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14" r:id="rId4"/>
  </p:sldMasterIdLst>
  <p:notesMasterIdLst>
    <p:notesMasterId r:id="rId29"/>
  </p:notesMasterIdLst>
  <p:sldIdLst>
    <p:sldId id="466" r:id="rId5"/>
    <p:sldId id="465" r:id="rId6"/>
    <p:sldId id="469" r:id="rId7"/>
    <p:sldId id="493" r:id="rId8"/>
    <p:sldId id="470" r:id="rId9"/>
    <p:sldId id="489" r:id="rId10"/>
    <p:sldId id="471" r:id="rId11"/>
    <p:sldId id="491" r:id="rId12"/>
    <p:sldId id="472" r:id="rId13"/>
    <p:sldId id="482" r:id="rId14"/>
    <p:sldId id="490" r:id="rId15"/>
    <p:sldId id="479" r:id="rId16"/>
    <p:sldId id="480" r:id="rId17"/>
    <p:sldId id="486" r:id="rId18"/>
    <p:sldId id="488" r:id="rId19"/>
    <p:sldId id="473" r:id="rId20"/>
    <p:sldId id="487" r:id="rId21"/>
    <p:sldId id="474" r:id="rId22"/>
    <p:sldId id="484" r:id="rId23"/>
    <p:sldId id="475" r:id="rId24"/>
    <p:sldId id="476" r:id="rId25"/>
    <p:sldId id="485" r:id="rId26"/>
    <p:sldId id="477" r:id="rId27"/>
    <p:sldId id="43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BD660F-0362-42BA-B606-C5CD1857C9A8}">
          <p14:sldIdLst>
            <p14:sldId id="466"/>
            <p14:sldId id="465"/>
          </p14:sldIdLst>
        </p14:section>
        <p14:section name="Pharmacy / Apotheke" id="{E7D9D204-15C0-4F47-A414-5FF6F91E34E7}">
          <p14:sldIdLst>
            <p14:sldId id="469"/>
            <p14:sldId id="493"/>
          </p14:sldIdLst>
        </p14:section>
        <p14:section name="Healthcare / Gesundheitsversorgung" id="{614732B8-E178-4B3A-98CC-6530C7769DDB}">
          <p14:sldIdLst>
            <p14:sldId id="470"/>
            <p14:sldId id="489"/>
          </p14:sldIdLst>
        </p14:section>
        <p14:section name="Distribution centres / Vertriebszentrum" id="{D937B8F4-C48B-43CF-A9F3-DB693A03CDB0}">
          <p14:sldIdLst>
            <p14:sldId id="471"/>
            <p14:sldId id="491"/>
          </p14:sldIdLst>
        </p14:section>
        <p14:section name="Office / Büro" id="{2A4E5F69-3C90-454A-94B8-A79734C255B1}">
          <p14:sldIdLst>
            <p14:sldId id="472"/>
            <p14:sldId id="482"/>
            <p14:sldId id="490"/>
          </p14:sldIdLst>
        </p14:section>
        <p14:section name="Business Development / Geschäftsentwicklung" id="{1AFCEEBF-B73A-4ECD-9E1C-A1ADF11AA004}">
          <p14:sldIdLst>
            <p14:sldId id="479"/>
            <p14:sldId id="480"/>
            <p14:sldId id="486"/>
            <p14:sldId id="488"/>
          </p14:sldIdLst>
        </p14:section>
        <p14:section name="Sustainability / Nachhaltigkeit" id="{A898C794-B5FA-45AE-916F-15CF6D81DD2D}">
          <p14:sldIdLst>
            <p14:sldId id="473"/>
            <p14:sldId id="487"/>
          </p14:sldIdLst>
        </p14:section>
        <p14:section name="Digitalization / Digitalisierung" id="{7EA85E54-159F-4DA0-BF9B-BBACEE2377FE}">
          <p14:sldIdLst>
            <p14:sldId id="474"/>
            <p14:sldId id="484"/>
          </p14:sldIdLst>
        </p14:section>
        <p14:section name="Communication / Kommunikation" id="{25C3540A-CD86-47F4-9126-1091617F63B5}">
          <p14:sldIdLst>
            <p14:sldId id="475"/>
          </p14:sldIdLst>
        </p14:section>
        <p14:section name="Employees / Mitarbeiter" id="{0A6FF383-0E75-4520-836B-6A93790B7742}">
          <p14:sldIdLst>
            <p14:sldId id="476"/>
            <p14:sldId id="485"/>
          </p14:sldIdLst>
        </p14:section>
        <p14:section name="General / Allgemein" id="{F1749944-C784-4B64-8145-F8F8EB5D1B5A}">
          <p14:sldIdLst>
            <p14:sldId id="477"/>
          </p14:sldIdLst>
        </p14:section>
        <p14:section name="Flags" id="{F87E9288-00CA-450B-BB59-AE52DAC66DFA}">
          <p14:sldIdLst>
            <p14:sldId id="4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40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pos="7332" userDrawn="1">
          <p15:clr>
            <a:srgbClr val="A4A3A4"/>
          </p15:clr>
        </p15:guide>
        <p15:guide id="4" orient="horz" pos="3930" userDrawn="1">
          <p15:clr>
            <a:srgbClr val="A4A3A4"/>
          </p15:clr>
        </p15:guide>
        <p15:guide id="5" pos="3613" userDrawn="1">
          <p15:clr>
            <a:srgbClr val="A4A3A4"/>
          </p15:clr>
        </p15:guide>
        <p15:guide id="6" pos="406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AS Benjamin" initials="B.HAAS" lastIdx="18" clrIdx="0">
    <p:extLst>
      <p:ext uri="{19B8F6BF-5375-455C-9EA6-DF929625EA0E}">
        <p15:presenceInfo xmlns:p15="http://schemas.microsoft.com/office/powerpoint/2012/main" userId="HAAS Benjamin" providerId="None"/>
      </p:ext>
    </p:extLst>
  </p:cmAuthor>
  <p:cmAuthor id="2" name="HOLODA Maren" initials="HM [2]" lastIdx="10" clrIdx="1">
    <p:extLst>
      <p:ext uri="{19B8F6BF-5375-455C-9EA6-DF929625EA0E}">
        <p15:presenceInfo xmlns:p15="http://schemas.microsoft.com/office/powerpoint/2012/main" userId="HOLODA Maren" providerId="None"/>
      </p:ext>
    </p:extLst>
  </p:cmAuthor>
  <p:cmAuthor id="3" name="Viola" initials="V" lastIdx="2" clrIdx="2">
    <p:extLst>
      <p:ext uri="{19B8F6BF-5375-455C-9EA6-DF929625EA0E}">
        <p15:presenceInfo xmlns:p15="http://schemas.microsoft.com/office/powerpoint/2012/main" userId="S::viola@imagicks.com::2337d025-8805-467e-849d-1616ccb97d0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43C653-1550-4C09-BEB8-33D28A5CA4FA}" v="30" dt="2022-10-26T09:46:43.5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47" autoAdjust="0"/>
  </p:normalViewPr>
  <p:slideViewPr>
    <p:cSldViewPr snapToGrid="0">
      <p:cViewPr varScale="1">
        <p:scale>
          <a:sx n="102" d="100"/>
          <a:sy n="102" d="100"/>
        </p:scale>
        <p:origin x="870" y="108"/>
      </p:cViewPr>
      <p:guideLst>
        <p:guide orient="horz" pos="1140"/>
        <p:guide pos="347"/>
        <p:guide pos="7332"/>
        <p:guide orient="horz" pos="3930"/>
        <p:guide pos="3613"/>
        <p:guide pos="40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B49C3-803D-4EF6-AA8D-902C1E5A952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68101-CE63-41B9-B7AA-65D45C099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73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39EF0E2F-B047-4E56-B377-0D0B634117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735638" cy="6858000"/>
          </a:xfrm>
        </p:spPr>
        <p:txBody>
          <a:bodyPr tIns="720000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25" name="Group 45">
            <a:extLst>
              <a:ext uri="{FF2B5EF4-FFF2-40B4-BE49-F238E27FC236}">
                <a16:creationId xmlns:a16="http://schemas.microsoft.com/office/drawing/2014/main" id="{521EBB1B-5EC7-45EC-B501-9155E998ABEA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6454546" y="1112511"/>
            <a:ext cx="2091548" cy="460310"/>
            <a:chOff x="-8890000" y="-525463"/>
            <a:chExt cx="1976437" cy="434975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F2850106-B8A7-443D-9371-14853A96D18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-8890000" y="-374651"/>
              <a:ext cx="187325" cy="234950"/>
            </a:xfrm>
            <a:custGeom>
              <a:avLst/>
              <a:gdLst>
                <a:gd name="T0" fmla="*/ 11 w 50"/>
                <a:gd name="T1" fmla="*/ 9 h 63"/>
                <a:gd name="T2" fmla="*/ 28 w 50"/>
                <a:gd name="T3" fmla="*/ 9 h 63"/>
                <a:gd name="T4" fmla="*/ 38 w 50"/>
                <a:gd name="T5" fmla="*/ 19 h 63"/>
                <a:gd name="T6" fmla="*/ 27 w 50"/>
                <a:gd name="T7" fmla="*/ 30 h 63"/>
                <a:gd name="T8" fmla="*/ 11 w 50"/>
                <a:gd name="T9" fmla="*/ 30 h 63"/>
                <a:gd name="T10" fmla="*/ 11 w 50"/>
                <a:gd name="T11" fmla="*/ 9 h 63"/>
                <a:gd name="T12" fmla="*/ 0 w 50"/>
                <a:gd name="T13" fmla="*/ 63 h 63"/>
                <a:gd name="T14" fmla="*/ 11 w 50"/>
                <a:gd name="T15" fmla="*/ 63 h 63"/>
                <a:gd name="T16" fmla="*/ 11 w 50"/>
                <a:gd name="T17" fmla="*/ 39 h 63"/>
                <a:gd name="T18" fmla="*/ 28 w 50"/>
                <a:gd name="T19" fmla="*/ 39 h 63"/>
                <a:gd name="T20" fmla="*/ 50 w 50"/>
                <a:gd name="T21" fmla="*/ 20 h 63"/>
                <a:gd name="T22" fmla="*/ 28 w 50"/>
                <a:gd name="T23" fmla="*/ 0 h 63"/>
                <a:gd name="T24" fmla="*/ 0 w 50"/>
                <a:gd name="T25" fmla="*/ 0 h 63"/>
                <a:gd name="T26" fmla="*/ 0 w 50"/>
                <a:gd name="T2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63">
                  <a:moveTo>
                    <a:pt x="11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33" y="9"/>
                    <a:pt x="38" y="11"/>
                    <a:pt x="38" y="19"/>
                  </a:cubicBezTo>
                  <a:cubicBezTo>
                    <a:pt x="38" y="27"/>
                    <a:pt x="32" y="30"/>
                    <a:pt x="27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9"/>
                    <a:pt x="11" y="9"/>
                    <a:pt x="11" y="9"/>
                  </a:cubicBezTo>
                  <a:close/>
                  <a:moveTo>
                    <a:pt x="0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46" y="39"/>
                    <a:pt x="50" y="27"/>
                    <a:pt x="50" y="20"/>
                  </a:cubicBezTo>
                  <a:cubicBezTo>
                    <a:pt x="50" y="12"/>
                    <a:pt x="46" y="0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00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02"/>
              <a:endParaRPr lang="en-GB" sz="2100" dirty="0">
                <a:solidFill>
                  <a:srgbClr val="535353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C0B9C522-5C46-45B3-8BE6-413F28DA017C}"/>
                </a:ext>
              </a:extLst>
            </p:cNvPr>
            <p:cNvSpPr>
              <a:spLocks/>
            </p:cNvSpPr>
            <p:nvPr/>
          </p:nvSpPr>
          <p:spPr bwMode="gray">
            <a:xfrm>
              <a:off x="-8675688" y="-374651"/>
              <a:ext cx="190500" cy="234950"/>
            </a:xfrm>
            <a:custGeom>
              <a:avLst/>
              <a:gdLst>
                <a:gd name="T0" fmla="*/ 0 w 120"/>
                <a:gd name="T1" fmla="*/ 148 h 148"/>
                <a:gd name="T2" fmla="*/ 26 w 120"/>
                <a:gd name="T3" fmla="*/ 148 h 148"/>
                <a:gd name="T4" fmla="*/ 26 w 120"/>
                <a:gd name="T5" fmla="*/ 82 h 148"/>
                <a:gd name="T6" fmla="*/ 94 w 120"/>
                <a:gd name="T7" fmla="*/ 82 h 148"/>
                <a:gd name="T8" fmla="*/ 94 w 120"/>
                <a:gd name="T9" fmla="*/ 148 h 148"/>
                <a:gd name="T10" fmla="*/ 120 w 120"/>
                <a:gd name="T11" fmla="*/ 148 h 148"/>
                <a:gd name="T12" fmla="*/ 120 w 120"/>
                <a:gd name="T13" fmla="*/ 0 h 148"/>
                <a:gd name="T14" fmla="*/ 94 w 120"/>
                <a:gd name="T15" fmla="*/ 0 h 148"/>
                <a:gd name="T16" fmla="*/ 94 w 120"/>
                <a:gd name="T17" fmla="*/ 59 h 148"/>
                <a:gd name="T18" fmla="*/ 26 w 120"/>
                <a:gd name="T19" fmla="*/ 59 h 148"/>
                <a:gd name="T20" fmla="*/ 26 w 120"/>
                <a:gd name="T21" fmla="*/ 0 h 148"/>
                <a:gd name="T22" fmla="*/ 0 w 120"/>
                <a:gd name="T23" fmla="*/ 0 h 148"/>
                <a:gd name="T24" fmla="*/ 0 w 120"/>
                <a:gd name="T25" fmla="*/ 148 h 148"/>
                <a:gd name="T26" fmla="*/ 0 w 120"/>
                <a:gd name="T2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48">
                  <a:moveTo>
                    <a:pt x="0" y="148"/>
                  </a:moveTo>
                  <a:lnTo>
                    <a:pt x="26" y="148"/>
                  </a:lnTo>
                  <a:lnTo>
                    <a:pt x="26" y="82"/>
                  </a:lnTo>
                  <a:lnTo>
                    <a:pt x="94" y="82"/>
                  </a:lnTo>
                  <a:lnTo>
                    <a:pt x="94" y="148"/>
                  </a:lnTo>
                  <a:lnTo>
                    <a:pt x="120" y="148"/>
                  </a:lnTo>
                  <a:lnTo>
                    <a:pt x="120" y="0"/>
                  </a:lnTo>
                  <a:lnTo>
                    <a:pt x="94" y="0"/>
                  </a:lnTo>
                  <a:lnTo>
                    <a:pt x="94" y="59"/>
                  </a:lnTo>
                  <a:lnTo>
                    <a:pt x="26" y="59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02"/>
              <a:endParaRPr lang="en-GB" sz="2100" dirty="0">
                <a:solidFill>
                  <a:srgbClr val="535353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4E661B84-B3A9-45A3-906B-F1B0EE8D7F3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-8455025" y="-382588"/>
              <a:ext cx="228600" cy="250825"/>
            </a:xfrm>
            <a:custGeom>
              <a:avLst/>
              <a:gdLst>
                <a:gd name="T0" fmla="*/ 31 w 61"/>
                <a:gd name="T1" fmla="*/ 0 h 67"/>
                <a:gd name="T2" fmla="*/ 0 w 61"/>
                <a:gd name="T3" fmla="*/ 34 h 67"/>
                <a:gd name="T4" fmla="*/ 31 w 61"/>
                <a:gd name="T5" fmla="*/ 67 h 67"/>
                <a:gd name="T6" fmla="*/ 61 w 61"/>
                <a:gd name="T7" fmla="*/ 34 h 67"/>
                <a:gd name="T8" fmla="*/ 31 w 61"/>
                <a:gd name="T9" fmla="*/ 0 h 67"/>
                <a:gd name="T10" fmla="*/ 31 w 61"/>
                <a:gd name="T11" fmla="*/ 9 h 67"/>
                <a:gd name="T12" fmla="*/ 50 w 61"/>
                <a:gd name="T13" fmla="*/ 34 h 67"/>
                <a:gd name="T14" fmla="*/ 31 w 61"/>
                <a:gd name="T15" fmla="*/ 58 h 67"/>
                <a:gd name="T16" fmla="*/ 11 w 61"/>
                <a:gd name="T17" fmla="*/ 34 h 67"/>
                <a:gd name="T18" fmla="*/ 31 w 61"/>
                <a:gd name="T19" fmla="*/ 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7">
                  <a:moveTo>
                    <a:pt x="31" y="0"/>
                  </a:moveTo>
                  <a:cubicBezTo>
                    <a:pt x="12" y="0"/>
                    <a:pt x="0" y="15"/>
                    <a:pt x="0" y="34"/>
                  </a:cubicBezTo>
                  <a:cubicBezTo>
                    <a:pt x="0" y="52"/>
                    <a:pt x="12" y="67"/>
                    <a:pt x="31" y="67"/>
                  </a:cubicBezTo>
                  <a:cubicBezTo>
                    <a:pt x="50" y="67"/>
                    <a:pt x="61" y="52"/>
                    <a:pt x="61" y="34"/>
                  </a:cubicBezTo>
                  <a:cubicBezTo>
                    <a:pt x="61" y="15"/>
                    <a:pt x="50" y="0"/>
                    <a:pt x="31" y="0"/>
                  </a:cubicBezTo>
                  <a:close/>
                  <a:moveTo>
                    <a:pt x="31" y="9"/>
                  </a:moveTo>
                  <a:cubicBezTo>
                    <a:pt x="44" y="9"/>
                    <a:pt x="50" y="21"/>
                    <a:pt x="50" y="34"/>
                  </a:cubicBezTo>
                  <a:cubicBezTo>
                    <a:pt x="50" y="46"/>
                    <a:pt x="44" y="58"/>
                    <a:pt x="31" y="58"/>
                  </a:cubicBezTo>
                  <a:cubicBezTo>
                    <a:pt x="17" y="58"/>
                    <a:pt x="11" y="46"/>
                    <a:pt x="11" y="34"/>
                  </a:cubicBezTo>
                  <a:cubicBezTo>
                    <a:pt x="11" y="21"/>
                    <a:pt x="17" y="9"/>
                    <a:pt x="31" y="9"/>
                  </a:cubicBezTo>
                  <a:close/>
                </a:path>
              </a:pathLst>
            </a:custGeom>
            <a:solidFill>
              <a:srgbClr val="00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02"/>
              <a:endParaRPr lang="en-GB" sz="2100" dirty="0">
                <a:solidFill>
                  <a:srgbClr val="535353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056C1D9C-2F98-4759-8D37-CBEC7C880E84}"/>
                </a:ext>
              </a:extLst>
            </p:cNvPr>
            <p:cNvSpPr>
              <a:spLocks/>
            </p:cNvSpPr>
            <p:nvPr/>
          </p:nvSpPr>
          <p:spPr bwMode="gray">
            <a:xfrm>
              <a:off x="-8196263" y="-374651"/>
              <a:ext cx="176212" cy="234950"/>
            </a:xfrm>
            <a:custGeom>
              <a:avLst/>
              <a:gdLst>
                <a:gd name="T0" fmla="*/ 0 w 111"/>
                <a:gd name="T1" fmla="*/ 148 h 148"/>
                <a:gd name="T2" fmla="*/ 111 w 111"/>
                <a:gd name="T3" fmla="*/ 148 h 148"/>
                <a:gd name="T4" fmla="*/ 111 w 111"/>
                <a:gd name="T5" fmla="*/ 127 h 148"/>
                <a:gd name="T6" fmla="*/ 26 w 111"/>
                <a:gd name="T7" fmla="*/ 127 h 148"/>
                <a:gd name="T8" fmla="*/ 26 w 111"/>
                <a:gd name="T9" fmla="*/ 82 h 148"/>
                <a:gd name="T10" fmla="*/ 102 w 111"/>
                <a:gd name="T11" fmla="*/ 82 h 148"/>
                <a:gd name="T12" fmla="*/ 102 w 111"/>
                <a:gd name="T13" fmla="*/ 61 h 148"/>
                <a:gd name="T14" fmla="*/ 26 w 111"/>
                <a:gd name="T15" fmla="*/ 61 h 148"/>
                <a:gd name="T16" fmla="*/ 26 w 111"/>
                <a:gd name="T17" fmla="*/ 21 h 148"/>
                <a:gd name="T18" fmla="*/ 109 w 111"/>
                <a:gd name="T19" fmla="*/ 21 h 148"/>
                <a:gd name="T20" fmla="*/ 109 w 111"/>
                <a:gd name="T21" fmla="*/ 0 h 148"/>
                <a:gd name="T22" fmla="*/ 0 w 111"/>
                <a:gd name="T23" fmla="*/ 0 h 148"/>
                <a:gd name="T24" fmla="*/ 0 w 111"/>
                <a:gd name="T25" fmla="*/ 148 h 148"/>
                <a:gd name="T26" fmla="*/ 0 w 111"/>
                <a:gd name="T2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148">
                  <a:moveTo>
                    <a:pt x="0" y="148"/>
                  </a:moveTo>
                  <a:lnTo>
                    <a:pt x="111" y="148"/>
                  </a:lnTo>
                  <a:lnTo>
                    <a:pt x="111" y="127"/>
                  </a:lnTo>
                  <a:lnTo>
                    <a:pt x="26" y="127"/>
                  </a:lnTo>
                  <a:lnTo>
                    <a:pt x="26" y="82"/>
                  </a:lnTo>
                  <a:lnTo>
                    <a:pt x="102" y="82"/>
                  </a:lnTo>
                  <a:lnTo>
                    <a:pt x="102" y="61"/>
                  </a:lnTo>
                  <a:lnTo>
                    <a:pt x="26" y="61"/>
                  </a:lnTo>
                  <a:lnTo>
                    <a:pt x="26" y="21"/>
                  </a:lnTo>
                  <a:lnTo>
                    <a:pt x="109" y="21"/>
                  </a:lnTo>
                  <a:lnTo>
                    <a:pt x="109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02"/>
              <a:endParaRPr lang="en-GB" sz="2100" dirty="0">
                <a:solidFill>
                  <a:srgbClr val="535353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9BF3A258-8331-4BD9-A216-BD73AD0275AF}"/>
                </a:ext>
              </a:extLst>
            </p:cNvPr>
            <p:cNvSpPr>
              <a:spLocks/>
            </p:cNvSpPr>
            <p:nvPr/>
          </p:nvSpPr>
          <p:spPr bwMode="gray">
            <a:xfrm>
              <a:off x="-7993063" y="-374651"/>
              <a:ext cx="190500" cy="234950"/>
            </a:xfrm>
            <a:custGeom>
              <a:avLst/>
              <a:gdLst>
                <a:gd name="T0" fmla="*/ 0 w 120"/>
                <a:gd name="T1" fmla="*/ 148 h 148"/>
                <a:gd name="T2" fmla="*/ 26 w 120"/>
                <a:gd name="T3" fmla="*/ 148 h 148"/>
                <a:gd name="T4" fmla="*/ 26 w 120"/>
                <a:gd name="T5" fmla="*/ 40 h 148"/>
                <a:gd name="T6" fmla="*/ 26 w 120"/>
                <a:gd name="T7" fmla="*/ 40 h 148"/>
                <a:gd name="T8" fmla="*/ 94 w 120"/>
                <a:gd name="T9" fmla="*/ 148 h 148"/>
                <a:gd name="T10" fmla="*/ 120 w 120"/>
                <a:gd name="T11" fmla="*/ 148 h 148"/>
                <a:gd name="T12" fmla="*/ 120 w 120"/>
                <a:gd name="T13" fmla="*/ 0 h 148"/>
                <a:gd name="T14" fmla="*/ 97 w 120"/>
                <a:gd name="T15" fmla="*/ 0 h 148"/>
                <a:gd name="T16" fmla="*/ 97 w 120"/>
                <a:gd name="T17" fmla="*/ 111 h 148"/>
                <a:gd name="T18" fmla="*/ 97 w 120"/>
                <a:gd name="T19" fmla="*/ 111 h 148"/>
                <a:gd name="T20" fmla="*/ 28 w 120"/>
                <a:gd name="T21" fmla="*/ 0 h 148"/>
                <a:gd name="T22" fmla="*/ 0 w 120"/>
                <a:gd name="T23" fmla="*/ 0 h 148"/>
                <a:gd name="T24" fmla="*/ 0 w 120"/>
                <a:gd name="T25" fmla="*/ 148 h 148"/>
                <a:gd name="T26" fmla="*/ 0 w 120"/>
                <a:gd name="T2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48">
                  <a:moveTo>
                    <a:pt x="0" y="148"/>
                  </a:moveTo>
                  <a:lnTo>
                    <a:pt x="26" y="148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94" y="148"/>
                  </a:lnTo>
                  <a:lnTo>
                    <a:pt x="120" y="148"/>
                  </a:lnTo>
                  <a:lnTo>
                    <a:pt x="120" y="0"/>
                  </a:lnTo>
                  <a:lnTo>
                    <a:pt x="97" y="0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02"/>
              <a:endParaRPr lang="en-GB" sz="2100" dirty="0">
                <a:solidFill>
                  <a:srgbClr val="535353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BFF1822B-4651-476C-AB42-48A6ED909CC8}"/>
                </a:ext>
              </a:extLst>
            </p:cNvPr>
            <p:cNvSpPr>
              <a:spLocks/>
            </p:cNvSpPr>
            <p:nvPr/>
          </p:nvSpPr>
          <p:spPr bwMode="gray">
            <a:xfrm>
              <a:off x="-7756525" y="-374651"/>
              <a:ext cx="41275" cy="234950"/>
            </a:xfrm>
            <a:custGeom>
              <a:avLst/>
              <a:gdLst>
                <a:gd name="T0" fmla="*/ 0 w 26"/>
                <a:gd name="T1" fmla="*/ 148 h 148"/>
                <a:gd name="T2" fmla="*/ 26 w 26"/>
                <a:gd name="T3" fmla="*/ 148 h 148"/>
                <a:gd name="T4" fmla="*/ 26 w 26"/>
                <a:gd name="T5" fmla="*/ 0 h 148"/>
                <a:gd name="T6" fmla="*/ 0 w 26"/>
                <a:gd name="T7" fmla="*/ 0 h 148"/>
                <a:gd name="T8" fmla="*/ 0 w 26"/>
                <a:gd name="T9" fmla="*/ 148 h 148"/>
                <a:gd name="T10" fmla="*/ 0 w 26"/>
                <a:gd name="T1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8">
                  <a:moveTo>
                    <a:pt x="0" y="148"/>
                  </a:moveTo>
                  <a:lnTo>
                    <a:pt x="26" y="148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02"/>
              <a:endParaRPr lang="en-GB" sz="2100" dirty="0">
                <a:solidFill>
                  <a:srgbClr val="535353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5B748AA4-EE39-4B22-BB90-71C73822D72D}"/>
                </a:ext>
              </a:extLst>
            </p:cNvPr>
            <p:cNvSpPr>
              <a:spLocks/>
            </p:cNvSpPr>
            <p:nvPr/>
          </p:nvSpPr>
          <p:spPr bwMode="gray">
            <a:xfrm>
              <a:off x="-7697788" y="-374651"/>
              <a:ext cx="217487" cy="234950"/>
            </a:xfrm>
            <a:custGeom>
              <a:avLst/>
              <a:gdLst>
                <a:gd name="T0" fmla="*/ 52 w 137"/>
                <a:gd name="T1" fmla="*/ 71 h 148"/>
                <a:gd name="T2" fmla="*/ 0 w 137"/>
                <a:gd name="T3" fmla="*/ 148 h 148"/>
                <a:gd name="T4" fmla="*/ 29 w 137"/>
                <a:gd name="T5" fmla="*/ 148 h 148"/>
                <a:gd name="T6" fmla="*/ 67 w 137"/>
                <a:gd name="T7" fmla="*/ 92 h 148"/>
                <a:gd name="T8" fmla="*/ 104 w 137"/>
                <a:gd name="T9" fmla="*/ 148 h 148"/>
                <a:gd name="T10" fmla="*/ 137 w 137"/>
                <a:gd name="T11" fmla="*/ 148 h 148"/>
                <a:gd name="T12" fmla="*/ 83 w 137"/>
                <a:gd name="T13" fmla="*/ 71 h 148"/>
                <a:gd name="T14" fmla="*/ 133 w 137"/>
                <a:gd name="T15" fmla="*/ 0 h 148"/>
                <a:gd name="T16" fmla="*/ 104 w 137"/>
                <a:gd name="T17" fmla="*/ 0 h 148"/>
                <a:gd name="T18" fmla="*/ 69 w 137"/>
                <a:gd name="T19" fmla="*/ 52 h 148"/>
                <a:gd name="T20" fmla="*/ 33 w 137"/>
                <a:gd name="T21" fmla="*/ 0 h 148"/>
                <a:gd name="T22" fmla="*/ 3 w 137"/>
                <a:gd name="T23" fmla="*/ 0 h 148"/>
                <a:gd name="T24" fmla="*/ 52 w 137"/>
                <a:gd name="T25" fmla="*/ 71 h 148"/>
                <a:gd name="T26" fmla="*/ 52 w 137"/>
                <a:gd name="T27" fmla="*/ 7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7" h="148">
                  <a:moveTo>
                    <a:pt x="52" y="71"/>
                  </a:moveTo>
                  <a:lnTo>
                    <a:pt x="0" y="148"/>
                  </a:lnTo>
                  <a:lnTo>
                    <a:pt x="29" y="148"/>
                  </a:lnTo>
                  <a:lnTo>
                    <a:pt x="67" y="92"/>
                  </a:lnTo>
                  <a:lnTo>
                    <a:pt x="104" y="148"/>
                  </a:lnTo>
                  <a:lnTo>
                    <a:pt x="137" y="148"/>
                  </a:lnTo>
                  <a:lnTo>
                    <a:pt x="83" y="71"/>
                  </a:lnTo>
                  <a:lnTo>
                    <a:pt x="133" y="0"/>
                  </a:lnTo>
                  <a:lnTo>
                    <a:pt x="104" y="0"/>
                  </a:lnTo>
                  <a:lnTo>
                    <a:pt x="69" y="52"/>
                  </a:lnTo>
                  <a:lnTo>
                    <a:pt x="33" y="0"/>
                  </a:lnTo>
                  <a:lnTo>
                    <a:pt x="3" y="0"/>
                  </a:lnTo>
                  <a:lnTo>
                    <a:pt x="52" y="71"/>
                  </a:lnTo>
                  <a:lnTo>
                    <a:pt x="52" y="71"/>
                  </a:lnTo>
                  <a:close/>
                </a:path>
              </a:pathLst>
            </a:custGeom>
            <a:solidFill>
              <a:srgbClr val="00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02"/>
              <a:endParaRPr lang="en-GB" sz="2100" dirty="0">
                <a:solidFill>
                  <a:srgbClr val="535353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EF1F53D-98B6-496C-9C3B-582F260BF9A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-7356475" y="-379413"/>
              <a:ext cx="87312" cy="139700"/>
            </a:xfrm>
            <a:custGeom>
              <a:avLst/>
              <a:gdLst>
                <a:gd name="T0" fmla="*/ 22 w 23"/>
                <a:gd name="T1" fmla="*/ 28 h 37"/>
                <a:gd name="T2" fmla="*/ 14 w 23"/>
                <a:gd name="T3" fmla="*/ 22 h 37"/>
                <a:gd name="T4" fmla="*/ 9 w 23"/>
                <a:gd name="T5" fmla="*/ 22 h 37"/>
                <a:gd name="T6" fmla="*/ 5 w 23"/>
                <a:gd name="T7" fmla="*/ 19 h 37"/>
                <a:gd name="T8" fmla="*/ 7 w 23"/>
                <a:gd name="T9" fmla="*/ 17 h 37"/>
                <a:gd name="T10" fmla="*/ 10 w 23"/>
                <a:gd name="T11" fmla="*/ 18 h 37"/>
                <a:gd name="T12" fmla="*/ 21 w 23"/>
                <a:gd name="T13" fmla="*/ 9 h 37"/>
                <a:gd name="T14" fmla="*/ 18 w 23"/>
                <a:gd name="T15" fmla="*/ 3 h 37"/>
                <a:gd name="T16" fmla="*/ 23 w 23"/>
                <a:gd name="T17" fmla="*/ 3 h 37"/>
                <a:gd name="T18" fmla="*/ 23 w 23"/>
                <a:gd name="T19" fmla="*/ 1 h 37"/>
                <a:gd name="T20" fmla="*/ 15 w 23"/>
                <a:gd name="T21" fmla="*/ 1 h 37"/>
                <a:gd name="T22" fmla="*/ 11 w 23"/>
                <a:gd name="T23" fmla="*/ 0 h 37"/>
                <a:gd name="T24" fmla="*/ 1 w 23"/>
                <a:gd name="T25" fmla="*/ 9 h 37"/>
                <a:gd name="T26" fmla="*/ 4 w 23"/>
                <a:gd name="T27" fmla="*/ 16 h 37"/>
                <a:gd name="T28" fmla="*/ 2 w 23"/>
                <a:gd name="T29" fmla="*/ 20 h 37"/>
                <a:gd name="T30" fmla="*/ 4 w 23"/>
                <a:gd name="T31" fmla="*/ 23 h 37"/>
                <a:gd name="T32" fmla="*/ 0 w 23"/>
                <a:gd name="T33" fmla="*/ 30 h 37"/>
                <a:gd name="T34" fmla="*/ 10 w 23"/>
                <a:gd name="T35" fmla="*/ 37 h 37"/>
                <a:gd name="T36" fmla="*/ 22 w 23"/>
                <a:gd name="T37" fmla="*/ 28 h 37"/>
                <a:gd name="T38" fmla="*/ 18 w 23"/>
                <a:gd name="T39" fmla="*/ 9 h 37"/>
                <a:gd name="T40" fmla="*/ 11 w 23"/>
                <a:gd name="T41" fmla="*/ 15 h 37"/>
                <a:gd name="T42" fmla="*/ 4 w 23"/>
                <a:gd name="T43" fmla="*/ 9 h 37"/>
                <a:gd name="T44" fmla="*/ 11 w 23"/>
                <a:gd name="T45" fmla="*/ 2 h 37"/>
                <a:gd name="T46" fmla="*/ 18 w 23"/>
                <a:gd name="T47" fmla="*/ 9 h 37"/>
                <a:gd name="T48" fmla="*/ 19 w 23"/>
                <a:gd name="T49" fmla="*/ 29 h 37"/>
                <a:gd name="T50" fmla="*/ 10 w 23"/>
                <a:gd name="T51" fmla="*/ 34 h 37"/>
                <a:gd name="T52" fmla="*/ 3 w 23"/>
                <a:gd name="T53" fmla="*/ 29 h 37"/>
                <a:gd name="T54" fmla="*/ 7 w 23"/>
                <a:gd name="T55" fmla="*/ 24 h 37"/>
                <a:gd name="T56" fmla="*/ 13 w 23"/>
                <a:gd name="T57" fmla="*/ 24 h 37"/>
                <a:gd name="T58" fmla="*/ 19 w 23"/>
                <a:gd name="T5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" h="37">
                  <a:moveTo>
                    <a:pt x="22" y="28"/>
                  </a:moveTo>
                  <a:cubicBezTo>
                    <a:pt x="22" y="24"/>
                    <a:pt x="19" y="22"/>
                    <a:pt x="14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6" y="22"/>
                    <a:pt x="5" y="21"/>
                    <a:pt x="5" y="19"/>
                  </a:cubicBezTo>
                  <a:cubicBezTo>
                    <a:pt x="5" y="19"/>
                    <a:pt x="6" y="18"/>
                    <a:pt x="7" y="17"/>
                  </a:cubicBezTo>
                  <a:cubicBezTo>
                    <a:pt x="8" y="17"/>
                    <a:pt x="9" y="18"/>
                    <a:pt x="10" y="18"/>
                  </a:cubicBezTo>
                  <a:cubicBezTo>
                    <a:pt x="17" y="18"/>
                    <a:pt x="21" y="14"/>
                    <a:pt x="21" y="9"/>
                  </a:cubicBezTo>
                  <a:cubicBezTo>
                    <a:pt x="21" y="6"/>
                    <a:pt x="20" y="4"/>
                    <a:pt x="18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5" y="0"/>
                    <a:pt x="1" y="4"/>
                    <a:pt x="1" y="9"/>
                  </a:cubicBezTo>
                  <a:cubicBezTo>
                    <a:pt x="1" y="12"/>
                    <a:pt x="2" y="15"/>
                    <a:pt x="4" y="16"/>
                  </a:cubicBezTo>
                  <a:cubicBezTo>
                    <a:pt x="3" y="17"/>
                    <a:pt x="2" y="18"/>
                    <a:pt x="2" y="20"/>
                  </a:cubicBezTo>
                  <a:cubicBezTo>
                    <a:pt x="2" y="21"/>
                    <a:pt x="3" y="23"/>
                    <a:pt x="4" y="23"/>
                  </a:cubicBezTo>
                  <a:cubicBezTo>
                    <a:pt x="2" y="25"/>
                    <a:pt x="0" y="27"/>
                    <a:pt x="0" y="30"/>
                  </a:cubicBezTo>
                  <a:cubicBezTo>
                    <a:pt x="0" y="34"/>
                    <a:pt x="4" y="37"/>
                    <a:pt x="10" y="37"/>
                  </a:cubicBezTo>
                  <a:cubicBezTo>
                    <a:pt x="17" y="37"/>
                    <a:pt x="22" y="33"/>
                    <a:pt x="22" y="28"/>
                  </a:cubicBezTo>
                  <a:close/>
                  <a:moveTo>
                    <a:pt x="18" y="9"/>
                  </a:moveTo>
                  <a:cubicBezTo>
                    <a:pt x="18" y="13"/>
                    <a:pt x="15" y="15"/>
                    <a:pt x="11" y="15"/>
                  </a:cubicBezTo>
                  <a:cubicBezTo>
                    <a:pt x="6" y="15"/>
                    <a:pt x="4" y="13"/>
                    <a:pt x="4" y="9"/>
                  </a:cubicBezTo>
                  <a:cubicBezTo>
                    <a:pt x="4" y="5"/>
                    <a:pt x="7" y="2"/>
                    <a:pt x="11" y="2"/>
                  </a:cubicBezTo>
                  <a:cubicBezTo>
                    <a:pt x="15" y="2"/>
                    <a:pt x="18" y="5"/>
                    <a:pt x="18" y="9"/>
                  </a:cubicBezTo>
                  <a:close/>
                  <a:moveTo>
                    <a:pt x="19" y="29"/>
                  </a:moveTo>
                  <a:cubicBezTo>
                    <a:pt x="19" y="32"/>
                    <a:pt x="16" y="34"/>
                    <a:pt x="10" y="34"/>
                  </a:cubicBezTo>
                  <a:cubicBezTo>
                    <a:pt x="6" y="34"/>
                    <a:pt x="3" y="33"/>
                    <a:pt x="3" y="29"/>
                  </a:cubicBezTo>
                  <a:cubicBezTo>
                    <a:pt x="3" y="27"/>
                    <a:pt x="5" y="25"/>
                    <a:pt x="7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7" y="24"/>
                    <a:pt x="19" y="26"/>
                    <a:pt x="19" y="29"/>
                  </a:cubicBezTo>
                  <a:close/>
                </a:path>
              </a:pathLst>
            </a:custGeom>
            <a:solidFill>
              <a:srgbClr val="00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02"/>
              <a:endParaRPr lang="en-GB" sz="2100" dirty="0">
                <a:solidFill>
                  <a:srgbClr val="535353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A01E003D-835B-408D-9B7B-6D5B4834C59B}"/>
                </a:ext>
              </a:extLst>
            </p:cNvPr>
            <p:cNvSpPr>
              <a:spLocks/>
            </p:cNvSpPr>
            <p:nvPr/>
          </p:nvSpPr>
          <p:spPr bwMode="gray">
            <a:xfrm>
              <a:off x="-7246938" y="-379413"/>
              <a:ext cx="41275" cy="90488"/>
            </a:xfrm>
            <a:custGeom>
              <a:avLst/>
              <a:gdLst>
                <a:gd name="T0" fmla="*/ 11 w 11"/>
                <a:gd name="T1" fmla="*/ 0 h 24"/>
                <a:gd name="T2" fmla="*/ 3 w 11"/>
                <a:gd name="T3" fmla="*/ 7 h 24"/>
                <a:gd name="T4" fmla="*/ 2 w 11"/>
                <a:gd name="T5" fmla="*/ 7 h 24"/>
                <a:gd name="T6" fmla="*/ 3 w 11"/>
                <a:gd name="T7" fmla="*/ 1 h 24"/>
                <a:gd name="T8" fmla="*/ 0 w 11"/>
                <a:gd name="T9" fmla="*/ 1 h 24"/>
                <a:gd name="T10" fmla="*/ 0 w 11"/>
                <a:gd name="T11" fmla="*/ 24 h 24"/>
                <a:gd name="T12" fmla="*/ 3 w 11"/>
                <a:gd name="T13" fmla="*/ 24 h 24"/>
                <a:gd name="T14" fmla="*/ 3 w 11"/>
                <a:gd name="T15" fmla="*/ 15 h 24"/>
                <a:gd name="T16" fmla="*/ 11 w 11"/>
                <a:gd name="T17" fmla="*/ 3 h 24"/>
                <a:gd name="T18" fmla="*/ 11 w 11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4">
                  <a:moveTo>
                    <a:pt x="11" y="0"/>
                  </a:moveTo>
                  <a:cubicBezTo>
                    <a:pt x="6" y="0"/>
                    <a:pt x="3" y="3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5"/>
                    <a:pt x="3" y="2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7"/>
                    <a:pt x="6" y="2"/>
                    <a:pt x="11" y="3"/>
                  </a:cubicBezTo>
                  <a:cubicBezTo>
                    <a:pt x="11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00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02"/>
              <a:endParaRPr lang="en-GB" sz="2100" dirty="0">
                <a:solidFill>
                  <a:srgbClr val="535353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053A4D67-2C19-4D19-BB20-0CB76D3BFD8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-7194550" y="-379413"/>
              <a:ext cx="79375" cy="93663"/>
            </a:xfrm>
            <a:custGeom>
              <a:avLst/>
              <a:gdLst>
                <a:gd name="T0" fmla="*/ 21 w 21"/>
                <a:gd name="T1" fmla="*/ 12 h 25"/>
                <a:gd name="T2" fmla="*/ 11 w 21"/>
                <a:gd name="T3" fmla="*/ 0 h 25"/>
                <a:gd name="T4" fmla="*/ 0 w 21"/>
                <a:gd name="T5" fmla="*/ 12 h 25"/>
                <a:gd name="T6" fmla="*/ 10 w 21"/>
                <a:gd name="T7" fmla="*/ 25 h 25"/>
                <a:gd name="T8" fmla="*/ 21 w 21"/>
                <a:gd name="T9" fmla="*/ 12 h 25"/>
                <a:gd name="T10" fmla="*/ 18 w 21"/>
                <a:gd name="T11" fmla="*/ 12 h 25"/>
                <a:gd name="T12" fmla="*/ 11 w 21"/>
                <a:gd name="T13" fmla="*/ 22 h 25"/>
                <a:gd name="T14" fmla="*/ 3 w 21"/>
                <a:gd name="T15" fmla="*/ 12 h 25"/>
                <a:gd name="T16" fmla="*/ 11 w 21"/>
                <a:gd name="T17" fmla="*/ 3 h 25"/>
                <a:gd name="T18" fmla="*/ 18 w 21"/>
                <a:gd name="T1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5">
                  <a:moveTo>
                    <a:pt x="21" y="12"/>
                  </a:moveTo>
                  <a:cubicBezTo>
                    <a:pt x="21" y="3"/>
                    <a:pt x="16" y="0"/>
                    <a:pt x="11" y="0"/>
                  </a:cubicBezTo>
                  <a:cubicBezTo>
                    <a:pt x="4" y="0"/>
                    <a:pt x="0" y="6"/>
                    <a:pt x="0" y="12"/>
                  </a:cubicBezTo>
                  <a:cubicBezTo>
                    <a:pt x="0" y="21"/>
                    <a:pt x="4" y="25"/>
                    <a:pt x="10" y="25"/>
                  </a:cubicBezTo>
                  <a:cubicBezTo>
                    <a:pt x="17" y="25"/>
                    <a:pt x="21" y="19"/>
                    <a:pt x="21" y="12"/>
                  </a:cubicBezTo>
                  <a:close/>
                  <a:moveTo>
                    <a:pt x="18" y="12"/>
                  </a:moveTo>
                  <a:cubicBezTo>
                    <a:pt x="18" y="19"/>
                    <a:pt x="14" y="22"/>
                    <a:pt x="11" y="22"/>
                  </a:cubicBezTo>
                  <a:cubicBezTo>
                    <a:pt x="6" y="22"/>
                    <a:pt x="3" y="19"/>
                    <a:pt x="3" y="12"/>
                  </a:cubicBezTo>
                  <a:cubicBezTo>
                    <a:pt x="3" y="6"/>
                    <a:pt x="7" y="3"/>
                    <a:pt x="11" y="3"/>
                  </a:cubicBezTo>
                  <a:cubicBezTo>
                    <a:pt x="16" y="3"/>
                    <a:pt x="18" y="6"/>
                    <a:pt x="18" y="12"/>
                  </a:cubicBezTo>
                  <a:close/>
                </a:path>
              </a:pathLst>
            </a:custGeom>
            <a:solidFill>
              <a:srgbClr val="00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02"/>
              <a:endParaRPr lang="en-GB" sz="2100" dirty="0">
                <a:solidFill>
                  <a:srgbClr val="535353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B894C437-65FE-4FFB-A6FA-A9D427D834BA}"/>
                </a:ext>
              </a:extLst>
            </p:cNvPr>
            <p:cNvSpPr>
              <a:spLocks/>
            </p:cNvSpPr>
            <p:nvPr/>
          </p:nvSpPr>
          <p:spPr bwMode="gray">
            <a:xfrm>
              <a:off x="-7089775" y="-374651"/>
              <a:ext cx="68262" cy="88900"/>
            </a:xfrm>
            <a:custGeom>
              <a:avLst/>
              <a:gdLst>
                <a:gd name="T0" fmla="*/ 18 w 18"/>
                <a:gd name="T1" fmla="*/ 23 h 24"/>
                <a:gd name="T2" fmla="*/ 18 w 18"/>
                <a:gd name="T3" fmla="*/ 0 h 24"/>
                <a:gd name="T4" fmla="*/ 15 w 18"/>
                <a:gd name="T5" fmla="*/ 0 h 24"/>
                <a:gd name="T6" fmla="*/ 15 w 18"/>
                <a:gd name="T7" fmla="*/ 11 h 24"/>
                <a:gd name="T8" fmla="*/ 8 w 18"/>
                <a:gd name="T9" fmla="*/ 21 h 24"/>
                <a:gd name="T10" fmla="*/ 3 w 18"/>
                <a:gd name="T11" fmla="*/ 15 h 24"/>
                <a:gd name="T12" fmla="*/ 3 w 18"/>
                <a:gd name="T13" fmla="*/ 0 h 24"/>
                <a:gd name="T14" fmla="*/ 0 w 18"/>
                <a:gd name="T15" fmla="*/ 0 h 24"/>
                <a:gd name="T16" fmla="*/ 0 w 18"/>
                <a:gd name="T17" fmla="*/ 16 h 24"/>
                <a:gd name="T18" fmla="*/ 7 w 18"/>
                <a:gd name="T19" fmla="*/ 24 h 24"/>
                <a:gd name="T20" fmla="*/ 16 w 18"/>
                <a:gd name="T21" fmla="*/ 18 h 24"/>
                <a:gd name="T22" fmla="*/ 16 w 18"/>
                <a:gd name="T23" fmla="*/ 18 h 24"/>
                <a:gd name="T24" fmla="*/ 15 w 18"/>
                <a:gd name="T25" fmla="*/ 23 h 24"/>
                <a:gd name="T26" fmla="*/ 18 w 18"/>
                <a:gd name="T2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24">
                  <a:moveTo>
                    <a:pt x="18" y="23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7"/>
                    <a:pt x="12" y="21"/>
                    <a:pt x="8" y="21"/>
                  </a:cubicBezTo>
                  <a:cubicBezTo>
                    <a:pt x="4" y="21"/>
                    <a:pt x="3" y="19"/>
                    <a:pt x="3" y="1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2" y="24"/>
                    <a:pt x="7" y="24"/>
                  </a:cubicBezTo>
                  <a:cubicBezTo>
                    <a:pt x="11" y="24"/>
                    <a:pt x="14" y="21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9"/>
                    <a:pt x="15" y="22"/>
                    <a:pt x="15" y="23"/>
                  </a:cubicBezTo>
                  <a:cubicBezTo>
                    <a:pt x="18" y="23"/>
                    <a:pt x="18" y="23"/>
                    <a:pt x="18" y="23"/>
                  </a:cubicBezTo>
                  <a:close/>
                </a:path>
              </a:pathLst>
            </a:custGeom>
            <a:solidFill>
              <a:srgbClr val="00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02"/>
              <a:endParaRPr lang="en-GB" sz="2100" dirty="0">
                <a:solidFill>
                  <a:srgbClr val="535353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CB4A10C1-6CFD-4A3A-8F31-8377DBF6C13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-6985000" y="-379413"/>
              <a:ext cx="71437" cy="134938"/>
            </a:xfrm>
            <a:custGeom>
              <a:avLst/>
              <a:gdLst>
                <a:gd name="T0" fmla="*/ 19 w 19"/>
                <a:gd name="T1" fmla="*/ 11 h 36"/>
                <a:gd name="T2" fmla="*/ 10 w 19"/>
                <a:gd name="T3" fmla="*/ 0 h 36"/>
                <a:gd name="T4" fmla="*/ 2 w 19"/>
                <a:gd name="T5" fmla="*/ 6 h 36"/>
                <a:gd name="T6" fmla="*/ 2 w 19"/>
                <a:gd name="T7" fmla="*/ 6 h 36"/>
                <a:gd name="T8" fmla="*/ 3 w 19"/>
                <a:gd name="T9" fmla="*/ 1 h 36"/>
                <a:gd name="T10" fmla="*/ 0 w 19"/>
                <a:gd name="T11" fmla="*/ 1 h 36"/>
                <a:gd name="T12" fmla="*/ 0 w 19"/>
                <a:gd name="T13" fmla="*/ 36 h 36"/>
                <a:gd name="T14" fmla="*/ 3 w 19"/>
                <a:gd name="T15" fmla="*/ 36 h 36"/>
                <a:gd name="T16" fmla="*/ 3 w 19"/>
                <a:gd name="T17" fmla="*/ 24 h 36"/>
                <a:gd name="T18" fmla="*/ 7 w 19"/>
                <a:gd name="T19" fmla="*/ 24 h 36"/>
                <a:gd name="T20" fmla="*/ 19 w 19"/>
                <a:gd name="T21" fmla="*/ 11 h 36"/>
                <a:gd name="T22" fmla="*/ 16 w 19"/>
                <a:gd name="T23" fmla="*/ 12 h 36"/>
                <a:gd name="T24" fmla="*/ 7 w 19"/>
                <a:gd name="T25" fmla="*/ 22 h 36"/>
                <a:gd name="T26" fmla="*/ 3 w 19"/>
                <a:gd name="T27" fmla="*/ 21 h 36"/>
                <a:gd name="T28" fmla="*/ 3 w 19"/>
                <a:gd name="T29" fmla="*/ 13 h 36"/>
                <a:gd name="T30" fmla="*/ 10 w 19"/>
                <a:gd name="T31" fmla="*/ 3 h 36"/>
                <a:gd name="T32" fmla="*/ 16 w 19"/>
                <a:gd name="T33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6">
                  <a:moveTo>
                    <a:pt x="19" y="11"/>
                  </a:moveTo>
                  <a:cubicBezTo>
                    <a:pt x="19" y="4"/>
                    <a:pt x="16" y="0"/>
                    <a:pt x="10" y="0"/>
                  </a:cubicBezTo>
                  <a:cubicBezTo>
                    <a:pt x="7" y="0"/>
                    <a:pt x="4" y="2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2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5" y="24"/>
                    <a:pt x="7" y="24"/>
                  </a:cubicBezTo>
                  <a:cubicBezTo>
                    <a:pt x="14" y="24"/>
                    <a:pt x="19" y="20"/>
                    <a:pt x="19" y="11"/>
                  </a:cubicBezTo>
                  <a:close/>
                  <a:moveTo>
                    <a:pt x="16" y="12"/>
                  </a:moveTo>
                  <a:cubicBezTo>
                    <a:pt x="16" y="19"/>
                    <a:pt x="13" y="22"/>
                    <a:pt x="7" y="22"/>
                  </a:cubicBezTo>
                  <a:cubicBezTo>
                    <a:pt x="6" y="22"/>
                    <a:pt x="4" y="22"/>
                    <a:pt x="3" y="2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5" y="3"/>
                    <a:pt x="10" y="3"/>
                  </a:cubicBezTo>
                  <a:cubicBezTo>
                    <a:pt x="14" y="3"/>
                    <a:pt x="16" y="6"/>
                    <a:pt x="16" y="12"/>
                  </a:cubicBezTo>
                  <a:close/>
                </a:path>
              </a:pathLst>
            </a:custGeom>
            <a:solidFill>
              <a:srgbClr val="00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02"/>
              <a:endParaRPr lang="en-GB" sz="2100" dirty="0">
                <a:solidFill>
                  <a:srgbClr val="535353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7396D2C1-406D-430D-BFC2-E9F30A460550}"/>
                </a:ext>
              </a:extLst>
            </p:cNvPr>
            <p:cNvSpPr>
              <a:spLocks/>
            </p:cNvSpPr>
            <p:nvPr/>
          </p:nvSpPr>
          <p:spPr bwMode="gray">
            <a:xfrm>
              <a:off x="-7464425" y="-525463"/>
              <a:ext cx="465137" cy="434975"/>
            </a:xfrm>
            <a:custGeom>
              <a:avLst/>
              <a:gdLst>
                <a:gd name="T0" fmla="*/ 91 w 124"/>
                <a:gd name="T1" fmla="*/ 116 h 116"/>
                <a:gd name="T2" fmla="*/ 0 w 124"/>
                <a:gd name="T3" fmla="*/ 26 h 116"/>
                <a:gd name="T4" fmla="*/ 4 w 124"/>
                <a:gd name="T5" fmla="*/ 0 h 116"/>
                <a:gd name="T6" fmla="*/ 6 w 124"/>
                <a:gd name="T7" fmla="*/ 0 h 116"/>
                <a:gd name="T8" fmla="*/ 2 w 124"/>
                <a:gd name="T9" fmla="*/ 26 h 116"/>
                <a:gd name="T10" fmla="*/ 91 w 124"/>
                <a:gd name="T11" fmla="*/ 114 h 116"/>
                <a:gd name="T12" fmla="*/ 124 w 124"/>
                <a:gd name="T13" fmla="*/ 107 h 116"/>
                <a:gd name="T14" fmla="*/ 124 w 124"/>
                <a:gd name="T15" fmla="*/ 110 h 116"/>
                <a:gd name="T16" fmla="*/ 91 w 124"/>
                <a:gd name="T1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16">
                  <a:moveTo>
                    <a:pt x="91" y="116"/>
                  </a:moveTo>
                  <a:cubicBezTo>
                    <a:pt x="41" y="116"/>
                    <a:pt x="0" y="76"/>
                    <a:pt x="0" y="26"/>
                  </a:cubicBezTo>
                  <a:cubicBezTo>
                    <a:pt x="0" y="17"/>
                    <a:pt x="2" y="8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8"/>
                    <a:pt x="2" y="17"/>
                    <a:pt x="2" y="26"/>
                  </a:cubicBezTo>
                  <a:cubicBezTo>
                    <a:pt x="2" y="74"/>
                    <a:pt x="42" y="114"/>
                    <a:pt x="91" y="114"/>
                  </a:cubicBezTo>
                  <a:cubicBezTo>
                    <a:pt x="102" y="114"/>
                    <a:pt x="113" y="112"/>
                    <a:pt x="124" y="107"/>
                  </a:cubicBezTo>
                  <a:cubicBezTo>
                    <a:pt x="124" y="110"/>
                    <a:pt x="124" y="110"/>
                    <a:pt x="124" y="110"/>
                  </a:cubicBezTo>
                  <a:cubicBezTo>
                    <a:pt x="114" y="114"/>
                    <a:pt x="102" y="116"/>
                    <a:pt x="91" y="116"/>
                  </a:cubicBezTo>
                  <a:close/>
                </a:path>
              </a:pathLst>
            </a:custGeom>
            <a:solidFill>
              <a:srgbClr val="00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02"/>
              <a:endParaRPr lang="en-GB" sz="2100" dirty="0">
                <a:solidFill>
                  <a:srgbClr val="535353"/>
                </a:solidFill>
                <a:latin typeface="Lucida Sans Unicode"/>
                <a:cs typeface="Lucida Sans Unicode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105B5F-DE53-4F33-BE3E-C6A889F97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7559" y="2962277"/>
            <a:ext cx="4775429" cy="1008000"/>
          </a:xfrm>
        </p:spPr>
        <p:txBody>
          <a:bodyPr anchor="b"/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55F356-3B8D-4DF4-80E2-8CDF08FFD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9468" y="4196189"/>
            <a:ext cx="4763520" cy="252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/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9DC67-E49D-4919-BEE7-DFADAF138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9F421583-6F9B-4071-873A-BF7D8D75DC5F}" type="datetime1">
              <a:rPr lang="en-GB" smtClean="0"/>
              <a:t>17/02/2025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9DD5D-A25B-4935-8D1D-3FCD45247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2005" y="6482694"/>
            <a:ext cx="3600000" cy="118800"/>
          </a:xfrm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da-DK"/>
              <a:t>Lorem ipsum dolor sit amet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0CB1C-EA72-4C78-B0C8-2BAA5247D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DB294408-D9A5-4273-AA2F-D5E1487AA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0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4E24D-7F3A-4009-BB0D-745B93F65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F1A4E-EEAA-4056-B08D-31C681AEA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9F96-D6A1-4C92-A3C8-30D07C52F1DA}" type="datetime1">
              <a:rPr lang="en-GB" smtClean="0"/>
              <a:t>17/02/2025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681C0-E0CA-4D8C-A613-9E8AF6FA4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Lorem ipsum dolor sit amet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FC813-473B-4BD6-A5CF-902AB3CD4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4408-D9A5-4273-AA2F-D5E1487AA8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6564DDF-C286-40EE-846F-17070D20D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3" y="1008638"/>
            <a:ext cx="11106146" cy="29590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cap="none" baseline="0"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70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9">
            <a:extLst>
              <a:ext uri="{FF2B5EF4-FFF2-40B4-BE49-F238E27FC236}">
                <a16:creationId xmlns:a16="http://schemas.microsoft.com/office/drawing/2014/main" id="{B0235DB6-B34B-463D-88CF-11483E68880A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6438239" y="5060425"/>
            <a:ext cx="234000" cy="234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400">
                <a:noFill/>
              </a:defRPr>
            </a:lvl1pPr>
          </a:lstStyle>
          <a:p>
            <a:r>
              <a:rPr lang="en-US"/>
              <a:t>Click icon to add media</a:t>
            </a:r>
            <a:endParaRPr lang="en-GB"/>
          </a:p>
        </p:txBody>
      </p:sp>
      <p:sp>
        <p:nvSpPr>
          <p:cNvPr id="38" name="Media Placeholder 9">
            <a:extLst>
              <a:ext uri="{FF2B5EF4-FFF2-40B4-BE49-F238E27FC236}">
                <a16:creationId xmlns:a16="http://schemas.microsoft.com/office/drawing/2014/main" id="{7170CC09-F9D6-45EA-BA6F-EAFFC3870E72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6438239" y="5388574"/>
            <a:ext cx="234000" cy="2340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400">
                <a:noFill/>
              </a:defRPr>
            </a:lvl1pPr>
          </a:lstStyle>
          <a:p>
            <a:r>
              <a:rPr lang="en-US"/>
              <a:t>Click icon to add media</a:t>
            </a:r>
            <a:endParaRPr lang="en-GB"/>
          </a:p>
        </p:txBody>
      </p:sp>
      <p:sp>
        <p:nvSpPr>
          <p:cNvPr id="39" name="Media Placeholder 9">
            <a:extLst>
              <a:ext uri="{FF2B5EF4-FFF2-40B4-BE49-F238E27FC236}">
                <a16:creationId xmlns:a16="http://schemas.microsoft.com/office/drawing/2014/main" id="{6C3F8D8C-0C34-4900-A777-A5BF3AD1F987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>
          <a:xfrm>
            <a:off x="6438239" y="5716723"/>
            <a:ext cx="234000" cy="234000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400">
                <a:noFill/>
              </a:defRPr>
            </a:lvl1pPr>
          </a:lstStyle>
          <a:p>
            <a:r>
              <a:rPr lang="en-US"/>
              <a:t>Click icon to add media</a:t>
            </a:r>
            <a:endParaRPr lang="en-GB"/>
          </a:p>
        </p:txBody>
      </p:sp>
      <p:grpSp>
        <p:nvGrpSpPr>
          <p:cNvPr id="72" name="Group 45">
            <a:extLst>
              <a:ext uri="{FF2B5EF4-FFF2-40B4-BE49-F238E27FC236}">
                <a16:creationId xmlns:a16="http://schemas.microsoft.com/office/drawing/2014/main" id="{623F555C-1F42-4119-941B-52DE7D4E26B5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6456360" y="1112512"/>
            <a:ext cx="2091548" cy="460309"/>
            <a:chOff x="-8890000" y="-525463"/>
            <a:chExt cx="1976437" cy="434975"/>
          </a:xfrm>
        </p:grpSpPr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A1AE7F49-C6DC-4BA8-800B-673771A7EF5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-8890000" y="-374651"/>
              <a:ext cx="187325" cy="234950"/>
            </a:xfrm>
            <a:custGeom>
              <a:avLst/>
              <a:gdLst>
                <a:gd name="T0" fmla="*/ 11 w 50"/>
                <a:gd name="T1" fmla="*/ 9 h 63"/>
                <a:gd name="T2" fmla="*/ 28 w 50"/>
                <a:gd name="T3" fmla="*/ 9 h 63"/>
                <a:gd name="T4" fmla="*/ 38 w 50"/>
                <a:gd name="T5" fmla="*/ 19 h 63"/>
                <a:gd name="T6" fmla="*/ 27 w 50"/>
                <a:gd name="T7" fmla="*/ 30 h 63"/>
                <a:gd name="T8" fmla="*/ 11 w 50"/>
                <a:gd name="T9" fmla="*/ 30 h 63"/>
                <a:gd name="T10" fmla="*/ 11 w 50"/>
                <a:gd name="T11" fmla="*/ 9 h 63"/>
                <a:gd name="T12" fmla="*/ 0 w 50"/>
                <a:gd name="T13" fmla="*/ 63 h 63"/>
                <a:gd name="T14" fmla="*/ 11 w 50"/>
                <a:gd name="T15" fmla="*/ 63 h 63"/>
                <a:gd name="T16" fmla="*/ 11 w 50"/>
                <a:gd name="T17" fmla="*/ 39 h 63"/>
                <a:gd name="T18" fmla="*/ 28 w 50"/>
                <a:gd name="T19" fmla="*/ 39 h 63"/>
                <a:gd name="T20" fmla="*/ 50 w 50"/>
                <a:gd name="T21" fmla="*/ 20 h 63"/>
                <a:gd name="T22" fmla="*/ 28 w 50"/>
                <a:gd name="T23" fmla="*/ 0 h 63"/>
                <a:gd name="T24" fmla="*/ 0 w 50"/>
                <a:gd name="T25" fmla="*/ 0 h 63"/>
                <a:gd name="T26" fmla="*/ 0 w 50"/>
                <a:gd name="T2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63">
                  <a:moveTo>
                    <a:pt x="11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33" y="9"/>
                    <a:pt x="38" y="11"/>
                    <a:pt x="38" y="19"/>
                  </a:cubicBezTo>
                  <a:cubicBezTo>
                    <a:pt x="38" y="27"/>
                    <a:pt x="32" y="30"/>
                    <a:pt x="27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9"/>
                    <a:pt x="11" y="9"/>
                    <a:pt x="11" y="9"/>
                  </a:cubicBezTo>
                  <a:close/>
                  <a:moveTo>
                    <a:pt x="0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46" y="39"/>
                    <a:pt x="50" y="27"/>
                    <a:pt x="50" y="20"/>
                  </a:cubicBezTo>
                  <a:cubicBezTo>
                    <a:pt x="50" y="12"/>
                    <a:pt x="46" y="0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00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02"/>
              <a:endParaRPr lang="en-GB" sz="2100" dirty="0">
                <a:solidFill>
                  <a:srgbClr val="535353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58259D06-18C5-4E89-9BB9-F3BC07B364A5}"/>
                </a:ext>
              </a:extLst>
            </p:cNvPr>
            <p:cNvSpPr>
              <a:spLocks/>
            </p:cNvSpPr>
            <p:nvPr/>
          </p:nvSpPr>
          <p:spPr bwMode="gray">
            <a:xfrm>
              <a:off x="-8675688" y="-374651"/>
              <a:ext cx="190500" cy="234950"/>
            </a:xfrm>
            <a:custGeom>
              <a:avLst/>
              <a:gdLst>
                <a:gd name="T0" fmla="*/ 0 w 120"/>
                <a:gd name="T1" fmla="*/ 148 h 148"/>
                <a:gd name="T2" fmla="*/ 26 w 120"/>
                <a:gd name="T3" fmla="*/ 148 h 148"/>
                <a:gd name="T4" fmla="*/ 26 w 120"/>
                <a:gd name="T5" fmla="*/ 82 h 148"/>
                <a:gd name="T6" fmla="*/ 94 w 120"/>
                <a:gd name="T7" fmla="*/ 82 h 148"/>
                <a:gd name="T8" fmla="*/ 94 w 120"/>
                <a:gd name="T9" fmla="*/ 148 h 148"/>
                <a:gd name="T10" fmla="*/ 120 w 120"/>
                <a:gd name="T11" fmla="*/ 148 h 148"/>
                <a:gd name="T12" fmla="*/ 120 w 120"/>
                <a:gd name="T13" fmla="*/ 0 h 148"/>
                <a:gd name="T14" fmla="*/ 94 w 120"/>
                <a:gd name="T15" fmla="*/ 0 h 148"/>
                <a:gd name="T16" fmla="*/ 94 w 120"/>
                <a:gd name="T17" fmla="*/ 59 h 148"/>
                <a:gd name="T18" fmla="*/ 26 w 120"/>
                <a:gd name="T19" fmla="*/ 59 h 148"/>
                <a:gd name="T20" fmla="*/ 26 w 120"/>
                <a:gd name="T21" fmla="*/ 0 h 148"/>
                <a:gd name="T22" fmla="*/ 0 w 120"/>
                <a:gd name="T23" fmla="*/ 0 h 148"/>
                <a:gd name="T24" fmla="*/ 0 w 120"/>
                <a:gd name="T25" fmla="*/ 148 h 148"/>
                <a:gd name="T26" fmla="*/ 0 w 120"/>
                <a:gd name="T2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48">
                  <a:moveTo>
                    <a:pt x="0" y="148"/>
                  </a:moveTo>
                  <a:lnTo>
                    <a:pt x="26" y="148"/>
                  </a:lnTo>
                  <a:lnTo>
                    <a:pt x="26" y="82"/>
                  </a:lnTo>
                  <a:lnTo>
                    <a:pt x="94" y="82"/>
                  </a:lnTo>
                  <a:lnTo>
                    <a:pt x="94" y="148"/>
                  </a:lnTo>
                  <a:lnTo>
                    <a:pt x="120" y="148"/>
                  </a:lnTo>
                  <a:lnTo>
                    <a:pt x="120" y="0"/>
                  </a:lnTo>
                  <a:lnTo>
                    <a:pt x="94" y="0"/>
                  </a:lnTo>
                  <a:lnTo>
                    <a:pt x="94" y="59"/>
                  </a:lnTo>
                  <a:lnTo>
                    <a:pt x="26" y="59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02"/>
              <a:endParaRPr lang="en-GB" sz="2100" dirty="0">
                <a:solidFill>
                  <a:srgbClr val="535353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345F0C71-21AD-4F5E-A5BA-CB6E72A38E0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-8455025" y="-382588"/>
              <a:ext cx="228600" cy="250825"/>
            </a:xfrm>
            <a:custGeom>
              <a:avLst/>
              <a:gdLst>
                <a:gd name="T0" fmla="*/ 31 w 61"/>
                <a:gd name="T1" fmla="*/ 0 h 67"/>
                <a:gd name="T2" fmla="*/ 0 w 61"/>
                <a:gd name="T3" fmla="*/ 34 h 67"/>
                <a:gd name="T4" fmla="*/ 31 w 61"/>
                <a:gd name="T5" fmla="*/ 67 h 67"/>
                <a:gd name="T6" fmla="*/ 61 w 61"/>
                <a:gd name="T7" fmla="*/ 34 h 67"/>
                <a:gd name="T8" fmla="*/ 31 w 61"/>
                <a:gd name="T9" fmla="*/ 0 h 67"/>
                <a:gd name="T10" fmla="*/ 31 w 61"/>
                <a:gd name="T11" fmla="*/ 9 h 67"/>
                <a:gd name="T12" fmla="*/ 50 w 61"/>
                <a:gd name="T13" fmla="*/ 34 h 67"/>
                <a:gd name="T14" fmla="*/ 31 w 61"/>
                <a:gd name="T15" fmla="*/ 58 h 67"/>
                <a:gd name="T16" fmla="*/ 11 w 61"/>
                <a:gd name="T17" fmla="*/ 34 h 67"/>
                <a:gd name="T18" fmla="*/ 31 w 61"/>
                <a:gd name="T19" fmla="*/ 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7">
                  <a:moveTo>
                    <a:pt x="31" y="0"/>
                  </a:moveTo>
                  <a:cubicBezTo>
                    <a:pt x="12" y="0"/>
                    <a:pt x="0" y="15"/>
                    <a:pt x="0" y="34"/>
                  </a:cubicBezTo>
                  <a:cubicBezTo>
                    <a:pt x="0" y="52"/>
                    <a:pt x="12" y="67"/>
                    <a:pt x="31" y="67"/>
                  </a:cubicBezTo>
                  <a:cubicBezTo>
                    <a:pt x="50" y="67"/>
                    <a:pt x="61" y="52"/>
                    <a:pt x="61" y="34"/>
                  </a:cubicBezTo>
                  <a:cubicBezTo>
                    <a:pt x="61" y="15"/>
                    <a:pt x="50" y="0"/>
                    <a:pt x="31" y="0"/>
                  </a:cubicBezTo>
                  <a:close/>
                  <a:moveTo>
                    <a:pt x="31" y="9"/>
                  </a:moveTo>
                  <a:cubicBezTo>
                    <a:pt x="44" y="9"/>
                    <a:pt x="50" y="21"/>
                    <a:pt x="50" y="34"/>
                  </a:cubicBezTo>
                  <a:cubicBezTo>
                    <a:pt x="50" y="46"/>
                    <a:pt x="44" y="58"/>
                    <a:pt x="31" y="58"/>
                  </a:cubicBezTo>
                  <a:cubicBezTo>
                    <a:pt x="17" y="58"/>
                    <a:pt x="11" y="46"/>
                    <a:pt x="11" y="34"/>
                  </a:cubicBezTo>
                  <a:cubicBezTo>
                    <a:pt x="11" y="21"/>
                    <a:pt x="17" y="9"/>
                    <a:pt x="31" y="9"/>
                  </a:cubicBezTo>
                  <a:close/>
                </a:path>
              </a:pathLst>
            </a:custGeom>
            <a:solidFill>
              <a:srgbClr val="00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02"/>
              <a:endParaRPr lang="en-GB" sz="2100" dirty="0">
                <a:solidFill>
                  <a:srgbClr val="535353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E116F8E9-0EB0-48BF-BDD2-5536F8C21130}"/>
                </a:ext>
              </a:extLst>
            </p:cNvPr>
            <p:cNvSpPr>
              <a:spLocks/>
            </p:cNvSpPr>
            <p:nvPr/>
          </p:nvSpPr>
          <p:spPr bwMode="gray">
            <a:xfrm>
              <a:off x="-8196263" y="-374651"/>
              <a:ext cx="176212" cy="234950"/>
            </a:xfrm>
            <a:custGeom>
              <a:avLst/>
              <a:gdLst>
                <a:gd name="T0" fmla="*/ 0 w 111"/>
                <a:gd name="T1" fmla="*/ 148 h 148"/>
                <a:gd name="T2" fmla="*/ 111 w 111"/>
                <a:gd name="T3" fmla="*/ 148 h 148"/>
                <a:gd name="T4" fmla="*/ 111 w 111"/>
                <a:gd name="T5" fmla="*/ 127 h 148"/>
                <a:gd name="T6" fmla="*/ 26 w 111"/>
                <a:gd name="T7" fmla="*/ 127 h 148"/>
                <a:gd name="T8" fmla="*/ 26 w 111"/>
                <a:gd name="T9" fmla="*/ 82 h 148"/>
                <a:gd name="T10" fmla="*/ 102 w 111"/>
                <a:gd name="T11" fmla="*/ 82 h 148"/>
                <a:gd name="T12" fmla="*/ 102 w 111"/>
                <a:gd name="T13" fmla="*/ 61 h 148"/>
                <a:gd name="T14" fmla="*/ 26 w 111"/>
                <a:gd name="T15" fmla="*/ 61 h 148"/>
                <a:gd name="T16" fmla="*/ 26 w 111"/>
                <a:gd name="T17" fmla="*/ 21 h 148"/>
                <a:gd name="T18" fmla="*/ 109 w 111"/>
                <a:gd name="T19" fmla="*/ 21 h 148"/>
                <a:gd name="T20" fmla="*/ 109 w 111"/>
                <a:gd name="T21" fmla="*/ 0 h 148"/>
                <a:gd name="T22" fmla="*/ 0 w 111"/>
                <a:gd name="T23" fmla="*/ 0 h 148"/>
                <a:gd name="T24" fmla="*/ 0 w 111"/>
                <a:gd name="T25" fmla="*/ 148 h 148"/>
                <a:gd name="T26" fmla="*/ 0 w 111"/>
                <a:gd name="T2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148">
                  <a:moveTo>
                    <a:pt x="0" y="148"/>
                  </a:moveTo>
                  <a:lnTo>
                    <a:pt x="111" y="148"/>
                  </a:lnTo>
                  <a:lnTo>
                    <a:pt x="111" y="127"/>
                  </a:lnTo>
                  <a:lnTo>
                    <a:pt x="26" y="127"/>
                  </a:lnTo>
                  <a:lnTo>
                    <a:pt x="26" y="82"/>
                  </a:lnTo>
                  <a:lnTo>
                    <a:pt x="102" y="82"/>
                  </a:lnTo>
                  <a:lnTo>
                    <a:pt x="102" y="61"/>
                  </a:lnTo>
                  <a:lnTo>
                    <a:pt x="26" y="61"/>
                  </a:lnTo>
                  <a:lnTo>
                    <a:pt x="26" y="21"/>
                  </a:lnTo>
                  <a:lnTo>
                    <a:pt x="109" y="21"/>
                  </a:lnTo>
                  <a:lnTo>
                    <a:pt x="109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02"/>
              <a:endParaRPr lang="en-GB" sz="2100" dirty="0">
                <a:solidFill>
                  <a:srgbClr val="535353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2EEC8295-E02E-4CCE-9690-FAEDBE7B69CF}"/>
                </a:ext>
              </a:extLst>
            </p:cNvPr>
            <p:cNvSpPr>
              <a:spLocks/>
            </p:cNvSpPr>
            <p:nvPr/>
          </p:nvSpPr>
          <p:spPr bwMode="gray">
            <a:xfrm>
              <a:off x="-7993063" y="-374651"/>
              <a:ext cx="190500" cy="234950"/>
            </a:xfrm>
            <a:custGeom>
              <a:avLst/>
              <a:gdLst>
                <a:gd name="T0" fmla="*/ 0 w 120"/>
                <a:gd name="T1" fmla="*/ 148 h 148"/>
                <a:gd name="T2" fmla="*/ 26 w 120"/>
                <a:gd name="T3" fmla="*/ 148 h 148"/>
                <a:gd name="T4" fmla="*/ 26 w 120"/>
                <a:gd name="T5" fmla="*/ 40 h 148"/>
                <a:gd name="T6" fmla="*/ 26 w 120"/>
                <a:gd name="T7" fmla="*/ 40 h 148"/>
                <a:gd name="T8" fmla="*/ 94 w 120"/>
                <a:gd name="T9" fmla="*/ 148 h 148"/>
                <a:gd name="T10" fmla="*/ 120 w 120"/>
                <a:gd name="T11" fmla="*/ 148 h 148"/>
                <a:gd name="T12" fmla="*/ 120 w 120"/>
                <a:gd name="T13" fmla="*/ 0 h 148"/>
                <a:gd name="T14" fmla="*/ 97 w 120"/>
                <a:gd name="T15" fmla="*/ 0 h 148"/>
                <a:gd name="T16" fmla="*/ 97 w 120"/>
                <a:gd name="T17" fmla="*/ 111 h 148"/>
                <a:gd name="T18" fmla="*/ 97 w 120"/>
                <a:gd name="T19" fmla="*/ 111 h 148"/>
                <a:gd name="T20" fmla="*/ 28 w 120"/>
                <a:gd name="T21" fmla="*/ 0 h 148"/>
                <a:gd name="T22" fmla="*/ 0 w 120"/>
                <a:gd name="T23" fmla="*/ 0 h 148"/>
                <a:gd name="T24" fmla="*/ 0 w 120"/>
                <a:gd name="T25" fmla="*/ 148 h 148"/>
                <a:gd name="T26" fmla="*/ 0 w 120"/>
                <a:gd name="T2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48">
                  <a:moveTo>
                    <a:pt x="0" y="148"/>
                  </a:moveTo>
                  <a:lnTo>
                    <a:pt x="26" y="148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94" y="148"/>
                  </a:lnTo>
                  <a:lnTo>
                    <a:pt x="120" y="148"/>
                  </a:lnTo>
                  <a:lnTo>
                    <a:pt x="120" y="0"/>
                  </a:lnTo>
                  <a:lnTo>
                    <a:pt x="97" y="0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02"/>
              <a:endParaRPr lang="en-GB" sz="2100" dirty="0">
                <a:solidFill>
                  <a:srgbClr val="535353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F4AD84BD-F003-4CC7-A3D5-4F22E0E6CEB7}"/>
                </a:ext>
              </a:extLst>
            </p:cNvPr>
            <p:cNvSpPr>
              <a:spLocks/>
            </p:cNvSpPr>
            <p:nvPr/>
          </p:nvSpPr>
          <p:spPr bwMode="gray">
            <a:xfrm>
              <a:off x="-7756525" y="-374651"/>
              <a:ext cx="41275" cy="234950"/>
            </a:xfrm>
            <a:custGeom>
              <a:avLst/>
              <a:gdLst>
                <a:gd name="T0" fmla="*/ 0 w 26"/>
                <a:gd name="T1" fmla="*/ 148 h 148"/>
                <a:gd name="T2" fmla="*/ 26 w 26"/>
                <a:gd name="T3" fmla="*/ 148 h 148"/>
                <a:gd name="T4" fmla="*/ 26 w 26"/>
                <a:gd name="T5" fmla="*/ 0 h 148"/>
                <a:gd name="T6" fmla="*/ 0 w 26"/>
                <a:gd name="T7" fmla="*/ 0 h 148"/>
                <a:gd name="T8" fmla="*/ 0 w 26"/>
                <a:gd name="T9" fmla="*/ 148 h 148"/>
                <a:gd name="T10" fmla="*/ 0 w 26"/>
                <a:gd name="T1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8">
                  <a:moveTo>
                    <a:pt x="0" y="148"/>
                  </a:moveTo>
                  <a:lnTo>
                    <a:pt x="26" y="148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02"/>
              <a:endParaRPr lang="en-GB" sz="2100" dirty="0">
                <a:solidFill>
                  <a:srgbClr val="535353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id="{FF679300-C2E8-4477-B3AB-DDC0ADEF2450}"/>
                </a:ext>
              </a:extLst>
            </p:cNvPr>
            <p:cNvSpPr>
              <a:spLocks/>
            </p:cNvSpPr>
            <p:nvPr/>
          </p:nvSpPr>
          <p:spPr bwMode="gray">
            <a:xfrm>
              <a:off x="-7697788" y="-374651"/>
              <a:ext cx="217487" cy="234950"/>
            </a:xfrm>
            <a:custGeom>
              <a:avLst/>
              <a:gdLst>
                <a:gd name="T0" fmla="*/ 52 w 137"/>
                <a:gd name="T1" fmla="*/ 71 h 148"/>
                <a:gd name="T2" fmla="*/ 0 w 137"/>
                <a:gd name="T3" fmla="*/ 148 h 148"/>
                <a:gd name="T4" fmla="*/ 29 w 137"/>
                <a:gd name="T5" fmla="*/ 148 h 148"/>
                <a:gd name="T6" fmla="*/ 67 w 137"/>
                <a:gd name="T7" fmla="*/ 92 h 148"/>
                <a:gd name="T8" fmla="*/ 104 w 137"/>
                <a:gd name="T9" fmla="*/ 148 h 148"/>
                <a:gd name="T10" fmla="*/ 137 w 137"/>
                <a:gd name="T11" fmla="*/ 148 h 148"/>
                <a:gd name="T12" fmla="*/ 83 w 137"/>
                <a:gd name="T13" fmla="*/ 71 h 148"/>
                <a:gd name="T14" fmla="*/ 133 w 137"/>
                <a:gd name="T15" fmla="*/ 0 h 148"/>
                <a:gd name="T16" fmla="*/ 104 w 137"/>
                <a:gd name="T17" fmla="*/ 0 h 148"/>
                <a:gd name="T18" fmla="*/ 69 w 137"/>
                <a:gd name="T19" fmla="*/ 52 h 148"/>
                <a:gd name="T20" fmla="*/ 33 w 137"/>
                <a:gd name="T21" fmla="*/ 0 h 148"/>
                <a:gd name="T22" fmla="*/ 3 w 137"/>
                <a:gd name="T23" fmla="*/ 0 h 148"/>
                <a:gd name="T24" fmla="*/ 52 w 137"/>
                <a:gd name="T25" fmla="*/ 71 h 148"/>
                <a:gd name="T26" fmla="*/ 52 w 137"/>
                <a:gd name="T27" fmla="*/ 7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7" h="148">
                  <a:moveTo>
                    <a:pt x="52" y="71"/>
                  </a:moveTo>
                  <a:lnTo>
                    <a:pt x="0" y="148"/>
                  </a:lnTo>
                  <a:lnTo>
                    <a:pt x="29" y="148"/>
                  </a:lnTo>
                  <a:lnTo>
                    <a:pt x="67" y="92"/>
                  </a:lnTo>
                  <a:lnTo>
                    <a:pt x="104" y="148"/>
                  </a:lnTo>
                  <a:lnTo>
                    <a:pt x="137" y="148"/>
                  </a:lnTo>
                  <a:lnTo>
                    <a:pt x="83" y="71"/>
                  </a:lnTo>
                  <a:lnTo>
                    <a:pt x="133" y="0"/>
                  </a:lnTo>
                  <a:lnTo>
                    <a:pt x="104" y="0"/>
                  </a:lnTo>
                  <a:lnTo>
                    <a:pt x="69" y="52"/>
                  </a:lnTo>
                  <a:lnTo>
                    <a:pt x="33" y="0"/>
                  </a:lnTo>
                  <a:lnTo>
                    <a:pt x="3" y="0"/>
                  </a:lnTo>
                  <a:lnTo>
                    <a:pt x="52" y="71"/>
                  </a:lnTo>
                  <a:lnTo>
                    <a:pt x="52" y="71"/>
                  </a:lnTo>
                  <a:close/>
                </a:path>
              </a:pathLst>
            </a:custGeom>
            <a:solidFill>
              <a:srgbClr val="00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02"/>
              <a:endParaRPr lang="en-GB" sz="2100" dirty="0">
                <a:solidFill>
                  <a:srgbClr val="535353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744828FD-8411-4922-A1F2-53CF9E48CDC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-7356475" y="-379413"/>
              <a:ext cx="87312" cy="139700"/>
            </a:xfrm>
            <a:custGeom>
              <a:avLst/>
              <a:gdLst>
                <a:gd name="T0" fmla="*/ 22 w 23"/>
                <a:gd name="T1" fmla="*/ 28 h 37"/>
                <a:gd name="T2" fmla="*/ 14 w 23"/>
                <a:gd name="T3" fmla="*/ 22 h 37"/>
                <a:gd name="T4" fmla="*/ 9 w 23"/>
                <a:gd name="T5" fmla="*/ 22 h 37"/>
                <a:gd name="T6" fmla="*/ 5 w 23"/>
                <a:gd name="T7" fmla="*/ 19 h 37"/>
                <a:gd name="T8" fmla="*/ 7 w 23"/>
                <a:gd name="T9" fmla="*/ 17 h 37"/>
                <a:gd name="T10" fmla="*/ 10 w 23"/>
                <a:gd name="T11" fmla="*/ 18 h 37"/>
                <a:gd name="T12" fmla="*/ 21 w 23"/>
                <a:gd name="T13" fmla="*/ 9 h 37"/>
                <a:gd name="T14" fmla="*/ 18 w 23"/>
                <a:gd name="T15" fmla="*/ 3 h 37"/>
                <a:gd name="T16" fmla="*/ 23 w 23"/>
                <a:gd name="T17" fmla="*/ 3 h 37"/>
                <a:gd name="T18" fmla="*/ 23 w 23"/>
                <a:gd name="T19" fmla="*/ 1 h 37"/>
                <a:gd name="T20" fmla="*/ 15 w 23"/>
                <a:gd name="T21" fmla="*/ 1 h 37"/>
                <a:gd name="T22" fmla="*/ 11 w 23"/>
                <a:gd name="T23" fmla="*/ 0 h 37"/>
                <a:gd name="T24" fmla="*/ 1 w 23"/>
                <a:gd name="T25" fmla="*/ 9 h 37"/>
                <a:gd name="T26" fmla="*/ 4 w 23"/>
                <a:gd name="T27" fmla="*/ 16 h 37"/>
                <a:gd name="T28" fmla="*/ 2 w 23"/>
                <a:gd name="T29" fmla="*/ 20 h 37"/>
                <a:gd name="T30" fmla="*/ 4 w 23"/>
                <a:gd name="T31" fmla="*/ 23 h 37"/>
                <a:gd name="T32" fmla="*/ 0 w 23"/>
                <a:gd name="T33" fmla="*/ 30 h 37"/>
                <a:gd name="T34" fmla="*/ 10 w 23"/>
                <a:gd name="T35" fmla="*/ 37 h 37"/>
                <a:gd name="T36" fmla="*/ 22 w 23"/>
                <a:gd name="T37" fmla="*/ 28 h 37"/>
                <a:gd name="T38" fmla="*/ 18 w 23"/>
                <a:gd name="T39" fmla="*/ 9 h 37"/>
                <a:gd name="T40" fmla="*/ 11 w 23"/>
                <a:gd name="T41" fmla="*/ 15 h 37"/>
                <a:gd name="T42" fmla="*/ 4 w 23"/>
                <a:gd name="T43" fmla="*/ 9 h 37"/>
                <a:gd name="T44" fmla="*/ 11 w 23"/>
                <a:gd name="T45" fmla="*/ 2 h 37"/>
                <a:gd name="T46" fmla="*/ 18 w 23"/>
                <a:gd name="T47" fmla="*/ 9 h 37"/>
                <a:gd name="T48" fmla="*/ 19 w 23"/>
                <a:gd name="T49" fmla="*/ 29 h 37"/>
                <a:gd name="T50" fmla="*/ 10 w 23"/>
                <a:gd name="T51" fmla="*/ 34 h 37"/>
                <a:gd name="T52" fmla="*/ 3 w 23"/>
                <a:gd name="T53" fmla="*/ 29 h 37"/>
                <a:gd name="T54" fmla="*/ 7 w 23"/>
                <a:gd name="T55" fmla="*/ 24 h 37"/>
                <a:gd name="T56" fmla="*/ 13 w 23"/>
                <a:gd name="T57" fmla="*/ 24 h 37"/>
                <a:gd name="T58" fmla="*/ 19 w 23"/>
                <a:gd name="T5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" h="37">
                  <a:moveTo>
                    <a:pt x="22" y="28"/>
                  </a:moveTo>
                  <a:cubicBezTo>
                    <a:pt x="22" y="24"/>
                    <a:pt x="19" y="22"/>
                    <a:pt x="14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6" y="22"/>
                    <a:pt x="5" y="21"/>
                    <a:pt x="5" y="19"/>
                  </a:cubicBezTo>
                  <a:cubicBezTo>
                    <a:pt x="5" y="19"/>
                    <a:pt x="6" y="18"/>
                    <a:pt x="7" y="17"/>
                  </a:cubicBezTo>
                  <a:cubicBezTo>
                    <a:pt x="8" y="17"/>
                    <a:pt x="9" y="18"/>
                    <a:pt x="10" y="18"/>
                  </a:cubicBezTo>
                  <a:cubicBezTo>
                    <a:pt x="17" y="18"/>
                    <a:pt x="21" y="14"/>
                    <a:pt x="21" y="9"/>
                  </a:cubicBezTo>
                  <a:cubicBezTo>
                    <a:pt x="21" y="6"/>
                    <a:pt x="20" y="4"/>
                    <a:pt x="18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5" y="0"/>
                    <a:pt x="1" y="4"/>
                    <a:pt x="1" y="9"/>
                  </a:cubicBezTo>
                  <a:cubicBezTo>
                    <a:pt x="1" y="12"/>
                    <a:pt x="2" y="15"/>
                    <a:pt x="4" y="16"/>
                  </a:cubicBezTo>
                  <a:cubicBezTo>
                    <a:pt x="3" y="17"/>
                    <a:pt x="2" y="18"/>
                    <a:pt x="2" y="20"/>
                  </a:cubicBezTo>
                  <a:cubicBezTo>
                    <a:pt x="2" y="21"/>
                    <a:pt x="3" y="23"/>
                    <a:pt x="4" y="23"/>
                  </a:cubicBezTo>
                  <a:cubicBezTo>
                    <a:pt x="2" y="25"/>
                    <a:pt x="0" y="27"/>
                    <a:pt x="0" y="30"/>
                  </a:cubicBezTo>
                  <a:cubicBezTo>
                    <a:pt x="0" y="34"/>
                    <a:pt x="4" y="37"/>
                    <a:pt x="10" y="37"/>
                  </a:cubicBezTo>
                  <a:cubicBezTo>
                    <a:pt x="17" y="37"/>
                    <a:pt x="22" y="33"/>
                    <a:pt x="22" y="28"/>
                  </a:cubicBezTo>
                  <a:close/>
                  <a:moveTo>
                    <a:pt x="18" y="9"/>
                  </a:moveTo>
                  <a:cubicBezTo>
                    <a:pt x="18" y="13"/>
                    <a:pt x="15" y="15"/>
                    <a:pt x="11" y="15"/>
                  </a:cubicBezTo>
                  <a:cubicBezTo>
                    <a:pt x="6" y="15"/>
                    <a:pt x="4" y="13"/>
                    <a:pt x="4" y="9"/>
                  </a:cubicBezTo>
                  <a:cubicBezTo>
                    <a:pt x="4" y="5"/>
                    <a:pt x="7" y="2"/>
                    <a:pt x="11" y="2"/>
                  </a:cubicBezTo>
                  <a:cubicBezTo>
                    <a:pt x="15" y="2"/>
                    <a:pt x="18" y="5"/>
                    <a:pt x="18" y="9"/>
                  </a:cubicBezTo>
                  <a:close/>
                  <a:moveTo>
                    <a:pt x="19" y="29"/>
                  </a:moveTo>
                  <a:cubicBezTo>
                    <a:pt x="19" y="32"/>
                    <a:pt x="16" y="34"/>
                    <a:pt x="10" y="34"/>
                  </a:cubicBezTo>
                  <a:cubicBezTo>
                    <a:pt x="6" y="34"/>
                    <a:pt x="3" y="33"/>
                    <a:pt x="3" y="29"/>
                  </a:cubicBezTo>
                  <a:cubicBezTo>
                    <a:pt x="3" y="27"/>
                    <a:pt x="5" y="25"/>
                    <a:pt x="7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7" y="24"/>
                    <a:pt x="19" y="26"/>
                    <a:pt x="19" y="29"/>
                  </a:cubicBezTo>
                  <a:close/>
                </a:path>
              </a:pathLst>
            </a:custGeom>
            <a:solidFill>
              <a:srgbClr val="00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02"/>
              <a:endParaRPr lang="en-GB" sz="2100" dirty="0">
                <a:solidFill>
                  <a:srgbClr val="535353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389212B4-45CE-4F78-82E8-37C22CB624F3}"/>
                </a:ext>
              </a:extLst>
            </p:cNvPr>
            <p:cNvSpPr>
              <a:spLocks/>
            </p:cNvSpPr>
            <p:nvPr/>
          </p:nvSpPr>
          <p:spPr bwMode="gray">
            <a:xfrm>
              <a:off x="-7246938" y="-379413"/>
              <a:ext cx="41275" cy="90488"/>
            </a:xfrm>
            <a:custGeom>
              <a:avLst/>
              <a:gdLst>
                <a:gd name="T0" fmla="*/ 11 w 11"/>
                <a:gd name="T1" fmla="*/ 0 h 24"/>
                <a:gd name="T2" fmla="*/ 3 w 11"/>
                <a:gd name="T3" fmla="*/ 7 h 24"/>
                <a:gd name="T4" fmla="*/ 2 w 11"/>
                <a:gd name="T5" fmla="*/ 7 h 24"/>
                <a:gd name="T6" fmla="*/ 3 w 11"/>
                <a:gd name="T7" fmla="*/ 1 h 24"/>
                <a:gd name="T8" fmla="*/ 0 w 11"/>
                <a:gd name="T9" fmla="*/ 1 h 24"/>
                <a:gd name="T10" fmla="*/ 0 w 11"/>
                <a:gd name="T11" fmla="*/ 24 h 24"/>
                <a:gd name="T12" fmla="*/ 3 w 11"/>
                <a:gd name="T13" fmla="*/ 24 h 24"/>
                <a:gd name="T14" fmla="*/ 3 w 11"/>
                <a:gd name="T15" fmla="*/ 15 h 24"/>
                <a:gd name="T16" fmla="*/ 11 w 11"/>
                <a:gd name="T17" fmla="*/ 3 h 24"/>
                <a:gd name="T18" fmla="*/ 11 w 11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4">
                  <a:moveTo>
                    <a:pt x="11" y="0"/>
                  </a:moveTo>
                  <a:cubicBezTo>
                    <a:pt x="6" y="0"/>
                    <a:pt x="3" y="3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5"/>
                    <a:pt x="3" y="2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7"/>
                    <a:pt x="6" y="2"/>
                    <a:pt x="11" y="3"/>
                  </a:cubicBezTo>
                  <a:cubicBezTo>
                    <a:pt x="11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00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02"/>
              <a:endParaRPr lang="en-GB" sz="2100" dirty="0">
                <a:solidFill>
                  <a:srgbClr val="535353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CA7297A6-73C3-4F5B-B5BA-EEB7E60055A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-7194550" y="-379413"/>
              <a:ext cx="79375" cy="93663"/>
            </a:xfrm>
            <a:custGeom>
              <a:avLst/>
              <a:gdLst>
                <a:gd name="T0" fmla="*/ 21 w 21"/>
                <a:gd name="T1" fmla="*/ 12 h 25"/>
                <a:gd name="T2" fmla="*/ 11 w 21"/>
                <a:gd name="T3" fmla="*/ 0 h 25"/>
                <a:gd name="T4" fmla="*/ 0 w 21"/>
                <a:gd name="T5" fmla="*/ 12 h 25"/>
                <a:gd name="T6" fmla="*/ 10 w 21"/>
                <a:gd name="T7" fmla="*/ 25 h 25"/>
                <a:gd name="T8" fmla="*/ 21 w 21"/>
                <a:gd name="T9" fmla="*/ 12 h 25"/>
                <a:gd name="T10" fmla="*/ 18 w 21"/>
                <a:gd name="T11" fmla="*/ 12 h 25"/>
                <a:gd name="T12" fmla="*/ 11 w 21"/>
                <a:gd name="T13" fmla="*/ 22 h 25"/>
                <a:gd name="T14" fmla="*/ 3 w 21"/>
                <a:gd name="T15" fmla="*/ 12 h 25"/>
                <a:gd name="T16" fmla="*/ 11 w 21"/>
                <a:gd name="T17" fmla="*/ 3 h 25"/>
                <a:gd name="T18" fmla="*/ 18 w 21"/>
                <a:gd name="T1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5">
                  <a:moveTo>
                    <a:pt x="21" y="12"/>
                  </a:moveTo>
                  <a:cubicBezTo>
                    <a:pt x="21" y="3"/>
                    <a:pt x="16" y="0"/>
                    <a:pt x="11" y="0"/>
                  </a:cubicBezTo>
                  <a:cubicBezTo>
                    <a:pt x="4" y="0"/>
                    <a:pt x="0" y="6"/>
                    <a:pt x="0" y="12"/>
                  </a:cubicBezTo>
                  <a:cubicBezTo>
                    <a:pt x="0" y="21"/>
                    <a:pt x="4" y="25"/>
                    <a:pt x="10" y="25"/>
                  </a:cubicBezTo>
                  <a:cubicBezTo>
                    <a:pt x="17" y="25"/>
                    <a:pt x="21" y="19"/>
                    <a:pt x="21" y="12"/>
                  </a:cubicBezTo>
                  <a:close/>
                  <a:moveTo>
                    <a:pt x="18" y="12"/>
                  </a:moveTo>
                  <a:cubicBezTo>
                    <a:pt x="18" y="19"/>
                    <a:pt x="14" y="22"/>
                    <a:pt x="11" y="22"/>
                  </a:cubicBezTo>
                  <a:cubicBezTo>
                    <a:pt x="6" y="22"/>
                    <a:pt x="3" y="19"/>
                    <a:pt x="3" y="12"/>
                  </a:cubicBezTo>
                  <a:cubicBezTo>
                    <a:pt x="3" y="6"/>
                    <a:pt x="7" y="3"/>
                    <a:pt x="11" y="3"/>
                  </a:cubicBezTo>
                  <a:cubicBezTo>
                    <a:pt x="16" y="3"/>
                    <a:pt x="18" y="6"/>
                    <a:pt x="18" y="12"/>
                  </a:cubicBezTo>
                  <a:close/>
                </a:path>
              </a:pathLst>
            </a:custGeom>
            <a:solidFill>
              <a:srgbClr val="00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02"/>
              <a:endParaRPr lang="en-GB" sz="2100" dirty="0">
                <a:solidFill>
                  <a:srgbClr val="535353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4910180F-B4A4-4F52-8D7B-AC417324E72E}"/>
                </a:ext>
              </a:extLst>
            </p:cNvPr>
            <p:cNvSpPr>
              <a:spLocks/>
            </p:cNvSpPr>
            <p:nvPr/>
          </p:nvSpPr>
          <p:spPr bwMode="gray">
            <a:xfrm>
              <a:off x="-7089775" y="-374651"/>
              <a:ext cx="68262" cy="88900"/>
            </a:xfrm>
            <a:custGeom>
              <a:avLst/>
              <a:gdLst>
                <a:gd name="T0" fmla="*/ 18 w 18"/>
                <a:gd name="T1" fmla="*/ 23 h 24"/>
                <a:gd name="T2" fmla="*/ 18 w 18"/>
                <a:gd name="T3" fmla="*/ 0 h 24"/>
                <a:gd name="T4" fmla="*/ 15 w 18"/>
                <a:gd name="T5" fmla="*/ 0 h 24"/>
                <a:gd name="T6" fmla="*/ 15 w 18"/>
                <a:gd name="T7" fmla="*/ 11 h 24"/>
                <a:gd name="T8" fmla="*/ 8 w 18"/>
                <a:gd name="T9" fmla="*/ 21 h 24"/>
                <a:gd name="T10" fmla="*/ 3 w 18"/>
                <a:gd name="T11" fmla="*/ 15 h 24"/>
                <a:gd name="T12" fmla="*/ 3 w 18"/>
                <a:gd name="T13" fmla="*/ 0 h 24"/>
                <a:gd name="T14" fmla="*/ 0 w 18"/>
                <a:gd name="T15" fmla="*/ 0 h 24"/>
                <a:gd name="T16" fmla="*/ 0 w 18"/>
                <a:gd name="T17" fmla="*/ 16 h 24"/>
                <a:gd name="T18" fmla="*/ 7 w 18"/>
                <a:gd name="T19" fmla="*/ 24 h 24"/>
                <a:gd name="T20" fmla="*/ 16 w 18"/>
                <a:gd name="T21" fmla="*/ 18 h 24"/>
                <a:gd name="T22" fmla="*/ 16 w 18"/>
                <a:gd name="T23" fmla="*/ 18 h 24"/>
                <a:gd name="T24" fmla="*/ 15 w 18"/>
                <a:gd name="T25" fmla="*/ 23 h 24"/>
                <a:gd name="T26" fmla="*/ 18 w 18"/>
                <a:gd name="T2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24">
                  <a:moveTo>
                    <a:pt x="18" y="23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7"/>
                    <a:pt x="12" y="21"/>
                    <a:pt x="8" y="21"/>
                  </a:cubicBezTo>
                  <a:cubicBezTo>
                    <a:pt x="4" y="21"/>
                    <a:pt x="3" y="19"/>
                    <a:pt x="3" y="1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2" y="24"/>
                    <a:pt x="7" y="24"/>
                  </a:cubicBezTo>
                  <a:cubicBezTo>
                    <a:pt x="11" y="24"/>
                    <a:pt x="14" y="21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9"/>
                    <a:pt x="15" y="22"/>
                    <a:pt x="15" y="23"/>
                  </a:cubicBezTo>
                  <a:cubicBezTo>
                    <a:pt x="18" y="23"/>
                    <a:pt x="18" y="23"/>
                    <a:pt x="18" y="23"/>
                  </a:cubicBezTo>
                  <a:close/>
                </a:path>
              </a:pathLst>
            </a:custGeom>
            <a:solidFill>
              <a:srgbClr val="00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02"/>
              <a:endParaRPr lang="en-GB" sz="2100" dirty="0">
                <a:solidFill>
                  <a:srgbClr val="535353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943787EB-2B6C-4264-9B3A-C614CE8FD32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-6985000" y="-379413"/>
              <a:ext cx="71437" cy="134938"/>
            </a:xfrm>
            <a:custGeom>
              <a:avLst/>
              <a:gdLst>
                <a:gd name="T0" fmla="*/ 19 w 19"/>
                <a:gd name="T1" fmla="*/ 11 h 36"/>
                <a:gd name="T2" fmla="*/ 10 w 19"/>
                <a:gd name="T3" fmla="*/ 0 h 36"/>
                <a:gd name="T4" fmla="*/ 2 w 19"/>
                <a:gd name="T5" fmla="*/ 6 h 36"/>
                <a:gd name="T6" fmla="*/ 2 w 19"/>
                <a:gd name="T7" fmla="*/ 6 h 36"/>
                <a:gd name="T8" fmla="*/ 3 w 19"/>
                <a:gd name="T9" fmla="*/ 1 h 36"/>
                <a:gd name="T10" fmla="*/ 0 w 19"/>
                <a:gd name="T11" fmla="*/ 1 h 36"/>
                <a:gd name="T12" fmla="*/ 0 w 19"/>
                <a:gd name="T13" fmla="*/ 36 h 36"/>
                <a:gd name="T14" fmla="*/ 3 w 19"/>
                <a:gd name="T15" fmla="*/ 36 h 36"/>
                <a:gd name="T16" fmla="*/ 3 w 19"/>
                <a:gd name="T17" fmla="*/ 24 h 36"/>
                <a:gd name="T18" fmla="*/ 7 w 19"/>
                <a:gd name="T19" fmla="*/ 24 h 36"/>
                <a:gd name="T20" fmla="*/ 19 w 19"/>
                <a:gd name="T21" fmla="*/ 11 h 36"/>
                <a:gd name="T22" fmla="*/ 16 w 19"/>
                <a:gd name="T23" fmla="*/ 12 h 36"/>
                <a:gd name="T24" fmla="*/ 7 w 19"/>
                <a:gd name="T25" fmla="*/ 22 h 36"/>
                <a:gd name="T26" fmla="*/ 3 w 19"/>
                <a:gd name="T27" fmla="*/ 21 h 36"/>
                <a:gd name="T28" fmla="*/ 3 w 19"/>
                <a:gd name="T29" fmla="*/ 13 h 36"/>
                <a:gd name="T30" fmla="*/ 10 w 19"/>
                <a:gd name="T31" fmla="*/ 3 h 36"/>
                <a:gd name="T32" fmla="*/ 16 w 19"/>
                <a:gd name="T33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6">
                  <a:moveTo>
                    <a:pt x="19" y="11"/>
                  </a:moveTo>
                  <a:cubicBezTo>
                    <a:pt x="19" y="4"/>
                    <a:pt x="16" y="0"/>
                    <a:pt x="10" y="0"/>
                  </a:cubicBezTo>
                  <a:cubicBezTo>
                    <a:pt x="7" y="0"/>
                    <a:pt x="4" y="2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2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5" y="24"/>
                    <a:pt x="7" y="24"/>
                  </a:cubicBezTo>
                  <a:cubicBezTo>
                    <a:pt x="14" y="24"/>
                    <a:pt x="19" y="20"/>
                    <a:pt x="19" y="11"/>
                  </a:cubicBezTo>
                  <a:close/>
                  <a:moveTo>
                    <a:pt x="16" y="12"/>
                  </a:moveTo>
                  <a:cubicBezTo>
                    <a:pt x="16" y="19"/>
                    <a:pt x="13" y="22"/>
                    <a:pt x="7" y="22"/>
                  </a:cubicBezTo>
                  <a:cubicBezTo>
                    <a:pt x="6" y="22"/>
                    <a:pt x="4" y="22"/>
                    <a:pt x="3" y="2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5" y="3"/>
                    <a:pt x="10" y="3"/>
                  </a:cubicBezTo>
                  <a:cubicBezTo>
                    <a:pt x="14" y="3"/>
                    <a:pt x="16" y="6"/>
                    <a:pt x="16" y="12"/>
                  </a:cubicBezTo>
                  <a:close/>
                </a:path>
              </a:pathLst>
            </a:custGeom>
            <a:solidFill>
              <a:srgbClr val="00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02"/>
              <a:endParaRPr lang="en-GB" sz="2100" dirty="0">
                <a:solidFill>
                  <a:srgbClr val="535353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9C359373-B3E9-44EA-A215-39973815AB89}"/>
                </a:ext>
              </a:extLst>
            </p:cNvPr>
            <p:cNvSpPr>
              <a:spLocks/>
            </p:cNvSpPr>
            <p:nvPr/>
          </p:nvSpPr>
          <p:spPr bwMode="gray">
            <a:xfrm>
              <a:off x="-7464425" y="-525463"/>
              <a:ext cx="465137" cy="434975"/>
            </a:xfrm>
            <a:custGeom>
              <a:avLst/>
              <a:gdLst>
                <a:gd name="T0" fmla="*/ 91 w 124"/>
                <a:gd name="T1" fmla="*/ 116 h 116"/>
                <a:gd name="T2" fmla="*/ 0 w 124"/>
                <a:gd name="T3" fmla="*/ 26 h 116"/>
                <a:gd name="T4" fmla="*/ 4 w 124"/>
                <a:gd name="T5" fmla="*/ 0 h 116"/>
                <a:gd name="T6" fmla="*/ 6 w 124"/>
                <a:gd name="T7" fmla="*/ 0 h 116"/>
                <a:gd name="T8" fmla="*/ 2 w 124"/>
                <a:gd name="T9" fmla="*/ 26 h 116"/>
                <a:gd name="T10" fmla="*/ 91 w 124"/>
                <a:gd name="T11" fmla="*/ 114 h 116"/>
                <a:gd name="T12" fmla="*/ 124 w 124"/>
                <a:gd name="T13" fmla="*/ 107 h 116"/>
                <a:gd name="T14" fmla="*/ 124 w 124"/>
                <a:gd name="T15" fmla="*/ 110 h 116"/>
                <a:gd name="T16" fmla="*/ 91 w 124"/>
                <a:gd name="T1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16">
                  <a:moveTo>
                    <a:pt x="91" y="116"/>
                  </a:moveTo>
                  <a:cubicBezTo>
                    <a:pt x="41" y="116"/>
                    <a:pt x="0" y="76"/>
                    <a:pt x="0" y="26"/>
                  </a:cubicBezTo>
                  <a:cubicBezTo>
                    <a:pt x="0" y="17"/>
                    <a:pt x="2" y="8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8"/>
                    <a:pt x="2" y="17"/>
                    <a:pt x="2" y="26"/>
                  </a:cubicBezTo>
                  <a:cubicBezTo>
                    <a:pt x="2" y="74"/>
                    <a:pt x="42" y="114"/>
                    <a:pt x="91" y="114"/>
                  </a:cubicBezTo>
                  <a:cubicBezTo>
                    <a:pt x="102" y="114"/>
                    <a:pt x="113" y="112"/>
                    <a:pt x="124" y="107"/>
                  </a:cubicBezTo>
                  <a:cubicBezTo>
                    <a:pt x="124" y="110"/>
                    <a:pt x="124" y="110"/>
                    <a:pt x="124" y="110"/>
                  </a:cubicBezTo>
                  <a:cubicBezTo>
                    <a:pt x="114" y="114"/>
                    <a:pt x="102" y="116"/>
                    <a:pt x="91" y="116"/>
                  </a:cubicBezTo>
                  <a:close/>
                </a:path>
              </a:pathLst>
            </a:custGeom>
            <a:solidFill>
              <a:srgbClr val="00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02"/>
              <a:endParaRPr lang="en-GB" sz="2100" dirty="0">
                <a:solidFill>
                  <a:srgbClr val="535353"/>
                </a:solidFill>
                <a:latin typeface="Lucida Sans Unicode"/>
                <a:cs typeface="Lucida Sans Unicode"/>
              </a:endParaRPr>
            </a:p>
          </p:txBody>
        </p:sp>
      </p:grpSp>
      <p:sp>
        <p:nvSpPr>
          <p:cNvPr id="86" name="Rectangle 6">
            <a:extLst>
              <a:ext uri="{FF2B5EF4-FFF2-40B4-BE49-F238E27FC236}">
                <a16:creationId xmlns:a16="http://schemas.microsoft.com/office/drawing/2014/main" id="{D32BE6A3-0674-4DF2-BBCD-6A21C21DDB8D}"/>
              </a:ext>
            </a:extLst>
          </p:cNvPr>
          <p:cNvSpPr/>
          <p:nvPr/>
        </p:nvSpPr>
        <p:spPr>
          <a:xfrm>
            <a:off x="6357448" y="3437560"/>
            <a:ext cx="5282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502"/>
            <a:r>
              <a:rPr lang="en-GB" sz="3200" dirty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ucida Sans Unicode"/>
              </a:rPr>
              <a:t>WE DELIVER HEALTH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39EF0E2F-B047-4E56-B377-0D0B634117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735638" cy="6858000"/>
          </a:xfrm>
        </p:spPr>
        <p:txBody>
          <a:bodyPr tIns="720000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105B5F-DE53-4F33-BE3E-C6A889F97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36000" cy="36000"/>
          </a:xfrm>
        </p:spPr>
        <p:txBody>
          <a:bodyPr anchor="b"/>
          <a:lstStyle>
            <a:lvl1pPr algn="l">
              <a:defRPr sz="100">
                <a:noFill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55F356-3B8D-4DF4-80E2-8CDF08FFD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9468" y="4194682"/>
            <a:ext cx="4763520" cy="58477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600" b="0"/>
            </a:lvl1pPr>
            <a:lvl2pPr marL="0" indent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9DC67-E49D-4919-BEE7-DFADAF138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96B5865B-9EB1-486D-B8B9-6C8B515534AB}" type="datetime1">
              <a:rPr lang="en-GB" smtClean="0"/>
              <a:t>17/02/2025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9DD5D-A25B-4935-8D1D-3FCD45247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2005" y="6482694"/>
            <a:ext cx="3600000" cy="118800"/>
          </a:xfrm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da-DK"/>
              <a:t>Lorem ipsum dolor sit amet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0CB1C-EA72-4C78-B0C8-2BAA5247D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DB294408-D9A5-4273-AA2F-D5E1487AA8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C3EA45-185F-43DD-B49E-8B47BD8F1E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94695" y="5048411"/>
            <a:ext cx="4408294" cy="2520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7" name="Text Placeholder 8">
            <a:extLst>
              <a:ext uri="{FF2B5EF4-FFF2-40B4-BE49-F238E27FC236}">
                <a16:creationId xmlns:a16="http://schemas.microsoft.com/office/drawing/2014/main" id="{228A2F8C-E7E8-4A46-9765-8F438960C8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94695" y="5380685"/>
            <a:ext cx="4408294" cy="2520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A68809-1FE0-4E77-88B3-C2F446662A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4695" y="5712959"/>
            <a:ext cx="4408294" cy="2520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85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0">
            <a:extLst>
              <a:ext uri="{FF2B5EF4-FFF2-40B4-BE49-F238E27FC236}">
                <a16:creationId xmlns:a16="http://schemas.microsoft.com/office/drawing/2014/main" id="{3D5684BC-148D-4C26-A457-639DA719E3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19621" cy="6858000"/>
          </a:xfrm>
        </p:spPr>
        <p:txBody>
          <a:bodyPr tIns="720000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04E24D-7F3A-4009-BB0D-745B93F65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300" y="512540"/>
            <a:ext cx="6512250" cy="79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F1A4E-EEAA-4056-B08D-31C681AEAD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94369" y="6482694"/>
            <a:ext cx="648000" cy="118800"/>
          </a:xfrm>
        </p:spPr>
        <p:txBody>
          <a:bodyPr/>
          <a:lstStyle/>
          <a:p>
            <a:fld id="{505A8623-E7F9-4F17-84E6-87D3546B05F3}" type="datetime1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681C0-E0CA-4D8C-A613-9E8AF6FA4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8164" y="6482694"/>
            <a:ext cx="3600000" cy="118800"/>
          </a:xfrm>
        </p:spPr>
        <p:txBody>
          <a:bodyPr/>
          <a:lstStyle/>
          <a:p>
            <a:r>
              <a:rPr lang="en-GB"/>
              <a:t>Lorem ipsum dolor sit amet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FC813-473B-4BD6-A5CF-902AB3CD4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48730" y="6482694"/>
            <a:ext cx="288000" cy="118800"/>
          </a:xfrm>
        </p:spPr>
        <p:txBody>
          <a:bodyPr/>
          <a:lstStyle/>
          <a:p>
            <a:fld id="{DB294408-D9A5-4273-AA2F-D5E1487AA85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0CA53AB-E506-4FFB-B8C4-7C5B20402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4443" y="1008638"/>
            <a:ext cx="6505108" cy="29590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cap="none" baseline="0"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73099E-66E1-46A7-98D2-902E725BA3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34443" y="1733896"/>
            <a:ext cx="6505108" cy="4504979"/>
          </a:xfrm>
        </p:spPr>
        <p:txBody>
          <a:bodyPr anchor="t"/>
          <a:lstStyle>
            <a:lvl1pPr marL="252000" indent="-252000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 sz="1600" b="0"/>
            </a:lvl1pPr>
            <a:lvl2pPr marL="252000" indent="-252000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 sz="1600"/>
            </a:lvl2pPr>
            <a:lvl3pPr marL="252000" indent="-252000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 sz="1600"/>
            </a:lvl3pPr>
            <a:lvl4pPr marL="252000" indent="-252000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 sz="1600"/>
            </a:lvl4pPr>
            <a:lvl5pPr marL="252000" indent="-252000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 sz="1600"/>
            </a:lvl5pPr>
            <a:lvl6pPr marL="252000" indent="-252000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 sz="1600"/>
            </a:lvl6pPr>
            <a:lvl7pPr marL="252000" indent="-252000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 sz="1600"/>
            </a:lvl7pPr>
            <a:lvl8pPr marL="252000" indent="-252000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 sz="1600"/>
            </a:lvl8pPr>
            <a:lvl9pPr marL="252000" indent="-252000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382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+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05B5F-DE53-4F33-BE3E-C6A889F97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413" y="1032744"/>
            <a:ext cx="3600000" cy="1008000"/>
          </a:xfrm>
        </p:spPr>
        <p:txBody>
          <a:bodyPr anchor="b"/>
          <a:lstStyle>
            <a:lvl1pPr algn="l">
              <a:defRPr sz="72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9DC67-E49D-4919-BEE7-DFADAF138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04297C73-CC95-475D-BD4D-B6458D192061}" type="datetime1">
              <a:rPr lang="en-GB" smtClean="0"/>
              <a:t>17/02/2025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9DD5D-A25B-4935-8D1D-3FCD45247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2005" y="6482694"/>
            <a:ext cx="3600000" cy="118800"/>
          </a:xfrm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da-DK"/>
              <a:t>Lorem ipsum dolor sit amet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0CB1C-EA72-4C78-B0C8-2BAA5247D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DB294408-D9A5-4273-AA2F-D5E1487AA8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Picture Placeholder 40">
            <a:extLst>
              <a:ext uri="{FF2B5EF4-FFF2-40B4-BE49-F238E27FC236}">
                <a16:creationId xmlns:a16="http://schemas.microsoft.com/office/drawing/2014/main" id="{9440EBBF-AB88-411C-8A8F-5BDB85ED60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19621" y="0"/>
            <a:ext cx="7672379" cy="6858000"/>
          </a:xfrm>
        </p:spPr>
        <p:txBody>
          <a:bodyPr tIns="720000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6D343F6D-100B-4942-A97F-49D843889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286" y="2848718"/>
            <a:ext cx="3584127" cy="173090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b="0" cap="all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baseline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baseline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baseline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baseline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baseline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baseline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baseline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08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73099E-66E1-46A7-98D2-902E725BA3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184" y="1733896"/>
            <a:ext cx="11114084" cy="4504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04E24D-7F3A-4009-BB0D-745B93F65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F1A4E-EEAA-4056-B08D-31C681AEA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28AE-9FD2-4E98-82D6-374D8C90BCAF}" type="datetime1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681C0-E0CA-4D8C-A613-9E8AF6FA4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Lorem ipsum dolor sit amet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FC813-473B-4BD6-A5CF-902AB3CD4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4408-D9A5-4273-AA2F-D5E1487AA850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6564DDF-C286-40EE-846F-17070D20D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3" y="1008638"/>
            <a:ext cx="11106146" cy="29590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cap="none" baseline="0"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22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73099E-66E1-46A7-98D2-902E725BA3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184" y="1733896"/>
            <a:ext cx="5197454" cy="4504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04E24D-7F3A-4009-BB0D-745B93F65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F1A4E-EEAA-4056-B08D-31C681AEA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06CA-1C99-444F-8502-73E344E5FFDB}" type="datetime1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681C0-E0CA-4D8C-A613-9E8AF6FA4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Lorem ipsum dolor sit amet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FC813-473B-4BD6-A5CF-902AB3CD4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4408-D9A5-4273-AA2F-D5E1487AA85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9E8D03D-4097-4289-87C5-C0908832CF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42078" y="1733896"/>
            <a:ext cx="5197454" cy="450497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E3EB8B2-867D-46AB-9E72-F15ADC933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3" y="1008638"/>
            <a:ext cx="11106146" cy="29590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cap="none" baseline="0"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84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0">
            <a:extLst>
              <a:ext uri="{FF2B5EF4-FFF2-40B4-BE49-F238E27FC236}">
                <a16:creationId xmlns:a16="http://schemas.microsoft.com/office/drawing/2014/main" id="{3D5684BC-148D-4C26-A457-639DA719E3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19621" cy="6858000"/>
          </a:xfrm>
        </p:spPr>
        <p:txBody>
          <a:bodyPr tIns="720000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73099E-66E1-46A7-98D2-902E725BA3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40019" y="1733896"/>
            <a:ext cx="6499531" cy="450497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04E24D-7F3A-4009-BB0D-745B93F65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300" y="512540"/>
            <a:ext cx="6512250" cy="79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F1A4E-EEAA-4056-B08D-31C681AEAD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94369" y="6482694"/>
            <a:ext cx="648000" cy="118800"/>
          </a:xfrm>
        </p:spPr>
        <p:txBody>
          <a:bodyPr/>
          <a:lstStyle/>
          <a:p>
            <a:fld id="{FBDBA690-E79C-467C-AF4D-C0F68796C5AF}" type="datetime1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681C0-E0CA-4D8C-A613-9E8AF6FA4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8164" y="6482694"/>
            <a:ext cx="3600000" cy="118800"/>
          </a:xfrm>
        </p:spPr>
        <p:txBody>
          <a:bodyPr/>
          <a:lstStyle/>
          <a:p>
            <a:r>
              <a:rPr lang="en-GB"/>
              <a:t>Lorem ipsum dolor sit amet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FC813-473B-4BD6-A5CF-902AB3CD4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48730" y="6482694"/>
            <a:ext cx="288000" cy="118800"/>
          </a:xfrm>
        </p:spPr>
        <p:txBody>
          <a:bodyPr/>
          <a:lstStyle/>
          <a:p>
            <a:fld id="{DB294408-D9A5-4273-AA2F-D5E1487AA850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E57F8EA8-C28A-488E-97D9-391A4B4EC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4443" y="1008638"/>
            <a:ext cx="6505108" cy="29590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cap="none" baseline="0"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89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3) + Photo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40">
            <a:extLst>
              <a:ext uri="{FF2B5EF4-FFF2-40B4-BE49-F238E27FC236}">
                <a16:creationId xmlns:a16="http://schemas.microsoft.com/office/drawing/2014/main" id="{778B5351-27D6-4AA4-A568-E565EF98F7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042" y="1810842"/>
            <a:ext cx="3461955" cy="1721039"/>
          </a:xfrm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73099E-66E1-46A7-98D2-902E725BA3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184" y="3733800"/>
            <a:ext cx="3473810" cy="250507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04E24D-7F3A-4009-BB0D-745B93F65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F1A4E-EEAA-4056-B08D-31C681AEA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B10D-B02F-44D2-ADE2-7C11B53B6864}" type="datetime1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681C0-E0CA-4D8C-A613-9E8AF6FA4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Lorem ipsum dolor sit amet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FC813-473B-4BD6-A5CF-902AB3CD4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4408-D9A5-4273-AA2F-D5E1487AA850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6564DDF-C286-40EE-846F-17070D20D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3" y="1008638"/>
            <a:ext cx="11106146" cy="29590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cap="none" baseline="0"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3" name="Picture Placeholder 40">
            <a:extLst>
              <a:ext uri="{FF2B5EF4-FFF2-40B4-BE49-F238E27FC236}">
                <a16:creationId xmlns:a16="http://schemas.microsoft.com/office/drawing/2014/main" id="{36C6B393-A3EB-472E-9718-43C30D24D7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3379" y="1810842"/>
            <a:ext cx="3461955" cy="1721039"/>
          </a:xfrm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86825B14-7F50-4552-80A4-DE47AC612A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51524" y="3733800"/>
            <a:ext cx="3473810" cy="250507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5" name="Picture Placeholder 40">
            <a:extLst>
              <a:ext uri="{FF2B5EF4-FFF2-40B4-BE49-F238E27FC236}">
                <a16:creationId xmlns:a16="http://schemas.microsoft.com/office/drawing/2014/main" id="{C4A9A23C-3F1F-4084-BB91-751B403B550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76716" y="1810842"/>
            <a:ext cx="3461955" cy="1721039"/>
          </a:xfrm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EE273B3-5130-4C85-973D-0AD6A29195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64861" y="3733800"/>
            <a:ext cx="3473810" cy="250507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67DED1-DE6F-48B5-A480-65BC07F7DC1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0044" y="3534263"/>
            <a:ext cx="3463200" cy="36000"/>
          </a:xfrm>
          <a:solidFill>
            <a:schemeClr val="accent2"/>
          </a:solid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68B47008-AF8A-49F6-AC24-722A6AF974D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62758" y="3534263"/>
            <a:ext cx="3463200" cy="36000"/>
          </a:xfrm>
          <a:solidFill>
            <a:schemeClr val="accent2"/>
          </a:solid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9DFE8C66-61B0-4DBB-B08A-9AD8D4CC5D7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75471" y="3534263"/>
            <a:ext cx="3463200" cy="36000"/>
          </a:xfrm>
          <a:solidFill>
            <a:schemeClr val="accent2"/>
          </a:solid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15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4) + Photo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40">
            <a:extLst>
              <a:ext uri="{FF2B5EF4-FFF2-40B4-BE49-F238E27FC236}">
                <a16:creationId xmlns:a16="http://schemas.microsoft.com/office/drawing/2014/main" id="{778B5351-27D6-4AA4-A568-E565EF98F7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043" y="1810842"/>
            <a:ext cx="2506784" cy="1721039"/>
          </a:xfrm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73099E-66E1-46A7-98D2-902E725BA3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184" y="3733800"/>
            <a:ext cx="2519465" cy="250507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04E24D-7F3A-4009-BB0D-745B93F65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F1A4E-EEAA-4056-B08D-31C681AEA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EF31A-DC26-461B-B77A-89E8DE8ADD7C}" type="datetime1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681C0-E0CA-4D8C-A613-9E8AF6FA4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Lorem ipsum dolor sit amet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FC813-473B-4BD6-A5CF-902AB3CD4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4408-D9A5-4273-AA2F-D5E1487AA850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6564DDF-C286-40EE-846F-17070D20D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3" y="1008638"/>
            <a:ext cx="11106146" cy="29590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cap="none" baseline="0"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3" name="Picture Placeholder 40">
            <a:extLst>
              <a:ext uri="{FF2B5EF4-FFF2-40B4-BE49-F238E27FC236}">
                <a16:creationId xmlns:a16="http://schemas.microsoft.com/office/drawing/2014/main" id="{36C6B393-A3EB-472E-9718-43C30D24D7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10658" y="1810842"/>
            <a:ext cx="2506784" cy="1721039"/>
          </a:xfrm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86825B14-7F50-4552-80A4-DE47AC612A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98799" y="3733800"/>
            <a:ext cx="2519465" cy="250507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5" name="Picture Placeholder 40">
            <a:extLst>
              <a:ext uri="{FF2B5EF4-FFF2-40B4-BE49-F238E27FC236}">
                <a16:creationId xmlns:a16="http://schemas.microsoft.com/office/drawing/2014/main" id="{C4A9A23C-3F1F-4084-BB91-751B403B550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1273" y="1810842"/>
            <a:ext cx="2506784" cy="1721039"/>
          </a:xfrm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EE273B3-5130-4C85-973D-0AD6A29195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59414" y="3733800"/>
            <a:ext cx="2519465" cy="250507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7" name="Picture Placeholder 40">
            <a:extLst>
              <a:ext uri="{FF2B5EF4-FFF2-40B4-BE49-F238E27FC236}">
                <a16:creationId xmlns:a16="http://schemas.microsoft.com/office/drawing/2014/main" id="{13A3A05B-5399-488E-9E5A-14A6F82310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31887" y="1810842"/>
            <a:ext cx="2506784" cy="1721039"/>
          </a:xfrm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F50720AB-5658-4FA9-86FF-B428A6893ED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20028" y="3733800"/>
            <a:ext cx="2519465" cy="250507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67DED1-DE6F-48B5-A480-65BC07F7DC1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0044" y="3534263"/>
            <a:ext cx="2506784" cy="36000"/>
          </a:xfrm>
          <a:solidFill>
            <a:schemeClr val="accent2"/>
          </a:solid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68B47008-AF8A-49F6-AC24-722A6AF974D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10658" y="3534263"/>
            <a:ext cx="2506784" cy="36000"/>
          </a:xfrm>
          <a:solidFill>
            <a:schemeClr val="accent2"/>
          </a:solid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9DFE8C66-61B0-4DBB-B08A-9AD8D4CC5D7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71272" y="3534263"/>
            <a:ext cx="2506784" cy="36000"/>
          </a:xfrm>
          <a:solidFill>
            <a:schemeClr val="accent2"/>
          </a:solid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119F6002-516A-4A56-A16B-A127E72589F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31887" y="3534263"/>
            <a:ext cx="2506784" cy="36000"/>
          </a:xfrm>
          <a:solidFill>
            <a:schemeClr val="accent2"/>
          </a:solid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" b="0">
                <a:noFill/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035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0">
            <a:extLst>
              <a:ext uri="{FF2B5EF4-FFF2-40B4-BE49-F238E27FC236}">
                <a16:creationId xmlns:a16="http://schemas.microsoft.com/office/drawing/2014/main" id="{CBA0632A-42CC-44FB-853F-6E13B8DDE8A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tIns="720000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04E24D-7F3A-4009-BB0D-745B93F65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6000" cy="3600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F1A4E-EEAA-4056-B08D-31C681AEA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ADBDD3E9-0A0B-435A-833B-CF03093C552B}" type="datetime1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681C0-E0CA-4D8C-A613-9E8AF6FA4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GB"/>
              <a:t>Lorem ipsum dolor sit amet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FC813-473B-4BD6-A5CF-902AB3CD4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DB294408-D9A5-4273-AA2F-D5E1487AA85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6564DDF-C286-40EE-846F-17070D20D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36000" cy="36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 cap="none" baseline="0">
                <a:noFill/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noFill/>
                <a:latin typeface="+mj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noFill/>
                <a:latin typeface="+mj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noFill/>
                <a:latin typeface="+mj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noFill/>
                <a:latin typeface="+mj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noFill/>
                <a:latin typeface="+mj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noFill/>
                <a:latin typeface="+mj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noFill/>
                <a:latin typeface="+mj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noFill/>
                <a:latin typeface="+mj-lt"/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40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roup 45">
            <a:extLst>
              <a:ext uri="{FF2B5EF4-FFF2-40B4-BE49-F238E27FC236}">
                <a16:creationId xmlns:a16="http://schemas.microsoft.com/office/drawing/2014/main" id="{9D2A6411-5447-4D9F-B09A-DE45482B1260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10370016" y="6409531"/>
            <a:ext cx="1269534" cy="279400"/>
            <a:chOff x="-8890000" y="-525463"/>
            <a:chExt cx="1976437" cy="434975"/>
          </a:xfrm>
        </p:grpSpPr>
        <p:sp>
          <p:nvSpPr>
            <p:cNvPr id="201" name="Freeform 6">
              <a:extLst>
                <a:ext uri="{FF2B5EF4-FFF2-40B4-BE49-F238E27FC236}">
                  <a16:creationId xmlns:a16="http://schemas.microsoft.com/office/drawing/2014/main" id="{12203FDD-F1D5-436B-9FE9-F1F0FDDD9DB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-8890000" y="-374651"/>
              <a:ext cx="187325" cy="234950"/>
            </a:xfrm>
            <a:custGeom>
              <a:avLst/>
              <a:gdLst>
                <a:gd name="T0" fmla="*/ 11 w 50"/>
                <a:gd name="T1" fmla="*/ 9 h 63"/>
                <a:gd name="T2" fmla="*/ 28 w 50"/>
                <a:gd name="T3" fmla="*/ 9 h 63"/>
                <a:gd name="T4" fmla="*/ 38 w 50"/>
                <a:gd name="T5" fmla="*/ 19 h 63"/>
                <a:gd name="T6" fmla="*/ 27 w 50"/>
                <a:gd name="T7" fmla="*/ 30 h 63"/>
                <a:gd name="T8" fmla="*/ 11 w 50"/>
                <a:gd name="T9" fmla="*/ 30 h 63"/>
                <a:gd name="T10" fmla="*/ 11 w 50"/>
                <a:gd name="T11" fmla="*/ 9 h 63"/>
                <a:gd name="T12" fmla="*/ 0 w 50"/>
                <a:gd name="T13" fmla="*/ 63 h 63"/>
                <a:gd name="T14" fmla="*/ 11 w 50"/>
                <a:gd name="T15" fmla="*/ 63 h 63"/>
                <a:gd name="T16" fmla="*/ 11 w 50"/>
                <a:gd name="T17" fmla="*/ 39 h 63"/>
                <a:gd name="T18" fmla="*/ 28 w 50"/>
                <a:gd name="T19" fmla="*/ 39 h 63"/>
                <a:gd name="T20" fmla="*/ 50 w 50"/>
                <a:gd name="T21" fmla="*/ 20 h 63"/>
                <a:gd name="T22" fmla="*/ 28 w 50"/>
                <a:gd name="T23" fmla="*/ 0 h 63"/>
                <a:gd name="T24" fmla="*/ 0 w 50"/>
                <a:gd name="T25" fmla="*/ 0 h 63"/>
                <a:gd name="T26" fmla="*/ 0 w 50"/>
                <a:gd name="T2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63">
                  <a:moveTo>
                    <a:pt x="11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33" y="9"/>
                    <a:pt x="38" y="11"/>
                    <a:pt x="38" y="19"/>
                  </a:cubicBezTo>
                  <a:cubicBezTo>
                    <a:pt x="38" y="27"/>
                    <a:pt x="32" y="30"/>
                    <a:pt x="27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9"/>
                    <a:pt x="11" y="9"/>
                    <a:pt x="11" y="9"/>
                  </a:cubicBezTo>
                  <a:close/>
                  <a:moveTo>
                    <a:pt x="0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46" y="39"/>
                    <a:pt x="50" y="27"/>
                    <a:pt x="50" y="20"/>
                  </a:cubicBezTo>
                  <a:cubicBezTo>
                    <a:pt x="50" y="12"/>
                    <a:pt x="46" y="0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00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02"/>
              <a:endParaRPr lang="en-US" sz="2100">
                <a:solidFill>
                  <a:srgbClr val="C00000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202" name="Freeform 7">
              <a:extLst>
                <a:ext uri="{FF2B5EF4-FFF2-40B4-BE49-F238E27FC236}">
                  <a16:creationId xmlns:a16="http://schemas.microsoft.com/office/drawing/2014/main" id="{03F329ED-567B-413A-AABB-6DB1BC5650A2}"/>
                </a:ext>
              </a:extLst>
            </p:cNvPr>
            <p:cNvSpPr>
              <a:spLocks/>
            </p:cNvSpPr>
            <p:nvPr/>
          </p:nvSpPr>
          <p:spPr bwMode="gray">
            <a:xfrm>
              <a:off x="-8675688" y="-374651"/>
              <a:ext cx="190500" cy="234950"/>
            </a:xfrm>
            <a:custGeom>
              <a:avLst/>
              <a:gdLst>
                <a:gd name="T0" fmla="*/ 0 w 120"/>
                <a:gd name="T1" fmla="*/ 148 h 148"/>
                <a:gd name="T2" fmla="*/ 26 w 120"/>
                <a:gd name="T3" fmla="*/ 148 h 148"/>
                <a:gd name="T4" fmla="*/ 26 w 120"/>
                <a:gd name="T5" fmla="*/ 82 h 148"/>
                <a:gd name="T6" fmla="*/ 94 w 120"/>
                <a:gd name="T7" fmla="*/ 82 h 148"/>
                <a:gd name="T8" fmla="*/ 94 w 120"/>
                <a:gd name="T9" fmla="*/ 148 h 148"/>
                <a:gd name="T10" fmla="*/ 120 w 120"/>
                <a:gd name="T11" fmla="*/ 148 h 148"/>
                <a:gd name="T12" fmla="*/ 120 w 120"/>
                <a:gd name="T13" fmla="*/ 0 h 148"/>
                <a:gd name="T14" fmla="*/ 94 w 120"/>
                <a:gd name="T15" fmla="*/ 0 h 148"/>
                <a:gd name="T16" fmla="*/ 94 w 120"/>
                <a:gd name="T17" fmla="*/ 59 h 148"/>
                <a:gd name="T18" fmla="*/ 26 w 120"/>
                <a:gd name="T19" fmla="*/ 59 h 148"/>
                <a:gd name="T20" fmla="*/ 26 w 120"/>
                <a:gd name="T21" fmla="*/ 0 h 148"/>
                <a:gd name="T22" fmla="*/ 0 w 120"/>
                <a:gd name="T23" fmla="*/ 0 h 148"/>
                <a:gd name="T24" fmla="*/ 0 w 120"/>
                <a:gd name="T25" fmla="*/ 148 h 148"/>
                <a:gd name="T26" fmla="*/ 0 w 120"/>
                <a:gd name="T2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48">
                  <a:moveTo>
                    <a:pt x="0" y="148"/>
                  </a:moveTo>
                  <a:lnTo>
                    <a:pt x="26" y="148"/>
                  </a:lnTo>
                  <a:lnTo>
                    <a:pt x="26" y="82"/>
                  </a:lnTo>
                  <a:lnTo>
                    <a:pt x="94" y="82"/>
                  </a:lnTo>
                  <a:lnTo>
                    <a:pt x="94" y="148"/>
                  </a:lnTo>
                  <a:lnTo>
                    <a:pt x="120" y="148"/>
                  </a:lnTo>
                  <a:lnTo>
                    <a:pt x="120" y="0"/>
                  </a:lnTo>
                  <a:lnTo>
                    <a:pt x="94" y="0"/>
                  </a:lnTo>
                  <a:lnTo>
                    <a:pt x="94" y="59"/>
                  </a:lnTo>
                  <a:lnTo>
                    <a:pt x="26" y="59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02"/>
              <a:endParaRPr lang="en-US" sz="2100">
                <a:solidFill>
                  <a:srgbClr val="C00000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203" name="Freeform 8">
              <a:extLst>
                <a:ext uri="{FF2B5EF4-FFF2-40B4-BE49-F238E27FC236}">
                  <a16:creationId xmlns:a16="http://schemas.microsoft.com/office/drawing/2014/main" id="{7A82714A-B95D-4BBF-8B6A-A398023785F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-8455025" y="-382588"/>
              <a:ext cx="228600" cy="250825"/>
            </a:xfrm>
            <a:custGeom>
              <a:avLst/>
              <a:gdLst>
                <a:gd name="T0" fmla="*/ 31 w 61"/>
                <a:gd name="T1" fmla="*/ 0 h 67"/>
                <a:gd name="T2" fmla="*/ 0 w 61"/>
                <a:gd name="T3" fmla="*/ 34 h 67"/>
                <a:gd name="T4" fmla="*/ 31 w 61"/>
                <a:gd name="T5" fmla="*/ 67 h 67"/>
                <a:gd name="T6" fmla="*/ 61 w 61"/>
                <a:gd name="T7" fmla="*/ 34 h 67"/>
                <a:gd name="T8" fmla="*/ 31 w 61"/>
                <a:gd name="T9" fmla="*/ 0 h 67"/>
                <a:gd name="T10" fmla="*/ 31 w 61"/>
                <a:gd name="T11" fmla="*/ 9 h 67"/>
                <a:gd name="T12" fmla="*/ 50 w 61"/>
                <a:gd name="T13" fmla="*/ 34 h 67"/>
                <a:gd name="T14" fmla="*/ 31 w 61"/>
                <a:gd name="T15" fmla="*/ 58 h 67"/>
                <a:gd name="T16" fmla="*/ 11 w 61"/>
                <a:gd name="T17" fmla="*/ 34 h 67"/>
                <a:gd name="T18" fmla="*/ 31 w 61"/>
                <a:gd name="T19" fmla="*/ 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7">
                  <a:moveTo>
                    <a:pt x="31" y="0"/>
                  </a:moveTo>
                  <a:cubicBezTo>
                    <a:pt x="12" y="0"/>
                    <a:pt x="0" y="15"/>
                    <a:pt x="0" y="34"/>
                  </a:cubicBezTo>
                  <a:cubicBezTo>
                    <a:pt x="0" y="52"/>
                    <a:pt x="12" y="67"/>
                    <a:pt x="31" y="67"/>
                  </a:cubicBezTo>
                  <a:cubicBezTo>
                    <a:pt x="50" y="67"/>
                    <a:pt x="61" y="52"/>
                    <a:pt x="61" y="34"/>
                  </a:cubicBezTo>
                  <a:cubicBezTo>
                    <a:pt x="61" y="15"/>
                    <a:pt x="50" y="0"/>
                    <a:pt x="31" y="0"/>
                  </a:cubicBezTo>
                  <a:close/>
                  <a:moveTo>
                    <a:pt x="31" y="9"/>
                  </a:moveTo>
                  <a:cubicBezTo>
                    <a:pt x="44" y="9"/>
                    <a:pt x="50" y="21"/>
                    <a:pt x="50" y="34"/>
                  </a:cubicBezTo>
                  <a:cubicBezTo>
                    <a:pt x="50" y="46"/>
                    <a:pt x="44" y="58"/>
                    <a:pt x="31" y="58"/>
                  </a:cubicBezTo>
                  <a:cubicBezTo>
                    <a:pt x="17" y="58"/>
                    <a:pt x="11" y="46"/>
                    <a:pt x="11" y="34"/>
                  </a:cubicBezTo>
                  <a:cubicBezTo>
                    <a:pt x="11" y="21"/>
                    <a:pt x="17" y="9"/>
                    <a:pt x="31" y="9"/>
                  </a:cubicBezTo>
                  <a:close/>
                </a:path>
              </a:pathLst>
            </a:custGeom>
            <a:solidFill>
              <a:srgbClr val="00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02"/>
              <a:endParaRPr lang="en-US" sz="2100">
                <a:solidFill>
                  <a:srgbClr val="C00000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204" name="Freeform 9">
              <a:extLst>
                <a:ext uri="{FF2B5EF4-FFF2-40B4-BE49-F238E27FC236}">
                  <a16:creationId xmlns:a16="http://schemas.microsoft.com/office/drawing/2014/main" id="{DADBEDB9-8630-4987-BEE9-8B2DA7830BBB}"/>
                </a:ext>
              </a:extLst>
            </p:cNvPr>
            <p:cNvSpPr>
              <a:spLocks/>
            </p:cNvSpPr>
            <p:nvPr/>
          </p:nvSpPr>
          <p:spPr bwMode="gray">
            <a:xfrm>
              <a:off x="-8196263" y="-374651"/>
              <a:ext cx="176212" cy="234950"/>
            </a:xfrm>
            <a:custGeom>
              <a:avLst/>
              <a:gdLst>
                <a:gd name="T0" fmla="*/ 0 w 111"/>
                <a:gd name="T1" fmla="*/ 148 h 148"/>
                <a:gd name="T2" fmla="*/ 111 w 111"/>
                <a:gd name="T3" fmla="*/ 148 h 148"/>
                <a:gd name="T4" fmla="*/ 111 w 111"/>
                <a:gd name="T5" fmla="*/ 127 h 148"/>
                <a:gd name="T6" fmla="*/ 26 w 111"/>
                <a:gd name="T7" fmla="*/ 127 h 148"/>
                <a:gd name="T8" fmla="*/ 26 w 111"/>
                <a:gd name="T9" fmla="*/ 82 h 148"/>
                <a:gd name="T10" fmla="*/ 102 w 111"/>
                <a:gd name="T11" fmla="*/ 82 h 148"/>
                <a:gd name="T12" fmla="*/ 102 w 111"/>
                <a:gd name="T13" fmla="*/ 61 h 148"/>
                <a:gd name="T14" fmla="*/ 26 w 111"/>
                <a:gd name="T15" fmla="*/ 61 h 148"/>
                <a:gd name="T16" fmla="*/ 26 w 111"/>
                <a:gd name="T17" fmla="*/ 21 h 148"/>
                <a:gd name="T18" fmla="*/ 109 w 111"/>
                <a:gd name="T19" fmla="*/ 21 h 148"/>
                <a:gd name="T20" fmla="*/ 109 w 111"/>
                <a:gd name="T21" fmla="*/ 0 h 148"/>
                <a:gd name="T22" fmla="*/ 0 w 111"/>
                <a:gd name="T23" fmla="*/ 0 h 148"/>
                <a:gd name="T24" fmla="*/ 0 w 111"/>
                <a:gd name="T25" fmla="*/ 148 h 148"/>
                <a:gd name="T26" fmla="*/ 0 w 111"/>
                <a:gd name="T2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148">
                  <a:moveTo>
                    <a:pt x="0" y="148"/>
                  </a:moveTo>
                  <a:lnTo>
                    <a:pt x="111" y="148"/>
                  </a:lnTo>
                  <a:lnTo>
                    <a:pt x="111" y="127"/>
                  </a:lnTo>
                  <a:lnTo>
                    <a:pt x="26" y="127"/>
                  </a:lnTo>
                  <a:lnTo>
                    <a:pt x="26" y="82"/>
                  </a:lnTo>
                  <a:lnTo>
                    <a:pt x="102" y="82"/>
                  </a:lnTo>
                  <a:lnTo>
                    <a:pt x="102" y="61"/>
                  </a:lnTo>
                  <a:lnTo>
                    <a:pt x="26" y="61"/>
                  </a:lnTo>
                  <a:lnTo>
                    <a:pt x="26" y="21"/>
                  </a:lnTo>
                  <a:lnTo>
                    <a:pt x="109" y="21"/>
                  </a:lnTo>
                  <a:lnTo>
                    <a:pt x="109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02"/>
              <a:endParaRPr lang="en-US" sz="2100">
                <a:solidFill>
                  <a:srgbClr val="C00000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205" name="Freeform 10">
              <a:extLst>
                <a:ext uri="{FF2B5EF4-FFF2-40B4-BE49-F238E27FC236}">
                  <a16:creationId xmlns:a16="http://schemas.microsoft.com/office/drawing/2014/main" id="{F4433D26-B1DA-4D84-835F-289A30E494EC}"/>
                </a:ext>
              </a:extLst>
            </p:cNvPr>
            <p:cNvSpPr>
              <a:spLocks/>
            </p:cNvSpPr>
            <p:nvPr/>
          </p:nvSpPr>
          <p:spPr bwMode="gray">
            <a:xfrm>
              <a:off x="-7993063" y="-374651"/>
              <a:ext cx="190500" cy="234950"/>
            </a:xfrm>
            <a:custGeom>
              <a:avLst/>
              <a:gdLst>
                <a:gd name="T0" fmla="*/ 0 w 120"/>
                <a:gd name="T1" fmla="*/ 148 h 148"/>
                <a:gd name="T2" fmla="*/ 26 w 120"/>
                <a:gd name="T3" fmla="*/ 148 h 148"/>
                <a:gd name="T4" fmla="*/ 26 w 120"/>
                <a:gd name="T5" fmla="*/ 40 h 148"/>
                <a:gd name="T6" fmla="*/ 26 w 120"/>
                <a:gd name="T7" fmla="*/ 40 h 148"/>
                <a:gd name="T8" fmla="*/ 94 w 120"/>
                <a:gd name="T9" fmla="*/ 148 h 148"/>
                <a:gd name="T10" fmla="*/ 120 w 120"/>
                <a:gd name="T11" fmla="*/ 148 h 148"/>
                <a:gd name="T12" fmla="*/ 120 w 120"/>
                <a:gd name="T13" fmla="*/ 0 h 148"/>
                <a:gd name="T14" fmla="*/ 97 w 120"/>
                <a:gd name="T15" fmla="*/ 0 h 148"/>
                <a:gd name="T16" fmla="*/ 97 w 120"/>
                <a:gd name="T17" fmla="*/ 111 h 148"/>
                <a:gd name="T18" fmla="*/ 97 w 120"/>
                <a:gd name="T19" fmla="*/ 111 h 148"/>
                <a:gd name="T20" fmla="*/ 28 w 120"/>
                <a:gd name="T21" fmla="*/ 0 h 148"/>
                <a:gd name="T22" fmla="*/ 0 w 120"/>
                <a:gd name="T23" fmla="*/ 0 h 148"/>
                <a:gd name="T24" fmla="*/ 0 w 120"/>
                <a:gd name="T25" fmla="*/ 148 h 148"/>
                <a:gd name="T26" fmla="*/ 0 w 120"/>
                <a:gd name="T2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48">
                  <a:moveTo>
                    <a:pt x="0" y="148"/>
                  </a:moveTo>
                  <a:lnTo>
                    <a:pt x="26" y="148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94" y="148"/>
                  </a:lnTo>
                  <a:lnTo>
                    <a:pt x="120" y="148"/>
                  </a:lnTo>
                  <a:lnTo>
                    <a:pt x="120" y="0"/>
                  </a:lnTo>
                  <a:lnTo>
                    <a:pt x="97" y="0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02"/>
              <a:endParaRPr lang="en-US" sz="2100">
                <a:solidFill>
                  <a:srgbClr val="C00000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206" name="Freeform 11">
              <a:extLst>
                <a:ext uri="{FF2B5EF4-FFF2-40B4-BE49-F238E27FC236}">
                  <a16:creationId xmlns:a16="http://schemas.microsoft.com/office/drawing/2014/main" id="{87C6AAF7-07BC-4293-80C2-1F4ECAA39E4D}"/>
                </a:ext>
              </a:extLst>
            </p:cNvPr>
            <p:cNvSpPr>
              <a:spLocks/>
            </p:cNvSpPr>
            <p:nvPr/>
          </p:nvSpPr>
          <p:spPr bwMode="gray">
            <a:xfrm>
              <a:off x="-7756525" y="-374651"/>
              <a:ext cx="41275" cy="234950"/>
            </a:xfrm>
            <a:custGeom>
              <a:avLst/>
              <a:gdLst>
                <a:gd name="T0" fmla="*/ 0 w 26"/>
                <a:gd name="T1" fmla="*/ 148 h 148"/>
                <a:gd name="T2" fmla="*/ 26 w 26"/>
                <a:gd name="T3" fmla="*/ 148 h 148"/>
                <a:gd name="T4" fmla="*/ 26 w 26"/>
                <a:gd name="T5" fmla="*/ 0 h 148"/>
                <a:gd name="T6" fmla="*/ 0 w 26"/>
                <a:gd name="T7" fmla="*/ 0 h 148"/>
                <a:gd name="T8" fmla="*/ 0 w 26"/>
                <a:gd name="T9" fmla="*/ 148 h 148"/>
                <a:gd name="T10" fmla="*/ 0 w 26"/>
                <a:gd name="T1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8">
                  <a:moveTo>
                    <a:pt x="0" y="148"/>
                  </a:moveTo>
                  <a:lnTo>
                    <a:pt x="26" y="148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02"/>
              <a:endParaRPr lang="en-US" sz="2100">
                <a:solidFill>
                  <a:srgbClr val="C00000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207" name="Freeform 12">
              <a:extLst>
                <a:ext uri="{FF2B5EF4-FFF2-40B4-BE49-F238E27FC236}">
                  <a16:creationId xmlns:a16="http://schemas.microsoft.com/office/drawing/2014/main" id="{A7D9DAB9-E2CD-4BE7-B765-B5E517605965}"/>
                </a:ext>
              </a:extLst>
            </p:cNvPr>
            <p:cNvSpPr>
              <a:spLocks/>
            </p:cNvSpPr>
            <p:nvPr/>
          </p:nvSpPr>
          <p:spPr bwMode="gray">
            <a:xfrm>
              <a:off x="-7697788" y="-374651"/>
              <a:ext cx="217487" cy="234950"/>
            </a:xfrm>
            <a:custGeom>
              <a:avLst/>
              <a:gdLst>
                <a:gd name="T0" fmla="*/ 52 w 137"/>
                <a:gd name="T1" fmla="*/ 71 h 148"/>
                <a:gd name="T2" fmla="*/ 0 w 137"/>
                <a:gd name="T3" fmla="*/ 148 h 148"/>
                <a:gd name="T4" fmla="*/ 29 w 137"/>
                <a:gd name="T5" fmla="*/ 148 h 148"/>
                <a:gd name="T6" fmla="*/ 67 w 137"/>
                <a:gd name="T7" fmla="*/ 92 h 148"/>
                <a:gd name="T8" fmla="*/ 104 w 137"/>
                <a:gd name="T9" fmla="*/ 148 h 148"/>
                <a:gd name="T10" fmla="*/ 137 w 137"/>
                <a:gd name="T11" fmla="*/ 148 h 148"/>
                <a:gd name="T12" fmla="*/ 83 w 137"/>
                <a:gd name="T13" fmla="*/ 71 h 148"/>
                <a:gd name="T14" fmla="*/ 133 w 137"/>
                <a:gd name="T15" fmla="*/ 0 h 148"/>
                <a:gd name="T16" fmla="*/ 104 w 137"/>
                <a:gd name="T17" fmla="*/ 0 h 148"/>
                <a:gd name="T18" fmla="*/ 69 w 137"/>
                <a:gd name="T19" fmla="*/ 52 h 148"/>
                <a:gd name="T20" fmla="*/ 33 w 137"/>
                <a:gd name="T21" fmla="*/ 0 h 148"/>
                <a:gd name="T22" fmla="*/ 3 w 137"/>
                <a:gd name="T23" fmla="*/ 0 h 148"/>
                <a:gd name="T24" fmla="*/ 52 w 137"/>
                <a:gd name="T25" fmla="*/ 71 h 148"/>
                <a:gd name="T26" fmla="*/ 52 w 137"/>
                <a:gd name="T27" fmla="*/ 7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7" h="148">
                  <a:moveTo>
                    <a:pt x="52" y="71"/>
                  </a:moveTo>
                  <a:lnTo>
                    <a:pt x="0" y="148"/>
                  </a:lnTo>
                  <a:lnTo>
                    <a:pt x="29" y="148"/>
                  </a:lnTo>
                  <a:lnTo>
                    <a:pt x="67" y="92"/>
                  </a:lnTo>
                  <a:lnTo>
                    <a:pt x="104" y="148"/>
                  </a:lnTo>
                  <a:lnTo>
                    <a:pt x="137" y="148"/>
                  </a:lnTo>
                  <a:lnTo>
                    <a:pt x="83" y="71"/>
                  </a:lnTo>
                  <a:lnTo>
                    <a:pt x="133" y="0"/>
                  </a:lnTo>
                  <a:lnTo>
                    <a:pt x="104" y="0"/>
                  </a:lnTo>
                  <a:lnTo>
                    <a:pt x="69" y="52"/>
                  </a:lnTo>
                  <a:lnTo>
                    <a:pt x="33" y="0"/>
                  </a:lnTo>
                  <a:lnTo>
                    <a:pt x="3" y="0"/>
                  </a:lnTo>
                  <a:lnTo>
                    <a:pt x="52" y="71"/>
                  </a:lnTo>
                  <a:lnTo>
                    <a:pt x="52" y="71"/>
                  </a:lnTo>
                  <a:close/>
                </a:path>
              </a:pathLst>
            </a:custGeom>
            <a:solidFill>
              <a:srgbClr val="00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02"/>
              <a:endParaRPr lang="en-US" sz="2100">
                <a:solidFill>
                  <a:srgbClr val="C00000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208" name="Freeform 13">
              <a:extLst>
                <a:ext uri="{FF2B5EF4-FFF2-40B4-BE49-F238E27FC236}">
                  <a16:creationId xmlns:a16="http://schemas.microsoft.com/office/drawing/2014/main" id="{E80164AD-6C03-47FA-8548-C5D69E11900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-7356475" y="-379413"/>
              <a:ext cx="87312" cy="139700"/>
            </a:xfrm>
            <a:custGeom>
              <a:avLst/>
              <a:gdLst>
                <a:gd name="T0" fmla="*/ 22 w 23"/>
                <a:gd name="T1" fmla="*/ 28 h 37"/>
                <a:gd name="T2" fmla="*/ 14 w 23"/>
                <a:gd name="T3" fmla="*/ 22 h 37"/>
                <a:gd name="T4" fmla="*/ 9 w 23"/>
                <a:gd name="T5" fmla="*/ 22 h 37"/>
                <a:gd name="T6" fmla="*/ 5 w 23"/>
                <a:gd name="T7" fmla="*/ 19 h 37"/>
                <a:gd name="T8" fmla="*/ 7 w 23"/>
                <a:gd name="T9" fmla="*/ 17 h 37"/>
                <a:gd name="T10" fmla="*/ 10 w 23"/>
                <a:gd name="T11" fmla="*/ 18 h 37"/>
                <a:gd name="T12" fmla="*/ 21 w 23"/>
                <a:gd name="T13" fmla="*/ 9 h 37"/>
                <a:gd name="T14" fmla="*/ 18 w 23"/>
                <a:gd name="T15" fmla="*/ 3 h 37"/>
                <a:gd name="T16" fmla="*/ 23 w 23"/>
                <a:gd name="T17" fmla="*/ 3 h 37"/>
                <a:gd name="T18" fmla="*/ 23 w 23"/>
                <a:gd name="T19" fmla="*/ 1 h 37"/>
                <a:gd name="T20" fmla="*/ 15 w 23"/>
                <a:gd name="T21" fmla="*/ 1 h 37"/>
                <a:gd name="T22" fmla="*/ 11 w 23"/>
                <a:gd name="T23" fmla="*/ 0 h 37"/>
                <a:gd name="T24" fmla="*/ 1 w 23"/>
                <a:gd name="T25" fmla="*/ 9 h 37"/>
                <a:gd name="T26" fmla="*/ 4 w 23"/>
                <a:gd name="T27" fmla="*/ 16 h 37"/>
                <a:gd name="T28" fmla="*/ 2 w 23"/>
                <a:gd name="T29" fmla="*/ 20 h 37"/>
                <a:gd name="T30" fmla="*/ 4 w 23"/>
                <a:gd name="T31" fmla="*/ 23 h 37"/>
                <a:gd name="T32" fmla="*/ 0 w 23"/>
                <a:gd name="T33" fmla="*/ 30 h 37"/>
                <a:gd name="T34" fmla="*/ 10 w 23"/>
                <a:gd name="T35" fmla="*/ 37 h 37"/>
                <a:gd name="T36" fmla="*/ 22 w 23"/>
                <a:gd name="T37" fmla="*/ 28 h 37"/>
                <a:gd name="T38" fmla="*/ 18 w 23"/>
                <a:gd name="T39" fmla="*/ 9 h 37"/>
                <a:gd name="T40" fmla="*/ 11 w 23"/>
                <a:gd name="T41" fmla="*/ 15 h 37"/>
                <a:gd name="T42" fmla="*/ 4 w 23"/>
                <a:gd name="T43" fmla="*/ 9 h 37"/>
                <a:gd name="T44" fmla="*/ 11 w 23"/>
                <a:gd name="T45" fmla="*/ 2 h 37"/>
                <a:gd name="T46" fmla="*/ 18 w 23"/>
                <a:gd name="T47" fmla="*/ 9 h 37"/>
                <a:gd name="T48" fmla="*/ 19 w 23"/>
                <a:gd name="T49" fmla="*/ 29 h 37"/>
                <a:gd name="T50" fmla="*/ 10 w 23"/>
                <a:gd name="T51" fmla="*/ 34 h 37"/>
                <a:gd name="T52" fmla="*/ 3 w 23"/>
                <a:gd name="T53" fmla="*/ 29 h 37"/>
                <a:gd name="T54" fmla="*/ 7 w 23"/>
                <a:gd name="T55" fmla="*/ 24 h 37"/>
                <a:gd name="T56" fmla="*/ 13 w 23"/>
                <a:gd name="T57" fmla="*/ 24 h 37"/>
                <a:gd name="T58" fmla="*/ 19 w 23"/>
                <a:gd name="T5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" h="37">
                  <a:moveTo>
                    <a:pt x="22" y="28"/>
                  </a:moveTo>
                  <a:cubicBezTo>
                    <a:pt x="22" y="24"/>
                    <a:pt x="19" y="22"/>
                    <a:pt x="14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6" y="22"/>
                    <a:pt x="5" y="21"/>
                    <a:pt x="5" y="19"/>
                  </a:cubicBezTo>
                  <a:cubicBezTo>
                    <a:pt x="5" y="19"/>
                    <a:pt x="6" y="18"/>
                    <a:pt x="7" y="17"/>
                  </a:cubicBezTo>
                  <a:cubicBezTo>
                    <a:pt x="8" y="17"/>
                    <a:pt x="9" y="18"/>
                    <a:pt x="10" y="18"/>
                  </a:cubicBezTo>
                  <a:cubicBezTo>
                    <a:pt x="17" y="18"/>
                    <a:pt x="21" y="14"/>
                    <a:pt x="21" y="9"/>
                  </a:cubicBezTo>
                  <a:cubicBezTo>
                    <a:pt x="21" y="6"/>
                    <a:pt x="20" y="4"/>
                    <a:pt x="18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5" y="0"/>
                    <a:pt x="1" y="4"/>
                    <a:pt x="1" y="9"/>
                  </a:cubicBezTo>
                  <a:cubicBezTo>
                    <a:pt x="1" y="12"/>
                    <a:pt x="2" y="15"/>
                    <a:pt x="4" y="16"/>
                  </a:cubicBezTo>
                  <a:cubicBezTo>
                    <a:pt x="3" y="17"/>
                    <a:pt x="2" y="18"/>
                    <a:pt x="2" y="20"/>
                  </a:cubicBezTo>
                  <a:cubicBezTo>
                    <a:pt x="2" y="21"/>
                    <a:pt x="3" y="23"/>
                    <a:pt x="4" y="23"/>
                  </a:cubicBezTo>
                  <a:cubicBezTo>
                    <a:pt x="2" y="25"/>
                    <a:pt x="0" y="27"/>
                    <a:pt x="0" y="30"/>
                  </a:cubicBezTo>
                  <a:cubicBezTo>
                    <a:pt x="0" y="34"/>
                    <a:pt x="4" y="37"/>
                    <a:pt x="10" y="37"/>
                  </a:cubicBezTo>
                  <a:cubicBezTo>
                    <a:pt x="17" y="37"/>
                    <a:pt x="22" y="33"/>
                    <a:pt x="22" y="28"/>
                  </a:cubicBezTo>
                  <a:close/>
                  <a:moveTo>
                    <a:pt x="18" y="9"/>
                  </a:moveTo>
                  <a:cubicBezTo>
                    <a:pt x="18" y="13"/>
                    <a:pt x="15" y="15"/>
                    <a:pt x="11" y="15"/>
                  </a:cubicBezTo>
                  <a:cubicBezTo>
                    <a:pt x="6" y="15"/>
                    <a:pt x="4" y="13"/>
                    <a:pt x="4" y="9"/>
                  </a:cubicBezTo>
                  <a:cubicBezTo>
                    <a:pt x="4" y="5"/>
                    <a:pt x="7" y="2"/>
                    <a:pt x="11" y="2"/>
                  </a:cubicBezTo>
                  <a:cubicBezTo>
                    <a:pt x="15" y="2"/>
                    <a:pt x="18" y="5"/>
                    <a:pt x="18" y="9"/>
                  </a:cubicBezTo>
                  <a:close/>
                  <a:moveTo>
                    <a:pt x="19" y="29"/>
                  </a:moveTo>
                  <a:cubicBezTo>
                    <a:pt x="19" y="32"/>
                    <a:pt x="16" y="34"/>
                    <a:pt x="10" y="34"/>
                  </a:cubicBezTo>
                  <a:cubicBezTo>
                    <a:pt x="6" y="34"/>
                    <a:pt x="3" y="33"/>
                    <a:pt x="3" y="29"/>
                  </a:cubicBezTo>
                  <a:cubicBezTo>
                    <a:pt x="3" y="27"/>
                    <a:pt x="5" y="25"/>
                    <a:pt x="7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7" y="24"/>
                    <a:pt x="19" y="26"/>
                    <a:pt x="19" y="29"/>
                  </a:cubicBezTo>
                  <a:close/>
                </a:path>
              </a:pathLst>
            </a:custGeom>
            <a:solidFill>
              <a:srgbClr val="00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02"/>
              <a:endParaRPr lang="en-US" sz="2100">
                <a:solidFill>
                  <a:srgbClr val="C00000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209" name="Freeform 14">
              <a:extLst>
                <a:ext uri="{FF2B5EF4-FFF2-40B4-BE49-F238E27FC236}">
                  <a16:creationId xmlns:a16="http://schemas.microsoft.com/office/drawing/2014/main" id="{E83A08A4-10B5-494D-B126-368D10E76E6C}"/>
                </a:ext>
              </a:extLst>
            </p:cNvPr>
            <p:cNvSpPr>
              <a:spLocks/>
            </p:cNvSpPr>
            <p:nvPr/>
          </p:nvSpPr>
          <p:spPr bwMode="gray">
            <a:xfrm>
              <a:off x="-7246938" y="-379413"/>
              <a:ext cx="41275" cy="90488"/>
            </a:xfrm>
            <a:custGeom>
              <a:avLst/>
              <a:gdLst>
                <a:gd name="T0" fmla="*/ 11 w 11"/>
                <a:gd name="T1" fmla="*/ 0 h 24"/>
                <a:gd name="T2" fmla="*/ 3 w 11"/>
                <a:gd name="T3" fmla="*/ 7 h 24"/>
                <a:gd name="T4" fmla="*/ 2 w 11"/>
                <a:gd name="T5" fmla="*/ 7 h 24"/>
                <a:gd name="T6" fmla="*/ 3 w 11"/>
                <a:gd name="T7" fmla="*/ 1 h 24"/>
                <a:gd name="T8" fmla="*/ 0 w 11"/>
                <a:gd name="T9" fmla="*/ 1 h 24"/>
                <a:gd name="T10" fmla="*/ 0 w 11"/>
                <a:gd name="T11" fmla="*/ 24 h 24"/>
                <a:gd name="T12" fmla="*/ 3 w 11"/>
                <a:gd name="T13" fmla="*/ 24 h 24"/>
                <a:gd name="T14" fmla="*/ 3 w 11"/>
                <a:gd name="T15" fmla="*/ 15 h 24"/>
                <a:gd name="T16" fmla="*/ 11 w 11"/>
                <a:gd name="T17" fmla="*/ 3 h 24"/>
                <a:gd name="T18" fmla="*/ 11 w 11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4">
                  <a:moveTo>
                    <a:pt x="11" y="0"/>
                  </a:moveTo>
                  <a:cubicBezTo>
                    <a:pt x="6" y="0"/>
                    <a:pt x="3" y="3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5"/>
                    <a:pt x="3" y="2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7"/>
                    <a:pt x="6" y="2"/>
                    <a:pt x="11" y="3"/>
                  </a:cubicBezTo>
                  <a:cubicBezTo>
                    <a:pt x="11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00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02"/>
              <a:endParaRPr lang="en-US" sz="2100">
                <a:solidFill>
                  <a:srgbClr val="C00000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210" name="Freeform 15">
              <a:extLst>
                <a:ext uri="{FF2B5EF4-FFF2-40B4-BE49-F238E27FC236}">
                  <a16:creationId xmlns:a16="http://schemas.microsoft.com/office/drawing/2014/main" id="{8A52D2EF-27A5-4A3A-8043-7BE6CA3A528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-7194550" y="-379413"/>
              <a:ext cx="79375" cy="93663"/>
            </a:xfrm>
            <a:custGeom>
              <a:avLst/>
              <a:gdLst>
                <a:gd name="T0" fmla="*/ 21 w 21"/>
                <a:gd name="T1" fmla="*/ 12 h 25"/>
                <a:gd name="T2" fmla="*/ 11 w 21"/>
                <a:gd name="T3" fmla="*/ 0 h 25"/>
                <a:gd name="T4" fmla="*/ 0 w 21"/>
                <a:gd name="T5" fmla="*/ 12 h 25"/>
                <a:gd name="T6" fmla="*/ 10 w 21"/>
                <a:gd name="T7" fmla="*/ 25 h 25"/>
                <a:gd name="T8" fmla="*/ 21 w 21"/>
                <a:gd name="T9" fmla="*/ 12 h 25"/>
                <a:gd name="T10" fmla="*/ 18 w 21"/>
                <a:gd name="T11" fmla="*/ 12 h 25"/>
                <a:gd name="T12" fmla="*/ 11 w 21"/>
                <a:gd name="T13" fmla="*/ 22 h 25"/>
                <a:gd name="T14" fmla="*/ 3 w 21"/>
                <a:gd name="T15" fmla="*/ 12 h 25"/>
                <a:gd name="T16" fmla="*/ 11 w 21"/>
                <a:gd name="T17" fmla="*/ 3 h 25"/>
                <a:gd name="T18" fmla="*/ 18 w 21"/>
                <a:gd name="T1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5">
                  <a:moveTo>
                    <a:pt x="21" y="12"/>
                  </a:moveTo>
                  <a:cubicBezTo>
                    <a:pt x="21" y="3"/>
                    <a:pt x="16" y="0"/>
                    <a:pt x="11" y="0"/>
                  </a:cubicBezTo>
                  <a:cubicBezTo>
                    <a:pt x="4" y="0"/>
                    <a:pt x="0" y="6"/>
                    <a:pt x="0" y="12"/>
                  </a:cubicBezTo>
                  <a:cubicBezTo>
                    <a:pt x="0" y="21"/>
                    <a:pt x="4" y="25"/>
                    <a:pt x="10" y="25"/>
                  </a:cubicBezTo>
                  <a:cubicBezTo>
                    <a:pt x="17" y="25"/>
                    <a:pt x="21" y="19"/>
                    <a:pt x="21" y="12"/>
                  </a:cubicBezTo>
                  <a:close/>
                  <a:moveTo>
                    <a:pt x="18" y="12"/>
                  </a:moveTo>
                  <a:cubicBezTo>
                    <a:pt x="18" y="19"/>
                    <a:pt x="14" y="22"/>
                    <a:pt x="11" y="22"/>
                  </a:cubicBezTo>
                  <a:cubicBezTo>
                    <a:pt x="6" y="22"/>
                    <a:pt x="3" y="19"/>
                    <a:pt x="3" y="12"/>
                  </a:cubicBezTo>
                  <a:cubicBezTo>
                    <a:pt x="3" y="6"/>
                    <a:pt x="7" y="3"/>
                    <a:pt x="11" y="3"/>
                  </a:cubicBezTo>
                  <a:cubicBezTo>
                    <a:pt x="16" y="3"/>
                    <a:pt x="18" y="6"/>
                    <a:pt x="18" y="12"/>
                  </a:cubicBezTo>
                  <a:close/>
                </a:path>
              </a:pathLst>
            </a:custGeom>
            <a:solidFill>
              <a:srgbClr val="00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02"/>
              <a:endParaRPr lang="en-US" sz="2100">
                <a:solidFill>
                  <a:srgbClr val="C00000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211" name="Freeform 16">
              <a:extLst>
                <a:ext uri="{FF2B5EF4-FFF2-40B4-BE49-F238E27FC236}">
                  <a16:creationId xmlns:a16="http://schemas.microsoft.com/office/drawing/2014/main" id="{97223F13-F213-44E8-B992-7723146F05CC}"/>
                </a:ext>
              </a:extLst>
            </p:cNvPr>
            <p:cNvSpPr>
              <a:spLocks/>
            </p:cNvSpPr>
            <p:nvPr/>
          </p:nvSpPr>
          <p:spPr bwMode="gray">
            <a:xfrm>
              <a:off x="-7089775" y="-374651"/>
              <a:ext cx="68262" cy="88900"/>
            </a:xfrm>
            <a:custGeom>
              <a:avLst/>
              <a:gdLst>
                <a:gd name="T0" fmla="*/ 18 w 18"/>
                <a:gd name="T1" fmla="*/ 23 h 24"/>
                <a:gd name="T2" fmla="*/ 18 w 18"/>
                <a:gd name="T3" fmla="*/ 0 h 24"/>
                <a:gd name="T4" fmla="*/ 15 w 18"/>
                <a:gd name="T5" fmla="*/ 0 h 24"/>
                <a:gd name="T6" fmla="*/ 15 w 18"/>
                <a:gd name="T7" fmla="*/ 11 h 24"/>
                <a:gd name="T8" fmla="*/ 8 w 18"/>
                <a:gd name="T9" fmla="*/ 21 h 24"/>
                <a:gd name="T10" fmla="*/ 3 w 18"/>
                <a:gd name="T11" fmla="*/ 15 h 24"/>
                <a:gd name="T12" fmla="*/ 3 w 18"/>
                <a:gd name="T13" fmla="*/ 0 h 24"/>
                <a:gd name="T14" fmla="*/ 0 w 18"/>
                <a:gd name="T15" fmla="*/ 0 h 24"/>
                <a:gd name="T16" fmla="*/ 0 w 18"/>
                <a:gd name="T17" fmla="*/ 16 h 24"/>
                <a:gd name="T18" fmla="*/ 7 w 18"/>
                <a:gd name="T19" fmla="*/ 24 h 24"/>
                <a:gd name="T20" fmla="*/ 16 w 18"/>
                <a:gd name="T21" fmla="*/ 18 h 24"/>
                <a:gd name="T22" fmla="*/ 16 w 18"/>
                <a:gd name="T23" fmla="*/ 18 h 24"/>
                <a:gd name="T24" fmla="*/ 15 w 18"/>
                <a:gd name="T25" fmla="*/ 23 h 24"/>
                <a:gd name="T26" fmla="*/ 18 w 18"/>
                <a:gd name="T2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24">
                  <a:moveTo>
                    <a:pt x="18" y="23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7"/>
                    <a:pt x="12" y="21"/>
                    <a:pt x="8" y="21"/>
                  </a:cubicBezTo>
                  <a:cubicBezTo>
                    <a:pt x="4" y="21"/>
                    <a:pt x="3" y="19"/>
                    <a:pt x="3" y="1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2" y="24"/>
                    <a:pt x="7" y="24"/>
                  </a:cubicBezTo>
                  <a:cubicBezTo>
                    <a:pt x="11" y="24"/>
                    <a:pt x="14" y="21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9"/>
                    <a:pt x="15" y="22"/>
                    <a:pt x="15" y="23"/>
                  </a:cubicBezTo>
                  <a:cubicBezTo>
                    <a:pt x="18" y="23"/>
                    <a:pt x="18" y="23"/>
                    <a:pt x="18" y="23"/>
                  </a:cubicBezTo>
                  <a:close/>
                </a:path>
              </a:pathLst>
            </a:custGeom>
            <a:solidFill>
              <a:srgbClr val="00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02"/>
              <a:endParaRPr lang="en-US" sz="2100">
                <a:solidFill>
                  <a:srgbClr val="C00000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212" name="Freeform 17">
              <a:extLst>
                <a:ext uri="{FF2B5EF4-FFF2-40B4-BE49-F238E27FC236}">
                  <a16:creationId xmlns:a16="http://schemas.microsoft.com/office/drawing/2014/main" id="{EA24B1EC-53CA-444B-B5C7-C996A09E7FD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-6985000" y="-379413"/>
              <a:ext cx="71437" cy="134938"/>
            </a:xfrm>
            <a:custGeom>
              <a:avLst/>
              <a:gdLst>
                <a:gd name="T0" fmla="*/ 19 w 19"/>
                <a:gd name="T1" fmla="*/ 11 h 36"/>
                <a:gd name="T2" fmla="*/ 10 w 19"/>
                <a:gd name="T3" fmla="*/ 0 h 36"/>
                <a:gd name="T4" fmla="*/ 2 w 19"/>
                <a:gd name="T5" fmla="*/ 6 h 36"/>
                <a:gd name="T6" fmla="*/ 2 w 19"/>
                <a:gd name="T7" fmla="*/ 6 h 36"/>
                <a:gd name="T8" fmla="*/ 3 w 19"/>
                <a:gd name="T9" fmla="*/ 1 h 36"/>
                <a:gd name="T10" fmla="*/ 0 w 19"/>
                <a:gd name="T11" fmla="*/ 1 h 36"/>
                <a:gd name="T12" fmla="*/ 0 w 19"/>
                <a:gd name="T13" fmla="*/ 36 h 36"/>
                <a:gd name="T14" fmla="*/ 3 w 19"/>
                <a:gd name="T15" fmla="*/ 36 h 36"/>
                <a:gd name="T16" fmla="*/ 3 w 19"/>
                <a:gd name="T17" fmla="*/ 24 h 36"/>
                <a:gd name="T18" fmla="*/ 7 w 19"/>
                <a:gd name="T19" fmla="*/ 24 h 36"/>
                <a:gd name="T20" fmla="*/ 19 w 19"/>
                <a:gd name="T21" fmla="*/ 11 h 36"/>
                <a:gd name="T22" fmla="*/ 16 w 19"/>
                <a:gd name="T23" fmla="*/ 12 h 36"/>
                <a:gd name="T24" fmla="*/ 7 w 19"/>
                <a:gd name="T25" fmla="*/ 22 h 36"/>
                <a:gd name="T26" fmla="*/ 3 w 19"/>
                <a:gd name="T27" fmla="*/ 21 h 36"/>
                <a:gd name="T28" fmla="*/ 3 w 19"/>
                <a:gd name="T29" fmla="*/ 13 h 36"/>
                <a:gd name="T30" fmla="*/ 10 w 19"/>
                <a:gd name="T31" fmla="*/ 3 h 36"/>
                <a:gd name="T32" fmla="*/ 16 w 19"/>
                <a:gd name="T33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6">
                  <a:moveTo>
                    <a:pt x="19" y="11"/>
                  </a:moveTo>
                  <a:cubicBezTo>
                    <a:pt x="19" y="4"/>
                    <a:pt x="16" y="0"/>
                    <a:pt x="10" y="0"/>
                  </a:cubicBezTo>
                  <a:cubicBezTo>
                    <a:pt x="7" y="0"/>
                    <a:pt x="4" y="2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2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5" y="24"/>
                    <a:pt x="7" y="24"/>
                  </a:cubicBezTo>
                  <a:cubicBezTo>
                    <a:pt x="14" y="24"/>
                    <a:pt x="19" y="20"/>
                    <a:pt x="19" y="11"/>
                  </a:cubicBezTo>
                  <a:close/>
                  <a:moveTo>
                    <a:pt x="16" y="12"/>
                  </a:moveTo>
                  <a:cubicBezTo>
                    <a:pt x="16" y="19"/>
                    <a:pt x="13" y="22"/>
                    <a:pt x="7" y="22"/>
                  </a:cubicBezTo>
                  <a:cubicBezTo>
                    <a:pt x="6" y="22"/>
                    <a:pt x="4" y="22"/>
                    <a:pt x="3" y="2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5" y="3"/>
                    <a:pt x="10" y="3"/>
                  </a:cubicBezTo>
                  <a:cubicBezTo>
                    <a:pt x="14" y="3"/>
                    <a:pt x="16" y="6"/>
                    <a:pt x="16" y="12"/>
                  </a:cubicBezTo>
                  <a:close/>
                </a:path>
              </a:pathLst>
            </a:custGeom>
            <a:solidFill>
              <a:srgbClr val="00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02"/>
              <a:endParaRPr lang="en-US" sz="2100">
                <a:solidFill>
                  <a:srgbClr val="C00000"/>
                </a:solidFill>
                <a:latin typeface="Lucida Sans Unicode"/>
                <a:cs typeface="Lucida Sans Unicode"/>
              </a:endParaRPr>
            </a:p>
          </p:txBody>
        </p:sp>
        <p:sp>
          <p:nvSpPr>
            <p:cNvPr id="213" name="Freeform 18">
              <a:extLst>
                <a:ext uri="{FF2B5EF4-FFF2-40B4-BE49-F238E27FC236}">
                  <a16:creationId xmlns:a16="http://schemas.microsoft.com/office/drawing/2014/main" id="{A8213F42-3E61-463A-A4BE-85B9933EE45C}"/>
                </a:ext>
              </a:extLst>
            </p:cNvPr>
            <p:cNvSpPr>
              <a:spLocks/>
            </p:cNvSpPr>
            <p:nvPr/>
          </p:nvSpPr>
          <p:spPr bwMode="gray">
            <a:xfrm>
              <a:off x="-7464425" y="-525463"/>
              <a:ext cx="465137" cy="434975"/>
            </a:xfrm>
            <a:custGeom>
              <a:avLst/>
              <a:gdLst>
                <a:gd name="T0" fmla="*/ 91 w 124"/>
                <a:gd name="T1" fmla="*/ 116 h 116"/>
                <a:gd name="T2" fmla="*/ 0 w 124"/>
                <a:gd name="T3" fmla="*/ 26 h 116"/>
                <a:gd name="T4" fmla="*/ 4 w 124"/>
                <a:gd name="T5" fmla="*/ 0 h 116"/>
                <a:gd name="T6" fmla="*/ 6 w 124"/>
                <a:gd name="T7" fmla="*/ 0 h 116"/>
                <a:gd name="T8" fmla="*/ 2 w 124"/>
                <a:gd name="T9" fmla="*/ 26 h 116"/>
                <a:gd name="T10" fmla="*/ 91 w 124"/>
                <a:gd name="T11" fmla="*/ 114 h 116"/>
                <a:gd name="T12" fmla="*/ 124 w 124"/>
                <a:gd name="T13" fmla="*/ 107 h 116"/>
                <a:gd name="T14" fmla="*/ 124 w 124"/>
                <a:gd name="T15" fmla="*/ 110 h 116"/>
                <a:gd name="T16" fmla="*/ 91 w 124"/>
                <a:gd name="T1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16">
                  <a:moveTo>
                    <a:pt x="91" y="116"/>
                  </a:moveTo>
                  <a:cubicBezTo>
                    <a:pt x="41" y="116"/>
                    <a:pt x="0" y="76"/>
                    <a:pt x="0" y="26"/>
                  </a:cubicBezTo>
                  <a:cubicBezTo>
                    <a:pt x="0" y="17"/>
                    <a:pt x="2" y="8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8"/>
                    <a:pt x="2" y="17"/>
                    <a:pt x="2" y="26"/>
                  </a:cubicBezTo>
                  <a:cubicBezTo>
                    <a:pt x="2" y="74"/>
                    <a:pt x="42" y="114"/>
                    <a:pt x="91" y="114"/>
                  </a:cubicBezTo>
                  <a:cubicBezTo>
                    <a:pt x="102" y="114"/>
                    <a:pt x="113" y="112"/>
                    <a:pt x="124" y="107"/>
                  </a:cubicBezTo>
                  <a:cubicBezTo>
                    <a:pt x="124" y="110"/>
                    <a:pt x="124" y="110"/>
                    <a:pt x="124" y="110"/>
                  </a:cubicBezTo>
                  <a:cubicBezTo>
                    <a:pt x="114" y="114"/>
                    <a:pt x="102" y="116"/>
                    <a:pt x="91" y="116"/>
                  </a:cubicBezTo>
                  <a:close/>
                </a:path>
              </a:pathLst>
            </a:custGeom>
            <a:solidFill>
              <a:srgbClr val="00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02"/>
              <a:endParaRPr lang="en-US" sz="2100">
                <a:solidFill>
                  <a:srgbClr val="C00000"/>
                </a:solidFill>
                <a:latin typeface="Lucida Sans Unicode"/>
                <a:cs typeface="Lucida Sans Unicode"/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15D289-CB02-4681-91DA-22C233CF1B5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25465" y="512540"/>
            <a:ext cx="11114084" cy="79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16614-CA91-4CF0-9C78-D595C950B279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538184" y="1733898"/>
            <a:ext cx="11101366" cy="45049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6FB88-43B4-47FB-98DA-7D5F2546EF55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88210" y="6482694"/>
            <a:ext cx="648000" cy="118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  <a:lvl2pPr marL="0" indent="0">
              <a:defRPr sz="900">
                <a:solidFill>
                  <a:schemeClr val="tx1"/>
                </a:solidFill>
              </a:defRPr>
            </a:lvl2pPr>
            <a:lvl3pPr marL="0" indent="0">
              <a:defRPr sz="900">
                <a:solidFill>
                  <a:schemeClr val="tx1"/>
                </a:solidFill>
              </a:defRPr>
            </a:lvl3pPr>
            <a:lvl4pPr marL="0" indent="0">
              <a:defRPr sz="900">
                <a:solidFill>
                  <a:schemeClr val="tx1"/>
                </a:solidFill>
              </a:defRPr>
            </a:lvl4pPr>
            <a:lvl5pPr marL="0" indent="0">
              <a:defRPr sz="900">
                <a:solidFill>
                  <a:schemeClr val="tx1"/>
                </a:solidFill>
              </a:defRPr>
            </a:lvl5pPr>
            <a:lvl6pPr marL="0" indent="0">
              <a:defRPr sz="900">
                <a:solidFill>
                  <a:schemeClr val="tx1"/>
                </a:solidFill>
              </a:defRPr>
            </a:lvl6pPr>
            <a:lvl7pPr marL="0" indent="0">
              <a:defRPr sz="900">
                <a:solidFill>
                  <a:schemeClr val="tx1"/>
                </a:solidFill>
              </a:defRPr>
            </a:lvl7pPr>
            <a:lvl8pPr marL="0" indent="0">
              <a:defRPr sz="900">
                <a:solidFill>
                  <a:schemeClr val="tx1"/>
                </a:solidFill>
              </a:defRPr>
            </a:lvl8pPr>
            <a:lvl9pPr marL="0" indent="0">
              <a:defRPr sz="900">
                <a:solidFill>
                  <a:schemeClr val="tx1"/>
                </a:solidFill>
              </a:defRPr>
            </a:lvl9pPr>
          </a:lstStyle>
          <a:p>
            <a:fld id="{5C89B68C-42AB-4568-BDC7-7481EB68C2B7}" type="datetime1">
              <a:rPr lang="en-GB" smtClean="0"/>
              <a:t>17/02/2025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D3A78-AF20-48F6-B119-BBA4C90E97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602005" y="6482694"/>
            <a:ext cx="7200000" cy="118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  <a:lvl2pPr marL="0" indent="0">
              <a:defRPr sz="900"/>
            </a:lvl2pPr>
            <a:lvl3pPr marL="0" indent="0">
              <a:defRPr sz="900">
                <a:solidFill>
                  <a:schemeClr val="tx1"/>
                </a:solidFill>
              </a:defRPr>
            </a:lvl3pPr>
            <a:lvl4pPr marL="0" indent="0">
              <a:defRPr sz="900">
                <a:solidFill>
                  <a:schemeClr val="tx1"/>
                </a:solidFill>
              </a:defRPr>
            </a:lvl4pPr>
            <a:lvl5pPr marL="0" indent="0">
              <a:defRPr sz="900">
                <a:solidFill>
                  <a:schemeClr val="tx1"/>
                </a:solidFill>
              </a:defRPr>
            </a:lvl5pPr>
            <a:lvl6pPr marL="0" indent="0">
              <a:defRPr sz="900">
                <a:solidFill>
                  <a:schemeClr val="tx1"/>
                </a:solidFill>
              </a:defRPr>
            </a:lvl6pPr>
            <a:lvl7pPr marL="0" indent="0">
              <a:defRPr sz="900">
                <a:solidFill>
                  <a:schemeClr val="tx1"/>
                </a:solidFill>
              </a:defRPr>
            </a:lvl7pPr>
            <a:lvl8pPr marL="0" indent="0">
              <a:defRPr sz="900"/>
            </a:lvl8pPr>
            <a:lvl9pPr marL="0" indent="0">
              <a:defRPr sz="900">
                <a:solidFill>
                  <a:schemeClr val="tx1"/>
                </a:solidFill>
              </a:defRPr>
            </a:lvl9pPr>
          </a:lstStyle>
          <a:p>
            <a:r>
              <a:rPr lang="da-DK"/>
              <a:t>Lorem ipsum dolor sit amet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7610E-C66C-46DA-847F-66CFD5FAF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42571" y="6482694"/>
            <a:ext cx="288000" cy="118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  <a:lvl2pPr marL="0" indent="0">
              <a:defRPr sz="900">
                <a:solidFill>
                  <a:schemeClr val="tx1"/>
                </a:solidFill>
              </a:defRPr>
            </a:lvl2pPr>
            <a:lvl3pPr marL="0" indent="0">
              <a:defRPr sz="900">
                <a:solidFill>
                  <a:schemeClr val="tx1"/>
                </a:solidFill>
              </a:defRPr>
            </a:lvl3pPr>
            <a:lvl4pPr marL="0" indent="0">
              <a:defRPr sz="900">
                <a:solidFill>
                  <a:schemeClr val="tx1"/>
                </a:solidFill>
              </a:defRPr>
            </a:lvl4pPr>
            <a:lvl5pPr marL="0" indent="0">
              <a:defRPr sz="900">
                <a:solidFill>
                  <a:schemeClr val="tx1"/>
                </a:solidFill>
              </a:defRPr>
            </a:lvl5pPr>
            <a:lvl6pPr marL="0" indent="0">
              <a:defRPr sz="900">
                <a:solidFill>
                  <a:schemeClr val="tx1"/>
                </a:solidFill>
              </a:defRPr>
            </a:lvl6pPr>
            <a:lvl7pPr marL="0" indent="0">
              <a:defRPr sz="900">
                <a:solidFill>
                  <a:schemeClr val="tx1"/>
                </a:solidFill>
              </a:defRPr>
            </a:lvl7pPr>
            <a:lvl8pPr marL="0" indent="0">
              <a:defRPr sz="900">
                <a:solidFill>
                  <a:schemeClr val="tx1"/>
                </a:solidFill>
              </a:defRPr>
            </a:lvl8pPr>
            <a:lvl9pPr marL="0" indent="0">
              <a:defRPr sz="900">
                <a:solidFill>
                  <a:schemeClr val="tx1"/>
                </a:solidFill>
              </a:defRPr>
            </a:lvl9pPr>
          </a:lstStyle>
          <a:p>
            <a:fld id="{DB294408-D9A5-4273-AA2F-D5E1487AA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4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6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1200"/>
        </a:spcBef>
        <a:spcAft>
          <a:spcPts val="0"/>
        </a:spcAft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30000"/>
        </a:lnSpc>
        <a:spcBef>
          <a:spcPts val="30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30000"/>
        </a:lnSpc>
        <a:spcBef>
          <a:spcPts val="300"/>
        </a:spcBef>
        <a:buClr>
          <a:schemeClr val="accent1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6000" algn="l" defTabSz="914400" rtl="0" eaLnBrk="1" latinLnBrk="0" hangingPunct="1">
        <a:lnSpc>
          <a:spcPct val="130000"/>
        </a:lnSpc>
        <a:spcBef>
          <a:spcPts val="300"/>
        </a:spcBef>
        <a:buClr>
          <a:schemeClr val="accent1"/>
        </a:buClr>
        <a:buFont typeface="Symbol" panose="05050102010706020507" pitchFamily="18" charset="2"/>
        <a:buChar char="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216000" algn="l" defTabSz="914400" rtl="0" eaLnBrk="1" latinLnBrk="0" hangingPunct="1">
        <a:lnSpc>
          <a:spcPct val="130000"/>
        </a:lnSpc>
        <a:spcBef>
          <a:spcPts val="300"/>
        </a:spcBef>
        <a:buClr>
          <a:schemeClr val="accent1"/>
        </a:buClr>
        <a:buFont typeface="Symbol" panose="05050102010706020507" pitchFamily="18" charset="2"/>
        <a:buChar char="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216000" algn="l" defTabSz="914400" rtl="0" eaLnBrk="1" latinLnBrk="0" hangingPunct="1">
        <a:lnSpc>
          <a:spcPct val="130000"/>
        </a:lnSpc>
        <a:spcBef>
          <a:spcPts val="300"/>
        </a:spcBef>
        <a:buClr>
          <a:schemeClr val="accent1"/>
        </a:buClr>
        <a:buFont typeface="Symbol" panose="05050102010706020507" pitchFamily="18" charset="2"/>
        <a:buChar char="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432000" indent="-216000" algn="l" defTabSz="914400" rtl="0" eaLnBrk="1" latinLnBrk="0" hangingPunct="1">
        <a:lnSpc>
          <a:spcPct val="130000"/>
        </a:lnSpc>
        <a:spcBef>
          <a:spcPts val="300"/>
        </a:spcBef>
        <a:buClr>
          <a:schemeClr val="accent1"/>
        </a:buClr>
        <a:buFont typeface="Symbol" panose="05050102010706020507" pitchFamily="18" charset="2"/>
        <a:buChar char="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00" indent="-216000" algn="l" defTabSz="914400" rtl="0" eaLnBrk="1" latinLnBrk="0" hangingPunct="1">
        <a:lnSpc>
          <a:spcPct val="130000"/>
        </a:lnSpc>
        <a:spcBef>
          <a:spcPts val="300"/>
        </a:spcBef>
        <a:buClr>
          <a:schemeClr val="accent1"/>
        </a:buClr>
        <a:buFont typeface="Symbol" panose="05050102010706020507" pitchFamily="18" charset="2"/>
        <a:buChar char="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432000" indent="-216000" algn="l" defTabSz="914400" rtl="0" eaLnBrk="1" latinLnBrk="0" hangingPunct="1">
        <a:lnSpc>
          <a:spcPct val="130000"/>
        </a:lnSpc>
        <a:spcBef>
          <a:spcPts val="300"/>
        </a:spcBef>
        <a:buClr>
          <a:schemeClr val="accent1"/>
        </a:buClr>
        <a:buFont typeface="Symbol" panose="05050102010706020507" pitchFamily="18" charset="2"/>
        <a:buChar char="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1" orient="horz" pos="1140" userDrawn="1">
          <p15:clr>
            <a:srgbClr val="F26B43"/>
          </p15:clr>
        </p15:guide>
        <p15:guide id="92" pos="347" userDrawn="1">
          <p15:clr>
            <a:srgbClr val="F26B43"/>
          </p15:clr>
        </p15:guide>
        <p15:guide id="93" pos="7332" userDrawn="1">
          <p15:clr>
            <a:srgbClr val="F26B43"/>
          </p15:clr>
        </p15:guide>
        <p15:guide id="94" pos="4067" userDrawn="1">
          <p15:clr>
            <a:srgbClr val="F26B43"/>
          </p15:clr>
        </p15:guide>
        <p15:guide id="95" pos="3613" userDrawn="1">
          <p15:clr>
            <a:srgbClr val="F26B43"/>
          </p15:clr>
        </p15:guide>
        <p15:guide id="96" orient="horz" pos="393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slide" Target="slide20.xml"/><Relationship Id="rId3" Type="http://schemas.openxmlformats.org/officeDocument/2006/relationships/image" Target="../media/image9.svg"/><Relationship Id="rId21" Type="http://schemas.openxmlformats.org/officeDocument/2006/relationships/slide" Target="slide9.xml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slide" Target="slide21.xml"/><Relationship Id="rId25" Type="http://schemas.openxmlformats.org/officeDocument/2006/relationships/slide" Target="slide16.xml"/><Relationship Id="rId2" Type="http://schemas.openxmlformats.org/officeDocument/2006/relationships/image" Target="../media/image8.png"/><Relationship Id="rId16" Type="http://schemas.openxmlformats.org/officeDocument/2006/relationships/slide" Target="slide18.xml"/><Relationship Id="rId20" Type="http://schemas.openxmlformats.org/officeDocument/2006/relationships/slide" Target="slide2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24" Type="http://schemas.openxmlformats.org/officeDocument/2006/relationships/slide" Target="slide5.xml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23" Type="http://schemas.openxmlformats.org/officeDocument/2006/relationships/slide" Target="slide7.xml"/><Relationship Id="rId10" Type="http://schemas.openxmlformats.org/officeDocument/2006/relationships/image" Target="../media/image16.png"/><Relationship Id="rId19" Type="http://schemas.openxmlformats.org/officeDocument/2006/relationships/slide" Target="slide23.xml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Relationship Id="rId22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image" Target="../media/image33.emf"/><Relationship Id="rId18" Type="http://schemas.openxmlformats.org/officeDocument/2006/relationships/image" Target="../media/image38.emf"/><Relationship Id="rId26" Type="http://schemas.openxmlformats.org/officeDocument/2006/relationships/image" Target="../media/image45.emf"/><Relationship Id="rId3" Type="http://schemas.openxmlformats.org/officeDocument/2006/relationships/image" Target="../media/image23.emf"/><Relationship Id="rId21" Type="http://schemas.openxmlformats.org/officeDocument/2006/relationships/image" Target="../media/image41.emf"/><Relationship Id="rId7" Type="http://schemas.openxmlformats.org/officeDocument/2006/relationships/image" Target="../media/image27.emf"/><Relationship Id="rId12" Type="http://schemas.openxmlformats.org/officeDocument/2006/relationships/image" Target="../media/image32.emf"/><Relationship Id="rId17" Type="http://schemas.openxmlformats.org/officeDocument/2006/relationships/image" Target="../media/image37.emf"/><Relationship Id="rId25" Type="http://schemas.openxmlformats.org/officeDocument/2006/relationships/slide" Target="slide2.xml"/><Relationship Id="rId2" Type="http://schemas.openxmlformats.org/officeDocument/2006/relationships/image" Target="../media/image22.emf"/><Relationship Id="rId16" Type="http://schemas.openxmlformats.org/officeDocument/2006/relationships/image" Target="../media/image36.emf"/><Relationship Id="rId20" Type="http://schemas.openxmlformats.org/officeDocument/2006/relationships/image" Target="../media/image40.emf"/><Relationship Id="rId29" Type="http://schemas.openxmlformats.org/officeDocument/2006/relationships/image" Target="../media/image48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emf"/><Relationship Id="rId11" Type="http://schemas.openxmlformats.org/officeDocument/2006/relationships/image" Target="../media/image31.emf"/><Relationship Id="rId24" Type="http://schemas.openxmlformats.org/officeDocument/2006/relationships/image" Target="../media/image44.emf"/><Relationship Id="rId32" Type="http://schemas.openxmlformats.org/officeDocument/2006/relationships/image" Target="../media/image51.png"/><Relationship Id="rId5" Type="http://schemas.openxmlformats.org/officeDocument/2006/relationships/image" Target="../media/image25.emf"/><Relationship Id="rId15" Type="http://schemas.openxmlformats.org/officeDocument/2006/relationships/image" Target="../media/image35.emf"/><Relationship Id="rId23" Type="http://schemas.openxmlformats.org/officeDocument/2006/relationships/image" Target="../media/image43.emf"/><Relationship Id="rId28" Type="http://schemas.openxmlformats.org/officeDocument/2006/relationships/image" Target="../media/image47.emf"/><Relationship Id="rId10" Type="http://schemas.openxmlformats.org/officeDocument/2006/relationships/image" Target="../media/image30.emf"/><Relationship Id="rId19" Type="http://schemas.openxmlformats.org/officeDocument/2006/relationships/image" Target="../media/image39.emf"/><Relationship Id="rId31" Type="http://schemas.openxmlformats.org/officeDocument/2006/relationships/image" Target="../media/image50.emf"/><Relationship Id="rId4" Type="http://schemas.openxmlformats.org/officeDocument/2006/relationships/image" Target="../media/image24.emf"/><Relationship Id="rId9" Type="http://schemas.openxmlformats.org/officeDocument/2006/relationships/image" Target="../media/image29.emf"/><Relationship Id="rId14" Type="http://schemas.openxmlformats.org/officeDocument/2006/relationships/image" Target="../media/image34.emf"/><Relationship Id="rId22" Type="http://schemas.openxmlformats.org/officeDocument/2006/relationships/image" Target="../media/image42.emf"/><Relationship Id="rId27" Type="http://schemas.openxmlformats.org/officeDocument/2006/relationships/image" Target="../media/image46.emf"/><Relationship Id="rId30" Type="http://schemas.openxmlformats.org/officeDocument/2006/relationships/image" Target="../media/image4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266FE6-0026-4AB6-A387-D2398BBF98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Icon pool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6030135-0D13-4C7C-A617-EA250C52D3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Iconbibliothek</a:t>
            </a:r>
            <a:endParaRPr lang="de-DE" dirty="0"/>
          </a:p>
        </p:txBody>
      </p:sp>
      <p:pic>
        <p:nvPicPr>
          <p:cNvPr id="7" name="Picture Placeholder 6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98F3A910-0354-423E-89FE-C1CE2BC6DED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3833" r="3833"/>
          <a:stretch/>
        </p:blipFill>
        <p:spPr>
          <a:xfrm>
            <a:off x="0" y="0"/>
            <a:ext cx="5735638" cy="6858000"/>
          </a:xfrm>
        </p:spPr>
      </p:pic>
    </p:spTree>
    <p:extLst>
      <p:ext uri="{BB962C8B-B14F-4D97-AF65-F5344CB8AC3E}">
        <p14:creationId xmlns:p14="http://schemas.microsoft.com/office/powerpoint/2010/main" val="194760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D1A5A187-8B68-4698-AAC1-8C76F2B51CA2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ACBBE99-D065-421A-9E74-2F076E0A21DA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6F5A2E7-4E8B-46BD-B2FC-3DE84446FDB0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8D0C59F-DAA8-4405-8F2E-1CAF2DA57DBD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50198BE-F556-4050-B8B4-5EC89EBC2EDD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EFCB8AA-8D88-4B53-84A7-B286A91C4F31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62471A8-5455-4A1F-BEF3-CA9BDD216547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355F122-33A6-4531-AB58-10F2A6FA4AF7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4BF8F01-0F72-4A72-9691-36C1A14E89CE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F9BAA0E-8D2C-480A-89EB-0583098DACB5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E8DEAA9-EC94-4572-9A40-4DCDF6CC8980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C47D56F-48A3-45CD-886A-08528DEACD52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8A02D12-ECB1-48F4-A6AF-4F1C80F4E078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DA5C5139-3933-468C-87C6-E0E6C946D617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B2ED312-EADC-481A-AE7E-883894F5BBB6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23274EA-CF0C-43EA-B046-EFD78BE95F6B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2976DDC-1C32-4AE8-9999-FAD595EAD3B5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FDB7BD8-71A5-48C1-9417-C7AC71EC89BD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692C0CA-7398-4B86-824C-0C65705D4734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45D4683C-8551-40A3-A057-2C5BF50B674C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E7B3FD64-D719-4406-A1AB-AA7C91F3D823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5D9C8FB-65A0-4046-9C15-2FEF29877BD6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E82B065E-7CFF-4B24-A5AA-0BF38C5AC975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C257FEB-6D35-4F5B-B2EE-E2A4B586001F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39D76B-00B5-44B4-94DC-C96462F41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Office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6F8C8E-1F7A-40E5-9DCA-639E49531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A88F-88CE-46AA-969A-1923F12DC482}" type="datetime1">
              <a:rPr lang="en-GB" smtClean="0"/>
              <a:t>17/02/2025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5FAD74-512B-413E-B63A-F23E55315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Lorem ipsum dolor sit amet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161CC-CD3D-4518-AF33-F84584CC1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4408-D9A5-4273-AA2F-D5E1487AA850}" type="slidenum">
              <a:rPr lang="en-GB" smtClean="0"/>
              <a:t>10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F1FE7A0-B222-4C6C-A883-47FAC37D7B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Büro</a:t>
            </a:r>
            <a:endParaRPr lang="en-US" dirty="0"/>
          </a:p>
        </p:txBody>
      </p:sp>
      <p:sp>
        <p:nvSpPr>
          <p:cNvPr id="408" name="Freeform: Shape 407">
            <a:extLst>
              <a:ext uri="{FF2B5EF4-FFF2-40B4-BE49-F238E27FC236}">
                <a16:creationId xmlns:a16="http://schemas.microsoft.com/office/drawing/2014/main" id="{4EF13C7A-F678-47BC-A1F7-D906CEBE1174}"/>
              </a:ext>
            </a:extLst>
          </p:cNvPr>
          <p:cNvSpPr>
            <a:spLocks/>
          </p:cNvSpPr>
          <p:nvPr/>
        </p:nvSpPr>
        <p:spPr bwMode="auto">
          <a:xfrm>
            <a:off x="2985320" y="3142939"/>
            <a:ext cx="575998" cy="610056"/>
          </a:xfrm>
          <a:custGeom>
            <a:avLst/>
            <a:gdLst>
              <a:gd name="connsiteX0" fmla="*/ 384370 w 906820"/>
              <a:gd name="connsiteY0" fmla="*/ 574676 h 960439"/>
              <a:gd name="connsiteX1" fmla="*/ 345456 w 906820"/>
              <a:gd name="connsiteY1" fmla="*/ 671539 h 960439"/>
              <a:gd name="connsiteX2" fmla="*/ 334560 w 906820"/>
              <a:gd name="connsiteY2" fmla="*/ 680913 h 960439"/>
              <a:gd name="connsiteX3" fmla="*/ 160230 w 906820"/>
              <a:gd name="connsiteY3" fmla="*/ 710596 h 960439"/>
              <a:gd name="connsiteX4" fmla="*/ 139996 w 906820"/>
              <a:gd name="connsiteY4" fmla="*/ 741842 h 960439"/>
              <a:gd name="connsiteX5" fmla="*/ 160230 w 906820"/>
              <a:gd name="connsiteY5" fmla="*/ 771526 h 960439"/>
              <a:gd name="connsiteX6" fmla="*/ 395266 w 906820"/>
              <a:gd name="connsiteY6" fmla="*/ 757465 h 960439"/>
              <a:gd name="connsiteX7" fmla="*/ 412388 w 906820"/>
              <a:gd name="connsiteY7" fmla="*/ 746529 h 960439"/>
              <a:gd name="connsiteX8" fmla="*/ 455970 w 906820"/>
              <a:gd name="connsiteY8" fmla="*/ 671539 h 960439"/>
              <a:gd name="connsiteX9" fmla="*/ 384370 w 906820"/>
              <a:gd name="connsiteY9" fmla="*/ 574676 h 960439"/>
              <a:gd name="connsiteX10" fmla="*/ 841732 w 906820"/>
              <a:gd name="connsiteY10" fmla="*/ 549276 h 960439"/>
              <a:gd name="connsiteX11" fmla="*/ 813156 w 906820"/>
              <a:gd name="connsiteY11" fmla="*/ 593726 h 960439"/>
              <a:gd name="connsiteX12" fmla="*/ 816332 w 906820"/>
              <a:gd name="connsiteY12" fmla="*/ 595314 h 960439"/>
              <a:gd name="connsiteX13" fmla="*/ 846494 w 906820"/>
              <a:gd name="connsiteY13" fmla="*/ 584201 h 960439"/>
              <a:gd name="connsiteX14" fmla="*/ 846494 w 906820"/>
              <a:gd name="connsiteY14" fmla="*/ 552451 h 960439"/>
              <a:gd name="connsiteX15" fmla="*/ 841732 w 906820"/>
              <a:gd name="connsiteY15" fmla="*/ 549276 h 960439"/>
              <a:gd name="connsiteX16" fmla="*/ 779026 w 906820"/>
              <a:gd name="connsiteY16" fmla="*/ 503238 h 960439"/>
              <a:gd name="connsiteX17" fmla="*/ 743308 w 906820"/>
              <a:gd name="connsiteY17" fmla="*/ 539751 h 960439"/>
              <a:gd name="connsiteX18" fmla="*/ 779026 w 906820"/>
              <a:gd name="connsiteY18" fmla="*/ 576264 h 960439"/>
              <a:gd name="connsiteX19" fmla="*/ 814744 w 906820"/>
              <a:gd name="connsiteY19" fmla="*/ 539751 h 960439"/>
              <a:gd name="connsiteX20" fmla="*/ 779026 w 906820"/>
              <a:gd name="connsiteY20" fmla="*/ 503238 h 960439"/>
              <a:gd name="connsiteX21" fmla="*/ 880416 w 906820"/>
              <a:gd name="connsiteY21" fmla="*/ 453920 h 960439"/>
              <a:gd name="connsiteX22" fmla="*/ 898966 w 906820"/>
              <a:gd name="connsiteY22" fmla="*/ 458524 h 960439"/>
              <a:gd name="connsiteX23" fmla="*/ 894328 w 906820"/>
              <a:gd name="connsiteY23" fmla="*/ 476939 h 960439"/>
              <a:gd name="connsiteX24" fmla="*/ 864960 w 906820"/>
              <a:gd name="connsiteY24" fmla="*/ 495355 h 960439"/>
              <a:gd name="connsiteX25" fmla="*/ 857230 w 906820"/>
              <a:gd name="connsiteY25" fmla="*/ 496889 h 960439"/>
              <a:gd name="connsiteX26" fmla="*/ 846410 w 906820"/>
              <a:gd name="connsiteY26" fmla="*/ 490751 h 960439"/>
              <a:gd name="connsiteX27" fmla="*/ 851048 w 906820"/>
              <a:gd name="connsiteY27" fmla="*/ 472336 h 960439"/>
              <a:gd name="connsiteX28" fmla="*/ 880416 w 906820"/>
              <a:gd name="connsiteY28" fmla="*/ 453920 h 960439"/>
              <a:gd name="connsiteX29" fmla="*/ 826364 w 906820"/>
              <a:gd name="connsiteY29" fmla="*/ 404774 h 960439"/>
              <a:gd name="connsiteX30" fmla="*/ 835508 w 906820"/>
              <a:gd name="connsiteY30" fmla="*/ 421800 h 960439"/>
              <a:gd name="connsiteX31" fmla="*/ 827888 w 906820"/>
              <a:gd name="connsiteY31" fmla="*/ 454304 h 960439"/>
              <a:gd name="connsiteX32" fmla="*/ 815696 w 906820"/>
              <a:gd name="connsiteY32" fmla="*/ 465139 h 960439"/>
              <a:gd name="connsiteX33" fmla="*/ 811124 w 906820"/>
              <a:gd name="connsiteY33" fmla="*/ 465139 h 960439"/>
              <a:gd name="connsiteX34" fmla="*/ 801980 w 906820"/>
              <a:gd name="connsiteY34" fmla="*/ 448113 h 960439"/>
              <a:gd name="connsiteX35" fmla="*/ 811124 w 906820"/>
              <a:gd name="connsiteY35" fmla="*/ 415608 h 960439"/>
              <a:gd name="connsiteX36" fmla="*/ 826364 w 906820"/>
              <a:gd name="connsiteY36" fmla="*/ 404774 h 960439"/>
              <a:gd name="connsiteX37" fmla="*/ 128944 w 906820"/>
              <a:gd name="connsiteY37" fmla="*/ 355601 h 960439"/>
              <a:gd name="connsiteX38" fmla="*/ 28932 w 906820"/>
              <a:gd name="connsiteY38" fmla="*/ 482601 h 960439"/>
              <a:gd name="connsiteX39" fmla="*/ 214670 w 906820"/>
              <a:gd name="connsiteY39" fmla="*/ 630239 h 960439"/>
              <a:gd name="connsiteX40" fmla="*/ 314682 w 906820"/>
              <a:gd name="connsiteY40" fmla="*/ 503239 h 960439"/>
              <a:gd name="connsiteX41" fmla="*/ 125810 w 906820"/>
              <a:gd name="connsiteY41" fmla="*/ 326967 h 960439"/>
              <a:gd name="connsiteX42" fmla="*/ 142842 w 906820"/>
              <a:gd name="connsiteY42" fmla="*/ 331641 h 960439"/>
              <a:gd name="connsiteX43" fmla="*/ 335490 w 906820"/>
              <a:gd name="connsiteY43" fmla="*/ 484322 h 960439"/>
              <a:gd name="connsiteX44" fmla="*/ 340188 w 906820"/>
              <a:gd name="connsiteY44" fmla="*/ 517039 h 960439"/>
              <a:gd name="connsiteX45" fmla="*/ 233684 w 906820"/>
              <a:gd name="connsiteY45" fmla="*/ 649466 h 960439"/>
              <a:gd name="connsiteX46" fmla="*/ 214890 w 906820"/>
              <a:gd name="connsiteY46" fmla="*/ 658814 h 960439"/>
              <a:gd name="connsiteX47" fmla="*/ 200794 w 906820"/>
              <a:gd name="connsiteY47" fmla="*/ 654140 h 960439"/>
              <a:gd name="connsiteX48" fmla="*/ 8146 w 906820"/>
              <a:gd name="connsiteY48" fmla="*/ 501459 h 960439"/>
              <a:gd name="connsiteX49" fmla="*/ 5014 w 906820"/>
              <a:gd name="connsiteY49" fmla="*/ 468742 h 960439"/>
              <a:gd name="connsiteX50" fmla="*/ 109952 w 906820"/>
              <a:gd name="connsiteY50" fmla="*/ 336315 h 960439"/>
              <a:gd name="connsiteX51" fmla="*/ 125810 w 906820"/>
              <a:gd name="connsiteY51" fmla="*/ 326967 h 960439"/>
              <a:gd name="connsiteX52" fmla="*/ 391424 w 906820"/>
              <a:gd name="connsiteY52" fmla="*/ 206376 h 960439"/>
              <a:gd name="connsiteX53" fmla="*/ 363382 w 906820"/>
              <a:gd name="connsiteY53" fmla="*/ 225099 h 960439"/>
              <a:gd name="connsiteX54" fmla="*/ 263674 w 906820"/>
              <a:gd name="connsiteY54" fmla="*/ 351479 h 960439"/>
              <a:gd name="connsiteX55" fmla="*/ 271464 w 906820"/>
              <a:gd name="connsiteY55" fmla="*/ 384244 h 960439"/>
              <a:gd name="connsiteX56" fmla="*/ 307296 w 906820"/>
              <a:gd name="connsiteY56" fmla="*/ 381124 h 960439"/>
              <a:gd name="connsiteX57" fmla="*/ 408560 w 906820"/>
              <a:gd name="connsiteY57" fmla="*/ 278147 h 960439"/>
              <a:gd name="connsiteX58" fmla="*/ 421024 w 906820"/>
              <a:gd name="connsiteY58" fmla="*/ 275027 h 960439"/>
              <a:gd name="connsiteX59" fmla="*/ 512942 w 906820"/>
              <a:gd name="connsiteY59" fmla="*/ 298431 h 960439"/>
              <a:gd name="connsiteX60" fmla="*/ 522290 w 906820"/>
              <a:gd name="connsiteY60" fmla="*/ 306232 h 960439"/>
              <a:gd name="connsiteX61" fmla="*/ 519174 w 906820"/>
              <a:gd name="connsiteY61" fmla="*/ 318714 h 960439"/>
              <a:gd name="connsiteX62" fmla="*/ 417908 w 906820"/>
              <a:gd name="connsiteY62" fmla="*/ 452895 h 960439"/>
              <a:gd name="connsiteX63" fmla="*/ 399214 w 906820"/>
              <a:gd name="connsiteY63" fmla="*/ 546510 h 960439"/>
              <a:gd name="connsiteX64" fmla="*/ 517616 w 906820"/>
              <a:gd name="connsiteY64" fmla="*/ 708776 h 960439"/>
              <a:gd name="connsiteX65" fmla="*/ 519174 w 906820"/>
              <a:gd name="connsiteY65" fmla="*/ 719697 h 960439"/>
              <a:gd name="connsiteX66" fmla="*/ 469320 w 906820"/>
              <a:gd name="connsiteY66" fmla="*/ 903806 h 960439"/>
              <a:gd name="connsiteX67" fmla="*/ 492688 w 906820"/>
              <a:gd name="connsiteY67" fmla="*/ 930331 h 960439"/>
              <a:gd name="connsiteX68" fmla="*/ 508268 w 906820"/>
              <a:gd name="connsiteY68" fmla="*/ 933451 h 960439"/>
              <a:gd name="connsiteX69" fmla="*/ 530078 w 906820"/>
              <a:gd name="connsiteY69" fmla="*/ 922529 h 960439"/>
              <a:gd name="connsiteX70" fmla="*/ 615764 w 906820"/>
              <a:gd name="connsiteY70" fmla="*/ 686932 h 960439"/>
              <a:gd name="connsiteX71" fmla="*/ 612648 w 906820"/>
              <a:gd name="connsiteY71" fmla="*/ 666649 h 960439"/>
              <a:gd name="connsiteX72" fmla="*/ 526962 w 906820"/>
              <a:gd name="connsiteY72" fmla="*/ 541829 h 960439"/>
              <a:gd name="connsiteX73" fmla="*/ 526962 w 906820"/>
              <a:gd name="connsiteY73" fmla="*/ 526227 h 960439"/>
              <a:gd name="connsiteX74" fmla="*/ 604858 w 906820"/>
              <a:gd name="connsiteY74" fmla="*/ 434172 h 960439"/>
              <a:gd name="connsiteX75" fmla="*/ 618880 w 906820"/>
              <a:gd name="connsiteY75" fmla="*/ 431052 h 960439"/>
              <a:gd name="connsiteX76" fmla="*/ 628228 w 906820"/>
              <a:gd name="connsiteY76" fmla="*/ 441973 h 960439"/>
              <a:gd name="connsiteX77" fmla="*/ 632902 w 906820"/>
              <a:gd name="connsiteY77" fmla="*/ 487221 h 960439"/>
              <a:gd name="connsiteX78" fmla="*/ 637576 w 906820"/>
              <a:gd name="connsiteY78" fmla="*/ 498142 h 960439"/>
              <a:gd name="connsiteX79" fmla="*/ 715472 w 906820"/>
              <a:gd name="connsiteY79" fmla="*/ 541829 h 960439"/>
              <a:gd name="connsiteX80" fmla="*/ 715472 w 906820"/>
              <a:gd name="connsiteY80" fmla="*/ 540269 h 960439"/>
              <a:gd name="connsiteX81" fmla="*/ 754420 w 906820"/>
              <a:gd name="connsiteY81" fmla="*/ 480980 h 960439"/>
              <a:gd name="connsiteX82" fmla="*/ 712356 w 906820"/>
              <a:gd name="connsiteY82" fmla="*/ 448214 h 960439"/>
              <a:gd name="connsiteX83" fmla="*/ 706124 w 906820"/>
              <a:gd name="connsiteY83" fmla="*/ 437293 h 960439"/>
              <a:gd name="connsiteX84" fmla="*/ 704566 w 906820"/>
              <a:gd name="connsiteY84" fmla="*/ 296870 h 960439"/>
              <a:gd name="connsiteX85" fmla="*/ 618880 w 906820"/>
              <a:gd name="connsiteY85" fmla="*/ 212617 h 960439"/>
              <a:gd name="connsiteX86" fmla="*/ 391424 w 906820"/>
              <a:gd name="connsiteY86" fmla="*/ 206376 h 960439"/>
              <a:gd name="connsiteX87" fmla="*/ 391038 w 906820"/>
              <a:gd name="connsiteY87" fmla="*/ 180976 h 960439"/>
              <a:gd name="connsiteX88" fmla="*/ 619098 w 906820"/>
              <a:gd name="connsiteY88" fmla="*/ 187212 h 960439"/>
              <a:gd name="connsiteX89" fmla="*/ 733128 w 906820"/>
              <a:gd name="connsiteY89" fmla="*/ 296337 h 960439"/>
              <a:gd name="connsiteX90" fmla="*/ 734690 w 906820"/>
              <a:gd name="connsiteY90" fmla="*/ 431963 h 960439"/>
              <a:gd name="connsiteX91" fmla="*/ 795610 w 906820"/>
              <a:gd name="connsiteY91" fmla="*/ 478731 h 960439"/>
              <a:gd name="connsiteX92" fmla="*/ 836222 w 906820"/>
              <a:gd name="connsiteY92" fmla="*/ 509910 h 960439"/>
              <a:gd name="connsiteX93" fmla="*/ 864340 w 906820"/>
              <a:gd name="connsiteY93" fmla="*/ 533293 h 960439"/>
              <a:gd name="connsiteX94" fmla="*/ 870588 w 906820"/>
              <a:gd name="connsiteY94" fmla="*/ 598768 h 960439"/>
              <a:gd name="connsiteX95" fmla="*/ 823726 w 906820"/>
              <a:gd name="connsiteY95" fmla="*/ 623711 h 960439"/>
              <a:gd name="connsiteX96" fmla="*/ 804982 w 906820"/>
              <a:gd name="connsiteY96" fmla="*/ 619034 h 960439"/>
              <a:gd name="connsiteX97" fmla="*/ 773740 w 906820"/>
              <a:gd name="connsiteY97" fmla="*/ 603445 h 960439"/>
              <a:gd name="connsiteX98" fmla="*/ 731564 w 906820"/>
              <a:gd name="connsiteY98" fmla="*/ 581620 h 960439"/>
              <a:gd name="connsiteX99" fmla="*/ 623784 w 906820"/>
              <a:gd name="connsiteY99" fmla="*/ 522381 h 960439"/>
              <a:gd name="connsiteX100" fmla="*/ 605038 w 906820"/>
              <a:gd name="connsiteY100" fmla="*/ 489643 h 960439"/>
              <a:gd name="connsiteX101" fmla="*/ 605038 w 906820"/>
              <a:gd name="connsiteY101" fmla="*/ 478731 h 960439"/>
              <a:gd name="connsiteX102" fmla="*/ 555054 w 906820"/>
              <a:gd name="connsiteY102" fmla="*/ 536411 h 960439"/>
              <a:gd name="connsiteX103" fmla="*/ 634718 w 906820"/>
              <a:gd name="connsiteY103" fmla="*/ 651772 h 960439"/>
              <a:gd name="connsiteX104" fmla="*/ 640966 w 906820"/>
              <a:gd name="connsiteY104" fmla="*/ 696981 h 960439"/>
              <a:gd name="connsiteX105" fmla="*/ 555054 w 906820"/>
              <a:gd name="connsiteY105" fmla="*/ 933937 h 960439"/>
              <a:gd name="connsiteX106" fmla="*/ 508192 w 906820"/>
              <a:gd name="connsiteY106" fmla="*/ 960439 h 960439"/>
              <a:gd name="connsiteX107" fmla="*/ 484762 w 906820"/>
              <a:gd name="connsiteY107" fmla="*/ 955762 h 960439"/>
              <a:gd name="connsiteX108" fmla="*/ 442586 w 906820"/>
              <a:gd name="connsiteY108" fmla="*/ 899641 h 960439"/>
              <a:gd name="connsiteX109" fmla="*/ 442586 w 906820"/>
              <a:gd name="connsiteY109" fmla="*/ 898082 h 960439"/>
              <a:gd name="connsiteX110" fmla="*/ 491010 w 906820"/>
              <a:gd name="connsiteY110" fmla="*/ 720365 h 960439"/>
              <a:gd name="connsiteX111" fmla="*/ 473826 w 906820"/>
              <a:gd name="connsiteY111" fmla="*/ 696981 h 960439"/>
              <a:gd name="connsiteX112" fmla="*/ 436338 w 906820"/>
              <a:gd name="connsiteY112" fmla="*/ 760897 h 960439"/>
              <a:gd name="connsiteX113" fmla="*/ 395724 w 906820"/>
              <a:gd name="connsiteY113" fmla="*/ 784281 h 960439"/>
              <a:gd name="connsiteX114" fmla="*/ 161416 w 906820"/>
              <a:gd name="connsiteY114" fmla="*/ 798311 h 960439"/>
              <a:gd name="connsiteX115" fmla="*/ 112994 w 906820"/>
              <a:gd name="connsiteY115" fmla="*/ 745307 h 960439"/>
              <a:gd name="connsiteX116" fmla="*/ 155168 w 906820"/>
              <a:gd name="connsiteY116" fmla="*/ 682950 h 960439"/>
              <a:gd name="connsiteX117" fmla="*/ 323870 w 906820"/>
              <a:gd name="connsiteY117" fmla="*/ 654890 h 960439"/>
              <a:gd name="connsiteX118" fmla="*/ 369170 w 906820"/>
              <a:gd name="connsiteY118" fmla="*/ 542647 h 960439"/>
              <a:gd name="connsiteX119" fmla="*/ 395724 w 906820"/>
              <a:gd name="connsiteY119" fmla="*/ 439758 h 960439"/>
              <a:gd name="connsiteX120" fmla="*/ 395724 w 906820"/>
              <a:gd name="connsiteY120" fmla="*/ 438199 h 960439"/>
              <a:gd name="connsiteX121" fmla="*/ 484762 w 906820"/>
              <a:gd name="connsiteY121" fmla="*/ 319721 h 960439"/>
              <a:gd name="connsiteX122" fmla="*/ 422280 w 906820"/>
              <a:gd name="connsiteY122" fmla="*/ 304131 h 960439"/>
              <a:gd name="connsiteX123" fmla="*/ 326994 w 906820"/>
              <a:gd name="connsiteY123" fmla="*/ 402344 h 960439"/>
              <a:gd name="connsiteX124" fmla="*/ 252016 w 906820"/>
              <a:gd name="connsiteY124" fmla="*/ 405461 h 960439"/>
              <a:gd name="connsiteX125" fmla="*/ 242644 w 906820"/>
              <a:gd name="connsiteY125" fmla="*/ 335310 h 960439"/>
              <a:gd name="connsiteX126" fmla="*/ 342614 w 906820"/>
              <a:gd name="connsiteY126" fmla="*/ 209037 h 960439"/>
              <a:gd name="connsiteX127" fmla="*/ 391038 w 906820"/>
              <a:gd name="connsiteY127" fmla="*/ 180976 h 960439"/>
              <a:gd name="connsiteX128" fmla="*/ 789344 w 906820"/>
              <a:gd name="connsiteY128" fmla="*/ 26987 h 960439"/>
              <a:gd name="connsiteX129" fmla="*/ 697268 w 906820"/>
              <a:gd name="connsiteY129" fmla="*/ 119062 h 960439"/>
              <a:gd name="connsiteX130" fmla="*/ 789344 w 906820"/>
              <a:gd name="connsiteY130" fmla="*/ 211137 h 960439"/>
              <a:gd name="connsiteX131" fmla="*/ 881420 w 906820"/>
              <a:gd name="connsiteY131" fmla="*/ 119062 h 960439"/>
              <a:gd name="connsiteX132" fmla="*/ 789344 w 906820"/>
              <a:gd name="connsiteY132" fmla="*/ 26987 h 960439"/>
              <a:gd name="connsiteX133" fmla="*/ 788552 w 906820"/>
              <a:gd name="connsiteY133" fmla="*/ 0 h 960439"/>
              <a:gd name="connsiteX134" fmla="*/ 906820 w 906820"/>
              <a:gd name="connsiteY134" fmla="*/ 119063 h 960439"/>
              <a:gd name="connsiteX135" fmla="*/ 788552 w 906820"/>
              <a:gd name="connsiteY135" fmla="*/ 238126 h 960439"/>
              <a:gd name="connsiteX136" fmla="*/ 670282 w 906820"/>
              <a:gd name="connsiteY136" fmla="*/ 119063 h 960439"/>
              <a:gd name="connsiteX137" fmla="*/ 788552 w 906820"/>
              <a:gd name="connsiteY137" fmla="*/ 0 h 96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906820" h="960439">
                <a:moveTo>
                  <a:pt x="384370" y="574676"/>
                </a:moveTo>
                <a:cubicBezTo>
                  <a:pt x="384370" y="574676"/>
                  <a:pt x="384370" y="574676"/>
                  <a:pt x="345456" y="671539"/>
                </a:cubicBezTo>
                <a:cubicBezTo>
                  <a:pt x="343900" y="676226"/>
                  <a:pt x="339230" y="679350"/>
                  <a:pt x="334560" y="680913"/>
                </a:cubicBezTo>
                <a:cubicBezTo>
                  <a:pt x="333004" y="680913"/>
                  <a:pt x="189804" y="704347"/>
                  <a:pt x="160230" y="710596"/>
                </a:cubicBezTo>
                <a:cubicBezTo>
                  <a:pt x="155560" y="710596"/>
                  <a:pt x="136882" y="716846"/>
                  <a:pt x="139996" y="741842"/>
                </a:cubicBezTo>
                <a:cubicBezTo>
                  <a:pt x="143108" y="769964"/>
                  <a:pt x="158674" y="771526"/>
                  <a:pt x="160230" y="771526"/>
                </a:cubicBezTo>
                <a:cubicBezTo>
                  <a:pt x="160230" y="771526"/>
                  <a:pt x="160230" y="771526"/>
                  <a:pt x="395266" y="757465"/>
                </a:cubicBezTo>
                <a:cubicBezTo>
                  <a:pt x="401492" y="757465"/>
                  <a:pt x="409274" y="751216"/>
                  <a:pt x="412388" y="746529"/>
                </a:cubicBezTo>
                <a:lnTo>
                  <a:pt x="455970" y="671539"/>
                </a:lnTo>
                <a:cubicBezTo>
                  <a:pt x="455970" y="671539"/>
                  <a:pt x="455970" y="671539"/>
                  <a:pt x="384370" y="574676"/>
                </a:cubicBezTo>
                <a:close/>
                <a:moveTo>
                  <a:pt x="841732" y="549276"/>
                </a:moveTo>
                <a:cubicBezTo>
                  <a:pt x="838556" y="568326"/>
                  <a:pt x="827444" y="584201"/>
                  <a:pt x="813156" y="593726"/>
                </a:cubicBezTo>
                <a:cubicBezTo>
                  <a:pt x="813156" y="593726"/>
                  <a:pt x="813156" y="593726"/>
                  <a:pt x="816332" y="595314"/>
                </a:cubicBezTo>
                <a:cubicBezTo>
                  <a:pt x="819508" y="596901"/>
                  <a:pt x="838556" y="596901"/>
                  <a:pt x="846494" y="584201"/>
                </a:cubicBezTo>
                <a:cubicBezTo>
                  <a:pt x="857608" y="565151"/>
                  <a:pt x="849670" y="555626"/>
                  <a:pt x="846494" y="552451"/>
                </a:cubicBezTo>
                <a:cubicBezTo>
                  <a:pt x="844908" y="552451"/>
                  <a:pt x="843320" y="550864"/>
                  <a:pt x="841732" y="549276"/>
                </a:cubicBezTo>
                <a:close/>
                <a:moveTo>
                  <a:pt x="779026" y="503238"/>
                </a:moveTo>
                <a:cubicBezTo>
                  <a:pt x="759300" y="503238"/>
                  <a:pt x="743308" y="519585"/>
                  <a:pt x="743308" y="539751"/>
                </a:cubicBezTo>
                <a:cubicBezTo>
                  <a:pt x="743308" y="559917"/>
                  <a:pt x="759300" y="576264"/>
                  <a:pt x="779026" y="576264"/>
                </a:cubicBezTo>
                <a:cubicBezTo>
                  <a:pt x="798752" y="576264"/>
                  <a:pt x="814744" y="559917"/>
                  <a:pt x="814744" y="539751"/>
                </a:cubicBezTo>
                <a:cubicBezTo>
                  <a:pt x="814744" y="519585"/>
                  <a:pt x="798752" y="503238"/>
                  <a:pt x="779026" y="503238"/>
                </a:cubicBezTo>
                <a:close/>
                <a:moveTo>
                  <a:pt x="880416" y="453920"/>
                </a:moveTo>
                <a:cubicBezTo>
                  <a:pt x="886600" y="450851"/>
                  <a:pt x="894328" y="452386"/>
                  <a:pt x="898966" y="458524"/>
                </a:cubicBezTo>
                <a:cubicBezTo>
                  <a:pt x="902056" y="464663"/>
                  <a:pt x="900512" y="473870"/>
                  <a:pt x="894328" y="476939"/>
                </a:cubicBezTo>
                <a:cubicBezTo>
                  <a:pt x="894328" y="476939"/>
                  <a:pt x="894328" y="476939"/>
                  <a:pt x="864960" y="495355"/>
                </a:cubicBezTo>
                <a:cubicBezTo>
                  <a:pt x="863414" y="496889"/>
                  <a:pt x="860322" y="496889"/>
                  <a:pt x="857230" y="496889"/>
                </a:cubicBezTo>
                <a:cubicBezTo>
                  <a:pt x="854140" y="496889"/>
                  <a:pt x="849502" y="495355"/>
                  <a:pt x="846410" y="490751"/>
                </a:cubicBezTo>
                <a:cubicBezTo>
                  <a:pt x="843320" y="484612"/>
                  <a:pt x="844864" y="476939"/>
                  <a:pt x="851048" y="472336"/>
                </a:cubicBezTo>
                <a:cubicBezTo>
                  <a:pt x="851048" y="472336"/>
                  <a:pt x="851048" y="472336"/>
                  <a:pt x="880416" y="453920"/>
                </a:cubicBezTo>
                <a:close/>
                <a:moveTo>
                  <a:pt x="826364" y="404774"/>
                </a:moveTo>
                <a:cubicBezTo>
                  <a:pt x="833984" y="407869"/>
                  <a:pt x="838556" y="414061"/>
                  <a:pt x="835508" y="421800"/>
                </a:cubicBezTo>
                <a:cubicBezTo>
                  <a:pt x="835508" y="421800"/>
                  <a:pt x="835508" y="421800"/>
                  <a:pt x="827888" y="454304"/>
                </a:cubicBezTo>
                <a:cubicBezTo>
                  <a:pt x="826364" y="460496"/>
                  <a:pt x="820268" y="465139"/>
                  <a:pt x="815696" y="465139"/>
                </a:cubicBezTo>
                <a:cubicBezTo>
                  <a:pt x="814172" y="465139"/>
                  <a:pt x="812648" y="465139"/>
                  <a:pt x="811124" y="465139"/>
                </a:cubicBezTo>
                <a:cubicBezTo>
                  <a:pt x="805028" y="463591"/>
                  <a:pt x="800456" y="455852"/>
                  <a:pt x="801980" y="448113"/>
                </a:cubicBezTo>
                <a:cubicBezTo>
                  <a:pt x="801980" y="448113"/>
                  <a:pt x="801980" y="448113"/>
                  <a:pt x="811124" y="415608"/>
                </a:cubicBezTo>
                <a:cubicBezTo>
                  <a:pt x="812648" y="407869"/>
                  <a:pt x="818744" y="403226"/>
                  <a:pt x="826364" y="404774"/>
                </a:cubicBezTo>
                <a:close/>
                <a:moveTo>
                  <a:pt x="128944" y="355601"/>
                </a:moveTo>
                <a:lnTo>
                  <a:pt x="28932" y="482601"/>
                </a:lnTo>
                <a:lnTo>
                  <a:pt x="214670" y="630239"/>
                </a:lnTo>
                <a:lnTo>
                  <a:pt x="314682" y="503239"/>
                </a:lnTo>
                <a:close/>
                <a:moveTo>
                  <a:pt x="125810" y="326967"/>
                </a:moveTo>
                <a:cubicBezTo>
                  <a:pt x="131878" y="326188"/>
                  <a:pt x="138144" y="327746"/>
                  <a:pt x="142842" y="331641"/>
                </a:cubicBezTo>
                <a:cubicBezTo>
                  <a:pt x="142842" y="331641"/>
                  <a:pt x="142842" y="331641"/>
                  <a:pt x="335490" y="484322"/>
                </a:cubicBezTo>
                <a:cubicBezTo>
                  <a:pt x="346454" y="492112"/>
                  <a:pt x="348020" y="507691"/>
                  <a:pt x="340188" y="517039"/>
                </a:cubicBezTo>
                <a:cubicBezTo>
                  <a:pt x="340188" y="517039"/>
                  <a:pt x="340188" y="517039"/>
                  <a:pt x="233684" y="649466"/>
                </a:cubicBezTo>
                <a:cubicBezTo>
                  <a:pt x="228986" y="655698"/>
                  <a:pt x="222720" y="658814"/>
                  <a:pt x="214890" y="658814"/>
                </a:cubicBezTo>
                <a:cubicBezTo>
                  <a:pt x="210190" y="658814"/>
                  <a:pt x="205492" y="657256"/>
                  <a:pt x="200794" y="654140"/>
                </a:cubicBezTo>
                <a:cubicBezTo>
                  <a:pt x="200794" y="654140"/>
                  <a:pt x="200794" y="654140"/>
                  <a:pt x="8146" y="501459"/>
                </a:cubicBezTo>
                <a:cubicBezTo>
                  <a:pt x="-1252" y="492112"/>
                  <a:pt x="-2818" y="478090"/>
                  <a:pt x="5014" y="468742"/>
                </a:cubicBezTo>
                <a:cubicBezTo>
                  <a:pt x="5014" y="468742"/>
                  <a:pt x="5014" y="468742"/>
                  <a:pt x="109952" y="336315"/>
                </a:cubicBezTo>
                <a:cubicBezTo>
                  <a:pt x="113868" y="330862"/>
                  <a:pt x="119740" y="327746"/>
                  <a:pt x="125810" y="326967"/>
                </a:cubicBezTo>
                <a:close/>
                <a:moveTo>
                  <a:pt x="391424" y="206376"/>
                </a:moveTo>
                <a:cubicBezTo>
                  <a:pt x="382076" y="206376"/>
                  <a:pt x="374286" y="212617"/>
                  <a:pt x="363382" y="225099"/>
                </a:cubicBezTo>
                <a:cubicBezTo>
                  <a:pt x="363382" y="226659"/>
                  <a:pt x="288602" y="318714"/>
                  <a:pt x="263674" y="351479"/>
                </a:cubicBezTo>
                <a:cubicBezTo>
                  <a:pt x="263674" y="351479"/>
                  <a:pt x="252768" y="367082"/>
                  <a:pt x="271464" y="384244"/>
                </a:cubicBezTo>
                <a:cubicBezTo>
                  <a:pt x="282370" y="395166"/>
                  <a:pt x="299506" y="392045"/>
                  <a:pt x="307296" y="381124"/>
                </a:cubicBezTo>
                <a:cubicBezTo>
                  <a:pt x="307296" y="381124"/>
                  <a:pt x="307296" y="381124"/>
                  <a:pt x="408560" y="278147"/>
                </a:cubicBezTo>
                <a:cubicBezTo>
                  <a:pt x="411676" y="275027"/>
                  <a:pt x="416350" y="273467"/>
                  <a:pt x="421024" y="275027"/>
                </a:cubicBezTo>
                <a:cubicBezTo>
                  <a:pt x="421024" y="275027"/>
                  <a:pt x="421024" y="275027"/>
                  <a:pt x="512942" y="298431"/>
                </a:cubicBezTo>
                <a:cubicBezTo>
                  <a:pt x="516058" y="298431"/>
                  <a:pt x="520732" y="301551"/>
                  <a:pt x="522290" y="306232"/>
                </a:cubicBezTo>
                <a:cubicBezTo>
                  <a:pt x="523846" y="310913"/>
                  <a:pt x="522290" y="315593"/>
                  <a:pt x="519174" y="318714"/>
                </a:cubicBezTo>
                <a:cubicBezTo>
                  <a:pt x="519174" y="318714"/>
                  <a:pt x="519174" y="318714"/>
                  <a:pt x="417908" y="452895"/>
                </a:cubicBezTo>
                <a:cubicBezTo>
                  <a:pt x="405446" y="474739"/>
                  <a:pt x="382076" y="515305"/>
                  <a:pt x="399214" y="546510"/>
                </a:cubicBezTo>
                <a:cubicBezTo>
                  <a:pt x="399214" y="546510"/>
                  <a:pt x="399214" y="546510"/>
                  <a:pt x="517616" y="708776"/>
                </a:cubicBezTo>
                <a:cubicBezTo>
                  <a:pt x="519174" y="711896"/>
                  <a:pt x="520732" y="716577"/>
                  <a:pt x="519174" y="719697"/>
                </a:cubicBezTo>
                <a:cubicBezTo>
                  <a:pt x="519174" y="719697"/>
                  <a:pt x="519174" y="719697"/>
                  <a:pt x="469320" y="903806"/>
                </a:cubicBezTo>
                <a:cubicBezTo>
                  <a:pt x="469320" y="906927"/>
                  <a:pt x="470878" y="922529"/>
                  <a:pt x="492688" y="930331"/>
                </a:cubicBezTo>
                <a:cubicBezTo>
                  <a:pt x="497362" y="931891"/>
                  <a:pt x="503594" y="933451"/>
                  <a:pt x="508268" y="933451"/>
                </a:cubicBezTo>
                <a:cubicBezTo>
                  <a:pt x="514500" y="933451"/>
                  <a:pt x="525404" y="931891"/>
                  <a:pt x="530078" y="922529"/>
                </a:cubicBezTo>
                <a:cubicBezTo>
                  <a:pt x="530078" y="922529"/>
                  <a:pt x="530078" y="922529"/>
                  <a:pt x="615764" y="686932"/>
                </a:cubicBezTo>
                <a:cubicBezTo>
                  <a:pt x="617322" y="680691"/>
                  <a:pt x="615764" y="671330"/>
                  <a:pt x="612648" y="666649"/>
                </a:cubicBezTo>
                <a:cubicBezTo>
                  <a:pt x="612648" y="666649"/>
                  <a:pt x="612648" y="666649"/>
                  <a:pt x="526962" y="541829"/>
                </a:cubicBezTo>
                <a:cubicBezTo>
                  <a:pt x="522290" y="537148"/>
                  <a:pt x="523846" y="530907"/>
                  <a:pt x="526962" y="526227"/>
                </a:cubicBezTo>
                <a:cubicBezTo>
                  <a:pt x="526962" y="526227"/>
                  <a:pt x="526962" y="526227"/>
                  <a:pt x="604858" y="434172"/>
                </a:cubicBezTo>
                <a:cubicBezTo>
                  <a:pt x="607974" y="431052"/>
                  <a:pt x="614206" y="429491"/>
                  <a:pt x="618880" y="431052"/>
                </a:cubicBezTo>
                <a:cubicBezTo>
                  <a:pt x="625112" y="432612"/>
                  <a:pt x="628228" y="437293"/>
                  <a:pt x="628228" y="441973"/>
                </a:cubicBezTo>
                <a:cubicBezTo>
                  <a:pt x="628228" y="441973"/>
                  <a:pt x="628228" y="441973"/>
                  <a:pt x="632902" y="487221"/>
                </a:cubicBezTo>
                <a:cubicBezTo>
                  <a:pt x="632902" y="491901"/>
                  <a:pt x="636018" y="496582"/>
                  <a:pt x="637576" y="498142"/>
                </a:cubicBezTo>
                <a:cubicBezTo>
                  <a:pt x="653154" y="507504"/>
                  <a:pt x="688986" y="527787"/>
                  <a:pt x="715472" y="541829"/>
                </a:cubicBezTo>
                <a:cubicBezTo>
                  <a:pt x="715472" y="540269"/>
                  <a:pt x="715472" y="540269"/>
                  <a:pt x="715472" y="540269"/>
                </a:cubicBezTo>
                <a:cubicBezTo>
                  <a:pt x="715472" y="513745"/>
                  <a:pt x="731050" y="490341"/>
                  <a:pt x="754420" y="480980"/>
                </a:cubicBezTo>
                <a:cubicBezTo>
                  <a:pt x="754420" y="480980"/>
                  <a:pt x="754420" y="480980"/>
                  <a:pt x="712356" y="448214"/>
                </a:cubicBezTo>
                <a:cubicBezTo>
                  <a:pt x="709240" y="446654"/>
                  <a:pt x="707682" y="441973"/>
                  <a:pt x="706124" y="437293"/>
                </a:cubicBezTo>
                <a:cubicBezTo>
                  <a:pt x="706124" y="437293"/>
                  <a:pt x="706124" y="335877"/>
                  <a:pt x="704566" y="296870"/>
                </a:cubicBezTo>
                <a:cubicBezTo>
                  <a:pt x="703008" y="253184"/>
                  <a:pt x="650038" y="212617"/>
                  <a:pt x="618880" y="212617"/>
                </a:cubicBezTo>
                <a:cubicBezTo>
                  <a:pt x="562794" y="212617"/>
                  <a:pt x="392982" y="206376"/>
                  <a:pt x="391424" y="206376"/>
                </a:cubicBezTo>
                <a:close/>
                <a:moveTo>
                  <a:pt x="391038" y="180976"/>
                </a:moveTo>
                <a:cubicBezTo>
                  <a:pt x="392600" y="180976"/>
                  <a:pt x="562864" y="185653"/>
                  <a:pt x="619098" y="187212"/>
                </a:cubicBezTo>
                <a:cubicBezTo>
                  <a:pt x="667520" y="187212"/>
                  <a:pt x="731564" y="240215"/>
                  <a:pt x="733128" y="296337"/>
                </a:cubicBezTo>
                <a:cubicBezTo>
                  <a:pt x="734690" y="330633"/>
                  <a:pt x="734690" y="408579"/>
                  <a:pt x="734690" y="431963"/>
                </a:cubicBezTo>
                <a:cubicBezTo>
                  <a:pt x="734690" y="431963"/>
                  <a:pt x="734690" y="431963"/>
                  <a:pt x="795610" y="478731"/>
                </a:cubicBezTo>
                <a:cubicBezTo>
                  <a:pt x="812792" y="483408"/>
                  <a:pt x="826850" y="494320"/>
                  <a:pt x="836222" y="509910"/>
                </a:cubicBezTo>
                <a:cubicBezTo>
                  <a:pt x="842470" y="514586"/>
                  <a:pt x="856528" y="527058"/>
                  <a:pt x="864340" y="533293"/>
                </a:cubicBezTo>
                <a:cubicBezTo>
                  <a:pt x="878398" y="545765"/>
                  <a:pt x="887770" y="569149"/>
                  <a:pt x="870588" y="598768"/>
                </a:cubicBezTo>
                <a:cubicBezTo>
                  <a:pt x="859654" y="615916"/>
                  <a:pt x="840908" y="623711"/>
                  <a:pt x="823726" y="623711"/>
                </a:cubicBezTo>
                <a:cubicBezTo>
                  <a:pt x="815916" y="623711"/>
                  <a:pt x="809668" y="622152"/>
                  <a:pt x="804982" y="619034"/>
                </a:cubicBezTo>
                <a:cubicBezTo>
                  <a:pt x="804982" y="619034"/>
                  <a:pt x="804982" y="619034"/>
                  <a:pt x="773740" y="603445"/>
                </a:cubicBezTo>
                <a:cubicBezTo>
                  <a:pt x="756558" y="601886"/>
                  <a:pt x="740938" y="594092"/>
                  <a:pt x="731564" y="581620"/>
                </a:cubicBezTo>
                <a:cubicBezTo>
                  <a:pt x="717506" y="573825"/>
                  <a:pt x="648776" y="536411"/>
                  <a:pt x="623784" y="522381"/>
                </a:cubicBezTo>
                <a:cubicBezTo>
                  <a:pt x="609726" y="513027"/>
                  <a:pt x="606600" y="495879"/>
                  <a:pt x="605038" y="489643"/>
                </a:cubicBezTo>
                <a:cubicBezTo>
                  <a:pt x="605038" y="489643"/>
                  <a:pt x="605038" y="489643"/>
                  <a:pt x="605038" y="478731"/>
                </a:cubicBezTo>
                <a:cubicBezTo>
                  <a:pt x="605038" y="478731"/>
                  <a:pt x="605038" y="478731"/>
                  <a:pt x="555054" y="536411"/>
                </a:cubicBezTo>
                <a:cubicBezTo>
                  <a:pt x="555054" y="536411"/>
                  <a:pt x="555054" y="536411"/>
                  <a:pt x="634718" y="651772"/>
                </a:cubicBezTo>
                <a:cubicBezTo>
                  <a:pt x="644090" y="662684"/>
                  <a:pt x="647214" y="682950"/>
                  <a:pt x="640966" y="696981"/>
                </a:cubicBezTo>
                <a:cubicBezTo>
                  <a:pt x="640966" y="696981"/>
                  <a:pt x="640966" y="696981"/>
                  <a:pt x="555054" y="933937"/>
                </a:cubicBezTo>
                <a:cubicBezTo>
                  <a:pt x="547244" y="951086"/>
                  <a:pt x="530060" y="960439"/>
                  <a:pt x="508192" y="960439"/>
                </a:cubicBezTo>
                <a:cubicBezTo>
                  <a:pt x="500382" y="960439"/>
                  <a:pt x="492572" y="958880"/>
                  <a:pt x="484762" y="955762"/>
                </a:cubicBezTo>
                <a:cubicBezTo>
                  <a:pt x="447272" y="944850"/>
                  <a:pt x="441024" y="913671"/>
                  <a:pt x="442586" y="899641"/>
                </a:cubicBezTo>
                <a:cubicBezTo>
                  <a:pt x="442586" y="899641"/>
                  <a:pt x="442586" y="898082"/>
                  <a:pt x="442586" y="898082"/>
                </a:cubicBezTo>
                <a:cubicBezTo>
                  <a:pt x="442586" y="898082"/>
                  <a:pt x="442586" y="898082"/>
                  <a:pt x="491010" y="720365"/>
                </a:cubicBezTo>
                <a:cubicBezTo>
                  <a:pt x="491010" y="720365"/>
                  <a:pt x="491010" y="720365"/>
                  <a:pt x="473826" y="696981"/>
                </a:cubicBezTo>
                <a:cubicBezTo>
                  <a:pt x="473826" y="696981"/>
                  <a:pt x="473826" y="696981"/>
                  <a:pt x="436338" y="760897"/>
                </a:cubicBezTo>
                <a:cubicBezTo>
                  <a:pt x="428528" y="773368"/>
                  <a:pt x="411344" y="784281"/>
                  <a:pt x="395724" y="784281"/>
                </a:cubicBezTo>
                <a:cubicBezTo>
                  <a:pt x="395724" y="784281"/>
                  <a:pt x="395724" y="784281"/>
                  <a:pt x="161416" y="798311"/>
                </a:cubicBezTo>
                <a:cubicBezTo>
                  <a:pt x="144234" y="798311"/>
                  <a:pt x="116118" y="787398"/>
                  <a:pt x="112994" y="745307"/>
                </a:cubicBezTo>
                <a:cubicBezTo>
                  <a:pt x="108308" y="709452"/>
                  <a:pt x="131738" y="687627"/>
                  <a:pt x="155168" y="682950"/>
                </a:cubicBezTo>
                <a:cubicBezTo>
                  <a:pt x="181724" y="678274"/>
                  <a:pt x="292628" y="659566"/>
                  <a:pt x="323870" y="654890"/>
                </a:cubicBezTo>
                <a:cubicBezTo>
                  <a:pt x="323870" y="654890"/>
                  <a:pt x="323870" y="654890"/>
                  <a:pt x="369170" y="542647"/>
                </a:cubicBezTo>
                <a:cubicBezTo>
                  <a:pt x="358236" y="503674"/>
                  <a:pt x="381666" y="461583"/>
                  <a:pt x="395724" y="439758"/>
                </a:cubicBezTo>
                <a:cubicBezTo>
                  <a:pt x="395724" y="438199"/>
                  <a:pt x="395724" y="438199"/>
                  <a:pt x="395724" y="438199"/>
                </a:cubicBezTo>
                <a:cubicBezTo>
                  <a:pt x="395724" y="438199"/>
                  <a:pt x="395724" y="438199"/>
                  <a:pt x="484762" y="319721"/>
                </a:cubicBezTo>
                <a:cubicBezTo>
                  <a:pt x="484762" y="319721"/>
                  <a:pt x="484762" y="319721"/>
                  <a:pt x="422280" y="304131"/>
                </a:cubicBezTo>
                <a:cubicBezTo>
                  <a:pt x="422280" y="304131"/>
                  <a:pt x="422280" y="304131"/>
                  <a:pt x="326994" y="402344"/>
                </a:cubicBezTo>
                <a:cubicBezTo>
                  <a:pt x="306688" y="422610"/>
                  <a:pt x="273884" y="425728"/>
                  <a:pt x="252016" y="405461"/>
                </a:cubicBezTo>
                <a:cubicBezTo>
                  <a:pt x="227022" y="382078"/>
                  <a:pt x="228584" y="352458"/>
                  <a:pt x="242644" y="335310"/>
                </a:cubicBezTo>
                <a:cubicBezTo>
                  <a:pt x="266074" y="304131"/>
                  <a:pt x="339490" y="213714"/>
                  <a:pt x="342614" y="209037"/>
                </a:cubicBezTo>
                <a:cubicBezTo>
                  <a:pt x="351986" y="198124"/>
                  <a:pt x="366046" y="180976"/>
                  <a:pt x="391038" y="180976"/>
                </a:cubicBezTo>
                <a:close/>
                <a:moveTo>
                  <a:pt x="789344" y="26987"/>
                </a:moveTo>
                <a:cubicBezTo>
                  <a:pt x="738492" y="26987"/>
                  <a:pt x="697268" y="68210"/>
                  <a:pt x="697268" y="119062"/>
                </a:cubicBezTo>
                <a:cubicBezTo>
                  <a:pt x="697268" y="169914"/>
                  <a:pt x="738492" y="211137"/>
                  <a:pt x="789344" y="211137"/>
                </a:cubicBezTo>
                <a:cubicBezTo>
                  <a:pt x="840196" y="211137"/>
                  <a:pt x="881420" y="169914"/>
                  <a:pt x="881420" y="119062"/>
                </a:cubicBezTo>
                <a:cubicBezTo>
                  <a:pt x="881420" y="68210"/>
                  <a:pt x="840196" y="26987"/>
                  <a:pt x="789344" y="26987"/>
                </a:cubicBezTo>
                <a:close/>
                <a:moveTo>
                  <a:pt x="788552" y="0"/>
                </a:moveTo>
                <a:cubicBezTo>
                  <a:pt x="853868" y="0"/>
                  <a:pt x="906820" y="53306"/>
                  <a:pt x="906820" y="119063"/>
                </a:cubicBezTo>
                <a:cubicBezTo>
                  <a:pt x="906820" y="184820"/>
                  <a:pt x="853868" y="238126"/>
                  <a:pt x="788552" y="238126"/>
                </a:cubicBezTo>
                <a:cubicBezTo>
                  <a:pt x="723232" y="238126"/>
                  <a:pt x="670282" y="184820"/>
                  <a:pt x="670282" y="119063"/>
                </a:cubicBezTo>
                <a:cubicBezTo>
                  <a:pt x="670282" y="53306"/>
                  <a:pt x="723232" y="0"/>
                  <a:pt x="7885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05" name="Freeform: Shape 404">
            <a:extLst>
              <a:ext uri="{FF2B5EF4-FFF2-40B4-BE49-F238E27FC236}">
                <a16:creationId xmlns:a16="http://schemas.microsoft.com/office/drawing/2014/main" id="{F85A3871-2CAF-4DEB-B42F-55C446CBB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8868" y="2049740"/>
            <a:ext cx="598964" cy="491070"/>
          </a:xfrm>
          <a:custGeom>
            <a:avLst/>
            <a:gdLst>
              <a:gd name="connsiteX0" fmla="*/ 725770 w 942976"/>
              <a:gd name="connsiteY0" fmla="*/ 304801 h 773114"/>
              <a:gd name="connsiteX1" fmla="*/ 907036 w 942976"/>
              <a:gd name="connsiteY1" fmla="*/ 479638 h 773114"/>
              <a:gd name="connsiteX2" fmla="*/ 942976 w 942976"/>
              <a:gd name="connsiteY2" fmla="*/ 735649 h 773114"/>
              <a:gd name="connsiteX3" fmla="*/ 939850 w 942976"/>
              <a:gd name="connsiteY3" fmla="*/ 746576 h 773114"/>
              <a:gd name="connsiteX4" fmla="*/ 928912 w 942976"/>
              <a:gd name="connsiteY4" fmla="*/ 751260 h 773114"/>
              <a:gd name="connsiteX5" fmla="*/ 713268 w 942976"/>
              <a:gd name="connsiteY5" fmla="*/ 751260 h 773114"/>
              <a:gd name="connsiteX6" fmla="*/ 713268 w 942976"/>
              <a:gd name="connsiteY6" fmla="*/ 724722 h 773114"/>
              <a:gd name="connsiteX7" fmla="*/ 913286 w 942976"/>
              <a:gd name="connsiteY7" fmla="*/ 724722 h 773114"/>
              <a:gd name="connsiteX8" fmla="*/ 878908 w 942976"/>
              <a:gd name="connsiteY8" fmla="*/ 484321 h 773114"/>
              <a:gd name="connsiteX9" fmla="*/ 725770 w 942976"/>
              <a:gd name="connsiteY9" fmla="*/ 332900 h 773114"/>
              <a:gd name="connsiteX10" fmla="*/ 586694 w 942976"/>
              <a:gd name="connsiteY10" fmla="*/ 439051 h 773114"/>
              <a:gd name="connsiteX11" fmla="*/ 507000 w 942976"/>
              <a:gd name="connsiteY11" fmla="*/ 624815 h 773114"/>
              <a:gd name="connsiteX12" fmla="*/ 496062 w 942976"/>
              <a:gd name="connsiteY12" fmla="*/ 634181 h 773114"/>
              <a:gd name="connsiteX13" fmla="*/ 300732 w 942976"/>
              <a:gd name="connsiteY13" fmla="*/ 654475 h 773114"/>
              <a:gd name="connsiteX14" fmla="*/ 271040 w 942976"/>
              <a:gd name="connsiteY14" fmla="*/ 698184 h 773114"/>
              <a:gd name="connsiteX15" fmla="*/ 327296 w 942976"/>
              <a:gd name="connsiteY15" fmla="*/ 745015 h 773114"/>
              <a:gd name="connsiteX16" fmla="*/ 553878 w 942976"/>
              <a:gd name="connsiteY16" fmla="*/ 745015 h 773114"/>
              <a:gd name="connsiteX17" fmla="*/ 614822 w 942976"/>
              <a:gd name="connsiteY17" fmla="*/ 702867 h 773114"/>
              <a:gd name="connsiteX18" fmla="*/ 697642 w 942976"/>
              <a:gd name="connsiteY18" fmla="*/ 531152 h 773114"/>
              <a:gd name="connsiteX19" fmla="*/ 722644 w 942976"/>
              <a:gd name="connsiteY19" fmla="*/ 543641 h 773114"/>
              <a:gd name="connsiteX20" fmla="*/ 639824 w 942976"/>
              <a:gd name="connsiteY20" fmla="*/ 713794 h 773114"/>
              <a:gd name="connsiteX21" fmla="*/ 553878 w 942976"/>
              <a:gd name="connsiteY21" fmla="*/ 773114 h 773114"/>
              <a:gd name="connsiteX22" fmla="*/ 327296 w 942976"/>
              <a:gd name="connsiteY22" fmla="*/ 773114 h 773114"/>
              <a:gd name="connsiteX23" fmla="*/ 244476 w 942976"/>
              <a:gd name="connsiteY23" fmla="*/ 698184 h 773114"/>
              <a:gd name="connsiteX24" fmla="*/ 292918 w 942976"/>
              <a:gd name="connsiteY24" fmla="*/ 627937 h 773114"/>
              <a:gd name="connsiteX25" fmla="*/ 296044 w 942976"/>
              <a:gd name="connsiteY25" fmla="*/ 627937 h 773114"/>
              <a:gd name="connsiteX26" fmla="*/ 313232 w 942976"/>
              <a:gd name="connsiteY26" fmla="*/ 562373 h 773114"/>
              <a:gd name="connsiteX27" fmla="*/ 330422 w 942976"/>
              <a:gd name="connsiteY27" fmla="*/ 553007 h 773114"/>
              <a:gd name="connsiteX28" fmla="*/ 339798 w 942976"/>
              <a:gd name="connsiteY28" fmla="*/ 568617 h 773114"/>
              <a:gd name="connsiteX29" fmla="*/ 324170 w 942976"/>
              <a:gd name="connsiteY29" fmla="*/ 624815 h 773114"/>
              <a:gd name="connsiteX30" fmla="*/ 485122 w 942976"/>
              <a:gd name="connsiteY30" fmla="*/ 607644 h 773114"/>
              <a:gd name="connsiteX31" fmla="*/ 561692 w 942976"/>
              <a:gd name="connsiteY31" fmla="*/ 428123 h 773114"/>
              <a:gd name="connsiteX32" fmla="*/ 725770 w 942976"/>
              <a:gd name="connsiteY32" fmla="*/ 304801 h 773114"/>
              <a:gd name="connsiteX33" fmla="*/ 178040 w 942976"/>
              <a:gd name="connsiteY33" fmla="*/ 249239 h 773114"/>
              <a:gd name="connsiteX34" fmla="*/ 192088 w 942976"/>
              <a:gd name="connsiteY34" fmla="*/ 263269 h 773114"/>
              <a:gd name="connsiteX35" fmla="*/ 192088 w 942976"/>
              <a:gd name="connsiteY35" fmla="*/ 344332 h 773114"/>
              <a:gd name="connsiteX36" fmla="*/ 187406 w 942976"/>
              <a:gd name="connsiteY36" fmla="*/ 353685 h 773114"/>
              <a:gd name="connsiteX37" fmla="*/ 123402 w 942976"/>
              <a:gd name="connsiteY37" fmla="*/ 417600 h 773114"/>
              <a:gd name="connsiteX38" fmla="*/ 114036 w 942976"/>
              <a:gd name="connsiteY38" fmla="*/ 422277 h 773114"/>
              <a:gd name="connsiteX39" fmla="*/ 104670 w 942976"/>
              <a:gd name="connsiteY39" fmla="*/ 417600 h 773114"/>
              <a:gd name="connsiteX40" fmla="*/ 104670 w 942976"/>
              <a:gd name="connsiteY40" fmla="*/ 398894 h 773114"/>
              <a:gd name="connsiteX41" fmla="*/ 163990 w 942976"/>
              <a:gd name="connsiteY41" fmla="*/ 338096 h 773114"/>
              <a:gd name="connsiteX42" fmla="*/ 163990 w 942976"/>
              <a:gd name="connsiteY42" fmla="*/ 263269 h 773114"/>
              <a:gd name="connsiteX43" fmla="*/ 178040 w 942976"/>
              <a:gd name="connsiteY43" fmla="*/ 249239 h 773114"/>
              <a:gd name="connsiteX44" fmla="*/ 177008 w 942976"/>
              <a:gd name="connsiteY44" fmla="*/ 195264 h 773114"/>
              <a:gd name="connsiteX45" fmla="*/ 28576 w 942976"/>
              <a:gd name="connsiteY45" fmla="*/ 342902 h 773114"/>
              <a:gd name="connsiteX46" fmla="*/ 177008 w 942976"/>
              <a:gd name="connsiteY46" fmla="*/ 490540 h 773114"/>
              <a:gd name="connsiteX47" fmla="*/ 325440 w 942976"/>
              <a:gd name="connsiteY47" fmla="*/ 342902 h 773114"/>
              <a:gd name="connsiteX48" fmla="*/ 177008 w 942976"/>
              <a:gd name="connsiteY48" fmla="*/ 195264 h 773114"/>
              <a:gd name="connsiteX49" fmla="*/ 175420 w 942976"/>
              <a:gd name="connsiteY49" fmla="*/ 168276 h 773114"/>
              <a:gd name="connsiteX50" fmla="*/ 350840 w 942976"/>
              <a:gd name="connsiteY50" fmla="*/ 343695 h 773114"/>
              <a:gd name="connsiteX51" fmla="*/ 175420 w 942976"/>
              <a:gd name="connsiteY51" fmla="*/ 519114 h 773114"/>
              <a:gd name="connsiteX52" fmla="*/ 0 w 942976"/>
              <a:gd name="connsiteY52" fmla="*/ 343695 h 773114"/>
              <a:gd name="connsiteX53" fmla="*/ 175420 w 942976"/>
              <a:gd name="connsiteY53" fmla="*/ 168276 h 773114"/>
              <a:gd name="connsiteX54" fmla="*/ 534196 w 942976"/>
              <a:gd name="connsiteY54" fmla="*/ 25400 h 773114"/>
              <a:gd name="connsiteX55" fmla="*/ 393700 w 942976"/>
              <a:gd name="connsiteY55" fmla="*/ 165894 h 773114"/>
              <a:gd name="connsiteX56" fmla="*/ 534196 w 942976"/>
              <a:gd name="connsiteY56" fmla="*/ 306388 h 773114"/>
              <a:gd name="connsiteX57" fmla="*/ 674688 w 942976"/>
              <a:gd name="connsiteY57" fmla="*/ 165894 h 773114"/>
              <a:gd name="connsiteX58" fmla="*/ 534196 w 942976"/>
              <a:gd name="connsiteY58" fmla="*/ 25400 h 773114"/>
              <a:gd name="connsiteX59" fmla="*/ 534196 w 942976"/>
              <a:gd name="connsiteY59" fmla="*/ 0 h 773114"/>
              <a:gd name="connsiteX60" fmla="*/ 701676 w 942976"/>
              <a:gd name="connsiteY60" fmla="*/ 167482 h 773114"/>
              <a:gd name="connsiteX61" fmla="*/ 534196 w 942976"/>
              <a:gd name="connsiteY61" fmla="*/ 334964 h 773114"/>
              <a:gd name="connsiteX62" fmla="*/ 366712 w 942976"/>
              <a:gd name="connsiteY62" fmla="*/ 167482 h 773114"/>
              <a:gd name="connsiteX63" fmla="*/ 534196 w 942976"/>
              <a:gd name="connsiteY63" fmla="*/ 0 h 77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942976" h="773114">
                <a:moveTo>
                  <a:pt x="725770" y="304801"/>
                </a:moveTo>
                <a:cubicBezTo>
                  <a:pt x="824216" y="304801"/>
                  <a:pt x="888284" y="367243"/>
                  <a:pt x="907036" y="479638"/>
                </a:cubicBezTo>
                <a:cubicBezTo>
                  <a:pt x="907036" y="479638"/>
                  <a:pt x="907036" y="479638"/>
                  <a:pt x="942976" y="735649"/>
                </a:cubicBezTo>
                <a:cubicBezTo>
                  <a:pt x="942976" y="740332"/>
                  <a:pt x="941414" y="743454"/>
                  <a:pt x="939850" y="746576"/>
                </a:cubicBezTo>
                <a:cubicBezTo>
                  <a:pt x="936726" y="749698"/>
                  <a:pt x="932038" y="751260"/>
                  <a:pt x="928912" y="751260"/>
                </a:cubicBezTo>
                <a:cubicBezTo>
                  <a:pt x="928912" y="751260"/>
                  <a:pt x="928912" y="751260"/>
                  <a:pt x="713268" y="751260"/>
                </a:cubicBezTo>
                <a:cubicBezTo>
                  <a:pt x="713268" y="751260"/>
                  <a:pt x="713268" y="751260"/>
                  <a:pt x="713268" y="724722"/>
                </a:cubicBezTo>
                <a:cubicBezTo>
                  <a:pt x="713268" y="724722"/>
                  <a:pt x="713268" y="724722"/>
                  <a:pt x="913286" y="724722"/>
                </a:cubicBezTo>
                <a:cubicBezTo>
                  <a:pt x="913286" y="724722"/>
                  <a:pt x="913286" y="724722"/>
                  <a:pt x="878908" y="484321"/>
                </a:cubicBezTo>
                <a:cubicBezTo>
                  <a:pt x="863282" y="385975"/>
                  <a:pt x="810152" y="332900"/>
                  <a:pt x="725770" y="332900"/>
                </a:cubicBezTo>
                <a:cubicBezTo>
                  <a:pt x="663264" y="332900"/>
                  <a:pt x="614822" y="370365"/>
                  <a:pt x="586694" y="439051"/>
                </a:cubicBezTo>
                <a:cubicBezTo>
                  <a:pt x="586694" y="439051"/>
                  <a:pt x="586694" y="439051"/>
                  <a:pt x="507000" y="624815"/>
                </a:cubicBezTo>
                <a:cubicBezTo>
                  <a:pt x="505436" y="629498"/>
                  <a:pt x="500748" y="632620"/>
                  <a:pt x="496062" y="634181"/>
                </a:cubicBezTo>
                <a:cubicBezTo>
                  <a:pt x="496062" y="634181"/>
                  <a:pt x="496062" y="634181"/>
                  <a:pt x="300732" y="654475"/>
                </a:cubicBezTo>
                <a:cubicBezTo>
                  <a:pt x="280416" y="660719"/>
                  <a:pt x="271040" y="674768"/>
                  <a:pt x="271040" y="698184"/>
                </a:cubicBezTo>
                <a:cubicBezTo>
                  <a:pt x="271040" y="729405"/>
                  <a:pt x="289792" y="745015"/>
                  <a:pt x="327296" y="745015"/>
                </a:cubicBezTo>
                <a:cubicBezTo>
                  <a:pt x="327296" y="745015"/>
                  <a:pt x="327296" y="745015"/>
                  <a:pt x="553878" y="745015"/>
                </a:cubicBezTo>
                <a:cubicBezTo>
                  <a:pt x="580444" y="745015"/>
                  <a:pt x="600758" y="730966"/>
                  <a:pt x="614822" y="702867"/>
                </a:cubicBezTo>
                <a:cubicBezTo>
                  <a:pt x="636698" y="657597"/>
                  <a:pt x="674202" y="579545"/>
                  <a:pt x="697642" y="531152"/>
                </a:cubicBezTo>
                <a:cubicBezTo>
                  <a:pt x="697642" y="531152"/>
                  <a:pt x="697642" y="531152"/>
                  <a:pt x="722644" y="543641"/>
                </a:cubicBezTo>
                <a:cubicBezTo>
                  <a:pt x="699204" y="592033"/>
                  <a:pt x="661700" y="670085"/>
                  <a:pt x="639824" y="713794"/>
                </a:cubicBezTo>
                <a:cubicBezTo>
                  <a:pt x="621072" y="752821"/>
                  <a:pt x="591382" y="773114"/>
                  <a:pt x="553878" y="773114"/>
                </a:cubicBezTo>
                <a:cubicBezTo>
                  <a:pt x="553878" y="773114"/>
                  <a:pt x="553878" y="773114"/>
                  <a:pt x="327296" y="773114"/>
                </a:cubicBezTo>
                <a:cubicBezTo>
                  <a:pt x="275728" y="773114"/>
                  <a:pt x="244476" y="745015"/>
                  <a:pt x="244476" y="698184"/>
                </a:cubicBezTo>
                <a:cubicBezTo>
                  <a:pt x="244476" y="662280"/>
                  <a:pt x="261666" y="637303"/>
                  <a:pt x="292918" y="627937"/>
                </a:cubicBezTo>
                <a:cubicBezTo>
                  <a:pt x="294480" y="627937"/>
                  <a:pt x="294480" y="627937"/>
                  <a:pt x="296044" y="627937"/>
                </a:cubicBezTo>
                <a:cubicBezTo>
                  <a:pt x="296044" y="627937"/>
                  <a:pt x="296044" y="627937"/>
                  <a:pt x="313232" y="562373"/>
                </a:cubicBezTo>
                <a:cubicBezTo>
                  <a:pt x="314794" y="554568"/>
                  <a:pt x="322608" y="549885"/>
                  <a:pt x="330422" y="553007"/>
                </a:cubicBezTo>
                <a:cubicBezTo>
                  <a:pt x="336672" y="554568"/>
                  <a:pt x="341360" y="562373"/>
                  <a:pt x="339798" y="568617"/>
                </a:cubicBezTo>
                <a:cubicBezTo>
                  <a:pt x="339798" y="568617"/>
                  <a:pt x="339798" y="568617"/>
                  <a:pt x="324170" y="624815"/>
                </a:cubicBezTo>
                <a:cubicBezTo>
                  <a:pt x="324170" y="624815"/>
                  <a:pt x="324170" y="624815"/>
                  <a:pt x="485122" y="607644"/>
                </a:cubicBezTo>
                <a:cubicBezTo>
                  <a:pt x="485122" y="607644"/>
                  <a:pt x="485122" y="607644"/>
                  <a:pt x="561692" y="428123"/>
                </a:cubicBezTo>
                <a:cubicBezTo>
                  <a:pt x="592944" y="348510"/>
                  <a:pt x="652324" y="304801"/>
                  <a:pt x="725770" y="304801"/>
                </a:cubicBezTo>
                <a:close/>
                <a:moveTo>
                  <a:pt x="178040" y="249239"/>
                </a:moveTo>
                <a:cubicBezTo>
                  <a:pt x="185844" y="249239"/>
                  <a:pt x="192088" y="255475"/>
                  <a:pt x="192088" y="263269"/>
                </a:cubicBezTo>
                <a:cubicBezTo>
                  <a:pt x="192088" y="263269"/>
                  <a:pt x="192088" y="263269"/>
                  <a:pt x="192088" y="344332"/>
                </a:cubicBezTo>
                <a:cubicBezTo>
                  <a:pt x="192088" y="347450"/>
                  <a:pt x="190528" y="350568"/>
                  <a:pt x="187406" y="353685"/>
                </a:cubicBezTo>
                <a:cubicBezTo>
                  <a:pt x="187406" y="353685"/>
                  <a:pt x="187406" y="353685"/>
                  <a:pt x="123402" y="417600"/>
                </a:cubicBezTo>
                <a:cubicBezTo>
                  <a:pt x="120280" y="420718"/>
                  <a:pt x="117158" y="422277"/>
                  <a:pt x="114036" y="422277"/>
                </a:cubicBezTo>
                <a:cubicBezTo>
                  <a:pt x="110914" y="422277"/>
                  <a:pt x="106232" y="420718"/>
                  <a:pt x="104670" y="417600"/>
                </a:cubicBezTo>
                <a:cubicBezTo>
                  <a:pt x="98426" y="412924"/>
                  <a:pt x="98426" y="403570"/>
                  <a:pt x="104670" y="398894"/>
                </a:cubicBezTo>
                <a:cubicBezTo>
                  <a:pt x="104670" y="398894"/>
                  <a:pt x="104670" y="398894"/>
                  <a:pt x="163990" y="338096"/>
                </a:cubicBezTo>
                <a:cubicBezTo>
                  <a:pt x="163990" y="338096"/>
                  <a:pt x="163990" y="338096"/>
                  <a:pt x="163990" y="263269"/>
                </a:cubicBezTo>
                <a:cubicBezTo>
                  <a:pt x="163990" y="255475"/>
                  <a:pt x="170234" y="249239"/>
                  <a:pt x="178040" y="249239"/>
                </a:cubicBezTo>
                <a:close/>
                <a:moveTo>
                  <a:pt x="177008" y="195264"/>
                </a:moveTo>
                <a:cubicBezTo>
                  <a:pt x="95032" y="195264"/>
                  <a:pt x="28576" y="261364"/>
                  <a:pt x="28576" y="342902"/>
                </a:cubicBezTo>
                <a:cubicBezTo>
                  <a:pt x="28576" y="424440"/>
                  <a:pt x="95032" y="490540"/>
                  <a:pt x="177008" y="490540"/>
                </a:cubicBezTo>
                <a:cubicBezTo>
                  <a:pt x="258984" y="490540"/>
                  <a:pt x="325440" y="424440"/>
                  <a:pt x="325440" y="342902"/>
                </a:cubicBezTo>
                <a:cubicBezTo>
                  <a:pt x="325440" y="261364"/>
                  <a:pt x="258984" y="195264"/>
                  <a:pt x="177008" y="195264"/>
                </a:cubicBezTo>
                <a:close/>
                <a:moveTo>
                  <a:pt x="175420" y="168276"/>
                </a:moveTo>
                <a:cubicBezTo>
                  <a:pt x="272300" y="168276"/>
                  <a:pt x="350840" y="246814"/>
                  <a:pt x="350840" y="343695"/>
                </a:cubicBezTo>
                <a:cubicBezTo>
                  <a:pt x="350840" y="440576"/>
                  <a:pt x="272300" y="519114"/>
                  <a:pt x="175420" y="519114"/>
                </a:cubicBezTo>
                <a:cubicBezTo>
                  <a:pt x="78540" y="519114"/>
                  <a:pt x="0" y="440576"/>
                  <a:pt x="0" y="343695"/>
                </a:cubicBezTo>
                <a:cubicBezTo>
                  <a:pt x="0" y="246814"/>
                  <a:pt x="78540" y="168276"/>
                  <a:pt x="175420" y="168276"/>
                </a:cubicBezTo>
                <a:close/>
                <a:moveTo>
                  <a:pt x="534196" y="25400"/>
                </a:moveTo>
                <a:cubicBezTo>
                  <a:pt x="456600" y="25400"/>
                  <a:pt x="393700" y="88301"/>
                  <a:pt x="393700" y="165894"/>
                </a:cubicBezTo>
                <a:cubicBezTo>
                  <a:pt x="393700" y="243487"/>
                  <a:pt x="456600" y="306388"/>
                  <a:pt x="534196" y="306388"/>
                </a:cubicBezTo>
                <a:cubicBezTo>
                  <a:pt x="611788" y="306388"/>
                  <a:pt x="674688" y="243487"/>
                  <a:pt x="674688" y="165894"/>
                </a:cubicBezTo>
                <a:cubicBezTo>
                  <a:pt x="674688" y="88301"/>
                  <a:pt x="611788" y="25400"/>
                  <a:pt x="534196" y="25400"/>
                </a:cubicBezTo>
                <a:close/>
                <a:moveTo>
                  <a:pt x="534196" y="0"/>
                </a:moveTo>
                <a:cubicBezTo>
                  <a:pt x="626692" y="0"/>
                  <a:pt x="701676" y="74984"/>
                  <a:pt x="701676" y="167482"/>
                </a:cubicBezTo>
                <a:cubicBezTo>
                  <a:pt x="701676" y="259980"/>
                  <a:pt x="626692" y="334964"/>
                  <a:pt x="534196" y="334964"/>
                </a:cubicBezTo>
                <a:cubicBezTo>
                  <a:pt x="441696" y="334964"/>
                  <a:pt x="366712" y="259980"/>
                  <a:pt x="366712" y="167482"/>
                </a:cubicBezTo>
                <a:cubicBezTo>
                  <a:pt x="366712" y="74984"/>
                  <a:pt x="441696" y="0"/>
                  <a:pt x="5341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5" name="Freeform: Shape 414">
            <a:extLst>
              <a:ext uri="{FF2B5EF4-FFF2-40B4-BE49-F238E27FC236}">
                <a16:creationId xmlns:a16="http://schemas.microsoft.com/office/drawing/2014/main" id="{8237476E-1099-4D7A-A0CA-1014CFE24E9B}"/>
              </a:ext>
            </a:extLst>
          </p:cNvPr>
          <p:cNvSpPr>
            <a:spLocks/>
          </p:cNvSpPr>
          <p:nvPr/>
        </p:nvSpPr>
        <p:spPr bwMode="auto">
          <a:xfrm>
            <a:off x="4877574" y="2031590"/>
            <a:ext cx="554006" cy="527370"/>
          </a:xfrm>
          <a:custGeom>
            <a:avLst/>
            <a:gdLst>
              <a:gd name="connsiteX0" fmla="*/ 503567 w 872196"/>
              <a:gd name="connsiteY0" fmla="*/ 765138 h 830262"/>
              <a:gd name="connsiteX1" fmla="*/ 521029 w 872196"/>
              <a:gd name="connsiteY1" fmla="*/ 774441 h 830262"/>
              <a:gd name="connsiteX2" fmla="*/ 532142 w 872196"/>
              <a:gd name="connsiteY2" fmla="*/ 813206 h 830262"/>
              <a:gd name="connsiteX3" fmla="*/ 524205 w 872196"/>
              <a:gd name="connsiteY3" fmla="*/ 830262 h 830262"/>
              <a:gd name="connsiteX4" fmla="*/ 519442 w 872196"/>
              <a:gd name="connsiteY4" fmla="*/ 830262 h 830262"/>
              <a:gd name="connsiteX5" fmla="*/ 506742 w 872196"/>
              <a:gd name="connsiteY5" fmla="*/ 820959 h 830262"/>
              <a:gd name="connsiteX6" fmla="*/ 494042 w 872196"/>
              <a:gd name="connsiteY6" fmla="*/ 782194 h 830262"/>
              <a:gd name="connsiteX7" fmla="*/ 503567 w 872196"/>
              <a:gd name="connsiteY7" fmla="*/ 765138 h 830262"/>
              <a:gd name="connsiteX8" fmla="*/ 425779 w 872196"/>
              <a:gd name="connsiteY8" fmla="*/ 655637 h 830262"/>
              <a:gd name="connsiteX9" fmla="*/ 452767 w 872196"/>
              <a:gd name="connsiteY9" fmla="*/ 655637 h 830262"/>
              <a:gd name="connsiteX10" fmla="*/ 452767 w 872196"/>
              <a:gd name="connsiteY10" fmla="*/ 695325 h 830262"/>
              <a:gd name="connsiteX11" fmla="*/ 425779 w 872196"/>
              <a:gd name="connsiteY11" fmla="*/ 695325 h 830262"/>
              <a:gd name="connsiteX12" fmla="*/ 636917 w 872196"/>
              <a:gd name="connsiteY12" fmla="*/ 433387 h 830262"/>
              <a:gd name="connsiteX13" fmla="*/ 675017 w 872196"/>
              <a:gd name="connsiteY13" fmla="*/ 433387 h 830262"/>
              <a:gd name="connsiteX14" fmla="*/ 675017 w 872196"/>
              <a:gd name="connsiteY14" fmla="*/ 460375 h 830262"/>
              <a:gd name="connsiteX15" fmla="*/ 636917 w 872196"/>
              <a:gd name="connsiteY15" fmla="*/ 460375 h 830262"/>
              <a:gd name="connsiteX16" fmla="*/ 203529 w 872196"/>
              <a:gd name="connsiteY16" fmla="*/ 433387 h 830262"/>
              <a:gd name="connsiteX17" fmla="*/ 241629 w 872196"/>
              <a:gd name="connsiteY17" fmla="*/ 433387 h 830262"/>
              <a:gd name="connsiteX18" fmla="*/ 241629 w 872196"/>
              <a:gd name="connsiteY18" fmla="*/ 460375 h 830262"/>
              <a:gd name="connsiteX19" fmla="*/ 203529 w 872196"/>
              <a:gd name="connsiteY19" fmla="*/ 460375 h 830262"/>
              <a:gd name="connsiteX20" fmla="*/ 854778 w 872196"/>
              <a:gd name="connsiteY20" fmla="*/ 347663 h 830262"/>
              <a:gd name="connsiteX21" fmla="*/ 871898 w 872196"/>
              <a:gd name="connsiteY21" fmla="*/ 358775 h 830262"/>
              <a:gd name="connsiteX22" fmla="*/ 861003 w 872196"/>
              <a:gd name="connsiteY22" fmla="*/ 374651 h 830262"/>
              <a:gd name="connsiteX23" fmla="*/ 811199 w 872196"/>
              <a:gd name="connsiteY23" fmla="*/ 385763 h 830262"/>
              <a:gd name="connsiteX24" fmla="*/ 808086 w 872196"/>
              <a:gd name="connsiteY24" fmla="*/ 385763 h 830262"/>
              <a:gd name="connsiteX25" fmla="*/ 795635 w 872196"/>
              <a:gd name="connsiteY25" fmla="*/ 374651 h 830262"/>
              <a:gd name="connsiteX26" fmla="*/ 804974 w 872196"/>
              <a:gd name="connsiteY26" fmla="*/ 358775 h 830262"/>
              <a:gd name="connsiteX27" fmla="*/ 854778 w 872196"/>
              <a:gd name="connsiteY27" fmla="*/ 347663 h 830262"/>
              <a:gd name="connsiteX28" fmla="*/ 15862 w 872196"/>
              <a:gd name="connsiteY28" fmla="*/ 347663 h 830262"/>
              <a:gd name="connsiteX29" fmla="*/ 65666 w 872196"/>
              <a:gd name="connsiteY29" fmla="*/ 358775 h 830262"/>
              <a:gd name="connsiteX30" fmla="*/ 76561 w 872196"/>
              <a:gd name="connsiteY30" fmla="*/ 374651 h 830262"/>
              <a:gd name="connsiteX31" fmla="*/ 62553 w 872196"/>
              <a:gd name="connsiteY31" fmla="*/ 385763 h 830262"/>
              <a:gd name="connsiteX32" fmla="*/ 60997 w 872196"/>
              <a:gd name="connsiteY32" fmla="*/ 385763 h 830262"/>
              <a:gd name="connsiteX33" fmla="*/ 11193 w 872196"/>
              <a:gd name="connsiteY33" fmla="*/ 374651 h 830262"/>
              <a:gd name="connsiteX34" fmla="*/ 298 w 872196"/>
              <a:gd name="connsiteY34" fmla="*/ 358775 h 830262"/>
              <a:gd name="connsiteX35" fmla="*/ 15862 w 872196"/>
              <a:gd name="connsiteY35" fmla="*/ 347663 h 830262"/>
              <a:gd name="connsiteX36" fmla="*/ 438640 w 872196"/>
              <a:gd name="connsiteY36" fmla="*/ 306387 h 830262"/>
              <a:gd name="connsiteX37" fmla="*/ 452767 w 872196"/>
              <a:gd name="connsiteY37" fmla="*/ 320423 h 830262"/>
              <a:gd name="connsiteX38" fmla="*/ 452767 w 872196"/>
              <a:gd name="connsiteY38" fmla="*/ 448301 h 830262"/>
              <a:gd name="connsiteX39" fmla="*/ 449628 w 872196"/>
              <a:gd name="connsiteY39" fmla="*/ 457658 h 830262"/>
              <a:gd name="connsiteX40" fmla="*/ 338182 w 872196"/>
              <a:gd name="connsiteY40" fmla="*/ 568381 h 830262"/>
              <a:gd name="connsiteX41" fmla="*/ 328764 w 872196"/>
              <a:gd name="connsiteY41" fmla="*/ 571500 h 830262"/>
              <a:gd name="connsiteX42" fmla="*/ 317776 w 872196"/>
              <a:gd name="connsiteY42" fmla="*/ 568381 h 830262"/>
              <a:gd name="connsiteX43" fmla="*/ 317776 w 872196"/>
              <a:gd name="connsiteY43" fmla="*/ 549667 h 830262"/>
              <a:gd name="connsiteX44" fmla="*/ 426083 w 872196"/>
              <a:gd name="connsiteY44" fmla="*/ 442063 h 830262"/>
              <a:gd name="connsiteX45" fmla="*/ 426083 w 872196"/>
              <a:gd name="connsiteY45" fmla="*/ 320423 h 830262"/>
              <a:gd name="connsiteX46" fmla="*/ 438640 w 872196"/>
              <a:gd name="connsiteY46" fmla="*/ 306387 h 830262"/>
              <a:gd name="connsiteX47" fmla="*/ 49542 w 872196"/>
              <a:gd name="connsiteY47" fmla="*/ 255587 h 830262"/>
              <a:gd name="connsiteX48" fmla="*/ 98755 w 872196"/>
              <a:gd name="connsiteY48" fmla="*/ 287337 h 830262"/>
              <a:gd name="connsiteX49" fmla="*/ 101929 w 872196"/>
              <a:gd name="connsiteY49" fmla="*/ 306387 h 830262"/>
              <a:gd name="connsiteX50" fmla="*/ 90817 w 872196"/>
              <a:gd name="connsiteY50" fmla="*/ 312737 h 830262"/>
              <a:gd name="connsiteX51" fmla="*/ 82879 w 872196"/>
              <a:gd name="connsiteY51" fmla="*/ 309562 h 830262"/>
              <a:gd name="connsiteX52" fmla="*/ 35255 w 872196"/>
              <a:gd name="connsiteY52" fmla="*/ 279400 h 830262"/>
              <a:gd name="connsiteX53" fmla="*/ 30492 w 872196"/>
              <a:gd name="connsiteY53" fmla="*/ 260350 h 830262"/>
              <a:gd name="connsiteX54" fmla="*/ 49542 w 872196"/>
              <a:gd name="connsiteY54" fmla="*/ 255587 h 830262"/>
              <a:gd name="connsiteX55" fmla="*/ 831782 w 872196"/>
              <a:gd name="connsiteY55" fmla="*/ 254397 h 830262"/>
              <a:gd name="connsiteX56" fmla="*/ 840117 w 872196"/>
              <a:gd name="connsiteY56" fmla="*/ 260350 h 830262"/>
              <a:gd name="connsiteX57" fmla="*/ 836941 w 872196"/>
              <a:gd name="connsiteY57" fmla="*/ 279400 h 830262"/>
              <a:gd name="connsiteX58" fmla="*/ 787729 w 872196"/>
              <a:gd name="connsiteY58" fmla="*/ 309562 h 830262"/>
              <a:gd name="connsiteX59" fmla="*/ 781379 w 872196"/>
              <a:gd name="connsiteY59" fmla="*/ 312737 h 830262"/>
              <a:gd name="connsiteX60" fmla="*/ 768679 w 872196"/>
              <a:gd name="connsiteY60" fmla="*/ 306387 h 830262"/>
              <a:gd name="connsiteX61" fmla="*/ 773441 w 872196"/>
              <a:gd name="connsiteY61" fmla="*/ 287337 h 830262"/>
              <a:gd name="connsiteX62" fmla="*/ 821067 w 872196"/>
              <a:gd name="connsiteY62" fmla="*/ 255587 h 830262"/>
              <a:gd name="connsiteX63" fmla="*/ 831782 w 872196"/>
              <a:gd name="connsiteY63" fmla="*/ 254397 h 830262"/>
              <a:gd name="connsiteX64" fmla="*/ 425779 w 872196"/>
              <a:gd name="connsiteY64" fmla="*/ 200025 h 830262"/>
              <a:gd name="connsiteX65" fmla="*/ 452767 w 872196"/>
              <a:gd name="connsiteY65" fmla="*/ 200025 h 830262"/>
              <a:gd name="connsiteX66" fmla="*/ 452767 w 872196"/>
              <a:gd name="connsiteY66" fmla="*/ 241300 h 830262"/>
              <a:gd name="connsiteX67" fmla="*/ 425779 w 872196"/>
              <a:gd name="connsiteY67" fmla="*/ 241300 h 830262"/>
              <a:gd name="connsiteX68" fmla="*/ 438493 w 872196"/>
              <a:gd name="connsiteY68" fmla="*/ 155576 h 830262"/>
              <a:gd name="connsiteX69" fmla="*/ 233875 w 872196"/>
              <a:gd name="connsiteY69" fmla="*/ 241484 h 830262"/>
              <a:gd name="connsiteX70" fmla="*/ 147967 w 872196"/>
              <a:gd name="connsiteY70" fmla="*/ 446102 h 830262"/>
              <a:gd name="connsiteX71" fmla="*/ 233875 w 872196"/>
              <a:gd name="connsiteY71" fmla="*/ 652281 h 830262"/>
              <a:gd name="connsiteX72" fmla="*/ 438493 w 872196"/>
              <a:gd name="connsiteY72" fmla="*/ 738189 h 830262"/>
              <a:gd name="connsiteX73" fmla="*/ 644672 w 872196"/>
              <a:gd name="connsiteY73" fmla="*/ 652281 h 830262"/>
              <a:gd name="connsiteX74" fmla="*/ 730580 w 872196"/>
              <a:gd name="connsiteY74" fmla="*/ 446102 h 830262"/>
              <a:gd name="connsiteX75" fmla="*/ 644672 w 872196"/>
              <a:gd name="connsiteY75" fmla="*/ 241484 h 830262"/>
              <a:gd name="connsiteX76" fmla="*/ 438493 w 872196"/>
              <a:gd name="connsiteY76" fmla="*/ 155576 h 830262"/>
              <a:gd name="connsiteX77" fmla="*/ 438466 w 872196"/>
              <a:gd name="connsiteY77" fmla="*/ 47207 h 830262"/>
              <a:gd name="connsiteX78" fmla="*/ 495416 w 872196"/>
              <a:gd name="connsiteY78" fmla="*/ 50713 h 830262"/>
              <a:gd name="connsiteX79" fmla="*/ 507898 w 872196"/>
              <a:gd name="connsiteY79" fmla="*/ 66296 h 830262"/>
              <a:gd name="connsiteX80" fmla="*/ 493856 w 872196"/>
              <a:gd name="connsiteY80" fmla="*/ 77204 h 830262"/>
              <a:gd name="connsiteX81" fmla="*/ 492295 w 872196"/>
              <a:gd name="connsiteY81" fmla="*/ 77204 h 830262"/>
              <a:gd name="connsiteX82" fmla="*/ 451728 w 872196"/>
              <a:gd name="connsiteY82" fmla="*/ 74087 h 830262"/>
              <a:gd name="connsiteX83" fmla="*/ 451728 w 872196"/>
              <a:gd name="connsiteY83" fmla="*/ 130185 h 830262"/>
              <a:gd name="connsiteX84" fmla="*/ 663924 w 872196"/>
              <a:gd name="connsiteY84" fmla="*/ 222124 h 830262"/>
              <a:gd name="connsiteX85" fmla="*/ 755980 w 872196"/>
              <a:gd name="connsiteY85" fmla="*/ 446517 h 830262"/>
              <a:gd name="connsiteX86" fmla="*/ 663924 w 872196"/>
              <a:gd name="connsiteY86" fmla="*/ 672468 h 830262"/>
              <a:gd name="connsiteX87" fmla="*/ 593712 w 872196"/>
              <a:gd name="connsiteY87" fmla="*/ 725449 h 830262"/>
              <a:gd name="connsiteX88" fmla="*/ 637400 w 872196"/>
              <a:gd name="connsiteY88" fmla="*/ 786222 h 830262"/>
              <a:gd name="connsiteX89" fmla="*/ 634279 w 872196"/>
              <a:gd name="connsiteY89" fmla="*/ 804922 h 830262"/>
              <a:gd name="connsiteX90" fmla="*/ 626478 w 872196"/>
              <a:gd name="connsiteY90" fmla="*/ 808038 h 830262"/>
              <a:gd name="connsiteX91" fmla="*/ 615556 w 872196"/>
              <a:gd name="connsiteY91" fmla="*/ 801805 h 830262"/>
              <a:gd name="connsiteX92" fmla="*/ 568748 w 872196"/>
              <a:gd name="connsiteY92" fmla="*/ 736357 h 830262"/>
              <a:gd name="connsiteX93" fmla="*/ 437686 w 872196"/>
              <a:gd name="connsiteY93" fmla="*/ 764406 h 830262"/>
              <a:gd name="connsiteX94" fmla="*/ 308184 w 872196"/>
              <a:gd name="connsiteY94" fmla="*/ 737916 h 830262"/>
              <a:gd name="connsiteX95" fmla="*/ 261376 w 872196"/>
              <a:gd name="connsiteY95" fmla="*/ 801805 h 830262"/>
              <a:gd name="connsiteX96" fmla="*/ 250454 w 872196"/>
              <a:gd name="connsiteY96" fmla="*/ 808038 h 830262"/>
              <a:gd name="connsiteX97" fmla="*/ 241093 w 872196"/>
              <a:gd name="connsiteY97" fmla="*/ 804922 h 830262"/>
              <a:gd name="connsiteX98" fmla="*/ 239532 w 872196"/>
              <a:gd name="connsiteY98" fmla="*/ 786222 h 830262"/>
              <a:gd name="connsiteX99" fmla="*/ 283220 w 872196"/>
              <a:gd name="connsiteY99" fmla="*/ 725449 h 830262"/>
              <a:gd name="connsiteX100" fmla="*/ 213008 w 872196"/>
              <a:gd name="connsiteY100" fmla="*/ 672468 h 830262"/>
              <a:gd name="connsiteX101" fmla="*/ 119392 w 872196"/>
              <a:gd name="connsiteY101" fmla="*/ 446517 h 830262"/>
              <a:gd name="connsiteX102" fmla="*/ 213008 w 872196"/>
              <a:gd name="connsiteY102" fmla="*/ 222124 h 830262"/>
              <a:gd name="connsiteX103" fmla="*/ 425204 w 872196"/>
              <a:gd name="connsiteY103" fmla="*/ 130185 h 830262"/>
              <a:gd name="connsiteX104" fmla="*/ 425204 w 872196"/>
              <a:gd name="connsiteY104" fmla="*/ 74087 h 830262"/>
              <a:gd name="connsiteX105" fmla="*/ 384637 w 872196"/>
              <a:gd name="connsiteY105" fmla="*/ 77204 h 830262"/>
              <a:gd name="connsiteX106" fmla="*/ 369034 w 872196"/>
              <a:gd name="connsiteY106" fmla="*/ 66296 h 830262"/>
              <a:gd name="connsiteX107" fmla="*/ 381516 w 872196"/>
              <a:gd name="connsiteY107" fmla="*/ 50713 h 830262"/>
              <a:gd name="connsiteX108" fmla="*/ 438466 w 872196"/>
              <a:gd name="connsiteY108" fmla="*/ 47207 h 830262"/>
              <a:gd name="connsiteX109" fmla="*/ 658712 w 872196"/>
              <a:gd name="connsiteY109" fmla="*/ 26987 h 830262"/>
              <a:gd name="connsiteX110" fmla="*/ 565446 w 872196"/>
              <a:gd name="connsiteY110" fmla="*/ 76919 h 830262"/>
              <a:gd name="connsiteX111" fmla="*/ 563892 w 872196"/>
              <a:gd name="connsiteY111" fmla="*/ 80040 h 830262"/>
              <a:gd name="connsiteX112" fmla="*/ 567001 w 872196"/>
              <a:gd name="connsiteY112" fmla="*/ 84721 h 830262"/>
              <a:gd name="connsiteX113" fmla="*/ 744206 w 872196"/>
              <a:gd name="connsiteY113" fmla="*/ 209550 h 830262"/>
              <a:gd name="connsiteX114" fmla="*/ 747315 w 872196"/>
              <a:gd name="connsiteY114" fmla="*/ 209550 h 830262"/>
              <a:gd name="connsiteX115" fmla="*/ 751978 w 872196"/>
              <a:gd name="connsiteY115" fmla="*/ 207990 h 830262"/>
              <a:gd name="connsiteX116" fmla="*/ 723998 w 872196"/>
              <a:gd name="connsiteY116" fmla="*/ 48832 h 830262"/>
              <a:gd name="connsiteX117" fmla="*/ 658712 w 872196"/>
              <a:gd name="connsiteY117" fmla="*/ 26987 h 830262"/>
              <a:gd name="connsiteX118" fmla="*/ 219835 w 872196"/>
              <a:gd name="connsiteY118" fmla="*/ 26987 h 830262"/>
              <a:gd name="connsiteX119" fmla="*/ 154549 w 872196"/>
              <a:gd name="connsiteY119" fmla="*/ 48832 h 830262"/>
              <a:gd name="connsiteX120" fmla="*/ 126569 w 872196"/>
              <a:gd name="connsiteY120" fmla="*/ 207990 h 830262"/>
              <a:gd name="connsiteX121" fmla="*/ 129678 w 872196"/>
              <a:gd name="connsiteY121" fmla="*/ 209550 h 830262"/>
              <a:gd name="connsiteX122" fmla="*/ 134341 w 872196"/>
              <a:gd name="connsiteY122" fmla="*/ 209550 h 830262"/>
              <a:gd name="connsiteX123" fmla="*/ 311546 w 872196"/>
              <a:gd name="connsiteY123" fmla="*/ 84721 h 830262"/>
              <a:gd name="connsiteX124" fmla="*/ 314655 w 872196"/>
              <a:gd name="connsiteY124" fmla="*/ 80040 h 830262"/>
              <a:gd name="connsiteX125" fmla="*/ 313101 w 872196"/>
              <a:gd name="connsiteY125" fmla="*/ 76919 h 830262"/>
              <a:gd name="connsiteX126" fmla="*/ 219835 w 872196"/>
              <a:gd name="connsiteY126" fmla="*/ 26987 h 830262"/>
              <a:gd name="connsiteX127" fmla="*/ 658662 w 872196"/>
              <a:gd name="connsiteY127" fmla="*/ 0 h 830262"/>
              <a:gd name="connsiteX128" fmla="*/ 739852 w 872196"/>
              <a:gd name="connsiteY128" fmla="*/ 25066 h 830262"/>
              <a:gd name="connsiteX129" fmla="*/ 774201 w 872196"/>
              <a:gd name="connsiteY129" fmla="*/ 224026 h 830262"/>
              <a:gd name="connsiteX130" fmla="*/ 753904 w 872196"/>
              <a:gd name="connsiteY130" fmla="*/ 236559 h 830262"/>
              <a:gd name="connsiteX131" fmla="*/ 747659 w 872196"/>
              <a:gd name="connsiteY131" fmla="*/ 238125 h 830262"/>
              <a:gd name="connsiteX132" fmla="*/ 728923 w 872196"/>
              <a:gd name="connsiteY132" fmla="*/ 231859 h 830262"/>
              <a:gd name="connsiteX133" fmla="*/ 550930 w 872196"/>
              <a:gd name="connsiteY133" fmla="*/ 106530 h 830262"/>
              <a:gd name="connsiteX134" fmla="*/ 536878 w 872196"/>
              <a:gd name="connsiteY134" fmla="*/ 84597 h 830262"/>
              <a:gd name="connsiteX135" fmla="*/ 543124 w 872196"/>
              <a:gd name="connsiteY135" fmla="*/ 61098 h 830262"/>
              <a:gd name="connsiteX136" fmla="*/ 658662 w 872196"/>
              <a:gd name="connsiteY136" fmla="*/ 0 h 830262"/>
              <a:gd name="connsiteX137" fmla="*/ 219885 w 872196"/>
              <a:gd name="connsiteY137" fmla="*/ 0 h 830262"/>
              <a:gd name="connsiteX138" fmla="*/ 335423 w 872196"/>
              <a:gd name="connsiteY138" fmla="*/ 61098 h 830262"/>
              <a:gd name="connsiteX139" fmla="*/ 341669 w 872196"/>
              <a:gd name="connsiteY139" fmla="*/ 84597 h 830262"/>
              <a:gd name="connsiteX140" fmla="*/ 327617 w 872196"/>
              <a:gd name="connsiteY140" fmla="*/ 106530 h 830262"/>
              <a:gd name="connsiteX141" fmla="*/ 149624 w 872196"/>
              <a:gd name="connsiteY141" fmla="*/ 231859 h 830262"/>
              <a:gd name="connsiteX142" fmla="*/ 130888 w 872196"/>
              <a:gd name="connsiteY142" fmla="*/ 238125 h 830262"/>
              <a:gd name="connsiteX143" fmla="*/ 124643 w 872196"/>
              <a:gd name="connsiteY143" fmla="*/ 236559 h 830262"/>
              <a:gd name="connsiteX144" fmla="*/ 104346 w 872196"/>
              <a:gd name="connsiteY144" fmla="*/ 224026 h 830262"/>
              <a:gd name="connsiteX145" fmla="*/ 138695 w 872196"/>
              <a:gd name="connsiteY145" fmla="*/ 25066 h 830262"/>
              <a:gd name="connsiteX146" fmla="*/ 219885 w 872196"/>
              <a:gd name="connsiteY146" fmla="*/ 0 h 83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872196" h="830262">
                <a:moveTo>
                  <a:pt x="503567" y="765138"/>
                </a:moveTo>
                <a:cubicBezTo>
                  <a:pt x="509917" y="763587"/>
                  <a:pt x="517855" y="766688"/>
                  <a:pt x="521029" y="774441"/>
                </a:cubicBezTo>
                <a:lnTo>
                  <a:pt x="532142" y="813206"/>
                </a:lnTo>
                <a:cubicBezTo>
                  <a:pt x="535317" y="820959"/>
                  <a:pt x="530555" y="828712"/>
                  <a:pt x="524205" y="830262"/>
                </a:cubicBezTo>
                <a:cubicBezTo>
                  <a:pt x="522617" y="830262"/>
                  <a:pt x="521029" y="830262"/>
                  <a:pt x="519442" y="830262"/>
                </a:cubicBezTo>
                <a:cubicBezTo>
                  <a:pt x="513092" y="830262"/>
                  <a:pt x="508329" y="827161"/>
                  <a:pt x="506742" y="820959"/>
                </a:cubicBezTo>
                <a:cubicBezTo>
                  <a:pt x="506742" y="820959"/>
                  <a:pt x="506742" y="820959"/>
                  <a:pt x="494042" y="782194"/>
                </a:cubicBezTo>
                <a:cubicBezTo>
                  <a:pt x="490867" y="775992"/>
                  <a:pt x="495629" y="768239"/>
                  <a:pt x="503567" y="765138"/>
                </a:cubicBezTo>
                <a:close/>
                <a:moveTo>
                  <a:pt x="425779" y="655637"/>
                </a:moveTo>
                <a:lnTo>
                  <a:pt x="452767" y="655637"/>
                </a:lnTo>
                <a:lnTo>
                  <a:pt x="452767" y="695325"/>
                </a:lnTo>
                <a:lnTo>
                  <a:pt x="425779" y="695325"/>
                </a:lnTo>
                <a:close/>
                <a:moveTo>
                  <a:pt x="636917" y="433387"/>
                </a:moveTo>
                <a:lnTo>
                  <a:pt x="675017" y="433387"/>
                </a:lnTo>
                <a:lnTo>
                  <a:pt x="675017" y="460375"/>
                </a:lnTo>
                <a:lnTo>
                  <a:pt x="636917" y="460375"/>
                </a:lnTo>
                <a:close/>
                <a:moveTo>
                  <a:pt x="203529" y="433387"/>
                </a:moveTo>
                <a:lnTo>
                  <a:pt x="241629" y="433387"/>
                </a:lnTo>
                <a:lnTo>
                  <a:pt x="241629" y="460375"/>
                </a:lnTo>
                <a:lnTo>
                  <a:pt x="203529" y="460375"/>
                </a:lnTo>
                <a:close/>
                <a:moveTo>
                  <a:pt x="854778" y="347663"/>
                </a:moveTo>
                <a:cubicBezTo>
                  <a:pt x="862559" y="346075"/>
                  <a:pt x="870341" y="350838"/>
                  <a:pt x="871898" y="358775"/>
                </a:cubicBezTo>
                <a:cubicBezTo>
                  <a:pt x="873454" y="366713"/>
                  <a:pt x="868785" y="373063"/>
                  <a:pt x="861003" y="374651"/>
                </a:cubicBezTo>
                <a:cubicBezTo>
                  <a:pt x="861003" y="374651"/>
                  <a:pt x="861003" y="374651"/>
                  <a:pt x="811199" y="385763"/>
                </a:cubicBezTo>
                <a:cubicBezTo>
                  <a:pt x="809643" y="385763"/>
                  <a:pt x="809643" y="385763"/>
                  <a:pt x="808086" y="385763"/>
                </a:cubicBezTo>
                <a:cubicBezTo>
                  <a:pt x="801861" y="385763"/>
                  <a:pt x="795635" y="381001"/>
                  <a:pt x="795635" y="374651"/>
                </a:cubicBezTo>
                <a:cubicBezTo>
                  <a:pt x="794079" y="366713"/>
                  <a:pt x="798748" y="360363"/>
                  <a:pt x="804974" y="358775"/>
                </a:cubicBezTo>
                <a:cubicBezTo>
                  <a:pt x="804974" y="358775"/>
                  <a:pt x="804974" y="358775"/>
                  <a:pt x="854778" y="347663"/>
                </a:cubicBezTo>
                <a:close/>
                <a:moveTo>
                  <a:pt x="15862" y="347663"/>
                </a:moveTo>
                <a:cubicBezTo>
                  <a:pt x="15862" y="347663"/>
                  <a:pt x="15862" y="347663"/>
                  <a:pt x="65666" y="358775"/>
                </a:cubicBezTo>
                <a:cubicBezTo>
                  <a:pt x="73448" y="360363"/>
                  <a:pt x="78117" y="366713"/>
                  <a:pt x="76561" y="374651"/>
                </a:cubicBezTo>
                <a:cubicBezTo>
                  <a:pt x="75004" y="381001"/>
                  <a:pt x="70335" y="385763"/>
                  <a:pt x="62553" y="385763"/>
                </a:cubicBezTo>
                <a:cubicBezTo>
                  <a:pt x="62553" y="385763"/>
                  <a:pt x="60997" y="385763"/>
                  <a:pt x="60997" y="385763"/>
                </a:cubicBezTo>
                <a:cubicBezTo>
                  <a:pt x="60997" y="385763"/>
                  <a:pt x="60997" y="385763"/>
                  <a:pt x="11193" y="374651"/>
                </a:cubicBezTo>
                <a:cubicBezTo>
                  <a:pt x="3411" y="373063"/>
                  <a:pt x="-1258" y="366713"/>
                  <a:pt x="298" y="358775"/>
                </a:cubicBezTo>
                <a:cubicBezTo>
                  <a:pt x="1855" y="350838"/>
                  <a:pt x="8080" y="346075"/>
                  <a:pt x="15862" y="347663"/>
                </a:cubicBezTo>
                <a:close/>
                <a:moveTo>
                  <a:pt x="438640" y="306387"/>
                </a:moveTo>
                <a:cubicBezTo>
                  <a:pt x="446488" y="306387"/>
                  <a:pt x="452767" y="312625"/>
                  <a:pt x="452767" y="320423"/>
                </a:cubicBezTo>
                <a:cubicBezTo>
                  <a:pt x="452767" y="320423"/>
                  <a:pt x="452767" y="320423"/>
                  <a:pt x="452767" y="448301"/>
                </a:cubicBezTo>
                <a:cubicBezTo>
                  <a:pt x="452767" y="451420"/>
                  <a:pt x="451197" y="454539"/>
                  <a:pt x="449628" y="457658"/>
                </a:cubicBezTo>
                <a:cubicBezTo>
                  <a:pt x="449628" y="457658"/>
                  <a:pt x="449628" y="457658"/>
                  <a:pt x="338182" y="568381"/>
                </a:cubicBezTo>
                <a:cubicBezTo>
                  <a:pt x="335042" y="571500"/>
                  <a:pt x="331903" y="571500"/>
                  <a:pt x="328764" y="571500"/>
                </a:cubicBezTo>
                <a:cubicBezTo>
                  <a:pt x="324055" y="571500"/>
                  <a:pt x="320915" y="571500"/>
                  <a:pt x="317776" y="568381"/>
                </a:cubicBezTo>
                <a:cubicBezTo>
                  <a:pt x="313067" y="562143"/>
                  <a:pt x="313067" y="554346"/>
                  <a:pt x="317776" y="549667"/>
                </a:cubicBezTo>
                <a:cubicBezTo>
                  <a:pt x="317776" y="549667"/>
                  <a:pt x="317776" y="549667"/>
                  <a:pt x="426083" y="442063"/>
                </a:cubicBezTo>
                <a:cubicBezTo>
                  <a:pt x="426083" y="442063"/>
                  <a:pt x="426083" y="442063"/>
                  <a:pt x="426083" y="320423"/>
                </a:cubicBezTo>
                <a:cubicBezTo>
                  <a:pt x="426083" y="312625"/>
                  <a:pt x="432361" y="306387"/>
                  <a:pt x="438640" y="306387"/>
                </a:cubicBezTo>
                <a:close/>
                <a:moveTo>
                  <a:pt x="49542" y="255587"/>
                </a:moveTo>
                <a:cubicBezTo>
                  <a:pt x="49542" y="255587"/>
                  <a:pt x="49542" y="255587"/>
                  <a:pt x="98755" y="287337"/>
                </a:cubicBezTo>
                <a:cubicBezTo>
                  <a:pt x="105105" y="290512"/>
                  <a:pt x="106692" y="300037"/>
                  <a:pt x="101929" y="306387"/>
                </a:cubicBezTo>
                <a:cubicBezTo>
                  <a:pt x="100342" y="309562"/>
                  <a:pt x="95579" y="312737"/>
                  <a:pt x="90817" y="312737"/>
                </a:cubicBezTo>
                <a:cubicBezTo>
                  <a:pt x="87642" y="312737"/>
                  <a:pt x="86055" y="311150"/>
                  <a:pt x="82879" y="309562"/>
                </a:cubicBezTo>
                <a:cubicBezTo>
                  <a:pt x="82879" y="309562"/>
                  <a:pt x="82879" y="309562"/>
                  <a:pt x="35255" y="279400"/>
                </a:cubicBezTo>
                <a:cubicBezTo>
                  <a:pt x="28905" y="274637"/>
                  <a:pt x="27317" y="266700"/>
                  <a:pt x="30492" y="260350"/>
                </a:cubicBezTo>
                <a:cubicBezTo>
                  <a:pt x="35255" y="254000"/>
                  <a:pt x="43192" y="252412"/>
                  <a:pt x="49542" y="255587"/>
                </a:cubicBezTo>
                <a:close/>
                <a:moveTo>
                  <a:pt x="831782" y="254397"/>
                </a:moveTo>
                <a:cubicBezTo>
                  <a:pt x="835354" y="255190"/>
                  <a:pt x="838529" y="257175"/>
                  <a:pt x="840117" y="260350"/>
                </a:cubicBezTo>
                <a:cubicBezTo>
                  <a:pt x="844879" y="266700"/>
                  <a:pt x="843291" y="274637"/>
                  <a:pt x="836941" y="279400"/>
                </a:cubicBezTo>
                <a:cubicBezTo>
                  <a:pt x="836941" y="279400"/>
                  <a:pt x="836941" y="279400"/>
                  <a:pt x="787729" y="309562"/>
                </a:cubicBezTo>
                <a:cubicBezTo>
                  <a:pt x="786141" y="311150"/>
                  <a:pt x="782967" y="312737"/>
                  <a:pt x="781379" y="312737"/>
                </a:cubicBezTo>
                <a:cubicBezTo>
                  <a:pt x="776617" y="312737"/>
                  <a:pt x="771854" y="309562"/>
                  <a:pt x="768679" y="306387"/>
                </a:cubicBezTo>
                <a:cubicBezTo>
                  <a:pt x="765504" y="300037"/>
                  <a:pt x="767091" y="290512"/>
                  <a:pt x="773441" y="287337"/>
                </a:cubicBezTo>
                <a:cubicBezTo>
                  <a:pt x="773441" y="287337"/>
                  <a:pt x="773441" y="287337"/>
                  <a:pt x="821067" y="255587"/>
                </a:cubicBezTo>
                <a:cubicBezTo>
                  <a:pt x="824242" y="254000"/>
                  <a:pt x="828210" y="253603"/>
                  <a:pt x="831782" y="254397"/>
                </a:cubicBezTo>
                <a:close/>
                <a:moveTo>
                  <a:pt x="425779" y="200025"/>
                </a:moveTo>
                <a:lnTo>
                  <a:pt x="452767" y="200025"/>
                </a:lnTo>
                <a:lnTo>
                  <a:pt x="452767" y="241300"/>
                </a:lnTo>
                <a:lnTo>
                  <a:pt x="425779" y="241300"/>
                </a:lnTo>
                <a:close/>
                <a:moveTo>
                  <a:pt x="438493" y="155576"/>
                </a:moveTo>
                <a:cubicBezTo>
                  <a:pt x="361956" y="155576"/>
                  <a:pt x="288544" y="185254"/>
                  <a:pt x="233875" y="241484"/>
                </a:cubicBezTo>
                <a:cubicBezTo>
                  <a:pt x="177644" y="296153"/>
                  <a:pt x="147967" y="369565"/>
                  <a:pt x="147967" y="446102"/>
                </a:cubicBezTo>
                <a:cubicBezTo>
                  <a:pt x="147967" y="524200"/>
                  <a:pt x="177644" y="597612"/>
                  <a:pt x="233875" y="652281"/>
                </a:cubicBezTo>
                <a:cubicBezTo>
                  <a:pt x="288544" y="706950"/>
                  <a:pt x="361956" y="738189"/>
                  <a:pt x="438493" y="738189"/>
                </a:cubicBezTo>
                <a:cubicBezTo>
                  <a:pt x="516591" y="738189"/>
                  <a:pt x="590003" y="706950"/>
                  <a:pt x="644672" y="652281"/>
                </a:cubicBezTo>
                <a:cubicBezTo>
                  <a:pt x="699341" y="597612"/>
                  <a:pt x="730580" y="524200"/>
                  <a:pt x="730580" y="446102"/>
                </a:cubicBezTo>
                <a:cubicBezTo>
                  <a:pt x="730580" y="369565"/>
                  <a:pt x="699341" y="296153"/>
                  <a:pt x="644672" y="241484"/>
                </a:cubicBezTo>
                <a:cubicBezTo>
                  <a:pt x="590003" y="185254"/>
                  <a:pt x="516591" y="155576"/>
                  <a:pt x="438493" y="155576"/>
                </a:cubicBezTo>
                <a:close/>
                <a:moveTo>
                  <a:pt x="438466" y="47207"/>
                </a:moveTo>
                <a:cubicBezTo>
                  <a:pt x="455629" y="47207"/>
                  <a:pt x="472792" y="48376"/>
                  <a:pt x="495416" y="50713"/>
                </a:cubicBezTo>
                <a:cubicBezTo>
                  <a:pt x="503217" y="52271"/>
                  <a:pt x="507898" y="58505"/>
                  <a:pt x="507898" y="66296"/>
                </a:cubicBezTo>
                <a:cubicBezTo>
                  <a:pt x="506338" y="72529"/>
                  <a:pt x="500097" y="77204"/>
                  <a:pt x="493856" y="77204"/>
                </a:cubicBezTo>
                <a:cubicBezTo>
                  <a:pt x="493856" y="77204"/>
                  <a:pt x="492295" y="77204"/>
                  <a:pt x="492295" y="77204"/>
                </a:cubicBezTo>
                <a:cubicBezTo>
                  <a:pt x="476693" y="75646"/>
                  <a:pt x="464211" y="75646"/>
                  <a:pt x="451728" y="74087"/>
                </a:cubicBezTo>
                <a:cubicBezTo>
                  <a:pt x="451728" y="74087"/>
                  <a:pt x="451728" y="74087"/>
                  <a:pt x="451728" y="130185"/>
                </a:cubicBezTo>
                <a:cubicBezTo>
                  <a:pt x="531302" y="133302"/>
                  <a:pt x="606195" y="166026"/>
                  <a:pt x="663924" y="222124"/>
                </a:cubicBezTo>
                <a:cubicBezTo>
                  <a:pt x="723214" y="282897"/>
                  <a:pt x="755980" y="362370"/>
                  <a:pt x="755980" y="446517"/>
                </a:cubicBezTo>
                <a:cubicBezTo>
                  <a:pt x="755980" y="532222"/>
                  <a:pt x="723214" y="611695"/>
                  <a:pt x="663924" y="672468"/>
                </a:cubicBezTo>
                <a:cubicBezTo>
                  <a:pt x="642081" y="692725"/>
                  <a:pt x="618677" y="709866"/>
                  <a:pt x="593712" y="725449"/>
                </a:cubicBezTo>
                <a:cubicBezTo>
                  <a:pt x="593712" y="725449"/>
                  <a:pt x="593712" y="725449"/>
                  <a:pt x="637400" y="786222"/>
                </a:cubicBezTo>
                <a:cubicBezTo>
                  <a:pt x="642081" y="792455"/>
                  <a:pt x="640520" y="800247"/>
                  <a:pt x="634279" y="804922"/>
                </a:cubicBezTo>
                <a:cubicBezTo>
                  <a:pt x="632719" y="806480"/>
                  <a:pt x="629599" y="808038"/>
                  <a:pt x="626478" y="808038"/>
                </a:cubicBezTo>
                <a:cubicBezTo>
                  <a:pt x="621797" y="808038"/>
                  <a:pt x="618677" y="804922"/>
                  <a:pt x="615556" y="801805"/>
                </a:cubicBezTo>
                <a:cubicBezTo>
                  <a:pt x="615556" y="801805"/>
                  <a:pt x="615556" y="801805"/>
                  <a:pt x="568748" y="736357"/>
                </a:cubicBezTo>
                <a:cubicBezTo>
                  <a:pt x="528181" y="755057"/>
                  <a:pt x="484494" y="764406"/>
                  <a:pt x="437686" y="764406"/>
                </a:cubicBezTo>
                <a:cubicBezTo>
                  <a:pt x="392438" y="764406"/>
                  <a:pt x="348751" y="755057"/>
                  <a:pt x="308184" y="737916"/>
                </a:cubicBezTo>
                <a:cubicBezTo>
                  <a:pt x="308184" y="737916"/>
                  <a:pt x="308184" y="737916"/>
                  <a:pt x="261376" y="801805"/>
                </a:cubicBezTo>
                <a:cubicBezTo>
                  <a:pt x="258256" y="804922"/>
                  <a:pt x="253575" y="808038"/>
                  <a:pt x="250454" y="808038"/>
                </a:cubicBezTo>
                <a:cubicBezTo>
                  <a:pt x="247334" y="808038"/>
                  <a:pt x="244213" y="806480"/>
                  <a:pt x="241093" y="804922"/>
                </a:cubicBezTo>
                <a:cubicBezTo>
                  <a:pt x="236412" y="800247"/>
                  <a:pt x="234852" y="792455"/>
                  <a:pt x="239532" y="786222"/>
                </a:cubicBezTo>
                <a:cubicBezTo>
                  <a:pt x="239532" y="786222"/>
                  <a:pt x="239532" y="786222"/>
                  <a:pt x="283220" y="725449"/>
                </a:cubicBezTo>
                <a:cubicBezTo>
                  <a:pt x="258256" y="711425"/>
                  <a:pt x="234852" y="692725"/>
                  <a:pt x="213008" y="672468"/>
                </a:cubicBezTo>
                <a:cubicBezTo>
                  <a:pt x="153718" y="611695"/>
                  <a:pt x="119392" y="532222"/>
                  <a:pt x="119392" y="446517"/>
                </a:cubicBezTo>
                <a:cubicBezTo>
                  <a:pt x="119392" y="362370"/>
                  <a:pt x="153718" y="282897"/>
                  <a:pt x="213008" y="222124"/>
                </a:cubicBezTo>
                <a:cubicBezTo>
                  <a:pt x="270738" y="166026"/>
                  <a:pt x="345630" y="133302"/>
                  <a:pt x="425204" y="130185"/>
                </a:cubicBezTo>
                <a:cubicBezTo>
                  <a:pt x="425204" y="130185"/>
                  <a:pt x="425204" y="130185"/>
                  <a:pt x="425204" y="74087"/>
                </a:cubicBezTo>
                <a:cubicBezTo>
                  <a:pt x="412722" y="75646"/>
                  <a:pt x="400240" y="75646"/>
                  <a:pt x="384637" y="77204"/>
                </a:cubicBezTo>
                <a:cubicBezTo>
                  <a:pt x="376836" y="78762"/>
                  <a:pt x="370595" y="72529"/>
                  <a:pt x="369034" y="66296"/>
                </a:cubicBezTo>
                <a:cubicBezTo>
                  <a:pt x="369034" y="58505"/>
                  <a:pt x="373715" y="52271"/>
                  <a:pt x="381516" y="50713"/>
                </a:cubicBezTo>
                <a:cubicBezTo>
                  <a:pt x="404140" y="48376"/>
                  <a:pt x="421303" y="47207"/>
                  <a:pt x="438466" y="47207"/>
                </a:cubicBezTo>
                <a:close/>
                <a:moveTo>
                  <a:pt x="658712" y="26987"/>
                </a:moveTo>
                <a:cubicBezTo>
                  <a:pt x="621406" y="26987"/>
                  <a:pt x="585654" y="45712"/>
                  <a:pt x="565446" y="76919"/>
                </a:cubicBezTo>
                <a:cubicBezTo>
                  <a:pt x="563892" y="76919"/>
                  <a:pt x="563892" y="78479"/>
                  <a:pt x="563892" y="80040"/>
                </a:cubicBezTo>
                <a:cubicBezTo>
                  <a:pt x="563892" y="81600"/>
                  <a:pt x="565446" y="83160"/>
                  <a:pt x="567001" y="84721"/>
                </a:cubicBezTo>
                <a:cubicBezTo>
                  <a:pt x="567001" y="84721"/>
                  <a:pt x="567001" y="84721"/>
                  <a:pt x="744206" y="209550"/>
                </a:cubicBezTo>
                <a:cubicBezTo>
                  <a:pt x="744206" y="209550"/>
                  <a:pt x="745760" y="209550"/>
                  <a:pt x="747315" y="209550"/>
                </a:cubicBezTo>
                <a:cubicBezTo>
                  <a:pt x="748869" y="209550"/>
                  <a:pt x="750424" y="209550"/>
                  <a:pt x="751978" y="207990"/>
                </a:cubicBezTo>
                <a:cubicBezTo>
                  <a:pt x="787730" y="156498"/>
                  <a:pt x="775295" y="84721"/>
                  <a:pt x="723998" y="48832"/>
                </a:cubicBezTo>
                <a:cubicBezTo>
                  <a:pt x="703791" y="34789"/>
                  <a:pt x="682029" y="26987"/>
                  <a:pt x="658712" y="26987"/>
                </a:cubicBezTo>
                <a:close/>
                <a:moveTo>
                  <a:pt x="219835" y="26987"/>
                </a:moveTo>
                <a:cubicBezTo>
                  <a:pt x="196518" y="26987"/>
                  <a:pt x="173202" y="34789"/>
                  <a:pt x="154549" y="48832"/>
                </a:cubicBezTo>
                <a:cubicBezTo>
                  <a:pt x="103252" y="84721"/>
                  <a:pt x="90817" y="156498"/>
                  <a:pt x="126569" y="207990"/>
                </a:cubicBezTo>
                <a:cubicBezTo>
                  <a:pt x="126569" y="209550"/>
                  <a:pt x="128123" y="209550"/>
                  <a:pt x="129678" y="209550"/>
                </a:cubicBezTo>
                <a:cubicBezTo>
                  <a:pt x="132787" y="209550"/>
                  <a:pt x="132787" y="209550"/>
                  <a:pt x="134341" y="209550"/>
                </a:cubicBezTo>
                <a:cubicBezTo>
                  <a:pt x="134341" y="209550"/>
                  <a:pt x="134341" y="209550"/>
                  <a:pt x="311546" y="84721"/>
                </a:cubicBezTo>
                <a:cubicBezTo>
                  <a:pt x="313101" y="83160"/>
                  <a:pt x="313101" y="81600"/>
                  <a:pt x="314655" y="80040"/>
                </a:cubicBezTo>
                <a:cubicBezTo>
                  <a:pt x="314655" y="80040"/>
                  <a:pt x="314655" y="78479"/>
                  <a:pt x="313101" y="76919"/>
                </a:cubicBezTo>
                <a:cubicBezTo>
                  <a:pt x="291339" y="45712"/>
                  <a:pt x="257141" y="26987"/>
                  <a:pt x="219835" y="26987"/>
                </a:cubicBezTo>
                <a:close/>
                <a:moveTo>
                  <a:pt x="658662" y="0"/>
                </a:moveTo>
                <a:cubicBezTo>
                  <a:pt x="688328" y="0"/>
                  <a:pt x="716432" y="9400"/>
                  <a:pt x="739852" y="25066"/>
                </a:cubicBezTo>
                <a:cubicBezTo>
                  <a:pt x="803867" y="70498"/>
                  <a:pt x="819480" y="159795"/>
                  <a:pt x="774201" y="224026"/>
                </a:cubicBezTo>
                <a:cubicBezTo>
                  <a:pt x="769517" y="230292"/>
                  <a:pt x="761711" y="234992"/>
                  <a:pt x="753904" y="236559"/>
                </a:cubicBezTo>
                <a:cubicBezTo>
                  <a:pt x="750781" y="238125"/>
                  <a:pt x="749220" y="238125"/>
                  <a:pt x="747659" y="238125"/>
                </a:cubicBezTo>
                <a:cubicBezTo>
                  <a:pt x="741413" y="238125"/>
                  <a:pt x="733607" y="234992"/>
                  <a:pt x="728923" y="231859"/>
                </a:cubicBezTo>
                <a:cubicBezTo>
                  <a:pt x="728923" y="231859"/>
                  <a:pt x="728923" y="231859"/>
                  <a:pt x="550930" y="106530"/>
                </a:cubicBezTo>
                <a:cubicBezTo>
                  <a:pt x="543124" y="101830"/>
                  <a:pt x="538440" y="93997"/>
                  <a:pt x="536878" y="84597"/>
                </a:cubicBezTo>
                <a:cubicBezTo>
                  <a:pt x="535317" y="76764"/>
                  <a:pt x="536878" y="67365"/>
                  <a:pt x="543124" y="61098"/>
                </a:cubicBezTo>
                <a:cubicBezTo>
                  <a:pt x="568105" y="21933"/>
                  <a:pt x="611822" y="0"/>
                  <a:pt x="658662" y="0"/>
                </a:cubicBezTo>
                <a:close/>
                <a:moveTo>
                  <a:pt x="219885" y="0"/>
                </a:moveTo>
                <a:cubicBezTo>
                  <a:pt x="265163" y="0"/>
                  <a:pt x="308881" y="21933"/>
                  <a:pt x="335423" y="61098"/>
                </a:cubicBezTo>
                <a:cubicBezTo>
                  <a:pt x="340107" y="67365"/>
                  <a:pt x="343230" y="76764"/>
                  <a:pt x="341669" y="84597"/>
                </a:cubicBezTo>
                <a:cubicBezTo>
                  <a:pt x="340107" y="93997"/>
                  <a:pt x="335423" y="101830"/>
                  <a:pt x="327617" y="106530"/>
                </a:cubicBezTo>
                <a:cubicBezTo>
                  <a:pt x="327617" y="106530"/>
                  <a:pt x="327617" y="106530"/>
                  <a:pt x="149624" y="231859"/>
                </a:cubicBezTo>
                <a:cubicBezTo>
                  <a:pt x="143379" y="234992"/>
                  <a:pt x="137134" y="238125"/>
                  <a:pt x="130888" y="238125"/>
                </a:cubicBezTo>
                <a:cubicBezTo>
                  <a:pt x="129327" y="238125"/>
                  <a:pt x="126204" y="238125"/>
                  <a:pt x="124643" y="236559"/>
                </a:cubicBezTo>
                <a:cubicBezTo>
                  <a:pt x="116836" y="234992"/>
                  <a:pt x="109030" y="230292"/>
                  <a:pt x="104346" y="224026"/>
                </a:cubicBezTo>
                <a:cubicBezTo>
                  <a:pt x="59067" y="159795"/>
                  <a:pt x="74680" y="70498"/>
                  <a:pt x="138695" y="25066"/>
                </a:cubicBezTo>
                <a:cubicBezTo>
                  <a:pt x="162115" y="9400"/>
                  <a:pt x="190219" y="0"/>
                  <a:pt x="21988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02" name="Freeform: Shape 401">
            <a:extLst>
              <a:ext uri="{FF2B5EF4-FFF2-40B4-BE49-F238E27FC236}">
                <a16:creationId xmlns:a16="http://schemas.microsoft.com/office/drawing/2014/main" id="{073AE287-E92E-4A17-8860-7C4B68B2FCA0}"/>
              </a:ext>
            </a:extLst>
          </p:cNvPr>
          <p:cNvSpPr>
            <a:spLocks/>
          </p:cNvSpPr>
          <p:nvPr/>
        </p:nvSpPr>
        <p:spPr bwMode="auto">
          <a:xfrm>
            <a:off x="3034339" y="4328403"/>
            <a:ext cx="477961" cy="544512"/>
          </a:xfrm>
          <a:custGeom>
            <a:avLst/>
            <a:gdLst>
              <a:gd name="connsiteX0" fmla="*/ 620713 w 752476"/>
              <a:gd name="connsiteY0" fmla="*/ 660400 h 857250"/>
              <a:gd name="connsiteX1" fmla="*/ 573088 w 752476"/>
              <a:gd name="connsiteY1" fmla="*/ 708806 h 857250"/>
              <a:gd name="connsiteX2" fmla="*/ 574624 w 752476"/>
              <a:gd name="connsiteY2" fmla="*/ 719736 h 857250"/>
              <a:gd name="connsiteX3" fmla="*/ 589987 w 752476"/>
              <a:gd name="connsiteY3" fmla="*/ 722859 h 857250"/>
              <a:gd name="connsiteX4" fmla="*/ 629931 w 752476"/>
              <a:gd name="connsiteY4" fmla="*/ 755650 h 857250"/>
              <a:gd name="connsiteX5" fmla="*/ 668338 w 752476"/>
              <a:gd name="connsiteY5" fmla="*/ 708806 h 857250"/>
              <a:gd name="connsiteX6" fmla="*/ 620713 w 752476"/>
              <a:gd name="connsiteY6" fmla="*/ 660400 h 857250"/>
              <a:gd name="connsiteX7" fmla="*/ 502012 w 752476"/>
              <a:gd name="connsiteY7" fmla="*/ 458787 h 857250"/>
              <a:gd name="connsiteX8" fmla="*/ 461408 w 752476"/>
              <a:gd name="connsiteY8" fmla="*/ 471346 h 857250"/>
              <a:gd name="connsiteX9" fmla="*/ 430175 w 752476"/>
              <a:gd name="connsiteY9" fmla="*/ 463497 h 857250"/>
              <a:gd name="connsiteX10" fmla="*/ 331788 w 752476"/>
              <a:gd name="connsiteY10" fmla="*/ 510593 h 857250"/>
              <a:gd name="connsiteX11" fmla="*/ 347405 w 752476"/>
              <a:gd name="connsiteY11" fmla="*/ 541990 h 857250"/>
              <a:gd name="connsiteX12" fmla="*/ 372392 w 752476"/>
              <a:gd name="connsiteY12" fmla="*/ 600075 h 857250"/>
              <a:gd name="connsiteX13" fmla="*/ 487957 w 752476"/>
              <a:gd name="connsiteY13" fmla="*/ 527861 h 857250"/>
              <a:gd name="connsiteX14" fmla="*/ 509821 w 752476"/>
              <a:gd name="connsiteY14" fmla="*/ 466636 h 857250"/>
              <a:gd name="connsiteX15" fmla="*/ 502012 w 752476"/>
              <a:gd name="connsiteY15" fmla="*/ 458787 h 857250"/>
              <a:gd name="connsiteX16" fmla="*/ 677068 w 752476"/>
              <a:gd name="connsiteY16" fmla="*/ 354011 h 857250"/>
              <a:gd name="connsiteX17" fmla="*/ 628649 w 752476"/>
              <a:gd name="connsiteY17" fmla="*/ 401636 h 857250"/>
              <a:gd name="connsiteX18" fmla="*/ 677068 w 752476"/>
              <a:gd name="connsiteY18" fmla="*/ 449261 h 857250"/>
              <a:gd name="connsiteX19" fmla="*/ 725487 w 752476"/>
              <a:gd name="connsiteY19" fmla="*/ 401636 h 857250"/>
              <a:gd name="connsiteX20" fmla="*/ 677068 w 752476"/>
              <a:gd name="connsiteY20" fmla="*/ 354011 h 857250"/>
              <a:gd name="connsiteX21" fmla="*/ 460375 w 752476"/>
              <a:gd name="connsiteY21" fmla="*/ 347662 h 857250"/>
              <a:gd name="connsiteX22" fmla="*/ 412750 w 752476"/>
              <a:gd name="connsiteY22" fmla="*/ 395287 h 857250"/>
              <a:gd name="connsiteX23" fmla="*/ 460375 w 752476"/>
              <a:gd name="connsiteY23" fmla="*/ 442912 h 857250"/>
              <a:gd name="connsiteX24" fmla="*/ 508000 w 752476"/>
              <a:gd name="connsiteY24" fmla="*/ 395287 h 857250"/>
              <a:gd name="connsiteX25" fmla="*/ 460375 w 752476"/>
              <a:gd name="connsiteY25" fmla="*/ 347662 h 857250"/>
              <a:gd name="connsiteX26" fmla="*/ 677069 w 752476"/>
              <a:gd name="connsiteY26" fmla="*/ 327024 h 857250"/>
              <a:gd name="connsiteX27" fmla="*/ 752476 w 752476"/>
              <a:gd name="connsiteY27" fmla="*/ 402431 h 857250"/>
              <a:gd name="connsiteX28" fmla="*/ 677069 w 752476"/>
              <a:gd name="connsiteY28" fmla="*/ 477838 h 857250"/>
              <a:gd name="connsiteX29" fmla="*/ 601662 w 752476"/>
              <a:gd name="connsiteY29" fmla="*/ 402431 h 857250"/>
              <a:gd name="connsiteX30" fmla="*/ 677069 w 752476"/>
              <a:gd name="connsiteY30" fmla="*/ 327024 h 857250"/>
              <a:gd name="connsiteX31" fmla="*/ 461471 w 752476"/>
              <a:gd name="connsiteY31" fmla="*/ 320675 h 857250"/>
              <a:gd name="connsiteX32" fmla="*/ 536304 w 752476"/>
              <a:gd name="connsiteY32" fmla="*/ 397106 h 857250"/>
              <a:gd name="connsiteX33" fmla="*/ 522273 w 752476"/>
              <a:gd name="connsiteY33" fmla="*/ 440781 h 857250"/>
              <a:gd name="connsiteX34" fmla="*/ 533186 w 752476"/>
              <a:gd name="connsiteY34" fmla="*/ 454819 h 857250"/>
              <a:gd name="connsiteX35" fmla="*/ 503565 w 752476"/>
              <a:gd name="connsiteY35" fmla="*/ 551527 h 857250"/>
              <a:gd name="connsiteX36" fmla="*/ 383520 w 752476"/>
              <a:gd name="connsiteY36" fmla="*/ 624838 h 857250"/>
              <a:gd name="connsiteX37" fmla="*/ 416260 w 752476"/>
              <a:gd name="connsiteY37" fmla="*/ 704389 h 857250"/>
              <a:gd name="connsiteX38" fmla="*/ 545659 w 752476"/>
              <a:gd name="connsiteY38" fmla="*/ 715307 h 857250"/>
              <a:gd name="connsiteX39" fmla="*/ 544100 w 752476"/>
              <a:gd name="connsiteY39" fmla="*/ 709068 h 857250"/>
              <a:gd name="connsiteX40" fmla="*/ 620492 w 752476"/>
              <a:gd name="connsiteY40" fmla="*/ 632637 h 857250"/>
              <a:gd name="connsiteX41" fmla="*/ 695325 w 752476"/>
              <a:gd name="connsiteY41" fmla="*/ 709068 h 857250"/>
              <a:gd name="connsiteX42" fmla="*/ 634523 w 752476"/>
              <a:gd name="connsiteY42" fmla="*/ 782379 h 857250"/>
              <a:gd name="connsiteX43" fmla="*/ 636082 w 752476"/>
              <a:gd name="connsiteY43" fmla="*/ 788618 h 857250"/>
              <a:gd name="connsiteX44" fmla="*/ 558131 w 752476"/>
              <a:gd name="connsiteY44" fmla="*/ 857250 h 857250"/>
              <a:gd name="connsiteX45" fmla="*/ 353899 w 752476"/>
              <a:gd name="connsiteY45" fmla="*/ 857250 h 857250"/>
              <a:gd name="connsiteX46" fmla="*/ 274388 w 752476"/>
              <a:gd name="connsiteY46" fmla="*/ 802657 h 857250"/>
              <a:gd name="connsiteX47" fmla="*/ 199555 w 752476"/>
              <a:gd name="connsiteY47" fmla="*/ 648235 h 857250"/>
              <a:gd name="connsiteX48" fmla="*/ 222941 w 752476"/>
              <a:gd name="connsiteY48" fmla="*/ 635757 h 857250"/>
              <a:gd name="connsiteX49" fmla="*/ 299333 w 752476"/>
              <a:gd name="connsiteY49" fmla="*/ 791738 h 857250"/>
              <a:gd name="connsiteX50" fmla="*/ 353899 w 752476"/>
              <a:gd name="connsiteY50" fmla="*/ 829174 h 857250"/>
              <a:gd name="connsiteX51" fmla="*/ 558131 w 752476"/>
              <a:gd name="connsiteY51" fmla="*/ 829174 h 857250"/>
              <a:gd name="connsiteX52" fmla="*/ 608020 w 752476"/>
              <a:gd name="connsiteY52" fmla="*/ 788618 h 857250"/>
              <a:gd name="connsiteX53" fmla="*/ 583075 w 752476"/>
              <a:gd name="connsiteY53" fmla="*/ 749623 h 857250"/>
              <a:gd name="connsiteX54" fmla="*/ 406905 w 752476"/>
              <a:gd name="connsiteY54" fmla="*/ 730905 h 857250"/>
              <a:gd name="connsiteX55" fmla="*/ 394433 w 752476"/>
              <a:gd name="connsiteY55" fmla="*/ 723106 h 857250"/>
              <a:gd name="connsiteX56" fmla="*/ 322718 w 752476"/>
              <a:gd name="connsiteY56" fmla="*/ 553087 h 857250"/>
              <a:gd name="connsiteX57" fmla="*/ 197996 w 752476"/>
              <a:gd name="connsiteY57" fmla="*/ 457938 h 857250"/>
              <a:gd name="connsiteX58" fmla="*/ 59243 w 752476"/>
              <a:gd name="connsiteY58" fmla="*/ 593642 h 857250"/>
              <a:gd name="connsiteX59" fmla="*/ 26503 w 752476"/>
              <a:gd name="connsiteY59" fmla="*/ 826054 h 857250"/>
              <a:gd name="connsiteX60" fmla="*/ 0 w 752476"/>
              <a:gd name="connsiteY60" fmla="*/ 822934 h 857250"/>
              <a:gd name="connsiteX61" fmla="*/ 32740 w 752476"/>
              <a:gd name="connsiteY61" fmla="*/ 590522 h 857250"/>
              <a:gd name="connsiteX62" fmla="*/ 197996 w 752476"/>
              <a:gd name="connsiteY62" fmla="*/ 429862 h 857250"/>
              <a:gd name="connsiteX63" fmla="*/ 316482 w 752476"/>
              <a:gd name="connsiteY63" fmla="*/ 487575 h 857250"/>
              <a:gd name="connsiteX64" fmla="*/ 405346 w 752476"/>
              <a:gd name="connsiteY64" fmla="*/ 445460 h 857250"/>
              <a:gd name="connsiteX65" fmla="*/ 385079 w 752476"/>
              <a:gd name="connsiteY65" fmla="*/ 397106 h 857250"/>
              <a:gd name="connsiteX66" fmla="*/ 461471 w 752476"/>
              <a:gd name="connsiteY66" fmla="*/ 320675 h 857250"/>
              <a:gd name="connsiteX67" fmla="*/ 218282 w 752476"/>
              <a:gd name="connsiteY67" fmla="*/ 133350 h 857250"/>
              <a:gd name="connsiteX68" fmla="*/ 98425 w 752476"/>
              <a:gd name="connsiteY68" fmla="*/ 253207 h 857250"/>
              <a:gd name="connsiteX69" fmla="*/ 218282 w 752476"/>
              <a:gd name="connsiteY69" fmla="*/ 373064 h 857250"/>
              <a:gd name="connsiteX70" fmla="*/ 338139 w 752476"/>
              <a:gd name="connsiteY70" fmla="*/ 253207 h 857250"/>
              <a:gd name="connsiteX71" fmla="*/ 218282 w 752476"/>
              <a:gd name="connsiteY71" fmla="*/ 133350 h 857250"/>
              <a:gd name="connsiteX72" fmla="*/ 218282 w 752476"/>
              <a:gd name="connsiteY72" fmla="*/ 106362 h 857250"/>
              <a:gd name="connsiteX73" fmla="*/ 365126 w 752476"/>
              <a:gd name="connsiteY73" fmla="*/ 253206 h 857250"/>
              <a:gd name="connsiteX74" fmla="*/ 218282 w 752476"/>
              <a:gd name="connsiteY74" fmla="*/ 400050 h 857250"/>
              <a:gd name="connsiteX75" fmla="*/ 71438 w 752476"/>
              <a:gd name="connsiteY75" fmla="*/ 253206 h 857250"/>
              <a:gd name="connsiteX76" fmla="*/ 218282 w 752476"/>
              <a:gd name="connsiteY76" fmla="*/ 106362 h 857250"/>
              <a:gd name="connsiteX77" fmla="*/ 622299 w 752476"/>
              <a:gd name="connsiteY77" fmla="*/ 28575 h 857250"/>
              <a:gd name="connsiteX78" fmla="*/ 574674 w 752476"/>
              <a:gd name="connsiteY78" fmla="*/ 76200 h 857250"/>
              <a:gd name="connsiteX79" fmla="*/ 622299 w 752476"/>
              <a:gd name="connsiteY79" fmla="*/ 123825 h 857250"/>
              <a:gd name="connsiteX80" fmla="*/ 669924 w 752476"/>
              <a:gd name="connsiteY80" fmla="*/ 76200 h 857250"/>
              <a:gd name="connsiteX81" fmla="*/ 622299 w 752476"/>
              <a:gd name="connsiteY81" fmla="*/ 28575 h 857250"/>
              <a:gd name="connsiteX82" fmla="*/ 622300 w 752476"/>
              <a:gd name="connsiteY82" fmla="*/ 0 h 857250"/>
              <a:gd name="connsiteX83" fmla="*/ 696913 w 752476"/>
              <a:gd name="connsiteY83" fmla="*/ 76200 h 857250"/>
              <a:gd name="connsiteX84" fmla="*/ 622300 w 752476"/>
              <a:gd name="connsiteY84" fmla="*/ 152400 h 857250"/>
              <a:gd name="connsiteX85" fmla="*/ 547687 w 752476"/>
              <a:gd name="connsiteY85" fmla="*/ 76200 h 857250"/>
              <a:gd name="connsiteX86" fmla="*/ 622300 w 752476"/>
              <a:gd name="connsiteY86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752476" h="857250">
                <a:moveTo>
                  <a:pt x="620713" y="660400"/>
                </a:moveTo>
                <a:cubicBezTo>
                  <a:pt x="594596" y="660400"/>
                  <a:pt x="573088" y="682261"/>
                  <a:pt x="573088" y="708806"/>
                </a:cubicBezTo>
                <a:cubicBezTo>
                  <a:pt x="573088" y="711929"/>
                  <a:pt x="573088" y="715052"/>
                  <a:pt x="574624" y="719736"/>
                </a:cubicBezTo>
                <a:cubicBezTo>
                  <a:pt x="580769" y="719736"/>
                  <a:pt x="585378" y="721298"/>
                  <a:pt x="589987" y="722859"/>
                </a:cubicBezTo>
                <a:cubicBezTo>
                  <a:pt x="608423" y="727544"/>
                  <a:pt x="622249" y="738474"/>
                  <a:pt x="629931" y="755650"/>
                </a:cubicBezTo>
                <a:cubicBezTo>
                  <a:pt x="651439" y="750966"/>
                  <a:pt x="668338" y="732228"/>
                  <a:pt x="668338" y="708806"/>
                </a:cubicBezTo>
                <a:cubicBezTo>
                  <a:pt x="668338" y="682261"/>
                  <a:pt x="646830" y="660400"/>
                  <a:pt x="620713" y="660400"/>
                </a:cubicBezTo>
                <a:close/>
                <a:moveTo>
                  <a:pt x="502012" y="458787"/>
                </a:moveTo>
                <a:cubicBezTo>
                  <a:pt x="491080" y="466636"/>
                  <a:pt x="477025" y="471346"/>
                  <a:pt x="461408" y="471346"/>
                </a:cubicBezTo>
                <a:cubicBezTo>
                  <a:pt x="448915" y="471346"/>
                  <a:pt x="439545" y="468206"/>
                  <a:pt x="430175" y="463497"/>
                </a:cubicBezTo>
                <a:cubicBezTo>
                  <a:pt x="430175" y="463497"/>
                  <a:pt x="430175" y="463497"/>
                  <a:pt x="331788" y="510593"/>
                </a:cubicBezTo>
                <a:cubicBezTo>
                  <a:pt x="338035" y="520012"/>
                  <a:pt x="342720" y="531001"/>
                  <a:pt x="347405" y="541990"/>
                </a:cubicBezTo>
                <a:cubicBezTo>
                  <a:pt x="347405" y="541990"/>
                  <a:pt x="347405" y="541990"/>
                  <a:pt x="372392" y="600075"/>
                </a:cubicBezTo>
                <a:cubicBezTo>
                  <a:pt x="372392" y="600075"/>
                  <a:pt x="372392" y="600075"/>
                  <a:pt x="487957" y="527861"/>
                </a:cubicBezTo>
                <a:cubicBezTo>
                  <a:pt x="516068" y="510593"/>
                  <a:pt x="523876" y="490184"/>
                  <a:pt x="509821" y="466636"/>
                </a:cubicBezTo>
                <a:cubicBezTo>
                  <a:pt x="508259" y="463497"/>
                  <a:pt x="505136" y="460357"/>
                  <a:pt x="502012" y="458787"/>
                </a:cubicBezTo>
                <a:close/>
                <a:moveTo>
                  <a:pt x="677068" y="354011"/>
                </a:moveTo>
                <a:cubicBezTo>
                  <a:pt x="650327" y="354011"/>
                  <a:pt x="628649" y="375333"/>
                  <a:pt x="628649" y="401636"/>
                </a:cubicBezTo>
                <a:cubicBezTo>
                  <a:pt x="628649" y="427939"/>
                  <a:pt x="650327" y="449261"/>
                  <a:pt x="677068" y="449261"/>
                </a:cubicBezTo>
                <a:cubicBezTo>
                  <a:pt x="703809" y="449261"/>
                  <a:pt x="725487" y="427939"/>
                  <a:pt x="725487" y="401636"/>
                </a:cubicBezTo>
                <a:cubicBezTo>
                  <a:pt x="725487" y="375333"/>
                  <a:pt x="703809" y="354011"/>
                  <a:pt x="677068" y="354011"/>
                </a:cubicBezTo>
                <a:close/>
                <a:moveTo>
                  <a:pt x="460375" y="347662"/>
                </a:moveTo>
                <a:cubicBezTo>
                  <a:pt x="434072" y="347662"/>
                  <a:pt x="412750" y="368984"/>
                  <a:pt x="412750" y="395287"/>
                </a:cubicBezTo>
                <a:cubicBezTo>
                  <a:pt x="412750" y="421590"/>
                  <a:pt x="434072" y="442912"/>
                  <a:pt x="460375" y="442912"/>
                </a:cubicBezTo>
                <a:cubicBezTo>
                  <a:pt x="486678" y="442912"/>
                  <a:pt x="508000" y="421590"/>
                  <a:pt x="508000" y="395287"/>
                </a:cubicBezTo>
                <a:cubicBezTo>
                  <a:pt x="508000" y="368984"/>
                  <a:pt x="486678" y="347662"/>
                  <a:pt x="460375" y="347662"/>
                </a:cubicBezTo>
                <a:close/>
                <a:moveTo>
                  <a:pt x="677069" y="327024"/>
                </a:moveTo>
                <a:cubicBezTo>
                  <a:pt x="718715" y="327024"/>
                  <a:pt x="752476" y="360785"/>
                  <a:pt x="752476" y="402431"/>
                </a:cubicBezTo>
                <a:cubicBezTo>
                  <a:pt x="752476" y="444077"/>
                  <a:pt x="718715" y="477838"/>
                  <a:pt x="677069" y="477838"/>
                </a:cubicBezTo>
                <a:cubicBezTo>
                  <a:pt x="635423" y="477838"/>
                  <a:pt x="601662" y="444077"/>
                  <a:pt x="601662" y="402431"/>
                </a:cubicBezTo>
                <a:cubicBezTo>
                  <a:pt x="601662" y="360785"/>
                  <a:pt x="635423" y="327024"/>
                  <a:pt x="677069" y="327024"/>
                </a:cubicBezTo>
                <a:close/>
                <a:moveTo>
                  <a:pt x="461471" y="320675"/>
                </a:moveTo>
                <a:cubicBezTo>
                  <a:pt x="502006" y="320675"/>
                  <a:pt x="536304" y="354991"/>
                  <a:pt x="536304" y="397106"/>
                </a:cubicBezTo>
                <a:cubicBezTo>
                  <a:pt x="536304" y="412704"/>
                  <a:pt x="531627" y="428302"/>
                  <a:pt x="522273" y="440781"/>
                </a:cubicBezTo>
                <a:cubicBezTo>
                  <a:pt x="526950" y="443900"/>
                  <a:pt x="530068" y="448580"/>
                  <a:pt x="533186" y="454819"/>
                </a:cubicBezTo>
                <a:cubicBezTo>
                  <a:pt x="555013" y="490694"/>
                  <a:pt x="544100" y="526570"/>
                  <a:pt x="503565" y="551527"/>
                </a:cubicBezTo>
                <a:cubicBezTo>
                  <a:pt x="503565" y="551527"/>
                  <a:pt x="503565" y="551527"/>
                  <a:pt x="383520" y="624838"/>
                </a:cubicBezTo>
                <a:cubicBezTo>
                  <a:pt x="383520" y="624838"/>
                  <a:pt x="383520" y="624838"/>
                  <a:pt x="416260" y="704389"/>
                </a:cubicBezTo>
                <a:cubicBezTo>
                  <a:pt x="438086" y="705948"/>
                  <a:pt x="498888" y="709068"/>
                  <a:pt x="545659" y="715307"/>
                </a:cubicBezTo>
                <a:cubicBezTo>
                  <a:pt x="545659" y="713748"/>
                  <a:pt x="544100" y="710628"/>
                  <a:pt x="544100" y="709068"/>
                </a:cubicBezTo>
                <a:cubicBezTo>
                  <a:pt x="544100" y="666953"/>
                  <a:pt x="578398" y="632637"/>
                  <a:pt x="620492" y="632637"/>
                </a:cubicBezTo>
                <a:cubicBezTo>
                  <a:pt x="661026" y="632637"/>
                  <a:pt x="695325" y="666953"/>
                  <a:pt x="695325" y="709068"/>
                </a:cubicBezTo>
                <a:cubicBezTo>
                  <a:pt x="695325" y="744944"/>
                  <a:pt x="668822" y="774580"/>
                  <a:pt x="634523" y="782379"/>
                </a:cubicBezTo>
                <a:cubicBezTo>
                  <a:pt x="634523" y="783939"/>
                  <a:pt x="636082" y="785499"/>
                  <a:pt x="636082" y="788618"/>
                </a:cubicBezTo>
                <a:cubicBezTo>
                  <a:pt x="636082" y="830733"/>
                  <a:pt x="606461" y="857250"/>
                  <a:pt x="558131" y="857250"/>
                </a:cubicBezTo>
                <a:cubicBezTo>
                  <a:pt x="558131" y="857250"/>
                  <a:pt x="558131" y="857250"/>
                  <a:pt x="353899" y="857250"/>
                </a:cubicBezTo>
                <a:cubicBezTo>
                  <a:pt x="319600" y="857250"/>
                  <a:pt x="291538" y="838532"/>
                  <a:pt x="274388" y="802657"/>
                </a:cubicBezTo>
                <a:cubicBezTo>
                  <a:pt x="254121" y="762102"/>
                  <a:pt x="219822" y="691910"/>
                  <a:pt x="199555" y="648235"/>
                </a:cubicBezTo>
                <a:cubicBezTo>
                  <a:pt x="199555" y="648235"/>
                  <a:pt x="199555" y="648235"/>
                  <a:pt x="222941" y="635757"/>
                </a:cubicBezTo>
                <a:cubicBezTo>
                  <a:pt x="244767" y="680991"/>
                  <a:pt x="279065" y="751183"/>
                  <a:pt x="299333" y="791738"/>
                </a:cubicBezTo>
                <a:cubicBezTo>
                  <a:pt x="311805" y="816695"/>
                  <a:pt x="330513" y="829174"/>
                  <a:pt x="353899" y="829174"/>
                </a:cubicBezTo>
                <a:cubicBezTo>
                  <a:pt x="353899" y="829174"/>
                  <a:pt x="353899" y="829174"/>
                  <a:pt x="558131" y="829174"/>
                </a:cubicBezTo>
                <a:cubicBezTo>
                  <a:pt x="590870" y="829174"/>
                  <a:pt x="608020" y="815135"/>
                  <a:pt x="608020" y="788618"/>
                </a:cubicBezTo>
                <a:cubicBezTo>
                  <a:pt x="608020" y="766781"/>
                  <a:pt x="600224" y="752743"/>
                  <a:pt x="583075" y="749623"/>
                </a:cubicBezTo>
                <a:cubicBezTo>
                  <a:pt x="539423" y="738705"/>
                  <a:pt x="406905" y="730905"/>
                  <a:pt x="406905" y="730905"/>
                </a:cubicBezTo>
                <a:cubicBezTo>
                  <a:pt x="400669" y="730905"/>
                  <a:pt x="395992" y="727786"/>
                  <a:pt x="394433" y="723106"/>
                </a:cubicBezTo>
                <a:cubicBezTo>
                  <a:pt x="394433" y="723106"/>
                  <a:pt x="394433" y="723106"/>
                  <a:pt x="322718" y="553087"/>
                </a:cubicBezTo>
                <a:cubicBezTo>
                  <a:pt x="297774" y="490694"/>
                  <a:pt x="252562" y="457938"/>
                  <a:pt x="197996" y="457938"/>
                </a:cubicBezTo>
                <a:cubicBezTo>
                  <a:pt x="121604" y="457938"/>
                  <a:pt x="73274" y="504733"/>
                  <a:pt x="59243" y="593642"/>
                </a:cubicBezTo>
                <a:cubicBezTo>
                  <a:pt x="59243" y="593642"/>
                  <a:pt x="59243" y="593642"/>
                  <a:pt x="26503" y="826054"/>
                </a:cubicBezTo>
                <a:cubicBezTo>
                  <a:pt x="26503" y="826054"/>
                  <a:pt x="26503" y="826054"/>
                  <a:pt x="0" y="822934"/>
                </a:cubicBezTo>
                <a:cubicBezTo>
                  <a:pt x="0" y="822934"/>
                  <a:pt x="0" y="822934"/>
                  <a:pt x="32740" y="590522"/>
                </a:cubicBezTo>
                <a:cubicBezTo>
                  <a:pt x="48330" y="486015"/>
                  <a:pt x="107573" y="429862"/>
                  <a:pt x="197996" y="429862"/>
                </a:cubicBezTo>
                <a:cubicBezTo>
                  <a:pt x="244767" y="429862"/>
                  <a:pt x="285302" y="450139"/>
                  <a:pt x="316482" y="487575"/>
                </a:cubicBezTo>
                <a:cubicBezTo>
                  <a:pt x="316482" y="487575"/>
                  <a:pt x="316482" y="487575"/>
                  <a:pt x="405346" y="445460"/>
                </a:cubicBezTo>
                <a:cubicBezTo>
                  <a:pt x="392874" y="432981"/>
                  <a:pt x="385079" y="415824"/>
                  <a:pt x="385079" y="397106"/>
                </a:cubicBezTo>
                <a:cubicBezTo>
                  <a:pt x="385079" y="354991"/>
                  <a:pt x="419378" y="320675"/>
                  <a:pt x="461471" y="320675"/>
                </a:cubicBezTo>
                <a:close/>
                <a:moveTo>
                  <a:pt x="218282" y="133350"/>
                </a:moveTo>
                <a:cubicBezTo>
                  <a:pt x="152087" y="133350"/>
                  <a:pt x="98425" y="187012"/>
                  <a:pt x="98425" y="253207"/>
                </a:cubicBezTo>
                <a:cubicBezTo>
                  <a:pt x="98425" y="319402"/>
                  <a:pt x="152087" y="373064"/>
                  <a:pt x="218282" y="373064"/>
                </a:cubicBezTo>
                <a:cubicBezTo>
                  <a:pt x="284477" y="373064"/>
                  <a:pt x="338139" y="319402"/>
                  <a:pt x="338139" y="253207"/>
                </a:cubicBezTo>
                <a:cubicBezTo>
                  <a:pt x="338139" y="187012"/>
                  <a:pt x="284477" y="133350"/>
                  <a:pt x="218282" y="133350"/>
                </a:cubicBezTo>
                <a:close/>
                <a:moveTo>
                  <a:pt x="218282" y="106362"/>
                </a:moveTo>
                <a:cubicBezTo>
                  <a:pt x="299382" y="106362"/>
                  <a:pt x="365126" y="172106"/>
                  <a:pt x="365126" y="253206"/>
                </a:cubicBezTo>
                <a:cubicBezTo>
                  <a:pt x="365126" y="334306"/>
                  <a:pt x="299382" y="400050"/>
                  <a:pt x="218282" y="400050"/>
                </a:cubicBezTo>
                <a:cubicBezTo>
                  <a:pt x="137182" y="400050"/>
                  <a:pt x="71438" y="334306"/>
                  <a:pt x="71438" y="253206"/>
                </a:cubicBezTo>
                <a:cubicBezTo>
                  <a:pt x="71438" y="172106"/>
                  <a:pt x="137182" y="106362"/>
                  <a:pt x="218282" y="106362"/>
                </a:cubicBezTo>
                <a:close/>
                <a:moveTo>
                  <a:pt x="622299" y="28575"/>
                </a:moveTo>
                <a:cubicBezTo>
                  <a:pt x="595996" y="28575"/>
                  <a:pt x="574674" y="49897"/>
                  <a:pt x="574674" y="76200"/>
                </a:cubicBezTo>
                <a:cubicBezTo>
                  <a:pt x="574674" y="102503"/>
                  <a:pt x="595996" y="123825"/>
                  <a:pt x="622299" y="123825"/>
                </a:cubicBezTo>
                <a:cubicBezTo>
                  <a:pt x="648602" y="123825"/>
                  <a:pt x="669924" y="102503"/>
                  <a:pt x="669924" y="76200"/>
                </a:cubicBezTo>
                <a:cubicBezTo>
                  <a:pt x="669924" y="49897"/>
                  <a:pt x="648602" y="28575"/>
                  <a:pt x="622299" y="28575"/>
                </a:cubicBezTo>
                <a:close/>
                <a:moveTo>
                  <a:pt x="622300" y="0"/>
                </a:moveTo>
                <a:cubicBezTo>
                  <a:pt x="663508" y="0"/>
                  <a:pt x="696913" y="34116"/>
                  <a:pt x="696913" y="76200"/>
                </a:cubicBezTo>
                <a:cubicBezTo>
                  <a:pt x="696913" y="118284"/>
                  <a:pt x="663508" y="152400"/>
                  <a:pt x="622300" y="152400"/>
                </a:cubicBezTo>
                <a:cubicBezTo>
                  <a:pt x="581092" y="152400"/>
                  <a:pt x="547687" y="118284"/>
                  <a:pt x="547687" y="76200"/>
                </a:cubicBezTo>
                <a:cubicBezTo>
                  <a:pt x="547687" y="34116"/>
                  <a:pt x="581092" y="0"/>
                  <a:pt x="6223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7" name="Freeform: Shape 396">
            <a:extLst>
              <a:ext uri="{FF2B5EF4-FFF2-40B4-BE49-F238E27FC236}">
                <a16:creationId xmlns:a16="http://schemas.microsoft.com/office/drawing/2014/main" id="{E79FF414-3EEE-4512-A2D4-73A1A80DD2E0}"/>
              </a:ext>
            </a:extLst>
          </p:cNvPr>
          <p:cNvSpPr>
            <a:spLocks/>
          </p:cNvSpPr>
          <p:nvPr/>
        </p:nvSpPr>
        <p:spPr bwMode="auto">
          <a:xfrm>
            <a:off x="8632231" y="2030049"/>
            <a:ext cx="569721" cy="530453"/>
          </a:xfrm>
          <a:custGeom>
            <a:avLst/>
            <a:gdLst>
              <a:gd name="connsiteX0" fmla="*/ 538162 w 896937"/>
              <a:gd name="connsiteY0" fmla="*/ 747713 h 835115"/>
              <a:gd name="connsiteX1" fmla="*/ 538162 w 896937"/>
              <a:gd name="connsiteY1" fmla="*/ 782638 h 835115"/>
              <a:gd name="connsiteX2" fmla="*/ 565150 w 896937"/>
              <a:gd name="connsiteY2" fmla="*/ 747713 h 835115"/>
              <a:gd name="connsiteX3" fmla="*/ 73025 w 896937"/>
              <a:gd name="connsiteY3" fmla="*/ 747713 h 835115"/>
              <a:gd name="connsiteX4" fmla="*/ 98425 w 896937"/>
              <a:gd name="connsiteY4" fmla="*/ 781051 h 835115"/>
              <a:gd name="connsiteX5" fmla="*/ 98425 w 896937"/>
              <a:gd name="connsiteY5" fmla="*/ 747713 h 835115"/>
              <a:gd name="connsiteX6" fmla="*/ 314324 w 896937"/>
              <a:gd name="connsiteY6" fmla="*/ 663576 h 835115"/>
              <a:gd name="connsiteX7" fmla="*/ 322262 w 896937"/>
              <a:gd name="connsiteY7" fmla="*/ 663576 h 835115"/>
              <a:gd name="connsiteX8" fmla="*/ 334962 w 896937"/>
              <a:gd name="connsiteY8" fmla="*/ 677864 h 835115"/>
              <a:gd name="connsiteX9" fmla="*/ 322262 w 896937"/>
              <a:gd name="connsiteY9" fmla="*/ 690564 h 835115"/>
              <a:gd name="connsiteX10" fmla="*/ 314324 w 896937"/>
              <a:gd name="connsiteY10" fmla="*/ 690564 h 835115"/>
              <a:gd name="connsiteX11" fmla="*/ 300037 w 896937"/>
              <a:gd name="connsiteY11" fmla="*/ 677864 h 835115"/>
              <a:gd name="connsiteX12" fmla="*/ 314324 w 896937"/>
              <a:gd name="connsiteY12" fmla="*/ 663576 h 835115"/>
              <a:gd name="connsiteX13" fmla="*/ 125412 w 896937"/>
              <a:gd name="connsiteY13" fmla="*/ 544513 h 835115"/>
              <a:gd name="connsiteX14" fmla="*/ 125412 w 896937"/>
              <a:gd name="connsiteY14" fmla="*/ 808038 h 835115"/>
              <a:gd name="connsiteX15" fmla="*/ 511175 w 896937"/>
              <a:gd name="connsiteY15" fmla="*/ 808038 h 835115"/>
              <a:gd name="connsiteX16" fmla="*/ 511175 w 896937"/>
              <a:gd name="connsiteY16" fmla="*/ 544513 h 835115"/>
              <a:gd name="connsiteX17" fmla="*/ 219337 w 896937"/>
              <a:gd name="connsiteY17" fmla="*/ 388939 h 835115"/>
              <a:gd name="connsiteX18" fmla="*/ 63500 w 896937"/>
              <a:gd name="connsiteY18" fmla="*/ 565065 h 835115"/>
              <a:gd name="connsiteX19" fmla="*/ 63500 w 896937"/>
              <a:gd name="connsiteY19" fmla="*/ 646114 h 835115"/>
              <a:gd name="connsiteX20" fmla="*/ 99343 w 896937"/>
              <a:gd name="connsiteY20" fmla="*/ 646114 h 835115"/>
              <a:gd name="connsiteX21" fmla="*/ 99343 w 896937"/>
              <a:gd name="connsiteY21" fmla="*/ 544803 h 835115"/>
              <a:gd name="connsiteX22" fmla="*/ 125835 w 896937"/>
              <a:gd name="connsiteY22" fmla="*/ 518306 h 835115"/>
              <a:gd name="connsiteX23" fmla="*/ 510753 w 896937"/>
              <a:gd name="connsiteY23" fmla="*/ 518306 h 835115"/>
              <a:gd name="connsiteX24" fmla="*/ 537245 w 896937"/>
              <a:gd name="connsiteY24" fmla="*/ 544803 h 835115"/>
              <a:gd name="connsiteX25" fmla="*/ 537245 w 896937"/>
              <a:gd name="connsiteY25" fmla="*/ 646114 h 835115"/>
              <a:gd name="connsiteX26" fmla="*/ 573088 w 896937"/>
              <a:gd name="connsiteY26" fmla="*/ 646114 h 835115"/>
              <a:gd name="connsiteX27" fmla="*/ 573088 w 896937"/>
              <a:gd name="connsiteY27" fmla="*/ 565065 h 835115"/>
              <a:gd name="connsiteX28" fmla="*/ 414134 w 896937"/>
              <a:gd name="connsiteY28" fmla="*/ 392056 h 835115"/>
              <a:gd name="connsiteX29" fmla="*/ 326865 w 896937"/>
              <a:gd name="connsiteY29" fmla="*/ 463754 h 835115"/>
              <a:gd name="connsiteX30" fmla="*/ 309723 w 896937"/>
              <a:gd name="connsiteY30" fmla="*/ 463754 h 835115"/>
              <a:gd name="connsiteX31" fmla="*/ 219337 w 896937"/>
              <a:gd name="connsiteY31" fmla="*/ 388939 h 835115"/>
              <a:gd name="connsiteX32" fmla="*/ 218428 w 896937"/>
              <a:gd name="connsiteY32" fmla="*/ 360364 h 835115"/>
              <a:gd name="connsiteX33" fmla="*/ 229349 w 896937"/>
              <a:gd name="connsiteY33" fmla="*/ 363487 h 835115"/>
              <a:gd name="connsiteX34" fmla="*/ 316720 w 896937"/>
              <a:gd name="connsiteY34" fmla="*/ 435315 h 835115"/>
              <a:gd name="connsiteX35" fmla="*/ 402531 w 896937"/>
              <a:gd name="connsiteY35" fmla="*/ 366610 h 835115"/>
              <a:gd name="connsiteX36" fmla="*/ 413452 w 896937"/>
              <a:gd name="connsiteY36" fmla="*/ 363487 h 835115"/>
              <a:gd name="connsiteX37" fmla="*/ 600676 w 896937"/>
              <a:gd name="connsiteY37" fmla="*/ 564917 h 835115"/>
              <a:gd name="connsiteX38" fmla="*/ 600676 w 896937"/>
              <a:gd name="connsiteY38" fmla="*/ 646114 h 835115"/>
              <a:gd name="connsiteX39" fmla="*/ 635000 w 896937"/>
              <a:gd name="connsiteY39" fmla="*/ 646114 h 835115"/>
              <a:gd name="connsiteX40" fmla="*/ 635000 w 896937"/>
              <a:gd name="connsiteY40" fmla="*/ 674221 h 835115"/>
              <a:gd name="connsiteX41" fmla="*/ 536708 w 896937"/>
              <a:gd name="connsiteY41" fmla="*/ 674221 h 835115"/>
              <a:gd name="connsiteX42" fmla="*/ 536708 w 896937"/>
              <a:gd name="connsiteY42" fmla="*/ 719503 h 835115"/>
              <a:gd name="connsiteX43" fmla="*/ 572592 w 896937"/>
              <a:gd name="connsiteY43" fmla="*/ 719503 h 835115"/>
              <a:gd name="connsiteX44" fmla="*/ 592875 w 896937"/>
              <a:gd name="connsiteY44" fmla="*/ 730434 h 835115"/>
              <a:gd name="connsiteX45" fmla="*/ 592875 w 896937"/>
              <a:gd name="connsiteY45" fmla="*/ 753856 h 835115"/>
              <a:gd name="connsiteX46" fmla="*/ 591314 w 896937"/>
              <a:gd name="connsiteY46" fmla="*/ 755417 h 835115"/>
              <a:gd name="connsiteX47" fmla="*/ 539828 w 896937"/>
              <a:gd name="connsiteY47" fmla="*/ 824122 h 835115"/>
              <a:gd name="connsiteX48" fmla="*/ 516425 w 896937"/>
              <a:gd name="connsiteY48" fmla="*/ 835053 h 835115"/>
              <a:gd name="connsiteX49" fmla="*/ 513305 w 896937"/>
              <a:gd name="connsiteY49" fmla="*/ 835053 h 835115"/>
              <a:gd name="connsiteX50" fmla="*/ 510184 w 896937"/>
              <a:gd name="connsiteY50" fmla="*/ 835053 h 835115"/>
              <a:gd name="connsiteX51" fmla="*/ 121695 w 896937"/>
              <a:gd name="connsiteY51" fmla="*/ 835053 h 835115"/>
              <a:gd name="connsiteX52" fmla="*/ 98292 w 896937"/>
              <a:gd name="connsiteY52" fmla="*/ 824122 h 835115"/>
              <a:gd name="connsiteX53" fmla="*/ 40565 w 896937"/>
              <a:gd name="connsiteY53" fmla="*/ 753856 h 835115"/>
              <a:gd name="connsiteX54" fmla="*/ 42125 w 896937"/>
              <a:gd name="connsiteY54" fmla="*/ 730434 h 835115"/>
              <a:gd name="connsiteX55" fmla="*/ 62408 w 896937"/>
              <a:gd name="connsiteY55" fmla="*/ 719503 h 835115"/>
              <a:gd name="connsiteX56" fmla="*/ 98292 w 896937"/>
              <a:gd name="connsiteY56" fmla="*/ 719503 h 835115"/>
              <a:gd name="connsiteX57" fmla="*/ 98292 w 896937"/>
              <a:gd name="connsiteY57" fmla="*/ 674221 h 835115"/>
              <a:gd name="connsiteX58" fmla="*/ 0 w 896937"/>
              <a:gd name="connsiteY58" fmla="*/ 674221 h 835115"/>
              <a:gd name="connsiteX59" fmla="*/ 0 w 896937"/>
              <a:gd name="connsiteY59" fmla="*/ 646114 h 835115"/>
              <a:gd name="connsiteX60" fmla="*/ 34324 w 896937"/>
              <a:gd name="connsiteY60" fmla="*/ 646114 h 835115"/>
              <a:gd name="connsiteX61" fmla="*/ 34324 w 896937"/>
              <a:gd name="connsiteY61" fmla="*/ 564917 h 835115"/>
              <a:gd name="connsiteX62" fmla="*/ 218428 w 896937"/>
              <a:gd name="connsiteY62" fmla="*/ 360364 h 835115"/>
              <a:gd name="connsiteX63" fmla="*/ 717348 w 896937"/>
              <a:gd name="connsiteY63" fmla="*/ 157163 h 835115"/>
              <a:gd name="connsiteX64" fmla="*/ 731409 w 896937"/>
              <a:gd name="connsiteY64" fmla="*/ 169628 h 835115"/>
              <a:gd name="connsiteX65" fmla="*/ 731409 w 896937"/>
              <a:gd name="connsiteY65" fmla="*/ 247533 h 835115"/>
              <a:gd name="connsiteX66" fmla="*/ 797026 w 896937"/>
              <a:gd name="connsiteY66" fmla="*/ 302066 h 835115"/>
              <a:gd name="connsiteX67" fmla="*/ 798588 w 896937"/>
              <a:gd name="connsiteY67" fmla="*/ 320764 h 835115"/>
              <a:gd name="connsiteX68" fmla="*/ 787652 w 896937"/>
              <a:gd name="connsiteY68" fmla="*/ 325438 h 835115"/>
              <a:gd name="connsiteX69" fmla="*/ 778278 w 896937"/>
              <a:gd name="connsiteY69" fmla="*/ 322322 h 835115"/>
              <a:gd name="connsiteX70" fmla="*/ 709537 w 896937"/>
              <a:gd name="connsiteY70" fmla="*/ 264672 h 835115"/>
              <a:gd name="connsiteX71" fmla="*/ 704850 w 896937"/>
              <a:gd name="connsiteY71" fmla="*/ 255323 h 835115"/>
              <a:gd name="connsiteX72" fmla="*/ 704850 w 896937"/>
              <a:gd name="connsiteY72" fmla="*/ 169628 h 835115"/>
              <a:gd name="connsiteX73" fmla="*/ 717348 w 896937"/>
              <a:gd name="connsiteY73" fmla="*/ 157163 h 835115"/>
              <a:gd name="connsiteX74" fmla="*/ 716756 w 896937"/>
              <a:gd name="connsiteY74" fmla="*/ 104776 h 835115"/>
              <a:gd name="connsiteX75" fmla="*/ 565149 w 896937"/>
              <a:gd name="connsiteY75" fmla="*/ 255589 h 835115"/>
              <a:gd name="connsiteX76" fmla="*/ 716756 w 896937"/>
              <a:gd name="connsiteY76" fmla="*/ 406402 h 835115"/>
              <a:gd name="connsiteX77" fmla="*/ 868363 w 896937"/>
              <a:gd name="connsiteY77" fmla="*/ 255589 h 835115"/>
              <a:gd name="connsiteX78" fmla="*/ 716756 w 896937"/>
              <a:gd name="connsiteY78" fmla="*/ 104776 h 835115"/>
              <a:gd name="connsiteX79" fmla="*/ 717549 w 896937"/>
              <a:gd name="connsiteY79" fmla="*/ 76201 h 835115"/>
              <a:gd name="connsiteX80" fmla="*/ 896937 w 896937"/>
              <a:gd name="connsiteY80" fmla="*/ 254795 h 835115"/>
              <a:gd name="connsiteX81" fmla="*/ 717549 w 896937"/>
              <a:gd name="connsiteY81" fmla="*/ 433389 h 835115"/>
              <a:gd name="connsiteX82" fmla="*/ 538161 w 896937"/>
              <a:gd name="connsiteY82" fmla="*/ 254795 h 835115"/>
              <a:gd name="connsiteX83" fmla="*/ 717549 w 896937"/>
              <a:gd name="connsiteY83" fmla="*/ 76201 h 835115"/>
              <a:gd name="connsiteX84" fmla="*/ 317500 w 896937"/>
              <a:gd name="connsiteY84" fmla="*/ 28575 h 835115"/>
              <a:gd name="connsiteX85" fmla="*/ 177800 w 896937"/>
              <a:gd name="connsiteY85" fmla="*/ 168275 h 835115"/>
              <a:gd name="connsiteX86" fmla="*/ 317500 w 896937"/>
              <a:gd name="connsiteY86" fmla="*/ 307975 h 835115"/>
              <a:gd name="connsiteX87" fmla="*/ 457200 w 896937"/>
              <a:gd name="connsiteY87" fmla="*/ 168275 h 835115"/>
              <a:gd name="connsiteX88" fmla="*/ 317500 w 896937"/>
              <a:gd name="connsiteY88" fmla="*/ 28575 h 835115"/>
              <a:gd name="connsiteX89" fmla="*/ 318294 w 896937"/>
              <a:gd name="connsiteY89" fmla="*/ 0 h 835115"/>
              <a:gd name="connsiteX90" fmla="*/ 484188 w 896937"/>
              <a:gd name="connsiteY90" fmla="*/ 166688 h 835115"/>
              <a:gd name="connsiteX91" fmla="*/ 318294 w 896937"/>
              <a:gd name="connsiteY91" fmla="*/ 333376 h 835115"/>
              <a:gd name="connsiteX92" fmla="*/ 152400 w 896937"/>
              <a:gd name="connsiteY92" fmla="*/ 166688 h 835115"/>
              <a:gd name="connsiteX93" fmla="*/ 318294 w 896937"/>
              <a:gd name="connsiteY93" fmla="*/ 0 h 83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896937" h="835115">
                <a:moveTo>
                  <a:pt x="538162" y="747713"/>
                </a:moveTo>
                <a:lnTo>
                  <a:pt x="538162" y="782638"/>
                </a:lnTo>
                <a:lnTo>
                  <a:pt x="565150" y="747713"/>
                </a:lnTo>
                <a:close/>
                <a:moveTo>
                  <a:pt x="73025" y="747713"/>
                </a:moveTo>
                <a:lnTo>
                  <a:pt x="98425" y="781051"/>
                </a:lnTo>
                <a:lnTo>
                  <a:pt x="98425" y="747713"/>
                </a:lnTo>
                <a:close/>
                <a:moveTo>
                  <a:pt x="314324" y="663576"/>
                </a:moveTo>
                <a:cubicBezTo>
                  <a:pt x="314324" y="663576"/>
                  <a:pt x="314324" y="663576"/>
                  <a:pt x="322262" y="663576"/>
                </a:cubicBezTo>
                <a:cubicBezTo>
                  <a:pt x="330200" y="663576"/>
                  <a:pt x="334962" y="669926"/>
                  <a:pt x="334962" y="677864"/>
                </a:cubicBezTo>
                <a:cubicBezTo>
                  <a:pt x="334962" y="684214"/>
                  <a:pt x="330200" y="690564"/>
                  <a:pt x="322262" y="690564"/>
                </a:cubicBezTo>
                <a:cubicBezTo>
                  <a:pt x="322262" y="690564"/>
                  <a:pt x="322262" y="690564"/>
                  <a:pt x="314324" y="690564"/>
                </a:cubicBezTo>
                <a:cubicBezTo>
                  <a:pt x="306387" y="690564"/>
                  <a:pt x="300037" y="684214"/>
                  <a:pt x="300037" y="677864"/>
                </a:cubicBezTo>
                <a:cubicBezTo>
                  <a:pt x="300037" y="669926"/>
                  <a:pt x="306387" y="663576"/>
                  <a:pt x="314324" y="663576"/>
                </a:cubicBezTo>
                <a:close/>
                <a:moveTo>
                  <a:pt x="125412" y="544513"/>
                </a:moveTo>
                <a:lnTo>
                  <a:pt x="125412" y="808038"/>
                </a:lnTo>
                <a:lnTo>
                  <a:pt x="511175" y="808038"/>
                </a:lnTo>
                <a:lnTo>
                  <a:pt x="511175" y="544513"/>
                </a:lnTo>
                <a:close/>
                <a:moveTo>
                  <a:pt x="219337" y="388939"/>
                </a:moveTo>
                <a:cubicBezTo>
                  <a:pt x="113368" y="410760"/>
                  <a:pt x="63500" y="468429"/>
                  <a:pt x="63500" y="565065"/>
                </a:cubicBezTo>
                <a:cubicBezTo>
                  <a:pt x="63500" y="565065"/>
                  <a:pt x="63500" y="565065"/>
                  <a:pt x="63500" y="646114"/>
                </a:cubicBezTo>
                <a:cubicBezTo>
                  <a:pt x="63500" y="646114"/>
                  <a:pt x="63500" y="646114"/>
                  <a:pt x="99343" y="646114"/>
                </a:cubicBezTo>
                <a:cubicBezTo>
                  <a:pt x="99343" y="646114"/>
                  <a:pt x="99343" y="646114"/>
                  <a:pt x="99343" y="544803"/>
                </a:cubicBezTo>
                <a:cubicBezTo>
                  <a:pt x="99343" y="529216"/>
                  <a:pt x="110251" y="518306"/>
                  <a:pt x="125835" y="518306"/>
                </a:cubicBezTo>
                <a:cubicBezTo>
                  <a:pt x="125835" y="518306"/>
                  <a:pt x="125835" y="518306"/>
                  <a:pt x="510753" y="518306"/>
                </a:cubicBezTo>
                <a:cubicBezTo>
                  <a:pt x="526337" y="518306"/>
                  <a:pt x="537245" y="529216"/>
                  <a:pt x="537245" y="544803"/>
                </a:cubicBezTo>
                <a:cubicBezTo>
                  <a:pt x="537245" y="544803"/>
                  <a:pt x="537245" y="544803"/>
                  <a:pt x="537245" y="646114"/>
                </a:cubicBezTo>
                <a:cubicBezTo>
                  <a:pt x="537245" y="646114"/>
                  <a:pt x="537245" y="646114"/>
                  <a:pt x="573088" y="646114"/>
                </a:cubicBezTo>
                <a:cubicBezTo>
                  <a:pt x="573088" y="646114"/>
                  <a:pt x="573088" y="646114"/>
                  <a:pt x="573088" y="565065"/>
                </a:cubicBezTo>
                <a:cubicBezTo>
                  <a:pt x="573088" y="480899"/>
                  <a:pt x="513870" y="416994"/>
                  <a:pt x="414134" y="392056"/>
                </a:cubicBezTo>
                <a:cubicBezTo>
                  <a:pt x="414134" y="392056"/>
                  <a:pt x="414134" y="392056"/>
                  <a:pt x="326865" y="463754"/>
                </a:cubicBezTo>
                <a:cubicBezTo>
                  <a:pt x="322190" y="466871"/>
                  <a:pt x="314398" y="466871"/>
                  <a:pt x="309723" y="463754"/>
                </a:cubicBezTo>
                <a:cubicBezTo>
                  <a:pt x="309723" y="463754"/>
                  <a:pt x="309723" y="463754"/>
                  <a:pt x="219337" y="388939"/>
                </a:cubicBezTo>
                <a:close/>
                <a:moveTo>
                  <a:pt x="218428" y="360364"/>
                </a:moveTo>
                <a:cubicBezTo>
                  <a:pt x="223108" y="360364"/>
                  <a:pt x="227789" y="361925"/>
                  <a:pt x="229349" y="363487"/>
                </a:cubicBezTo>
                <a:cubicBezTo>
                  <a:pt x="229349" y="363487"/>
                  <a:pt x="229349" y="363487"/>
                  <a:pt x="316720" y="435315"/>
                </a:cubicBezTo>
                <a:cubicBezTo>
                  <a:pt x="316720" y="435315"/>
                  <a:pt x="316720" y="435315"/>
                  <a:pt x="402531" y="366610"/>
                </a:cubicBezTo>
                <a:cubicBezTo>
                  <a:pt x="405651" y="363487"/>
                  <a:pt x="408772" y="361925"/>
                  <a:pt x="413452" y="363487"/>
                </a:cubicBezTo>
                <a:cubicBezTo>
                  <a:pt x="530467" y="390032"/>
                  <a:pt x="600676" y="466544"/>
                  <a:pt x="600676" y="564917"/>
                </a:cubicBezTo>
                <a:lnTo>
                  <a:pt x="600676" y="646114"/>
                </a:lnTo>
                <a:cubicBezTo>
                  <a:pt x="600676" y="646114"/>
                  <a:pt x="600676" y="646114"/>
                  <a:pt x="635000" y="646114"/>
                </a:cubicBezTo>
                <a:cubicBezTo>
                  <a:pt x="635000" y="646114"/>
                  <a:pt x="635000" y="646114"/>
                  <a:pt x="635000" y="674221"/>
                </a:cubicBezTo>
                <a:cubicBezTo>
                  <a:pt x="635000" y="674221"/>
                  <a:pt x="635000" y="674221"/>
                  <a:pt x="536708" y="674221"/>
                </a:cubicBezTo>
                <a:cubicBezTo>
                  <a:pt x="536708" y="674221"/>
                  <a:pt x="536708" y="674221"/>
                  <a:pt x="536708" y="719503"/>
                </a:cubicBezTo>
                <a:cubicBezTo>
                  <a:pt x="536708" y="719503"/>
                  <a:pt x="536708" y="719503"/>
                  <a:pt x="572592" y="719503"/>
                </a:cubicBezTo>
                <a:cubicBezTo>
                  <a:pt x="581953" y="719503"/>
                  <a:pt x="588194" y="724188"/>
                  <a:pt x="592875" y="730434"/>
                </a:cubicBezTo>
                <a:cubicBezTo>
                  <a:pt x="597555" y="736680"/>
                  <a:pt x="597555" y="746048"/>
                  <a:pt x="592875" y="753856"/>
                </a:cubicBezTo>
                <a:cubicBezTo>
                  <a:pt x="592875" y="753856"/>
                  <a:pt x="592875" y="753856"/>
                  <a:pt x="591314" y="755417"/>
                </a:cubicBezTo>
                <a:cubicBezTo>
                  <a:pt x="591314" y="755417"/>
                  <a:pt x="591314" y="755417"/>
                  <a:pt x="539828" y="824122"/>
                </a:cubicBezTo>
                <a:cubicBezTo>
                  <a:pt x="532027" y="833491"/>
                  <a:pt x="522666" y="835053"/>
                  <a:pt x="516425" y="835053"/>
                </a:cubicBezTo>
                <a:cubicBezTo>
                  <a:pt x="516425" y="835053"/>
                  <a:pt x="514865" y="835053"/>
                  <a:pt x="513305" y="835053"/>
                </a:cubicBezTo>
                <a:cubicBezTo>
                  <a:pt x="513305" y="835053"/>
                  <a:pt x="513305" y="835053"/>
                  <a:pt x="510184" y="835053"/>
                </a:cubicBezTo>
                <a:cubicBezTo>
                  <a:pt x="510184" y="835053"/>
                  <a:pt x="510184" y="835053"/>
                  <a:pt x="121695" y="835053"/>
                </a:cubicBezTo>
                <a:cubicBezTo>
                  <a:pt x="115455" y="835053"/>
                  <a:pt x="106093" y="836614"/>
                  <a:pt x="98292" y="824122"/>
                </a:cubicBezTo>
                <a:cubicBezTo>
                  <a:pt x="98292" y="824122"/>
                  <a:pt x="98292" y="824122"/>
                  <a:pt x="40565" y="753856"/>
                </a:cubicBezTo>
                <a:cubicBezTo>
                  <a:pt x="37445" y="746048"/>
                  <a:pt x="37445" y="736680"/>
                  <a:pt x="42125" y="730434"/>
                </a:cubicBezTo>
                <a:cubicBezTo>
                  <a:pt x="46806" y="724188"/>
                  <a:pt x="53047" y="719503"/>
                  <a:pt x="62408" y="719503"/>
                </a:cubicBezTo>
                <a:cubicBezTo>
                  <a:pt x="62408" y="719503"/>
                  <a:pt x="62408" y="719503"/>
                  <a:pt x="98292" y="719503"/>
                </a:cubicBezTo>
                <a:cubicBezTo>
                  <a:pt x="98292" y="719503"/>
                  <a:pt x="98292" y="719503"/>
                  <a:pt x="98292" y="674221"/>
                </a:cubicBezTo>
                <a:cubicBezTo>
                  <a:pt x="98292" y="674221"/>
                  <a:pt x="98292" y="674221"/>
                  <a:pt x="0" y="674221"/>
                </a:cubicBezTo>
                <a:cubicBezTo>
                  <a:pt x="0" y="674221"/>
                  <a:pt x="0" y="674221"/>
                  <a:pt x="0" y="646114"/>
                </a:cubicBezTo>
                <a:cubicBezTo>
                  <a:pt x="0" y="646114"/>
                  <a:pt x="0" y="646114"/>
                  <a:pt x="34324" y="646114"/>
                </a:cubicBezTo>
                <a:cubicBezTo>
                  <a:pt x="34324" y="646114"/>
                  <a:pt x="34324" y="646114"/>
                  <a:pt x="34324" y="564917"/>
                </a:cubicBezTo>
                <a:cubicBezTo>
                  <a:pt x="34324" y="454053"/>
                  <a:pt x="98292" y="383786"/>
                  <a:pt x="218428" y="360364"/>
                </a:cubicBezTo>
                <a:close/>
                <a:moveTo>
                  <a:pt x="717348" y="157163"/>
                </a:moveTo>
                <a:cubicBezTo>
                  <a:pt x="725160" y="157163"/>
                  <a:pt x="731409" y="163395"/>
                  <a:pt x="731409" y="169628"/>
                </a:cubicBezTo>
                <a:cubicBezTo>
                  <a:pt x="731409" y="169628"/>
                  <a:pt x="731409" y="169628"/>
                  <a:pt x="731409" y="247533"/>
                </a:cubicBezTo>
                <a:lnTo>
                  <a:pt x="797026" y="302066"/>
                </a:lnTo>
                <a:cubicBezTo>
                  <a:pt x="801713" y="306741"/>
                  <a:pt x="803275" y="316089"/>
                  <a:pt x="798588" y="320764"/>
                </a:cubicBezTo>
                <a:cubicBezTo>
                  <a:pt x="795463" y="323880"/>
                  <a:pt x="790777" y="325438"/>
                  <a:pt x="787652" y="325438"/>
                </a:cubicBezTo>
                <a:cubicBezTo>
                  <a:pt x="784527" y="325438"/>
                  <a:pt x="781403" y="325438"/>
                  <a:pt x="778278" y="322322"/>
                </a:cubicBezTo>
                <a:cubicBezTo>
                  <a:pt x="778278" y="322322"/>
                  <a:pt x="778278" y="322322"/>
                  <a:pt x="709537" y="264672"/>
                </a:cubicBezTo>
                <a:cubicBezTo>
                  <a:pt x="706412" y="263114"/>
                  <a:pt x="704850" y="258440"/>
                  <a:pt x="704850" y="255323"/>
                </a:cubicBezTo>
                <a:cubicBezTo>
                  <a:pt x="704850" y="255323"/>
                  <a:pt x="704850" y="255323"/>
                  <a:pt x="704850" y="169628"/>
                </a:cubicBezTo>
                <a:cubicBezTo>
                  <a:pt x="704850" y="163395"/>
                  <a:pt x="709537" y="157163"/>
                  <a:pt x="717348" y="157163"/>
                </a:cubicBezTo>
                <a:close/>
                <a:moveTo>
                  <a:pt x="716756" y="104776"/>
                </a:moveTo>
                <a:cubicBezTo>
                  <a:pt x="633026" y="104776"/>
                  <a:pt x="565149" y="172297"/>
                  <a:pt x="565149" y="255589"/>
                </a:cubicBezTo>
                <a:cubicBezTo>
                  <a:pt x="565149" y="338881"/>
                  <a:pt x="633026" y="406402"/>
                  <a:pt x="716756" y="406402"/>
                </a:cubicBezTo>
                <a:cubicBezTo>
                  <a:pt x="800486" y="406402"/>
                  <a:pt x="868363" y="338881"/>
                  <a:pt x="868363" y="255589"/>
                </a:cubicBezTo>
                <a:cubicBezTo>
                  <a:pt x="868363" y="172297"/>
                  <a:pt x="800486" y="104776"/>
                  <a:pt x="716756" y="104776"/>
                </a:cubicBezTo>
                <a:close/>
                <a:moveTo>
                  <a:pt x="717549" y="76201"/>
                </a:moveTo>
                <a:cubicBezTo>
                  <a:pt x="816622" y="76201"/>
                  <a:pt x="896937" y="156160"/>
                  <a:pt x="896937" y="254795"/>
                </a:cubicBezTo>
                <a:cubicBezTo>
                  <a:pt x="896937" y="353430"/>
                  <a:pt x="816622" y="433389"/>
                  <a:pt x="717549" y="433389"/>
                </a:cubicBezTo>
                <a:cubicBezTo>
                  <a:pt x="618476" y="433389"/>
                  <a:pt x="538161" y="353430"/>
                  <a:pt x="538161" y="254795"/>
                </a:cubicBezTo>
                <a:cubicBezTo>
                  <a:pt x="538161" y="156160"/>
                  <a:pt x="618476" y="76201"/>
                  <a:pt x="717549" y="76201"/>
                </a:cubicBezTo>
                <a:close/>
                <a:moveTo>
                  <a:pt x="317500" y="28575"/>
                </a:moveTo>
                <a:cubicBezTo>
                  <a:pt x="240346" y="28575"/>
                  <a:pt x="177800" y="91121"/>
                  <a:pt x="177800" y="168275"/>
                </a:cubicBezTo>
                <a:cubicBezTo>
                  <a:pt x="177800" y="245429"/>
                  <a:pt x="240346" y="307975"/>
                  <a:pt x="317500" y="307975"/>
                </a:cubicBezTo>
                <a:cubicBezTo>
                  <a:pt x="394654" y="307975"/>
                  <a:pt x="457200" y="245429"/>
                  <a:pt x="457200" y="168275"/>
                </a:cubicBezTo>
                <a:cubicBezTo>
                  <a:pt x="457200" y="91121"/>
                  <a:pt x="394654" y="28575"/>
                  <a:pt x="317500" y="28575"/>
                </a:cubicBezTo>
                <a:close/>
                <a:moveTo>
                  <a:pt x="318294" y="0"/>
                </a:moveTo>
                <a:cubicBezTo>
                  <a:pt x="409915" y="0"/>
                  <a:pt x="484188" y="74629"/>
                  <a:pt x="484188" y="166688"/>
                </a:cubicBezTo>
                <a:cubicBezTo>
                  <a:pt x="484188" y="258747"/>
                  <a:pt x="409915" y="333376"/>
                  <a:pt x="318294" y="333376"/>
                </a:cubicBezTo>
                <a:cubicBezTo>
                  <a:pt x="226673" y="333376"/>
                  <a:pt x="152400" y="258747"/>
                  <a:pt x="152400" y="166688"/>
                </a:cubicBezTo>
                <a:cubicBezTo>
                  <a:pt x="152400" y="74629"/>
                  <a:pt x="226673" y="0"/>
                  <a:pt x="3182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9" name="Freeform: Shape 398">
            <a:extLst>
              <a:ext uri="{FF2B5EF4-FFF2-40B4-BE49-F238E27FC236}">
                <a16:creationId xmlns:a16="http://schemas.microsoft.com/office/drawing/2014/main" id="{47DDE018-BC67-491E-8A8A-210E6D64142D}"/>
              </a:ext>
            </a:extLst>
          </p:cNvPr>
          <p:cNvSpPr>
            <a:spLocks/>
          </p:cNvSpPr>
          <p:nvPr/>
        </p:nvSpPr>
        <p:spPr bwMode="auto">
          <a:xfrm>
            <a:off x="1189382" y="4343528"/>
            <a:ext cx="405360" cy="514262"/>
          </a:xfrm>
          <a:custGeom>
            <a:avLst/>
            <a:gdLst>
              <a:gd name="connsiteX0" fmla="*/ 70636 w 638176"/>
              <a:gd name="connsiteY0" fmla="*/ 674688 h 809625"/>
              <a:gd name="connsiteX1" fmla="*/ 28576 w 638176"/>
              <a:gd name="connsiteY1" fmla="*/ 696269 h 809625"/>
              <a:gd name="connsiteX2" fmla="*/ 28576 w 638176"/>
              <a:gd name="connsiteY2" fmla="*/ 730182 h 809625"/>
              <a:gd name="connsiteX3" fmla="*/ 319880 w 638176"/>
              <a:gd name="connsiteY3" fmla="*/ 781051 h 809625"/>
              <a:gd name="connsiteX4" fmla="*/ 611188 w 638176"/>
              <a:gd name="connsiteY4" fmla="*/ 730182 h 809625"/>
              <a:gd name="connsiteX5" fmla="*/ 611188 w 638176"/>
              <a:gd name="connsiteY5" fmla="*/ 696269 h 809625"/>
              <a:gd name="connsiteX6" fmla="*/ 567568 w 638176"/>
              <a:gd name="connsiteY6" fmla="*/ 674688 h 809625"/>
              <a:gd name="connsiteX7" fmla="*/ 567568 w 638176"/>
              <a:gd name="connsiteY7" fmla="*/ 687020 h 809625"/>
              <a:gd name="connsiteX8" fmla="*/ 558224 w 638176"/>
              <a:gd name="connsiteY8" fmla="*/ 699352 h 809625"/>
              <a:gd name="connsiteX9" fmla="*/ 319880 w 638176"/>
              <a:gd name="connsiteY9" fmla="*/ 728640 h 809625"/>
              <a:gd name="connsiteX10" fmla="*/ 79984 w 638176"/>
              <a:gd name="connsiteY10" fmla="*/ 699352 h 809625"/>
              <a:gd name="connsiteX11" fmla="*/ 70636 w 638176"/>
              <a:gd name="connsiteY11" fmla="*/ 687020 h 809625"/>
              <a:gd name="connsiteX12" fmla="*/ 70636 w 638176"/>
              <a:gd name="connsiteY12" fmla="*/ 674688 h 809625"/>
              <a:gd name="connsiteX13" fmla="*/ 319868 w 638176"/>
              <a:gd name="connsiteY13" fmla="*/ 525463 h 809625"/>
              <a:gd name="connsiteX14" fmla="*/ 179388 w 638176"/>
              <a:gd name="connsiteY14" fmla="*/ 627218 h 809625"/>
              <a:gd name="connsiteX15" fmla="*/ 315184 w 638176"/>
              <a:gd name="connsiteY15" fmla="*/ 638176 h 809625"/>
              <a:gd name="connsiteX16" fmla="*/ 458788 w 638176"/>
              <a:gd name="connsiteY16" fmla="*/ 627218 h 809625"/>
              <a:gd name="connsiteX17" fmla="*/ 319868 w 638176"/>
              <a:gd name="connsiteY17" fmla="*/ 525463 h 809625"/>
              <a:gd name="connsiteX18" fmla="*/ 460376 w 638176"/>
              <a:gd name="connsiteY18" fmla="*/ 249238 h 809625"/>
              <a:gd name="connsiteX19" fmla="*/ 331916 w 638176"/>
              <a:gd name="connsiteY19" fmla="*/ 268031 h 809625"/>
              <a:gd name="connsiteX20" fmla="*/ 222252 w 638176"/>
              <a:gd name="connsiteY20" fmla="*/ 310314 h 809625"/>
              <a:gd name="connsiteX21" fmla="*/ 372648 w 638176"/>
              <a:gd name="connsiteY21" fmla="*/ 330673 h 809625"/>
              <a:gd name="connsiteX22" fmla="*/ 460376 w 638176"/>
              <a:gd name="connsiteY22" fmla="*/ 249238 h 809625"/>
              <a:gd name="connsiteX23" fmla="*/ 478128 w 638176"/>
              <a:gd name="connsiteY23" fmla="*/ 222250 h 809625"/>
              <a:gd name="connsiteX24" fmla="*/ 489040 w 638176"/>
              <a:gd name="connsiteY24" fmla="*/ 226929 h 809625"/>
              <a:gd name="connsiteX25" fmla="*/ 492156 w 638176"/>
              <a:gd name="connsiteY25" fmla="*/ 239405 h 809625"/>
              <a:gd name="connsiteX26" fmla="*/ 383052 w 638176"/>
              <a:gd name="connsiteY26" fmla="*/ 356372 h 809625"/>
              <a:gd name="connsiteX27" fmla="*/ 331616 w 638176"/>
              <a:gd name="connsiteY27" fmla="*/ 371967 h 809625"/>
              <a:gd name="connsiteX28" fmla="*/ 331616 w 638176"/>
              <a:gd name="connsiteY28" fmla="*/ 499850 h 809625"/>
              <a:gd name="connsiteX29" fmla="*/ 487480 w 638176"/>
              <a:gd name="connsiteY29" fmla="*/ 638651 h 809625"/>
              <a:gd name="connsiteX30" fmla="*/ 476568 w 638176"/>
              <a:gd name="connsiteY30" fmla="*/ 651127 h 809625"/>
              <a:gd name="connsiteX31" fmla="*/ 314472 w 638176"/>
              <a:gd name="connsiteY31" fmla="*/ 665163 h 809625"/>
              <a:gd name="connsiteX32" fmla="*/ 160164 w 638176"/>
              <a:gd name="connsiteY32" fmla="*/ 651127 h 809625"/>
              <a:gd name="connsiteX33" fmla="*/ 150812 w 638176"/>
              <a:gd name="connsiteY33" fmla="*/ 638651 h 809625"/>
              <a:gd name="connsiteX34" fmla="*/ 305120 w 638176"/>
              <a:gd name="connsiteY34" fmla="*/ 499850 h 809625"/>
              <a:gd name="connsiteX35" fmla="*/ 305120 w 638176"/>
              <a:gd name="connsiteY35" fmla="*/ 373527 h 809625"/>
              <a:gd name="connsiteX36" fmla="*/ 189780 w 638176"/>
              <a:gd name="connsiteY36" fmla="*/ 315823 h 809625"/>
              <a:gd name="connsiteX37" fmla="*/ 192896 w 638176"/>
              <a:gd name="connsiteY37" fmla="*/ 298668 h 809625"/>
              <a:gd name="connsiteX38" fmla="*/ 325380 w 638176"/>
              <a:gd name="connsiteY38" fmla="*/ 242524 h 809625"/>
              <a:gd name="connsiteX39" fmla="*/ 478128 w 638176"/>
              <a:gd name="connsiteY39" fmla="*/ 222250 h 809625"/>
              <a:gd name="connsiteX40" fmla="*/ 98426 w 638176"/>
              <a:gd name="connsiteY40" fmla="*/ 165100 h 809625"/>
              <a:gd name="connsiteX41" fmla="*/ 98426 w 638176"/>
              <a:gd name="connsiteY41" fmla="*/ 204095 h 809625"/>
              <a:gd name="connsiteX42" fmla="*/ 209154 w 638176"/>
              <a:gd name="connsiteY42" fmla="*/ 372555 h 809625"/>
              <a:gd name="connsiteX43" fmla="*/ 210714 w 638176"/>
              <a:gd name="connsiteY43" fmla="*/ 372555 h 809625"/>
              <a:gd name="connsiteX44" fmla="*/ 232548 w 638176"/>
              <a:gd name="connsiteY44" fmla="*/ 411550 h 809625"/>
              <a:gd name="connsiteX45" fmla="*/ 210714 w 638176"/>
              <a:gd name="connsiteY45" fmla="*/ 450545 h 809625"/>
              <a:gd name="connsiteX46" fmla="*/ 98426 w 638176"/>
              <a:gd name="connsiteY46" fmla="*/ 619005 h 809625"/>
              <a:gd name="connsiteX47" fmla="*/ 98426 w 638176"/>
              <a:gd name="connsiteY47" fmla="*/ 675158 h 809625"/>
              <a:gd name="connsiteX48" fmla="*/ 319882 w 638176"/>
              <a:gd name="connsiteY48" fmla="*/ 701675 h 809625"/>
              <a:gd name="connsiteX49" fmla="*/ 541340 w 638176"/>
              <a:gd name="connsiteY49" fmla="*/ 675158 h 809625"/>
              <a:gd name="connsiteX50" fmla="*/ 541340 w 638176"/>
              <a:gd name="connsiteY50" fmla="*/ 619005 h 809625"/>
              <a:gd name="connsiteX51" fmla="*/ 433730 w 638176"/>
              <a:gd name="connsiteY51" fmla="*/ 452105 h 809625"/>
              <a:gd name="connsiteX52" fmla="*/ 407218 w 638176"/>
              <a:gd name="connsiteY52" fmla="*/ 411550 h 809625"/>
              <a:gd name="connsiteX53" fmla="*/ 435290 w 638176"/>
              <a:gd name="connsiteY53" fmla="*/ 369435 h 809625"/>
              <a:gd name="connsiteX54" fmla="*/ 541340 w 638176"/>
              <a:gd name="connsiteY54" fmla="*/ 204095 h 809625"/>
              <a:gd name="connsiteX55" fmla="*/ 541340 w 638176"/>
              <a:gd name="connsiteY55" fmla="*/ 165100 h 809625"/>
              <a:gd name="connsiteX56" fmla="*/ 319882 w 638176"/>
              <a:gd name="connsiteY56" fmla="*/ 183818 h 809625"/>
              <a:gd name="connsiteX57" fmla="*/ 98426 w 638176"/>
              <a:gd name="connsiteY57" fmla="*/ 165100 h 809625"/>
              <a:gd name="connsiteX58" fmla="*/ 319882 w 638176"/>
              <a:gd name="connsiteY58" fmla="*/ 26988 h 809625"/>
              <a:gd name="connsiteX59" fmla="*/ 28576 w 638176"/>
              <a:gd name="connsiteY59" fmla="*/ 75015 h 809625"/>
              <a:gd name="connsiteX60" fmla="*/ 28576 w 638176"/>
              <a:gd name="connsiteY60" fmla="*/ 109098 h 809625"/>
              <a:gd name="connsiteX61" fmla="*/ 319882 w 638176"/>
              <a:gd name="connsiteY61" fmla="*/ 155576 h 809625"/>
              <a:gd name="connsiteX62" fmla="*/ 611188 w 638176"/>
              <a:gd name="connsiteY62" fmla="*/ 109098 h 809625"/>
              <a:gd name="connsiteX63" fmla="*/ 611188 w 638176"/>
              <a:gd name="connsiteY63" fmla="*/ 73466 h 809625"/>
              <a:gd name="connsiteX64" fmla="*/ 319882 w 638176"/>
              <a:gd name="connsiteY64" fmla="*/ 26988 h 809625"/>
              <a:gd name="connsiteX65" fmla="*/ 319868 w 638176"/>
              <a:gd name="connsiteY65" fmla="*/ 0 h 809625"/>
              <a:gd name="connsiteX66" fmla="*/ 638176 w 638176"/>
              <a:gd name="connsiteY66" fmla="*/ 73319 h 809625"/>
              <a:gd name="connsiteX67" fmla="*/ 638176 w 638176"/>
              <a:gd name="connsiteY67" fmla="*/ 109198 h 809625"/>
              <a:gd name="connsiteX68" fmla="*/ 567960 w 638176"/>
              <a:gd name="connsiteY68" fmla="*/ 157557 h 809625"/>
              <a:gd name="connsiteX69" fmla="*/ 567960 w 638176"/>
              <a:gd name="connsiteY69" fmla="*/ 204356 h 809625"/>
              <a:gd name="connsiteX70" fmla="*/ 447816 w 638176"/>
              <a:gd name="connsiteY70" fmla="*/ 393113 h 809625"/>
              <a:gd name="connsiteX71" fmla="*/ 433772 w 638176"/>
              <a:gd name="connsiteY71" fmla="*/ 411832 h 809625"/>
              <a:gd name="connsiteX72" fmla="*/ 446256 w 638176"/>
              <a:gd name="connsiteY72" fmla="*/ 428992 h 809625"/>
              <a:gd name="connsiteX73" fmla="*/ 567960 w 638176"/>
              <a:gd name="connsiteY73" fmla="*/ 619309 h 809625"/>
              <a:gd name="connsiteX74" fmla="*/ 567960 w 638176"/>
              <a:gd name="connsiteY74" fmla="*/ 645828 h 809625"/>
              <a:gd name="connsiteX75" fmla="*/ 638176 w 638176"/>
              <a:gd name="connsiteY75" fmla="*/ 695747 h 809625"/>
              <a:gd name="connsiteX76" fmla="*/ 638176 w 638176"/>
              <a:gd name="connsiteY76" fmla="*/ 730067 h 809625"/>
              <a:gd name="connsiteX77" fmla="*/ 319868 w 638176"/>
              <a:gd name="connsiteY77" fmla="*/ 809625 h 809625"/>
              <a:gd name="connsiteX78" fmla="*/ 0 w 638176"/>
              <a:gd name="connsiteY78" fmla="*/ 730067 h 809625"/>
              <a:gd name="connsiteX79" fmla="*/ 0 w 638176"/>
              <a:gd name="connsiteY79" fmla="*/ 695747 h 809625"/>
              <a:gd name="connsiteX80" fmla="*/ 70216 w 638176"/>
              <a:gd name="connsiteY80" fmla="*/ 645828 h 809625"/>
              <a:gd name="connsiteX81" fmla="*/ 70216 w 638176"/>
              <a:gd name="connsiteY81" fmla="*/ 619309 h 809625"/>
              <a:gd name="connsiteX82" fmla="*/ 196600 w 638176"/>
              <a:gd name="connsiteY82" fmla="*/ 427432 h 809625"/>
              <a:gd name="connsiteX83" fmla="*/ 205964 w 638176"/>
              <a:gd name="connsiteY83" fmla="*/ 411832 h 809625"/>
              <a:gd name="connsiteX84" fmla="*/ 195040 w 638176"/>
              <a:gd name="connsiteY84" fmla="*/ 396233 h 809625"/>
              <a:gd name="connsiteX85" fmla="*/ 70216 w 638176"/>
              <a:gd name="connsiteY85" fmla="*/ 204356 h 809625"/>
              <a:gd name="connsiteX86" fmla="*/ 70216 w 638176"/>
              <a:gd name="connsiteY86" fmla="*/ 157557 h 809625"/>
              <a:gd name="connsiteX87" fmla="*/ 0 w 638176"/>
              <a:gd name="connsiteY87" fmla="*/ 109198 h 809625"/>
              <a:gd name="connsiteX88" fmla="*/ 0 w 638176"/>
              <a:gd name="connsiteY88" fmla="*/ 73319 h 809625"/>
              <a:gd name="connsiteX89" fmla="*/ 319868 w 638176"/>
              <a:gd name="connsiteY89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638176" h="809625">
                <a:moveTo>
                  <a:pt x="70636" y="674688"/>
                </a:moveTo>
                <a:cubicBezTo>
                  <a:pt x="31692" y="687020"/>
                  <a:pt x="28576" y="696269"/>
                  <a:pt x="28576" y="696269"/>
                </a:cubicBezTo>
                <a:cubicBezTo>
                  <a:pt x="28576" y="696269"/>
                  <a:pt x="28576" y="696269"/>
                  <a:pt x="28576" y="730182"/>
                </a:cubicBezTo>
                <a:cubicBezTo>
                  <a:pt x="31692" y="747138"/>
                  <a:pt x="139180" y="781051"/>
                  <a:pt x="319880" y="781051"/>
                </a:cubicBezTo>
                <a:cubicBezTo>
                  <a:pt x="500584" y="781051"/>
                  <a:pt x="606516" y="747138"/>
                  <a:pt x="611188" y="730182"/>
                </a:cubicBezTo>
                <a:cubicBezTo>
                  <a:pt x="611188" y="730182"/>
                  <a:pt x="611188" y="730182"/>
                  <a:pt x="611188" y="696269"/>
                </a:cubicBezTo>
                <a:cubicBezTo>
                  <a:pt x="611188" y="696269"/>
                  <a:pt x="606516" y="687020"/>
                  <a:pt x="567568" y="674688"/>
                </a:cubicBezTo>
                <a:cubicBezTo>
                  <a:pt x="567568" y="674688"/>
                  <a:pt x="567568" y="674688"/>
                  <a:pt x="567568" y="687020"/>
                </a:cubicBezTo>
                <a:cubicBezTo>
                  <a:pt x="567568" y="691644"/>
                  <a:pt x="564456" y="697810"/>
                  <a:pt x="558224" y="699352"/>
                </a:cubicBezTo>
                <a:cubicBezTo>
                  <a:pt x="553548" y="700893"/>
                  <a:pt x="453852" y="728640"/>
                  <a:pt x="319880" y="728640"/>
                </a:cubicBezTo>
                <a:cubicBezTo>
                  <a:pt x="173448" y="728640"/>
                  <a:pt x="83096" y="700893"/>
                  <a:pt x="79984" y="699352"/>
                </a:cubicBezTo>
                <a:cubicBezTo>
                  <a:pt x="73752" y="697810"/>
                  <a:pt x="70636" y="691644"/>
                  <a:pt x="70636" y="687020"/>
                </a:cubicBezTo>
                <a:cubicBezTo>
                  <a:pt x="70636" y="687020"/>
                  <a:pt x="70636" y="687020"/>
                  <a:pt x="70636" y="674688"/>
                </a:cubicBezTo>
                <a:close/>
                <a:moveTo>
                  <a:pt x="319868" y="525463"/>
                </a:moveTo>
                <a:cubicBezTo>
                  <a:pt x="246504" y="525463"/>
                  <a:pt x="188752" y="586516"/>
                  <a:pt x="179388" y="627218"/>
                </a:cubicBezTo>
                <a:cubicBezTo>
                  <a:pt x="199680" y="630349"/>
                  <a:pt x="246504" y="638176"/>
                  <a:pt x="315184" y="638176"/>
                </a:cubicBezTo>
                <a:cubicBezTo>
                  <a:pt x="385424" y="638176"/>
                  <a:pt x="436936" y="630349"/>
                  <a:pt x="458788" y="627218"/>
                </a:cubicBezTo>
                <a:cubicBezTo>
                  <a:pt x="449420" y="586516"/>
                  <a:pt x="391668" y="525463"/>
                  <a:pt x="319868" y="525463"/>
                </a:cubicBezTo>
                <a:close/>
                <a:moveTo>
                  <a:pt x="460376" y="249238"/>
                </a:moveTo>
                <a:cubicBezTo>
                  <a:pt x="433744" y="250804"/>
                  <a:pt x="383612" y="255502"/>
                  <a:pt x="331916" y="268031"/>
                </a:cubicBezTo>
                <a:cubicBezTo>
                  <a:pt x="273952" y="282125"/>
                  <a:pt x="237920" y="299352"/>
                  <a:pt x="222252" y="310314"/>
                </a:cubicBezTo>
                <a:cubicBezTo>
                  <a:pt x="242616" y="329107"/>
                  <a:pt x="294316" y="365126"/>
                  <a:pt x="372648" y="330673"/>
                </a:cubicBezTo>
                <a:cubicBezTo>
                  <a:pt x="424344" y="308748"/>
                  <a:pt x="449412" y="271163"/>
                  <a:pt x="460376" y="249238"/>
                </a:cubicBezTo>
                <a:close/>
                <a:moveTo>
                  <a:pt x="478128" y="222250"/>
                </a:moveTo>
                <a:cubicBezTo>
                  <a:pt x="482804" y="222250"/>
                  <a:pt x="487480" y="223810"/>
                  <a:pt x="489040" y="226929"/>
                </a:cubicBezTo>
                <a:cubicBezTo>
                  <a:pt x="492156" y="230048"/>
                  <a:pt x="493712" y="234726"/>
                  <a:pt x="492156" y="239405"/>
                </a:cubicBezTo>
                <a:cubicBezTo>
                  <a:pt x="492156" y="242524"/>
                  <a:pt x="471892" y="317383"/>
                  <a:pt x="383052" y="356372"/>
                </a:cubicBezTo>
                <a:cubicBezTo>
                  <a:pt x="364348" y="364169"/>
                  <a:pt x="347204" y="368848"/>
                  <a:pt x="331616" y="371967"/>
                </a:cubicBezTo>
                <a:cubicBezTo>
                  <a:pt x="331616" y="371967"/>
                  <a:pt x="331616" y="371967"/>
                  <a:pt x="331616" y="499850"/>
                </a:cubicBezTo>
                <a:cubicBezTo>
                  <a:pt x="418900" y="506089"/>
                  <a:pt x="487480" y="585626"/>
                  <a:pt x="487480" y="638651"/>
                </a:cubicBezTo>
                <a:cubicBezTo>
                  <a:pt x="487480" y="644889"/>
                  <a:pt x="482804" y="649568"/>
                  <a:pt x="476568" y="651127"/>
                </a:cubicBezTo>
                <a:cubicBezTo>
                  <a:pt x="473452" y="652687"/>
                  <a:pt x="411108" y="665163"/>
                  <a:pt x="314472" y="665163"/>
                </a:cubicBezTo>
                <a:cubicBezTo>
                  <a:pt x="216276" y="665163"/>
                  <a:pt x="163284" y="651127"/>
                  <a:pt x="160164" y="651127"/>
                </a:cubicBezTo>
                <a:cubicBezTo>
                  <a:pt x="155488" y="649568"/>
                  <a:pt x="150812" y="644889"/>
                  <a:pt x="150812" y="638651"/>
                </a:cubicBezTo>
                <a:cubicBezTo>
                  <a:pt x="150812" y="585626"/>
                  <a:pt x="219392" y="506089"/>
                  <a:pt x="305120" y="499850"/>
                </a:cubicBezTo>
                <a:cubicBezTo>
                  <a:pt x="305120" y="499850"/>
                  <a:pt x="305120" y="499850"/>
                  <a:pt x="305120" y="373527"/>
                </a:cubicBezTo>
                <a:cubicBezTo>
                  <a:pt x="231864" y="370408"/>
                  <a:pt x="191340" y="317383"/>
                  <a:pt x="189780" y="315823"/>
                </a:cubicBezTo>
                <a:cubicBezTo>
                  <a:pt x="186664" y="311145"/>
                  <a:pt x="186664" y="301787"/>
                  <a:pt x="192896" y="298668"/>
                </a:cubicBezTo>
                <a:cubicBezTo>
                  <a:pt x="194456" y="297109"/>
                  <a:pt x="233420" y="264358"/>
                  <a:pt x="325380" y="242524"/>
                </a:cubicBezTo>
                <a:cubicBezTo>
                  <a:pt x="406432" y="223810"/>
                  <a:pt x="475012" y="222250"/>
                  <a:pt x="478128" y="222250"/>
                </a:cubicBezTo>
                <a:close/>
                <a:moveTo>
                  <a:pt x="98426" y="165100"/>
                </a:moveTo>
                <a:cubicBezTo>
                  <a:pt x="98426" y="165100"/>
                  <a:pt x="98426" y="165100"/>
                  <a:pt x="98426" y="204095"/>
                </a:cubicBezTo>
                <a:cubicBezTo>
                  <a:pt x="98426" y="272727"/>
                  <a:pt x="140534" y="336679"/>
                  <a:pt x="209154" y="372555"/>
                </a:cubicBezTo>
                <a:cubicBezTo>
                  <a:pt x="209154" y="372555"/>
                  <a:pt x="209154" y="372555"/>
                  <a:pt x="210714" y="372555"/>
                </a:cubicBezTo>
                <a:cubicBezTo>
                  <a:pt x="224750" y="381914"/>
                  <a:pt x="232548" y="395952"/>
                  <a:pt x="232548" y="411550"/>
                </a:cubicBezTo>
                <a:cubicBezTo>
                  <a:pt x="232548" y="427148"/>
                  <a:pt x="224750" y="441187"/>
                  <a:pt x="210714" y="450545"/>
                </a:cubicBezTo>
                <a:cubicBezTo>
                  <a:pt x="140534" y="486421"/>
                  <a:pt x="98426" y="550373"/>
                  <a:pt x="98426" y="619005"/>
                </a:cubicBezTo>
                <a:cubicBezTo>
                  <a:pt x="98426" y="619005"/>
                  <a:pt x="98426" y="619005"/>
                  <a:pt x="98426" y="675158"/>
                </a:cubicBezTo>
                <a:cubicBezTo>
                  <a:pt x="123378" y="682957"/>
                  <a:pt x="204476" y="701675"/>
                  <a:pt x="319882" y="701675"/>
                </a:cubicBezTo>
                <a:cubicBezTo>
                  <a:pt x="425932" y="701675"/>
                  <a:pt x="513268" y="681398"/>
                  <a:pt x="541340" y="675158"/>
                </a:cubicBezTo>
                <a:cubicBezTo>
                  <a:pt x="541340" y="675158"/>
                  <a:pt x="541340" y="675158"/>
                  <a:pt x="541340" y="619005"/>
                </a:cubicBezTo>
                <a:cubicBezTo>
                  <a:pt x="541340" y="550373"/>
                  <a:pt x="500790" y="487981"/>
                  <a:pt x="433730" y="452105"/>
                </a:cubicBezTo>
                <a:cubicBezTo>
                  <a:pt x="424372" y="448986"/>
                  <a:pt x="407218" y="434947"/>
                  <a:pt x="407218" y="411550"/>
                </a:cubicBezTo>
                <a:cubicBezTo>
                  <a:pt x="407218" y="388153"/>
                  <a:pt x="424372" y="374115"/>
                  <a:pt x="435290" y="369435"/>
                </a:cubicBezTo>
                <a:cubicBezTo>
                  <a:pt x="500790" y="333560"/>
                  <a:pt x="541340" y="271167"/>
                  <a:pt x="541340" y="204095"/>
                </a:cubicBezTo>
                <a:cubicBezTo>
                  <a:pt x="541340" y="204095"/>
                  <a:pt x="541340" y="204095"/>
                  <a:pt x="541340" y="165100"/>
                </a:cubicBezTo>
                <a:cubicBezTo>
                  <a:pt x="474278" y="177579"/>
                  <a:pt x="383824" y="183818"/>
                  <a:pt x="319882" y="183818"/>
                </a:cubicBezTo>
                <a:cubicBezTo>
                  <a:pt x="254382" y="183818"/>
                  <a:pt x="165486" y="177579"/>
                  <a:pt x="98426" y="165100"/>
                </a:cubicBezTo>
                <a:close/>
                <a:moveTo>
                  <a:pt x="319882" y="26988"/>
                </a:moveTo>
                <a:cubicBezTo>
                  <a:pt x="136064" y="26988"/>
                  <a:pt x="33250" y="57973"/>
                  <a:pt x="28576" y="75015"/>
                </a:cubicBezTo>
                <a:cubicBezTo>
                  <a:pt x="28576" y="75015"/>
                  <a:pt x="28576" y="75015"/>
                  <a:pt x="28576" y="109098"/>
                </a:cubicBezTo>
                <a:cubicBezTo>
                  <a:pt x="33250" y="124591"/>
                  <a:pt x="136064" y="155576"/>
                  <a:pt x="319882" y="155576"/>
                </a:cubicBezTo>
                <a:cubicBezTo>
                  <a:pt x="502144" y="155576"/>
                  <a:pt x="606516" y="124591"/>
                  <a:pt x="611188" y="109098"/>
                </a:cubicBezTo>
                <a:cubicBezTo>
                  <a:pt x="611188" y="109098"/>
                  <a:pt x="611188" y="109098"/>
                  <a:pt x="611188" y="73466"/>
                </a:cubicBezTo>
                <a:cubicBezTo>
                  <a:pt x="606516" y="57973"/>
                  <a:pt x="502144" y="26988"/>
                  <a:pt x="319882" y="26988"/>
                </a:cubicBezTo>
                <a:close/>
                <a:moveTo>
                  <a:pt x="319868" y="0"/>
                </a:moveTo>
                <a:cubicBezTo>
                  <a:pt x="438452" y="0"/>
                  <a:pt x="638176" y="15600"/>
                  <a:pt x="638176" y="73319"/>
                </a:cubicBezTo>
                <a:cubicBezTo>
                  <a:pt x="638176" y="73319"/>
                  <a:pt x="638176" y="73319"/>
                  <a:pt x="638176" y="109198"/>
                </a:cubicBezTo>
                <a:cubicBezTo>
                  <a:pt x="638176" y="131038"/>
                  <a:pt x="610088" y="146637"/>
                  <a:pt x="567960" y="157557"/>
                </a:cubicBezTo>
                <a:cubicBezTo>
                  <a:pt x="567960" y="157557"/>
                  <a:pt x="567960" y="157557"/>
                  <a:pt x="567960" y="204356"/>
                </a:cubicBezTo>
                <a:cubicBezTo>
                  <a:pt x="567960" y="282355"/>
                  <a:pt x="522712" y="352553"/>
                  <a:pt x="447816" y="393113"/>
                </a:cubicBezTo>
                <a:cubicBezTo>
                  <a:pt x="446256" y="394673"/>
                  <a:pt x="433772" y="400913"/>
                  <a:pt x="433772" y="411832"/>
                </a:cubicBezTo>
                <a:cubicBezTo>
                  <a:pt x="433772" y="422752"/>
                  <a:pt x="444696" y="428992"/>
                  <a:pt x="446256" y="428992"/>
                </a:cubicBezTo>
                <a:cubicBezTo>
                  <a:pt x="522712" y="469551"/>
                  <a:pt x="567960" y="539750"/>
                  <a:pt x="567960" y="619309"/>
                </a:cubicBezTo>
                <a:cubicBezTo>
                  <a:pt x="567960" y="619309"/>
                  <a:pt x="567960" y="619309"/>
                  <a:pt x="567960" y="645828"/>
                </a:cubicBezTo>
                <a:cubicBezTo>
                  <a:pt x="616332" y="658308"/>
                  <a:pt x="638176" y="675468"/>
                  <a:pt x="638176" y="695747"/>
                </a:cubicBezTo>
                <a:cubicBezTo>
                  <a:pt x="638176" y="695747"/>
                  <a:pt x="638176" y="695747"/>
                  <a:pt x="638176" y="730067"/>
                </a:cubicBezTo>
                <a:cubicBezTo>
                  <a:pt x="638176" y="787785"/>
                  <a:pt x="443132" y="809625"/>
                  <a:pt x="319868" y="809625"/>
                </a:cubicBezTo>
                <a:cubicBezTo>
                  <a:pt x="196600" y="809625"/>
                  <a:pt x="0" y="787785"/>
                  <a:pt x="0" y="730067"/>
                </a:cubicBezTo>
                <a:cubicBezTo>
                  <a:pt x="0" y="730067"/>
                  <a:pt x="0" y="730067"/>
                  <a:pt x="0" y="695747"/>
                </a:cubicBezTo>
                <a:cubicBezTo>
                  <a:pt x="0" y="675468"/>
                  <a:pt x="23404" y="658308"/>
                  <a:pt x="70216" y="645828"/>
                </a:cubicBezTo>
                <a:cubicBezTo>
                  <a:pt x="70216" y="645828"/>
                  <a:pt x="70216" y="645828"/>
                  <a:pt x="70216" y="619309"/>
                </a:cubicBezTo>
                <a:cubicBezTo>
                  <a:pt x="70216" y="539750"/>
                  <a:pt x="118584" y="466431"/>
                  <a:pt x="196600" y="427432"/>
                </a:cubicBezTo>
                <a:cubicBezTo>
                  <a:pt x="199724" y="424312"/>
                  <a:pt x="205964" y="419632"/>
                  <a:pt x="205964" y="411832"/>
                </a:cubicBezTo>
                <a:cubicBezTo>
                  <a:pt x="205964" y="404033"/>
                  <a:pt x="199724" y="399353"/>
                  <a:pt x="195040" y="396233"/>
                </a:cubicBezTo>
                <a:cubicBezTo>
                  <a:pt x="118584" y="357233"/>
                  <a:pt x="70216" y="282355"/>
                  <a:pt x="70216" y="204356"/>
                </a:cubicBezTo>
                <a:cubicBezTo>
                  <a:pt x="70216" y="204356"/>
                  <a:pt x="70216" y="204356"/>
                  <a:pt x="70216" y="157557"/>
                </a:cubicBezTo>
                <a:cubicBezTo>
                  <a:pt x="29648" y="146637"/>
                  <a:pt x="0" y="131038"/>
                  <a:pt x="0" y="109198"/>
                </a:cubicBezTo>
                <a:cubicBezTo>
                  <a:pt x="0" y="109198"/>
                  <a:pt x="0" y="109198"/>
                  <a:pt x="0" y="73319"/>
                </a:cubicBezTo>
                <a:cubicBezTo>
                  <a:pt x="0" y="15600"/>
                  <a:pt x="201284" y="0"/>
                  <a:pt x="3198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00" name="Freeform: Shape 399">
            <a:extLst>
              <a:ext uri="{FF2B5EF4-FFF2-40B4-BE49-F238E27FC236}">
                <a16:creationId xmlns:a16="http://schemas.microsoft.com/office/drawing/2014/main" id="{678058C6-7B2C-4688-AFAF-AAEB51CC8C7D}"/>
              </a:ext>
            </a:extLst>
          </p:cNvPr>
          <p:cNvSpPr>
            <a:spLocks/>
          </p:cNvSpPr>
          <p:nvPr/>
        </p:nvSpPr>
        <p:spPr bwMode="auto">
          <a:xfrm>
            <a:off x="6811979" y="4293614"/>
            <a:ext cx="447711" cy="614090"/>
          </a:xfrm>
          <a:custGeom>
            <a:avLst/>
            <a:gdLst>
              <a:gd name="connsiteX0" fmla="*/ 411898 w 704852"/>
              <a:gd name="connsiteY0" fmla="*/ 906464 h 966789"/>
              <a:gd name="connsiteX1" fmla="*/ 421246 w 704852"/>
              <a:gd name="connsiteY1" fmla="*/ 911104 h 966789"/>
              <a:gd name="connsiteX2" fmla="*/ 450852 w 704852"/>
              <a:gd name="connsiteY2" fmla="*/ 949774 h 966789"/>
              <a:gd name="connsiteX3" fmla="*/ 429038 w 704852"/>
              <a:gd name="connsiteY3" fmla="*/ 965242 h 966789"/>
              <a:gd name="connsiteX4" fmla="*/ 410340 w 704852"/>
              <a:gd name="connsiteY4" fmla="*/ 942040 h 966789"/>
              <a:gd name="connsiteX5" fmla="*/ 388526 w 704852"/>
              <a:gd name="connsiteY5" fmla="*/ 966789 h 966789"/>
              <a:gd name="connsiteX6" fmla="*/ 366712 w 704852"/>
              <a:gd name="connsiteY6" fmla="*/ 948227 h 966789"/>
              <a:gd name="connsiteX7" fmla="*/ 400992 w 704852"/>
              <a:gd name="connsiteY7" fmla="*/ 911104 h 966789"/>
              <a:gd name="connsiteX8" fmla="*/ 411898 w 704852"/>
              <a:gd name="connsiteY8" fmla="*/ 906464 h 966789"/>
              <a:gd name="connsiteX9" fmla="*/ 494508 w 704852"/>
              <a:gd name="connsiteY9" fmla="*/ 581027 h 966789"/>
              <a:gd name="connsiteX10" fmla="*/ 425372 w 704852"/>
              <a:gd name="connsiteY10" fmla="*/ 638515 h 966789"/>
              <a:gd name="connsiteX11" fmla="*/ 483508 w 704852"/>
              <a:gd name="connsiteY11" fmla="*/ 720862 h 966789"/>
              <a:gd name="connsiteX12" fmla="*/ 565216 w 704852"/>
              <a:gd name="connsiteY12" fmla="*/ 663374 h 966789"/>
              <a:gd name="connsiteX13" fmla="*/ 507080 w 704852"/>
              <a:gd name="connsiteY13" fmla="*/ 581027 h 966789"/>
              <a:gd name="connsiteX14" fmla="*/ 494508 w 704852"/>
              <a:gd name="connsiteY14" fmla="*/ 581027 h 966789"/>
              <a:gd name="connsiteX15" fmla="*/ 511600 w 704852"/>
              <a:gd name="connsiteY15" fmla="*/ 553895 h 966789"/>
              <a:gd name="connsiteX16" fmla="*/ 590764 w 704852"/>
              <a:gd name="connsiteY16" fmla="*/ 668013 h 966789"/>
              <a:gd name="connsiteX17" fmla="*/ 494524 w 704852"/>
              <a:gd name="connsiteY17" fmla="*/ 749303 h 966789"/>
              <a:gd name="connsiteX18" fmla="*/ 479004 w 704852"/>
              <a:gd name="connsiteY18" fmla="*/ 747740 h 966789"/>
              <a:gd name="connsiteX19" fmla="*/ 398288 w 704852"/>
              <a:gd name="connsiteY19" fmla="*/ 633621 h 966789"/>
              <a:gd name="connsiteX20" fmla="*/ 511600 w 704852"/>
              <a:gd name="connsiteY20" fmla="*/ 553895 h 966789"/>
              <a:gd name="connsiteX21" fmla="*/ 280034 w 704852"/>
              <a:gd name="connsiteY21" fmla="*/ 487133 h 966789"/>
              <a:gd name="connsiteX22" fmla="*/ 300712 w 704852"/>
              <a:gd name="connsiteY22" fmla="*/ 491854 h 966789"/>
              <a:gd name="connsiteX23" fmla="*/ 333526 w 704852"/>
              <a:gd name="connsiteY23" fmla="*/ 549469 h 966789"/>
              <a:gd name="connsiteX24" fmla="*/ 292900 w 704852"/>
              <a:gd name="connsiteY24" fmla="*/ 655356 h 966789"/>
              <a:gd name="connsiteX25" fmla="*/ 403838 w 704852"/>
              <a:gd name="connsiteY25" fmla="*/ 726986 h 966789"/>
              <a:gd name="connsiteX26" fmla="*/ 405400 w 704852"/>
              <a:gd name="connsiteY26" fmla="*/ 728543 h 966789"/>
              <a:gd name="connsiteX27" fmla="*/ 474150 w 704852"/>
              <a:gd name="connsiteY27" fmla="*/ 797058 h 966789"/>
              <a:gd name="connsiteX28" fmla="*/ 541338 w 704852"/>
              <a:gd name="connsiteY28" fmla="*/ 952775 h 966789"/>
              <a:gd name="connsiteX29" fmla="*/ 516338 w 704852"/>
              <a:gd name="connsiteY29" fmla="*/ 963675 h 966789"/>
              <a:gd name="connsiteX30" fmla="*/ 449150 w 704852"/>
              <a:gd name="connsiteY30" fmla="*/ 807958 h 966789"/>
              <a:gd name="connsiteX31" fmla="*/ 389776 w 704852"/>
              <a:gd name="connsiteY31" fmla="*/ 750343 h 966789"/>
              <a:gd name="connsiteX32" fmla="*/ 388212 w 704852"/>
              <a:gd name="connsiteY32" fmla="*/ 748786 h 966789"/>
              <a:gd name="connsiteX33" fmla="*/ 269464 w 704852"/>
              <a:gd name="connsiteY33" fmla="*/ 672485 h 966789"/>
              <a:gd name="connsiteX34" fmla="*/ 263212 w 704852"/>
              <a:gd name="connsiteY34" fmla="*/ 655356 h 966789"/>
              <a:gd name="connsiteX35" fmla="*/ 308526 w 704852"/>
              <a:gd name="connsiteY35" fmla="*/ 540126 h 966789"/>
              <a:gd name="connsiteX36" fmla="*/ 291338 w 704852"/>
              <a:gd name="connsiteY36" fmla="*/ 516768 h 966789"/>
              <a:gd name="connsiteX37" fmla="*/ 266338 w 704852"/>
              <a:gd name="connsiteY37" fmla="*/ 524554 h 966789"/>
              <a:gd name="connsiteX38" fmla="*/ 186650 w 704852"/>
              <a:gd name="connsiteY38" fmla="*/ 684942 h 966789"/>
              <a:gd name="connsiteX39" fmla="*/ 188212 w 704852"/>
              <a:gd name="connsiteY39" fmla="*/ 697399 h 966789"/>
              <a:gd name="connsiteX40" fmla="*/ 294464 w 704852"/>
              <a:gd name="connsiteY40" fmla="*/ 778372 h 966789"/>
              <a:gd name="connsiteX41" fmla="*/ 300712 w 704852"/>
              <a:gd name="connsiteY41" fmla="*/ 787715 h 966789"/>
              <a:gd name="connsiteX42" fmla="*/ 297588 w 704852"/>
              <a:gd name="connsiteY42" fmla="*/ 797058 h 966789"/>
              <a:gd name="connsiteX43" fmla="*/ 164776 w 704852"/>
              <a:gd name="connsiteY43" fmla="*/ 966789 h 966789"/>
              <a:gd name="connsiteX44" fmla="*/ 144464 w 704852"/>
              <a:gd name="connsiteY44" fmla="*/ 949660 h 966789"/>
              <a:gd name="connsiteX45" fmla="*/ 267900 w 704852"/>
              <a:gd name="connsiteY45" fmla="*/ 792386 h 966789"/>
              <a:gd name="connsiteX46" fmla="*/ 171026 w 704852"/>
              <a:gd name="connsiteY46" fmla="*/ 719200 h 966789"/>
              <a:gd name="connsiteX47" fmla="*/ 163212 w 704852"/>
              <a:gd name="connsiteY47" fmla="*/ 672485 h 966789"/>
              <a:gd name="connsiteX48" fmla="*/ 242900 w 704852"/>
              <a:gd name="connsiteY48" fmla="*/ 512097 h 966789"/>
              <a:gd name="connsiteX49" fmla="*/ 280034 w 704852"/>
              <a:gd name="connsiteY49" fmla="*/ 487133 h 966789"/>
              <a:gd name="connsiteX50" fmla="*/ 0 w 704852"/>
              <a:gd name="connsiteY50" fmla="*/ 434976 h 966789"/>
              <a:gd name="connsiteX51" fmla="*/ 704852 w 704852"/>
              <a:gd name="connsiteY51" fmla="*/ 434976 h 966789"/>
              <a:gd name="connsiteX52" fmla="*/ 704852 w 704852"/>
              <a:gd name="connsiteY52" fmla="*/ 463551 h 966789"/>
              <a:gd name="connsiteX53" fmla="*/ 0 w 704852"/>
              <a:gd name="connsiteY53" fmla="*/ 463551 h 966789"/>
              <a:gd name="connsiteX54" fmla="*/ 352212 w 704852"/>
              <a:gd name="connsiteY54" fmla="*/ 85726 h 966789"/>
              <a:gd name="connsiteX55" fmla="*/ 366286 w 704852"/>
              <a:gd name="connsiteY55" fmla="*/ 99765 h 966789"/>
              <a:gd name="connsiteX56" fmla="*/ 366286 w 704852"/>
              <a:gd name="connsiteY56" fmla="*/ 182440 h 966789"/>
              <a:gd name="connsiteX57" fmla="*/ 435094 w 704852"/>
              <a:gd name="connsiteY57" fmla="*/ 241716 h 966789"/>
              <a:gd name="connsiteX58" fmla="*/ 438222 w 704852"/>
              <a:gd name="connsiteY58" fmla="*/ 260434 h 966789"/>
              <a:gd name="connsiteX59" fmla="*/ 427274 w 704852"/>
              <a:gd name="connsiteY59" fmla="*/ 265114 h 966789"/>
              <a:gd name="connsiteX60" fmla="*/ 417892 w 704852"/>
              <a:gd name="connsiteY60" fmla="*/ 261994 h 966789"/>
              <a:gd name="connsiteX61" fmla="*/ 344394 w 704852"/>
              <a:gd name="connsiteY61" fmla="*/ 199598 h 966789"/>
              <a:gd name="connsiteX62" fmla="*/ 338138 w 704852"/>
              <a:gd name="connsiteY62" fmla="*/ 190239 h 966789"/>
              <a:gd name="connsiteX63" fmla="*/ 338138 w 704852"/>
              <a:gd name="connsiteY63" fmla="*/ 99765 h 966789"/>
              <a:gd name="connsiteX64" fmla="*/ 352212 w 704852"/>
              <a:gd name="connsiteY64" fmla="*/ 85726 h 966789"/>
              <a:gd name="connsiteX65" fmla="*/ 352424 w 704852"/>
              <a:gd name="connsiteY65" fmla="*/ 26988 h 966789"/>
              <a:gd name="connsiteX66" fmla="*/ 190500 w 704852"/>
              <a:gd name="connsiteY66" fmla="*/ 189707 h 966789"/>
              <a:gd name="connsiteX67" fmla="*/ 352424 w 704852"/>
              <a:gd name="connsiteY67" fmla="*/ 352426 h 966789"/>
              <a:gd name="connsiteX68" fmla="*/ 514352 w 704852"/>
              <a:gd name="connsiteY68" fmla="*/ 189707 h 966789"/>
              <a:gd name="connsiteX69" fmla="*/ 352424 w 704852"/>
              <a:gd name="connsiteY69" fmla="*/ 26988 h 966789"/>
              <a:gd name="connsiteX70" fmla="*/ 353220 w 704852"/>
              <a:gd name="connsiteY70" fmla="*/ 0 h 966789"/>
              <a:gd name="connsiteX71" fmla="*/ 542928 w 704852"/>
              <a:gd name="connsiteY71" fmla="*/ 189707 h 966789"/>
              <a:gd name="connsiteX72" fmla="*/ 353220 w 704852"/>
              <a:gd name="connsiteY72" fmla="*/ 379414 h 966789"/>
              <a:gd name="connsiteX73" fmla="*/ 163512 w 704852"/>
              <a:gd name="connsiteY73" fmla="*/ 189707 h 966789"/>
              <a:gd name="connsiteX74" fmla="*/ 353220 w 704852"/>
              <a:gd name="connsiteY74" fmla="*/ 0 h 96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704852" h="966789">
                <a:moveTo>
                  <a:pt x="411898" y="906464"/>
                </a:moveTo>
                <a:cubicBezTo>
                  <a:pt x="415014" y="906464"/>
                  <a:pt x="419688" y="908011"/>
                  <a:pt x="421246" y="911104"/>
                </a:cubicBezTo>
                <a:cubicBezTo>
                  <a:pt x="421246" y="911104"/>
                  <a:pt x="421246" y="911104"/>
                  <a:pt x="450852" y="949774"/>
                </a:cubicBezTo>
                <a:cubicBezTo>
                  <a:pt x="450852" y="949774"/>
                  <a:pt x="450852" y="949774"/>
                  <a:pt x="429038" y="965242"/>
                </a:cubicBezTo>
                <a:cubicBezTo>
                  <a:pt x="429038" y="965242"/>
                  <a:pt x="429038" y="965242"/>
                  <a:pt x="410340" y="942040"/>
                </a:cubicBezTo>
                <a:cubicBezTo>
                  <a:pt x="410340" y="942040"/>
                  <a:pt x="410340" y="942040"/>
                  <a:pt x="388526" y="966789"/>
                </a:cubicBezTo>
                <a:cubicBezTo>
                  <a:pt x="388526" y="966789"/>
                  <a:pt x="388526" y="966789"/>
                  <a:pt x="366712" y="948227"/>
                </a:cubicBezTo>
                <a:cubicBezTo>
                  <a:pt x="366712" y="948227"/>
                  <a:pt x="366712" y="948227"/>
                  <a:pt x="400992" y="911104"/>
                </a:cubicBezTo>
                <a:cubicBezTo>
                  <a:pt x="404108" y="908011"/>
                  <a:pt x="407224" y="906464"/>
                  <a:pt x="411898" y="906464"/>
                </a:cubicBezTo>
                <a:close/>
                <a:moveTo>
                  <a:pt x="494508" y="581027"/>
                </a:moveTo>
                <a:cubicBezTo>
                  <a:pt x="461512" y="581027"/>
                  <a:pt x="430084" y="604333"/>
                  <a:pt x="425372" y="638515"/>
                </a:cubicBezTo>
                <a:cubicBezTo>
                  <a:pt x="417512" y="677358"/>
                  <a:pt x="444228" y="714647"/>
                  <a:pt x="483508" y="720862"/>
                </a:cubicBezTo>
                <a:cubicBezTo>
                  <a:pt x="521220" y="727077"/>
                  <a:pt x="558932" y="700664"/>
                  <a:pt x="565216" y="663374"/>
                </a:cubicBezTo>
                <a:cubicBezTo>
                  <a:pt x="571500" y="624531"/>
                  <a:pt x="546360" y="588796"/>
                  <a:pt x="507080" y="581027"/>
                </a:cubicBezTo>
                <a:cubicBezTo>
                  <a:pt x="503936" y="581027"/>
                  <a:pt x="499220" y="581027"/>
                  <a:pt x="494508" y="581027"/>
                </a:cubicBezTo>
                <a:close/>
                <a:moveTo>
                  <a:pt x="511600" y="553895"/>
                </a:moveTo>
                <a:cubicBezTo>
                  <a:pt x="564376" y="563274"/>
                  <a:pt x="600076" y="614862"/>
                  <a:pt x="590764" y="668013"/>
                </a:cubicBezTo>
                <a:cubicBezTo>
                  <a:pt x="583004" y="714911"/>
                  <a:pt x="541092" y="749303"/>
                  <a:pt x="494524" y="749303"/>
                </a:cubicBezTo>
                <a:cubicBezTo>
                  <a:pt x="489868" y="749303"/>
                  <a:pt x="483660" y="749303"/>
                  <a:pt x="479004" y="747740"/>
                </a:cubicBezTo>
                <a:cubicBezTo>
                  <a:pt x="426228" y="738360"/>
                  <a:pt x="390528" y="688336"/>
                  <a:pt x="398288" y="633621"/>
                </a:cubicBezTo>
                <a:cubicBezTo>
                  <a:pt x="407600" y="580470"/>
                  <a:pt x="458824" y="544515"/>
                  <a:pt x="511600" y="553895"/>
                </a:cubicBezTo>
                <a:close/>
                <a:moveTo>
                  <a:pt x="280034" y="487133"/>
                </a:moveTo>
                <a:cubicBezTo>
                  <a:pt x="286358" y="486987"/>
                  <a:pt x="293290" y="488350"/>
                  <a:pt x="300712" y="491854"/>
                </a:cubicBezTo>
                <a:cubicBezTo>
                  <a:pt x="336650" y="505868"/>
                  <a:pt x="338212" y="535454"/>
                  <a:pt x="333526" y="549469"/>
                </a:cubicBezTo>
                <a:cubicBezTo>
                  <a:pt x="333526" y="549469"/>
                  <a:pt x="333526" y="549469"/>
                  <a:pt x="292900" y="655356"/>
                </a:cubicBezTo>
                <a:cubicBezTo>
                  <a:pt x="316338" y="669370"/>
                  <a:pt x="375712" y="708300"/>
                  <a:pt x="403838" y="726986"/>
                </a:cubicBezTo>
                <a:cubicBezTo>
                  <a:pt x="403838" y="726986"/>
                  <a:pt x="403838" y="726986"/>
                  <a:pt x="405400" y="728543"/>
                </a:cubicBezTo>
                <a:cubicBezTo>
                  <a:pt x="435088" y="747229"/>
                  <a:pt x="460088" y="764358"/>
                  <a:pt x="474150" y="797058"/>
                </a:cubicBezTo>
                <a:cubicBezTo>
                  <a:pt x="499150" y="856230"/>
                  <a:pt x="541338" y="951217"/>
                  <a:pt x="541338" y="952775"/>
                </a:cubicBezTo>
                <a:cubicBezTo>
                  <a:pt x="541338" y="952775"/>
                  <a:pt x="541338" y="952775"/>
                  <a:pt x="516338" y="963675"/>
                </a:cubicBezTo>
                <a:cubicBezTo>
                  <a:pt x="516338" y="962118"/>
                  <a:pt x="474150" y="867130"/>
                  <a:pt x="449150" y="807958"/>
                </a:cubicBezTo>
                <a:cubicBezTo>
                  <a:pt x="438212" y="783044"/>
                  <a:pt x="416338" y="769029"/>
                  <a:pt x="389776" y="750343"/>
                </a:cubicBezTo>
                <a:cubicBezTo>
                  <a:pt x="389776" y="750343"/>
                  <a:pt x="389776" y="750343"/>
                  <a:pt x="388212" y="748786"/>
                </a:cubicBezTo>
                <a:cubicBezTo>
                  <a:pt x="353838" y="726986"/>
                  <a:pt x="269464" y="672485"/>
                  <a:pt x="269464" y="672485"/>
                </a:cubicBezTo>
                <a:cubicBezTo>
                  <a:pt x="263212" y="669370"/>
                  <a:pt x="261650" y="661585"/>
                  <a:pt x="263212" y="655356"/>
                </a:cubicBezTo>
                <a:cubicBezTo>
                  <a:pt x="263212" y="655356"/>
                  <a:pt x="263212" y="655356"/>
                  <a:pt x="308526" y="540126"/>
                </a:cubicBezTo>
                <a:cubicBezTo>
                  <a:pt x="308526" y="537011"/>
                  <a:pt x="310088" y="524554"/>
                  <a:pt x="291338" y="516768"/>
                </a:cubicBezTo>
                <a:cubicBezTo>
                  <a:pt x="275712" y="510539"/>
                  <a:pt x="267900" y="522997"/>
                  <a:pt x="266338" y="524554"/>
                </a:cubicBezTo>
                <a:cubicBezTo>
                  <a:pt x="266338" y="524554"/>
                  <a:pt x="266338" y="524554"/>
                  <a:pt x="186650" y="684942"/>
                </a:cubicBezTo>
                <a:cubicBezTo>
                  <a:pt x="185088" y="689614"/>
                  <a:pt x="185088" y="695842"/>
                  <a:pt x="188212" y="697399"/>
                </a:cubicBezTo>
                <a:cubicBezTo>
                  <a:pt x="188212" y="697399"/>
                  <a:pt x="188212" y="697399"/>
                  <a:pt x="294464" y="778372"/>
                </a:cubicBezTo>
                <a:cubicBezTo>
                  <a:pt x="297588" y="779929"/>
                  <a:pt x="299150" y="784601"/>
                  <a:pt x="300712" y="787715"/>
                </a:cubicBezTo>
                <a:cubicBezTo>
                  <a:pt x="300712" y="790829"/>
                  <a:pt x="299150" y="795501"/>
                  <a:pt x="297588" y="797058"/>
                </a:cubicBezTo>
                <a:cubicBezTo>
                  <a:pt x="297588" y="797058"/>
                  <a:pt x="297588" y="797058"/>
                  <a:pt x="164776" y="966789"/>
                </a:cubicBezTo>
                <a:cubicBezTo>
                  <a:pt x="164776" y="966789"/>
                  <a:pt x="164776" y="966789"/>
                  <a:pt x="144464" y="949660"/>
                </a:cubicBezTo>
                <a:cubicBezTo>
                  <a:pt x="144464" y="949660"/>
                  <a:pt x="144464" y="949660"/>
                  <a:pt x="267900" y="792386"/>
                </a:cubicBezTo>
                <a:cubicBezTo>
                  <a:pt x="267900" y="792386"/>
                  <a:pt x="267900" y="792386"/>
                  <a:pt x="171026" y="719200"/>
                </a:cubicBezTo>
                <a:cubicBezTo>
                  <a:pt x="158526" y="708300"/>
                  <a:pt x="153838" y="688056"/>
                  <a:pt x="163212" y="672485"/>
                </a:cubicBezTo>
                <a:cubicBezTo>
                  <a:pt x="163212" y="672485"/>
                  <a:pt x="163212" y="672485"/>
                  <a:pt x="242900" y="512097"/>
                </a:cubicBezTo>
                <a:cubicBezTo>
                  <a:pt x="247588" y="501586"/>
                  <a:pt x="261064" y="487571"/>
                  <a:pt x="280034" y="487133"/>
                </a:cubicBezTo>
                <a:close/>
                <a:moveTo>
                  <a:pt x="0" y="434976"/>
                </a:moveTo>
                <a:lnTo>
                  <a:pt x="704852" y="434976"/>
                </a:lnTo>
                <a:lnTo>
                  <a:pt x="704852" y="463551"/>
                </a:lnTo>
                <a:lnTo>
                  <a:pt x="0" y="463551"/>
                </a:lnTo>
                <a:close/>
                <a:moveTo>
                  <a:pt x="352212" y="85726"/>
                </a:moveTo>
                <a:cubicBezTo>
                  <a:pt x="360032" y="85726"/>
                  <a:pt x="366286" y="91966"/>
                  <a:pt x="366286" y="99765"/>
                </a:cubicBezTo>
                <a:cubicBezTo>
                  <a:pt x="366286" y="99765"/>
                  <a:pt x="366286" y="99765"/>
                  <a:pt x="366286" y="182440"/>
                </a:cubicBezTo>
                <a:cubicBezTo>
                  <a:pt x="366286" y="182440"/>
                  <a:pt x="366286" y="182440"/>
                  <a:pt x="435094" y="241716"/>
                </a:cubicBezTo>
                <a:cubicBezTo>
                  <a:pt x="441350" y="246395"/>
                  <a:pt x="442912" y="254195"/>
                  <a:pt x="438222" y="260434"/>
                </a:cubicBezTo>
                <a:cubicBezTo>
                  <a:pt x="435094" y="263554"/>
                  <a:pt x="430402" y="265114"/>
                  <a:pt x="427274" y="265114"/>
                </a:cubicBezTo>
                <a:cubicBezTo>
                  <a:pt x="424148" y="265114"/>
                  <a:pt x="421020" y="263554"/>
                  <a:pt x="417892" y="261994"/>
                </a:cubicBezTo>
                <a:lnTo>
                  <a:pt x="344394" y="199598"/>
                </a:lnTo>
                <a:cubicBezTo>
                  <a:pt x="341266" y="198039"/>
                  <a:pt x="338138" y="193359"/>
                  <a:pt x="338138" y="190239"/>
                </a:cubicBezTo>
                <a:cubicBezTo>
                  <a:pt x="338138" y="190239"/>
                  <a:pt x="338138" y="190239"/>
                  <a:pt x="338138" y="99765"/>
                </a:cubicBezTo>
                <a:cubicBezTo>
                  <a:pt x="338138" y="91966"/>
                  <a:pt x="344394" y="85726"/>
                  <a:pt x="352212" y="85726"/>
                </a:cubicBezTo>
                <a:close/>
                <a:moveTo>
                  <a:pt x="352424" y="26988"/>
                </a:moveTo>
                <a:cubicBezTo>
                  <a:pt x="262996" y="26988"/>
                  <a:pt x="190500" y="99840"/>
                  <a:pt x="190500" y="189707"/>
                </a:cubicBezTo>
                <a:cubicBezTo>
                  <a:pt x="190500" y="279574"/>
                  <a:pt x="262996" y="352426"/>
                  <a:pt x="352424" y="352426"/>
                </a:cubicBezTo>
                <a:cubicBezTo>
                  <a:pt x="441856" y="352426"/>
                  <a:pt x="514352" y="279574"/>
                  <a:pt x="514352" y="189707"/>
                </a:cubicBezTo>
                <a:cubicBezTo>
                  <a:pt x="514352" y="99840"/>
                  <a:pt x="441856" y="26988"/>
                  <a:pt x="352424" y="26988"/>
                </a:cubicBezTo>
                <a:close/>
                <a:moveTo>
                  <a:pt x="353220" y="0"/>
                </a:moveTo>
                <a:cubicBezTo>
                  <a:pt x="457992" y="0"/>
                  <a:pt x="542928" y="84935"/>
                  <a:pt x="542928" y="189707"/>
                </a:cubicBezTo>
                <a:cubicBezTo>
                  <a:pt x="542928" y="294479"/>
                  <a:pt x="457992" y="379414"/>
                  <a:pt x="353220" y="379414"/>
                </a:cubicBezTo>
                <a:cubicBezTo>
                  <a:pt x="248448" y="379414"/>
                  <a:pt x="163512" y="294479"/>
                  <a:pt x="163512" y="189707"/>
                </a:cubicBezTo>
                <a:cubicBezTo>
                  <a:pt x="163512" y="84935"/>
                  <a:pt x="248448" y="0"/>
                  <a:pt x="3532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01" name="Freeform: Shape 400">
            <a:extLst>
              <a:ext uri="{FF2B5EF4-FFF2-40B4-BE49-F238E27FC236}">
                <a16:creationId xmlns:a16="http://schemas.microsoft.com/office/drawing/2014/main" id="{496F3C2D-F781-4003-A6EE-D34F11C52DA3}"/>
              </a:ext>
            </a:extLst>
          </p:cNvPr>
          <p:cNvSpPr>
            <a:spLocks/>
          </p:cNvSpPr>
          <p:nvPr/>
        </p:nvSpPr>
        <p:spPr bwMode="auto">
          <a:xfrm>
            <a:off x="1128881" y="2057303"/>
            <a:ext cx="526363" cy="475945"/>
          </a:xfrm>
          <a:custGeom>
            <a:avLst/>
            <a:gdLst>
              <a:gd name="connsiteX0" fmla="*/ 427038 w 828676"/>
              <a:gd name="connsiteY0" fmla="*/ 568326 h 749301"/>
              <a:gd name="connsiteX1" fmla="*/ 284163 w 828676"/>
              <a:gd name="connsiteY1" fmla="*/ 723901 h 749301"/>
              <a:gd name="connsiteX2" fmla="*/ 569913 w 828676"/>
              <a:gd name="connsiteY2" fmla="*/ 723901 h 749301"/>
              <a:gd name="connsiteX3" fmla="*/ 427233 w 828676"/>
              <a:gd name="connsiteY3" fmla="*/ 534954 h 749301"/>
              <a:gd name="connsiteX4" fmla="*/ 437966 w 828676"/>
              <a:gd name="connsiteY4" fmla="*/ 539614 h 749301"/>
              <a:gd name="connsiteX5" fmla="*/ 611266 w 828676"/>
              <a:gd name="connsiteY5" fmla="*/ 727556 h 749301"/>
              <a:gd name="connsiteX6" fmla="*/ 614389 w 828676"/>
              <a:gd name="connsiteY6" fmla="*/ 741535 h 749301"/>
              <a:gd name="connsiteX7" fmla="*/ 601899 w 828676"/>
              <a:gd name="connsiteY7" fmla="*/ 749301 h 749301"/>
              <a:gd name="connsiteX8" fmla="*/ 253738 w 828676"/>
              <a:gd name="connsiteY8" fmla="*/ 749301 h 749301"/>
              <a:gd name="connsiteX9" fmla="*/ 241248 w 828676"/>
              <a:gd name="connsiteY9" fmla="*/ 741535 h 749301"/>
              <a:gd name="connsiteX10" fmla="*/ 242809 w 828676"/>
              <a:gd name="connsiteY10" fmla="*/ 727556 h 749301"/>
              <a:gd name="connsiteX11" fmla="*/ 417670 w 828676"/>
              <a:gd name="connsiteY11" fmla="*/ 539614 h 749301"/>
              <a:gd name="connsiteX12" fmla="*/ 427233 w 828676"/>
              <a:gd name="connsiteY12" fmla="*/ 534954 h 749301"/>
              <a:gd name="connsiteX13" fmla="*/ 53975 w 828676"/>
              <a:gd name="connsiteY13" fmla="*/ 436563 h 749301"/>
              <a:gd name="connsiteX14" fmla="*/ 801688 w 828676"/>
              <a:gd name="connsiteY14" fmla="*/ 436563 h 749301"/>
              <a:gd name="connsiteX15" fmla="*/ 801688 w 828676"/>
              <a:gd name="connsiteY15" fmla="*/ 463551 h 749301"/>
              <a:gd name="connsiteX16" fmla="*/ 53975 w 828676"/>
              <a:gd name="connsiteY16" fmla="*/ 463551 h 749301"/>
              <a:gd name="connsiteX17" fmla="*/ 164850 w 828676"/>
              <a:gd name="connsiteY17" fmla="*/ 114300 h 749301"/>
              <a:gd name="connsiteX18" fmla="*/ 177327 w 828676"/>
              <a:gd name="connsiteY18" fmla="*/ 126878 h 749301"/>
              <a:gd name="connsiteX19" fmla="*/ 177327 w 828676"/>
              <a:gd name="connsiteY19" fmla="*/ 197629 h 749301"/>
              <a:gd name="connsiteX20" fmla="*/ 233474 w 828676"/>
              <a:gd name="connsiteY20" fmla="*/ 254229 h 749301"/>
              <a:gd name="connsiteX21" fmla="*/ 233474 w 828676"/>
              <a:gd name="connsiteY21" fmla="*/ 273096 h 749301"/>
              <a:gd name="connsiteX22" fmla="*/ 224117 w 828676"/>
              <a:gd name="connsiteY22" fmla="*/ 277813 h 749301"/>
              <a:gd name="connsiteX23" fmla="*/ 214759 w 828676"/>
              <a:gd name="connsiteY23" fmla="*/ 273096 h 749301"/>
              <a:gd name="connsiteX24" fmla="*/ 153932 w 828676"/>
              <a:gd name="connsiteY24" fmla="*/ 213351 h 749301"/>
              <a:gd name="connsiteX25" fmla="*/ 150813 w 828676"/>
              <a:gd name="connsiteY25" fmla="*/ 203918 h 749301"/>
              <a:gd name="connsiteX26" fmla="*/ 150813 w 828676"/>
              <a:gd name="connsiteY26" fmla="*/ 126878 h 749301"/>
              <a:gd name="connsiteX27" fmla="*/ 164850 w 828676"/>
              <a:gd name="connsiteY27" fmla="*/ 114300 h 749301"/>
              <a:gd name="connsiteX28" fmla="*/ 165894 w 828676"/>
              <a:gd name="connsiteY28" fmla="*/ 65088 h 749301"/>
              <a:gd name="connsiteX29" fmla="*/ 28575 w 828676"/>
              <a:gd name="connsiteY29" fmla="*/ 202407 h 749301"/>
              <a:gd name="connsiteX30" fmla="*/ 165894 w 828676"/>
              <a:gd name="connsiteY30" fmla="*/ 339726 h 749301"/>
              <a:gd name="connsiteX31" fmla="*/ 303213 w 828676"/>
              <a:gd name="connsiteY31" fmla="*/ 202407 h 749301"/>
              <a:gd name="connsiteX32" fmla="*/ 165894 w 828676"/>
              <a:gd name="connsiteY32" fmla="*/ 65088 h 749301"/>
              <a:gd name="connsiteX33" fmla="*/ 165100 w 828676"/>
              <a:gd name="connsiteY33" fmla="*/ 38100 h 749301"/>
              <a:gd name="connsiteX34" fmla="*/ 330200 w 828676"/>
              <a:gd name="connsiteY34" fmla="*/ 203200 h 749301"/>
              <a:gd name="connsiteX35" fmla="*/ 165100 w 828676"/>
              <a:gd name="connsiteY35" fmla="*/ 368300 h 749301"/>
              <a:gd name="connsiteX36" fmla="*/ 0 w 828676"/>
              <a:gd name="connsiteY36" fmla="*/ 203200 h 749301"/>
              <a:gd name="connsiteX37" fmla="*/ 165100 w 828676"/>
              <a:gd name="connsiteY37" fmla="*/ 38100 h 749301"/>
              <a:gd name="connsiteX38" fmla="*/ 709135 w 828676"/>
              <a:gd name="connsiteY38" fmla="*/ 0 h 749301"/>
              <a:gd name="connsiteX39" fmla="*/ 737079 w 828676"/>
              <a:gd name="connsiteY39" fmla="*/ 0 h 749301"/>
              <a:gd name="connsiteX40" fmla="*/ 737079 w 828676"/>
              <a:gd name="connsiteY40" fmla="*/ 35767 h 749301"/>
              <a:gd name="connsiteX41" fmla="*/ 828676 w 828676"/>
              <a:gd name="connsiteY41" fmla="*/ 141514 h 749301"/>
              <a:gd name="connsiteX42" fmla="*/ 802284 w 828676"/>
              <a:gd name="connsiteY42" fmla="*/ 141514 h 749301"/>
              <a:gd name="connsiteX43" fmla="*/ 723107 w 828676"/>
              <a:gd name="connsiteY43" fmla="*/ 62204 h 749301"/>
              <a:gd name="connsiteX44" fmla="*/ 654798 w 828676"/>
              <a:gd name="connsiteY44" fmla="*/ 127518 h 749301"/>
              <a:gd name="connsiteX45" fmla="*/ 724659 w 828676"/>
              <a:gd name="connsiteY45" fmla="*/ 178837 h 749301"/>
              <a:gd name="connsiteX46" fmla="*/ 820914 w 828676"/>
              <a:gd name="connsiteY46" fmla="*/ 262812 h 749301"/>
              <a:gd name="connsiteX47" fmla="*/ 737079 w 828676"/>
              <a:gd name="connsiteY47" fmla="*/ 345233 h 749301"/>
              <a:gd name="connsiteX48" fmla="*/ 737079 w 828676"/>
              <a:gd name="connsiteY48" fmla="*/ 381000 h 749301"/>
              <a:gd name="connsiteX49" fmla="*/ 709135 w 828676"/>
              <a:gd name="connsiteY49" fmla="*/ 381000 h 749301"/>
              <a:gd name="connsiteX50" fmla="*/ 709135 w 828676"/>
              <a:gd name="connsiteY50" fmla="*/ 345233 h 749301"/>
              <a:gd name="connsiteX51" fmla="*/ 617538 w 828676"/>
              <a:gd name="connsiteY51" fmla="*/ 241041 h 749301"/>
              <a:gd name="connsiteX52" fmla="*/ 643930 w 828676"/>
              <a:gd name="connsiteY52" fmla="*/ 241041 h 749301"/>
              <a:gd name="connsiteX53" fmla="*/ 723107 w 828676"/>
              <a:gd name="connsiteY53" fmla="*/ 320351 h 749301"/>
              <a:gd name="connsiteX54" fmla="*/ 794521 w 828676"/>
              <a:gd name="connsiteY54" fmla="*/ 262812 h 749301"/>
              <a:gd name="connsiteX55" fmla="*/ 718450 w 828676"/>
              <a:gd name="connsiteY55" fmla="*/ 205273 h 749301"/>
              <a:gd name="connsiteX56" fmla="*/ 626853 w 828676"/>
              <a:gd name="connsiteY56" fmla="*/ 127518 h 749301"/>
              <a:gd name="connsiteX57" fmla="*/ 709135 w 828676"/>
              <a:gd name="connsiteY57" fmla="*/ 35767 h 749301"/>
              <a:gd name="connsiteX58" fmla="*/ 709135 w 828676"/>
              <a:gd name="connsiteY58" fmla="*/ 0 h 74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828676" h="749301">
                <a:moveTo>
                  <a:pt x="427038" y="568326"/>
                </a:moveTo>
                <a:lnTo>
                  <a:pt x="284163" y="723901"/>
                </a:lnTo>
                <a:lnTo>
                  <a:pt x="569913" y="723901"/>
                </a:lnTo>
                <a:close/>
                <a:moveTo>
                  <a:pt x="427233" y="534954"/>
                </a:moveTo>
                <a:cubicBezTo>
                  <a:pt x="430941" y="534954"/>
                  <a:pt x="434844" y="536508"/>
                  <a:pt x="437966" y="539614"/>
                </a:cubicBezTo>
                <a:lnTo>
                  <a:pt x="611266" y="727556"/>
                </a:lnTo>
                <a:cubicBezTo>
                  <a:pt x="614389" y="730662"/>
                  <a:pt x="615950" y="736875"/>
                  <a:pt x="614389" y="741535"/>
                </a:cubicBezTo>
                <a:cubicBezTo>
                  <a:pt x="611266" y="746195"/>
                  <a:pt x="606582" y="749301"/>
                  <a:pt x="601899" y="749301"/>
                </a:cubicBezTo>
                <a:cubicBezTo>
                  <a:pt x="601899" y="749301"/>
                  <a:pt x="601899" y="749301"/>
                  <a:pt x="253738" y="749301"/>
                </a:cubicBezTo>
                <a:cubicBezTo>
                  <a:pt x="247493" y="749301"/>
                  <a:pt x="242809" y="746195"/>
                  <a:pt x="241248" y="741535"/>
                </a:cubicBezTo>
                <a:cubicBezTo>
                  <a:pt x="238125" y="736875"/>
                  <a:pt x="239686" y="730662"/>
                  <a:pt x="242809" y="727556"/>
                </a:cubicBezTo>
                <a:cubicBezTo>
                  <a:pt x="242809" y="727556"/>
                  <a:pt x="242809" y="727556"/>
                  <a:pt x="417670" y="539614"/>
                </a:cubicBezTo>
                <a:cubicBezTo>
                  <a:pt x="420012" y="536508"/>
                  <a:pt x="423525" y="534954"/>
                  <a:pt x="427233" y="534954"/>
                </a:cubicBezTo>
                <a:close/>
                <a:moveTo>
                  <a:pt x="53975" y="436563"/>
                </a:moveTo>
                <a:lnTo>
                  <a:pt x="801688" y="436563"/>
                </a:lnTo>
                <a:lnTo>
                  <a:pt x="801688" y="463551"/>
                </a:lnTo>
                <a:lnTo>
                  <a:pt x="53975" y="463551"/>
                </a:lnTo>
                <a:close/>
                <a:moveTo>
                  <a:pt x="164850" y="114300"/>
                </a:moveTo>
                <a:cubicBezTo>
                  <a:pt x="171088" y="114300"/>
                  <a:pt x="177327" y="120589"/>
                  <a:pt x="177327" y="126878"/>
                </a:cubicBezTo>
                <a:cubicBezTo>
                  <a:pt x="177327" y="126878"/>
                  <a:pt x="177327" y="126878"/>
                  <a:pt x="177327" y="197629"/>
                </a:cubicBezTo>
                <a:cubicBezTo>
                  <a:pt x="177327" y="197629"/>
                  <a:pt x="177327" y="197629"/>
                  <a:pt x="233474" y="254229"/>
                </a:cubicBezTo>
                <a:cubicBezTo>
                  <a:pt x="239713" y="258946"/>
                  <a:pt x="239713" y="268379"/>
                  <a:pt x="233474" y="273096"/>
                </a:cubicBezTo>
                <a:cubicBezTo>
                  <a:pt x="231915" y="276241"/>
                  <a:pt x="227236" y="277813"/>
                  <a:pt x="224117" y="277813"/>
                </a:cubicBezTo>
                <a:cubicBezTo>
                  <a:pt x="220997" y="277813"/>
                  <a:pt x="217878" y="276241"/>
                  <a:pt x="214759" y="273096"/>
                </a:cubicBezTo>
                <a:cubicBezTo>
                  <a:pt x="214759" y="273096"/>
                  <a:pt x="214759" y="273096"/>
                  <a:pt x="153932" y="213351"/>
                </a:cubicBezTo>
                <a:cubicBezTo>
                  <a:pt x="152373" y="210207"/>
                  <a:pt x="150813" y="207062"/>
                  <a:pt x="150813" y="203918"/>
                </a:cubicBezTo>
                <a:cubicBezTo>
                  <a:pt x="150813" y="203918"/>
                  <a:pt x="150813" y="203918"/>
                  <a:pt x="150813" y="126878"/>
                </a:cubicBezTo>
                <a:cubicBezTo>
                  <a:pt x="150813" y="120589"/>
                  <a:pt x="157052" y="114300"/>
                  <a:pt x="164850" y="114300"/>
                </a:cubicBezTo>
                <a:close/>
                <a:moveTo>
                  <a:pt x="165894" y="65088"/>
                </a:moveTo>
                <a:cubicBezTo>
                  <a:pt x="90055" y="65088"/>
                  <a:pt x="28575" y="126568"/>
                  <a:pt x="28575" y="202407"/>
                </a:cubicBezTo>
                <a:cubicBezTo>
                  <a:pt x="28575" y="278246"/>
                  <a:pt x="90055" y="339726"/>
                  <a:pt x="165894" y="339726"/>
                </a:cubicBezTo>
                <a:cubicBezTo>
                  <a:pt x="241733" y="339726"/>
                  <a:pt x="303213" y="278246"/>
                  <a:pt x="303213" y="202407"/>
                </a:cubicBezTo>
                <a:cubicBezTo>
                  <a:pt x="303213" y="126568"/>
                  <a:pt x="241733" y="65088"/>
                  <a:pt x="165894" y="65088"/>
                </a:cubicBezTo>
                <a:close/>
                <a:moveTo>
                  <a:pt x="165100" y="38100"/>
                </a:moveTo>
                <a:cubicBezTo>
                  <a:pt x="256282" y="38100"/>
                  <a:pt x="330200" y="112018"/>
                  <a:pt x="330200" y="203200"/>
                </a:cubicBezTo>
                <a:cubicBezTo>
                  <a:pt x="330200" y="294382"/>
                  <a:pt x="256282" y="368300"/>
                  <a:pt x="165100" y="368300"/>
                </a:cubicBezTo>
                <a:cubicBezTo>
                  <a:pt x="73918" y="368300"/>
                  <a:pt x="0" y="294382"/>
                  <a:pt x="0" y="203200"/>
                </a:cubicBezTo>
                <a:cubicBezTo>
                  <a:pt x="0" y="112018"/>
                  <a:pt x="73918" y="38100"/>
                  <a:pt x="165100" y="38100"/>
                </a:cubicBezTo>
                <a:close/>
                <a:moveTo>
                  <a:pt x="709135" y="0"/>
                </a:moveTo>
                <a:cubicBezTo>
                  <a:pt x="709135" y="0"/>
                  <a:pt x="709135" y="0"/>
                  <a:pt x="737079" y="0"/>
                </a:cubicBezTo>
                <a:cubicBezTo>
                  <a:pt x="737079" y="0"/>
                  <a:pt x="737079" y="0"/>
                  <a:pt x="737079" y="35767"/>
                </a:cubicBezTo>
                <a:cubicBezTo>
                  <a:pt x="788311" y="41988"/>
                  <a:pt x="828676" y="87086"/>
                  <a:pt x="828676" y="141514"/>
                </a:cubicBezTo>
                <a:cubicBezTo>
                  <a:pt x="828676" y="141514"/>
                  <a:pt x="828676" y="141514"/>
                  <a:pt x="802284" y="141514"/>
                </a:cubicBezTo>
                <a:cubicBezTo>
                  <a:pt x="802284" y="97971"/>
                  <a:pt x="766577" y="62204"/>
                  <a:pt x="723107" y="62204"/>
                </a:cubicBezTo>
                <a:cubicBezTo>
                  <a:pt x="685847" y="62204"/>
                  <a:pt x="654798" y="91751"/>
                  <a:pt x="654798" y="127518"/>
                </a:cubicBezTo>
                <a:cubicBezTo>
                  <a:pt x="654798" y="160175"/>
                  <a:pt x="681190" y="167951"/>
                  <a:pt x="724659" y="178837"/>
                </a:cubicBezTo>
                <a:cubicBezTo>
                  <a:pt x="768129" y="188167"/>
                  <a:pt x="820914" y="200608"/>
                  <a:pt x="820914" y="262812"/>
                </a:cubicBezTo>
                <a:cubicBezTo>
                  <a:pt x="820914" y="309465"/>
                  <a:pt x="778996" y="340567"/>
                  <a:pt x="737079" y="345233"/>
                </a:cubicBezTo>
                <a:cubicBezTo>
                  <a:pt x="737079" y="345233"/>
                  <a:pt x="737079" y="345233"/>
                  <a:pt x="737079" y="381000"/>
                </a:cubicBezTo>
                <a:cubicBezTo>
                  <a:pt x="737079" y="381000"/>
                  <a:pt x="737079" y="381000"/>
                  <a:pt x="709135" y="381000"/>
                </a:cubicBezTo>
                <a:cubicBezTo>
                  <a:pt x="709135" y="381000"/>
                  <a:pt x="709135" y="381000"/>
                  <a:pt x="709135" y="345233"/>
                </a:cubicBezTo>
                <a:cubicBezTo>
                  <a:pt x="657903" y="339012"/>
                  <a:pt x="617538" y="293914"/>
                  <a:pt x="617538" y="241041"/>
                </a:cubicBezTo>
                <a:cubicBezTo>
                  <a:pt x="617538" y="241041"/>
                  <a:pt x="617538" y="241041"/>
                  <a:pt x="643930" y="241041"/>
                </a:cubicBezTo>
                <a:cubicBezTo>
                  <a:pt x="643930" y="284584"/>
                  <a:pt x="679637" y="320351"/>
                  <a:pt x="723107" y="320351"/>
                </a:cubicBezTo>
                <a:cubicBezTo>
                  <a:pt x="757262" y="320351"/>
                  <a:pt x="794521" y="298580"/>
                  <a:pt x="794521" y="262812"/>
                </a:cubicBezTo>
                <a:cubicBezTo>
                  <a:pt x="794521" y="223935"/>
                  <a:pt x="765024" y="214604"/>
                  <a:pt x="718450" y="205273"/>
                </a:cubicBezTo>
                <a:cubicBezTo>
                  <a:pt x="678085" y="195943"/>
                  <a:pt x="626853" y="185057"/>
                  <a:pt x="626853" y="127518"/>
                </a:cubicBezTo>
                <a:cubicBezTo>
                  <a:pt x="626853" y="80865"/>
                  <a:pt x="662560" y="41988"/>
                  <a:pt x="709135" y="35767"/>
                </a:cubicBezTo>
                <a:cubicBezTo>
                  <a:pt x="709135" y="35767"/>
                  <a:pt x="709135" y="35767"/>
                  <a:pt x="7091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0" name="Freeform: Shape 409">
            <a:extLst>
              <a:ext uri="{FF2B5EF4-FFF2-40B4-BE49-F238E27FC236}">
                <a16:creationId xmlns:a16="http://schemas.microsoft.com/office/drawing/2014/main" id="{2FBF0FB4-32C8-4A58-8012-3772E1D38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168" y="3201424"/>
            <a:ext cx="577788" cy="493087"/>
          </a:xfrm>
          <a:custGeom>
            <a:avLst/>
            <a:gdLst>
              <a:gd name="connsiteX0" fmla="*/ 725488 w 909638"/>
              <a:gd name="connsiteY0" fmla="*/ 623888 h 776289"/>
              <a:gd name="connsiteX1" fmla="*/ 754063 w 909638"/>
              <a:gd name="connsiteY1" fmla="*/ 623888 h 776289"/>
              <a:gd name="connsiteX2" fmla="*/ 754063 w 909638"/>
              <a:gd name="connsiteY2" fmla="*/ 776288 h 776289"/>
              <a:gd name="connsiteX3" fmla="*/ 725488 w 909638"/>
              <a:gd name="connsiteY3" fmla="*/ 776288 h 776289"/>
              <a:gd name="connsiteX4" fmla="*/ 222141 w 909638"/>
              <a:gd name="connsiteY4" fmla="*/ 560388 h 776289"/>
              <a:gd name="connsiteX5" fmla="*/ 139669 w 909638"/>
              <a:gd name="connsiteY5" fmla="*/ 604098 h 776289"/>
              <a:gd name="connsiteX6" fmla="*/ 139669 w 909638"/>
              <a:gd name="connsiteY6" fmla="*/ 627513 h 776289"/>
              <a:gd name="connsiteX7" fmla="*/ 215916 w 909638"/>
              <a:gd name="connsiteY7" fmla="*/ 654051 h 776289"/>
              <a:gd name="connsiteX8" fmla="*/ 295276 w 909638"/>
              <a:gd name="connsiteY8" fmla="*/ 629074 h 776289"/>
              <a:gd name="connsiteX9" fmla="*/ 295276 w 909638"/>
              <a:gd name="connsiteY9" fmla="*/ 615025 h 776289"/>
              <a:gd name="connsiteX10" fmla="*/ 222141 w 909638"/>
              <a:gd name="connsiteY10" fmla="*/ 560388 h 776289"/>
              <a:gd name="connsiteX11" fmla="*/ 346075 w 909638"/>
              <a:gd name="connsiteY11" fmla="*/ 409576 h 776289"/>
              <a:gd name="connsiteX12" fmla="*/ 374650 w 909638"/>
              <a:gd name="connsiteY12" fmla="*/ 409576 h 776289"/>
              <a:gd name="connsiteX13" fmla="*/ 374650 w 909638"/>
              <a:gd name="connsiteY13" fmla="*/ 438151 h 776289"/>
              <a:gd name="connsiteX14" fmla="*/ 346075 w 909638"/>
              <a:gd name="connsiteY14" fmla="*/ 438151 h 776289"/>
              <a:gd name="connsiteX15" fmla="*/ 60325 w 909638"/>
              <a:gd name="connsiteY15" fmla="*/ 409576 h 776289"/>
              <a:gd name="connsiteX16" fmla="*/ 88900 w 909638"/>
              <a:gd name="connsiteY16" fmla="*/ 409576 h 776289"/>
              <a:gd name="connsiteX17" fmla="*/ 88900 w 909638"/>
              <a:gd name="connsiteY17" fmla="*/ 438151 h 776289"/>
              <a:gd name="connsiteX18" fmla="*/ 60325 w 909638"/>
              <a:gd name="connsiteY18" fmla="*/ 438151 h 776289"/>
              <a:gd name="connsiteX19" fmla="*/ 274610 w 909638"/>
              <a:gd name="connsiteY19" fmla="*/ 329173 h 776289"/>
              <a:gd name="connsiteX20" fmla="*/ 284587 w 909638"/>
              <a:gd name="connsiteY20" fmla="*/ 331711 h 776289"/>
              <a:gd name="connsiteX21" fmla="*/ 287718 w 909638"/>
              <a:gd name="connsiteY21" fmla="*/ 350451 h 776289"/>
              <a:gd name="connsiteX22" fmla="*/ 236068 w 909638"/>
              <a:gd name="connsiteY22" fmla="*/ 422289 h 776289"/>
              <a:gd name="connsiteX23" fmla="*/ 309630 w 909638"/>
              <a:gd name="connsiteY23" fmla="*/ 495689 h 776289"/>
              <a:gd name="connsiteX24" fmla="*/ 309630 w 909638"/>
              <a:gd name="connsiteY24" fmla="*/ 514429 h 776289"/>
              <a:gd name="connsiteX25" fmla="*/ 300239 w 909638"/>
              <a:gd name="connsiteY25" fmla="*/ 519114 h 776289"/>
              <a:gd name="connsiteX26" fmla="*/ 290848 w 909638"/>
              <a:gd name="connsiteY26" fmla="*/ 514429 h 776289"/>
              <a:gd name="connsiteX27" fmla="*/ 207895 w 909638"/>
              <a:gd name="connsiteY27" fmla="*/ 433221 h 776289"/>
              <a:gd name="connsiteX28" fmla="*/ 206330 w 909638"/>
              <a:gd name="connsiteY28" fmla="*/ 416042 h 776289"/>
              <a:gd name="connsiteX29" fmla="*/ 265806 w 909638"/>
              <a:gd name="connsiteY29" fmla="*/ 334834 h 776289"/>
              <a:gd name="connsiteX30" fmla="*/ 274610 w 909638"/>
              <a:gd name="connsiteY30" fmla="*/ 329173 h 776289"/>
              <a:gd name="connsiteX31" fmla="*/ 204788 w 909638"/>
              <a:gd name="connsiteY31" fmla="*/ 266701 h 776289"/>
              <a:gd name="connsiteX32" fmla="*/ 231776 w 909638"/>
              <a:gd name="connsiteY32" fmla="*/ 266701 h 776289"/>
              <a:gd name="connsiteX33" fmla="*/ 231776 w 909638"/>
              <a:gd name="connsiteY33" fmla="*/ 293689 h 776289"/>
              <a:gd name="connsiteX34" fmla="*/ 204788 w 909638"/>
              <a:gd name="connsiteY34" fmla="*/ 293689 h 776289"/>
              <a:gd name="connsiteX35" fmla="*/ 220662 w 909638"/>
              <a:gd name="connsiteY35" fmla="*/ 230188 h 776289"/>
              <a:gd name="connsiteX36" fmla="*/ 28575 w 909638"/>
              <a:gd name="connsiteY36" fmla="*/ 422055 h 776289"/>
              <a:gd name="connsiteX37" fmla="*/ 117591 w 909638"/>
              <a:gd name="connsiteY37" fmla="*/ 585843 h 776289"/>
              <a:gd name="connsiteX38" fmla="*/ 222224 w 909638"/>
              <a:gd name="connsiteY38" fmla="*/ 534367 h 776289"/>
              <a:gd name="connsiteX39" fmla="*/ 315925 w 909638"/>
              <a:gd name="connsiteY39" fmla="*/ 588963 h 776289"/>
              <a:gd name="connsiteX40" fmla="*/ 412750 w 909638"/>
              <a:gd name="connsiteY40" fmla="*/ 422055 h 776289"/>
              <a:gd name="connsiteX41" fmla="*/ 220662 w 909638"/>
              <a:gd name="connsiteY41" fmla="*/ 230188 h 776289"/>
              <a:gd name="connsiteX42" fmla="*/ 219998 w 909638"/>
              <a:gd name="connsiteY42" fmla="*/ 203201 h 776289"/>
              <a:gd name="connsiteX43" fmla="*/ 436876 w 909638"/>
              <a:gd name="connsiteY43" fmla="*/ 390587 h 776289"/>
              <a:gd name="connsiteX44" fmla="*/ 493046 w 909638"/>
              <a:gd name="connsiteY44" fmla="*/ 378094 h 776289"/>
              <a:gd name="connsiteX45" fmla="*/ 503968 w 909638"/>
              <a:gd name="connsiteY45" fmla="*/ 381218 h 776289"/>
              <a:gd name="connsiteX46" fmla="*/ 597584 w 909638"/>
              <a:gd name="connsiteY46" fmla="*/ 451487 h 776289"/>
              <a:gd name="connsiteX47" fmla="*/ 691200 w 909638"/>
              <a:gd name="connsiteY47" fmla="*/ 379656 h 776289"/>
              <a:gd name="connsiteX48" fmla="*/ 700562 w 909638"/>
              <a:gd name="connsiteY48" fmla="*/ 376533 h 776289"/>
              <a:gd name="connsiteX49" fmla="*/ 909638 w 909638"/>
              <a:gd name="connsiteY49" fmla="*/ 602957 h 776289"/>
              <a:gd name="connsiteX50" fmla="*/ 909638 w 909638"/>
              <a:gd name="connsiteY50" fmla="*/ 776289 h 776289"/>
              <a:gd name="connsiteX51" fmla="*/ 881553 w 909638"/>
              <a:gd name="connsiteY51" fmla="*/ 776289 h 776289"/>
              <a:gd name="connsiteX52" fmla="*/ 881553 w 909638"/>
              <a:gd name="connsiteY52" fmla="*/ 602957 h 776289"/>
              <a:gd name="connsiteX53" fmla="*/ 705242 w 909638"/>
              <a:gd name="connsiteY53" fmla="*/ 404641 h 776289"/>
              <a:gd name="connsiteX54" fmla="*/ 605385 w 909638"/>
              <a:gd name="connsiteY54" fmla="*/ 478034 h 776289"/>
              <a:gd name="connsiteX55" fmla="*/ 589782 w 909638"/>
              <a:gd name="connsiteY55" fmla="*/ 478034 h 776289"/>
              <a:gd name="connsiteX56" fmla="*/ 493046 w 909638"/>
              <a:gd name="connsiteY56" fmla="*/ 406202 h 776289"/>
              <a:gd name="connsiteX57" fmla="*/ 439996 w 909638"/>
              <a:gd name="connsiteY57" fmla="*/ 418695 h 776289"/>
              <a:gd name="connsiteX58" fmla="*/ 439996 w 909638"/>
              <a:gd name="connsiteY58" fmla="*/ 421818 h 776289"/>
              <a:gd name="connsiteX59" fmla="*/ 360423 w 909638"/>
              <a:gd name="connsiteY59" fmla="*/ 590465 h 776289"/>
              <a:gd name="connsiteX60" fmla="*/ 425954 w 909638"/>
              <a:gd name="connsiteY60" fmla="*/ 590465 h 776289"/>
              <a:gd name="connsiteX61" fmla="*/ 438436 w 909638"/>
              <a:gd name="connsiteY61" fmla="*/ 604519 h 776289"/>
              <a:gd name="connsiteX62" fmla="*/ 438436 w 909638"/>
              <a:gd name="connsiteY62" fmla="*/ 776289 h 776289"/>
              <a:gd name="connsiteX63" fmla="*/ 411912 w 909638"/>
              <a:gd name="connsiteY63" fmla="*/ 776289 h 776289"/>
              <a:gd name="connsiteX64" fmla="*/ 411912 w 909638"/>
              <a:gd name="connsiteY64" fmla="*/ 618573 h 776289"/>
              <a:gd name="connsiteX65" fmla="*/ 321416 w 909638"/>
              <a:gd name="connsiteY65" fmla="*/ 618573 h 776289"/>
              <a:gd name="connsiteX66" fmla="*/ 322976 w 909638"/>
              <a:gd name="connsiteY66" fmla="*/ 629504 h 776289"/>
              <a:gd name="connsiteX67" fmla="*/ 215317 w 909638"/>
              <a:gd name="connsiteY67" fmla="*/ 681035 h 776289"/>
              <a:gd name="connsiteX68" fmla="*/ 112340 w 909638"/>
              <a:gd name="connsiteY68" fmla="*/ 632627 h 776289"/>
              <a:gd name="connsiteX69" fmla="*/ 110779 w 909638"/>
              <a:gd name="connsiteY69" fmla="*/ 612327 h 776289"/>
              <a:gd name="connsiteX70" fmla="*/ 0 w 909638"/>
              <a:gd name="connsiteY70" fmla="*/ 421818 h 776289"/>
              <a:gd name="connsiteX71" fmla="*/ 219998 w 909638"/>
              <a:gd name="connsiteY71" fmla="*/ 203201 h 776289"/>
              <a:gd name="connsiteX72" fmla="*/ 597693 w 909638"/>
              <a:gd name="connsiteY72" fmla="*/ 25400 h 776289"/>
              <a:gd name="connsiteX73" fmla="*/ 441324 w 909638"/>
              <a:gd name="connsiteY73" fmla="*/ 178594 h 776289"/>
              <a:gd name="connsiteX74" fmla="*/ 597693 w 909638"/>
              <a:gd name="connsiteY74" fmla="*/ 331788 h 776289"/>
              <a:gd name="connsiteX75" fmla="*/ 754062 w 909638"/>
              <a:gd name="connsiteY75" fmla="*/ 178594 h 776289"/>
              <a:gd name="connsiteX76" fmla="*/ 597693 w 909638"/>
              <a:gd name="connsiteY76" fmla="*/ 25400 h 776289"/>
              <a:gd name="connsiteX77" fmla="*/ 596900 w 909638"/>
              <a:gd name="connsiteY77" fmla="*/ 0 h 776289"/>
              <a:gd name="connsiteX78" fmla="*/ 779463 w 909638"/>
              <a:gd name="connsiteY78" fmla="*/ 179388 h 776289"/>
              <a:gd name="connsiteX79" fmla="*/ 596900 w 909638"/>
              <a:gd name="connsiteY79" fmla="*/ 358776 h 776289"/>
              <a:gd name="connsiteX80" fmla="*/ 414337 w 909638"/>
              <a:gd name="connsiteY80" fmla="*/ 179388 h 776289"/>
              <a:gd name="connsiteX81" fmla="*/ 596900 w 909638"/>
              <a:gd name="connsiteY81" fmla="*/ 0 h 776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909638" h="776289">
                <a:moveTo>
                  <a:pt x="725488" y="623888"/>
                </a:moveTo>
                <a:lnTo>
                  <a:pt x="754063" y="623888"/>
                </a:lnTo>
                <a:lnTo>
                  <a:pt x="754063" y="776288"/>
                </a:lnTo>
                <a:lnTo>
                  <a:pt x="725488" y="776288"/>
                </a:lnTo>
                <a:close/>
                <a:moveTo>
                  <a:pt x="222141" y="560388"/>
                </a:moveTo>
                <a:cubicBezTo>
                  <a:pt x="180127" y="560388"/>
                  <a:pt x="147449" y="582243"/>
                  <a:pt x="139669" y="604098"/>
                </a:cubicBezTo>
                <a:cubicBezTo>
                  <a:pt x="138113" y="610342"/>
                  <a:pt x="138113" y="622830"/>
                  <a:pt x="139669" y="627513"/>
                </a:cubicBezTo>
                <a:cubicBezTo>
                  <a:pt x="144337" y="652490"/>
                  <a:pt x="153674" y="654051"/>
                  <a:pt x="215916" y="654051"/>
                </a:cubicBezTo>
                <a:cubicBezTo>
                  <a:pt x="289052" y="654051"/>
                  <a:pt x="295276" y="646246"/>
                  <a:pt x="295276" y="629074"/>
                </a:cubicBezTo>
                <a:cubicBezTo>
                  <a:pt x="295276" y="624391"/>
                  <a:pt x="295276" y="619708"/>
                  <a:pt x="295276" y="615025"/>
                </a:cubicBezTo>
                <a:cubicBezTo>
                  <a:pt x="290608" y="582243"/>
                  <a:pt x="261042" y="560388"/>
                  <a:pt x="222141" y="560388"/>
                </a:cubicBezTo>
                <a:close/>
                <a:moveTo>
                  <a:pt x="346075" y="409576"/>
                </a:moveTo>
                <a:lnTo>
                  <a:pt x="374650" y="409576"/>
                </a:lnTo>
                <a:lnTo>
                  <a:pt x="374650" y="438151"/>
                </a:lnTo>
                <a:lnTo>
                  <a:pt x="346075" y="438151"/>
                </a:lnTo>
                <a:close/>
                <a:moveTo>
                  <a:pt x="60325" y="409576"/>
                </a:moveTo>
                <a:lnTo>
                  <a:pt x="88900" y="409576"/>
                </a:lnTo>
                <a:lnTo>
                  <a:pt x="88900" y="438151"/>
                </a:lnTo>
                <a:lnTo>
                  <a:pt x="60325" y="438151"/>
                </a:lnTo>
                <a:close/>
                <a:moveTo>
                  <a:pt x="274610" y="329173"/>
                </a:moveTo>
                <a:cubicBezTo>
                  <a:pt x="277936" y="328588"/>
                  <a:pt x="281457" y="329368"/>
                  <a:pt x="284587" y="331711"/>
                </a:cubicBezTo>
                <a:cubicBezTo>
                  <a:pt x="290848" y="334834"/>
                  <a:pt x="292413" y="344204"/>
                  <a:pt x="287718" y="350451"/>
                </a:cubicBezTo>
                <a:cubicBezTo>
                  <a:pt x="287718" y="350451"/>
                  <a:pt x="287718" y="350451"/>
                  <a:pt x="236068" y="422289"/>
                </a:cubicBezTo>
                <a:lnTo>
                  <a:pt x="309630" y="495689"/>
                </a:lnTo>
                <a:cubicBezTo>
                  <a:pt x="314325" y="500374"/>
                  <a:pt x="314325" y="509744"/>
                  <a:pt x="309630" y="514429"/>
                </a:cubicBezTo>
                <a:cubicBezTo>
                  <a:pt x="306499" y="517552"/>
                  <a:pt x="303369" y="519114"/>
                  <a:pt x="300239" y="519114"/>
                </a:cubicBezTo>
                <a:cubicBezTo>
                  <a:pt x="297108" y="519114"/>
                  <a:pt x="292413" y="517552"/>
                  <a:pt x="290848" y="514429"/>
                </a:cubicBezTo>
                <a:cubicBezTo>
                  <a:pt x="290848" y="514429"/>
                  <a:pt x="290848" y="514429"/>
                  <a:pt x="207895" y="433221"/>
                </a:cubicBezTo>
                <a:cubicBezTo>
                  <a:pt x="203200" y="428536"/>
                  <a:pt x="203200" y="420727"/>
                  <a:pt x="206330" y="416042"/>
                </a:cubicBezTo>
                <a:cubicBezTo>
                  <a:pt x="206330" y="416042"/>
                  <a:pt x="206330" y="416042"/>
                  <a:pt x="265806" y="334834"/>
                </a:cubicBezTo>
                <a:cubicBezTo>
                  <a:pt x="268154" y="331711"/>
                  <a:pt x="271284" y="329759"/>
                  <a:pt x="274610" y="329173"/>
                </a:cubicBezTo>
                <a:close/>
                <a:moveTo>
                  <a:pt x="204788" y="266701"/>
                </a:moveTo>
                <a:lnTo>
                  <a:pt x="231776" y="266701"/>
                </a:lnTo>
                <a:lnTo>
                  <a:pt x="231776" y="293689"/>
                </a:lnTo>
                <a:lnTo>
                  <a:pt x="204788" y="293689"/>
                </a:lnTo>
                <a:close/>
                <a:moveTo>
                  <a:pt x="220662" y="230188"/>
                </a:moveTo>
                <a:cubicBezTo>
                  <a:pt x="114468" y="230188"/>
                  <a:pt x="28575" y="315982"/>
                  <a:pt x="28575" y="422055"/>
                </a:cubicBezTo>
                <a:cubicBezTo>
                  <a:pt x="28575" y="489130"/>
                  <a:pt x="62932" y="549966"/>
                  <a:pt x="117591" y="585843"/>
                </a:cubicBezTo>
                <a:cubicBezTo>
                  <a:pt x="134770" y="554646"/>
                  <a:pt x="176935" y="534367"/>
                  <a:pt x="222224" y="534367"/>
                </a:cubicBezTo>
                <a:cubicBezTo>
                  <a:pt x="265951" y="534367"/>
                  <a:pt x="301870" y="556205"/>
                  <a:pt x="315925" y="588963"/>
                </a:cubicBezTo>
                <a:cubicBezTo>
                  <a:pt x="375270" y="556205"/>
                  <a:pt x="412750" y="492250"/>
                  <a:pt x="412750" y="422055"/>
                </a:cubicBezTo>
                <a:cubicBezTo>
                  <a:pt x="412750" y="315982"/>
                  <a:pt x="326857" y="230188"/>
                  <a:pt x="220662" y="230188"/>
                </a:cubicBezTo>
                <a:close/>
                <a:moveTo>
                  <a:pt x="219998" y="203201"/>
                </a:moveTo>
                <a:cubicBezTo>
                  <a:pt x="330777" y="203201"/>
                  <a:pt x="421273" y="284402"/>
                  <a:pt x="436876" y="390587"/>
                </a:cubicBezTo>
                <a:cubicBezTo>
                  <a:pt x="436876" y="390587"/>
                  <a:pt x="436876" y="390587"/>
                  <a:pt x="493046" y="378094"/>
                </a:cubicBezTo>
                <a:cubicBezTo>
                  <a:pt x="497726" y="378094"/>
                  <a:pt x="500847" y="378094"/>
                  <a:pt x="503968" y="381218"/>
                </a:cubicBezTo>
                <a:cubicBezTo>
                  <a:pt x="503968" y="381218"/>
                  <a:pt x="503968" y="381218"/>
                  <a:pt x="597584" y="451487"/>
                </a:cubicBezTo>
                <a:cubicBezTo>
                  <a:pt x="597584" y="451487"/>
                  <a:pt x="597584" y="451487"/>
                  <a:pt x="691200" y="379656"/>
                </a:cubicBezTo>
                <a:cubicBezTo>
                  <a:pt x="694321" y="378094"/>
                  <a:pt x="697441" y="376533"/>
                  <a:pt x="700562" y="376533"/>
                </a:cubicBezTo>
                <a:cubicBezTo>
                  <a:pt x="772334" y="376533"/>
                  <a:pt x="909638" y="424941"/>
                  <a:pt x="909638" y="602957"/>
                </a:cubicBezTo>
                <a:cubicBezTo>
                  <a:pt x="909638" y="602957"/>
                  <a:pt x="909638" y="602957"/>
                  <a:pt x="909638" y="776289"/>
                </a:cubicBezTo>
                <a:cubicBezTo>
                  <a:pt x="909638" y="776289"/>
                  <a:pt x="909638" y="776289"/>
                  <a:pt x="881553" y="776289"/>
                </a:cubicBezTo>
                <a:cubicBezTo>
                  <a:pt x="881553" y="776289"/>
                  <a:pt x="881553" y="776289"/>
                  <a:pt x="881553" y="602957"/>
                </a:cubicBezTo>
                <a:cubicBezTo>
                  <a:pt x="881553" y="449926"/>
                  <a:pt x="767653" y="406202"/>
                  <a:pt x="705242" y="404641"/>
                </a:cubicBezTo>
                <a:cubicBezTo>
                  <a:pt x="705242" y="404641"/>
                  <a:pt x="705242" y="404641"/>
                  <a:pt x="605385" y="478034"/>
                </a:cubicBezTo>
                <a:cubicBezTo>
                  <a:pt x="600704" y="482718"/>
                  <a:pt x="594463" y="482718"/>
                  <a:pt x="589782" y="478034"/>
                </a:cubicBezTo>
                <a:cubicBezTo>
                  <a:pt x="589782" y="478034"/>
                  <a:pt x="589782" y="478034"/>
                  <a:pt x="493046" y="406202"/>
                </a:cubicBezTo>
                <a:cubicBezTo>
                  <a:pt x="493046" y="406202"/>
                  <a:pt x="493046" y="406202"/>
                  <a:pt x="439996" y="418695"/>
                </a:cubicBezTo>
                <a:cubicBezTo>
                  <a:pt x="439996" y="420256"/>
                  <a:pt x="439996" y="420256"/>
                  <a:pt x="439996" y="421818"/>
                </a:cubicBezTo>
                <a:cubicBezTo>
                  <a:pt x="439996" y="488964"/>
                  <a:pt x="408791" y="549865"/>
                  <a:pt x="360423" y="590465"/>
                </a:cubicBezTo>
                <a:cubicBezTo>
                  <a:pt x="360423" y="590465"/>
                  <a:pt x="360423" y="590465"/>
                  <a:pt x="425954" y="590465"/>
                </a:cubicBezTo>
                <a:cubicBezTo>
                  <a:pt x="432195" y="590465"/>
                  <a:pt x="438436" y="596711"/>
                  <a:pt x="438436" y="604519"/>
                </a:cubicBezTo>
                <a:cubicBezTo>
                  <a:pt x="438436" y="604519"/>
                  <a:pt x="438436" y="604519"/>
                  <a:pt x="438436" y="776289"/>
                </a:cubicBezTo>
                <a:cubicBezTo>
                  <a:pt x="438436" y="776289"/>
                  <a:pt x="438436" y="776289"/>
                  <a:pt x="411912" y="776289"/>
                </a:cubicBezTo>
                <a:cubicBezTo>
                  <a:pt x="411912" y="776289"/>
                  <a:pt x="411912" y="776289"/>
                  <a:pt x="411912" y="618573"/>
                </a:cubicBezTo>
                <a:cubicBezTo>
                  <a:pt x="411912" y="618573"/>
                  <a:pt x="411912" y="618573"/>
                  <a:pt x="321416" y="618573"/>
                </a:cubicBezTo>
                <a:cubicBezTo>
                  <a:pt x="322976" y="621696"/>
                  <a:pt x="322976" y="626381"/>
                  <a:pt x="322976" y="629504"/>
                </a:cubicBezTo>
                <a:cubicBezTo>
                  <a:pt x="322976" y="681035"/>
                  <a:pt x="268367" y="681035"/>
                  <a:pt x="215317" y="681035"/>
                </a:cubicBezTo>
                <a:cubicBezTo>
                  <a:pt x="156027" y="681035"/>
                  <a:pt x="121701" y="681035"/>
                  <a:pt x="112340" y="632627"/>
                </a:cubicBezTo>
                <a:cubicBezTo>
                  <a:pt x="110779" y="632627"/>
                  <a:pt x="109219" y="623257"/>
                  <a:pt x="110779" y="612327"/>
                </a:cubicBezTo>
                <a:cubicBezTo>
                  <a:pt x="42127" y="573288"/>
                  <a:pt x="0" y="501457"/>
                  <a:pt x="0" y="421818"/>
                </a:cubicBezTo>
                <a:cubicBezTo>
                  <a:pt x="0" y="301579"/>
                  <a:pt x="98297" y="203201"/>
                  <a:pt x="219998" y="203201"/>
                </a:cubicBezTo>
                <a:close/>
                <a:moveTo>
                  <a:pt x="597693" y="25400"/>
                </a:moveTo>
                <a:cubicBezTo>
                  <a:pt x="511333" y="25400"/>
                  <a:pt x="441324" y="93987"/>
                  <a:pt x="441324" y="178594"/>
                </a:cubicBezTo>
                <a:cubicBezTo>
                  <a:pt x="441324" y="263201"/>
                  <a:pt x="511333" y="331788"/>
                  <a:pt x="597693" y="331788"/>
                </a:cubicBezTo>
                <a:cubicBezTo>
                  <a:pt x="684053" y="331788"/>
                  <a:pt x="754062" y="263201"/>
                  <a:pt x="754062" y="178594"/>
                </a:cubicBezTo>
                <a:cubicBezTo>
                  <a:pt x="754062" y="93987"/>
                  <a:pt x="684053" y="25400"/>
                  <a:pt x="597693" y="25400"/>
                </a:cubicBezTo>
                <a:close/>
                <a:moveTo>
                  <a:pt x="596900" y="0"/>
                </a:moveTo>
                <a:cubicBezTo>
                  <a:pt x="697727" y="0"/>
                  <a:pt x="779463" y="80315"/>
                  <a:pt x="779463" y="179388"/>
                </a:cubicBezTo>
                <a:cubicBezTo>
                  <a:pt x="779463" y="278461"/>
                  <a:pt x="697727" y="358776"/>
                  <a:pt x="596900" y="358776"/>
                </a:cubicBezTo>
                <a:cubicBezTo>
                  <a:pt x="496073" y="358776"/>
                  <a:pt x="414337" y="278461"/>
                  <a:pt x="414337" y="179388"/>
                </a:cubicBezTo>
                <a:cubicBezTo>
                  <a:pt x="414337" y="80315"/>
                  <a:pt x="496073" y="0"/>
                  <a:pt x="5969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09" name="Freeform: Shape 408">
            <a:extLst>
              <a:ext uri="{FF2B5EF4-FFF2-40B4-BE49-F238E27FC236}">
                <a16:creationId xmlns:a16="http://schemas.microsoft.com/office/drawing/2014/main" id="{B3A5E051-B931-416F-BE2B-1DACAD5F8B11}"/>
              </a:ext>
            </a:extLst>
          </p:cNvPr>
          <p:cNvSpPr>
            <a:spLocks/>
          </p:cNvSpPr>
          <p:nvPr/>
        </p:nvSpPr>
        <p:spPr bwMode="auto">
          <a:xfrm>
            <a:off x="4827820" y="3199912"/>
            <a:ext cx="653515" cy="496111"/>
          </a:xfrm>
          <a:custGeom>
            <a:avLst/>
            <a:gdLst>
              <a:gd name="connsiteX0" fmla="*/ 295275 w 1028858"/>
              <a:gd name="connsiteY0" fmla="*/ 522287 h 781050"/>
              <a:gd name="connsiteX1" fmla="*/ 322263 w 1028858"/>
              <a:gd name="connsiteY1" fmla="*/ 522287 h 781050"/>
              <a:gd name="connsiteX2" fmla="*/ 322263 w 1028858"/>
              <a:gd name="connsiteY2" fmla="*/ 560387 h 781050"/>
              <a:gd name="connsiteX3" fmla="*/ 295275 w 1028858"/>
              <a:gd name="connsiteY3" fmla="*/ 560387 h 781050"/>
              <a:gd name="connsiteX4" fmla="*/ 519112 w 1028858"/>
              <a:gd name="connsiteY4" fmla="*/ 296862 h 781050"/>
              <a:gd name="connsiteX5" fmla="*/ 558800 w 1028858"/>
              <a:gd name="connsiteY5" fmla="*/ 296862 h 781050"/>
              <a:gd name="connsiteX6" fmla="*/ 558800 w 1028858"/>
              <a:gd name="connsiteY6" fmla="*/ 323850 h 781050"/>
              <a:gd name="connsiteX7" fmla="*/ 519112 w 1028858"/>
              <a:gd name="connsiteY7" fmla="*/ 323850 h 781050"/>
              <a:gd name="connsiteX8" fmla="*/ 58737 w 1028858"/>
              <a:gd name="connsiteY8" fmla="*/ 296862 h 781050"/>
              <a:gd name="connsiteX9" fmla="*/ 96837 w 1028858"/>
              <a:gd name="connsiteY9" fmla="*/ 296862 h 781050"/>
              <a:gd name="connsiteX10" fmla="*/ 96837 w 1028858"/>
              <a:gd name="connsiteY10" fmla="*/ 323850 h 781050"/>
              <a:gd name="connsiteX11" fmla="*/ 58737 w 1028858"/>
              <a:gd name="connsiteY11" fmla="*/ 323850 h 781050"/>
              <a:gd name="connsiteX12" fmla="*/ 571689 w 1028858"/>
              <a:gd name="connsiteY12" fmla="*/ 206375 h 781050"/>
              <a:gd name="connsiteX13" fmla="*/ 472666 w 1028858"/>
              <a:gd name="connsiteY13" fmla="*/ 289191 h 781050"/>
              <a:gd name="connsiteX14" fmla="*/ 511961 w 1028858"/>
              <a:gd name="connsiteY14" fmla="*/ 504825 h 781050"/>
              <a:gd name="connsiteX15" fmla="*/ 590550 w 1028858"/>
              <a:gd name="connsiteY15" fmla="*/ 309504 h 781050"/>
              <a:gd name="connsiteX16" fmla="*/ 571689 w 1028858"/>
              <a:gd name="connsiteY16" fmla="*/ 206375 h 781050"/>
              <a:gd name="connsiteX17" fmla="*/ 625560 w 1028858"/>
              <a:gd name="connsiteY17" fmla="*/ 196850 h 781050"/>
              <a:gd name="connsiteX18" fmla="*/ 597443 w 1028858"/>
              <a:gd name="connsiteY18" fmla="*/ 199969 h 781050"/>
              <a:gd name="connsiteX19" fmla="*/ 617750 w 1028858"/>
              <a:gd name="connsiteY19" fmla="*/ 309118 h 781050"/>
              <a:gd name="connsiteX20" fmla="*/ 533400 w 1028858"/>
              <a:gd name="connsiteY20" fmla="*/ 521180 h 781050"/>
              <a:gd name="connsiteX21" fmla="*/ 541210 w 1028858"/>
              <a:gd name="connsiteY21" fmla="*/ 525858 h 781050"/>
              <a:gd name="connsiteX22" fmla="*/ 625560 w 1028858"/>
              <a:gd name="connsiteY22" fmla="*/ 547688 h 781050"/>
              <a:gd name="connsiteX23" fmla="*/ 780201 w 1028858"/>
              <a:gd name="connsiteY23" fmla="*/ 455691 h 781050"/>
              <a:gd name="connsiteX24" fmla="*/ 709910 w 1028858"/>
              <a:gd name="connsiteY24" fmla="*/ 218680 h 781050"/>
              <a:gd name="connsiteX25" fmla="*/ 625560 w 1028858"/>
              <a:gd name="connsiteY25" fmla="*/ 196850 h 781050"/>
              <a:gd name="connsiteX26" fmla="*/ 309708 w 1028858"/>
              <a:gd name="connsiteY26" fmla="*/ 173037 h 781050"/>
              <a:gd name="connsiteX27" fmla="*/ 322262 w 1028858"/>
              <a:gd name="connsiteY27" fmla="*/ 187066 h 781050"/>
              <a:gd name="connsiteX28" fmla="*/ 322262 w 1028858"/>
              <a:gd name="connsiteY28" fmla="*/ 310213 h 781050"/>
              <a:gd name="connsiteX29" fmla="*/ 319124 w 1028858"/>
              <a:gd name="connsiteY29" fmla="*/ 319566 h 781050"/>
              <a:gd name="connsiteX30" fmla="*/ 210845 w 1028858"/>
              <a:gd name="connsiteY30" fmla="*/ 427124 h 781050"/>
              <a:gd name="connsiteX31" fmla="*/ 201430 w 1028858"/>
              <a:gd name="connsiteY31" fmla="*/ 431800 h 781050"/>
              <a:gd name="connsiteX32" fmla="*/ 192014 w 1028858"/>
              <a:gd name="connsiteY32" fmla="*/ 427124 h 781050"/>
              <a:gd name="connsiteX33" fmla="*/ 192014 w 1028858"/>
              <a:gd name="connsiteY33" fmla="*/ 408418 h 781050"/>
              <a:gd name="connsiteX34" fmla="*/ 295585 w 1028858"/>
              <a:gd name="connsiteY34" fmla="*/ 305536 h 781050"/>
              <a:gd name="connsiteX35" fmla="*/ 295585 w 1028858"/>
              <a:gd name="connsiteY35" fmla="*/ 187066 h 781050"/>
              <a:gd name="connsiteX36" fmla="*/ 309708 w 1028858"/>
              <a:gd name="connsiteY36" fmla="*/ 173037 h 781050"/>
              <a:gd name="connsiteX37" fmla="*/ 626268 w 1028858"/>
              <a:gd name="connsiteY37" fmla="*/ 171450 h 781050"/>
              <a:gd name="connsiteX38" fmla="*/ 724592 w 1028858"/>
              <a:gd name="connsiteY38" fmla="*/ 196360 h 781050"/>
              <a:gd name="connsiteX39" fmla="*/ 804187 w 1028858"/>
              <a:gd name="connsiteY39" fmla="*/ 470366 h 781050"/>
              <a:gd name="connsiteX40" fmla="*/ 626268 w 1028858"/>
              <a:gd name="connsiteY40" fmla="*/ 574675 h 781050"/>
              <a:gd name="connsiteX41" fmla="*/ 529506 w 1028858"/>
              <a:gd name="connsiteY41" fmla="*/ 549765 h 781050"/>
              <a:gd name="connsiteX42" fmla="*/ 448350 w 1028858"/>
              <a:gd name="connsiteY42" fmla="*/ 275759 h 781050"/>
              <a:gd name="connsiteX43" fmla="*/ 626268 w 1028858"/>
              <a:gd name="connsiteY43" fmla="*/ 171450 h 781050"/>
              <a:gd name="connsiteX44" fmla="*/ 625641 w 1028858"/>
              <a:gd name="connsiteY44" fmla="*/ 139700 h 781050"/>
              <a:gd name="connsiteX45" fmla="*/ 421220 w 1028858"/>
              <a:gd name="connsiteY45" fmla="*/ 261325 h 781050"/>
              <a:gd name="connsiteX46" fmla="*/ 514848 w 1028858"/>
              <a:gd name="connsiteY46" fmla="*/ 577863 h 781050"/>
              <a:gd name="connsiteX47" fmla="*/ 730192 w 1028858"/>
              <a:gd name="connsiteY47" fmla="*/ 580981 h 781050"/>
              <a:gd name="connsiteX48" fmla="*/ 734873 w 1028858"/>
              <a:gd name="connsiteY48" fmla="*/ 579422 h 781050"/>
              <a:gd name="connsiteX49" fmla="*/ 745796 w 1028858"/>
              <a:gd name="connsiteY49" fmla="*/ 585659 h 781050"/>
              <a:gd name="connsiteX50" fmla="*/ 864391 w 1028858"/>
              <a:gd name="connsiteY50" fmla="*/ 725996 h 781050"/>
              <a:gd name="connsiteX51" fmla="*/ 920568 w 1028858"/>
              <a:gd name="connsiteY51" fmla="*/ 754063 h 781050"/>
              <a:gd name="connsiteX52" fmla="*/ 976745 w 1028858"/>
              <a:gd name="connsiteY52" fmla="*/ 730674 h 781050"/>
              <a:gd name="connsiteX53" fmla="*/ 1000152 w 1028858"/>
              <a:gd name="connsiteY53" fmla="*/ 672980 h 781050"/>
              <a:gd name="connsiteX54" fmla="*/ 973624 w 1028858"/>
              <a:gd name="connsiteY54" fmla="*/ 616845 h 781050"/>
              <a:gd name="connsiteX55" fmla="*/ 834743 w 1028858"/>
              <a:gd name="connsiteY55" fmla="*/ 499898 h 781050"/>
              <a:gd name="connsiteX56" fmla="*/ 831622 w 1028858"/>
              <a:gd name="connsiteY56" fmla="*/ 482745 h 781050"/>
              <a:gd name="connsiteX57" fmla="*/ 737994 w 1028858"/>
              <a:gd name="connsiteY57" fmla="*/ 167767 h 781050"/>
              <a:gd name="connsiteX58" fmla="*/ 625641 w 1028858"/>
              <a:gd name="connsiteY58" fmla="*/ 139700 h 781050"/>
              <a:gd name="connsiteX59" fmla="*/ 295275 w 1028858"/>
              <a:gd name="connsiteY59" fmla="*/ 60325 h 781050"/>
              <a:gd name="connsiteX60" fmla="*/ 322263 w 1028858"/>
              <a:gd name="connsiteY60" fmla="*/ 60325 h 781050"/>
              <a:gd name="connsiteX61" fmla="*/ 322263 w 1028858"/>
              <a:gd name="connsiteY61" fmla="*/ 98425 h 781050"/>
              <a:gd name="connsiteX62" fmla="*/ 295275 w 1028858"/>
              <a:gd name="connsiteY62" fmla="*/ 98425 h 781050"/>
              <a:gd name="connsiteX63" fmla="*/ 308954 w 1028858"/>
              <a:gd name="connsiteY63" fmla="*/ 28575 h 781050"/>
              <a:gd name="connsiteX64" fmla="*/ 26987 w 1028858"/>
              <a:gd name="connsiteY64" fmla="*/ 309576 h 781050"/>
              <a:gd name="connsiteX65" fmla="*/ 308954 w 1028858"/>
              <a:gd name="connsiteY65" fmla="*/ 592138 h 781050"/>
              <a:gd name="connsiteX66" fmla="*/ 442927 w 1028858"/>
              <a:gd name="connsiteY66" fmla="*/ 557794 h 781050"/>
              <a:gd name="connsiteX67" fmla="*/ 397750 w 1028858"/>
              <a:gd name="connsiteY67" fmla="*/ 247131 h 781050"/>
              <a:gd name="connsiteX68" fmla="*/ 527050 w 1028858"/>
              <a:gd name="connsiteY68" fmla="*/ 131609 h 781050"/>
              <a:gd name="connsiteX69" fmla="*/ 308954 w 1028858"/>
              <a:gd name="connsiteY69" fmla="*/ 28575 h 781050"/>
              <a:gd name="connsiteX70" fmla="*/ 309086 w 1028858"/>
              <a:gd name="connsiteY70" fmla="*/ 0 h 781050"/>
              <a:gd name="connsiteX71" fmla="*/ 554170 w 1028858"/>
              <a:gd name="connsiteY71" fmla="*/ 121844 h 781050"/>
              <a:gd name="connsiteX72" fmla="*/ 625978 w 1028858"/>
              <a:gd name="connsiteY72" fmla="*/ 112471 h 781050"/>
              <a:gd name="connsiteX73" fmla="*/ 750861 w 1028858"/>
              <a:gd name="connsiteY73" fmla="*/ 143713 h 781050"/>
              <a:gd name="connsiteX74" fmla="*/ 861695 w 1028858"/>
              <a:gd name="connsiteY74" fmla="*/ 485813 h 781050"/>
              <a:gd name="connsiteX75" fmla="*/ 991262 w 1028858"/>
              <a:gd name="connsiteY75" fmla="*/ 596722 h 781050"/>
              <a:gd name="connsiteX76" fmla="*/ 1028727 w 1028858"/>
              <a:gd name="connsiteY76" fmla="*/ 671703 h 781050"/>
              <a:gd name="connsiteX77" fmla="*/ 997506 w 1028858"/>
              <a:gd name="connsiteY77" fmla="*/ 749808 h 781050"/>
              <a:gd name="connsiteX78" fmla="*/ 921015 w 1028858"/>
              <a:gd name="connsiteY78" fmla="*/ 781050 h 781050"/>
              <a:gd name="connsiteX79" fmla="*/ 842963 w 1028858"/>
              <a:gd name="connsiteY79" fmla="*/ 743560 h 781050"/>
              <a:gd name="connsiteX80" fmla="*/ 732129 w 1028858"/>
              <a:gd name="connsiteY80" fmla="*/ 610781 h 781050"/>
              <a:gd name="connsiteX81" fmla="*/ 501095 w 1028858"/>
              <a:gd name="connsiteY81" fmla="*/ 601409 h 781050"/>
              <a:gd name="connsiteX82" fmla="*/ 463630 w 1028858"/>
              <a:gd name="connsiteY82" fmla="*/ 576415 h 781050"/>
              <a:gd name="connsiteX83" fmla="*/ 309086 w 1028858"/>
              <a:gd name="connsiteY83" fmla="*/ 618592 h 781050"/>
              <a:gd name="connsiteX84" fmla="*/ 0 w 1028858"/>
              <a:gd name="connsiteY84" fmla="*/ 309296 h 781050"/>
              <a:gd name="connsiteX85" fmla="*/ 309086 w 1028858"/>
              <a:gd name="connsiteY85" fmla="*/ 0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028858" h="781050">
                <a:moveTo>
                  <a:pt x="295275" y="522287"/>
                </a:moveTo>
                <a:lnTo>
                  <a:pt x="322263" y="522287"/>
                </a:lnTo>
                <a:lnTo>
                  <a:pt x="322263" y="560387"/>
                </a:lnTo>
                <a:lnTo>
                  <a:pt x="295275" y="560387"/>
                </a:lnTo>
                <a:close/>
                <a:moveTo>
                  <a:pt x="519112" y="296862"/>
                </a:moveTo>
                <a:lnTo>
                  <a:pt x="558800" y="296862"/>
                </a:lnTo>
                <a:lnTo>
                  <a:pt x="558800" y="323850"/>
                </a:lnTo>
                <a:lnTo>
                  <a:pt x="519112" y="323850"/>
                </a:lnTo>
                <a:close/>
                <a:moveTo>
                  <a:pt x="58737" y="296862"/>
                </a:moveTo>
                <a:lnTo>
                  <a:pt x="96837" y="296862"/>
                </a:lnTo>
                <a:lnTo>
                  <a:pt x="96837" y="323850"/>
                </a:lnTo>
                <a:lnTo>
                  <a:pt x="58737" y="323850"/>
                </a:lnTo>
                <a:close/>
                <a:moveTo>
                  <a:pt x="571689" y="206375"/>
                </a:moveTo>
                <a:cubicBezTo>
                  <a:pt x="529250" y="220438"/>
                  <a:pt x="494671" y="248564"/>
                  <a:pt x="472666" y="289191"/>
                </a:cubicBezTo>
                <a:cubicBezTo>
                  <a:pt x="431800" y="362632"/>
                  <a:pt x="450661" y="451698"/>
                  <a:pt x="511961" y="504825"/>
                </a:cubicBezTo>
                <a:cubicBezTo>
                  <a:pt x="562258" y="453260"/>
                  <a:pt x="590550" y="382945"/>
                  <a:pt x="590550" y="309504"/>
                </a:cubicBezTo>
                <a:cubicBezTo>
                  <a:pt x="590550" y="273565"/>
                  <a:pt x="584263" y="239189"/>
                  <a:pt x="571689" y="206375"/>
                </a:cubicBezTo>
                <a:close/>
                <a:moveTo>
                  <a:pt x="625560" y="196850"/>
                </a:moveTo>
                <a:cubicBezTo>
                  <a:pt x="616188" y="196850"/>
                  <a:pt x="606816" y="198409"/>
                  <a:pt x="597443" y="199969"/>
                </a:cubicBezTo>
                <a:cubicBezTo>
                  <a:pt x="609940" y="234273"/>
                  <a:pt x="617750" y="271696"/>
                  <a:pt x="617750" y="309118"/>
                </a:cubicBezTo>
                <a:cubicBezTo>
                  <a:pt x="617750" y="388642"/>
                  <a:pt x="588071" y="463487"/>
                  <a:pt x="533400" y="521180"/>
                </a:cubicBezTo>
                <a:cubicBezTo>
                  <a:pt x="536524" y="522740"/>
                  <a:pt x="539648" y="524299"/>
                  <a:pt x="541210" y="525858"/>
                </a:cubicBezTo>
                <a:cubicBezTo>
                  <a:pt x="567765" y="539892"/>
                  <a:pt x="595881" y="547688"/>
                  <a:pt x="625560" y="547688"/>
                </a:cubicBezTo>
                <a:cubicBezTo>
                  <a:pt x="689603" y="547688"/>
                  <a:pt x="748960" y="511825"/>
                  <a:pt x="780201" y="455691"/>
                </a:cubicBezTo>
                <a:cubicBezTo>
                  <a:pt x="825500" y="371489"/>
                  <a:pt x="794259" y="265458"/>
                  <a:pt x="709910" y="218680"/>
                </a:cubicBezTo>
                <a:cubicBezTo>
                  <a:pt x="684917" y="204647"/>
                  <a:pt x="655238" y="196850"/>
                  <a:pt x="625560" y="196850"/>
                </a:cubicBezTo>
                <a:close/>
                <a:moveTo>
                  <a:pt x="309708" y="173037"/>
                </a:moveTo>
                <a:cubicBezTo>
                  <a:pt x="317554" y="173037"/>
                  <a:pt x="322262" y="179272"/>
                  <a:pt x="322262" y="187066"/>
                </a:cubicBezTo>
                <a:cubicBezTo>
                  <a:pt x="322262" y="187066"/>
                  <a:pt x="322262" y="187066"/>
                  <a:pt x="322262" y="310213"/>
                </a:cubicBezTo>
                <a:cubicBezTo>
                  <a:pt x="322262" y="314889"/>
                  <a:pt x="322262" y="318007"/>
                  <a:pt x="319124" y="319566"/>
                </a:cubicBezTo>
                <a:cubicBezTo>
                  <a:pt x="319124" y="319566"/>
                  <a:pt x="319124" y="319566"/>
                  <a:pt x="210845" y="427124"/>
                </a:cubicBezTo>
                <a:cubicBezTo>
                  <a:pt x="207707" y="430241"/>
                  <a:pt x="204568" y="431800"/>
                  <a:pt x="201430" y="431800"/>
                </a:cubicBezTo>
                <a:cubicBezTo>
                  <a:pt x="198291" y="431800"/>
                  <a:pt x="195153" y="430241"/>
                  <a:pt x="192014" y="427124"/>
                </a:cubicBezTo>
                <a:cubicBezTo>
                  <a:pt x="185737" y="422447"/>
                  <a:pt x="185737" y="413094"/>
                  <a:pt x="192014" y="408418"/>
                </a:cubicBezTo>
                <a:cubicBezTo>
                  <a:pt x="192014" y="408418"/>
                  <a:pt x="192014" y="408418"/>
                  <a:pt x="295585" y="305536"/>
                </a:cubicBezTo>
                <a:cubicBezTo>
                  <a:pt x="295585" y="305536"/>
                  <a:pt x="295585" y="305536"/>
                  <a:pt x="295585" y="187066"/>
                </a:cubicBezTo>
                <a:cubicBezTo>
                  <a:pt x="295585" y="179272"/>
                  <a:pt x="301862" y="173037"/>
                  <a:pt x="309708" y="173037"/>
                </a:cubicBezTo>
                <a:close/>
                <a:moveTo>
                  <a:pt x="626268" y="171450"/>
                </a:moveTo>
                <a:cubicBezTo>
                  <a:pt x="660604" y="171450"/>
                  <a:pt x="694939" y="179234"/>
                  <a:pt x="724592" y="196360"/>
                </a:cubicBezTo>
                <a:cubicBezTo>
                  <a:pt x="821354" y="249293"/>
                  <a:pt x="857250" y="372284"/>
                  <a:pt x="804187" y="470366"/>
                </a:cubicBezTo>
                <a:cubicBezTo>
                  <a:pt x="768291" y="534197"/>
                  <a:pt x="701181" y="574675"/>
                  <a:pt x="626268" y="574675"/>
                </a:cubicBezTo>
                <a:cubicBezTo>
                  <a:pt x="593494" y="574675"/>
                  <a:pt x="559159" y="566891"/>
                  <a:pt x="529506" y="549765"/>
                </a:cubicBezTo>
                <a:cubicBezTo>
                  <a:pt x="431183" y="496832"/>
                  <a:pt x="395287" y="373841"/>
                  <a:pt x="448350" y="275759"/>
                </a:cubicBezTo>
                <a:cubicBezTo>
                  <a:pt x="484246" y="211928"/>
                  <a:pt x="552916" y="171450"/>
                  <a:pt x="626268" y="171450"/>
                </a:cubicBezTo>
                <a:close/>
                <a:moveTo>
                  <a:pt x="625641" y="139700"/>
                </a:moveTo>
                <a:cubicBezTo>
                  <a:pt x="541376" y="139700"/>
                  <a:pt x="461792" y="186479"/>
                  <a:pt x="421220" y="261325"/>
                </a:cubicBezTo>
                <a:cubicBezTo>
                  <a:pt x="360362" y="373595"/>
                  <a:pt x="400934" y="515491"/>
                  <a:pt x="514848" y="577863"/>
                </a:cubicBezTo>
                <a:cubicBezTo>
                  <a:pt x="580387" y="613726"/>
                  <a:pt x="663092" y="615286"/>
                  <a:pt x="730192" y="580981"/>
                </a:cubicBezTo>
                <a:cubicBezTo>
                  <a:pt x="731752" y="580981"/>
                  <a:pt x="733312" y="579422"/>
                  <a:pt x="734873" y="579422"/>
                </a:cubicBezTo>
                <a:cubicBezTo>
                  <a:pt x="739554" y="579422"/>
                  <a:pt x="742675" y="580981"/>
                  <a:pt x="745796" y="585659"/>
                </a:cubicBezTo>
                <a:cubicBezTo>
                  <a:pt x="745796" y="585659"/>
                  <a:pt x="745796" y="585659"/>
                  <a:pt x="864391" y="725996"/>
                </a:cubicBezTo>
                <a:cubicBezTo>
                  <a:pt x="878435" y="744707"/>
                  <a:pt x="898722" y="754063"/>
                  <a:pt x="920568" y="754063"/>
                </a:cubicBezTo>
                <a:cubicBezTo>
                  <a:pt x="940854" y="754063"/>
                  <a:pt x="961140" y="744707"/>
                  <a:pt x="976745" y="730674"/>
                </a:cubicBezTo>
                <a:cubicBezTo>
                  <a:pt x="993910" y="715081"/>
                  <a:pt x="1001712" y="694810"/>
                  <a:pt x="1000152" y="672980"/>
                </a:cubicBezTo>
                <a:cubicBezTo>
                  <a:pt x="1000152" y="651150"/>
                  <a:pt x="990789" y="630879"/>
                  <a:pt x="973624" y="616845"/>
                </a:cubicBezTo>
                <a:cubicBezTo>
                  <a:pt x="973624" y="616845"/>
                  <a:pt x="973624" y="616845"/>
                  <a:pt x="834743" y="499898"/>
                </a:cubicBezTo>
                <a:cubicBezTo>
                  <a:pt x="830061" y="495220"/>
                  <a:pt x="828501" y="487423"/>
                  <a:pt x="831622" y="482745"/>
                </a:cubicBezTo>
                <a:cubicBezTo>
                  <a:pt x="890919" y="370476"/>
                  <a:pt x="848787" y="230139"/>
                  <a:pt x="737994" y="167767"/>
                </a:cubicBezTo>
                <a:cubicBezTo>
                  <a:pt x="703664" y="149056"/>
                  <a:pt x="664652" y="139700"/>
                  <a:pt x="625641" y="139700"/>
                </a:cubicBezTo>
                <a:close/>
                <a:moveTo>
                  <a:pt x="295275" y="60325"/>
                </a:moveTo>
                <a:lnTo>
                  <a:pt x="322263" y="60325"/>
                </a:lnTo>
                <a:lnTo>
                  <a:pt x="322263" y="98425"/>
                </a:lnTo>
                <a:lnTo>
                  <a:pt x="295275" y="98425"/>
                </a:lnTo>
                <a:close/>
                <a:moveTo>
                  <a:pt x="308954" y="28575"/>
                </a:moveTo>
                <a:cubicBezTo>
                  <a:pt x="153171" y="28575"/>
                  <a:pt x="26987" y="155026"/>
                  <a:pt x="26987" y="309576"/>
                </a:cubicBezTo>
                <a:cubicBezTo>
                  <a:pt x="26987" y="465688"/>
                  <a:pt x="153171" y="592138"/>
                  <a:pt x="308954" y="592138"/>
                </a:cubicBezTo>
                <a:cubicBezTo>
                  <a:pt x="355689" y="592138"/>
                  <a:pt x="400866" y="579649"/>
                  <a:pt x="442927" y="557794"/>
                </a:cubicBezTo>
                <a:cubicBezTo>
                  <a:pt x="361920" y="478177"/>
                  <a:pt x="340111" y="351726"/>
                  <a:pt x="397750" y="247131"/>
                </a:cubicBezTo>
                <a:cubicBezTo>
                  <a:pt x="425791" y="194053"/>
                  <a:pt x="472526" y="155026"/>
                  <a:pt x="527050" y="131609"/>
                </a:cubicBezTo>
                <a:cubicBezTo>
                  <a:pt x="472526" y="67603"/>
                  <a:pt x="393077" y="28575"/>
                  <a:pt x="308954" y="28575"/>
                </a:cubicBezTo>
                <a:close/>
                <a:moveTo>
                  <a:pt x="309086" y="0"/>
                </a:moveTo>
                <a:cubicBezTo>
                  <a:pt x="404310" y="0"/>
                  <a:pt x="496412" y="45301"/>
                  <a:pt x="554170" y="121844"/>
                </a:cubicBezTo>
                <a:cubicBezTo>
                  <a:pt x="577586" y="115596"/>
                  <a:pt x="601001" y="112471"/>
                  <a:pt x="625978" y="112471"/>
                </a:cubicBezTo>
                <a:cubicBezTo>
                  <a:pt x="669687" y="112471"/>
                  <a:pt x="713396" y="123406"/>
                  <a:pt x="750861" y="143713"/>
                </a:cubicBezTo>
                <a:cubicBezTo>
                  <a:pt x="872623" y="210884"/>
                  <a:pt x="921015" y="360845"/>
                  <a:pt x="861695" y="485813"/>
                </a:cubicBezTo>
                <a:cubicBezTo>
                  <a:pt x="861695" y="485813"/>
                  <a:pt x="861695" y="485813"/>
                  <a:pt x="991262" y="596722"/>
                </a:cubicBezTo>
                <a:cubicBezTo>
                  <a:pt x="1014678" y="615468"/>
                  <a:pt x="1027166" y="642023"/>
                  <a:pt x="1028727" y="671703"/>
                </a:cubicBezTo>
                <a:cubicBezTo>
                  <a:pt x="1030288" y="701383"/>
                  <a:pt x="1017800" y="729501"/>
                  <a:pt x="997506" y="749808"/>
                </a:cubicBezTo>
                <a:cubicBezTo>
                  <a:pt x="975652" y="770115"/>
                  <a:pt x="949114" y="781050"/>
                  <a:pt x="921015" y="781050"/>
                </a:cubicBezTo>
                <a:cubicBezTo>
                  <a:pt x="891355" y="781050"/>
                  <a:pt x="863256" y="768553"/>
                  <a:pt x="842963" y="743560"/>
                </a:cubicBezTo>
                <a:cubicBezTo>
                  <a:pt x="842963" y="743560"/>
                  <a:pt x="842963" y="743560"/>
                  <a:pt x="732129" y="610781"/>
                </a:cubicBezTo>
                <a:cubicBezTo>
                  <a:pt x="658760" y="643585"/>
                  <a:pt x="571342" y="640461"/>
                  <a:pt x="501095" y="601409"/>
                </a:cubicBezTo>
                <a:cubicBezTo>
                  <a:pt x="488606" y="593598"/>
                  <a:pt x="476118" y="585788"/>
                  <a:pt x="463630" y="576415"/>
                </a:cubicBezTo>
                <a:cubicBezTo>
                  <a:pt x="416798" y="604533"/>
                  <a:pt x="363723" y="618592"/>
                  <a:pt x="309086" y="618592"/>
                </a:cubicBezTo>
                <a:cubicBezTo>
                  <a:pt x="138933" y="618592"/>
                  <a:pt x="0" y="479565"/>
                  <a:pt x="0" y="309296"/>
                </a:cubicBezTo>
                <a:cubicBezTo>
                  <a:pt x="0" y="139027"/>
                  <a:pt x="138933" y="0"/>
                  <a:pt x="3090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9" name="Freeform: Shape 418">
            <a:extLst>
              <a:ext uri="{FF2B5EF4-FFF2-40B4-BE49-F238E27FC236}">
                <a16:creationId xmlns:a16="http://schemas.microsoft.com/office/drawing/2014/main" id="{968B9ADC-E7DC-41E8-B5A1-F3480F4B6432}"/>
              </a:ext>
            </a:extLst>
          </p:cNvPr>
          <p:cNvSpPr>
            <a:spLocks/>
          </p:cNvSpPr>
          <p:nvPr/>
        </p:nvSpPr>
        <p:spPr bwMode="auto">
          <a:xfrm>
            <a:off x="4811232" y="4323361"/>
            <a:ext cx="686691" cy="554597"/>
          </a:xfrm>
          <a:custGeom>
            <a:avLst/>
            <a:gdLst>
              <a:gd name="connsiteX0" fmla="*/ 367658 w 1081088"/>
              <a:gd name="connsiteY0" fmla="*/ 520700 h 873126"/>
              <a:gd name="connsiteX1" fmla="*/ 327050 w 1081088"/>
              <a:gd name="connsiteY1" fmla="*/ 587526 h 873126"/>
              <a:gd name="connsiteX2" fmla="*/ 317678 w 1081088"/>
              <a:gd name="connsiteY2" fmla="*/ 593742 h 873126"/>
              <a:gd name="connsiteX3" fmla="*/ 155240 w 1081088"/>
              <a:gd name="connsiteY3" fmla="*/ 612391 h 873126"/>
              <a:gd name="connsiteX4" fmla="*/ 136498 w 1081088"/>
              <a:gd name="connsiteY4" fmla="*/ 641919 h 873126"/>
              <a:gd name="connsiteX5" fmla="*/ 155240 w 1081088"/>
              <a:gd name="connsiteY5" fmla="*/ 668338 h 873126"/>
              <a:gd name="connsiteX6" fmla="*/ 372344 w 1081088"/>
              <a:gd name="connsiteY6" fmla="*/ 663676 h 873126"/>
              <a:gd name="connsiteX7" fmla="*/ 387964 w 1081088"/>
              <a:gd name="connsiteY7" fmla="*/ 655906 h 873126"/>
              <a:gd name="connsiteX8" fmla="*/ 423888 w 1081088"/>
              <a:gd name="connsiteY8" fmla="*/ 599959 h 873126"/>
              <a:gd name="connsiteX9" fmla="*/ 425448 w 1081088"/>
              <a:gd name="connsiteY9" fmla="*/ 599959 h 873126"/>
              <a:gd name="connsiteX10" fmla="*/ 367658 w 1081088"/>
              <a:gd name="connsiteY10" fmla="*/ 520700 h 873126"/>
              <a:gd name="connsiteX11" fmla="*/ 502064 w 1081088"/>
              <a:gd name="connsiteY11" fmla="*/ 493713 h 873126"/>
              <a:gd name="connsiteX12" fmla="*/ 388936 w 1081088"/>
              <a:gd name="connsiteY12" fmla="*/ 503070 h 873126"/>
              <a:gd name="connsiteX13" fmla="*/ 492766 w 1081088"/>
              <a:gd name="connsiteY13" fmla="*/ 644975 h 873126"/>
              <a:gd name="connsiteX14" fmla="*/ 494316 w 1081088"/>
              <a:gd name="connsiteY14" fmla="*/ 657451 h 873126"/>
              <a:gd name="connsiteX15" fmla="*/ 450924 w 1081088"/>
              <a:gd name="connsiteY15" fmla="*/ 818069 h 873126"/>
              <a:gd name="connsiteX16" fmla="*/ 471070 w 1081088"/>
              <a:gd name="connsiteY16" fmla="*/ 843019 h 873126"/>
              <a:gd name="connsiteX17" fmla="*/ 486568 w 1081088"/>
              <a:gd name="connsiteY17" fmla="*/ 846138 h 873126"/>
              <a:gd name="connsiteX18" fmla="*/ 505164 w 1081088"/>
              <a:gd name="connsiteY18" fmla="*/ 836782 h 873126"/>
              <a:gd name="connsiteX19" fmla="*/ 581100 w 1081088"/>
              <a:gd name="connsiteY19" fmla="*/ 627822 h 873126"/>
              <a:gd name="connsiteX20" fmla="*/ 579550 w 1081088"/>
              <a:gd name="connsiteY20" fmla="*/ 609109 h 873126"/>
              <a:gd name="connsiteX21" fmla="*/ 505164 w 1081088"/>
              <a:gd name="connsiteY21" fmla="*/ 499951 h 873126"/>
              <a:gd name="connsiteX22" fmla="*/ 502064 w 1081088"/>
              <a:gd name="connsiteY22" fmla="*/ 493713 h 873126"/>
              <a:gd name="connsiteX23" fmla="*/ 927100 w 1081088"/>
              <a:gd name="connsiteY23" fmla="*/ 492125 h 873126"/>
              <a:gd name="connsiteX24" fmla="*/ 752474 w 1081088"/>
              <a:gd name="connsiteY24" fmla="*/ 676276 h 873126"/>
              <a:gd name="connsiteX25" fmla="*/ 877886 w 1081088"/>
              <a:gd name="connsiteY25" fmla="*/ 795338 h 873126"/>
              <a:gd name="connsiteX26" fmla="*/ 1052512 w 1081088"/>
              <a:gd name="connsiteY26" fmla="*/ 612775 h 873126"/>
              <a:gd name="connsiteX27" fmla="*/ 926646 w 1081088"/>
              <a:gd name="connsiteY27" fmla="*/ 465138 h 873126"/>
              <a:gd name="connsiteX28" fmla="*/ 943806 w 1081088"/>
              <a:gd name="connsiteY28" fmla="*/ 471378 h 873126"/>
              <a:gd name="connsiteX29" fmla="*/ 1073286 w 1081088"/>
              <a:gd name="connsiteY29" fmla="*/ 596169 h 873126"/>
              <a:gd name="connsiteX30" fmla="*/ 1081088 w 1081088"/>
              <a:gd name="connsiteY30" fmla="*/ 611768 h 873126"/>
              <a:gd name="connsiteX31" fmla="*/ 1074846 w 1081088"/>
              <a:gd name="connsiteY31" fmla="*/ 628927 h 873126"/>
              <a:gd name="connsiteX32" fmla="*/ 895446 w 1081088"/>
              <a:gd name="connsiteY32" fmla="*/ 817674 h 873126"/>
              <a:gd name="connsiteX33" fmla="*/ 878286 w 1081088"/>
              <a:gd name="connsiteY33" fmla="*/ 823913 h 873126"/>
              <a:gd name="connsiteX34" fmla="*/ 861126 w 1081088"/>
              <a:gd name="connsiteY34" fmla="*/ 817674 h 873126"/>
              <a:gd name="connsiteX35" fmla="*/ 731644 w 1081088"/>
              <a:gd name="connsiteY35" fmla="*/ 694442 h 873126"/>
              <a:gd name="connsiteX36" fmla="*/ 730084 w 1081088"/>
              <a:gd name="connsiteY36" fmla="*/ 660125 h 873126"/>
              <a:gd name="connsiteX37" fmla="*/ 909486 w 1081088"/>
              <a:gd name="connsiteY37" fmla="*/ 472938 h 873126"/>
              <a:gd name="connsiteX38" fmla="*/ 926646 w 1081088"/>
              <a:gd name="connsiteY38" fmla="*/ 465138 h 873126"/>
              <a:gd name="connsiteX39" fmla="*/ 383562 w 1081088"/>
              <a:gd name="connsiteY39" fmla="*/ 198438 h 873126"/>
              <a:gd name="connsiteX40" fmla="*/ 357048 w 1081088"/>
              <a:gd name="connsiteY40" fmla="*/ 215670 h 873126"/>
              <a:gd name="connsiteX41" fmla="*/ 268148 w 1081088"/>
              <a:gd name="connsiteY41" fmla="*/ 326893 h 873126"/>
              <a:gd name="connsiteX42" fmla="*/ 277506 w 1081088"/>
              <a:gd name="connsiteY42" fmla="*/ 358223 h 873126"/>
              <a:gd name="connsiteX43" fmla="*/ 305578 w 1081088"/>
              <a:gd name="connsiteY43" fmla="*/ 361356 h 873126"/>
              <a:gd name="connsiteX44" fmla="*/ 397598 w 1081088"/>
              <a:gd name="connsiteY44" fmla="*/ 265799 h 873126"/>
              <a:gd name="connsiteX45" fmla="*/ 410076 w 1081088"/>
              <a:gd name="connsiteY45" fmla="*/ 262666 h 873126"/>
              <a:gd name="connsiteX46" fmla="*/ 484938 w 1081088"/>
              <a:gd name="connsiteY46" fmla="*/ 281464 h 873126"/>
              <a:gd name="connsiteX47" fmla="*/ 494296 w 1081088"/>
              <a:gd name="connsiteY47" fmla="*/ 290863 h 873126"/>
              <a:gd name="connsiteX48" fmla="*/ 492736 w 1081088"/>
              <a:gd name="connsiteY48" fmla="*/ 303395 h 873126"/>
              <a:gd name="connsiteX49" fmla="*/ 405396 w 1081088"/>
              <a:gd name="connsiteY49" fmla="*/ 419318 h 873126"/>
              <a:gd name="connsiteX50" fmla="*/ 383562 w 1081088"/>
              <a:gd name="connsiteY50" fmla="*/ 475712 h 873126"/>
              <a:gd name="connsiteX51" fmla="*/ 534848 w 1081088"/>
              <a:gd name="connsiteY51" fmla="*/ 439682 h 873126"/>
              <a:gd name="connsiteX52" fmla="*/ 576958 w 1081088"/>
              <a:gd name="connsiteY52" fmla="*/ 373888 h 873126"/>
              <a:gd name="connsiteX53" fmla="*/ 592554 w 1081088"/>
              <a:gd name="connsiteY53" fmla="*/ 367622 h 873126"/>
              <a:gd name="connsiteX54" fmla="*/ 601912 w 1081088"/>
              <a:gd name="connsiteY54" fmla="*/ 380155 h 873126"/>
              <a:gd name="connsiteX55" fmla="*/ 605032 w 1081088"/>
              <a:gd name="connsiteY55" fmla="*/ 458481 h 873126"/>
              <a:gd name="connsiteX56" fmla="*/ 609710 w 1081088"/>
              <a:gd name="connsiteY56" fmla="*/ 467880 h 873126"/>
              <a:gd name="connsiteX57" fmla="*/ 750078 w 1081088"/>
              <a:gd name="connsiteY57" fmla="*/ 543073 h 873126"/>
              <a:gd name="connsiteX58" fmla="*/ 784392 w 1081088"/>
              <a:gd name="connsiteY58" fmla="*/ 535240 h 873126"/>
              <a:gd name="connsiteX59" fmla="*/ 781272 w 1081088"/>
              <a:gd name="connsiteY59" fmla="*/ 503910 h 873126"/>
              <a:gd name="connsiteX60" fmla="*/ 668978 w 1081088"/>
              <a:gd name="connsiteY60" fmla="*/ 416184 h 873126"/>
              <a:gd name="connsiteX61" fmla="*/ 664298 w 1081088"/>
              <a:gd name="connsiteY61" fmla="*/ 405219 h 873126"/>
              <a:gd name="connsiteX62" fmla="*/ 664298 w 1081088"/>
              <a:gd name="connsiteY62" fmla="*/ 402086 h 873126"/>
              <a:gd name="connsiteX63" fmla="*/ 662738 w 1081088"/>
              <a:gd name="connsiteY63" fmla="*/ 279897 h 873126"/>
              <a:gd name="connsiteX64" fmla="*/ 584756 w 1081088"/>
              <a:gd name="connsiteY64" fmla="*/ 204704 h 873126"/>
              <a:gd name="connsiteX65" fmla="*/ 383562 w 1081088"/>
              <a:gd name="connsiteY65" fmla="*/ 198438 h 873126"/>
              <a:gd name="connsiteX66" fmla="*/ 382320 w 1081088"/>
              <a:gd name="connsiteY66" fmla="*/ 173038 h 873126"/>
              <a:gd name="connsiteX67" fmla="*/ 383880 w 1081088"/>
              <a:gd name="connsiteY67" fmla="*/ 173038 h 873126"/>
              <a:gd name="connsiteX68" fmla="*/ 585184 w 1081088"/>
              <a:gd name="connsiteY68" fmla="*/ 177716 h 873126"/>
              <a:gd name="connsiteX69" fmla="*/ 689736 w 1081088"/>
              <a:gd name="connsiteY69" fmla="*/ 279065 h 873126"/>
              <a:gd name="connsiteX70" fmla="*/ 691296 w 1081088"/>
              <a:gd name="connsiteY70" fmla="*/ 397565 h 873126"/>
              <a:gd name="connsiteX71" fmla="*/ 798970 w 1081088"/>
              <a:gd name="connsiteY71" fmla="*/ 481763 h 873126"/>
              <a:gd name="connsiteX72" fmla="*/ 808334 w 1081088"/>
              <a:gd name="connsiteY72" fmla="*/ 548809 h 873126"/>
              <a:gd name="connsiteX73" fmla="*/ 739672 w 1081088"/>
              <a:gd name="connsiteY73" fmla="*/ 565961 h 873126"/>
              <a:gd name="connsiteX74" fmla="*/ 596106 w 1081088"/>
              <a:gd name="connsiteY74" fmla="*/ 491118 h 873126"/>
              <a:gd name="connsiteX75" fmla="*/ 577380 w 1081088"/>
              <a:gd name="connsiteY75" fmla="*/ 459934 h 873126"/>
              <a:gd name="connsiteX76" fmla="*/ 577380 w 1081088"/>
              <a:gd name="connsiteY76" fmla="*/ 425631 h 873126"/>
              <a:gd name="connsiteX77" fmla="*/ 532126 w 1081088"/>
              <a:gd name="connsiteY77" fmla="*/ 492678 h 873126"/>
              <a:gd name="connsiteX78" fmla="*/ 602348 w 1081088"/>
              <a:gd name="connsiteY78" fmla="*/ 592467 h 873126"/>
              <a:gd name="connsiteX79" fmla="*/ 608590 w 1081088"/>
              <a:gd name="connsiteY79" fmla="*/ 637685 h 873126"/>
              <a:gd name="connsiteX80" fmla="*/ 532126 w 1081088"/>
              <a:gd name="connsiteY80" fmla="*/ 846620 h 873126"/>
              <a:gd name="connsiteX81" fmla="*/ 530566 w 1081088"/>
              <a:gd name="connsiteY81" fmla="*/ 848179 h 873126"/>
              <a:gd name="connsiteX82" fmla="*/ 486872 w 1081088"/>
              <a:gd name="connsiteY82" fmla="*/ 873126 h 873126"/>
              <a:gd name="connsiteX83" fmla="*/ 463464 w 1081088"/>
              <a:gd name="connsiteY83" fmla="*/ 870008 h 873126"/>
              <a:gd name="connsiteX84" fmla="*/ 424452 w 1081088"/>
              <a:gd name="connsiteY84" fmla="*/ 815435 h 873126"/>
              <a:gd name="connsiteX85" fmla="*/ 424452 w 1081088"/>
              <a:gd name="connsiteY85" fmla="*/ 812317 h 873126"/>
              <a:gd name="connsiteX86" fmla="*/ 466586 w 1081088"/>
              <a:gd name="connsiteY86" fmla="*/ 656395 h 873126"/>
              <a:gd name="connsiteX87" fmla="*/ 441618 w 1081088"/>
              <a:gd name="connsiteY87" fmla="*/ 623652 h 873126"/>
              <a:gd name="connsiteX88" fmla="*/ 411968 w 1081088"/>
              <a:gd name="connsiteY88" fmla="*/ 670428 h 873126"/>
              <a:gd name="connsiteX89" fmla="*/ 372956 w 1081088"/>
              <a:gd name="connsiteY89" fmla="*/ 692257 h 873126"/>
              <a:gd name="connsiteX90" fmla="*/ 157608 w 1081088"/>
              <a:gd name="connsiteY90" fmla="*/ 696935 h 873126"/>
              <a:gd name="connsiteX91" fmla="*/ 109234 w 1081088"/>
              <a:gd name="connsiteY91" fmla="*/ 643921 h 873126"/>
              <a:gd name="connsiteX92" fmla="*/ 151366 w 1081088"/>
              <a:gd name="connsiteY92" fmla="*/ 586230 h 873126"/>
              <a:gd name="connsiteX93" fmla="*/ 307416 w 1081088"/>
              <a:gd name="connsiteY93" fmla="*/ 567520 h 873126"/>
              <a:gd name="connsiteX94" fmla="*/ 349550 w 1081088"/>
              <a:gd name="connsiteY94" fmla="*/ 497355 h 873126"/>
              <a:gd name="connsiteX95" fmla="*/ 238754 w 1081088"/>
              <a:gd name="connsiteY95" fmla="*/ 477085 h 873126"/>
              <a:gd name="connsiteX96" fmla="*/ 20286 w 1081088"/>
              <a:gd name="connsiteY96" fmla="*/ 545691 h 873126"/>
              <a:gd name="connsiteX97" fmla="*/ 0 w 1081088"/>
              <a:gd name="connsiteY97" fmla="*/ 528539 h 873126"/>
              <a:gd name="connsiteX98" fmla="*/ 244996 w 1081088"/>
              <a:gd name="connsiteY98" fmla="*/ 450579 h 873126"/>
              <a:gd name="connsiteX99" fmla="*/ 357352 w 1081088"/>
              <a:gd name="connsiteY99" fmla="*/ 470848 h 873126"/>
              <a:gd name="connsiteX100" fmla="*/ 382320 w 1081088"/>
              <a:gd name="connsiteY100" fmla="*/ 403802 h 873126"/>
              <a:gd name="connsiteX101" fmla="*/ 383880 w 1081088"/>
              <a:gd name="connsiteY101" fmla="*/ 403802 h 873126"/>
              <a:gd name="connsiteX102" fmla="*/ 458784 w 1081088"/>
              <a:gd name="connsiteY102" fmla="*/ 304012 h 873126"/>
              <a:gd name="connsiteX103" fmla="*/ 411968 w 1081088"/>
              <a:gd name="connsiteY103" fmla="*/ 291539 h 873126"/>
              <a:gd name="connsiteX104" fmla="*/ 324582 w 1081088"/>
              <a:gd name="connsiteY104" fmla="*/ 380414 h 873126"/>
              <a:gd name="connsiteX105" fmla="*/ 260602 w 1081088"/>
              <a:gd name="connsiteY105" fmla="*/ 380414 h 873126"/>
              <a:gd name="connsiteX106" fmla="*/ 246556 w 1081088"/>
              <a:gd name="connsiteY106" fmla="*/ 313368 h 873126"/>
              <a:gd name="connsiteX107" fmla="*/ 246556 w 1081088"/>
              <a:gd name="connsiteY107" fmla="*/ 311808 h 873126"/>
              <a:gd name="connsiteX108" fmla="*/ 335504 w 1081088"/>
              <a:gd name="connsiteY108" fmla="*/ 199545 h 873126"/>
              <a:gd name="connsiteX109" fmla="*/ 382320 w 1081088"/>
              <a:gd name="connsiteY109" fmla="*/ 173038 h 873126"/>
              <a:gd name="connsiteX110" fmla="*/ 757236 w 1081088"/>
              <a:gd name="connsiteY110" fmla="*/ 25400 h 873126"/>
              <a:gd name="connsiteX111" fmla="*/ 669924 w 1081088"/>
              <a:gd name="connsiteY111" fmla="*/ 112713 h 873126"/>
              <a:gd name="connsiteX112" fmla="*/ 757236 w 1081088"/>
              <a:gd name="connsiteY112" fmla="*/ 200026 h 873126"/>
              <a:gd name="connsiteX113" fmla="*/ 844550 w 1081088"/>
              <a:gd name="connsiteY113" fmla="*/ 112713 h 873126"/>
              <a:gd name="connsiteX114" fmla="*/ 757236 w 1081088"/>
              <a:gd name="connsiteY114" fmla="*/ 25400 h 873126"/>
              <a:gd name="connsiteX115" fmla="*/ 755648 w 1081088"/>
              <a:gd name="connsiteY115" fmla="*/ 0 h 873126"/>
              <a:gd name="connsiteX116" fmla="*/ 869948 w 1081088"/>
              <a:gd name="connsiteY116" fmla="*/ 114300 h 873126"/>
              <a:gd name="connsiteX117" fmla="*/ 755648 w 1081088"/>
              <a:gd name="connsiteY117" fmla="*/ 228600 h 873126"/>
              <a:gd name="connsiteX118" fmla="*/ 641348 w 1081088"/>
              <a:gd name="connsiteY118" fmla="*/ 114300 h 873126"/>
              <a:gd name="connsiteX119" fmla="*/ 755648 w 1081088"/>
              <a:gd name="connsiteY119" fmla="*/ 0 h 87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081088" h="873126">
                <a:moveTo>
                  <a:pt x="367658" y="520700"/>
                </a:moveTo>
                <a:cubicBezTo>
                  <a:pt x="367658" y="520700"/>
                  <a:pt x="367658" y="520700"/>
                  <a:pt x="327050" y="587526"/>
                </a:cubicBezTo>
                <a:cubicBezTo>
                  <a:pt x="325488" y="590634"/>
                  <a:pt x="320802" y="593742"/>
                  <a:pt x="317678" y="593742"/>
                </a:cubicBezTo>
                <a:cubicBezTo>
                  <a:pt x="317678" y="593742"/>
                  <a:pt x="317678" y="593742"/>
                  <a:pt x="155240" y="612391"/>
                </a:cubicBezTo>
                <a:cubicBezTo>
                  <a:pt x="148994" y="612391"/>
                  <a:pt x="134936" y="618608"/>
                  <a:pt x="136498" y="641919"/>
                </a:cubicBezTo>
                <a:cubicBezTo>
                  <a:pt x="138060" y="668338"/>
                  <a:pt x="148994" y="668338"/>
                  <a:pt x="155240" y="668338"/>
                </a:cubicBezTo>
                <a:cubicBezTo>
                  <a:pt x="155240" y="668338"/>
                  <a:pt x="155240" y="668338"/>
                  <a:pt x="372344" y="663676"/>
                </a:cubicBezTo>
                <a:cubicBezTo>
                  <a:pt x="378592" y="663676"/>
                  <a:pt x="386402" y="659014"/>
                  <a:pt x="387964" y="655906"/>
                </a:cubicBezTo>
                <a:cubicBezTo>
                  <a:pt x="387964" y="655906"/>
                  <a:pt x="387964" y="655906"/>
                  <a:pt x="423888" y="599959"/>
                </a:cubicBezTo>
                <a:lnTo>
                  <a:pt x="425448" y="599959"/>
                </a:lnTo>
                <a:cubicBezTo>
                  <a:pt x="425448" y="599959"/>
                  <a:pt x="425448" y="599959"/>
                  <a:pt x="367658" y="520700"/>
                </a:cubicBezTo>
                <a:close/>
                <a:moveTo>
                  <a:pt x="502064" y="493713"/>
                </a:moveTo>
                <a:cubicBezTo>
                  <a:pt x="471070" y="506188"/>
                  <a:pt x="432328" y="507748"/>
                  <a:pt x="388936" y="503070"/>
                </a:cubicBezTo>
                <a:cubicBezTo>
                  <a:pt x="388936" y="503070"/>
                  <a:pt x="388936" y="503070"/>
                  <a:pt x="492766" y="644975"/>
                </a:cubicBezTo>
                <a:cubicBezTo>
                  <a:pt x="494316" y="648094"/>
                  <a:pt x="495866" y="652772"/>
                  <a:pt x="494316" y="657451"/>
                </a:cubicBezTo>
                <a:cubicBezTo>
                  <a:pt x="494316" y="657451"/>
                  <a:pt x="494316" y="657451"/>
                  <a:pt x="450924" y="818069"/>
                </a:cubicBezTo>
                <a:cubicBezTo>
                  <a:pt x="450924" y="822747"/>
                  <a:pt x="450924" y="836782"/>
                  <a:pt x="471070" y="843019"/>
                </a:cubicBezTo>
                <a:cubicBezTo>
                  <a:pt x="475720" y="844579"/>
                  <a:pt x="481918" y="846138"/>
                  <a:pt x="486568" y="846138"/>
                </a:cubicBezTo>
                <a:cubicBezTo>
                  <a:pt x="500514" y="846138"/>
                  <a:pt x="503614" y="838341"/>
                  <a:pt x="505164" y="836782"/>
                </a:cubicBezTo>
                <a:cubicBezTo>
                  <a:pt x="505164" y="836782"/>
                  <a:pt x="505164" y="836782"/>
                  <a:pt x="581100" y="627822"/>
                </a:cubicBezTo>
                <a:cubicBezTo>
                  <a:pt x="584200" y="621584"/>
                  <a:pt x="582650" y="612228"/>
                  <a:pt x="579550" y="609109"/>
                </a:cubicBezTo>
                <a:cubicBezTo>
                  <a:pt x="579550" y="609109"/>
                  <a:pt x="579550" y="609109"/>
                  <a:pt x="505164" y="499951"/>
                </a:cubicBezTo>
                <a:cubicBezTo>
                  <a:pt x="503614" y="498391"/>
                  <a:pt x="503614" y="495273"/>
                  <a:pt x="502064" y="493713"/>
                </a:cubicBezTo>
                <a:close/>
                <a:moveTo>
                  <a:pt x="927100" y="492125"/>
                </a:moveTo>
                <a:lnTo>
                  <a:pt x="752474" y="676276"/>
                </a:lnTo>
                <a:lnTo>
                  <a:pt x="877886" y="795338"/>
                </a:lnTo>
                <a:lnTo>
                  <a:pt x="1052512" y="612775"/>
                </a:lnTo>
                <a:close/>
                <a:moveTo>
                  <a:pt x="926646" y="465138"/>
                </a:moveTo>
                <a:cubicBezTo>
                  <a:pt x="932886" y="465138"/>
                  <a:pt x="939126" y="466698"/>
                  <a:pt x="943806" y="471378"/>
                </a:cubicBezTo>
                <a:cubicBezTo>
                  <a:pt x="943806" y="471378"/>
                  <a:pt x="943806" y="471378"/>
                  <a:pt x="1073286" y="596169"/>
                </a:cubicBezTo>
                <a:cubicBezTo>
                  <a:pt x="1077966" y="599289"/>
                  <a:pt x="1081088" y="605528"/>
                  <a:pt x="1081088" y="611768"/>
                </a:cubicBezTo>
                <a:cubicBezTo>
                  <a:pt x="1081088" y="618008"/>
                  <a:pt x="1077966" y="624247"/>
                  <a:pt x="1074846" y="628927"/>
                </a:cubicBezTo>
                <a:cubicBezTo>
                  <a:pt x="1074846" y="628927"/>
                  <a:pt x="1074846" y="628927"/>
                  <a:pt x="895446" y="817674"/>
                </a:cubicBezTo>
                <a:cubicBezTo>
                  <a:pt x="890766" y="822353"/>
                  <a:pt x="884526" y="823913"/>
                  <a:pt x="878286" y="823913"/>
                </a:cubicBezTo>
                <a:cubicBezTo>
                  <a:pt x="872046" y="823913"/>
                  <a:pt x="865806" y="822353"/>
                  <a:pt x="861126" y="817674"/>
                </a:cubicBezTo>
                <a:cubicBezTo>
                  <a:pt x="861126" y="817674"/>
                  <a:pt x="861126" y="817674"/>
                  <a:pt x="731644" y="694442"/>
                </a:cubicBezTo>
                <a:cubicBezTo>
                  <a:pt x="720724" y="685083"/>
                  <a:pt x="720724" y="671044"/>
                  <a:pt x="730084" y="660125"/>
                </a:cubicBezTo>
                <a:cubicBezTo>
                  <a:pt x="730084" y="660125"/>
                  <a:pt x="730084" y="660125"/>
                  <a:pt x="909486" y="472938"/>
                </a:cubicBezTo>
                <a:cubicBezTo>
                  <a:pt x="914166" y="468258"/>
                  <a:pt x="920406" y="465138"/>
                  <a:pt x="926646" y="465138"/>
                </a:cubicBezTo>
                <a:close/>
                <a:moveTo>
                  <a:pt x="383562" y="198438"/>
                </a:moveTo>
                <a:cubicBezTo>
                  <a:pt x="372644" y="198438"/>
                  <a:pt x="366406" y="206271"/>
                  <a:pt x="357048" y="215670"/>
                </a:cubicBezTo>
                <a:cubicBezTo>
                  <a:pt x="357048" y="215670"/>
                  <a:pt x="357048" y="215670"/>
                  <a:pt x="268148" y="326893"/>
                </a:cubicBezTo>
                <a:cubicBezTo>
                  <a:pt x="266588" y="330026"/>
                  <a:pt x="260348" y="344125"/>
                  <a:pt x="277506" y="358223"/>
                </a:cubicBezTo>
                <a:cubicBezTo>
                  <a:pt x="288422" y="366056"/>
                  <a:pt x="299340" y="366056"/>
                  <a:pt x="305578" y="361356"/>
                </a:cubicBezTo>
                <a:cubicBezTo>
                  <a:pt x="305578" y="361356"/>
                  <a:pt x="305578" y="361356"/>
                  <a:pt x="397598" y="265799"/>
                </a:cubicBezTo>
                <a:cubicBezTo>
                  <a:pt x="400718" y="262666"/>
                  <a:pt x="405396" y="261099"/>
                  <a:pt x="410076" y="262666"/>
                </a:cubicBezTo>
                <a:cubicBezTo>
                  <a:pt x="410076" y="262666"/>
                  <a:pt x="410076" y="262666"/>
                  <a:pt x="484938" y="281464"/>
                </a:cubicBezTo>
                <a:cubicBezTo>
                  <a:pt x="489618" y="283030"/>
                  <a:pt x="492736" y="286163"/>
                  <a:pt x="494296" y="290863"/>
                </a:cubicBezTo>
                <a:cubicBezTo>
                  <a:pt x="495856" y="293996"/>
                  <a:pt x="495856" y="298696"/>
                  <a:pt x="492736" y="303395"/>
                </a:cubicBezTo>
                <a:cubicBezTo>
                  <a:pt x="492736" y="303395"/>
                  <a:pt x="492736" y="303395"/>
                  <a:pt x="405396" y="419318"/>
                </a:cubicBezTo>
                <a:cubicBezTo>
                  <a:pt x="397598" y="431850"/>
                  <a:pt x="385120" y="453781"/>
                  <a:pt x="383562" y="475712"/>
                </a:cubicBezTo>
                <a:cubicBezTo>
                  <a:pt x="453746" y="483545"/>
                  <a:pt x="503654" y="477279"/>
                  <a:pt x="534848" y="439682"/>
                </a:cubicBezTo>
                <a:cubicBezTo>
                  <a:pt x="534848" y="439682"/>
                  <a:pt x="534848" y="439682"/>
                  <a:pt x="576958" y="373888"/>
                </a:cubicBezTo>
                <a:cubicBezTo>
                  <a:pt x="580078" y="369189"/>
                  <a:pt x="586316" y="366056"/>
                  <a:pt x="592554" y="367622"/>
                </a:cubicBezTo>
                <a:cubicBezTo>
                  <a:pt x="598792" y="369189"/>
                  <a:pt x="601912" y="373888"/>
                  <a:pt x="601912" y="380155"/>
                </a:cubicBezTo>
                <a:cubicBezTo>
                  <a:pt x="601912" y="380155"/>
                  <a:pt x="601912" y="380155"/>
                  <a:pt x="605032" y="458481"/>
                </a:cubicBezTo>
                <a:cubicBezTo>
                  <a:pt x="605032" y="461614"/>
                  <a:pt x="606592" y="466313"/>
                  <a:pt x="609710" y="467880"/>
                </a:cubicBezTo>
                <a:cubicBezTo>
                  <a:pt x="626866" y="478845"/>
                  <a:pt x="664298" y="499210"/>
                  <a:pt x="750078" y="543073"/>
                </a:cubicBezTo>
                <a:cubicBezTo>
                  <a:pt x="750078" y="543073"/>
                  <a:pt x="773474" y="554038"/>
                  <a:pt x="784392" y="535240"/>
                </a:cubicBezTo>
                <a:cubicBezTo>
                  <a:pt x="793748" y="519575"/>
                  <a:pt x="789070" y="508609"/>
                  <a:pt x="781272" y="503910"/>
                </a:cubicBezTo>
                <a:cubicBezTo>
                  <a:pt x="781272" y="503910"/>
                  <a:pt x="781272" y="503910"/>
                  <a:pt x="668978" y="416184"/>
                </a:cubicBezTo>
                <a:cubicBezTo>
                  <a:pt x="665858" y="413051"/>
                  <a:pt x="664298" y="408352"/>
                  <a:pt x="664298" y="405219"/>
                </a:cubicBezTo>
                <a:cubicBezTo>
                  <a:pt x="664298" y="405219"/>
                  <a:pt x="664298" y="405219"/>
                  <a:pt x="664298" y="402086"/>
                </a:cubicBezTo>
                <a:cubicBezTo>
                  <a:pt x="664298" y="378588"/>
                  <a:pt x="662738" y="309661"/>
                  <a:pt x="662738" y="279897"/>
                </a:cubicBezTo>
                <a:cubicBezTo>
                  <a:pt x="661178" y="243867"/>
                  <a:pt x="615948" y="204704"/>
                  <a:pt x="584756" y="204704"/>
                </a:cubicBezTo>
                <a:cubicBezTo>
                  <a:pt x="542646" y="203138"/>
                  <a:pt x="428792" y="200005"/>
                  <a:pt x="383562" y="198438"/>
                </a:cubicBezTo>
                <a:close/>
                <a:moveTo>
                  <a:pt x="382320" y="173038"/>
                </a:moveTo>
                <a:cubicBezTo>
                  <a:pt x="382320" y="173038"/>
                  <a:pt x="383880" y="173038"/>
                  <a:pt x="383880" y="173038"/>
                </a:cubicBezTo>
                <a:cubicBezTo>
                  <a:pt x="430694" y="174597"/>
                  <a:pt x="543050" y="177716"/>
                  <a:pt x="585184" y="177716"/>
                </a:cubicBezTo>
                <a:cubicBezTo>
                  <a:pt x="628878" y="179275"/>
                  <a:pt x="688176" y="227611"/>
                  <a:pt x="689736" y="279065"/>
                </a:cubicBezTo>
                <a:cubicBezTo>
                  <a:pt x="691296" y="308690"/>
                  <a:pt x="691296" y="372618"/>
                  <a:pt x="691296" y="397565"/>
                </a:cubicBezTo>
                <a:cubicBezTo>
                  <a:pt x="691296" y="397565"/>
                  <a:pt x="691296" y="397565"/>
                  <a:pt x="798970" y="481763"/>
                </a:cubicBezTo>
                <a:cubicBezTo>
                  <a:pt x="814576" y="494237"/>
                  <a:pt x="825500" y="520743"/>
                  <a:pt x="808334" y="548809"/>
                </a:cubicBezTo>
                <a:cubicBezTo>
                  <a:pt x="792728" y="575316"/>
                  <a:pt x="761518" y="576875"/>
                  <a:pt x="739672" y="565961"/>
                </a:cubicBezTo>
                <a:cubicBezTo>
                  <a:pt x="652284" y="523862"/>
                  <a:pt x="613272" y="502033"/>
                  <a:pt x="596106" y="491118"/>
                </a:cubicBezTo>
                <a:cubicBezTo>
                  <a:pt x="582062" y="481763"/>
                  <a:pt x="578942" y="464612"/>
                  <a:pt x="577380" y="459934"/>
                </a:cubicBezTo>
                <a:cubicBezTo>
                  <a:pt x="577380" y="459934"/>
                  <a:pt x="577380" y="459934"/>
                  <a:pt x="577380" y="425631"/>
                </a:cubicBezTo>
                <a:cubicBezTo>
                  <a:pt x="577380" y="425631"/>
                  <a:pt x="577380" y="425631"/>
                  <a:pt x="532126" y="492678"/>
                </a:cubicBezTo>
                <a:lnTo>
                  <a:pt x="602348" y="592467"/>
                </a:lnTo>
                <a:cubicBezTo>
                  <a:pt x="611712" y="603382"/>
                  <a:pt x="613272" y="622092"/>
                  <a:pt x="608590" y="637685"/>
                </a:cubicBezTo>
                <a:cubicBezTo>
                  <a:pt x="608590" y="637685"/>
                  <a:pt x="608590" y="637685"/>
                  <a:pt x="532126" y="846620"/>
                </a:cubicBezTo>
                <a:cubicBezTo>
                  <a:pt x="532126" y="846620"/>
                  <a:pt x="530566" y="848179"/>
                  <a:pt x="530566" y="848179"/>
                </a:cubicBezTo>
                <a:cubicBezTo>
                  <a:pt x="522764" y="863771"/>
                  <a:pt x="507158" y="873126"/>
                  <a:pt x="486872" y="873126"/>
                </a:cubicBezTo>
                <a:cubicBezTo>
                  <a:pt x="479070" y="873126"/>
                  <a:pt x="471268" y="871567"/>
                  <a:pt x="463464" y="870008"/>
                </a:cubicBezTo>
                <a:cubicBezTo>
                  <a:pt x="427574" y="859093"/>
                  <a:pt x="421332" y="829468"/>
                  <a:pt x="424452" y="815435"/>
                </a:cubicBezTo>
                <a:cubicBezTo>
                  <a:pt x="424452" y="813876"/>
                  <a:pt x="424452" y="813876"/>
                  <a:pt x="424452" y="812317"/>
                </a:cubicBezTo>
                <a:cubicBezTo>
                  <a:pt x="424452" y="812317"/>
                  <a:pt x="424452" y="812317"/>
                  <a:pt x="466586" y="656395"/>
                </a:cubicBezTo>
                <a:cubicBezTo>
                  <a:pt x="466586" y="656395"/>
                  <a:pt x="466586" y="656395"/>
                  <a:pt x="441618" y="623652"/>
                </a:cubicBezTo>
                <a:cubicBezTo>
                  <a:pt x="441618" y="623652"/>
                  <a:pt x="441618" y="623652"/>
                  <a:pt x="411968" y="670428"/>
                </a:cubicBezTo>
                <a:cubicBezTo>
                  <a:pt x="405726" y="681343"/>
                  <a:pt x="388562" y="692257"/>
                  <a:pt x="372956" y="692257"/>
                </a:cubicBezTo>
                <a:cubicBezTo>
                  <a:pt x="372956" y="692257"/>
                  <a:pt x="372956" y="692257"/>
                  <a:pt x="157608" y="696935"/>
                </a:cubicBezTo>
                <a:cubicBezTo>
                  <a:pt x="127960" y="696935"/>
                  <a:pt x="112354" y="678224"/>
                  <a:pt x="109234" y="643921"/>
                </a:cubicBezTo>
                <a:cubicBezTo>
                  <a:pt x="107672" y="606500"/>
                  <a:pt x="131080" y="589349"/>
                  <a:pt x="151366" y="586230"/>
                </a:cubicBezTo>
                <a:cubicBezTo>
                  <a:pt x="151366" y="586230"/>
                  <a:pt x="151366" y="586230"/>
                  <a:pt x="307416" y="567520"/>
                </a:cubicBezTo>
                <a:cubicBezTo>
                  <a:pt x="307416" y="567520"/>
                  <a:pt x="307416" y="567520"/>
                  <a:pt x="349550" y="497355"/>
                </a:cubicBezTo>
                <a:cubicBezTo>
                  <a:pt x="315218" y="492678"/>
                  <a:pt x="277766" y="484881"/>
                  <a:pt x="238754" y="477085"/>
                </a:cubicBezTo>
                <a:cubicBezTo>
                  <a:pt x="102992" y="447460"/>
                  <a:pt x="23406" y="542572"/>
                  <a:pt x="20286" y="545691"/>
                </a:cubicBezTo>
                <a:cubicBezTo>
                  <a:pt x="20286" y="545691"/>
                  <a:pt x="20286" y="545691"/>
                  <a:pt x="0" y="528539"/>
                </a:cubicBezTo>
                <a:cubicBezTo>
                  <a:pt x="3120" y="523862"/>
                  <a:pt x="92068" y="417835"/>
                  <a:pt x="244996" y="450579"/>
                </a:cubicBezTo>
                <a:cubicBezTo>
                  <a:pt x="285568" y="458375"/>
                  <a:pt x="323020" y="466171"/>
                  <a:pt x="357352" y="470848"/>
                </a:cubicBezTo>
                <a:cubicBezTo>
                  <a:pt x="358912" y="444342"/>
                  <a:pt x="374516" y="417835"/>
                  <a:pt x="382320" y="403802"/>
                </a:cubicBezTo>
                <a:cubicBezTo>
                  <a:pt x="382320" y="403802"/>
                  <a:pt x="383880" y="403802"/>
                  <a:pt x="383880" y="403802"/>
                </a:cubicBezTo>
                <a:cubicBezTo>
                  <a:pt x="383880" y="403802"/>
                  <a:pt x="383880" y="403802"/>
                  <a:pt x="458784" y="304012"/>
                </a:cubicBezTo>
                <a:cubicBezTo>
                  <a:pt x="458784" y="304012"/>
                  <a:pt x="458784" y="304012"/>
                  <a:pt x="411968" y="291539"/>
                </a:cubicBezTo>
                <a:cubicBezTo>
                  <a:pt x="411968" y="291539"/>
                  <a:pt x="411968" y="291539"/>
                  <a:pt x="324582" y="380414"/>
                </a:cubicBezTo>
                <a:cubicBezTo>
                  <a:pt x="308976" y="396006"/>
                  <a:pt x="280888" y="396006"/>
                  <a:pt x="260602" y="380414"/>
                </a:cubicBezTo>
                <a:cubicBezTo>
                  <a:pt x="230952" y="355467"/>
                  <a:pt x="238754" y="325841"/>
                  <a:pt x="246556" y="313368"/>
                </a:cubicBezTo>
                <a:cubicBezTo>
                  <a:pt x="246556" y="313368"/>
                  <a:pt x="246556" y="311808"/>
                  <a:pt x="246556" y="311808"/>
                </a:cubicBezTo>
                <a:cubicBezTo>
                  <a:pt x="246556" y="311808"/>
                  <a:pt x="246556" y="311808"/>
                  <a:pt x="335504" y="199545"/>
                </a:cubicBezTo>
                <a:cubicBezTo>
                  <a:pt x="344868" y="188630"/>
                  <a:pt x="358912" y="173038"/>
                  <a:pt x="382320" y="173038"/>
                </a:cubicBezTo>
                <a:close/>
                <a:moveTo>
                  <a:pt x="757236" y="25400"/>
                </a:moveTo>
                <a:cubicBezTo>
                  <a:pt x="709016" y="25400"/>
                  <a:pt x="669924" y="64491"/>
                  <a:pt x="669924" y="112713"/>
                </a:cubicBezTo>
                <a:cubicBezTo>
                  <a:pt x="669924" y="160935"/>
                  <a:pt x="709016" y="200026"/>
                  <a:pt x="757236" y="200026"/>
                </a:cubicBezTo>
                <a:cubicBezTo>
                  <a:pt x="805460" y="200026"/>
                  <a:pt x="844550" y="160935"/>
                  <a:pt x="844550" y="112713"/>
                </a:cubicBezTo>
                <a:cubicBezTo>
                  <a:pt x="844550" y="64491"/>
                  <a:pt x="805460" y="25400"/>
                  <a:pt x="757236" y="25400"/>
                </a:cubicBezTo>
                <a:close/>
                <a:moveTo>
                  <a:pt x="755648" y="0"/>
                </a:moveTo>
                <a:cubicBezTo>
                  <a:pt x="818776" y="0"/>
                  <a:pt x="869948" y="51174"/>
                  <a:pt x="869948" y="114300"/>
                </a:cubicBezTo>
                <a:cubicBezTo>
                  <a:pt x="869948" y="177426"/>
                  <a:pt x="818776" y="228600"/>
                  <a:pt x="755648" y="228600"/>
                </a:cubicBezTo>
                <a:cubicBezTo>
                  <a:pt x="692524" y="228600"/>
                  <a:pt x="641348" y="177426"/>
                  <a:pt x="641348" y="114300"/>
                </a:cubicBezTo>
                <a:cubicBezTo>
                  <a:pt x="641348" y="51174"/>
                  <a:pt x="692524" y="0"/>
                  <a:pt x="7556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8" name="Freeform: Shape 417">
            <a:extLst>
              <a:ext uri="{FF2B5EF4-FFF2-40B4-BE49-F238E27FC236}">
                <a16:creationId xmlns:a16="http://schemas.microsoft.com/office/drawing/2014/main" id="{5BD73000-68FD-4786-A12D-2682241769D5}"/>
              </a:ext>
            </a:extLst>
          </p:cNvPr>
          <p:cNvSpPr>
            <a:spLocks/>
          </p:cNvSpPr>
          <p:nvPr/>
        </p:nvSpPr>
        <p:spPr bwMode="auto">
          <a:xfrm>
            <a:off x="10562711" y="3198013"/>
            <a:ext cx="471278" cy="499908"/>
          </a:xfrm>
          <a:custGeom>
            <a:avLst/>
            <a:gdLst>
              <a:gd name="connsiteX0" fmla="*/ 182428 w 741954"/>
              <a:gd name="connsiteY0" fmla="*/ 533026 h 787027"/>
              <a:gd name="connsiteX1" fmla="*/ 74322 w 741954"/>
              <a:gd name="connsiteY1" fmla="*/ 708391 h 787027"/>
              <a:gd name="connsiteX2" fmla="*/ 72756 w 741954"/>
              <a:gd name="connsiteY2" fmla="*/ 719351 h 787027"/>
              <a:gd name="connsiteX3" fmla="*/ 55522 w 741954"/>
              <a:gd name="connsiteY3" fmla="*/ 760060 h 787027"/>
              <a:gd name="connsiteX4" fmla="*/ 97824 w 741954"/>
              <a:gd name="connsiteY4" fmla="*/ 744403 h 787027"/>
              <a:gd name="connsiteX5" fmla="*/ 108792 w 741954"/>
              <a:gd name="connsiteY5" fmla="*/ 742837 h 787027"/>
              <a:gd name="connsiteX6" fmla="*/ 292100 w 741954"/>
              <a:gd name="connsiteY6" fmla="*/ 642629 h 787027"/>
              <a:gd name="connsiteX7" fmla="*/ 182428 w 741954"/>
              <a:gd name="connsiteY7" fmla="*/ 533026 h 787027"/>
              <a:gd name="connsiteX8" fmla="*/ 717848 w 741954"/>
              <a:gd name="connsiteY8" fmla="*/ 363522 h 787027"/>
              <a:gd name="connsiteX9" fmla="*/ 727194 w 741954"/>
              <a:gd name="connsiteY9" fmla="*/ 366246 h 787027"/>
              <a:gd name="connsiteX10" fmla="*/ 728752 w 741954"/>
              <a:gd name="connsiteY10" fmla="*/ 386481 h 787027"/>
              <a:gd name="connsiteX11" fmla="*/ 505970 w 741954"/>
              <a:gd name="connsiteY11" fmla="*/ 598176 h 787027"/>
              <a:gd name="connsiteX12" fmla="*/ 498180 w 741954"/>
              <a:gd name="connsiteY12" fmla="*/ 601289 h 787027"/>
              <a:gd name="connsiteX13" fmla="*/ 487274 w 741954"/>
              <a:gd name="connsiteY13" fmla="*/ 596620 h 787027"/>
              <a:gd name="connsiteX14" fmla="*/ 488832 w 741954"/>
              <a:gd name="connsiteY14" fmla="*/ 576384 h 787027"/>
              <a:gd name="connsiteX15" fmla="*/ 708500 w 741954"/>
              <a:gd name="connsiteY15" fmla="*/ 367803 h 787027"/>
              <a:gd name="connsiteX16" fmla="*/ 717848 w 741954"/>
              <a:gd name="connsiteY16" fmla="*/ 363522 h 787027"/>
              <a:gd name="connsiteX17" fmla="*/ 550232 w 741954"/>
              <a:gd name="connsiteY17" fmla="*/ 164726 h 787027"/>
              <a:gd name="connsiteX18" fmla="*/ 200024 w 741954"/>
              <a:gd name="connsiteY18" fmla="*/ 512739 h 787027"/>
              <a:gd name="connsiteX19" fmla="*/ 312092 w 741954"/>
              <a:gd name="connsiteY19" fmla="*/ 625101 h 787027"/>
              <a:gd name="connsiteX20" fmla="*/ 674752 w 741954"/>
              <a:gd name="connsiteY20" fmla="*/ 297377 h 787027"/>
              <a:gd name="connsiteX21" fmla="*/ 670080 w 741954"/>
              <a:gd name="connsiteY21" fmla="*/ 278650 h 787027"/>
              <a:gd name="connsiteX22" fmla="*/ 567352 w 741954"/>
              <a:gd name="connsiteY22" fmla="*/ 170969 h 787027"/>
              <a:gd name="connsiteX23" fmla="*/ 553344 w 741954"/>
              <a:gd name="connsiteY23" fmla="*/ 164726 h 787027"/>
              <a:gd name="connsiteX24" fmla="*/ 550232 w 741954"/>
              <a:gd name="connsiteY24" fmla="*/ 164726 h 787027"/>
              <a:gd name="connsiteX25" fmla="*/ 643952 w 741954"/>
              <a:gd name="connsiteY25" fmla="*/ 131389 h 787027"/>
              <a:gd name="connsiteX26" fmla="*/ 603252 w 741954"/>
              <a:gd name="connsiteY26" fmla="*/ 169974 h 787027"/>
              <a:gd name="connsiteX27" fmla="*/ 673696 w 741954"/>
              <a:gd name="connsiteY27" fmla="*/ 242514 h 787027"/>
              <a:gd name="connsiteX28" fmla="*/ 715964 w 741954"/>
              <a:gd name="connsiteY28" fmla="*/ 202386 h 787027"/>
              <a:gd name="connsiteX29" fmla="*/ 711268 w 741954"/>
              <a:gd name="connsiteY29" fmla="*/ 196212 h 787027"/>
              <a:gd name="connsiteX30" fmla="*/ 653348 w 741954"/>
              <a:gd name="connsiteY30" fmla="*/ 136019 h 787027"/>
              <a:gd name="connsiteX31" fmla="*/ 643952 w 741954"/>
              <a:gd name="connsiteY31" fmla="*/ 131389 h 787027"/>
              <a:gd name="connsiteX32" fmla="*/ 14048 w 741954"/>
              <a:gd name="connsiteY32" fmla="*/ 13914 h 787027"/>
              <a:gd name="connsiteX33" fmla="*/ 326212 w 741954"/>
              <a:gd name="connsiteY33" fmla="*/ 13914 h 787027"/>
              <a:gd name="connsiteX34" fmla="*/ 326212 w 741954"/>
              <a:gd name="connsiteY34" fmla="*/ 40412 h 787027"/>
              <a:gd name="connsiteX35" fmla="*/ 26536 w 741954"/>
              <a:gd name="connsiteY35" fmla="*/ 40412 h 787027"/>
              <a:gd name="connsiteX36" fmla="*/ 26536 w 741954"/>
              <a:gd name="connsiteY36" fmla="*/ 386442 h 787027"/>
              <a:gd name="connsiteX37" fmla="*/ 279388 w 741954"/>
              <a:gd name="connsiteY37" fmla="*/ 386442 h 787027"/>
              <a:gd name="connsiteX38" fmla="*/ 388644 w 741954"/>
              <a:gd name="connsiteY38" fmla="*/ 277334 h 787027"/>
              <a:gd name="connsiteX39" fmla="*/ 388644 w 741954"/>
              <a:gd name="connsiteY39" fmla="*/ 129258 h 787027"/>
              <a:gd name="connsiteX40" fmla="*/ 415180 w 741954"/>
              <a:gd name="connsiteY40" fmla="*/ 129258 h 787027"/>
              <a:gd name="connsiteX41" fmla="*/ 415180 w 741954"/>
              <a:gd name="connsiteY41" fmla="*/ 250836 h 787027"/>
              <a:gd name="connsiteX42" fmla="*/ 533804 w 741954"/>
              <a:gd name="connsiteY42" fmla="*/ 144845 h 787027"/>
              <a:gd name="connsiteX43" fmla="*/ 585308 w 741954"/>
              <a:gd name="connsiteY43" fmla="*/ 149521 h 787027"/>
              <a:gd name="connsiteX44" fmla="*/ 627452 w 741954"/>
              <a:gd name="connsiteY44" fmla="*/ 110553 h 787027"/>
              <a:gd name="connsiteX45" fmla="*/ 646180 w 741954"/>
              <a:gd name="connsiteY45" fmla="*/ 102760 h 787027"/>
              <a:gd name="connsiteX46" fmla="*/ 672716 w 741954"/>
              <a:gd name="connsiteY46" fmla="*/ 116788 h 787027"/>
              <a:gd name="connsiteX47" fmla="*/ 730464 w 741954"/>
              <a:gd name="connsiteY47" fmla="*/ 177577 h 787027"/>
              <a:gd name="connsiteX48" fmla="*/ 741392 w 741954"/>
              <a:gd name="connsiteY48" fmla="*/ 199399 h 787027"/>
              <a:gd name="connsiteX49" fmla="*/ 735148 w 741954"/>
              <a:gd name="connsiteY49" fmla="*/ 222779 h 787027"/>
              <a:gd name="connsiteX50" fmla="*/ 693004 w 741954"/>
              <a:gd name="connsiteY50" fmla="*/ 263306 h 787027"/>
              <a:gd name="connsiteX51" fmla="*/ 697688 w 741954"/>
              <a:gd name="connsiteY51" fmla="*/ 314742 h 787027"/>
              <a:gd name="connsiteX52" fmla="*/ 696128 w 741954"/>
              <a:gd name="connsiteY52" fmla="*/ 314742 h 787027"/>
              <a:gd name="connsiteX53" fmla="*/ 316848 w 741954"/>
              <a:gd name="connsiteY53" fmla="*/ 656097 h 787027"/>
              <a:gd name="connsiteX54" fmla="*/ 109260 w 741954"/>
              <a:gd name="connsiteY54" fmla="*/ 769882 h 787027"/>
              <a:gd name="connsiteX55" fmla="*/ 60872 w 741954"/>
              <a:gd name="connsiteY55" fmla="*/ 787027 h 787027"/>
              <a:gd name="connsiteX56" fmla="*/ 37460 w 741954"/>
              <a:gd name="connsiteY56" fmla="*/ 777675 h 787027"/>
              <a:gd name="connsiteX57" fmla="*/ 48388 w 741954"/>
              <a:gd name="connsiteY57" fmla="*/ 705975 h 787027"/>
              <a:gd name="connsiteX58" fmla="*/ 174812 w 741954"/>
              <a:gd name="connsiteY58" fmla="*/ 500227 h 787027"/>
              <a:gd name="connsiteX59" fmla="*/ 252856 w 741954"/>
              <a:gd name="connsiteY59" fmla="*/ 414499 h 787027"/>
              <a:gd name="connsiteX60" fmla="*/ 14048 w 741954"/>
              <a:gd name="connsiteY60" fmla="*/ 414499 h 787027"/>
              <a:gd name="connsiteX61" fmla="*/ 0 w 741954"/>
              <a:gd name="connsiteY61" fmla="*/ 400471 h 787027"/>
              <a:gd name="connsiteX62" fmla="*/ 0 w 741954"/>
              <a:gd name="connsiteY62" fmla="*/ 26384 h 787027"/>
              <a:gd name="connsiteX63" fmla="*/ 14048 w 741954"/>
              <a:gd name="connsiteY63" fmla="*/ 13914 h 787027"/>
              <a:gd name="connsiteX64" fmla="*/ 418018 w 741954"/>
              <a:gd name="connsiteY64" fmla="*/ 187 h 787027"/>
              <a:gd name="connsiteX65" fmla="*/ 428738 w 741954"/>
              <a:gd name="connsiteY65" fmla="*/ 2726 h 787027"/>
              <a:gd name="connsiteX66" fmla="*/ 430298 w 741954"/>
              <a:gd name="connsiteY66" fmla="*/ 23034 h 787027"/>
              <a:gd name="connsiteX67" fmla="*/ 230710 w 741954"/>
              <a:gd name="connsiteY67" fmla="*/ 287041 h 787027"/>
              <a:gd name="connsiteX68" fmla="*/ 219796 w 741954"/>
              <a:gd name="connsiteY68" fmla="*/ 291727 h 787027"/>
              <a:gd name="connsiteX69" fmla="*/ 210440 w 741954"/>
              <a:gd name="connsiteY69" fmla="*/ 288603 h 787027"/>
              <a:gd name="connsiteX70" fmla="*/ 88816 w 741954"/>
              <a:gd name="connsiteY70" fmla="*/ 160505 h 787027"/>
              <a:gd name="connsiteX71" fmla="*/ 90376 w 741954"/>
              <a:gd name="connsiteY71" fmla="*/ 140197 h 787027"/>
              <a:gd name="connsiteX72" fmla="*/ 109086 w 741954"/>
              <a:gd name="connsiteY72" fmla="*/ 141759 h 787027"/>
              <a:gd name="connsiteX73" fmla="*/ 218236 w 741954"/>
              <a:gd name="connsiteY73" fmla="*/ 257359 h 787027"/>
              <a:gd name="connsiteX74" fmla="*/ 408468 w 741954"/>
              <a:gd name="connsiteY74" fmla="*/ 5850 h 787027"/>
              <a:gd name="connsiteX75" fmla="*/ 418018 w 741954"/>
              <a:gd name="connsiteY75" fmla="*/ 187 h 78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741954" h="787027">
                <a:moveTo>
                  <a:pt x="182428" y="533026"/>
                </a:moveTo>
                <a:cubicBezTo>
                  <a:pt x="72756" y="662984"/>
                  <a:pt x="74322" y="708391"/>
                  <a:pt x="74322" y="708391"/>
                </a:cubicBezTo>
                <a:cubicBezTo>
                  <a:pt x="75890" y="713088"/>
                  <a:pt x="74322" y="716219"/>
                  <a:pt x="72756" y="719351"/>
                </a:cubicBezTo>
                <a:cubicBezTo>
                  <a:pt x="55522" y="741271"/>
                  <a:pt x="52388" y="756929"/>
                  <a:pt x="55522" y="760060"/>
                </a:cubicBezTo>
                <a:cubicBezTo>
                  <a:pt x="58656" y="761626"/>
                  <a:pt x="71190" y="761626"/>
                  <a:pt x="97824" y="744403"/>
                </a:cubicBezTo>
                <a:cubicBezTo>
                  <a:pt x="100958" y="742837"/>
                  <a:pt x="105658" y="742837"/>
                  <a:pt x="108792" y="742837"/>
                </a:cubicBezTo>
                <a:cubicBezTo>
                  <a:pt x="110358" y="742837"/>
                  <a:pt x="157360" y="747534"/>
                  <a:pt x="292100" y="642629"/>
                </a:cubicBezTo>
                <a:cubicBezTo>
                  <a:pt x="292100" y="642629"/>
                  <a:pt x="292100" y="642629"/>
                  <a:pt x="182428" y="533026"/>
                </a:cubicBezTo>
                <a:close/>
                <a:moveTo>
                  <a:pt x="717848" y="363522"/>
                </a:moveTo>
                <a:cubicBezTo>
                  <a:pt x="721352" y="363133"/>
                  <a:pt x="724856" y="363911"/>
                  <a:pt x="727194" y="366246"/>
                </a:cubicBezTo>
                <a:cubicBezTo>
                  <a:pt x="733426" y="372472"/>
                  <a:pt x="733426" y="380255"/>
                  <a:pt x="728752" y="386481"/>
                </a:cubicBezTo>
                <a:cubicBezTo>
                  <a:pt x="660204" y="462754"/>
                  <a:pt x="585424" y="534356"/>
                  <a:pt x="505970" y="598176"/>
                </a:cubicBezTo>
                <a:cubicBezTo>
                  <a:pt x="502854" y="599733"/>
                  <a:pt x="499738" y="601289"/>
                  <a:pt x="498180" y="601289"/>
                </a:cubicBezTo>
                <a:cubicBezTo>
                  <a:pt x="493506" y="601289"/>
                  <a:pt x="488832" y="599733"/>
                  <a:pt x="487274" y="596620"/>
                </a:cubicBezTo>
                <a:cubicBezTo>
                  <a:pt x="482600" y="590393"/>
                  <a:pt x="482600" y="581054"/>
                  <a:pt x="488832" y="576384"/>
                </a:cubicBezTo>
                <a:cubicBezTo>
                  <a:pt x="568286" y="514121"/>
                  <a:pt x="641508" y="444075"/>
                  <a:pt x="708500" y="367803"/>
                </a:cubicBezTo>
                <a:cubicBezTo>
                  <a:pt x="710836" y="365468"/>
                  <a:pt x="714342" y="363911"/>
                  <a:pt x="717848" y="363522"/>
                </a:cubicBezTo>
                <a:close/>
                <a:moveTo>
                  <a:pt x="550232" y="164726"/>
                </a:moveTo>
                <a:cubicBezTo>
                  <a:pt x="463068" y="239635"/>
                  <a:pt x="326100" y="369164"/>
                  <a:pt x="200024" y="512739"/>
                </a:cubicBezTo>
                <a:cubicBezTo>
                  <a:pt x="200024" y="512739"/>
                  <a:pt x="200024" y="512739"/>
                  <a:pt x="312092" y="625101"/>
                </a:cubicBezTo>
                <a:cubicBezTo>
                  <a:pt x="453732" y="511178"/>
                  <a:pt x="600040" y="375406"/>
                  <a:pt x="674752" y="297377"/>
                </a:cubicBezTo>
                <a:cubicBezTo>
                  <a:pt x="676308" y="294255"/>
                  <a:pt x="677864" y="288013"/>
                  <a:pt x="670080" y="278650"/>
                </a:cubicBezTo>
                <a:cubicBezTo>
                  <a:pt x="670080" y="278650"/>
                  <a:pt x="670080" y="278650"/>
                  <a:pt x="567352" y="170969"/>
                </a:cubicBezTo>
                <a:cubicBezTo>
                  <a:pt x="562684" y="166287"/>
                  <a:pt x="556456" y="164726"/>
                  <a:pt x="553344" y="164726"/>
                </a:cubicBezTo>
                <a:cubicBezTo>
                  <a:pt x="551788" y="164726"/>
                  <a:pt x="550232" y="164726"/>
                  <a:pt x="550232" y="164726"/>
                </a:cubicBezTo>
                <a:close/>
                <a:moveTo>
                  <a:pt x="643952" y="131389"/>
                </a:moveTo>
                <a:cubicBezTo>
                  <a:pt x="643952" y="131389"/>
                  <a:pt x="643952" y="131389"/>
                  <a:pt x="603252" y="169974"/>
                </a:cubicBezTo>
                <a:cubicBezTo>
                  <a:pt x="603252" y="169974"/>
                  <a:pt x="603252" y="169974"/>
                  <a:pt x="673696" y="242514"/>
                </a:cubicBezTo>
                <a:lnTo>
                  <a:pt x="715964" y="202386"/>
                </a:lnTo>
                <a:cubicBezTo>
                  <a:pt x="714400" y="202386"/>
                  <a:pt x="714400" y="199299"/>
                  <a:pt x="711268" y="196212"/>
                </a:cubicBezTo>
                <a:cubicBezTo>
                  <a:pt x="711268" y="196212"/>
                  <a:pt x="711268" y="196212"/>
                  <a:pt x="653348" y="136019"/>
                </a:cubicBezTo>
                <a:cubicBezTo>
                  <a:pt x="648652" y="131389"/>
                  <a:pt x="645520" y="131389"/>
                  <a:pt x="643952" y="131389"/>
                </a:cubicBezTo>
                <a:close/>
                <a:moveTo>
                  <a:pt x="14048" y="13914"/>
                </a:moveTo>
                <a:cubicBezTo>
                  <a:pt x="14048" y="13914"/>
                  <a:pt x="14048" y="13914"/>
                  <a:pt x="326212" y="13914"/>
                </a:cubicBezTo>
                <a:cubicBezTo>
                  <a:pt x="326212" y="13914"/>
                  <a:pt x="326212" y="13914"/>
                  <a:pt x="326212" y="40412"/>
                </a:cubicBezTo>
                <a:cubicBezTo>
                  <a:pt x="326212" y="40412"/>
                  <a:pt x="326212" y="40412"/>
                  <a:pt x="26536" y="40412"/>
                </a:cubicBezTo>
                <a:cubicBezTo>
                  <a:pt x="26536" y="40412"/>
                  <a:pt x="26536" y="40412"/>
                  <a:pt x="26536" y="386442"/>
                </a:cubicBezTo>
                <a:cubicBezTo>
                  <a:pt x="26536" y="386442"/>
                  <a:pt x="26536" y="386442"/>
                  <a:pt x="279388" y="386442"/>
                </a:cubicBezTo>
                <a:cubicBezTo>
                  <a:pt x="316848" y="347475"/>
                  <a:pt x="352748" y="310066"/>
                  <a:pt x="388644" y="277334"/>
                </a:cubicBezTo>
                <a:cubicBezTo>
                  <a:pt x="388644" y="277334"/>
                  <a:pt x="388644" y="277334"/>
                  <a:pt x="388644" y="129258"/>
                </a:cubicBezTo>
                <a:cubicBezTo>
                  <a:pt x="388644" y="129258"/>
                  <a:pt x="388644" y="129258"/>
                  <a:pt x="415180" y="129258"/>
                </a:cubicBezTo>
                <a:cubicBezTo>
                  <a:pt x="415180" y="129258"/>
                  <a:pt x="415180" y="129258"/>
                  <a:pt x="415180" y="250836"/>
                </a:cubicBezTo>
                <a:cubicBezTo>
                  <a:pt x="460444" y="208751"/>
                  <a:pt x="499464" y="172901"/>
                  <a:pt x="533804" y="144845"/>
                </a:cubicBezTo>
                <a:cubicBezTo>
                  <a:pt x="546288" y="132375"/>
                  <a:pt x="569700" y="135493"/>
                  <a:pt x="585308" y="149521"/>
                </a:cubicBezTo>
                <a:cubicBezTo>
                  <a:pt x="585308" y="149521"/>
                  <a:pt x="585308" y="149521"/>
                  <a:pt x="627452" y="110553"/>
                </a:cubicBezTo>
                <a:cubicBezTo>
                  <a:pt x="632132" y="105877"/>
                  <a:pt x="638376" y="102760"/>
                  <a:pt x="646180" y="102760"/>
                </a:cubicBezTo>
                <a:cubicBezTo>
                  <a:pt x="655548" y="104319"/>
                  <a:pt x="664912" y="108995"/>
                  <a:pt x="672716" y="116788"/>
                </a:cubicBezTo>
                <a:cubicBezTo>
                  <a:pt x="672716" y="116788"/>
                  <a:pt x="672716" y="116788"/>
                  <a:pt x="730464" y="177577"/>
                </a:cubicBezTo>
                <a:cubicBezTo>
                  <a:pt x="736708" y="183812"/>
                  <a:pt x="741392" y="191606"/>
                  <a:pt x="741392" y="199399"/>
                </a:cubicBezTo>
                <a:cubicBezTo>
                  <a:pt x="742952" y="208751"/>
                  <a:pt x="741392" y="216545"/>
                  <a:pt x="735148" y="222779"/>
                </a:cubicBezTo>
                <a:cubicBezTo>
                  <a:pt x="735148" y="222779"/>
                  <a:pt x="735148" y="222779"/>
                  <a:pt x="693004" y="263306"/>
                </a:cubicBezTo>
                <a:cubicBezTo>
                  <a:pt x="710176" y="283569"/>
                  <a:pt x="703932" y="305390"/>
                  <a:pt x="697688" y="314742"/>
                </a:cubicBezTo>
                <a:cubicBezTo>
                  <a:pt x="696128" y="314742"/>
                  <a:pt x="696128" y="314742"/>
                  <a:pt x="696128" y="314742"/>
                </a:cubicBezTo>
                <a:cubicBezTo>
                  <a:pt x="619648" y="395795"/>
                  <a:pt x="465128" y="539195"/>
                  <a:pt x="316848" y="656097"/>
                </a:cubicBezTo>
                <a:cubicBezTo>
                  <a:pt x="187300" y="760529"/>
                  <a:pt x="129552" y="769882"/>
                  <a:pt x="109260" y="769882"/>
                </a:cubicBezTo>
                <a:cubicBezTo>
                  <a:pt x="88968" y="782351"/>
                  <a:pt x="73360" y="787027"/>
                  <a:pt x="60872" y="787027"/>
                </a:cubicBezTo>
                <a:cubicBezTo>
                  <a:pt x="49948" y="787027"/>
                  <a:pt x="42144" y="782351"/>
                  <a:pt x="37460" y="777675"/>
                </a:cubicBezTo>
                <a:cubicBezTo>
                  <a:pt x="21852" y="762088"/>
                  <a:pt x="26536" y="737149"/>
                  <a:pt x="48388" y="705975"/>
                </a:cubicBezTo>
                <a:cubicBezTo>
                  <a:pt x="48388" y="685712"/>
                  <a:pt x="62436" y="628040"/>
                  <a:pt x="174812" y="500227"/>
                </a:cubicBezTo>
                <a:cubicBezTo>
                  <a:pt x="201348" y="470612"/>
                  <a:pt x="227880" y="440997"/>
                  <a:pt x="252856" y="414499"/>
                </a:cubicBezTo>
                <a:cubicBezTo>
                  <a:pt x="252856" y="414499"/>
                  <a:pt x="252856" y="414499"/>
                  <a:pt x="14048" y="414499"/>
                </a:cubicBezTo>
                <a:cubicBezTo>
                  <a:pt x="6244" y="414499"/>
                  <a:pt x="0" y="408264"/>
                  <a:pt x="0" y="400471"/>
                </a:cubicBezTo>
                <a:cubicBezTo>
                  <a:pt x="0" y="400471"/>
                  <a:pt x="0" y="400471"/>
                  <a:pt x="0" y="26384"/>
                </a:cubicBezTo>
                <a:cubicBezTo>
                  <a:pt x="0" y="18590"/>
                  <a:pt x="6244" y="13914"/>
                  <a:pt x="14048" y="13914"/>
                </a:cubicBezTo>
                <a:close/>
                <a:moveTo>
                  <a:pt x="418018" y="187"/>
                </a:moveTo>
                <a:cubicBezTo>
                  <a:pt x="421722" y="-399"/>
                  <a:pt x="425620" y="383"/>
                  <a:pt x="428738" y="2726"/>
                </a:cubicBezTo>
                <a:cubicBezTo>
                  <a:pt x="434976" y="7412"/>
                  <a:pt x="434976" y="16785"/>
                  <a:pt x="430298" y="23034"/>
                </a:cubicBezTo>
                <a:cubicBezTo>
                  <a:pt x="430298" y="23034"/>
                  <a:pt x="430298" y="23034"/>
                  <a:pt x="230710" y="287041"/>
                </a:cubicBezTo>
                <a:cubicBezTo>
                  <a:pt x="227592" y="290165"/>
                  <a:pt x="224474" y="291727"/>
                  <a:pt x="219796" y="291727"/>
                </a:cubicBezTo>
                <a:cubicBezTo>
                  <a:pt x="216676" y="291727"/>
                  <a:pt x="211998" y="290165"/>
                  <a:pt x="210440" y="288603"/>
                </a:cubicBezTo>
                <a:cubicBezTo>
                  <a:pt x="210440" y="288603"/>
                  <a:pt x="210440" y="288603"/>
                  <a:pt x="88816" y="160505"/>
                </a:cubicBezTo>
                <a:cubicBezTo>
                  <a:pt x="84138" y="154256"/>
                  <a:pt x="84138" y="146445"/>
                  <a:pt x="90376" y="140197"/>
                </a:cubicBezTo>
                <a:cubicBezTo>
                  <a:pt x="95052" y="135510"/>
                  <a:pt x="104408" y="135510"/>
                  <a:pt x="109086" y="141759"/>
                </a:cubicBezTo>
                <a:lnTo>
                  <a:pt x="218236" y="257359"/>
                </a:lnTo>
                <a:cubicBezTo>
                  <a:pt x="218236" y="257359"/>
                  <a:pt x="218236" y="257359"/>
                  <a:pt x="408468" y="5850"/>
                </a:cubicBezTo>
                <a:cubicBezTo>
                  <a:pt x="410808" y="2726"/>
                  <a:pt x="414316" y="773"/>
                  <a:pt x="418018" y="1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9" name="Freeform: Shape 368">
            <a:extLst>
              <a:ext uri="{FF2B5EF4-FFF2-40B4-BE49-F238E27FC236}">
                <a16:creationId xmlns:a16="http://schemas.microsoft.com/office/drawing/2014/main" id="{0A5B8F36-61F3-4365-9E5D-F70295A89A43}"/>
              </a:ext>
            </a:extLst>
          </p:cNvPr>
          <p:cNvSpPr>
            <a:spLocks/>
          </p:cNvSpPr>
          <p:nvPr/>
        </p:nvSpPr>
        <p:spPr bwMode="auto">
          <a:xfrm>
            <a:off x="6742812" y="3202432"/>
            <a:ext cx="586045" cy="491070"/>
          </a:xfrm>
          <a:custGeom>
            <a:avLst/>
            <a:gdLst>
              <a:gd name="connsiteX0" fmla="*/ 705169 w 922636"/>
              <a:gd name="connsiteY0" fmla="*/ 354013 h 773113"/>
              <a:gd name="connsiteX1" fmla="*/ 697433 w 922636"/>
              <a:gd name="connsiteY1" fmla="*/ 386912 h 773113"/>
              <a:gd name="connsiteX2" fmla="*/ 681959 w 922636"/>
              <a:gd name="connsiteY2" fmla="*/ 396312 h 773113"/>
              <a:gd name="connsiteX3" fmla="*/ 649467 w 922636"/>
              <a:gd name="connsiteY3" fmla="*/ 391612 h 773113"/>
              <a:gd name="connsiteX4" fmla="*/ 640183 w 922636"/>
              <a:gd name="connsiteY4" fmla="*/ 393179 h 773113"/>
              <a:gd name="connsiteX5" fmla="*/ 620067 w 922636"/>
              <a:gd name="connsiteY5" fmla="*/ 462110 h 773113"/>
              <a:gd name="connsiteX6" fmla="*/ 621615 w 922636"/>
              <a:gd name="connsiteY6" fmla="*/ 462110 h 773113"/>
              <a:gd name="connsiteX7" fmla="*/ 689697 w 922636"/>
              <a:gd name="connsiteY7" fmla="*/ 471510 h 773113"/>
              <a:gd name="connsiteX8" fmla="*/ 720643 w 922636"/>
              <a:gd name="connsiteY8" fmla="*/ 458977 h 773113"/>
              <a:gd name="connsiteX9" fmla="*/ 742305 w 922636"/>
              <a:gd name="connsiteY9" fmla="*/ 410412 h 773113"/>
              <a:gd name="connsiteX10" fmla="*/ 705169 w 922636"/>
              <a:gd name="connsiteY10" fmla="*/ 354013 h 773113"/>
              <a:gd name="connsiteX11" fmla="*/ 217465 w 922636"/>
              <a:gd name="connsiteY11" fmla="*/ 354013 h 773113"/>
              <a:gd name="connsiteX12" fmla="*/ 180331 w 922636"/>
              <a:gd name="connsiteY12" fmla="*/ 410412 h 773113"/>
              <a:gd name="connsiteX13" fmla="*/ 201993 w 922636"/>
              <a:gd name="connsiteY13" fmla="*/ 458977 h 773113"/>
              <a:gd name="connsiteX14" fmla="*/ 232939 w 922636"/>
              <a:gd name="connsiteY14" fmla="*/ 471510 h 773113"/>
              <a:gd name="connsiteX15" fmla="*/ 301021 w 922636"/>
              <a:gd name="connsiteY15" fmla="*/ 462110 h 773113"/>
              <a:gd name="connsiteX16" fmla="*/ 302567 w 922636"/>
              <a:gd name="connsiteY16" fmla="*/ 462110 h 773113"/>
              <a:gd name="connsiteX17" fmla="*/ 282453 w 922636"/>
              <a:gd name="connsiteY17" fmla="*/ 393179 h 773113"/>
              <a:gd name="connsiteX18" fmla="*/ 274717 w 922636"/>
              <a:gd name="connsiteY18" fmla="*/ 391612 h 773113"/>
              <a:gd name="connsiteX19" fmla="*/ 240675 w 922636"/>
              <a:gd name="connsiteY19" fmla="*/ 396312 h 773113"/>
              <a:gd name="connsiteX20" fmla="*/ 225203 w 922636"/>
              <a:gd name="connsiteY20" fmla="*/ 386912 h 773113"/>
              <a:gd name="connsiteX21" fmla="*/ 217465 w 922636"/>
              <a:gd name="connsiteY21" fmla="*/ 354013 h 773113"/>
              <a:gd name="connsiteX22" fmla="*/ 797797 w 922636"/>
              <a:gd name="connsiteY22" fmla="*/ 257175 h 773113"/>
              <a:gd name="connsiteX23" fmla="*/ 732603 w 922636"/>
              <a:gd name="connsiteY23" fmla="*/ 320034 h 773113"/>
              <a:gd name="connsiteX24" fmla="*/ 788483 w 922636"/>
              <a:gd name="connsiteY24" fmla="*/ 404893 h 773113"/>
              <a:gd name="connsiteX25" fmla="*/ 791587 w 922636"/>
              <a:gd name="connsiteY25" fmla="*/ 406464 h 773113"/>
              <a:gd name="connsiteX26" fmla="*/ 817975 w 922636"/>
              <a:gd name="connsiteY26" fmla="*/ 412750 h 773113"/>
              <a:gd name="connsiteX27" fmla="*/ 833497 w 922636"/>
              <a:gd name="connsiteY27" fmla="*/ 408036 h 773113"/>
              <a:gd name="connsiteX28" fmla="*/ 855229 w 922636"/>
              <a:gd name="connsiteY28" fmla="*/ 345177 h 773113"/>
              <a:gd name="connsiteX29" fmla="*/ 855229 w 922636"/>
              <a:gd name="connsiteY29" fmla="*/ 340463 h 773113"/>
              <a:gd name="connsiteX30" fmla="*/ 833497 w 922636"/>
              <a:gd name="connsiteY30" fmla="*/ 265033 h 773113"/>
              <a:gd name="connsiteX31" fmla="*/ 797797 w 922636"/>
              <a:gd name="connsiteY31" fmla="*/ 257175 h 773113"/>
              <a:gd name="connsiteX32" fmla="*/ 124837 w 922636"/>
              <a:gd name="connsiteY32" fmla="*/ 257175 h 773113"/>
              <a:gd name="connsiteX33" fmla="*/ 90689 w 922636"/>
              <a:gd name="connsiteY33" fmla="*/ 265033 h 773113"/>
              <a:gd name="connsiteX34" fmla="*/ 67405 w 922636"/>
              <a:gd name="connsiteY34" fmla="*/ 340463 h 773113"/>
              <a:gd name="connsiteX35" fmla="*/ 67405 w 922636"/>
              <a:gd name="connsiteY35" fmla="*/ 343606 h 773113"/>
              <a:gd name="connsiteX36" fmla="*/ 89137 w 922636"/>
              <a:gd name="connsiteY36" fmla="*/ 408036 h 773113"/>
              <a:gd name="connsiteX37" fmla="*/ 104659 w 922636"/>
              <a:gd name="connsiteY37" fmla="*/ 412750 h 773113"/>
              <a:gd name="connsiteX38" fmla="*/ 131047 w 922636"/>
              <a:gd name="connsiteY38" fmla="*/ 406464 h 773113"/>
              <a:gd name="connsiteX39" fmla="*/ 134151 w 922636"/>
              <a:gd name="connsiteY39" fmla="*/ 404893 h 773113"/>
              <a:gd name="connsiteX40" fmla="*/ 190031 w 922636"/>
              <a:gd name="connsiteY40" fmla="*/ 320034 h 773113"/>
              <a:gd name="connsiteX41" fmla="*/ 124837 w 922636"/>
              <a:gd name="connsiteY41" fmla="*/ 257175 h 773113"/>
              <a:gd name="connsiteX42" fmla="*/ 641567 w 922636"/>
              <a:gd name="connsiteY42" fmla="*/ 238125 h 773113"/>
              <a:gd name="connsiteX43" fmla="*/ 460537 w 922636"/>
              <a:gd name="connsiteY43" fmla="*/ 376490 h 773113"/>
              <a:gd name="connsiteX44" fmla="*/ 279509 w 922636"/>
              <a:gd name="connsiteY44" fmla="*/ 239680 h 773113"/>
              <a:gd name="connsiteX45" fmla="*/ 259221 w 922636"/>
              <a:gd name="connsiteY45" fmla="*/ 252117 h 773113"/>
              <a:gd name="connsiteX46" fmla="*/ 231131 w 922636"/>
              <a:gd name="connsiteY46" fmla="*/ 255226 h 773113"/>
              <a:gd name="connsiteX47" fmla="*/ 248297 w 922636"/>
              <a:gd name="connsiteY47" fmla="*/ 368716 h 773113"/>
              <a:gd name="connsiteX48" fmla="*/ 270145 w 922636"/>
              <a:gd name="connsiteY48" fmla="*/ 365607 h 773113"/>
              <a:gd name="connsiteX49" fmla="*/ 304477 w 922636"/>
              <a:gd name="connsiteY49" fmla="*/ 378044 h 773113"/>
              <a:gd name="connsiteX50" fmla="*/ 362219 w 922636"/>
              <a:gd name="connsiteY50" fmla="*/ 382708 h 773113"/>
              <a:gd name="connsiteX51" fmla="*/ 370023 w 922636"/>
              <a:gd name="connsiteY51" fmla="*/ 385817 h 773113"/>
              <a:gd name="connsiteX52" fmla="*/ 460537 w 922636"/>
              <a:gd name="connsiteY52" fmla="*/ 463550 h 773113"/>
              <a:gd name="connsiteX53" fmla="*/ 549491 w 922636"/>
              <a:gd name="connsiteY53" fmla="*/ 385817 h 773113"/>
              <a:gd name="connsiteX54" fmla="*/ 557293 w 922636"/>
              <a:gd name="connsiteY54" fmla="*/ 382708 h 773113"/>
              <a:gd name="connsiteX55" fmla="*/ 618157 w 922636"/>
              <a:gd name="connsiteY55" fmla="*/ 378044 h 773113"/>
              <a:gd name="connsiteX56" fmla="*/ 654051 w 922636"/>
              <a:gd name="connsiteY56" fmla="*/ 365607 h 773113"/>
              <a:gd name="connsiteX57" fmla="*/ 674339 w 922636"/>
              <a:gd name="connsiteY57" fmla="*/ 368716 h 773113"/>
              <a:gd name="connsiteX58" fmla="*/ 691505 w 922636"/>
              <a:gd name="connsiteY58" fmla="*/ 255226 h 773113"/>
              <a:gd name="connsiteX59" fmla="*/ 663415 w 922636"/>
              <a:gd name="connsiteY59" fmla="*/ 252117 h 773113"/>
              <a:gd name="connsiteX60" fmla="*/ 641567 w 922636"/>
              <a:gd name="connsiteY60" fmla="*/ 238125 h 773113"/>
              <a:gd name="connsiteX61" fmla="*/ 661343 w 922636"/>
              <a:gd name="connsiteY61" fmla="*/ 147638 h 773113"/>
              <a:gd name="connsiteX62" fmla="*/ 664471 w 922636"/>
              <a:gd name="connsiteY62" fmla="*/ 222087 h 773113"/>
              <a:gd name="connsiteX63" fmla="*/ 666037 w 922636"/>
              <a:gd name="connsiteY63" fmla="*/ 225189 h 773113"/>
              <a:gd name="connsiteX64" fmla="*/ 706723 w 922636"/>
              <a:gd name="connsiteY64" fmla="*/ 229842 h 773113"/>
              <a:gd name="connsiteX65" fmla="*/ 717675 w 922636"/>
              <a:gd name="connsiteY65" fmla="*/ 242250 h 773113"/>
              <a:gd name="connsiteX66" fmla="*/ 716111 w 922636"/>
              <a:gd name="connsiteY66" fmla="*/ 282576 h 773113"/>
              <a:gd name="connsiteX67" fmla="*/ 770879 w 922636"/>
              <a:gd name="connsiteY67" fmla="*/ 234495 h 773113"/>
              <a:gd name="connsiteX68" fmla="*/ 758361 w 922636"/>
              <a:gd name="connsiteY68" fmla="*/ 174005 h 773113"/>
              <a:gd name="connsiteX69" fmla="*/ 741149 w 922636"/>
              <a:gd name="connsiteY69" fmla="*/ 156944 h 773113"/>
              <a:gd name="connsiteX70" fmla="*/ 664471 w 922636"/>
              <a:gd name="connsiteY70" fmla="*/ 147638 h 773113"/>
              <a:gd name="connsiteX71" fmla="*/ 661343 w 922636"/>
              <a:gd name="connsiteY71" fmla="*/ 147638 h 773113"/>
              <a:gd name="connsiteX72" fmla="*/ 258163 w 922636"/>
              <a:gd name="connsiteY72" fmla="*/ 147638 h 773113"/>
              <a:gd name="connsiteX73" fmla="*/ 181487 w 922636"/>
              <a:gd name="connsiteY73" fmla="*/ 156944 h 773113"/>
              <a:gd name="connsiteX74" fmla="*/ 164271 w 922636"/>
              <a:gd name="connsiteY74" fmla="*/ 174005 h 773113"/>
              <a:gd name="connsiteX75" fmla="*/ 151755 w 922636"/>
              <a:gd name="connsiteY75" fmla="*/ 234495 h 773113"/>
              <a:gd name="connsiteX76" fmla="*/ 206523 w 922636"/>
              <a:gd name="connsiteY76" fmla="*/ 282576 h 773113"/>
              <a:gd name="connsiteX77" fmla="*/ 204959 w 922636"/>
              <a:gd name="connsiteY77" fmla="*/ 242250 h 773113"/>
              <a:gd name="connsiteX78" fmla="*/ 215911 w 922636"/>
              <a:gd name="connsiteY78" fmla="*/ 229842 h 773113"/>
              <a:gd name="connsiteX79" fmla="*/ 256599 w 922636"/>
              <a:gd name="connsiteY79" fmla="*/ 225189 h 773113"/>
              <a:gd name="connsiteX80" fmla="*/ 258163 w 922636"/>
              <a:gd name="connsiteY80" fmla="*/ 222087 h 773113"/>
              <a:gd name="connsiteX81" fmla="*/ 261291 w 922636"/>
              <a:gd name="connsiteY81" fmla="*/ 147638 h 773113"/>
              <a:gd name="connsiteX82" fmla="*/ 258163 w 922636"/>
              <a:gd name="connsiteY82" fmla="*/ 147638 h 773113"/>
              <a:gd name="connsiteX83" fmla="*/ 460523 w 922636"/>
              <a:gd name="connsiteY83" fmla="*/ 26988 h 773113"/>
              <a:gd name="connsiteX84" fmla="*/ 299391 w 922636"/>
              <a:gd name="connsiteY84" fmla="*/ 188120 h 773113"/>
              <a:gd name="connsiteX85" fmla="*/ 460523 w 922636"/>
              <a:gd name="connsiteY85" fmla="*/ 349252 h 773113"/>
              <a:gd name="connsiteX86" fmla="*/ 621655 w 922636"/>
              <a:gd name="connsiteY86" fmla="*/ 188120 h 773113"/>
              <a:gd name="connsiteX87" fmla="*/ 460523 w 922636"/>
              <a:gd name="connsiteY87" fmla="*/ 26988 h 773113"/>
              <a:gd name="connsiteX88" fmla="*/ 460539 w 922636"/>
              <a:gd name="connsiteY88" fmla="*/ 0 h 773113"/>
              <a:gd name="connsiteX89" fmla="*/ 639747 w 922636"/>
              <a:gd name="connsiteY89" fmla="*/ 131195 h 773113"/>
              <a:gd name="connsiteX90" fmla="*/ 642867 w 922636"/>
              <a:gd name="connsiteY90" fmla="*/ 126510 h 773113"/>
              <a:gd name="connsiteX91" fmla="*/ 667799 w 922636"/>
              <a:gd name="connsiteY91" fmla="*/ 120262 h 773113"/>
              <a:gd name="connsiteX92" fmla="*/ 744159 w 922636"/>
              <a:gd name="connsiteY92" fmla="*/ 129633 h 773113"/>
              <a:gd name="connsiteX93" fmla="*/ 783115 w 922636"/>
              <a:gd name="connsiteY93" fmla="*/ 163994 h 773113"/>
              <a:gd name="connsiteX94" fmla="*/ 798699 w 922636"/>
              <a:gd name="connsiteY94" fmla="*/ 229591 h 773113"/>
              <a:gd name="connsiteX95" fmla="*/ 840775 w 922636"/>
              <a:gd name="connsiteY95" fmla="*/ 238962 h 773113"/>
              <a:gd name="connsiteX96" fmla="*/ 882851 w 922636"/>
              <a:gd name="connsiteY96" fmla="*/ 345168 h 773113"/>
              <a:gd name="connsiteX97" fmla="*/ 881291 w 922636"/>
              <a:gd name="connsiteY97" fmla="*/ 349853 h 773113"/>
              <a:gd name="connsiteX98" fmla="*/ 871943 w 922636"/>
              <a:gd name="connsiteY98" fmla="*/ 392023 h 773113"/>
              <a:gd name="connsiteX99" fmla="*/ 920251 w 922636"/>
              <a:gd name="connsiteY99" fmla="*/ 563826 h 773113"/>
              <a:gd name="connsiteX100" fmla="*/ 921811 w 922636"/>
              <a:gd name="connsiteY100" fmla="*/ 565388 h 773113"/>
              <a:gd name="connsiteX101" fmla="*/ 851683 w 922636"/>
              <a:gd name="connsiteY101" fmla="*/ 666908 h 773113"/>
              <a:gd name="connsiteX102" fmla="*/ 850127 w 922636"/>
              <a:gd name="connsiteY102" fmla="*/ 666908 h 773113"/>
              <a:gd name="connsiteX103" fmla="*/ 775323 w 922636"/>
              <a:gd name="connsiteY103" fmla="*/ 654413 h 773113"/>
              <a:gd name="connsiteX104" fmla="*/ 727015 w 922636"/>
              <a:gd name="connsiteY104" fmla="*/ 630985 h 773113"/>
              <a:gd name="connsiteX105" fmla="*/ 677151 w 922636"/>
              <a:gd name="connsiteY105" fmla="*/ 609120 h 773113"/>
              <a:gd name="connsiteX106" fmla="*/ 677151 w 922636"/>
              <a:gd name="connsiteY106" fmla="*/ 773113 h 773113"/>
              <a:gd name="connsiteX107" fmla="*/ 650659 w 922636"/>
              <a:gd name="connsiteY107" fmla="*/ 773113 h 773113"/>
              <a:gd name="connsiteX108" fmla="*/ 650659 w 922636"/>
              <a:gd name="connsiteY108" fmla="*/ 587254 h 773113"/>
              <a:gd name="connsiteX109" fmla="*/ 656891 w 922636"/>
              <a:gd name="connsiteY109" fmla="*/ 574759 h 773113"/>
              <a:gd name="connsiteX110" fmla="*/ 670915 w 922636"/>
              <a:gd name="connsiteY110" fmla="*/ 574759 h 773113"/>
              <a:gd name="connsiteX111" fmla="*/ 739483 w 922636"/>
              <a:gd name="connsiteY111" fmla="*/ 605996 h 773113"/>
              <a:gd name="connsiteX112" fmla="*/ 789351 w 922636"/>
              <a:gd name="connsiteY112" fmla="*/ 629424 h 773113"/>
              <a:gd name="connsiteX113" fmla="*/ 845451 w 922636"/>
              <a:gd name="connsiteY113" fmla="*/ 638795 h 773113"/>
              <a:gd name="connsiteX114" fmla="*/ 847007 w 922636"/>
              <a:gd name="connsiteY114" fmla="*/ 638795 h 773113"/>
              <a:gd name="connsiteX115" fmla="*/ 895319 w 922636"/>
              <a:gd name="connsiteY115" fmla="*/ 570073 h 773113"/>
              <a:gd name="connsiteX116" fmla="*/ 853243 w 922636"/>
              <a:gd name="connsiteY116" fmla="*/ 426384 h 773113"/>
              <a:gd name="connsiteX117" fmla="*/ 850127 w 922636"/>
              <a:gd name="connsiteY117" fmla="*/ 429507 h 773113"/>
              <a:gd name="connsiteX118" fmla="*/ 817399 w 922636"/>
              <a:gd name="connsiteY118" fmla="*/ 440440 h 773113"/>
              <a:gd name="connsiteX119" fmla="*/ 781559 w 922636"/>
              <a:gd name="connsiteY119" fmla="*/ 432631 h 773113"/>
              <a:gd name="connsiteX120" fmla="*/ 778443 w 922636"/>
              <a:gd name="connsiteY120" fmla="*/ 431069 h 773113"/>
              <a:gd name="connsiteX121" fmla="*/ 767535 w 922636"/>
              <a:gd name="connsiteY121" fmla="*/ 426384 h 773113"/>
              <a:gd name="connsiteX122" fmla="*/ 744159 w 922636"/>
              <a:gd name="connsiteY122" fmla="*/ 474801 h 773113"/>
              <a:gd name="connsiteX123" fmla="*/ 697407 w 922636"/>
              <a:gd name="connsiteY123" fmla="*/ 499790 h 773113"/>
              <a:gd name="connsiteX124" fmla="*/ 686499 w 922636"/>
              <a:gd name="connsiteY124" fmla="*/ 498229 h 773113"/>
              <a:gd name="connsiteX125" fmla="*/ 617931 w 922636"/>
              <a:gd name="connsiteY125" fmla="*/ 490419 h 773113"/>
              <a:gd name="connsiteX126" fmla="*/ 596115 w 922636"/>
              <a:gd name="connsiteY126" fmla="*/ 477925 h 773113"/>
              <a:gd name="connsiteX127" fmla="*/ 591439 w 922636"/>
              <a:gd name="connsiteY127" fmla="*/ 459183 h 773113"/>
              <a:gd name="connsiteX128" fmla="*/ 607023 w 922636"/>
              <a:gd name="connsiteY128" fmla="*/ 406080 h 773113"/>
              <a:gd name="connsiteX129" fmla="*/ 564947 w 922636"/>
              <a:gd name="connsiteY129" fmla="*/ 409203 h 773113"/>
              <a:gd name="connsiteX130" fmla="*/ 468331 w 922636"/>
              <a:gd name="connsiteY130" fmla="*/ 491981 h 773113"/>
              <a:gd name="connsiteX131" fmla="*/ 460539 w 922636"/>
              <a:gd name="connsiteY131" fmla="*/ 495105 h 773113"/>
              <a:gd name="connsiteX132" fmla="*/ 451187 w 922636"/>
              <a:gd name="connsiteY132" fmla="*/ 491981 h 773113"/>
              <a:gd name="connsiteX133" fmla="*/ 356131 w 922636"/>
              <a:gd name="connsiteY133" fmla="*/ 409203 h 773113"/>
              <a:gd name="connsiteX134" fmla="*/ 315611 w 922636"/>
              <a:gd name="connsiteY134" fmla="*/ 406080 h 773113"/>
              <a:gd name="connsiteX135" fmla="*/ 331195 w 922636"/>
              <a:gd name="connsiteY135" fmla="*/ 459183 h 773113"/>
              <a:gd name="connsiteX136" fmla="*/ 326519 w 922636"/>
              <a:gd name="connsiteY136" fmla="*/ 477925 h 773113"/>
              <a:gd name="connsiteX137" fmla="*/ 304703 w 922636"/>
              <a:gd name="connsiteY137" fmla="*/ 490419 h 773113"/>
              <a:gd name="connsiteX138" fmla="*/ 236135 w 922636"/>
              <a:gd name="connsiteY138" fmla="*/ 498229 h 773113"/>
              <a:gd name="connsiteX139" fmla="*/ 226787 w 922636"/>
              <a:gd name="connsiteY139" fmla="*/ 498229 h 773113"/>
              <a:gd name="connsiteX140" fmla="*/ 180035 w 922636"/>
              <a:gd name="connsiteY140" fmla="*/ 474801 h 773113"/>
              <a:gd name="connsiteX141" fmla="*/ 155103 w 922636"/>
              <a:gd name="connsiteY141" fmla="*/ 426384 h 773113"/>
              <a:gd name="connsiteX142" fmla="*/ 144195 w 922636"/>
              <a:gd name="connsiteY142" fmla="*/ 431069 h 773113"/>
              <a:gd name="connsiteX143" fmla="*/ 141079 w 922636"/>
              <a:gd name="connsiteY143" fmla="*/ 432631 h 773113"/>
              <a:gd name="connsiteX144" fmla="*/ 105235 w 922636"/>
              <a:gd name="connsiteY144" fmla="*/ 440440 h 773113"/>
              <a:gd name="connsiteX145" fmla="*/ 72511 w 922636"/>
              <a:gd name="connsiteY145" fmla="*/ 429507 h 773113"/>
              <a:gd name="connsiteX146" fmla="*/ 69395 w 922636"/>
              <a:gd name="connsiteY146" fmla="*/ 426384 h 773113"/>
              <a:gd name="connsiteX147" fmla="*/ 28875 w 922636"/>
              <a:gd name="connsiteY147" fmla="*/ 570073 h 773113"/>
              <a:gd name="connsiteX148" fmla="*/ 75627 w 922636"/>
              <a:gd name="connsiteY148" fmla="*/ 638795 h 773113"/>
              <a:gd name="connsiteX149" fmla="*/ 77187 w 922636"/>
              <a:gd name="connsiteY149" fmla="*/ 638795 h 773113"/>
              <a:gd name="connsiteX150" fmla="*/ 133287 w 922636"/>
              <a:gd name="connsiteY150" fmla="*/ 629424 h 773113"/>
              <a:gd name="connsiteX151" fmla="*/ 183155 w 922636"/>
              <a:gd name="connsiteY151" fmla="*/ 605996 h 773113"/>
              <a:gd name="connsiteX152" fmla="*/ 251719 w 922636"/>
              <a:gd name="connsiteY152" fmla="*/ 574759 h 773113"/>
              <a:gd name="connsiteX153" fmla="*/ 265747 w 922636"/>
              <a:gd name="connsiteY153" fmla="*/ 574759 h 773113"/>
              <a:gd name="connsiteX154" fmla="*/ 271979 w 922636"/>
              <a:gd name="connsiteY154" fmla="*/ 587254 h 773113"/>
              <a:gd name="connsiteX155" fmla="*/ 271979 w 922636"/>
              <a:gd name="connsiteY155" fmla="*/ 773113 h 773113"/>
              <a:gd name="connsiteX156" fmla="*/ 245487 w 922636"/>
              <a:gd name="connsiteY156" fmla="*/ 773113 h 773113"/>
              <a:gd name="connsiteX157" fmla="*/ 245487 w 922636"/>
              <a:gd name="connsiteY157" fmla="*/ 609120 h 773113"/>
              <a:gd name="connsiteX158" fmla="*/ 195619 w 922636"/>
              <a:gd name="connsiteY158" fmla="*/ 630985 h 773113"/>
              <a:gd name="connsiteX159" fmla="*/ 147311 w 922636"/>
              <a:gd name="connsiteY159" fmla="*/ 654413 h 773113"/>
              <a:gd name="connsiteX160" fmla="*/ 72511 w 922636"/>
              <a:gd name="connsiteY160" fmla="*/ 666908 h 773113"/>
              <a:gd name="connsiteX161" fmla="*/ 70951 w 922636"/>
              <a:gd name="connsiteY161" fmla="*/ 665346 h 773113"/>
              <a:gd name="connsiteX162" fmla="*/ 827 w 922636"/>
              <a:gd name="connsiteY162" fmla="*/ 565388 h 773113"/>
              <a:gd name="connsiteX163" fmla="*/ 2383 w 922636"/>
              <a:gd name="connsiteY163" fmla="*/ 563826 h 773113"/>
              <a:gd name="connsiteX164" fmla="*/ 50695 w 922636"/>
              <a:gd name="connsiteY164" fmla="*/ 392023 h 773113"/>
              <a:gd name="connsiteX165" fmla="*/ 41343 w 922636"/>
              <a:gd name="connsiteY165" fmla="*/ 349853 h 773113"/>
              <a:gd name="connsiteX166" fmla="*/ 39787 w 922636"/>
              <a:gd name="connsiteY166" fmla="*/ 345168 h 773113"/>
              <a:gd name="connsiteX167" fmla="*/ 80303 w 922636"/>
              <a:gd name="connsiteY167" fmla="*/ 238962 h 773113"/>
              <a:gd name="connsiteX168" fmla="*/ 123935 w 922636"/>
              <a:gd name="connsiteY168" fmla="*/ 229591 h 773113"/>
              <a:gd name="connsiteX169" fmla="*/ 139519 w 922636"/>
              <a:gd name="connsiteY169" fmla="*/ 163994 h 773113"/>
              <a:gd name="connsiteX170" fmla="*/ 178479 w 922636"/>
              <a:gd name="connsiteY170" fmla="*/ 129633 h 773113"/>
              <a:gd name="connsiteX171" fmla="*/ 254835 w 922636"/>
              <a:gd name="connsiteY171" fmla="*/ 120262 h 773113"/>
              <a:gd name="connsiteX172" fmla="*/ 279771 w 922636"/>
              <a:gd name="connsiteY172" fmla="*/ 126510 h 773113"/>
              <a:gd name="connsiteX173" fmla="*/ 281327 w 922636"/>
              <a:gd name="connsiteY173" fmla="*/ 128071 h 773113"/>
              <a:gd name="connsiteX174" fmla="*/ 460539 w 922636"/>
              <a:gd name="connsiteY174" fmla="*/ 0 h 77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922636" h="773113">
                <a:moveTo>
                  <a:pt x="705169" y="354013"/>
                </a:moveTo>
                <a:cubicBezTo>
                  <a:pt x="703623" y="364980"/>
                  <a:pt x="700527" y="375946"/>
                  <a:pt x="697433" y="386912"/>
                </a:cubicBezTo>
                <a:cubicBezTo>
                  <a:pt x="695885" y="393179"/>
                  <a:pt x="689697" y="396312"/>
                  <a:pt x="681959" y="396312"/>
                </a:cubicBezTo>
                <a:cubicBezTo>
                  <a:pt x="681959" y="396312"/>
                  <a:pt x="681959" y="396312"/>
                  <a:pt x="649467" y="391612"/>
                </a:cubicBezTo>
                <a:cubicBezTo>
                  <a:pt x="641729" y="390045"/>
                  <a:pt x="641729" y="391612"/>
                  <a:pt x="640183" y="393179"/>
                </a:cubicBezTo>
                <a:cubicBezTo>
                  <a:pt x="633993" y="411978"/>
                  <a:pt x="623161" y="443310"/>
                  <a:pt x="620067" y="462110"/>
                </a:cubicBezTo>
                <a:cubicBezTo>
                  <a:pt x="620067" y="462110"/>
                  <a:pt x="620067" y="462110"/>
                  <a:pt x="621615" y="462110"/>
                </a:cubicBezTo>
                <a:cubicBezTo>
                  <a:pt x="621615" y="462110"/>
                  <a:pt x="621615" y="462110"/>
                  <a:pt x="689697" y="471510"/>
                </a:cubicBezTo>
                <a:cubicBezTo>
                  <a:pt x="708265" y="473076"/>
                  <a:pt x="716001" y="466810"/>
                  <a:pt x="720643" y="458977"/>
                </a:cubicBezTo>
                <a:cubicBezTo>
                  <a:pt x="725285" y="452710"/>
                  <a:pt x="736115" y="430778"/>
                  <a:pt x="742305" y="410412"/>
                </a:cubicBezTo>
                <a:cubicBezTo>
                  <a:pt x="723737" y="396312"/>
                  <a:pt x="711359" y="375946"/>
                  <a:pt x="705169" y="354013"/>
                </a:cubicBezTo>
                <a:close/>
                <a:moveTo>
                  <a:pt x="217465" y="354013"/>
                </a:moveTo>
                <a:cubicBezTo>
                  <a:pt x="211277" y="375946"/>
                  <a:pt x="198897" y="396312"/>
                  <a:pt x="180331" y="410412"/>
                </a:cubicBezTo>
                <a:cubicBezTo>
                  <a:pt x="186519" y="430778"/>
                  <a:pt x="197351" y="452710"/>
                  <a:pt x="201993" y="458977"/>
                </a:cubicBezTo>
                <a:cubicBezTo>
                  <a:pt x="206635" y="466810"/>
                  <a:pt x="214371" y="473076"/>
                  <a:pt x="232939" y="471510"/>
                </a:cubicBezTo>
                <a:cubicBezTo>
                  <a:pt x="232939" y="471510"/>
                  <a:pt x="232939" y="471510"/>
                  <a:pt x="301021" y="462110"/>
                </a:cubicBezTo>
                <a:cubicBezTo>
                  <a:pt x="302567" y="462110"/>
                  <a:pt x="302567" y="462110"/>
                  <a:pt x="302567" y="462110"/>
                </a:cubicBezTo>
                <a:cubicBezTo>
                  <a:pt x="299473" y="443310"/>
                  <a:pt x="288643" y="411978"/>
                  <a:pt x="282453" y="393179"/>
                </a:cubicBezTo>
                <a:cubicBezTo>
                  <a:pt x="280905" y="391612"/>
                  <a:pt x="280905" y="390045"/>
                  <a:pt x="274717" y="391612"/>
                </a:cubicBezTo>
                <a:cubicBezTo>
                  <a:pt x="274717" y="391612"/>
                  <a:pt x="274717" y="391612"/>
                  <a:pt x="240675" y="396312"/>
                </a:cubicBezTo>
                <a:cubicBezTo>
                  <a:pt x="232939" y="396312"/>
                  <a:pt x="226749" y="393179"/>
                  <a:pt x="225203" y="386912"/>
                </a:cubicBezTo>
                <a:cubicBezTo>
                  <a:pt x="222107" y="375946"/>
                  <a:pt x="219013" y="364980"/>
                  <a:pt x="217465" y="354013"/>
                </a:cubicBezTo>
                <a:close/>
                <a:moveTo>
                  <a:pt x="797797" y="257175"/>
                </a:moveTo>
                <a:cubicBezTo>
                  <a:pt x="771409" y="257175"/>
                  <a:pt x="738811" y="282319"/>
                  <a:pt x="732603" y="320034"/>
                </a:cubicBezTo>
                <a:cubicBezTo>
                  <a:pt x="724843" y="362463"/>
                  <a:pt x="755887" y="393893"/>
                  <a:pt x="788483" y="404893"/>
                </a:cubicBezTo>
                <a:cubicBezTo>
                  <a:pt x="788483" y="404893"/>
                  <a:pt x="788483" y="404893"/>
                  <a:pt x="791587" y="406464"/>
                </a:cubicBezTo>
                <a:cubicBezTo>
                  <a:pt x="799349" y="409607"/>
                  <a:pt x="808663" y="412750"/>
                  <a:pt x="817975" y="412750"/>
                </a:cubicBezTo>
                <a:cubicBezTo>
                  <a:pt x="824185" y="412750"/>
                  <a:pt x="828841" y="411179"/>
                  <a:pt x="833497" y="408036"/>
                </a:cubicBezTo>
                <a:cubicBezTo>
                  <a:pt x="845915" y="398607"/>
                  <a:pt x="850571" y="371892"/>
                  <a:pt x="855229" y="345177"/>
                </a:cubicBezTo>
                <a:cubicBezTo>
                  <a:pt x="855229" y="345177"/>
                  <a:pt x="855229" y="345177"/>
                  <a:pt x="855229" y="340463"/>
                </a:cubicBezTo>
                <a:cubicBezTo>
                  <a:pt x="864543" y="291747"/>
                  <a:pt x="864543" y="276033"/>
                  <a:pt x="833497" y="265033"/>
                </a:cubicBezTo>
                <a:cubicBezTo>
                  <a:pt x="821079" y="260318"/>
                  <a:pt x="811767" y="257175"/>
                  <a:pt x="797797" y="257175"/>
                </a:cubicBezTo>
                <a:close/>
                <a:moveTo>
                  <a:pt x="124837" y="257175"/>
                </a:moveTo>
                <a:cubicBezTo>
                  <a:pt x="110867" y="257175"/>
                  <a:pt x="101555" y="260318"/>
                  <a:pt x="90689" y="265033"/>
                </a:cubicBezTo>
                <a:cubicBezTo>
                  <a:pt x="58091" y="276033"/>
                  <a:pt x="58091" y="291747"/>
                  <a:pt x="67405" y="340463"/>
                </a:cubicBezTo>
                <a:cubicBezTo>
                  <a:pt x="67405" y="340463"/>
                  <a:pt x="67405" y="340463"/>
                  <a:pt x="67405" y="343606"/>
                </a:cubicBezTo>
                <a:cubicBezTo>
                  <a:pt x="72063" y="371892"/>
                  <a:pt x="76719" y="398607"/>
                  <a:pt x="89137" y="408036"/>
                </a:cubicBezTo>
                <a:cubicBezTo>
                  <a:pt x="93793" y="411179"/>
                  <a:pt x="98449" y="412750"/>
                  <a:pt x="104659" y="412750"/>
                </a:cubicBezTo>
                <a:cubicBezTo>
                  <a:pt x="113971" y="412750"/>
                  <a:pt x="123285" y="409607"/>
                  <a:pt x="131047" y="406464"/>
                </a:cubicBezTo>
                <a:cubicBezTo>
                  <a:pt x="131047" y="406464"/>
                  <a:pt x="131047" y="406464"/>
                  <a:pt x="134151" y="404893"/>
                </a:cubicBezTo>
                <a:cubicBezTo>
                  <a:pt x="166747" y="393893"/>
                  <a:pt x="197791" y="362463"/>
                  <a:pt x="190031" y="320034"/>
                </a:cubicBezTo>
                <a:cubicBezTo>
                  <a:pt x="183823" y="282319"/>
                  <a:pt x="151225" y="257175"/>
                  <a:pt x="124837" y="257175"/>
                </a:cubicBezTo>
                <a:close/>
                <a:moveTo>
                  <a:pt x="641567" y="238125"/>
                </a:moveTo>
                <a:cubicBezTo>
                  <a:pt x="619717" y="317413"/>
                  <a:pt x="546369" y="376490"/>
                  <a:pt x="460537" y="376490"/>
                </a:cubicBezTo>
                <a:cubicBezTo>
                  <a:pt x="374705" y="376490"/>
                  <a:pt x="301357" y="318967"/>
                  <a:pt x="279509" y="239680"/>
                </a:cubicBezTo>
                <a:cubicBezTo>
                  <a:pt x="274827" y="247453"/>
                  <a:pt x="267023" y="250562"/>
                  <a:pt x="259221" y="252117"/>
                </a:cubicBezTo>
                <a:cubicBezTo>
                  <a:pt x="259221" y="252117"/>
                  <a:pt x="259221" y="252117"/>
                  <a:pt x="231131" y="255226"/>
                </a:cubicBezTo>
                <a:cubicBezTo>
                  <a:pt x="232691" y="276992"/>
                  <a:pt x="237373" y="326741"/>
                  <a:pt x="248297" y="368716"/>
                </a:cubicBezTo>
                <a:cubicBezTo>
                  <a:pt x="248297" y="368716"/>
                  <a:pt x="248297" y="368716"/>
                  <a:pt x="270145" y="365607"/>
                </a:cubicBezTo>
                <a:cubicBezTo>
                  <a:pt x="290433" y="362498"/>
                  <a:pt x="299797" y="370271"/>
                  <a:pt x="304477" y="378044"/>
                </a:cubicBezTo>
                <a:cubicBezTo>
                  <a:pt x="304477" y="378044"/>
                  <a:pt x="304477" y="378044"/>
                  <a:pt x="362219" y="382708"/>
                </a:cubicBezTo>
                <a:cubicBezTo>
                  <a:pt x="365341" y="382708"/>
                  <a:pt x="368463" y="384263"/>
                  <a:pt x="370023" y="385817"/>
                </a:cubicBezTo>
                <a:cubicBezTo>
                  <a:pt x="370023" y="385817"/>
                  <a:pt x="370023" y="385817"/>
                  <a:pt x="460537" y="463550"/>
                </a:cubicBezTo>
                <a:cubicBezTo>
                  <a:pt x="460537" y="463550"/>
                  <a:pt x="460537" y="463550"/>
                  <a:pt x="549491" y="385817"/>
                </a:cubicBezTo>
                <a:cubicBezTo>
                  <a:pt x="552613" y="384263"/>
                  <a:pt x="555733" y="382708"/>
                  <a:pt x="557293" y="382708"/>
                </a:cubicBezTo>
                <a:lnTo>
                  <a:pt x="618157" y="378044"/>
                </a:lnTo>
                <a:cubicBezTo>
                  <a:pt x="622839" y="370271"/>
                  <a:pt x="633763" y="362498"/>
                  <a:pt x="654051" y="365607"/>
                </a:cubicBezTo>
                <a:cubicBezTo>
                  <a:pt x="654051" y="365607"/>
                  <a:pt x="654051" y="365607"/>
                  <a:pt x="674339" y="368716"/>
                </a:cubicBezTo>
                <a:cubicBezTo>
                  <a:pt x="685263" y="326741"/>
                  <a:pt x="689945" y="276992"/>
                  <a:pt x="691505" y="255226"/>
                </a:cubicBezTo>
                <a:cubicBezTo>
                  <a:pt x="691505" y="255226"/>
                  <a:pt x="691505" y="255226"/>
                  <a:pt x="663415" y="252117"/>
                </a:cubicBezTo>
                <a:cubicBezTo>
                  <a:pt x="654051" y="250562"/>
                  <a:pt x="646247" y="245899"/>
                  <a:pt x="641567" y="238125"/>
                </a:cubicBezTo>
                <a:close/>
                <a:moveTo>
                  <a:pt x="661343" y="147638"/>
                </a:moveTo>
                <a:cubicBezTo>
                  <a:pt x="661343" y="166250"/>
                  <a:pt x="661343" y="203475"/>
                  <a:pt x="664471" y="222087"/>
                </a:cubicBezTo>
                <a:cubicBezTo>
                  <a:pt x="664471" y="223638"/>
                  <a:pt x="666037" y="223638"/>
                  <a:pt x="666037" y="225189"/>
                </a:cubicBezTo>
                <a:cubicBezTo>
                  <a:pt x="666037" y="225189"/>
                  <a:pt x="666037" y="225189"/>
                  <a:pt x="706723" y="229842"/>
                </a:cubicBezTo>
                <a:cubicBezTo>
                  <a:pt x="712981" y="229842"/>
                  <a:pt x="719241" y="236046"/>
                  <a:pt x="717675" y="242250"/>
                </a:cubicBezTo>
                <a:cubicBezTo>
                  <a:pt x="717675" y="243801"/>
                  <a:pt x="717675" y="259311"/>
                  <a:pt x="716111" y="282576"/>
                </a:cubicBezTo>
                <a:cubicBezTo>
                  <a:pt x="728629" y="259311"/>
                  <a:pt x="748973" y="242250"/>
                  <a:pt x="770879" y="234495"/>
                </a:cubicBezTo>
                <a:cubicBezTo>
                  <a:pt x="769315" y="211230"/>
                  <a:pt x="764621" y="191067"/>
                  <a:pt x="758361" y="174005"/>
                </a:cubicBezTo>
                <a:cubicBezTo>
                  <a:pt x="755231" y="166250"/>
                  <a:pt x="748973" y="158495"/>
                  <a:pt x="741149" y="156944"/>
                </a:cubicBezTo>
                <a:cubicBezTo>
                  <a:pt x="741149" y="156944"/>
                  <a:pt x="741149" y="156944"/>
                  <a:pt x="664471" y="147638"/>
                </a:cubicBezTo>
                <a:cubicBezTo>
                  <a:pt x="662907" y="147638"/>
                  <a:pt x="662907" y="147638"/>
                  <a:pt x="661343" y="147638"/>
                </a:cubicBezTo>
                <a:close/>
                <a:moveTo>
                  <a:pt x="258163" y="147638"/>
                </a:moveTo>
                <a:cubicBezTo>
                  <a:pt x="258163" y="147638"/>
                  <a:pt x="258163" y="147638"/>
                  <a:pt x="181487" y="156944"/>
                </a:cubicBezTo>
                <a:cubicBezTo>
                  <a:pt x="173663" y="158495"/>
                  <a:pt x="167403" y="166250"/>
                  <a:pt x="164271" y="174005"/>
                </a:cubicBezTo>
                <a:cubicBezTo>
                  <a:pt x="158015" y="191067"/>
                  <a:pt x="153319" y="211230"/>
                  <a:pt x="151755" y="234495"/>
                </a:cubicBezTo>
                <a:cubicBezTo>
                  <a:pt x="173663" y="242250"/>
                  <a:pt x="194003" y="259311"/>
                  <a:pt x="206523" y="282576"/>
                </a:cubicBezTo>
                <a:cubicBezTo>
                  <a:pt x="204959" y="259311"/>
                  <a:pt x="204959" y="243801"/>
                  <a:pt x="204959" y="242250"/>
                </a:cubicBezTo>
                <a:cubicBezTo>
                  <a:pt x="203395" y="236046"/>
                  <a:pt x="209651" y="229842"/>
                  <a:pt x="215911" y="229842"/>
                </a:cubicBezTo>
                <a:cubicBezTo>
                  <a:pt x="215911" y="229842"/>
                  <a:pt x="215911" y="229842"/>
                  <a:pt x="256599" y="225189"/>
                </a:cubicBezTo>
                <a:cubicBezTo>
                  <a:pt x="256599" y="223638"/>
                  <a:pt x="258163" y="223638"/>
                  <a:pt x="258163" y="222087"/>
                </a:cubicBezTo>
                <a:cubicBezTo>
                  <a:pt x="261291" y="203475"/>
                  <a:pt x="261291" y="166250"/>
                  <a:pt x="261291" y="147638"/>
                </a:cubicBezTo>
                <a:cubicBezTo>
                  <a:pt x="259727" y="147638"/>
                  <a:pt x="259727" y="147638"/>
                  <a:pt x="258163" y="147638"/>
                </a:cubicBezTo>
                <a:close/>
                <a:moveTo>
                  <a:pt x="460523" y="26988"/>
                </a:moveTo>
                <a:cubicBezTo>
                  <a:pt x="371535" y="26988"/>
                  <a:pt x="299391" y="99129"/>
                  <a:pt x="299391" y="188120"/>
                </a:cubicBezTo>
                <a:cubicBezTo>
                  <a:pt x="299391" y="277111"/>
                  <a:pt x="371535" y="349252"/>
                  <a:pt x="460523" y="349252"/>
                </a:cubicBezTo>
                <a:cubicBezTo>
                  <a:pt x="549515" y="349252"/>
                  <a:pt x="621655" y="277111"/>
                  <a:pt x="621655" y="188120"/>
                </a:cubicBezTo>
                <a:cubicBezTo>
                  <a:pt x="621655" y="99129"/>
                  <a:pt x="549515" y="26988"/>
                  <a:pt x="460523" y="26988"/>
                </a:cubicBezTo>
                <a:close/>
                <a:moveTo>
                  <a:pt x="460539" y="0"/>
                </a:moveTo>
                <a:cubicBezTo>
                  <a:pt x="543131" y="0"/>
                  <a:pt x="614815" y="54665"/>
                  <a:pt x="639747" y="131195"/>
                </a:cubicBezTo>
                <a:cubicBezTo>
                  <a:pt x="639747" y="129633"/>
                  <a:pt x="641307" y="128071"/>
                  <a:pt x="642867" y="126510"/>
                </a:cubicBezTo>
                <a:cubicBezTo>
                  <a:pt x="649099" y="121824"/>
                  <a:pt x="658447" y="118700"/>
                  <a:pt x="667799" y="120262"/>
                </a:cubicBezTo>
                <a:cubicBezTo>
                  <a:pt x="667799" y="120262"/>
                  <a:pt x="667799" y="120262"/>
                  <a:pt x="744159" y="129633"/>
                </a:cubicBezTo>
                <a:cubicBezTo>
                  <a:pt x="764415" y="131195"/>
                  <a:pt x="778443" y="149937"/>
                  <a:pt x="783115" y="163994"/>
                </a:cubicBezTo>
                <a:cubicBezTo>
                  <a:pt x="790907" y="182736"/>
                  <a:pt x="795583" y="206164"/>
                  <a:pt x="798699" y="229591"/>
                </a:cubicBezTo>
                <a:cubicBezTo>
                  <a:pt x="817399" y="231153"/>
                  <a:pt x="828307" y="234277"/>
                  <a:pt x="840775" y="238962"/>
                </a:cubicBezTo>
                <a:cubicBezTo>
                  <a:pt x="896875" y="259266"/>
                  <a:pt x="889083" y="301436"/>
                  <a:pt x="882851" y="345168"/>
                </a:cubicBezTo>
                <a:cubicBezTo>
                  <a:pt x="882851" y="345168"/>
                  <a:pt x="882851" y="345168"/>
                  <a:pt x="881291" y="349853"/>
                </a:cubicBezTo>
                <a:cubicBezTo>
                  <a:pt x="878175" y="365472"/>
                  <a:pt x="876619" y="379528"/>
                  <a:pt x="871943" y="392023"/>
                </a:cubicBezTo>
                <a:cubicBezTo>
                  <a:pt x="871943" y="392023"/>
                  <a:pt x="871943" y="392023"/>
                  <a:pt x="920251" y="563826"/>
                </a:cubicBezTo>
                <a:cubicBezTo>
                  <a:pt x="921811" y="563826"/>
                  <a:pt x="921811" y="563826"/>
                  <a:pt x="921811" y="565388"/>
                </a:cubicBezTo>
                <a:cubicBezTo>
                  <a:pt x="928043" y="613805"/>
                  <a:pt x="898435" y="659099"/>
                  <a:pt x="851683" y="666908"/>
                </a:cubicBezTo>
                <a:cubicBezTo>
                  <a:pt x="851683" y="666908"/>
                  <a:pt x="851683" y="666908"/>
                  <a:pt x="850127" y="666908"/>
                </a:cubicBezTo>
                <a:cubicBezTo>
                  <a:pt x="836099" y="668470"/>
                  <a:pt x="811167" y="673155"/>
                  <a:pt x="775323" y="654413"/>
                </a:cubicBezTo>
                <a:cubicBezTo>
                  <a:pt x="765975" y="648166"/>
                  <a:pt x="748835" y="640356"/>
                  <a:pt x="727015" y="630985"/>
                </a:cubicBezTo>
                <a:cubicBezTo>
                  <a:pt x="711431" y="624738"/>
                  <a:pt x="694291" y="616929"/>
                  <a:pt x="677151" y="609120"/>
                </a:cubicBezTo>
                <a:cubicBezTo>
                  <a:pt x="677151" y="609120"/>
                  <a:pt x="677151" y="609120"/>
                  <a:pt x="677151" y="773113"/>
                </a:cubicBezTo>
                <a:cubicBezTo>
                  <a:pt x="677151" y="773113"/>
                  <a:pt x="677151" y="773113"/>
                  <a:pt x="650659" y="773113"/>
                </a:cubicBezTo>
                <a:cubicBezTo>
                  <a:pt x="650659" y="773113"/>
                  <a:pt x="650659" y="773113"/>
                  <a:pt x="650659" y="587254"/>
                </a:cubicBezTo>
                <a:cubicBezTo>
                  <a:pt x="650659" y="582568"/>
                  <a:pt x="653775" y="577883"/>
                  <a:pt x="656891" y="574759"/>
                </a:cubicBezTo>
                <a:cubicBezTo>
                  <a:pt x="661567" y="573197"/>
                  <a:pt x="666239" y="573197"/>
                  <a:pt x="670915" y="574759"/>
                </a:cubicBezTo>
                <a:cubicBezTo>
                  <a:pt x="691175" y="585692"/>
                  <a:pt x="716107" y="596625"/>
                  <a:pt x="739483" y="605996"/>
                </a:cubicBezTo>
                <a:cubicBezTo>
                  <a:pt x="759743" y="615367"/>
                  <a:pt x="776883" y="623176"/>
                  <a:pt x="789351" y="629424"/>
                </a:cubicBezTo>
                <a:cubicBezTo>
                  <a:pt x="815843" y="645042"/>
                  <a:pt x="834543" y="641918"/>
                  <a:pt x="845451" y="638795"/>
                </a:cubicBezTo>
                <a:cubicBezTo>
                  <a:pt x="845451" y="638795"/>
                  <a:pt x="845451" y="638795"/>
                  <a:pt x="847007" y="638795"/>
                </a:cubicBezTo>
                <a:cubicBezTo>
                  <a:pt x="878175" y="634109"/>
                  <a:pt x="898435" y="604434"/>
                  <a:pt x="895319" y="570073"/>
                </a:cubicBezTo>
                <a:cubicBezTo>
                  <a:pt x="895319" y="570073"/>
                  <a:pt x="895319" y="570073"/>
                  <a:pt x="853243" y="426384"/>
                </a:cubicBezTo>
                <a:cubicBezTo>
                  <a:pt x="853243" y="426384"/>
                  <a:pt x="851683" y="427946"/>
                  <a:pt x="850127" y="429507"/>
                </a:cubicBezTo>
                <a:cubicBezTo>
                  <a:pt x="840775" y="437317"/>
                  <a:pt x="829867" y="440440"/>
                  <a:pt x="817399" y="440440"/>
                </a:cubicBezTo>
                <a:cubicBezTo>
                  <a:pt x="803375" y="440440"/>
                  <a:pt x="790907" y="435755"/>
                  <a:pt x="781559" y="432631"/>
                </a:cubicBezTo>
                <a:cubicBezTo>
                  <a:pt x="781559" y="432631"/>
                  <a:pt x="781559" y="432631"/>
                  <a:pt x="778443" y="431069"/>
                </a:cubicBezTo>
                <a:cubicBezTo>
                  <a:pt x="775323" y="429507"/>
                  <a:pt x="770651" y="427946"/>
                  <a:pt x="767535" y="426384"/>
                </a:cubicBezTo>
                <a:cubicBezTo>
                  <a:pt x="759743" y="446688"/>
                  <a:pt x="748835" y="466992"/>
                  <a:pt x="744159" y="474801"/>
                </a:cubicBezTo>
                <a:cubicBezTo>
                  <a:pt x="731691" y="490419"/>
                  <a:pt x="716107" y="499790"/>
                  <a:pt x="697407" y="499790"/>
                </a:cubicBezTo>
                <a:cubicBezTo>
                  <a:pt x="692731" y="499790"/>
                  <a:pt x="689615" y="498229"/>
                  <a:pt x="686499" y="498229"/>
                </a:cubicBezTo>
                <a:cubicBezTo>
                  <a:pt x="686499" y="498229"/>
                  <a:pt x="686499" y="498229"/>
                  <a:pt x="617931" y="490419"/>
                </a:cubicBezTo>
                <a:cubicBezTo>
                  <a:pt x="608583" y="488858"/>
                  <a:pt x="600791" y="484172"/>
                  <a:pt x="596115" y="477925"/>
                </a:cubicBezTo>
                <a:cubicBezTo>
                  <a:pt x="591439" y="471677"/>
                  <a:pt x="589883" y="465430"/>
                  <a:pt x="591439" y="459183"/>
                </a:cubicBezTo>
                <a:cubicBezTo>
                  <a:pt x="594555" y="446688"/>
                  <a:pt x="600791" y="424822"/>
                  <a:pt x="607023" y="406080"/>
                </a:cubicBezTo>
                <a:cubicBezTo>
                  <a:pt x="607023" y="406080"/>
                  <a:pt x="607023" y="406080"/>
                  <a:pt x="564947" y="409203"/>
                </a:cubicBezTo>
                <a:cubicBezTo>
                  <a:pt x="564947" y="409203"/>
                  <a:pt x="564947" y="409203"/>
                  <a:pt x="468331" y="491981"/>
                </a:cubicBezTo>
                <a:cubicBezTo>
                  <a:pt x="466771" y="495105"/>
                  <a:pt x="463655" y="495105"/>
                  <a:pt x="460539" y="495105"/>
                </a:cubicBezTo>
                <a:cubicBezTo>
                  <a:pt x="457423" y="495105"/>
                  <a:pt x="454307" y="495105"/>
                  <a:pt x="451187" y="491981"/>
                </a:cubicBezTo>
                <a:cubicBezTo>
                  <a:pt x="451187" y="491981"/>
                  <a:pt x="451187" y="491981"/>
                  <a:pt x="356131" y="409203"/>
                </a:cubicBezTo>
                <a:cubicBezTo>
                  <a:pt x="356131" y="409203"/>
                  <a:pt x="356131" y="409203"/>
                  <a:pt x="315611" y="406080"/>
                </a:cubicBezTo>
                <a:cubicBezTo>
                  <a:pt x="321847" y="424822"/>
                  <a:pt x="328079" y="446688"/>
                  <a:pt x="331195" y="459183"/>
                </a:cubicBezTo>
                <a:cubicBezTo>
                  <a:pt x="332755" y="465430"/>
                  <a:pt x="331195" y="471677"/>
                  <a:pt x="326519" y="477925"/>
                </a:cubicBezTo>
                <a:cubicBezTo>
                  <a:pt x="321847" y="484172"/>
                  <a:pt x="314055" y="488858"/>
                  <a:pt x="304703" y="490419"/>
                </a:cubicBezTo>
                <a:cubicBezTo>
                  <a:pt x="304703" y="490419"/>
                  <a:pt x="304703" y="490419"/>
                  <a:pt x="236135" y="498229"/>
                </a:cubicBezTo>
                <a:cubicBezTo>
                  <a:pt x="233019" y="498229"/>
                  <a:pt x="229903" y="498229"/>
                  <a:pt x="226787" y="498229"/>
                </a:cubicBezTo>
                <a:cubicBezTo>
                  <a:pt x="206527" y="498229"/>
                  <a:pt x="190943" y="490419"/>
                  <a:pt x="180035" y="474801"/>
                </a:cubicBezTo>
                <a:cubicBezTo>
                  <a:pt x="173803" y="466992"/>
                  <a:pt x="162895" y="446688"/>
                  <a:pt x="155103" y="426384"/>
                </a:cubicBezTo>
                <a:cubicBezTo>
                  <a:pt x="151987" y="427946"/>
                  <a:pt x="147311" y="429507"/>
                  <a:pt x="144195" y="431069"/>
                </a:cubicBezTo>
                <a:cubicBezTo>
                  <a:pt x="144195" y="431069"/>
                  <a:pt x="144195" y="431069"/>
                  <a:pt x="141079" y="432631"/>
                </a:cubicBezTo>
                <a:cubicBezTo>
                  <a:pt x="131727" y="435755"/>
                  <a:pt x="119259" y="440440"/>
                  <a:pt x="105235" y="440440"/>
                </a:cubicBezTo>
                <a:cubicBezTo>
                  <a:pt x="92767" y="440440"/>
                  <a:pt x="81859" y="437317"/>
                  <a:pt x="72511" y="429507"/>
                </a:cubicBezTo>
                <a:cubicBezTo>
                  <a:pt x="70951" y="427946"/>
                  <a:pt x="69395" y="427946"/>
                  <a:pt x="69395" y="426384"/>
                </a:cubicBezTo>
                <a:cubicBezTo>
                  <a:pt x="69395" y="426384"/>
                  <a:pt x="69395" y="426384"/>
                  <a:pt x="28875" y="570073"/>
                </a:cubicBezTo>
                <a:cubicBezTo>
                  <a:pt x="24203" y="604434"/>
                  <a:pt x="44459" y="634109"/>
                  <a:pt x="75627" y="638795"/>
                </a:cubicBezTo>
                <a:cubicBezTo>
                  <a:pt x="75627" y="638795"/>
                  <a:pt x="75627" y="638795"/>
                  <a:pt x="77187" y="638795"/>
                </a:cubicBezTo>
                <a:cubicBezTo>
                  <a:pt x="88095" y="641918"/>
                  <a:pt x="106795" y="645042"/>
                  <a:pt x="133287" y="629424"/>
                </a:cubicBezTo>
                <a:cubicBezTo>
                  <a:pt x="145751" y="623176"/>
                  <a:pt x="162895" y="615367"/>
                  <a:pt x="183155" y="605996"/>
                </a:cubicBezTo>
                <a:cubicBezTo>
                  <a:pt x="206527" y="596625"/>
                  <a:pt x="231463" y="585692"/>
                  <a:pt x="251719" y="574759"/>
                </a:cubicBezTo>
                <a:cubicBezTo>
                  <a:pt x="256395" y="573197"/>
                  <a:pt x="261071" y="573197"/>
                  <a:pt x="265747" y="574759"/>
                </a:cubicBezTo>
                <a:cubicBezTo>
                  <a:pt x="270419" y="577883"/>
                  <a:pt x="271979" y="582568"/>
                  <a:pt x="271979" y="587254"/>
                </a:cubicBezTo>
                <a:cubicBezTo>
                  <a:pt x="271979" y="587254"/>
                  <a:pt x="271979" y="587254"/>
                  <a:pt x="271979" y="773113"/>
                </a:cubicBezTo>
                <a:cubicBezTo>
                  <a:pt x="271979" y="773113"/>
                  <a:pt x="271979" y="773113"/>
                  <a:pt x="245487" y="773113"/>
                </a:cubicBezTo>
                <a:cubicBezTo>
                  <a:pt x="245487" y="773113"/>
                  <a:pt x="245487" y="773113"/>
                  <a:pt x="245487" y="609120"/>
                </a:cubicBezTo>
                <a:cubicBezTo>
                  <a:pt x="228347" y="616929"/>
                  <a:pt x="211203" y="624738"/>
                  <a:pt x="195619" y="630985"/>
                </a:cubicBezTo>
                <a:cubicBezTo>
                  <a:pt x="173803" y="640356"/>
                  <a:pt x="156663" y="648166"/>
                  <a:pt x="147311" y="654413"/>
                </a:cubicBezTo>
                <a:cubicBezTo>
                  <a:pt x="111471" y="673155"/>
                  <a:pt x="86535" y="668470"/>
                  <a:pt x="72511" y="666908"/>
                </a:cubicBezTo>
                <a:cubicBezTo>
                  <a:pt x="72511" y="666908"/>
                  <a:pt x="72511" y="666908"/>
                  <a:pt x="70951" y="665346"/>
                </a:cubicBezTo>
                <a:cubicBezTo>
                  <a:pt x="24203" y="659099"/>
                  <a:pt x="-5409" y="613805"/>
                  <a:pt x="827" y="565388"/>
                </a:cubicBezTo>
                <a:cubicBezTo>
                  <a:pt x="827" y="563826"/>
                  <a:pt x="827" y="563826"/>
                  <a:pt x="2383" y="563826"/>
                </a:cubicBezTo>
                <a:cubicBezTo>
                  <a:pt x="2383" y="563826"/>
                  <a:pt x="2383" y="563826"/>
                  <a:pt x="50695" y="392023"/>
                </a:cubicBezTo>
                <a:cubicBezTo>
                  <a:pt x="46019" y="379528"/>
                  <a:pt x="44459" y="365472"/>
                  <a:pt x="41343" y="349853"/>
                </a:cubicBezTo>
                <a:cubicBezTo>
                  <a:pt x="41343" y="349853"/>
                  <a:pt x="41343" y="349853"/>
                  <a:pt x="39787" y="345168"/>
                </a:cubicBezTo>
                <a:cubicBezTo>
                  <a:pt x="33551" y="301436"/>
                  <a:pt x="25759" y="259266"/>
                  <a:pt x="80303" y="238962"/>
                </a:cubicBezTo>
                <a:cubicBezTo>
                  <a:pt x="94327" y="234277"/>
                  <a:pt x="105235" y="231153"/>
                  <a:pt x="123935" y="229591"/>
                </a:cubicBezTo>
                <a:cubicBezTo>
                  <a:pt x="127051" y="206164"/>
                  <a:pt x="131727" y="182736"/>
                  <a:pt x="139519" y="163994"/>
                </a:cubicBezTo>
                <a:cubicBezTo>
                  <a:pt x="144195" y="149937"/>
                  <a:pt x="158219" y="131195"/>
                  <a:pt x="178479" y="129633"/>
                </a:cubicBezTo>
                <a:cubicBezTo>
                  <a:pt x="178479" y="129633"/>
                  <a:pt x="178479" y="129633"/>
                  <a:pt x="254835" y="120262"/>
                </a:cubicBezTo>
                <a:cubicBezTo>
                  <a:pt x="264187" y="118700"/>
                  <a:pt x="273539" y="121824"/>
                  <a:pt x="279771" y="126510"/>
                </a:cubicBezTo>
                <a:cubicBezTo>
                  <a:pt x="279771" y="126510"/>
                  <a:pt x="281327" y="128071"/>
                  <a:pt x="281327" y="128071"/>
                </a:cubicBezTo>
                <a:cubicBezTo>
                  <a:pt x="306263" y="54665"/>
                  <a:pt x="377947" y="0"/>
                  <a:pt x="4605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1" name="Freeform: Shape 410">
            <a:extLst>
              <a:ext uri="{FF2B5EF4-FFF2-40B4-BE49-F238E27FC236}">
                <a16:creationId xmlns:a16="http://schemas.microsoft.com/office/drawing/2014/main" id="{F12EC449-A672-4464-8067-34F6F4100AE3}"/>
              </a:ext>
            </a:extLst>
          </p:cNvPr>
          <p:cNvSpPr>
            <a:spLocks/>
          </p:cNvSpPr>
          <p:nvPr/>
        </p:nvSpPr>
        <p:spPr bwMode="auto">
          <a:xfrm>
            <a:off x="8715116" y="3128557"/>
            <a:ext cx="403950" cy="638820"/>
          </a:xfrm>
          <a:custGeom>
            <a:avLst/>
            <a:gdLst>
              <a:gd name="connsiteX0" fmla="*/ 385132 w 635957"/>
              <a:gd name="connsiteY0" fmla="*/ 508834 h 1005722"/>
              <a:gd name="connsiteX1" fmla="*/ 385132 w 635957"/>
              <a:gd name="connsiteY1" fmla="*/ 570923 h 1005722"/>
              <a:gd name="connsiteX2" fmla="*/ 414823 w 635957"/>
              <a:gd name="connsiteY2" fmla="*/ 561610 h 1005722"/>
              <a:gd name="connsiteX3" fmla="*/ 453891 w 635957"/>
              <a:gd name="connsiteY3" fmla="*/ 578684 h 1005722"/>
              <a:gd name="connsiteX4" fmla="*/ 457016 w 635957"/>
              <a:gd name="connsiteY4" fmla="*/ 578684 h 1005722"/>
              <a:gd name="connsiteX5" fmla="*/ 485145 w 635957"/>
              <a:gd name="connsiteY5" fmla="*/ 564714 h 1005722"/>
              <a:gd name="connsiteX6" fmla="*/ 457016 w 635957"/>
              <a:gd name="connsiteY6" fmla="*/ 536774 h 1005722"/>
              <a:gd name="connsiteX7" fmla="*/ 453891 w 635957"/>
              <a:gd name="connsiteY7" fmla="*/ 508834 h 1005722"/>
              <a:gd name="connsiteX8" fmla="*/ 385132 w 635957"/>
              <a:gd name="connsiteY8" fmla="*/ 508834 h 1005722"/>
              <a:gd name="connsiteX9" fmla="*/ 173995 w 635957"/>
              <a:gd name="connsiteY9" fmla="*/ 508834 h 1005722"/>
              <a:gd name="connsiteX10" fmla="*/ 173995 w 635957"/>
              <a:gd name="connsiteY10" fmla="*/ 546124 h 1005722"/>
              <a:gd name="connsiteX11" fmla="*/ 198985 w 635957"/>
              <a:gd name="connsiteY11" fmla="*/ 577198 h 1005722"/>
              <a:gd name="connsiteX12" fmla="*/ 270833 w 635957"/>
              <a:gd name="connsiteY12" fmla="*/ 581859 h 1005722"/>
              <a:gd name="connsiteX13" fmla="*/ 270833 w 635957"/>
              <a:gd name="connsiteY13" fmla="*/ 508834 h 1005722"/>
              <a:gd name="connsiteX14" fmla="*/ 173995 w 635957"/>
              <a:gd name="connsiteY14" fmla="*/ 508834 h 1005722"/>
              <a:gd name="connsiteX15" fmla="*/ 534815 w 635957"/>
              <a:gd name="connsiteY15" fmla="*/ 481846 h 1005722"/>
              <a:gd name="connsiteX16" fmla="*/ 528587 w 635957"/>
              <a:gd name="connsiteY16" fmla="*/ 483434 h 1005722"/>
              <a:gd name="connsiteX17" fmla="*/ 492777 w 635957"/>
              <a:gd name="connsiteY17" fmla="*/ 499309 h 1005722"/>
              <a:gd name="connsiteX18" fmla="*/ 481878 w 635957"/>
              <a:gd name="connsiteY18" fmla="*/ 527884 h 1005722"/>
              <a:gd name="connsiteX19" fmla="*/ 500562 w 635957"/>
              <a:gd name="connsiteY19" fmla="*/ 540584 h 1005722"/>
              <a:gd name="connsiteX20" fmla="*/ 506790 w 635957"/>
              <a:gd name="connsiteY20" fmla="*/ 538997 h 1005722"/>
              <a:gd name="connsiteX21" fmla="*/ 542600 w 635957"/>
              <a:gd name="connsiteY21" fmla="*/ 523122 h 1005722"/>
              <a:gd name="connsiteX22" fmla="*/ 553499 w 635957"/>
              <a:gd name="connsiteY22" fmla="*/ 494546 h 1005722"/>
              <a:gd name="connsiteX23" fmla="*/ 534815 w 635957"/>
              <a:gd name="connsiteY23" fmla="*/ 481846 h 1005722"/>
              <a:gd name="connsiteX24" fmla="*/ 328243 w 635957"/>
              <a:gd name="connsiteY24" fmla="*/ 404059 h 1005722"/>
              <a:gd name="connsiteX25" fmla="*/ 298607 w 635957"/>
              <a:gd name="connsiteY25" fmla="*/ 435290 h 1005722"/>
              <a:gd name="connsiteX26" fmla="*/ 298607 w 635957"/>
              <a:gd name="connsiteY26" fmla="*/ 710123 h 1005722"/>
              <a:gd name="connsiteX27" fmla="*/ 289249 w 635957"/>
              <a:gd name="connsiteY27" fmla="*/ 724177 h 1005722"/>
              <a:gd name="connsiteX28" fmla="*/ 273651 w 635957"/>
              <a:gd name="connsiteY28" fmla="*/ 716369 h 1005722"/>
              <a:gd name="connsiteX29" fmla="*/ 200343 w 635957"/>
              <a:gd name="connsiteY29" fmla="*/ 652345 h 1005722"/>
              <a:gd name="connsiteX30" fmla="*/ 164469 w 635957"/>
              <a:gd name="connsiteY30" fmla="*/ 667961 h 1005722"/>
              <a:gd name="connsiteX31" fmla="*/ 178507 w 635957"/>
              <a:gd name="connsiteY31" fmla="*/ 683576 h 1005722"/>
              <a:gd name="connsiteX32" fmla="*/ 261173 w 635957"/>
              <a:gd name="connsiteY32" fmla="*/ 810062 h 1005722"/>
              <a:gd name="connsiteX33" fmla="*/ 449903 w 635957"/>
              <a:gd name="connsiteY33" fmla="*/ 977147 h 1005722"/>
              <a:gd name="connsiteX34" fmla="*/ 610557 w 635957"/>
              <a:gd name="connsiteY34" fmla="*/ 844416 h 1005722"/>
              <a:gd name="connsiteX35" fmla="*/ 610557 w 635957"/>
              <a:gd name="connsiteY35" fmla="*/ 683576 h 1005722"/>
              <a:gd name="connsiteX36" fmla="*/ 580922 w 635957"/>
              <a:gd name="connsiteY36" fmla="*/ 655468 h 1005722"/>
              <a:gd name="connsiteX37" fmla="*/ 555966 w 635957"/>
              <a:gd name="connsiteY37" fmla="*/ 671084 h 1005722"/>
              <a:gd name="connsiteX38" fmla="*/ 540368 w 635957"/>
              <a:gd name="connsiteY38" fmla="*/ 678892 h 1005722"/>
              <a:gd name="connsiteX39" fmla="*/ 529450 w 635957"/>
              <a:gd name="connsiteY39" fmla="*/ 666399 h 1005722"/>
              <a:gd name="connsiteX40" fmla="*/ 529450 w 635957"/>
              <a:gd name="connsiteY40" fmla="*/ 641414 h 1005722"/>
              <a:gd name="connsiteX41" fmla="*/ 499815 w 635957"/>
              <a:gd name="connsiteY41" fmla="*/ 610184 h 1005722"/>
              <a:gd name="connsiteX42" fmla="*/ 471739 w 635957"/>
              <a:gd name="connsiteY42" fmla="*/ 632045 h 1005722"/>
              <a:gd name="connsiteX43" fmla="*/ 456142 w 635957"/>
              <a:gd name="connsiteY43" fmla="*/ 642976 h 1005722"/>
              <a:gd name="connsiteX44" fmla="*/ 445224 w 635957"/>
              <a:gd name="connsiteY44" fmla="*/ 628922 h 1005722"/>
              <a:gd name="connsiteX45" fmla="*/ 415588 w 635957"/>
              <a:gd name="connsiteY45" fmla="*/ 589883 h 1005722"/>
              <a:gd name="connsiteX46" fmla="*/ 385953 w 635957"/>
              <a:gd name="connsiteY46" fmla="*/ 614868 h 1005722"/>
              <a:gd name="connsiteX47" fmla="*/ 370356 w 635957"/>
              <a:gd name="connsiteY47" fmla="*/ 625799 h 1005722"/>
              <a:gd name="connsiteX48" fmla="*/ 357878 w 635957"/>
              <a:gd name="connsiteY48" fmla="*/ 611745 h 1005722"/>
              <a:gd name="connsiteX49" fmla="*/ 357878 w 635957"/>
              <a:gd name="connsiteY49" fmla="*/ 435290 h 1005722"/>
              <a:gd name="connsiteX50" fmla="*/ 328243 w 635957"/>
              <a:gd name="connsiteY50" fmla="*/ 404059 h 1005722"/>
              <a:gd name="connsiteX51" fmla="*/ 536421 w 635957"/>
              <a:gd name="connsiteY51" fmla="*/ 385009 h 1005722"/>
              <a:gd name="connsiteX52" fmla="*/ 528616 w 635957"/>
              <a:gd name="connsiteY52" fmla="*/ 386597 h 1005722"/>
              <a:gd name="connsiteX53" fmla="*/ 489590 w 635957"/>
              <a:gd name="connsiteY53" fmla="*/ 404059 h 1005722"/>
              <a:gd name="connsiteX54" fmla="*/ 475540 w 635957"/>
              <a:gd name="connsiteY54" fmla="*/ 437397 h 1005722"/>
              <a:gd name="connsiteX55" fmla="*/ 497395 w 635957"/>
              <a:gd name="connsiteY55" fmla="*/ 453272 h 1005722"/>
              <a:gd name="connsiteX56" fmla="*/ 506761 w 635957"/>
              <a:gd name="connsiteY56" fmla="*/ 451685 h 1005722"/>
              <a:gd name="connsiteX57" fmla="*/ 545787 w 635957"/>
              <a:gd name="connsiteY57" fmla="*/ 434222 h 1005722"/>
              <a:gd name="connsiteX58" fmla="*/ 558276 w 635957"/>
              <a:gd name="connsiteY58" fmla="*/ 400884 h 1005722"/>
              <a:gd name="connsiteX59" fmla="*/ 536421 w 635957"/>
              <a:gd name="connsiteY59" fmla="*/ 385009 h 1005722"/>
              <a:gd name="connsiteX60" fmla="*/ 523794 w 635957"/>
              <a:gd name="connsiteY60" fmla="*/ 294521 h 1005722"/>
              <a:gd name="connsiteX61" fmla="*/ 516009 w 635957"/>
              <a:gd name="connsiteY61" fmla="*/ 296109 h 1005722"/>
              <a:gd name="connsiteX62" fmla="*/ 489541 w 635957"/>
              <a:gd name="connsiteY62" fmla="*/ 308809 h 1005722"/>
              <a:gd name="connsiteX63" fmla="*/ 477085 w 635957"/>
              <a:gd name="connsiteY63" fmla="*/ 342147 h 1005722"/>
              <a:gd name="connsiteX64" fmla="*/ 498883 w 635957"/>
              <a:gd name="connsiteY64" fmla="*/ 356434 h 1005722"/>
              <a:gd name="connsiteX65" fmla="*/ 506668 w 635957"/>
              <a:gd name="connsiteY65" fmla="*/ 354847 h 1005722"/>
              <a:gd name="connsiteX66" fmla="*/ 533136 w 635957"/>
              <a:gd name="connsiteY66" fmla="*/ 342147 h 1005722"/>
              <a:gd name="connsiteX67" fmla="*/ 545592 w 635957"/>
              <a:gd name="connsiteY67" fmla="*/ 310396 h 1005722"/>
              <a:gd name="connsiteX68" fmla="*/ 523794 w 635957"/>
              <a:gd name="connsiteY68" fmla="*/ 294521 h 1005722"/>
              <a:gd name="connsiteX69" fmla="*/ 410674 w 635957"/>
              <a:gd name="connsiteY69" fmla="*/ 196046 h 1005722"/>
              <a:gd name="connsiteX70" fmla="*/ 413793 w 635957"/>
              <a:gd name="connsiteY70" fmla="*/ 216464 h 1005722"/>
              <a:gd name="connsiteX71" fmla="*/ 326480 w 635957"/>
              <a:gd name="connsiteY71" fmla="*/ 334260 h 1005722"/>
              <a:gd name="connsiteX72" fmla="*/ 317125 w 635957"/>
              <a:gd name="connsiteY72" fmla="*/ 338972 h 1005722"/>
              <a:gd name="connsiteX73" fmla="*/ 315566 w 635957"/>
              <a:gd name="connsiteY73" fmla="*/ 338972 h 1005722"/>
              <a:gd name="connsiteX74" fmla="*/ 306211 w 635957"/>
              <a:gd name="connsiteY74" fmla="*/ 335831 h 1005722"/>
              <a:gd name="connsiteX75" fmla="*/ 250082 w 635957"/>
              <a:gd name="connsiteY75" fmla="*/ 284001 h 1005722"/>
              <a:gd name="connsiteX76" fmla="*/ 248522 w 635957"/>
              <a:gd name="connsiteY76" fmla="*/ 265153 h 1005722"/>
              <a:gd name="connsiteX77" fmla="*/ 268791 w 635957"/>
              <a:gd name="connsiteY77" fmla="*/ 263583 h 1005722"/>
              <a:gd name="connsiteX78" fmla="*/ 314007 w 635957"/>
              <a:gd name="connsiteY78" fmla="*/ 305989 h 1005722"/>
              <a:gd name="connsiteX79" fmla="*/ 391964 w 635957"/>
              <a:gd name="connsiteY79" fmla="*/ 199187 h 1005722"/>
              <a:gd name="connsiteX80" fmla="*/ 410674 w 635957"/>
              <a:gd name="connsiteY80" fmla="*/ 196046 h 1005722"/>
              <a:gd name="connsiteX81" fmla="*/ 567348 w 635957"/>
              <a:gd name="connsiteY81" fmla="*/ 147992 h 1005722"/>
              <a:gd name="connsiteX82" fmla="*/ 551026 w 635957"/>
              <a:gd name="connsiteY82" fmla="*/ 148382 h 1005722"/>
              <a:gd name="connsiteX83" fmla="*/ 513720 w 635957"/>
              <a:gd name="connsiteY83" fmla="*/ 160842 h 1005722"/>
              <a:gd name="connsiteX84" fmla="*/ 513720 w 635957"/>
              <a:gd name="connsiteY84" fmla="*/ 226259 h 1005722"/>
              <a:gd name="connsiteX85" fmla="*/ 568125 w 635957"/>
              <a:gd name="connsiteY85" fmla="*/ 202896 h 1005722"/>
              <a:gd name="connsiteX86" fmla="*/ 583670 w 635957"/>
              <a:gd name="connsiteY86" fmla="*/ 163957 h 1005722"/>
              <a:gd name="connsiteX87" fmla="*/ 567348 w 635957"/>
              <a:gd name="connsiteY87" fmla="*/ 147992 h 1005722"/>
              <a:gd name="connsiteX88" fmla="*/ 173995 w 635957"/>
              <a:gd name="connsiteY88" fmla="*/ 115134 h 1005722"/>
              <a:gd name="connsiteX89" fmla="*/ 173995 w 635957"/>
              <a:gd name="connsiteY89" fmla="*/ 480259 h 1005722"/>
              <a:gd name="connsiteX90" fmla="*/ 270944 w 635957"/>
              <a:gd name="connsiteY90" fmla="*/ 480259 h 1005722"/>
              <a:gd name="connsiteX91" fmla="*/ 270944 w 635957"/>
              <a:gd name="connsiteY91" fmla="*/ 435009 h 1005722"/>
              <a:gd name="connsiteX92" fmla="*/ 327237 w 635957"/>
              <a:gd name="connsiteY92" fmla="*/ 377275 h 1005722"/>
              <a:gd name="connsiteX93" fmla="*/ 385093 w 635957"/>
              <a:gd name="connsiteY93" fmla="*/ 435009 h 1005722"/>
              <a:gd name="connsiteX94" fmla="*/ 385093 w 635957"/>
              <a:gd name="connsiteY94" fmla="*/ 480259 h 1005722"/>
              <a:gd name="connsiteX95" fmla="*/ 471096 w 635957"/>
              <a:gd name="connsiteY95" fmla="*/ 480259 h 1005722"/>
              <a:gd name="connsiteX96" fmla="*/ 478915 w 635957"/>
              <a:gd name="connsiteY96" fmla="*/ 475578 h 1005722"/>
              <a:gd name="connsiteX97" fmla="*/ 450768 w 635957"/>
              <a:gd name="connsiteY97" fmla="*/ 447492 h 1005722"/>
              <a:gd name="connsiteX98" fmla="*/ 478915 w 635957"/>
              <a:gd name="connsiteY98" fmla="*/ 378836 h 1005722"/>
              <a:gd name="connsiteX99" fmla="*/ 450768 w 635957"/>
              <a:gd name="connsiteY99" fmla="*/ 350749 h 1005722"/>
              <a:gd name="connsiteX100" fmla="*/ 478915 w 635957"/>
              <a:gd name="connsiteY100" fmla="*/ 283653 h 1005722"/>
              <a:gd name="connsiteX101" fmla="*/ 486733 w 635957"/>
              <a:gd name="connsiteY101" fmla="*/ 280533 h 1005722"/>
              <a:gd name="connsiteX102" fmla="*/ 486733 w 635957"/>
              <a:gd name="connsiteY102" fmla="*/ 115134 h 1005722"/>
              <a:gd name="connsiteX103" fmla="*/ 173995 w 635957"/>
              <a:gd name="connsiteY103" fmla="*/ 115134 h 1005722"/>
              <a:gd name="connsiteX104" fmla="*/ 93640 w 635957"/>
              <a:gd name="connsiteY104" fmla="*/ 111347 h 1005722"/>
              <a:gd name="connsiteX105" fmla="*/ 82347 w 635957"/>
              <a:gd name="connsiteY105" fmla="*/ 111932 h 1005722"/>
              <a:gd name="connsiteX106" fmla="*/ 83904 w 635957"/>
              <a:gd name="connsiteY106" fmla="*/ 135342 h 1005722"/>
              <a:gd name="connsiteX107" fmla="*/ 66769 w 635957"/>
              <a:gd name="connsiteY107" fmla="*/ 311698 h 1005722"/>
              <a:gd name="connsiteX108" fmla="*/ 29384 w 635957"/>
              <a:gd name="connsiteY108" fmla="*/ 456840 h 1005722"/>
              <a:gd name="connsiteX109" fmla="*/ 143099 w 635957"/>
              <a:gd name="connsiteY109" fmla="*/ 648803 h 1005722"/>
              <a:gd name="connsiteX110" fmla="*/ 199177 w 635957"/>
              <a:gd name="connsiteY110" fmla="*/ 623832 h 1005722"/>
              <a:gd name="connsiteX111" fmla="*/ 270833 w 635957"/>
              <a:gd name="connsiteY111" fmla="*/ 664409 h 1005722"/>
              <a:gd name="connsiteX112" fmla="*/ 270833 w 635957"/>
              <a:gd name="connsiteY112" fmla="*/ 609786 h 1005722"/>
              <a:gd name="connsiteX113" fmla="*/ 196062 w 635957"/>
              <a:gd name="connsiteY113" fmla="*/ 605104 h 1005722"/>
              <a:gd name="connsiteX114" fmla="*/ 146214 w 635957"/>
              <a:gd name="connsiteY114" fmla="*/ 545798 h 1005722"/>
              <a:gd name="connsiteX115" fmla="*/ 146214 w 635957"/>
              <a:gd name="connsiteY115" fmla="*/ 147827 h 1005722"/>
              <a:gd name="connsiteX116" fmla="*/ 111944 w 635957"/>
              <a:gd name="connsiteY116" fmla="*/ 116614 h 1005722"/>
              <a:gd name="connsiteX117" fmla="*/ 93640 w 635957"/>
              <a:gd name="connsiteY117" fmla="*/ 111347 h 1005722"/>
              <a:gd name="connsiteX118" fmla="*/ 316473 w 635957"/>
              <a:gd name="connsiteY118" fmla="*/ 45284 h 1005722"/>
              <a:gd name="connsiteX119" fmla="*/ 344254 w 635957"/>
              <a:gd name="connsiteY119" fmla="*/ 45284 h 1005722"/>
              <a:gd name="connsiteX120" fmla="*/ 358145 w 635957"/>
              <a:gd name="connsiteY120" fmla="*/ 59572 h 1005722"/>
              <a:gd name="connsiteX121" fmla="*/ 344254 w 635957"/>
              <a:gd name="connsiteY121" fmla="*/ 73859 h 1005722"/>
              <a:gd name="connsiteX122" fmla="*/ 316473 w 635957"/>
              <a:gd name="connsiteY122" fmla="*/ 73859 h 1005722"/>
              <a:gd name="connsiteX123" fmla="*/ 302582 w 635957"/>
              <a:gd name="connsiteY123" fmla="*/ 59572 h 1005722"/>
              <a:gd name="connsiteX124" fmla="*/ 316473 w 635957"/>
              <a:gd name="connsiteY124" fmla="*/ 45284 h 1005722"/>
              <a:gd name="connsiteX125" fmla="*/ 330169 w 635957"/>
              <a:gd name="connsiteY125" fmla="*/ 26829 h 1005722"/>
              <a:gd name="connsiteX126" fmla="*/ 197450 w 635957"/>
              <a:gd name="connsiteY126" fmla="*/ 34171 h 1005722"/>
              <a:gd name="connsiteX127" fmla="*/ 173995 w 635957"/>
              <a:gd name="connsiteY127" fmla="*/ 65922 h 1005722"/>
              <a:gd name="connsiteX128" fmla="*/ 173995 w 635957"/>
              <a:gd name="connsiteY128" fmla="*/ 89734 h 1005722"/>
              <a:gd name="connsiteX129" fmla="*/ 486733 w 635957"/>
              <a:gd name="connsiteY129" fmla="*/ 89734 h 1005722"/>
              <a:gd name="connsiteX130" fmla="*/ 486733 w 635957"/>
              <a:gd name="connsiteY130" fmla="*/ 65922 h 1005722"/>
              <a:gd name="connsiteX131" fmla="*/ 461714 w 635957"/>
              <a:gd name="connsiteY131" fmla="*/ 32584 h 1005722"/>
              <a:gd name="connsiteX132" fmla="*/ 330169 w 635957"/>
              <a:gd name="connsiteY132" fmla="*/ 26829 h 1005722"/>
              <a:gd name="connsiteX133" fmla="*/ 330081 w 635957"/>
              <a:gd name="connsiteY133" fmla="*/ 0 h 1005722"/>
              <a:gd name="connsiteX134" fmla="*/ 464292 w 635957"/>
              <a:gd name="connsiteY134" fmla="*/ 7022 h 1005722"/>
              <a:gd name="connsiteX135" fmla="*/ 512670 w 635957"/>
              <a:gd name="connsiteY135" fmla="*/ 66320 h 1005722"/>
              <a:gd name="connsiteX136" fmla="*/ 512670 w 635957"/>
              <a:gd name="connsiteY136" fmla="*/ 133420 h 1005722"/>
              <a:gd name="connsiteX137" fmla="*/ 542321 w 635957"/>
              <a:gd name="connsiteY137" fmla="*/ 124057 h 1005722"/>
              <a:gd name="connsiteX138" fmla="*/ 607866 w 635957"/>
              <a:gd name="connsiteY138" fmla="*/ 155267 h 1005722"/>
              <a:gd name="connsiteX139" fmla="*/ 578215 w 635957"/>
              <a:gd name="connsiteY139" fmla="*/ 228609 h 1005722"/>
              <a:gd name="connsiteX140" fmla="*/ 512670 w 635957"/>
              <a:gd name="connsiteY140" fmla="*/ 256697 h 1005722"/>
              <a:gd name="connsiteX141" fmla="*/ 512670 w 635957"/>
              <a:gd name="connsiteY141" fmla="*/ 269181 h 1005722"/>
              <a:gd name="connsiteX142" fmla="*/ 523594 w 635957"/>
              <a:gd name="connsiteY142" fmla="*/ 269181 h 1005722"/>
              <a:gd name="connsiteX143" fmla="*/ 571973 w 635957"/>
              <a:gd name="connsiteY143" fmla="*/ 300390 h 1005722"/>
              <a:gd name="connsiteX144" fmla="*/ 553246 w 635957"/>
              <a:gd name="connsiteY144" fmla="*/ 362809 h 1005722"/>
              <a:gd name="connsiteX145" fmla="*/ 584457 w 635957"/>
              <a:gd name="connsiteY145" fmla="*/ 390897 h 1005722"/>
              <a:gd name="connsiteX146" fmla="*/ 556367 w 635957"/>
              <a:gd name="connsiteY146" fmla="*/ 459558 h 1005722"/>
              <a:gd name="connsiteX147" fmla="*/ 554806 w 635957"/>
              <a:gd name="connsiteY147" fmla="*/ 459558 h 1005722"/>
              <a:gd name="connsiteX148" fmla="*/ 578215 w 635957"/>
              <a:gd name="connsiteY148" fmla="*/ 486086 h 1005722"/>
              <a:gd name="connsiteX149" fmla="*/ 553246 w 635957"/>
              <a:gd name="connsiteY149" fmla="*/ 548505 h 1005722"/>
              <a:gd name="connsiteX150" fmla="*/ 517352 w 635957"/>
              <a:gd name="connsiteY150" fmla="*/ 564109 h 1005722"/>
              <a:gd name="connsiteX151" fmla="*/ 514231 w 635957"/>
              <a:gd name="connsiteY151" fmla="*/ 564109 h 1005722"/>
              <a:gd name="connsiteX152" fmla="*/ 503307 w 635957"/>
              <a:gd name="connsiteY152" fmla="*/ 584396 h 1005722"/>
              <a:gd name="connsiteX153" fmla="*/ 554806 w 635957"/>
              <a:gd name="connsiteY153" fmla="*/ 634331 h 1005722"/>
              <a:gd name="connsiteX154" fmla="*/ 579776 w 635957"/>
              <a:gd name="connsiteY154" fmla="*/ 628089 h 1005722"/>
              <a:gd name="connsiteX155" fmla="*/ 635957 w 635957"/>
              <a:gd name="connsiteY155" fmla="*/ 684266 h 1005722"/>
              <a:gd name="connsiteX156" fmla="*/ 635957 w 635957"/>
              <a:gd name="connsiteY156" fmla="*/ 844994 h 1005722"/>
              <a:gd name="connsiteX157" fmla="*/ 448686 w 635957"/>
              <a:gd name="connsiteY157" fmla="*/ 1005722 h 1005722"/>
              <a:gd name="connsiteX158" fmla="*/ 234885 w 635957"/>
              <a:gd name="connsiteY158" fmla="*/ 821587 h 1005722"/>
              <a:gd name="connsiteX159" fmla="*/ 156855 w 635957"/>
              <a:gd name="connsiteY159" fmla="*/ 701431 h 1005722"/>
              <a:gd name="connsiteX160" fmla="*/ 136567 w 635957"/>
              <a:gd name="connsiteY160" fmla="*/ 676463 h 1005722"/>
              <a:gd name="connsiteX161" fmla="*/ 796 w 635957"/>
              <a:gd name="connsiteY161" fmla="*/ 454877 h 1005722"/>
              <a:gd name="connsiteX162" fmla="*/ 39810 w 635957"/>
              <a:gd name="connsiteY162" fmla="*/ 305072 h 1005722"/>
              <a:gd name="connsiteX163" fmla="*/ 56977 w 635957"/>
              <a:gd name="connsiteY163" fmla="*/ 139662 h 1005722"/>
              <a:gd name="connsiteX164" fmla="*/ 66340 w 635957"/>
              <a:gd name="connsiteY164" fmla="*/ 91287 h 1005722"/>
              <a:gd name="connsiteX165" fmla="*/ 120961 w 635957"/>
              <a:gd name="connsiteY165" fmla="*/ 91287 h 1005722"/>
              <a:gd name="connsiteX166" fmla="*/ 145931 w 635957"/>
              <a:gd name="connsiteY166" fmla="*/ 105332 h 1005722"/>
              <a:gd name="connsiteX167" fmla="*/ 145931 w 635957"/>
              <a:gd name="connsiteY167" fmla="*/ 66320 h 1005722"/>
              <a:gd name="connsiteX168" fmla="*/ 195870 w 635957"/>
              <a:gd name="connsiteY168" fmla="*/ 7022 h 1005722"/>
              <a:gd name="connsiteX169" fmla="*/ 330081 w 635957"/>
              <a:gd name="connsiteY169" fmla="*/ 0 h 100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635957" h="1005722">
                <a:moveTo>
                  <a:pt x="385132" y="508834"/>
                </a:moveTo>
                <a:lnTo>
                  <a:pt x="385132" y="570923"/>
                </a:lnTo>
                <a:cubicBezTo>
                  <a:pt x="392946" y="564714"/>
                  <a:pt x="403884" y="561610"/>
                  <a:pt x="414823" y="561610"/>
                </a:cubicBezTo>
                <a:cubicBezTo>
                  <a:pt x="430450" y="561610"/>
                  <a:pt x="444515" y="567819"/>
                  <a:pt x="453891" y="578684"/>
                </a:cubicBezTo>
                <a:cubicBezTo>
                  <a:pt x="453891" y="578684"/>
                  <a:pt x="453891" y="578684"/>
                  <a:pt x="457016" y="578684"/>
                </a:cubicBezTo>
                <a:cubicBezTo>
                  <a:pt x="467955" y="577132"/>
                  <a:pt x="478894" y="570923"/>
                  <a:pt x="485145" y="564714"/>
                </a:cubicBezTo>
                <a:cubicBezTo>
                  <a:pt x="472643" y="560058"/>
                  <a:pt x="461704" y="550744"/>
                  <a:pt x="457016" y="536774"/>
                </a:cubicBezTo>
                <a:cubicBezTo>
                  <a:pt x="452328" y="527461"/>
                  <a:pt x="452328" y="518148"/>
                  <a:pt x="453891" y="508834"/>
                </a:cubicBezTo>
                <a:cubicBezTo>
                  <a:pt x="453891" y="508834"/>
                  <a:pt x="453891" y="508834"/>
                  <a:pt x="385132" y="508834"/>
                </a:cubicBezTo>
                <a:close/>
                <a:moveTo>
                  <a:pt x="173995" y="508834"/>
                </a:moveTo>
                <a:lnTo>
                  <a:pt x="173995" y="546124"/>
                </a:lnTo>
                <a:cubicBezTo>
                  <a:pt x="173995" y="561661"/>
                  <a:pt x="184928" y="575644"/>
                  <a:pt x="198985" y="577198"/>
                </a:cubicBezTo>
                <a:cubicBezTo>
                  <a:pt x="222414" y="580306"/>
                  <a:pt x="245843" y="581859"/>
                  <a:pt x="270833" y="581859"/>
                </a:cubicBezTo>
                <a:cubicBezTo>
                  <a:pt x="270833" y="581859"/>
                  <a:pt x="270833" y="581859"/>
                  <a:pt x="270833" y="508834"/>
                </a:cubicBezTo>
                <a:cubicBezTo>
                  <a:pt x="270833" y="508834"/>
                  <a:pt x="270833" y="508834"/>
                  <a:pt x="173995" y="508834"/>
                </a:cubicBezTo>
                <a:close/>
                <a:moveTo>
                  <a:pt x="534815" y="481846"/>
                </a:moveTo>
                <a:cubicBezTo>
                  <a:pt x="533258" y="481846"/>
                  <a:pt x="530144" y="481846"/>
                  <a:pt x="528587" y="483434"/>
                </a:cubicBezTo>
                <a:cubicBezTo>
                  <a:pt x="528587" y="483434"/>
                  <a:pt x="528587" y="483434"/>
                  <a:pt x="492777" y="499309"/>
                </a:cubicBezTo>
                <a:cubicBezTo>
                  <a:pt x="481878" y="504071"/>
                  <a:pt x="477207" y="516772"/>
                  <a:pt x="481878" y="527884"/>
                </a:cubicBezTo>
                <a:cubicBezTo>
                  <a:pt x="486549" y="538997"/>
                  <a:pt x="497448" y="540584"/>
                  <a:pt x="500562" y="540584"/>
                </a:cubicBezTo>
                <a:cubicBezTo>
                  <a:pt x="502119" y="540584"/>
                  <a:pt x="505233" y="538997"/>
                  <a:pt x="506790" y="538997"/>
                </a:cubicBezTo>
                <a:cubicBezTo>
                  <a:pt x="506790" y="538997"/>
                  <a:pt x="506790" y="538997"/>
                  <a:pt x="542600" y="523122"/>
                </a:cubicBezTo>
                <a:cubicBezTo>
                  <a:pt x="553499" y="518359"/>
                  <a:pt x="558170" y="505659"/>
                  <a:pt x="553499" y="494546"/>
                </a:cubicBezTo>
                <a:cubicBezTo>
                  <a:pt x="550385" y="485021"/>
                  <a:pt x="541043" y="481846"/>
                  <a:pt x="534815" y="481846"/>
                </a:cubicBezTo>
                <a:close/>
                <a:moveTo>
                  <a:pt x="328243" y="404059"/>
                </a:moveTo>
                <a:cubicBezTo>
                  <a:pt x="312645" y="404059"/>
                  <a:pt x="298607" y="418113"/>
                  <a:pt x="298607" y="435290"/>
                </a:cubicBezTo>
                <a:cubicBezTo>
                  <a:pt x="298607" y="435290"/>
                  <a:pt x="298607" y="435290"/>
                  <a:pt x="298607" y="710123"/>
                </a:cubicBezTo>
                <a:cubicBezTo>
                  <a:pt x="298607" y="716369"/>
                  <a:pt x="295488" y="722615"/>
                  <a:pt x="289249" y="724177"/>
                </a:cubicBezTo>
                <a:cubicBezTo>
                  <a:pt x="283010" y="725738"/>
                  <a:pt x="276771" y="722615"/>
                  <a:pt x="273651" y="716369"/>
                </a:cubicBezTo>
                <a:cubicBezTo>
                  <a:pt x="251815" y="675769"/>
                  <a:pt x="225299" y="652345"/>
                  <a:pt x="200343" y="652345"/>
                </a:cubicBezTo>
                <a:cubicBezTo>
                  <a:pt x="183186" y="652345"/>
                  <a:pt x="169148" y="661715"/>
                  <a:pt x="164469" y="667961"/>
                </a:cubicBezTo>
                <a:cubicBezTo>
                  <a:pt x="166029" y="671084"/>
                  <a:pt x="172268" y="677330"/>
                  <a:pt x="178507" y="683576"/>
                </a:cubicBezTo>
                <a:cubicBezTo>
                  <a:pt x="198783" y="705438"/>
                  <a:pt x="233098" y="742915"/>
                  <a:pt x="261173" y="810062"/>
                </a:cubicBezTo>
                <a:cubicBezTo>
                  <a:pt x="306406" y="924055"/>
                  <a:pt x="340721" y="977147"/>
                  <a:pt x="449903" y="977147"/>
                </a:cubicBezTo>
                <a:cubicBezTo>
                  <a:pt x="566884" y="977147"/>
                  <a:pt x="610557" y="895947"/>
                  <a:pt x="610557" y="844416"/>
                </a:cubicBezTo>
                <a:lnTo>
                  <a:pt x="610557" y="683576"/>
                </a:lnTo>
                <a:cubicBezTo>
                  <a:pt x="610557" y="667961"/>
                  <a:pt x="596519" y="655468"/>
                  <a:pt x="580922" y="655468"/>
                </a:cubicBezTo>
                <a:cubicBezTo>
                  <a:pt x="570004" y="655468"/>
                  <a:pt x="560645" y="661715"/>
                  <a:pt x="555966" y="671084"/>
                </a:cubicBezTo>
                <a:cubicBezTo>
                  <a:pt x="552846" y="677330"/>
                  <a:pt x="546607" y="680453"/>
                  <a:pt x="540368" y="678892"/>
                </a:cubicBezTo>
                <a:cubicBezTo>
                  <a:pt x="534129" y="677330"/>
                  <a:pt x="529450" y="672645"/>
                  <a:pt x="529450" y="666399"/>
                </a:cubicBezTo>
                <a:cubicBezTo>
                  <a:pt x="529450" y="666399"/>
                  <a:pt x="529450" y="666399"/>
                  <a:pt x="529450" y="641414"/>
                </a:cubicBezTo>
                <a:cubicBezTo>
                  <a:pt x="529450" y="624237"/>
                  <a:pt x="516972" y="610184"/>
                  <a:pt x="499815" y="610184"/>
                </a:cubicBezTo>
                <a:cubicBezTo>
                  <a:pt x="487337" y="610184"/>
                  <a:pt x="474859" y="619553"/>
                  <a:pt x="471739" y="632045"/>
                </a:cubicBezTo>
                <a:cubicBezTo>
                  <a:pt x="468620" y="639853"/>
                  <a:pt x="462381" y="642976"/>
                  <a:pt x="456142" y="642976"/>
                </a:cubicBezTo>
                <a:cubicBezTo>
                  <a:pt x="449903" y="641414"/>
                  <a:pt x="445224" y="635168"/>
                  <a:pt x="445224" y="628922"/>
                </a:cubicBezTo>
                <a:cubicBezTo>
                  <a:pt x="445224" y="611745"/>
                  <a:pt x="438985" y="589883"/>
                  <a:pt x="415588" y="589883"/>
                </a:cubicBezTo>
                <a:cubicBezTo>
                  <a:pt x="399991" y="589883"/>
                  <a:pt x="387513" y="600814"/>
                  <a:pt x="385953" y="614868"/>
                </a:cubicBezTo>
                <a:cubicBezTo>
                  <a:pt x="384394" y="621114"/>
                  <a:pt x="378155" y="625799"/>
                  <a:pt x="370356" y="625799"/>
                </a:cubicBezTo>
                <a:cubicBezTo>
                  <a:pt x="364117" y="625799"/>
                  <a:pt x="357878" y="619553"/>
                  <a:pt x="357878" y="611745"/>
                </a:cubicBezTo>
                <a:cubicBezTo>
                  <a:pt x="357878" y="611745"/>
                  <a:pt x="357878" y="611745"/>
                  <a:pt x="357878" y="435290"/>
                </a:cubicBezTo>
                <a:cubicBezTo>
                  <a:pt x="357878" y="418113"/>
                  <a:pt x="345400" y="404059"/>
                  <a:pt x="328243" y="404059"/>
                </a:cubicBezTo>
                <a:close/>
                <a:moveTo>
                  <a:pt x="536421" y="385009"/>
                </a:moveTo>
                <a:cubicBezTo>
                  <a:pt x="534860" y="385009"/>
                  <a:pt x="531738" y="386597"/>
                  <a:pt x="528616" y="386597"/>
                </a:cubicBezTo>
                <a:cubicBezTo>
                  <a:pt x="528616" y="386597"/>
                  <a:pt x="528616" y="386597"/>
                  <a:pt x="489590" y="404059"/>
                </a:cubicBezTo>
                <a:cubicBezTo>
                  <a:pt x="477101" y="410409"/>
                  <a:pt x="470857" y="424697"/>
                  <a:pt x="475540" y="437397"/>
                </a:cubicBezTo>
                <a:cubicBezTo>
                  <a:pt x="480223" y="448510"/>
                  <a:pt x="491151" y="453272"/>
                  <a:pt x="497395" y="453272"/>
                </a:cubicBezTo>
                <a:cubicBezTo>
                  <a:pt x="500517" y="453272"/>
                  <a:pt x="503639" y="451685"/>
                  <a:pt x="506761" y="451685"/>
                </a:cubicBezTo>
                <a:cubicBezTo>
                  <a:pt x="506761" y="451685"/>
                  <a:pt x="506761" y="451685"/>
                  <a:pt x="545787" y="434222"/>
                </a:cubicBezTo>
                <a:cubicBezTo>
                  <a:pt x="558276" y="427872"/>
                  <a:pt x="564520" y="413584"/>
                  <a:pt x="558276" y="400884"/>
                </a:cubicBezTo>
                <a:cubicBezTo>
                  <a:pt x="555154" y="389772"/>
                  <a:pt x="544226" y="385009"/>
                  <a:pt x="536421" y="385009"/>
                </a:cubicBezTo>
                <a:close/>
                <a:moveTo>
                  <a:pt x="523794" y="294521"/>
                </a:moveTo>
                <a:cubicBezTo>
                  <a:pt x="520680" y="294521"/>
                  <a:pt x="519123" y="294521"/>
                  <a:pt x="516009" y="296109"/>
                </a:cubicBezTo>
                <a:cubicBezTo>
                  <a:pt x="516009" y="296109"/>
                  <a:pt x="516009" y="296109"/>
                  <a:pt x="489541" y="308809"/>
                </a:cubicBezTo>
                <a:cubicBezTo>
                  <a:pt x="477085" y="313571"/>
                  <a:pt x="470857" y="329447"/>
                  <a:pt x="477085" y="342147"/>
                </a:cubicBezTo>
                <a:cubicBezTo>
                  <a:pt x="480199" y="353259"/>
                  <a:pt x="491098" y="356434"/>
                  <a:pt x="498883" y="356434"/>
                </a:cubicBezTo>
                <a:cubicBezTo>
                  <a:pt x="500440" y="356434"/>
                  <a:pt x="503554" y="356434"/>
                  <a:pt x="506668" y="354847"/>
                </a:cubicBezTo>
                <a:cubicBezTo>
                  <a:pt x="506668" y="354847"/>
                  <a:pt x="506668" y="354847"/>
                  <a:pt x="533136" y="342147"/>
                </a:cubicBezTo>
                <a:cubicBezTo>
                  <a:pt x="545592" y="337384"/>
                  <a:pt x="551820" y="323096"/>
                  <a:pt x="545592" y="310396"/>
                </a:cubicBezTo>
                <a:cubicBezTo>
                  <a:pt x="542478" y="299284"/>
                  <a:pt x="531579" y="294521"/>
                  <a:pt x="523794" y="294521"/>
                </a:cubicBezTo>
                <a:close/>
                <a:moveTo>
                  <a:pt x="410674" y="196046"/>
                </a:moveTo>
                <a:cubicBezTo>
                  <a:pt x="416911" y="200758"/>
                  <a:pt x="418470" y="210182"/>
                  <a:pt x="413793" y="216464"/>
                </a:cubicBezTo>
                <a:cubicBezTo>
                  <a:pt x="413793" y="216464"/>
                  <a:pt x="413793" y="216464"/>
                  <a:pt x="326480" y="334260"/>
                </a:cubicBezTo>
                <a:cubicBezTo>
                  <a:pt x="324921" y="337402"/>
                  <a:pt x="321803" y="338972"/>
                  <a:pt x="317125" y="338972"/>
                </a:cubicBezTo>
                <a:cubicBezTo>
                  <a:pt x="317125" y="338972"/>
                  <a:pt x="317125" y="338972"/>
                  <a:pt x="315566" y="338972"/>
                </a:cubicBezTo>
                <a:cubicBezTo>
                  <a:pt x="312448" y="338972"/>
                  <a:pt x="309329" y="338972"/>
                  <a:pt x="306211" y="335831"/>
                </a:cubicBezTo>
                <a:cubicBezTo>
                  <a:pt x="306211" y="335831"/>
                  <a:pt x="306211" y="335831"/>
                  <a:pt x="250082" y="284001"/>
                </a:cubicBezTo>
                <a:cubicBezTo>
                  <a:pt x="243845" y="279289"/>
                  <a:pt x="243845" y="269865"/>
                  <a:pt x="248522" y="265153"/>
                </a:cubicBezTo>
                <a:cubicBezTo>
                  <a:pt x="254759" y="258871"/>
                  <a:pt x="262555" y="258871"/>
                  <a:pt x="268791" y="263583"/>
                </a:cubicBezTo>
                <a:cubicBezTo>
                  <a:pt x="268791" y="263583"/>
                  <a:pt x="268791" y="263583"/>
                  <a:pt x="314007" y="305989"/>
                </a:cubicBezTo>
                <a:cubicBezTo>
                  <a:pt x="314007" y="305989"/>
                  <a:pt x="314007" y="305989"/>
                  <a:pt x="391964" y="199187"/>
                </a:cubicBezTo>
                <a:cubicBezTo>
                  <a:pt x="396642" y="192905"/>
                  <a:pt x="404438" y="191334"/>
                  <a:pt x="410674" y="196046"/>
                </a:cubicBezTo>
                <a:close/>
                <a:moveTo>
                  <a:pt x="567348" y="147992"/>
                </a:moveTo>
                <a:cubicBezTo>
                  <a:pt x="561519" y="146435"/>
                  <a:pt x="555689" y="147603"/>
                  <a:pt x="551026" y="148382"/>
                </a:cubicBezTo>
                <a:cubicBezTo>
                  <a:pt x="546363" y="149939"/>
                  <a:pt x="526156" y="157727"/>
                  <a:pt x="513720" y="160842"/>
                </a:cubicBezTo>
                <a:cubicBezTo>
                  <a:pt x="513720" y="160842"/>
                  <a:pt x="513720" y="160842"/>
                  <a:pt x="513720" y="226259"/>
                </a:cubicBezTo>
                <a:cubicBezTo>
                  <a:pt x="513720" y="226259"/>
                  <a:pt x="513720" y="226259"/>
                  <a:pt x="568125" y="202896"/>
                </a:cubicBezTo>
                <a:cubicBezTo>
                  <a:pt x="582115" y="196666"/>
                  <a:pt x="588333" y="179533"/>
                  <a:pt x="583670" y="163957"/>
                </a:cubicBezTo>
                <a:cubicBezTo>
                  <a:pt x="579006" y="153833"/>
                  <a:pt x="573177" y="149550"/>
                  <a:pt x="567348" y="147992"/>
                </a:cubicBezTo>
                <a:close/>
                <a:moveTo>
                  <a:pt x="173995" y="115134"/>
                </a:moveTo>
                <a:cubicBezTo>
                  <a:pt x="173995" y="115134"/>
                  <a:pt x="173995" y="115134"/>
                  <a:pt x="173995" y="480259"/>
                </a:cubicBezTo>
                <a:cubicBezTo>
                  <a:pt x="173995" y="480259"/>
                  <a:pt x="173995" y="480259"/>
                  <a:pt x="270944" y="480259"/>
                </a:cubicBezTo>
                <a:cubicBezTo>
                  <a:pt x="270944" y="480259"/>
                  <a:pt x="270944" y="480259"/>
                  <a:pt x="270944" y="435009"/>
                </a:cubicBezTo>
                <a:cubicBezTo>
                  <a:pt x="270944" y="402241"/>
                  <a:pt x="295963" y="377275"/>
                  <a:pt x="327237" y="377275"/>
                </a:cubicBezTo>
                <a:cubicBezTo>
                  <a:pt x="358510" y="377275"/>
                  <a:pt x="385093" y="402241"/>
                  <a:pt x="385093" y="435009"/>
                </a:cubicBezTo>
                <a:cubicBezTo>
                  <a:pt x="385093" y="435009"/>
                  <a:pt x="385093" y="435009"/>
                  <a:pt x="385093" y="480259"/>
                </a:cubicBezTo>
                <a:cubicBezTo>
                  <a:pt x="385093" y="480259"/>
                  <a:pt x="385093" y="480259"/>
                  <a:pt x="471096" y="480259"/>
                </a:cubicBezTo>
                <a:cubicBezTo>
                  <a:pt x="472660" y="478699"/>
                  <a:pt x="475787" y="477139"/>
                  <a:pt x="478915" y="475578"/>
                </a:cubicBezTo>
                <a:cubicBezTo>
                  <a:pt x="466405" y="469337"/>
                  <a:pt x="457023" y="459975"/>
                  <a:pt x="450768" y="447492"/>
                </a:cubicBezTo>
                <a:cubicBezTo>
                  <a:pt x="439822" y="420965"/>
                  <a:pt x="452332" y="391319"/>
                  <a:pt x="478915" y="378836"/>
                </a:cubicBezTo>
                <a:cubicBezTo>
                  <a:pt x="466405" y="374155"/>
                  <a:pt x="457023" y="364792"/>
                  <a:pt x="450768" y="350749"/>
                </a:cubicBezTo>
                <a:cubicBezTo>
                  <a:pt x="441386" y="324223"/>
                  <a:pt x="452332" y="294576"/>
                  <a:pt x="478915" y="283653"/>
                </a:cubicBezTo>
                <a:cubicBezTo>
                  <a:pt x="478915" y="283653"/>
                  <a:pt x="478915" y="283653"/>
                  <a:pt x="486733" y="280533"/>
                </a:cubicBezTo>
                <a:cubicBezTo>
                  <a:pt x="486733" y="280533"/>
                  <a:pt x="486733" y="280533"/>
                  <a:pt x="486733" y="115134"/>
                </a:cubicBezTo>
                <a:cubicBezTo>
                  <a:pt x="486733" y="115134"/>
                  <a:pt x="486733" y="115134"/>
                  <a:pt x="173995" y="115134"/>
                </a:cubicBezTo>
                <a:close/>
                <a:moveTo>
                  <a:pt x="93640" y="111347"/>
                </a:moveTo>
                <a:cubicBezTo>
                  <a:pt x="88578" y="110761"/>
                  <a:pt x="84684" y="111152"/>
                  <a:pt x="82347" y="111932"/>
                </a:cubicBezTo>
                <a:cubicBezTo>
                  <a:pt x="82347" y="116614"/>
                  <a:pt x="83904" y="125978"/>
                  <a:pt x="83904" y="135342"/>
                </a:cubicBezTo>
                <a:cubicBezTo>
                  <a:pt x="88578" y="169677"/>
                  <a:pt x="94809" y="228982"/>
                  <a:pt x="66769" y="311698"/>
                </a:cubicBezTo>
                <a:cubicBezTo>
                  <a:pt x="48077" y="364761"/>
                  <a:pt x="32499" y="414702"/>
                  <a:pt x="29384" y="456840"/>
                </a:cubicBezTo>
                <a:cubicBezTo>
                  <a:pt x="21595" y="561405"/>
                  <a:pt x="83904" y="623832"/>
                  <a:pt x="143099" y="648803"/>
                </a:cubicBezTo>
                <a:cubicBezTo>
                  <a:pt x="154003" y="636317"/>
                  <a:pt x="174253" y="625392"/>
                  <a:pt x="199177" y="623832"/>
                </a:cubicBezTo>
                <a:cubicBezTo>
                  <a:pt x="224101" y="623832"/>
                  <a:pt x="249025" y="637878"/>
                  <a:pt x="270833" y="664409"/>
                </a:cubicBezTo>
                <a:cubicBezTo>
                  <a:pt x="270833" y="664409"/>
                  <a:pt x="270833" y="664409"/>
                  <a:pt x="270833" y="609786"/>
                </a:cubicBezTo>
                <a:cubicBezTo>
                  <a:pt x="245909" y="608225"/>
                  <a:pt x="220985" y="606664"/>
                  <a:pt x="196062" y="605104"/>
                </a:cubicBezTo>
                <a:cubicBezTo>
                  <a:pt x="168022" y="600422"/>
                  <a:pt x="146214" y="575451"/>
                  <a:pt x="146214" y="545798"/>
                </a:cubicBezTo>
                <a:cubicBezTo>
                  <a:pt x="146214" y="545798"/>
                  <a:pt x="146214" y="545798"/>
                  <a:pt x="146214" y="147827"/>
                </a:cubicBezTo>
                <a:cubicBezTo>
                  <a:pt x="139983" y="129099"/>
                  <a:pt x="121290" y="119735"/>
                  <a:pt x="111944" y="116614"/>
                </a:cubicBezTo>
                <a:cubicBezTo>
                  <a:pt x="104934" y="113493"/>
                  <a:pt x="98703" y="111932"/>
                  <a:pt x="93640" y="111347"/>
                </a:cubicBezTo>
                <a:close/>
                <a:moveTo>
                  <a:pt x="316473" y="45284"/>
                </a:moveTo>
                <a:cubicBezTo>
                  <a:pt x="316473" y="45284"/>
                  <a:pt x="316473" y="45284"/>
                  <a:pt x="344254" y="45284"/>
                </a:cubicBezTo>
                <a:cubicBezTo>
                  <a:pt x="351971" y="45284"/>
                  <a:pt x="358145" y="51634"/>
                  <a:pt x="358145" y="59572"/>
                </a:cubicBezTo>
                <a:cubicBezTo>
                  <a:pt x="358145" y="67509"/>
                  <a:pt x="351971" y="73859"/>
                  <a:pt x="344254" y="73859"/>
                </a:cubicBezTo>
                <a:cubicBezTo>
                  <a:pt x="344254" y="73859"/>
                  <a:pt x="344254" y="73859"/>
                  <a:pt x="316473" y="73859"/>
                </a:cubicBezTo>
                <a:cubicBezTo>
                  <a:pt x="308756" y="73859"/>
                  <a:pt x="302582" y="67509"/>
                  <a:pt x="302582" y="59572"/>
                </a:cubicBezTo>
                <a:cubicBezTo>
                  <a:pt x="302582" y="51634"/>
                  <a:pt x="308756" y="45284"/>
                  <a:pt x="316473" y="45284"/>
                </a:cubicBezTo>
                <a:close/>
                <a:moveTo>
                  <a:pt x="330169" y="26829"/>
                </a:moveTo>
                <a:cubicBezTo>
                  <a:pt x="288535" y="27028"/>
                  <a:pt x="246707" y="29409"/>
                  <a:pt x="197450" y="34171"/>
                </a:cubicBezTo>
                <a:cubicBezTo>
                  <a:pt x="184941" y="35759"/>
                  <a:pt x="173995" y="50046"/>
                  <a:pt x="173995" y="65922"/>
                </a:cubicBezTo>
                <a:cubicBezTo>
                  <a:pt x="173995" y="65922"/>
                  <a:pt x="173995" y="65922"/>
                  <a:pt x="173995" y="89734"/>
                </a:cubicBezTo>
                <a:cubicBezTo>
                  <a:pt x="173995" y="89734"/>
                  <a:pt x="173995" y="89734"/>
                  <a:pt x="486733" y="89734"/>
                </a:cubicBezTo>
                <a:cubicBezTo>
                  <a:pt x="486733" y="89734"/>
                  <a:pt x="486733" y="89734"/>
                  <a:pt x="486733" y="65922"/>
                </a:cubicBezTo>
                <a:cubicBezTo>
                  <a:pt x="486733" y="50046"/>
                  <a:pt x="475787" y="35759"/>
                  <a:pt x="461714" y="32584"/>
                </a:cubicBezTo>
                <a:cubicBezTo>
                  <a:pt x="413240" y="28615"/>
                  <a:pt x="371802" y="26631"/>
                  <a:pt x="330169" y="26829"/>
                </a:cubicBezTo>
                <a:close/>
                <a:moveTo>
                  <a:pt x="330081" y="0"/>
                </a:moveTo>
                <a:cubicBezTo>
                  <a:pt x="372217" y="0"/>
                  <a:pt x="414353" y="2341"/>
                  <a:pt x="464292" y="7022"/>
                </a:cubicBezTo>
                <a:cubicBezTo>
                  <a:pt x="492382" y="11703"/>
                  <a:pt x="512670" y="36671"/>
                  <a:pt x="512670" y="66320"/>
                </a:cubicBezTo>
                <a:cubicBezTo>
                  <a:pt x="512670" y="66320"/>
                  <a:pt x="512670" y="66320"/>
                  <a:pt x="512670" y="133420"/>
                </a:cubicBezTo>
                <a:cubicBezTo>
                  <a:pt x="525155" y="128739"/>
                  <a:pt x="537640" y="124057"/>
                  <a:pt x="542321" y="124057"/>
                </a:cubicBezTo>
                <a:cubicBezTo>
                  <a:pt x="571973" y="114694"/>
                  <a:pt x="595382" y="127178"/>
                  <a:pt x="607866" y="155267"/>
                </a:cubicBezTo>
                <a:cubicBezTo>
                  <a:pt x="618790" y="183355"/>
                  <a:pt x="606306" y="216125"/>
                  <a:pt x="578215" y="228609"/>
                </a:cubicBezTo>
                <a:cubicBezTo>
                  <a:pt x="578215" y="228609"/>
                  <a:pt x="578215" y="228609"/>
                  <a:pt x="512670" y="256697"/>
                </a:cubicBezTo>
                <a:cubicBezTo>
                  <a:pt x="512670" y="256697"/>
                  <a:pt x="512670" y="256697"/>
                  <a:pt x="512670" y="269181"/>
                </a:cubicBezTo>
                <a:cubicBezTo>
                  <a:pt x="517352" y="269181"/>
                  <a:pt x="520473" y="269181"/>
                  <a:pt x="523594" y="269181"/>
                </a:cubicBezTo>
                <a:cubicBezTo>
                  <a:pt x="545443" y="269181"/>
                  <a:pt x="562609" y="281665"/>
                  <a:pt x="571973" y="300390"/>
                </a:cubicBezTo>
                <a:cubicBezTo>
                  <a:pt x="579776" y="323797"/>
                  <a:pt x="571973" y="348765"/>
                  <a:pt x="553246" y="362809"/>
                </a:cubicBezTo>
                <a:cubicBezTo>
                  <a:pt x="567291" y="367490"/>
                  <a:pt x="578215" y="376853"/>
                  <a:pt x="584457" y="390897"/>
                </a:cubicBezTo>
                <a:cubicBezTo>
                  <a:pt x="593821" y="417425"/>
                  <a:pt x="582897" y="448635"/>
                  <a:pt x="556367" y="459558"/>
                </a:cubicBezTo>
                <a:cubicBezTo>
                  <a:pt x="556367" y="459558"/>
                  <a:pt x="556367" y="459558"/>
                  <a:pt x="554806" y="459558"/>
                </a:cubicBezTo>
                <a:cubicBezTo>
                  <a:pt x="565730" y="464239"/>
                  <a:pt x="573533" y="473602"/>
                  <a:pt x="578215" y="486086"/>
                </a:cubicBezTo>
                <a:cubicBezTo>
                  <a:pt x="589139" y="509493"/>
                  <a:pt x="576654" y="537582"/>
                  <a:pt x="553246" y="548505"/>
                </a:cubicBezTo>
                <a:cubicBezTo>
                  <a:pt x="553246" y="548505"/>
                  <a:pt x="553246" y="548505"/>
                  <a:pt x="517352" y="564109"/>
                </a:cubicBezTo>
                <a:cubicBezTo>
                  <a:pt x="517352" y="564109"/>
                  <a:pt x="515791" y="564109"/>
                  <a:pt x="514231" y="564109"/>
                </a:cubicBezTo>
                <a:cubicBezTo>
                  <a:pt x="512670" y="571912"/>
                  <a:pt x="509549" y="579714"/>
                  <a:pt x="503307" y="584396"/>
                </a:cubicBezTo>
                <a:cubicBezTo>
                  <a:pt x="529837" y="587517"/>
                  <a:pt x="551685" y="607803"/>
                  <a:pt x="554806" y="634331"/>
                </a:cubicBezTo>
                <a:cubicBezTo>
                  <a:pt x="562609" y="631210"/>
                  <a:pt x="571973" y="628089"/>
                  <a:pt x="579776" y="628089"/>
                </a:cubicBezTo>
                <a:cubicBezTo>
                  <a:pt x="610988" y="628089"/>
                  <a:pt x="635957" y="653056"/>
                  <a:pt x="635957" y="684266"/>
                </a:cubicBezTo>
                <a:cubicBezTo>
                  <a:pt x="635957" y="684266"/>
                  <a:pt x="635957" y="684266"/>
                  <a:pt x="635957" y="844994"/>
                </a:cubicBezTo>
                <a:cubicBezTo>
                  <a:pt x="635957" y="907413"/>
                  <a:pt x="584457" y="1005722"/>
                  <a:pt x="448686" y="1005722"/>
                </a:cubicBezTo>
                <a:cubicBezTo>
                  <a:pt x="319157" y="1005722"/>
                  <a:pt x="278581" y="932380"/>
                  <a:pt x="234885" y="821587"/>
                </a:cubicBezTo>
                <a:cubicBezTo>
                  <a:pt x="208354" y="757608"/>
                  <a:pt x="175582" y="723277"/>
                  <a:pt x="156855" y="701431"/>
                </a:cubicBezTo>
                <a:cubicBezTo>
                  <a:pt x="147491" y="692068"/>
                  <a:pt x="139688" y="684266"/>
                  <a:pt x="136567" y="676463"/>
                </a:cubicBezTo>
                <a:cubicBezTo>
                  <a:pt x="66340" y="649935"/>
                  <a:pt x="-8568" y="576593"/>
                  <a:pt x="796" y="454877"/>
                </a:cubicBezTo>
                <a:cubicBezTo>
                  <a:pt x="5477" y="411184"/>
                  <a:pt x="21083" y="358128"/>
                  <a:pt x="39810" y="305072"/>
                </a:cubicBezTo>
                <a:cubicBezTo>
                  <a:pt x="66340" y="227048"/>
                  <a:pt x="60098" y="172432"/>
                  <a:pt x="56977" y="139662"/>
                </a:cubicBezTo>
                <a:cubicBezTo>
                  <a:pt x="53856" y="116255"/>
                  <a:pt x="52295" y="99090"/>
                  <a:pt x="66340" y="91287"/>
                </a:cubicBezTo>
                <a:cubicBezTo>
                  <a:pt x="78825" y="83485"/>
                  <a:pt x="100674" y="83485"/>
                  <a:pt x="120961" y="91287"/>
                </a:cubicBezTo>
                <a:cubicBezTo>
                  <a:pt x="130325" y="94408"/>
                  <a:pt x="139688" y="99090"/>
                  <a:pt x="145931" y="105332"/>
                </a:cubicBezTo>
                <a:cubicBezTo>
                  <a:pt x="145931" y="105332"/>
                  <a:pt x="145931" y="105332"/>
                  <a:pt x="145931" y="66320"/>
                </a:cubicBezTo>
                <a:cubicBezTo>
                  <a:pt x="145931" y="36671"/>
                  <a:pt x="167779" y="11703"/>
                  <a:pt x="195870" y="7022"/>
                </a:cubicBezTo>
                <a:cubicBezTo>
                  <a:pt x="245809" y="2341"/>
                  <a:pt x="287945" y="0"/>
                  <a:pt x="3300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2" name="Freeform: Shape 411">
            <a:extLst>
              <a:ext uri="{FF2B5EF4-FFF2-40B4-BE49-F238E27FC236}">
                <a16:creationId xmlns:a16="http://schemas.microsoft.com/office/drawing/2014/main" id="{FC5FFAE2-A594-49C9-85BD-D5C67281748B}"/>
              </a:ext>
            </a:extLst>
          </p:cNvPr>
          <p:cNvSpPr>
            <a:spLocks/>
          </p:cNvSpPr>
          <p:nvPr/>
        </p:nvSpPr>
        <p:spPr bwMode="auto">
          <a:xfrm>
            <a:off x="3074169" y="1963022"/>
            <a:ext cx="398301" cy="664506"/>
          </a:xfrm>
          <a:custGeom>
            <a:avLst/>
            <a:gdLst>
              <a:gd name="connsiteX0" fmla="*/ 299403 w 627063"/>
              <a:gd name="connsiteY0" fmla="*/ 808037 h 1046162"/>
              <a:gd name="connsiteX1" fmla="*/ 327661 w 627063"/>
              <a:gd name="connsiteY1" fmla="*/ 808037 h 1046162"/>
              <a:gd name="connsiteX2" fmla="*/ 327661 w 627063"/>
              <a:gd name="connsiteY2" fmla="*/ 829826 h 1046162"/>
              <a:gd name="connsiteX3" fmla="*/ 384176 w 627063"/>
              <a:gd name="connsiteY3" fmla="*/ 896750 h 1046162"/>
              <a:gd name="connsiteX4" fmla="*/ 355918 w 627063"/>
              <a:gd name="connsiteY4" fmla="*/ 896750 h 1046162"/>
              <a:gd name="connsiteX5" fmla="*/ 313532 w 627063"/>
              <a:gd name="connsiteY5" fmla="*/ 854728 h 1046162"/>
              <a:gd name="connsiteX6" fmla="*/ 275855 w 627063"/>
              <a:gd name="connsiteY6" fmla="*/ 887412 h 1046162"/>
              <a:gd name="connsiteX7" fmla="*/ 316672 w 627063"/>
              <a:gd name="connsiteY7" fmla="*/ 916983 h 1046162"/>
              <a:gd name="connsiteX8" fmla="*/ 379466 w 627063"/>
              <a:gd name="connsiteY8" fmla="*/ 976125 h 1046162"/>
              <a:gd name="connsiteX9" fmla="*/ 327661 w 627063"/>
              <a:gd name="connsiteY9" fmla="*/ 1027486 h 1046162"/>
              <a:gd name="connsiteX10" fmla="*/ 327661 w 627063"/>
              <a:gd name="connsiteY10" fmla="*/ 1046162 h 1046162"/>
              <a:gd name="connsiteX11" fmla="*/ 299403 w 627063"/>
              <a:gd name="connsiteY11" fmla="*/ 1046162 h 1046162"/>
              <a:gd name="connsiteX12" fmla="*/ 299403 w 627063"/>
              <a:gd name="connsiteY12" fmla="*/ 1025929 h 1046162"/>
              <a:gd name="connsiteX13" fmla="*/ 242888 w 627063"/>
              <a:gd name="connsiteY13" fmla="*/ 959005 h 1046162"/>
              <a:gd name="connsiteX14" fmla="*/ 271146 w 627063"/>
              <a:gd name="connsiteY14" fmla="*/ 959005 h 1046162"/>
              <a:gd name="connsiteX15" fmla="*/ 313532 w 627063"/>
              <a:gd name="connsiteY15" fmla="*/ 1001027 h 1046162"/>
              <a:gd name="connsiteX16" fmla="*/ 351209 w 627063"/>
              <a:gd name="connsiteY16" fmla="*/ 976125 h 1046162"/>
              <a:gd name="connsiteX17" fmla="*/ 310392 w 627063"/>
              <a:gd name="connsiteY17" fmla="*/ 943442 h 1046162"/>
              <a:gd name="connsiteX18" fmla="*/ 249167 w 627063"/>
              <a:gd name="connsiteY18" fmla="*/ 887412 h 1046162"/>
              <a:gd name="connsiteX19" fmla="*/ 299403 w 627063"/>
              <a:gd name="connsiteY19" fmla="*/ 829826 h 1046162"/>
              <a:gd name="connsiteX20" fmla="*/ 299403 w 627063"/>
              <a:gd name="connsiteY20" fmla="*/ 808037 h 1046162"/>
              <a:gd name="connsiteX21" fmla="*/ 80963 w 627063"/>
              <a:gd name="connsiteY21" fmla="*/ 492125 h 1046162"/>
              <a:gd name="connsiteX22" fmla="*/ 180858 w 627063"/>
              <a:gd name="connsiteY22" fmla="*/ 678748 h 1046162"/>
              <a:gd name="connsiteX23" fmla="*/ 313532 w 627063"/>
              <a:gd name="connsiteY23" fmla="*/ 750888 h 1046162"/>
              <a:gd name="connsiteX24" fmla="*/ 447766 w 627063"/>
              <a:gd name="connsiteY24" fmla="*/ 678748 h 1046162"/>
              <a:gd name="connsiteX25" fmla="*/ 546101 w 627063"/>
              <a:gd name="connsiteY25" fmla="*/ 492125 h 1046162"/>
              <a:gd name="connsiteX26" fmla="*/ 313532 w 627063"/>
              <a:gd name="connsiteY26" fmla="*/ 542310 h 1046162"/>
              <a:gd name="connsiteX27" fmla="*/ 80963 w 627063"/>
              <a:gd name="connsiteY27" fmla="*/ 492125 h 1046162"/>
              <a:gd name="connsiteX28" fmla="*/ 300038 w 627063"/>
              <a:gd name="connsiteY28" fmla="*/ 369887 h 1046162"/>
              <a:gd name="connsiteX29" fmla="*/ 328613 w 627063"/>
              <a:gd name="connsiteY29" fmla="*/ 369887 h 1046162"/>
              <a:gd name="connsiteX30" fmla="*/ 328613 w 627063"/>
              <a:gd name="connsiteY30" fmla="*/ 396875 h 1046162"/>
              <a:gd name="connsiteX31" fmla="*/ 300038 w 627063"/>
              <a:gd name="connsiteY31" fmla="*/ 396875 h 1046162"/>
              <a:gd name="connsiteX32" fmla="*/ 98822 w 627063"/>
              <a:gd name="connsiteY32" fmla="*/ 303212 h 1046162"/>
              <a:gd name="connsiteX33" fmla="*/ 26988 w 627063"/>
              <a:gd name="connsiteY33" fmla="*/ 387060 h 1046162"/>
              <a:gd name="connsiteX34" fmla="*/ 314325 w 627063"/>
              <a:gd name="connsiteY34" fmla="*/ 515937 h 1046162"/>
              <a:gd name="connsiteX35" fmla="*/ 601663 w 627063"/>
              <a:gd name="connsiteY35" fmla="*/ 387060 h 1046162"/>
              <a:gd name="connsiteX36" fmla="*/ 531390 w 627063"/>
              <a:gd name="connsiteY36" fmla="*/ 303212 h 1046162"/>
              <a:gd name="connsiteX37" fmla="*/ 314325 w 627063"/>
              <a:gd name="connsiteY37" fmla="*/ 456933 h 1046162"/>
              <a:gd name="connsiteX38" fmla="*/ 98822 w 627063"/>
              <a:gd name="connsiteY38" fmla="*/ 303212 h 1046162"/>
              <a:gd name="connsiteX39" fmla="*/ 454025 w 627063"/>
              <a:gd name="connsiteY39" fmla="*/ 214312 h 1046162"/>
              <a:gd name="connsiteX40" fmla="*/ 482600 w 627063"/>
              <a:gd name="connsiteY40" fmla="*/ 214312 h 1046162"/>
              <a:gd name="connsiteX41" fmla="*/ 482600 w 627063"/>
              <a:gd name="connsiteY41" fmla="*/ 241300 h 1046162"/>
              <a:gd name="connsiteX42" fmla="*/ 454025 w 627063"/>
              <a:gd name="connsiteY42" fmla="*/ 241300 h 1046162"/>
              <a:gd name="connsiteX43" fmla="*/ 146050 w 627063"/>
              <a:gd name="connsiteY43" fmla="*/ 214312 h 1046162"/>
              <a:gd name="connsiteX44" fmla="*/ 173038 w 627063"/>
              <a:gd name="connsiteY44" fmla="*/ 214312 h 1046162"/>
              <a:gd name="connsiteX45" fmla="*/ 173038 w 627063"/>
              <a:gd name="connsiteY45" fmla="*/ 241300 h 1046162"/>
              <a:gd name="connsiteX46" fmla="*/ 146050 w 627063"/>
              <a:gd name="connsiteY46" fmla="*/ 241300 h 1046162"/>
              <a:gd name="connsiteX47" fmla="*/ 314545 w 627063"/>
              <a:gd name="connsiteY47" fmla="*/ 123825 h 1046162"/>
              <a:gd name="connsiteX48" fmla="*/ 328613 w 627063"/>
              <a:gd name="connsiteY48" fmla="*/ 137879 h 1046162"/>
              <a:gd name="connsiteX49" fmla="*/ 328613 w 627063"/>
              <a:gd name="connsiteY49" fmla="*/ 228444 h 1046162"/>
              <a:gd name="connsiteX50" fmla="*/ 323924 w 627063"/>
              <a:gd name="connsiteY50" fmla="*/ 237813 h 1046162"/>
              <a:gd name="connsiteX51" fmla="*/ 252022 w 627063"/>
              <a:gd name="connsiteY51" fmla="*/ 309641 h 1046162"/>
              <a:gd name="connsiteX52" fmla="*/ 242644 w 627063"/>
              <a:gd name="connsiteY52" fmla="*/ 314325 h 1046162"/>
              <a:gd name="connsiteX53" fmla="*/ 231702 w 627063"/>
              <a:gd name="connsiteY53" fmla="*/ 309641 h 1046162"/>
              <a:gd name="connsiteX54" fmla="*/ 231702 w 627063"/>
              <a:gd name="connsiteY54" fmla="*/ 290903 h 1046162"/>
              <a:gd name="connsiteX55" fmla="*/ 300478 w 627063"/>
              <a:gd name="connsiteY55" fmla="*/ 222198 h 1046162"/>
              <a:gd name="connsiteX56" fmla="*/ 300478 w 627063"/>
              <a:gd name="connsiteY56" fmla="*/ 137879 h 1046162"/>
              <a:gd name="connsiteX57" fmla="*/ 314545 w 627063"/>
              <a:gd name="connsiteY57" fmla="*/ 123825 h 1046162"/>
              <a:gd name="connsiteX58" fmla="*/ 300038 w 627063"/>
              <a:gd name="connsiteY58" fmla="*/ 58737 h 1046162"/>
              <a:gd name="connsiteX59" fmla="*/ 328613 w 627063"/>
              <a:gd name="connsiteY59" fmla="*/ 58737 h 1046162"/>
              <a:gd name="connsiteX60" fmla="*/ 328613 w 627063"/>
              <a:gd name="connsiteY60" fmla="*/ 87312 h 1046162"/>
              <a:gd name="connsiteX61" fmla="*/ 300038 w 627063"/>
              <a:gd name="connsiteY61" fmla="*/ 87312 h 1046162"/>
              <a:gd name="connsiteX62" fmla="*/ 314326 w 627063"/>
              <a:gd name="connsiteY62" fmla="*/ 28575 h 1046162"/>
              <a:gd name="connsiteX63" fmla="*/ 112713 w 627063"/>
              <a:gd name="connsiteY63" fmla="*/ 229394 h 1046162"/>
              <a:gd name="connsiteX64" fmla="*/ 314326 w 627063"/>
              <a:gd name="connsiteY64" fmla="*/ 430213 h 1046162"/>
              <a:gd name="connsiteX65" fmla="*/ 515939 w 627063"/>
              <a:gd name="connsiteY65" fmla="*/ 229394 h 1046162"/>
              <a:gd name="connsiteX66" fmla="*/ 314326 w 627063"/>
              <a:gd name="connsiteY66" fmla="*/ 28575 h 1046162"/>
              <a:gd name="connsiteX67" fmla="*/ 313531 w 627063"/>
              <a:gd name="connsiteY67" fmla="*/ 0 h 1046162"/>
              <a:gd name="connsiteX68" fmla="*/ 541271 w 627063"/>
              <a:gd name="connsiteY68" fmla="*/ 229145 h 1046162"/>
              <a:gd name="connsiteX69" fmla="*/ 536591 w 627063"/>
              <a:gd name="connsiteY69" fmla="*/ 275910 h 1046162"/>
              <a:gd name="connsiteX70" fmla="*/ 627063 w 627063"/>
              <a:gd name="connsiteY70" fmla="*/ 386585 h 1046162"/>
              <a:gd name="connsiteX71" fmla="*/ 597426 w 627063"/>
              <a:gd name="connsiteY71" fmla="*/ 455173 h 1046162"/>
              <a:gd name="connsiteX72" fmla="*/ 471077 w 627063"/>
              <a:gd name="connsiteY72" fmla="*/ 692112 h 1046162"/>
              <a:gd name="connsiteX73" fmla="*/ 313531 w 627063"/>
              <a:gd name="connsiteY73" fmla="*/ 776288 h 1046162"/>
              <a:gd name="connsiteX74" fmla="*/ 155986 w 627063"/>
              <a:gd name="connsiteY74" fmla="*/ 692112 h 1046162"/>
              <a:gd name="connsiteX75" fmla="*/ 29637 w 627063"/>
              <a:gd name="connsiteY75" fmla="*/ 455173 h 1046162"/>
              <a:gd name="connsiteX76" fmla="*/ 0 w 627063"/>
              <a:gd name="connsiteY76" fmla="*/ 386585 h 1046162"/>
              <a:gd name="connsiteX77" fmla="*/ 90472 w 627063"/>
              <a:gd name="connsiteY77" fmla="*/ 275910 h 1046162"/>
              <a:gd name="connsiteX78" fmla="*/ 85792 w 627063"/>
              <a:gd name="connsiteY78" fmla="*/ 229145 h 1046162"/>
              <a:gd name="connsiteX79" fmla="*/ 313531 w 627063"/>
              <a:gd name="connsiteY79" fmla="*/ 0 h 104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627063" h="1046162">
                <a:moveTo>
                  <a:pt x="299403" y="808037"/>
                </a:moveTo>
                <a:cubicBezTo>
                  <a:pt x="299403" y="808037"/>
                  <a:pt x="299403" y="808037"/>
                  <a:pt x="327661" y="808037"/>
                </a:cubicBezTo>
                <a:cubicBezTo>
                  <a:pt x="327661" y="808037"/>
                  <a:pt x="327661" y="808037"/>
                  <a:pt x="327661" y="829826"/>
                </a:cubicBezTo>
                <a:cubicBezTo>
                  <a:pt x="359058" y="836052"/>
                  <a:pt x="384176" y="864067"/>
                  <a:pt x="384176" y="896750"/>
                </a:cubicBezTo>
                <a:cubicBezTo>
                  <a:pt x="384176" y="896750"/>
                  <a:pt x="384176" y="896750"/>
                  <a:pt x="355918" y="896750"/>
                </a:cubicBezTo>
                <a:cubicBezTo>
                  <a:pt x="355918" y="873405"/>
                  <a:pt x="337080" y="854728"/>
                  <a:pt x="313532" y="854728"/>
                </a:cubicBezTo>
                <a:cubicBezTo>
                  <a:pt x="293124" y="854728"/>
                  <a:pt x="275855" y="868736"/>
                  <a:pt x="275855" y="887412"/>
                </a:cubicBezTo>
                <a:cubicBezTo>
                  <a:pt x="275855" y="906089"/>
                  <a:pt x="286844" y="910758"/>
                  <a:pt x="316672" y="916983"/>
                </a:cubicBezTo>
                <a:cubicBezTo>
                  <a:pt x="343359" y="923209"/>
                  <a:pt x="379466" y="930991"/>
                  <a:pt x="379466" y="976125"/>
                </a:cubicBezTo>
                <a:cubicBezTo>
                  <a:pt x="379466" y="1005697"/>
                  <a:pt x="354349" y="1022817"/>
                  <a:pt x="327661" y="1027486"/>
                </a:cubicBezTo>
                <a:cubicBezTo>
                  <a:pt x="327661" y="1027486"/>
                  <a:pt x="327661" y="1027486"/>
                  <a:pt x="327661" y="1046162"/>
                </a:cubicBezTo>
                <a:cubicBezTo>
                  <a:pt x="327661" y="1046162"/>
                  <a:pt x="327661" y="1046162"/>
                  <a:pt x="299403" y="1046162"/>
                </a:cubicBezTo>
                <a:cubicBezTo>
                  <a:pt x="299403" y="1046162"/>
                  <a:pt x="299403" y="1046162"/>
                  <a:pt x="299403" y="1025929"/>
                </a:cubicBezTo>
                <a:cubicBezTo>
                  <a:pt x="268006" y="1019704"/>
                  <a:pt x="242888" y="991689"/>
                  <a:pt x="242888" y="959005"/>
                </a:cubicBezTo>
                <a:cubicBezTo>
                  <a:pt x="242888" y="959005"/>
                  <a:pt x="242888" y="959005"/>
                  <a:pt x="271146" y="959005"/>
                </a:cubicBezTo>
                <a:cubicBezTo>
                  <a:pt x="271146" y="982351"/>
                  <a:pt x="289984" y="1001027"/>
                  <a:pt x="313532" y="1001027"/>
                </a:cubicBezTo>
                <a:cubicBezTo>
                  <a:pt x="332370" y="1001027"/>
                  <a:pt x="351209" y="991689"/>
                  <a:pt x="351209" y="976125"/>
                </a:cubicBezTo>
                <a:cubicBezTo>
                  <a:pt x="351209" y="954336"/>
                  <a:pt x="340220" y="949667"/>
                  <a:pt x="310392" y="943442"/>
                </a:cubicBezTo>
                <a:cubicBezTo>
                  <a:pt x="283705" y="937216"/>
                  <a:pt x="249167" y="929434"/>
                  <a:pt x="249167" y="887412"/>
                </a:cubicBezTo>
                <a:cubicBezTo>
                  <a:pt x="249167" y="857841"/>
                  <a:pt x="271146" y="834496"/>
                  <a:pt x="299403" y="829826"/>
                </a:cubicBezTo>
                <a:cubicBezTo>
                  <a:pt x="299403" y="829826"/>
                  <a:pt x="299403" y="829826"/>
                  <a:pt x="299403" y="808037"/>
                </a:cubicBezTo>
                <a:close/>
                <a:moveTo>
                  <a:pt x="80963" y="492125"/>
                </a:moveTo>
                <a:cubicBezTo>
                  <a:pt x="80963" y="492125"/>
                  <a:pt x="80963" y="492125"/>
                  <a:pt x="180858" y="678748"/>
                </a:cubicBezTo>
                <a:cubicBezTo>
                  <a:pt x="198028" y="713250"/>
                  <a:pt x="227684" y="750888"/>
                  <a:pt x="313532" y="750888"/>
                </a:cubicBezTo>
                <a:cubicBezTo>
                  <a:pt x="400940" y="750888"/>
                  <a:pt x="427475" y="708545"/>
                  <a:pt x="447766" y="678748"/>
                </a:cubicBezTo>
                <a:lnTo>
                  <a:pt x="546101" y="492125"/>
                </a:lnTo>
                <a:cubicBezTo>
                  <a:pt x="489910" y="523490"/>
                  <a:pt x="407184" y="542310"/>
                  <a:pt x="313532" y="542310"/>
                </a:cubicBezTo>
                <a:cubicBezTo>
                  <a:pt x="219880" y="542310"/>
                  <a:pt x="137154" y="523490"/>
                  <a:pt x="80963" y="492125"/>
                </a:cubicBezTo>
                <a:close/>
                <a:moveTo>
                  <a:pt x="300038" y="369887"/>
                </a:moveTo>
                <a:lnTo>
                  <a:pt x="328613" y="369887"/>
                </a:lnTo>
                <a:lnTo>
                  <a:pt x="328613" y="396875"/>
                </a:lnTo>
                <a:lnTo>
                  <a:pt x="300038" y="396875"/>
                </a:lnTo>
                <a:close/>
                <a:moveTo>
                  <a:pt x="98822" y="303212"/>
                </a:moveTo>
                <a:cubicBezTo>
                  <a:pt x="51974" y="326503"/>
                  <a:pt x="26988" y="357558"/>
                  <a:pt x="26988" y="387060"/>
                </a:cubicBezTo>
                <a:cubicBezTo>
                  <a:pt x="26988" y="456933"/>
                  <a:pt x="158164" y="515937"/>
                  <a:pt x="314325" y="515937"/>
                </a:cubicBezTo>
                <a:cubicBezTo>
                  <a:pt x="470487" y="515937"/>
                  <a:pt x="601663" y="456933"/>
                  <a:pt x="601663" y="387060"/>
                </a:cubicBezTo>
                <a:cubicBezTo>
                  <a:pt x="601663" y="357558"/>
                  <a:pt x="576677" y="326503"/>
                  <a:pt x="531390" y="303212"/>
                </a:cubicBezTo>
                <a:cubicBezTo>
                  <a:pt x="500158" y="393271"/>
                  <a:pt x="414269" y="456933"/>
                  <a:pt x="314325" y="456933"/>
                </a:cubicBezTo>
                <a:cubicBezTo>
                  <a:pt x="214382" y="456933"/>
                  <a:pt x="128493" y="393271"/>
                  <a:pt x="98822" y="303212"/>
                </a:cubicBezTo>
                <a:close/>
                <a:moveTo>
                  <a:pt x="454025" y="214312"/>
                </a:moveTo>
                <a:lnTo>
                  <a:pt x="482600" y="214312"/>
                </a:lnTo>
                <a:lnTo>
                  <a:pt x="482600" y="241300"/>
                </a:lnTo>
                <a:lnTo>
                  <a:pt x="454025" y="241300"/>
                </a:lnTo>
                <a:close/>
                <a:moveTo>
                  <a:pt x="146050" y="214312"/>
                </a:moveTo>
                <a:lnTo>
                  <a:pt x="173038" y="214312"/>
                </a:lnTo>
                <a:lnTo>
                  <a:pt x="173038" y="241300"/>
                </a:lnTo>
                <a:lnTo>
                  <a:pt x="146050" y="241300"/>
                </a:lnTo>
                <a:close/>
                <a:moveTo>
                  <a:pt x="314545" y="123825"/>
                </a:moveTo>
                <a:cubicBezTo>
                  <a:pt x="322361" y="123825"/>
                  <a:pt x="328613" y="130071"/>
                  <a:pt x="328613" y="137879"/>
                </a:cubicBezTo>
                <a:cubicBezTo>
                  <a:pt x="328613" y="137879"/>
                  <a:pt x="328613" y="137879"/>
                  <a:pt x="328613" y="228444"/>
                </a:cubicBezTo>
                <a:cubicBezTo>
                  <a:pt x="328613" y="231567"/>
                  <a:pt x="327050" y="234690"/>
                  <a:pt x="323924" y="237813"/>
                </a:cubicBezTo>
                <a:cubicBezTo>
                  <a:pt x="323924" y="237813"/>
                  <a:pt x="323924" y="237813"/>
                  <a:pt x="252022" y="309641"/>
                </a:cubicBezTo>
                <a:cubicBezTo>
                  <a:pt x="248896" y="312764"/>
                  <a:pt x="245770" y="314325"/>
                  <a:pt x="242644" y="314325"/>
                </a:cubicBezTo>
                <a:cubicBezTo>
                  <a:pt x="237955" y="314325"/>
                  <a:pt x="234828" y="312764"/>
                  <a:pt x="231702" y="309641"/>
                </a:cubicBezTo>
                <a:cubicBezTo>
                  <a:pt x="227013" y="304956"/>
                  <a:pt x="227013" y="295588"/>
                  <a:pt x="231702" y="290903"/>
                </a:cubicBezTo>
                <a:cubicBezTo>
                  <a:pt x="231702" y="290903"/>
                  <a:pt x="231702" y="290903"/>
                  <a:pt x="300478" y="222198"/>
                </a:cubicBezTo>
                <a:cubicBezTo>
                  <a:pt x="300478" y="222198"/>
                  <a:pt x="300478" y="222198"/>
                  <a:pt x="300478" y="137879"/>
                </a:cubicBezTo>
                <a:cubicBezTo>
                  <a:pt x="300478" y="130071"/>
                  <a:pt x="306730" y="123825"/>
                  <a:pt x="314545" y="123825"/>
                </a:cubicBezTo>
                <a:close/>
                <a:moveTo>
                  <a:pt x="300038" y="58737"/>
                </a:moveTo>
                <a:lnTo>
                  <a:pt x="328613" y="58737"/>
                </a:lnTo>
                <a:lnTo>
                  <a:pt x="328613" y="87312"/>
                </a:lnTo>
                <a:lnTo>
                  <a:pt x="300038" y="87312"/>
                </a:lnTo>
                <a:close/>
                <a:moveTo>
                  <a:pt x="314326" y="28575"/>
                </a:moveTo>
                <a:cubicBezTo>
                  <a:pt x="202978" y="28575"/>
                  <a:pt x="112713" y="118485"/>
                  <a:pt x="112713" y="229394"/>
                </a:cubicBezTo>
                <a:cubicBezTo>
                  <a:pt x="112713" y="340303"/>
                  <a:pt x="202978" y="430213"/>
                  <a:pt x="314326" y="430213"/>
                </a:cubicBezTo>
                <a:cubicBezTo>
                  <a:pt x="425674" y="430213"/>
                  <a:pt x="515939" y="340303"/>
                  <a:pt x="515939" y="229394"/>
                </a:cubicBezTo>
                <a:cubicBezTo>
                  <a:pt x="515939" y="118485"/>
                  <a:pt x="425674" y="28575"/>
                  <a:pt x="314326" y="28575"/>
                </a:cubicBezTo>
                <a:close/>
                <a:moveTo>
                  <a:pt x="313531" y="0"/>
                </a:moveTo>
                <a:cubicBezTo>
                  <a:pt x="439880" y="0"/>
                  <a:pt x="541271" y="102882"/>
                  <a:pt x="541271" y="229145"/>
                </a:cubicBezTo>
                <a:cubicBezTo>
                  <a:pt x="541271" y="244734"/>
                  <a:pt x="539711" y="260322"/>
                  <a:pt x="536591" y="275910"/>
                </a:cubicBezTo>
                <a:cubicBezTo>
                  <a:pt x="595866" y="305527"/>
                  <a:pt x="627063" y="344498"/>
                  <a:pt x="627063" y="386585"/>
                </a:cubicBezTo>
                <a:cubicBezTo>
                  <a:pt x="627063" y="411526"/>
                  <a:pt x="617704" y="434909"/>
                  <a:pt x="597426" y="455173"/>
                </a:cubicBezTo>
                <a:cubicBezTo>
                  <a:pt x="597426" y="455173"/>
                  <a:pt x="597426" y="455173"/>
                  <a:pt x="471077" y="692112"/>
                </a:cubicBezTo>
                <a:cubicBezTo>
                  <a:pt x="450799" y="723289"/>
                  <a:pt x="416482" y="776288"/>
                  <a:pt x="313531" y="776288"/>
                </a:cubicBezTo>
                <a:cubicBezTo>
                  <a:pt x="212141" y="776288"/>
                  <a:pt x="174704" y="727965"/>
                  <a:pt x="155986" y="692112"/>
                </a:cubicBezTo>
                <a:cubicBezTo>
                  <a:pt x="155986" y="692112"/>
                  <a:pt x="155986" y="692112"/>
                  <a:pt x="29637" y="455173"/>
                </a:cubicBezTo>
                <a:cubicBezTo>
                  <a:pt x="9359" y="434909"/>
                  <a:pt x="0" y="411526"/>
                  <a:pt x="0" y="386585"/>
                </a:cubicBezTo>
                <a:cubicBezTo>
                  <a:pt x="0" y="344498"/>
                  <a:pt x="31197" y="305527"/>
                  <a:pt x="90472" y="275910"/>
                </a:cubicBezTo>
                <a:cubicBezTo>
                  <a:pt x="87352" y="260322"/>
                  <a:pt x="85792" y="244734"/>
                  <a:pt x="85792" y="229145"/>
                </a:cubicBezTo>
                <a:cubicBezTo>
                  <a:pt x="85792" y="102882"/>
                  <a:pt x="187183" y="0"/>
                  <a:pt x="3135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7" name="Freeform: Shape 416">
            <a:extLst>
              <a:ext uri="{FF2B5EF4-FFF2-40B4-BE49-F238E27FC236}">
                <a16:creationId xmlns:a16="http://schemas.microsoft.com/office/drawing/2014/main" id="{9E860B58-2573-4819-BF82-62566CE29E8C}"/>
              </a:ext>
            </a:extLst>
          </p:cNvPr>
          <p:cNvSpPr>
            <a:spLocks/>
          </p:cNvSpPr>
          <p:nvPr/>
        </p:nvSpPr>
        <p:spPr bwMode="auto">
          <a:xfrm>
            <a:off x="6755021" y="2023494"/>
            <a:ext cx="561627" cy="543563"/>
          </a:xfrm>
          <a:custGeom>
            <a:avLst/>
            <a:gdLst>
              <a:gd name="connsiteX0" fmla="*/ 638132 w 884194"/>
              <a:gd name="connsiteY0" fmla="*/ 755650 h 855755"/>
              <a:gd name="connsiteX1" fmla="*/ 638132 w 884194"/>
              <a:gd name="connsiteY1" fmla="*/ 804863 h 855755"/>
              <a:gd name="connsiteX2" fmla="*/ 674646 w 884194"/>
              <a:gd name="connsiteY2" fmla="*/ 755650 h 855755"/>
              <a:gd name="connsiteX3" fmla="*/ 103146 w 884194"/>
              <a:gd name="connsiteY3" fmla="*/ 755650 h 855755"/>
              <a:gd name="connsiteX4" fmla="*/ 141246 w 884194"/>
              <a:gd name="connsiteY4" fmla="*/ 801688 h 855755"/>
              <a:gd name="connsiteX5" fmla="*/ 141246 w 884194"/>
              <a:gd name="connsiteY5" fmla="*/ 755650 h 855755"/>
              <a:gd name="connsiteX6" fmla="*/ 384132 w 884194"/>
              <a:gd name="connsiteY6" fmla="*/ 661988 h 855755"/>
              <a:gd name="connsiteX7" fmla="*/ 393658 w 884194"/>
              <a:gd name="connsiteY7" fmla="*/ 661988 h 855755"/>
              <a:gd name="connsiteX8" fmla="*/ 406358 w 884194"/>
              <a:gd name="connsiteY8" fmla="*/ 676276 h 855755"/>
              <a:gd name="connsiteX9" fmla="*/ 393658 w 884194"/>
              <a:gd name="connsiteY9" fmla="*/ 690563 h 855755"/>
              <a:gd name="connsiteX10" fmla="*/ 384132 w 884194"/>
              <a:gd name="connsiteY10" fmla="*/ 690563 h 855755"/>
              <a:gd name="connsiteX11" fmla="*/ 371432 w 884194"/>
              <a:gd name="connsiteY11" fmla="*/ 676276 h 855755"/>
              <a:gd name="connsiteX12" fmla="*/ 384132 w 884194"/>
              <a:gd name="connsiteY12" fmla="*/ 661988 h 855755"/>
              <a:gd name="connsiteX13" fmla="*/ 168232 w 884194"/>
              <a:gd name="connsiteY13" fmla="*/ 525463 h 855755"/>
              <a:gd name="connsiteX14" fmla="*/ 168232 w 884194"/>
              <a:gd name="connsiteY14" fmla="*/ 830263 h 855755"/>
              <a:gd name="connsiteX15" fmla="*/ 611146 w 884194"/>
              <a:gd name="connsiteY15" fmla="*/ 830263 h 855755"/>
              <a:gd name="connsiteX16" fmla="*/ 611146 w 884194"/>
              <a:gd name="connsiteY16" fmla="*/ 525463 h 855755"/>
              <a:gd name="connsiteX17" fmla="*/ 168232 w 884194"/>
              <a:gd name="connsiteY17" fmla="*/ 525463 h 855755"/>
              <a:gd name="connsiteX18" fmla="*/ 205566 w 884194"/>
              <a:gd name="connsiteY18" fmla="*/ 254757 h 855755"/>
              <a:gd name="connsiteX19" fmla="*/ 156418 w 884194"/>
              <a:gd name="connsiteY19" fmla="*/ 281916 h 855755"/>
              <a:gd name="connsiteX20" fmla="*/ 34718 w 884194"/>
              <a:gd name="connsiteY20" fmla="*/ 556045 h 855755"/>
              <a:gd name="connsiteX21" fmla="*/ 31598 w 884194"/>
              <a:gd name="connsiteY21" fmla="*/ 613674 h 855755"/>
              <a:gd name="connsiteX22" fmla="*/ 64364 w 884194"/>
              <a:gd name="connsiteY22" fmla="*/ 651055 h 855755"/>
              <a:gd name="connsiteX23" fmla="*/ 122092 w 884194"/>
              <a:gd name="connsiteY23" fmla="*/ 649497 h 855755"/>
              <a:gd name="connsiteX24" fmla="*/ 140816 w 884194"/>
              <a:gd name="connsiteY24" fmla="*/ 638595 h 855755"/>
              <a:gd name="connsiteX25" fmla="*/ 140816 w 884194"/>
              <a:gd name="connsiteY25" fmla="*/ 524894 h 855755"/>
              <a:gd name="connsiteX26" fmla="*/ 167340 w 884194"/>
              <a:gd name="connsiteY26" fmla="*/ 496858 h 855755"/>
              <a:gd name="connsiteX27" fmla="*/ 610450 w 884194"/>
              <a:gd name="connsiteY27" fmla="*/ 496858 h 855755"/>
              <a:gd name="connsiteX28" fmla="*/ 638534 w 884194"/>
              <a:gd name="connsiteY28" fmla="*/ 524894 h 855755"/>
              <a:gd name="connsiteX29" fmla="*/ 638534 w 884194"/>
              <a:gd name="connsiteY29" fmla="*/ 638595 h 855755"/>
              <a:gd name="connsiteX30" fmla="*/ 655696 w 884194"/>
              <a:gd name="connsiteY30" fmla="*/ 649497 h 855755"/>
              <a:gd name="connsiteX31" fmla="*/ 713426 w 884194"/>
              <a:gd name="connsiteY31" fmla="*/ 651055 h 855755"/>
              <a:gd name="connsiteX32" fmla="*/ 746190 w 884194"/>
              <a:gd name="connsiteY32" fmla="*/ 613674 h 855755"/>
              <a:gd name="connsiteX33" fmla="*/ 743070 w 884194"/>
              <a:gd name="connsiteY33" fmla="*/ 556045 h 855755"/>
              <a:gd name="connsiteX34" fmla="*/ 621372 w 884194"/>
              <a:gd name="connsiteY34" fmla="*/ 281916 h 855755"/>
              <a:gd name="connsiteX35" fmla="*/ 572224 w 884194"/>
              <a:gd name="connsiteY35" fmla="*/ 254757 h 855755"/>
              <a:gd name="connsiteX36" fmla="*/ 551160 w 884194"/>
              <a:gd name="connsiteY36" fmla="*/ 260111 h 855755"/>
              <a:gd name="connsiteX37" fmla="*/ 521516 w 884194"/>
              <a:gd name="connsiteY37" fmla="*/ 330200 h 855755"/>
              <a:gd name="connsiteX38" fmla="*/ 571444 w 884194"/>
              <a:gd name="connsiteY38" fmla="*/ 459477 h 855755"/>
              <a:gd name="connsiteX39" fmla="*/ 563642 w 884194"/>
              <a:gd name="connsiteY39" fmla="*/ 478167 h 855755"/>
              <a:gd name="connsiteX40" fmla="*/ 546480 w 884194"/>
              <a:gd name="connsiteY40" fmla="*/ 470379 h 855755"/>
              <a:gd name="connsiteX41" fmla="*/ 515274 w 884194"/>
              <a:gd name="connsiteY41" fmla="*/ 392502 h 855755"/>
              <a:gd name="connsiteX42" fmla="*/ 384214 w 884194"/>
              <a:gd name="connsiteY42" fmla="*/ 453246 h 855755"/>
              <a:gd name="connsiteX43" fmla="*/ 259394 w 884194"/>
              <a:gd name="connsiteY43" fmla="*/ 398732 h 855755"/>
              <a:gd name="connsiteX44" fmla="*/ 231310 w 884194"/>
              <a:gd name="connsiteY44" fmla="*/ 470379 h 855755"/>
              <a:gd name="connsiteX45" fmla="*/ 214146 w 884194"/>
              <a:gd name="connsiteY45" fmla="*/ 478167 h 855755"/>
              <a:gd name="connsiteX46" fmla="*/ 206346 w 884194"/>
              <a:gd name="connsiteY46" fmla="*/ 459477 h 855755"/>
              <a:gd name="connsiteX47" fmla="*/ 256274 w 884194"/>
              <a:gd name="connsiteY47" fmla="*/ 330200 h 855755"/>
              <a:gd name="connsiteX48" fmla="*/ 226628 w 884194"/>
              <a:gd name="connsiteY48" fmla="*/ 260111 h 855755"/>
              <a:gd name="connsiteX49" fmla="*/ 205566 w 884194"/>
              <a:gd name="connsiteY49" fmla="*/ 254757 h 855755"/>
              <a:gd name="connsiteX50" fmla="*/ 384952 w 884194"/>
              <a:gd name="connsiteY50" fmla="*/ 136525 h 855755"/>
              <a:gd name="connsiteX51" fmla="*/ 247606 w 884194"/>
              <a:gd name="connsiteY51" fmla="*/ 239611 h 855755"/>
              <a:gd name="connsiteX52" fmla="*/ 283504 w 884194"/>
              <a:gd name="connsiteY52" fmla="*/ 341134 h 855755"/>
              <a:gd name="connsiteX53" fmla="*/ 271018 w 884194"/>
              <a:gd name="connsiteY53" fmla="*/ 370810 h 855755"/>
              <a:gd name="connsiteX54" fmla="*/ 384952 w 884194"/>
              <a:gd name="connsiteY54" fmla="*/ 427038 h 855755"/>
              <a:gd name="connsiteX55" fmla="*/ 505130 w 884194"/>
              <a:gd name="connsiteY55" fmla="*/ 363000 h 855755"/>
              <a:gd name="connsiteX56" fmla="*/ 495766 w 884194"/>
              <a:gd name="connsiteY56" fmla="*/ 341134 h 855755"/>
              <a:gd name="connsiteX57" fmla="*/ 525420 w 884194"/>
              <a:gd name="connsiteY57" fmla="*/ 244296 h 855755"/>
              <a:gd name="connsiteX58" fmla="*/ 384952 w 884194"/>
              <a:gd name="connsiteY58" fmla="*/ 136525 h 855755"/>
              <a:gd name="connsiteX59" fmla="*/ 384208 w 884194"/>
              <a:gd name="connsiteY59" fmla="*/ 111125 h 855755"/>
              <a:gd name="connsiteX60" fmla="*/ 549802 w 884194"/>
              <a:gd name="connsiteY60" fmla="*/ 232624 h 855755"/>
              <a:gd name="connsiteX61" fmla="*/ 646658 w 884194"/>
              <a:gd name="connsiteY61" fmla="*/ 271565 h 855755"/>
              <a:gd name="connsiteX62" fmla="*/ 768510 w 884194"/>
              <a:gd name="connsiteY62" fmla="*/ 545716 h 855755"/>
              <a:gd name="connsiteX63" fmla="*/ 771634 w 884194"/>
              <a:gd name="connsiteY63" fmla="*/ 623599 h 855755"/>
              <a:gd name="connsiteX64" fmla="*/ 724768 w 884194"/>
              <a:gd name="connsiteY64" fmla="*/ 676560 h 855755"/>
              <a:gd name="connsiteX65" fmla="*/ 687274 w 884194"/>
              <a:gd name="connsiteY65" fmla="*/ 684349 h 855755"/>
              <a:gd name="connsiteX66" fmla="*/ 641972 w 884194"/>
              <a:gd name="connsiteY66" fmla="*/ 673445 h 855755"/>
              <a:gd name="connsiteX67" fmla="*/ 638846 w 884194"/>
              <a:gd name="connsiteY67" fmla="*/ 670330 h 855755"/>
              <a:gd name="connsiteX68" fmla="*/ 638846 w 884194"/>
              <a:gd name="connsiteY68" fmla="*/ 727963 h 855755"/>
              <a:gd name="connsiteX69" fmla="*/ 681026 w 884194"/>
              <a:gd name="connsiteY69" fmla="*/ 727963 h 855755"/>
              <a:gd name="connsiteX70" fmla="*/ 702896 w 884194"/>
              <a:gd name="connsiteY70" fmla="*/ 738867 h 855755"/>
              <a:gd name="connsiteX71" fmla="*/ 702896 w 884194"/>
              <a:gd name="connsiteY71" fmla="*/ 763790 h 855755"/>
              <a:gd name="connsiteX72" fmla="*/ 701334 w 884194"/>
              <a:gd name="connsiteY72" fmla="*/ 766905 h 855755"/>
              <a:gd name="connsiteX73" fmla="*/ 641972 w 884194"/>
              <a:gd name="connsiteY73" fmla="*/ 843231 h 855755"/>
              <a:gd name="connsiteX74" fmla="*/ 616976 w 884194"/>
              <a:gd name="connsiteY74" fmla="*/ 855693 h 855755"/>
              <a:gd name="connsiteX75" fmla="*/ 613852 w 884194"/>
              <a:gd name="connsiteY75" fmla="*/ 855693 h 855755"/>
              <a:gd name="connsiteX76" fmla="*/ 610728 w 884194"/>
              <a:gd name="connsiteY76" fmla="*/ 855693 h 855755"/>
              <a:gd name="connsiteX77" fmla="*/ 163938 w 884194"/>
              <a:gd name="connsiteY77" fmla="*/ 855693 h 855755"/>
              <a:gd name="connsiteX78" fmla="*/ 140504 w 884194"/>
              <a:gd name="connsiteY78" fmla="*/ 844789 h 855755"/>
              <a:gd name="connsiteX79" fmla="*/ 74892 w 884194"/>
              <a:gd name="connsiteY79" fmla="*/ 763790 h 855755"/>
              <a:gd name="connsiteX80" fmla="*/ 74892 w 884194"/>
              <a:gd name="connsiteY80" fmla="*/ 738867 h 855755"/>
              <a:gd name="connsiteX81" fmla="*/ 96762 w 884194"/>
              <a:gd name="connsiteY81" fmla="*/ 727963 h 855755"/>
              <a:gd name="connsiteX82" fmla="*/ 140504 w 884194"/>
              <a:gd name="connsiteY82" fmla="*/ 727963 h 855755"/>
              <a:gd name="connsiteX83" fmla="*/ 140504 w 884194"/>
              <a:gd name="connsiteY83" fmla="*/ 670330 h 855755"/>
              <a:gd name="connsiteX84" fmla="*/ 135818 w 884194"/>
              <a:gd name="connsiteY84" fmla="*/ 673445 h 855755"/>
              <a:gd name="connsiteX85" fmla="*/ 90514 w 884194"/>
              <a:gd name="connsiteY85" fmla="*/ 684349 h 855755"/>
              <a:gd name="connsiteX86" fmla="*/ 53022 w 884194"/>
              <a:gd name="connsiteY86" fmla="*/ 676560 h 855755"/>
              <a:gd name="connsiteX87" fmla="*/ 6156 w 884194"/>
              <a:gd name="connsiteY87" fmla="*/ 623599 h 855755"/>
              <a:gd name="connsiteX88" fmla="*/ 9280 w 884194"/>
              <a:gd name="connsiteY88" fmla="*/ 544158 h 855755"/>
              <a:gd name="connsiteX89" fmla="*/ 131132 w 884194"/>
              <a:gd name="connsiteY89" fmla="*/ 271565 h 855755"/>
              <a:gd name="connsiteX90" fmla="*/ 220176 w 884194"/>
              <a:gd name="connsiteY90" fmla="*/ 229508 h 855755"/>
              <a:gd name="connsiteX91" fmla="*/ 384208 w 884194"/>
              <a:gd name="connsiteY91" fmla="*/ 111125 h 855755"/>
              <a:gd name="connsiteX92" fmla="*/ 722018 w 884194"/>
              <a:gd name="connsiteY92" fmla="*/ 82550 h 855755"/>
              <a:gd name="connsiteX93" fmla="*/ 736056 w 884194"/>
              <a:gd name="connsiteY93" fmla="*/ 96530 h 855755"/>
              <a:gd name="connsiteX94" fmla="*/ 736056 w 884194"/>
              <a:gd name="connsiteY94" fmla="*/ 155558 h 855755"/>
              <a:gd name="connsiteX95" fmla="*/ 790644 w 884194"/>
              <a:gd name="connsiteY95" fmla="*/ 202159 h 855755"/>
              <a:gd name="connsiteX96" fmla="*/ 792204 w 884194"/>
              <a:gd name="connsiteY96" fmla="*/ 220800 h 855755"/>
              <a:gd name="connsiteX97" fmla="*/ 781286 w 884194"/>
              <a:gd name="connsiteY97" fmla="*/ 227013 h 855755"/>
              <a:gd name="connsiteX98" fmla="*/ 773488 w 884194"/>
              <a:gd name="connsiteY98" fmla="*/ 222353 h 855755"/>
              <a:gd name="connsiteX99" fmla="*/ 712660 w 884194"/>
              <a:gd name="connsiteY99" fmla="*/ 172645 h 855755"/>
              <a:gd name="connsiteX100" fmla="*/ 707982 w 884194"/>
              <a:gd name="connsiteY100" fmla="*/ 161772 h 855755"/>
              <a:gd name="connsiteX101" fmla="*/ 707982 w 884194"/>
              <a:gd name="connsiteY101" fmla="*/ 96530 h 855755"/>
              <a:gd name="connsiteX102" fmla="*/ 722018 w 884194"/>
              <a:gd name="connsiteY102" fmla="*/ 82550 h 855755"/>
              <a:gd name="connsiteX103" fmla="*/ 721476 w 884194"/>
              <a:gd name="connsiteY103" fmla="*/ 0 h 855755"/>
              <a:gd name="connsiteX104" fmla="*/ 884194 w 884194"/>
              <a:gd name="connsiteY104" fmla="*/ 161941 h 855755"/>
              <a:gd name="connsiteX105" fmla="*/ 721476 w 884194"/>
              <a:gd name="connsiteY105" fmla="*/ 325438 h 855755"/>
              <a:gd name="connsiteX106" fmla="*/ 721476 w 884194"/>
              <a:gd name="connsiteY106" fmla="*/ 297410 h 855755"/>
              <a:gd name="connsiteX107" fmla="*/ 857596 w 884194"/>
              <a:gd name="connsiteY107" fmla="*/ 161941 h 855755"/>
              <a:gd name="connsiteX108" fmla="*/ 721476 w 884194"/>
              <a:gd name="connsiteY108" fmla="*/ 28028 h 855755"/>
              <a:gd name="connsiteX109" fmla="*/ 585356 w 884194"/>
              <a:gd name="connsiteY109" fmla="*/ 161941 h 855755"/>
              <a:gd name="connsiteX110" fmla="*/ 588484 w 884194"/>
              <a:gd name="connsiteY110" fmla="*/ 189969 h 855755"/>
              <a:gd name="connsiteX111" fmla="*/ 561886 w 884194"/>
              <a:gd name="connsiteY111" fmla="*/ 194640 h 855755"/>
              <a:gd name="connsiteX112" fmla="*/ 558758 w 884194"/>
              <a:gd name="connsiteY112" fmla="*/ 161941 h 855755"/>
              <a:gd name="connsiteX113" fmla="*/ 721476 w 884194"/>
              <a:gd name="connsiteY113" fmla="*/ 0 h 85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884194" h="855755">
                <a:moveTo>
                  <a:pt x="638132" y="755650"/>
                </a:moveTo>
                <a:lnTo>
                  <a:pt x="638132" y="804863"/>
                </a:lnTo>
                <a:lnTo>
                  <a:pt x="674646" y="755650"/>
                </a:lnTo>
                <a:close/>
                <a:moveTo>
                  <a:pt x="103146" y="755650"/>
                </a:moveTo>
                <a:lnTo>
                  <a:pt x="141246" y="801688"/>
                </a:lnTo>
                <a:lnTo>
                  <a:pt x="141246" y="755650"/>
                </a:lnTo>
                <a:close/>
                <a:moveTo>
                  <a:pt x="384132" y="661988"/>
                </a:moveTo>
                <a:cubicBezTo>
                  <a:pt x="384132" y="661988"/>
                  <a:pt x="384132" y="661988"/>
                  <a:pt x="393658" y="661988"/>
                </a:cubicBezTo>
                <a:cubicBezTo>
                  <a:pt x="401594" y="661988"/>
                  <a:pt x="406358" y="668338"/>
                  <a:pt x="406358" y="676276"/>
                </a:cubicBezTo>
                <a:cubicBezTo>
                  <a:pt x="406358" y="684213"/>
                  <a:pt x="401594" y="690563"/>
                  <a:pt x="393658" y="690563"/>
                </a:cubicBezTo>
                <a:cubicBezTo>
                  <a:pt x="393658" y="690563"/>
                  <a:pt x="393658" y="690563"/>
                  <a:pt x="384132" y="690563"/>
                </a:cubicBezTo>
                <a:cubicBezTo>
                  <a:pt x="377782" y="690563"/>
                  <a:pt x="371432" y="684213"/>
                  <a:pt x="371432" y="676276"/>
                </a:cubicBezTo>
                <a:cubicBezTo>
                  <a:pt x="371432" y="668338"/>
                  <a:pt x="377782" y="661988"/>
                  <a:pt x="384132" y="661988"/>
                </a:cubicBezTo>
                <a:close/>
                <a:moveTo>
                  <a:pt x="168232" y="525463"/>
                </a:moveTo>
                <a:cubicBezTo>
                  <a:pt x="168232" y="525463"/>
                  <a:pt x="168232" y="525463"/>
                  <a:pt x="168232" y="830263"/>
                </a:cubicBezTo>
                <a:lnTo>
                  <a:pt x="611146" y="830263"/>
                </a:lnTo>
                <a:cubicBezTo>
                  <a:pt x="611146" y="830263"/>
                  <a:pt x="611146" y="830263"/>
                  <a:pt x="611146" y="525463"/>
                </a:cubicBezTo>
                <a:cubicBezTo>
                  <a:pt x="611146" y="525463"/>
                  <a:pt x="611146" y="525463"/>
                  <a:pt x="168232" y="525463"/>
                </a:cubicBezTo>
                <a:close/>
                <a:moveTo>
                  <a:pt x="205566" y="254757"/>
                </a:moveTo>
                <a:cubicBezTo>
                  <a:pt x="184794" y="253296"/>
                  <a:pt x="165780" y="263226"/>
                  <a:pt x="156418" y="281916"/>
                </a:cubicBezTo>
                <a:cubicBezTo>
                  <a:pt x="156418" y="281916"/>
                  <a:pt x="156418" y="281916"/>
                  <a:pt x="34718" y="556045"/>
                </a:cubicBezTo>
                <a:cubicBezTo>
                  <a:pt x="25358" y="574735"/>
                  <a:pt x="25358" y="594983"/>
                  <a:pt x="31598" y="613674"/>
                </a:cubicBezTo>
                <a:cubicBezTo>
                  <a:pt x="37838" y="630807"/>
                  <a:pt x="48760" y="644825"/>
                  <a:pt x="64364" y="651055"/>
                </a:cubicBezTo>
                <a:cubicBezTo>
                  <a:pt x="84646" y="660400"/>
                  <a:pt x="108050" y="657285"/>
                  <a:pt x="122092" y="649497"/>
                </a:cubicBezTo>
                <a:cubicBezTo>
                  <a:pt x="122092" y="649497"/>
                  <a:pt x="122092" y="649497"/>
                  <a:pt x="140816" y="638595"/>
                </a:cubicBezTo>
                <a:cubicBezTo>
                  <a:pt x="140816" y="638595"/>
                  <a:pt x="140816" y="638595"/>
                  <a:pt x="140816" y="524894"/>
                </a:cubicBezTo>
                <a:cubicBezTo>
                  <a:pt x="140816" y="509318"/>
                  <a:pt x="153298" y="496858"/>
                  <a:pt x="167340" y="496858"/>
                </a:cubicBezTo>
                <a:cubicBezTo>
                  <a:pt x="167340" y="496858"/>
                  <a:pt x="167340" y="496858"/>
                  <a:pt x="610450" y="496858"/>
                </a:cubicBezTo>
                <a:cubicBezTo>
                  <a:pt x="626052" y="496858"/>
                  <a:pt x="638534" y="509318"/>
                  <a:pt x="638534" y="524894"/>
                </a:cubicBezTo>
                <a:cubicBezTo>
                  <a:pt x="638534" y="524894"/>
                  <a:pt x="638534" y="524894"/>
                  <a:pt x="638534" y="638595"/>
                </a:cubicBezTo>
                <a:cubicBezTo>
                  <a:pt x="638534" y="638595"/>
                  <a:pt x="638534" y="638595"/>
                  <a:pt x="655696" y="649497"/>
                </a:cubicBezTo>
                <a:cubicBezTo>
                  <a:pt x="669738" y="657285"/>
                  <a:pt x="693142" y="660400"/>
                  <a:pt x="713426" y="651055"/>
                </a:cubicBezTo>
                <a:cubicBezTo>
                  <a:pt x="729028" y="644825"/>
                  <a:pt x="739950" y="630807"/>
                  <a:pt x="746190" y="613674"/>
                </a:cubicBezTo>
                <a:cubicBezTo>
                  <a:pt x="752432" y="594983"/>
                  <a:pt x="752432" y="574735"/>
                  <a:pt x="743070" y="556045"/>
                </a:cubicBezTo>
                <a:cubicBezTo>
                  <a:pt x="743070" y="556045"/>
                  <a:pt x="743070" y="556045"/>
                  <a:pt x="621372" y="281916"/>
                </a:cubicBezTo>
                <a:cubicBezTo>
                  <a:pt x="612010" y="263226"/>
                  <a:pt x="592994" y="253297"/>
                  <a:pt x="572224" y="254757"/>
                </a:cubicBezTo>
                <a:cubicBezTo>
                  <a:pt x="565300" y="255244"/>
                  <a:pt x="558182" y="256996"/>
                  <a:pt x="551160" y="260111"/>
                </a:cubicBezTo>
                <a:cubicBezTo>
                  <a:pt x="524636" y="272571"/>
                  <a:pt x="510594" y="305279"/>
                  <a:pt x="521516" y="330200"/>
                </a:cubicBezTo>
                <a:cubicBezTo>
                  <a:pt x="521516" y="330200"/>
                  <a:pt x="521516" y="330200"/>
                  <a:pt x="571444" y="459477"/>
                </a:cubicBezTo>
                <a:cubicBezTo>
                  <a:pt x="574564" y="467264"/>
                  <a:pt x="569884" y="475052"/>
                  <a:pt x="563642" y="478167"/>
                </a:cubicBezTo>
                <a:cubicBezTo>
                  <a:pt x="555840" y="479725"/>
                  <a:pt x="548040" y="476610"/>
                  <a:pt x="546480" y="470379"/>
                </a:cubicBezTo>
                <a:cubicBezTo>
                  <a:pt x="546480" y="470379"/>
                  <a:pt x="546480" y="470379"/>
                  <a:pt x="515274" y="392502"/>
                </a:cubicBezTo>
                <a:cubicBezTo>
                  <a:pt x="484070" y="431441"/>
                  <a:pt x="435702" y="453246"/>
                  <a:pt x="384214" y="453246"/>
                </a:cubicBezTo>
                <a:cubicBezTo>
                  <a:pt x="337406" y="453246"/>
                  <a:pt x="292160" y="432998"/>
                  <a:pt x="259394" y="398732"/>
                </a:cubicBezTo>
                <a:cubicBezTo>
                  <a:pt x="259394" y="398732"/>
                  <a:pt x="259394" y="398732"/>
                  <a:pt x="231310" y="470379"/>
                </a:cubicBezTo>
                <a:cubicBezTo>
                  <a:pt x="229750" y="476610"/>
                  <a:pt x="221948" y="479725"/>
                  <a:pt x="214146" y="478167"/>
                </a:cubicBezTo>
                <a:cubicBezTo>
                  <a:pt x="207906" y="475052"/>
                  <a:pt x="203226" y="467264"/>
                  <a:pt x="206346" y="459477"/>
                </a:cubicBezTo>
                <a:cubicBezTo>
                  <a:pt x="206346" y="459477"/>
                  <a:pt x="206346" y="459477"/>
                  <a:pt x="256274" y="330200"/>
                </a:cubicBezTo>
                <a:cubicBezTo>
                  <a:pt x="267196" y="305279"/>
                  <a:pt x="253154" y="272571"/>
                  <a:pt x="226628" y="260111"/>
                </a:cubicBezTo>
                <a:cubicBezTo>
                  <a:pt x="219608" y="256996"/>
                  <a:pt x="212488" y="255243"/>
                  <a:pt x="205566" y="254757"/>
                </a:cubicBezTo>
                <a:close/>
                <a:moveTo>
                  <a:pt x="384952" y="136525"/>
                </a:moveTo>
                <a:cubicBezTo>
                  <a:pt x="320962" y="136525"/>
                  <a:pt x="264776" y="178696"/>
                  <a:pt x="247606" y="239611"/>
                </a:cubicBezTo>
                <a:cubicBezTo>
                  <a:pt x="281944" y="261477"/>
                  <a:pt x="297550" y="303648"/>
                  <a:pt x="283504" y="341134"/>
                </a:cubicBezTo>
                <a:cubicBezTo>
                  <a:pt x="283504" y="341134"/>
                  <a:pt x="283504" y="341134"/>
                  <a:pt x="271018" y="370810"/>
                </a:cubicBezTo>
                <a:cubicBezTo>
                  <a:pt x="299112" y="405172"/>
                  <a:pt x="341252" y="427038"/>
                  <a:pt x="384952" y="427038"/>
                </a:cubicBezTo>
                <a:cubicBezTo>
                  <a:pt x="433336" y="427038"/>
                  <a:pt x="478598" y="403610"/>
                  <a:pt x="505130" y="363000"/>
                </a:cubicBezTo>
                <a:cubicBezTo>
                  <a:pt x="505130" y="363000"/>
                  <a:pt x="505130" y="363000"/>
                  <a:pt x="495766" y="341134"/>
                </a:cubicBezTo>
                <a:cubicBezTo>
                  <a:pt x="483280" y="306772"/>
                  <a:pt x="495766" y="266163"/>
                  <a:pt x="525420" y="244296"/>
                </a:cubicBezTo>
                <a:cubicBezTo>
                  <a:pt x="508252" y="181820"/>
                  <a:pt x="452064" y="136525"/>
                  <a:pt x="384952" y="136525"/>
                </a:cubicBezTo>
                <a:close/>
                <a:moveTo>
                  <a:pt x="384208" y="111125"/>
                </a:moveTo>
                <a:cubicBezTo>
                  <a:pt x="460756" y="111125"/>
                  <a:pt x="527930" y="160971"/>
                  <a:pt x="549802" y="232624"/>
                </a:cubicBezTo>
                <a:cubicBezTo>
                  <a:pt x="588856" y="220162"/>
                  <a:pt x="629474" y="235739"/>
                  <a:pt x="646658" y="271565"/>
                </a:cubicBezTo>
                <a:lnTo>
                  <a:pt x="768510" y="545716"/>
                </a:lnTo>
                <a:cubicBezTo>
                  <a:pt x="779444" y="569081"/>
                  <a:pt x="781006" y="598677"/>
                  <a:pt x="771634" y="623599"/>
                </a:cubicBezTo>
                <a:cubicBezTo>
                  <a:pt x="763822" y="646964"/>
                  <a:pt x="746638" y="665657"/>
                  <a:pt x="724768" y="676560"/>
                </a:cubicBezTo>
                <a:cubicBezTo>
                  <a:pt x="713832" y="682791"/>
                  <a:pt x="701334" y="684349"/>
                  <a:pt x="687274" y="684349"/>
                </a:cubicBezTo>
                <a:cubicBezTo>
                  <a:pt x="671652" y="684349"/>
                  <a:pt x="654468" y="681233"/>
                  <a:pt x="641972" y="673445"/>
                </a:cubicBezTo>
                <a:cubicBezTo>
                  <a:pt x="641972" y="673445"/>
                  <a:pt x="641972" y="673445"/>
                  <a:pt x="638846" y="670330"/>
                </a:cubicBezTo>
                <a:cubicBezTo>
                  <a:pt x="638846" y="670330"/>
                  <a:pt x="638846" y="670330"/>
                  <a:pt x="638846" y="727963"/>
                </a:cubicBezTo>
                <a:cubicBezTo>
                  <a:pt x="638846" y="727963"/>
                  <a:pt x="638846" y="727963"/>
                  <a:pt x="681026" y="727963"/>
                </a:cubicBezTo>
                <a:cubicBezTo>
                  <a:pt x="690400" y="727963"/>
                  <a:pt x="698210" y="732636"/>
                  <a:pt x="702896" y="738867"/>
                </a:cubicBezTo>
                <a:cubicBezTo>
                  <a:pt x="707584" y="746655"/>
                  <a:pt x="707584" y="756002"/>
                  <a:pt x="702896" y="763790"/>
                </a:cubicBezTo>
                <a:cubicBezTo>
                  <a:pt x="702896" y="763790"/>
                  <a:pt x="702896" y="763790"/>
                  <a:pt x="701334" y="766905"/>
                </a:cubicBezTo>
                <a:cubicBezTo>
                  <a:pt x="701334" y="766905"/>
                  <a:pt x="701334" y="766905"/>
                  <a:pt x="641972" y="843231"/>
                </a:cubicBezTo>
                <a:cubicBezTo>
                  <a:pt x="634160" y="854135"/>
                  <a:pt x="624786" y="855693"/>
                  <a:pt x="616976" y="855693"/>
                </a:cubicBezTo>
                <a:cubicBezTo>
                  <a:pt x="615414" y="855693"/>
                  <a:pt x="613852" y="855693"/>
                  <a:pt x="613852" y="855693"/>
                </a:cubicBezTo>
                <a:cubicBezTo>
                  <a:pt x="612290" y="855693"/>
                  <a:pt x="610728" y="855693"/>
                  <a:pt x="610728" y="855693"/>
                </a:cubicBezTo>
                <a:cubicBezTo>
                  <a:pt x="610728" y="855693"/>
                  <a:pt x="610728" y="855693"/>
                  <a:pt x="163938" y="855693"/>
                </a:cubicBezTo>
                <a:cubicBezTo>
                  <a:pt x="157688" y="855693"/>
                  <a:pt x="148316" y="857250"/>
                  <a:pt x="140504" y="844789"/>
                </a:cubicBezTo>
                <a:cubicBezTo>
                  <a:pt x="140504" y="844789"/>
                  <a:pt x="140504" y="844789"/>
                  <a:pt x="74892" y="763790"/>
                </a:cubicBezTo>
                <a:cubicBezTo>
                  <a:pt x="70206" y="756002"/>
                  <a:pt x="71768" y="746655"/>
                  <a:pt x="74892" y="738867"/>
                </a:cubicBezTo>
                <a:cubicBezTo>
                  <a:pt x="79578" y="732636"/>
                  <a:pt x="87390" y="727963"/>
                  <a:pt x="96762" y="727963"/>
                </a:cubicBezTo>
                <a:cubicBezTo>
                  <a:pt x="96762" y="727963"/>
                  <a:pt x="96762" y="727963"/>
                  <a:pt x="140504" y="727963"/>
                </a:cubicBezTo>
                <a:cubicBezTo>
                  <a:pt x="140504" y="727963"/>
                  <a:pt x="140504" y="727963"/>
                  <a:pt x="140504" y="670330"/>
                </a:cubicBezTo>
                <a:cubicBezTo>
                  <a:pt x="140504" y="670330"/>
                  <a:pt x="140504" y="670330"/>
                  <a:pt x="135818" y="673445"/>
                </a:cubicBezTo>
                <a:cubicBezTo>
                  <a:pt x="123320" y="681233"/>
                  <a:pt x="106136" y="684349"/>
                  <a:pt x="90514" y="684349"/>
                </a:cubicBezTo>
                <a:cubicBezTo>
                  <a:pt x="76454" y="684349"/>
                  <a:pt x="63956" y="682791"/>
                  <a:pt x="53022" y="676560"/>
                </a:cubicBezTo>
                <a:cubicBezTo>
                  <a:pt x="31150" y="665657"/>
                  <a:pt x="13966" y="646964"/>
                  <a:pt x="6156" y="623599"/>
                </a:cubicBezTo>
                <a:cubicBezTo>
                  <a:pt x="-3218" y="598677"/>
                  <a:pt x="-1656" y="569081"/>
                  <a:pt x="9280" y="544158"/>
                </a:cubicBezTo>
                <a:cubicBezTo>
                  <a:pt x="9280" y="544158"/>
                  <a:pt x="9280" y="544158"/>
                  <a:pt x="131132" y="271565"/>
                </a:cubicBezTo>
                <a:cubicBezTo>
                  <a:pt x="146754" y="237297"/>
                  <a:pt x="184246" y="221720"/>
                  <a:pt x="220176" y="229508"/>
                </a:cubicBezTo>
                <a:cubicBezTo>
                  <a:pt x="243610" y="159413"/>
                  <a:pt x="309222" y="111125"/>
                  <a:pt x="384208" y="111125"/>
                </a:cubicBezTo>
                <a:close/>
                <a:moveTo>
                  <a:pt x="722018" y="82550"/>
                </a:moveTo>
                <a:cubicBezTo>
                  <a:pt x="729818" y="82550"/>
                  <a:pt x="736056" y="88763"/>
                  <a:pt x="736056" y="96530"/>
                </a:cubicBezTo>
                <a:cubicBezTo>
                  <a:pt x="736056" y="96530"/>
                  <a:pt x="736056" y="96530"/>
                  <a:pt x="736056" y="155558"/>
                </a:cubicBezTo>
                <a:cubicBezTo>
                  <a:pt x="736056" y="155558"/>
                  <a:pt x="736056" y="155558"/>
                  <a:pt x="790644" y="202159"/>
                </a:cubicBezTo>
                <a:cubicBezTo>
                  <a:pt x="795322" y="206819"/>
                  <a:pt x="796882" y="216140"/>
                  <a:pt x="792204" y="220800"/>
                </a:cubicBezTo>
                <a:cubicBezTo>
                  <a:pt x="789084" y="223907"/>
                  <a:pt x="785964" y="227013"/>
                  <a:pt x="781286" y="227013"/>
                </a:cubicBezTo>
                <a:cubicBezTo>
                  <a:pt x="778166" y="227013"/>
                  <a:pt x="775046" y="225460"/>
                  <a:pt x="773488" y="222353"/>
                </a:cubicBezTo>
                <a:cubicBezTo>
                  <a:pt x="773488" y="222353"/>
                  <a:pt x="773488" y="222353"/>
                  <a:pt x="712660" y="172645"/>
                </a:cubicBezTo>
                <a:cubicBezTo>
                  <a:pt x="709542" y="169539"/>
                  <a:pt x="707982" y="166432"/>
                  <a:pt x="707982" y="161772"/>
                </a:cubicBezTo>
                <a:cubicBezTo>
                  <a:pt x="707982" y="161772"/>
                  <a:pt x="707982" y="161772"/>
                  <a:pt x="707982" y="96530"/>
                </a:cubicBezTo>
                <a:cubicBezTo>
                  <a:pt x="707982" y="88763"/>
                  <a:pt x="714220" y="82550"/>
                  <a:pt x="722018" y="82550"/>
                </a:cubicBezTo>
                <a:close/>
                <a:moveTo>
                  <a:pt x="721476" y="0"/>
                </a:moveTo>
                <a:cubicBezTo>
                  <a:pt x="810658" y="0"/>
                  <a:pt x="884194" y="73184"/>
                  <a:pt x="884194" y="161941"/>
                </a:cubicBezTo>
                <a:cubicBezTo>
                  <a:pt x="884194" y="252254"/>
                  <a:pt x="810658" y="325438"/>
                  <a:pt x="721476" y="325438"/>
                </a:cubicBezTo>
                <a:cubicBezTo>
                  <a:pt x="721476" y="325438"/>
                  <a:pt x="721476" y="325438"/>
                  <a:pt x="721476" y="297410"/>
                </a:cubicBezTo>
                <a:cubicBezTo>
                  <a:pt x="796578" y="297410"/>
                  <a:pt x="857596" y="236682"/>
                  <a:pt x="857596" y="161941"/>
                </a:cubicBezTo>
                <a:cubicBezTo>
                  <a:pt x="857596" y="88756"/>
                  <a:pt x="796578" y="28028"/>
                  <a:pt x="721476" y="28028"/>
                </a:cubicBezTo>
                <a:cubicBezTo>
                  <a:pt x="646374" y="28028"/>
                  <a:pt x="585356" y="88756"/>
                  <a:pt x="585356" y="161941"/>
                </a:cubicBezTo>
                <a:cubicBezTo>
                  <a:pt x="585356" y="171283"/>
                  <a:pt x="586920" y="180626"/>
                  <a:pt x="588484" y="189969"/>
                </a:cubicBezTo>
                <a:cubicBezTo>
                  <a:pt x="588484" y="189969"/>
                  <a:pt x="588484" y="189969"/>
                  <a:pt x="561886" y="194640"/>
                </a:cubicBezTo>
                <a:cubicBezTo>
                  <a:pt x="558758" y="185297"/>
                  <a:pt x="558758" y="174398"/>
                  <a:pt x="558758" y="161941"/>
                </a:cubicBezTo>
                <a:cubicBezTo>
                  <a:pt x="558758" y="73184"/>
                  <a:pt x="630728" y="0"/>
                  <a:pt x="721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6" name="Textplatzhalter 9">
            <a:hlinkClick r:id="rId2" action="ppaction://hlinksldjump"/>
            <a:extLst>
              <a:ext uri="{FF2B5EF4-FFF2-40B4-BE49-F238E27FC236}">
                <a16:creationId xmlns:a16="http://schemas.microsoft.com/office/drawing/2014/main" id="{79711274-17F7-4292-81A8-F51743E2280A}"/>
              </a:ext>
            </a:extLst>
          </p:cNvPr>
          <p:cNvSpPr txBox="1">
            <a:spLocks/>
          </p:cNvSpPr>
          <p:nvPr/>
        </p:nvSpPr>
        <p:spPr>
          <a:xfrm>
            <a:off x="10147733" y="6321932"/>
            <a:ext cx="1682670" cy="471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lIns="144000" tIns="468000" rIns="14400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8067933E-AADA-4443-A7F9-A3F768074EB7}"/>
              </a:ext>
            </a:extLst>
          </p:cNvPr>
          <p:cNvSpPr>
            <a:spLocks/>
          </p:cNvSpPr>
          <p:nvPr/>
        </p:nvSpPr>
        <p:spPr bwMode="auto">
          <a:xfrm>
            <a:off x="8665742" y="4314250"/>
            <a:ext cx="502699" cy="572819"/>
          </a:xfrm>
          <a:custGeom>
            <a:avLst/>
            <a:gdLst>
              <a:gd name="connsiteX0" fmla="*/ 605148 w 791421"/>
              <a:gd name="connsiteY0" fmla="*/ 499735 h 901814"/>
              <a:gd name="connsiteX1" fmla="*/ 584867 w 791421"/>
              <a:gd name="connsiteY1" fmla="*/ 507939 h 901814"/>
              <a:gd name="connsiteX2" fmla="*/ 578626 w 791421"/>
              <a:gd name="connsiteY2" fmla="*/ 537626 h 901814"/>
              <a:gd name="connsiteX3" fmla="*/ 573946 w 791421"/>
              <a:gd name="connsiteY3" fmla="*/ 553251 h 901814"/>
              <a:gd name="connsiteX4" fmla="*/ 556785 w 791421"/>
              <a:gd name="connsiteY4" fmla="*/ 551689 h 901814"/>
              <a:gd name="connsiteX5" fmla="*/ 538063 w 791421"/>
              <a:gd name="connsiteY5" fmla="*/ 534501 h 901814"/>
              <a:gd name="connsiteX6" fmla="*/ 497500 w 791421"/>
              <a:gd name="connsiteY6" fmla="*/ 534501 h 901814"/>
              <a:gd name="connsiteX7" fmla="*/ 492819 w 791421"/>
              <a:gd name="connsiteY7" fmla="*/ 568876 h 901814"/>
              <a:gd name="connsiteX8" fmla="*/ 488139 w 791421"/>
              <a:gd name="connsiteY8" fmla="*/ 586064 h 901814"/>
              <a:gd name="connsiteX9" fmla="*/ 470977 w 791421"/>
              <a:gd name="connsiteY9" fmla="*/ 586064 h 901814"/>
              <a:gd name="connsiteX10" fmla="*/ 422613 w 791421"/>
              <a:gd name="connsiteY10" fmla="*/ 578251 h 901814"/>
              <a:gd name="connsiteX11" fmla="*/ 419493 w 791421"/>
              <a:gd name="connsiteY11" fmla="*/ 617314 h 901814"/>
              <a:gd name="connsiteX12" fmla="*/ 417933 w 791421"/>
              <a:gd name="connsiteY12" fmla="*/ 634501 h 901814"/>
              <a:gd name="connsiteX13" fmla="*/ 399211 w 791421"/>
              <a:gd name="connsiteY13" fmla="*/ 634501 h 901814"/>
              <a:gd name="connsiteX14" fmla="*/ 274401 w 791421"/>
              <a:gd name="connsiteY14" fmla="*/ 509501 h 901814"/>
              <a:gd name="connsiteX15" fmla="*/ 232278 w 791421"/>
              <a:gd name="connsiteY15" fmla="*/ 509501 h 901814"/>
              <a:gd name="connsiteX16" fmla="*/ 224477 w 791421"/>
              <a:gd name="connsiteY16" fmla="*/ 529814 h 901814"/>
              <a:gd name="connsiteX17" fmla="*/ 232278 w 791421"/>
              <a:gd name="connsiteY17" fmla="*/ 551689 h 901814"/>
              <a:gd name="connsiteX18" fmla="*/ 425734 w 791421"/>
              <a:gd name="connsiteY18" fmla="*/ 745439 h 901814"/>
              <a:gd name="connsiteX19" fmla="*/ 427294 w 791421"/>
              <a:gd name="connsiteY19" fmla="*/ 761064 h 901814"/>
              <a:gd name="connsiteX20" fmla="*/ 411693 w 791421"/>
              <a:gd name="connsiteY20" fmla="*/ 767314 h 901814"/>
              <a:gd name="connsiteX21" fmla="*/ 316525 w 791421"/>
              <a:gd name="connsiteY21" fmla="*/ 773564 h 901814"/>
              <a:gd name="connsiteX22" fmla="*/ 300923 w 791421"/>
              <a:gd name="connsiteY22" fmla="*/ 809501 h 901814"/>
              <a:gd name="connsiteX23" fmla="*/ 322765 w 791421"/>
              <a:gd name="connsiteY23" fmla="*/ 811064 h 901814"/>
              <a:gd name="connsiteX24" fmla="*/ 469417 w 791421"/>
              <a:gd name="connsiteY24" fmla="*/ 842314 h 901814"/>
              <a:gd name="connsiteX25" fmla="*/ 712797 w 791421"/>
              <a:gd name="connsiteY25" fmla="*/ 822001 h 901814"/>
              <a:gd name="connsiteX26" fmla="*/ 765842 w 791421"/>
              <a:gd name="connsiteY26" fmla="*/ 698564 h 901814"/>
              <a:gd name="connsiteX27" fmla="*/ 728399 w 791421"/>
              <a:gd name="connsiteY27" fmla="*/ 611064 h 901814"/>
              <a:gd name="connsiteX28" fmla="*/ 625430 w 791421"/>
              <a:gd name="connsiteY28" fmla="*/ 507939 h 901814"/>
              <a:gd name="connsiteX29" fmla="*/ 605148 w 791421"/>
              <a:gd name="connsiteY29" fmla="*/ 499735 h 901814"/>
              <a:gd name="connsiteX30" fmla="*/ 604225 w 791421"/>
              <a:gd name="connsiteY30" fmla="*/ 471601 h 901814"/>
              <a:gd name="connsiteX31" fmla="*/ 643187 w 791421"/>
              <a:gd name="connsiteY31" fmla="*/ 488810 h 901814"/>
              <a:gd name="connsiteX32" fmla="*/ 747606 w 791421"/>
              <a:gd name="connsiteY32" fmla="*/ 592061 h 901814"/>
              <a:gd name="connsiteX33" fmla="*/ 791244 w 791421"/>
              <a:gd name="connsiteY33" fmla="*/ 696876 h 901814"/>
              <a:gd name="connsiteX34" fmla="*/ 732021 w 791421"/>
              <a:gd name="connsiteY34" fmla="*/ 840802 h 901814"/>
              <a:gd name="connsiteX35" fmla="*/ 596433 w 791421"/>
              <a:gd name="connsiteY35" fmla="*/ 901814 h 901814"/>
              <a:gd name="connsiteX36" fmla="*/ 457728 w 791421"/>
              <a:gd name="connsiteY36" fmla="*/ 867397 h 901814"/>
              <a:gd name="connsiteX37" fmla="*/ 320581 w 791421"/>
              <a:gd name="connsiteY37" fmla="*/ 837673 h 901814"/>
              <a:gd name="connsiteX38" fmla="*/ 275385 w 791421"/>
              <a:gd name="connsiteY38" fmla="*/ 822029 h 901814"/>
              <a:gd name="connsiteX39" fmla="*/ 295645 w 791421"/>
              <a:gd name="connsiteY39" fmla="*/ 754759 h 901814"/>
              <a:gd name="connsiteX40" fmla="*/ 359543 w 791421"/>
              <a:gd name="connsiteY40" fmla="*/ 731293 h 901814"/>
              <a:gd name="connsiteX41" fmla="*/ 373569 w 791421"/>
              <a:gd name="connsiteY41" fmla="*/ 731293 h 901814"/>
              <a:gd name="connsiteX42" fmla="*/ 213045 w 791421"/>
              <a:gd name="connsiteY42" fmla="*/ 570159 h 901814"/>
              <a:gd name="connsiteX43" fmla="*/ 195902 w 791421"/>
              <a:gd name="connsiteY43" fmla="*/ 529484 h 901814"/>
              <a:gd name="connsiteX44" fmla="*/ 213045 w 791421"/>
              <a:gd name="connsiteY44" fmla="*/ 490374 h 901814"/>
              <a:gd name="connsiteX45" fmla="*/ 253566 w 791421"/>
              <a:gd name="connsiteY45" fmla="*/ 473165 h 901814"/>
              <a:gd name="connsiteX46" fmla="*/ 292528 w 791421"/>
              <a:gd name="connsiteY46" fmla="*/ 490374 h 901814"/>
              <a:gd name="connsiteX47" fmla="*/ 387596 w 791421"/>
              <a:gd name="connsiteY47" fmla="*/ 585803 h 901814"/>
              <a:gd name="connsiteX48" fmla="*/ 403181 w 791421"/>
              <a:gd name="connsiteY48" fmla="*/ 559208 h 901814"/>
              <a:gd name="connsiteX49" fmla="*/ 460845 w 791421"/>
              <a:gd name="connsiteY49" fmla="*/ 546693 h 901814"/>
              <a:gd name="connsiteX50" fmla="*/ 476429 w 791421"/>
              <a:gd name="connsiteY50" fmla="*/ 513840 h 901814"/>
              <a:gd name="connsiteX51" fmla="*/ 516950 w 791421"/>
              <a:gd name="connsiteY51" fmla="*/ 498196 h 901814"/>
              <a:gd name="connsiteX52" fmla="*/ 551237 w 791421"/>
              <a:gd name="connsiteY52" fmla="*/ 509147 h 901814"/>
              <a:gd name="connsiteX53" fmla="*/ 565263 w 791421"/>
              <a:gd name="connsiteY53" fmla="*/ 488810 h 901814"/>
              <a:gd name="connsiteX54" fmla="*/ 604225 w 791421"/>
              <a:gd name="connsiteY54" fmla="*/ 471601 h 901814"/>
              <a:gd name="connsiteX55" fmla="*/ 156794 w 791421"/>
              <a:gd name="connsiteY55" fmla="*/ 333488 h 901814"/>
              <a:gd name="connsiteX56" fmla="*/ 38738 w 791421"/>
              <a:gd name="connsiteY56" fmla="*/ 451231 h 901814"/>
              <a:gd name="connsiteX57" fmla="*/ 58932 w 791421"/>
              <a:gd name="connsiteY57" fmla="*/ 462076 h 901814"/>
              <a:gd name="connsiteX58" fmla="*/ 183201 w 791421"/>
              <a:gd name="connsiteY58" fmla="*/ 336587 h 901814"/>
              <a:gd name="connsiteX59" fmla="*/ 156794 w 791421"/>
              <a:gd name="connsiteY59" fmla="*/ 333488 h 901814"/>
              <a:gd name="connsiteX60" fmla="*/ 412706 w 791421"/>
              <a:gd name="connsiteY60" fmla="*/ 27049 h 901814"/>
              <a:gd name="connsiteX61" fmla="*/ 389133 w 791421"/>
              <a:gd name="connsiteY61" fmla="*/ 36419 h 901814"/>
              <a:gd name="connsiteX62" fmla="*/ 284710 w 791421"/>
              <a:gd name="connsiteY62" fmla="*/ 141043 h 901814"/>
              <a:gd name="connsiteX63" fmla="*/ 236395 w 791421"/>
              <a:gd name="connsiteY63" fmla="*/ 258160 h 901814"/>
              <a:gd name="connsiteX64" fmla="*/ 233278 w 791421"/>
              <a:gd name="connsiteY64" fmla="*/ 272214 h 901814"/>
              <a:gd name="connsiteX65" fmla="*/ 194314 w 791421"/>
              <a:gd name="connsiteY65" fmla="*/ 311253 h 901814"/>
              <a:gd name="connsiteX66" fmla="*/ 206782 w 791421"/>
              <a:gd name="connsiteY66" fmla="*/ 315938 h 901814"/>
              <a:gd name="connsiteX67" fmla="*/ 241071 w 791421"/>
              <a:gd name="connsiteY67" fmla="*/ 325307 h 901814"/>
              <a:gd name="connsiteX68" fmla="*/ 373547 w 791421"/>
              <a:gd name="connsiteY68" fmla="*/ 456479 h 901814"/>
              <a:gd name="connsiteX69" fmla="*/ 382899 w 791421"/>
              <a:gd name="connsiteY69" fmla="*/ 492395 h 901814"/>
              <a:gd name="connsiteX70" fmla="*/ 386016 w 791421"/>
              <a:gd name="connsiteY70" fmla="*/ 501764 h 901814"/>
              <a:gd name="connsiteX71" fmla="*/ 431214 w 791421"/>
              <a:gd name="connsiteY71" fmla="*/ 456479 h 901814"/>
              <a:gd name="connsiteX72" fmla="*/ 440565 w 791421"/>
              <a:gd name="connsiteY72" fmla="*/ 451794 h 901814"/>
              <a:gd name="connsiteX73" fmla="*/ 636942 w 791421"/>
              <a:gd name="connsiteY73" fmla="*/ 401824 h 901814"/>
              <a:gd name="connsiteX74" fmla="*/ 658762 w 791421"/>
              <a:gd name="connsiteY74" fmla="*/ 303446 h 901814"/>
              <a:gd name="connsiteX75" fmla="*/ 608888 w 791421"/>
              <a:gd name="connsiteY75" fmla="*/ 351854 h 901814"/>
              <a:gd name="connsiteX76" fmla="*/ 599537 w 791421"/>
              <a:gd name="connsiteY76" fmla="*/ 356539 h 901814"/>
              <a:gd name="connsiteX77" fmla="*/ 590186 w 791421"/>
              <a:gd name="connsiteY77" fmla="*/ 351854 h 901814"/>
              <a:gd name="connsiteX78" fmla="*/ 590186 w 791421"/>
              <a:gd name="connsiteY78" fmla="*/ 333115 h 901814"/>
              <a:gd name="connsiteX79" fmla="*/ 693050 w 791421"/>
              <a:gd name="connsiteY79" fmla="*/ 230052 h 901814"/>
              <a:gd name="connsiteX80" fmla="*/ 693050 w 791421"/>
              <a:gd name="connsiteY80" fmla="*/ 180082 h 901814"/>
              <a:gd name="connsiteX81" fmla="*/ 643176 w 791421"/>
              <a:gd name="connsiteY81" fmla="*/ 180082 h 901814"/>
              <a:gd name="connsiteX82" fmla="*/ 624474 w 791421"/>
              <a:gd name="connsiteY82" fmla="*/ 180082 h 901814"/>
              <a:gd name="connsiteX83" fmla="*/ 622915 w 791421"/>
              <a:gd name="connsiteY83" fmla="*/ 161343 h 901814"/>
              <a:gd name="connsiteX84" fmla="*/ 619798 w 791421"/>
              <a:gd name="connsiteY84" fmla="*/ 114497 h 901814"/>
              <a:gd name="connsiteX85" fmla="*/ 593303 w 791421"/>
              <a:gd name="connsiteY85" fmla="*/ 105127 h 901814"/>
              <a:gd name="connsiteX86" fmla="*/ 562132 w 791421"/>
              <a:gd name="connsiteY86" fmla="*/ 122304 h 901814"/>
              <a:gd name="connsiteX87" fmla="*/ 544988 w 791421"/>
              <a:gd name="connsiteY87" fmla="*/ 123866 h 901814"/>
              <a:gd name="connsiteX88" fmla="*/ 540312 w 791421"/>
              <a:gd name="connsiteY88" fmla="*/ 106689 h 901814"/>
              <a:gd name="connsiteX89" fmla="*/ 535636 w 791421"/>
              <a:gd name="connsiteY89" fmla="*/ 62965 h 901814"/>
              <a:gd name="connsiteX90" fmla="*/ 485763 w 791421"/>
              <a:gd name="connsiteY90" fmla="*/ 62965 h 901814"/>
              <a:gd name="connsiteX91" fmla="*/ 470177 w 791421"/>
              <a:gd name="connsiteY91" fmla="*/ 78581 h 901814"/>
              <a:gd name="connsiteX92" fmla="*/ 453033 w 791421"/>
              <a:gd name="connsiteY92" fmla="*/ 81704 h 901814"/>
              <a:gd name="connsiteX93" fmla="*/ 446799 w 791421"/>
              <a:gd name="connsiteY93" fmla="*/ 67650 h 901814"/>
              <a:gd name="connsiteX94" fmla="*/ 437448 w 791421"/>
              <a:gd name="connsiteY94" fmla="*/ 36419 h 901814"/>
              <a:gd name="connsiteX95" fmla="*/ 412706 w 791421"/>
              <a:gd name="connsiteY95" fmla="*/ 27049 h 901814"/>
              <a:gd name="connsiteX96" fmla="*/ 413210 w 791421"/>
              <a:gd name="connsiteY96" fmla="*/ 0 h 901814"/>
              <a:gd name="connsiteX97" fmla="*/ 456323 w 791421"/>
              <a:gd name="connsiteY97" fmla="*/ 18711 h 901814"/>
              <a:gd name="connsiteX98" fmla="*/ 470369 w 791421"/>
              <a:gd name="connsiteY98" fmla="*/ 40541 h 901814"/>
              <a:gd name="connsiteX99" fmla="*/ 554644 w 791421"/>
              <a:gd name="connsiteY99" fmla="*/ 45219 h 901814"/>
              <a:gd name="connsiteX100" fmla="*/ 573372 w 791421"/>
              <a:gd name="connsiteY100" fmla="*/ 84201 h 901814"/>
              <a:gd name="connsiteX101" fmla="*/ 590539 w 791421"/>
              <a:gd name="connsiteY101" fmla="*/ 77964 h 901814"/>
              <a:gd name="connsiteX102" fmla="*/ 640480 w 791421"/>
              <a:gd name="connsiteY102" fmla="*/ 96675 h 901814"/>
              <a:gd name="connsiteX103" fmla="*/ 657647 w 791421"/>
              <a:gd name="connsiteY103" fmla="*/ 145013 h 901814"/>
              <a:gd name="connsiteX104" fmla="*/ 712270 w 791421"/>
              <a:gd name="connsiteY104" fmla="*/ 162165 h 901814"/>
              <a:gd name="connsiteX105" fmla="*/ 712270 w 791421"/>
              <a:gd name="connsiteY105" fmla="*/ 251044 h 901814"/>
              <a:gd name="connsiteX106" fmla="*/ 682617 w 791421"/>
              <a:gd name="connsiteY106" fmla="*/ 280670 h 901814"/>
              <a:gd name="connsiteX107" fmla="*/ 649844 w 791421"/>
              <a:gd name="connsiteY107" fmla="*/ 427242 h 901814"/>
              <a:gd name="connsiteX108" fmla="*/ 446959 w 791421"/>
              <a:gd name="connsiteY108" fmla="*/ 478698 h 901814"/>
              <a:gd name="connsiteX109" fmla="*/ 390775 w 791421"/>
              <a:gd name="connsiteY109" fmla="*/ 534832 h 901814"/>
              <a:gd name="connsiteX110" fmla="*/ 390775 w 791421"/>
              <a:gd name="connsiteY110" fmla="*/ 545747 h 901814"/>
              <a:gd name="connsiteX111" fmla="*/ 387654 w 791421"/>
              <a:gd name="connsiteY111" fmla="*/ 555103 h 901814"/>
              <a:gd name="connsiteX112" fmla="*/ 379851 w 791421"/>
              <a:gd name="connsiteY112" fmla="*/ 562899 h 901814"/>
              <a:gd name="connsiteX113" fmla="*/ 361123 w 791421"/>
              <a:gd name="connsiteY113" fmla="*/ 542629 h 901814"/>
              <a:gd name="connsiteX114" fmla="*/ 364244 w 791421"/>
              <a:gd name="connsiteY114" fmla="*/ 539510 h 901814"/>
              <a:gd name="connsiteX115" fmla="*/ 362684 w 791421"/>
              <a:gd name="connsiteY115" fmla="*/ 517680 h 901814"/>
              <a:gd name="connsiteX116" fmla="*/ 356441 w 791421"/>
              <a:gd name="connsiteY116" fmla="*/ 523917 h 901814"/>
              <a:gd name="connsiteX117" fmla="*/ 337713 w 791421"/>
              <a:gd name="connsiteY117" fmla="*/ 503647 h 901814"/>
              <a:gd name="connsiteX118" fmla="*/ 356441 w 791421"/>
              <a:gd name="connsiteY118" fmla="*/ 484936 h 901814"/>
              <a:gd name="connsiteX119" fmla="*/ 354880 w 791421"/>
              <a:gd name="connsiteY119" fmla="*/ 477139 h 901814"/>
              <a:gd name="connsiteX120" fmla="*/ 222225 w 791421"/>
              <a:gd name="connsiteY120" fmla="*/ 344601 h 901814"/>
              <a:gd name="connsiteX121" fmla="*/ 217543 w 791421"/>
              <a:gd name="connsiteY121" fmla="*/ 341482 h 901814"/>
              <a:gd name="connsiteX122" fmla="*/ 72403 w 791421"/>
              <a:gd name="connsiteY122" fmla="*/ 488054 h 901814"/>
              <a:gd name="connsiteX123" fmla="*/ 73963 w 791421"/>
              <a:gd name="connsiteY123" fmla="*/ 492732 h 901814"/>
              <a:gd name="connsiteX124" fmla="*/ 205058 w 791421"/>
              <a:gd name="connsiteY124" fmla="*/ 623711 h 901814"/>
              <a:gd name="connsiteX125" fmla="*/ 211301 w 791421"/>
              <a:gd name="connsiteY125" fmla="*/ 626830 h 901814"/>
              <a:gd name="connsiteX126" fmla="*/ 226907 w 791421"/>
              <a:gd name="connsiteY126" fmla="*/ 611237 h 901814"/>
              <a:gd name="connsiteX127" fmla="*/ 245635 w 791421"/>
              <a:gd name="connsiteY127" fmla="*/ 631508 h 901814"/>
              <a:gd name="connsiteX128" fmla="*/ 236271 w 791421"/>
              <a:gd name="connsiteY128" fmla="*/ 640863 h 901814"/>
              <a:gd name="connsiteX129" fmla="*/ 245635 w 791421"/>
              <a:gd name="connsiteY129" fmla="*/ 658015 h 901814"/>
              <a:gd name="connsiteX130" fmla="*/ 258120 w 791421"/>
              <a:gd name="connsiteY130" fmla="*/ 645541 h 901814"/>
              <a:gd name="connsiteX131" fmla="*/ 276848 w 791421"/>
              <a:gd name="connsiteY131" fmla="*/ 664252 h 901814"/>
              <a:gd name="connsiteX132" fmla="*/ 250317 w 791421"/>
              <a:gd name="connsiteY132" fmla="*/ 692319 h 901814"/>
              <a:gd name="connsiteX133" fmla="*/ 240953 w 791421"/>
              <a:gd name="connsiteY133" fmla="*/ 695438 h 901814"/>
              <a:gd name="connsiteX134" fmla="*/ 236271 w 791421"/>
              <a:gd name="connsiteY134" fmla="*/ 695438 h 901814"/>
              <a:gd name="connsiteX135" fmla="*/ 226907 w 791421"/>
              <a:gd name="connsiteY135" fmla="*/ 686082 h 901814"/>
              <a:gd name="connsiteX136" fmla="*/ 211301 w 791421"/>
              <a:gd name="connsiteY136" fmla="*/ 653338 h 901814"/>
              <a:gd name="connsiteX137" fmla="*/ 186330 w 791421"/>
              <a:gd name="connsiteY137" fmla="*/ 642423 h 901814"/>
              <a:gd name="connsiteX138" fmla="*/ 55235 w 791421"/>
              <a:gd name="connsiteY138" fmla="*/ 513003 h 901814"/>
              <a:gd name="connsiteX139" fmla="*/ 44311 w 791421"/>
              <a:gd name="connsiteY139" fmla="*/ 486495 h 901814"/>
              <a:gd name="connsiteX140" fmla="*/ 9977 w 791421"/>
              <a:gd name="connsiteY140" fmla="*/ 470902 h 901814"/>
              <a:gd name="connsiteX141" fmla="*/ 613 w 791421"/>
              <a:gd name="connsiteY141" fmla="*/ 461546 h 901814"/>
              <a:gd name="connsiteX142" fmla="*/ 3734 w 791421"/>
              <a:gd name="connsiteY142" fmla="*/ 447513 h 901814"/>
              <a:gd name="connsiteX143" fmla="*/ 139511 w 791421"/>
              <a:gd name="connsiteY143" fmla="*/ 311856 h 901814"/>
              <a:gd name="connsiteX144" fmla="*/ 147314 w 791421"/>
              <a:gd name="connsiteY144" fmla="*/ 308737 h 901814"/>
              <a:gd name="connsiteX145" fmla="*/ 159799 w 791421"/>
              <a:gd name="connsiteY145" fmla="*/ 307178 h 901814"/>
              <a:gd name="connsiteX146" fmla="*/ 208179 w 791421"/>
              <a:gd name="connsiteY146" fmla="*/ 258840 h 901814"/>
              <a:gd name="connsiteX147" fmla="*/ 264363 w 791421"/>
              <a:gd name="connsiteY147" fmla="*/ 123183 h 901814"/>
              <a:gd name="connsiteX148" fmla="*/ 368926 w 791421"/>
              <a:gd name="connsiteY148" fmla="*/ 18711 h 901814"/>
              <a:gd name="connsiteX149" fmla="*/ 413210 w 791421"/>
              <a:gd name="connsiteY149" fmla="*/ 0 h 90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791421" h="901814">
                <a:moveTo>
                  <a:pt x="605148" y="499735"/>
                </a:moveTo>
                <a:cubicBezTo>
                  <a:pt x="597738" y="499735"/>
                  <a:pt x="590327" y="502470"/>
                  <a:pt x="584867" y="507939"/>
                </a:cubicBezTo>
                <a:cubicBezTo>
                  <a:pt x="577066" y="515751"/>
                  <a:pt x="575506" y="526689"/>
                  <a:pt x="578626" y="537626"/>
                </a:cubicBezTo>
                <a:cubicBezTo>
                  <a:pt x="580186" y="543876"/>
                  <a:pt x="578626" y="550126"/>
                  <a:pt x="573946" y="553251"/>
                </a:cubicBezTo>
                <a:cubicBezTo>
                  <a:pt x="567705" y="556376"/>
                  <a:pt x="561465" y="556376"/>
                  <a:pt x="556785" y="551689"/>
                </a:cubicBezTo>
                <a:cubicBezTo>
                  <a:pt x="556785" y="551689"/>
                  <a:pt x="556785" y="551689"/>
                  <a:pt x="538063" y="534501"/>
                </a:cubicBezTo>
                <a:cubicBezTo>
                  <a:pt x="527142" y="523564"/>
                  <a:pt x="508421" y="523564"/>
                  <a:pt x="497500" y="534501"/>
                </a:cubicBezTo>
                <a:cubicBezTo>
                  <a:pt x="488139" y="543876"/>
                  <a:pt x="486579" y="557939"/>
                  <a:pt x="492819" y="568876"/>
                </a:cubicBezTo>
                <a:cubicBezTo>
                  <a:pt x="495940" y="575126"/>
                  <a:pt x="494379" y="582939"/>
                  <a:pt x="488139" y="586064"/>
                </a:cubicBezTo>
                <a:cubicBezTo>
                  <a:pt x="483458" y="590751"/>
                  <a:pt x="475658" y="590751"/>
                  <a:pt x="470977" y="586064"/>
                </a:cubicBezTo>
                <a:cubicBezTo>
                  <a:pt x="453816" y="567314"/>
                  <a:pt x="436655" y="564189"/>
                  <a:pt x="422613" y="578251"/>
                </a:cubicBezTo>
                <a:cubicBezTo>
                  <a:pt x="413253" y="589189"/>
                  <a:pt x="411693" y="604814"/>
                  <a:pt x="419493" y="617314"/>
                </a:cubicBezTo>
                <a:cubicBezTo>
                  <a:pt x="424174" y="622001"/>
                  <a:pt x="422613" y="629814"/>
                  <a:pt x="417933" y="634501"/>
                </a:cubicBezTo>
                <a:cubicBezTo>
                  <a:pt x="411693" y="639189"/>
                  <a:pt x="403892" y="639189"/>
                  <a:pt x="399211" y="634501"/>
                </a:cubicBezTo>
                <a:cubicBezTo>
                  <a:pt x="399211" y="634501"/>
                  <a:pt x="399211" y="634501"/>
                  <a:pt x="274401" y="509501"/>
                </a:cubicBezTo>
                <a:cubicBezTo>
                  <a:pt x="263480" y="498564"/>
                  <a:pt x="243199" y="498564"/>
                  <a:pt x="232278" y="509501"/>
                </a:cubicBezTo>
                <a:cubicBezTo>
                  <a:pt x="227597" y="515751"/>
                  <a:pt x="224477" y="522001"/>
                  <a:pt x="224477" y="529814"/>
                </a:cubicBezTo>
                <a:cubicBezTo>
                  <a:pt x="224477" y="537626"/>
                  <a:pt x="227597" y="545439"/>
                  <a:pt x="232278" y="551689"/>
                </a:cubicBezTo>
                <a:cubicBezTo>
                  <a:pt x="232278" y="551689"/>
                  <a:pt x="232278" y="551689"/>
                  <a:pt x="425734" y="745439"/>
                </a:cubicBezTo>
                <a:cubicBezTo>
                  <a:pt x="430414" y="748564"/>
                  <a:pt x="431974" y="756376"/>
                  <a:pt x="427294" y="761064"/>
                </a:cubicBezTo>
                <a:cubicBezTo>
                  <a:pt x="424174" y="767314"/>
                  <a:pt x="417933" y="768876"/>
                  <a:pt x="411693" y="767314"/>
                </a:cubicBezTo>
                <a:cubicBezTo>
                  <a:pt x="366449" y="753251"/>
                  <a:pt x="333686" y="754814"/>
                  <a:pt x="316525" y="773564"/>
                </a:cubicBezTo>
                <a:cubicBezTo>
                  <a:pt x="304044" y="786064"/>
                  <a:pt x="300923" y="801689"/>
                  <a:pt x="300923" y="809501"/>
                </a:cubicBezTo>
                <a:cubicBezTo>
                  <a:pt x="305604" y="809501"/>
                  <a:pt x="314964" y="811064"/>
                  <a:pt x="322765" y="811064"/>
                </a:cubicBezTo>
                <a:cubicBezTo>
                  <a:pt x="352408" y="812626"/>
                  <a:pt x="402332" y="814189"/>
                  <a:pt x="469417" y="842314"/>
                </a:cubicBezTo>
                <a:cubicBezTo>
                  <a:pt x="572386" y="884501"/>
                  <a:pt x="641032" y="893876"/>
                  <a:pt x="712797" y="822001"/>
                </a:cubicBezTo>
                <a:cubicBezTo>
                  <a:pt x="759601" y="775126"/>
                  <a:pt x="767402" y="729814"/>
                  <a:pt x="765842" y="698564"/>
                </a:cubicBezTo>
                <a:cubicBezTo>
                  <a:pt x="762722" y="659501"/>
                  <a:pt x="745560" y="628251"/>
                  <a:pt x="728399" y="611064"/>
                </a:cubicBezTo>
                <a:cubicBezTo>
                  <a:pt x="728399" y="611064"/>
                  <a:pt x="728399" y="611064"/>
                  <a:pt x="625430" y="507939"/>
                </a:cubicBezTo>
                <a:cubicBezTo>
                  <a:pt x="619970" y="502470"/>
                  <a:pt x="612559" y="499735"/>
                  <a:pt x="605148" y="499735"/>
                </a:cubicBezTo>
                <a:close/>
                <a:moveTo>
                  <a:pt x="604225" y="471601"/>
                </a:moveTo>
                <a:cubicBezTo>
                  <a:pt x="619810" y="471601"/>
                  <a:pt x="633836" y="477859"/>
                  <a:pt x="643187" y="488810"/>
                </a:cubicBezTo>
                <a:cubicBezTo>
                  <a:pt x="643187" y="488810"/>
                  <a:pt x="643187" y="488810"/>
                  <a:pt x="747606" y="592061"/>
                </a:cubicBezTo>
                <a:cubicBezTo>
                  <a:pt x="772542" y="617091"/>
                  <a:pt x="789685" y="657766"/>
                  <a:pt x="791244" y="696876"/>
                </a:cubicBezTo>
                <a:cubicBezTo>
                  <a:pt x="792802" y="734422"/>
                  <a:pt x="785010" y="787612"/>
                  <a:pt x="732021" y="840802"/>
                </a:cubicBezTo>
                <a:cubicBezTo>
                  <a:pt x="688383" y="884606"/>
                  <a:pt x="644746" y="901814"/>
                  <a:pt x="596433" y="901814"/>
                </a:cubicBezTo>
                <a:cubicBezTo>
                  <a:pt x="554354" y="901814"/>
                  <a:pt x="509158" y="887734"/>
                  <a:pt x="457728" y="867397"/>
                </a:cubicBezTo>
                <a:cubicBezTo>
                  <a:pt x="395388" y="840802"/>
                  <a:pt x="348634" y="839238"/>
                  <a:pt x="320581" y="837673"/>
                </a:cubicBezTo>
                <a:cubicBezTo>
                  <a:pt x="297204" y="837673"/>
                  <a:pt x="281619" y="836109"/>
                  <a:pt x="275385" y="822029"/>
                </a:cubicBezTo>
                <a:cubicBezTo>
                  <a:pt x="270709" y="807949"/>
                  <a:pt x="273826" y="776661"/>
                  <a:pt x="295645" y="754759"/>
                </a:cubicBezTo>
                <a:cubicBezTo>
                  <a:pt x="306554" y="743809"/>
                  <a:pt x="325256" y="731293"/>
                  <a:pt x="359543" y="731293"/>
                </a:cubicBezTo>
                <a:cubicBezTo>
                  <a:pt x="364218" y="731293"/>
                  <a:pt x="368894" y="731293"/>
                  <a:pt x="373569" y="731293"/>
                </a:cubicBezTo>
                <a:cubicBezTo>
                  <a:pt x="373569" y="731293"/>
                  <a:pt x="373569" y="731293"/>
                  <a:pt x="213045" y="570159"/>
                </a:cubicBezTo>
                <a:cubicBezTo>
                  <a:pt x="202136" y="559208"/>
                  <a:pt x="195902" y="545128"/>
                  <a:pt x="195902" y="529484"/>
                </a:cubicBezTo>
                <a:cubicBezTo>
                  <a:pt x="195902" y="515405"/>
                  <a:pt x="202136" y="501325"/>
                  <a:pt x="213045" y="490374"/>
                </a:cubicBezTo>
                <a:cubicBezTo>
                  <a:pt x="223955" y="479423"/>
                  <a:pt x="237981" y="473165"/>
                  <a:pt x="253566" y="473165"/>
                </a:cubicBezTo>
                <a:cubicBezTo>
                  <a:pt x="267592" y="473165"/>
                  <a:pt x="281619" y="479423"/>
                  <a:pt x="292528" y="490374"/>
                </a:cubicBezTo>
                <a:cubicBezTo>
                  <a:pt x="292528" y="490374"/>
                  <a:pt x="292528" y="490374"/>
                  <a:pt x="387596" y="585803"/>
                </a:cubicBezTo>
                <a:cubicBezTo>
                  <a:pt x="390713" y="576417"/>
                  <a:pt x="395388" y="567030"/>
                  <a:pt x="403181" y="559208"/>
                </a:cubicBezTo>
                <a:cubicBezTo>
                  <a:pt x="418765" y="543564"/>
                  <a:pt x="440584" y="538871"/>
                  <a:pt x="460845" y="546693"/>
                </a:cubicBezTo>
                <a:cubicBezTo>
                  <a:pt x="462403" y="534177"/>
                  <a:pt x="468637" y="523227"/>
                  <a:pt x="476429" y="513840"/>
                </a:cubicBezTo>
                <a:cubicBezTo>
                  <a:pt x="487339" y="504454"/>
                  <a:pt x="501365" y="498196"/>
                  <a:pt x="516950" y="498196"/>
                </a:cubicBezTo>
                <a:cubicBezTo>
                  <a:pt x="529418" y="498196"/>
                  <a:pt x="541886" y="501325"/>
                  <a:pt x="551237" y="509147"/>
                </a:cubicBezTo>
                <a:cubicBezTo>
                  <a:pt x="554354" y="501325"/>
                  <a:pt x="559029" y="493503"/>
                  <a:pt x="565263" y="488810"/>
                </a:cubicBezTo>
                <a:cubicBezTo>
                  <a:pt x="576172" y="477859"/>
                  <a:pt x="590199" y="471601"/>
                  <a:pt x="604225" y="471601"/>
                </a:cubicBezTo>
                <a:close/>
                <a:moveTo>
                  <a:pt x="156794" y="333488"/>
                </a:moveTo>
                <a:cubicBezTo>
                  <a:pt x="156794" y="333488"/>
                  <a:pt x="156794" y="333488"/>
                  <a:pt x="38738" y="451231"/>
                </a:cubicBezTo>
                <a:cubicBezTo>
                  <a:pt x="46505" y="454330"/>
                  <a:pt x="52718" y="457428"/>
                  <a:pt x="58932" y="462076"/>
                </a:cubicBezTo>
                <a:cubicBezTo>
                  <a:pt x="58932" y="462076"/>
                  <a:pt x="58932" y="462076"/>
                  <a:pt x="183201" y="336587"/>
                </a:cubicBezTo>
                <a:cubicBezTo>
                  <a:pt x="173881" y="335037"/>
                  <a:pt x="163007" y="333488"/>
                  <a:pt x="156794" y="333488"/>
                </a:cubicBezTo>
                <a:close/>
                <a:moveTo>
                  <a:pt x="412706" y="27049"/>
                </a:moveTo>
                <a:cubicBezTo>
                  <a:pt x="403939" y="27049"/>
                  <a:pt x="395367" y="30172"/>
                  <a:pt x="389133" y="36419"/>
                </a:cubicBezTo>
                <a:cubicBezTo>
                  <a:pt x="389133" y="36419"/>
                  <a:pt x="389133" y="36419"/>
                  <a:pt x="284710" y="141043"/>
                </a:cubicBezTo>
                <a:cubicBezTo>
                  <a:pt x="241071" y="184767"/>
                  <a:pt x="225485" y="222244"/>
                  <a:pt x="236395" y="258160"/>
                </a:cubicBezTo>
                <a:cubicBezTo>
                  <a:pt x="237953" y="262845"/>
                  <a:pt x="236395" y="267530"/>
                  <a:pt x="233278" y="272214"/>
                </a:cubicBezTo>
                <a:lnTo>
                  <a:pt x="194314" y="311253"/>
                </a:lnTo>
                <a:cubicBezTo>
                  <a:pt x="198990" y="312815"/>
                  <a:pt x="203665" y="314377"/>
                  <a:pt x="206782" y="315938"/>
                </a:cubicBezTo>
                <a:cubicBezTo>
                  <a:pt x="219251" y="312815"/>
                  <a:pt x="233278" y="315938"/>
                  <a:pt x="241071" y="325307"/>
                </a:cubicBezTo>
                <a:cubicBezTo>
                  <a:pt x="241071" y="325307"/>
                  <a:pt x="241071" y="325307"/>
                  <a:pt x="373547" y="456479"/>
                </a:cubicBezTo>
                <a:cubicBezTo>
                  <a:pt x="382899" y="465848"/>
                  <a:pt x="386016" y="479902"/>
                  <a:pt x="382899" y="492395"/>
                </a:cubicBezTo>
                <a:cubicBezTo>
                  <a:pt x="384457" y="495518"/>
                  <a:pt x="384457" y="498641"/>
                  <a:pt x="386016" y="501764"/>
                </a:cubicBezTo>
                <a:cubicBezTo>
                  <a:pt x="386016" y="501764"/>
                  <a:pt x="386016" y="501764"/>
                  <a:pt x="431214" y="456479"/>
                </a:cubicBezTo>
                <a:cubicBezTo>
                  <a:pt x="434331" y="453356"/>
                  <a:pt x="437448" y="451794"/>
                  <a:pt x="440565" y="451794"/>
                </a:cubicBezTo>
                <a:cubicBezTo>
                  <a:pt x="491997" y="451794"/>
                  <a:pt x="605771" y="419001"/>
                  <a:pt x="636942" y="401824"/>
                </a:cubicBezTo>
                <a:cubicBezTo>
                  <a:pt x="658762" y="390893"/>
                  <a:pt x="666555" y="342485"/>
                  <a:pt x="658762" y="303446"/>
                </a:cubicBezTo>
                <a:cubicBezTo>
                  <a:pt x="658762" y="303446"/>
                  <a:pt x="658762" y="303446"/>
                  <a:pt x="608888" y="351854"/>
                </a:cubicBezTo>
                <a:cubicBezTo>
                  <a:pt x="607330" y="354977"/>
                  <a:pt x="602654" y="356539"/>
                  <a:pt x="599537" y="356539"/>
                </a:cubicBezTo>
                <a:cubicBezTo>
                  <a:pt x="596420" y="356539"/>
                  <a:pt x="593303" y="354977"/>
                  <a:pt x="590186" y="351854"/>
                </a:cubicBezTo>
                <a:cubicBezTo>
                  <a:pt x="585510" y="347169"/>
                  <a:pt x="585510" y="337800"/>
                  <a:pt x="590186" y="333115"/>
                </a:cubicBezTo>
                <a:cubicBezTo>
                  <a:pt x="590186" y="333115"/>
                  <a:pt x="590186" y="333115"/>
                  <a:pt x="693050" y="230052"/>
                </a:cubicBezTo>
                <a:cubicBezTo>
                  <a:pt x="707077" y="215998"/>
                  <a:pt x="707077" y="194136"/>
                  <a:pt x="693050" y="180082"/>
                </a:cubicBezTo>
                <a:cubicBezTo>
                  <a:pt x="679023" y="166028"/>
                  <a:pt x="657203" y="166028"/>
                  <a:pt x="643176" y="180082"/>
                </a:cubicBezTo>
                <a:cubicBezTo>
                  <a:pt x="638501" y="184767"/>
                  <a:pt x="630708" y="184767"/>
                  <a:pt x="624474" y="180082"/>
                </a:cubicBezTo>
                <a:cubicBezTo>
                  <a:pt x="619798" y="175398"/>
                  <a:pt x="618240" y="167590"/>
                  <a:pt x="622915" y="161343"/>
                </a:cubicBezTo>
                <a:cubicBezTo>
                  <a:pt x="633825" y="147289"/>
                  <a:pt x="632267" y="126989"/>
                  <a:pt x="619798" y="114497"/>
                </a:cubicBezTo>
                <a:cubicBezTo>
                  <a:pt x="612005" y="106689"/>
                  <a:pt x="604213" y="103566"/>
                  <a:pt x="593303" y="105127"/>
                </a:cubicBezTo>
                <a:cubicBezTo>
                  <a:pt x="583952" y="106689"/>
                  <a:pt x="573042" y="112935"/>
                  <a:pt x="562132" y="122304"/>
                </a:cubicBezTo>
                <a:cubicBezTo>
                  <a:pt x="557456" y="126989"/>
                  <a:pt x="549663" y="128551"/>
                  <a:pt x="544988" y="123866"/>
                </a:cubicBezTo>
                <a:cubicBezTo>
                  <a:pt x="538754" y="119181"/>
                  <a:pt x="537195" y="111373"/>
                  <a:pt x="540312" y="106689"/>
                </a:cubicBezTo>
                <a:cubicBezTo>
                  <a:pt x="548105" y="92635"/>
                  <a:pt x="546546" y="75458"/>
                  <a:pt x="535636" y="62965"/>
                </a:cubicBezTo>
                <a:cubicBezTo>
                  <a:pt x="521610" y="48911"/>
                  <a:pt x="499790" y="48911"/>
                  <a:pt x="485763" y="62965"/>
                </a:cubicBezTo>
                <a:cubicBezTo>
                  <a:pt x="485763" y="62965"/>
                  <a:pt x="485763" y="62965"/>
                  <a:pt x="470177" y="78581"/>
                </a:cubicBezTo>
                <a:cubicBezTo>
                  <a:pt x="465502" y="83265"/>
                  <a:pt x="459268" y="84827"/>
                  <a:pt x="453033" y="81704"/>
                </a:cubicBezTo>
                <a:cubicBezTo>
                  <a:pt x="448358" y="78581"/>
                  <a:pt x="445241" y="72334"/>
                  <a:pt x="446799" y="67650"/>
                </a:cubicBezTo>
                <a:cubicBezTo>
                  <a:pt x="448358" y="56719"/>
                  <a:pt x="445241" y="44226"/>
                  <a:pt x="437448" y="36419"/>
                </a:cubicBezTo>
                <a:cubicBezTo>
                  <a:pt x="430435" y="30172"/>
                  <a:pt x="421473" y="27049"/>
                  <a:pt x="412706" y="27049"/>
                </a:cubicBezTo>
                <a:close/>
                <a:moveTo>
                  <a:pt x="413210" y="0"/>
                </a:moveTo>
                <a:cubicBezTo>
                  <a:pt x="429011" y="0"/>
                  <a:pt x="444618" y="6237"/>
                  <a:pt x="456323" y="18711"/>
                </a:cubicBezTo>
                <a:cubicBezTo>
                  <a:pt x="462565" y="24949"/>
                  <a:pt x="467247" y="32745"/>
                  <a:pt x="470369" y="40541"/>
                </a:cubicBezTo>
                <a:cubicBezTo>
                  <a:pt x="495339" y="20271"/>
                  <a:pt x="531234" y="21830"/>
                  <a:pt x="554644" y="45219"/>
                </a:cubicBezTo>
                <a:cubicBezTo>
                  <a:pt x="565568" y="56134"/>
                  <a:pt x="571811" y="70168"/>
                  <a:pt x="573372" y="84201"/>
                </a:cubicBezTo>
                <a:cubicBezTo>
                  <a:pt x="578054" y="81083"/>
                  <a:pt x="584296" y="79523"/>
                  <a:pt x="590539" y="77964"/>
                </a:cubicBezTo>
                <a:cubicBezTo>
                  <a:pt x="609267" y="76405"/>
                  <a:pt x="626434" y="82642"/>
                  <a:pt x="640480" y="96675"/>
                </a:cubicBezTo>
                <a:cubicBezTo>
                  <a:pt x="652965" y="109150"/>
                  <a:pt x="659207" y="126302"/>
                  <a:pt x="657647" y="145013"/>
                </a:cubicBezTo>
                <a:cubicBezTo>
                  <a:pt x="677935" y="141894"/>
                  <a:pt x="698224" y="146572"/>
                  <a:pt x="712270" y="162165"/>
                </a:cubicBezTo>
                <a:cubicBezTo>
                  <a:pt x="737240" y="187113"/>
                  <a:pt x="737240" y="226095"/>
                  <a:pt x="712270" y="251044"/>
                </a:cubicBezTo>
                <a:cubicBezTo>
                  <a:pt x="712270" y="251044"/>
                  <a:pt x="712270" y="251044"/>
                  <a:pt x="682617" y="280670"/>
                </a:cubicBezTo>
                <a:cubicBezTo>
                  <a:pt x="696663" y="330567"/>
                  <a:pt x="691981" y="403853"/>
                  <a:pt x="649844" y="427242"/>
                </a:cubicBezTo>
                <a:cubicBezTo>
                  <a:pt x="617070" y="444394"/>
                  <a:pt x="504703" y="477139"/>
                  <a:pt x="446959" y="478698"/>
                </a:cubicBezTo>
                <a:cubicBezTo>
                  <a:pt x="446959" y="478698"/>
                  <a:pt x="446959" y="478698"/>
                  <a:pt x="390775" y="534832"/>
                </a:cubicBezTo>
                <a:cubicBezTo>
                  <a:pt x="390775" y="539510"/>
                  <a:pt x="390775" y="542629"/>
                  <a:pt x="390775" y="545747"/>
                </a:cubicBezTo>
                <a:cubicBezTo>
                  <a:pt x="390775" y="548866"/>
                  <a:pt x="389215" y="551984"/>
                  <a:pt x="387654" y="555103"/>
                </a:cubicBezTo>
                <a:cubicBezTo>
                  <a:pt x="387654" y="555103"/>
                  <a:pt x="387654" y="555103"/>
                  <a:pt x="379851" y="562899"/>
                </a:cubicBezTo>
                <a:cubicBezTo>
                  <a:pt x="379851" y="562899"/>
                  <a:pt x="379851" y="562899"/>
                  <a:pt x="361123" y="542629"/>
                </a:cubicBezTo>
                <a:cubicBezTo>
                  <a:pt x="361123" y="542629"/>
                  <a:pt x="361123" y="542629"/>
                  <a:pt x="364244" y="539510"/>
                </a:cubicBezTo>
                <a:cubicBezTo>
                  <a:pt x="364244" y="531714"/>
                  <a:pt x="362684" y="523917"/>
                  <a:pt x="362684" y="517680"/>
                </a:cubicBezTo>
                <a:cubicBezTo>
                  <a:pt x="362684" y="517680"/>
                  <a:pt x="362684" y="517680"/>
                  <a:pt x="356441" y="523917"/>
                </a:cubicBezTo>
                <a:cubicBezTo>
                  <a:pt x="356441" y="523917"/>
                  <a:pt x="356441" y="523917"/>
                  <a:pt x="337713" y="503647"/>
                </a:cubicBezTo>
                <a:cubicBezTo>
                  <a:pt x="337713" y="503647"/>
                  <a:pt x="337713" y="503647"/>
                  <a:pt x="356441" y="484936"/>
                </a:cubicBezTo>
                <a:cubicBezTo>
                  <a:pt x="358002" y="481817"/>
                  <a:pt x="356441" y="478698"/>
                  <a:pt x="354880" y="477139"/>
                </a:cubicBezTo>
                <a:cubicBezTo>
                  <a:pt x="354880" y="477139"/>
                  <a:pt x="354880" y="477139"/>
                  <a:pt x="222225" y="344601"/>
                </a:cubicBezTo>
                <a:cubicBezTo>
                  <a:pt x="220664" y="343041"/>
                  <a:pt x="217543" y="343041"/>
                  <a:pt x="217543" y="341482"/>
                </a:cubicBezTo>
                <a:cubicBezTo>
                  <a:pt x="217543" y="341482"/>
                  <a:pt x="217543" y="341482"/>
                  <a:pt x="72403" y="488054"/>
                </a:cubicBezTo>
                <a:cubicBezTo>
                  <a:pt x="72403" y="489613"/>
                  <a:pt x="72403" y="491173"/>
                  <a:pt x="73963" y="492732"/>
                </a:cubicBezTo>
                <a:cubicBezTo>
                  <a:pt x="73963" y="492732"/>
                  <a:pt x="73963" y="492732"/>
                  <a:pt x="205058" y="623711"/>
                </a:cubicBezTo>
                <a:cubicBezTo>
                  <a:pt x="206619" y="625271"/>
                  <a:pt x="208179" y="626830"/>
                  <a:pt x="211301" y="626830"/>
                </a:cubicBezTo>
                <a:cubicBezTo>
                  <a:pt x="211301" y="626830"/>
                  <a:pt x="211301" y="626830"/>
                  <a:pt x="226907" y="611237"/>
                </a:cubicBezTo>
                <a:cubicBezTo>
                  <a:pt x="226907" y="611237"/>
                  <a:pt x="226907" y="611237"/>
                  <a:pt x="245635" y="631508"/>
                </a:cubicBezTo>
                <a:cubicBezTo>
                  <a:pt x="245635" y="631508"/>
                  <a:pt x="245635" y="631508"/>
                  <a:pt x="236271" y="640863"/>
                </a:cubicBezTo>
                <a:cubicBezTo>
                  <a:pt x="239392" y="645541"/>
                  <a:pt x="242514" y="651778"/>
                  <a:pt x="245635" y="658015"/>
                </a:cubicBezTo>
                <a:cubicBezTo>
                  <a:pt x="245635" y="658015"/>
                  <a:pt x="245635" y="658015"/>
                  <a:pt x="258120" y="645541"/>
                </a:cubicBezTo>
                <a:lnTo>
                  <a:pt x="276848" y="664252"/>
                </a:lnTo>
                <a:cubicBezTo>
                  <a:pt x="276848" y="664252"/>
                  <a:pt x="276848" y="664252"/>
                  <a:pt x="250317" y="692319"/>
                </a:cubicBezTo>
                <a:cubicBezTo>
                  <a:pt x="247196" y="695438"/>
                  <a:pt x="244074" y="695438"/>
                  <a:pt x="240953" y="695438"/>
                </a:cubicBezTo>
                <a:cubicBezTo>
                  <a:pt x="239392" y="695438"/>
                  <a:pt x="237832" y="695438"/>
                  <a:pt x="236271" y="695438"/>
                </a:cubicBezTo>
                <a:cubicBezTo>
                  <a:pt x="231589" y="693879"/>
                  <a:pt x="228468" y="690760"/>
                  <a:pt x="226907" y="686082"/>
                </a:cubicBezTo>
                <a:cubicBezTo>
                  <a:pt x="223786" y="675167"/>
                  <a:pt x="219104" y="662693"/>
                  <a:pt x="211301" y="653338"/>
                </a:cubicBezTo>
                <a:cubicBezTo>
                  <a:pt x="205058" y="653338"/>
                  <a:pt x="194133" y="651778"/>
                  <a:pt x="186330" y="642423"/>
                </a:cubicBezTo>
                <a:cubicBezTo>
                  <a:pt x="186330" y="642423"/>
                  <a:pt x="186330" y="642423"/>
                  <a:pt x="55235" y="513003"/>
                </a:cubicBezTo>
                <a:cubicBezTo>
                  <a:pt x="48993" y="506765"/>
                  <a:pt x="44311" y="495850"/>
                  <a:pt x="44311" y="486495"/>
                </a:cubicBezTo>
                <a:cubicBezTo>
                  <a:pt x="34947" y="478698"/>
                  <a:pt x="22462" y="474021"/>
                  <a:pt x="9977" y="470902"/>
                </a:cubicBezTo>
                <a:cubicBezTo>
                  <a:pt x="5295" y="469343"/>
                  <a:pt x="2173" y="466224"/>
                  <a:pt x="613" y="461546"/>
                </a:cubicBezTo>
                <a:cubicBezTo>
                  <a:pt x="-948" y="456869"/>
                  <a:pt x="613" y="452191"/>
                  <a:pt x="3734" y="447513"/>
                </a:cubicBezTo>
                <a:cubicBezTo>
                  <a:pt x="3734" y="447513"/>
                  <a:pt x="3734" y="447513"/>
                  <a:pt x="139511" y="311856"/>
                </a:cubicBezTo>
                <a:cubicBezTo>
                  <a:pt x="142632" y="310296"/>
                  <a:pt x="144193" y="308737"/>
                  <a:pt x="147314" y="308737"/>
                </a:cubicBezTo>
                <a:cubicBezTo>
                  <a:pt x="150435" y="307178"/>
                  <a:pt x="155117" y="307178"/>
                  <a:pt x="159799" y="307178"/>
                </a:cubicBezTo>
                <a:cubicBezTo>
                  <a:pt x="159799" y="307178"/>
                  <a:pt x="159799" y="307178"/>
                  <a:pt x="208179" y="258840"/>
                </a:cubicBezTo>
                <a:cubicBezTo>
                  <a:pt x="194133" y="194910"/>
                  <a:pt x="247196" y="140335"/>
                  <a:pt x="264363" y="123183"/>
                </a:cubicBezTo>
                <a:cubicBezTo>
                  <a:pt x="264363" y="123183"/>
                  <a:pt x="264363" y="123183"/>
                  <a:pt x="368926" y="18711"/>
                </a:cubicBezTo>
                <a:cubicBezTo>
                  <a:pt x="381411" y="6237"/>
                  <a:pt x="397408" y="0"/>
                  <a:pt x="4132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E8B23473-1A9B-4608-8241-7202CF948CA4}"/>
              </a:ext>
            </a:extLst>
          </p:cNvPr>
          <p:cNvSpPr>
            <a:spLocks/>
          </p:cNvSpPr>
          <p:nvPr/>
        </p:nvSpPr>
        <p:spPr bwMode="auto">
          <a:xfrm>
            <a:off x="10535169" y="4326386"/>
            <a:ext cx="526361" cy="548546"/>
          </a:xfrm>
          <a:custGeom>
            <a:avLst/>
            <a:gdLst>
              <a:gd name="connsiteX0" fmla="*/ 209550 w 828674"/>
              <a:gd name="connsiteY0" fmla="*/ 625475 h 863600"/>
              <a:gd name="connsiteX1" fmla="*/ 257982 w 828674"/>
              <a:gd name="connsiteY1" fmla="*/ 816302 h 863600"/>
              <a:gd name="connsiteX2" fmla="*/ 284546 w 828674"/>
              <a:gd name="connsiteY2" fmla="*/ 838200 h 863600"/>
              <a:gd name="connsiteX3" fmla="*/ 528278 w 828674"/>
              <a:gd name="connsiteY3" fmla="*/ 838200 h 863600"/>
              <a:gd name="connsiteX4" fmla="*/ 556402 w 828674"/>
              <a:gd name="connsiteY4" fmla="*/ 816302 h 863600"/>
              <a:gd name="connsiteX5" fmla="*/ 604838 w 828674"/>
              <a:gd name="connsiteY5" fmla="*/ 625475 h 863600"/>
              <a:gd name="connsiteX6" fmla="*/ 406410 w 828674"/>
              <a:gd name="connsiteY6" fmla="*/ 709939 h 863600"/>
              <a:gd name="connsiteX7" fmla="*/ 209550 w 828674"/>
              <a:gd name="connsiteY7" fmla="*/ 625475 h 863600"/>
              <a:gd name="connsiteX8" fmla="*/ 748436 w 828674"/>
              <a:gd name="connsiteY8" fmla="*/ 547203 h 863600"/>
              <a:gd name="connsiteX9" fmla="*/ 758332 w 828674"/>
              <a:gd name="connsiteY9" fmla="*/ 547588 h 863600"/>
              <a:gd name="connsiteX10" fmla="*/ 798688 w 828674"/>
              <a:gd name="connsiteY10" fmla="*/ 569119 h 863600"/>
              <a:gd name="connsiteX11" fmla="*/ 803346 w 828674"/>
              <a:gd name="connsiteY11" fmla="*/ 586036 h 863600"/>
              <a:gd name="connsiteX12" fmla="*/ 792480 w 828674"/>
              <a:gd name="connsiteY12" fmla="*/ 593725 h 863600"/>
              <a:gd name="connsiteX13" fmla="*/ 784718 w 828674"/>
              <a:gd name="connsiteY13" fmla="*/ 592187 h 863600"/>
              <a:gd name="connsiteX14" fmla="*/ 745914 w 828674"/>
              <a:gd name="connsiteY14" fmla="*/ 572194 h 863600"/>
              <a:gd name="connsiteX15" fmla="*/ 739704 w 828674"/>
              <a:gd name="connsiteY15" fmla="*/ 553740 h 863600"/>
              <a:gd name="connsiteX16" fmla="*/ 748436 w 828674"/>
              <a:gd name="connsiteY16" fmla="*/ 547203 h 863600"/>
              <a:gd name="connsiteX17" fmla="*/ 80566 w 828674"/>
              <a:gd name="connsiteY17" fmla="*/ 547203 h 863600"/>
              <a:gd name="connsiteX18" fmla="*/ 88900 w 828674"/>
              <a:gd name="connsiteY18" fmla="*/ 553740 h 863600"/>
              <a:gd name="connsiteX19" fmla="*/ 82550 w 828674"/>
              <a:gd name="connsiteY19" fmla="*/ 572194 h 863600"/>
              <a:gd name="connsiteX20" fmla="*/ 42862 w 828674"/>
              <a:gd name="connsiteY20" fmla="*/ 592187 h 863600"/>
              <a:gd name="connsiteX21" fmla="*/ 36512 w 828674"/>
              <a:gd name="connsiteY21" fmla="*/ 593725 h 863600"/>
              <a:gd name="connsiteX22" fmla="*/ 23812 w 828674"/>
              <a:gd name="connsiteY22" fmla="*/ 586036 h 863600"/>
              <a:gd name="connsiteX23" fmla="*/ 30162 w 828674"/>
              <a:gd name="connsiteY23" fmla="*/ 569119 h 863600"/>
              <a:gd name="connsiteX24" fmla="*/ 69850 w 828674"/>
              <a:gd name="connsiteY24" fmla="*/ 547588 h 863600"/>
              <a:gd name="connsiteX25" fmla="*/ 80566 w 828674"/>
              <a:gd name="connsiteY25" fmla="*/ 547203 h 863600"/>
              <a:gd name="connsiteX26" fmla="*/ 773112 w 828674"/>
              <a:gd name="connsiteY26" fmla="*/ 420687 h 863600"/>
              <a:gd name="connsiteX27" fmla="*/ 814388 w 828674"/>
              <a:gd name="connsiteY27" fmla="*/ 420687 h 863600"/>
              <a:gd name="connsiteX28" fmla="*/ 828674 w 828674"/>
              <a:gd name="connsiteY28" fmla="*/ 434975 h 863600"/>
              <a:gd name="connsiteX29" fmla="*/ 814388 w 828674"/>
              <a:gd name="connsiteY29" fmla="*/ 449262 h 863600"/>
              <a:gd name="connsiteX30" fmla="*/ 773112 w 828674"/>
              <a:gd name="connsiteY30" fmla="*/ 449262 h 863600"/>
              <a:gd name="connsiteX31" fmla="*/ 758826 w 828674"/>
              <a:gd name="connsiteY31" fmla="*/ 434975 h 863600"/>
              <a:gd name="connsiteX32" fmla="*/ 773112 w 828674"/>
              <a:gd name="connsiteY32" fmla="*/ 420687 h 863600"/>
              <a:gd name="connsiteX33" fmla="*/ 13970 w 828674"/>
              <a:gd name="connsiteY33" fmla="*/ 420687 h 863600"/>
              <a:gd name="connsiteX34" fmla="*/ 55880 w 828674"/>
              <a:gd name="connsiteY34" fmla="*/ 420687 h 863600"/>
              <a:gd name="connsiteX35" fmla="*/ 69850 w 828674"/>
              <a:gd name="connsiteY35" fmla="*/ 434975 h 863600"/>
              <a:gd name="connsiteX36" fmla="*/ 55880 w 828674"/>
              <a:gd name="connsiteY36" fmla="*/ 449262 h 863600"/>
              <a:gd name="connsiteX37" fmla="*/ 13970 w 828674"/>
              <a:gd name="connsiteY37" fmla="*/ 449262 h 863600"/>
              <a:gd name="connsiteX38" fmla="*/ 0 w 828674"/>
              <a:gd name="connsiteY38" fmla="*/ 434975 h 863600"/>
              <a:gd name="connsiteX39" fmla="*/ 13970 w 828674"/>
              <a:gd name="connsiteY39" fmla="*/ 420687 h 863600"/>
              <a:gd name="connsiteX40" fmla="*/ 676274 w 828674"/>
              <a:gd name="connsiteY40" fmla="*/ 384175 h 863600"/>
              <a:gd name="connsiteX41" fmla="*/ 681038 w 828674"/>
              <a:gd name="connsiteY41" fmla="*/ 435731 h 863600"/>
              <a:gd name="connsiteX42" fmla="*/ 676274 w 828674"/>
              <a:gd name="connsiteY42" fmla="*/ 482600 h 863600"/>
              <a:gd name="connsiteX43" fmla="*/ 704850 w 828674"/>
              <a:gd name="connsiteY43" fmla="*/ 482600 h 863600"/>
              <a:gd name="connsiteX44" fmla="*/ 704850 w 828674"/>
              <a:gd name="connsiteY44" fmla="*/ 384175 h 863600"/>
              <a:gd name="connsiteX45" fmla="*/ 676274 w 828674"/>
              <a:gd name="connsiteY45" fmla="*/ 384175 h 863600"/>
              <a:gd name="connsiteX46" fmla="*/ 406228 w 828674"/>
              <a:gd name="connsiteY46" fmla="*/ 314325 h 863600"/>
              <a:gd name="connsiteX47" fmla="*/ 420342 w 828674"/>
              <a:gd name="connsiteY47" fmla="*/ 328423 h 863600"/>
              <a:gd name="connsiteX48" fmla="*/ 420342 w 828674"/>
              <a:gd name="connsiteY48" fmla="*/ 430244 h 863600"/>
              <a:gd name="connsiteX49" fmla="*/ 517582 w 828674"/>
              <a:gd name="connsiteY49" fmla="*/ 527366 h 863600"/>
              <a:gd name="connsiteX50" fmla="*/ 517582 w 828674"/>
              <a:gd name="connsiteY50" fmla="*/ 546164 h 863600"/>
              <a:gd name="connsiteX51" fmla="*/ 508172 w 828674"/>
              <a:gd name="connsiteY51" fmla="*/ 550863 h 863600"/>
              <a:gd name="connsiteX52" fmla="*/ 497194 w 828674"/>
              <a:gd name="connsiteY52" fmla="*/ 546164 h 863600"/>
              <a:gd name="connsiteX53" fmla="*/ 396818 w 828674"/>
              <a:gd name="connsiteY53" fmla="*/ 445909 h 863600"/>
              <a:gd name="connsiteX54" fmla="*/ 392112 w 828674"/>
              <a:gd name="connsiteY54" fmla="*/ 436510 h 863600"/>
              <a:gd name="connsiteX55" fmla="*/ 392112 w 828674"/>
              <a:gd name="connsiteY55" fmla="*/ 328423 h 863600"/>
              <a:gd name="connsiteX56" fmla="*/ 406228 w 828674"/>
              <a:gd name="connsiteY56" fmla="*/ 314325 h 863600"/>
              <a:gd name="connsiteX57" fmla="*/ 32146 w 828674"/>
              <a:gd name="connsiteY57" fmla="*/ 276752 h 863600"/>
              <a:gd name="connsiteX58" fmla="*/ 42862 w 828674"/>
              <a:gd name="connsiteY58" fmla="*/ 277713 h 863600"/>
              <a:gd name="connsiteX59" fmla="*/ 82550 w 828674"/>
              <a:gd name="connsiteY59" fmla="*/ 297706 h 863600"/>
              <a:gd name="connsiteX60" fmla="*/ 88900 w 828674"/>
              <a:gd name="connsiteY60" fmla="*/ 316161 h 863600"/>
              <a:gd name="connsiteX61" fmla="*/ 76200 w 828674"/>
              <a:gd name="connsiteY61" fmla="*/ 323850 h 863600"/>
              <a:gd name="connsiteX62" fmla="*/ 69850 w 828674"/>
              <a:gd name="connsiteY62" fmla="*/ 322312 h 863600"/>
              <a:gd name="connsiteX63" fmla="*/ 30162 w 828674"/>
              <a:gd name="connsiteY63" fmla="*/ 300782 h 863600"/>
              <a:gd name="connsiteX64" fmla="*/ 23812 w 828674"/>
              <a:gd name="connsiteY64" fmla="*/ 283865 h 863600"/>
              <a:gd name="connsiteX65" fmla="*/ 32146 w 828674"/>
              <a:gd name="connsiteY65" fmla="*/ 276752 h 863600"/>
              <a:gd name="connsiteX66" fmla="*/ 795778 w 828674"/>
              <a:gd name="connsiteY66" fmla="*/ 276752 h 863600"/>
              <a:gd name="connsiteX67" fmla="*/ 803346 w 828674"/>
              <a:gd name="connsiteY67" fmla="*/ 283865 h 863600"/>
              <a:gd name="connsiteX68" fmla="*/ 798688 w 828674"/>
              <a:gd name="connsiteY68" fmla="*/ 300782 h 863600"/>
              <a:gd name="connsiteX69" fmla="*/ 758332 w 828674"/>
              <a:gd name="connsiteY69" fmla="*/ 322312 h 863600"/>
              <a:gd name="connsiteX70" fmla="*/ 752122 w 828674"/>
              <a:gd name="connsiteY70" fmla="*/ 323850 h 863600"/>
              <a:gd name="connsiteX71" fmla="*/ 739704 w 828674"/>
              <a:gd name="connsiteY71" fmla="*/ 316161 h 863600"/>
              <a:gd name="connsiteX72" fmla="*/ 745914 w 828674"/>
              <a:gd name="connsiteY72" fmla="*/ 297706 h 863600"/>
              <a:gd name="connsiteX73" fmla="*/ 784718 w 828674"/>
              <a:gd name="connsiteY73" fmla="*/ 277713 h 863600"/>
              <a:gd name="connsiteX74" fmla="*/ 795778 w 828674"/>
              <a:gd name="connsiteY74" fmla="*/ 276752 h 863600"/>
              <a:gd name="connsiteX75" fmla="*/ 406400 w 828674"/>
              <a:gd name="connsiteY75" fmla="*/ 242887 h 863600"/>
              <a:gd name="connsiteX76" fmla="*/ 420688 w 828674"/>
              <a:gd name="connsiteY76" fmla="*/ 257175 h 863600"/>
              <a:gd name="connsiteX77" fmla="*/ 420688 w 828674"/>
              <a:gd name="connsiteY77" fmla="*/ 258762 h 863600"/>
              <a:gd name="connsiteX78" fmla="*/ 406400 w 828674"/>
              <a:gd name="connsiteY78" fmla="*/ 273050 h 863600"/>
              <a:gd name="connsiteX79" fmla="*/ 393700 w 828674"/>
              <a:gd name="connsiteY79" fmla="*/ 258762 h 863600"/>
              <a:gd name="connsiteX80" fmla="*/ 393700 w 828674"/>
              <a:gd name="connsiteY80" fmla="*/ 257175 h 863600"/>
              <a:gd name="connsiteX81" fmla="*/ 406400 w 828674"/>
              <a:gd name="connsiteY81" fmla="*/ 242887 h 863600"/>
              <a:gd name="connsiteX82" fmla="*/ 407206 w 828674"/>
              <a:gd name="connsiteY82" fmla="*/ 188912 h 863600"/>
              <a:gd name="connsiteX83" fmla="*/ 160338 w 828674"/>
              <a:gd name="connsiteY83" fmla="*/ 434975 h 863600"/>
              <a:gd name="connsiteX84" fmla="*/ 191586 w 828674"/>
              <a:gd name="connsiteY84" fmla="*/ 556449 h 863600"/>
              <a:gd name="connsiteX85" fmla="*/ 193148 w 828674"/>
              <a:gd name="connsiteY85" fmla="*/ 556449 h 863600"/>
              <a:gd name="connsiteX86" fmla="*/ 407206 w 828674"/>
              <a:gd name="connsiteY86" fmla="*/ 681037 h 863600"/>
              <a:gd name="connsiteX87" fmla="*/ 622826 w 828674"/>
              <a:gd name="connsiteY87" fmla="*/ 556449 h 863600"/>
              <a:gd name="connsiteX88" fmla="*/ 655638 w 828674"/>
              <a:gd name="connsiteY88" fmla="*/ 434975 h 863600"/>
              <a:gd name="connsiteX89" fmla="*/ 407206 w 828674"/>
              <a:gd name="connsiteY89" fmla="*/ 188912 h 863600"/>
              <a:gd name="connsiteX90" fmla="*/ 284510 w 828674"/>
              <a:gd name="connsiteY90" fmla="*/ 28575 h 863600"/>
              <a:gd name="connsiteX91" fmla="*/ 257944 w 828674"/>
              <a:gd name="connsiteY91" fmla="*/ 48774 h 863600"/>
              <a:gd name="connsiteX92" fmla="*/ 206374 w 828674"/>
              <a:gd name="connsiteY92" fmla="*/ 247650 h 863600"/>
              <a:gd name="connsiteX93" fmla="*/ 406400 w 828674"/>
              <a:gd name="connsiteY93" fmla="*/ 160642 h 863600"/>
              <a:gd name="connsiteX94" fmla="*/ 606426 w 828674"/>
              <a:gd name="connsiteY94" fmla="*/ 246096 h 863600"/>
              <a:gd name="connsiteX95" fmla="*/ 556418 w 828674"/>
              <a:gd name="connsiteY95" fmla="*/ 48774 h 863600"/>
              <a:gd name="connsiteX96" fmla="*/ 528290 w 828674"/>
              <a:gd name="connsiteY96" fmla="*/ 28575 h 863600"/>
              <a:gd name="connsiteX97" fmla="*/ 284510 w 828674"/>
              <a:gd name="connsiteY97" fmla="*/ 28575 h 863600"/>
              <a:gd name="connsiteX98" fmla="*/ 284906 w 828674"/>
              <a:gd name="connsiteY98" fmla="*/ 0 h 863600"/>
              <a:gd name="connsiteX99" fmla="*/ 528686 w 828674"/>
              <a:gd name="connsiteY99" fmla="*/ 0 h 863600"/>
              <a:gd name="connsiteX100" fmla="*/ 583378 w 828674"/>
              <a:gd name="connsiteY100" fmla="*/ 42089 h 863600"/>
              <a:gd name="connsiteX101" fmla="*/ 650574 w 828674"/>
              <a:gd name="connsiteY101" fmla="*/ 307093 h 863600"/>
              <a:gd name="connsiteX102" fmla="*/ 670890 w 828674"/>
              <a:gd name="connsiteY102" fmla="*/ 356976 h 863600"/>
              <a:gd name="connsiteX103" fmla="*/ 709958 w 828674"/>
              <a:gd name="connsiteY103" fmla="*/ 356976 h 863600"/>
              <a:gd name="connsiteX104" fmla="*/ 731838 w 828674"/>
              <a:gd name="connsiteY104" fmla="*/ 378799 h 863600"/>
              <a:gd name="connsiteX105" fmla="*/ 731838 w 828674"/>
              <a:gd name="connsiteY105" fmla="*/ 487919 h 863600"/>
              <a:gd name="connsiteX106" fmla="*/ 709958 w 828674"/>
              <a:gd name="connsiteY106" fmla="*/ 509742 h 863600"/>
              <a:gd name="connsiteX107" fmla="*/ 670890 w 828674"/>
              <a:gd name="connsiteY107" fmla="*/ 509742 h 863600"/>
              <a:gd name="connsiteX108" fmla="*/ 647450 w 828674"/>
              <a:gd name="connsiteY108" fmla="*/ 567420 h 863600"/>
              <a:gd name="connsiteX109" fmla="*/ 583378 w 828674"/>
              <a:gd name="connsiteY109" fmla="*/ 821511 h 863600"/>
              <a:gd name="connsiteX110" fmla="*/ 528686 w 828674"/>
              <a:gd name="connsiteY110" fmla="*/ 863600 h 863600"/>
              <a:gd name="connsiteX111" fmla="*/ 284906 w 828674"/>
              <a:gd name="connsiteY111" fmla="*/ 863600 h 863600"/>
              <a:gd name="connsiteX112" fmla="*/ 231774 w 828674"/>
              <a:gd name="connsiteY112" fmla="*/ 823070 h 863600"/>
              <a:gd name="connsiteX113" fmla="*/ 166142 w 828674"/>
              <a:gd name="connsiteY113" fmla="*/ 567420 h 863600"/>
              <a:gd name="connsiteX114" fmla="*/ 131762 w 828674"/>
              <a:gd name="connsiteY114" fmla="*/ 434918 h 863600"/>
              <a:gd name="connsiteX115" fmla="*/ 164578 w 828674"/>
              <a:gd name="connsiteY115" fmla="*/ 307093 h 863600"/>
              <a:gd name="connsiteX116" fmla="*/ 231774 w 828674"/>
              <a:gd name="connsiteY116" fmla="*/ 42089 h 863600"/>
              <a:gd name="connsiteX117" fmla="*/ 284906 w 828674"/>
              <a:gd name="connsiteY117" fmla="*/ 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828674" h="863600">
                <a:moveTo>
                  <a:pt x="209550" y="625475"/>
                </a:moveTo>
                <a:cubicBezTo>
                  <a:pt x="209550" y="625475"/>
                  <a:pt x="209550" y="625475"/>
                  <a:pt x="257982" y="816302"/>
                </a:cubicBezTo>
                <a:cubicBezTo>
                  <a:pt x="261110" y="827251"/>
                  <a:pt x="273606" y="838200"/>
                  <a:pt x="284546" y="838200"/>
                </a:cubicBezTo>
                <a:cubicBezTo>
                  <a:pt x="284546" y="838200"/>
                  <a:pt x="284546" y="838200"/>
                  <a:pt x="528278" y="838200"/>
                </a:cubicBezTo>
                <a:cubicBezTo>
                  <a:pt x="540778" y="838200"/>
                  <a:pt x="553278" y="827251"/>
                  <a:pt x="556402" y="816302"/>
                </a:cubicBezTo>
                <a:lnTo>
                  <a:pt x="604838" y="625475"/>
                </a:lnTo>
                <a:cubicBezTo>
                  <a:pt x="554842" y="677092"/>
                  <a:pt x="484530" y="709939"/>
                  <a:pt x="406410" y="709939"/>
                </a:cubicBezTo>
                <a:cubicBezTo>
                  <a:pt x="329854" y="709939"/>
                  <a:pt x="259546" y="677092"/>
                  <a:pt x="209550" y="625475"/>
                </a:cubicBezTo>
                <a:close/>
                <a:moveTo>
                  <a:pt x="748436" y="547203"/>
                </a:moveTo>
                <a:cubicBezTo>
                  <a:pt x="751734" y="546050"/>
                  <a:pt x="755226" y="546050"/>
                  <a:pt x="758332" y="547588"/>
                </a:cubicBezTo>
                <a:cubicBezTo>
                  <a:pt x="758332" y="547588"/>
                  <a:pt x="758332" y="547588"/>
                  <a:pt x="798688" y="569119"/>
                </a:cubicBezTo>
                <a:cubicBezTo>
                  <a:pt x="804898" y="572194"/>
                  <a:pt x="806450" y="579884"/>
                  <a:pt x="803346" y="586036"/>
                </a:cubicBezTo>
                <a:cubicBezTo>
                  <a:pt x="801794" y="590649"/>
                  <a:pt x="797136" y="593725"/>
                  <a:pt x="792480" y="593725"/>
                </a:cubicBezTo>
                <a:cubicBezTo>
                  <a:pt x="789376" y="593725"/>
                  <a:pt x="787824" y="593725"/>
                  <a:pt x="784718" y="592187"/>
                </a:cubicBezTo>
                <a:cubicBezTo>
                  <a:pt x="784718" y="592187"/>
                  <a:pt x="784718" y="592187"/>
                  <a:pt x="745914" y="572194"/>
                </a:cubicBezTo>
                <a:cubicBezTo>
                  <a:pt x="739704" y="567581"/>
                  <a:pt x="736600" y="559891"/>
                  <a:pt x="739704" y="553740"/>
                </a:cubicBezTo>
                <a:cubicBezTo>
                  <a:pt x="742034" y="550664"/>
                  <a:pt x="745138" y="548357"/>
                  <a:pt x="748436" y="547203"/>
                </a:cubicBezTo>
                <a:close/>
                <a:moveTo>
                  <a:pt x="80566" y="547203"/>
                </a:moveTo>
                <a:cubicBezTo>
                  <a:pt x="84138" y="548357"/>
                  <a:pt x="87312" y="550664"/>
                  <a:pt x="88900" y="553740"/>
                </a:cubicBezTo>
                <a:cubicBezTo>
                  <a:pt x="92074" y="559891"/>
                  <a:pt x="90488" y="567581"/>
                  <a:pt x="82550" y="572194"/>
                </a:cubicBezTo>
                <a:cubicBezTo>
                  <a:pt x="82550" y="572194"/>
                  <a:pt x="82550" y="572194"/>
                  <a:pt x="42862" y="592187"/>
                </a:cubicBezTo>
                <a:cubicBezTo>
                  <a:pt x="41274" y="593725"/>
                  <a:pt x="38100" y="593725"/>
                  <a:pt x="36512" y="593725"/>
                </a:cubicBezTo>
                <a:cubicBezTo>
                  <a:pt x="31750" y="593725"/>
                  <a:pt x="26988" y="590649"/>
                  <a:pt x="23812" y="586036"/>
                </a:cubicBezTo>
                <a:cubicBezTo>
                  <a:pt x="20638" y="579884"/>
                  <a:pt x="23812" y="572194"/>
                  <a:pt x="30162" y="569119"/>
                </a:cubicBezTo>
                <a:cubicBezTo>
                  <a:pt x="30162" y="569119"/>
                  <a:pt x="30162" y="569119"/>
                  <a:pt x="69850" y="547588"/>
                </a:cubicBezTo>
                <a:cubicBezTo>
                  <a:pt x="73026" y="546050"/>
                  <a:pt x="76994" y="546050"/>
                  <a:pt x="80566" y="547203"/>
                </a:cubicBezTo>
                <a:close/>
                <a:moveTo>
                  <a:pt x="773112" y="420687"/>
                </a:moveTo>
                <a:cubicBezTo>
                  <a:pt x="773112" y="420687"/>
                  <a:pt x="773112" y="420687"/>
                  <a:pt x="814388" y="420687"/>
                </a:cubicBezTo>
                <a:cubicBezTo>
                  <a:pt x="822326" y="420687"/>
                  <a:pt x="828674" y="427037"/>
                  <a:pt x="828674" y="434975"/>
                </a:cubicBezTo>
                <a:cubicBezTo>
                  <a:pt x="828674" y="442912"/>
                  <a:pt x="822326" y="449262"/>
                  <a:pt x="814388" y="449262"/>
                </a:cubicBezTo>
                <a:cubicBezTo>
                  <a:pt x="814388" y="449262"/>
                  <a:pt x="814388" y="449262"/>
                  <a:pt x="773112" y="449262"/>
                </a:cubicBezTo>
                <a:cubicBezTo>
                  <a:pt x="765174" y="449262"/>
                  <a:pt x="758826" y="442912"/>
                  <a:pt x="758826" y="434975"/>
                </a:cubicBezTo>
                <a:cubicBezTo>
                  <a:pt x="758826" y="427037"/>
                  <a:pt x="765174" y="420687"/>
                  <a:pt x="773112" y="420687"/>
                </a:cubicBezTo>
                <a:close/>
                <a:moveTo>
                  <a:pt x="13970" y="420687"/>
                </a:moveTo>
                <a:cubicBezTo>
                  <a:pt x="13970" y="420687"/>
                  <a:pt x="13970" y="420687"/>
                  <a:pt x="55880" y="420687"/>
                </a:cubicBezTo>
                <a:cubicBezTo>
                  <a:pt x="63642" y="420687"/>
                  <a:pt x="69850" y="427037"/>
                  <a:pt x="69850" y="434975"/>
                </a:cubicBezTo>
                <a:cubicBezTo>
                  <a:pt x="69850" y="442912"/>
                  <a:pt x="63642" y="449262"/>
                  <a:pt x="55880" y="449262"/>
                </a:cubicBezTo>
                <a:cubicBezTo>
                  <a:pt x="55880" y="449262"/>
                  <a:pt x="55880" y="449262"/>
                  <a:pt x="13970" y="449262"/>
                </a:cubicBezTo>
                <a:cubicBezTo>
                  <a:pt x="6208" y="449262"/>
                  <a:pt x="0" y="442912"/>
                  <a:pt x="0" y="434975"/>
                </a:cubicBezTo>
                <a:cubicBezTo>
                  <a:pt x="0" y="427037"/>
                  <a:pt x="6208" y="420687"/>
                  <a:pt x="13970" y="420687"/>
                </a:cubicBezTo>
                <a:close/>
                <a:moveTo>
                  <a:pt x="676274" y="384175"/>
                </a:moveTo>
                <a:cubicBezTo>
                  <a:pt x="679450" y="401360"/>
                  <a:pt x="681038" y="418546"/>
                  <a:pt x="681038" y="435731"/>
                </a:cubicBezTo>
                <a:cubicBezTo>
                  <a:pt x="681038" y="451354"/>
                  <a:pt x="679450" y="466977"/>
                  <a:pt x="676274" y="482600"/>
                </a:cubicBezTo>
                <a:cubicBezTo>
                  <a:pt x="676274" y="482600"/>
                  <a:pt x="676274" y="482600"/>
                  <a:pt x="704850" y="482600"/>
                </a:cubicBezTo>
                <a:lnTo>
                  <a:pt x="704850" y="384175"/>
                </a:lnTo>
                <a:cubicBezTo>
                  <a:pt x="704850" y="384175"/>
                  <a:pt x="704850" y="384175"/>
                  <a:pt x="676274" y="384175"/>
                </a:cubicBezTo>
                <a:close/>
                <a:moveTo>
                  <a:pt x="406228" y="314325"/>
                </a:moveTo>
                <a:cubicBezTo>
                  <a:pt x="414070" y="314325"/>
                  <a:pt x="420342" y="320591"/>
                  <a:pt x="420342" y="328423"/>
                </a:cubicBezTo>
                <a:cubicBezTo>
                  <a:pt x="420342" y="328423"/>
                  <a:pt x="420342" y="328423"/>
                  <a:pt x="420342" y="430244"/>
                </a:cubicBezTo>
                <a:lnTo>
                  <a:pt x="517582" y="527366"/>
                </a:lnTo>
                <a:cubicBezTo>
                  <a:pt x="522286" y="532065"/>
                  <a:pt x="522286" y="541464"/>
                  <a:pt x="517582" y="546164"/>
                </a:cubicBezTo>
                <a:cubicBezTo>
                  <a:pt x="514446" y="549297"/>
                  <a:pt x="511308" y="550863"/>
                  <a:pt x="508172" y="550863"/>
                </a:cubicBezTo>
                <a:cubicBezTo>
                  <a:pt x="503466" y="550863"/>
                  <a:pt x="500330" y="549297"/>
                  <a:pt x="497194" y="546164"/>
                </a:cubicBezTo>
                <a:cubicBezTo>
                  <a:pt x="497194" y="546164"/>
                  <a:pt x="497194" y="546164"/>
                  <a:pt x="396818" y="445909"/>
                </a:cubicBezTo>
                <a:cubicBezTo>
                  <a:pt x="393680" y="442776"/>
                  <a:pt x="392112" y="439643"/>
                  <a:pt x="392112" y="436510"/>
                </a:cubicBezTo>
                <a:cubicBezTo>
                  <a:pt x="392112" y="436510"/>
                  <a:pt x="392112" y="436510"/>
                  <a:pt x="392112" y="328423"/>
                </a:cubicBezTo>
                <a:cubicBezTo>
                  <a:pt x="392112" y="320591"/>
                  <a:pt x="398386" y="314325"/>
                  <a:pt x="406228" y="314325"/>
                </a:cubicBezTo>
                <a:close/>
                <a:moveTo>
                  <a:pt x="32146" y="276752"/>
                </a:moveTo>
                <a:cubicBezTo>
                  <a:pt x="35718" y="275791"/>
                  <a:pt x="39688" y="276175"/>
                  <a:pt x="42862" y="277713"/>
                </a:cubicBezTo>
                <a:cubicBezTo>
                  <a:pt x="42862" y="277713"/>
                  <a:pt x="42862" y="277713"/>
                  <a:pt x="82550" y="297706"/>
                </a:cubicBezTo>
                <a:cubicBezTo>
                  <a:pt x="90488" y="302319"/>
                  <a:pt x="92074" y="310009"/>
                  <a:pt x="88900" y="316161"/>
                </a:cubicBezTo>
                <a:cubicBezTo>
                  <a:pt x="85724" y="320774"/>
                  <a:pt x="80962" y="323850"/>
                  <a:pt x="76200" y="323850"/>
                </a:cubicBezTo>
                <a:cubicBezTo>
                  <a:pt x="74612" y="323850"/>
                  <a:pt x="71438" y="323850"/>
                  <a:pt x="69850" y="322312"/>
                </a:cubicBezTo>
                <a:cubicBezTo>
                  <a:pt x="69850" y="322312"/>
                  <a:pt x="69850" y="322312"/>
                  <a:pt x="30162" y="300782"/>
                </a:cubicBezTo>
                <a:cubicBezTo>
                  <a:pt x="23812" y="297706"/>
                  <a:pt x="20638" y="290016"/>
                  <a:pt x="23812" y="283865"/>
                </a:cubicBezTo>
                <a:cubicBezTo>
                  <a:pt x="25400" y="280020"/>
                  <a:pt x="28576" y="277713"/>
                  <a:pt x="32146" y="276752"/>
                </a:cubicBezTo>
                <a:close/>
                <a:moveTo>
                  <a:pt x="795778" y="276752"/>
                </a:moveTo>
                <a:cubicBezTo>
                  <a:pt x="799078" y="277713"/>
                  <a:pt x="801794" y="280020"/>
                  <a:pt x="803346" y="283865"/>
                </a:cubicBezTo>
                <a:cubicBezTo>
                  <a:pt x="806450" y="290016"/>
                  <a:pt x="804898" y="297706"/>
                  <a:pt x="798688" y="300782"/>
                </a:cubicBezTo>
                <a:cubicBezTo>
                  <a:pt x="798688" y="300782"/>
                  <a:pt x="798688" y="300782"/>
                  <a:pt x="758332" y="322312"/>
                </a:cubicBezTo>
                <a:cubicBezTo>
                  <a:pt x="756778" y="323850"/>
                  <a:pt x="755226" y="323850"/>
                  <a:pt x="752122" y="323850"/>
                </a:cubicBezTo>
                <a:cubicBezTo>
                  <a:pt x="747466" y="323850"/>
                  <a:pt x="742808" y="320774"/>
                  <a:pt x="739704" y="316161"/>
                </a:cubicBezTo>
                <a:cubicBezTo>
                  <a:pt x="736600" y="310009"/>
                  <a:pt x="739704" y="302319"/>
                  <a:pt x="745914" y="297706"/>
                </a:cubicBezTo>
                <a:cubicBezTo>
                  <a:pt x="745914" y="297706"/>
                  <a:pt x="745914" y="297706"/>
                  <a:pt x="784718" y="277713"/>
                </a:cubicBezTo>
                <a:cubicBezTo>
                  <a:pt x="788600" y="276175"/>
                  <a:pt x="792480" y="275791"/>
                  <a:pt x="795778" y="276752"/>
                </a:cubicBezTo>
                <a:close/>
                <a:moveTo>
                  <a:pt x="406400" y="242887"/>
                </a:moveTo>
                <a:cubicBezTo>
                  <a:pt x="414338" y="242887"/>
                  <a:pt x="420688" y="249237"/>
                  <a:pt x="420688" y="257175"/>
                </a:cubicBezTo>
                <a:cubicBezTo>
                  <a:pt x="420688" y="257175"/>
                  <a:pt x="420688" y="257175"/>
                  <a:pt x="420688" y="258762"/>
                </a:cubicBezTo>
                <a:cubicBezTo>
                  <a:pt x="420688" y="266700"/>
                  <a:pt x="414338" y="273050"/>
                  <a:pt x="406400" y="273050"/>
                </a:cubicBezTo>
                <a:cubicBezTo>
                  <a:pt x="398462" y="273050"/>
                  <a:pt x="393700" y="266700"/>
                  <a:pt x="393700" y="258762"/>
                </a:cubicBezTo>
                <a:cubicBezTo>
                  <a:pt x="393700" y="258762"/>
                  <a:pt x="393700" y="258762"/>
                  <a:pt x="393700" y="257175"/>
                </a:cubicBezTo>
                <a:cubicBezTo>
                  <a:pt x="393700" y="249237"/>
                  <a:pt x="398462" y="242887"/>
                  <a:pt x="406400" y="242887"/>
                </a:cubicBezTo>
                <a:close/>
                <a:moveTo>
                  <a:pt x="407206" y="188912"/>
                </a:moveTo>
                <a:cubicBezTo>
                  <a:pt x="271272" y="188912"/>
                  <a:pt x="160338" y="299485"/>
                  <a:pt x="160338" y="434975"/>
                </a:cubicBezTo>
                <a:cubicBezTo>
                  <a:pt x="160338" y="478581"/>
                  <a:pt x="171274" y="520629"/>
                  <a:pt x="191586" y="556449"/>
                </a:cubicBezTo>
                <a:cubicBezTo>
                  <a:pt x="191586" y="556449"/>
                  <a:pt x="191586" y="556449"/>
                  <a:pt x="193148" y="556449"/>
                </a:cubicBezTo>
                <a:cubicBezTo>
                  <a:pt x="235336" y="631202"/>
                  <a:pt x="315020" y="681037"/>
                  <a:pt x="407206" y="681037"/>
                </a:cubicBezTo>
                <a:cubicBezTo>
                  <a:pt x="499390" y="681037"/>
                  <a:pt x="579076" y="631202"/>
                  <a:pt x="622826" y="556449"/>
                </a:cubicBezTo>
                <a:cubicBezTo>
                  <a:pt x="643138" y="520629"/>
                  <a:pt x="655638" y="478581"/>
                  <a:pt x="655638" y="434975"/>
                </a:cubicBezTo>
                <a:cubicBezTo>
                  <a:pt x="655638" y="299485"/>
                  <a:pt x="544702" y="188912"/>
                  <a:pt x="407206" y="188912"/>
                </a:cubicBezTo>
                <a:close/>
                <a:moveTo>
                  <a:pt x="284510" y="28575"/>
                </a:moveTo>
                <a:cubicBezTo>
                  <a:pt x="273570" y="28575"/>
                  <a:pt x="261070" y="37897"/>
                  <a:pt x="257944" y="48774"/>
                </a:cubicBezTo>
                <a:lnTo>
                  <a:pt x="206374" y="247650"/>
                </a:lnTo>
                <a:cubicBezTo>
                  <a:pt x="257944" y="194824"/>
                  <a:pt x="328266" y="160642"/>
                  <a:pt x="406400" y="160642"/>
                </a:cubicBezTo>
                <a:cubicBezTo>
                  <a:pt x="486098" y="160642"/>
                  <a:pt x="556418" y="194824"/>
                  <a:pt x="606426" y="246096"/>
                </a:cubicBezTo>
                <a:cubicBezTo>
                  <a:pt x="606426" y="246096"/>
                  <a:pt x="606426" y="246096"/>
                  <a:pt x="556418" y="48774"/>
                </a:cubicBezTo>
                <a:cubicBezTo>
                  <a:pt x="553294" y="37897"/>
                  <a:pt x="540792" y="28575"/>
                  <a:pt x="528290" y="28575"/>
                </a:cubicBezTo>
                <a:cubicBezTo>
                  <a:pt x="528290" y="28575"/>
                  <a:pt x="528290" y="28575"/>
                  <a:pt x="284510" y="28575"/>
                </a:cubicBezTo>
                <a:close/>
                <a:moveTo>
                  <a:pt x="284906" y="0"/>
                </a:moveTo>
                <a:cubicBezTo>
                  <a:pt x="284906" y="0"/>
                  <a:pt x="284906" y="0"/>
                  <a:pt x="528686" y="0"/>
                </a:cubicBezTo>
                <a:cubicBezTo>
                  <a:pt x="553690" y="0"/>
                  <a:pt x="577130" y="18706"/>
                  <a:pt x="583378" y="42089"/>
                </a:cubicBezTo>
                <a:cubicBezTo>
                  <a:pt x="583378" y="42089"/>
                  <a:pt x="583378" y="42089"/>
                  <a:pt x="650574" y="307093"/>
                </a:cubicBezTo>
                <a:cubicBezTo>
                  <a:pt x="658390" y="322681"/>
                  <a:pt x="664642" y="339828"/>
                  <a:pt x="670890" y="356976"/>
                </a:cubicBezTo>
                <a:cubicBezTo>
                  <a:pt x="670890" y="356976"/>
                  <a:pt x="670890" y="356976"/>
                  <a:pt x="709958" y="356976"/>
                </a:cubicBezTo>
                <a:cubicBezTo>
                  <a:pt x="722458" y="356976"/>
                  <a:pt x="731838" y="366329"/>
                  <a:pt x="731838" y="378799"/>
                </a:cubicBezTo>
                <a:cubicBezTo>
                  <a:pt x="731838" y="378799"/>
                  <a:pt x="731838" y="378799"/>
                  <a:pt x="731838" y="487919"/>
                </a:cubicBezTo>
                <a:cubicBezTo>
                  <a:pt x="731838" y="498830"/>
                  <a:pt x="722458" y="509742"/>
                  <a:pt x="709958" y="509742"/>
                </a:cubicBezTo>
                <a:cubicBezTo>
                  <a:pt x="709958" y="509742"/>
                  <a:pt x="709958" y="509742"/>
                  <a:pt x="670890" y="509742"/>
                </a:cubicBezTo>
                <a:cubicBezTo>
                  <a:pt x="666202" y="530007"/>
                  <a:pt x="656826" y="548714"/>
                  <a:pt x="647450" y="567420"/>
                </a:cubicBezTo>
                <a:cubicBezTo>
                  <a:pt x="647450" y="567420"/>
                  <a:pt x="647450" y="567420"/>
                  <a:pt x="583378" y="821511"/>
                </a:cubicBezTo>
                <a:cubicBezTo>
                  <a:pt x="577130" y="844894"/>
                  <a:pt x="553690" y="863600"/>
                  <a:pt x="528686" y="863600"/>
                </a:cubicBezTo>
                <a:cubicBezTo>
                  <a:pt x="528686" y="863600"/>
                  <a:pt x="528686" y="863600"/>
                  <a:pt x="284906" y="863600"/>
                </a:cubicBezTo>
                <a:cubicBezTo>
                  <a:pt x="261466" y="863600"/>
                  <a:pt x="238026" y="844894"/>
                  <a:pt x="231774" y="823070"/>
                </a:cubicBezTo>
                <a:cubicBezTo>
                  <a:pt x="231774" y="823070"/>
                  <a:pt x="231774" y="823070"/>
                  <a:pt x="166142" y="567420"/>
                </a:cubicBezTo>
                <a:cubicBezTo>
                  <a:pt x="144262" y="528449"/>
                  <a:pt x="131762" y="483242"/>
                  <a:pt x="131762" y="434918"/>
                </a:cubicBezTo>
                <a:cubicBezTo>
                  <a:pt x="131762" y="388152"/>
                  <a:pt x="144262" y="344505"/>
                  <a:pt x="164578" y="307093"/>
                </a:cubicBezTo>
                <a:cubicBezTo>
                  <a:pt x="164578" y="307093"/>
                  <a:pt x="164578" y="307093"/>
                  <a:pt x="231774" y="42089"/>
                </a:cubicBezTo>
                <a:cubicBezTo>
                  <a:pt x="238026" y="18706"/>
                  <a:pt x="261466" y="0"/>
                  <a:pt x="2849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0AD6903A-B873-40B7-9C6A-57C7362F4C5F}"/>
              </a:ext>
            </a:extLst>
          </p:cNvPr>
          <p:cNvSpPr>
            <a:spLocks/>
          </p:cNvSpPr>
          <p:nvPr/>
        </p:nvSpPr>
        <p:spPr bwMode="auto">
          <a:xfrm>
            <a:off x="1133773" y="5490962"/>
            <a:ext cx="516578" cy="524776"/>
          </a:xfrm>
          <a:custGeom>
            <a:avLst/>
            <a:gdLst>
              <a:gd name="connsiteX0" fmla="*/ 636477 w 813271"/>
              <a:gd name="connsiteY0" fmla="*/ 616628 h 826178"/>
              <a:gd name="connsiteX1" fmla="*/ 583185 w 813271"/>
              <a:gd name="connsiteY1" fmla="*/ 627518 h 826178"/>
              <a:gd name="connsiteX2" fmla="*/ 554971 w 813271"/>
              <a:gd name="connsiteY2" fmla="*/ 666412 h 826178"/>
              <a:gd name="connsiteX3" fmla="*/ 580051 w 813271"/>
              <a:gd name="connsiteY3" fmla="*/ 692860 h 826178"/>
              <a:gd name="connsiteX4" fmla="*/ 592589 w 813271"/>
              <a:gd name="connsiteY4" fmla="*/ 692860 h 826178"/>
              <a:gd name="connsiteX5" fmla="*/ 645881 w 813271"/>
              <a:gd name="connsiteY5" fmla="*/ 683526 h 826178"/>
              <a:gd name="connsiteX6" fmla="*/ 672527 w 813271"/>
              <a:gd name="connsiteY6" fmla="*/ 644632 h 826178"/>
              <a:gd name="connsiteX7" fmla="*/ 647449 w 813271"/>
              <a:gd name="connsiteY7" fmla="*/ 618184 h 826178"/>
              <a:gd name="connsiteX8" fmla="*/ 641179 w 813271"/>
              <a:gd name="connsiteY8" fmla="*/ 616628 h 826178"/>
              <a:gd name="connsiteX9" fmla="*/ 636477 w 813271"/>
              <a:gd name="connsiteY9" fmla="*/ 616628 h 826178"/>
              <a:gd name="connsiteX10" fmla="*/ 666653 w 813271"/>
              <a:gd name="connsiteY10" fmla="*/ 489628 h 826178"/>
              <a:gd name="connsiteX11" fmla="*/ 607007 w 813271"/>
              <a:gd name="connsiteY11" fmla="*/ 500546 h 826178"/>
              <a:gd name="connsiteX12" fmla="*/ 577183 w 813271"/>
              <a:gd name="connsiteY12" fmla="*/ 545775 h 826178"/>
              <a:gd name="connsiteX13" fmla="*/ 605437 w 813271"/>
              <a:gd name="connsiteY13" fmla="*/ 576968 h 826178"/>
              <a:gd name="connsiteX14" fmla="*/ 619563 w 813271"/>
              <a:gd name="connsiteY14" fmla="*/ 576968 h 826178"/>
              <a:gd name="connsiteX15" fmla="*/ 677641 w 813271"/>
              <a:gd name="connsiteY15" fmla="*/ 566051 h 826178"/>
              <a:gd name="connsiteX16" fmla="*/ 709035 w 813271"/>
              <a:gd name="connsiteY16" fmla="*/ 520821 h 826178"/>
              <a:gd name="connsiteX17" fmla="*/ 680781 w 813271"/>
              <a:gd name="connsiteY17" fmla="*/ 489628 h 826178"/>
              <a:gd name="connsiteX18" fmla="*/ 672933 w 813271"/>
              <a:gd name="connsiteY18" fmla="*/ 489628 h 826178"/>
              <a:gd name="connsiteX19" fmla="*/ 666653 w 813271"/>
              <a:gd name="connsiteY19" fmla="*/ 489628 h 826178"/>
              <a:gd name="connsiteX20" fmla="*/ 404199 w 813271"/>
              <a:gd name="connsiteY20" fmla="*/ 429303 h 826178"/>
              <a:gd name="connsiteX21" fmla="*/ 381975 w 813271"/>
              <a:gd name="connsiteY21" fmla="*/ 451528 h 826178"/>
              <a:gd name="connsiteX22" fmla="*/ 404199 w 813271"/>
              <a:gd name="connsiteY22" fmla="*/ 473753 h 826178"/>
              <a:gd name="connsiteX23" fmla="*/ 426423 w 813271"/>
              <a:gd name="connsiteY23" fmla="*/ 451528 h 826178"/>
              <a:gd name="connsiteX24" fmla="*/ 404199 w 813271"/>
              <a:gd name="connsiteY24" fmla="*/ 429303 h 826178"/>
              <a:gd name="connsiteX25" fmla="*/ 677847 w 813271"/>
              <a:gd name="connsiteY25" fmla="*/ 362628 h 826178"/>
              <a:gd name="connsiteX26" fmla="*/ 638675 w 813271"/>
              <a:gd name="connsiteY26" fmla="*/ 371980 h 826178"/>
              <a:gd name="connsiteX27" fmla="*/ 607337 w 813271"/>
              <a:gd name="connsiteY27" fmla="*/ 417180 h 826178"/>
              <a:gd name="connsiteX28" fmla="*/ 635541 w 813271"/>
              <a:gd name="connsiteY28" fmla="*/ 446794 h 826178"/>
              <a:gd name="connsiteX29" fmla="*/ 649643 w 813271"/>
              <a:gd name="connsiteY29" fmla="*/ 448353 h 826178"/>
              <a:gd name="connsiteX30" fmla="*/ 688815 w 813271"/>
              <a:gd name="connsiteY30" fmla="*/ 439001 h 826178"/>
              <a:gd name="connsiteX31" fmla="*/ 720153 w 813271"/>
              <a:gd name="connsiteY31" fmla="*/ 393801 h 826178"/>
              <a:gd name="connsiteX32" fmla="*/ 691949 w 813271"/>
              <a:gd name="connsiteY32" fmla="*/ 364187 h 826178"/>
              <a:gd name="connsiteX33" fmla="*/ 677847 w 813271"/>
              <a:gd name="connsiteY33" fmla="*/ 362628 h 826178"/>
              <a:gd name="connsiteX34" fmla="*/ 491975 w 813271"/>
              <a:gd name="connsiteY34" fmla="*/ 343490 h 826178"/>
              <a:gd name="connsiteX35" fmla="*/ 510679 w 813271"/>
              <a:gd name="connsiteY35" fmla="*/ 343490 h 826178"/>
              <a:gd name="connsiteX36" fmla="*/ 510679 w 813271"/>
              <a:gd name="connsiteY36" fmla="*/ 363749 h 826178"/>
              <a:gd name="connsiteX37" fmla="*/ 448331 w 813271"/>
              <a:gd name="connsiteY37" fmla="*/ 427643 h 826178"/>
              <a:gd name="connsiteX38" fmla="*/ 454567 w 813271"/>
              <a:gd name="connsiteY38" fmla="*/ 451018 h 826178"/>
              <a:gd name="connsiteX39" fmla="*/ 404691 w 813271"/>
              <a:gd name="connsiteY39" fmla="*/ 499328 h 826178"/>
              <a:gd name="connsiteX40" fmla="*/ 381311 w 813271"/>
              <a:gd name="connsiteY40" fmla="*/ 493094 h 826178"/>
              <a:gd name="connsiteX41" fmla="*/ 368843 w 813271"/>
              <a:gd name="connsiteY41" fmla="*/ 505561 h 826178"/>
              <a:gd name="connsiteX42" fmla="*/ 359491 w 813271"/>
              <a:gd name="connsiteY42" fmla="*/ 508678 h 826178"/>
              <a:gd name="connsiteX43" fmla="*/ 350139 w 813271"/>
              <a:gd name="connsiteY43" fmla="*/ 505561 h 826178"/>
              <a:gd name="connsiteX44" fmla="*/ 350139 w 813271"/>
              <a:gd name="connsiteY44" fmla="*/ 486861 h 826178"/>
              <a:gd name="connsiteX45" fmla="*/ 361051 w 813271"/>
              <a:gd name="connsiteY45" fmla="*/ 474394 h 826178"/>
              <a:gd name="connsiteX46" fmla="*/ 354815 w 813271"/>
              <a:gd name="connsiteY46" fmla="*/ 451018 h 826178"/>
              <a:gd name="connsiteX47" fmla="*/ 404691 w 813271"/>
              <a:gd name="connsiteY47" fmla="*/ 401150 h 826178"/>
              <a:gd name="connsiteX48" fmla="*/ 428071 w 813271"/>
              <a:gd name="connsiteY48" fmla="*/ 407384 h 826178"/>
              <a:gd name="connsiteX49" fmla="*/ 491975 w 813271"/>
              <a:gd name="connsiteY49" fmla="*/ 343490 h 826178"/>
              <a:gd name="connsiteX50" fmla="*/ 404199 w 813271"/>
              <a:gd name="connsiteY50" fmla="*/ 275315 h 826178"/>
              <a:gd name="connsiteX51" fmla="*/ 418487 w 813271"/>
              <a:gd name="connsiteY51" fmla="*/ 289603 h 826178"/>
              <a:gd name="connsiteX52" fmla="*/ 404199 w 813271"/>
              <a:gd name="connsiteY52" fmla="*/ 303890 h 826178"/>
              <a:gd name="connsiteX53" fmla="*/ 389911 w 813271"/>
              <a:gd name="connsiteY53" fmla="*/ 289603 h 826178"/>
              <a:gd name="connsiteX54" fmla="*/ 404199 w 813271"/>
              <a:gd name="connsiteY54" fmla="*/ 275315 h 826178"/>
              <a:gd name="connsiteX55" fmla="*/ 596287 w 813271"/>
              <a:gd name="connsiteY55" fmla="*/ 243565 h 826178"/>
              <a:gd name="connsiteX56" fmla="*/ 583587 w 813271"/>
              <a:gd name="connsiteY56" fmla="*/ 256265 h 826178"/>
              <a:gd name="connsiteX57" fmla="*/ 596287 w 813271"/>
              <a:gd name="connsiteY57" fmla="*/ 268965 h 826178"/>
              <a:gd name="connsiteX58" fmla="*/ 608987 w 813271"/>
              <a:gd name="connsiteY58" fmla="*/ 256265 h 826178"/>
              <a:gd name="connsiteX59" fmla="*/ 596287 w 813271"/>
              <a:gd name="connsiteY59" fmla="*/ 243565 h 826178"/>
              <a:gd name="connsiteX60" fmla="*/ 404801 w 813271"/>
              <a:gd name="connsiteY60" fmla="*/ 213403 h 826178"/>
              <a:gd name="connsiteX61" fmla="*/ 167663 w 813271"/>
              <a:gd name="connsiteY61" fmla="*/ 451513 h 826178"/>
              <a:gd name="connsiteX62" fmla="*/ 404801 w 813271"/>
              <a:gd name="connsiteY62" fmla="*/ 688066 h 826178"/>
              <a:gd name="connsiteX63" fmla="*/ 529613 w 813271"/>
              <a:gd name="connsiteY63" fmla="*/ 653828 h 826178"/>
              <a:gd name="connsiteX64" fmla="*/ 579537 w 813271"/>
              <a:gd name="connsiteY64" fmla="*/ 600915 h 826178"/>
              <a:gd name="connsiteX65" fmla="*/ 588897 w 813271"/>
              <a:gd name="connsiteY65" fmla="*/ 597802 h 826178"/>
              <a:gd name="connsiteX66" fmla="*/ 549895 w 813271"/>
              <a:gd name="connsiteY66" fmla="*/ 549558 h 826178"/>
              <a:gd name="connsiteX67" fmla="*/ 602939 w 813271"/>
              <a:gd name="connsiteY67" fmla="*/ 473301 h 826178"/>
              <a:gd name="connsiteX68" fmla="*/ 618539 w 813271"/>
              <a:gd name="connsiteY68" fmla="*/ 470188 h 826178"/>
              <a:gd name="connsiteX69" fmla="*/ 579537 w 813271"/>
              <a:gd name="connsiteY69" fmla="*/ 421944 h 826178"/>
              <a:gd name="connsiteX70" fmla="*/ 620099 w 813271"/>
              <a:gd name="connsiteY70" fmla="*/ 348799 h 826178"/>
              <a:gd name="connsiteX71" fmla="*/ 404801 w 813271"/>
              <a:gd name="connsiteY71" fmla="*/ 213403 h 826178"/>
              <a:gd name="connsiteX72" fmla="*/ 628037 w 813271"/>
              <a:gd name="connsiteY72" fmla="*/ 188003 h 826178"/>
              <a:gd name="connsiteX73" fmla="*/ 604223 w 813271"/>
              <a:gd name="connsiteY73" fmla="*/ 213403 h 826178"/>
              <a:gd name="connsiteX74" fmla="*/ 640737 w 813271"/>
              <a:gd name="connsiteY74" fmla="*/ 248328 h 826178"/>
              <a:gd name="connsiteX75" fmla="*/ 664549 w 813271"/>
              <a:gd name="connsiteY75" fmla="*/ 224516 h 826178"/>
              <a:gd name="connsiteX76" fmla="*/ 756095 w 813271"/>
              <a:gd name="connsiteY76" fmla="*/ 173591 h 826178"/>
              <a:gd name="connsiteX77" fmla="*/ 724513 w 813271"/>
              <a:gd name="connsiteY77" fmla="*/ 175147 h 826178"/>
              <a:gd name="connsiteX78" fmla="*/ 679283 w 813271"/>
              <a:gd name="connsiteY78" fmla="*/ 200049 h 826178"/>
              <a:gd name="connsiteX79" fmla="*/ 693319 w 813271"/>
              <a:gd name="connsiteY79" fmla="*/ 214056 h 826178"/>
              <a:gd name="connsiteX80" fmla="*/ 693319 w 813271"/>
              <a:gd name="connsiteY80" fmla="*/ 234289 h 826178"/>
              <a:gd name="connsiteX81" fmla="*/ 649649 w 813271"/>
              <a:gd name="connsiteY81" fmla="*/ 277868 h 826178"/>
              <a:gd name="connsiteX82" fmla="*/ 640291 w 813271"/>
              <a:gd name="connsiteY82" fmla="*/ 282537 h 826178"/>
              <a:gd name="connsiteX83" fmla="*/ 630933 w 813271"/>
              <a:gd name="connsiteY83" fmla="*/ 277868 h 826178"/>
              <a:gd name="connsiteX84" fmla="*/ 627815 w 813271"/>
              <a:gd name="connsiteY84" fmla="*/ 276311 h 826178"/>
              <a:gd name="connsiteX85" fmla="*/ 615337 w 813271"/>
              <a:gd name="connsiteY85" fmla="*/ 288762 h 826178"/>
              <a:gd name="connsiteX86" fmla="*/ 638731 w 813271"/>
              <a:gd name="connsiteY86" fmla="*/ 326115 h 826178"/>
              <a:gd name="connsiteX87" fmla="*/ 763503 w 813271"/>
              <a:gd name="connsiteY87" fmla="*/ 252966 h 826178"/>
              <a:gd name="connsiteX88" fmla="*/ 780659 w 813271"/>
              <a:gd name="connsiteY88" fmla="*/ 190711 h 826178"/>
              <a:gd name="connsiteX89" fmla="*/ 756095 w 813271"/>
              <a:gd name="connsiteY89" fmla="*/ 173591 h 826178"/>
              <a:gd name="connsiteX90" fmla="*/ 366099 w 813271"/>
              <a:gd name="connsiteY90" fmla="*/ 167365 h 826178"/>
              <a:gd name="connsiteX91" fmla="*/ 366099 w 813271"/>
              <a:gd name="connsiteY91" fmla="*/ 189590 h 826178"/>
              <a:gd name="connsiteX92" fmla="*/ 404977 w 813271"/>
              <a:gd name="connsiteY92" fmla="*/ 186415 h 826178"/>
              <a:gd name="connsiteX93" fmla="*/ 442299 w 813271"/>
              <a:gd name="connsiteY93" fmla="*/ 189590 h 826178"/>
              <a:gd name="connsiteX94" fmla="*/ 442299 w 813271"/>
              <a:gd name="connsiteY94" fmla="*/ 167365 h 826178"/>
              <a:gd name="connsiteX95" fmla="*/ 366099 w 813271"/>
              <a:gd name="connsiteY95" fmla="*/ 167365 h 826178"/>
              <a:gd name="connsiteX96" fmla="*/ 345463 w 813271"/>
              <a:gd name="connsiteY96" fmla="*/ 108628 h 826178"/>
              <a:gd name="connsiteX97" fmla="*/ 345463 w 813271"/>
              <a:gd name="connsiteY97" fmla="*/ 140378 h 826178"/>
              <a:gd name="connsiteX98" fmla="*/ 462937 w 813271"/>
              <a:gd name="connsiteY98" fmla="*/ 140378 h 826178"/>
              <a:gd name="connsiteX99" fmla="*/ 462937 w 813271"/>
              <a:gd name="connsiteY99" fmla="*/ 108628 h 826178"/>
              <a:gd name="connsiteX100" fmla="*/ 114859 w 813271"/>
              <a:gd name="connsiteY100" fmla="*/ 28027 h 826178"/>
              <a:gd name="connsiteX101" fmla="*/ 101195 w 813271"/>
              <a:gd name="connsiteY101" fmla="*/ 32315 h 826178"/>
              <a:gd name="connsiteX102" fmla="*/ 102757 w 813271"/>
              <a:gd name="connsiteY102" fmla="*/ 68175 h 826178"/>
              <a:gd name="connsiteX103" fmla="*/ 77773 w 813271"/>
              <a:gd name="connsiteY103" fmla="*/ 308285 h 826178"/>
              <a:gd name="connsiteX104" fmla="*/ 26245 w 813271"/>
              <a:gd name="connsiteY104" fmla="*/ 507856 h 826178"/>
              <a:gd name="connsiteX105" fmla="*/ 143355 w 813271"/>
              <a:gd name="connsiteY105" fmla="*/ 755762 h 826178"/>
              <a:gd name="connsiteX106" fmla="*/ 357277 w 813271"/>
              <a:gd name="connsiteY106" fmla="*/ 779149 h 826178"/>
              <a:gd name="connsiteX107" fmla="*/ 494687 w 813271"/>
              <a:gd name="connsiteY107" fmla="*/ 701191 h 826178"/>
              <a:gd name="connsiteX108" fmla="*/ 404121 w 813271"/>
              <a:gd name="connsiteY108" fmla="*/ 716783 h 826178"/>
              <a:gd name="connsiteX109" fmla="*/ 138671 w 813271"/>
              <a:gd name="connsiteY109" fmla="*/ 451727 h 826178"/>
              <a:gd name="connsiteX110" fmla="*/ 244851 w 813271"/>
              <a:gd name="connsiteY110" fmla="*/ 239682 h 826178"/>
              <a:gd name="connsiteX111" fmla="*/ 188637 w 813271"/>
              <a:gd name="connsiteY111" fmla="*/ 72853 h 826178"/>
              <a:gd name="connsiteX112" fmla="*/ 135547 w 813271"/>
              <a:gd name="connsiteY112" fmla="*/ 30756 h 826178"/>
              <a:gd name="connsiteX113" fmla="*/ 114859 w 813271"/>
              <a:gd name="connsiteY113" fmla="*/ 28027 h 826178"/>
              <a:gd name="connsiteX114" fmla="*/ 113403 w 813271"/>
              <a:gd name="connsiteY114" fmla="*/ 234 h 826178"/>
              <a:gd name="connsiteX115" fmla="*/ 144419 w 813271"/>
              <a:gd name="connsiteY115" fmla="*/ 3745 h 826178"/>
              <a:gd name="connsiteX116" fmla="*/ 213087 w 813271"/>
              <a:gd name="connsiteY116" fmla="*/ 58366 h 826178"/>
              <a:gd name="connsiteX117" fmla="*/ 270831 w 813271"/>
              <a:gd name="connsiteY117" fmla="*/ 222228 h 826178"/>
              <a:gd name="connsiteX118" fmla="*/ 339501 w 813271"/>
              <a:gd name="connsiteY118" fmla="*/ 194138 h 826178"/>
              <a:gd name="connsiteX119" fmla="*/ 339501 w 813271"/>
              <a:gd name="connsiteY119" fmla="*/ 167608 h 826178"/>
              <a:gd name="connsiteX120" fmla="*/ 331697 w 813271"/>
              <a:gd name="connsiteY120" fmla="*/ 167608 h 826178"/>
              <a:gd name="connsiteX121" fmla="*/ 317651 w 813271"/>
              <a:gd name="connsiteY121" fmla="*/ 153562 h 826178"/>
              <a:gd name="connsiteX122" fmla="*/ 317651 w 813271"/>
              <a:gd name="connsiteY122" fmla="*/ 94260 h 826178"/>
              <a:gd name="connsiteX123" fmla="*/ 331697 w 813271"/>
              <a:gd name="connsiteY123" fmla="*/ 80215 h 826178"/>
              <a:gd name="connsiteX124" fmla="*/ 478397 w 813271"/>
              <a:gd name="connsiteY124" fmla="*/ 80215 h 826178"/>
              <a:gd name="connsiteX125" fmla="*/ 490883 w 813271"/>
              <a:gd name="connsiteY125" fmla="*/ 94260 h 826178"/>
              <a:gd name="connsiteX126" fmla="*/ 490883 w 813271"/>
              <a:gd name="connsiteY126" fmla="*/ 153562 h 826178"/>
              <a:gd name="connsiteX127" fmla="*/ 478397 w 813271"/>
              <a:gd name="connsiteY127" fmla="*/ 167608 h 826178"/>
              <a:gd name="connsiteX128" fmla="*/ 470595 w 813271"/>
              <a:gd name="connsiteY128" fmla="*/ 167608 h 826178"/>
              <a:gd name="connsiteX129" fmla="*/ 470595 w 813271"/>
              <a:gd name="connsiteY129" fmla="*/ 194138 h 826178"/>
              <a:gd name="connsiteX130" fmla="*/ 564233 w 813271"/>
              <a:gd name="connsiteY130" fmla="*/ 237834 h 826178"/>
              <a:gd name="connsiteX131" fmla="*/ 576719 w 813271"/>
              <a:gd name="connsiteY131" fmla="*/ 225350 h 826178"/>
              <a:gd name="connsiteX132" fmla="*/ 575157 w 813271"/>
              <a:gd name="connsiteY132" fmla="*/ 222228 h 826178"/>
              <a:gd name="connsiteX133" fmla="*/ 575157 w 813271"/>
              <a:gd name="connsiteY133" fmla="*/ 203501 h 826178"/>
              <a:gd name="connsiteX134" fmla="*/ 618855 w 813271"/>
              <a:gd name="connsiteY134" fmla="*/ 159805 h 826178"/>
              <a:gd name="connsiteX135" fmla="*/ 639143 w 813271"/>
              <a:gd name="connsiteY135" fmla="*/ 159805 h 826178"/>
              <a:gd name="connsiteX136" fmla="*/ 659433 w 813271"/>
              <a:gd name="connsiteY136" fmla="*/ 180092 h 826178"/>
              <a:gd name="connsiteX137" fmla="*/ 712495 w 813271"/>
              <a:gd name="connsiteY137" fmla="*/ 152002 h 826178"/>
              <a:gd name="connsiteX138" fmla="*/ 804573 w 813271"/>
              <a:gd name="connsiteY138" fmla="*/ 178532 h 826178"/>
              <a:gd name="connsiteX139" fmla="*/ 776481 w 813271"/>
              <a:gd name="connsiteY139" fmla="*/ 276849 h 826178"/>
              <a:gd name="connsiteX140" fmla="*/ 675039 w 813271"/>
              <a:gd name="connsiteY140" fmla="*/ 336152 h 826178"/>
              <a:gd name="connsiteX141" fmla="*/ 698449 w 813271"/>
              <a:gd name="connsiteY141" fmla="*/ 337712 h 826178"/>
              <a:gd name="connsiteX142" fmla="*/ 748389 w 813271"/>
              <a:gd name="connsiteY142" fmla="*/ 390773 h 826178"/>
              <a:gd name="connsiteX143" fmla="*/ 696887 w 813271"/>
              <a:gd name="connsiteY143" fmla="*/ 465681 h 826178"/>
              <a:gd name="connsiteX144" fmla="*/ 737465 w 813271"/>
              <a:gd name="connsiteY144" fmla="*/ 515620 h 826178"/>
              <a:gd name="connsiteX145" fmla="*/ 684403 w 813271"/>
              <a:gd name="connsiteY145" fmla="*/ 592089 h 826178"/>
              <a:gd name="connsiteX146" fmla="*/ 667235 w 813271"/>
              <a:gd name="connsiteY146" fmla="*/ 595210 h 826178"/>
              <a:gd name="connsiteX147" fmla="*/ 701569 w 813271"/>
              <a:gd name="connsiteY147" fmla="*/ 640468 h 826178"/>
              <a:gd name="connsiteX148" fmla="*/ 651629 w 813271"/>
              <a:gd name="connsiteY148" fmla="*/ 710694 h 826178"/>
              <a:gd name="connsiteX149" fmla="*/ 598567 w 813271"/>
              <a:gd name="connsiteY149" fmla="*/ 721618 h 826178"/>
              <a:gd name="connsiteX150" fmla="*/ 589203 w 813271"/>
              <a:gd name="connsiteY150" fmla="*/ 721618 h 826178"/>
              <a:gd name="connsiteX151" fmla="*/ 575157 w 813271"/>
              <a:gd name="connsiteY151" fmla="*/ 720058 h 826178"/>
              <a:gd name="connsiteX152" fmla="*/ 543945 w 813271"/>
              <a:gd name="connsiteY152" fmla="*/ 701331 h 826178"/>
              <a:gd name="connsiteX153" fmla="*/ 370713 w 813271"/>
              <a:gd name="connsiteY153" fmla="*/ 804330 h 826178"/>
              <a:gd name="connsiteX154" fmla="*/ 277075 w 813271"/>
              <a:gd name="connsiteY154" fmla="*/ 826178 h 826178"/>
              <a:gd name="connsiteX155" fmla="*/ 130373 w 813271"/>
              <a:gd name="connsiteY155" fmla="*/ 779360 h 826178"/>
              <a:gd name="connsiteX156" fmla="*/ 841 w 813271"/>
              <a:gd name="connsiteY156" fmla="*/ 504696 h 826178"/>
              <a:gd name="connsiteX157" fmla="*/ 53903 w 813271"/>
              <a:gd name="connsiteY157" fmla="*/ 298698 h 826178"/>
              <a:gd name="connsiteX158" fmla="*/ 77311 w 813271"/>
              <a:gd name="connsiteY158" fmla="*/ 69290 h 826178"/>
              <a:gd name="connsiteX159" fmla="*/ 88237 w 813271"/>
              <a:gd name="connsiteY159" fmla="*/ 8427 h 826178"/>
              <a:gd name="connsiteX160" fmla="*/ 113403 w 813271"/>
              <a:gd name="connsiteY160" fmla="*/ 234 h 82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813271" h="826178">
                <a:moveTo>
                  <a:pt x="636477" y="616628"/>
                </a:moveTo>
                <a:cubicBezTo>
                  <a:pt x="636477" y="616628"/>
                  <a:pt x="636477" y="616628"/>
                  <a:pt x="583185" y="627518"/>
                </a:cubicBezTo>
                <a:cubicBezTo>
                  <a:pt x="564377" y="630630"/>
                  <a:pt x="551837" y="647743"/>
                  <a:pt x="554971" y="666412"/>
                </a:cubicBezTo>
                <a:cubicBezTo>
                  <a:pt x="558107" y="681970"/>
                  <a:pt x="570645" y="691305"/>
                  <a:pt x="580051" y="692860"/>
                </a:cubicBezTo>
                <a:cubicBezTo>
                  <a:pt x="584753" y="694416"/>
                  <a:pt x="589455" y="694416"/>
                  <a:pt x="592589" y="692860"/>
                </a:cubicBezTo>
                <a:cubicBezTo>
                  <a:pt x="592589" y="692860"/>
                  <a:pt x="592589" y="692860"/>
                  <a:pt x="645881" y="683526"/>
                </a:cubicBezTo>
                <a:cubicBezTo>
                  <a:pt x="663123" y="680414"/>
                  <a:pt x="675663" y="663301"/>
                  <a:pt x="672527" y="644632"/>
                </a:cubicBezTo>
                <a:cubicBezTo>
                  <a:pt x="670959" y="627518"/>
                  <a:pt x="658421" y="619740"/>
                  <a:pt x="647449" y="618184"/>
                </a:cubicBezTo>
                <a:cubicBezTo>
                  <a:pt x="645881" y="616628"/>
                  <a:pt x="642747" y="616628"/>
                  <a:pt x="641179" y="616628"/>
                </a:cubicBezTo>
                <a:cubicBezTo>
                  <a:pt x="639611" y="616628"/>
                  <a:pt x="638045" y="616628"/>
                  <a:pt x="636477" y="616628"/>
                </a:cubicBezTo>
                <a:close/>
                <a:moveTo>
                  <a:pt x="666653" y="489628"/>
                </a:moveTo>
                <a:cubicBezTo>
                  <a:pt x="666653" y="489628"/>
                  <a:pt x="666653" y="489628"/>
                  <a:pt x="607007" y="500546"/>
                </a:cubicBezTo>
                <a:cubicBezTo>
                  <a:pt x="586601" y="505225"/>
                  <a:pt x="572475" y="525500"/>
                  <a:pt x="577183" y="545775"/>
                </a:cubicBezTo>
                <a:cubicBezTo>
                  <a:pt x="578753" y="564491"/>
                  <a:pt x="592879" y="573849"/>
                  <a:pt x="605437" y="576968"/>
                </a:cubicBezTo>
                <a:cubicBezTo>
                  <a:pt x="610145" y="578528"/>
                  <a:pt x="614855" y="578528"/>
                  <a:pt x="619563" y="576968"/>
                </a:cubicBezTo>
                <a:cubicBezTo>
                  <a:pt x="619563" y="576968"/>
                  <a:pt x="619563" y="576968"/>
                  <a:pt x="677641" y="566051"/>
                </a:cubicBezTo>
                <a:cubicBezTo>
                  <a:pt x="699617" y="562932"/>
                  <a:pt x="712175" y="542656"/>
                  <a:pt x="709035" y="520821"/>
                </a:cubicBezTo>
                <a:cubicBezTo>
                  <a:pt x="705895" y="502105"/>
                  <a:pt x="693339" y="492747"/>
                  <a:pt x="680781" y="489628"/>
                </a:cubicBezTo>
                <a:cubicBezTo>
                  <a:pt x="677641" y="489628"/>
                  <a:pt x="674503" y="489628"/>
                  <a:pt x="672933" y="489628"/>
                </a:cubicBezTo>
                <a:cubicBezTo>
                  <a:pt x="669793" y="489628"/>
                  <a:pt x="668223" y="489628"/>
                  <a:pt x="666653" y="489628"/>
                </a:cubicBezTo>
                <a:close/>
                <a:moveTo>
                  <a:pt x="404199" y="429303"/>
                </a:moveTo>
                <a:cubicBezTo>
                  <a:pt x="391923" y="429303"/>
                  <a:pt x="381975" y="439253"/>
                  <a:pt x="381975" y="451528"/>
                </a:cubicBezTo>
                <a:cubicBezTo>
                  <a:pt x="381975" y="463803"/>
                  <a:pt x="391923" y="473753"/>
                  <a:pt x="404199" y="473753"/>
                </a:cubicBezTo>
                <a:cubicBezTo>
                  <a:pt x="416475" y="473753"/>
                  <a:pt x="426423" y="463803"/>
                  <a:pt x="426423" y="451528"/>
                </a:cubicBezTo>
                <a:cubicBezTo>
                  <a:pt x="426423" y="439253"/>
                  <a:pt x="416475" y="429303"/>
                  <a:pt x="404199" y="429303"/>
                </a:cubicBezTo>
                <a:close/>
                <a:moveTo>
                  <a:pt x="677847" y="362628"/>
                </a:moveTo>
                <a:cubicBezTo>
                  <a:pt x="677847" y="362628"/>
                  <a:pt x="677847" y="362628"/>
                  <a:pt x="638675" y="371980"/>
                </a:cubicBezTo>
                <a:cubicBezTo>
                  <a:pt x="616739" y="375097"/>
                  <a:pt x="602637" y="395359"/>
                  <a:pt x="607337" y="417180"/>
                </a:cubicBezTo>
                <a:cubicBezTo>
                  <a:pt x="608905" y="435884"/>
                  <a:pt x="623007" y="445236"/>
                  <a:pt x="635541" y="446794"/>
                </a:cubicBezTo>
                <a:cubicBezTo>
                  <a:pt x="640243" y="448353"/>
                  <a:pt x="644943" y="448353"/>
                  <a:pt x="649643" y="448353"/>
                </a:cubicBezTo>
                <a:cubicBezTo>
                  <a:pt x="649643" y="448353"/>
                  <a:pt x="649643" y="448353"/>
                  <a:pt x="688815" y="439001"/>
                </a:cubicBezTo>
                <a:cubicBezTo>
                  <a:pt x="710751" y="435884"/>
                  <a:pt x="723287" y="415622"/>
                  <a:pt x="720153" y="393801"/>
                </a:cubicBezTo>
                <a:cubicBezTo>
                  <a:pt x="717019" y="376656"/>
                  <a:pt x="704485" y="365745"/>
                  <a:pt x="691949" y="364187"/>
                </a:cubicBezTo>
                <a:cubicBezTo>
                  <a:pt x="687249" y="362628"/>
                  <a:pt x="682549" y="362628"/>
                  <a:pt x="677847" y="362628"/>
                </a:cubicBezTo>
                <a:close/>
                <a:moveTo>
                  <a:pt x="491975" y="343490"/>
                </a:moveTo>
                <a:cubicBezTo>
                  <a:pt x="498211" y="338815"/>
                  <a:pt x="506003" y="338815"/>
                  <a:pt x="510679" y="343490"/>
                </a:cubicBezTo>
                <a:cubicBezTo>
                  <a:pt x="516911" y="349724"/>
                  <a:pt x="516911" y="357516"/>
                  <a:pt x="510679" y="363749"/>
                </a:cubicBezTo>
                <a:cubicBezTo>
                  <a:pt x="510679" y="363749"/>
                  <a:pt x="510679" y="363749"/>
                  <a:pt x="448331" y="427643"/>
                </a:cubicBezTo>
                <a:cubicBezTo>
                  <a:pt x="451451" y="433876"/>
                  <a:pt x="454567" y="441668"/>
                  <a:pt x="454567" y="451018"/>
                </a:cubicBezTo>
                <a:cubicBezTo>
                  <a:pt x="454567" y="477511"/>
                  <a:pt x="431187" y="499328"/>
                  <a:pt x="404691" y="499328"/>
                </a:cubicBezTo>
                <a:cubicBezTo>
                  <a:pt x="395339" y="499328"/>
                  <a:pt x="387547" y="497769"/>
                  <a:pt x="381311" y="493094"/>
                </a:cubicBezTo>
                <a:cubicBezTo>
                  <a:pt x="381311" y="493094"/>
                  <a:pt x="381311" y="493094"/>
                  <a:pt x="368843" y="505561"/>
                </a:cubicBezTo>
                <a:cubicBezTo>
                  <a:pt x="367283" y="508678"/>
                  <a:pt x="362607" y="508678"/>
                  <a:pt x="359491" y="508678"/>
                </a:cubicBezTo>
                <a:cubicBezTo>
                  <a:pt x="356375" y="508678"/>
                  <a:pt x="353255" y="508678"/>
                  <a:pt x="350139" y="505561"/>
                </a:cubicBezTo>
                <a:cubicBezTo>
                  <a:pt x="345463" y="499328"/>
                  <a:pt x="345463" y="491536"/>
                  <a:pt x="350139" y="486861"/>
                </a:cubicBezTo>
                <a:cubicBezTo>
                  <a:pt x="350139" y="486861"/>
                  <a:pt x="350139" y="486861"/>
                  <a:pt x="361051" y="474394"/>
                </a:cubicBezTo>
                <a:cubicBezTo>
                  <a:pt x="357931" y="468160"/>
                  <a:pt x="354815" y="458810"/>
                  <a:pt x="354815" y="451018"/>
                </a:cubicBezTo>
                <a:cubicBezTo>
                  <a:pt x="354815" y="422967"/>
                  <a:pt x="378195" y="401150"/>
                  <a:pt x="404691" y="401150"/>
                </a:cubicBezTo>
                <a:cubicBezTo>
                  <a:pt x="414043" y="401150"/>
                  <a:pt x="421835" y="404267"/>
                  <a:pt x="428071" y="407384"/>
                </a:cubicBezTo>
                <a:cubicBezTo>
                  <a:pt x="428071" y="407384"/>
                  <a:pt x="428071" y="407384"/>
                  <a:pt x="491975" y="343490"/>
                </a:cubicBezTo>
                <a:close/>
                <a:moveTo>
                  <a:pt x="404199" y="275315"/>
                </a:moveTo>
                <a:cubicBezTo>
                  <a:pt x="412137" y="275315"/>
                  <a:pt x="418487" y="281665"/>
                  <a:pt x="418487" y="289603"/>
                </a:cubicBezTo>
                <a:cubicBezTo>
                  <a:pt x="418487" y="297540"/>
                  <a:pt x="412137" y="303890"/>
                  <a:pt x="404199" y="303890"/>
                </a:cubicBezTo>
                <a:cubicBezTo>
                  <a:pt x="397849" y="303890"/>
                  <a:pt x="389911" y="297540"/>
                  <a:pt x="389911" y="289603"/>
                </a:cubicBezTo>
                <a:cubicBezTo>
                  <a:pt x="389911" y="281665"/>
                  <a:pt x="396263" y="275315"/>
                  <a:pt x="404199" y="275315"/>
                </a:cubicBezTo>
                <a:close/>
                <a:moveTo>
                  <a:pt x="596287" y="243565"/>
                </a:moveTo>
                <a:lnTo>
                  <a:pt x="583587" y="256265"/>
                </a:lnTo>
                <a:cubicBezTo>
                  <a:pt x="588349" y="259440"/>
                  <a:pt x="593111" y="264203"/>
                  <a:pt x="596287" y="268965"/>
                </a:cubicBezTo>
                <a:cubicBezTo>
                  <a:pt x="596287" y="268965"/>
                  <a:pt x="596287" y="268965"/>
                  <a:pt x="608987" y="256265"/>
                </a:cubicBezTo>
                <a:cubicBezTo>
                  <a:pt x="608987" y="256265"/>
                  <a:pt x="608987" y="256265"/>
                  <a:pt x="596287" y="243565"/>
                </a:cubicBezTo>
                <a:close/>
                <a:moveTo>
                  <a:pt x="404801" y="213403"/>
                </a:moveTo>
                <a:cubicBezTo>
                  <a:pt x="273751" y="213403"/>
                  <a:pt x="167663" y="320786"/>
                  <a:pt x="167663" y="451513"/>
                </a:cubicBezTo>
                <a:cubicBezTo>
                  <a:pt x="167663" y="582240"/>
                  <a:pt x="273751" y="688066"/>
                  <a:pt x="404801" y="688066"/>
                </a:cubicBezTo>
                <a:cubicBezTo>
                  <a:pt x="448485" y="688066"/>
                  <a:pt x="492169" y="675616"/>
                  <a:pt x="529613" y="653828"/>
                </a:cubicBezTo>
                <a:cubicBezTo>
                  <a:pt x="532733" y="627372"/>
                  <a:pt x="553015" y="605584"/>
                  <a:pt x="579537" y="600915"/>
                </a:cubicBezTo>
                <a:cubicBezTo>
                  <a:pt x="579537" y="600915"/>
                  <a:pt x="579537" y="600915"/>
                  <a:pt x="588897" y="597802"/>
                </a:cubicBezTo>
                <a:cubicBezTo>
                  <a:pt x="568615" y="590021"/>
                  <a:pt x="554575" y="571346"/>
                  <a:pt x="549895" y="549558"/>
                </a:cubicBezTo>
                <a:cubicBezTo>
                  <a:pt x="545213" y="513764"/>
                  <a:pt x="568615" y="479526"/>
                  <a:pt x="602939" y="473301"/>
                </a:cubicBezTo>
                <a:cubicBezTo>
                  <a:pt x="602939" y="473301"/>
                  <a:pt x="602939" y="473301"/>
                  <a:pt x="618539" y="470188"/>
                </a:cubicBezTo>
                <a:cubicBezTo>
                  <a:pt x="598259" y="462407"/>
                  <a:pt x="584217" y="443731"/>
                  <a:pt x="579537" y="421944"/>
                </a:cubicBezTo>
                <a:cubicBezTo>
                  <a:pt x="574857" y="390818"/>
                  <a:pt x="592017" y="361249"/>
                  <a:pt x="620099" y="348799"/>
                </a:cubicBezTo>
                <a:cubicBezTo>
                  <a:pt x="579537" y="266316"/>
                  <a:pt x="496849" y="213403"/>
                  <a:pt x="404801" y="213403"/>
                </a:cubicBezTo>
                <a:close/>
                <a:moveTo>
                  <a:pt x="628037" y="188003"/>
                </a:moveTo>
                <a:lnTo>
                  <a:pt x="604223" y="213403"/>
                </a:lnTo>
                <a:lnTo>
                  <a:pt x="640737" y="248328"/>
                </a:lnTo>
                <a:lnTo>
                  <a:pt x="664549" y="224516"/>
                </a:lnTo>
                <a:close/>
                <a:moveTo>
                  <a:pt x="756095" y="173591"/>
                </a:moveTo>
                <a:cubicBezTo>
                  <a:pt x="745569" y="170867"/>
                  <a:pt x="733871" y="171256"/>
                  <a:pt x="724513" y="175147"/>
                </a:cubicBezTo>
                <a:cubicBezTo>
                  <a:pt x="710475" y="181372"/>
                  <a:pt x="691759" y="192267"/>
                  <a:pt x="679283" y="200049"/>
                </a:cubicBezTo>
                <a:cubicBezTo>
                  <a:pt x="679283" y="200049"/>
                  <a:pt x="679283" y="200049"/>
                  <a:pt x="693319" y="214056"/>
                </a:cubicBezTo>
                <a:cubicBezTo>
                  <a:pt x="699559" y="220282"/>
                  <a:pt x="699559" y="228064"/>
                  <a:pt x="693319" y="234289"/>
                </a:cubicBezTo>
                <a:cubicBezTo>
                  <a:pt x="693319" y="234289"/>
                  <a:pt x="693319" y="234289"/>
                  <a:pt x="649649" y="277868"/>
                </a:cubicBezTo>
                <a:cubicBezTo>
                  <a:pt x="646529" y="280980"/>
                  <a:pt x="643411" y="282537"/>
                  <a:pt x="640291" y="282537"/>
                </a:cubicBezTo>
                <a:cubicBezTo>
                  <a:pt x="637173" y="282537"/>
                  <a:pt x="632493" y="280980"/>
                  <a:pt x="630933" y="277868"/>
                </a:cubicBezTo>
                <a:cubicBezTo>
                  <a:pt x="630933" y="277868"/>
                  <a:pt x="630933" y="277868"/>
                  <a:pt x="627815" y="276311"/>
                </a:cubicBezTo>
                <a:cubicBezTo>
                  <a:pt x="627815" y="276311"/>
                  <a:pt x="627815" y="276311"/>
                  <a:pt x="615337" y="288762"/>
                </a:cubicBezTo>
                <a:cubicBezTo>
                  <a:pt x="623135" y="301213"/>
                  <a:pt x="630933" y="312108"/>
                  <a:pt x="638731" y="326115"/>
                </a:cubicBezTo>
                <a:cubicBezTo>
                  <a:pt x="638731" y="326115"/>
                  <a:pt x="638731" y="326115"/>
                  <a:pt x="763503" y="252966"/>
                </a:cubicBezTo>
                <a:cubicBezTo>
                  <a:pt x="785339" y="240515"/>
                  <a:pt x="793137" y="214056"/>
                  <a:pt x="780659" y="190711"/>
                </a:cubicBezTo>
                <a:cubicBezTo>
                  <a:pt x="775979" y="182151"/>
                  <a:pt x="766623" y="176314"/>
                  <a:pt x="756095" y="173591"/>
                </a:cubicBezTo>
                <a:close/>
                <a:moveTo>
                  <a:pt x="366099" y="167365"/>
                </a:moveTo>
                <a:lnTo>
                  <a:pt x="366099" y="189590"/>
                </a:lnTo>
                <a:cubicBezTo>
                  <a:pt x="378539" y="188003"/>
                  <a:pt x="392535" y="186415"/>
                  <a:pt x="404977" y="186415"/>
                </a:cubicBezTo>
                <a:cubicBezTo>
                  <a:pt x="417417" y="186415"/>
                  <a:pt x="429859" y="188003"/>
                  <a:pt x="442299" y="189590"/>
                </a:cubicBezTo>
                <a:cubicBezTo>
                  <a:pt x="442299" y="189590"/>
                  <a:pt x="442299" y="189590"/>
                  <a:pt x="442299" y="167365"/>
                </a:cubicBezTo>
                <a:cubicBezTo>
                  <a:pt x="442299" y="167365"/>
                  <a:pt x="442299" y="167365"/>
                  <a:pt x="366099" y="167365"/>
                </a:cubicBezTo>
                <a:close/>
                <a:moveTo>
                  <a:pt x="345463" y="108628"/>
                </a:moveTo>
                <a:lnTo>
                  <a:pt x="345463" y="140378"/>
                </a:lnTo>
                <a:lnTo>
                  <a:pt x="462937" y="140378"/>
                </a:lnTo>
                <a:lnTo>
                  <a:pt x="462937" y="108628"/>
                </a:lnTo>
                <a:close/>
                <a:moveTo>
                  <a:pt x="114859" y="28027"/>
                </a:moveTo>
                <a:cubicBezTo>
                  <a:pt x="109003" y="28417"/>
                  <a:pt x="104319" y="29976"/>
                  <a:pt x="101195" y="32315"/>
                </a:cubicBezTo>
                <a:cubicBezTo>
                  <a:pt x="99633" y="35433"/>
                  <a:pt x="101195" y="52584"/>
                  <a:pt x="102757" y="68175"/>
                </a:cubicBezTo>
                <a:cubicBezTo>
                  <a:pt x="107441" y="114950"/>
                  <a:pt x="116809" y="194467"/>
                  <a:pt x="77773" y="308285"/>
                </a:cubicBezTo>
                <a:cubicBezTo>
                  <a:pt x="54351" y="380006"/>
                  <a:pt x="30929" y="450168"/>
                  <a:pt x="26245" y="507856"/>
                </a:cubicBezTo>
                <a:cubicBezTo>
                  <a:pt x="18437" y="610760"/>
                  <a:pt x="62159" y="701191"/>
                  <a:pt x="143355" y="755762"/>
                </a:cubicBezTo>
                <a:cubicBezTo>
                  <a:pt x="213621" y="802536"/>
                  <a:pt x="294819" y="811891"/>
                  <a:pt x="357277" y="779149"/>
                </a:cubicBezTo>
                <a:cubicBezTo>
                  <a:pt x="399437" y="758880"/>
                  <a:pt x="455651" y="724579"/>
                  <a:pt x="494687" y="701191"/>
                </a:cubicBezTo>
                <a:cubicBezTo>
                  <a:pt x="465019" y="710546"/>
                  <a:pt x="435351" y="716783"/>
                  <a:pt x="404121" y="716783"/>
                </a:cubicBezTo>
                <a:cubicBezTo>
                  <a:pt x="257343" y="716783"/>
                  <a:pt x="138671" y="598287"/>
                  <a:pt x="138671" y="451727"/>
                </a:cubicBezTo>
                <a:cubicBezTo>
                  <a:pt x="138671" y="364414"/>
                  <a:pt x="180831" y="288016"/>
                  <a:pt x="244851" y="239682"/>
                </a:cubicBezTo>
                <a:cubicBezTo>
                  <a:pt x="237043" y="180434"/>
                  <a:pt x="216745" y="121186"/>
                  <a:pt x="188637" y="72853"/>
                </a:cubicBezTo>
                <a:cubicBezTo>
                  <a:pt x="171461" y="43229"/>
                  <a:pt x="148039" y="33874"/>
                  <a:pt x="135547" y="30756"/>
                </a:cubicBezTo>
                <a:cubicBezTo>
                  <a:pt x="127741" y="28417"/>
                  <a:pt x="120713" y="27637"/>
                  <a:pt x="114859" y="28027"/>
                </a:cubicBezTo>
                <a:close/>
                <a:moveTo>
                  <a:pt x="113403" y="234"/>
                </a:moveTo>
                <a:cubicBezTo>
                  <a:pt x="122961" y="-546"/>
                  <a:pt x="133495" y="624"/>
                  <a:pt x="144419" y="3745"/>
                </a:cubicBezTo>
                <a:cubicBezTo>
                  <a:pt x="172511" y="11548"/>
                  <a:pt x="197481" y="30276"/>
                  <a:pt x="213087" y="58366"/>
                </a:cubicBezTo>
                <a:cubicBezTo>
                  <a:pt x="241179" y="106745"/>
                  <a:pt x="261467" y="164487"/>
                  <a:pt x="270831" y="222228"/>
                </a:cubicBezTo>
                <a:cubicBezTo>
                  <a:pt x="292681" y="209744"/>
                  <a:pt x="314529" y="200380"/>
                  <a:pt x="339501" y="194138"/>
                </a:cubicBezTo>
                <a:cubicBezTo>
                  <a:pt x="339501" y="194138"/>
                  <a:pt x="339501" y="194138"/>
                  <a:pt x="339501" y="167608"/>
                </a:cubicBezTo>
                <a:cubicBezTo>
                  <a:pt x="339501" y="167608"/>
                  <a:pt x="339501" y="167608"/>
                  <a:pt x="331697" y="167608"/>
                </a:cubicBezTo>
                <a:cubicBezTo>
                  <a:pt x="323893" y="167608"/>
                  <a:pt x="317651" y="161365"/>
                  <a:pt x="317651" y="153562"/>
                </a:cubicBezTo>
                <a:cubicBezTo>
                  <a:pt x="317651" y="153562"/>
                  <a:pt x="317651" y="153562"/>
                  <a:pt x="317651" y="94260"/>
                </a:cubicBezTo>
                <a:cubicBezTo>
                  <a:pt x="317651" y="86457"/>
                  <a:pt x="323893" y="80215"/>
                  <a:pt x="331697" y="80215"/>
                </a:cubicBezTo>
                <a:cubicBezTo>
                  <a:pt x="331697" y="80215"/>
                  <a:pt x="331697" y="80215"/>
                  <a:pt x="478397" y="80215"/>
                </a:cubicBezTo>
                <a:cubicBezTo>
                  <a:pt x="484641" y="80215"/>
                  <a:pt x="490883" y="86457"/>
                  <a:pt x="490883" y="94260"/>
                </a:cubicBezTo>
                <a:cubicBezTo>
                  <a:pt x="490883" y="94260"/>
                  <a:pt x="490883" y="94260"/>
                  <a:pt x="490883" y="153562"/>
                </a:cubicBezTo>
                <a:cubicBezTo>
                  <a:pt x="490883" y="161365"/>
                  <a:pt x="484641" y="167608"/>
                  <a:pt x="478397" y="167608"/>
                </a:cubicBezTo>
                <a:cubicBezTo>
                  <a:pt x="478397" y="167608"/>
                  <a:pt x="478397" y="167608"/>
                  <a:pt x="470595" y="167608"/>
                </a:cubicBezTo>
                <a:cubicBezTo>
                  <a:pt x="470595" y="167608"/>
                  <a:pt x="470595" y="167608"/>
                  <a:pt x="470595" y="194138"/>
                </a:cubicBezTo>
                <a:cubicBezTo>
                  <a:pt x="503367" y="203501"/>
                  <a:pt x="536141" y="217547"/>
                  <a:pt x="564233" y="237834"/>
                </a:cubicBezTo>
                <a:cubicBezTo>
                  <a:pt x="564233" y="237834"/>
                  <a:pt x="564233" y="237834"/>
                  <a:pt x="576719" y="225350"/>
                </a:cubicBezTo>
                <a:cubicBezTo>
                  <a:pt x="576719" y="225350"/>
                  <a:pt x="576719" y="225350"/>
                  <a:pt x="575157" y="222228"/>
                </a:cubicBezTo>
                <a:cubicBezTo>
                  <a:pt x="570475" y="217547"/>
                  <a:pt x="570475" y="208183"/>
                  <a:pt x="575157" y="203501"/>
                </a:cubicBezTo>
                <a:cubicBezTo>
                  <a:pt x="575157" y="203501"/>
                  <a:pt x="575157" y="203501"/>
                  <a:pt x="618855" y="159805"/>
                </a:cubicBezTo>
                <a:cubicBezTo>
                  <a:pt x="623537" y="155123"/>
                  <a:pt x="632901" y="155123"/>
                  <a:pt x="639143" y="159805"/>
                </a:cubicBezTo>
                <a:cubicBezTo>
                  <a:pt x="639143" y="159805"/>
                  <a:pt x="639143" y="159805"/>
                  <a:pt x="659433" y="180092"/>
                </a:cubicBezTo>
                <a:cubicBezTo>
                  <a:pt x="671917" y="172290"/>
                  <a:pt x="696887" y="159805"/>
                  <a:pt x="712495" y="152002"/>
                </a:cubicBezTo>
                <a:cubicBezTo>
                  <a:pt x="745267" y="136396"/>
                  <a:pt x="788965" y="148881"/>
                  <a:pt x="804573" y="178532"/>
                </a:cubicBezTo>
                <a:cubicBezTo>
                  <a:pt x="823299" y="214426"/>
                  <a:pt x="810815" y="258122"/>
                  <a:pt x="776481" y="276849"/>
                </a:cubicBezTo>
                <a:cubicBezTo>
                  <a:pt x="776481" y="276849"/>
                  <a:pt x="776481" y="276849"/>
                  <a:pt x="675039" y="336152"/>
                </a:cubicBezTo>
                <a:cubicBezTo>
                  <a:pt x="682843" y="334591"/>
                  <a:pt x="690645" y="336152"/>
                  <a:pt x="698449" y="337712"/>
                </a:cubicBezTo>
                <a:cubicBezTo>
                  <a:pt x="724979" y="343955"/>
                  <a:pt x="743707" y="364242"/>
                  <a:pt x="748389" y="390773"/>
                </a:cubicBezTo>
                <a:cubicBezTo>
                  <a:pt x="753071" y="425106"/>
                  <a:pt x="731221" y="457878"/>
                  <a:pt x="696887" y="465681"/>
                </a:cubicBezTo>
                <a:cubicBezTo>
                  <a:pt x="718737" y="475045"/>
                  <a:pt x="732783" y="492211"/>
                  <a:pt x="737465" y="515620"/>
                </a:cubicBezTo>
                <a:cubicBezTo>
                  <a:pt x="742147" y="551514"/>
                  <a:pt x="718737" y="585847"/>
                  <a:pt x="684403" y="592089"/>
                </a:cubicBezTo>
                <a:cubicBezTo>
                  <a:pt x="684403" y="592089"/>
                  <a:pt x="684403" y="592089"/>
                  <a:pt x="667235" y="595210"/>
                </a:cubicBezTo>
                <a:cubicBezTo>
                  <a:pt x="684403" y="603013"/>
                  <a:pt x="696887" y="620180"/>
                  <a:pt x="701569" y="640468"/>
                </a:cubicBezTo>
                <a:cubicBezTo>
                  <a:pt x="706251" y="673240"/>
                  <a:pt x="684403" y="704452"/>
                  <a:pt x="651629" y="710694"/>
                </a:cubicBezTo>
                <a:cubicBezTo>
                  <a:pt x="651629" y="710694"/>
                  <a:pt x="651629" y="710694"/>
                  <a:pt x="598567" y="721618"/>
                </a:cubicBezTo>
                <a:cubicBezTo>
                  <a:pt x="595445" y="721618"/>
                  <a:pt x="592325" y="721618"/>
                  <a:pt x="589203" y="721618"/>
                </a:cubicBezTo>
                <a:cubicBezTo>
                  <a:pt x="584521" y="721618"/>
                  <a:pt x="579839" y="721618"/>
                  <a:pt x="575157" y="720058"/>
                </a:cubicBezTo>
                <a:cubicBezTo>
                  <a:pt x="562673" y="716937"/>
                  <a:pt x="551747" y="710694"/>
                  <a:pt x="543945" y="701331"/>
                </a:cubicBezTo>
                <a:cubicBezTo>
                  <a:pt x="514293" y="721618"/>
                  <a:pt x="428457" y="774679"/>
                  <a:pt x="370713" y="804330"/>
                </a:cubicBezTo>
                <a:cubicBezTo>
                  <a:pt x="342621" y="818375"/>
                  <a:pt x="309847" y="826178"/>
                  <a:pt x="277075" y="826178"/>
                </a:cubicBezTo>
                <a:cubicBezTo>
                  <a:pt x="227133" y="826178"/>
                  <a:pt x="175633" y="810572"/>
                  <a:pt x="130373" y="779360"/>
                </a:cubicBezTo>
                <a:cubicBezTo>
                  <a:pt x="39857" y="720058"/>
                  <a:pt x="-6963" y="617059"/>
                  <a:pt x="841" y="504696"/>
                </a:cubicBezTo>
                <a:cubicBezTo>
                  <a:pt x="5523" y="443833"/>
                  <a:pt x="28931" y="373606"/>
                  <a:pt x="53903" y="298698"/>
                </a:cubicBezTo>
                <a:cubicBezTo>
                  <a:pt x="89797" y="191017"/>
                  <a:pt x="81993" y="116108"/>
                  <a:pt x="77311" y="69290"/>
                </a:cubicBezTo>
                <a:cubicBezTo>
                  <a:pt x="74191" y="38078"/>
                  <a:pt x="71069" y="17791"/>
                  <a:pt x="88237" y="8427"/>
                </a:cubicBezTo>
                <a:cubicBezTo>
                  <a:pt x="95261" y="3745"/>
                  <a:pt x="103843" y="1014"/>
                  <a:pt x="113403" y="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681691E-20F5-4929-A910-7A3553F42BEF}"/>
              </a:ext>
            </a:extLst>
          </p:cNvPr>
          <p:cNvSpPr>
            <a:spLocks/>
          </p:cNvSpPr>
          <p:nvPr/>
        </p:nvSpPr>
        <p:spPr bwMode="auto">
          <a:xfrm>
            <a:off x="4895934" y="5518907"/>
            <a:ext cx="517287" cy="468886"/>
          </a:xfrm>
          <a:custGeom>
            <a:avLst/>
            <a:gdLst>
              <a:gd name="connsiteX0" fmla="*/ 358776 w 814388"/>
              <a:gd name="connsiteY0" fmla="*/ 623887 h 738188"/>
              <a:gd name="connsiteX1" fmla="*/ 384176 w 814388"/>
              <a:gd name="connsiteY1" fmla="*/ 623887 h 738188"/>
              <a:gd name="connsiteX2" fmla="*/ 384176 w 814388"/>
              <a:gd name="connsiteY2" fmla="*/ 671512 h 738188"/>
              <a:gd name="connsiteX3" fmla="*/ 358776 w 814388"/>
              <a:gd name="connsiteY3" fmla="*/ 671512 h 738188"/>
              <a:gd name="connsiteX4" fmla="*/ 69852 w 814388"/>
              <a:gd name="connsiteY4" fmla="*/ 355600 h 738188"/>
              <a:gd name="connsiteX5" fmla="*/ 115888 w 814388"/>
              <a:gd name="connsiteY5" fmla="*/ 355600 h 738188"/>
              <a:gd name="connsiteX6" fmla="*/ 115888 w 814388"/>
              <a:gd name="connsiteY6" fmla="*/ 382588 h 738188"/>
              <a:gd name="connsiteX7" fmla="*/ 69852 w 814388"/>
              <a:gd name="connsiteY7" fmla="*/ 382588 h 738188"/>
              <a:gd name="connsiteX8" fmla="*/ 664602 w 814388"/>
              <a:gd name="connsiteY8" fmla="*/ 214312 h 738188"/>
              <a:gd name="connsiteX9" fmla="*/ 691126 w 814388"/>
              <a:gd name="connsiteY9" fmla="*/ 214312 h 738188"/>
              <a:gd name="connsiteX10" fmla="*/ 691126 w 814388"/>
              <a:gd name="connsiteY10" fmla="*/ 267297 h 738188"/>
              <a:gd name="connsiteX11" fmla="*/ 814388 w 814388"/>
              <a:gd name="connsiteY11" fmla="*/ 402875 h 738188"/>
              <a:gd name="connsiteX12" fmla="*/ 787864 w 814388"/>
              <a:gd name="connsiteY12" fmla="*/ 402875 h 738188"/>
              <a:gd name="connsiteX13" fmla="*/ 678644 w 814388"/>
              <a:gd name="connsiteY13" fmla="*/ 293789 h 738188"/>
              <a:gd name="connsiteX14" fmla="*/ 581906 w 814388"/>
              <a:gd name="connsiteY14" fmla="*/ 385733 h 738188"/>
              <a:gd name="connsiteX15" fmla="*/ 678644 w 814388"/>
              <a:gd name="connsiteY15" fmla="*/ 457418 h 738188"/>
              <a:gd name="connsiteX16" fmla="*/ 805028 w 814388"/>
              <a:gd name="connsiteY16" fmla="*/ 568063 h 738188"/>
              <a:gd name="connsiteX17" fmla="*/ 691126 w 814388"/>
              <a:gd name="connsiteY17" fmla="*/ 672474 h 738188"/>
              <a:gd name="connsiteX18" fmla="*/ 691126 w 814388"/>
              <a:gd name="connsiteY18" fmla="*/ 723900 h 738188"/>
              <a:gd name="connsiteX19" fmla="*/ 664602 w 814388"/>
              <a:gd name="connsiteY19" fmla="*/ 723900 h 738188"/>
              <a:gd name="connsiteX20" fmla="*/ 664602 w 814388"/>
              <a:gd name="connsiteY20" fmla="*/ 672474 h 738188"/>
              <a:gd name="connsiteX21" fmla="*/ 541340 w 814388"/>
              <a:gd name="connsiteY21" fmla="*/ 536895 h 738188"/>
              <a:gd name="connsiteX22" fmla="*/ 567864 w 814388"/>
              <a:gd name="connsiteY22" fmla="*/ 536895 h 738188"/>
              <a:gd name="connsiteX23" fmla="*/ 678644 w 814388"/>
              <a:gd name="connsiteY23" fmla="*/ 645981 h 738188"/>
              <a:gd name="connsiteX24" fmla="*/ 776942 w 814388"/>
              <a:gd name="connsiteY24" fmla="*/ 568063 h 738188"/>
              <a:gd name="connsiteX25" fmla="*/ 672404 w 814388"/>
              <a:gd name="connsiteY25" fmla="*/ 483911 h 738188"/>
              <a:gd name="connsiteX26" fmla="*/ 553822 w 814388"/>
              <a:gd name="connsiteY26" fmla="*/ 385733 h 738188"/>
              <a:gd name="connsiteX27" fmla="*/ 664602 w 814388"/>
              <a:gd name="connsiteY27" fmla="*/ 267297 h 738188"/>
              <a:gd name="connsiteX28" fmla="*/ 664602 w 814388"/>
              <a:gd name="connsiteY28" fmla="*/ 214312 h 738188"/>
              <a:gd name="connsiteX29" fmla="*/ 370172 w 814388"/>
              <a:gd name="connsiteY29" fmla="*/ 206375 h 738188"/>
              <a:gd name="connsiteX30" fmla="*/ 384176 w 814388"/>
              <a:gd name="connsiteY30" fmla="*/ 220444 h 738188"/>
              <a:gd name="connsiteX31" fmla="*/ 384176 w 814388"/>
              <a:gd name="connsiteY31" fmla="*/ 370512 h 738188"/>
              <a:gd name="connsiteX32" fmla="*/ 379508 w 814388"/>
              <a:gd name="connsiteY32" fmla="*/ 379891 h 738188"/>
              <a:gd name="connsiteX33" fmla="*/ 251912 w 814388"/>
              <a:gd name="connsiteY33" fmla="*/ 509637 h 738188"/>
              <a:gd name="connsiteX34" fmla="*/ 241018 w 814388"/>
              <a:gd name="connsiteY34" fmla="*/ 512763 h 738188"/>
              <a:gd name="connsiteX35" fmla="*/ 231682 w 814388"/>
              <a:gd name="connsiteY35" fmla="*/ 509637 h 738188"/>
              <a:gd name="connsiteX36" fmla="*/ 231682 w 814388"/>
              <a:gd name="connsiteY36" fmla="*/ 489315 h 738188"/>
              <a:gd name="connsiteX37" fmla="*/ 357724 w 814388"/>
              <a:gd name="connsiteY37" fmla="*/ 364259 h 738188"/>
              <a:gd name="connsiteX38" fmla="*/ 357724 w 814388"/>
              <a:gd name="connsiteY38" fmla="*/ 220444 h 738188"/>
              <a:gd name="connsiteX39" fmla="*/ 370172 w 814388"/>
              <a:gd name="connsiteY39" fmla="*/ 206375 h 738188"/>
              <a:gd name="connsiteX40" fmla="*/ 358776 w 814388"/>
              <a:gd name="connsiteY40" fmla="*/ 68262 h 738188"/>
              <a:gd name="connsiteX41" fmla="*/ 384176 w 814388"/>
              <a:gd name="connsiteY41" fmla="*/ 68262 h 738188"/>
              <a:gd name="connsiteX42" fmla="*/ 384176 w 814388"/>
              <a:gd name="connsiteY42" fmla="*/ 114300 h 738188"/>
              <a:gd name="connsiteX43" fmla="*/ 358776 w 814388"/>
              <a:gd name="connsiteY43" fmla="*/ 114300 h 738188"/>
              <a:gd name="connsiteX44" fmla="*/ 370142 w 814388"/>
              <a:gd name="connsiteY44" fmla="*/ 0 h 738188"/>
              <a:gd name="connsiteX45" fmla="*/ 674688 w 814388"/>
              <a:gd name="connsiteY45" fmla="*/ 157626 h 738188"/>
              <a:gd name="connsiteX46" fmla="*/ 651262 w 814388"/>
              <a:gd name="connsiteY46" fmla="*/ 173232 h 738188"/>
              <a:gd name="connsiteX47" fmla="*/ 370142 w 814388"/>
              <a:gd name="connsiteY47" fmla="*/ 26531 h 738188"/>
              <a:gd name="connsiteX48" fmla="*/ 28112 w 814388"/>
              <a:gd name="connsiteY48" fmla="*/ 369874 h 738188"/>
              <a:gd name="connsiteX49" fmla="*/ 370142 w 814388"/>
              <a:gd name="connsiteY49" fmla="*/ 711657 h 738188"/>
              <a:gd name="connsiteX50" fmla="*/ 557556 w 814388"/>
              <a:gd name="connsiteY50" fmla="*/ 655474 h 738188"/>
              <a:gd name="connsiteX51" fmla="*/ 573174 w 814388"/>
              <a:gd name="connsiteY51" fmla="*/ 678883 h 738188"/>
              <a:gd name="connsiteX52" fmla="*/ 370142 w 814388"/>
              <a:gd name="connsiteY52" fmla="*/ 738188 h 738188"/>
              <a:gd name="connsiteX53" fmla="*/ 0 w 814388"/>
              <a:gd name="connsiteY53" fmla="*/ 369874 h 738188"/>
              <a:gd name="connsiteX54" fmla="*/ 370142 w 814388"/>
              <a:gd name="connsiteY54" fmla="*/ 0 h 738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814388" h="738188">
                <a:moveTo>
                  <a:pt x="358776" y="623887"/>
                </a:moveTo>
                <a:lnTo>
                  <a:pt x="384176" y="623887"/>
                </a:lnTo>
                <a:lnTo>
                  <a:pt x="384176" y="671512"/>
                </a:lnTo>
                <a:lnTo>
                  <a:pt x="358776" y="671512"/>
                </a:lnTo>
                <a:close/>
                <a:moveTo>
                  <a:pt x="69852" y="355600"/>
                </a:moveTo>
                <a:lnTo>
                  <a:pt x="115888" y="355600"/>
                </a:lnTo>
                <a:lnTo>
                  <a:pt x="115888" y="382588"/>
                </a:lnTo>
                <a:lnTo>
                  <a:pt x="69852" y="382588"/>
                </a:lnTo>
                <a:close/>
                <a:moveTo>
                  <a:pt x="664602" y="214312"/>
                </a:moveTo>
                <a:cubicBezTo>
                  <a:pt x="664602" y="214312"/>
                  <a:pt x="664602" y="214312"/>
                  <a:pt x="691126" y="214312"/>
                </a:cubicBezTo>
                <a:cubicBezTo>
                  <a:pt x="691126" y="214312"/>
                  <a:pt x="691126" y="214312"/>
                  <a:pt x="691126" y="267297"/>
                </a:cubicBezTo>
                <a:cubicBezTo>
                  <a:pt x="761340" y="275089"/>
                  <a:pt x="814388" y="332748"/>
                  <a:pt x="814388" y="402875"/>
                </a:cubicBezTo>
                <a:cubicBezTo>
                  <a:pt x="814388" y="402875"/>
                  <a:pt x="814388" y="402875"/>
                  <a:pt x="787864" y="402875"/>
                </a:cubicBezTo>
                <a:cubicBezTo>
                  <a:pt x="787864" y="343657"/>
                  <a:pt x="737936" y="293789"/>
                  <a:pt x="678644" y="293789"/>
                </a:cubicBezTo>
                <a:cubicBezTo>
                  <a:pt x="625594" y="293789"/>
                  <a:pt x="581906" y="335865"/>
                  <a:pt x="581906" y="385733"/>
                </a:cubicBezTo>
                <a:cubicBezTo>
                  <a:pt x="581906" y="434043"/>
                  <a:pt x="617792" y="444951"/>
                  <a:pt x="678644" y="457418"/>
                </a:cubicBezTo>
                <a:cubicBezTo>
                  <a:pt x="734814" y="471444"/>
                  <a:pt x="805028" y="487027"/>
                  <a:pt x="805028" y="568063"/>
                </a:cubicBezTo>
                <a:cubicBezTo>
                  <a:pt x="805028" y="628839"/>
                  <a:pt x="748856" y="667799"/>
                  <a:pt x="691126" y="672474"/>
                </a:cubicBezTo>
                <a:cubicBezTo>
                  <a:pt x="691126" y="672474"/>
                  <a:pt x="691126" y="672474"/>
                  <a:pt x="691126" y="723900"/>
                </a:cubicBezTo>
                <a:cubicBezTo>
                  <a:pt x="691126" y="723900"/>
                  <a:pt x="691126" y="723900"/>
                  <a:pt x="664602" y="723900"/>
                </a:cubicBezTo>
                <a:cubicBezTo>
                  <a:pt x="664602" y="723900"/>
                  <a:pt x="664602" y="723900"/>
                  <a:pt x="664602" y="672474"/>
                </a:cubicBezTo>
                <a:cubicBezTo>
                  <a:pt x="595948" y="666240"/>
                  <a:pt x="541340" y="608581"/>
                  <a:pt x="541340" y="536895"/>
                </a:cubicBezTo>
                <a:cubicBezTo>
                  <a:pt x="541340" y="536895"/>
                  <a:pt x="541340" y="536895"/>
                  <a:pt x="567864" y="536895"/>
                </a:cubicBezTo>
                <a:cubicBezTo>
                  <a:pt x="567864" y="597672"/>
                  <a:pt x="617792" y="645981"/>
                  <a:pt x="678644" y="645981"/>
                </a:cubicBezTo>
                <a:cubicBezTo>
                  <a:pt x="725452" y="645981"/>
                  <a:pt x="776942" y="616372"/>
                  <a:pt x="776942" y="568063"/>
                </a:cubicBezTo>
                <a:cubicBezTo>
                  <a:pt x="776942" y="511961"/>
                  <a:pt x="737936" y="499494"/>
                  <a:pt x="672404" y="483911"/>
                </a:cubicBezTo>
                <a:cubicBezTo>
                  <a:pt x="617792" y="471444"/>
                  <a:pt x="553822" y="457418"/>
                  <a:pt x="553822" y="385733"/>
                </a:cubicBezTo>
                <a:cubicBezTo>
                  <a:pt x="553822" y="324957"/>
                  <a:pt x="602190" y="273530"/>
                  <a:pt x="664602" y="267297"/>
                </a:cubicBezTo>
                <a:cubicBezTo>
                  <a:pt x="664602" y="267297"/>
                  <a:pt x="664602" y="267297"/>
                  <a:pt x="664602" y="214312"/>
                </a:cubicBezTo>
                <a:close/>
                <a:moveTo>
                  <a:pt x="370172" y="206375"/>
                </a:moveTo>
                <a:cubicBezTo>
                  <a:pt x="377952" y="206375"/>
                  <a:pt x="384176" y="212628"/>
                  <a:pt x="384176" y="220444"/>
                </a:cubicBezTo>
                <a:lnTo>
                  <a:pt x="384176" y="370512"/>
                </a:lnTo>
                <a:cubicBezTo>
                  <a:pt x="384176" y="373638"/>
                  <a:pt x="382620" y="376764"/>
                  <a:pt x="379508" y="379891"/>
                </a:cubicBezTo>
                <a:cubicBezTo>
                  <a:pt x="379508" y="379891"/>
                  <a:pt x="379508" y="379891"/>
                  <a:pt x="251912" y="509637"/>
                </a:cubicBezTo>
                <a:cubicBezTo>
                  <a:pt x="248798" y="511200"/>
                  <a:pt x="245686" y="512763"/>
                  <a:pt x="241018" y="512763"/>
                </a:cubicBezTo>
                <a:cubicBezTo>
                  <a:pt x="237906" y="512763"/>
                  <a:pt x="234794" y="511200"/>
                  <a:pt x="231682" y="509637"/>
                </a:cubicBezTo>
                <a:cubicBezTo>
                  <a:pt x="227014" y="503384"/>
                  <a:pt x="227014" y="495568"/>
                  <a:pt x="231682" y="489315"/>
                </a:cubicBezTo>
                <a:cubicBezTo>
                  <a:pt x="231682" y="489315"/>
                  <a:pt x="231682" y="489315"/>
                  <a:pt x="357724" y="364259"/>
                </a:cubicBezTo>
                <a:cubicBezTo>
                  <a:pt x="357724" y="364259"/>
                  <a:pt x="357724" y="364259"/>
                  <a:pt x="357724" y="220444"/>
                </a:cubicBezTo>
                <a:cubicBezTo>
                  <a:pt x="357724" y="212628"/>
                  <a:pt x="362392" y="206375"/>
                  <a:pt x="370172" y="206375"/>
                </a:cubicBezTo>
                <a:close/>
                <a:moveTo>
                  <a:pt x="358776" y="68262"/>
                </a:moveTo>
                <a:lnTo>
                  <a:pt x="384176" y="68262"/>
                </a:lnTo>
                <a:lnTo>
                  <a:pt x="384176" y="114300"/>
                </a:lnTo>
                <a:lnTo>
                  <a:pt x="358776" y="114300"/>
                </a:lnTo>
                <a:close/>
                <a:moveTo>
                  <a:pt x="370142" y="0"/>
                </a:moveTo>
                <a:cubicBezTo>
                  <a:pt x="491960" y="0"/>
                  <a:pt x="604408" y="59305"/>
                  <a:pt x="674688" y="157626"/>
                </a:cubicBezTo>
                <a:cubicBezTo>
                  <a:pt x="674688" y="157626"/>
                  <a:pt x="674688" y="157626"/>
                  <a:pt x="651262" y="173232"/>
                </a:cubicBezTo>
                <a:cubicBezTo>
                  <a:pt x="587230" y="81154"/>
                  <a:pt x="482590" y="26531"/>
                  <a:pt x="370142" y="26531"/>
                </a:cubicBezTo>
                <a:cubicBezTo>
                  <a:pt x="181168" y="26531"/>
                  <a:pt x="28112" y="181035"/>
                  <a:pt x="28112" y="369874"/>
                </a:cubicBezTo>
                <a:cubicBezTo>
                  <a:pt x="28112" y="558713"/>
                  <a:pt x="181168" y="711657"/>
                  <a:pt x="370142" y="711657"/>
                </a:cubicBezTo>
                <a:cubicBezTo>
                  <a:pt x="437298" y="711657"/>
                  <a:pt x="502894" y="692929"/>
                  <a:pt x="557556" y="655474"/>
                </a:cubicBezTo>
                <a:cubicBezTo>
                  <a:pt x="557556" y="655474"/>
                  <a:pt x="557556" y="655474"/>
                  <a:pt x="573174" y="678883"/>
                </a:cubicBezTo>
                <a:cubicBezTo>
                  <a:pt x="512264" y="717900"/>
                  <a:pt x="441984" y="738188"/>
                  <a:pt x="370142" y="738188"/>
                </a:cubicBezTo>
                <a:cubicBezTo>
                  <a:pt x="167112" y="738188"/>
                  <a:pt x="0" y="572759"/>
                  <a:pt x="0" y="369874"/>
                </a:cubicBezTo>
                <a:cubicBezTo>
                  <a:pt x="0" y="165429"/>
                  <a:pt x="167112" y="0"/>
                  <a:pt x="3701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0F06F4F0-1E64-4658-9BBA-2DE595DE635D}"/>
              </a:ext>
            </a:extLst>
          </p:cNvPr>
          <p:cNvSpPr>
            <a:spLocks/>
          </p:cNvSpPr>
          <p:nvPr/>
        </p:nvSpPr>
        <p:spPr bwMode="auto">
          <a:xfrm>
            <a:off x="3026703" y="5507387"/>
            <a:ext cx="493233" cy="491926"/>
          </a:xfrm>
          <a:custGeom>
            <a:avLst/>
            <a:gdLst>
              <a:gd name="connsiteX0" fmla="*/ 374572 w 776518"/>
              <a:gd name="connsiteY0" fmla="*/ 641111 h 774461"/>
              <a:gd name="connsiteX1" fmla="*/ 401560 w 776518"/>
              <a:gd name="connsiteY1" fmla="*/ 641111 h 774461"/>
              <a:gd name="connsiteX2" fmla="*/ 401560 w 776518"/>
              <a:gd name="connsiteY2" fmla="*/ 691911 h 774461"/>
              <a:gd name="connsiteX3" fmla="*/ 374572 w 776518"/>
              <a:gd name="connsiteY3" fmla="*/ 691911 h 774461"/>
              <a:gd name="connsiteX4" fmla="*/ 106284 w 776518"/>
              <a:gd name="connsiteY4" fmla="*/ 626823 h 774461"/>
              <a:gd name="connsiteX5" fmla="*/ 112634 w 776518"/>
              <a:gd name="connsiteY5" fmla="*/ 726836 h 774461"/>
              <a:gd name="connsiteX6" fmla="*/ 206298 w 776518"/>
              <a:gd name="connsiteY6" fmla="*/ 634761 h 774461"/>
              <a:gd name="connsiteX7" fmla="*/ 630158 w 776518"/>
              <a:gd name="connsiteY7" fmla="*/ 372823 h 774461"/>
              <a:gd name="connsiteX8" fmla="*/ 677784 w 776518"/>
              <a:gd name="connsiteY8" fmla="*/ 372823 h 774461"/>
              <a:gd name="connsiteX9" fmla="*/ 677784 w 776518"/>
              <a:gd name="connsiteY9" fmla="*/ 401398 h 774461"/>
              <a:gd name="connsiteX10" fmla="*/ 630158 w 776518"/>
              <a:gd name="connsiteY10" fmla="*/ 401398 h 774461"/>
              <a:gd name="connsiteX11" fmla="*/ 96758 w 776518"/>
              <a:gd name="connsiteY11" fmla="*/ 372823 h 774461"/>
              <a:gd name="connsiteX12" fmla="*/ 147558 w 776518"/>
              <a:gd name="connsiteY12" fmla="*/ 372823 h 774461"/>
              <a:gd name="connsiteX13" fmla="*/ 147558 w 776518"/>
              <a:gd name="connsiteY13" fmla="*/ 401398 h 774461"/>
              <a:gd name="connsiteX14" fmla="*/ 96758 w 776518"/>
              <a:gd name="connsiteY14" fmla="*/ 401398 h 774461"/>
              <a:gd name="connsiteX15" fmla="*/ 387544 w 776518"/>
              <a:gd name="connsiteY15" fmla="*/ 217248 h 774461"/>
              <a:gd name="connsiteX16" fmla="*/ 401560 w 776518"/>
              <a:gd name="connsiteY16" fmla="*/ 231257 h 774461"/>
              <a:gd name="connsiteX17" fmla="*/ 401560 w 776518"/>
              <a:gd name="connsiteY17" fmla="*/ 386910 h 774461"/>
              <a:gd name="connsiteX18" fmla="*/ 398446 w 776518"/>
              <a:gd name="connsiteY18" fmla="*/ 396249 h 774461"/>
              <a:gd name="connsiteX19" fmla="*/ 262964 w 776518"/>
              <a:gd name="connsiteY19" fmla="*/ 531667 h 774461"/>
              <a:gd name="connsiteX20" fmla="*/ 252062 w 776518"/>
              <a:gd name="connsiteY20" fmla="*/ 536336 h 774461"/>
              <a:gd name="connsiteX21" fmla="*/ 242718 w 776518"/>
              <a:gd name="connsiteY21" fmla="*/ 531667 h 774461"/>
              <a:gd name="connsiteX22" fmla="*/ 242718 w 776518"/>
              <a:gd name="connsiteY22" fmla="*/ 512988 h 774461"/>
              <a:gd name="connsiteX23" fmla="*/ 375086 w 776518"/>
              <a:gd name="connsiteY23" fmla="*/ 382240 h 774461"/>
              <a:gd name="connsiteX24" fmla="*/ 375086 w 776518"/>
              <a:gd name="connsiteY24" fmla="*/ 231257 h 774461"/>
              <a:gd name="connsiteX25" fmla="*/ 387544 w 776518"/>
              <a:gd name="connsiteY25" fmla="*/ 217248 h 774461"/>
              <a:gd name="connsiteX26" fmla="*/ 731382 w 776518"/>
              <a:gd name="connsiteY26" fmla="*/ 207723 h 774461"/>
              <a:gd name="connsiteX27" fmla="*/ 773502 w 776518"/>
              <a:gd name="connsiteY27" fmla="*/ 340430 h 774461"/>
              <a:gd name="connsiteX28" fmla="*/ 436540 w 776518"/>
              <a:gd name="connsiteY28" fmla="*/ 771339 h 774461"/>
              <a:gd name="connsiteX29" fmla="*/ 388180 w 776518"/>
              <a:gd name="connsiteY29" fmla="*/ 774461 h 774461"/>
              <a:gd name="connsiteX30" fmla="*/ 172898 w 776518"/>
              <a:gd name="connsiteY30" fmla="*/ 708888 h 774461"/>
              <a:gd name="connsiteX31" fmla="*/ 112058 w 776518"/>
              <a:gd name="connsiteY31" fmla="*/ 768216 h 774461"/>
              <a:gd name="connsiteX32" fmla="*/ 102698 w 776518"/>
              <a:gd name="connsiteY32" fmla="*/ 772900 h 774461"/>
              <a:gd name="connsiteX33" fmla="*/ 98018 w 776518"/>
              <a:gd name="connsiteY33" fmla="*/ 771339 h 774461"/>
              <a:gd name="connsiteX34" fmla="*/ 88658 w 776518"/>
              <a:gd name="connsiteY34" fmla="*/ 760410 h 774461"/>
              <a:gd name="connsiteX35" fmla="*/ 79298 w 776518"/>
              <a:gd name="connsiteY35" fmla="*/ 613651 h 774461"/>
              <a:gd name="connsiteX36" fmla="*/ 83978 w 776518"/>
              <a:gd name="connsiteY36" fmla="*/ 602722 h 774461"/>
              <a:gd name="connsiteX37" fmla="*/ 94898 w 776518"/>
              <a:gd name="connsiteY37" fmla="*/ 599600 h 774461"/>
              <a:gd name="connsiteX38" fmla="*/ 239978 w 776518"/>
              <a:gd name="connsiteY38" fmla="*/ 608967 h 774461"/>
              <a:gd name="connsiteX39" fmla="*/ 250898 w 776518"/>
              <a:gd name="connsiteY39" fmla="*/ 618335 h 774461"/>
              <a:gd name="connsiteX40" fmla="*/ 247778 w 776518"/>
              <a:gd name="connsiteY40" fmla="*/ 632386 h 774461"/>
              <a:gd name="connsiteX41" fmla="*/ 191618 w 776518"/>
              <a:gd name="connsiteY41" fmla="*/ 688592 h 774461"/>
              <a:gd name="connsiteX42" fmla="*/ 433420 w 776518"/>
              <a:gd name="connsiteY42" fmla="*/ 744797 h 774461"/>
              <a:gd name="connsiteX43" fmla="*/ 745422 w 776518"/>
              <a:gd name="connsiteY43" fmla="*/ 343553 h 774461"/>
              <a:gd name="connsiteX44" fmla="*/ 707982 w 776518"/>
              <a:gd name="connsiteY44" fmla="*/ 220213 h 774461"/>
              <a:gd name="connsiteX45" fmla="*/ 731382 w 776518"/>
              <a:gd name="connsiteY45" fmla="*/ 207723 h 774461"/>
              <a:gd name="connsiteX46" fmla="*/ 374572 w 776518"/>
              <a:gd name="connsiteY46" fmla="*/ 83898 h 774461"/>
              <a:gd name="connsiteX47" fmla="*/ 401560 w 776518"/>
              <a:gd name="connsiteY47" fmla="*/ 83898 h 774461"/>
              <a:gd name="connsiteX48" fmla="*/ 401560 w 776518"/>
              <a:gd name="connsiteY48" fmla="*/ 133111 h 774461"/>
              <a:gd name="connsiteX49" fmla="*/ 374572 w 776518"/>
              <a:gd name="connsiteY49" fmla="*/ 133111 h 774461"/>
              <a:gd name="connsiteX50" fmla="*/ 658734 w 776518"/>
              <a:gd name="connsiteY50" fmla="*/ 45798 h 774461"/>
              <a:gd name="connsiteX51" fmla="*/ 565074 w 776518"/>
              <a:gd name="connsiteY51" fmla="*/ 139461 h 774461"/>
              <a:gd name="connsiteX52" fmla="*/ 665086 w 776518"/>
              <a:gd name="connsiteY52" fmla="*/ 145811 h 774461"/>
              <a:gd name="connsiteX53" fmla="*/ 409390 w 776518"/>
              <a:gd name="connsiteY53" fmla="*/ 631 h 774461"/>
              <a:gd name="connsiteX54" fmla="*/ 601478 w 776518"/>
              <a:gd name="connsiteY54" fmla="*/ 63654 h 774461"/>
              <a:gd name="connsiteX55" fmla="*/ 660866 w 776518"/>
              <a:gd name="connsiteY55" fmla="*/ 4316 h 774461"/>
              <a:gd name="connsiteX56" fmla="*/ 674930 w 776518"/>
              <a:gd name="connsiteY56" fmla="*/ 1193 h 774461"/>
              <a:gd name="connsiteX57" fmla="*/ 684306 w 776518"/>
              <a:gd name="connsiteY57" fmla="*/ 13685 h 774461"/>
              <a:gd name="connsiteX58" fmla="*/ 693686 w 776518"/>
              <a:gd name="connsiteY58" fmla="*/ 158909 h 774461"/>
              <a:gd name="connsiteX59" fmla="*/ 690558 w 776518"/>
              <a:gd name="connsiteY59" fmla="*/ 168278 h 774461"/>
              <a:gd name="connsiteX60" fmla="*/ 681182 w 776518"/>
              <a:gd name="connsiteY60" fmla="*/ 172963 h 774461"/>
              <a:gd name="connsiteX61" fmla="*/ 679618 w 776518"/>
              <a:gd name="connsiteY61" fmla="*/ 172963 h 774461"/>
              <a:gd name="connsiteX62" fmla="*/ 534274 w 776518"/>
              <a:gd name="connsiteY62" fmla="*/ 163593 h 774461"/>
              <a:gd name="connsiteX63" fmla="*/ 521770 w 776518"/>
              <a:gd name="connsiteY63" fmla="*/ 155786 h 774461"/>
              <a:gd name="connsiteX64" fmla="*/ 524898 w 776518"/>
              <a:gd name="connsiteY64" fmla="*/ 140170 h 774461"/>
              <a:gd name="connsiteX65" fmla="*/ 581158 w 776518"/>
              <a:gd name="connsiteY65" fmla="*/ 83955 h 774461"/>
              <a:gd name="connsiteX66" fmla="*/ 343606 w 776518"/>
              <a:gd name="connsiteY66" fmla="*/ 29300 h 774461"/>
              <a:gd name="connsiteX67" fmla="*/ 102922 w 776518"/>
              <a:gd name="connsiteY67" fmla="*/ 165155 h 774461"/>
              <a:gd name="connsiteX68" fmla="*/ 29470 w 776518"/>
              <a:gd name="connsiteY68" fmla="*/ 432180 h 774461"/>
              <a:gd name="connsiteX69" fmla="*/ 66978 w 776518"/>
              <a:gd name="connsiteY69" fmla="*/ 552419 h 774461"/>
              <a:gd name="connsiteX70" fmla="*/ 43534 w 776518"/>
              <a:gd name="connsiteY70" fmla="*/ 564911 h 774461"/>
              <a:gd name="connsiteX71" fmla="*/ 2902 w 776518"/>
              <a:gd name="connsiteY71" fmla="*/ 435303 h 774461"/>
              <a:gd name="connsiteX72" fmla="*/ 82606 w 776518"/>
              <a:gd name="connsiteY72" fmla="*/ 149540 h 774461"/>
              <a:gd name="connsiteX73" fmla="*/ 340478 w 776518"/>
              <a:gd name="connsiteY73" fmla="*/ 2754 h 774461"/>
              <a:gd name="connsiteX74" fmla="*/ 409390 w 776518"/>
              <a:gd name="connsiteY74" fmla="*/ 631 h 77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776518" h="774461">
                <a:moveTo>
                  <a:pt x="374572" y="641111"/>
                </a:moveTo>
                <a:lnTo>
                  <a:pt x="401560" y="641111"/>
                </a:lnTo>
                <a:lnTo>
                  <a:pt x="401560" y="691911"/>
                </a:lnTo>
                <a:lnTo>
                  <a:pt x="374572" y="691911"/>
                </a:lnTo>
                <a:close/>
                <a:moveTo>
                  <a:pt x="106284" y="626823"/>
                </a:moveTo>
                <a:lnTo>
                  <a:pt x="112634" y="726836"/>
                </a:lnTo>
                <a:lnTo>
                  <a:pt x="206298" y="634761"/>
                </a:lnTo>
                <a:close/>
                <a:moveTo>
                  <a:pt x="630158" y="372823"/>
                </a:moveTo>
                <a:lnTo>
                  <a:pt x="677784" y="372823"/>
                </a:lnTo>
                <a:lnTo>
                  <a:pt x="677784" y="401398"/>
                </a:lnTo>
                <a:lnTo>
                  <a:pt x="630158" y="401398"/>
                </a:lnTo>
                <a:close/>
                <a:moveTo>
                  <a:pt x="96758" y="372823"/>
                </a:moveTo>
                <a:lnTo>
                  <a:pt x="147558" y="372823"/>
                </a:lnTo>
                <a:lnTo>
                  <a:pt x="147558" y="401398"/>
                </a:lnTo>
                <a:lnTo>
                  <a:pt x="96758" y="401398"/>
                </a:lnTo>
                <a:close/>
                <a:moveTo>
                  <a:pt x="387544" y="217248"/>
                </a:moveTo>
                <a:cubicBezTo>
                  <a:pt x="395330" y="217248"/>
                  <a:pt x="401560" y="223474"/>
                  <a:pt x="401560" y="231257"/>
                </a:cubicBezTo>
                <a:lnTo>
                  <a:pt x="401560" y="386910"/>
                </a:lnTo>
                <a:cubicBezTo>
                  <a:pt x="401560" y="391579"/>
                  <a:pt x="400002" y="394692"/>
                  <a:pt x="398446" y="396249"/>
                </a:cubicBezTo>
                <a:cubicBezTo>
                  <a:pt x="398446" y="396249"/>
                  <a:pt x="398446" y="396249"/>
                  <a:pt x="262964" y="531667"/>
                </a:cubicBezTo>
                <a:cubicBezTo>
                  <a:pt x="259848" y="534780"/>
                  <a:pt x="256734" y="536336"/>
                  <a:pt x="252062" y="536336"/>
                </a:cubicBezTo>
                <a:cubicBezTo>
                  <a:pt x="248948" y="536336"/>
                  <a:pt x="245834" y="534780"/>
                  <a:pt x="242718" y="531667"/>
                </a:cubicBezTo>
                <a:cubicBezTo>
                  <a:pt x="238046" y="526997"/>
                  <a:pt x="238046" y="517658"/>
                  <a:pt x="242718" y="512988"/>
                </a:cubicBezTo>
                <a:cubicBezTo>
                  <a:pt x="242718" y="512988"/>
                  <a:pt x="242718" y="512988"/>
                  <a:pt x="375086" y="382240"/>
                </a:cubicBezTo>
                <a:cubicBezTo>
                  <a:pt x="375086" y="382240"/>
                  <a:pt x="375086" y="382240"/>
                  <a:pt x="375086" y="231257"/>
                </a:cubicBezTo>
                <a:cubicBezTo>
                  <a:pt x="375086" y="223474"/>
                  <a:pt x="381316" y="217248"/>
                  <a:pt x="387544" y="217248"/>
                </a:cubicBezTo>
                <a:close/>
                <a:moveTo>
                  <a:pt x="731382" y="207723"/>
                </a:moveTo>
                <a:cubicBezTo>
                  <a:pt x="753222" y="248316"/>
                  <a:pt x="767262" y="293593"/>
                  <a:pt x="773502" y="340430"/>
                </a:cubicBezTo>
                <a:cubicBezTo>
                  <a:pt x="800022" y="551201"/>
                  <a:pt x="648700" y="746359"/>
                  <a:pt x="436540" y="771339"/>
                </a:cubicBezTo>
                <a:cubicBezTo>
                  <a:pt x="420940" y="774461"/>
                  <a:pt x="403780" y="774461"/>
                  <a:pt x="388180" y="774461"/>
                </a:cubicBezTo>
                <a:cubicBezTo>
                  <a:pt x="311738" y="774461"/>
                  <a:pt x="236858" y="752604"/>
                  <a:pt x="172898" y="708888"/>
                </a:cubicBezTo>
                <a:cubicBezTo>
                  <a:pt x="172898" y="708888"/>
                  <a:pt x="172898" y="708888"/>
                  <a:pt x="112058" y="768216"/>
                </a:cubicBezTo>
                <a:cubicBezTo>
                  <a:pt x="108938" y="771339"/>
                  <a:pt x="105818" y="772900"/>
                  <a:pt x="102698" y="772900"/>
                </a:cubicBezTo>
                <a:cubicBezTo>
                  <a:pt x="101138" y="772900"/>
                  <a:pt x="99578" y="772900"/>
                  <a:pt x="98018" y="771339"/>
                </a:cubicBezTo>
                <a:cubicBezTo>
                  <a:pt x="93338" y="769777"/>
                  <a:pt x="88658" y="765094"/>
                  <a:pt x="88658" y="760410"/>
                </a:cubicBezTo>
                <a:cubicBezTo>
                  <a:pt x="88658" y="760410"/>
                  <a:pt x="88658" y="760410"/>
                  <a:pt x="79298" y="613651"/>
                </a:cubicBezTo>
                <a:cubicBezTo>
                  <a:pt x="79298" y="610529"/>
                  <a:pt x="80858" y="605845"/>
                  <a:pt x="83978" y="602722"/>
                </a:cubicBezTo>
                <a:cubicBezTo>
                  <a:pt x="87098" y="601161"/>
                  <a:pt x="90218" y="599600"/>
                  <a:pt x="94898" y="599600"/>
                </a:cubicBezTo>
                <a:cubicBezTo>
                  <a:pt x="94898" y="599600"/>
                  <a:pt x="94898" y="599600"/>
                  <a:pt x="239978" y="608967"/>
                </a:cubicBezTo>
                <a:cubicBezTo>
                  <a:pt x="244658" y="610529"/>
                  <a:pt x="249338" y="613651"/>
                  <a:pt x="250898" y="618335"/>
                </a:cubicBezTo>
                <a:cubicBezTo>
                  <a:pt x="252458" y="623019"/>
                  <a:pt x="252458" y="629264"/>
                  <a:pt x="247778" y="632386"/>
                </a:cubicBezTo>
                <a:cubicBezTo>
                  <a:pt x="247778" y="632386"/>
                  <a:pt x="247778" y="632386"/>
                  <a:pt x="191618" y="688592"/>
                </a:cubicBezTo>
                <a:cubicBezTo>
                  <a:pt x="263378" y="735430"/>
                  <a:pt x="347618" y="755726"/>
                  <a:pt x="433420" y="744797"/>
                </a:cubicBezTo>
                <a:cubicBezTo>
                  <a:pt x="629980" y="719817"/>
                  <a:pt x="770382" y="540272"/>
                  <a:pt x="745422" y="343553"/>
                </a:cubicBezTo>
                <a:cubicBezTo>
                  <a:pt x="740742" y="299838"/>
                  <a:pt x="728262" y="257684"/>
                  <a:pt x="707982" y="220213"/>
                </a:cubicBezTo>
                <a:cubicBezTo>
                  <a:pt x="707982" y="220213"/>
                  <a:pt x="707982" y="220213"/>
                  <a:pt x="731382" y="207723"/>
                </a:cubicBezTo>
                <a:close/>
                <a:moveTo>
                  <a:pt x="374572" y="83898"/>
                </a:moveTo>
                <a:lnTo>
                  <a:pt x="401560" y="83898"/>
                </a:lnTo>
                <a:lnTo>
                  <a:pt x="401560" y="133111"/>
                </a:lnTo>
                <a:lnTo>
                  <a:pt x="374572" y="133111"/>
                </a:lnTo>
                <a:close/>
                <a:moveTo>
                  <a:pt x="658734" y="45798"/>
                </a:moveTo>
                <a:lnTo>
                  <a:pt x="565074" y="139461"/>
                </a:lnTo>
                <a:lnTo>
                  <a:pt x="665086" y="145811"/>
                </a:lnTo>
                <a:close/>
                <a:moveTo>
                  <a:pt x="409390" y="631"/>
                </a:moveTo>
                <a:cubicBezTo>
                  <a:pt x="477814" y="4511"/>
                  <a:pt x="544042" y="26177"/>
                  <a:pt x="601478" y="63654"/>
                </a:cubicBezTo>
                <a:cubicBezTo>
                  <a:pt x="601478" y="63654"/>
                  <a:pt x="601478" y="63654"/>
                  <a:pt x="660866" y="4316"/>
                </a:cubicBezTo>
                <a:cubicBezTo>
                  <a:pt x="663990" y="1193"/>
                  <a:pt x="670242" y="-369"/>
                  <a:pt x="674930" y="1193"/>
                </a:cubicBezTo>
                <a:cubicBezTo>
                  <a:pt x="679618" y="2754"/>
                  <a:pt x="684306" y="7439"/>
                  <a:pt x="684306" y="13685"/>
                </a:cubicBezTo>
                <a:cubicBezTo>
                  <a:pt x="684306" y="13685"/>
                  <a:pt x="684306" y="13685"/>
                  <a:pt x="693686" y="158909"/>
                </a:cubicBezTo>
                <a:cubicBezTo>
                  <a:pt x="695246" y="162032"/>
                  <a:pt x="693686" y="166717"/>
                  <a:pt x="690558" y="168278"/>
                </a:cubicBezTo>
                <a:cubicBezTo>
                  <a:pt x="687434" y="171401"/>
                  <a:pt x="684306" y="172963"/>
                  <a:pt x="681182" y="172963"/>
                </a:cubicBezTo>
                <a:cubicBezTo>
                  <a:pt x="681182" y="172963"/>
                  <a:pt x="679618" y="172963"/>
                  <a:pt x="679618" y="172963"/>
                </a:cubicBezTo>
                <a:cubicBezTo>
                  <a:pt x="679618" y="172963"/>
                  <a:pt x="679618" y="172963"/>
                  <a:pt x="534274" y="163593"/>
                </a:cubicBezTo>
                <a:cubicBezTo>
                  <a:pt x="528022" y="163593"/>
                  <a:pt x="523334" y="160470"/>
                  <a:pt x="521770" y="155786"/>
                </a:cubicBezTo>
                <a:cubicBezTo>
                  <a:pt x="520206" y="149540"/>
                  <a:pt x="521770" y="144855"/>
                  <a:pt x="524898" y="140170"/>
                </a:cubicBezTo>
                <a:cubicBezTo>
                  <a:pt x="524898" y="140170"/>
                  <a:pt x="524898" y="140170"/>
                  <a:pt x="581158" y="83955"/>
                </a:cubicBezTo>
                <a:cubicBezTo>
                  <a:pt x="510830" y="38670"/>
                  <a:pt x="427998" y="19931"/>
                  <a:pt x="343606" y="29300"/>
                </a:cubicBezTo>
                <a:cubicBezTo>
                  <a:pt x="248270" y="41793"/>
                  <a:pt x="162314" y="90201"/>
                  <a:pt x="102922" y="165155"/>
                </a:cubicBezTo>
                <a:cubicBezTo>
                  <a:pt x="45098" y="241671"/>
                  <a:pt x="18530" y="336925"/>
                  <a:pt x="29470" y="432180"/>
                </a:cubicBezTo>
                <a:cubicBezTo>
                  <a:pt x="35722" y="474341"/>
                  <a:pt x="48222" y="514942"/>
                  <a:pt x="66978" y="552419"/>
                </a:cubicBezTo>
                <a:cubicBezTo>
                  <a:pt x="66978" y="552419"/>
                  <a:pt x="66978" y="552419"/>
                  <a:pt x="43534" y="564911"/>
                </a:cubicBezTo>
                <a:cubicBezTo>
                  <a:pt x="21654" y="524311"/>
                  <a:pt x="9154" y="480588"/>
                  <a:pt x="2902" y="435303"/>
                </a:cubicBezTo>
                <a:cubicBezTo>
                  <a:pt x="-9602" y="332241"/>
                  <a:pt x="18530" y="230740"/>
                  <a:pt x="82606" y="149540"/>
                </a:cubicBezTo>
                <a:cubicBezTo>
                  <a:pt x="145122" y="66778"/>
                  <a:pt x="237330" y="15246"/>
                  <a:pt x="340478" y="2754"/>
                </a:cubicBezTo>
                <a:cubicBezTo>
                  <a:pt x="363530" y="22"/>
                  <a:pt x="386582" y="-662"/>
                  <a:pt x="409390" y="6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D186EA83-5CCD-4AB9-89D3-7D2DCBA4DB59}"/>
              </a:ext>
            </a:extLst>
          </p:cNvPr>
          <p:cNvSpPr>
            <a:spLocks/>
          </p:cNvSpPr>
          <p:nvPr/>
        </p:nvSpPr>
        <p:spPr bwMode="auto">
          <a:xfrm>
            <a:off x="8677122" y="5475337"/>
            <a:ext cx="479938" cy="556027"/>
          </a:xfrm>
          <a:custGeom>
            <a:avLst/>
            <a:gdLst>
              <a:gd name="connsiteX0" fmla="*/ 264722 w 755588"/>
              <a:gd name="connsiteY0" fmla="*/ 654716 h 875378"/>
              <a:gd name="connsiteX1" fmla="*/ 563172 w 755588"/>
              <a:gd name="connsiteY1" fmla="*/ 724567 h 875378"/>
              <a:gd name="connsiteX2" fmla="*/ 556822 w 755588"/>
              <a:gd name="connsiteY2" fmla="*/ 751554 h 875378"/>
              <a:gd name="connsiteX3" fmla="*/ 258372 w 755588"/>
              <a:gd name="connsiteY3" fmla="*/ 680116 h 875378"/>
              <a:gd name="connsiteX4" fmla="*/ 137722 w 755588"/>
              <a:gd name="connsiteY4" fmla="*/ 622966 h 875378"/>
              <a:gd name="connsiteX5" fmla="*/ 215510 w 755588"/>
              <a:gd name="connsiteY5" fmla="*/ 642016 h 875378"/>
              <a:gd name="connsiteX6" fmla="*/ 209160 w 755588"/>
              <a:gd name="connsiteY6" fmla="*/ 669004 h 875378"/>
              <a:gd name="connsiteX7" fmla="*/ 131372 w 755588"/>
              <a:gd name="connsiteY7" fmla="*/ 649954 h 875378"/>
              <a:gd name="connsiteX8" fmla="*/ 298058 w 755588"/>
              <a:gd name="connsiteY8" fmla="*/ 543591 h 875378"/>
              <a:gd name="connsiteX9" fmla="*/ 596510 w 755588"/>
              <a:gd name="connsiteY9" fmla="*/ 613442 h 875378"/>
              <a:gd name="connsiteX10" fmla="*/ 590158 w 755588"/>
              <a:gd name="connsiteY10" fmla="*/ 640429 h 875378"/>
              <a:gd name="connsiteX11" fmla="*/ 291710 w 755588"/>
              <a:gd name="connsiteY11" fmla="*/ 570579 h 875378"/>
              <a:gd name="connsiteX12" fmla="*/ 169472 w 755588"/>
              <a:gd name="connsiteY12" fmla="*/ 511841 h 875378"/>
              <a:gd name="connsiteX13" fmla="*/ 247260 w 755588"/>
              <a:gd name="connsiteY13" fmla="*/ 530891 h 875378"/>
              <a:gd name="connsiteX14" fmla="*/ 240910 w 755588"/>
              <a:gd name="connsiteY14" fmla="*/ 557879 h 875378"/>
              <a:gd name="connsiteX15" fmla="*/ 163122 w 755588"/>
              <a:gd name="connsiteY15" fmla="*/ 538829 h 875378"/>
              <a:gd name="connsiteX16" fmla="*/ 326634 w 755588"/>
              <a:gd name="connsiteY16" fmla="*/ 424528 h 875378"/>
              <a:gd name="connsiteX17" fmla="*/ 623498 w 755588"/>
              <a:gd name="connsiteY17" fmla="*/ 494379 h 875378"/>
              <a:gd name="connsiteX18" fmla="*/ 617146 w 755588"/>
              <a:gd name="connsiteY18" fmla="*/ 521366 h 875378"/>
              <a:gd name="connsiteX19" fmla="*/ 320284 w 755588"/>
              <a:gd name="connsiteY19" fmla="*/ 451516 h 875378"/>
              <a:gd name="connsiteX20" fmla="*/ 198046 w 755588"/>
              <a:gd name="connsiteY20" fmla="*/ 394366 h 875378"/>
              <a:gd name="connsiteX21" fmla="*/ 277422 w 755588"/>
              <a:gd name="connsiteY21" fmla="*/ 411829 h 875378"/>
              <a:gd name="connsiteX22" fmla="*/ 271072 w 755588"/>
              <a:gd name="connsiteY22" fmla="*/ 438816 h 875378"/>
              <a:gd name="connsiteX23" fmla="*/ 191698 w 755588"/>
              <a:gd name="connsiteY23" fmla="*/ 419766 h 875378"/>
              <a:gd name="connsiteX24" fmla="*/ 419974 w 755588"/>
              <a:gd name="connsiteY24" fmla="*/ 294321 h 875378"/>
              <a:gd name="connsiteX25" fmla="*/ 429304 w 755588"/>
              <a:gd name="connsiteY25" fmla="*/ 298984 h 875378"/>
              <a:gd name="connsiteX26" fmla="*/ 474402 w 755588"/>
              <a:gd name="connsiteY26" fmla="*/ 344063 h 875378"/>
              <a:gd name="connsiteX27" fmla="*/ 474402 w 755588"/>
              <a:gd name="connsiteY27" fmla="*/ 362716 h 875378"/>
              <a:gd name="connsiteX28" fmla="*/ 465070 w 755588"/>
              <a:gd name="connsiteY28" fmla="*/ 367379 h 875378"/>
              <a:gd name="connsiteX29" fmla="*/ 455740 w 755588"/>
              <a:gd name="connsiteY29" fmla="*/ 362716 h 875378"/>
              <a:gd name="connsiteX30" fmla="*/ 410642 w 755588"/>
              <a:gd name="connsiteY30" fmla="*/ 317637 h 875378"/>
              <a:gd name="connsiteX31" fmla="*/ 410642 w 755588"/>
              <a:gd name="connsiteY31" fmla="*/ 298984 h 875378"/>
              <a:gd name="connsiteX32" fmla="*/ 419974 w 755588"/>
              <a:gd name="connsiteY32" fmla="*/ 294321 h 875378"/>
              <a:gd name="connsiteX33" fmla="*/ 494546 w 755588"/>
              <a:gd name="connsiteY33" fmla="*/ 210186 h 875378"/>
              <a:gd name="connsiteX34" fmla="*/ 745918 w 755588"/>
              <a:gd name="connsiteY34" fmla="*/ 269384 h 875378"/>
              <a:gd name="connsiteX35" fmla="*/ 755286 w 755588"/>
              <a:gd name="connsiteY35" fmla="*/ 283404 h 875378"/>
              <a:gd name="connsiteX36" fmla="*/ 616328 w 755588"/>
              <a:gd name="connsiteY36" fmla="*/ 867589 h 875378"/>
              <a:gd name="connsiteX37" fmla="*/ 603838 w 755588"/>
              <a:gd name="connsiteY37" fmla="*/ 875378 h 875378"/>
              <a:gd name="connsiteX38" fmla="*/ 600716 w 755588"/>
              <a:gd name="connsiteY38" fmla="*/ 875378 h 875378"/>
              <a:gd name="connsiteX39" fmla="*/ 10538 w 755588"/>
              <a:gd name="connsiteY39" fmla="*/ 735174 h 875378"/>
              <a:gd name="connsiteX40" fmla="*/ 1170 w 755588"/>
              <a:gd name="connsiteY40" fmla="*/ 728942 h 875378"/>
              <a:gd name="connsiteX41" fmla="*/ 1170 w 755588"/>
              <a:gd name="connsiteY41" fmla="*/ 718038 h 875378"/>
              <a:gd name="connsiteX42" fmla="*/ 124514 w 755588"/>
              <a:gd name="connsiteY42" fmla="*/ 250690 h 875378"/>
              <a:gd name="connsiteX43" fmla="*/ 140128 w 755588"/>
              <a:gd name="connsiteY43" fmla="*/ 239785 h 875378"/>
              <a:gd name="connsiteX44" fmla="*/ 151056 w 755588"/>
              <a:gd name="connsiteY44" fmla="*/ 255363 h 875378"/>
              <a:gd name="connsiteX45" fmla="*/ 32396 w 755588"/>
              <a:gd name="connsiteY45" fmla="*/ 713364 h 875378"/>
              <a:gd name="connsiteX46" fmla="*/ 596032 w 755588"/>
              <a:gd name="connsiteY46" fmla="*/ 845780 h 875378"/>
              <a:gd name="connsiteX47" fmla="*/ 727182 w 755588"/>
              <a:gd name="connsiteY47" fmla="*/ 292751 h 875378"/>
              <a:gd name="connsiteX48" fmla="*/ 488300 w 755588"/>
              <a:gd name="connsiteY48" fmla="*/ 236669 h 875378"/>
              <a:gd name="connsiteX49" fmla="*/ 477372 w 755588"/>
              <a:gd name="connsiteY49" fmla="*/ 219533 h 875378"/>
              <a:gd name="connsiteX50" fmla="*/ 494546 w 755588"/>
              <a:gd name="connsiteY50" fmla="*/ 210186 h 875378"/>
              <a:gd name="connsiteX51" fmla="*/ 395034 w 755588"/>
              <a:gd name="connsiteY51" fmla="*/ 162556 h 875378"/>
              <a:gd name="connsiteX52" fmla="*/ 404456 w 755588"/>
              <a:gd name="connsiteY52" fmla="*/ 178257 h 875378"/>
              <a:gd name="connsiteX53" fmla="*/ 281978 w 755588"/>
              <a:gd name="connsiteY53" fmla="*/ 302291 h 875378"/>
              <a:gd name="connsiteX54" fmla="*/ 278836 w 755588"/>
              <a:gd name="connsiteY54" fmla="*/ 302291 h 875378"/>
              <a:gd name="connsiteX55" fmla="*/ 264704 w 755588"/>
              <a:gd name="connsiteY55" fmla="*/ 291301 h 875378"/>
              <a:gd name="connsiteX56" fmla="*/ 274126 w 755588"/>
              <a:gd name="connsiteY56" fmla="*/ 275600 h 875378"/>
              <a:gd name="connsiteX57" fmla="*/ 377762 w 755588"/>
              <a:gd name="connsiteY57" fmla="*/ 171977 h 875378"/>
              <a:gd name="connsiteX58" fmla="*/ 395034 w 755588"/>
              <a:gd name="connsiteY58" fmla="*/ 162556 h 875378"/>
              <a:gd name="connsiteX59" fmla="*/ 264882 w 755588"/>
              <a:gd name="connsiteY59" fmla="*/ 59382 h 875378"/>
              <a:gd name="connsiteX60" fmla="*/ 274288 w 755588"/>
              <a:gd name="connsiteY60" fmla="*/ 76609 h 875378"/>
              <a:gd name="connsiteX61" fmla="*/ 170838 w 755588"/>
              <a:gd name="connsiteY61" fmla="*/ 173704 h 875378"/>
              <a:gd name="connsiteX62" fmla="*/ 167704 w 755588"/>
              <a:gd name="connsiteY62" fmla="*/ 173704 h 875378"/>
              <a:gd name="connsiteX63" fmla="*/ 155164 w 755588"/>
              <a:gd name="connsiteY63" fmla="*/ 162742 h 875378"/>
              <a:gd name="connsiteX64" fmla="*/ 166136 w 755588"/>
              <a:gd name="connsiteY64" fmla="*/ 147081 h 875378"/>
              <a:gd name="connsiteX65" fmla="*/ 249208 w 755588"/>
              <a:gd name="connsiteY65" fmla="*/ 68779 h 875378"/>
              <a:gd name="connsiteX66" fmla="*/ 264882 w 755588"/>
              <a:gd name="connsiteY66" fmla="*/ 59382 h 875378"/>
              <a:gd name="connsiteX67" fmla="*/ 249438 w 755588"/>
              <a:gd name="connsiteY67" fmla="*/ 27654 h 875378"/>
              <a:gd name="connsiteX68" fmla="*/ 230770 w 755588"/>
              <a:gd name="connsiteY68" fmla="*/ 30765 h 875378"/>
              <a:gd name="connsiteX69" fmla="*/ 128102 w 755588"/>
              <a:gd name="connsiteY69" fmla="*/ 133435 h 875378"/>
              <a:gd name="connsiteX70" fmla="*/ 134326 w 755588"/>
              <a:gd name="connsiteY70" fmla="*/ 175436 h 875378"/>
              <a:gd name="connsiteX71" fmla="*/ 142102 w 755588"/>
              <a:gd name="connsiteY71" fmla="*/ 184769 h 875378"/>
              <a:gd name="connsiteX72" fmla="*/ 179438 w 755588"/>
              <a:gd name="connsiteY72" fmla="*/ 190992 h 875378"/>
              <a:gd name="connsiteX73" fmla="*/ 182546 w 755588"/>
              <a:gd name="connsiteY73" fmla="*/ 190992 h 875378"/>
              <a:gd name="connsiteX74" fmla="*/ 191882 w 755588"/>
              <a:gd name="connsiteY74" fmla="*/ 194103 h 875378"/>
              <a:gd name="connsiteX75" fmla="*/ 226106 w 755588"/>
              <a:gd name="connsiteY75" fmla="*/ 228326 h 875378"/>
              <a:gd name="connsiteX76" fmla="*/ 229214 w 755588"/>
              <a:gd name="connsiteY76" fmla="*/ 243882 h 875378"/>
              <a:gd name="connsiteX77" fmla="*/ 224550 w 755588"/>
              <a:gd name="connsiteY77" fmla="*/ 256326 h 875378"/>
              <a:gd name="connsiteX78" fmla="*/ 233882 w 755588"/>
              <a:gd name="connsiteY78" fmla="*/ 312328 h 875378"/>
              <a:gd name="connsiteX79" fmla="*/ 241662 w 755588"/>
              <a:gd name="connsiteY79" fmla="*/ 320106 h 875378"/>
              <a:gd name="connsiteX80" fmla="*/ 297662 w 755588"/>
              <a:gd name="connsiteY80" fmla="*/ 327884 h 875378"/>
              <a:gd name="connsiteX81" fmla="*/ 426774 w 755588"/>
              <a:gd name="connsiteY81" fmla="*/ 198769 h 875378"/>
              <a:gd name="connsiteX82" fmla="*/ 417442 w 755588"/>
              <a:gd name="connsiteY82" fmla="*/ 144324 h 875378"/>
              <a:gd name="connsiteX83" fmla="*/ 409666 w 755588"/>
              <a:gd name="connsiteY83" fmla="*/ 136546 h 875378"/>
              <a:gd name="connsiteX84" fmla="*/ 353662 w 755588"/>
              <a:gd name="connsiteY84" fmla="*/ 127212 h 875378"/>
              <a:gd name="connsiteX85" fmla="*/ 341218 w 755588"/>
              <a:gd name="connsiteY85" fmla="*/ 131879 h 875378"/>
              <a:gd name="connsiteX86" fmla="*/ 327218 w 755588"/>
              <a:gd name="connsiteY86" fmla="*/ 128768 h 875378"/>
              <a:gd name="connsiteX87" fmla="*/ 292994 w 755588"/>
              <a:gd name="connsiteY87" fmla="*/ 94545 h 875378"/>
              <a:gd name="connsiteX88" fmla="*/ 288326 w 755588"/>
              <a:gd name="connsiteY88" fmla="*/ 82100 h 875378"/>
              <a:gd name="connsiteX89" fmla="*/ 282106 w 755588"/>
              <a:gd name="connsiteY89" fmla="*/ 44766 h 875378"/>
              <a:gd name="connsiteX90" fmla="*/ 274326 w 755588"/>
              <a:gd name="connsiteY90" fmla="*/ 36988 h 875378"/>
              <a:gd name="connsiteX91" fmla="*/ 249438 w 755588"/>
              <a:gd name="connsiteY91" fmla="*/ 27654 h 875378"/>
              <a:gd name="connsiteX92" fmla="*/ 263378 w 755588"/>
              <a:gd name="connsiteY92" fmla="*/ 1170 h 875378"/>
              <a:gd name="connsiteX93" fmla="*/ 293030 w 755588"/>
              <a:gd name="connsiteY93" fmla="*/ 16187 h 875378"/>
              <a:gd name="connsiteX94" fmla="*/ 302394 w 755588"/>
              <a:gd name="connsiteY94" fmla="*/ 25549 h 875378"/>
              <a:gd name="connsiteX95" fmla="*/ 316438 w 755588"/>
              <a:gd name="connsiteY95" fmla="*/ 80158 h 875378"/>
              <a:gd name="connsiteX96" fmla="*/ 339846 w 755588"/>
              <a:gd name="connsiteY96" fmla="*/ 103561 h 875378"/>
              <a:gd name="connsiteX97" fmla="*/ 346090 w 755588"/>
              <a:gd name="connsiteY97" fmla="*/ 102001 h 875378"/>
              <a:gd name="connsiteX98" fmla="*/ 430362 w 755588"/>
              <a:gd name="connsiteY98" fmla="*/ 116043 h 875378"/>
              <a:gd name="connsiteX99" fmla="*/ 438166 w 755588"/>
              <a:gd name="connsiteY99" fmla="*/ 125405 h 875378"/>
              <a:gd name="connsiteX100" fmla="*/ 452210 w 755588"/>
              <a:gd name="connsiteY100" fmla="*/ 206538 h 875378"/>
              <a:gd name="connsiteX101" fmla="*/ 303954 w 755588"/>
              <a:gd name="connsiteY101" fmla="*/ 354761 h 875378"/>
              <a:gd name="connsiteX102" fmla="*/ 274302 w 755588"/>
              <a:gd name="connsiteY102" fmla="*/ 359442 h 875378"/>
              <a:gd name="connsiteX103" fmla="*/ 221242 w 755588"/>
              <a:gd name="connsiteY103" fmla="*/ 339159 h 875378"/>
              <a:gd name="connsiteX104" fmla="*/ 213438 w 755588"/>
              <a:gd name="connsiteY104" fmla="*/ 331358 h 875378"/>
              <a:gd name="connsiteX105" fmla="*/ 199394 w 755588"/>
              <a:gd name="connsiteY105" fmla="*/ 250225 h 875378"/>
              <a:gd name="connsiteX106" fmla="*/ 200954 w 755588"/>
              <a:gd name="connsiteY106" fmla="*/ 242424 h 875378"/>
              <a:gd name="connsiteX107" fmla="*/ 177546 w 755588"/>
              <a:gd name="connsiteY107" fmla="*/ 219020 h 875378"/>
              <a:gd name="connsiteX108" fmla="*/ 122926 w 755588"/>
              <a:gd name="connsiteY108" fmla="*/ 203417 h 875378"/>
              <a:gd name="connsiteX109" fmla="*/ 113562 w 755588"/>
              <a:gd name="connsiteY109" fmla="*/ 195616 h 875378"/>
              <a:gd name="connsiteX110" fmla="*/ 101074 w 755588"/>
              <a:gd name="connsiteY110" fmla="*/ 126965 h 875378"/>
              <a:gd name="connsiteX111" fmla="*/ 224362 w 755588"/>
              <a:gd name="connsiteY111" fmla="*/ 3705 h 875378"/>
              <a:gd name="connsiteX112" fmla="*/ 263378 w 755588"/>
              <a:gd name="connsiteY112" fmla="*/ 1170 h 875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755588" h="875378">
                <a:moveTo>
                  <a:pt x="264722" y="654716"/>
                </a:moveTo>
                <a:lnTo>
                  <a:pt x="563172" y="724567"/>
                </a:lnTo>
                <a:lnTo>
                  <a:pt x="556822" y="751554"/>
                </a:lnTo>
                <a:lnTo>
                  <a:pt x="258372" y="680116"/>
                </a:lnTo>
                <a:close/>
                <a:moveTo>
                  <a:pt x="137722" y="622966"/>
                </a:moveTo>
                <a:lnTo>
                  <a:pt x="215510" y="642016"/>
                </a:lnTo>
                <a:lnTo>
                  <a:pt x="209160" y="669004"/>
                </a:lnTo>
                <a:lnTo>
                  <a:pt x="131372" y="649954"/>
                </a:lnTo>
                <a:close/>
                <a:moveTo>
                  <a:pt x="298058" y="543591"/>
                </a:moveTo>
                <a:lnTo>
                  <a:pt x="596510" y="613442"/>
                </a:lnTo>
                <a:lnTo>
                  <a:pt x="590158" y="640429"/>
                </a:lnTo>
                <a:lnTo>
                  <a:pt x="291710" y="570579"/>
                </a:lnTo>
                <a:close/>
                <a:moveTo>
                  <a:pt x="169472" y="511841"/>
                </a:moveTo>
                <a:lnTo>
                  <a:pt x="247260" y="530891"/>
                </a:lnTo>
                <a:lnTo>
                  <a:pt x="240910" y="557879"/>
                </a:lnTo>
                <a:lnTo>
                  <a:pt x="163122" y="538829"/>
                </a:lnTo>
                <a:close/>
                <a:moveTo>
                  <a:pt x="326634" y="424528"/>
                </a:moveTo>
                <a:lnTo>
                  <a:pt x="623498" y="494379"/>
                </a:lnTo>
                <a:lnTo>
                  <a:pt x="617146" y="521366"/>
                </a:lnTo>
                <a:lnTo>
                  <a:pt x="320284" y="451516"/>
                </a:lnTo>
                <a:close/>
                <a:moveTo>
                  <a:pt x="198046" y="394366"/>
                </a:moveTo>
                <a:lnTo>
                  <a:pt x="277422" y="411829"/>
                </a:lnTo>
                <a:lnTo>
                  <a:pt x="271072" y="438816"/>
                </a:lnTo>
                <a:lnTo>
                  <a:pt x="191698" y="419766"/>
                </a:lnTo>
                <a:close/>
                <a:moveTo>
                  <a:pt x="419974" y="294321"/>
                </a:moveTo>
                <a:cubicBezTo>
                  <a:pt x="423472" y="294321"/>
                  <a:pt x="426970" y="295875"/>
                  <a:pt x="429304" y="298984"/>
                </a:cubicBezTo>
                <a:lnTo>
                  <a:pt x="474402" y="344063"/>
                </a:lnTo>
                <a:cubicBezTo>
                  <a:pt x="480622" y="348726"/>
                  <a:pt x="480622" y="358053"/>
                  <a:pt x="474402" y="362716"/>
                </a:cubicBezTo>
                <a:cubicBezTo>
                  <a:pt x="471292" y="365825"/>
                  <a:pt x="468182" y="367379"/>
                  <a:pt x="465070" y="367379"/>
                </a:cubicBezTo>
                <a:cubicBezTo>
                  <a:pt x="461960" y="367379"/>
                  <a:pt x="458850" y="365825"/>
                  <a:pt x="455740" y="362716"/>
                </a:cubicBezTo>
                <a:cubicBezTo>
                  <a:pt x="455740" y="362716"/>
                  <a:pt x="455740" y="362716"/>
                  <a:pt x="410642" y="317637"/>
                </a:cubicBezTo>
                <a:cubicBezTo>
                  <a:pt x="404422" y="312974"/>
                  <a:pt x="404422" y="303647"/>
                  <a:pt x="410642" y="298984"/>
                </a:cubicBezTo>
                <a:cubicBezTo>
                  <a:pt x="412976" y="295875"/>
                  <a:pt x="416474" y="294321"/>
                  <a:pt x="419974" y="294321"/>
                </a:cubicBezTo>
                <a:close/>
                <a:moveTo>
                  <a:pt x="494546" y="210186"/>
                </a:moveTo>
                <a:cubicBezTo>
                  <a:pt x="494546" y="210186"/>
                  <a:pt x="494546" y="210186"/>
                  <a:pt x="745918" y="269384"/>
                </a:cubicBezTo>
                <a:cubicBezTo>
                  <a:pt x="752164" y="270941"/>
                  <a:pt x="756846" y="277173"/>
                  <a:pt x="755286" y="283404"/>
                </a:cubicBezTo>
                <a:cubicBezTo>
                  <a:pt x="736550" y="478132"/>
                  <a:pt x="689710" y="679092"/>
                  <a:pt x="616328" y="867589"/>
                </a:cubicBezTo>
                <a:cubicBezTo>
                  <a:pt x="614768" y="872263"/>
                  <a:pt x="610084" y="875378"/>
                  <a:pt x="603838" y="875378"/>
                </a:cubicBezTo>
                <a:cubicBezTo>
                  <a:pt x="602276" y="875378"/>
                  <a:pt x="602276" y="875378"/>
                  <a:pt x="600716" y="875378"/>
                </a:cubicBezTo>
                <a:cubicBezTo>
                  <a:pt x="600716" y="875378"/>
                  <a:pt x="600716" y="875378"/>
                  <a:pt x="10538" y="735174"/>
                </a:cubicBezTo>
                <a:cubicBezTo>
                  <a:pt x="5854" y="735174"/>
                  <a:pt x="2732" y="732058"/>
                  <a:pt x="1170" y="728942"/>
                </a:cubicBezTo>
                <a:cubicBezTo>
                  <a:pt x="-390" y="725827"/>
                  <a:pt x="-390" y="721153"/>
                  <a:pt x="1170" y="718038"/>
                </a:cubicBezTo>
                <a:cubicBezTo>
                  <a:pt x="63622" y="554466"/>
                  <a:pt x="101094" y="411146"/>
                  <a:pt x="124514" y="250690"/>
                </a:cubicBezTo>
                <a:cubicBezTo>
                  <a:pt x="124514" y="242900"/>
                  <a:pt x="132320" y="238227"/>
                  <a:pt x="140128" y="239785"/>
                </a:cubicBezTo>
                <a:cubicBezTo>
                  <a:pt x="146372" y="239785"/>
                  <a:pt x="152618" y="247574"/>
                  <a:pt x="151056" y="255363"/>
                </a:cubicBezTo>
                <a:cubicBezTo>
                  <a:pt x="127636" y="411146"/>
                  <a:pt x="91726" y="554466"/>
                  <a:pt x="32396" y="713364"/>
                </a:cubicBezTo>
                <a:cubicBezTo>
                  <a:pt x="32396" y="713364"/>
                  <a:pt x="32396" y="713364"/>
                  <a:pt x="596032" y="845780"/>
                </a:cubicBezTo>
                <a:cubicBezTo>
                  <a:pt x="663168" y="668187"/>
                  <a:pt x="708446" y="476574"/>
                  <a:pt x="727182" y="292751"/>
                </a:cubicBezTo>
                <a:cubicBezTo>
                  <a:pt x="727182" y="292751"/>
                  <a:pt x="727182" y="292751"/>
                  <a:pt x="488300" y="236669"/>
                </a:cubicBezTo>
                <a:cubicBezTo>
                  <a:pt x="480494" y="235111"/>
                  <a:pt x="475810" y="227322"/>
                  <a:pt x="477372" y="219533"/>
                </a:cubicBezTo>
                <a:cubicBezTo>
                  <a:pt x="478932" y="213302"/>
                  <a:pt x="486740" y="208628"/>
                  <a:pt x="494546" y="210186"/>
                </a:cubicBezTo>
                <a:close/>
                <a:moveTo>
                  <a:pt x="395034" y="162556"/>
                </a:moveTo>
                <a:cubicBezTo>
                  <a:pt x="402886" y="164126"/>
                  <a:pt x="407598" y="171977"/>
                  <a:pt x="404456" y="178257"/>
                </a:cubicBezTo>
                <a:cubicBezTo>
                  <a:pt x="390324" y="233209"/>
                  <a:pt x="336936" y="286591"/>
                  <a:pt x="281978" y="302291"/>
                </a:cubicBezTo>
                <a:cubicBezTo>
                  <a:pt x="280406" y="302291"/>
                  <a:pt x="278836" y="302291"/>
                  <a:pt x="278836" y="302291"/>
                </a:cubicBezTo>
                <a:cubicBezTo>
                  <a:pt x="272556" y="302291"/>
                  <a:pt x="266274" y="297581"/>
                  <a:pt x="264704" y="291301"/>
                </a:cubicBezTo>
                <a:cubicBezTo>
                  <a:pt x="263134" y="285021"/>
                  <a:pt x="267844" y="277170"/>
                  <a:pt x="274126" y="275600"/>
                </a:cubicBezTo>
                <a:cubicBezTo>
                  <a:pt x="321234" y="263040"/>
                  <a:pt x="366770" y="217508"/>
                  <a:pt x="377762" y="171977"/>
                </a:cubicBezTo>
                <a:cubicBezTo>
                  <a:pt x="380902" y="164126"/>
                  <a:pt x="387184" y="159416"/>
                  <a:pt x="395034" y="162556"/>
                </a:cubicBezTo>
                <a:close/>
                <a:moveTo>
                  <a:pt x="264882" y="59382"/>
                </a:moveTo>
                <a:cubicBezTo>
                  <a:pt x="272720" y="62514"/>
                  <a:pt x="277422" y="70345"/>
                  <a:pt x="274288" y="76609"/>
                </a:cubicBezTo>
                <a:cubicBezTo>
                  <a:pt x="261748" y="120458"/>
                  <a:pt x="216294" y="162742"/>
                  <a:pt x="170838" y="173704"/>
                </a:cubicBezTo>
                <a:cubicBezTo>
                  <a:pt x="170838" y="173704"/>
                  <a:pt x="169272" y="173704"/>
                  <a:pt x="167704" y="173704"/>
                </a:cubicBezTo>
                <a:cubicBezTo>
                  <a:pt x="161434" y="173704"/>
                  <a:pt x="156732" y="169006"/>
                  <a:pt x="155164" y="162742"/>
                </a:cubicBezTo>
                <a:cubicBezTo>
                  <a:pt x="153598" y="154912"/>
                  <a:pt x="158300" y="148647"/>
                  <a:pt x="166136" y="147081"/>
                </a:cubicBezTo>
                <a:cubicBezTo>
                  <a:pt x="200620" y="139251"/>
                  <a:pt x="238236" y="103232"/>
                  <a:pt x="249208" y="68779"/>
                </a:cubicBezTo>
                <a:cubicBezTo>
                  <a:pt x="250776" y="62514"/>
                  <a:pt x="258614" y="57816"/>
                  <a:pt x="264882" y="59382"/>
                </a:cubicBezTo>
                <a:close/>
                <a:moveTo>
                  <a:pt x="249438" y="27654"/>
                </a:moveTo>
                <a:cubicBezTo>
                  <a:pt x="243214" y="27654"/>
                  <a:pt x="236994" y="29210"/>
                  <a:pt x="230770" y="30765"/>
                </a:cubicBezTo>
                <a:cubicBezTo>
                  <a:pt x="187214" y="41655"/>
                  <a:pt x="140546" y="89878"/>
                  <a:pt x="128102" y="133435"/>
                </a:cubicBezTo>
                <a:cubicBezTo>
                  <a:pt x="123434" y="152102"/>
                  <a:pt x="124990" y="167658"/>
                  <a:pt x="134326" y="175436"/>
                </a:cubicBezTo>
                <a:cubicBezTo>
                  <a:pt x="137434" y="178547"/>
                  <a:pt x="138990" y="181658"/>
                  <a:pt x="142102" y="184769"/>
                </a:cubicBezTo>
                <a:cubicBezTo>
                  <a:pt x="149882" y="192547"/>
                  <a:pt x="162326" y="194103"/>
                  <a:pt x="179438" y="190992"/>
                </a:cubicBezTo>
                <a:cubicBezTo>
                  <a:pt x="180990" y="190992"/>
                  <a:pt x="182546" y="190992"/>
                  <a:pt x="182546" y="190992"/>
                </a:cubicBezTo>
                <a:cubicBezTo>
                  <a:pt x="185658" y="190992"/>
                  <a:pt x="190326" y="192547"/>
                  <a:pt x="191882" y="194103"/>
                </a:cubicBezTo>
                <a:cubicBezTo>
                  <a:pt x="191882" y="194103"/>
                  <a:pt x="191882" y="194103"/>
                  <a:pt x="226106" y="228326"/>
                </a:cubicBezTo>
                <a:cubicBezTo>
                  <a:pt x="230770" y="232993"/>
                  <a:pt x="232326" y="239215"/>
                  <a:pt x="229214" y="243882"/>
                </a:cubicBezTo>
                <a:cubicBezTo>
                  <a:pt x="227658" y="248548"/>
                  <a:pt x="226106" y="251660"/>
                  <a:pt x="224550" y="256326"/>
                </a:cubicBezTo>
                <a:cubicBezTo>
                  <a:pt x="218326" y="281216"/>
                  <a:pt x="221438" y="299883"/>
                  <a:pt x="233882" y="312328"/>
                </a:cubicBezTo>
                <a:cubicBezTo>
                  <a:pt x="233882" y="312328"/>
                  <a:pt x="233882" y="312328"/>
                  <a:pt x="241662" y="320106"/>
                </a:cubicBezTo>
                <a:cubicBezTo>
                  <a:pt x="246326" y="324772"/>
                  <a:pt x="261882" y="337217"/>
                  <a:pt x="297662" y="327884"/>
                </a:cubicBezTo>
                <a:cubicBezTo>
                  <a:pt x="353662" y="312328"/>
                  <a:pt x="411218" y="254771"/>
                  <a:pt x="426774" y="198769"/>
                </a:cubicBezTo>
                <a:cubicBezTo>
                  <a:pt x="432998" y="175436"/>
                  <a:pt x="429886" y="155213"/>
                  <a:pt x="417442" y="144324"/>
                </a:cubicBezTo>
                <a:cubicBezTo>
                  <a:pt x="417442" y="144324"/>
                  <a:pt x="417442" y="144324"/>
                  <a:pt x="409666" y="136546"/>
                </a:cubicBezTo>
                <a:cubicBezTo>
                  <a:pt x="392554" y="117879"/>
                  <a:pt x="358330" y="127212"/>
                  <a:pt x="353662" y="127212"/>
                </a:cubicBezTo>
                <a:cubicBezTo>
                  <a:pt x="350550" y="128768"/>
                  <a:pt x="345886" y="130323"/>
                  <a:pt x="341218" y="131879"/>
                </a:cubicBezTo>
                <a:cubicBezTo>
                  <a:pt x="336550" y="133435"/>
                  <a:pt x="330330" y="133435"/>
                  <a:pt x="327218" y="128768"/>
                </a:cubicBezTo>
                <a:cubicBezTo>
                  <a:pt x="327218" y="128768"/>
                  <a:pt x="327218" y="128768"/>
                  <a:pt x="292994" y="94545"/>
                </a:cubicBezTo>
                <a:cubicBezTo>
                  <a:pt x="289882" y="91434"/>
                  <a:pt x="288326" y="86767"/>
                  <a:pt x="288326" y="82100"/>
                </a:cubicBezTo>
                <a:cubicBezTo>
                  <a:pt x="292994" y="66544"/>
                  <a:pt x="289882" y="52544"/>
                  <a:pt x="282106" y="44766"/>
                </a:cubicBezTo>
                <a:cubicBezTo>
                  <a:pt x="282106" y="44766"/>
                  <a:pt x="282106" y="44766"/>
                  <a:pt x="274326" y="36988"/>
                </a:cubicBezTo>
                <a:cubicBezTo>
                  <a:pt x="266550" y="29210"/>
                  <a:pt x="257214" y="27654"/>
                  <a:pt x="249438" y="27654"/>
                </a:cubicBezTo>
                <a:close/>
                <a:moveTo>
                  <a:pt x="263378" y="1170"/>
                </a:moveTo>
                <a:cubicBezTo>
                  <a:pt x="275082" y="3315"/>
                  <a:pt x="285226" y="8386"/>
                  <a:pt x="293030" y="16187"/>
                </a:cubicBezTo>
                <a:cubicBezTo>
                  <a:pt x="293030" y="16187"/>
                  <a:pt x="293030" y="16187"/>
                  <a:pt x="302394" y="25549"/>
                </a:cubicBezTo>
                <a:cubicBezTo>
                  <a:pt x="314878" y="38031"/>
                  <a:pt x="319558" y="58314"/>
                  <a:pt x="316438" y="80158"/>
                </a:cubicBezTo>
                <a:cubicBezTo>
                  <a:pt x="316438" y="80158"/>
                  <a:pt x="316438" y="80158"/>
                  <a:pt x="339846" y="103561"/>
                </a:cubicBezTo>
                <a:cubicBezTo>
                  <a:pt x="342966" y="103561"/>
                  <a:pt x="344530" y="102001"/>
                  <a:pt x="346090" y="102001"/>
                </a:cubicBezTo>
                <a:cubicBezTo>
                  <a:pt x="372618" y="94200"/>
                  <a:pt x="406954" y="94200"/>
                  <a:pt x="430362" y="116043"/>
                </a:cubicBezTo>
                <a:cubicBezTo>
                  <a:pt x="430362" y="116043"/>
                  <a:pt x="430362" y="116043"/>
                  <a:pt x="438166" y="125405"/>
                </a:cubicBezTo>
                <a:cubicBezTo>
                  <a:pt x="456890" y="144128"/>
                  <a:pt x="461574" y="172212"/>
                  <a:pt x="452210" y="206538"/>
                </a:cubicBezTo>
                <a:cubicBezTo>
                  <a:pt x="435042" y="272068"/>
                  <a:pt x="371058" y="336039"/>
                  <a:pt x="303954" y="354761"/>
                </a:cubicBezTo>
                <a:cubicBezTo>
                  <a:pt x="293030" y="357882"/>
                  <a:pt x="282106" y="359442"/>
                  <a:pt x="274302" y="359442"/>
                </a:cubicBezTo>
                <a:cubicBezTo>
                  <a:pt x="244650" y="359442"/>
                  <a:pt x="229046" y="346960"/>
                  <a:pt x="221242" y="339159"/>
                </a:cubicBezTo>
                <a:cubicBezTo>
                  <a:pt x="221242" y="339159"/>
                  <a:pt x="221242" y="339159"/>
                  <a:pt x="213438" y="331358"/>
                </a:cubicBezTo>
                <a:cubicBezTo>
                  <a:pt x="194710" y="312635"/>
                  <a:pt x="190030" y="284550"/>
                  <a:pt x="199394" y="250225"/>
                </a:cubicBezTo>
                <a:cubicBezTo>
                  <a:pt x="199394" y="247104"/>
                  <a:pt x="200954" y="243984"/>
                  <a:pt x="200954" y="242424"/>
                </a:cubicBezTo>
                <a:cubicBezTo>
                  <a:pt x="200954" y="242424"/>
                  <a:pt x="200954" y="242424"/>
                  <a:pt x="177546" y="219020"/>
                </a:cubicBezTo>
                <a:cubicBezTo>
                  <a:pt x="154138" y="222140"/>
                  <a:pt x="135410" y="215899"/>
                  <a:pt x="122926" y="203417"/>
                </a:cubicBezTo>
                <a:cubicBezTo>
                  <a:pt x="119802" y="200297"/>
                  <a:pt x="116682" y="197176"/>
                  <a:pt x="113562" y="195616"/>
                </a:cubicBezTo>
                <a:cubicBezTo>
                  <a:pt x="97954" y="180014"/>
                  <a:pt x="93274" y="155050"/>
                  <a:pt x="101074" y="126965"/>
                </a:cubicBezTo>
                <a:cubicBezTo>
                  <a:pt x="115122" y="72356"/>
                  <a:pt x="169742" y="17748"/>
                  <a:pt x="224362" y="3705"/>
                </a:cubicBezTo>
                <a:cubicBezTo>
                  <a:pt x="238410" y="-195"/>
                  <a:pt x="251674" y="-975"/>
                  <a:pt x="263378" y="11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4BA6BFA6-6812-4786-B6EB-E2D00362B61E}"/>
              </a:ext>
            </a:extLst>
          </p:cNvPr>
          <p:cNvSpPr>
            <a:spLocks/>
          </p:cNvSpPr>
          <p:nvPr/>
        </p:nvSpPr>
        <p:spPr bwMode="auto">
          <a:xfrm>
            <a:off x="6790610" y="5461431"/>
            <a:ext cx="490449" cy="583839"/>
          </a:xfrm>
          <a:custGeom>
            <a:avLst/>
            <a:gdLst>
              <a:gd name="connsiteX0" fmla="*/ 413638 w 772136"/>
              <a:gd name="connsiteY0" fmla="*/ 731837 h 919163"/>
              <a:gd name="connsiteX1" fmla="*/ 360256 w 772136"/>
              <a:gd name="connsiteY1" fmla="*/ 857604 h 919163"/>
              <a:gd name="connsiteX2" fmla="*/ 358686 w 772136"/>
              <a:gd name="connsiteY2" fmla="*/ 868609 h 919163"/>
              <a:gd name="connsiteX3" fmla="*/ 350836 w 772136"/>
              <a:gd name="connsiteY3" fmla="*/ 893762 h 919163"/>
              <a:gd name="connsiteX4" fmla="*/ 372816 w 772136"/>
              <a:gd name="connsiteY4" fmla="*/ 879613 h 919163"/>
              <a:gd name="connsiteX5" fmla="*/ 382238 w 772136"/>
              <a:gd name="connsiteY5" fmla="*/ 876469 h 919163"/>
              <a:gd name="connsiteX6" fmla="*/ 493712 w 772136"/>
              <a:gd name="connsiteY6" fmla="*/ 791576 h 919163"/>
              <a:gd name="connsiteX7" fmla="*/ 413638 w 772136"/>
              <a:gd name="connsiteY7" fmla="*/ 731837 h 919163"/>
              <a:gd name="connsiteX8" fmla="*/ 209548 w 772136"/>
              <a:gd name="connsiteY8" fmla="*/ 638175 h 919163"/>
              <a:gd name="connsiteX9" fmla="*/ 371474 w 772136"/>
              <a:gd name="connsiteY9" fmla="*/ 638175 h 919163"/>
              <a:gd name="connsiteX10" fmla="*/ 371474 w 772136"/>
              <a:gd name="connsiteY10" fmla="*/ 666750 h 919163"/>
              <a:gd name="connsiteX11" fmla="*/ 209548 w 772136"/>
              <a:gd name="connsiteY11" fmla="*/ 666750 h 919163"/>
              <a:gd name="connsiteX12" fmla="*/ 107948 w 772136"/>
              <a:gd name="connsiteY12" fmla="*/ 633412 h 919163"/>
              <a:gd name="connsiteX13" fmla="*/ 107948 w 772136"/>
              <a:gd name="connsiteY13" fmla="*/ 671512 h 919163"/>
              <a:gd name="connsiteX14" fmla="*/ 146048 w 772136"/>
              <a:gd name="connsiteY14" fmla="*/ 671512 h 919163"/>
              <a:gd name="connsiteX15" fmla="*/ 146048 w 772136"/>
              <a:gd name="connsiteY15" fmla="*/ 633412 h 919163"/>
              <a:gd name="connsiteX16" fmla="*/ 93442 w 772136"/>
              <a:gd name="connsiteY16" fmla="*/ 608012 h 919163"/>
              <a:gd name="connsiteX17" fmla="*/ 158968 w 772136"/>
              <a:gd name="connsiteY17" fmla="*/ 608012 h 919163"/>
              <a:gd name="connsiteX18" fmla="*/ 171448 w 772136"/>
              <a:gd name="connsiteY18" fmla="*/ 620493 h 919163"/>
              <a:gd name="connsiteX19" fmla="*/ 171448 w 772136"/>
              <a:gd name="connsiteY19" fmla="*/ 686019 h 919163"/>
              <a:gd name="connsiteX20" fmla="*/ 158968 w 772136"/>
              <a:gd name="connsiteY20" fmla="*/ 698500 h 919163"/>
              <a:gd name="connsiteX21" fmla="*/ 93442 w 772136"/>
              <a:gd name="connsiteY21" fmla="*/ 698500 h 919163"/>
              <a:gd name="connsiteX22" fmla="*/ 80960 w 772136"/>
              <a:gd name="connsiteY22" fmla="*/ 686019 h 919163"/>
              <a:gd name="connsiteX23" fmla="*/ 80960 w 772136"/>
              <a:gd name="connsiteY23" fmla="*/ 620493 h 919163"/>
              <a:gd name="connsiteX24" fmla="*/ 93442 w 772136"/>
              <a:gd name="connsiteY24" fmla="*/ 608012 h 919163"/>
              <a:gd name="connsiteX25" fmla="*/ 209548 w 772136"/>
              <a:gd name="connsiteY25" fmla="*/ 477837 h 919163"/>
              <a:gd name="connsiteX26" fmla="*/ 428624 w 772136"/>
              <a:gd name="connsiteY26" fmla="*/ 477837 h 919163"/>
              <a:gd name="connsiteX27" fmla="*/ 428624 w 772136"/>
              <a:gd name="connsiteY27" fmla="*/ 506412 h 919163"/>
              <a:gd name="connsiteX28" fmla="*/ 209548 w 772136"/>
              <a:gd name="connsiteY28" fmla="*/ 506412 h 919163"/>
              <a:gd name="connsiteX29" fmla="*/ 107948 w 772136"/>
              <a:gd name="connsiteY29" fmla="*/ 473075 h 919163"/>
              <a:gd name="connsiteX30" fmla="*/ 107948 w 772136"/>
              <a:gd name="connsiteY30" fmla="*/ 511175 h 919163"/>
              <a:gd name="connsiteX31" fmla="*/ 146048 w 772136"/>
              <a:gd name="connsiteY31" fmla="*/ 511175 h 919163"/>
              <a:gd name="connsiteX32" fmla="*/ 146048 w 772136"/>
              <a:gd name="connsiteY32" fmla="*/ 473075 h 919163"/>
              <a:gd name="connsiteX33" fmla="*/ 93442 w 772136"/>
              <a:gd name="connsiteY33" fmla="*/ 446087 h 919163"/>
              <a:gd name="connsiteX34" fmla="*/ 158968 w 772136"/>
              <a:gd name="connsiteY34" fmla="*/ 446087 h 919163"/>
              <a:gd name="connsiteX35" fmla="*/ 171448 w 772136"/>
              <a:gd name="connsiteY35" fmla="*/ 458572 h 919163"/>
              <a:gd name="connsiteX36" fmla="*/ 171448 w 772136"/>
              <a:gd name="connsiteY36" fmla="*/ 524117 h 919163"/>
              <a:gd name="connsiteX37" fmla="*/ 158968 w 772136"/>
              <a:gd name="connsiteY37" fmla="*/ 538162 h 919163"/>
              <a:gd name="connsiteX38" fmla="*/ 93442 w 772136"/>
              <a:gd name="connsiteY38" fmla="*/ 538162 h 919163"/>
              <a:gd name="connsiteX39" fmla="*/ 80960 w 772136"/>
              <a:gd name="connsiteY39" fmla="*/ 524117 h 919163"/>
              <a:gd name="connsiteX40" fmla="*/ 80960 w 772136"/>
              <a:gd name="connsiteY40" fmla="*/ 458572 h 919163"/>
              <a:gd name="connsiteX41" fmla="*/ 93442 w 772136"/>
              <a:gd name="connsiteY41" fmla="*/ 446087 h 919163"/>
              <a:gd name="connsiteX42" fmla="*/ 631758 w 772136"/>
              <a:gd name="connsiteY42" fmla="*/ 436533 h 919163"/>
              <a:gd name="connsiteX43" fmla="*/ 428624 w 772136"/>
              <a:gd name="connsiteY43" fmla="*/ 709201 h 919163"/>
              <a:gd name="connsiteX44" fmla="*/ 511440 w 772136"/>
              <a:gd name="connsiteY44" fmla="*/ 771525 h 919163"/>
              <a:gd name="connsiteX45" fmla="*/ 727074 w 772136"/>
              <a:gd name="connsiteY45" fmla="*/ 509764 h 919163"/>
              <a:gd name="connsiteX46" fmla="*/ 722386 w 772136"/>
              <a:gd name="connsiteY46" fmla="*/ 503532 h 919163"/>
              <a:gd name="connsiteX47" fmla="*/ 639570 w 772136"/>
              <a:gd name="connsiteY47" fmla="*/ 439649 h 919163"/>
              <a:gd name="connsiteX48" fmla="*/ 631758 w 772136"/>
              <a:gd name="connsiteY48" fmla="*/ 436533 h 919163"/>
              <a:gd name="connsiteX49" fmla="*/ 694854 w 772136"/>
              <a:gd name="connsiteY49" fmla="*/ 404812 h 919163"/>
              <a:gd name="connsiteX50" fmla="*/ 674686 w 772136"/>
              <a:gd name="connsiteY50" fmla="*/ 429593 h 919163"/>
              <a:gd name="connsiteX51" fmla="*/ 722780 w 772136"/>
              <a:gd name="connsiteY51" fmla="*/ 468312 h 919163"/>
              <a:gd name="connsiteX52" fmla="*/ 742948 w 772136"/>
              <a:gd name="connsiteY52" fmla="*/ 441983 h 919163"/>
              <a:gd name="connsiteX53" fmla="*/ 741398 w 772136"/>
              <a:gd name="connsiteY53" fmla="*/ 440434 h 919163"/>
              <a:gd name="connsiteX54" fmla="*/ 696406 w 772136"/>
              <a:gd name="connsiteY54" fmla="*/ 404812 h 919163"/>
              <a:gd name="connsiteX55" fmla="*/ 694854 w 772136"/>
              <a:gd name="connsiteY55" fmla="*/ 404812 h 919163"/>
              <a:gd name="connsiteX56" fmla="*/ 571218 w 772136"/>
              <a:gd name="connsiteY56" fmla="*/ 395067 h 919163"/>
              <a:gd name="connsiteX57" fmla="*/ 581144 w 772136"/>
              <a:gd name="connsiteY57" fmla="*/ 398387 h 919163"/>
              <a:gd name="connsiteX58" fmla="*/ 581144 w 772136"/>
              <a:gd name="connsiteY58" fmla="*/ 417135 h 919163"/>
              <a:gd name="connsiteX59" fmla="*/ 450334 w 772136"/>
              <a:gd name="connsiteY59" fmla="*/ 584301 h 919163"/>
              <a:gd name="connsiteX60" fmla="*/ 439434 w 772136"/>
              <a:gd name="connsiteY60" fmla="*/ 590550 h 919163"/>
              <a:gd name="connsiteX61" fmla="*/ 431648 w 772136"/>
              <a:gd name="connsiteY61" fmla="*/ 588988 h 919163"/>
              <a:gd name="connsiteX62" fmla="*/ 428532 w 772136"/>
              <a:gd name="connsiteY62" fmla="*/ 570240 h 919163"/>
              <a:gd name="connsiteX63" fmla="*/ 562458 w 772136"/>
              <a:gd name="connsiteY63" fmla="*/ 399949 h 919163"/>
              <a:gd name="connsiteX64" fmla="*/ 571218 w 772136"/>
              <a:gd name="connsiteY64" fmla="*/ 395067 h 919163"/>
              <a:gd name="connsiteX65" fmla="*/ 690416 w 772136"/>
              <a:gd name="connsiteY65" fmla="*/ 376210 h 919163"/>
              <a:gd name="connsiteX66" fmla="*/ 713820 w 772136"/>
              <a:gd name="connsiteY66" fmla="*/ 382451 h 919163"/>
              <a:gd name="connsiteX67" fmla="*/ 759070 w 772136"/>
              <a:gd name="connsiteY67" fmla="*/ 419896 h 919163"/>
              <a:gd name="connsiteX68" fmla="*/ 771552 w 772136"/>
              <a:gd name="connsiteY68" fmla="*/ 440179 h 919163"/>
              <a:gd name="connsiteX69" fmla="*/ 766870 w 772136"/>
              <a:gd name="connsiteY69" fmla="*/ 457341 h 919163"/>
              <a:gd name="connsiteX70" fmla="*/ 745026 w 772136"/>
              <a:gd name="connsiteY70" fmla="*/ 485425 h 919163"/>
              <a:gd name="connsiteX71" fmla="*/ 749708 w 772136"/>
              <a:gd name="connsiteY71" fmla="*/ 524430 h 919163"/>
              <a:gd name="connsiteX72" fmla="*/ 525022 w 772136"/>
              <a:gd name="connsiteY72" fmla="*/ 799027 h 919163"/>
              <a:gd name="connsiteX73" fmla="*/ 387714 w 772136"/>
              <a:gd name="connsiteY73" fmla="*/ 902001 h 919163"/>
              <a:gd name="connsiteX74" fmla="*/ 350266 w 772136"/>
              <a:gd name="connsiteY74" fmla="*/ 919163 h 919163"/>
              <a:gd name="connsiteX75" fmla="*/ 334662 w 772136"/>
              <a:gd name="connsiteY75" fmla="*/ 914483 h 919163"/>
              <a:gd name="connsiteX76" fmla="*/ 333102 w 772136"/>
              <a:gd name="connsiteY76" fmla="*/ 858315 h 919163"/>
              <a:gd name="connsiteX77" fmla="*/ 400196 w 772136"/>
              <a:gd name="connsiteY77" fmla="*/ 705414 h 919163"/>
              <a:gd name="connsiteX78" fmla="*/ 613960 w 772136"/>
              <a:gd name="connsiteY78" fmla="*/ 416776 h 919163"/>
              <a:gd name="connsiteX79" fmla="*/ 652968 w 772136"/>
              <a:gd name="connsiteY79" fmla="*/ 413655 h 919163"/>
              <a:gd name="connsiteX80" fmla="*/ 674812 w 772136"/>
              <a:gd name="connsiteY80" fmla="*/ 384011 h 919163"/>
              <a:gd name="connsiteX81" fmla="*/ 690416 w 772136"/>
              <a:gd name="connsiteY81" fmla="*/ 376210 h 919163"/>
              <a:gd name="connsiteX82" fmla="*/ 209548 w 772136"/>
              <a:gd name="connsiteY82" fmla="*/ 319087 h 919163"/>
              <a:gd name="connsiteX83" fmla="*/ 519112 w 772136"/>
              <a:gd name="connsiteY83" fmla="*/ 319087 h 919163"/>
              <a:gd name="connsiteX84" fmla="*/ 519112 w 772136"/>
              <a:gd name="connsiteY84" fmla="*/ 346075 h 919163"/>
              <a:gd name="connsiteX85" fmla="*/ 209548 w 772136"/>
              <a:gd name="connsiteY85" fmla="*/ 346075 h 919163"/>
              <a:gd name="connsiteX86" fmla="*/ 107948 w 772136"/>
              <a:gd name="connsiteY86" fmla="*/ 312737 h 919163"/>
              <a:gd name="connsiteX87" fmla="*/ 107948 w 772136"/>
              <a:gd name="connsiteY87" fmla="*/ 349250 h 919163"/>
              <a:gd name="connsiteX88" fmla="*/ 146048 w 772136"/>
              <a:gd name="connsiteY88" fmla="*/ 349250 h 919163"/>
              <a:gd name="connsiteX89" fmla="*/ 146048 w 772136"/>
              <a:gd name="connsiteY89" fmla="*/ 312737 h 919163"/>
              <a:gd name="connsiteX90" fmla="*/ 93442 w 772136"/>
              <a:gd name="connsiteY90" fmla="*/ 285750 h 919163"/>
              <a:gd name="connsiteX91" fmla="*/ 158968 w 772136"/>
              <a:gd name="connsiteY91" fmla="*/ 285750 h 919163"/>
              <a:gd name="connsiteX92" fmla="*/ 171448 w 772136"/>
              <a:gd name="connsiteY92" fmla="*/ 299795 h 919163"/>
              <a:gd name="connsiteX93" fmla="*/ 171448 w 772136"/>
              <a:gd name="connsiteY93" fmla="*/ 363780 h 919163"/>
              <a:gd name="connsiteX94" fmla="*/ 158968 w 772136"/>
              <a:gd name="connsiteY94" fmla="*/ 377825 h 919163"/>
              <a:gd name="connsiteX95" fmla="*/ 93442 w 772136"/>
              <a:gd name="connsiteY95" fmla="*/ 377825 h 919163"/>
              <a:gd name="connsiteX96" fmla="*/ 80960 w 772136"/>
              <a:gd name="connsiteY96" fmla="*/ 363780 h 919163"/>
              <a:gd name="connsiteX97" fmla="*/ 80960 w 772136"/>
              <a:gd name="connsiteY97" fmla="*/ 299795 h 919163"/>
              <a:gd name="connsiteX98" fmla="*/ 93442 w 772136"/>
              <a:gd name="connsiteY98" fmla="*/ 285750 h 919163"/>
              <a:gd name="connsiteX99" fmla="*/ 565148 w 772136"/>
              <a:gd name="connsiteY99" fmla="*/ 128587 h 919163"/>
              <a:gd name="connsiteX100" fmla="*/ 603634 w 772136"/>
              <a:gd name="connsiteY100" fmla="*/ 128587 h 919163"/>
              <a:gd name="connsiteX101" fmla="*/ 615948 w 772136"/>
              <a:gd name="connsiteY101" fmla="*/ 142591 h 919163"/>
              <a:gd name="connsiteX102" fmla="*/ 615948 w 772136"/>
              <a:gd name="connsiteY102" fmla="*/ 363537 h 919163"/>
              <a:gd name="connsiteX103" fmla="*/ 589780 w 772136"/>
              <a:gd name="connsiteY103" fmla="*/ 363537 h 919163"/>
              <a:gd name="connsiteX104" fmla="*/ 589780 w 772136"/>
              <a:gd name="connsiteY104" fmla="*/ 155038 h 919163"/>
              <a:gd name="connsiteX105" fmla="*/ 565148 w 772136"/>
              <a:gd name="connsiteY105" fmla="*/ 155038 h 919163"/>
              <a:gd name="connsiteX106" fmla="*/ 565148 w 772136"/>
              <a:gd name="connsiteY106" fmla="*/ 128587 h 919163"/>
              <a:gd name="connsiteX107" fmla="*/ 14048 w 772136"/>
              <a:gd name="connsiteY107" fmla="*/ 128587 h 919163"/>
              <a:gd name="connsiteX108" fmla="*/ 54636 w 772136"/>
              <a:gd name="connsiteY108" fmla="*/ 128587 h 919163"/>
              <a:gd name="connsiteX109" fmla="*/ 54636 w 772136"/>
              <a:gd name="connsiteY109" fmla="*/ 155079 h 919163"/>
              <a:gd name="connsiteX110" fmla="*/ 26536 w 772136"/>
              <a:gd name="connsiteY110" fmla="*/ 155079 h 919163"/>
              <a:gd name="connsiteX111" fmla="*/ 26536 w 772136"/>
              <a:gd name="connsiteY111" fmla="*/ 781545 h 919163"/>
              <a:gd name="connsiteX112" fmla="*/ 280988 w 772136"/>
              <a:gd name="connsiteY112" fmla="*/ 781545 h 919163"/>
              <a:gd name="connsiteX113" fmla="*/ 280988 w 772136"/>
              <a:gd name="connsiteY113" fmla="*/ 808037 h 919163"/>
              <a:gd name="connsiteX114" fmla="*/ 14048 w 772136"/>
              <a:gd name="connsiteY114" fmla="*/ 808037 h 919163"/>
              <a:gd name="connsiteX115" fmla="*/ 0 w 772136"/>
              <a:gd name="connsiteY115" fmla="*/ 794012 h 919163"/>
              <a:gd name="connsiteX116" fmla="*/ 0 w 772136"/>
              <a:gd name="connsiteY116" fmla="*/ 142612 h 919163"/>
              <a:gd name="connsiteX117" fmla="*/ 14048 w 772136"/>
              <a:gd name="connsiteY117" fmla="*/ 128587 h 919163"/>
              <a:gd name="connsiteX118" fmla="*/ 306386 w 772136"/>
              <a:gd name="connsiteY118" fmla="*/ 73025 h 919163"/>
              <a:gd name="connsiteX119" fmla="*/ 309562 w 772136"/>
              <a:gd name="connsiteY119" fmla="*/ 73025 h 919163"/>
              <a:gd name="connsiteX120" fmla="*/ 323848 w 772136"/>
              <a:gd name="connsiteY120" fmla="*/ 87313 h 919163"/>
              <a:gd name="connsiteX121" fmla="*/ 309562 w 772136"/>
              <a:gd name="connsiteY121" fmla="*/ 100013 h 919163"/>
              <a:gd name="connsiteX122" fmla="*/ 306386 w 772136"/>
              <a:gd name="connsiteY122" fmla="*/ 100013 h 919163"/>
              <a:gd name="connsiteX123" fmla="*/ 293686 w 772136"/>
              <a:gd name="connsiteY123" fmla="*/ 87313 h 919163"/>
              <a:gd name="connsiteX124" fmla="*/ 306386 w 772136"/>
              <a:gd name="connsiteY124" fmla="*/ 73025 h 919163"/>
              <a:gd name="connsiteX125" fmla="*/ 307984 w 772136"/>
              <a:gd name="connsiteY125" fmla="*/ 26987 h 919163"/>
              <a:gd name="connsiteX126" fmla="*/ 247052 w 772136"/>
              <a:gd name="connsiteY126" fmla="*/ 79990 h 919163"/>
              <a:gd name="connsiteX127" fmla="*/ 218928 w 772136"/>
              <a:gd name="connsiteY127" fmla="*/ 101814 h 919163"/>
              <a:gd name="connsiteX128" fmla="*/ 131436 w 772136"/>
              <a:gd name="connsiteY128" fmla="*/ 101814 h 919163"/>
              <a:gd name="connsiteX129" fmla="*/ 111124 w 772136"/>
              <a:gd name="connsiteY129" fmla="*/ 122080 h 919163"/>
              <a:gd name="connsiteX130" fmla="*/ 111124 w 772136"/>
              <a:gd name="connsiteY130" fmla="*/ 200025 h 919163"/>
              <a:gd name="connsiteX131" fmla="*/ 506412 w 772136"/>
              <a:gd name="connsiteY131" fmla="*/ 200025 h 919163"/>
              <a:gd name="connsiteX132" fmla="*/ 506412 w 772136"/>
              <a:gd name="connsiteY132" fmla="*/ 122080 h 919163"/>
              <a:gd name="connsiteX133" fmla="*/ 486100 w 772136"/>
              <a:gd name="connsiteY133" fmla="*/ 101814 h 919163"/>
              <a:gd name="connsiteX134" fmla="*/ 398604 w 772136"/>
              <a:gd name="connsiteY134" fmla="*/ 101814 h 919163"/>
              <a:gd name="connsiteX135" fmla="*/ 370480 w 772136"/>
              <a:gd name="connsiteY135" fmla="*/ 79990 h 919163"/>
              <a:gd name="connsiteX136" fmla="*/ 307984 w 772136"/>
              <a:gd name="connsiteY136" fmla="*/ 26987 h 919163"/>
              <a:gd name="connsiteX137" fmla="*/ 307180 w 772136"/>
              <a:gd name="connsiteY137" fmla="*/ 0 h 919163"/>
              <a:gd name="connsiteX138" fmla="*/ 396096 w 772136"/>
              <a:gd name="connsiteY138" fmla="*/ 73590 h 919163"/>
              <a:gd name="connsiteX139" fmla="*/ 485012 w 772136"/>
              <a:gd name="connsiteY139" fmla="*/ 73590 h 919163"/>
              <a:gd name="connsiteX140" fmla="*/ 531812 w 772136"/>
              <a:gd name="connsiteY140" fmla="*/ 122129 h 919163"/>
              <a:gd name="connsiteX141" fmla="*/ 531812 w 772136"/>
              <a:gd name="connsiteY141" fmla="*/ 214508 h 919163"/>
              <a:gd name="connsiteX142" fmla="*/ 517772 w 772136"/>
              <a:gd name="connsiteY142" fmla="*/ 228600 h 919163"/>
              <a:gd name="connsiteX143" fmla="*/ 96588 w 772136"/>
              <a:gd name="connsiteY143" fmla="*/ 228600 h 919163"/>
              <a:gd name="connsiteX144" fmla="*/ 82548 w 772136"/>
              <a:gd name="connsiteY144" fmla="*/ 214508 h 919163"/>
              <a:gd name="connsiteX145" fmla="*/ 82548 w 772136"/>
              <a:gd name="connsiteY145" fmla="*/ 122129 h 919163"/>
              <a:gd name="connsiteX146" fmla="*/ 130908 w 772136"/>
              <a:gd name="connsiteY146" fmla="*/ 73590 h 919163"/>
              <a:gd name="connsiteX147" fmla="*/ 218264 w 772136"/>
              <a:gd name="connsiteY147" fmla="*/ 73590 h 919163"/>
              <a:gd name="connsiteX148" fmla="*/ 307180 w 772136"/>
              <a:gd name="connsiteY148" fmla="*/ 0 h 91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772136" h="919163">
                <a:moveTo>
                  <a:pt x="413638" y="731837"/>
                </a:moveTo>
                <a:cubicBezTo>
                  <a:pt x="353976" y="827734"/>
                  <a:pt x="360256" y="857604"/>
                  <a:pt x="360256" y="857604"/>
                </a:cubicBezTo>
                <a:cubicBezTo>
                  <a:pt x="361826" y="862320"/>
                  <a:pt x="360256" y="865465"/>
                  <a:pt x="358686" y="868609"/>
                </a:cubicBezTo>
                <a:cubicBezTo>
                  <a:pt x="352406" y="881185"/>
                  <a:pt x="350836" y="890618"/>
                  <a:pt x="350836" y="893762"/>
                </a:cubicBezTo>
                <a:cubicBezTo>
                  <a:pt x="353976" y="892190"/>
                  <a:pt x="361826" y="889046"/>
                  <a:pt x="372816" y="879613"/>
                </a:cubicBezTo>
                <a:cubicBezTo>
                  <a:pt x="375956" y="876469"/>
                  <a:pt x="379096" y="876469"/>
                  <a:pt x="382238" y="876469"/>
                </a:cubicBezTo>
                <a:cubicBezTo>
                  <a:pt x="382238" y="876469"/>
                  <a:pt x="413638" y="873325"/>
                  <a:pt x="493712" y="791576"/>
                </a:cubicBezTo>
                <a:cubicBezTo>
                  <a:pt x="493712" y="791576"/>
                  <a:pt x="493712" y="791576"/>
                  <a:pt x="413638" y="731837"/>
                </a:cubicBezTo>
                <a:close/>
                <a:moveTo>
                  <a:pt x="209548" y="638175"/>
                </a:moveTo>
                <a:lnTo>
                  <a:pt x="371474" y="638175"/>
                </a:lnTo>
                <a:lnTo>
                  <a:pt x="371474" y="666750"/>
                </a:lnTo>
                <a:lnTo>
                  <a:pt x="209548" y="666750"/>
                </a:lnTo>
                <a:close/>
                <a:moveTo>
                  <a:pt x="107948" y="633412"/>
                </a:moveTo>
                <a:lnTo>
                  <a:pt x="107948" y="671512"/>
                </a:lnTo>
                <a:lnTo>
                  <a:pt x="146048" y="671512"/>
                </a:lnTo>
                <a:lnTo>
                  <a:pt x="146048" y="633412"/>
                </a:lnTo>
                <a:close/>
                <a:moveTo>
                  <a:pt x="93442" y="608012"/>
                </a:moveTo>
                <a:cubicBezTo>
                  <a:pt x="93442" y="608012"/>
                  <a:pt x="93442" y="608012"/>
                  <a:pt x="158968" y="608012"/>
                </a:cubicBezTo>
                <a:cubicBezTo>
                  <a:pt x="166768" y="608012"/>
                  <a:pt x="171448" y="614253"/>
                  <a:pt x="171448" y="620493"/>
                </a:cubicBezTo>
                <a:cubicBezTo>
                  <a:pt x="171448" y="620493"/>
                  <a:pt x="171448" y="620493"/>
                  <a:pt x="171448" y="686019"/>
                </a:cubicBezTo>
                <a:cubicBezTo>
                  <a:pt x="171448" y="693820"/>
                  <a:pt x="166768" y="698500"/>
                  <a:pt x="158968" y="698500"/>
                </a:cubicBezTo>
                <a:cubicBezTo>
                  <a:pt x="158968" y="698500"/>
                  <a:pt x="158968" y="698500"/>
                  <a:pt x="93442" y="698500"/>
                </a:cubicBezTo>
                <a:cubicBezTo>
                  <a:pt x="87202" y="698500"/>
                  <a:pt x="80960" y="693820"/>
                  <a:pt x="80960" y="686019"/>
                </a:cubicBezTo>
                <a:cubicBezTo>
                  <a:pt x="80960" y="686019"/>
                  <a:pt x="80960" y="686019"/>
                  <a:pt x="80960" y="620493"/>
                </a:cubicBezTo>
                <a:cubicBezTo>
                  <a:pt x="80960" y="614253"/>
                  <a:pt x="87202" y="608012"/>
                  <a:pt x="93442" y="608012"/>
                </a:cubicBezTo>
                <a:close/>
                <a:moveTo>
                  <a:pt x="209548" y="477837"/>
                </a:moveTo>
                <a:lnTo>
                  <a:pt x="428624" y="477837"/>
                </a:lnTo>
                <a:lnTo>
                  <a:pt x="428624" y="506412"/>
                </a:lnTo>
                <a:lnTo>
                  <a:pt x="209548" y="506412"/>
                </a:lnTo>
                <a:close/>
                <a:moveTo>
                  <a:pt x="107948" y="473075"/>
                </a:moveTo>
                <a:lnTo>
                  <a:pt x="107948" y="511175"/>
                </a:lnTo>
                <a:lnTo>
                  <a:pt x="146048" y="511175"/>
                </a:lnTo>
                <a:lnTo>
                  <a:pt x="146048" y="473075"/>
                </a:lnTo>
                <a:close/>
                <a:moveTo>
                  <a:pt x="93442" y="446087"/>
                </a:moveTo>
                <a:cubicBezTo>
                  <a:pt x="93442" y="446087"/>
                  <a:pt x="93442" y="446087"/>
                  <a:pt x="158968" y="446087"/>
                </a:cubicBezTo>
                <a:cubicBezTo>
                  <a:pt x="166768" y="446087"/>
                  <a:pt x="171448" y="452329"/>
                  <a:pt x="171448" y="458572"/>
                </a:cubicBezTo>
                <a:cubicBezTo>
                  <a:pt x="171448" y="458572"/>
                  <a:pt x="171448" y="458572"/>
                  <a:pt x="171448" y="524117"/>
                </a:cubicBezTo>
                <a:cubicBezTo>
                  <a:pt x="171448" y="531920"/>
                  <a:pt x="166768" y="538162"/>
                  <a:pt x="158968" y="538162"/>
                </a:cubicBezTo>
                <a:cubicBezTo>
                  <a:pt x="158968" y="538162"/>
                  <a:pt x="158968" y="538162"/>
                  <a:pt x="93442" y="538162"/>
                </a:cubicBezTo>
                <a:cubicBezTo>
                  <a:pt x="87202" y="538162"/>
                  <a:pt x="80960" y="531920"/>
                  <a:pt x="80960" y="524117"/>
                </a:cubicBezTo>
                <a:cubicBezTo>
                  <a:pt x="80960" y="524117"/>
                  <a:pt x="80960" y="524117"/>
                  <a:pt x="80960" y="458572"/>
                </a:cubicBezTo>
                <a:cubicBezTo>
                  <a:pt x="80960" y="452329"/>
                  <a:pt x="87202" y="446087"/>
                  <a:pt x="93442" y="446087"/>
                </a:cubicBezTo>
                <a:close/>
                <a:moveTo>
                  <a:pt x="631758" y="436533"/>
                </a:moveTo>
                <a:cubicBezTo>
                  <a:pt x="581756" y="494183"/>
                  <a:pt x="497376" y="603250"/>
                  <a:pt x="428624" y="709201"/>
                </a:cubicBezTo>
                <a:cubicBezTo>
                  <a:pt x="428624" y="709201"/>
                  <a:pt x="428624" y="709201"/>
                  <a:pt x="511440" y="771525"/>
                </a:cubicBezTo>
                <a:cubicBezTo>
                  <a:pt x="602068" y="674923"/>
                  <a:pt x="681760" y="573646"/>
                  <a:pt x="727074" y="509764"/>
                </a:cubicBezTo>
                <a:cubicBezTo>
                  <a:pt x="727074" y="509764"/>
                  <a:pt x="725512" y="506648"/>
                  <a:pt x="722386" y="503532"/>
                </a:cubicBezTo>
                <a:cubicBezTo>
                  <a:pt x="722386" y="503532"/>
                  <a:pt x="722386" y="503532"/>
                  <a:pt x="639570" y="439649"/>
                </a:cubicBezTo>
                <a:cubicBezTo>
                  <a:pt x="638008" y="438091"/>
                  <a:pt x="634882" y="434975"/>
                  <a:pt x="631758" y="436533"/>
                </a:cubicBezTo>
                <a:close/>
                <a:moveTo>
                  <a:pt x="694854" y="404812"/>
                </a:moveTo>
                <a:lnTo>
                  <a:pt x="674686" y="429593"/>
                </a:lnTo>
                <a:cubicBezTo>
                  <a:pt x="674686" y="429593"/>
                  <a:pt x="674686" y="429593"/>
                  <a:pt x="722780" y="468312"/>
                </a:cubicBezTo>
                <a:cubicBezTo>
                  <a:pt x="722780" y="468312"/>
                  <a:pt x="722780" y="468312"/>
                  <a:pt x="742948" y="441983"/>
                </a:cubicBezTo>
                <a:cubicBezTo>
                  <a:pt x="742948" y="441983"/>
                  <a:pt x="742948" y="441983"/>
                  <a:pt x="741398" y="440434"/>
                </a:cubicBezTo>
                <a:cubicBezTo>
                  <a:pt x="741398" y="440434"/>
                  <a:pt x="741398" y="440434"/>
                  <a:pt x="696406" y="404812"/>
                </a:cubicBezTo>
                <a:cubicBezTo>
                  <a:pt x="694854" y="404812"/>
                  <a:pt x="694854" y="404812"/>
                  <a:pt x="694854" y="404812"/>
                </a:cubicBezTo>
                <a:close/>
                <a:moveTo>
                  <a:pt x="571218" y="395067"/>
                </a:moveTo>
                <a:cubicBezTo>
                  <a:pt x="574526" y="394872"/>
                  <a:pt x="578030" y="396044"/>
                  <a:pt x="581144" y="398387"/>
                </a:cubicBezTo>
                <a:cubicBezTo>
                  <a:pt x="585816" y="403074"/>
                  <a:pt x="587374" y="412448"/>
                  <a:pt x="581144" y="417135"/>
                </a:cubicBezTo>
                <a:cubicBezTo>
                  <a:pt x="532870" y="468691"/>
                  <a:pt x="489266" y="524933"/>
                  <a:pt x="450334" y="584301"/>
                </a:cubicBezTo>
                <a:cubicBezTo>
                  <a:pt x="447220" y="588988"/>
                  <a:pt x="444106" y="590550"/>
                  <a:pt x="439434" y="590550"/>
                </a:cubicBezTo>
                <a:cubicBezTo>
                  <a:pt x="436320" y="590550"/>
                  <a:pt x="434762" y="590550"/>
                  <a:pt x="431648" y="588988"/>
                </a:cubicBezTo>
                <a:cubicBezTo>
                  <a:pt x="425418" y="584301"/>
                  <a:pt x="423860" y="576489"/>
                  <a:pt x="428532" y="570240"/>
                </a:cubicBezTo>
                <a:cubicBezTo>
                  <a:pt x="467464" y="509310"/>
                  <a:pt x="512626" y="451505"/>
                  <a:pt x="562458" y="399949"/>
                </a:cubicBezTo>
                <a:cubicBezTo>
                  <a:pt x="564794" y="396825"/>
                  <a:pt x="567908" y="395262"/>
                  <a:pt x="571218" y="395067"/>
                </a:cubicBezTo>
                <a:close/>
                <a:moveTo>
                  <a:pt x="690416" y="376210"/>
                </a:moveTo>
                <a:cubicBezTo>
                  <a:pt x="698216" y="374650"/>
                  <a:pt x="706018" y="377770"/>
                  <a:pt x="713820" y="382451"/>
                </a:cubicBezTo>
                <a:cubicBezTo>
                  <a:pt x="713820" y="382451"/>
                  <a:pt x="713820" y="382451"/>
                  <a:pt x="759070" y="419896"/>
                </a:cubicBezTo>
                <a:cubicBezTo>
                  <a:pt x="766870" y="424577"/>
                  <a:pt x="771552" y="432378"/>
                  <a:pt x="771552" y="440179"/>
                </a:cubicBezTo>
                <a:cubicBezTo>
                  <a:pt x="773112" y="446420"/>
                  <a:pt x="771552" y="452661"/>
                  <a:pt x="766870" y="457341"/>
                </a:cubicBezTo>
                <a:cubicBezTo>
                  <a:pt x="766870" y="457341"/>
                  <a:pt x="766870" y="457341"/>
                  <a:pt x="745026" y="485425"/>
                </a:cubicBezTo>
                <a:cubicBezTo>
                  <a:pt x="754388" y="497907"/>
                  <a:pt x="757508" y="513509"/>
                  <a:pt x="749708" y="524430"/>
                </a:cubicBezTo>
                <a:cubicBezTo>
                  <a:pt x="702898" y="591519"/>
                  <a:pt x="618640" y="699174"/>
                  <a:pt x="525022" y="799027"/>
                </a:cubicBezTo>
                <a:cubicBezTo>
                  <a:pt x="445446" y="883278"/>
                  <a:pt x="403316" y="898880"/>
                  <a:pt x="387714" y="902001"/>
                </a:cubicBezTo>
                <a:cubicBezTo>
                  <a:pt x="372110" y="914483"/>
                  <a:pt x="359628" y="919163"/>
                  <a:pt x="350266" y="919163"/>
                </a:cubicBezTo>
                <a:cubicBezTo>
                  <a:pt x="344024" y="919163"/>
                  <a:pt x="337784" y="917603"/>
                  <a:pt x="334662" y="914483"/>
                </a:cubicBezTo>
                <a:cubicBezTo>
                  <a:pt x="325300" y="906681"/>
                  <a:pt x="317500" y="891079"/>
                  <a:pt x="333102" y="858315"/>
                </a:cubicBezTo>
                <a:cubicBezTo>
                  <a:pt x="331542" y="842713"/>
                  <a:pt x="337784" y="799027"/>
                  <a:pt x="400196" y="705414"/>
                </a:cubicBezTo>
                <a:cubicBezTo>
                  <a:pt x="471970" y="594640"/>
                  <a:pt x="560908" y="476064"/>
                  <a:pt x="613960" y="416776"/>
                </a:cubicBezTo>
                <a:cubicBezTo>
                  <a:pt x="620200" y="410535"/>
                  <a:pt x="635804" y="402734"/>
                  <a:pt x="652968" y="413655"/>
                </a:cubicBezTo>
                <a:cubicBezTo>
                  <a:pt x="652968" y="413655"/>
                  <a:pt x="652968" y="413655"/>
                  <a:pt x="674812" y="384011"/>
                </a:cubicBezTo>
                <a:cubicBezTo>
                  <a:pt x="679492" y="379331"/>
                  <a:pt x="684174" y="376210"/>
                  <a:pt x="690416" y="376210"/>
                </a:cubicBezTo>
                <a:close/>
                <a:moveTo>
                  <a:pt x="209548" y="319087"/>
                </a:moveTo>
                <a:lnTo>
                  <a:pt x="519112" y="319087"/>
                </a:lnTo>
                <a:lnTo>
                  <a:pt x="519112" y="346075"/>
                </a:lnTo>
                <a:lnTo>
                  <a:pt x="209548" y="346075"/>
                </a:lnTo>
                <a:close/>
                <a:moveTo>
                  <a:pt x="107948" y="312737"/>
                </a:moveTo>
                <a:lnTo>
                  <a:pt x="107948" y="349250"/>
                </a:lnTo>
                <a:lnTo>
                  <a:pt x="146048" y="349250"/>
                </a:lnTo>
                <a:lnTo>
                  <a:pt x="146048" y="312737"/>
                </a:lnTo>
                <a:close/>
                <a:moveTo>
                  <a:pt x="93442" y="285750"/>
                </a:moveTo>
                <a:cubicBezTo>
                  <a:pt x="93442" y="285750"/>
                  <a:pt x="93442" y="285750"/>
                  <a:pt x="158968" y="285750"/>
                </a:cubicBezTo>
                <a:cubicBezTo>
                  <a:pt x="166768" y="285750"/>
                  <a:pt x="171448" y="291992"/>
                  <a:pt x="171448" y="299795"/>
                </a:cubicBezTo>
                <a:cubicBezTo>
                  <a:pt x="171448" y="299795"/>
                  <a:pt x="171448" y="299795"/>
                  <a:pt x="171448" y="363780"/>
                </a:cubicBezTo>
                <a:cubicBezTo>
                  <a:pt x="171448" y="371583"/>
                  <a:pt x="166768" y="377825"/>
                  <a:pt x="158968" y="377825"/>
                </a:cubicBezTo>
                <a:cubicBezTo>
                  <a:pt x="158968" y="377825"/>
                  <a:pt x="158968" y="377825"/>
                  <a:pt x="93442" y="377825"/>
                </a:cubicBezTo>
                <a:cubicBezTo>
                  <a:pt x="87202" y="377825"/>
                  <a:pt x="80960" y="371583"/>
                  <a:pt x="80960" y="363780"/>
                </a:cubicBezTo>
                <a:cubicBezTo>
                  <a:pt x="80960" y="363780"/>
                  <a:pt x="80960" y="363780"/>
                  <a:pt x="80960" y="299795"/>
                </a:cubicBezTo>
                <a:cubicBezTo>
                  <a:pt x="80960" y="291992"/>
                  <a:pt x="87202" y="285750"/>
                  <a:pt x="93442" y="285750"/>
                </a:cubicBezTo>
                <a:close/>
                <a:moveTo>
                  <a:pt x="565148" y="128587"/>
                </a:moveTo>
                <a:cubicBezTo>
                  <a:pt x="565148" y="128587"/>
                  <a:pt x="565148" y="128587"/>
                  <a:pt x="603634" y="128587"/>
                </a:cubicBezTo>
                <a:cubicBezTo>
                  <a:pt x="611330" y="128587"/>
                  <a:pt x="615948" y="134811"/>
                  <a:pt x="615948" y="142591"/>
                </a:cubicBezTo>
                <a:cubicBezTo>
                  <a:pt x="615948" y="142591"/>
                  <a:pt x="615948" y="142591"/>
                  <a:pt x="615948" y="363537"/>
                </a:cubicBezTo>
                <a:cubicBezTo>
                  <a:pt x="615948" y="363537"/>
                  <a:pt x="615948" y="363537"/>
                  <a:pt x="589780" y="363537"/>
                </a:cubicBezTo>
                <a:lnTo>
                  <a:pt x="589780" y="155038"/>
                </a:lnTo>
                <a:cubicBezTo>
                  <a:pt x="589780" y="155038"/>
                  <a:pt x="589780" y="155038"/>
                  <a:pt x="565148" y="155038"/>
                </a:cubicBezTo>
                <a:cubicBezTo>
                  <a:pt x="565148" y="155038"/>
                  <a:pt x="565148" y="155038"/>
                  <a:pt x="565148" y="128587"/>
                </a:cubicBezTo>
                <a:close/>
                <a:moveTo>
                  <a:pt x="14048" y="128587"/>
                </a:moveTo>
                <a:cubicBezTo>
                  <a:pt x="14048" y="128587"/>
                  <a:pt x="14048" y="128587"/>
                  <a:pt x="54636" y="128587"/>
                </a:cubicBezTo>
                <a:cubicBezTo>
                  <a:pt x="54636" y="128587"/>
                  <a:pt x="54636" y="128587"/>
                  <a:pt x="54636" y="155079"/>
                </a:cubicBezTo>
                <a:cubicBezTo>
                  <a:pt x="54636" y="155079"/>
                  <a:pt x="54636" y="155079"/>
                  <a:pt x="26536" y="155079"/>
                </a:cubicBezTo>
                <a:lnTo>
                  <a:pt x="26536" y="781545"/>
                </a:lnTo>
                <a:cubicBezTo>
                  <a:pt x="26536" y="781545"/>
                  <a:pt x="26536" y="781545"/>
                  <a:pt x="280988" y="781545"/>
                </a:cubicBezTo>
                <a:cubicBezTo>
                  <a:pt x="280988" y="781545"/>
                  <a:pt x="280988" y="781545"/>
                  <a:pt x="280988" y="808037"/>
                </a:cubicBezTo>
                <a:cubicBezTo>
                  <a:pt x="280988" y="808037"/>
                  <a:pt x="280988" y="808037"/>
                  <a:pt x="14048" y="808037"/>
                </a:cubicBezTo>
                <a:cubicBezTo>
                  <a:pt x="6244" y="808037"/>
                  <a:pt x="0" y="801804"/>
                  <a:pt x="0" y="794012"/>
                </a:cubicBezTo>
                <a:cubicBezTo>
                  <a:pt x="0" y="794012"/>
                  <a:pt x="0" y="794012"/>
                  <a:pt x="0" y="142612"/>
                </a:cubicBezTo>
                <a:cubicBezTo>
                  <a:pt x="0" y="134821"/>
                  <a:pt x="6244" y="128587"/>
                  <a:pt x="14048" y="128587"/>
                </a:cubicBezTo>
                <a:close/>
                <a:moveTo>
                  <a:pt x="306386" y="73025"/>
                </a:moveTo>
                <a:cubicBezTo>
                  <a:pt x="306386" y="73025"/>
                  <a:pt x="306386" y="73025"/>
                  <a:pt x="309562" y="73025"/>
                </a:cubicBezTo>
                <a:cubicBezTo>
                  <a:pt x="317498" y="73025"/>
                  <a:pt x="323848" y="79375"/>
                  <a:pt x="323848" y="87313"/>
                </a:cubicBezTo>
                <a:cubicBezTo>
                  <a:pt x="323848" y="93663"/>
                  <a:pt x="317498" y="100013"/>
                  <a:pt x="309562" y="100013"/>
                </a:cubicBezTo>
                <a:cubicBezTo>
                  <a:pt x="309562" y="100013"/>
                  <a:pt x="309562" y="100013"/>
                  <a:pt x="306386" y="100013"/>
                </a:cubicBezTo>
                <a:cubicBezTo>
                  <a:pt x="300036" y="100013"/>
                  <a:pt x="293686" y="93663"/>
                  <a:pt x="293686" y="87313"/>
                </a:cubicBezTo>
                <a:cubicBezTo>
                  <a:pt x="293686" y="79375"/>
                  <a:pt x="300036" y="73025"/>
                  <a:pt x="306386" y="73025"/>
                </a:cubicBezTo>
                <a:close/>
                <a:moveTo>
                  <a:pt x="307984" y="26987"/>
                </a:moveTo>
                <a:cubicBezTo>
                  <a:pt x="278300" y="26987"/>
                  <a:pt x="251740" y="48812"/>
                  <a:pt x="247052" y="79990"/>
                </a:cubicBezTo>
                <a:cubicBezTo>
                  <a:pt x="242364" y="95579"/>
                  <a:pt x="228304" y="101814"/>
                  <a:pt x="218928" y="101814"/>
                </a:cubicBezTo>
                <a:cubicBezTo>
                  <a:pt x="218928" y="101814"/>
                  <a:pt x="218928" y="101814"/>
                  <a:pt x="131436" y="101814"/>
                </a:cubicBezTo>
                <a:cubicBezTo>
                  <a:pt x="120496" y="101814"/>
                  <a:pt x="111124" y="111168"/>
                  <a:pt x="111124" y="122080"/>
                </a:cubicBezTo>
                <a:lnTo>
                  <a:pt x="111124" y="200025"/>
                </a:lnTo>
                <a:cubicBezTo>
                  <a:pt x="111124" y="200025"/>
                  <a:pt x="111124" y="200025"/>
                  <a:pt x="506412" y="200025"/>
                </a:cubicBezTo>
                <a:cubicBezTo>
                  <a:pt x="506412" y="200025"/>
                  <a:pt x="506412" y="200025"/>
                  <a:pt x="506412" y="122080"/>
                </a:cubicBezTo>
                <a:cubicBezTo>
                  <a:pt x="506412" y="111168"/>
                  <a:pt x="497036" y="101814"/>
                  <a:pt x="486100" y="101814"/>
                </a:cubicBezTo>
                <a:cubicBezTo>
                  <a:pt x="486100" y="101814"/>
                  <a:pt x="486100" y="101814"/>
                  <a:pt x="398604" y="101814"/>
                </a:cubicBezTo>
                <a:cubicBezTo>
                  <a:pt x="387668" y="101814"/>
                  <a:pt x="375168" y="95579"/>
                  <a:pt x="370480" y="79990"/>
                </a:cubicBezTo>
                <a:cubicBezTo>
                  <a:pt x="364232" y="48812"/>
                  <a:pt x="339232" y="26987"/>
                  <a:pt x="307984" y="26987"/>
                </a:cubicBezTo>
                <a:close/>
                <a:moveTo>
                  <a:pt x="307180" y="0"/>
                </a:moveTo>
                <a:cubicBezTo>
                  <a:pt x="350856" y="0"/>
                  <a:pt x="388296" y="31315"/>
                  <a:pt x="396096" y="73590"/>
                </a:cubicBezTo>
                <a:cubicBezTo>
                  <a:pt x="396096" y="73590"/>
                  <a:pt x="396096" y="73590"/>
                  <a:pt x="485012" y="73590"/>
                </a:cubicBezTo>
                <a:cubicBezTo>
                  <a:pt x="509972" y="73590"/>
                  <a:pt x="531812" y="95511"/>
                  <a:pt x="531812" y="122129"/>
                </a:cubicBezTo>
                <a:cubicBezTo>
                  <a:pt x="531812" y="122129"/>
                  <a:pt x="531812" y="122129"/>
                  <a:pt x="531812" y="214508"/>
                </a:cubicBezTo>
                <a:cubicBezTo>
                  <a:pt x="531812" y="222337"/>
                  <a:pt x="525572" y="228600"/>
                  <a:pt x="517772" y="228600"/>
                </a:cubicBezTo>
                <a:cubicBezTo>
                  <a:pt x="517772" y="228600"/>
                  <a:pt x="517772" y="228600"/>
                  <a:pt x="96588" y="228600"/>
                </a:cubicBezTo>
                <a:cubicBezTo>
                  <a:pt x="88788" y="228600"/>
                  <a:pt x="82548" y="222337"/>
                  <a:pt x="82548" y="214508"/>
                </a:cubicBezTo>
                <a:cubicBezTo>
                  <a:pt x="82548" y="214508"/>
                  <a:pt x="82548" y="214508"/>
                  <a:pt x="82548" y="122129"/>
                </a:cubicBezTo>
                <a:cubicBezTo>
                  <a:pt x="82548" y="95511"/>
                  <a:pt x="104388" y="73590"/>
                  <a:pt x="130908" y="73590"/>
                </a:cubicBezTo>
                <a:cubicBezTo>
                  <a:pt x="130908" y="73590"/>
                  <a:pt x="130908" y="73590"/>
                  <a:pt x="218264" y="73590"/>
                </a:cubicBezTo>
                <a:cubicBezTo>
                  <a:pt x="226064" y="31315"/>
                  <a:pt x="263500" y="0"/>
                  <a:pt x="3071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1" name="Freeform 95">
            <a:extLst>
              <a:ext uri="{FF2B5EF4-FFF2-40B4-BE49-F238E27FC236}">
                <a16:creationId xmlns:a16="http://schemas.microsoft.com/office/drawing/2014/main" id="{5F8BBE87-19BC-4D21-942F-3FF7333B67D5}"/>
              </a:ext>
            </a:extLst>
          </p:cNvPr>
          <p:cNvSpPr>
            <a:spLocks noEditPoints="1"/>
          </p:cNvSpPr>
          <p:nvPr/>
        </p:nvSpPr>
        <p:spPr bwMode="auto">
          <a:xfrm>
            <a:off x="10491934" y="5582138"/>
            <a:ext cx="612832" cy="342425"/>
          </a:xfrm>
          <a:custGeom>
            <a:avLst/>
            <a:gdLst>
              <a:gd name="T0" fmla="*/ 3676 w 3918"/>
              <a:gd name="T1" fmla="*/ 114 h 2188"/>
              <a:gd name="T2" fmla="*/ 3186 w 3918"/>
              <a:gd name="T3" fmla="*/ 108 h 2188"/>
              <a:gd name="T4" fmla="*/ 1984 w 3918"/>
              <a:gd name="T5" fmla="*/ 24 h 2188"/>
              <a:gd name="T6" fmla="*/ 1468 w 3918"/>
              <a:gd name="T7" fmla="*/ 307 h 2188"/>
              <a:gd name="T8" fmla="*/ 1044 w 3918"/>
              <a:gd name="T9" fmla="*/ 302 h 2188"/>
              <a:gd name="T10" fmla="*/ 284 w 3918"/>
              <a:gd name="T11" fmla="*/ 73 h 2188"/>
              <a:gd name="T12" fmla="*/ 196 w 3918"/>
              <a:gd name="T13" fmla="*/ 1731 h 2188"/>
              <a:gd name="T14" fmla="*/ 479 w 3918"/>
              <a:gd name="T15" fmla="*/ 1883 h 2188"/>
              <a:gd name="T16" fmla="*/ 758 w 3918"/>
              <a:gd name="T17" fmla="*/ 1731 h 2188"/>
              <a:gd name="T18" fmla="*/ 1189 w 3918"/>
              <a:gd name="T19" fmla="*/ 1998 h 2188"/>
              <a:gd name="T20" fmla="*/ 1695 w 3918"/>
              <a:gd name="T21" fmla="*/ 2168 h 2188"/>
              <a:gd name="T22" fmla="*/ 2129 w 3918"/>
              <a:gd name="T23" fmla="*/ 1902 h 2188"/>
              <a:gd name="T24" fmla="*/ 2590 w 3918"/>
              <a:gd name="T25" fmla="*/ 1869 h 2188"/>
              <a:gd name="T26" fmla="*/ 3016 w 3918"/>
              <a:gd name="T27" fmla="*/ 1667 h 2188"/>
              <a:gd name="T28" fmla="*/ 3349 w 3918"/>
              <a:gd name="T29" fmla="*/ 1811 h 2188"/>
              <a:gd name="T30" fmla="*/ 3644 w 3918"/>
              <a:gd name="T31" fmla="*/ 1840 h 2188"/>
              <a:gd name="T32" fmla="*/ 346 w 3918"/>
              <a:gd name="T33" fmla="*/ 1748 h 2188"/>
              <a:gd name="T34" fmla="*/ 224 w 3918"/>
              <a:gd name="T35" fmla="*/ 459 h 2188"/>
              <a:gd name="T36" fmla="*/ 884 w 3918"/>
              <a:gd name="T37" fmla="*/ 471 h 2188"/>
              <a:gd name="T38" fmla="*/ 1010 w 3918"/>
              <a:gd name="T39" fmla="*/ 1514 h 2188"/>
              <a:gd name="T40" fmla="*/ 809 w 3918"/>
              <a:gd name="T41" fmla="*/ 1655 h 2188"/>
              <a:gd name="T42" fmla="*/ 1011 w 3918"/>
              <a:gd name="T43" fmla="*/ 1508 h 2188"/>
              <a:gd name="T44" fmla="*/ 1149 w 3918"/>
              <a:gd name="T45" fmla="*/ 1482 h 2188"/>
              <a:gd name="T46" fmla="*/ 1245 w 3918"/>
              <a:gd name="T47" fmla="*/ 1357 h 2188"/>
              <a:gd name="T48" fmla="*/ 1482 w 3918"/>
              <a:gd name="T49" fmla="*/ 1389 h 2188"/>
              <a:gd name="T50" fmla="*/ 1203 w 3918"/>
              <a:gd name="T51" fmla="*/ 1896 h 2188"/>
              <a:gd name="T52" fmla="*/ 1397 w 3918"/>
              <a:gd name="T53" fmla="*/ 2044 h 2188"/>
              <a:gd name="T54" fmla="*/ 1665 w 3918"/>
              <a:gd name="T55" fmla="*/ 1481 h 2188"/>
              <a:gd name="T56" fmla="*/ 1395 w 3918"/>
              <a:gd name="T57" fmla="*/ 2038 h 2188"/>
              <a:gd name="T58" fmla="*/ 1800 w 3918"/>
              <a:gd name="T59" fmla="*/ 2095 h 2188"/>
              <a:gd name="T60" fmla="*/ 1883 w 3918"/>
              <a:gd name="T61" fmla="*/ 1627 h 2188"/>
              <a:gd name="T62" fmla="*/ 2011 w 3918"/>
              <a:gd name="T63" fmla="*/ 1910 h 2188"/>
              <a:gd name="T64" fmla="*/ 2571 w 3918"/>
              <a:gd name="T65" fmla="*/ 1160 h 2188"/>
              <a:gd name="T66" fmla="*/ 2756 w 3918"/>
              <a:gd name="T67" fmla="*/ 1670 h 2188"/>
              <a:gd name="T68" fmla="*/ 2485 w 3918"/>
              <a:gd name="T69" fmla="*/ 1742 h 2188"/>
              <a:gd name="T70" fmla="*/ 2136 w 3918"/>
              <a:gd name="T71" fmla="*/ 1377 h 2188"/>
              <a:gd name="T72" fmla="*/ 2156 w 3918"/>
              <a:gd name="T73" fmla="*/ 1816 h 2188"/>
              <a:gd name="T74" fmla="*/ 1958 w 3918"/>
              <a:gd name="T75" fmla="*/ 1536 h 2188"/>
              <a:gd name="T76" fmla="*/ 1671 w 3918"/>
              <a:gd name="T77" fmla="*/ 1371 h 2188"/>
              <a:gd name="T78" fmla="*/ 1484 w 3918"/>
              <a:gd name="T79" fmla="*/ 1241 h 2188"/>
              <a:gd name="T80" fmla="*/ 1368 w 3918"/>
              <a:gd name="T81" fmla="*/ 1207 h 2188"/>
              <a:gd name="T82" fmla="*/ 845 w 3918"/>
              <a:gd name="T83" fmla="*/ 1292 h 2188"/>
              <a:gd name="T84" fmla="*/ 989 w 3918"/>
              <a:gd name="T85" fmla="*/ 517 h 2188"/>
              <a:gd name="T86" fmla="*/ 1414 w 3918"/>
              <a:gd name="T87" fmla="*/ 424 h 2188"/>
              <a:gd name="T88" fmla="*/ 1519 w 3918"/>
              <a:gd name="T89" fmla="*/ 913 h 2188"/>
              <a:gd name="T90" fmla="*/ 2061 w 3918"/>
              <a:gd name="T91" fmla="*/ 583 h 2188"/>
              <a:gd name="T92" fmla="*/ 2757 w 3918"/>
              <a:gd name="T93" fmla="*/ 963 h 2188"/>
              <a:gd name="T94" fmla="*/ 2987 w 3918"/>
              <a:gd name="T95" fmla="*/ 1291 h 2188"/>
              <a:gd name="T96" fmla="*/ 2957 w 3918"/>
              <a:gd name="T97" fmla="*/ 1595 h 2188"/>
              <a:gd name="T98" fmla="*/ 2935 w 3918"/>
              <a:gd name="T99" fmla="*/ 990 h 2188"/>
              <a:gd name="T100" fmla="*/ 2610 w 3918"/>
              <a:gd name="T101" fmla="*/ 751 h 2188"/>
              <a:gd name="T102" fmla="*/ 1853 w 3918"/>
              <a:gd name="T103" fmla="*/ 716 h 2188"/>
              <a:gd name="T104" fmla="*/ 1479 w 3918"/>
              <a:gd name="T105" fmla="*/ 722 h 2188"/>
              <a:gd name="T106" fmla="*/ 1595 w 3918"/>
              <a:gd name="T107" fmla="*/ 310 h 2188"/>
              <a:gd name="T108" fmla="*/ 1966 w 3918"/>
              <a:gd name="T109" fmla="*/ 123 h 2188"/>
              <a:gd name="T110" fmla="*/ 3109 w 3918"/>
              <a:gd name="T111" fmla="*/ 1048 h 2188"/>
              <a:gd name="T112" fmla="*/ 3083 w 3918"/>
              <a:gd name="T113" fmla="*/ 1242 h 2188"/>
              <a:gd name="T114" fmla="*/ 3450 w 3918"/>
              <a:gd name="T115" fmla="*/ 1781 h 2188"/>
              <a:gd name="T116" fmla="*/ 3706 w 3918"/>
              <a:gd name="T117" fmla="*/ 447 h 2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18" h="2188">
                <a:moveTo>
                  <a:pt x="3891" y="845"/>
                </a:moveTo>
                <a:cubicBezTo>
                  <a:pt x="3880" y="698"/>
                  <a:pt x="3851" y="553"/>
                  <a:pt x="3807" y="412"/>
                </a:cubicBezTo>
                <a:cubicBezTo>
                  <a:pt x="3784" y="341"/>
                  <a:pt x="3757" y="270"/>
                  <a:pt x="3726" y="202"/>
                </a:cubicBezTo>
                <a:cubicBezTo>
                  <a:pt x="3712" y="171"/>
                  <a:pt x="3695" y="142"/>
                  <a:pt x="3676" y="114"/>
                </a:cubicBezTo>
                <a:cubicBezTo>
                  <a:pt x="3664" y="96"/>
                  <a:pt x="3653" y="78"/>
                  <a:pt x="3643" y="60"/>
                </a:cubicBezTo>
                <a:cubicBezTo>
                  <a:pt x="3626" y="23"/>
                  <a:pt x="3589" y="0"/>
                  <a:pt x="3548" y="0"/>
                </a:cubicBezTo>
                <a:cubicBezTo>
                  <a:pt x="3538" y="1"/>
                  <a:pt x="3528" y="4"/>
                  <a:pt x="3518" y="8"/>
                </a:cubicBezTo>
                <a:cubicBezTo>
                  <a:pt x="3186" y="108"/>
                  <a:pt x="3186" y="108"/>
                  <a:pt x="3186" y="108"/>
                </a:cubicBezTo>
                <a:cubicBezTo>
                  <a:pt x="2916" y="191"/>
                  <a:pt x="2916" y="191"/>
                  <a:pt x="2895" y="230"/>
                </a:cubicBezTo>
                <a:cubicBezTo>
                  <a:pt x="2896" y="234"/>
                  <a:pt x="2896" y="237"/>
                  <a:pt x="2895" y="241"/>
                </a:cubicBezTo>
                <a:cubicBezTo>
                  <a:pt x="2851" y="218"/>
                  <a:pt x="2804" y="201"/>
                  <a:pt x="2755" y="191"/>
                </a:cubicBezTo>
                <a:cubicBezTo>
                  <a:pt x="1984" y="24"/>
                  <a:pt x="1984" y="24"/>
                  <a:pt x="1984" y="24"/>
                </a:cubicBezTo>
                <a:cubicBezTo>
                  <a:pt x="1944" y="12"/>
                  <a:pt x="1903" y="5"/>
                  <a:pt x="1861" y="3"/>
                </a:cubicBezTo>
                <a:cubicBezTo>
                  <a:pt x="1843" y="3"/>
                  <a:pt x="1843" y="3"/>
                  <a:pt x="1843" y="3"/>
                </a:cubicBezTo>
                <a:cubicBezTo>
                  <a:pt x="1714" y="17"/>
                  <a:pt x="1599" y="90"/>
                  <a:pt x="1533" y="202"/>
                </a:cubicBezTo>
                <a:cubicBezTo>
                  <a:pt x="1511" y="235"/>
                  <a:pt x="1489" y="270"/>
                  <a:pt x="1468" y="307"/>
                </a:cubicBezTo>
                <a:cubicBezTo>
                  <a:pt x="1406" y="307"/>
                  <a:pt x="1406" y="307"/>
                  <a:pt x="1406" y="307"/>
                </a:cubicBezTo>
                <a:cubicBezTo>
                  <a:pt x="1105" y="324"/>
                  <a:pt x="1105" y="324"/>
                  <a:pt x="1105" y="324"/>
                </a:cubicBezTo>
                <a:cubicBezTo>
                  <a:pt x="1081" y="325"/>
                  <a:pt x="1058" y="329"/>
                  <a:pt x="1034" y="334"/>
                </a:cubicBezTo>
                <a:cubicBezTo>
                  <a:pt x="1044" y="302"/>
                  <a:pt x="1044" y="302"/>
                  <a:pt x="1044" y="302"/>
                </a:cubicBezTo>
                <a:cubicBezTo>
                  <a:pt x="1052" y="275"/>
                  <a:pt x="1049" y="246"/>
                  <a:pt x="1035" y="222"/>
                </a:cubicBezTo>
                <a:cubicBezTo>
                  <a:pt x="1014" y="190"/>
                  <a:pt x="1014" y="190"/>
                  <a:pt x="743" y="108"/>
                </a:cubicBezTo>
                <a:cubicBezTo>
                  <a:pt x="412" y="16"/>
                  <a:pt x="412" y="16"/>
                  <a:pt x="412" y="16"/>
                </a:cubicBezTo>
                <a:cubicBezTo>
                  <a:pt x="361" y="0"/>
                  <a:pt x="306" y="24"/>
                  <a:pt x="284" y="73"/>
                </a:cubicBezTo>
                <a:cubicBezTo>
                  <a:pt x="276" y="91"/>
                  <a:pt x="267" y="110"/>
                  <a:pt x="257" y="127"/>
                </a:cubicBezTo>
                <a:cubicBezTo>
                  <a:pt x="237" y="154"/>
                  <a:pt x="219" y="183"/>
                  <a:pt x="204" y="213"/>
                </a:cubicBezTo>
                <a:cubicBezTo>
                  <a:pt x="175" y="282"/>
                  <a:pt x="149" y="352"/>
                  <a:pt x="128" y="424"/>
                </a:cubicBezTo>
                <a:cubicBezTo>
                  <a:pt x="0" y="855"/>
                  <a:pt x="24" y="1316"/>
                  <a:pt x="196" y="1731"/>
                </a:cubicBezTo>
                <a:cubicBezTo>
                  <a:pt x="207" y="1763"/>
                  <a:pt x="227" y="1790"/>
                  <a:pt x="253" y="1811"/>
                </a:cubicBezTo>
                <a:cubicBezTo>
                  <a:pt x="273" y="1825"/>
                  <a:pt x="295" y="1835"/>
                  <a:pt x="319" y="1841"/>
                </a:cubicBezTo>
                <a:cubicBezTo>
                  <a:pt x="348" y="1848"/>
                  <a:pt x="348" y="1848"/>
                  <a:pt x="348" y="1848"/>
                </a:cubicBezTo>
                <a:cubicBezTo>
                  <a:pt x="479" y="1883"/>
                  <a:pt x="479" y="1883"/>
                  <a:pt x="479" y="1883"/>
                </a:cubicBezTo>
                <a:cubicBezTo>
                  <a:pt x="488" y="1884"/>
                  <a:pt x="498" y="1884"/>
                  <a:pt x="507" y="1883"/>
                </a:cubicBezTo>
                <a:cubicBezTo>
                  <a:pt x="556" y="1885"/>
                  <a:pt x="599" y="1853"/>
                  <a:pt x="613" y="1807"/>
                </a:cubicBezTo>
                <a:cubicBezTo>
                  <a:pt x="663" y="1633"/>
                  <a:pt x="663" y="1633"/>
                  <a:pt x="663" y="1633"/>
                </a:cubicBezTo>
                <a:cubicBezTo>
                  <a:pt x="686" y="1673"/>
                  <a:pt x="719" y="1707"/>
                  <a:pt x="758" y="1731"/>
                </a:cubicBezTo>
                <a:cubicBezTo>
                  <a:pt x="805" y="1758"/>
                  <a:pt x="858" y="1771"/>
                  <a:pt x="912" y="1769"/>
                </a:cubicBezTo>
                <a:cubicBezTo>
                  <a:pt x="941" y="1769"/>
                  <a:pt x="941" y="1769"/>
                  <a:pt x="941" y="1769"/>
                </a:cubicBezTo>
                <a:cubicBezTo>
                  <a:pt x="948" y="1823"/>
                  <a:pt x="973" y="1874"/>
                  <a:pt x="1011" y="1912"/>
                </a:cubicBezTo>
                <a:cubicBezTo>
                  <a:pt x="1059" y="1960"/>
                  <a:pt x="1122" y="1990"/>
                  <a:pt x="1189" y="1998"/>
                </a:cubicBezTo>
                <a:cubicBezTo>
                  <a:pt x="1230" y="1998"/>
                  <a:pt x="1230" y="1998"/>
                  <a:pt x="1230" y="1998"/>
                </a:cubicBezTo>
                <a:cubicBezTo>
                  <a:pt x="1275" y="2096"/>
                  <a:pt x="1373" y="2157"/>
                  <a:pt x="1480" y="2155"/>
                </a:cubicBezTo>
                <a:cubicBezTo>
                  <a:pt x="1529" y="2155"/>
                  <a:pt x="1577" y="2143"/>
                  <a:pt x="1620" y="2119"/>
                </a:cubicBezTo>
                <a:cubicBezTo>
                  <a:pt x="1642" y="2140"/>
                  <a:pt x="1667" y="2156"/>
                  <a:pt x="1695" y="2168"/>
                </a:cubicBezTo>
                <a:cubicBezTo>
                  <a:pt x="1728" y="2182"/>
                  <a:pt x="1764" y="2188"/>
                  <a:pt x="1800" y="2188"/>
                </a:cubicBezTo>
                <a:cubicBezTo>
                  <a:pt x="1863" y="2188"/>
                  <a:pt x="1925" y="2166"/>
                  <a:pt x="1974" y="2127"/>
                </a:cubicBezTo>
                <a:cubicBezTo>
                  <a:pt x="2031" y="2077"/>
                  <a:pt x="2076" y="2016"/>
                  <a:pt x="2107" y="1947"/>
                </a:cubicBezTo>
                <a:cubicBezTo>
                  <a:pt x="2107" y="1936"/>
                  <a:pt x="2121" y="1922"/>
                  <a:pt x="2129" y="1902"/>
                </a:cubicBezTo>
                <a:cubicBezTo>
                  <a:pt x="2166" y="1917"/>
                  <a:pt x="2206" y="1924"/>
                  <a:pt x="2246" y="1924"/>
                </a:cubicBezTo>
                <a:cubicBezTo>
                  <a:pt x="2294" y="1924"/>
                  <a:pt x="2341" y="1915"/>
                  <a:pt x="2386" y="1897"/>
                </a:cubicBezTo>
                <a:cubicBezTo>
                  <a:pt x="2417" y="1886"/>
                  <a:pt x="2445" y="1868"/>
                  <a:pt x="2470" y="1846"/>
                </a:cubicBezTo>
                <a:cubicBezTo>
                  <a:pt x="2508" y="1862"/>
                  <a:pt x="2549" y="1869"/>
                  <a:pt x="2590" y="1869"/>
                </a:cubicBezTo>
                <a:cubicBezTo>
                  <a:pt x="2614" y="1869"/>
                  <a:pt x="2638" y="1867"/>
                  <a:pt x="2662" y="1863"/>
                </a:cubicBezTo>
                <a:cubicBezTo>
                  <a:pt x="2747" y="1846"/>
                  <a:pt x="2820" y="1789"/>
                  <a:pt x="2857" y="1710"/>
                </a:cubicBezTo>
                <a:cubicBezTo>
                  <a:pt x="2872" y="1710"/>
                  <a:pt x="2872" y="1710"/>
                  <a:pt x="2872" y="1710"/>
                </a:cubicBezTo>
                <a:cubicBezTo>
                  <a:pt x="2923" y="1709"/>
                  <a:pt x="2973" y="1694"/>
                  <a:pt x="3016" y="1667"/>
                </a:cubicBezTo>
                <a:cubicBezTo>
                  <a:pt x="3130" y="1596"/>
                  <a:pt x="3177" y="1454"/>
                  <a:pt x="3129" y="1328"/>
                </a:cubicBezTo>
                <a:cubicBezTo>
                  <a:pt x="3145" y="1320"/>
                  <a:pt x="3158" y="1308"/>
                  <a:pt x="3168" y="1293"/>
                </a:cubicBezTo>
                <a:cubicBezTo>
                  <a:pt x="3182" y="1268"/>
                  <a:pt x="3182" y="1268"/>
                  <a:pt x="3182" y="1268"/>
                </a:cubicBezTo>
                <a:cubicBezTo>
                  <a:pt x="3349" y="1811"/>
                  <a:pt x="3349" y="1811"/>
                  <a:pt x="3349" y="1811"/>
                </a:cubicBezTo>
                <a:cubicBezTo>
                  <a:pt x="3364" y="1857"/>
                  <a:pt x="3407" y="1887"/>
                  <a:pt x="3455" y="1885"/>
                </a:cubicBezTo>
                <a:cubicBezTo>
                  <a:pt x="3465" y="1886"/>
                  <a:pt x="3475" y="1886"/>
                  <a:pt x="3485" y="1885"/>
                </a:cubicBezTo>
                <a:cubicBezTo>
                  <a:pt x="3616" y="1847"/>
                  <a:pt x="3616" y="1847"/>
                  <a:pt x="3616" y="1847"/>
                </a:cubicBezTo>
                <a:cubicBezTo>
                  <a:pt x="3644" y="1840"/>
                  <a:pt x="3644" y="1840"/>
                  <a:pt x="3644" y="1840"/>
                </a:cubicBezTo>
                <a:cubicBezTo>
                  <a:pt x="3702" y="1827"/>
                  <a:pt x="3748" y="1784"/>
                  <a:pt x="3766" y="1728"/>
                </a:cubicBezTo>
                <a:cubicBezTo>
                  <a:pt x="3875" y="1447"/>
                  <a:pt x="3918" y="1145"/>
                  <a:pt x="3891" y="845"/>
                </a:cubicBezTo>
                <a:close/>
                <a:moveTo>
                  <a:pt x="507" y="1791"/>
                </a:moveTo>
                <a:cubicBezTo>
                  <a:pt x="346" y="1748"/>
                  <a:pt x="346" y="1748"/>
                  <a:pt x="346" y="1748"/>
                </a:cubicBezTo>
                <a:cubicBezTo>
                  <a:pt x="336" y="1746"/>
                  <a:pt x="325" y="1742"/>
                  <a:pt x="316" y="1737"/>
                </a:cubicBezTo>
                <a:cubicBezTo>
                  <a:pt x="305" y="1727"/>
                  <a:pt x="297" y="1714"/>
                  <a:pt x="293" y="1700"/>
                </a:cubicBezTo>
                <a:cubicBezTo>
                  <a:pt x="182" y="1437"/>
                  <a:pt x="134" y="1153"/>
                  <a:pt x="152" y="869"/>
                </a:cubicBezTo>
                <a:cubicBezTo>
                  <a:pt x="160" y="730"/>
                  <a:pt x="185" y="592"/>
                  <a:pt x="224" y="459"/>
                </a:cubicBezTo>
                <a:cubicBezTo>
                  <a:pt x="244" y="390"/>
                  <a:pt x="269" y="323"/>
                  <a:pt x="297" y="258"/>
                </a:cubicBezTo>
                <a:cubicBezTo>
                  <a:pt x="319" y="207"/>
                  <a:pt x="355" y="165"/>
                  <a:pt x="377" y="117"/>
                </a:cubicBezTo>
                <a:cubicBezTo>
                  <a:pt x="430" y="132"/>
                  <a:pt x="940" y="279"/>
                  <a:pt x="939" y="280"/>
                </a:cubicBezTo>
                <a:cubicBezTo>
                  <a:pt x="938" y="281"/>
                  <a:pt x="918" y="355"/>
                  <a:pt x="884" y="471"/>
                </a:cubicBezTo>
                <a:cubicBezTo>
                  <a:pt x="872" y="498"/>
                  <a:pt x="862" y="526"/>
                  <a:pt x="855" y="555"/>
                </a:cubicBezTo>
                <a:cubicBezTo>
                  <a:pt x="799" y="778"/>
                  <a:pt x="799" y="778"/>
                  <a:pt x="799" y="778"/>
                </a:cubicBezTo>
                <a:cubicBezTo>
                  <a:pt x="678" y="1217"/>
                  <a:pt x="507" y="1791"/>
                  <a:pt x="507" y="1791"/>
                </a:cubicBezTo>
                <a:close/>
                <a:moveTo>
                  <a:pt x="1010" y="1514"/>
                </a:moveTo>
                <a:cubicBezTo>
                  <a:pt x="1010" y="1514"/>
                  <a:pt x="971" y="1578"/>
                  <a:pt x="969" y="1583"/>
                </a:cubicBezTo>
                <a:cubicBezTo>
                  <a:pt x="954" y="1612"/>
                  <a:pt x="944" y="1644"/>
                  <a:pt x="939" y="1677"/>
                </a:cubicBezTo>
                <a:cubicBezTo>
                  <a:pt x="908" y="1677"/>
                  <a:pt x="908" y="1677"/>
                  <a:pt x="908" y="1677"/>
                </a:cubicBezTo>
                <a:cubicBezTo>
                  <a:pt x="874" y="1678"/>
                  <a:pt x="840" y="1671"/>
                  <a:pt x="809" y="1655"/>
                </a:cubicBezTo>
                <a:cubicBezTo>
                  <a:pt x="766" y="1629"/>
                  <a:pt x="736" y="1586"/>
                  <a:pt x="726" y="1537"/>
                </a:cubicBezTo>
                <a:cubicBezTo>
                  <a:pt x="718" y="1502"/>
                  <a:pt x="721" y="1465"/>
                  <a:pt x="735" y="1432"/>
                </a:cubicBezTo>
                <a:cubicBezTo>
                  <a:pt x="751" y="1390"/>
                  <a:pt x="764" y="1355"/>
                  <a:pt x="764" y="1355"/>
                </a:cubicBezTo>
                <a:cubicBezTo>
                  <a:pt x="1011" y="1508"/>
                  <a:pt x="1011" y="1508"/>
                  <a:pt x="1011" y="1508"/>
                </a:cubicBezTo>
                <a:lnTo>
                  <a:pt x="1010" y="1514"/>
                </a:lnTo>
                <a:close/>
                <a:moveTo>
                  <a:pt x="1082" y="1850"/>
                </a:moveTo>
                <a:cubicBezTo>
                  <a:pt x="1002" y="1771"/>
                  <a:pt x="1052" y="1650"/>
                  <a:pt x="1101" y="1570"/>
                </a:cubicBezTo>
                <a:cubicBezTo>
                  <a:pt x="1101" y="1570"/>
                  <a:pt x="1124" y="1526"/>
                  <a:pt x="1149" y="1482"/>
                </a:cubicBezTo>
                <a:cubicBezTo>
                  <a:pt x="1155" y="1476"/>
                  <a:pt x="1160" y="1470"/>
                  <a:pt x="1164" y="1462"/>
                </a:cubicBezTo>
                <a:cubicBezTo>
                  <a:pt x="1168" y="1452"/>
                  <a:pt x="1173" y="1442"/>
                  <a:pt x="1180" y="1434"/>
                </a:cubicBezTo>
                <a:cubicBezTo>
                  <a:pt x="1194" y="1410"/>
                  <a:pt x="1194" y="1410"/>
                  <a:pt x="1194" y="1410"/>
                </a:cubicBezTo>
                <a:cubicBezTo>
                  <a:pt x="1209" y="1391"/>
                  <a:pt x="1226" y="1373"/>
                  <a:pt x="1245" y="1357"/>
                </a:cubicBezTo>
                <a:cubicBezTo>
                  <a:pt x="1270" y="1337"/>
                  <a:pt x="1299" y="1323"/>
                  <a:pt x="1331" y="1318"/>
                </a:cubicBezTo>
                <a:cubicBezTo>
                  <a:pt x="1352" y="1318"/>
                  <a:pt x="1352" y="1318"/>
                  <a:pt x="1352" y="1318"/>
                </a:cubicBezTo>
                <a:cubicBezTo>
                  <a:pt x="1380" y="1318"/>
                  <a:pt x="1408" y="1326"/>
                  <a:pt x="1432" y="1340"/>
                </a:cubicBezTo>
                <a:cubicBezTo>
                  <a:pt x="1452" y="1353"/>
                  <a:pt x="1469" y="1370"/>
                  <a:pt x="1482" y="1389"/>
                </a:cubicBezTo>
                <a:cubicBezTo>
                  <a:pt x="1487" y="1395"/>
                  <a:pt x="1490" y="1400"/>
                  <a:pt x="1493" y="1406"/>
                </a:cubicBezTo>
                <a:cubicBezTo>
                  <a:pt x="1496" y="1413"/>
                  <a:pt x="1500" y="1420"/>
                  <a:pt x="1505" y="1426"/>
                </a:cubicBezTo>
                <a:cubicBezTo>
                  <a:pt x="1225" y="1896"/>
                  <a:pt x="1225" y="1896"/>
                  <a:pt x="1225" y="1896"/>
                </a:cubicBezTo>
                <a:cubicBezTo>
                  <a:pt x="1203" y="1896"/>
                  <a:pt x="1203" y="1896"/>
                  <a:pt x="1203" y="1896"/>
                </a:cubicBezTo>
                <a:cubicBezTo>
                  <a:pt x="1195" y="1896"/>
                  <a:pt x="1195" y="1896"/>
                  <a:pt x="1195" y="1896"/>
                </a:cubicBezTo>
                <a:cubicBezTo>
                  <a:pt x="1153" y="1891"/>
                  <a:pt x="1114" y="1873"/>
                  <a:pt x="1082" y="1845"/>
                </a:cubicBezTo>
                <a:lnTo>
                  <a:pt x="1082" y="1850"/>
                </a:lnTo>
                <a:close/>
                <a:moveTo>
                  <a:pt x="1397" y="2044"/>
                </a:moveTo>
                <a:cubicBezTo>
                  <a:pt x="1362" y="2024"/>
                  <a:pt x="1334" y="1993"/>
                  <a:pt x="1319" y="1955"/>
                </a:cubicBezTo>
                <a:cubicBezTo>
                  <a:pt x="1599" y="1475"/>
                  <a:pt x="1599" y="1475"/>
                  <a:pt x="1599" y="1475"/>
                </a:cubicBezTo>
                <a:cubicBezTo>
                  <a:pt x="1624" y="1475"/>
                  <a:pt x="1624" y="1475"/>
                  <a:pt x="1624" y="1475"/>
                </a:cubicBezTo>
                <a:cubicBezTo>
                  <a:pt x="1638" y="1475"/>
                  <a:pt x="1652" y="1477"/>
                  <a:pt x="1665" y="1481"/>
                </a:cubicBezTo>
                <a:cubicBezTo>
                  <a:pt x="1715" y="1496"/>
                  <a:pt x="1757" y="1530"/>
                  <a:pt x="1781" y="1577"/>
                </a:cubicBezTo>
                <a:cubicBezTo>
                  <a:pt x="1552" y="2048"/>
                  <a:pt x="1552" y="2048"/>
                  <a:pt x="1552" y="2048"/>
                </a:cubicBezTo>
                <a:cubicBezTo>
                  <a:pt x="1529" y="2058"/>
                  <a:pt x="1505" y="2063"/>
                  <a:pt x="1480" y="2064"/>
                </a:cubicBezTo>
                <a:cubicBezTo>
                  <a:pt x="1450" y="2063"/>
                  <a:pt x="1421" y="2054"/>
                  <a:pt x="1395" y="2038"/>
                </a:cubicBezTo>
                <a:lnTo>
                  <a:pt x="1397" y="2044"/>
                </a:lnTo>
                <a:close/>
                <a:moveTo>
                  <a:pt x="2011" y="1910"/>
                </a:moveTo>
                <a:cubicBezTo>
                  <a:pt x="1986" y="1966"/>
                  <a:pt x="1950" y="2016"/>
                  <a:pt x="1905" y="2057"/>
                </a:cubicBezTo>
                <a:cubicBezTo>
                  <a:pt x="1875" y="2081"/>
                  <a:pt x="1838" y="2094"/>
                  <a:pt x="1800" y="2095"/>
                </a:cubicBezTo>
                <a:cubicBezTo>
                  <a:pt x="1779" y="2096"/>
                  <a:pt x="1757" y="2092"/>
                  <a:pt x="1737" y="2084"/>
                </a:cubicBezTo>
                <a:cubicBezTo>
                  <a:pt x="1713" y="2073"/>
                  <a:pt x="1692" y="2056"/>
                  <a:pt x="1676" y="2035"/>
                </a:cubicBezTo>
                <a:cubicBezTo>
                  <a:pt x="1875" y="1627"/>
                  <a:pt x="1875" y="1627"/>
                  <a:pt x="1875" y="1627"/>
                </a:cubicBezTo>
                <a:cubicBezTo>
                  <a:pt x="1883" y="1627"/>
                  <a:pt x="1883" y="1627"/>
                  <a:pt x="1883" y="1627"/>
                </a:cubicBezTo>
                <a:cubicBezTo>
                  <a:pt x="1893" y="1627"/>
                  <a:pt x="1893" y="1627"/>
                  <a:pt x="1893" y="1627"/>
                </a:cubicBezTo>
                <a:cubicBezTo>
                  <a:pt x="1953" y="1626"/>
                  <a:pt x="2008" y="1661"/>
                  <a:pt x="2033" y="1716"/>
                </a:cubicBezTo>
                <a:cubicBezTo>
                  <a:pt x="2057" y="1779"/>
                  <a:pt x="2048" y="1850"/>
                  <a:pt x="2008" y="1905"/>
                </a:cubicBezTo>
                <a:lnTo>
                  <a:pt x="2011" y="1910"/>
                </a:lnTo>
                <a:close/>
                <a:moveTo>
                  <a:pt x="2957" y="1595"/>
                </a:moveTo>
                <a:cubicBezTo>
                  <a:pt x="2930" y="1611"/>
                  <a:pt x="2899" y="1621"/>
                  <a:pt x="2868" y="1622"/>
                </a:cubicBezTo>
                <a:cubicBezTo>
                  <a:pt x="2862" y="1622"/>
                  <a:pt x="2856" y="1622"/>
                  <a:pt x="2850" y="1622"/>
                </a:cubicBezTo>
                <a:cubicBezTo>
                  <a:pt x="2571" y="1160"/>
                  <a:pt x="2571" y="1160"/>
                  <a:pt x="2571" y="1160"/>
                </a:cubicBezTo>
                <a:cubicBezTo>
                  <a:pt x="2556" y="1135"/>
                  <a:pt x="2524" y="1127"/>
                  <a:pt x="2499" y="1142"/>
                </a:cubicBezTo>
                <a:cubicBezTo>
                  <a:pt x="2499" y="1142"/>
                  <a:pt x="2499" y="1142"/>
                  <a:pt x="2499" y="1142"/>
                </a:cubicBezTo>
                <a:cubicBezTo>
                  <a:pt x="2474" y="1158"/>
                  <a:pt x="2466" y="1190"/>
                  <a:pt x="2481" y="1215"/>
                </a:cubicBezTo>
                <a:cubicBezTo>
                  <a:pt x="2756" y="1670"/>
                  <a:pt x="2756" y="1670"/>
                  <a:pt x="2756" y="1670"/>
                </a:cubicBezTo>
                <a:cubicBezTo>
                  <a:pt x="2736" y="1724"/>
                  <a:pt x="2690" y="1764"/>
                  <a:pt x="2634" y="1775"/>
                </a:cubicBezTo>
                <a:cubicBezTo>
                  <a:pt x="2617" y="1777"/>
                  <a:pt x="2599" y="1777"/>
                  <a:pt x="2582" y="1775"/>
                </a:cubicBezTo>
                <a:cubicBezTo>
                  <a:pt x="2548" y="1776"/>
                  <a:pt x="2514" y="1768"/>
                  <a:pt x="2485" y="1751"/>
                </a:cubicBezTo>
                <a:cubicBezTo>
                  <a:pt x="2485" y="1748"/>
                  <a:pt x="2485" y="1745"/>
                  <a:pt x="2485" y="1742"/>
                </a:cubicBezTo>
                <a:cubicBezTo>
                  <a:pt x="2225" y="1321"/>
                  <a:pt x="2225" y="1321"/>
                  <a:pt x="2225" y="1321"/>
                </a:cubicBezTo>
                <a:cubicBezTo>
                  <a:pt x="2210" y="1296"/>
                  <a:pt x="2177" y="1289"/>
                  <a:pt x="2153" y="1304"/>
                </a:cubicBezTo>
                <a:cubicBezTo>
                  <a:pt x="2153" y="1304"/>
                  <a:pt x="2153" y="1304"/>
                  <a:pt x="2153" y="1304"/>
                </a:cubicBezTo>
                <a:cubicBezTo>
                  <a:pt x="2128" y="1320"/>
                  <a:pt x="2121" y="1352"/>
                  <a:pt x="2136" y="1377"/>
                </a:cubicBezTo>
                <a:cubicBezTo>
                  <a:pt x="2387" y="1787"/>
                  <a:pt x="2387" y="1787"/>
                  <a:pt x="2387" y="1787"/>
                </a:cubicBezTo>
                <a:cubicBezTo>
                  <a:pt x="2374" y="1798"/>
                  <a:pt x="2359" y="1807"/>
                  <a:pt x="2343" y="1813"/>
                </a:cubicBezTo>
                <a:cubicBezTo>
                  <a:pt x="2309" y="1826"/>
                  <a:pt x="2274" y="1832"/>
                  <a:pt x="2238" y="1832"/>
                </a:cubicBezTo>
                <a:cubicBezTo>
                  <a:pt x="2210" y="1833"/>
                  <a:pt x="2182" y="1828"/>
                  <a:pt x="2156" y="1816"/>
                </a:cubicBezTo>
                <a:cubicBezTo>
                  <a:pt x="2160" y="1739"/>
                  <a:pt x="2132" y="1662"/>
                  <a:pt x="2078" y="1606"/>
                </a:cubicBezTo>
                <a:cubicBezTo>
                  <a:pt x="2061" y="1589"/>
                  <a:pt x="2042" y="1575"/>
                  <a:pt x="2021" y="1563"/>
                </a:cubicBezTo>
                <a:cubicBezTo>
                  <a:pt x="2021" y="1563"/>
                  <a:pt x="2021" y="1563"/>
                  <a:pt x="2021" y="1563"/>
                </a:cubicBezTo>
                <a:cubicBezTo>
                  <a:pt x="2001" y="1551"/>
                  <a:pt x="1980" y="1542"/>
                  <a:pt x="1958" y="1536"/>
                </a:cubicBezTo>
                <a:cubicBezTo>
                  <a:pt x="1958" y="1536"/>
                  <a:pt x="1958" y="1536"/>
                  <a:pt x="1958" y="1536"/>
                </a:cubicBezTo>
                <a:cubicBezTo>
                  <a:pt x="1933" y="1528"/>
                  <a:pt x="1907" y="1524"/>
                  <a:pt x="1881" y="1523"/>
                </a:cubicBezTo>
                <a:cubicBezTo>
                  <a:pt x="1869" y="1523"/>
                  <a:pt x="1869" y="1523"/>
                  <a:pt x="1869" y="1523"/>
                </a:cubicBezTo>
                <a:cubicBezTo>
                  <a:pt x="1831" y="1444"/>
                  <a:pt x="1757" y="1387"/>
                  <a:pt x="1671" y="1371"/>
                </a:cubicBezTo>
                <a:cubicBezTo>
                  <a:pt x="1656" y="1367"/>
                  <a:pt x="1641" y="1365"/>
                  <a:pt x="1626" y="1364"/>
                </a:cubicBezTo>
                <a:cubicBezTo>
                  <a:pt x="1595" y="1364"/>
                  <a:pt x="1595" y="1364"/>
                  <a:pt x="1595" y="1364"/>
                </a:cubicBezTo>
                <a:cubicBezTo>
                  <a:pt x="1591" y="1358"/>
                  <a:pt x="1587" y="1352"/>
                  <a:pt x="1582" y="1346"/>
                </a:cubicBezTo>
                <a:cubicBezTo>
                  <a:pt x="1562" y="1302"/>
                  <a:pt x="1527" y="1265"/>
                  <a:pt x="1484" y="1241"/>
                </a:cubicBezTo>
                <a:cubicBezTo>
                  <a:pt x="1484" y="1241"/>
                  <a:pt x="1484" y="1241"/>
                  <a:pt x="1484" y="1241"/>
                </a:cubicBezTo>
                <a:cubicBezTo>
                  <a:pt x="1476" y="1241"/>
                  <a:pt x="1476" y="1241"/>
                  <a:pt x="1476" y="1241"/>
                </a:cubicBezTo>
                <a:cubicBezTo>
                  <a:pt x="1454" y="1232"/>
                  <a:pt x="1454" y="1232"/>
                  <a:pt x="1454" y="1232"/>
                </a:cubicBezTo>
                <a:cubicBezTo>
                  <a:pt x="1427" y="1219"/>
                  <a:pt x="1398" y="1211"/>
                  <a:pt x="1368" y="1207"/>
                </a:cubicBezTo>
                <a:cubicBezTo>
                  <a:pt x="1350" y="1207"/>
                  <a:pt x="1350" y="1207"/>
                  <a:pt x="1350" y="1207"/>
                </a:cubicBezTo>
                <a:cubicBezTo>
                  <a:pt x="1299" y="1209"/>
                  <a:pt x="1250" y="1226"/>
                  <a:pt x="1209" y="1256"/>
                </a:cubicBezTo>
                <a:cubicBezTo>
                  <a:pt x="1154" y="1305"/>
                  <a:pt x="1106" y="1361"/>
                  <a:pt x="1066" y="1423"/>
                </a:cubicBezTo>
                <a:cubicBezTo>
                  <a:pt x="845" y="1292"/>
                  <a:pt x="845" y="1292"/>
                  <a:pt x="845" y="1292"/>
                </a:cubicBezTo>
                <a:cubicBezTo>
                  <a:pt x="825" y="1271"/>
                  <a:pt x="812" y="1245"/>
                  <a:pt x="807" y="1217"/>
                </a:cubicBezTo>
                <a:cubicBezTo>
                  <a:pt x="805" y="1187"/>
                  <a:pt x="809" y="1157"/>
                  <a:pt x="819" y="1129"/>
                </a:cubicBezTo>
                <a:cubicBezTo>
                  <a:pt x="904" y="813"/>
                  <a:pt x="904" y="813"/>
                  <a:pt x="904" y="813"/>
                </a:cubicBezTo>
                <a:cubicBezTo>
                  <a:pt x="989" y="517"/>
                  <a:pt x="989" y="517"/>
                  <a:pt x="989" y="517"/>
                </a:cubicBezTo>
                <a:cubicBezTo>
                  <a:pt x="1001" y="490"/>
                  <a:pt x="1021" y="468"/>
                  <a:pt x="1048" y="454"/>
                </a:cubicBezTo>
                <a:cubicBezTo>
                  <a:pt x="1069" y="446"/>
                  <a:pt x="1091" y="442"/>
                  <a:pt x="1113" y="443"/>
                </a:cubicBezTo>
                <a:cubicBezTo>
                  <a:pt x="1414" y="424"/>
                  <a:pt x="1414" y="424"/>
                  <a:pt x="1414" y="424"/>
                </a:cubicBezTo>
                <a:cubicBezTo>
                  <a:pt x="1414" y="424"/>
                  <a:pt x="1414" y="424"/>
                  <a:pt x="1414" y="424"/>
                </a:cubicBezTo>
                <a:cubicBezTo>
                  <a:pt x="1407" y="438"/>
                  <a:pt x="1407" y="438"/>
                  <a:pt x="1407" y="438"/>
                </a:cubicBezTo>
                <a:cubicBezTo>
                  <a:pt x="1384" y="476"/>
                  <a:pt x="1368" y="517"/>
                  <a:pt x="1357" y="560"/>
                </a:cubicBezTo>
                <a:cubicBezTo>
                  <a:pt x="1345" y="631"/>
                  <a:pt x="1355" y="705"/>
                  <a:pt x="1387" y="770"/>
                </a:cubicBezTo>
                <a:cubicBezTo>
                  <a:pt x="1415" y="830"/>
                  <a:pt x="1462" y="880"/>
                  <a:pt x="1519" y="913"/>
                </a:cubicBezTo>
                <a:cubicBezTo>
                  <a:pt x="1564" y="937"/>
                  <a:pt x="1614" y="950"/>
                  <a:pt x="1665" y="950"/>
                </a:cubicBezTo>
                <a:cubicBezTo>
                  <a:pt x="1737" y="950"/>
                  <a:pt x="1807" y="924"/>
                  <a:pt x="1861" y="877"/>
                </a:cubicBezTo>
                <a:cubicBezTo>
                  <a:pt x="1893" y="846"/>
                  <a:pt x="1920" y="811"/>
                  <a:pt x="1942" y="772"/>
                </a:cubicBezTo>
                <a:cubicBezTo>
                  <a:pt x="2061" y="583"/>
                  <a:pt x="2061" y="583"/>
                  <a:pt x="2061" y="583"/>
                </a:cubicBezTo>
                <a:cubicBezTo>
                  <a:pt x="2061" y="583"/>
                  <a:pt x="2061" y="583"/>
                  <a:pt x="2061" y="583"/>
                </a:cubicBezTo>
                <a:cubicBezTo>
                  <a:pt x="2310" y="712"/>
                  <a:pt x="2310" y="712"/>
                  <a:pt x="2310" y="712"/>
                </a:cubicBezTo>
                <a:cubicBezTo>
                  <a:pt x="2577" y="858"/>
                  <a:pt x="2577" y="858"/>
                  <a:pt x="2577" y="858"/>
                </a:cubicBezTo>
                <a:cubicBezTo>
                  <a:pt x="2637" y="892"/>
                  <a:pt x="2698" y="926"/>
                  <a:pt x="2757" y="963"/>
                </a:cubicBezTo>
                <a:cubicBezTo>
                  <a:pt x="2768" y="971"/>
                  <a:pt x="2779" y="979"/>
                  <a:pt x="2789" y="988"/>
                </a:cubicBezTo>
                <a:cubicBezTo>
                  <a:pt x="2848" y="1058"/>
                  <a:pt x="2899" y="1135"/>
                  <a:pt x="2941" y="1217"/>
                </a:cubicBezTo>
                <a:cubicBezTo>
                  <a:pt x="2941" y="1225"/>
                  <a:pt x="2952" y="1233"/>
                  <a:pt x="2957" y="1241"/>
                </a:cubicBezTo>
                <a:cubicBezTo>
                  <a:pt x="2987" y="1291"/>
                  <a:pt x="2987" y="1291"/>
                  <a:pt x="2987" y="1291"/>
                </a:cubicBezTo>
                <a:cubicBezTo>
                  <a:pt x="2991" y="1299"/>
                  <a:pt x="2997" y="1306"/>
                  <a:pt x="3003" y="1313"/>
                </a:cubicBezTo>
                <a:cubicBezTo>
                  <a:pt x="3024" y="1344"/>
                  <a:pt x="3036" y="1380"/>
                  <a:pt x="3040" y="1418"/>
                </a:cubicBezTo>
                <a:cubicBezTo>
                  <a:pt x="3043" y="1483"/>
                  <a:pt x="3010" y="1545"/>
                  <a:pt x="2955" y="1581"/>
                </a:cubicBezTo>
                <a:lnTo>
                  <a:pt x="2957" y="1595"/>
                </a:lnTo>
                <a:close/>
                <a:moveTo>
                  <a:pt x="3083" y="1242"/>
                </a:moveTo>
                <a:cubicBezTo>
                  <a:pt x="3056" y="1201"/>
                  <a:pt x="3056" y="1201"/>
                  <a:pt x="3056" y="1201"/>
                </a:cubicBezTo>
                <a:cubicBezTo>
                  <a:pt x="3051" y="1193"/>
                  <a:pt x="3051" y="1193"/>
                  <a:pt x="3051" y="1193"/>
                </a:cubicBezTo>
                <a:cubicBezTo>
                  <a:pt x="2935" y="990"/>
                  <a:pt x="2935" y="990"/>
                  <a:pt x="2935" y="990"/>
                </a:cubicBezTo>
                <a:cubicBezTo>
                  <a:pt x="2923" y="968"/>
                  <a:pt x="2909" y="947"/>
                  <a:pt x="2893" y="929"/>
                </a:cubicBezTo>
                <a:cubicBezTo>
                  <a:pt x="2875" y="910"/>
                  <a:pt x="2855" y="895"/>
                  <a:pt x="2832" y="882"/>
                </a:cubicBezTo>
                <a:cubicBezTo>
                  <a:pt x="2784" y="845"/>
                  <a:pt x="2731" y="812"/>
                  <a:pt x="2676" y="786"/>
                </a:cubicBezTo>
                <a:cubicBezTo>
                  <a:pt x="2610" y="751"/>
                  <a:pt x="2610" y="751"/>
                  <a:pt x="2610" y="751"/>
                </a:cubicBezTo>
                <a:cubicBezTo>
                  <a:pt x="2361" y="621"/>
                  <a:pt x="2361" y="621"/>
                  <a:pt x="2361" y="621"/>
                </a:cubicBezTo>
                <a:cubicBezTo>
                  <a:pt x="2027" y="438"/>
                  <a:pt x="2027" y="438"/>
                  <a:pt x="2027" y="438"/>
                </a:cubicBezTo>
                <a:cubicBezTo>
                  <a:pt x="1965" y="536"/>
                  <a:pt x="1965" y="536"/>
                  <a:pt x="1965" y="536"/>
                </a:cubicBezTo>
                <a:cubicBezTo>
                  <a:pt x="1928" y="596"/>
                  <a:pt x="1891" y="656"/>
                  <a:pt x="1853" y="716"/>
                </a:cubicBezTo>
                <a:cubicBezTo>
                  <a:pt x="1836" y="746"/>
                  <a:pt x="1815" y="773"/>
                  <a:pt x="1791" y="797"/>
                </a:cubicBezTo>
                <a:cubicBezTo>
                  <a:pt x="1756" y="828"/>
                  <a:pt x="1712" y="845"/>
                  <a:pt x="1665" y="845"/>
                </a:cubicBezTo>
                <a:cubicBezTo>
                  <a:pt x="1633" y="844"/>
                  <a:pt x="1601" y="836"/>
                  <a:pt x="1572" y="821"/>
                </a:cubicBezTo>
                <a:cubicBezTo>
                  <a:pt x="1531" y="799"/>
                  <a:pt x="1499" y="764"/>
                  <a:pt x="1479" y="722"/>
                </a:cubicBezTo>
                <a:cubicBezTo>
                  <a:pt x="1457" y="677"/>
                  <a:pt x="1449" y="627"/>
                  <a:pt x="1456" y="578"/>
                </a:cubicBezTo>
                <a:cubicBezTo>
                  <a:pt x="1470" y="534"/>
                  <a:pt x="1489" y="492"/>
                  <a:pt x="1513" y="452"/>
                </a:cubicBezTo>
                <a:cubicBezTo>
                  <a:pt x="1533" y="415"/>
                  <a:pt x="1533" y="415"/>
                  <a:pt x="1533" y="415"/>
                </a:cubicBezTo>
                <a:cubicBezTo>
                  <a:pt x="1595" y="310"/>
                  <a:pt x="1595" y="310"/>
                  <a:pt x="1595" y="310"/>
                </a:cubicBezTo>
                <a:cubicBezTo>
                  <a:pt x="1603" y="297"/>
                  <a:pt x="1611" y="283"/>
                  <a:pt x="1620" y="269"/>
                </a:cubicBezTo>
                <a:cubicBezTo>
                  <a:pt x="1667" y="183"/>
                  <a:pt x="1752" y="123"/>
                  <a:pt x="1850" y="108"/>
                </a:cubicBezTo>
                <a:cubicBezTo>
                  <a:pt x="1861" y="108"/>
                  <a:pt x="1861" y="108"/>
                  <a:pt x="1861" y="108"/>
                </a:cubicBezTo>
                <a:cubicBezTo>
                  <a:pt x="1897" y="109"/>
                  <a:pt x="1932" y="114"/>
                  <a:pt x="1966" y="123"/>
                </a:cubicBezTo>
                <a:cubicBezTo>
                  <a:pt x="2729" y="297"/>
                  <a:pt x="2729" y="297"/>
                  <a:pt x="2729" y="297"/>
                </a:cubicBezTo>
                <a:cubicBezTo>
                  <a:pt x="2788" y="303"/>
                  <a:pt x="2844" y="329"/>
                  <a:pt x="2887" y="371"/>
                </a:cubicBezTo>
                <a:cubicBezTo>
                  <a:pt x="2906" y="399"/>
                  <a:pt x="2920" y="430"/>
                  <a:pt x="2928" y="463"/>
                </a:cubicBezTo>
                <a:cubicBezTo>
                  <a:pt x="2989" y="657"/>
                  <a:pt x="3049" y="853"/>
                  <a:pt x="3109" y="1048"/>
                </a:cubicBezTo>
                <a:cubicBezTo>
                  <a:pt x="3112" y="1056"/>
                  <a:pt x="3114" y="1064"/>
                  <a:pt x="3116" y="1073"/>
                </a:cubicBezTo>
                <a:cubicBezTo>
                  <a:pt x="3122" y="1091"/>
                  <a:pt x="3124" y="1110"/>
                  <a:pt x="3123" y="1130"/>
                </a:cubicBezTo>
                <a:cubicBezTo>
                  <a:pt x="3118" y="1167"/>
                  <a:pt x="3104" y="1202"/>
                  <a:pt x="3081" y="1233"/>
                </a:cubicBezTo>
                <a:lnTo>
                  <a:pt x="3083" y="1242"/>
                </a:lnTo>
                <a:close/>
                <a:moveTo>
                  <a:pt x="3664" y="1686"/>
                </a:moveTo>
                <a:cubicBezTo>
                  <a:pt x="3660" y="1700"/>
                  <a:pt x="3652" y="1713"/>
                  <a:pt x="3641" y="1723"/>
                </a:cubicBezTo>
                <a:cubicBezTo>
                  <a:pt x="3632" y="1729"/>
                  <a:pt x="3622" y="1733"/>
                  <a:pt x="3611" y="1736"/>
                </a:cubicBezTo>
                <a:cubicBezTo>
                  <a:pt x="3450" y="1781"/>
                  <a:pt x="3450" y="1781"/>
                  <a:pt x="3450" y="1781"/>
                </a:cubicBezTo>
                <a:cubicBezTo>
                  <a:pt x="2992" y="282"/>
                  <a:pt x="2992" y="282"/>
                  <a:pt x="2992" y="282"/>
                </a:cubicBezTo>
                <a:cubicBezTo>
                  <a:pt x="3548" y="108"/>
                  <a:pt x="3548" y="108"/>
                  <a:pt x="3548" y="108"/>
                </a:cubicBezTo>
                <a:cubicBezTo>
                  <a:pt x="3571" y="157"/>
                  <a:pt x="3607" y="198"/>
                  <a:pt x="3630" y="248"/>
                </a:cubicBezTo>
                <a:cubicBezTo>
                  <a:pt x="3660" y="313"/>
                  <a:pt x="3685" y="379"/>
                  <a:pt x="3706" y="447"/>
                </a:cubicBezTo>
                <a:cubicBezTo>
                  <a:pt x="3748" y="580"/>
                  <a:pt x="3775" y="718"/>
                  <a:pt x="3786" y="857"/>
                </a:cubicBezTo>
                <a:cubicBezTo>
                  <a:pt x="3810" y="1139"/>
                  <a:pt x="3768" y="1423"/>
                  <a:pt x="3664" y="16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2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118">
            <a:extLst>
              <a:ext uri="{FF2B5EF4-FFF2-40B4-BE49-F238E27FC236}">
                <a16:creationId xmlns:a16="http://schemas.microsoft.com/office/drawing/2014/main" id="{55990E9C-7352-45FE-8C07-B657053E6474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09F76238-B6FF-4AF4-B1A1-C60FAB2E0C2F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D8E7D8D2-6FDF-4348-8ADB-DF5F3B5042A0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67A5CF8-8E8B-4D12-92E2-612DD0AFF735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327AE439-6B8A-45ED-A8E9-84D5CCFCCD4C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FB2F621-82FD-4559-9A92-FA4708F3DEC1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BD3C8E0-2EA8-4320-9E2D-9929A64099AA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56A8300-3F20-4046-8D00-80FD97F6BC0F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7F28F684-81E8-4469-ABA4-27F9ADD30B70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658B1F21-F6C3-4975-8F24-37DEE373F80B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37E7CC3B-BD1D-448C-B962-FACAC69509A7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2409B289-6245-4C10-977C-4418A87FE833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C5D58413-D22B-4071-99AC-738F35F1D3BD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2F8AF133-BA9B-4EBC-8939-EBEA6345D5D6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10CE8B9-A783-4532-B2FF-C748E6129D2A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3FA06EFD-308E-4BB9-8422-D378EE711106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A568CBC5-C2C5-4F75-BF47-D7BD8928D7E7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ACAA2232-B46E-4318-97C7-7D93C4985411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B29ECCC-18E8-4D67-8241-75CDA17F09C2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818834C-D54F-45DD-8845-D606D0CBD1D7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68FA9D8-3A9C-4000-8B54-3E2CFE87EC90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3E746E0-8BA1-489A-AF68-D550F80DC4EC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BB8C7F1-ED20-4FBD-BBE3-E59979D01385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ACE3E65-C43F-4959-B08D-4D224A811C71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39D76B-00B5-44B4-94DC-C96462F41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Office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6F8C8E-1F7A-40E5-9DCA-639E49531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F064-09F6-406A-83CA-4933356D4E52}" type="datetime1">
              <a:rPr lang="en-GB" smtClean="0"/>
              <a:t>17/02/2025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5FAD74-512B-413E-B63A-F23E55315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Lorem ipsum dolor sit amet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161CC-CD3D-4518-AF33-F84584CC1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4408-D9A5-4273-AA2F-D5E1487AA850}" type="slidenum">
              <a:rPr lang="en-GB" smtClean="0"/>
              <a:t>11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F1FE7A0-B222-4C6C-A883-47FAC37D7B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Büro</a:t>
            </a:r>
            <a:endParaRPr lang="en-US" dirty="0"/>
          </a:p>
        </p:txBody>
      </p:sp>
      <p:sp>
        <p:nvSpPr>
          <p:cNvPr id="56" name="Textplatzhalter 9">
            <a:hlinkClick r:id="rId2" action="ppaction://hlinksldjump"/>
            <a:extLst>
              <a:ext uri="{FF2B5EF4-FFF2-40B4-BE49-F238E27FC236}">
                <a16:creationId xmlns:a16="http://schemas.microsoft.com/office/drawing/2014/main" id="{79711274-17F7-4292-81A8-F51743E2280A}"/>
              </a:ext>
            </a:extLst>
          </p:cNvPr>
          <p:cNvSpPr txBox="1">
            <a:spLocks/>
          </p:cNvSpPr>
          <p:nvPr/>
        </p:nvSpPr>
        <p:spPr>
          <a:xfrm>
            <a:off x="10147733" y="6321932"/>
            <a:ext cx="1682670" cy="471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lIns="144000" tIns="468000" rIns="14400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E777907-B543-47A0-9EE3-7E51D0EE845E}"/>
              </a:ext>
            </a:extLst>
          </p:cNvPr>
          <p:cNvGrpSpPr/>
          <p:nvPr/>
        </p:nvGrpSpPr>
        <p:grpSpPr>
          <a:xfrm>
            <a:off x="4869221" y="2015105"/>
            <a:ext cx="570713" cy="560340"/>
            <a:chOff x="2601913" y="0"/>
            <a:chExt cx="6988175" cy="6861175"/>
          </a:xfrm>
          <a:solidFill>
            <a:schemeClr val="accent1"/>
          </a:solidFill>
        </p:grpSpPr>
        <p:sp>
          <p:nvSpPr>
            <p:cNvPr id="65" name="Freeform 16">
              <a:extLst>
                <a:ext uri="{FF2B5EF4-FFF2-40B4-BE49-F238E27FC236}">
                  <a16:creationId xmlns:a16="http://schemas.microsoft.com/office/drawing/2014/main" id="{99B71074-F4C5-48F1-AC96-0CD71BF88D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913" y="0"/>
              <a:ext cx="6988175" cy="6861175"/>
            </a:xfrm>
            <a:custGeom>
              <a:avLst/>
              <a:gdLst>
                <a:gd name="T0" fmla="*/ 2883 w 2919"/>
                <a:gd name="T1" fmla="*/ 0 h 2866"/>
                <a:gd name="T2" fmla="*/ 578 w 2919"/>
                <a:gd name="T3" fmla="*/ 0 h 2866"/>
                <a:gd name="T4" fmla="*/ 542 w 2919"/>
                <a:gd name="T5" fmla="*/ 36 h 2866"/>
                <a:gd name="T6" fmla="*/ 542 w 2919"/>
                <a:gd name="T7" fmla="*/ 188 h 2866"/>
                <a:gd name="T8" fmla="*/ 461 w 2919"/>
                <a:gd name="T9" fmla="*/ 173 h 2866"/>
                <a:gd name="T10" fmla="*/ 258 w 2919"/>
                <a:gd name="T11" fmla="*/ 257 h 2866"/>
                <a:gd name="T12" fmla="*/ 174 w 2919"/>
                <a:gd name="T13" fmla="*/ 460 h 2866"/>
                <a:gd name="T14" fmla="*/ 461 w 2919"/>
                <a:gd name="T15" fmla="*/ 747 h 2866"/>
                <a:gd name="T16" fmla="*/ 461 w 2919"/>
                <a:gd name="T17" fmla="*/ 747 h 2866"/>
                <a:gd name="T18" fmla="*/ 745 w 2919"/>
                <a:gd name="T19" fmla="*/ 461 h 2866"/>
                <a:gd name="T20" fmla="*/ 614 w 2919"/>
                <a:gd name="T21" fmla="*/ 221 h 2866"/>
                <a:gd name="T22" fmla="*/ 614 w 2919"/>
                <a:gd name="T23" fmla="*/ 72 h 2866"/>
                <a:gd name="T24" fmla="*/ 2847 w 2919"/>
                <a:gd name="T25" fmla="*/ 72 h 2866"/>
                <a:gd name="T26" fmla="*/ 2847 w 2919"/>
                <a:gd name="T27" fmla="*/ 1632 h 2866"/>
                <a:gd name="T28" fmla="*/ 726 w 2919"/>
                <a:gd name="T29" fmla="*/ 1632 h 2866"/>
                <a:gd name="T30" fmla="*/ 764 w 2919"/>
                <a:gd name="T31" fmla="*/ 1140 h 2866"/>
                <a:gd name="T32" fmla="*/ 1440 w 2919"/>
                <a:gd name="T33" fmla="*/ 1020 h 2866"/>
                <a:gd name="T34" fmla="*/ 1470 w 2919"/>
                <a:gd name="T35" fmla="*/ 984 h 2866"/>
                <a:gd name="T36" fmla="*/ 1470 w 2919"/>
                <a:gd name="T37" fmla="*/ 880 h 2866"/>
                <a:gd name="T38" fmla="*/ 1434 w 2919"/>
                <a:gd name="T39" fmla="*/ 844 h 2866"/>
                <a:gd name="T40" fmla="*/ 158 w 2919"/>
                <a:gd name="T41" fmla="*/ 844 h 2866"/>
                <a:gd name="T42" fmla="*/ 0 w 2919"/>
                <a:gd name="T43" fmla="*/ 991 h 2866"/>
                <a:gd name="T44" fmla="*/ 62 w 2919"/>
                <a:gd name="T45" fmla="*/ 1841 h 2866"/>
                <a:gd name="T46" fmla="*/ 98 w 2919"/>
                <a:gd name="T47" fmla="*/ 1874 h 2866"/>
                <a:gd name="T48" fmla="*/ 228 w 2919"/>
                <a:gd name="T49" fmla="*/ 1874 h 2866"/>
                <a:gd name="T50" fmla="*/ 299 w 2919"/>
                <a:gd name="T51" fmla="*/ 2833 h 2866"/>
                <a:gd name="T52" fmla="*/ 335 w 2919"/>
                <a:gd name="T53" fmla="*/ 2866 h 2866"/>
                <a:gd name="T54" fmla="*/ 597 w 2919"/>
                <a:gd name="T55" fmla="*/ 2866 h 2866"/>
                <a:gd name="T56" fmla="*/ 633 w 2919"/>
                <a:gd name="T57" fmla="*/ 2833 h 2866"/>
                <a:gd name="T58" fmla="*/ 720 w 2919"/>
                <a:gd name="T59" fmla="*/ 1704 h 2866"/>
                <a:gd name="T60" fmla="*/ 2883 w 2919"/>
                <a:gd name="T61" fmla="*/ 1704 h 2866"/>
                <a:gd name="T62" fmla="*/ 2919 w 2919"/>
                <a:gd name="T63" fmla="*/ 1668 h 2866"/>
                <a:gd name="T64" fmla="*/ 2919 w 2919"/>
                <a:gd name="T65" fmla="*/ 36 h 2866"/>
                <a:gd name="T66" fmla="*/ 2883 w 2919"/>
                <a:gd name="T67" fmla="*/ 0 h 2866"/>
                <a:gd name="T68" fmla="*/ 674 w 2919"/>
                <a:gd name="T69" fmla="*/ 461 h 2866"/>
                <a:gd name="T70" fmla="*/ 461 w 2919"/>
                <a:gd name="T71" fmla="*/ 675 h 2866"/>
                <a:gd name="T72" fmla="*/ 246 w 2919"/>
                <a:gd name="T73" fmla="*/ 460 h 2866"/>
                <a:gd name="T74" fmla="*/ 309 w 2919"/>
                <a:gd name="T75" fmla="*/ 308 h 2866"/>
                <a:gd name="T76" fmla="*/ 460 w 2919"/>
                <a:gd name="T77" fmla="*/ 245 h 2866"/>
                <a:gd name="T78" fmla="*/ 674 w 2919"/>
                <a:gd name="T79" fmla="*/ 461 h 2866"/>
                <a:gd name="T80" fmla="*/ 564 w 2919"/>
                <a:gd name="T81" fmla="*/ 2795 h 2866"/>
                <a:gd name="T82" fmla="*/ 368 w 2919"/>
                <a:gd name="T83" fmla="*/ 2795 h 2866"/>
                <a:gd name="T84" fmla="*/ 299 w 2919"/>
                <a:gd name="T85" fmla="*/ 1892 h 2866"/>
                <a:gd name="T86" fmla="*/ 299 w 2919"/>
                <a:gd name="T87" fmla="*/ 1838 h 2866"/>
                <a:gd name="T88" fmla="*/ 264 w 2919"/>
                <a:gd name="T89" fmla="*/ 1802 h 2866"/>
                <a:gd name="T90" fmla="*/ 131 w 2919"/>
                <a:gd name="T91" fmla="*/ 1802 h 2866"/>
                <a:gd name="T92" fmla="*/ 71 w 2919"/>
                <a:gd name="T93" fmla="*/ 1014 h 2866"/>
                <a:gd name="T94" fmla="*/ 71 w 2919"/>
                <a:gd name="T95" fmla="*/ 991 h 2866"/>
                <a:gd name="T96" fmla="*/ 158 w 2919"/>
                <a:gd name="T97" fmla="*/ 915 h 2866"/>
                <a:gd name="T98" fmla="*/ 1398 w 2919"/>
                <a:gd name="T99" fmla="*/ 915 h 2866"/>
                <a:gd name="T100" fmla="*/ 1398 w 2919"/>
                <a:gd name="T101" fmla="*/ 954 h 2866"/>
                <a:gd name="T102" fmla="*/ 724 w 2919"/>
                <a:gd name="T103" fmla="*/ 1074 h 2866"/>
                <a:gd name="T104" fmla="*/ 695 w 2919"/>
                <a:gd name="T105" fmla="*/ 1106 h 2866"/>
                <a:gd name="T106" fmla="*/ 564 w 2919"/>
                <a:gd name="T107" fmla="*/ 2795 h 2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19" h="2866">
                  <a:moveTo>
                    <a:pt x="2883" y="0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559" y="0"/>
                    <a:pt x="542" y="16"/>
                    <a:pt x="542" y="36"/>
                  </a:cubicBezTo>
                  <a:cubicBezTo>
                    <a:pt x="542" y="188"/>
                    <a:pt x="542" y="188"/>
                    <a:pt x="542" y="188"/>
                  </a:cubicBezTo>
                  <a:cubicBezTo>
                    <a:pt x="516" y="179"/>
                    <a:pt x="489" y="174"/>
                    <a:pt x="461" y="173"/>
                  </a:cubicBezTo>
                  <a:cubicBezTo>
                    <a:pt x="384" y="173"/>
                    <a:pt x="312" y="203"/>
                    <a:pt x="258" y="257"/>
                  </a:cubicBezTo>
                  <a:cubicBezTo>
                    <a:pt x="204" y="311"/>
                    <a:pt x="174" y="383"/>
                    <a:pt x="174" y="460"/>
                  </a:cubicBezTo>
                  <a:cubicBezTo>
                    <a:pt x="174" y="618"/>
                    <a:pt x="303" y="747"/>
                    <a:pt x="461" y="747"/>
                  </a:cubicBezTo>
                  <a:cubicBezTo>
                    <a:pt x="461" y="747"/>
                    <a:pt x="461" y="747"/>
                    <a:pt x="461" y="747"/>
                  </a:cubicBezTo>
                  <a:cubicBezTo>
                    <a:pt x="618" y="746"/>
                    <a:pt x="745" y="618"/>
                    <a:pt x="745" y="461"/>
                  </a:cubicBezTo>
                  <a:cubicBezTo>
                    <a:pt x="745" y="361"/>
                    <a:pt x="693" y="273"/>
                    <a:pt x="614" y="221"/>
                  </a:cubicBezTo>
                  <a:cubicBezTo>
                    <a:pt x="614" y="72"/>
                    <a:pt x="614" y="72"/>
                    <a:pt x="614" y="72"/>
                  </a:cubicBezTo>
                  <a:cubicBezTo>
                    <a:pt x="2847" y="72"/>
                    <a:pt x="2847" y="72"/>
                    <a:pt x="2847" y="72"/>
                  </a:cubicBezTo>
                  <a:cubicBezTo>
                    <a:pt x="2847" y="1632"/>
                    <a:pt x="2847" y="1632"/>
                    <a:pt x="2847" y="1632"/>
                  </a:cubicBezTo>
                  <a:cubicBezTo>
                    <a:pt x="726" y="1632"/>
                    <a:pt x="726" y="1632"/>
                    <a:pt x="726" y="1632"/>
                  </a:cubicBezTo>
                  <a:cubicBezTo>
                    <a:pt x="764" y="1140"/>
                    <a:pt x="764" y="1140"/>
                    <a:pt x="764" y="1140"/>
                  </a:cubicBezTo>
                  <a:cubicBezTo>
                    <a:pt x="1440" y="1020"/>
                    <a:pt x="1440" y="1020"/>
                    <a:pt x="1440" y="1020"/>
                  </a:cubicBezTo>
                  <a:cubicBezTo>
                    <a:pt x="1457" y="1017"/>
                    <a:pt x="1470" y="1002"/>
                    <a:pt x="1470" y="984"/>
                  </a:cubicBezTo>
                  <a:cubicBezTo>
                    <a:pt x="1470" y="880"/>
                    <a:pt x="1470" y="880"/>
                    <a:pt x="1470" y="880"/>
                  </a:cubicBezTo>
                  <a:cubicBezTo>
                    <a:pt x="1470" y="860"/>
                    <a:pt x="1454" y="844"/>
                    <a:pt x="1434" y="844"/>
                  </a:cubicBezTo>
                  <a:cubicBezTo>
                    <a:pt x="158" y="844"/>
                    <a:pt x="158" y="844"/>
                    <a:pt x="158" y="844"/>
                  </a:cubicBezTo>
                  <a:cubicBezTo>
                    <a:pt x="119" y="844"/>
                    <a:pt x="0" y="844"/>
                    <a:pt x="0" y="991"/>
                  </a:cubicBezTo>
                  <a:cubicBezTo>
                    <a:pt x="62" y="1841"/>
                    <a:pt x="62" y="1841"/>
                    <a:pt x="62" y="1841"/>
                  </a:cubicBezTo>
                  <a:cubicBezTo>
                    <a:pt x="63" y="1859"/>
                    <a:pt x="79" y="1874"/>
                    <a:pt x="98" y="1874"/>
                  </a:cubicBezTo>
                  <a:cubicBezTo>
                    <a:pt x="228" y="1874"/>
                    <a:pt x="228" y="1874"/>
                    <a:pt x="228" y="1874"/>
                  </a:cubicBezTo>
                  <a:cubicBezTo>
                    <a:pt x="299" y="2833"/>
                    <a:pt x="299" y="2833"/>
                    <a:pt x="299" y="2833"/>
                  </a:cubicBezTo>
                  <a:cubicBezTo>
                    <a:pt x="301" y="2852"/>
                    <a:pt x="316" y="2866"/>
                    <a:pt x="335" y="2866"/>
                  </a:cubicBezTo>
                  <a:cubicBezTo>
                    <a:pt x="597" y="2866"/>
                    <a:pt x="597" y="2866"/>
                    <a:pt x="597" y="2866"/>
                  </a:cubicBezTo>
                  <a:cubicBezTo>
                    <a:pt x="616" y="2866"/>
                    <a:pt x="631" y="2852"/>
                    <a:pt x="633" y="2833"/>
                  </a:cubicBezTo>
                  <a:cubicBezTo>
                    <a:pt x="720" y="1704"/>
                    <a:pt x="720" y="1704"/>
                    <a:pt x="720" y="1704"/>
                  </a:cubicBezTo>
                  <a:cubicBezTo>
                    <a:pt x="2883" y="1704"/>
                    <a:pt x="2883" y="1704"/>
                    <a:pt x="2883" y="1704"/>
                  </a:cubicBezTo>
                  <a:cubicBezTo>
                    <a:pt x="2903" y="1704"/>
                    <a:pt x="2919" y="1688"/>
                    <a:pt x="2919" y="1668"/>
                  </a:cubicBezTo>
                  <a:cubicBezTo>
                    <a:pt x="2919" y="36"/>
                    <a:pt x="2919" y="36"/>
                    <a:pt x="2919" y="36"/>
                  </a:cubicBezTo>
                  <a:cubicBezTo>
                    <a:pt x="2919" y="16"/>
                    <a:pt x="2903" y="0"/>
                    <a:pt x="2883" y="0"/>
                  </a:cubicBezTo>
                  <a:close/>
                  <a:moveTo>
                    <a:pt x="674" y="461"/>
                  </a:moveTo>
                  <a:cubicBezTo>
                    <a:pt x="674" y="579"/>
                    <a:pt x="578" y="675"/>
                    <a:pt x="461" y="675"/>
                  </a:cubicBezTo>
                  <a:cubicBezTo>
                    <a:pt x="342" y="675"/>
                    <a:pt x="246" y="579"/>
                    <a:pt x="246" y="460"/>
                  </a:cubicBezTo>
                  <a:cubicBezTo>
                    <a:pt x="246" y="403"/>
                    <a:pt x="268" y="349"/>
                    <a:pt x="309" y="308"/>
                  </a:cubicBezTo>
                  <a:cubicBezTo>
                    <a:pt x="349" y="267"/>
                    <a:pt x="403" y="245"/>
                    <a:pt x="460" y="245"/>
                  </a:cubicBezTo>
                  <a:cubicBezTo>
                    <a:pt x="578" y="247"/>
                    <a:pt x="674" y="344"/>
                    <a:pt x="674" y="461"/>
                  </a:cubicBezTo>
                  <a:close/>
                  <a:moveTo>
                    <a:pt x="564" y="2795"/>
                  </a:moveTo>
                  <a:cubicBezTo>
                    <a:pt x="368" y="2795"/>
                    <a:pt x="368" y="2795"/>
                    <a:pt x="368" y="2795"/>
                  </a:cubicBezTo>
                  <a:cubicBezTo>
                    <a:pt x="299" y="1892"/>
                    <a:pt x="299" y="1892"/>
                    <a:pt x="299" y="1892"/>
                  </a:cubicBezTo>
                  <a:cubicBezTo>
                    <a:pt x="299" y="1838"/>
                    <a:pt x="299" y="1838"/>
                    <a:pt x="299" y="1838"/>
                  </a:cubicBezTo>
                  <a:cubicBezTo>
                    <a:pt x="299" y="1818"/>
                    <a:pt x="283" y="1802"/>
                    <a:pt x="264" y="1802"/>
                  </a:cubicBezTo>
                  <a:cubicBezTo>
                    <a:pt x="131" y="1802"/>
                    <a:pt x="131" y="1802"/>
                    <a:pt x="131" y="1802"/>
                  </a:cubicBezTo>
                  <a:cubicBezTo>
                    <a:pt x="71" y="1014"/>
                    <a:pt x="71" y="1014"/>
                    <a:pt x="71" y="1014"/>
                  </a:cubicBezTo>
                  <a:cubicBezTo>
                    <a:pt x="71" y="991"/>
                    <a:pt x="71" y="991"/>
                    <a:pt x="71" y="991"/>
                  </a:cubicBezTo>
                  <a:cubicBezTo>
                    <a:pt x="71" y="932"/>
                    <a:pt x="91" y="915"/>
                    <a:pt x="158" y="915"/>
                  </a:cubicBezTo>
                  <a:cubicBezTo>
                    <a:pt x="1398" y="915"/>
                    <a:pt x="1398" y="915"/>
                    <a:pt x="1398" y="915"/>
                  </a:cubicBezTo>
                  <a:cubicBezTo>
                    <a:pt x="1398" y="954"/>
                    <a:pt x="1398" y="954"/>
                    <a:pt x="1398" y="954"/>
                  </a:cubicBezTo>
                  <a:cubicBezTo>
                    <a:pt x="724" y="1074"/>
                    <a:pt x="724" y="1074"/>
                    <a:pt x="724" y="1074"/>
                  </a:cubicBezTo>
                  <a:cubicBezTo>
                    <a:pt x="708" y="1077"/>
                    <a:pt x="696" y="1090"/>
                    <a:pt x="695" y="1106"/>
                  </a:cubicBezTo>
                  <a:lnTo>
                    <a:pt x="564" y="27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7">
              <a:extLst>
                <a:ext uri="{FF2B5EF4-FFF2-40B4-BE49-F238E27FC236}">
                  <a16:creationId xmlns:a16="http://schemas.microsoft.com/office/drawing/2014/main" id="{0B051C94-838A-4064-A6D5-1C5369346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451" y="2224088"/>
              <a:ext cx="171450" cy="942975"/>
            </a:xfrm>
            <a:custGeom>
              <a:avLst/>
              <a:gdLst>
                <a:gd name="T0" fmla="*/ 0 w 72"/>
                <a:gd name="T1" fmla="*/ 36 h 394"/>
                <a:gd name="T2" fmla="*/ 0 w 72"/>
                <a:gd name="T3" fmla="*/ 358 h 394"/>
                <a:gd name="T4" fmla="*/ 36 w 72"/>
                <a:gd name="T5" fmla="*/ 394 h 394"/>
                <a:gd name="T6" fmla="*/ 72 w 72"/>
                <a:gd name="T7" fmla="*/ 358 h 394"/>
                <a:gd name="T8" fmla="*/ 72 w 72"/>
                <a:gd name="T9" fmla="*/ 36 h 394"/>
                <a:gd name="T10" fmla="*/ 36 w 72"/>
                <a:gd name="T11" fmla="*/ 0 h 394"/>
                <a:gd name="T12" fmla="*/ 0 w 72"/>
                <a:gd name="T13" fmla="*/ 36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394">
                  <a:moveTo>
                    <a:pt x="0" y="36"/>
                  </a:moveTo>
                  <a:cubicBezTo>
                    <a:pt x="0" y="358"/>
                    <a:pt x="0" y="358"/>
                    <a:pt x="0" y="358"/>
                  </a:cubicBezTo>
                  <a:cubicBezTo>
                    <a:pt x="0" y="378"/>
                    <a:pt x="16" y="394"/>
                    <a:pt x="36" y="394"/>
                  </a:cubicBezTo>
                  <a:cubicBezTo>
                    <a:pt x="56" y="394"/>
                    <a:pt x="72" y="378"/>
                    <a:pt x="72" y="358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8">
              <a:extLst>
                <a:ext uri="{FF2B5EF4-FFF2-40B4-BE49-F238E27FC236}">
                  <a16:creationId xmlns:a16="http://schemas.microsoft.com/office/drawing/2014/main" id="{3A167AB5-BF31-4F2E-9130-8D64C3F23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8526" y="2051050"/>
              <a:ext cx="173038" cy="1116013"/>
            </a:xfrm>
            <a:custGeom>
              <a:avLst/>
              <a:gdLst>
                <a:gd name="T0" fmla="*/ 0 w 72"/>
                <a:gd name="T1" fmla="*/ 36 h 466"/>
                <a:gd name="T2" fmla="*/ 0 w 72"/>
                <a:gd name="T3" fmla="*/ 430 h 466"/>
                <a:gd name="T4" fmla="*/ 36 w 72"/>
                <a:gd name="T5" fmla="*/ 466 h 466"/>
                <a:gd name="T6" fmla="*/ 72 w 72"/>
                <a:gd name="T7" fmla="*/ 430 h 466"/>
                <a:gd name="T8" fmla="*/ 72 w 72"/>
                <a:gd name="T9" fmla="*/ 36 h 466"/>
                <a:gd name="T10" fmla="*/ 36 w 72"/>
                <a:gd name="T11" fmla="*/ 0 h 466"/>
                <a:gd name="T12" fmla="*/ 0 w 72"/>
                <a:gd name="T13" fmla="*/ 3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466">
                  <a:moveTo>
                    <a:pt x="0" y="36"/>
                  </a:moveTo>
                  <a:cubicBezTo>
                    <a:pt x="0" y="430"/>
                    <a:pt x="0" y="430"/>
                    <a:pt x="0" y="430"/>
                  </a:cubicBezTo>
                  <a:cubicBezTo>
                    <a:pt x="0" y="450"/>
                    <a:pt x="16" y="466"/>
                    <a:pt x="36" y="466"/>
                  </a:cubicBezTo>
                  <a:cubicBezTo>
                    <a:pt x="56" y="466"/>
                    <a:pt x="72" y="450"/>
                    <a:pt x="72" y="430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9">
              <a:extLst>
                <a:ext uri="{FF2B5EF4-FFF2-40B4-BE49-F238E27FC236}">
                  <a16:creationId xmlns:a16="http://schemas.microsoft.com/office/drawing/2014/main" id="{72435048-AB57-4ED3-BC54-2FA234812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0188" y="1881188"/>
              <a:ext cx="171450" cy="1285875"/>
            </a:xfrm>
            <a:custGeom>
              <a:avLst/>
              <a:gdLst>
                <a:gd name="T0" fmla="*/ 0 w 72"/>
                <a:gd name="T1" fmla="*/ 36 h 537"/>
                <a:gd name="T2" fmla="*/ 0 w 72"/>
                <a:gd name="T3" fmla="*/ 501 h 537"/>
                <a:gd name="T4" fmla="*/ 36 w 72"/>
                <a:gd name="T5" fmla="*/ 537 h 537"/>
                <a:gd name="T6" fmla="*/ 72 w 72"/>
                <a:gd name="T7" fmla="*/ 501 h 537"/>
                <a:gd name="T8" fmla="*/ 72 w 72"/>
                <a:gd name="T9" fmla="*/ 36 h 537"/>
                <a:gd name="T10" fmla="*/ 36 w 72"/>
                <a:gd name="T11" fmla="*/ 0 h 537"/>
                <a:gd name="T12" fmla="*/ 0 w 72"/>
                <a:gd name="T13" fmla="*/ 36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537">
                  <a:moveTo>
                    <a:pt x="0" y="36"/>
                  </a:moveTo>
                  <a:cubicBezTo>
                    <a:pt x="0" y="501"/>
                    <a:pt x="0" y="501"/>
                    <a:pt x="0" y="501"/>
                  </a:cubicBezTo>
                  <a:cubicBezTo>
                    <a:pt x="0" y="521"/>
                    <a:pt x="16" y="537"/>
                    <a:pt x="36" y="537"/>
                  </a:cubicBezTo>
                  <a:cubicBezTo>
                    <a:pt x="56" y="537"/>
                    <a:pt x="72" y="521"/>
                    <a:pt x="72" y="501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0">
              <a:extLst>
                <a:ext uri="{FF2B5EF4-FFF2-40B4-BE49-F238E27FC236}">
                  <a16:creationId xmlns:a16="http://schemas.microsoft.com/office/drawing/2014/main" id="{38FC767A-BAEF-44BA-BD76-8A3404B12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0263" y="1709738"/>
              <a:ext cx="173038" cy="1457325"/>
            </a:xfrm>
            <a:custGeom>
              <a:avLst/>
              <a:gdLst>
                <a:gd name="T0" fmla="*/ 0 w 72"/>
                <a:gd name="T1" fmla="*/ 36 h 609"/>
                <a:gd name="T2" fmla="*/ 0 w 72"/>
                <a:gd name="T3" fmla="*/ 573 h 609"/>
                <a:gd name="T4" fmla="*/ 36 w 72"/>
                <a:gd name="T5" fmla="*/ 609 h 609"/>
                <a:gd name="T6" fmla="*/ 72 w 72"/>
                <a:gd name="T7" fmla="*/ 573 h 609"/>
                <a:gd name="T8" fmla="*/ 72 w 72"/>
                <a:gd name="T9" fmla="*/ 36 h 609"/>
                <a:gd name="T10" fmla="*/ 36 w 72"/>
                <a:gd name="T11" fmla="*/ 0 h 609"/>
                <a:gd name="T12" fmla="*/ 0 w 72"/>
                <a:gd name="T13" fmla="*/ 36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609">
                  <a:moveTo>
                    <a:pt x="0" y="36"/>
                  </a:moveTo>
                  <a:cubicBezTo>
                    <a:pt x="0" y="573"/>
                    <a:pt x="0" y="573"/>
                    <a:pt x="0" y="573"/>
                  </a:cubicBezTo>
                  <a:cubicBezTo>
                    <a:pt x="0" y="593"/>
                    <a:pt x="16" y="609"/>
                    <a:pt x="36" y="609"/>
                  </a:cubicBezTo>
                  <a:cubicBezTo>
                    <a:pt x="56" y="609"/>
                    <a:pt x="72" y="593"/>
                    <a:pt x="72" y="573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1">
              <a:extLst>
                <a:ext uri="{FF2B5EF4-FFF2-40B4-BE49-F238E27FC236}">
                  <a16:creationId xmlns:a16="http://schemas.microsoft.com/office/drawing/2014/main" id="{67D71521-9EC1-463E-A037-714ECEAEE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9701" y="862013"/>
              <a:ext cx="2420938" cy="974725"/>
            </a:xfrm>
            <a:custGeom>
              <a:avLst/>
              <a:gdLst>
                <a:gd name="T0" fmla="*/ 37 w 1011"/>
                <a:gd name="T1" fmla="*/ 335 h 407"/>
                <a:gd name="T2" fmla="*/ 0 w 1011"/>
                <a:gd name="T3" fmla="*/ 370 h 407"/>
                <a:gd name="T4" fmla="*/ 35 w 1011"/>
                <a:gd name="T5" fmla="*/ 407 h 407"/>
                <a:gd name="T6" fmla="*/ 57 w 1011"/>
                <a:gd name="T7" fmla="*/ 407 h 407"/>
                <a:gd name="T8" fmla="*/ 939 w 1011"/>
                <a:gd name="T9" fmla="*/ 135 h 407"/>
                <a:gd name="T10" fmla="*/ 939 w 1011"/>
                <a:gd name="T11" fmla="*/ 293 h 407"/>
                <a:gd name="T12" fmla="*/ 975 w 1011"/>
                <a:gd name="T13" fmla="*/ 329 h 407"/>
                <a:gd name="T14" fmla="*/ 1011 w 1011"/>
                <a:gd name="T15" fmla="*/ 293 h 407"/>
                <a:gd name="T16" fmla="*/ 1011 w 1011"/>
                <a:gd name="T17" fmla="*/ 36 h 407"/>
                <a:gd name="T18" fmla="*/ 1010 w 1011"/>
                <a:gd name="T19" fmla="*/ 33 h 407"/>
                <a:gd name="T20" fmla="*/ 1009 w 1011"/>
                <a:gd name="T21" fmla="*/ 26 h 407"/>
                <a:gd name="T22" fmla="*/ 1006 w 1011"/>
                <a:gd name="T23" fmla="*/ 19 h 407"/>
                <a:gd name="T24" fmla="*/ 1002 w 1011"/>
                <a:gd name="T25" fmla="*/ 14 h 407"/>
                <a:gd name="T26" fmla="*/ 997 w 1011"/>
                <a:gd name="T27" fmla="*/ 9 h 407"/>
                <a:gd name="T28" fmla="*/ 995 w 1011"/>
                <a:gd name="T29" fmla="*/ 6 h 407"/>
                <a:gd name="T30" fmla="*/ 992 w 1011"/>
                <a:gd name="T31" fmla="*/ 5 h 407"/>
                <a:gd name="T32" fmla="*/ 985 w 1011"/>
                <a:gd name="T33" fmla="*/ 2 h 407"/>
                <a:gd name="T34" fmla="*/ 978 w 1011"/>
                <a:gd name="T35" fmla="*/ 1 h 407"/>
                <a:gd name="T36" fmla="*/ 975 w 1011"/>
                <a:gd name="T37" fmla="*/ 0 h 407"/>
                <a:gd name="T38" fmla="*/ 717 w 1011"/>
                <a:gd name="T39" fmla="*/ 0 h 407"/>
                <a:gd name="T40" fmla="*/ 681 w 1011"/>
                <a:gd name="T41" fmla="*/ 36 h 407"/>
                <a:gd name="T42" fmla="*/ 717 w 1011"/>
                <a:gd name="T43" fmla="*/ 72 h 407"/>
                <a:gd name="T44" fmla="*/ 901 w 1011"/>
                <a:gd name="T45" fmla="*/ 72 h 407"/>
                <a:gd name="T46" fmla="*/ 37 w 1011"/>
                <a:gd name="T47" fmla="*/ 335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11" h="407">
                  <a:moveTo>
                    <a:pt x="37" y="335"/>
                  </a:moveTo>
                  <a:cubicBezTo>
                    <a:pt x="18" y="335"/>
                    <a:pt x="1" y="350"/>
                    <a:pt x="0" y="370"/>
                  </a:cubicBezTo>
                  <a:cubicBezTo>
                    <a:pt x="0" y="390"/>
                    <a:pt x="15" y="406"/>
                    <a:pt x="35" y="407"/>
                  </a:cubicBezTo>
                  <a:cubicBezTo>
                    <a:pt x="38" y="407"/>
                    <a:pt x="45" y="407"/>
                    <a:pt x="57" y="407"/>
                  </a:cubicBezTo>
                  <a:cubicBezTo>
                    <a:pt x="172" y="407"/>
                    <a:pt x="683" y="392"/>
                    <a:pt x="939" y="135"/>
                  </a:cubicBezTo>
                  <a:cubicBezTo>
                    <a:pt x="939" y="293"/>
                    <a:pt x="939" y="293"/>
                    <a:pt x="939" y="293"/>
                  </a:cubicBezTo>
                  <a:cubicBezTo>
                    <a:pt x="939" y="313"/>
                    <a:pt x="955" y="329"/>
                    <a:pt x="975" y="329"/>
                  </a:cubicBezTo>
                  <a:cubicBezTo>
                    <a:pt x="995" y="329"/>
                    <a:pt x="1011" y="313"/>
                    <a:pt x="1011" y="293"/>
                  </a:cubicBezTo>
                  <a:cubicBezTo>
                    <a:pt x="1011" y="36"/>
                    <a:pt x="1011" y="36"/>
                    <a:pt x="1011" y="36"/>
                  </a:cubicBezTo>
                  <a:cubicBezTo>
                    <a:pt x="1011" y="35"/>
                    <a:pt x="1010" y="34"/>
                    <a:pt x="1010" y="33"/>
                  </a:cubicBezTo>
                  <a:cubicBezTo>
                    <a:pt x="1010" y="30"/>
                    <a:pt x="1009" y="28"/>
                    <a:pt x="1009" y="26"/>
                  </a:cubicBezTo>
                  <a:cubicBezTo>
                    <a:pt x="1008" y="23"/>
                    <a:pt x="1007" y="21"/>
                    <a:pt x="1006" y="19"/>
                  </a:cubicBezTo>
                  <a:cubicBezTo>
                    <a:pt x="1005" y="17"/>
                    <a:pt x="1004" y="16"/>
                    <a:pt x="1002" y="14"/>
                  </a:cubicBezTo>
                  <a:cubicBezTo>
                    <a:pt x="1001" y="12"/>
                    <a:pt x="999" y="10"/>
                    <a:pt x="997" y="9"/>
                  </a:cubicBezTo>
                  <a:cubicBezTo>
                    <a:pt x="996" y="8"/>
                    <a:pt x="996" y="7"/>
                    <a:pt x="995" y="6"/>
                  </a:cubicBezTo>
                  <a:cubicBezTo>
                    <a:pt x="994" y="6"/>
                    <a:pt x="993" y="6"/>
                    <a:pt x="992" y="5"/>
                  </a:cubicBezTo>
                  <a:cubicBezTo>
                    <a:pt x="990" y="4"/>
                    <a:pt x="987" y="3"/>
                    <a:pt x="985" y="2"/>
                  </a:cubicBezTo>
                  <a:cubicBezTo>
                    <a:pt x="983" y="2"/>
                    <a:pt x="980" y="1"/>
                    <a:pt x="978" y="1"/>
                  </a:cubicBezTo>
                  <a:cubicBezTo>
                    <a:pt x="977" y="1"/>
                    <a:pt x="976" y="0"/>
                    <a:pt x="975" y="0"/>
                  </a:cubicBezTo>
                  <a:cubicBezTo>
                    <a:pt x="717" y="0"/>
                    <a:pt x="717" y="0"/>
                    <a:pt x="717" y="0"/>
                  </a:cubicBezTo>
                  <a:cubicBezTo>
                    <a:pt x="698" y="0"/>
                    <a:pt x="681" y="16"/>
                    <a:pt x="681" y="36"/>
                  </a:cubicBezTo>
                  <a:cubicBezTo>
                    <a:pt x="681" y="56"/>
                    <a:pt x="698" y="72"/>
                    <a:pt x="717" y="72"/>
                  </a:cubicBezTo>
                  <a:cubicBezTo>
                    <a:pt x="901" y="72"/>
                    <a:pt x="901" y="72"/>
                    <a:pt x="901" y="72"/>
                  </a:cubicBezTo>
                  <a:cubicBezTo>
                    <a:pt x="646" y="347"/>
                    <a:pt x="43" y="335"/>
                    <a:pt x="37" y="3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1919A81-1079-4C3B-BC70-0FB2A6EB1AB7}"/>
              </a:ext>
            </a:extLst>
          </p:cNvPr>
          <p:cNvGrpSpPr/>
          <p:nvPr/>
        </p:nvGrpSpPr>
        <p:grpSpPr>
          <a:xfrm>
            <a:off x="3036536" y="2010677"/>
            <a:ext cx="473566" cy="569197"/>
            <a:chOff x="-14390688" y="0"/>
            <a:chExt cx="5707062" cy="6859588"/>
          </a:xfrm>
          <a:solidFill>
            <a:schemeClr val="accent1"/>
          </a:solidFill>
        </p:grpSpPr>
        <p:sp>
          <p:nvSpPr>
            <p:cNvPr id="72" name="Freeform 29">
              <a:extLst>
                <a:ext uri="{FF2B5EF4-FFF2-40B4-BE49-F238E27FC236}">
                  <a16:creationId xmlns:a16="http://schemas.microsoft.com/office/drawing/2014/main" id="{7AC82E00-B653-45BB-ABC9-DDAF668AEC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390688" y="1404938"/>
              <a:ext cx="3094038" cy="5454650"/>
            </a:xfrm>
            <a:custGeom>
              <a:avLst/>
              <a:gdLst>
                <a:gd name="T0" fmla="*/ 1326 w 1368"/>
                <a:gd name="T1" fmla="*/ 396 h 2413"/>
                <a:gd name="T2" fmla="*/ 1353 w 1368"/>
                <a:gd name="T3" fmla="*/ 331 h 2413"/>
                <a:gd name="T4" fmla="*/ 1303 w 1368"/>
                <a:gd name="T5" fmla="*/ 138 h 2413"/>
                <a:gd name="T6" fmla="*/ 1146 w 1368"/>
                <a:gd name="T7" fmla="*/ 124 h 2413"/>
                <a:gd name="T8" fmla="*/ 1033 w 1368"/>
                <a:gd name="T9" fmla="*/ 65 h 2413"/>
                <a:gd name="T10" fmla="*/ 1088 w 1368"/>
                <a:gd name="T11" fmla="*/ 174 h 2413"/>
                <a:gd name="T12" fmla="*/ 676 w 1368"/>
                <a:gd name="T13" fmla="*/ 194 h 2413"/>
                <a:gd name="T14" fmla="*/ 420 w 1368"/>
                <a:gd name="T15" fmla="*/ 0 h 2413"/>
                <a:gd name="T16" fmla="*/ 121 w 1368"/>
                <a:gd name="T17" fmla="*/ 265 h 2413"/>
                <a:gd name="T18" fmla="*/ 38 w 1368"/>
                <a:gd name="T19" fmla="*/ 1089 h 2413"/>
                <a:gd name="T20" fmla="*/ 0 w 1368"/>
                <a:gd name="T21" fmla="*/ 1598 h 2413"/>
                <a:gd name="T22" fmla="*/ 266 w 1368"/>
                <a:gd name="T23" fmla="*/ 1636 h 2413"/>
                <a:gd name="T24" fmla="*/ 380 w 1368"/>
                <a:gd name="T25" fmla="*/ 2413 h 2413"/>
                <a:gd name="T26" fmla="*/ 541 w 1368"/>
                <a:gd name="T27" fmla="*/ 2299 h 2413"/>
                <a:gd name="T28" fmla="*/ 768 w 1368"/>
                <a:gd name="T29" fmla="*/ 1636 h 2413"/>
                <a:gd name="T30" fmla="*/ 806 w 1368"/>
                <a:gd name="T31" fmla="*/ 1127 h 2413"/>
                <a:gd name="T32" fmla="*/ 685 w 1368"/>
                <a:gd name="T33" fmla="*/ 1089 h 2413"/>
                <a:gd name="T34" fmla="*/ 910 w 1368"/>
                <a:gd name="T35" fmla="*/ 588 h 2413"/>
                <a:gd name="T36" fmla="*/ 1243 w 1368"/>
                <a:gd name="T37" fmla="*/ 329 h 2413"/>
                <a:gd name="T38" fmla="*/ 465 w 1368"/>
                <a:gd name="T39" fmla="*/ 2299 h 2413"/>
                <a:gd name="T40" fmla="*/ 380 w 1368"/>
                <a:gd name="T41" fmla="*/ 2337 h 2413"/>
                <a:gd name="T42" fmla="*/ 342 w 1368"/>
                <a:gd name="T43" fmla="*/ 1636 h 2413"/>
                <a:gd name="T44" fmla="*/ 465 w 1368"/>
                <a:gd name="T45" fmla="*/ 2299 h 2413"/>
                <a:gd name="T46" fmla="*/ 503 w 1368"/>
                <a:gd name="T47" fmla="*/ 1560 h 2413"/>
                <a:gd name="T48" fmla="*/ 300 w 1368"/>
                <a:gd name="T49" fmla="*/ 1560 h 2413"/>
                <a:gd name="T50" fmla="*/ 76 w 1368"/>
                <a:gd name="T51" fmla="*/ 1338 h 2413"/>
                <a:gd name="T52" fmla="*/ 289 w 1368"/>
                <a:gd name="T53" fmla="*/ 1414 h 2413"/>
                <a:gd name="T54" fmla="*/ 479 w 1368"/>
                <a:gd name="T55" fmla="*/ 1452 h 2413"/>
                <a:gd name="T56" fmla="*/ 517 w 1368"/>
                <a:gd name="T57" fmla="*/ 1338 h 2413"/>
                <a:gd name="T58" fmla="*/ 730 w 1368"/>
                <a:gd name="T59" fmla="*/ 1560 h 2413"/>
                <a:gd name="T60" fmla="*/ 365 w 1368"/>
                <a:gd name="T61" fmla="*/ 1338 h 2413"/>
                <a:gd name="T62" fmla="*/ 441 w 1368"/>
                <a:gd name="T63" fmla="*/ 1376 h 2413"/>
                <a:gd name="T64" fmla="*/ 365 w 1368"/>
                <a:gd name="T65" fmla="*/ 1338 h 2413"/>
                <a:gd name="T66" fmla="*/ 479 w 1368"/>
                <a:gd name="T67" fmla="*/ 1262 h 2413"/>
                <a:gd name="T68" fmla="*/ 76 w 1368"/>
                <a:gd name="T69" fmla="*/ 1262 h 2413"/>
                <a:gd name="T70" fmla="*/ 730 w 1368"/>
                <a:gd name="T71" fmla="*/ 1165 h 2413"/>
                <a:gd name="T72" fmla="*/ 924 w 1368"/>
                <a:gd name="T73" fmla="*/ 509 h 2413"/>
                <a:gd name="T74" fmla="*/ 628 w 1368"/>
                <a:gd name="T75" fmla="*/ 360 h 2413"/>
                <a:gd name="T76" fmla="*/ 609 w 1368"/>
                <a:gd name="T77" fmla="*/ 1088 h 2413"/>
                <a:gd name="T78" fmla="*/ 441 w 1368"/>
                <a:gd name="T79" fmla="*/ 243 h 2413"/>
                <a:gd name="T80" fmla="*/ 365 w 1368"/>
                <a:gd name="T81" fmla="*/ 243 h 2413"/>
                <a:gd name="T82" fmla="*/ 197 w 1368"/>
                <a:gd name="T83" fmla="*/ 1088 h 2413"/>
                <a:gd name="T84" fmla="*/ 387 w 1368"/>
                <a:gd name="T85" fmla="*/ 76 h 2413"/>
                <a:gd name="T86" fmla="*/ 420 w 1368"/>
                <a:gd name="T87" fmla="*/ 76 h 2413"/>
                <a:gd name="T88" fmla="*/ 624 w 1368"/>
                <a:gd name="T89" fmla="*/ 252 h 2413"/>
                <a:gd name="T90" fmla="*/ 940 w 1368"/>
                <a:gd name="T91" fmla="*/ 405 h 2413"/>
                <a:gd name="T92" fmla="*/ 1243 w 1368"/>
                <a:gd name="T93" fmla="*/ 185 h 2413"/>
                <a:gd name="T94" fmla="*/ 924 w 1368"/>
                <a:gd name="T95" fmla="*/ 509 h 2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68" h="2413">
                  <a:moveTo>
                    <a:pt x="1299" y="385"/>
                  </a:moveTo>
                  <a:cubicBezTo>
                    <a:pt x="1306" y="392"/>
                    <a:pt x="1316" y="396"/>
                    <a:pt x="1326" y="396"/>
                  </a:cubicBezTo>
                  <a:cubicBezTo>
                    <a:pt x="1336" y="396"/>
                    <a:pt x="1345" y="392"/>
                    <a:pt x="1353" y="385"/>
                  </a:cubicBezTo>
                  <a:cubicBezTo>
                    <a:pt x="1368" y="370"/>
                    <a:pt x="1368" y="346"/>
                    <a:pt x="1353" y="331"/>
                  </a:cubicBezTo>
                  <a:cubicBezTo>
                    <a:pt x="1297" y="276"/>
                    <a:pt x="1297" y="276"/>
                    <a:pt x="1297" y="276"/>
                  </a:cubicBezTo>
                  <a:cubicBezTo>
                    <a:pt x="1329" y="236"/>
                    <a:pt x="1333" y="180"/>
                    <a:pt x="1303" y="138"/>
                  </a:cubicBezTo>
                  <a:cubicBezTo>
                    <a:pt x="1302" y="137"/>
                    <a:pt x="1301" y="136"/>
                    <a:pt x="1300" y="134"/>
                  </a:cubicBezTo>
                  <a:cubicBezTo>
                    <a:pt x="1259" y="92"/>
                    <a:pt x="1193" y="87"/>
                    <a:pt x="1146" y="124"/>
                  </a:cubicBezTo>
                  <a:cubicBezTo>
                    <a:pt x="1087" y="65"/>
                    <a:pt x="1087" y="65"/>
                    <a:pt x="1087" y="65"/>
                  </a:cubicBezTo>
                  <a:cubicBezTo>
                    <a:pt x="1072" y="51"/>
                    <a:pt x="1048" y="51"/>
                    <a:pt x="1033" y="65"/>
                  </a:cubicBezTo>
                  <a:cubicBezTo>
                    <a:pt x="1019" y="80"/>
                    <a:pt x="1019" y="104"/>
                    <a:pt x="1033" y="119"/>
                  </a:cubicBezTo>
                  <a:cubicBezTo>
                    <a:pt x="1088" y="174"/>
                    <a:pt x="1088" y="174"/>
                    <a:pt x="1088" y="174"/>
                  </a:cubicBezTo>
                  <a:cubicBezTo>
                    <a:pt x="911" y="330"/>
                    <a:pt x="911" y="330"/>
                    <a:pt x="911" y="330"/>
                  </a:cubicBezTo>
                  <a:cubicBezTo>
                    <a:pt x="676" y="194"/>
                    <a:pt x="676" y="194"/>
                    <a:pt x="676" y="194"/>
                  </a:cubicBezTo>
                  <a:cubicBezTo>
                    <a:pt x="644" y="80"/>
                    <a:pt x="539" y="0"/>
                    <a:pt x="420" y="0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240" y="0"/>
                    <a:pt x="121" y="119"/>
                    <a:pt x="121" y="265"/>
                  </a:cubicBezTo>
                  <a:cubicBezTo>
                    <a:pt x="121" y="1089"/>
                    <a:pt x="121" y="1089"/>
                    <a:pt x="121" y="1089"/>
                  </a:cubicBezTo>
                  <a:cubicBezTo>
                    <a:pt x="38" y="1089"/>
                    <a:pt x="38" y="1089"/>
                    <a:pt x="38" y="1089"/>
                  </a:cubicBezTo>
                  <a:cubicBezTo>
                    <a:pt x="17" y="1089"/>
                    <a:pt x="0" y="1106"/>
                    <a:pt x="0" y="1127"/>
                  </a:cubicBezTo>
                  <a:cubicBezTo>
                    <a:pt x="0" y="1598"/>
                    <a:pt x="0" y="1598"/>
                    <a:pt x="0" y="1598"/>
                  </a:cubicBezTo>
                  <a:cubicBezTo>
                    <a:pt x="0" y="1619"/>
                    <a:pt x="17" y="1636"/>
                    <a:pt x="38" y="1636"/>
                  </a:cubicBezTo>
                  <a:cubicBezTo>
                    <a:pt x="266" y="1636"/>
                    <a:pt x="266" y="1636"/>
                    <a:pt x="266" y="1636"/>
                  </a:cubicBezTo>
                  <a:cubicBezTo>
                    <a:pt x="266" y="2299"/>
                    <a:pt x="266" y="2299"/>
                    <a:pt x="266" y="2299"/>
                  </a:cubicBezTo>
                  <a:cubicBezTo>
                    <a:pt x="266" y="2362"/>
                    <a:pt x="317" y="2413"/>
                    <a:pt x="380" y="2413"/>
                  </a:cubicBezTo>
                  <a:cubicBezTo>
                    <a:pt x="427" y="2413"/>
                    <a:pt x="427" y="2413"/>
                    <a:pt x="427" y="2413"/>
                  </a:cubicBezTo>
                  <a:cubicBezTo>
                    <a:pt x="490" y="2413"/>
                    <a:pt x="541" y="2362"/>
                    <a:pt x="541" y="2299"/>
                  </a:cubicBezTo>
                  <a:cubicBezTo>
                    <a:pt x="541" y="1636"/>
                    <a:pt x="541" y="1636"/>
                    <a:pt x="541" y="1636"/>
                  </a:cubicBezTo>
                  <a:cubicBezTo>
                    <a:pt x="768" y="1636"/>
                    <a:pt x="768" y="1636"/>
                    <a:pt x="768" y="1636"/>
                  </a:cubicBezTo>
                  <a:cubicBezTo>
                    <a:pt x="789" y="1636"/>
                    <a:pt x="806" y="1619"/>
                    <a:pt x="806" y="1598"/>
                  </a:cubicBezTo>
                  <a:cubicBezTo>
                    <a:pt x="806" y="1127"/>
                    <a:pt x="806" y="1127"/>
                    <a:pt x="806" y="1127"/>
                  </a:cubicBezTo>
                  <a:cubicBezTo>
                    <a:pt x="806" y="1106"/>
                    <a:pt x="789" y="1089"/>
                    <a:pt x="768" y="1089"/>
                  </a:cubicBezTo>
                  <a:cubicBezTo>
                    <a:pt x="685" y="1089"/>
                    <a:pt x="685" y="1089"/>
                    <a:pt x="685" y="1089"/>
                  </a:cubicBezTo>
                  <a:cubicBezTo>
                    <a:pt x="685" y="459"/>
                    <a:pt x="685" y="459"/>
                    <a:pt x="685" y="459"/>
                  </a:cubicBezTo>
                  <a:cubicBezTo>
                    <a:pt x="910" y="588"/>
                    <a:pt x="910" y="588"/>
                    <a:pt x="910" y="588"/>
                  </a:cubicBezTo>
                  <a:cubicBezTo>
                    <a:pt x="924" y="596"/>
                    <a:pt x="942" y="594"/>
                    <a:pt x="954" y="584"/>
                  </a:cubicBezTo>
                  <a:cubicBezTo>
                    <a:pt x="1243" y="329"/>
                    <a:pt x="1243" y="329"/>
                    <a:pt x="1243" y="329"/>
                  </a:cubicBezTo>
                  <a:lnTo>
                    <a:pt x="1299" y="385"/>
                  </a:lnTo>
                  <a:close/>
                  <a:moveTo>
                    <a:pt x="465" y="2299"/>
                  </a:moveTo>
                  <a:cubicBezTo>
                    <a:pt x="465" y="2320"/>
                    <a:pt x="448" y="2337"/>
                    <a:pt x="427" y="2337"/>
                  </a:cubicBezTo>
                  <a:cubicBezTo>
                    <a:pt x="380" y="2337"/>
                    <a:pt x="380" y="2337"/>
                    <a:pt x="380" y="2337"/>
                  </a:cubicBezTo>
                  <a:cubicBezTo>
                    <a:pt x="359" y="2337"/>
                    <a:pt x="342" y="2320"/>
                    <a:pt x="342" y="2299"/>
                  </a:cubicBezTo>
                  <a:cubicBezTo>
                    <a:pt x="342" y="1636"/>
                    <a:pt x="342" y="1636"/>
                    <a:pt x="342" y="1636"/>
                  </a:cubicBezTo>
                  <a:cubicBezTo>
                    <a:pt x="465" y="1636"/>
                    <a:pt x="465" y="1636"/>
                    <a:pt x="465" y="1636"/>
                  </a:cubicBezTo>
                  <a:lnTo>
                    <a:pt x="465" y="2299"/>
                  </a:lnTo>
                  <a:close/>
                  <a:moveTo>
                    <a:pt x="507" y="1560"/>
                  </a:moveTo>
                  <a:cubicBezTo>
                    <a:pt x="505" y="1560"/>
                    <a:pt x="504" y="1560"/>
                    <a:pt x="503" y="1560"/>
                  </a:cubicBezTo>
                  <a:cubicBezTo>
                    <a:pt x="304" y="1560"/>
                    <a:pt x="304" y="1560"/>
                    <a:pt x="304" y="1560"/>
                  </a:cubicBezTo>
                  <a:cubicBezTo>
                    <a:pt x="303" y="1560"/>
                    <a:pt x="302" y="1560"/>
                    <a:pt x="300" y="1560"/>
                  </a:cubicBezTo>
                  <a:cubicBezTo>
                    <a:pt x="76" y="1560"/>
                    <a:pt x="76" y="1560"/>
                    <a:pt x="76" y="1560"/>
                  </a:cubicBezTo>
                  <a:cubicBezTo>
                    <a:pt x="76" y="1338"/>
                    <a:pt x="76" y="1338"/>
                    <a:pt x="76" y="1338"/>
                  </a:cubicBezTo>
                  <a:cubicBezTo>
                    <a:pt x="289" y="1338"/>
                    <a:pt x="289" y="1338"/>
                    <a:pt x="289" y="1338"/>
                  </a:cubicBezTo>
                  <a:cubicBezTo>
                    <a:pt x="289" y="1414"/>
                    <a:pt x="289" y="1414"/>
                    <a:pt x="289" y="1414"/>
                  </a:cubicBezTo>
                  <a:cubicBezTo>
                    <a:pt x="289" y="1435"/>
                    <a:pt x="306" y="1452"/>
                    <a:pt x="327" y="1452"/>
                  </a:cubicBezTo>
                  <a:cubicBezTo>
                    <a:pt x="479" y="1452"/>
                    <a:pt x="479" y="1452"/>
                    <a:pt x="479" y="1452"/>
                  </a:cubicBezTo>
                  <a:cubicBezTo>
                    <a:pt x="500" y="1452"/>
                    <a:pt x="517" y="1435"/>
                    <a:pt x="517" y="1414"/>
                  </a:cubicBezTo>
                  <a:cubicBezTo>
                    <a:pt x="517" y="1338"/>
                    <a:pt x="517" y="1338"/>
                    <a:pt x="517" y="1338"/>
                  </a:cubicBezTo>
                  <a:cubicBezTo>
                    <a:pt x="730" y="1338"/>
                    <a:pt x="730" y="1338"/>
                    <a:pt x="730" y="1338"/>
                  </a:cubicBezTo>
                  <a:cubicBezTo>
                    <a:pt x="730" y="1560"/>
                    <a:pt x="730" y="1560"/>
                    <a:pt x="730" y="1560"/>
                  </a:cubicBezTo>
                  <a:lnTo>
                    <a:pt x="507" y="1560"/>
                  </a:lnTo>
                  <a:close/>
                  <a:moveTo>
                    <a:pt x="365" y="1338"/>
                  </a:moveTo>
                  <a:cubicBezTo>
                    <a:pt x="441" y="1338"/>
                    <a:pt x="441" y="1338"/>
                    <a:pt x="441" y="1338"/>
                  </a:cubicBezTo>
                  <a:cubicBezTo>
                    <a:pt x="441" y="1376"/>
                    <a:pt x="441" y="1376"/>
                    <a:pt x="441" y="1376"/>
                  </a:cubicBezTo>
                  <a:cubicBezTo>
                    <a:pt x="365" y="1376"/>
                    <a:pt x="365" y="1376"/>
                    <a:pt x="365" y="1376"/>
                  </a:cubicBezTo>
                  <a:lnTo>
                    <a:pt x="365" y="1338"/>
                  </a:lnTo>
                  <a:close/>
                  <a:moveTo>
                    <a:pt x="730" y="1262"/>
                  </a:moveTo>
                  <a:cubicBezTo>
                    <a:pt x="479" y="1262"/>
                    <a:pt x="479" y="1262"/>
                    <a:pt x="479" y="1262"/>
                  </a:cubicBezTo>
                  <a:cubicBezTo>
                    <a:pt x="327" y="1262"/>
                    <a:pt x="327" y="1262"/>
                    <a:pt x="327" y="1262"/>
                  </a:cubicBezTo>
                  <a:cubicBezTo>
                    <a:pt x="76" y="1262"/>
                    <a:pt x="76" y="1262"/>
                    <a:pt x="76" y="1262"/>
                  </a:cubicBezTo>
                  <a:cubicBezTo>
                    <a:pt x="76" y="1165"/>
                    <a:pt x="76" y="1165"/>
                    <a:pt x="76" y="1165"/>
                  </a:cubicBezTo>
                  <a:cubicBezTo>
                    <a:pt x="730" y="1165"/>
                    <a:pt x="730" y="1165"/>
                    <a:pt x="730" y="1165"/>
                  </a:cubicBezTo>
                  <a:lnTo>
                    <a:pt x="730" y="1262"/>
                  </a:lnTo>
                  <a:close/>
                  <a:moveTo>
                    <a:pt x="924" y="509"/>
                  </a:moveTo>
                  <a:cubicBezTo>
                    <a:pt x="666" y="360"/>
                    <a:pt x="666" y="360"/>
                    <a:pt x="666" y="360"/>
                  </a:cubicBezTo>
                  <a:cubicBezTo>
                    <a:pt x="654" y="353"/>
                    <a:pt x="640" y="353"/>
                    <a:pt x="628" y="360"/>
                  </a:cubicBezTo>
                  <a:cubicBezTo>
                    <a:pt x="617" y="367"/>
                    <a:pt x="609" y="379"/>
                    <a:pt x="609" y="393"/>
                  </a:cubicBezTo>
                  <a:cubicBezTo>
                    <a:pt x="609" y="1088"/>
                    <a:pt x="609" y="1088"/>
                    <a:pt x="609" y="1088"/>
                  </a:cubicBezTo>
                  <a:cubicBezTo>
                    <a:pt x="441" y="1088"/>
                    <a:pt x="441" y="1088"/>
                    <a:pt x="441" y="1088"/>
                  </a:cubicBezTo>
                  <a:cubicBezTo>
                    <a:pt x="441" y="243"/>
                    <a:pt x="441" y="243"/>
                    <a:pt x="441" y="243"/>
                  </a:cubicBezTo>
                  <a:cubicBezTo>
                    <a:pt x="441" y="222"/>
                    <a:pt x="424" y="205"/>
                    <a:pt x="403" y="205"/>
                  </a:cubicBezTo>
                  <a:cubicBezTo>
                    <a:pt x="382" y="205"/>
                    <a:pt x="365" y="222"/>
                    <a:pt x="365" y="243"/>
                  </a:cubicBezTo>
                  <a:cubicBezTo>
                    <a:pt x="365" y="1088"/>
                    <a:pt x="365" y="1088"/>
                    <a:pt x="365" y="1088"/>
                  </a:cubicBezTo>
                  <a:cubicBezTo>
                    <a:pt x="197" y="1088"/>
                    <a:pt x="197" y="1088"/>
                    <a:pt x="197" y="1088"/>
                  </a:cubicBezTo>
                  <a:cubicBezTo>
                    <a:pt x="197" y="265"/>
                    <a:pt x="197" y="265"/>
                    <a:pt x="197" y="265"/>
                  </a:cubicBezTo>
                  <a:cubicBezTo>
                    <a:pt x="197" y="161"/>
                    <a:pt x="282" y="76"/>
                    <a:pt x="387" y="76"/>
                  </a:cubicBezTo>
                  <a:cubicBezTo>
                    <a:pt x="420" y="76"/>
                    <a:pt x="420" y="76"/>
                    <a:pt x="420" y="76"/>
                  </a:cubicBezTo>
                  <a:cubicBezTo>
                    <a:pt x="420" y="76"/>
                    <a:pt x="420" y="76"/>
                    <a:pt x="420" y="76"/>
                  </a:cubicBezTo>
                  <a:cubicBezTo>
                    <a:pt x="509" y="76"/>
                    <a:pt x="587" y="139"/>
                    <a:pt x="606" y="227"/>
                  </a:cubicBezTo>
                  <a:cubicBezTo>
                    <a:pt x="608" y="237"/>
                    <a:pt x="614" y="246"/>
                    <a:pt x="624" y="252"/>
                  </a:cubicBezTo>
                  <a:cubicBezTo>
                    <a:pt x="896" y="410"/>
                    <a:pt x="896" y="410"/>
                    <a:pt x="896" y="410"/>
                  </a:cubicBezTo>
                  <a:cubicBezTo>
                    <a:pt x="910" y="418"/>
                    <a:pt x="928" y="416"/>
                    <a:pt x="940" y="405"/>
                  </a:cubicBezTo>
                  <a:cubicBezTo>
                    <a:pt x="1192" y="184"/>
                    <a:pt x="1192" y="184"/>
                    <a:pt x="1192" y="184"/>
                  </a:cubicBezTo>
                  <a:cubicBezTo>
                    <a:pt x="1207" y="171"/>
                    <a:pt x="1229" y="172"/>
                    <a:pt x="1243" y="185"/>
                  </a:cubicBezTo>
                  <a:cubicBezTo>
                    <a:pt x="1253" y="201"/>
                    <a:pt x="1250" y="222"/>
                    <a:pt x="1234" y="235"/>
                  </a:cubicBezTo>
                  <a:lnTo>
                    <a:pt x="924" y="5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30">
              <a:extLst>
                <a:ext uri="{FF2B5EF4-FFF2-40B4-BE49-F238E27FC236}">
                  <a16:creationId xmlns:a16="http://schemas.microsoft.com/office/drawing/2014/main" id="{31D8D8A9-20FA-45D9-A8F9-65FA3DB0FF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796713" y="3344863"/>
              <a:ext cx="1062038" cy="3514725"/>
            </a:xfrm>
            <a:custGeom>
              <a:avLst/>
              <a:gdLst>
                <a:gd name="T0" fmla="*/ 432 w 470"/>
                <a:gd name="T1" fmla="*/ 0 h 1555"/>
                <a:gd name="T2" fmla="*/ 38 w 470"/>
                <a:gd name="T3" fmla="*/ 0 h 1555"/>
                <a:gd name="T4" fmla="*/ 12 w 470"/>
                <a:gd name="T5" fmla="*/ 11 h 1555"/>
                <a:gd name="T6" fmla="*/ 0 w 470"/>
                <a:gd name="T7" fmla="*/ 38 h 1555"/>
                <a:gd name="T8" fmla="*/ 2 w 470"/>
                <a:gd name="T9" fmla="*/ 1518 h 1555"/>
                <a:gd name="T10" fmla="*/ 40 w 470"/>
                <a:gd name="T11" fmla="*/ 1555 h 1555"/>
                <a:gd name="T12" fmla="*/ 432 w 470"/>
                <a:gd name="T13" fmla="*/ 1555 h 1555"/>
                <a:gd name="T14" fmla="*/ 470 w 470"/>
                <a:gd name="T15" fmla="*/ 1518 h 1555"/>
                <a:gd name="T16" fmla="*/ 470 w 470"/>
                <a:gd name="T17" fmla="*/ 38 h 1555"/>
                <a:gd name="T18" fmla="*/ 432 w 470"/>
                <a:gd name="T19" fmla="*/ 0 h 1555"/>
                <a:gd name="T20" fmla="*/ 394 w 470"/>
                <a:gd name="T21" fmla="*/ 1480 h 1555"/>
                <a:gd name="T22" fmla="*/ 78 w 470"/>
                <a:gd name="T23" fmla="*/ 1480 h 1555"/>
                <a:gd name="T24" fmla="*/ 76 w 470"/>
                <a:gd name="T25" fmla="*/ 76 h 1555"/>
                <a:gd name="T26" fmla="*/ 394 w 470"/>
                <a:gd name="T27" fmla="*/ 76 h 1555"/>
                <a:gd name="T28" fmla="*/ 394 w 470"/>
                <a:gd name="T29" fmla="*/ 1480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0" h="1555">
                  <a:moveTo>
                    <a:pt x="432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8" y="0"/>
                    <a:pt x="19" y="4"/>
                    <a:pt x="12" y="11"/>
                  </a:cubicBezTo>
                  <a:cubicBezTo>
                    <a:pt x="4" y="18"/>
                    <a:pt x="0" y="28"/>
                    <a:pt x="0" y="38"/>
                  </a:cubicBezTo>
                  <a:cubicBezTo>
                    <a:pt x="2" y="1518"/>
                    <a:pt x="2" y="1518"/>
                    <a:pt x="2" y="1518"/>
                  </a:cubicBezTo>
                  <a:cubicBezTo>
                    <a:pt x="2" y="1538"/>
                    <a:pt x="19" y="1555"/>
                    <a:pt x="40" y="1555"/>
                  </a:cubicBezTo>
                  <a:cubicBezTo>
                    <a:pt x="432" y="1555"/>
                    <a:pt x="432" y="1555"/>
                    <a:pt x="432" y="1555"/>
                  </a:cubicBezTo>
                  <a:cubicBezTo>
                    <a:pt x="453" y="1555"/>
                    <a:pt x="470" y="1538"/>
                    <a:pt x="470" y="1518"/>
                  </a:cubicBezTo>
                  <a:cubicBezTo>
                    <a:pt x="470" y="38"/>
                    <a:pt x="470" y="38"/>
                    <a:pt x="470" y="38"/>
                  </a:cubicBezTo>
                  <a:cubicBezTo>
                    <a:pt x="470" y="17"/>
                    <a:pt x="453" y="0"/>
                    <a:pt x="432" y="0"/>
                  </a:cubicBezTo>
                  <a:close/>
                  <a:moveTo>
                    <a:pt x="394" y="1480"/>
                  </a:moveTo>
                  <a:cubicBezTo>
                    <a:pt x="78" y="1480"/>
                    <a:pt x="78" y="1480"/>
                    <a:pt x="78" y="1480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394" y="76"/>
                    <a:pt x="394" y="76"/>
                    <a:pt x="394" y="76"/>
                  </a:cubicBezTo>
                  <a:lnTo>
                    <a:pt x="394" y="14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31">
              <a:extLst>
                <a:ext uri="{FF2B5EF4-FFF2-40B4-BE49-F238E27FC236}">
                  <a16:creationId xmlns:a16="http://schemas.microsoft.com/office/drawing/2014/main" id="{8CB77D4E-7D2C-409E-A15D-0B4599FE4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109451" y="3068638"/>
              <a:ext cx="1687513" cy="171450"/>
            </a:xfrm>
            <a:custGeom>
              <a:avLst/>
              <a:gdLst>
                <a:gd name="T0" fmla="*/ 709 w 746"/>
                <a:gd name="T1" fmla="*/ 0 h 76"/>
                <a:gd name="T2" fmla="*/ 37 w 746"/>
                <a:gd name="T3" fmla="*/ 0 h 76"/>
                <a:gd name="T4" fmla="*/ 0 w 746"/>
                <a:gd name="T5" fmla="*/ 38 h 76"/>
                <a:gd name="T6" fmla="*/ 37 w 746"/>
                <a:gd name="T7" fmla="*/ 76 h 76"/>
                <a:gd name="T8" fmla="*/ 709 w 746"/>
                <a:gd name="T9" fmla="*/ 76 h 76"/>
                <a:gd name="T10" fmla="*/ 746 w 746"/>
                <a:gd name="T11" fmla="*/ 38 h 76"/>
                <a:gd name="T12" fmla="*/ 709 w 746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6" h="76">
                  <a:moveTo>
                    <a:pt x="709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59"/>
                    <a:pt x="17" y="76"/>
                    <a:pt x="37" y="76"/>
                  </a:cubicBezTo>
                  <a:cubicBezTo>
                    <a:pt x="709" y="76"/>
                    <a:pt x="709" y="76"/>
                    <a:pt x="709" y="76"/>
                  </a:cubicBezTo>
                  <a:cubicBezTo>
                    <a:pt x="730" y="76"/>
                    <a:pt x="746" y="59"/>
                    <a:pt x="746" y="38"/>
                  </a:cubicBezTo>
                  <a:cubicBezTo>
                    <a:pt x="746" y="17"/>
                    <a:pt x="730" y="0"/>
                    <a:pt x="70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32">
              <a:extLst>
                <a:ext uri="{FF2B5EF4-FFF2-40B4-BE49-F238E27FC236}">
                  <a16:creationId xmlns:a16="http://schemas.microsoft.com/office/drawing/2014/main" id="{727A91EC-D771-45E2-A54C-9C81DFCA5B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081126" y="85725"/>
              <a:ext cx="1201738" cy="1203325"/>
            </a:xfrm>
            <a:custGeom>
              <a:avLst/>
              <a:gdLst>
                <a:gd name="T0" fmla="*/ 266 w 531"/>
                <a:gd name="T1" fmla="*/ 532 h 532"/>
                <a:gd name="T2" fmla="*/ 531 w 531"/>
                <a:gd name="T3" fmla="*/ 266 h 532"/>
                <a:gd name="T4" fmla="*/ 266 w 531"/>
                <a:gd name="T5" fmla="*/ 0 h 532"/>
                <a:gd name="T6" fmla="*/ 0 w 531"/>
                <a:gd name="T7" fmla="*/ 266 h 532"/>
                <a:gd name="T8" fmla="*/ 266 w 531"/>
                <a:gd name="T9" fmla="*/ 532 h 532"/>
                <a:gd name="T10" fmla="*/ 266 w 531"/>
                <a:gd name="T11" fmla="*/ 76 h 532"/>
                <a:gd name="T12" fmla="*/ 456 w 531"/>
                <a:gd name="T13" fmla="*/ 266 h 532"/>
                <a:gd name="T14" fmla="*/ 266 w 531"/>
                <a:gd name="T15" fmla="*/ 456 h 532"/>
                <a:gd name="T16" fmla="*/ 76 w 531"/>
                <a:gd name="T17" fmla="*/ 266 h 532"/>
                <a:gd name="T18" fmla="*/ 266 w 531"/>
                <a:gd name="T19" fmla="*/ 76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1" h="532">
                  <a:moveTo>
                    <a:pt x="266" y="532"/>
                  </a:moveTo>
                  <a:cubicBezTo>
                    <a:pt x="412" y="532"/>
                    <a:pt x="531" y="413"/>
                    <a:pt x="531" y="266"/>
                  </a:cubicBezTo>
                  <a:cubicBezTo>
                    <a:pt x="531" y="120"/>
                    <a:pt x="412" y="0"/>
                    <a:pt x="266" y="0"/>
                  </a:cubicBezTo>
                  <a:cubicBezTo>
                    <a:pt x="119" y="0"/>
                    <a:pt x="0" y="120"/>
                    <a:pt x="0" y="266"/>
                  </a:cubicBezTo>
                  <a:cubicBezTo>
                    <a:pt x="0" y="413"/>
                    <a:pt x="119" y="532"/>
                    <a:pt x="266" y="532"/>
                  </a:cubicBezTo>
                  <a:close/>
                  <a:moveTo>
                    <a:pt x="266" y="76"/>
                  </a:moveTo>
                  <a:cubicBezTo>
                    <a:pt x="370" y="76"/>
                    <a:pt x="456" y="161"/>
                    <a:pt x="456" y="266"/>
                  </a:cubicBezTo>
                  <a:cubicBezTo>
                    <a:pt x="456" y="371"/>
                    <a:pt x="370" y="456"/>
                    <a:pt x="266" y="456"/>
                  </a:cubicBezTo>
                  <a:cubicBezTo>
                    <a:pt x="161" y="456"/>
                    <a:pt x="76" y="371"/>
                    <a:pt x="76" y="266"/>
                  </a:cubicBezTo>
                  <a:cubicBezTo>
                    <a:pt x="76" y="161"/>
                    <a:pt x="161" y="76"/>
                    <a:pt x="26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33">
              <a:extLst>
                <a:ext uri="{FF2B5EF4-FFF2-40B4-BE49-F238E27FC236}">
                  <a16:creationId xmlns:a16="http://schemas.microsoft.com/office/drawing/2014/main" id="{339108EC-C985-4130-AF5A-A7FA6D1955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890376" y="1576388"/>
              <a:ext cx="3206750" cy="5283200"/>
            </a:xfrm>
            <a:custGeom>
              <a:avLst/>
              <a:gdLst>
                <a:gd name="T0" fmla="*/ 1152 w 1418"/>
                <a:gd name="T1" fmla="*/ 0 h 2337"/>
                <a:gd name="T2" fmla="*/ 1119 w 1418"/>
                <a:gd name="T3" fmla="*/ 0 h 2337"/>
                <a:gd name="T4" fmla="*/ 854 w 1418"/>
                <a:gd name="T5" fmla="*/ 265 h 2337"/>
                <a:gd name="T6" fmla="*/ 654 w 1418"/>
                <a:gd name="T7" fmla="*/ 387 h 2337"/>
                <a:gd name="T8" fmla="*/ 304 w 1418"/>
                <a:gd name="T9" fmla="*/ 387 h 2337"/>
                <a:gd name="T10" fmla="*/ 480 w 1418"/>
                <a:gd name="T11" fmla="*/ 214 h 2337"/>
                <a:gd name="T12" fmla="*/ 480 w 1418"/>
                <a:gd name="T13" fmla="*/ 160 h 2337"/>
                <a:gd name="T14" fmla="*/ 426 w 1418"/>
                <a:gd name="T15" fmla="*/ 160 h 2337"/>
                <a:gd name="T16" fmla="*/ 16 w 1418"/>
                <a:gd name="T17" fmla="*/ 563 h 2337"/>
                <a:gd name="T18" fmla="*/ 15 w 1418"/>
                <a:gd name="T19" fmla="*/ 617 h 2337"/>
                <a:gd name="T20" fmla="*/ 42 w 1418"/>
                <a:gd name="T21" fmla="*/ 628 h 2337"/>
                <a:gd name="T22" fmla="*/ 69 w 1418"/>
                <a:gd name="T23" fmla="*/ 617 h 2337"/>
                <a:gd name="T24" fmla="*/ 139 w 1418"/>
                <a:gd name="T25" fmla="*/ 548 h 2337"/>
                <a:gd name="T26" fmla="*/ 242 w 1418"/>
                <a:gd name="T27" fmla="*/ 614 h 2337"/>
                <a:gd name="T28" fmla="*/ 703 w 1418"/>
                <a:gd name="T29" fmla="*/ 614 h 2337"/>
                <a:gd name="T30" fmla="*/ 722 w 1418"/>
                <a:gd name="T31" fmla="*/ 609 h 2337"/>
                <a:gd name="T32" fmla="*/ 854 w 1418"/>
                <a:gd name="T33" fmla="*/ 533 h 2337"/>
                <a:gd name="T34" fmla="*/ 854 w 1418"/>
                <a:gd name="T35" fmla="*/ 1112 h 2337"/>
                <a:gd name="T36" fmla="*/ 998 w 1418"/>
                <a:gd name="T37" fmla="*/ 1349 h 2337"/>
                <a:gd name="T38" fmla="*/ 998 w 1418"/>
                <a:gd name="T39" fmla="*/ 2224 h 2337"/>
                <a:gd name="T40" fmla="*/ 1112 w 1418"/>
                <a:gd name="T41" fmla="*/ 2337 h 2337"/>
                <a:gd name="T42" fmla="*/ 1160 w 1418"/>
                <a:gd name="T43" fmla="*/ 2337 h 2337"/>
                <a:gd name="T44" fmla="*/ 1273 w 1418"/>
                <a:gd name="T45" fmla="*/ 2224 h 2337"/>
                <a:gd name="T46" fmla="*/ 1273 w 1418"/>
                <a:gd name="T47" fmla="*/ 1346 h 2337"/>
                <a:gd name="T48" fmla="*/ 1418 w 1418"/>
                <a:gd name="T49" fmla="*/ 1110 h 2337"/>
                <a:gd name="T50" fmla="*/ 1418 w 1418"/>
                <a:gd name="T51" fmla="*/ 265 h 2337"/>
                <a:gd name="T52" fmla="*/ 1152 w 1418"/>
                <a:gd name="T53" fmla="*/ 0 h 2337"/>
                <a:gd name="T54" fmla="*/ 1342 w 1418"/>
                <a:gd name="T55" fmla="*/ 1110 h 2337"/>
                <a:gd name="T56" fmla="*/ 1222 w 1418"/>
                <a:gd name="T57" fmla="*/ 1287 h 2337"/>
                <a:gd name="T58" fmla="*/ 1198 w 1418"/>
                <a:gd name="T59" fmla="*/ 1322 h 2337"/>
                <a:gd name="T60" fmla="*/ 1198 w 1418"/>
                <a:gd name="T61" fmla="*/ 2224 h 2337"/>
                <a:gd name="T62" fmla="*/ 1160 w 1418"/>
                <a:gd name="T63" fmla="*/ 2262 h 2337"/>
                <a:gd name="T64" fmla="*/ 1112 w 1418"/>
                <a:gd name="T65" fmla="*/ 2262 h 2337"/>
                <a:gd name="T66" fmla="*/ 1074 w 1418"/>
                <a:gd name="T67" fmla="*/ 2224 h 2337"/>
                <a:gd name="T68" fmla="*/ 1074 w 1418"/>
                <a:gd name="T69" fmla="*/ 1324 h 2337"/>
                <a:gd name="T70" fmla="*/ 1050 w 1418"/>
                <a:gd name="T71" fmla="*/ 1289 h 2337"/>
                <a:gd name="T72" fmla="*/ 930 w 1418"/>
                <a:gd name="T73" fmla="*/ 1112 h 2337"/>
                <a:gd name="T74" fmla="*/ 930 w 1418"/>
                <a:gd name="T75" fmla="*/ 467 h 2337"/>
                <a:gd name="T76" fmla="*/ 911 w 1418"/>
                <a:gd name="T77" fmla="*/ 434 h 2337"/>
                <a:gd name="T78" fmla="*/ 892 w 1418"/>
                <a:gd name="T79" fmla="*/ 429 h 2337"/>
                <a:gd name="T80" fmla="*/ 873 w 1418"/>
                <a:gd name="T81" fmla="*/ 434 h 2337"/>
                <a:gd name="T82" fmla="*/ 692 w 1418"/>
                <a:gd name="T83" fmla="*/ 538 h 2337"/>
                <a:gd name="T84" fmla="*/ 242 w 1418"/>
                <a:gd name="T85" fmla="*/ 538 h 2337"/>
                <a:gd name="T86" fmla="*/ 204 w 1418"/>
                <a:gd name="T87" fmla="*/ 501 h 2337"/>
                <a:gd name="T88" fmla="*/ 242 w 1418"/>
                <a:gd name="T89" fmla="*/ 463 h 2337"/>
                <a:gd name="T90" fmla="*/ 664 w 1418"/>
                <a:gd name="T91" fmla="*/ 463 h 2337"/>
                <a:gd name="T92" fmla="*/ 683 w 1418"/>
                <a:gd name="T93" fmla="*/ 457 h 2337"/>
                <a:gd name="T94" fmla="*/ 911 w 1418"/>
                <a:gd name="T95" fmla="*/ 324 h 2337"/>
                <a:gd name="T96" fmla="*/ 930 w 1418"/>
                <a:gd name="T97" fmla="*/ 291 h 2337"/>
                <a:gd name="T98" fmla="*/ 930 w 1418"/>
                <a:gd name="T99" fmla="*/ 265 h 2337"/>
                <a:gd name="T100" fmla="*/ 1119 w 1418"/>
                <a:gd name="T101" fmla="*/ 75 h 2337"/>
                <a:gd name="T102" fmla="*/ 1152 w 1418"/>
                <a:gd name="T103" fmla="*/ 75 h 2337"/>
                <a:gd name="T104" fmla="*/ 1342 w 1418"/>
                <a:gd name="T105" fmla="*/ 265 h 2337"/>
                <a:gd name="T106" fmla="*/ 1342 w 1418"/>
                <a:gd name="T107" fmla="*/ 1110 h 2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18" h="2337">
                  <a:moveTo>
                    <a:pt x="1152" y="0"/>
                  </a:moveTo>
                  <a:cubicBezTo>
                    <a:pt x="1119" y="0"/>
                    <a:pt x="1119" y="0"/>
                    <a:pt x="1119" y="0"/>
                  </a:cubicBezTo>
                  <a:cubicBezTo>
                    <a:pt x="973" y="0"/>
                    <a:pt x="854" y="119"/>
                    <a:pt x="854" y="265"/>
                  </a:cubicBezTo>
                  <a:cubicBezTo>
                    <a:pt x="654" y="387"/>
                    <a:pt x="654" y="387"/>
                    <a:pt x="654" y="387"/>
                  </a:cubicBezTo>
                  <a:cubicBezTo>
                    <a:pt x="304" y="387"/>
                    <a:pt x="304" y="387"/>
                    <a:pt x="304" y="387"/>
                  </a:cubicBezTo>
                  <a:cubicBezTo>
                    <a:pt x="480" y="214"/>
                    <a:pt x="480" y="214"/>
                    <a:pt x="480" y="214"/>
                  </a:cubicBezTo>
                  <a:cubicBezTo>
                    <a:pt x="494" y="199"/>
                    <a:pt x="495" y="175"/>
                    <a:pt x="480" y="160"/>
                  </a:cubicBezTo>
                  <a:cubicBezTo>
                    <a:pt x="465" y="146"/>
                    <a:pt x="441" y="145"/>
                    <a:pt x="426" y="160"/>
                  </a:cubicBezTo>
                  <a:cubicBezTo>
                    <a:pt x="16" y="563"/>
                    <a:pt x="16" y="563"/>
                    <a:pt x="16" y="563"/>
                  </a:cubicBezTo>
                  <a:cubicBezTo>
                    <a:pt x="1" y="578"/>
                    <a:pt x="0" y="602"/>
                    <a:pt x="15" y="617"/>
                  </a:cubicBezTo>
                  <a:cubicBezTo>
                    <a:pt x="23" y="624"/>
                    <a:pt x="32" y="628"/>
                    <a:pt x="42" y="628"/>
                  </a:cubicBezTo>
                  <a:cubicBezTo>
                    <a:pt x="52" y="628"/>
                    <a:pt x="61" y="624"/>
                    <a:pt x="69" y="617"/>
                  </a:cubicBezTo>
                  <a:cubicBezTo>
                    <a:pt x="139" y="548"/>
                    <a:pt x="139" y="548"/>
                    <a:pt x="139" y="548"/>
                  </a:cubicBezTo>
                  <a:cubicBezTo>
                    <a:pt x="157" y="587"/>
                    <a:pt x="196" y="614"/>
                    <a:pt x="242" y="614"/>
                  </a:cubicBezTo>
                  <a:cubicBezTo>
                    <a:pt x="703" y="614"/>
                    <a:pt x="703" y="614"/>
                    <a:pt x="703" y="614"/>
                  </a:cubicBezTo>
                  <a:cubicBezTo>
                    <a:pt x="709" y="614"/>
                    <a:pt x="716" y="613"/>
                    <a:pt x="722" y="609"/>
                  </a:cubicBezTo>
                  <a:cubicBezTo>
                    <a:pt x="854" y="533"/>
                    <a:pt x="854" y="533"/>
                    <a:pt x="854" y="533"/>
                  </a:cubicBezTo>
                  <a:cubicBezTo>
                    <a:pt x="854" y="1112"/>
                    <a:pt x="854" y="1112"/>
                    <a:pt x="854" y="1112"/>
                  </a:cubicBezTo>
                  <a:cubicBezTo>
                    <a:pt x="854" y="1213"/>
                    <a:pt x="910" y="1303"/>
                    <a:pt x="998" y="1349"/>
                  </a:cubicBezTo>
                  <a:cubicBezTo>
                    <a:pt x="998" y="2224"/>
                    <a:pt x="998" y="2224"/>
                    <a:pt x="998" y="2224"/>
                  </a:cubicBezTo>
                  <a:cubicBezTo>
                    <a:pt x="998" y="2286"/>
                    <a:pt x="1049" y="2337"/>
                    <a:pt x="1112" y="2337"/>
                  </a:cubicBezTo>
                  <a:cubicBezTo>
                    <a:pt x="1160" y="2337"/>
                    <a:pt x="1160" y="2337"/>
                    <a:pt x="1160" y="2337"/>
                  </a:cubicBezTo>
                  <a:cubicBezTo>
                    <a:pt x="1222" y="2337"/>
                    <a:pt x="1273" y="2286"/>
                    <a:pt x="1273" y="2224"/>
                  </a:cubicBezTo>
                  <a:cubicBezTo>
                    <a:pt x="1273" y="1346"/>
                    <a:pt x="1273" y="1346"/>
                    <a:pt x="1273" y="1346"/>
                  </a:cubicBezTo>
                  <a:cubicBezTo>
                    <a:pt x="1362" y="1301"/>
                    <a:pt x="1418" y="1211"/>
                    <a:pt x="1418" y="1110"/>
                  </a:cubicBezTo>
                  <a:cubicBezTo>
                    <a:pt x="1418" y="265"/>
                    <a:pt x="1418" y="265"/>
                    <a:pt x="1418" y="265"/>
                  </a:cubicBezTo>
                  <a:cubicBezTo>
                    <a:pt x="1418" y="119"/>
                    <a:pt x="1298" y="0"/>
                    <a:pt x="1152" y="0"/>
                  </a:cubicBezTo>
                  <a:close/>
                  <a:moveTo>
                    <a:pt x="1342" y="1110"/>
                  </a:moveTo>
                  <a:cubicBezTo>
                    <a:pt x="1342" y="1189"/>
                    <a:pt x="1295" y="1258"/>
                    <a:pt x="1222" y="1287"/>
                  </a:cubicBezTo>
                  <a:cubicBezTo>
                    <a:pt x="1207" y="1292"/>
                    <a:pt x="1198" y="1306"/>
                    <a:pt x="1198" y="1322"/>
                  </a:cubicBezTo>
                  <a:cubicBezTo>
                    <a:pt x="1198" y="2224"/>
                    <a:pt x="1198" y="2224"/>
                    <a:pt x="1198" y="2224"/>
                  </a:cubicBezTo>
                  <a:cubicBezTo>
                    <a:pt x="1198" y="2245"/>
                    <a:pt x="1180" y="2262"/>
                    <a:pt x="1160" y="2262"/>
                  </a:cubicBezTo>
                  <a:cubicBezTo>
                    <a:pt x="1112" y="2262"/>
                    <a:pt x="1112" y="2262"/>
                    <a:pt x="1112" y="2262"/>
                  </a:cubicBezTo>
                  <a:cubicBezTo>
                    <a:pt x="1091" y="2262"/>
                    <a:pt x="1074" y="2245"/>
                    <a:pt x="1074" y="2224"/>
                  </a:cubicBezTo>
                  <a:cubicBezTo>
                    <a:pt x="1074" y="1324"/>
                    <a:pt x="1074" y="1324"/>
                    <a:pt x="1074" y="1324"/>
                  </a:cubicBezTo>
                  <a:cubicBezTo>
                    <a:pt x="1074" y="1309"/>
                    <a:pt x="1064" y="1295"/>
                    <a:pt x="1050" y="1289"/>
                  </a:cubicBezTo>
                  <a:cubicBezTo>
                    <a:pt x="977" y="1260"/>
                    <a:pt x="930" y="1191"/>
                    <a:pt x="930" y="1112"/>
                  </a:cubicBezTo>
                  <a:cubicBezTo>
                    <a:pt x="930" y="467"/>
                    <a:pt x="930" y="467"/>
                    <a:pt x="930" y="467"/>
                  </a:cubicBezTo>
                  <a:cubicBezTo>
                    <a:pt x="930" y="454"/>
                    <a:pt x="922" y="441"/>
                    <a:pt x="911" y="434"/>
                  </a:cubicBezTo>
                  <a:cubicBezTo>
                    <a:pt x="905" y="431"/>
                    <a:pt x="898" y="429"/>
                    <a:pt x="892" y="429"/>
                  </a:cubicBezTo>
                  <a:cubicBezTo>
                    <a:pt x="885" y="429"/>
                    <a:pt x="878" y="431"/>
                    <a:pt x="873" y="434"/>
                  </a:cubicBezTo>
                  <a:cubicBezTo>
                    <a:pt x="692" y="538"/>
                    <a:pt x="692" y="538"/>
                    <a:pt x="692" y="538"/>
                  </a:cubicBezTo>
                  <a:cubicBezTo>
                    <a:pt x="242" y="538"/>
                    <a:pt x="242" y="538"/>
                    <a:pt x="242" y="538"/>
                  </a:cubicBezTo>
                  <a:cubicBezTo>
                    <a:pt x="221" y="538"/>
                    <a:pt x="204" y="521"/>
                    <a:pt x="204" y="501"/>
                  </a:cubicBezTo>
                  <a:cubicBezTo>
                    <a:pt x="204" y="480"/>
                    <a:pt x="221" y="463"/>
                    <a:pt x="242" y="463"/>
                  </a:cubicBezTo>
                  <a:cubicBezTo>
                    <a:pt x="664" y="463"/>
                    <a:pt x="664" y="463"/>
                    <a:pt x="664" y="463"/>
                  </a:cubicBezTo>
                  <a:cubicBezTo>
                    <a:pt x="671" y="463"/>
                    <a:pt x="677" y="461"/>
                    <a:pt x="683" y="457"/>
                  </a:cubicBezTo>
                  <a:cubicBezTo>
                    <a:pt x="911" y="324"/>
                    <a:pt x="911" y="324"/>
                    <a:pt x="911" y="324"/>
                  </a:cubicBezTo>
                  <a:cubicBezTo>
                    <a:pt x="922" y="317"/>
                    <a:pt x="930" y="304"/>
                    <a:pt x="930" y="291"/>
                  </a:cubicBezTo>
                  <a:cubicBezTo>
                    <a:pt x="930" y="265"/>
                    <a:pt x="930" y="265"/>
                    <a:pt x="930" y="265"/>
                  </a:cubicBezTo>
                  <a:cubicBezTo>
                    <a:pt x="930" y="161"/>
                    <a:pt x="1015" y="75"/>
                    <a:pt x="1119" y="75"/>
                  </a:cubicBezTo>
                  <a:cubicBezTo>
                    <a:pt x="1152" y="75"/>
                    <a:pt x="1152" y="75"/>
                    <a:pt x="1152" y="75"/>
                  </a:cubicBezTo>
                  <a:cubicBezTo>
                    <a:pt x="1257" y="75"/>
                    <a:pt x="1342" y="161"/>
                    <a:pt x="1342" y="265"/>
                  </a:cubicBezTo>
                  <a:lnTo>
                    <a:pt x="1342" y="1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34">
              <a:extLst>
                <a:ext uri="{FF2B5EF4-FFF2-40B4-BE49-F238E27FC236}">
                  <a16:creationId xmlns:a16="http://schemas.microsoft.com/office/drawing/2014/main" id="{BEC1C368-FEB9-4679-8C4E-D9713B6442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856788" y="0"/>
              <a:ext cx="1096963" cy="612775"/>
            </a:xfrm>
            <a:custGeom>
              <a:avLst/>
              <a:gdLst>
                <a:gd name="T0" fmla="*/ 28 w 485"/>
                <a:gd name="T1" fmla="*/ 240 h 271"/>
                <a:gd name="T2" fmla="*/ 238 w 485"/>
                <a:gd name="T3" fmla="*/ 271 h 271"/>
                <a:gd name="T4" fmla="*/ 457 w 485"/>
                <a:gd name="T5" fmla="*/ 241 h 271"/>
                <a:gd name="T6" fmla="*/ 485 w 485"/>
                <a:gd name="T7" fmla="*/ 204 h 271"/>
                <a:gd name="T8" fmla="*/ 485 w 485"/>
                <a:gd name="T9" fmla="*/ 67 h 271"/>
                <a:gd name="T10" fmla="*/ 457 w 485"/>
                <a:gd name="T11" fmla="*/ 31 h 271"/>
                <a:gd name="T12" fmla="*/ 237 w 485"/>
                <a:gd name="T13" fmla="*/ 1 h 271"/>
                <a:gd name="T14" fmla="*/ 27 w 485"/>
                <a:gd name="T15" fmla="*/ 31 h 271"/>
                <a:gd name="T16" fmla="*/ 0 w 485"/>
                <a:gd name="T17" fmla="*/ 67 h 271"/>
                <a:gd name="T18" fmla="*/ 0 w 485"/>
                <a:gd name="T19" fmla="*/ 204 h 271"/>
                <a:gd name="T20" fmla="*/ 28 w 485"/>
                <a:gd name="T21" fmla="*/ 240 h 271"/>
                <a:gd name="T22" fmla="*/ 76 w 485"/>
                <a:gd name="T23" fmla="*/ 96 h 271"/>
                <a:gd name="T24" fmla="*/ 237 w 485"/>
                <a:gd name="T25" fmla="*/ 77 h 271"/>
                <a:gd name="T26" fmla="*/ 409 w 485"/>
                <a:gd name="T27" fmla="*/ 97 h 271"/>
                <a:gd name="T28" fmla="*/ 409 w 485"/>
                <a:gd name="T29" fmla="*/ 174 h 271"/>
                <a:gd name="T30" fmla="*/ 238 w 485"/>
                <a:gd name="T31" fmla="*/ 195 h 271"/>
                <a:gd name="T32" fmla="*/ 76 w 485"/>
                <a:gd name="T33" fmla="*/ 175 h 271"/>
                <a:gd name="T34" fmla="*/ 76 w 485"/>
                <a:gd name="T35" fmla="*/ 9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5" h="271">
                  <a:moveTo>
                    <a:pt x="28" y="240"/>
                  </a:moveTo>
                  <a:cubicBezTo>
                    <a:pt x="96" y="260"/>
                    <a:pt x="166" y="270"/>
                    <a:pt x="238" y="271"/>
                  </a:cubicBezTo>
                  <a:cubicBezTo>
                    <a:pt x="312" y="269"/>
                    <a:pt x="385" y="259"/>
                    <a:pt x="457" y="241"/>
                  </a:cubicBezTo>
                  <a:cubicBezTo>
                    <a:pt x="474" y="236"/>
                    <a:pt x="485" y="221"/>
                    <a:pt x="485" y="204"/>
                  </a:cubicBezTo>
                  <a:cubicBezTo>
                    <a:pt x="485" y="67"/>
                    <a:pt x="485" y="67"/>
                    <a:pt x="485" y="67"/>
                  </a:cubicBezTo>
                  <a:cubicBezTo>
                    <a:pt x="485" y="50"/>
                    <a:pt x="474" y="35"/>
                    <a:pt x="457" y="31"/>
                  </a:cubicBezTo>
                  <a:cubicBezTo>
                    <a:pt x="386" y="11"/>
                    <a:pt x="312" y="1"/>
                    <a:pt x="237" y="1"/>
                  </a:cubicBezTo>
                  <a:cubicBezTo>
                    <a:pt x="164" y="0"/>
                    <a:pt x="96" y="11"/>
                    <a:pt x="27" y="31"/>
                  </a:cubicBezTo>
                  <a:cubicBezTo>
                    <a:pt x="11" y="36"/>
                    <a:pt x="0" y="50"/>
                    <a:pt x="0" y="67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221"/>
                    <a:pt x="12" y="236"/>
                    <a:pt x="28" y="240"/>
                  </a:cubicBezTo>
                  <a:close/>
                  <a:moveTo>
                    <a:pt x="76" y="96"/>
                  </a:moveTo>
                  <a:cubicBezTo>
                    <a:pt x="129" y="83"/>
                    <a:pt x="182" y="77"/>
                    <a:pt x="237" y="77"/>
                  </a:cubicBezTo>
                  <a:cubicBezTo>
                    <a:pt x="295" y="77"/>
                    <a:pt x="353" y="84"/>
                    <a:pt x="409" y="97"/>
                  </a:cubicBezTo>
                  <a:cubicBezTo>
                    <a:pt x="409" y="174"/>
                    <a:pt x="409" y="174"/>
                    <a:pt x="409" y="174"/>
                  </a:cubicBezTo>
                  <a:cubicBezTo>
                    <a:pt x="353" y="186"/>
                    <a:pt x="295" y="193"/>
                    <a:pt x="238" y="195"/>
                  </a:cubicBezTo>
                  <a:cubicBezTo>
                    <a:pt x="183" y="194"/>
                    <a:pt x="129" y="187"/>
                    <a:pt x="76" y="175"/>
                  </a:cubicBezTo>
                  <a:lnTo>
                    <a:pt x="76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35">
              <a:extLst>
                <a:ext uri="{FF2B5EF4-FFF2-40B4-BE49-F238E27FC236}">
                  <a16:creationId xmlns:a16="http://schemas.microsoft.com/office/drawing/2014/main" id="{1B902AA6-B655-40C9-8BF8-97B5D49404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921876" y="635000"/>
              <a:ext cx="1203325" cy="825500"/>
            </a:xfrm>
            <a:custGeom>
              <a:avLst/>
              <a:gdLst>
                <a:gd name="T0" fmla="*/ 266 w 532"/>
                <a:gd name="T1" fmla="*/ 365 h 365"/>
                <a:gd name="T2" fmla="*/ 266 w 532"/>
                <a:gd name="T3" fmla="*/ 365 h 365"/>
                <a:gd name="T4" fmla="*/ 532 w 532"/>
                <a:gd name="T5" fmla="*/ 98 h 365"/>
                <a:gd name="T6" fmla="*/ 523 w 532"/>
                <a:gd name="T7" fmla="*/ 35 h 365"/>
                <a:gd name="T8" fmla="*/ 478 w 532"/>
                <a:gd name="T9" fmla="*/ 6 h 365"/>
                <a:gd name="T10" fmla="*/ 264 w 532"/>
                <a:gd name="T11" fmla="*/ 30 h 365"/>
                <a:gd name="T12" fmla="*/ 54 w 532"/>
                <a:gd name="T13" fmla="*/ 5 h 365"/>
                <a:gd name="T14" fmla="*/ 9 w 532"/>
                <a:gd name="T15" fmla="*/ 33 h 365"/>
                <a:gd name="T16" fmla="*/ 0 w 532"/>
                <a:gd name="T17" fmla="*/ 99 h 365"/>
                <a:gd name="T18" fmla="*/ 78 w 532"/>
                <a:gd name="T19" fmla="*/ 287 h 365"/>
                <a:gd name="T20" fmla="*/ 266 w 532"/>
                <a:gd name="T21" fmla="*/ 365 h 365"/>
                <a:gd name="T22" fmla="*/ 77 w 532"/>
                <a:gd name="T23" fmla="*/ 87 h 365"/>
                <a:gd name="T24" fmla="*/ 263 w 532"/>
                <a:gd name="T25" fmla="*/ 106 h 365"/>
                <a:gd name="T26" fmla="*/ 264 w 532"/>
                <a:gd name="T27" fmla="*/ 106 h 365"/>
                <a:gd name="T28" fmla="*/ 455 w 532"/>
                <a:gd name="T29" fmla="*/ 88 h 365"/>
                <a:gd name="T30" fmla="*/ 456 w 532"/>
                <a:gd name="T31" fmla="*/ 99 h 365"/>
                <a:gd name="T32" fmla="*/ 266 w 532"/>
                <a:gd name="T33" fmla="*/ 289 h 365"/>
                <a:gd name="T34" fmla="*/ 266 w 532"/>
                <a:gd name="T35" fmla="*/ 289 h 365"/>
                <a:gd name="T36" fmla="*/ 132 w 532"/>
                <a:gd name="T37" fmla="*/ 233 h 365"/>
                <a:gd name="T38" fmla="*/ 76 w 532"/>
                <a:gd name="T39" fmla="*/ 99 h 365"/>
                <a:gd name="T40" fmla="*/ 77 w 532"/>
                <a:gd name="T41" fmla="*/ 87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2" h="365">
                  <a:moveTo>
                    <a:pt x="266" y="365"/>
                  </a:moveTo>
                  <a:cubicBezTo>
                    <a:pt x="266" y="365"/>
                    <a:pt x="266" y="365"/>
                    <a:pt x="266" y="365"/>
                  </a:cubicBezTo>
                  <a:cubicBezTo>
                    <a:pt x="412" y="365"/>
                    <a:pt x="532" y="246"/>
                    <a:pt x="532" y="98"/>
                  </a:cubicBezTo>
                  <a:cubicBezTo>
                    <a:pt x="531" y="76"/>
                    <a:pt x="528" y="55"/>
                    <a:pt x="523" y="35"/>
                  </a:cubicBezTo>
                  <a:cubicBezTo>
                    <a:pt x="518" y="15"/>
                    <a:pt x="499" y="2"/>
                    <a:pt x="478" y="6"/>
                  </a:cubicBezTo>
                  <a:cubicBezTo>
                    <a:pt x="408" y="21"/>
                    <a:pt x="336" y="29"/>
                    <a:pt x="264" y="30"/>
                  </a:cubicBezTo>
                  <a:cubicBezTo>
                    <a:pt x="193" y="29"/>
                    <a:pt x="123" y="21"/>
                    <a:pt x="54" y="5"/>
                  </a:cubicBezTo>
                  <a:cubicBezTo>
                    <a:pt x="34" y="0"/>
                    <a:pt x="14" y="13"/>
                    <a:pt x="9" y="33"/>
                  </a:cubicBezTo>
                  <a:cubicBezTo>
                    <a:pt x="4" y="54"/>
                    <a:pt x="1" y="77"/>
                    <a:pt x="0" y="99"/>
                  </a:cubicBezTo>
                  <a:cubicBezTo>
                    <a:pt x="0" y="170"/>
                    <a:pt x="28" y="237"/>
                    <a:pt x="78" y="287"/>
                  </a:cubicBezTo>
                  <a:cubicBezTo>
                    <a:pt x="128" y="337"/>
                    <a:pt x="195" y="365"/>
                    <a:pt x="266" y="365"/>
                  </a:cubicBezTo>
                  <a:close/>
                  <a:moveTo>
                    <a:pt x="77" y="87"/>
                  </a:moveTo>
                  <a:cubicBezTo>
                    <a:pt x="138" y="99"/>
                    <a:pt x="201" y="105"/>
                    <a:pt x="263" y="106"/>
                  </a:cubicBezTo>
                  <a:cubicBezTo>
                    <a:pt x="264" y="106"/>
                    <a:pt x="264" y="106"/>
                    <a:pt x="264" y="106"/>
                  </a:cubicBezTo>
                  <a:cubicBezTo>
                    <a:pt x="328" y="105"/>
                    <a:pt x="392" y="99"/>
                    <a:pt x="455" y="88"/>
                  </a:cubicBezTo>
                  <a:cubicBezTo>
                    <a:pt x="455" y="92"/>
                    <a:pt x="456" y="96"/>
                    <a:pt x="456" y="99"/>
                  </a:cubicBezTo>
                  <a:cubicBezTo>
                    <a:pt x="456" y="204"/>
                    <a:pt x="371" y="289"/>
                    <a:pt x="266" y="289"/>
                  </a:cubicBezTo>
                  <a:cubicBezTo>
                    <a:pt x="266" y="289"/>
                    <a:pt x="266" y="289"/>
                    <a:pt x="266" y="289"/>
                  </a:cubicBezTo>
                  <a:cubicBezTo>
                    <a:pt x="215" y="289"/>
                    <a:pt x="168" y="269"/>
                    <a:pt x="132" y="233"/>
                  </a:cubicBezTo>
                  <a:cubicBezTo>
                    <a:pt x="96" y="197"/>
                    <a:pt x="76" y="150"/>
                    <a:pt x="76" y="99"/>
                  </a:cubicBezTo>
                  <a:cubicBezTo>
                    <a:pt x="76" y="95"/>
                    <a:pt x="77" y="91"/>
                    <a:pt x="77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56E6172-39D5-4EA0-8821-D803F7701B7B}"/>
              </a:ext>
            </a:extLst>
          </p:cNvPr>
          <p:cNvGrpSpPr/>
          <p:nvPr/>
        </p:nvGrpSpPr>
        <p:grpSpPr>
          <a:xfrm>
            <a:off x="1144053" y="2042114"/>
            <a:ext cx="496018" cy="506322"/>
            <a:chOff x="14625638" y="-3175"/>
            <a:chExt cx="6724651" cy="6864351"/>
          </a:xfrm>
          <a:solidFill>
            <a:schemeClr val="accent1"/>
          </a:solidFill>
        </p:grpSpPr>
        <p:sp>
          <p:nvSpPr>
            <p:cNvPr id="88" name="Freeform 355">
              <a:extLst>
                <a:ext uri="{FF2B5EF4-FFF2-40B4-BE49-F238E27FC236}">
                  <a16:creationId xmlns:a16="http://schemas.microsoft.com/office/drawing/2014/main" id="{CD264AC3-1733-4F2D-8739-9F7FB6CA4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8601" y="3438525"/>
              <a:ext cx="3397250" cy="236538"/>
            </a:xfrm>
            <a:custGeom>
              <a:avLst/>
              <a:gdLst>
                <a:gd name="T0" fmla="*/ 35 w 1147"/>
                <a:gd name="T1" fmla="*/ 80 h 80"/>
                <a:gd name="T2" fmla="*/ 1112 w 1147"/>
                <a:gd name="T3" fmla="*/ 80 h 80"/>
                <a:gd name="T4" fmla="*/ 1140 w 1147"/>
                <a:gd name="T5" fmla="*/ 29 h 80"/>
                <a:gd name="T6" fmla="*/ 1112 w 1147"/>
                <a:gd name="T7" fmla="*/ 0 h 80"/>
                <a:gd name="T8" fmla="*/ 35 w 1147"/>
                <a:gd name="T9" fmla="*/ 0 h 80"/>
                <a:gd name="T10" fmla="*/ 6 w 1147"/>
                <a:gd name="T11" fmla="*/ 52 h 80"/>
                <a:gd name="T12" fmla="*/ 35 w 1147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7" h="80">
                  <a:moveTo>
                    <a:pt x="35" y="80"/>
                  </a:moveTo>
                  <a:cubicBezTo>
                    <a:pt x="1112" y="80"/>
                    <a:pt x="1112" y="80"/>
                    <a:pt x="1112" y="80"/>
                  </a:cubicBezTo>
                  <a:cubicBezTo>
                    <a:pt x="1134" y="74"/>
                    <a:pt x="1147" y="51"/>
                    <a:pt x="1140" y="29"/>
                  </a:cubicBezTo>
                  <a:cubicBezTo>
                    <a:pt x="1136" y="15"/>
                    <a:pt x="1126" y="4"/>
                    <a:pt x="111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3" y="7"/>
                    <a:pt x="0" y="30"/>
                    <a:pt x="6" y="52"/>
                  </a:cubicBezTo>
                  <a:cubicBezTo>
                    <a:pt x="10" y="65"/>
                    <a:pt x="21" y="76"/>
                    <a:pt x="35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356">
              <a:extLst>
                <a:ext uri="{FF2B5EF4-FFF2-40B4-BE49-F238E27FC236}">
                  <a16:creationId xmlns:a16="http://schemas.microsoft.com/office/drawing/2014/main" id="{D23858F8-1213-4F09-BA3A-596054F0B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8601" y="4167188"/>
              <a:ext cx="3000375" cy="236538"/>
            </a:xfrm>
            <a:custGeom>
              <a:avLst/>
              <a:gdLst>
                <a:gd name="T0" fmla="*/ 978 w 1013"/>
                <a:gd name="T1" fmla="*/ 0 h 80"/>
                <a:gd name="T2" fmla="*/ 35 w 1013"/>
                <a:gd name="T3" fmla="*/ 0 h 80"/>
                <a:gd name="T4" fmla="*/ 6 w 1013"/>
                <a:gd name="T5" fmla="*/ 51 h 80"/>
                <a:gd name="T6" fmla="*/ 35 w 1013"/>
                <a:gd name="T7" fmla="*/ 80 h 80"/>
                <a:gd name="T8" fmla="*/ 978 w 1013"/>
                <a:gd name="T9" fmla="*/ 80 h 80"/>
                <a:gd name="T10" fmla="*/ 1007 w 1013"/>
                <a:gd name="T11" fmla="*/ 28 h 80"/>
                <a:gd name="T12" fmla="*/ 978 w 1013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3" h="80">
                  <a:moveTo>
                    <a:pt x="978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3" y="6"/>
                    <a:pt x="0" y="29"/>
                    <a:pt x="6" y="51"/>
                  </a:cubicBezTo>
                  <a:cubicBezTo>
                    <a:pt x="10" y="65"/>
                    <a:pt x="21" y="76"/>
                    <a:pt x="35" y="80"/>
                  </a:cubicBezTo>
                  <a:cubicBezTo>
                    <a:pt x="978" y="80"/>
                    <a:pt x="978" y="80"/>
                    <a:pt x="978" y="80"/>
                  </a:cubicBezTo>
                  <a:cubicBezTo>
                    <a:pt x="1000" y="73"/>
                    <a:pt x="1013" y="50"/>
                    <a:pt x="1007" y="28"/>
                  </a:cubicBezTo>
                  <a:cubicBezTo>
                    <a:pt x="1003" y="14"/>
                    <a:pt x="992" y="4"/>
                    <a:pt x="9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357">
              <a:extLst>
                <a:ext uri="{FF2B5EF4-FFF2-40B4-BE49-F238E27FC236}">
                  <a16:creationId xmlns:a16="http://schemas.microsoft.com/office/drawing/2014/main" id="{A1D69443-FAD8-4456-B17A-1481DDA07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8601" y="1225550"/>
              <a:ext cx="1868488" cy="260350"/>
            </a:xfrm>
            <a:custGeom>
              <a:avLst/>
              <a:gdLst>
                <a:gd name="T0" fmla="*/ 35 w 631"/>
                <a:gd name="T1" fmla="*/ 82 h 88"/>
                <a:gd name="T2" fmla="*/ 573 w 631"/>
                <a:gd name="T3" fmla="*/ 82 h 88"/>
                <a:gd name="T4" fmla="*/ 624 w 631"/>
                <a:gd name="T5" fmla="*/ 53 h 88"/>
                <a:gd name="T6" fmla="*/ 596 w 631"/>
                <a:gd name="T7" fmla="*/ 2 h 88"/>
                <a:gd name="T8" fmla="*/ 573 w 631"/>
                <a:gd name="T9" fmla="*/ 2 h 88"/>
                <a:gd name="T10" fmla="*/ 35 w 631"/>
                <a:gd name="T11" fmla="*/ 2 h 88"/>
                <a:gd name="T12" fmla="*/ 6 w 631"/>
                <a:gd name="T13" fmla="*/ 53 h 88"/>
                <a:gd name="T14" fmla="*/ 35 w 631"/>
                <a:gd name="T15" fmla="*/ 8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1" h="88">
                  <a:moveTo>
                    <a:pt x="35" y="82"/>
                  </a:moveTo>
                  <a:cubicBezTo>
                    <a:pt x="573" y="82"/>
                    <a:pt x="573" y="82"/>
                    <a:pt x="573" y="82"/>
                  </a:cubicBezTo>
                  <a:cubicBezTo>
                    <a:pt x="595" y="88"/>
                    <a:pt x="618" y="76"/>
                    <a:pt x="624" y="53"/>
                  </a:cubicBezTo>
                  <a:cubicBezTo>
                    <a:pt x="631" y="31"/>
                    <a:pt x="618" y="8"/>
                    <a:pt x="596" y="2"/>
                  </a:cubicBezTo>
                  <a:cubicBezTo>
                    <a:pt x="588" y="0"/>
                    <a:pt x="580" y="0"/>
                    <a:pt x="573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13" y="8"/>
                    <a:pt x="0" y="31"/>
                    <a:pt x="6" y="53"/>
                  </a:cubicBezTo>
                  <a:cubicBezTo>
                    <a:pt x="10" y="67"/>
                    <a:pt x="21" y="78"/>
                    <a:pt x="35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358">
              <a:extLst>
                <a:ext uri="{FF2B5EF4-FFF2-40B4-BE49-F238E27FC236}">
                  <a16:creationId xmlns:a16="http://schemas.microsoft.com/office/drawing/2014/main" id="{986C2395-100D-4D27-ADF5-D8304B4CC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51138" y="4900613"/>
              <a:ext cx="2576513" cy="246063"/>
            </a:xfrm>
            <a:custGeom>
              <a:avLst/>
              <a:gdLst>
                <a:gd name="T0" fmla="*/ 828 w 870"/>
                <a:gd name="T1" fmla="*/ 83 h 83"/>
                <a:gd name="T2" fmla="*/ 870 w 870"/>
                <a:gd name="T3" fmla="*/ 41 h 83"/>
                <a:gd name="T4" fmla="*/ 870 w 870"/>
                <a:gd name="T5" fmla="*/ 41 h 83"/>
                <a:gd name="T6" fmla="*/ 828 w 870"/>
                <a:gd name="T7" fmla="*/ 0 h 83"/>
                <a:gd name="T8" fmla="*/ 41 w 870"/>
                <a:gd name="T9" fmla="*/ 0 h 83"/>
                <a:gd name="T10" fmla="*/ 0 w 870"/>
                <a:gd name="T11" fmla="*/ 41 h 83"/>
                <a:gd name="T12" fmla="*/ 40 w 870"/>
                <a:gd name="T13" fmla="*/ 83 h 83"/>
                <a:gd name="T14" fmla="*/ 41 w 870"/>
                <a:gd name="T15" fmla="*/ 83 h 83"/>
                <a:gd name="T16" fmla="*/ 828 w 870"/>
                <a:gd name="T1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0" h="83">
                  <a:moveTo>
                    <a:pt x="828" y="83"/>
                  </a:moveTo>
                  <a:cubicBezTo>
                    <a:pt x="851" y="83"/>
                    <a:pt x="870" y="64"/>
                    <a:pt x="870" y="41"/>
                  </a:cubicBezTo>
                  <a:cubicBezTo>
                    <a:pt x="870" y="41"/>
                    <a:pt x="870" y="41"/>
                    <a:pt x="870" y="41"/>
                  </a:cubicBezTo>
                  <a:cubicBezTo>
                    <a:pt x="869" y="18"/>
                    <a:pt x="851" y="0"/>
                    <a:pt x="828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9"/>
                    <a:pt x="0" y="41"/>
                  </a:cubicBezTo>
                  <a:cubicBezTo>
                    <a:pt x="0" y="64"/>
                    <a:pt x="17" y="82"/>
                    <a:pt x="40" y="83"/>
                  </a:cubicBezTo>
                  <a:cubicBezTo>
                    <a:pt x="40" y="83"/>
                    <a:pt x="40" y="83"/>
                    <a:pt x="41" y="83"/>
                  </a:cubicBezTo>
                  <a:lnTo>
                    <a:pt x="828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359">
              <a:extLst>
                <a:ext uri="{FF2B5EF4-FFF2-40B4-BE49-F238E27FC236}">
                  <a16:creationId xmlns:a16="http://schemas.microsoft.com/office/drawing/2014/main" id="{DA09EE20-9905-416D-B135-39673F263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8601" y="1951038"/>
              <a:ext cx="3825875" cy="263525"/>
            </a:xfrm>
            <a:custGeom>
              <a:avLst/>
              <a:gdLst>
                <a:gd name="T0" fmla="*/ 1234 w 1292"/>
                <a:gd name="T1" fmla="*/ 3 h 89"/>
                <a:gd name="T2" fmla="*/ 35 w 1292"/>
                <a:gd name="T3" fmla="*/ 3 h 89"/>
                <a:gd name="T4" fmla="*/ 6 w 1292"/>
                <a:gd name="T5" fmla="*/ 54 h 89"/>
                <a:gd name="T6" fmla="*/ 35 w 1292"/>
                <a:gd name="T7" fmla="*/ 82 h 89"/>
                <a:gd name="T8" fmla="*/ 1234 w 1292"/>
                <a:gd name="T9" fmla="*/ 82 h 89"/>
                <a:gd name="T10" fmla="*/ 1285 w 1292"/>
                <a:gd name="T11" fmla="*/ 54 h 89"/>
                <a:gd name="T12" fmla="*/ 1257 w 1292"/>
                <a:gd name="T13" fmla="*/ 3 h 89"/>
                <a:gd name="T14" fmla="*/ 1234 w 1292"/>
                <a:gd name="T15" fmla="*/ 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2" h="89">
                  <a:moveTo>
                    <a:pt x="1234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13" y="9"/>
                    <a:pt x="0" y="32"/>
                    <a:pt x="6" y="54"/>
                  </a:cubicBezTo>
                  <a:cubicBezTo>
                    <a:pt x="10" y="68"/>
                    <a:pt x="21" y="79"/>
                    <a:pt x="35" y="82"/>
                  </a:cubicBezTo>
                  <a:cubicBezTo>
                    <a:pt x="1234" y="82"/>
                    <a:pt x="1234" y="82"/>
                    <a:pt x="1234" y="82"/>
                  </a:cubicBezTo>
                  <a:cubicBezTo>
                    <a:pt x="1256" y="89"/>
                    <a:pt x="1279" y="76"/>
                    <a:pt x="1285" y="54"/>
                  </a:cubicBezTo>
                  <a:cubicBezTo>
                    <a:pt x="1292" y="32"/>
                    <a:pt x="1279" y="9"/>
                    <a:pt x="1257" y="3"/>
                  </a:cubicBezTo>
                  <a:cubicBezTo>
                    <a:pt x="1249" y="0"/>
                    <a:pt x="1242" y="0"/>
                    <a:pt x="12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360">
              <a:extLst>
                <a:ext uri="{FF2B5EF4-FFF2-40B4-BE49-F238E27FC236}">
                  <a16:creationId xmlns:a16="http://schemas.microsoft.com/office/drawing/2014/main" id="{7703D865-61C7-44C5-A678-95788C6EB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8601" y="2693988"/>
              <a:ext cx="3825875" cy="263525"/>
            </a:xfrm>
            <a:custGeom>
              <a:avLst/>
              <a:gdLst>
                <a:gd name="T0" fmla="*/ 35 w 1292"/>
                <a:gd name="T1" fmla="*/ 83 h 89"/>
                <a:gd name="T2" fmla="*/ 1234 w 1292"/>
                <a:gd name="T3" fmla="*/ 83 h 89"/>
                <a:gd name="T4" fmla="*/ 1285 w 1292"/>
                <a:gd name="T5" fmla="*/ 54 h 89"/>
                <a:gd name="T6" fmla="*/ 1257 w 1292"/>
                <a:gd name="T7" fmla="*/ 3 h 89"/>
                <a:gd name="T8" fmla="*/ 1234 w 1292"/>
                <a:gd name="T9" fmla="*/ 3 h 89"/>
                <a:gd name="T10" fmla="*/ 35 w 1292"/>
                <a:gd name="T11" fmla="*/ 3 h 89"/>
                <a:gd name="T12" fmla="*/ 6 w 1292"/>
                <a:gd name="T13" fmla="*/ 54 h 89"/>
                <a:gd name="T14" fmla="*/ 35 w 1292"/>
                <a:gd name="T15" fmla="*/ 8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2" h="89">
                  <a:moveTo>
                    <a:pt x="35" y="83"/>
                  </a:moveTo>
                  <a:cubicBezTo>
                    <a:pt x="1234" y="83"/>
                    <a:pt x="1234" y="83"/>
                    <a:pt x="1234" y="83"/>
                  </a:cubicBezTo>
                  <a:cubicBezTo>
                    <a:pt x="1256" y="89"/>
                    <a:pt x="1279" y="76"/>
                    <a:pt x="1285" y="54"/>
                  </a:cubicBezTo>
                  <a:cubicBezTo>
                    <a:pt x="1292" y="32"/>
                    <a:pt x="1279" y="9"/>
                    <a:pt x="1257" y="3"/>
                  </a:cubicBezTo>
                  <a:cubicBezTo>
                    <a:pt x="1249" y="0"/>
                    <a:pt x="1242" y="0"/>
                    <a:pt x="1234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13" y="9"/>
                    <a:pt x="0" y="32"/>
                    <a:pt x="6" y="54"/>
                  </a:cubicBezTo>
                  <a:cubicBezTo>
                    <a:pt x="10" y="68"/>
                    <a:pt x="21" y="79"/>
                    <a:pt x="3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361">
              <a:extLst>
                <a:ext uri="{FF2B5EF4-FFF2-40B4-BE49-F238E27FC236}">
                  <a16:creationId xmlns:a16="http://schemas.microsoft.com/office/drawing/2014/main" id="{AC16A2D9-1494-4C47-8F85-F4EB4F787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1676" y="5089525"/>
              <a:ext cx="236538" cy="1084263"/>
            </a:xfrm>
            <a:custGeom>
              <a:avLst/>
              <a:gdLst>
                <a:gd name="T0" fmla="*/ 38 w 80"/>
                <a:gd name="T1" fmla="*/ 366 h 366"/>
                <a:gd name="T2" fmla="*/ 80 w 80"/>
                <a:gd name="T3" fmla="*/ 326 h 366"/>
                <a:gd name="T4" fmla="*/ 80 w 80"/>
                <a:gd name="T5" fmla="*/ 325 h 366"/>
                <a:gd name="T6" fmla="*/ 80 w 80"/>
                <a:gd name="T7" fmla="*/ 35 h 366"/>
                <a:gd name="T8" fmla="*/ 29 w 80"/>
                <a:gd name="T9" fmla="*/ 6 h 366"/>
                <a:gd name="T10" fmla="*/ 0 w 80"/>
                <a:gd name="T11" fmla="*/ 35 h 366"/>
                <a:gd name="T12" fmla="*/ 0 w 80"/>
                <a:gd name="T13" fmla="*/ 325 h 366"/>
                <a:gd name="T14" fmla="*/ 38 w 80"/>
                <a:gd name="T15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366">
                  <a:moveTo>
                    <a:pt x="38" y="366"/>
                  </a:moveTo>
                  <a:cubicBezTo>
                    <a:pt x="61" y="366"/>
                    <a:pt x="79" y="348"/>
                    <a:pt x="80" y="326"/>
                  </a:cubicBezTo>
                  <a:cubicBezTo>
                    <a:pt x="80" y="326"/>
                    <a:pt x="80" y="325"/>
                    <a:pt x="80" y="325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74" y="13"/>
                    <a:pt x="51" y="0"/>
                    <a:pt x="29" y="6"/>
                  </a:cubicBezTo>
                  <a:cubicBezTo>
                    <a:pt x="15" y="10"/>
                    <a:pt x="4" y="21"/>
                    <a:pt x="0" y="35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347"/>
                    <a:pt x="17" y="364"/>
                    <a:pt x="38" y="3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362">
              <a:extLst>
                <a:ext uri="{FF2B5EF4-FFF2-40B4-BE49-F238E27FC236}">
                  <a16:creationId xmlns:a16="http://schemas.microsoft.com/office/drawing/2014/main" id="{36C7DE30-3DF4-438E-91EA-9D94900C8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42151" y="4581525"/>
              <a:ext cx="254000" cy="257175"/>
            </a:xfrm>
            <a:custGeom>
              <a:avLst/>
              <a:gdLst>
                <a:gd name="T0" fmla="*/ 12 w 86"/>
                <a:gd name="T1" fmla="*/ 71 h 87"/>
                <a:gd name="T2" fmla="*/ 71 w 86"/>
                <a:gd name="T3" fmla="*/ 71 h 87"/>
                <a:gd name="T4" fmla="*/ 71 w 86"/>
                <a:gd name="T5" fmla="*/ 12 h 87"/>
                <a:gd name="T6" fmla="*/ 41 w 86"/>
                <a:gd name="T7" fmla="*/ 0 h 87"/>
                <a:gd name="T8" fmla="*/ 12 w 86"/>
                <a:gd name="T9" fmla="*/ 12 h 87"/>
                <a:gd name="T10" fmla="*/ 0 w 86"/>
                <a:gd name="T11" fmla="*/ 41 h 87"/>
                <a:gd name="T12" fmla="*/ 12 w 86"/>
                <a:gd name="T13" fmla="*/ 7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87">
                  <a:moveTo>
                    <a:pt x="12" y="71"/>
                  </a:moveTo>
                  <a:cubicBezTo>
                    <a:pt x="28" y="87"/>
                    <a:pt x="54" y="87"/>
                    <a:pt x="71" y="71"/>
                  </a:cubicBezTo>
                  <a:cubicBezTo>
                    <a:pt x="86" y="54"/>
                    <a:pt x="86" y="28"/>
                    <a:pt x="71" y="12"/>
                  </a:cubicBezTo>
                  <a:cubicBezTo>
                    <a:pt x="63" y="4"/>
                    <a:pt x="52" y="0"/>
                    <a:pt x="41" y="0"/>
                  </a:cubicBezTo>
                  <a:cubicBezTo>
                    <a:pt x="30" y="0"/>
                    <a:pt x="20" y="4"/>
                    <a:pt x="12" y="12"/>
                  </a:cubicBezTo>
                  <a:cubicBezTo>
                    <a:pt x="4" y="20"/>
                    <a:pt x="0" y="30"/>
                    <a:pt x="0" y="41"/>
                  </a:cubicBezTo>
                  <a:cubicBezTo>
                    <a:pt x="0" y="52"/>
                    <a:pt x="4" y="63"/>
                    <a:pt x="1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363">
              <a:extLst>
                <a:ext uri="{FF2B5EF4-FFF2-40B4-BE49-F238E27FC236}">
                  <a16:creationId xmlns:a16="http://schemas.microsoft.com/office/drawing/2014/main" id="{3EE393C7-2727-4641-8B01-465A79B57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5638" y="-3175"/>
              <a:ext cx="5270500" cy="6375400"/>
            </a:xfrm>
            <a:custGeom>
              <a:avLst/>
              <a:gdLst>
                <a:gd name="T0" fmla="*/ 1190 w 1780"/>
                <a:gd name="T1" fmla="*/ 2070 h 2153"/>
                <a:gd name="T2" fmla="*/ 80 w 1780"/>
                <a:gd name="T3" fmla="*/ 2070 h 2153"/>
                <a:gd name="T4" fmla="*/ 80 w 1780"/>
                <a:gd name="T5" fmla="*/ 80 h 2153"/>
                <a:gd name="T6" fmla="*/ 1697 w 1780"/>
                <a:gd name="T7" fmla="*/ 80 h 2153"/>
                <a:gd name="T8" fmla="*/ 1697 w 1780"/>
                <a:gd name="T9" fmla="*/ 1180 h 2153"/>
                <a:gd name="T10" fmla="*/ 1738 w 1780"/>
                <a:gd name="T11" fmla="*/ 1221 h 2153"/>
                <a:gd name="T12" fmla="*/ 1738 w 1780"/>
                <a:gd name="T13" fmla="*/ 1221 h 2153"/>
                <a:gd name="T14" fmla="*/ 1780 w 1780"/>
                <a:gd name="T15" fmla="*/ 1180 h 2153"/>
                <a:gd name="T16" fmla="*/ 1780 w 1780"/>
                <a:gd name="T17" fmla="*/ 1180 h 2153"/>
                <a:gd name="T18" fmla="*/ 1780 w 1780"/>
                <a:gd name="T19" fmla="*/ 42 h 2153"/>
                <a:gd name="T20" fmla="*/ 1738 w 1780"/>
                <a:gd name="T21" fmla="*/ 0 h 2153"/>
                <a:gd name="T22" fmla="*/ 1738 w 1780"/>
                <a:gd name="T23" fmla="*/ 0 h 2153"/>
                <a:gd name="T24" fmla="*/ 41 w 1780"/>
                <a:gd name="T25" fmla="*/ 0 h 2153"/>
                <a:gd name="T26" fmla="*/ 0 w 1780"/>
                <a:gd name="T27" fmla="*/ 42 h 2153"/>
                <a:gd name="T28" fmla="*/ 0 w 1780"/>
                <a:gd name="T29" fmla="*/ 2111 h 2153"/>
                <a:gd name="T30" fmla="*/ 41 w 1780"/>
                <a:gd name="T31" fmla="*/ 2153 h 2153"/>
                <a:gd name="T32" fmla="*/ 41 w 1780"/>
                <a:gd name="T33" fmla="*/ 2153 h 2153"/>
                <a:gd name="T34" fmla="*/ 1190 w 1780"/>
                <a:gd name="T35" fmla="*/ 2153 h 2153"/>
                <a:gd name="T36" fmla="*/ 1231 w 1780"/>
                <a:gd name="T37" fmla="*/ 2111 h 2153"/>
                <a:gd name="T38" fmla="*/ 1190 w 1780"/>
                <a:gd name="T39" fmla="*/ 2070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80" h="2153">
                  <a:moveTo>
                    <a:pt x="1190" y="2070"/>
                  </a:moveTo>
                  <a:cubicBezTo>
                    <a:pt x="80" y="2070"/>
                    <a:pt x="80" y="2070"/>
                    <a:pt x="80" y="2070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1697" y="80"/>
                    <a:pt x="1697" y="80"/>
                    <a:pt x="1697" y="80"/>
                  </a:cubicBezTo>
                  <a:cubicBezTo>
                    <a:pt x="1697" y="1180"/>
                    <a:pt x="1697" y="1180"/>
                    <a:pt x="1697" y="1180"/>
                  </a:cubicBezTo>
                  <a:cubicBezTo>
                    <a:pt x="1697" y="1203"/>
                    <a:pt x="1715" y="1221"/>
                    <a:pt x="1738" y="1221"/>
                  </a:cubicBezTo>
                  <a:cubicBezTo>
                    <a:pt x="1738" y="1221"/>
                    <a:pt x="1738" y="1221"/>
                    <a:pt x="1738" y="1221"/>
                  </a:cubicBezTo>
                  <a:cubicBezTo>
                    <a:pt x="1761" y="1221"/>
                    <a:pt x="1780" y="1203"/>
                    <a:pt x="1780" y="1180"/>
                  </a:cubicBezTo>
                  <a:cubicBezTo>
                    <a:pt x="1780" y="1180"/>
                    <a:pt x="1780" y="1180"/>
                    <a:pt x="1780" y="1180"/>
                  </a:cubicBezTo>
                  <a:cubicBezTo>
                    <a:pt x="1780" y="42"/>
                    <a:pt x="1780" y="42"/>
                    <a:pt x="1780" y="42"/>
                  </a:cubicBezTo>
                  <a:cubicBezTo>
                    <a:pt x="1780" y="19"/>
                    <a:pt x="1761" y="0"/>
                    <a:pt x="1738" y="0"/>
                  </a:cubicBezTo>
                  <a:cubicBezTo>
                    <a:pt x="1738" y="0"/>
                    <a:pt x="1738" y="0"/>
                    <a:pt x="1738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2111"/>
                    <a:pt x="0" y="2111"/>
                    <a:pt x="0" y="2111"/>
                  </a:cubicBezTo>
                  <a:cubicBezTo>
                    <a:pt x="0" y="2134"/>
                    <a:pt x="19" y="2153"/>
                    <a:pt x="41" y="2153"/>
                  </a:cubicBezTo>
                  <a:cubicBezTo>
                    <a:pt x="41" y="2153"/>
                    <a:pt x="41" y="2153"/>
                    <a:pt x="41" y="2153"/>
                  </a:cubicBezTo>
                  <a:cubicBezTo>
                    <a:pt x="1190" y="2153"/>
                    <a:pt x="1190" y="2153"/>
                    <a:pt x="1190" y="2153"/>
                  </a:cubicBezTo>
                  <a:cubicBezTo>
                    <a:pt x="1213" y="2153"/>
                    <a:pt x="1231" y="2134"/>
                    <a:pt x="1231" y="2111"/>
                  </a:cubicBezTo>
                  <a:cubicBezTo>
                    <a:pt x="1231" y="2088"/>
                    <a:pt x="1213" y="2070"/>
                    <a:pt x="1190" y="20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364">
              <a:extLst>
                <a:ext uri="{FF2B5EF4-FFF2-40B4-BE49-F238E27FC236}">
                  <a16:creationId xmlns:a16="http://schemas.microsoft.com/office/drawing/2014/main" id="{16933338-3EBD-47F1-8E4A-EE50617CE5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80076" y="3894138"/>
              <a:ext cx="2970213" cy="2967038"/>
            </a:xfrm>
            <a:custGeom>
              <a:avLst/>
              <a:gdLst>
                <a:gd name="T0" fmla="*/ 501 w 1003"/>
                <a:gd name="T1" fmla="*/ 0 h 1002"/>
                <a:gd name="T2" fmla="*/ 0 w 1003"/>
                <a:gd name="T3" fmla="*/ 501 h 1002"/>
                <a:gd name="T4" fmla="*/ 501 w 1003"/>
                <a:gd name="T5" fmla="*/ 1002 h 1002"/>
                <a:gd name="T6" fmla="*/ 1003 w 1003"/>
                <a:gd name="T7" fmla="*/ 501 h 1002"/>
                <a:gd name="T8" fmla="*/ 501 w 1003"/>
                <a:gd name="T9" fmla="*/ 0 h 1002"/>
                <a:gd name="T10" fmla="*/ 501 w 1003"/>
                <a:gd name="T11" fmla="*/ 917 h 1002"/>
                <a:gd name="T12" fmla="*/ 86 w 1003"/>
                <a:gd name="T13" fmla="*/ 501 h 1002"/>
                <a:gd name="T14" fmla="*/ 501 w 1003"/>
                <a:gd name="T15" fmla="*/ 85 h 1002"/>
                <a:gd name="T16" fmla="*/ 917 w 1003"/>
                <a:gd name="T17" fmla="*/ 501 h 1002"/>
                <a:gd name="T18" fmla="*/ 501 w 1003"/>
                <a:gd name="T19" fmla="*/ 917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3" h="1002">
                  <a:moveTo>
                    <a:pt x="501" y="0"/>
                  </a:moveTo>
                  <a:cubicBezTo>
                    <a:pt x="224" y="0"/>
                    <a:pt x="0" y="224"/>
                    <a:pt x="0" y="501"/>
                  </a:cubicBezTo>
                  <a:cubicBezTo>
                    <a:pt x="0" y="778"/>
                    <a:pt x="224" y="1002"/>
                    <a:pt x="501" y="1002"/>
                  </a:cubicBezTo>
                  <a:cubicBezTo>
                    <a:pt x="778" y="1002"/>
                    <a:pt x="1003" y="778"/>
                    <a:pt x="1003" y="501"/>
                  </a:cubicBezTo>
                  <a:cubicBezTo>
                    <a:pt x="1003" y="224"/>
                    <a:pt x="778" y="0"/>
                    <a:pt x="501" y="0"/>
                  </a:cubicBezTo>
                  <a:close/>
                  <a:moveTo>
                    <a:pt x="501" y="917"/>
                  </a:moveTo>
                  <a:cubicBezTo>
                    <a:pt x="272" y="917"/>
                    <a:pt x="86" y="731"/>
                    <a:pt x="86" y="501"/>
                  </a:cubicBezTo>
                  <a:cubicBezTo>
                    <a:pt x="86" y="271"/>
                    <a:pt x="272" y="85"/>
                    <a:pt x="501" y="85"/>
                  </a:cubicBezTo>
                  <a:cubicBezTo>
                    <a:pt x="731" y="85"/>
                    <a:pt x="917" y="271"/>
                    <a:pt x="917" y="501"/>
                  </a:cubicBezTo>
                  <a:cubicBezTo>
                    <a:pt x="917" y="731"/>
                    <a:pt x="731" y="917"/>
                    <a:pt x="501" y="9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12F2E031-C6DF-43A9-958C-156F2B955796}"/>
              </a:ext>
            </a:extLst>
          </p:cNvPr>
          <p:cNvSpPr>
            <a:spLocks/>
          </p:cNvSpPr>
          <p:nvPr/>
        </p:nvSpPr>
        <p:spPr bwMode="auto">
          <a:xfrm>
            <a:off x="6825858" y="2045884"/>
            <a:ext cx="419952" cy="498782"/>
          </a:xfrm>
          <a:custGeom>
            <a:avLst/>
            <a:gdLst>
              <a:gd name="connsiteX0" fmla="*/ 677862 w 1835148"/>
              <a:gd name="connsiteY0" fmla="*/ 1516062 h 2179638"/>
              <a:gd name="connsiteX1" fmla="*/ 600074 w 1835148"/>
              <a:gd name="connsiteY1" fmla="*/ 1738312 h 2179638"/>
              <a:gd name="connsiteX2" fmla="*/ 757236 w 1835148"/>
              <a:gd name="connsiteY2" fmla="*/ 1738312 h 2179638"/>
              <a:gd name="connsiteX3" fmla="*/ 1054640 w 1835148"/>
              <a:gd name="connsiteY3" fmla="*/ 1409700 h 2179638"/>
              <a:gd name="connsiteX4" fmla="*/ 1338180 w 1835148"/>
              <a:gd name="connsiteY4" fmla="*/ 1409700 h 2179638"/>
              <a:gd name="connsiteX5" fmla="*/ 1360864 w 1835148"/>
              <a:gd name="connsiteY5" fmla="*/ 1424817 h 2179638"/>
              <a:gd name="connsiteX6" fmla="*/ 1360864 w 1835148"/>
              <a:gd name="connsiteY6" fmla="*/ 1451271 h 2179638"/>
              <a:gd name="connsiteX7" fmla="*/ 1077322 w 1835148"/>
              <a:gd name="connsiteY7" fmla="*/ 1863204 h 2179638"/>
              <a:gd name="connsiteX8" fmla="*/ 1311716 w 1835148"/>
              <a:gd name="connsiteY8" fmla="*/ 1863204 h 2179638"/>
              <a:gd name="connsiteX9" fmla="*/ 1338180 w 1835148"/>
              <a:gd name="connsiteY9" fmla="*/ 1889659 h 2179638"/>
              <a:gd name="connsiteX10" fmla="*/ 1311716 w 1835148"/>
              <a:gd name="connsiteY10" fmla="*/ 1916113 h 2179638"/>
              <a:gd name="connsiteX11" fmla="*/ 1028176 w 1835148"/>
              <a:gd name="connsiteY11" fmla="*/ 1916113 h 2179638"/>
              <a:gd name="connsiteX12" fmla="*/ 1005492 w 1835148"/>
              <a:gd name="connsiteY12" fmla="*/ 1900996 h 2179638"/>
              <a:gd name="connsiteX13" fmla="*/ 1005492 w 1835148"/>
              <a:gd name="connsiteY13" fmla="*/ 1874542 h 2179638"/>
              <a:gd name="connsiteX14" fmla="*/ 1289034 w 1835148"/>
              <a:gd name="connsiteY14" fmla="*/ 1462609 h 2179638"/>
              <a:gd name="connsiteX15" fmla="*/ 1054640 w 1835148"/>
              <a:gd name="connsiteY15" fmla="*/ 1462609 h 2179638"/>
              <a:gd name="connsiteX16" fmla="*/ 1028176 w 1835148"/>
              <a:gd name="connsiteY16" fmla="*/ 1436155 h 2179638"/>
              <a:gd name="connsiteX17" fmla="*/ 1054640 w 1835148"/>
              <a:gd name="connsiteY17" fmla="*/ 1409700 h 2179638"/>
              <a:gd name="connsiteX18" fmla="*/ 678366 w 1835148"/>
              <a:gd name="connsiteY18" fmla="*/ 1409700 h 2179638"/>
              <a:gd name="connsiteX19" fmla="*/ 704662 w 1835148"/>
              <a:gd name="connsiteY19" fmla="*/ 1428596 h 2179638"/>
              <a:gd name="connsiteX20" fmla="*/ 862436 w 1835148"/>
              <a:gd name="connsiteY20" fmla="*/ 1878321 h 2179638"/>
              <a:gd name="connsiteX21" fmla="*/ 847410 w 1835148"/>
              <a:gd name="connsiteY21" fmla="*/ 1912334 h 2179638"/>
              <a:gd name="connsiteX22" fmla="*/ 813602 w 1835148"/>
              <a:gd name="connsiteY22" fmla="*/ 1897217 h 2179638"/>
              <a:gd name="connsiteX23" fmla="*/ 776036 w 1835148"/>
              <a:gd name="connsiteY23" fmla="*/ 1791400 h 2179638"/>
              <a:gd name="connsiteX24" fmla="*/ 580694 w 1835148"/>
              <a:gd name="connsiteY24" fmla="*/ 1791400 h 2179638"/>
              <a:gd name="connsiteX25" fmla="*/ 546886 w 1835148"/>
              <a:gd name="connsiteY25" fmla="*/ 1897217 h 2179638"/>
              <a:gd name="connsiteX26" fmla="*/ 520590 w 1835148"/>
              <a:gd name="connsiteY26" fmla="*/ 1916113 h 2179638"/>
              <a:gd name="connsiteX27" fmla="*/ 513076 w 1835148"/>
              <a:gd name="connsiteY27" fmla="*/ 1912334 h 2179638"/>
              <a:gd name="connsiteX28" fmla="*/ 494294 w 1835148"/>
              <a:gd name="connsiteY28" fmla="*/ 1878321 h 2179638"/>
              <a:gd name="connsiteX29" fmla="*/ 535616 w 1835148"/>
              <a:gd name="connsiteY29" fmla="*/ 1761166 h 2179638"/>
              <a:gd name="connsiteX30" fmla="*/ 539372 w 1835148"/>
              <a:gd name="connsiteY30" fmla="*/ 1749828 h 2179638"/>
              <a:gd name="connsiteX31" fmla="*/ 655826 w 1835148"/>
              <a:gd name="connsiteY31" fmla="*/ 1428596 h 2179638"/>
              <a:gd name="connsiteX32" fmla="*/ 678366 w 1835148"/>
              <a:gd name="connsiteY32" fmla="*/ 1409700 h 2179638"/>
              <a:gd name="connsiteX33" fmla="*/ 512156 w 1835148"/>
              <a:gd name="connsiteY33" fmla="*/ 1150937 h 2179638"/>
              <a:gd name="connsiteX34" fmla="*/ 983266 w 1835148"/>
              <a:gd name="connsiteY34" fmla="*/ 1150937 h 2179638"/>
              <a:gd name="connsiteX35" fmla="*/ 1009648 w 1835148"/>
              <a:gd name="connsiteY35" fmla="*/ 1177131 h 2179638"/>
              <a:gd name="connsiteX36" fmla="*/ 983266 w 1835148"/>
              <a:gd name="connsiteY36" fmla="*/ 1203325 h 2179638"/>
              <a:gd name="connsiteX37" fmla="*/ 512156 w 1835148"/>
              <a:gd name="connsiteY37" fmla="*/ 1203325 h 2179638"/>
              <a:gd name="connsiteX38" fmla="*/ 485774 w 1835148"/>
              <a:gd name="connsiteY38" fmla="*/ 1177131 h 2179638"/>
              <a:gd name="connsiteX39" fmla="*/ 512156 w 1835148"/>
              <a:gd name="connsiteY39" fmla="*/ 1150937 h 2179638"/>
              <a:gd name="connsiteX40" fmla="*/ 324790 w 1835148"/>
              <a:gd name="connsiteY40" fmla="*/ 1150937 h 2179638"/>
              <a:gd name="connsiteX41" fmla="*/ 373708 w 1835148"/>
              <a:gd name="connsiteY41" fmla="*/ 1150937 h 2179638"/>
              <a:gd name="connsiteX42" fmla="*/ 400048 w 1835148"/>
              <a:gd name="connsiteY42" fmla="*/ 1177131 h 2179638"/>
              <a:gd name="connsiteX43" fmla="*/ 373708 w 1835148"/>
              <a:gd name="connsiteY43" fmla="*/ 1203325 h 2179638"/>
              <a:gd name="connsiteX44" fmla="*/ 324790 w 1835148"/>
              <a:gd name="connsiteY44" fmla="*/ 1203325 h 2179638"/>
              <a:gd name="connsiteX45" fmla="*/ 298448 w 1835148"/>
              <a:gd name="connsiteY45" fmla="*/ 1177131 h 2179638"/>
              <a:gd name="connsiteX46" fmla="*/ 324790 w 1835148"/>
              <a:gd name="connsiteY46" fmla="*/ 1150937 h 2179638"/>
              <a:gd name="connsiteX47" fmla="*/ 512142 w 1835148"/>
              <a:gd name="connsiteY47" fmla="*/ 992187 h 2179638"/>
              <a:gd name="connsiteX48" fmla="*/ 1510332 w 1835148"/>
              <a:gd name="connsiteY48" fmla="*/ 992187 h 2179638"/>
              <a:gd name="connsiteX49" fmla="*/ 1536700 w 1835148"/>
              <a:gd name="connsiteY49" fmla="*/ 1018381 h 2179638"/>
              <a:gd name="connsiteX50" fmla="*/ 1510332 w 1835148"/>
              <a:gd name="connsiteY50" fmla="*/ 1044575 h 2179638"/>
              <a:gd name="connsiteX51" fmla="*/ 512142 w 1835148"/>
              <a:gd name="connsiteY51" fmla="*/ 1044575 h 2179638"/>
              <a:gd name="connsiteX52" fmla="*/ 485774 w 1835148"/>
              <a:gd name="connsiteY52" fmla="*/ 1018381 h 2179638"/>
              <a:gd name="connsiteX53" fmla="*/ 512142 w 1835148"/>
              <a:gd name="connsiteY53" fmla="*/ 992187 h 2179638"/>
              <a:gd name="connsiteX54" fmla="*/ 324790 w 1835148"/>
              <a:gd name="connsiteY54" fmla="*/ 992187 h 2179638"/>
              <a:gd name="connsiteX55" fmla="*/ 373708 w 1835148"/>
              <a:gd name="connsiteY55" fmla="*/ 992187 h 2179638"/>
              <a:gd name="connsiteX56" fmla="*/ 400048 w 1835148"/>
              <a:gd name="connsiteY56" fmla="*/ 1018381 h 2179638"/>
              <a:gd name="connsiteX57" fmla="*/ 373708 w 1835148"/>
              <a:gd name="connsiteY57" fmla="*/ 1044575 h 2179638"/>
              <a:gd name="connsiteX58" fmla="*/ 324790 w 1835148"/>
              <a:gd name="connsiteY58" fmla="*/ 1044575 h 2179638"/>
              <a:gd name="connsiteX59" fmla="*/ 298448 w 1835148"/>
              <a:gd name="connsiteY59" fmla="*/ 1018381 h 2179638"/>
              <a:gd name="connsiteX60" fmla="*/ 324790 w 1835148"/>
              <a:gd name="connsiteY60" fmla="*/ 992187 h 2179638"/>
              <a:gd name="connsiteX61" fmla="*/ 512142 w 1835148"/>
              <a:gd name="connsiteY61" fmla="*/ 833437 h 2179638"/>
              <a:gd name="connsiteX62" fmla="*/ 1510332 w 1835148"/>
              <a:gd name="connsiteY62" fmla="*/ 833437 h 2179638"/>
              <a:gd name="connsiteX63" fmla="*/ 1536700 w 1835148"/>
              <a:gd name="connsiteY63" fmla="*/ 859631 h 2179638"/>
              <a:gd name="connsiteX64" fmla="*/ 1510332 w 1835148"/>
              <a:gd name="connsiteY64" fmla="*/ 885825 h 2179638"/>
              <a:gd name="connsiteX65" fmla="*/ 512142 w 1835148"/>
              <a:gd name="connsiteY65" fmla="*/ 885825 h 2179638"/>
              <a:gd name="connsiteX66" fmla="*/ 485774 w 1835148"/>
              <a:gd name="connsiteY66" fmla="*/ 859631 h 2179638"/>
              <a:gd name="connsiteX67" fmla="*/ 512142 w 1835148"/>
              <a:gd name="connsiteY67" fmla="*/ 833437 h 2179638"/>
              <a:gd name="connsiteX68" fmla="*/ 324790 w 1835148"/>
              <a:gd name="connsiteY68" fmla="*/ 833437 h 2179638"/>
              <a:gd name="connsiteX69" fmla="*/ 373708 w 1835148"/>
              <a:gd name="connsiteY69" fmla="*/ 833437 h 2179638"/>
              <a:gd name="connsiteX70" fmla="*/ 400048 w 1835148"/>
              <a:gd name="connsiteY70" fmla="*/ 859631 h 2179638"/>
              <a:gd name="connsiteX71" fmla="*/ 373708 w 1835148"/>
              <a:gd name="connsiteY71" fmla="*/ 885825 h 2179638"/>
              <a:gd name="connsiteX72" fmla="*/ 324790 w 1835148"/>
              <a:gd name="connsiteY72" fmla="*/ 885825 h 2179638"/>
              <a:gd name="connsiteX73" fmla="*/ 298448 w 1835148"/>
              <a:gd name="connsiteY73" fmla="*/ 859631 h 2179638"/>
              <a:gd name="connsiteX74" fmla="*/ 324790 w 1835148"/>
              <a:gd name="connsiteY74" fmla="*/ 833437 h 2179638"/>
              <a:gd name="connsiteX75" fmla="*/ 53974 w 1835148"/>
              <a:gd name="connsiteY75" fmla="*/ 498475 h 2179638"/>
              <a:gd name="connsiteX76" fmla="*/ 53974 w 1835148"/>
              <a:gd name="connsiteY76" fmla="*/ 1854959 h 2179638"/>
              <a:gd name="connsiteX77" fmla="*/ 321390 w 1835148"/>
              <a:gd name="connsiteY77" fmla="*/ 2122488 h 2179638"/>
              <a:gd name="connsiteX78" fmla="*/ 1782762 w 1835148"/>
              <a:gd name="connsiteY78" fmla="*/ 2122488 h 2179638"/>
              <a:gd name="connsiteX79" fmla="*/ 1782762 w 1835148"/>
              <a:gd name="connsiteY79" fmla="*/ 645428 h 2179638"/>
              <a:gd name="connsiteX80" fmla="*/ 321390 w 1835148"/>
              <a:gd name="connsiteY80" fmla="*/ 645428 h 2179638"/>
              <a:gd name="connsiteX81" fmla="*/ 53974 w 1835148"/>
              <a:gd name="connsiteY81" fmla="*/ 498475 h 2179638"/>
              <a:gd name="connsiteX82" fmla="*/ 321342 w 1835148"/>
              <a:gd name="connsiteY82" fmla="*/ 219075 h 2179638"/>
              <a:gd name="connsiteX83" fmla="*/ 246026 w 1835148"/>
              <a:gd name="connsiteY83" fmla="*/ 252846 h 2179638"/>
              <a:gd name="connsiteX84" fmla="*/ 219664 w 1835148"/>
              <a:gd name="connsiteY84" fmla="*/ 331643 h 2179638"/>
              <a:gd name="connsiteX85" fmla="*/ 328872 w 1835148"/>
              <a:gd name="connsiteY85" fmla="*/ 425450 h 2179638"/>
              <a:gd name="connsiteX86" fmla="*/ 1703388 w 1835148"/>
              <a:gd name="connsiteY86" fmla="*/ 425450 h 2179638"/>
              <a:gd name="connsiteX87" fmla="*/ 1703388 w 1835148"/>
              <a:gd name="connsiteY87" fmla="*/ 219075 h 2179638"/>
              <a:gd name="connsiteX88" fmla="*/ 321342 w 1835148"/>
              <a:gd name="connsiteY88" fmla="*/ 219075 h 2179638"/>
              <a:gd name="connsiteX89" fmla="*/ 321390 w 1835148"/>
              <a:gd name="connsiteY89" fmla="*/ 57150 h 2179638"/>
              <a:gd name="connsiteX90" fmla="*/ 53974 w 1835148"/>
              <a:gd name="connsiteY90" fmla="*/ 324644 h 2179638"/>
              <a:gd name="connsiteX91" fmla="*/ 321390 w 1835148"/>
              <a:gd name="connsiteY91" fmla="*/ 592138 h 2179638"/>
              <a:gd name="connsiteX92" fmla="*/ 1782762 w 1835148"/>
              <a:gd name="connsiteY92" fmla="*/ 592138 h 2179638"/>
              <a:gd name="connsiteX93" fmla="*/ 1782762 w 1835148"/>
              <a:gd name="connsiteY93" fmla="*/ 516788 h 2179638"/>
              <a:gd name="connsiteX94" fmla="*/ 1748864 w 1835148"/>
              <a:gd name="connsiteY94" fmla="*/ 479113 h 2179638"/>
              <a:gd name="connsiteX95" fmla="*/ 328922 w 1835148"/>
              <a:gd name="connsiteY95" fmla="*/ 479113 h 2179638"/>
              <a:gd name="connsiteX96" fmla="*/ 166966 w 1835148"/>
              <a:gd name="connsiteY96" fmla="*/ 339714 h 2179638"/>
              <a:gd name="connsiteX97" fmla="*/ 208398 w 1835148"/>
              <a:gd name="connsiteY97" fmla="*/ 219154 h 2179638"/>
              <a:gd name="connsiteX98" fmla="*/ 321390 w 1835148"/>
              <a:gd name="connsiteY98" fmla="*/ 166408 h 2179638"/>
              <a:gd name="connsiteX99" fmla="*/ 1730032 w 1835148"/>
              <a:gd name="connsiteY99" fmla="*/ 166408 h 2179638"/>
              <a:gd name="connsiteX100" fmla="*/ 1748864 w 1835148"/>
              <a:gd name="connsiteY100" fmla="*/ 166408 h 2179638"/>
              <a:gd name="connsiteX101" fmla="*/ 1782762 w 1835148"/>
              <a:gd name="connsiteY101" fmla="*/ 128733 h 2179638"/>
              <a:gd name="connsiteX102" fmla="*/ 1782762 w 1835148"/>
              <a:gd name="connsiteY102" fmla="*/ 57150 h 2179638"/>
              <a:gd name="connsiteX103" fmla="*/ 321390 w 1835148"/>
              <a:gd name="connsiteY103" fmla="*/ 57150 h 2179638"/>
              <a:gd name="connsiteX104" fmla="*/ 320302 w 1835148"/>
              <a:gd name="connsiteY104" fmla="*/ 0 h 2179638"/>
              <a:gd name="connsiteX105" fmla="*/ 1808772 w 1835148"/>
              <a:gd name="connsiteY105" fmla="*/ 0 h 2179638"/>
              <a:gd name="connsiteX106" fmla="*/ 1835148 w 1835148"/>
              <a:gd name="connsiteY106" fmla="*/ 26397 h 2179638"/>
              <a:gd name="connsiteX107" fmla="*/ 1835148 w 1835148"/>
              <a:gd name="connsiteY107" fmla="*/ 128214 h 2179638"/>
              <a:gd name="connsiteX108" fmla="*/ 1756016 w 1835148"/>
              <a:gd name="connsiteY108" fmla="*/ 218718 h 2179638"/>
              <a:gd name="connsiteX109" fmla="*/ 1756016 w 1835148"/>
              <a:gd name="connsiteY109" fmla="*/ 426123 h 2179638"/>
              <a:gd name="connsiteX110" fmla="*/ 1835148 w 1835148"/>
              <a:gd name="connsiteY110" fmla="*/ 516627 h 2179638"/>
              <a:gd name="connsiteX111" fmla="*/ 1835148 w 1835148"/>
              <a:gd name="connsiteY111" fmla="*/ 618444 h 2179638"/>
              <a:gd name="connsiteX112" fmla="*/ 1835148 w 1835148"/>
              <a:gd name="connsiteY112" fmla="*/ 2149470 h 2179638"/>
              <a:gd name="connsiteX113" fmla="*/ 1808772 w 1835148"/>
              <a:gd name="connsiteY113" fmla="*/ 2179638 h 2179638"/>
              <a:gd name="connsiteX114" fmla="*/ 320302 w 1835148"/>
              <a:gd name="connsiteY114" fmla="*/ 2179638 h 2179638"/>
              <a:gd name="connsiteX115" fmla="*/ 0 w 1835148"/>
              <a:gd name="connsiteY115" fmla="*/ 1855332 h 2179638"/>
              <a:gd name="connsiteX116" fmla="*/ 0 w 1835148"/>
              <a:gd name="connsiteY116" fmla="*/ 324306 h 2179638"/>
              <a:gd name="connsiteX117" fmla="*/ 320302 w 1835148"/>
              <a:gd name="connsiteY117" fmla="*/ 0 h 217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835148" h="2179638">
                <a:moveTo>
                  <a:pt x="677862" y="1516062"/>
                </a:moveTo>
                <a:lnTo>
                  <a:pt x="600074" y="1738312"/>
                </a:lnTo>
                <a:lnTo>
                  <a:pt x="757236" y="1738312"/>
                </a:lnTo>
                <a:close/>
                <a:moveTo>
                  <a:pt x="1054640" y="1409700"/>
                </a:moveTo>
                <a:cubicBezTo>
                  <a:pt x="1054640" y="1409700"/>
                  <a:pt x="1054640" y="1409700"/>
                  <a:pt x="1338180" y="1409700"/>
                </a:cubicBezTo>
                <a:cubicBezTo>
                  <a:pt x="1349522" y="1409700"/>
                  <a:pt x="1357084" y="1413479"/>
                  <a:pt x="1360864" y="1424817"/>
                </a:cubicBezTo>
                <a:cubicBezTo>
                  <a:pt x="1368424" y="1432375"/>
                  <a:pt x="1364644" y="1443713"/>
                  <a:pt x="1360864" y="1451271"/>
                </a:cubicBezTo>
                <a:cubicBezTo>
                  <a:pt x="1360864" y="1451271"/>
                  <a:pt x="1360864" y="1451271"/>
                  <a:pt x="1077322" y="1863204"/>
                </a:cubicBezTo>
                <a:cubicBezTo>
                  <a:pt x="1077322" y="1863204"/>
                  <a:pt x="1077322" y="1863204"/>
                  <a:pt x="1311716" y="1863204"/>
                </a:cubicBezTo>
                <a:cubicBezTo>
                  <a:pt x="1326840" y="1863204"/>
                  <a:pt x="1338180" y="1874542"/>
                  <a:pt x="1338180" y="1889659"/>
                </a:cubicBezTo>
                <a:cubicBezTo>
                  <a:pt x="1338180" y="1900996"/>
                  <a:pt x="1326840" y="1916113"/>
                  <a:pt x="1311716" y="1916113"/>
                </a:cubicBezTo>
                <a:cubicBezTo>
                  <a:pt x="1311716" y="1916113"/>
                  <a:pt x="1311716" y="1916113"/>
                  <a:pt x="1028176" y="1916113"/>
                </a:cubicBezTo>
                <a:cubicBezTo>
                  <a:pt x="1016834" y="1916113"/>
                  <a:pt x="1009274" y="1908555"/>
                  <a:pt x="1005492" y="1900996"/>
                </a:cubicBezTo>
                <a:cubicBezTo>
                  <a:pt x="1001712" y="1893438"/>
                  <a:pt x="1001712" y="1882100"/>
                  <a:pt x="1005492" y="1874542"/>
                </a:cubicBezTo>
                <a:cubicBezTo>
                  <a:pt x="1005492" y="1874542"/>
                  <a:pt x="1005492" y="1874542"/>
                  <a:pt x="1289034" y="1462609"/>
                </a:cubicBezTo>
                <a:cubicBezTo>
                  <a:pt x="1289034" y="1462609"/>
                  <a:pt x="1289034" y="1462609"/>
                  <a:pt x="1054640" y="1462609"/>
                </a:cubicBezTo>
                <a:cubicBezTo>
                  <a:pt x="1039518" y="1462609"/>
                  <a:pt x="1028176" y="1451271"/>
                  <a:pt x="1028176" y="1436155"/>
                </a:cubicBezTo>
                <a:cubicBezTo>
                  <a:pt x="1028176" y="1421038"/>
                  <a:pt x="1039518" y="1409700"/>
                  <a:pt x="1054640" y="1409700"/>
                </a:cubicBezTo>
                <a:close/>
                <a:moveTo>
                  <a:pt x="678366" y="1409700"/>
                </a:moveTo>
                <a:cubicBezTo>
                  <a:pt x="689634" y="1409700"/>
                  <a:pt x="700904" y="1417259"/>
                  <a:pt x="704662" y="1428596"/>
                </a:cubicBezTo>
                <a:lnTo>
                  <a:pt x="862436" y="1878321"/>
                </a:lnTo>
                <a:cubicBezTo>
                  <a:pt x="869950" y="1893438"/>
                  <a:pt x="862436" y="1908555"/>
                  <a:pt x="847410" y="1912334"/>
                </a:cubicBezTo>
                <a:cubicBezTo>
                  <a:pt x="832384" y="1916113"/>
                  <a:pt x="817358" y="1912334"/>
                  <a:pt x="813602" y="1897217"/>
                </a:cubicBezTo>
                <a:cubicBezTo>
                  <a:pt x="813602" y="1897217"/>
                  <a:pt x="813602" y="1897217"/>
                  <a:pt x="776036" y="1791400"/>
                </a:cubicBezTo>
                <a:cubicBezTo>
                  <a:pt x="776036" y="1791400"/>
                  <a:pt x="776036" y="1791400"/>
                  <a:pt x="580694" y="1791400"/>
                </a:cubicBezTo>
                <a:cubicBezTo>
                  <a:pt x="580694" y="1791400"/>
                  <a:pt x="580694" y="1791400"/>
                  <a:pt x="546886" y="1897217"/>
                </a:cubicBezTo>
                <a:cubicBezTo>
                  <a:pt x="543128" y="1908555"/>
                  <a:pt x="531860" y="1916113"/>
                  <a:pt x="520590" y="1916113"/>
                </a:cubicBezTo>
                <a:cubicBezTo>
                  <a:pt x="516832" y="1916113"/>
                  <a:pt x="513076" y="1912334"/>
                  <a:pt x="513076" y="1912334"/>
                </a:cubicBezTo>
                <a:cubicBezTo>
                  <a:pt x="498050" y="1908555"/>
                  <a:pt x="490536" y="1893438"/>
                  <a:pt x="494294" y="1878321"/>
                </a:cubicBezTo>
                <a:cubicBezTo>
                  <a:pt x="494294" y="1878321"/>
                  <a:pt x="494294" y="1878321"/>
                  <a:pt x="535616" y="1761166"/>
                </a:cubicBezTo>
                <a:cubicBezTo>
                  <a:pt x="535616" y="1757387"/>
                  <a:pt x="539372" y="1753608"/>
                  <a:pt x="539372" y="1749828"/>
                </a:cubicBezTo>
                <a:cubicBezTo>
                  <a:pt x="539372" y="1749828"/>
                  <a:pt x="539372" y="1749828"/>
                  <a:pt x="655826" y="1428596"/>
                </a:cubicBezTo>
                <a:cubicBezTo>
                  <a:pt x="659582" y="1417259"/>
                  <a:pt x="667096" y="1409700"/>
                  <a:pt x="678366" y="1409700"/>
                </a:cubicBezTo>
                <a:close/>
                <a:moveTo>
                  <a:pt x="512156" y="1150937"/>
                </a:moveTo>
                <a:cubicBezTo>
                  <a:pt x="512156" y="1150937"/>
                  <a:pt x="512156" y="1150937"/>
                  <a:pt x="983266" y="1150937"/>
                </a:cubicBezTo>
                <a:cubicBezTo>
                  <a:pt x="998342" y="1150937"/>
                  <a:pt x="1009648" y="1162163"/>
                  <a:pt x="1009648" y="1177131"/>
                </a:cubicBezTo>
                <a:cubicBezTo>
                  <a:pt x="1009648" y="1192099"/>
                  <a:pt x="998342" y="1203325"/>
                  <a:pt x="983266" y="1203325"/>
                </a:cubicBezTo>
                <a:cubicBezTo>
                  <a:pt x="983266" y="1203325"/>
                  <a:pt x="983266" y="1203325"/>
                  <a:pt x="512156" y="1203325"/>
                </a:cubicBezTo>
                <a:cubicBezTo>
                  <a:pt x="497080" y="1203325"/>
                  <a:pt x="485774" y="1192099"/>
                  <a:pt x="485774" y="1177131"/>
                </a:cubicBezTo>
                <a:cubicBezTo>
                  <a:pt x="485774" y="1162163"/>
                  <a:pt x="497080" y="1150937"/>
                  <a:pt x="512156" y="1150937"/>
                </a:cubicBezTo>
                <a:close/>
                <a:moveTo>
                  <a:pt x="324790" y="1150937"/>
                </a:moveTo>
                <a:cubicBezTo>
                  <a:pt x="324790" y="1150937"/>
                  <a:pt x="324790" y="1150937"/>
                  <a:pt x="373708" y="1150937"/>
                </a:cubicBezTo>
                <a:cubicBezTo>
                  <a:pt x="388760" y="1150937"/>
                  <a:pt x="400048" y="1162163"/>
                  <a:pt x="400048" y="1177131"/>
                </a:cubicBezTo>
                <a:cubicBezTo>
                  <a:pt x="400048" y="1192099"/>
                  <a:pt x="388760" y="1203325"/>
                  <a:pt x="373708" y="1203325"/>
                </a:cubicBezTo>
                <a:cubicBezTo>
                  <a:pt x="373708" y="1203325"/>
                  <a:pt x="373708" y="1203325"/>
                  <a:pt x="324790" y="1203325"/>
                </a:cubicBezTo>
                <a:cubicBezTo>
                  <a:pt x="313500" y="1203325"/>
                  <a:pt x="298448" y="1192099"/>
                  <a:pt x="298448" y="1177131"/>
                </a:cubicBezTo>
                <a:cubicBezTo>
                  <a:pt x="298448" y="1162163"/>
                  <a:pt x="313500" y="1150937"/>
                  <a:pt x="324790" y="1150937"/>
                </a:cubicBezTo>
                <a:close/>
                <a:moveTo>
                  <a:pt x="512142" y="992187"/>
                </a:moveTo>
                <a:cubicBezTo>
                  <a:pt x="512142" y="992187"/>
                  <a:pt x="512142" y="992187"/>
                  <a:pt x="1510332" y="992187"/>
                </a:cubicBezTo>
                <a:cubicBezTo>
                  <a:pt x="1525398" y="992187"/>
                  <a:pt x="1536700" y="1003413"/>
                  <a:pt x="1536700" y="1018381"/>
                </a:cubicBezTo>
                <a:cubicBezTo>
                  <a:pt x="1536700" y="1033349"/>
                  <a:pt x="1525398" y="1044575"/>
                  <a:pt x="1510332" y="1044575"/>
                </a:cubicBezTo>
                <a:cubicBezTo>
                  <a:pt x="1510332" y="1044575"/>
                  <a:pt x="1510332" y="1044575"/>
                  <a:pt x="512142" y="1044575"/>
                </a:cubicBezTo>
                <a:cubicBezTo>
                  <a:pt x="497074" y="1044575"/>
                  <a:pt x="485774" y="1033349"/>
                  <a:pt x="485774" y="1018381"/>
                </a:cubicBezTo>
                <a:cubicBezTo>
                  <a:pt x="485774" y="1003413"/>
                  <a:pt x="497074" y="992187"/>
                  <a:pt x="512142" y="992187"/>
                </a:cubicBezTo>
                <a:close/>
                <a:moveTo>
                  <a:pt x="324790" y="992187"/>
                </a:moveTo>
                <a:cubicBezTo>
                  <a:pt x="324790" y="992187"/>
                  <a:pt x="324790" y="992187"/>
                  <a:pt x="373708" y="992187"/>
                </a:cubicBezTo>
                <a:cubicBezTo>
                  <a:pt x="388760" y="992187"/>
                  <a:pt x="400048" y="1003413"/>
                  <a:pt x="400048" y="1018381"/>
                </a:cubicBezTo>
                <a:cubicBezTo>
                  <a:pt x="400048" y="1033349"/>
                  <a:pt x="388760" y="1044575"/>
                  <a:pt x="373708" y="1044575"/>
                </a:cubicBezTo>
                <a:cubicBezTo>
                  <a:pt x="373708" y="1044575"/>
                  <a:pt x="373708" y="1044575"/>
                  <a:pt x="324790" y="1044575"/>
                </a:cubicBezTo>
                <a:cubicBezTo>
                  <a:pt x="313500" y="1044575"/>
                  <a:pt x="298448" y="1033349"/>
                  <a:pt x="298448" y="1018381"/>
                </a:cubicBezTo>
                <a:cubicBezTo>
                  <a:pt x="298448" y="1003413"/>
                  <a:pt x="313500" y="992187"/>
                  <a:pt x="324790" y="992187"/>
                </a:cubicBezTo>
                <a:close/>
                <a:moveTo>
                  <a:pt x="512142" y="833437"/>
                </a:moveTo>
                <a:cubicBezTo>
                  <a:pt x="512142" y="833437"/>
                  <a:pt x="512142" y="833437"/>
                  <a:pt x="1510332" y="833437"/>
                </a:cubicBezTo>
                <a:cubicBezTo>
                  <a:pt x="1525398" y="833437"/>
                  <a:pt x="1536700" y="844663"/>
                  <a:pt x="1536700" y="859631"/>
                </a:cubicBezTo>
                <a:cubicBezTo>
                  <a:pt x="1536700" y="870857"/>
                  <a:pt x="1525398" y="885825"/>
                  <a:pt x="1510332" y="885825"/>
                </a:cubicBezTo>
                <a:cubicBezTo>
                  <a:pt x="1510332" y="885825"/>
                  <a:pt x="1510332" y="885825"/>
                  <a:pt x="512142" y="885825"/>
                </a:cubicBezTo>
                <a:cubicBezTo>
                  <a:pt x="497074" y="885825"/>
                  <a:pt x="485774" y="870857"/>
                  <a:pt x="485774" y="859631"/>
                </a:cubicBezTo>
                <a:cubicBezTo>
                  <a:pt x="485774" y="844663"/>
                  <a:pt x="497074" y="833437"/>
                  <a:pt x="512142" y="833437"/>
                </a:cubicBezTo>
                <a:close/>
                <a:moveTo>
                  <a:pt x="324790" y="833437"/>
                </a:moveTo>
                <a:cubicBezTo>
                  <a:pt x="324790" y="833437"/>
                  <a:pt x="324790" y="833437"/>
                  <a:pt x="373708" y="833437"/>
                </a:cubicBezTo>
                <a:cubicBezTo>
                  <a:pt x="388760" y="833437"/>
                  <a:pt x="400048" y="844663"/>
                  <a:pt x="400048" y="859631"/>
                </a:cubicBezTo>
                <a:cubicBezTo>
                  <a:pt x="400048" y="870857"/>
                  <a:pt x="388760" y="885825"/>
                  <a:pt x="373708" y="885825"/>
                </a:cubicBezTo>
                <a:cubicBezTo>
                  <a:pt x="373708" y="885825"/>
                  <a:pt x="373708" y="885825"/>
                  <a:pt x="324790" y="885825"/>
                </a:cubicBezTo>
                <a:cubicBezTo>
                  <a:pt x="313500" y="885825"/>
                  <a:pt x="298448" y="870857"/>
                  <a:pt x="298448" y="859631"/>
                </a:cubicBezTo>
                <a:cubicBezTo>
                  <a:pt x="298448" y="844663"/>
                  <a:pt x="313500" y="833437"/>
                  <a:pt x="324790" y="833437"/>
                </a:cubicBezTo>
                <a:close/>
                <a:moveTo>
                  <a:pt x="53974" y="498475"/>
                </a:moveTo>
                <a:cubicBezTo>
                  <a:pt x="53974" y="498475"/>
                  <a:pt x="53974" y="498475"/>
                  <a:pt x="53974" y="1854959"/>
                </a:cubicBezTo>
                <a:cubicBezTo>
                  <a:pt x="53974" y="2005680"/>
                  <a:pt x="174500" y="2122488"/>
                  <a:pt x="321390" y="2122488"/>
                </a:cubicBezTo>
                <a:lnTo>
                  <a:pt x="1782762" y="2122488"/>
                </a:lnTo>
                <a:cubicBezTo>
                  <a:pt x="1782762" y="2122488"/>
                  <a:pt x="1782762" y="2122488"/>
                  <a:pt x="1782762" y="645428"/>
                </a:cubicBezTo>
                <a:cubicBezTo>
                  <a:pt x="1782762" y="645428"/>
                  <a:pt x="1782762" y="645428"/>
                  <a:pt x="321390" y="645428"/>
                </a:cubicBezTo>
                <a:cubicBezTo>
                  <a:pt x="212164" y="645428"/>
                  <a:pt x="114236" y="585140"/>
                  <a:pt x="53974" y="498475"/>
                </a:cubicBezTo>
                <a:close/>
                <a:moveTo>
                  <a:pt x="321342" y="219075"/>
                </a:moveTo>
                <a:cubicBezTo>
                  <a:pt x="294980" y="219075"/>
                  <a:pt x="264854" y="230332"/>
                  <a:pt x="246026" y="252846"/>
                </a:cubicBezTo>
                <a:cubicBezTo>
                  <a:pt x="227196" y="275359"/>
                  <a:pt x="215900" y="301625"/>
                  <a:pt x="219664" y="331643"/>
                </a:cubicBezTo>
                <a:cubicBezTo>
                  <a:pt x="223430" y="384175"/>
                  <a:pt x="272386" y="425450"/>
                  <a:pt x="328872" y="425450"/>
                </a:cubicBezTo>
                <a:lnTo>
                  <a:pt x="1703388" y="425450"/>
                </a:lnTo>
                <a:cubicBezTo>
                  <a:pt x="1703388" y="425450"/>
                  <a:pt x="1703388" y="425450"/>
                  <a:pt x="1703388" y="219075"/>
                </a:cubicBezTo>
                <a:cubicBezTo>
                  <a:pt x="1703388" y="219075"/>
                  <a:pt x="1703388" y="219075"/>
                  <a:pt x="321342" y="219075"/>
                </a:cubicBezTo>
                <a:close/>
                <a:moveTo>
                  <a:pt x="321390" y="57150"/>
                </a:moveTo>
                <a:cubicBezTo>
                  <a:pt x="174500" y="57150"/>
                  <a:pt x="53974" y="173943"/>
                  <a:pt x="53974" y="324644"/>
                </a:cubicBezTo>
                <a:cubicBezTo>
                  <a:pt x="53974" y="471578"/>
                  <a:pt x="174500" y="592138"/>
                  <a:pt x="321390" y="592138"/>
                </a:cubicBezTo>
                <a:cubicBezTo>
                  <a:pt x="321390" y="592138"/>
                  <a:pt x="321390" y="592138"/>
                  <a:pt x="1782762" y="592138"/>
                </a:cubicBezTo>
                <a:cubicBezTo>
                  <a:pt x="1782762" y="592138"/>
                  <a:pt x="1782762" y="592138"/>
                  <a:pt x="1782762" y="516788"/>
                </a:cubicBezTo>
                <a:cubicBezTo>
                  <a:pt x="1782762" y="497950"/>
                  <a:pt x="1767696" y="479113"/>
                  <a:pt x="1748864" y="479113"/>
                </a:cubicBezTo>
                <a:cubicBezTo>
                  <a:pt x="1748864" y="479113"/>
                  <a:pt x="1748864" y="479113"/>
                  <a:pt x="328922" y="479113"/>
                </a:cubicBezTo>
                <a:cubicBezTo>
                  <a:pt x="246062" y="479113"/>
                  <a:pt x="174500" y="418832"/>
                  <a:pt x="166966" y="339714"/>
                </a:cubicBezTo>
                <a:cubicBezTo>
                  <a:pt x="163200" y="294504"/>
                  <a:pt x="178266" y="249294"/>
                  <a:pt x="208398" y="219154"/>
                </a:cubicBezTo>
                <a:cubicBezTo>
                  <a:pt x="234762" y="185246"/>
                  <a:pt x="279960" y="166408"/>
                  <a:pt x="321390" y="166408"/>
                </a:cubicBezTo>
                <a:cubicBezTo>
                  <a:pt x="321390" y="166408"/>
                  <a:pt x="321390" y="166408"/>
                  <a:pt x="1730032" y="166408"/>
                </a:cubicBezTo>
                <a:cubicBezTo>
                  <a:pt x="1730032" y="166408"/>
                  <a:pt x="1730032" y="166408"/>
                  <a:pt x="1748864" y="166408"/>
                </a:cubicBezTo>
                <a:cubicBezTo>
                  <a:pt x="1767696" y="166408"/>
                  <a:pt x="1782762" y="147571"/>
                  <a:pt x="1782762" y="128733"/>
                </a:cubicBezTo>
                <a:cubicBezTo>
                  <a:pt x="1782762" y="128733"/>
                  <a:pt x="1782762" y="128733"/>
                  <a:pt x="1782762" y="57150"/>
                </a:cubicBezTo>
                <a:cubicBezTo>
                  <a:pt x="1782762" y="57150"/>
                  <a:pt x="1782762" y="57150"/>
                  <a:pt x="321390" y="57150"/>
                </a:cubicBezTo>
                <a:close/>
                <a:moveTo>
                  <a:pt x="320302" y="0"/>
                </a:moveTo>
                <a:cubicBezTo>
                  <a:pt x="320302" y="0"/>
                  <a:pt x="320302" y="0"/>
                  <a:pt x="1808772" y="0"/>
                </a:cubicBezTo>
                <a:cubicBezTo>
                  <a:pt x="1823844" y="0"/>
                  <a:pt x="1835148" y="15084"/>
                  <a:pt x="1835148" y="26397"/>
                </a:cubicBezTo>
                <a:cubicBezTo>
                  <a:pt x="1835148" y="26397"/>
                  <a:pt x="1835148" y="26397"/>
                  <a:pt x="1835148" y="128214"/>
                </a:cubicBezTo>
                <a:cubicBezTo>
                  <a:pt x="1835148" y="173466"/>
                  <a:pt x="1801234" y="211176"/>
                  <a:pt x="1756016" y="218718"/>
                </a:cubicBezTo>
                <a:cubicBezTo>
                  <a:pt x="1756016" y="218718"/>
                  <a:pt x="1756016" y="218718"/>
                  <a:pt x="1756016" y="426123"/>
                </a:cubicBezTo>
                <a:cubicBezTo>
                  <a:pt x="1801234" y="433665"/>
                  <a:pt x="1835148" y="471375"/>
                  <a:pt x="1835148" y="516627"/>
                </a:cubicBezTo>
                <a:cubicBezTo>
                  <a:pt x="1835148" y="516627"/>
                  <a:pt x="1835148" y="516627"/>
                  <a:pt x="1835148" y="618444"/>
                </a:cubicBezTo>
                <a:cubicBezTo>
                  <a:pt x="1835148" y="618444"/>
                  <a:pt x="1835148" y="618444"/>
                  <a:pt x="1835148" y="2149470"/>
                </a:cubicBezTo>
                <a:cubicBezTo>
                  <a:pt x="1835148" y="2164554"/>
                  <a:pt x="1823844" y="2179638"/>
                  <a:pt x="1808772" y="2179638"/>
                </a:cubicBezTo>
                <a:cubicBezTo>
                  <a:pt x="1808772" y="2179638"/>
                  <a:pt x="1808772" y="2179638"/>
                  <a:pt x="320302" y="2179638"/>
                </a:cubicBezTo>
                <a:cubicBezTo>
                  <a:pt x="143194" y="2179638"/>
                  <a:pt x="0" y="2032569"/>
                  <a:pt x="0" y="1855332"/>
                </a:cubicBezTo>
                <a:cubicBezTo>
                  <a:pt x="0" y="1855332"/>
                  <a:pt x="0" y="1855332"/>
                  <a:pt x="0" y="324306"/>
                </a:cubicBezTo>
                <a:cubicBezTo>
                  <a:pt x="0" y="147069"/>
                  <a:pt x="143194" y="0"/>
                  <a:pt x="3203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1F04C08C-1559-40DB-9EAD-3C4E5E762BCC}"/>
              </a:ext>
            </a:extLst>
          </p:cNvPr>
          <p:cNvSpPr>
            <a:spLocks/>
          </p:cNvSpPr>
          <p:nvPr/>
        </p:nvSpPr>
        <p:spPr bwMode="auto">
          <a:xfrm>
            <a:off x="8668426" y="3198576"/>
            <a:ext cx="497330" cy="498782"/>
          </a:xfrm>
          <a:custGeom>
            <a:avLst/>
            <a:gdLst>
              <a:gd name="connsiteX0" fmla="*/ 1085056 w 2173288"/>
              <a:gd name="connsiteY0" fmla="*/ 1870075 h 2179638"/>
              <a:gd name="connsiteX1" fmla="*/ 1111250 w 2173288"/>
              <a:gd name="connsiteY1" fmla="*/ 1896574 h 2179638"/>
              <a:gd name="connsiteX2" fmla="*/ 1111250 w 2173288"/>
              <a:gd name="connsiteY2" fmla="*/ 1991214 h 2179638"/>
              <a:gd name="connsiteX3" fmla="*/ 1085056 w 2173288"/>
              <a:gd name="connsiteY3" fmla="*/ 2017713 h 2179638"/>
              <a:gd name="connsiteX4" fmla="*/ 1058862 w 2173288"/>
              <a:gd name="connsiteY4" fmla="*/ 1991214 h 2179638"/>
              <a:gd name="connsiteX5" fmla="*/ 1058862 w 2173288"/>
              <a:gd name="connsiteY5" fmla="*/ 1896574 h 2179638"/>
              <a:gd name="connsiteX6" fmla="*/ 1085056 w 2173288"/>
              <a:gd name="connsiteY6" fmla="*/ 1870075 h 2179638"/>
              <a:gd name="connsiteX7" fmla="*/ 1477054 w 2173288"/>
              <a:gd name="connsiteY7" fmla="*/ 1764330 h 2179638"/>
              <a:gd name="connsiteX8" fmla="*/ 1497168 w 2173288"/>
              <a:gd name="connsiteY8" fmla="*/ 1764330 h 2179638"/>
              <a:gd name="connsiteX9" fmla="*/ 1514474 w 2173288"/>
              <a:gd name="connsiteY9" fmla="*/ 1775707 h 2179638"/>
              <a:gd name="connsiteX10" fmla="*/ 1559378 w 2173288"/>
              <a:gd name="connsiteY10" fmla="*/ 1855346 h 2179638"/>
              <a:gd name="connsiteX11" fmla="*/ 1548152 w 2173288"/>
              <a:gd name="connsiteY11" fmla="*/ 1893270 h 2179638"/>
              <a:gd name="connsiteX12" fmla="*/ 1536926 w 2173288"/>
              <a:gd name="connsiteY12" fmla="*/ 1897062 h 2179638"/>
              <a:gd name="connsiteX13" fmla="*/ 1514474 w 2173288"/>
              <a:gd name="connsiteY13" fmla="*/ 1881893 h 2179638"/>
              <a:gd name="connsiteX14" fmla="*/ 1465828 w 2173288"/>
              <a:gd name="connsiteY14" fmla="*/ 1802253 h 2179638"/>
              <a:gd name="connsiteX15" fmla="*/ 1477054 w 2173288"/>
              <a:gd name="connsiteY15" fmla="*/ 1764330 h 2179638"/>
              <a:gd name="connsiteX16" fmla="*/ 675750 w 2173288"/>
              <a:gd name="connsiteY16" fmla="*/ 1764330 h 2179638"/>
              <a:gd name="connsiteX17" fmla="*/ 697594 w 2173288"/>
              <a:gd name="connsiteY17" fmla="*/ 1764330 h 2179638"/>
              <a:gd name="connsiteX18" fmla="*/ 705190 w 2173288"/>
              <a:gd name="connsiteY18" fmla="*/ 1802253 h 2179638"/>
              <a:gd name="connsiteX19" fmla="*/ 659606 w 2173288"/>
              <a:gd name="connsiteY19" fmla="*/ 1881893 h 2179638"/>
              <a:gd name="connsiteX20" fmla="*/ 636814 w 2173288"/>
              <a:gd name="connsiteY20" fmla="*/ 1897062 h 2179638"/>
              <a:gd name="connsiteX21" fmla="*/ 621620 w 2173288"/>
              <a:gd name="connsiteY21" fmla="*/ 1893270 h 2179638"/>
              <a:gd name="connsiteX22" fmla="*/ 614022 w 2173288"/>
              <a:gd name="connsiteY22" fmla="*/ 1855346 h 2179638"/>
              <a:gd name="connsiteX23" fmla="*/ 659606 w 2173288"/>
              <a:gd name="connsiteY23" fmla="*/ 1775707 h 2179638"/>
              <a:gd name="connsiteX24" fmla="*/ 675750 w 2173288"/>
              <a:gd name="connsiteY24" fmla="*/ 1764330 h 2179638"/>
              <a:gd name="connsiteX25" fmla="*/ 1779372 w 2173288"/>
              <a:gd name="connsiteY25" fmla="*/ 1468353 h 2179638"/>
              <a:gd name="connsiteX26" fmla="*/ 1801084 w 2173288"/>
              <a:gd name="connsiteY26" fmla="*/ 1471159 h 2179638"/>
              <a:gd name="connsiteX27" fmla="*/ 1880372 w 2173288"/>
              <a:gd name="connsiteY27" fmla="*/ 1516063 h 2179638"/>
              <a:gd name="connsiteX28" fmla="*/ 1887924 w 2173288"/>
              <a:gd name="connsiteY28" fmla="*/ 1553482 h 2179638"/>
              <a:gd name="connsiteX29" fmla="*/ 1865270 w 2173288"/>
              <a:gd name="connsiteY29" fmla="*/ 1568450 h 2179638"/>
              <a:gd name="connsiteX30" fmla="*/ 1853942 w 2173288"/>
              <a:gd name="connsiteY30" fmla="*/ 1564708 h 2179638"/>
              <a:gd name="connsiteX31" fmla="*/ 1770878 w 2173288"/>
              <a:gd name="connsiteY31" fmla="*/ 1516063 h 2179638"/>
              <a:gd name="connsiteX32" fmla="*/ 1763326 w 2173288"/>
              <a:gd name="connsiteY32" fmla="*/ 1482385 h 2179638"/>
              <a:gd name="connsiteX33" fmla="*/ 1779372 w 2173288"/>
              <a:gd name="connsiteY33" fmla="*/ 1468353 h 2179638"/>
              <a:gd name="connsiteX34" fmla="*/ 395340 w 2173288"/>
              <a:gd name="connsiteY34" fmla="*/ 1468353 h 2179638"/>
              <a:gd name="connsiteX35" fmla="*/ 411496 w 2173288"/>
              <a:gd name="connsiteY35" fmla="*/ 1482385 h 2179638"/>
              <a:gd name="connsiteX36" fmla="*/ 400092 w 2173288"/>
              <a:gd name="connsiteY36" fmla="*/ 1516063 h 2179638"/>
              <a:gd name="connsiteX37" fmla="*/ 320256 w 2173288"/>
              <a:gd name="connsiteY37" fmla="*/ 1564708 h 2179638"/>
              <a:gd name="connsiteX38" fmla="*/ 305050 w 2173288"/>
              <a:gd name="connsiteY38" fmla="*/ 1568450 h 2179638"/>
              <a:gd name="connsiteX39" fmla="*/ 282240 w 2173288"/>
              <a:gd name="connsiteY39" fmla="*/ 1553482 h 2179638"/>
              <a:gd name="connsiteX40" fmla="*/ 293646 w 2173288"/>
              <a:gd name="connsiteY40" fmla="*/ 1516063 h 2179638"/>
              <a:gd name="connsiteX41" fmla="*/ 373480 w 2173288"/>
              <a:gd name="connsiteY41" fmla="*/ 1471159 h 2179638"/>
              <a:gd name="connsiteX42" fmla="*/ 395340 w 2173288"/>
              <a:gd name="connsiteY42" fmla="*/ 1468353 h 2179638"/>
              <a:gd name="connsiteX43" fmla="*/ 1894806 w 2173288"/>
              <a:gd name="connsiteY43" fmla="*/ 1063625 h 2179638"/>
              <a:gd name="connsiteX44" fmla="*/ 1985042 w 2173288"/>
              <a:gd name="connsiteY44" fmla="*/ 1063625 h 2179638"/>
              <a:gd name="connsiteX45" fmla="*/ 2011362 w 2173288"/>
              <a:gd name="connsiteY45" fmla="*/ 1089819 h 2179638"/>
              <a:gd name="connsiteX46" fmla="*/ 1985042 w 2173288"/>
              <a:gd name="connsiteY46" fmla="*/ 1116013 h 2179638"/>
              <a:gd name="connsiteX47" fmla="*/ 1894806 w 2173288"/>
              <a:gd name="connsiteY47" fmla="*/ 1116013 h 2179638"/>
              <a:gd name="connsiteX48" fmla="*/ 1868486 w 2173288"/>
              <a:gd name="connsiteY48" fmla="*/ 1089819 h 2179638"/>
              <a:gd name="connsiteX49" fmla="*/ 1894806 w 2173288"/>
              <a:gd name="connsiteY49" fmla="*/ 1063625 h 2179638"/>
              <a:gd name="connsiteX50" fmla="*/ 184964 w 2173288"/>
              <a:gd name="connsiteY50" fmla="*/ 1063625 h 2179638"/>
              <a:gd name="connsiteX51" fmla="*/ 278586 w 2173288"/>
              <a:gd name="connsiteY51" fmla="*/ 1063625 h 2179638"/>
              <a:gd name="connsiteX52" fmla="*/ 304800 w 2173288"/>
              <a:gd name="connsiteY52" fmla="*/ 1089819 h 2179638"/>
              <a:gd name="connsiteX53" fmla="*/ 278586 w 2173288"/>
              <a:gd name="connsiteY53" fmla="*/ 1116013 h 2179638"/>
              <a:gd name="connsiteX54" fmla="*/ 184964 w 2173288"/>
              <a:gd name="connsiteY54" fmla="*/ 1116013 h 2179638"/>
              <a:gd name="connsiteX55" fmla="*/ 158750 w 2173288"/>
              <a:gd name="connsiteY55" fmla="*/ 1089819 h 2179638"/>
              <a:gd name="connsiteX56" fmla="*/ 184964 w 2173288"/>
              <a:gd name="connsiteY56" fmla="*/ 1063625 h 2179638"/>
              <a:gd name="connsiteX57" fmla="*/ 696912 w 2173288"/>
              <a:gd name="connsiteY57" fmla="*/ 668638 h 2179638"/>
              <a:gd name="connsiteX58" fmla="*/ 715764 w 2173288"/>
              <a:gd name="connsiteY58" fmla="*/ 674301 h 2179638"/>
              <a:gd name="connsiteX59" fmla="*/ 1092796 w 2173288"/>
              <a:gd name="connsiteY59" fmla="*/ 1055608 h 2179638"/>
              <a:gd name="connsiteX60" fmla="*/ 1435894 w 2173288"/>
              <a:gd name="connsiteY60" fmla="*/ 855516 h 2179638"/>
              <a:gd name="connsiteX61" fmla="*/ 1473598 w 2173288"/>
              <a:gd name="connsiteY61" fmla="*/ 866842 h 2179638"/>
              <a:gd name="connsiteX62" fmla="*/ 1462286 w 2173288"/>
              <a:gd name="connsiteY62" fmla="*/ 904595 h 2179638"/>
              <a:gd name="connsiteX63" fmla="*/ 1100336 w 2173288"/>
              <a:gd name="connsiteY63" fmla="*/ 1112238 h 2179638"/>
              <a:gd name="connsiteX64" fmla="*/ 1085254 w 2173288"/>
              <a:gd name="connsiteY64" fmla="*/ 1116013 h 2179638"/>
              <a:gd name="connsiteX65" fmla="*/ 1066404 w 2173288"/>
              <a:gd name="connsiteY65" fmla="*/ 1108463 h 2179638"/>
              <a:gd name="connsiteX66" fmla="*/ 678060 w 2173288"/>
              <a:gd name="connsiteY66" fmla="*/ 712054 h 2179638"/>
              <a:gd name="connsiteX67" fmla="*/ 678060 w 2173288"/>
              <a:gd name="connsiteY67" fmla="*/ 674301 h 2179638"/>
              <a:gd name="connsiteX68" fmla="*/ 696912 w 2173288"/>
              <a:gd name="connsiteY68" fmla="*/ 668638 h 2179638"/>
              <a:gd name="connsiteX69" fmla="*/ 1873764 w 2173288"/>
              <a:gd name="connsiteY69" fmla="*/ 612598 h 2179638"/>
              <a:gd name="connsiteX70" fmla="*/ 1887924 w 2173288"/>
              <a:gd name="connsiteY70" fmla="*/ 625419 h 2179638"/>
              <a:gd name="connsiteX71" fmla="*/ 1880372 w 2173288"/>
              <a:gd name="connsiteY71" fmla="*/ 663405 h 2179638"/>
              <a:gd name="connsiteX72" fmla="*/ 1801084 w 2173288"/>
              <a:gd name="connsiteY72" fmla="*/ 708990 h 2179638"/>
              <a:gd name="connsiteX73" fmla="*/ 1785980 w 2173288"/>
              <a:gd name="connsiteY73" fmla="*/ 712788 h 2179638"/>
              <a:gd name="connsiteX74" fmla="*/ 1763326 w 2173288"/>
              <a:gd name="connsiteY74" fmla="*/ 697594 h 2179638"/>
              <a:gd name="connsiteX75" fmla="*/ 1770878 w 2173288"/>
              <a:gd name="connsiteY75" fmla="*/ 663405 h 2179638"/>
              <a:gd name="connsiteX76" fmla="*/ 1853942 w 2173288"/>
              <a:gd name="connsiteY76" fmla="*/ 614023 h 2179638"/>
              <a:gd name="connsiteX77" fmla="*/ 1873764 w 2173288"/>
              <a:gd name="connsiteY77" fmla="*/ 612598 h 2179638"/>
              <a:gd name="connsiteX78" fmla="*/ 299824 w 2173288"/>
              <a:gd name="connsiteY78" fmla="*/ 612598 h 2179638"/>
              <a:gd name="connsiteX79" fmla="*/ 320256 w 2173288"/>
              <a:gd name="connsiteY79" fmla="*/ 614023 h 2179638"/>
              <a:gd name="connsiteX80" fmla="*/ 400092 w 2173288"/>
              <a:gd name="connsiteY80" fmla="*/ 663405 h 2179638"/>
              <a:gd name="connsiteX81" fmla="*/ 411496 w 2173288"/>
              <a:gd name="connsiteY81" fmla="*/ 697594 h 2179638"/>
              <a:gd name="connsiteX82" fmla="*/ 388686 w 2173288"/>
              <a:gd name="connsiteY82" fmla="*/ 712788 h 2179638"/>
              <a:gd name="connsiteX83" fmla="*/ 373480 w 2173288"/>
              <a:gd name="connsiteY83" fmla="*/ 708990 h 2179638"/>
              <a:gd name="connsiteX84" fmla="*/ 293646 w 2173288"/>
              <a:gd name="connsiteY84" fmla="*/ 663405 h 2179638"/>
              <a:gd name="connsiteX85" fmla="*/ 282240 w 2173288"/>
              <a:gd name="connsiteY85" fmla="*/ 625419 h 2179638"/>
              <a:gd name="connsiteX86" fmla="*/ 299824 w 2173288"/>
              <a:gd name="connsiteY86" fmla="*/ 612598 h 2179638"/>
              <a:gd name="connsiteX87" fmla="*/ 643462 w 2173288"/>
              <a:gd name="connsiteY87" fmla="*/ 283617 h 2179638"/>
              <a:gd name="connsiteX88" fmla="*/ 659606 w 2173288"/>
              <a:gd name="connsiteY88" fmla="*/ 294393 h 2179638"/>
              <a:gd name="connsiteX89" fmla="*/ 705190 w 2173288"/>
              <a:gd name="connsiteY89" fmla="*/ 376855 h 2179638"/>
              <a:gd name="connsiteX90" fmla="*/ 697594 w 2173288"/>
              <a:gd name="connsiteY90" fmla="*/ 414338 h 2179638"/>
              <a:gd name="connsiteX91" fmla="*/ 682398 w 2173288"/>
              <a:gd name="connsiteY91" fmla="*/ 414338 h 2179638"/>
              <a:gd name="connsiteX92" fmla="*/ 659606 w 2173288"/>
              <a:gd name="connsiteY92" fmla="*/ 403093 h 2179638"/>
              <a:gd name="connsiteX93" fmla="*/ 614022 w 2173288"/>
              <a:gd name="connsiteY93" fmla="*/ 324380 h 2179638"/>
              <a:gd name="connsiteX94" fmla="*/ 621620 w 2173288"/>
              <a:gd name="connsiteY94" fmla="*/ 286897 h 2179638"/>
              <a:gd name="connsiteX95" fmla="*/ 643462 w 2173288"/>
              <a:gd name="connsiteY95" fmla="*/ 283617 h 2179638"/>
              <a:gd name="connsiteX96" fmla="*/ 1238880 w 2173288"/>
              <a:gd name="connsiteY96" fmla="*/ 222841 h 2179638"/>
              <a:gd name="connsiteX97" fmla="*/ 1642726 w 2173288"/>
              <a:gd name="connsiteY97" fmla="*/ 407380 h 2179638"/>
              <a:gd name="connsiteX98" fmla="*/ 1767276 w 2173288"/>
              <a:gd name="connsiteY98" fmla="*/ 527895 h 2179638"/>
              <a:gd name="connsiteX99" fmla="*/ 1763502 w 2173288"/>
              <a:gd name="connsiteY99" fmla="*/ 565556 h 2179638"/>
              <a:gd name="connsiteX100" fmla="*/ 1744630 w 2173288"/>
              <a:gd name="connsiteY100" fmla="*/ 573088 h 2179638"/>
              <a:gd name="connsiteX101" fmla="*/ 1725760 w 2173288"/>
              <a:gd name="connsiteY101" fmla="*/ 561790 h 2179638"/>
              <a:gd name="connsiteX102" fmla="*/ 1612532 w 2173288"/>
              <a:gd name="connsiteY102" fmla="*/ 448807 h 2179638"/>
              <a:gd name="connsiteX103" fmla="*/ 1227558 w 2173288"/>
              <a:gd name="connsiteY103" fmla="*/ 275567 h 2179638"/>
              <a:gd name="connsiteX104" fmla="*/ 1208686 w 2173288"/>
              <a:gd name="connsiteY104" fmla="*/ 241672 h 2179638"/>
              <a:gd name="connsiteX105" fmla="*/ 1238880 w 2173288"/>
              <a:gd name="connsiteY105" fmla="*/ 222841 h 2179638"/>
              <a:gd name="connsiteX106" fmla="*/ 1085056 w 2173288"/>
              <a:gd name="connsiteY106" fmla="*/ 161925 h 2179638"/>
              <a:gd name="connsiteX107" fmla="*/ 1111250 w 2173288"/>
              <a:gd name="connsiteY107" fmla="*/ 188424 h 2179638"/>
              <a:gd name="connsiteX108" fmla="*/ 1111250 w 2173288"/>
              <a:gd name="connsiteY108" fmla="*/ 283064 h 2179638"/>
              <a:gd name="connsiteX109" fmla="*/ 1085056 w 2173288"/>
              <a:gd name="connsiteY109" fmla="*/ 309563 h 2179638"/>
              <a:gd name="connsiteX110" fmla="*/ 1058862 w 2173288"/>
              <a:gd name="connsiteY110" fmla="*/ 283064 h 2179638"/>
              <a:gd name="connsiteX111" fmla="*/ 1058862 w 2173288"/>
              <a:gd name="connsiteY111" fmla="*/ 188424 h 2179638"/>
              <a:gd name="connsiteX112" fmla="*/ 1085056 w 2173288"/>
              <a:gd name="connsiteY112" fmla="*/ 161925 h 2179638"/>
              <a:gd name="connsiteX113" fmla="*/ 1087438 w 2173288"/>
              <a:gd name="connsiteY113" fmla="*/ 57150 h 2179638"/>
              <a:gd name="connsiteX114" fmla="*/ 53974 w 2173288"/>
              <a:gd name="connsiteY114" fmla="*/ 1089819 h 2179638"/>
              <a:gd name="connsiteX115" fmla="*/ 1087438 w 2173288"/>
              <a:gd name="connsiteY115" fmla="*/ 2122488 h 2179638"/>
              <a:gd name="connsiteX116" fmla="*/ 2120902 w 2173288"/>
              <a:gd name="connsiteY116" fmla="*/ 1089819 h 2179638"/>
              <a:gd name="connsiteX117" fmla="*/ 1087438 w 2173288"/>
              <a:gd name="connsiteY117" fmla="*/ 57150 h 2179638"/>
              <a:gd name="connsiteX118" fmla="*/ 1086644 w 2173288"/>
              <a:gd name="connsiteY118" fmla="*/ 0 h 2179638"/>
              <a:gd name="connsiteX119" fmla="*/ 2173288 w 2173288"/>
              <a:gd name="connsiteY119" fmla="*/ 1089819 h 2179638"/>
              <a:gd name="connsiteX120" fmla="*/ 1086644 w 2173288"/>
              <a:gd name="connsiteY120" fmla="*/ 2179638 h 2179638"/>
              <a:gd name="connsiteX121" fmla="*/ 0 w 2173288"/>
              <a:gd name="connsiteY121" fmla="*/ 1089819 h 2179638"/>
              <a:gd name="connsiteX122" fmla="*/ 1086644 w 2173288"/>
              <a:gd name="connsiteY122" fmla="*/ 0 h 217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173288" h="2179638">
                <a:moveTo>
                  <a:pt x="1085056" y="1870075"/>
                </a:moveTo>
                <a:cubicBezTo>
                  <a:pt x="1100024" y="1870075"/>
                  <a:pt x="1111250" y="1881432"/>
                  <a:pt x="1111250" y="1896574"/>
                </a:cubicBezTo>
                <a:cubicBezTo>
                  <a:pt x="1111250" y="1896574"/>
                  <a:pt x="1111250" y="1896574"/>
                  <a:pt x="1111250" y="1991214"/>
                </a:cubicBezTo>
                <a:cubicBezTo>
                  <a:pt x="1111250" y="2006356"/>
                  <a:pt x="1100024" y="2017713"/>
                  <a:pt x="1085056" y="2017713"/>
                </a:cubicBezTo>
                <a:cubicBezTo>
                  <a:pt x="1073830" y="2017713"/>
                  <a:pt x="1058862" y="2006356"/>
                  <a:pt x="1058862" y="1991214"/>
                </a:cubicBezTo>
                <a:cubicBezTo>
                  <a:pt x="1058862" y="1991214"/>
                  <a:pt x="1058862" y="1991214"/>
                  <a:pt x="1058862" y="1896574"/>
                </a:cubicBezTo>
                <a:cubicBezTo>
                  <a:pt x="1058862" y="1881432"/>
                  <a:pt x="1073830" y="1870075"/>
                  <a:pt x="1085056" y="1870075"/>
                </a:cubicBezTo>
                <a:close/>
                <a:moveTo>
                  <a:pt x="1477054" y="1764330"/>
                </a:moveTo>
                <a:cubicBezTo>
                  <a:pt x="1482668" y="1762433"/>
                  <a:pt x="1490152" y="1762433"/>
                  <a:pt x="1497168" y="1764330"/>
                </a:cubicBezTo>
                <a:cubicBezTo>
                  <a:pt x="1504184" y="1766226"/>
                  <a:pt x="1510732" y="1770018"/>
                  <a:pt x="1514474" y="1775707"/>
                </a:cubicBezTo>
                <a:lnTo>
                  <a:pt x="1559378" y="1855346"/>
                </a:lnTo>
                <a:cubicBezTo>
                  <a:pt x="1566862" y="1870516"/>
                  <a:pt x="1563120" y="1885685"/>
                  <a:pt x="1548152" y="1893270"/>
                </a:cubicBezTo>
                <a:cubicBezTo>
                  <a:pt x="1544410" y="1897062"/>
                  <a:pt x="1540668" y="1897062"/>
                  <a:pt x="1536926" y="1897062"/>
                </a:cubicBezTo>
                <a:cubicBezTo>
                  <a:pt x="1529442" y="1897062"/>
                  <a:pt x="1518216" y="1893270"/>
                  <a:pt x="1514474" y="1881893"/>
                </a:cubicBezTo>
                <a:cubicBezTo>
                  <a:pt x="1514474" y="1881893"/>
                  <a:pt x="1514474" y="1881893"/>
                  <a:pt x="1465828" y="1802253"/>
                </a:cubicBezTo>
                <a:cubicBezTo>
                  <a:pt x="1462086" y="1790876"/>
                  <a:pt x="1465828" y="1771914"/>
                  <a:pt x="1477054" y="1764330"/>
                </a:cubicBezTo>
                <a:close/>
                <a:moveTo>
                  <a:pt x="675750" y="1764330"/>
                </a:moveTo>
                <a:cubicBezTo>
                  <a:pt x="682398" y="1762433"/>
                  <a:pt x="689996" y="1762433"/>
                  <a:pt x="697594" y="1764330"/>
                </a:cubicBezTo>
                <a:cubicBezTo>
                  <a:pt x="708990" y="1771914"/>
                  <a:pt x="712788" y="1790876"/>
                  <a:pt x="705190" y="1802253"/>
                </a:cubicBezTo>
                <a:cubicBezTo>
                  <a:pt x="705190" y="1802253"/>
                  <a:pt x="705190" y="1802253"/>
                  <a:pt x="659606" y="1881893"/>
                </a:cubicBezTo>
                <a:cubicBezTo>
                  <a:pt x="655808" y="1893270"/>
                  <a:pt x="644412" y="1897062"/>
                  <a:pt x="636814" y="1897062"/>
                </a:cubicBezTo>
                <a:cubicBezTo>
                  <a:pt x="633016" y="1897062"/>
                  <a:pt x="629218" y="1897062"/>
                  <a:pt x="621620" y="1893270"/>
                </a:cubicBezTo>
                <a:cubicBezTo>
                  <a:pt x="610224" y="1885685"/>
                  <a:pt x="606426" y="1870516"/>
                  <a:pt x="614022" y="1855346"/>
                </a:cubicBezTo>
                <a:cubicBezTo>
                  <a:pt x="614022" y="1855346"/>
                  <a:pt x="614022" y="1855346"/>
                  <a:pt x="659606" y="1775707"/>
                </a:cubicBezTo>
                <a:cubicBezTo>
                  <a:pt x="663406" y="1770018"/>
                  <a:pt x="669104" y="1766226"/>
                  <a:pt x="675750" y="1764330"/>
                </a:cubicBezTo>
                <a:close/>
                <a:moveTo>
                  <a:pt x="1779372" y="1468353"/>
                </a:moveTo>
                <a:cubicBezTo>
                  <a:pt x="1785980" y="1466482"/>
                  <a:pt x="1793532" y="1467417"/>
                  <a:pt x="1801084" y="1471159"/>
                </a:cubicBezTo>
                <a:cubicBezTo>
                  <a:pt x="1801084" y="1471159"/>
                  <a:pt x="1801084" y="1471159"/>
                  <a:pt x="1880372" y="1516063"/>
                </a:cubicBezTo>
                <a:cubicBezTo>
                  <a:pt x="1891700" y="1523547"/>
                  <a:pt x="1895474" y="1542256"/>
                  <a:pt x="1887924" y="1553482"/>
                </a:cubicBezTo>
                <a:cubicBezTo>
                  <a:pt x="1884148" y="1560966"/>
                  <a:pt x="1876596" y="1568450"/>
                  <a:pt x="1865270" y="1568450"/>
                </a:cubicBezTo>
                <a:cubicBezTo>
                  <a:pt x="1861494" y="1568450"/>
                  <a:pt x="1857718" y="1564708"/>
                  <a:pt x="1853942" y="1564708"/>
                </a:cubicBezTo>
                <a:cubicBezTo>
                  <a:pt x="1853942" y="1564708"/>
                  <a:pt x="1853942" y="1564708"/>
                  <a:pt x="1770878" y="1516063"/>
                </a:cubicBezTo>
                <a:cubicBezTo>
                  <a:pt x="1759550" y="1508579"/>
                  <a:pt x="1755774" y="1493611"/>
                  <a:pt x="1763326" y="1482385"/>
                </a:cubicBezTo>
                <a:cubicBezTo>
                  <a:pt x="1767102" y="1474901"/>
                  <a:pt x="1772766" y="1470224"/>
                  <a:pt x="1779372" y="1468353"/>
                </a:cubicBezTo>
                <a:close/>
                <a:moveTo>
                  <a:pt x="395340" y="1468353"/>
                </a:moveTo>
                <a:cubicBezTo>
                  <a:pt x="401992" y="1470224"/>
                  <a:pt x="407696" y="1474901"/>
                  <a:pt x="411496" y="1482385"/>
                </a:cubicBezTo>
                <a:cubicBezTo>
                  <a:pt x="419100" y="1493611"/>
                  <a:pt x="415298" y="1508579"/>
                  <a:pt x="400092" y="1516063"/>
                </a:cubicBezTo>
                <a:cubicBezTo>
                  <a:pt x="400092" y="1516063"/>
                  <a:pt x="400092" y="1516063"/>
                  <a:pt x="320256" y="1564708"/>
                </a:cubicBezTo>
                <a:cubicBezTo>
                  <a:pt x="316456" y="1564708"/>
                  <a:pt x="312654" y="1568450"/>
                  <a:pt x="305050" y="1568450"/>
                </a:cubicBezTo>
                <a:cubicBezTo>
                  <a:pt x="297446" y="1568450"/>
                  <a:pt x="289844" y="1560966"/>
                  <a:pt x="282240" y="1553482"/>
                </a:cubicBezTo>
                <a:cubicBezTo>
                  <a:pt x="274638" y="1542256"/>
                  <a:pt x="282240" y="1523547"/>
                  <a:pt x="293646" y="1516063"/>
                </a:cubicBezTo>
                <a:cubicBezTo>
                  <a:pt x="293646" y="1516063"/>
                  <a:pt x="293646" y="1516063"/>
                  <a:pt x="373480" y="1471159"/>
                </a:cubicBezTo>
                <a:cubicBezTo>
                  <a:pt x="381084" y="1467417"/>
                  <a:pt x="388686" y="1466482"/>
                  <a:pt x="395340" y="1468353"/>
                </a:cubicBezTo>
                <a:close/>
                <a:moveTo>
                  <a:pt x="1894806" y="1063625"/>
                </a:moveTo>
                <a:cubicBezTo>
                  <a:pt x="1894806" y="1063625"/>
                  <a:pt x="1894806" y="1063625"/>
                  <a:pt x="1985042" y="1063625"/>
                </a:cubicBezTo>
                <a:cubicBezTo>
                  <a:pt x="2000082" y="1063625"/>
                  <a:pt x="2011362" y="1074851"/>
                  <a:pt x="2011362" y="1089819"/>
                </a:cubicBezTo>
                <a:cubicBezTo>
                  <a:pt x="2011362" y="1104787"/>
                  <a:pt x="2000082" y="1116013"/>
                  <a:pt x="1985042" y="1116013"/>
                </a:cubicBezTo>
                <a:cubicBezTo>
                  <a:pt x="1985042" y="1116013"/>
                  <a:pt x="1985042" y="1116013"/>
                  <a:pt x="1894806" y="1116013"/>
                </a:cubicBezTo>
                <a:cubicBezTo>
                  <a:pt x="1879766" y="1116013"/>
                  <a:pt x="1868486" y="1104787"/>
                  <a:pt x="1868486" y="1089819"/>
                </a:cubicBezTo>
                <a:cubicBezTo>
                  <a:pt x="1868486" y="1074851"/>
                  <a:pt x="1879766" y="1063625"/>
                  <a:pt x="1894806" y="1063625"/>
                </a:cubicBezTo>
                <a:close/>
                <a:moveTo>
                  <a:pt x="184964" y="1063625"/>
                </a:moveTo>
                <a:cubicBezTo>
                  <a:pt x="184964" y="1063625"/>
                  <a:pt x="184964" y="1063625"/>
                  <a:pt x="278586" y="1063625"/>
                </a:cubicBezTo>
                <a:cubicBezTo>
                  <a:pt x="293566" y="1063625"/>
                  <a:pt x="304800" y="1074851"/>
                  <a:pt x="304800" y="1089819"/>
                </a:cubicBezTo>
                <a:cubicBezTo>
                  <a:pt x="304800" y="1104787"/>
                  <a:pt x="293566" y="1116013"/>
                  <a:pt x="278586" y="1116013"/>
                </a:cubicBezTo>
                <a:cubicBezTo>
                  <a:pt x="278586" y="1116013"/>
                  <a:pt x="278586" y="1116013"/>
                  <a:pt x="184964" y="1116013"/>
                </a:cubicBezTo>
                <a:cubicBezTo>
                  <a:pt x="173730" y="1116013"/>
                  <a:pt x="158750" y="1104787"/>
                  <a:pt x="158750" y="1089819"/>
                </a:cubicBezTo>
                <a:cubicBezTo>
                  <a:pt x="158750" y="1074851"/>
                  <a:pt x="173730" y="1063625"/>
                  <a:pt x="184964" y="1063625"/>
                </a:cubicBezTo>
                <a:close/>
                <a:moveTo>
                  <a:pt x="696912" y="668638"/>
                </a:moveTo>
                <a:cubicBezTo>
                  <a:pt x="703512" y="668638"/>
                  <a:pt x="710110" y="670526"/>
                  <a:pt x="715764" y="674301"/>
                </a:cubicBezTo>
                <a:cubicBezTo>
                  <a:pt x="715764" y="674301"/>
                  <a:pt x="715764" y="674301"/>
                  <a:pt x="1092796" y="1055608"/>
                </a:cubicBezTo>
                <a:cubicBezTo>
                  <a:pt x="1092796" y="1055608"/>
                  <a:pt x="1092796" y="1055608"/>
                  <a:pt x="1435894" y="855516"/>
                </a:cubicBezTo>
                <a:cubicBezTo>
                  <a:pt x="1447206" y="847966"/>
                  <a:pt x="1466056" y="855516"/>
                  <a:pt x="1473598" y="866842"/>
                </a:cubicBezTo>
                <a:cubicBezTo>
                  <a:pt x="1481138" y="878168"/>
                  <a:pt x="1473598" y="897045"/>
                  <a:pt x="1462286" y="904595"/>
                </a:cubicBezTo>
                <a:cubicBezTo>
                  <a:pt x="1462286" y="904595"/>
                  <a:pt x="1462286" y="904595"/>
                  <a:pt x="1100336" y="1112238"/>
                </a:cubicBezTo>
                <a:cubicBezTo>
                  <a:pt x="1096566" y="1116013"/>
                  <a:pt x="1092796" y="1116013"/>
                  <a:pt x="1085254" y="1116013"/>
                </a:cubicBezTo>
                <a:cubicBezTo>
                  <a:pt x="1081484" y="1116013"/>
                  <a:pt x="1073944" y="1112238"/>
                  <a:pt x="1066404" y="1108463"/>
                </a:cubicBezTo>
                <a:cubicBezTo>
                  <a:pt x="1066404" y="1108463"/>
                  <a:pt x="1066404" y="1108463"/>
                  <a:pt x="678060" y="712054"/>
                </a:cubicBezTo>
                <a:cubicBezTo>
                  <a:pt x="666750" y="704503"/>
                  <a:pt x="666750" y="685627"/>
                  <a:pt x="678060" y="674301"/>
                </a:cubicBezTo>
                <a:cubicBezTo>
                  <a:pt x="683716" y="670526"/>
                  <a:pt x="690314" y="668638"/>
                  <a:pt x="696912" y="668638"/>
                </a:cubicBezTo>
                <a:close/>
                <a:moveTo>
                  <a:pt x="1873764" y="612598"/>
                </a:moveTo>
                <a:cubicBezTo>
                  <a:pt x="1880372" y="614972"/>
                  <a:pt x="1886036" y="619721"/>
                  <a:pt x="1887924" y="625419"/>
                </a:cubicBezTo>
                <a:cubicBezTo>
                  <a:pt x="1895474" y="636815"/>
                  <a:pt x="1891700" y="655808"/>
                  <a:pt x="1880372" y="663405"/>
                </a:cubicBezTo>
                <a:cubicBezTo>
                  <a:pt x="1880372" y="663405"/>
                  <a:pt x="1880372" y="663405"/>
                  <a:pt x="1801084" y="708990"/>
                </a:cubicBezTo>
                <a:cubicBezTo>
                  <a:pt x="1793532" y="712788"/>
                  <a:pt x="1789756" y="712788"/>
                  <a:pt x="1785980" y="712788"/>
                </a:cubicBezTo>
                <a:cubicBezTo>
                  <a:pt x="1778430" y="712788"/>
                  <a:pt x="1767102" y="708990"/>
                  <a:pt x="1763326" y="697594"/>
                </a:cubicBezTo>
                <a:cubicBezTo>
                  <a:pt x="1755774" y="686197"/>
                  <a:pt x="1759550" y="671003"/>
                  <a:pt x="1770878" y="663405"/>
                </a:cubicBezTo>
                <a:cubicBezTo>
                  <a:pt x="1770878" y="663405"/>
                  <a:pt x="1770878" y="663405"/>
                  <a:pt x="1853942" y="614023"/>
                </a:cubicBezTo>
                <a:cubicBezTo>
                  <a:pt x="1859606" y="610224"/>
                  <a:pt x="1867158" y="610224"/>
                  <a:pt x="1873764" y="612598"/>
                </a:cubicBezTo>
                <a:close/>
                <a:moveTo>
                  <a:pt x="299824" y="612598"/>
                </a:moveTo>
                <a:cubicBezTo>
                  <a:pt x="306952" y="610224"/>
                  <a:pt x="314554" y="610224"/>
                  <a:pt x="320256" y="614023"/>
                </a:cubicBezTo>
                <a:cubicBezTo>
                  <a:pt x="320256" y="614023"/>
                  <a:pt x="320256" y="614023"/>
                  <a:pt x="400092" y="663405"/>
                </a:cubicBezTo>
                <a:cubicBezTo>
                  <a:pt x="415298" y="671003"/>
                  <a:pt x="419100" y="686197"/>
                  <a:pt x="411496" y="697594"/>
                </a:cubicBezTo>
                <a:cubicBezTo>
                  <a:pt x="407696" y="708990"/>
                  <a:pt x="396290" y="712788"/>
                  <a:pt x="388686" y="712788"/>
                </a:cubicBezTo>
                <a:cubicBezTo>
                  <a:pt x="384886" y="712788"/>
                  <a:pt x="377282" y="712788"/>
                  <a:pt x="373480" y="708990"/>
                </a:cubicBezTo>
                <a:cubicBezTo>
                  <a:pt x="373480" y="708990"/>
                  <a:pt x="373480" y="708990"/>
                  <a:pt x="293646" y="663405"/>
                </a:cubicBezTo>
                <a:cubicBezTo>
                  <a:pt x="282240" y="655808"/>
                  <a:pt x="274638" y="636815"/>
                  <a:pt x="282240" y="625419"/>
                </a:cubicBezTo>
                <a:cubicBezTo>
                  <a:pt x="286042" y="619721"/>
                  <a:pt x="292696" y="614972"/>
                  <a:pt x="299824" y="612598"/>
                </a:cubicBezTo>
                <a:close/>
                <a:moveTo>
                  <a:pt x="643462" y="283617"/>
                </a:moveTo>
                <a:cubicBezTo>
                  <a:pt x="650110" y="285023"/>
                  <a:pt x="655808" y="288771"/>
                  <a:pt x="659606" y="294393"/>
                </a:cubicBezTo>
                <a:cubicBezTo>
                  <a:pt x="659606" y="294393"/>
                  <a:pt x="659606" y="294393"/>
                  <a:pt x="705190" y="376855"/>
                </a:cubicBezTo>
                <a:cubicBezTo>
                  <a:pt x="712788" y="388100"/>
                  <a:pt x="708990" y="406842"/>
                  <a:pt x="697594" y="414338"/>
                </a:cubicBezTo>
                <a:cubicBezTo>
                  <a:pt x="693794" y="414338"/>
                  <a:pt x="689996" y="414338"/>
                  <a:pt x="682398" y="414338"/>
                </a:cubicBezTo>
                <a:cubicBezTo>
                  <a:pt x="674802" y="414338"/>
                  <a:pt x="667204" y="410590"/>
                  <a:pt x="659606" y="403093"/>
                </a:cubicBezTo>
                <a:lnTo>
                  <a:pt x="614022" y="324380"/>
                </a:lnTo>
                <a:cubicBezTo>
                  <a:pt x="606426" y="309386"/>
                  <a:pt x="610224" y="294393"/>
                  <a:pt x="621620" y="286897"/>
                </a:cubicBezTo>
                <a:cubicBezTo>
                  <a:pt x="629218" y="283149"/>
                  <a:pt x="636814" y="282212"/>
                  <a:pt x="643462" y="283617"/>
                </a:cubicBezTo>
                <a:close/>
                <a:moveTo>
                  <a:pt x="1238880" y="222841"/>
                </a:moveTo>
                <a:cubicBezTo>
                  <a:pt x="1386076" y="249204"/>
                  <a:pt x="1525724" y="313228"/>
                  <a:pt x="1642726" y="407380"/>
                </a:cubicBezTo>
                <a:cubicBezTo>
                  <a:pt x="1688018" y="445041"/>
                  <a:pt x="1729534" y="486468"/>
                  <a:pt x="1767276" y="527895"/>
                </a:cubicBezTo>
                <a:cubicBezTo>
                  <a:pt x="1774826" y="539193"/>
                  <a:pt x="1774826" y="558024"/>
                  <a:pt x="1763502" y="565556"/>
                </a:cubicBezTo>
                <a:cubicBezTo>
                  <a:pt x="1755954" y="569322"/>
                  <a:pt x="1752180" y="573088"/>
                  <a:pt x="1744630" y="573088"/>
                </a:cubicBezTo>
                <a:cubicBezTo>
                  <a:pt x="1737082" y="573088"/>
                  <a:pt x="1729534" y="569322"/>
                  <a:pt x="1725760" y="561790"/>
                </a:cubicBezTo>
                <a:cubicBezTo>
                  <a:pt x="1691792" y="520363"/>
                  <a:pt x="1654048" y="482702"/>
                  <a:pt x="1612532" y="448807"/>
                </a:cubicBezTo>
                <a:cubicBezTo>
                  <a:pt x="1499304" y="358421"/>
                  <a:pt x="1367206" y="298163"/>
                  <a:pt x="1227558" y="275567"/>
                </a:cubicBezTo>
                <a:cubicBezTo>
                  <a:pt x="1212460" y="271801"/>
                  <a:pt x="1204912" y="256736"/>
                  <a:pt x="1208686" y="241672"/>
                </a:cubicBezTo>
                <a:cubicBezTo>
                  <a:pt x="1208686" y="230373"/>
                  <a:pt x="1223784" y="219075"/>
                  <a:pt x="1238880" y="222841"/>
                </a:cubicBezTo>
                <a:close/>
                <a:moveTo>
                  <a:pt x="1085056" y="161925"/>
                </a:moveTo>
                <a:cubicBezTo>
                  <a:pt x="1100024" y="161925"/>
                  <a:pt x="1111250" y="173282"/>
                  <a:pt x="1111250" y="188424"/>
                </a:cubicBezTo>
                <a:cubicBezTo>
                  <a:pt x="1111250" y="188424"/>
                  <a:pt x="1111250" y="188424"/>
                  <a:pt x="1111250" y="283064"/>
                </a:cubicBezTo>
                <a:cubicBezTo>
                  <a:pt x="1111250" y="298206"/>
                  <a:pt x="1100024" y="309563"/>
                  <a:pt x="1085056" y="309563"/>
                </a:cubicBezTo>
                <a:cubicBezTo>
                  <a:pt x="1073830" y="309563"/>
                  <a:pt x="1058862" y="298206"/>
                  <a:pt x="1058862" y="283064"/>
                </a:cubicBezTo>
                <a:cubicBezTo>
                  <a:pt x="1058862" y="283064"/>
                  <a:pt x="1058862" y="283064"/>
                  <a:pt x="1058862" y="188424"/>
                </a:cubicBezTo>
                <a:cubicBezTo>
                  <a:pt x="1058862" y="173282"/>
                  <a:pt x="1073830" y="161925"/>
                  <a:pt x="1085056" y="161925"/>
                </a:cubicBezTo>
                <a:close/>
                <a:moveTo>
                  <a:pt x="1087438" y="57150"/>
                </a:moveTo>
                <a:cubicBezTo>
                  <a:pt x="516672" y="57150"/>
                  <a:pt x="53974" y="519492"/>
                  <a:pt x="53974" y="1089819"/>
                </a:cubicBezTo>
                <a:cubicBezTo>
                  <a:pt x="53974" y="1660146"/>
                  <a:pt x="516672" y="2122488"/>
                  <a:pt x="1087438" y="2122488"/>
                </a:cubicBezTo>
                <a:cubicBezTo>
                  <a:pt x="1658204" y="2122488"/>
                  <a:pt x="2120902" y="1660146"/>
                  <a:pt x="2120902" y="1089819"/>
                </a:cubicBezTo>
                <a:cubicBezTo>
                  <a:pt x="2120902" y="519492"/>
                  <a:pt x="1658204" y="57150"/>
                  <a:pt x="1087438" y="57150"/>
                </a:cubicBezTo>
                <a:close/>
                <a:moveTo>
                  <a:pt x="1086644" y="0"/>
                </a:moveTo>
                <a:cubicBezTo>
                  <a:pt x="1686782" y="0"/>
                  <a:pt x="2173288" y="487929"/>
                  <a:pt x="2173288" y="1089819"/>
                </a:cubicBezTo>
                <a:cubicBezTo>
                  <a:pt x="2173288" y="1691709"/>
                  <a:pt x="1686782" y="2179638"/>
                  <a:pt x="1086644" y="2179638"/>
                </a:cubicBezTo>
                <a:cubicBezTo>
                  <a:pt x="486506" y="2179638"/>
                  <a:pt x="0" y="1691709"/>
                  <a:pt x="0" y="1089819"/>
                </a:cubicBezTo>
                <a:cubicBezTo>
                  <a:pt x="0" y="487929"/>
                  <a:pt x="486506" y="0"/>
                  <a:pt x="1086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124E77CD-D6A1-4841-9CC3-8531F5B22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372" y="3198576"/>
            <a:ext cx="354924" cy="498782"/>
          </a:xfrm>
          <a:custGeom>
            <a:avLst/>
            <a:gdLst>
              <a:gd name="connsiteX0" fmla="*/ 725488 w 1550988"/>
              <a:gd name="connsiteY0" fmla="*/ 1647825 h 2179638"/>
              <a:gd name="connsiteX1" fmla="*/ 982664 w 1550988"/>
              <a:gd name="connsiteY1" fmla="*/ 1647825 h 2179638"/>
              <a:gd name="connsiteX2" fmla="*/ 982664 w 1550988"/>
              <a:gd name="connsiteY2" fmla="*/ 1700213 h 2179638"/>
              <a:gd name="connsiteX3" fmla="*/ 725488 w 1550988"/>
              <a:gd name="connsiteY3" fmla="*/ 1700213 h 2179638"/>
              <a:gd name="connsiteX4" fmla="*/ 349252 w 1550988"/>
              <a:gd name="connsiteY4" fmla="*/ 1489075 h 2179638"/>
              <a:gd name="connsiteX5" fmla="*/ 349252 w 1550988"/>
              <a:gd name="connsiteY5" fmla="*/ 1647825 h 2179638"/>
              <a:gd name="connsiteX6" fmla="*/ 511176 w 1550988"/>
              <a:gd name="connsiteY6" fmla="*/ 1647825 h 2179638"/>
              <a:gd name="connsiteX7" fmla="*/ 511176 w 1550988"/>
              <a:gd name="connsiteY7" fmla="*/ 1489075 h 2179638"/>
              <a:gd name="connsiteX8" fmla="*/ 725488 w 1550988"/>
              <a:gd name="connsiteY8" fmla="*/ 1433512 h 2179638"/>
              <a:gd name="connsiteX9" fmla="*/ 1276352 w 1550988"/>
              <a:gd name="connsiteY9" fmla="*/ 1433512 h 2179638"/>
              <a:gd name="connsiteX10" fmla="*/ 1276352 w 1550988"/>
              <a:gd name="connsiteY10" fmla="*/ 1489075 h 2179638"/>
              <a:gd name="connsiteX11" fmla="*/ 725488 w 1550988"/>
              <a:gd name="connsiteY11" fmla="*/ 1489075 h 2179638"/>
              <a:gd name="connsiteX12" fmla="*/ 296864 w 1550988"/>
              <a:gd name="connsiteY12" fmla="*/ 1433512 h 2179638"/>
              <a:gd name="connsiteX13" fmla="*/ 563564 w 1550988"/>
              <a:gd name="connsiteY13" fmla="*/ 1433512 h 2179638"/>
              <a:gd name="connsiteX14" fmla="*/ 563564 w 1550988"/>
              <a:gd name="connsiteY14" fmla="*/ 1700212 h 2179638"/>
              <a:gd name="connsiteX15" fmla="*/ 296864 w 1550988"/>
              <a:gd name="connsiteY15" fmla="*/ 1700212 h 2179638"/>
              <a:gd name="connsiteX16" fmla="*/ 725488 w 1550988"/>
              <a:gd name="connsiteY16" fmla="*/ 1195387 h 2179638"/>
              <a:gd name="connsiteX17" fmla="*/ 1200152 w 1550988"/>
              <a:gd name="connsiteY17" fmla="*/ 1195387 h 2179638"/>
              <a:gd name="connsiteX18" fmla="*/ 1200152 w 1550988"/>
              <a:gd name="connsiteY18" fmla="*/ 1247775 h 2179638"/>
              <a:gd name="connsiteX19" fmla="*/ 725488 w 1550988"/>
              <a:gd name="connsiteY19" fmla="*/ 1247775 h 2179638"/>
              <a:gd name="connsiteX20" fmla="*/ 349252 w 1550988"/>
              <a:gd name="connsiteY20" fmla="*/ 1036637 h 2179638"/>
              <a:gd name="connsiteX21" fmla="*/ 349252 w 1550988"/>
              <a:gd name="connsiteY21" fmla="*/ 1195387 h 2179638"/>
              <a:gd name="connsiteX22" fmla="*/ 511176 w 1550988"/>
              <a:gd name="connsiteY22" fmla="*/ 1195387 h 2179638"/>
              <a:gd name="connsiteX23" fmla="*/ 511176 w 1550988"/>
              <a:gd name="connsiteY23" fmla="*/ 1036637 h 2179638"/>
              <a:gd name="connsiteX24" fmla="*/ 725488 w 1550988"/>
              <a:gd name="connsiteY24" fmla="*/ 984250 h 2179638"/>
              <a:gd name="connsiteX25" fmla="*/ 1276352 w 1550988"/>
              <a:gd name="connsiteY25" fmla="*/ 984250 h 2179638"/>
              <a:gd name="connsiteX26" fmla="*/ 1276352 w 1550988"/>
              <a:gd name="connsiteY26" fmla="*/ 1036638 h 2179638"/>
              <a:gd name="connsiteX27" fmla="*/ 725488 w 1550988"/>
              <a:gd name="connsiteY27" fmla="*/ 1036638 h 2179638"/>
              <a:gd name="connsiteX28" fmla="*/ 296864 w 1550988"/>
              <a:gd name="connsiteY28" fmla="*/ 984250 h 2179638"/>
              <a:gd name="connsiteX29" fmla="*/ 563564 w 1550988"/>
              <a:gd name="connsiteY29" fmla="*/ 984250 h 2179638"/>
              <a:gd name="connsiteX30" fmla="*/ 563564 w 1550988"/>
              <a:gd name="connsiteY30" fmla="*/ 1247775 h 2179638"/>
              <a:gd name="connsiteX31" fmla="*/ 296864 w 1550988"/>
              <a:gd name="connsiteY31" fmla="*/ 1247775 h 2179638"/>
              <a:gd name="connsiteX32" fmla="*/ 725488 w 1550988"/>
              <a:gd name="connsiteY32" fmla="*/ 742950 h 2179638"/>
              <a:gd name="connsiteX33" fmla="*/ 1087440 w 1550988"/>
              <a:gd name="connsiteY33" fmla="*/ 742950 h 2179638"/>
              <a:gd name="connsiteX34" fmla="*/ 1087440 w 1550988"/>
              <a:gd name="connsiteY34" fmla="*/ 800100 h 2179638"/>
              <a:gd name="connsiteX35" fmla="*/ 725488 w 1550988"/>
              <a:gd name="connsiteY35" fmla="*/ 800100 h 2179638"/>
              <a:gd name="connsiteX36" fmla="*/ 349252 w 1550988"/>
              <a:gd name="connsiteY36" fmla="*/ 584200 h 2179638"/>
              <a:gd name="connsiteX37" fmla="*/ 349252 w 1550988"/>
              <a:gd name="connsiteY37" fmla="*/ 742950 h 2179638"/>
              <a:gd name="connsiteX38" fmla="*/ 511176 w 1550988"/>
              <a:gd name="connsiteY38" fmla="*/ 742950 h 2179638"/>
              <a:gd name="connsiteX39" fmla="*/ 511176 w 1550988"/>
              <a:gd name="connsiteY39" fmla="*/ 584200 h 2179638"/>
              <a:gd name="connsiteX40" fmla="*/ 725488 w 1550988"/>
              <a:gd name="connsiteY40" fmla="*/ 531812 h 2179638"/>
              <a:gd name="connsiteX41" fmla="*/ 1276352 w 1550988"/>
              <a:gd name="connsiteY41" fmla="*/ 531812 h 2179638"/>
              <a:gd name="connsiteX42" fmla="*/ 1276352 w 1550988"/>
              <a:gd name="connsiteY42" fmla="*/ 584200 h 2179638"/>
              <a:gd name="connsiteX43" fmla="*/ 725488 w 1550988"/>
              <a:gd name="connsiteY43" fmla="*/ 584200 h 2179638"/>
              <a:gd name="connsiteX44" fmla="*/ 296864 w 1550988"/>
              <a:gd name="connsiteY44" fmla="*/ 531812 h 2179638"/>
              <a:gd name="connsiteX45" fmla="*/ 563564 w 1550988"/>
              <a:gd name="connsiteY45" fmla="*/ 531812 h 2179638"/>
              <a:gd name="connsiteX46" fmla="*/ 563564 w 1550988"/>
              <a:gd name="connsiteY46" fmla="*/ 800100 h 2179638"/>
              <a:gd name="connsiteX47" fmla="*/ 296864 w 1550988"/>
              <a:gd name="connsiteY47" fmla="*/ 800100 h 2179638"/>
              <a:gd name="connsiteX48" fmla="*/ 587376 w 1550988"/>
              <a:gd name="connsiteY48" fmla="*/ 57150 h 2179638"/>
              <a:gd name="connsiteX49" fmla="*/ 587376 w 1550988"/>
              <a:gd name="connsiteY49" fmla="*/ 188913 h 2179638"/>
              <a:gd name="connsiteX50" fmla="*/ 963614 w 1550988"/>
              <a:gd name="connsiteY50" fmla="*/ 188913 h 2179638"/>
              <a:gd name="connsiteX51" fmla="*/ 963614 w 1550988"/>
              <a:gd name="connsiteY51" fmla="*/ 57150 h 2179638"/>
              <a:gd name="connsiteX52" fmla="*/ 327026 w 1550988"/>
              <a:gd name="connsiteY52" fmla="*/ 57150 h 2179638"/>
              <a:gd name="connsiteX53" fmla="*/ 52388 w 1550988"/>
              <a:gd name="connsiteY53" fmla="*/ 331788 h 2179638"/>
              <a:gd name="connsiteX54" fmla="*/ 52388 w 1550988"/>
              <a:gd name="connsiteY54" fmla="*/ 2122488 h 2179638"/>
              <a:gd name="connsiteX55" fmla="*/ 1498602 w 1550988"/>
              <a:gd name="connsiteY55" fmla="*/ 2122488 h 2179638"/>
              <a:gd name="connsiteX56" fmla="*/ 1498602 w 1550988"/>
              <a:gd name="connsiteY56" fmla="*/ 57150 h 2179638"/>
              <a:gd name="connsiteX57" fmla="*/ 1016002 w 1550988"/>
              <a:gd name="connsiteY57" fmla="*/ 57150 h 2179638"/>
              <a:gd name="connsiteX58" fmla="*/ 1016002 w 1550988"/>
              <a:gd name="connsiteY58" fmla="*/ 241300 h 2179638"/>
              <a:gd name="connsiteX59" fmla="*/ 533402 w 1550988"/>
              <a:gd name="connsiteY59" fmla="*/ 241300 h 2179638"/>
              <a:gd name="connsiteX60" fmla="*/ 533402 w 1550988"/>
              <a:gd name="connsiteY60" fmla="*/ 57150 h 2179638"/>
              <a:gd name="connsiteX61" fmla="*/ 304802 w 1550988"/>
              <a:gd name="connsiteY61" fmla="*/ 0 h 2179638"/>
              <a:gd name="connsiteX62" fmla="*/ 1550988 w 1550988"/>
              <a:gd name="connsiteY62" fmla="*/ 0 h 2179638"/>
              <a:gd name="connsiteX63" fmla="*/ 1550988 w 1550988"/>
              <a:gd name="connsiteY63" fmla="*/ 2179638 h 2179638"/>
              <a:gd name="connsiteX64" fmla="*/ 0 w 1550988"/>
              <a:gd name="connsiteY64" fmla="*/ 2179638 h 2179638"/>
              <a:gd name="connsiteX65" fmla="*/ 0 w 1550988"/>
              <a:gd name="connsiteY65" fmla="*/ 309563 h 217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550988" h="2179638">
                <a:moveTo>
                  <a:pt x="725488" y="1647825"/>
                </a:moveTo>
                <a:lnTo>
                  <a:pt x="982664" y="1647825"/>
                </a:lnTo>
                <a:lnTo>
                  <a:pt x="982664" y="1700213"/>
                </a:lnTo>
                <a:lnTo>
                  <a:pt x="725488" y="1700213"/>
                </a:lnTo>
                <a:close/>
                <a:moveTo>
                  <a:pt x="349252" y="1489075"/>
                </a:moveTo>
                <a:lnTo>
                  <a:pt x="349252" y="1647825"/>
                </a:lnTo>
                <a:lnTo>
                  <a:pt x="511176" y="1647825"/>
                </a:lnTo>
                <a:lnTo>
                  <a:pt x="511176" y="1489075"/>
                </a:lnTo>
                <a:close/>
                <a:moveTo>
                  <a:pt x="725488" y="1433512"/>
                </a:moveTo>
                <a:lnTo>
                  <a:pt x="1276352" y="1433512"/>
                </a:lnTo>
                <a:lnTo>
                  <a:pt x="1276352" y="1489075"/>
                </a:lnTo>
                <a:lnTo>
                  <a:pt x="725488" y="1489075"/>
                </a:lnTo>
                <a:close/>
                <a:moveTo>
                  <a:pt x="296864" y="1433512"/>
                </a:moveTo>
                <a:lnTo>
                  <a:pt x="563564" y="1433512"/>
                </a:lnTo>
                <a:lnTo>
                  <a:pt x="563564" y="1700212"/>
                </a:lnTo>
                <a:lnTo>
                  <a:pt x="296864" y="1700212"/>
                </a:lnTo>
                <a:close/>
                <a:moveTo>
                  <a:pt x="725488" y="1195387"/>
                </a:moveTo>
                <a:lnTo>
                  <a:pt x="1200152" y="1195387"/>
                </a:lnTo>
                <a:lnTo>
                  <a:pt x="1200152" y="1247775"/>
                </a:lnTo>
                <a:lnTo>
                  <a:pt x="725488" y="1247775"/>
                </a:lnTo>
                <a:close/>
                <a:moveTo>
                  <a:pt x="349252" y="1036637"/>
                </a:moveTo>
                <a:lnTo>
                  <a:pt x="349252" y="1195387"/>
                </a:lnTo>
                <a:lnTo>
                  <a:pt x="511176" y="1195387"/>
                </a:lnTo>
                <a:lnTo>
                  <a:pt x="511176" y="1036637"/>
                </a:lnTo>
                <a:close/>
                <a:moveTo>
                  <a:pt x="725488" y="984250"/>
                </a:moveTo>
                <a:lnTo>
                  <a:pt x="1276352" y="984250"/>
                </a:lnTo>
                <a:lnTo>
                  <a:pt x="1276352" y="1036638"/>
                </a:lnTo>
                <a:lnTo>
                  <a:pt x="725488" y="1036638"/>
                </a:lnTo>
                <a:close/>
                <a:moveTo>
                  <a:pt x="296864" y="984250"/>
                </a:moveTo>
                <a:lnTo>
                  <a:pt x="563564" y="984250"/>
                </a:lnTo>
                <a:lnTo>
                  <a:pt x="563564" y="1247775"/>
                </a:lnTo>
                <a:lnTo>
                  <a:pt x="296864" y="1247775"/>
                </a:lnTo>
                <a:close/>
                <a:moveTo>
                  <a:pt x="725488" y="742950"/>
                </a:moveTo>
                <a:lnTo>
                  <a:pt x="1087440" y="742950"/>
                </a:lnTo>
                <a:lnTo>
                  <a:pt x="1087440" y="800100"/>
                </a:lnTo>
                <a:lnTo>
                  <a:pt x="725488" y="800100"/>
                </a:lnTo>
                <a:close/>
                <a:moveTo>
                  <a:pt x="349252" y="584200"/>
                </a:moveTo>
                <a:lnTo>
                  <a:pt x="349252" y="742950"/>
                </a:lnTo>
                <a:lnTo>
                  <a:pt x="511176" y="742950"/>
                </a:lnTo>
                <a:lnTo>
                  <a:pt x="511176" y="584200"/>
                </a:lnTo>
                <a:close/>
                <a:moveTo>
                  <a:pt x="725488" y="531812"/>
                </a:moveTo>
                <a:lnTo>
                  <a:pt x="1276352" y="531812"/>
                </a:lnTo>
                <a:lnTo>
                  <a:pt x="1276352" y="584200"/>
                </a:lnTo>
                <a:lnTo>
                  <a:pt x="725488" y="584200"/>
                </a:lnTo>
                <a:close/>
                <a:moveTo>
                  <a:pt x="296864" y="531812"/>
                </a:moveTo>
                <a:lnTo>
                  <a:pt x="563564" y="531812"/>
                </a:lnTo>
                <a:lnTo>
                  <a:pt x="563564" y="800100"/>
                </a:lnTo>
                <a:lnTo>
                  <a:pt x="296864" y="800100"/>
                </a:lnTo>
                <a:close/>
                <a:moveTo>
                  <a:pt x="587376" y="57150"/>
                </a:moveTo>
                <a:lnTo>
                  <a:pt x="587376" y="188913"/>
                </a:lnTo>
                <a:lnTo>
                  <a:pt x="963614" y="188913"/>
                </a:lnTo>
                <a:lnTo>
                  <a:pt x="963614" y="57150"/>
                </a:lnTo>
                <a:close/>
                <a:moveTo>
                  <a:pt x="327026" y="57150"/>
                </a:moveTo>
                <a:lnTo>
                  <a:pt x="52388" y="331788"/>
                </a:lnTo>
                <a:lnTo>
                  <a:pt x="52388" y="2122488"/>
                </a:lnTo>
                <a:lnTo>
                  <a:pt x="1498602" y="2122488"/>
                </a:lnTo>
                <a:lnTo>
                  <a:pt x="1498602" y="57150"/>
                </a:lnTo>
                <a:lnTo>
                  <a:pt x="1016002" y="57150"/>
                </a:lnTo>
                <a:lnTo>
                  <a:pt x="1016002" y="241300"/>
                </a:lnTo>
                <a:lnTo>
                  <a:pt x="533402" y="241300"/>
                </a:lnTo>
                <a:lnTo>
                  <a:pt x="533402" y="57150"/>
                </a:lnTo>
                <a:close/>
                <a:moveTo>
                  <a:pt x="304802" y="0"/>
                </a:moveTo>
                <a:lnTo>
                  <a:pt x="1550988" y="0"/>
                </a:lnTo>
                <a:lnTo>
                  <a:pt x="1550988" y="2179638"/>
                </a:lnTo>
                <a:lnTo>
                  <a:pt x="0" y="2179638"/>
                </a:lnTo>
                <a:lnTo>
                  <a:pt x="0" y="3095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0C42562B-562C-468A-BE0B-D6CB1999E45E}"/>
              </a:ext>
            </a:extLst>
          </p:cNvPr>
          <p:cNvSpPr>
            <a:spLocks/>
          </p:cNvSpPr>
          <p:nvPr/>
        </p:nvSpPr>
        <p:spPr bwMode="auto">
          <a:xfrm>
            <a:off x="4905912" y="3198576"/>
            <a:ext cx="497330" cy="498782"/>
          </a:xfrm>
          <a:custGeom>
            <a:avLst/>
            <a:gdLst>
              <a:gd name="connsiteX0" fmla="*/ 1089343 w 2173288"/>
              <a:gd name="connsiteY0" fmla="*/ 1482725 h 2179638"/>
              <a:gd name="connsiteX1" fmla="*/ 1116013 w 2173288"/>
              <a:gd name="connsiteY1" fmla="*/ 1508815 h 2179638"/>
              <a:gd name="connsiteX2" fmla="*/ 1116013 w 2173288"/>
              <a:gd name="connsiteY2" fmla="*/ 1542360 h 2179638"/>
              <a:gd name="connsiteX3" fmla="*/ 1089343 w 2173288"/>
              <a:gd name="connsiteY3" fmla="*/ 1568450 h 2179638"/>
              <a:gd name="connsiteX4" fmla="*/ 1058863 w 2173288"/>
              <a:gd name="connsiteY4" fmla="*/ 1542360 h 2179638"/>
              <a:gd name="connsiteX5" fmla="*/ 1058863 w 2173288"/>
              <a:gd name="connsiteY5" fmla="*/ 1508815 h 2179638"/>
              <a:gd name="connsiteX6" fmla="*/ 1089343 w 2173288"/>
              <a:gd name="connsiteY6" fmla="*/ 1482725 h 2179638"/>
              <a:gd name="connsiteX7" fmla="*/ 1302385 w 2173288"/>
              <a:gd name="connsiteY7" fmla="*/ 1426593 h 2179638"/>
              <a:gd name="connsiteX8" fmla="*/ 1318578 w 2173288"/>
              <a:gd name="connsiteY8" fmla="*/ 1437309 h 2179638"/>
              <a:gd name="connsiteX9" fmla="*/ 1333818 w 2173288"/>
              <a:gd name="connsiteY9" fmla="*/ 1467126 h 2179638"/>
              <a:gd name="connsiteX10" fmla="*/ 1326198 w 2173288"/>
              <a:gd name="connsiteY10" fmla="*/ 1504398 h 2179638"/>
              <a:gd name="connsiteX11" fmla="*/ 1310958 w 2173288"/>
              <a:gd name="connsiteY11" fmla="*/ 1508125 h 2179638"/>
              <a:gd name="connsiteX12" fmla="*/ 1288098 w 2173288"/>
              <a:gd name="connsiteY12" fmla="*/ 1493217 h 2179638"/>
              <a:gd name="connsiteX13" fmla="*/ 1272858 w 2173288"/>
              <a:gd name="connsiteY13" fmla="*/ 1463399 h 2179638"/>
              <a:gd name="connsiteX14" fmla="*/ 1280478 w 2173288"/>
              <a:gd name="connsiteY14" fmla="*/ 1429855 h 2179638"/>
              <a:gd name="connsiteX15" fmla="*/ 1302385 w 2173288"/>
              <a:gd name="connsiteY15" fmla="*/ 1426593 h 2179638"/>
              <a:gd name="connsiteX16" fmla="*/ 871677 w 2173288"/>
              <a:gd name="connsiteY16" fmla="*/ 1426593 h 2179638"/>
              <a:gd name="connsiteX17" fmla="*/ 893128 w 2173288"/>
              <a:gd name="connsiteY17" fmla="*/ 1429855 h 2179638"/>
              <a:gd name="connsiteX18" fmla="*/ 900590 w 2173288"/>
              <a:gd name="connsiteY18" fmla="*/ 1463399 h 2179638"/>
              <a:gd name="connsiteX19" fmla="*/ 885667 w 2173288"/>
              <a:gd name="connsiteY19" fmla="*/ 1493217 h 2179638"/>
              <a:gd name="connsiteX20" fmla="*/ 863283 w 2173288"/>
              <a:gd name="connsiteY20" fmla="*/ 1508125 h 2179638"/>
              <a:gd name="connsiteX21" fmla="*/ 848361 w 2173288"/>
              <a:gd name="connsiteY21" fmla="*/ 1504398 h 2179638"/>
              <a:gd name="connsiteX22" fmla="*/ 840899 w 2173288"/>
              <a:gd name="connsiteY22" fmla="*/ 1467126 h 2179638"/>
              <a:gd name="connsiteX23" fmla="*/ 855822 w 2173288"/>
              <a:gd name="connsiteY23" fmla="*/ 1437309 h 2179638"/>
              <a:gd name="connsiteX24" fmla="*/ 871677 w 2173288"/>
              <a:gd name="connsiteY24" fmla="*/ 1426593 h 2179638"/>
              <a:gd name="connsiteX25" fmla="*/ 1441028 w 2173288"/>
              <a:gd name="connsiteY25" fmla="*/ 1271588 h 2179638"/>
              <a:gd name="connsiteX26" fmla="*/ 1461294 w 2173288"/>
              <a:gd name="connsiteY26" fmla="*/ 1274445 h 2179638"/>
              <a:gd name="connsiteX27" fmla="*/ 1491457 w 2173288"/>
              <a:gd name="connsiteY27" fmla="*/ 1293495 h 2179638"/>
              <a:gd name="connsiteX28" fmla="*/ 1498997 w 2173288"/>
              <a:gd name="connsiteY28" fmla="*/ 1327785 h 2179638"/>
              <a:gd name="connsiteX29" fmla="*/ 1476375 w 2173288"/>
              <a:gd name="connsiteY29" fmla="*/ 1343025 h 2179638"/>
              <a:gd name="connsiteX30" fmla="*/ 1465064 w 2173288"/>
              <a:gd name="connsiteY30" fmla="*/ 1339215 h 2179638"/>
              <a:gd name="connsiteX31" fmla="*/ 1434902 w 2173288"/>
              <a:gd name="connsiteY31" fmla="*/ 1320165 h 2179638"/>
              <a:gd name="connsiteX32" fmla="*/ 1423591 w 2173288"/>
              <a:gd name="connsiteY32" fmla="*/ 1285875 h 2179638"/>
              <a:gd name="connsiteX33" fmla="*/ 1441028 w 2173288"/>
              <a:gd name="connsiteY33" fmla="*/ 1271588 h 2179638"/>
              <a:gd name="connsiteX34" fmla="*/ 732260 w 2173288"/>
              <a:gd name="connsiteY34" fmla="*/ 1271588 h 2179638"/>
              <a:gd name="connsiteX35" fmla="*/ 749697 w 2173288"/>
              <a:gd name="connsiteY35" fmla="*/ 1285875 h 2179638"/>
              <a:gd name="connsiteX36" fmla="*/ 738386 w 2173288"/>
              <a:gd name="connsiteY36" fmla="*/ 1320165 h 2179638"/>
              <a:gd name="connsiteX37" fmla="*/ 708224 w 2173288"/>
              <a:gd name="connsiteY37" fmla="*/ 1339215 h 2179638"/>
              <a:gd name="connsiteX38" fmla="*/ 696913 w 2173288"/>
              <a:gd name="connsiteY38" fmla="*/ 1343025 h 2179638"/>
              <a:gd name="connsiteX39" fmla="*/ 674291 w 2173288"/>
              <a:gd name="connsiteY39" fmla="*/ 1327785 h 2179638"/>
              <a:gd name="connsiteX40" fmla="*/ 681831 w 2173288"/>
              <a:gd name="connsiteY40" fmla="*/ 1293495 h 2179638"/>
              <a:gd name="connsiteX41" fmla="*/ 711994 w 2173288"/>
              <a:gd name="connsiteY41" fmla="*/ 1274445 h 2179638"/>
              <a:gd name="connsiteX42" fmla="*/ 732260 w 2173288"/>
              <a:gd name="connsiteY42" fmla="*/ 1271588 h 2179638"/>
              <a:gd name="connsiteX43" fmla="*/ 1502949 w 2173288"/>
              <a:gd name="connsiteY43" fmla="*/ 1063625 h 2179638"/>
              <a:gd name="connsiteX44" fmla="*/ 1537114 w 2173288"/>
              <a:gd name="connsiteY44" fmla="*/ 1063625 h 2179638"/>
              <a:gd name="connsiteX45" fmla="*/ 1563688 w 2173288"/>
              <a:gd name="connsiteY45" fmla="*/ 1089819 h 2179638"/>
              <a:gd name="connsiteX46" fmla="*/ 1537114 w 2173288"/>
              <a:gd name="connsiteY46" fmla="*/ 1116013 h 2179638"/>
              <a:gd name="connsiteX47" fmla="*/ 1502949 w 2173288"/>
              <a:gd name="connsiteY47" fmla="*/ 1116013 h 2179638"/>
              <a:gd name="connsiteX48" fmla="*/ 1476375 w 2173288"/>
              <a:gd name="connsiteY48" fmla="*/ 1089819 h 2179638"/>
              <a:gd name="connsiteX49" fmla="*/ 1502949 w 2173288"/>
              <a:gd name="connsiteY49" fmla="*/ 1063625 h 2179638"/>
              <a:gd name="connsiteX50" fmla="*/ 637278 w 2173288"/>
              <a:gd name="connsiteY50" fmla="*/ 1063625 h 2179638"/>
              <a:gd name="connsiteX51" fmla="*/ 670823 w 2173288"/>
              <a:gd name="connsiteY51" fmla="*/ 1063625 h 2179638"/>
              <a:gd name="connsiteX52" fmla="*/ 696913 w 2173288"/>
              <a:gd name="connsiteY52" fmla="*/ 1089819 h 2179638"/>
              <a:gd name="connsiteX53" fmla="*/ 670823 w 2173288"/>
              <a:gd name="connsiteY53" fmla="*/ 1116013 h 2179638"/>
              <a:gd name="connsiteX54" fmla="*/ 637278 w 2173288"/>
              <a:gd name="connsiteY54" fmla="*/ 1116013 h 2179638"/>
              <a:gd name="connsiteX55" fmla="*/ 611188 w 2173288"/>
              <a:gd name="connsiteY55" fmla="*/ 1089819 h 2179638"/>
              <a:gd name="connsiteX56" fmla="*/ 637278 w 2173288"/>
              <a:gd name="connsiteY56" fmla="*/ 1063625 h 2179638"/>
              <a:gd name="connsiteX57" fmla="*/ 872317 w 2173288"/>
              <a:gd name="connsiteY57" fmla="*/ 863253 h 2179638"/>
              <a:gd name="connsiteX58" fmla="*/ 889731 w 2173288"/>
              <a:gd name="connsiteY58" fmla="*/ 871736 h 2179638"/>
              <a:gd name="connsiteX59" fmla="*/ 1089278 w 2173288"/>
              <a:gd name="connsiteY59" fmla="*/ 1067793 h 2179638"/>
              <a:gd name="connsiteX60" fmla="*/ 1221054 w 2173288"/>
              <a:gd name="connsiteY60" fmla="*/ 935832 h 2179638"/>
              <a:gd name="connsiteX61" fmla="*/ 1258705 w 2173288"/>
              <a:gd name="connsiteY61" fmla="*/ 935832 h 2179638"/>
              <a:gd name="connsiteX62" fmla="*/ 1258705 w 2173288"/>
              <a:gd name="connsiteY62" fmla="*/ 973535 h 2179638"/>
              <a:gd name="connsiteX63" fmla="*/ 1108103 w 2173288"/>
              <a:gd name="connsiteY63" fmla="*/ 1124348 h 2179638"/>
              <a:gd name="connsiteX64" fmla="*/ 1089278 w 2173288"/>
              <a:gd name="connsiteY64" fmla="*/ 1131888 h 2179638"/>
              <a:gd name="connsiteX65" fmla="*/ 1070453 w 2173288"/>
              <a:gd name="connsiteY65" fmla="*/ 1124348 h 2179638"/>
              <a:gd name="connsiteX66" fmla="*/ 852080 w 2173288"/>
              <a:gd name="connsiteY66" fmla="*/ 909439 h 2179638"/>
              <a:gd name="connsiteX67" fmla="*/ 852080 w 2173288"/>
              <a:gd name="connsiteY67" fmla="*/ 871736 h 2179638"/>
              <a:gd name="connsiteX68" fmla="*/ 872317 w 2173288"/>
              <a:gd name="connsiteY68" fmla="*/ 863253 h 2179638"/>
              <a:gd name="connsiteX69" fmla="*/ 1483445 w 2173288"/>
              <a:gd name="connsiteY69" fmla="*/ 838199 h 2179638"/>
              <a:gd name="connsiteX70" fmla="*/ 1498997 w 2173288"/>
              <a:gd name="connsiteY70" fmla="*/ 852487 h 2179638"/>
              <a:gd name="connsiteX71" fmla="*/ 1491457 w 2173288"/>
              <a:gd name="connsiteY71" fmla="*/ 886777 h 2179638"/>
              <a:gd name="connsiteX72" fmla="*/ 1461294 w 2173288"/>
              <a:gd name="connsiteY72" fmla="*/ 905827 h 2179638"/>
              <a:gd name="connsiteX73" fmla="*/ 1446213 w 2173288"/>
              <a:gd name="connsiteY73" fmla="*/ 909637 h 2179638"/>
              <a:gd name="connsiteX74" fmla="*/ 1423591 w 2173288"/>
              <a:gd name="connsiteY74" fmla="*/ 894397 h 2179638"/>
              <a:gd name="connsiteX75" fmla="*/ 1434902 w 2173288"/>
              <a:gd name="connsiteY75" fmla="*/ 860107 h 2179638"/>
              <a:gd name="connsiteX76" fmla="*/ 1465064 w 2173288"/>
              <a:gd name="connsiteY76" fmla="*/ 841057 h 2179638"/>
              <a:gd name="connsiteX77" fmla="*/ 1483445 w 2173288"/>
              <a:gd name="connsiteY77" fmla="*/ 838199 h 2179638"/>
              <a:gd name="connsiteX78" fmla="*/ 689843 w 2173288"/>
              <a:gd name="connsiteY78" fmla="*/ 838199 h 2179638"/>
              <a:gd name="connsiteX79" fmla="*/ 708224 w 2173288"/>
              <a:gd name="connsiteY79" fmla="*/ 841057 h 2179638"/>
              <a:gd name="connsiteX80" fmla="*/ 738386 w 2173288"/>
              <a:gd name="connsiteY80" fmla="*/ 860107 h 2179638"/>
              <a:gd name="connsiteX81" fmla="*/ 749697 w 2173288"/>
              <a:gd name="connsiteY81" fmla="*/ 894397 h 2179638"/>
              <a:gd name="connsiteX82" fmla="*/ 727075 w 2173288"/>
              <a:gd name="connsiteY82" fmla="*/ 909637 h 2179638"/>
              <a:gd name="connsiteX83" fmla="*/ 711994 w 2173288"/>
              <a:gd name="connsiteY83" fmla="*/ 905827 h 2179638"/>
              <a:gd name="connsiteX84" fmla="*/ 681831 w 2173288"/>
              <a:gd name="connsiteY84" fmla="*/ 886777 h 2179638"/>
              <a:gd name="connsiteX85" fmla="*/ 674291 w 2173288"/>
              <a:gd name="connsiteY85" fmla="*/ 852487 h 2179638"/>
              <a:gd name="connsiteX86" fmla="*/ 689843 w 2173288"/>
              <a:gd name="connsiteY86" fmla="*/ 838199 h 2179638"/>
              <a:gd name="connsiteX87" fmla="*/ 1305719 w 2173288"/>
              <a:gd name="connsiteY87" fmla="*/ 671495 h 2179638"/>
              <a:gd name="connsiteX88" fmla="*/ 1326198 w 2173288"/>
              <a:gd name="connsiteY88" fmla="*/ 674342 h 2179638"/>
              <a:gd name="connsiteX89" fmla="*/ 1333818 w 2173288"/>
              <a:gd name="connsiteY89" fmla="*/ 712304 h 2179638"/>
              <a:gd name="connsiteX90" fmla="*/ 1318578 w 2173288"/>
              <a:gd name="connsiteY90" fmla="*/ 742674 h 2179638"/>
              <a:gd name="connsiteX91" fmla="*/ 1295718 w 2173288"/>
              <a:gd name="connsiteY91" fmla="*/ 754063 h 2179638"/>
              <a:gd name="connsiteX92" fmla="*/ 1280478 w 2173288"/>
              <a:gd name="connsiteY92" fmla="*/ 750267 h 2179638"/>
              <a:gd name="connsiteX93" fmla="*/ 1272858 w 2173288"/>
              <a:gd name="connsiteY93" fmla="*/ 716101 h 2179638"/>
              <a:gd name="connsiteX94" fmla="*/ 1288098 w 2173288"/>
              <a:gd name="connsiteY94" fmla="*/ 685731 h 2179638"/>
              <a:gd name="connsiteX95" fmla="*/ 1305719 w 2173288"/>
              <a:gd name="connsiteY95" fmla="*/ 671495 h 2179638"/>
              <a:gd name="connsiteX96" fmla="*/ 869812 w 2173288"/>
              <a:gd name="connsiteY96" fmla="*/ 671495 h 2179638"/>
              <a:gd name="connsiteX97" fmla="*/ 885667 w 2173288"/>
              <a:gd name="connsiteY97" fmla="*/ 685731 h 2179638"/>
              <a:gd name="connsiteX98" fmla="*/ 900590 w 2173288"/>
              <a:gd name="connsiteY98" fmla="*/ 716101 h 2179638"/>
              <a:gd name="connsiteX99" fmla="*/ 893128 w 2173288"/>
              <a:gd name="connsiteY99" fmla="*/ 750267 h 2179638"/>
              <a:gd name="connsiteX100" fmla="*/ 878206 w 2173288"/>
              <a:gd name="connsiteY100" fmla="*/ 754063 h 2179638"/>
              <a:gd name="connsiteX101" fmla="*/ 855822 w 2173288"/>
              <a:gd name="connsiteY101" fmla="*/ 742674 h 2179638"/>
              <a:gd name="connsiteX102" fmla="*/ 840899 w 2173288"/>
              <a:gd name="connsiteY102" fmla="*/ 712304 h 2179638"/>
              <a:gd name="connsiteX103" fmla="*/ 848361 w 2173288"/>
              <a:gd name="connsiteY103" fmla="*/ 674342 h 2179638"/>
              <a:gd name="connsiteX104" fmla="*/ 869812 w 2173288"/>
              <a:gd name="connsiteY104" fmla="*/ 671495 h 2179638"/>
              <a:gd name="connsiteX105" fmla="*/ 1089343 w 2173288"/>
              <a:gd name="connsiteY105" fmla="*/ 611187 h 2179638"/>
              <a:gd name="connsiteX106" fmla="*/ 1116013 w 2173288"/>
              <a:gd name="connsiteY106" fmla="*/ 637277 h 2179638"/>
              <a:gd name="connsiteX107" fmla="*/ 1116013 w 2173288"/>
              <a:gd name="connsiteY107" fmla="*/ 670822 h 2179638"/>
              <a:gd name="connsiteX108" fmla="*/ 1089343 w 2173288"/>
              <a:gd name="connsiteY108" fmla="*/ 696912 h 2179638"/>
              <a:gd name="connsiteX109" fmla="*/ 1058863 w 2173288"/>
              <a:gd name="connsiteY109" fmla="*/ 670822 h 2179638"/>
              <a:gd name="connsiteX110" fmla="*/ 1058863 w 2173288"/>
              <a:gd name="connsiteY110" fmla="*/ 637277 h 2179638"/>
              <a:gd name="connsiteX111" fmla="*/ 1089343 w 2173288"/>
              <a:gd name="connsiteY111" fmla="*/ 611187 h 2179638"/>
              <a:gd name="connsiteX112" fmla="*/ 1087437 w 2173288"/>
              <a:gd name="connsiteY112" fmla="*/ 490536 h 2179638"/>
              <a:gd name="connsiteX113" fmla="*/ 490537 w 2173288"/>
              <a:gd name="connsiteY113" fmla="*/ 1089818 h 2179638"/>
              <a:gd name="connsiteX114" fmla="*/ 1087437 w 2173288"/>
              <a:gd name="connsiteY114" fmla="*/ 1689100 h 2179638"/>
              <a:gd name="connsiteX115" fmla="*/ 1684337 w 2173288"/>
              <a:gd name="connsiteY115" fmla="*/ 1089818 h 2179638"/>
              <a:gd name="connsiteX116" fmla="*/ 1087437 w 2173288"/>
              <a:gd name="connsiteY116" fmla="*/ 490536 h 2179638"/>
              <a:gd name="connsiteX117" fmla="*/ 1087437 w 2173288"/>
              <a:gd name="connsiteY117" fmla="*/ 438149 h 2179638"/>
              <a:gd name="connsiteX118" fmla="*/ 1736725 w 2173288"/>
              <a:gd name="connsiteY118" fmla="*/ 1090612 h 2179638"/>
              <a:gd name="connsiteX119" fmla="*/ 1087437 w 2173288"/>
              <a:gd name="connsiteY119" fmla="*/ 1743075 h 2179638"/>
              <a:gd name="connsiteX120" fmla="*/ 438149 w 2173288"/>
              <a:gd name="connsiteY120" fmla="*/ 1090612 h 2179638"/>
              <a:gd name="connsiteX121" fmla="*/ 1087437 w 2173288"/>
              <a:gd name="connsiteY121" fmla="*/ 438149 h 2179638"/>
              <a:gd name="connsiteX122" fmla="*/ 934959 w 2173288"/>
              <a:gd name="connsiteY122" fmla="*/ 57150 h 2179638"/>
              <a:gd name="connsiteX123" fmla="*/ 874721 w 2173288"/>
              <a:gd name="connsiteY123" fmla="*/ 113683 h 2179638"/>
              <a:gd name="connsiteX124" fmla="*/ 874721 w 2173288"/>
              <a:gd name="connsiteY124" fmla="*/ 249362 h 2179638"/>
              <a:gd name="connsiteX125" fmla="*/ 855897 w 2173288"/>
              <a:gd name="connsiteY125" fmla="*/ 275744 h 2179638"/>
              <a:gd name="connsiteX126" fmla="*/ 675182 w 2173288"/>
              <a:gd name="connsiteY126" fmla="*/ 347353 h 2179638"/>
              <a:gd name="connsiteX127" fmla="*/ 645063 w 2173288"/>
              <a:gd name="connsiteY127" fmla="*/ 343584 h 2179638"/>
              <a:gd name="connsiteX128" fmla="*/ 550941 w 2173288"/>
              <a:gd name="connsiteY128" fmla="*/ 249362 h 2179638"/>
              <a:gd name="connsiteX129" fmla="*/ 464348 w 2173288"/>
              <a:gd name="connsiteY129" fmla="*/ 249362 h 2179638"/>
              <a:gd name="connsiteX130" fmla="*/ 245984 w 2173288"/>
              <a:gd name="connsiteY130" fmla="*/ 467957 h 2179638"/>
              <a:gd name="connsiteX131" fmla="*/ 245984 w 2173288"/>
              <a:gd name="connsiteY131" fmla="*/ 550872 h 2179638"/>
              <a:gd name="connsiteX132" fmla="*/ 343872 w 2173288"/>
              <a:gd name="connsiteY132" fmla="*/ 645093 h 2179638"/>
              <a:gd name="connsiteX133" fmla="*/ 347636 w 2173288"/>
              <a:gd name="connsiteY133" fmla="*/ 679013 h 2179638"/>
              <a:gd name="connsiteX134" fmla="*/ 272339 w 2173288"/>
              <a:gd name="connsiteY134" fmla="*/ 856150 h 2179638"/>
              <a:gd name="connsiteX135" fmla="*/ 245984 w 2173288"/>
              <a:gd name="connsiteY135" fmla="*/ 874994 h 2179638"/>
              <a:gd name="connsiteX136" fmla="*/ 114213 w 2173288"/>
              <a:gd name="connsiteY136" fmla="*/ 874994 h 2179638"/>
              <a:gd name="connsiteX137" fmla="*/ 53975 w 2173288"/>
              <a:gd name="connsiteY137" fmla="*/ 935296 h 2179638"/>
              <a:gd name="connsiteX138" fmla="*/ 53975 w 2173288"/>
              <a:gd name="connsiteY138" fmla="*/ 1244343 h 2179638"/>
              <a:gd name="connsiteX139" fmla="*/ 114213 w 2173288"/>
              <a:gd name="connsiteY139" fmla="*/ 1304644 h 2179638"/>
              <a:gd name="connsiteX140" fmla="*/ 245984 w 2173288"/>
              <a:gd name="connsiteY140" fmla="*/ 1304644 h 2179638"/>
              <a:gd name="connsiteX141" fmla="*/ 272339 w 2173288"/>
              <a:gd name="connsiteY141" fmla="*/ 1323489 h 2179638"/>
              <a:gd name="connsiteX142" fmla="*/ 347636 w 2173288"/>
              <a:gd name="connsiteY142" fmla="*/ 1500625 h 2179638"/>
              <a:gd name="connsiteX143" fmla="*/ 343872 w 2173288"/>
              <a:gd name="connsiteY143" fmla="*/ 1534545 h 2179638"/>
              <a:gd name="connsiteX144" fmla="*/ 245984 w 2173288"/>
              <a:gd name="connsiteY144" fmla="*/ 1628767 h 2179638"/>
              <a:gd name="connsiteX145" fmla="*/ 245984 w 2173288"/>
              <a:gd name="connsiteY145" fmla="*/ 1711682 h 2179638"/>
              <a:gd name="connsiteX146" fmla="*/ 464348 w 2173288"/>
              <a:gd name="connsiteY146" fmla="*/ 1930276 h 2179638"/>
              <a:gd name="connsiteX147" fmla="*/ 550941 w 2173288"/>
              <a:gd name="connsiteY147" fmla="*/ 1930276 h 2179638"/>
              <a:gd name="connsiteX148" fmla="*/ 645063 w 2173288"/>
              <a:gd name="connsiteY148" fmla="*/ 1836054 h 2179638"/>
              <a:gd name="connsiteX149" fmla="*/ 663887 w 2173288"/>
              <a:gd name="connsiteY149" fmla="*/ 1828517 h 2179638"/>
              <a:gd name="connsiteX150" fmla="*/ 675182 w 2173288"/>
              <a:gd name="connsiteY150" fmla="*/ 1828517 h 2179638"/>
              <a:gd name="connsiteX151" fmla="*/ 855897 w 2173288"/>
              <a:gd name="connsiteY151" fmla="*/ 1903894 h 2179638"/>
              <a:gd name="connsiteX152" fmla="*/ 874721 w 2173288"/>
              <a:gd name="connsiteY152" fmla="*/ 1930276 h 2179638"/>
              <a:gd name="connsiteX153" fmla="*/ 874721 w 2173288"/>
              <a:gd name="connsiteY153" fmla="*/ 2065955 h 2179638"/>
              <a:gd name="connsiteX154" fmla="*/ 934959 w 2173288"/>
              <a:gd name="connsiteY154" fmla="*/ 2122488 h 2179638"/>
              <a:gd name="connsiteX155" fmla="*/ 1239916 w 2173288"/>
              <a:gd name="connsiteY155" fmla="*/ 2122488 h 2179638"/>
              <a:gd name="connsiteX156" fmla="*/ 1300154 w 2173288"/>
              <a:gd name="connsiteY156" fmla="*/ 2065955 h 2179638"/>
              <a:gd name="connsiteX157" fmla="*/ 1300154 w 2173288"/>
              <a:gd name="connsiteY157" fmla="*/ 1926507 h 2179638"/>
              <a:gd name="connsiteX158" fmla="*/ 1318978 w 2173288"/>
              <a:gd name="connsiteY158" fmla="*/ 1900125 h 2179638"/>
              <a:gd name="connsiteX159" fmla="*/ 1495928 w 2173288"/>
              <a:gd name="connsiteY159" fmla="*/ 1828517 h 2179638"/>
              <a:gd name="connsiteX160" fmla="*/ 1526047 w 2173288"/>
              <a:gd name="connsiteY160" fmla="*/ 1832286 h 2179638"/>
              <a:gd name="connsiteX161" fmla="*/ 1623934 w 2173288"/>
              <a:gd name="connsiteY161" fmla="*/ 1930276 h 2179638"/>
              <a:gd name="connsiteX162" fmla="*/ 1710527 w 2173288"/>
              <a:gd name="connsiteY162" fmla="*/ 1930276 h 2179638"/>
              <a:gd name="connsiteX163" fmla="*/ 1928891 w 2173288"/>
              <a:gd name="connsiteY163" fmla="*/ 1711682 h 2179638"/>
              <a:gd name="connsiteX164" fmla="*/ 1928891 w 2173288"/>
              <a:gd name="connsiteY164" fmla="*/ 1628767 h 2179638"/>
              <a:gd name="connsiteX165" fmla="*/ 1827239 w 2173288"/>
              <a:gd name="connsiteY165" fmla="*/ 1530776 h 2179638"/>
              <a:gd name="connsiteX166" fmla="*/ 1823474 w 2173288"/>
              <a:gd name="connsiteY166" fmla="*/ 1496857 h 2179638"/>
              <a:gd name="connsiteX167" fmla="*/ 1895007 w 2173288"/>
              <a:gd name="connsiteY167" fmla="*/ 1323489 h 2179638"/>
              <a:gd name="connsiteX168" fmla="*/ 1921361 w 2173288"/>
              <a:gd name="connsiteY168" fmla="*/ 1304644 h 2179638"/>
              <a:gd name="connsiteX169" fmla="*/ 2060662 w 2173288"/>
              <a:gd name="connsiteY169" fmla="*/ 1304644 h 2179638"/>
              <a:gd name="connsiteX170" fmla="*/ 2120900 w 2173288"/>
              <a:gd name="connsiteY170" fmla="*/ 1244343 h 2179638"/>
              <a:gd name="connsiteX171" fmla="*/ 2120900 w 2173288"/>
              <a:gd name="connsiteY171" fmla="*/ 935296 h 2179638"/>
              <a:gd name="connsiteX172" fmla="*/ 2060662 w 2173288"/>
              <a:gd name="connsiteY172" fmla="*/ 874994 h 2179638"/>
              <a:gd name="connsiteX173" fmla="*/ 1921361 w 2173288"/>
              <a:gd name="connsiteY173" fmla="*/ 874994 h 2179638"/>
              <a:gd name="connsiteX174" fmla="*/ 1895007 w 2173288"/>
              <a:gd name="connsiteY174" fmla="*/ 856150 h 2179638"/>
              <a:gd name="connsiteX175" fmla="*/ 1823474 w 2173288"/>
              <a:gd name="connsiteY175" fmla="*/ 682782 h 2179638"/>
              <a:gd name="connsiteX176" fmla="*/ 1827239 w 2173288"/>
              <a:gd name="connsiteY176" fmla="*/ 648862 h 2179638"/>
              <a:gd name="connsiteX177" fmla="*/ 1928891 w 2173288"/>
              <a:gd name="connsiteY177" fmla="*/ 550872 h 2179638"/>
              <a:gd name="connsiteX178" fmla="*/ 1928891 w 2173288"/>
              <a:gd name="connsiteY178" fmla="*/ 467957 h 2179638"/>
              <a:gd name="connsiteX179" fmla="*/ 1710527 w 2173288"/>
              <a:gd name="connsiteY179" fmla="*/ 249362 h 2179638"/>
              <a:gd name="connsiteX180" fmla="*/ 1623934 w 2173288"/>
              <a:gd name="connsiteY180" fmla="*/ 249362 h 2179638"/>
              <a:gd name="connsiteX181" fmla="*/ 1526047 w 2173288"/>
              <a:gd name="connsiteY181" fmla="*/ 347353 h 2179638"/>
              <a:gd name="connsiteX182" fmla="*/ 1495928 w 2173288"/>
              <a:gd name="connsiteY182" fmla="*/ 351122 h 2179638"/>
              <a:gd name="connsiteX183" fmla="*/ 1318978 w 2173288"/>
              <a:gd name="connsiteY183" fmla="*/ 279513 h 2179638"/>
              <a:gd name="connsiteX184" fmla="*/ 1300154 w 2173288"/>
              <a:gd name="connsiteY184" fmla="*/ 253131 h 2179638"/>
              <a:gd name="connsiteX185" fmla="*/ 1300154 w 2173288"/>
              <a:gd name="connsiteY185" fmla="*/ 113683 h 2179638"/>
              <a:gd name="connsiteX186" fmla="*/ 1239916 w 2173288"/>
              <a:gd name="connsiteY186" fmla="*/ 57150 h 2179638"/>
              <a:gd name="connsiteX187" fmla="*/ 934959 w 2173288"/>
              <a:gd name="connsiteY187" fmla="*/ 57150 h 2179638"/>
              <a:gd name="connsiteX188" fmla="*/ 934099 w 2173288"/>
              <a:gd name="connsiteY188" fmla="*/ 0 h 2179638"/>
              <a:gd name="connsiteX189" fmla="*/ 1239189 w 2173288"/>
              <a:gd name="connsiteY189" fmla="*/ 0 h 2179638"/>
              <a:gd name="connsiteX190" fmla="*/ 1352184 w 2173288"/>
              <a:gd name="connsiteY190" fmla="*/ 113130 h 2179638"/>
              <a:gd name="connsiteX191" fmla="*/ 1352184 w 2173288"/>
              <a:gd name="connsiteY191" fmla="*/ 233802 h 2179638"/>
              <a:gd name="connsiteX192" fmla="*/ 1502846 w 2173288"/>
              <a:gd name="connsiteY192" fmla="*/ 294138 h 2179638"/>
              <a:gd name="connsiteX193" fmla="*/ 1585709 w 2173288"/>
              <a:gd name="connsiteY193" fmla="*/ 211176 h 2179638"/>
              <a:gd name="connsiteX194" fmla="*/ 1747670 w 2173288"/>
              <a:gd name="connsiteY194" fmla="*/ 211176 h 2179638"/>
              <a:gd name="connsiteX195" fmla="*/ 1966129 w 2173288"/>
              <a:gd name="connsiteY195" fmla="*/ 429894 h 2179638"/>
              <a:gd name="connsiteX196" fmla="*/ 1966129 w 2173288"/>
              <a:gd name="connsiteY196" fmla="*/ 588276 h 2179638"/>
              <a:gd name="connsiteX197" fmla="*/ 1879499 w 2173288"/>
              <a:gd name="connsiteY197" fmla="*/ 675009 h 2179638"/>
              <a:gd name="connsiteX198" fmla="*/ 1939763 w 2173288"/>
              <a:gd name="connsiteY198" fmla="*/ 822078 h 2179638"/>
              <a:gd name="connsiteX199" fmla="*/ 2060292 w 2173288"/>
              <a:gd name="connsiteY199" fmla="*/ 822078 h 2179638"/>
              <a:gd name="connsiteX200" fmla="*/ 2173288 w 2173288"/>
              <a:gd name="connsiteY200" fmla="*/ 935208 h 2179638"/>
              <a:gd name="connsiteX201" fmla="*/ 2173288 w 2173288"/>
              <a:gd name="connsiteY201" fmla="*/ 1244430 h 2179638"/>
              <a:gd name="connsiteX202" fmla="*/ 2060292 w 2173288"/>
              <a:gd name="connsiteY202" fmla="*/ 1357560 h 2179638"/>
              <a:gd name="connsiteX203" fmla="*/ 1939763 w 2173288"/>
              <a:gd name="connsiteY203" fmla="*/ 1357560 h 2179638"/>
              <a:gd name="connsiteX204" fmla="*/ 1879499 w 2173288"/>
              <a:gd name="connsiteY204" fmla="*/ 1504629 h 2179638"/>
              <a:gd name="connsiteX205" fmla="*/ 1966129 w 2173288"/>
              <a:gd name="connsiteY205" fmla="*/ 1591362 h 2179638"/>
              <a:gd name="connsiteX206" fmla="*/ 1966129 w 2173288"/>
              <a:gd name="connsiteY206" fmla="*/ 1749744 h 2179638"/>
              <a:gd name="connsiteX207" fmla="*/ 1747670 w 2173288"/>
              <a:gd name="connsiteY207" fmla="*/ 1968462 h 2179638"/>
              <a:gd name="connsiteX208" fmla="*/ 1585709 w 2173288"/>
              <a:gd name="connsiteY208" fmla="*/ 1968462 h 2179638"/>
              <a:gd name="connsiteX209" fmla="*/ 1502846 w 2173288"/>
              <a:gd name="connsiteY209" fmla="*/ 1885500 h 2179638"/>
              <a:gd name="connsiteX210" fmla="*/ 1352184 w 2173288"/>
              <a:gd name="connsiteY210" fmla="*/ 1945836 h 2179638"/>
              <a:gd name="connsiteX211" fmla="*/ 1352184 w 2173288"/>
              <a:gd name="connsiteY211" fmla="*/ 2066508 h 2179638"/>
              <a:gd name="connsiteX212" fmla="*/ 1239189 w 2173288"/>
              <a:gd name="connsiteY212" fmla="*/ 2179638 h 2179638"/>
              <a:gd name="connsiteX213" fmla="*/ 934099 w 2173288"/>
              <a:gd name="connsiteY213" fmla="*/ 2179638 h 2179638"/>
              <a:gd name="connsiteX214" fmla="*/ 821104 w 2173288"/>
              <a:gd name="connsiteY214" fmla="*/ 2066508 h 2179638"/>
              <a:gd name="connsiteX215" fmla="*/ 821104 w 2173288"/>
              <a:gd name="connsiteY215" fmla="*/ 1949607 h 2179638"/>
              <a:gd name="connsiteX216" fmla="*/ 666676 w 2173288"/>
              <a:gd name="connsiteY216" fmla="*/ 1885500 h 2179638"/>
              <a:gd name="connsiteX217" fmla="*/ 587579 w 2173288"/>
              <a:gd name="connsiteY217" fmla="*/ 1968462 h 2179638"/>
              <a:gd name="connsiteX218" fmla="*/ 425618 w 2173288"/>
              <a:gd name="connsiteY218" fmla="*/ 1968462 h 2179638"/>
              <a:gd name="connsiteX219" fmla="*/ 210926 w 2173288"/>
              <a:gd name="connsiteY219" fmla="*/ 1749744 h 2179638"/>
              <a:gd name="connsiteX220" fmla="*/ 210926 w 2173288"/>
              <a:gd name="connsiteY220" fmla="*/ 1591362 h 2179638"/>
              <a:gd name="connsiteX221" fmla="*/ 290023 w 2173288"/>
              <a:gd name="connsiteY221" fmla="*/ 1508400 h 2179638"/>
              <a:gd name="connsiteX222" fmla="*/ 225992 w 2173288"/>
              <a:gd name="connsiteY222" fmla="*/ 1357560 h 2179638"/>
              <a:gd name="connsiteX223" fmla="*/ 112996 w 2173288"/>
              <a:gd name="connsiteY223" fmla="*/ 1357560 h 2179638"/>
              <a:gd name="connsiteX224" fmla="*/ 0 w 2173288"/>
              <a:gd name="connsiteY224" fmla="*/ 1244430 h 2179638"/>
              <a:gd name="connsiteX225" fmla="*/ 0 w 2173288"/>
              <a:gd name="connsiteY225" fmla="*/ 935208 h 2179638"/>
              <a:gd name="connsiteX226" fmla="*/ 112996 w 2173288"/>
              <a:gd name="connsiteY226" fmla="*/ 822078 h 2179638"/>
              <a:gd name="connsiteX227" fmla="*/ 225992 w 2173288"/>
              <a:gd name="connsiteY227" fmla="*/ 822078 h 2179638"/>
              <a:gd name="connsiteX228" fmla="*/ 290023 w 2173288"/>
              <a:gd name="connsiteY228" fmla="*/ 667467 h 2179638"/>
              <a:gd name="connsiteX229" fmla="*/ 210926 w 2173288"/>
              <a:gd name="connsiteY229" fmla="*/ 588276 h 2179638"/>
              <a:gd name="connsiteX230" fmla="*/ 210926 w 2173288"/>
              <a:gd name="connsiteY230" fmla="*/ 429894 h 2179638"/>
              <a:gd name="connsiteX231" fmla="*/ 425618 w 2173288"/>
              <a:gd name="connsiteY231" fmla="*/ 211176 h 2179638"/>
              <a:gd name="connsiteX232" fmla="*/ 587579 w 2173288"/>
              <a:gd name="connsiteY232" fmla="*/ 211176 h 2179638"/>
              <a:gd name="connsiteX233" fmla="*/ 666676 w 2173288"/>
              <a:gd name="connsiteY233" fmla="*/ 294138 h 2179638"/>
              <a:gd name="connsiteX234" fmla="*/ 821104 w 2173288"/>
              <a:gd name="connsiteY234" fmla="*/ 230031 h 2179638"/>
              <a:gd name="connsiteX235" fmla="*/ 821104 w 2173288"/>
              <a:gd name="connsiteY235" fmla="*/ 113130 h 2179638"/>
              <a:gd name="connsiteX236" fmla="*/ 934099 w 2173288"/>
              <a:gd name="connsiteY236" fmla="*/ 0 h 217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2173288" h="2179638">
                <a:moveTo>
                  <a:pt x="1089343" y="1482725"/>
                </a:moveTo>
                <a:cubicBezTo>
                  <a:pt x="1100773" y="1482725"/>
                  <a:pt x="1116013" y="1493907"/>
                  <a:pt x="1116013" y="1508815"/>
                </a:cubicBezTo>
                <a:cubicBezTo>
                  <a:pt x="1116013" y="1508815"/>
                  <a:pt x="1116013" y="1508815"/>
                  <a:pt x="1116013" y="1542360"/>
                </a:cubicBezTo>
                <a:cubicBezTo>
                  <a:pt x="1116013" y="1557269"/>
                  <a:pt x="1100773" y="1568450"/>
                  <a:pt x="1089343" y="1568450"/>
                </a:cubicBezTo>
                <a:cubicBezTo>
                  <a:pt x="1074103" y="1568450"/>
                  <a:pt x="1058863" y="1557269"/>
                  <a:pt x="1058863" y="1542360"/>
                </a:cubicBezTo>
                <a:cubicBezTo>
                  <a:pt x="1058863" y="1542360"/>
                  <a:pt x="1058863" y="1542360"/>
                  <a:pt x="1058863" y="1508815"/>
                </a:cubicBezTo>
                <a:cubicBezTo>
                  <a:pt x="1058863" y="1493907"/>
                  <a:pt x="1074103" y="1482725"/>
                  <a:pt x="1089343" y="1482725"/>
                </a:cubicBezTo>
                <a:close/>
                <a:moveTo>
                  <a:pt x="1302385" y="1426593"/>
                </a:moveTo>
                <a:cubicBezTo>
                  <a:pt x="1309053" y="1427991"/>
                  <a:pt x="1314768" y="1431718"/>
                  <a:pt x="1318578" y="1437309"/>
                </a:cubicBezTo>
                <a:lnTo>
                  <a:pt x="1333818" y="1467126"/>
                </a:lnTo>
                <a:cubicBezTo>
                  <a:pt x="1341438" y="1482035"/>
                  <a:pt x="1337628" y="1496944"/>
                  <a:pt x="1326198" y="1504398"/>
                </a:cubicBezTo>
                <a:cubicBezTo>
                  <a:pt x="1322388" y="1504398"/>
                  <a:pt x="1318578" y="1508125"/>
                  <a:pt x="1310958" y="1508125"/>
                </a:cubicBezTo>
                <a:cubicBezTo>
                  <a:pt x="1303338" y="1508125"/>
                  <a:pt x="1295718" y="1500671"/>
                  <a:pt x="1288098" y="1493217"/>
                </a:cubicBezTo>
                <a:cubicBezTo>
                  <a:pt x="1288098" y="1493217"/>
                  <a:pt x="1288098" y="1493217"/>
                  <a:pt x="1272858" y="1463399"/>
                </a:cubicBezTo>
                <a:cubicBezTo>
                  <a:pt x="1265238" y="1452218"/>
                  <a:pt x="1269048" y="1437309"/>
                  <a:pt x="1280478" y="1429855"/>
                </a:cubicBezTo>
                <a:cubicBezTo>
                  <a:pt x="1288098" y="1426127"/>
                  <a:pt x="1295718" y="1425196"/>
                  <a:pt x="1302385" y="1426593"/>
                </a:cubicBezTo>
                <a:close/>
                <a:moveTo>
                  <a:pt x="871677" y="1426593"/>
                </a:moveTo>
                <a:cubicBezTo>
                  <a:pt x="878206" y="1425196"/>
                  <a:pt x="885667" y="1426127"/>
                  <a:pt x="893128" y="1429855"/>
                </a:cubicBezTo>
                <a:cubicBezTo>
                  <a:pt x="904320" y="1437309"/>
                  <a:pt x="908051" y="1452218"/>
                  <a:pt x="900590" y="1463399"/>
                </a:cubicBezTo>
                <a:cubicBezTo>
                  <a:pt x="900590" y="1463399"/>
                  <a:pt x="900590" y="1463399"/>
                  <a:pt x="885667" y="1493217"/>
                </a:cubicBezTo>
                <a:cubicBezTo>
                  <a:pt x="878206" y="1500671"/>
                  <a:pt x="870745" y="1508125"/>
                  <a:pt x="863283" y="1508125"/>
                </a:cubicBezTo>
                <a:cubicBezTo>
                  <a:pt x="855822" y="1508125"/>
                  <a:pt x="852091" y="1504398"/>
                  <a:pt x="848361" y="1504398"/>
                </a:cubicBezTo>
                <a:cubicBezTo>
                  <a:pt x="837169" y="1496944"/>
                  <a:pt x="833438" y="1482035"/>
                  <a:pt x="840899" y="1467126"/>
                </a:cubicBezTo>
                <a:cubicBezTo>
                  <a:pt x="840899" y="1467126"/>
                  <a:pt x="840899" y="1467126"/>
                  <a:pt x="855822" y="1437309"/>
                </a:cubicBezTo>
                <a:cubicBezTo>
                  <a:pt x="859553" y="1431718"/>
                  <a:pt x="865149" y="1427991"/>
                  <a:pt x="871677" y="1426593"/>
                </a:cubicBezTo>
                <a:close/>
                <a:moveTo>
                  <a:pt x="1441028" y="1271588"/>
                </a:moveTo>
                <a:cubicBezTo>
                  <a:pt x="1448098" y="1269683"/>
                  <a:pt x="1455639" y="1270635"/>
                  <a:pt x="1461294" y="1274445"/>
                </a:cubicBezTo>
                <a:cubicBezTo>
                  <a:pt x="1461294" y="1274445"/>
                  <a:pt x="1461294" y="1274445"/>
                  <a:pt x="1491457" y="1293495"/>
                </a:cubicBezTo>
                <a:cubicBezTo>
                  <a:pt x="1502768" y="1301115"/>
                  <a:pt x="1506538" y="1316355"/>
                  <a:pt x="1498997" y="1327785"/>
                </a:cubicBezTo>
                <a:cubicBezTo>
                  <a:pt x="1495227" y="1339215"/>
                  <a:pt x="1487686" y="1343025"/>
                  <a:pt x="1476375" y="1343025"/>
                </a:cubicBezTo>
                <a:cubicBezTo>
                  <a:pt x="1472605" y="1343025"/>
                  <a:pt x="1468835" y="1343025"/>
                  <a:pt x="1465064" y="1339215"/>
                </a:cubicBezTo>
                <a:cubicBezTo>
                  <a:pt x="1465064" y="1339215"/>
                  <a:pt x="1465064" y="1339215"/>
                  <a:pt x="1434902" y="1320165"/>
                </a:cubicBezTo>
                <a:cubicBezTo>
                  <a:pt x="1423591" y="1316355"/>
                  <a:pt x="1416050" y="1297305"/>
                  <a:pt x="1423591" y="1285875"/>
                </a:cubicBezTo>
                <a:cubicBezTo>
                  <a:pt x="1427361" y="1278255"/>
                  <a:pt x="1433959" y="1273493"/>
                  <a:pt x="1441028" y="1271588"/>
                </a:cubicBezTo>
                <a:close/>
                <a:moveTo>
                  <a:pt x="732260" y="1271588"/>
                </a:moveTo>
                <a:cubicBezTo>
                  <a:pt x="739329" y="1273493"/>
                  <a:pt x="745927" y="1278255"/>
                  <a:pt x="749697" y="1285875"/>
                </a:cubicBezTo>
                <a:cubicBezTo>
                  <a:pt x="757238" y="1297305"/>
                  <a:pt x="749697" y="1316355"/>
                  <a:pt x="738386" y="1320165"/>
                </a:cubicBezTo>
                <a:cubicBezTo>
                  <a:pt x="738386" y="1320165"/>
                  <a:pt x="738386" y="1320165"/>
                  <a:pt x="708224" y="1339215"/>
                </a:cubicBezTo>
                <a:cubicBezTo>
                  <a:pt x="704453" y="1343025"/>
                  <a:pt x="700683" y="1343025"/>
                  <a:pt x="696913" y="1343025"/>
                </a:cubicBezTo>
                <a:cubicBezTo>
                  <a:pt x="685602" y="1343025"/>
                  <a:pt x="678061" y="1339215"/>
                  <a:pt x="674291" y="1327785"/>
                </a:cubicBezTo>
                <a:cubicBezTo>
                  <a:pt x="666750" y="1316355"/>
                  <a:pt x="670520" y="1301115"/>
                  <a:pt x="681831" y="1293495"/>
                </a:cubicBezTo>
                <a:cubicBezTo>
                  <a:pt x="681831" y="1293495"/>
                  <a:pt x="681831" y="1293495"/>
                  <a:pt x="711994" y="1274445"/>
                </a:cubicBezTo>
                <a:cubicBezTo>
                  <a:pt x="717650" y="1270635"/>
                  <a:pt x="725190" y="1269683"/>
                  <a:pt x="732260" y="1271588"/>
                </a:cubicBezTo>
                <a:close/>
                <a:moveTo>
                  <a:pt x="1502949" y="1063625"/>
                </a:moveTo>
                <a:cubicBezTo>
                  <a:pt x="1502949" y="1063625"/>
                  <a:pt x="1502949" y="1063625"/>
                  <a:pt x="1537114" y="1063625"/>
                </a:cubicBezTo>
                <a:cubicBezTo>
                  <a:pt x="1552299" y="1063625"/>
                  <a:pt x="1563688" y="1074851"/>
                  <a:pt x="1563688" y="1089819"/>
                </a:cubicBezTo>
                <a:cubicBezTo>
                  <a:pt x="1563688" y="1104787"/>
                  <a:pt x="1552299" y="1116013"/>
                  <a:pt x="1537114" y="1116013"/>
                </a:cubicBezTo>
                <a:cubicBezTo>
                  <a:pt x="1537114" y="1116013"/>
                  <a:pt x="1537114" y="1116013"/>
                  <a:pt x="1502949" y="1116013"/>
                </a:cubicBezTo>
                <a:cubicBezTo>
                  <a:pt x="1487764" y="1116013"/>
                  <a:pt x="1476375" y="1104787"/>
                  <a:pt x="1476375" y="1089819"/>
                </a:cubicBezTo>
                <a:cubicBezTo>
                  <a:pt x="1476375" y="1074851"/>
                  <a:pt x="1487764" y="1063625"/>
                  <a:pt x="1502949" y="1063625"/>
                </a:cubicBezTo>
                <a:close/>
                <a:moveTo>
                  <a:pt x="637278" y="1063625"/>
                </a:moveTo>
                <a:cubicBezTo>
                  <a:pt x="637278" y="1063625"/>
                  <a:pt x="637278" y="1063625"/>
                  <a:pt x="670823" y="1063625"/>
                </a:cubicBezTo>
                <a:cubicBezTo>
                  <a:pt x="685731" y="1063625"/>
                  <a:pt x="696913" y="1074851"/>
                  <a:pt x="696913" y="1089819"/>
                </a:cubicBezTo>
                <a:cubicBezTo>
                  <a:pt x="696913" y="1104787"/>
                  <a:pt x="685731" y="1116013"/>
                  <a:pt x="670823" y="1116013"/>
                </a:cubicBezTo>
                <a:cubicBezTo>
                  <a:pt x="670823" y="1116013"/>
                  <a:pt x="670823" y="1116013"/>
                  <a:pt x="637278" y="1116013"/>
                </a:cubicBezTo>
                <a:cubicBezTo>
                  <a:pt x="622370" y="1116013"/>
                  <a:pt x="611188" y="1104787"/>
                  <a:pt x="611188" y="1089819"/>
                </a:cubicBezTo>
                <a:cubicBezTo>
                  <a:pt x="611188" y="1074851"/>
                  <a:pt x="622370" y="1063625"/>
                  <a:pt x="637278" y="1063625"/>
                </a:cubicBezTo>
                <a:close/>
                <a:moveTo>
                  <a:pt x="872317" y="863253"/>
                </a:moveTo>
                <a:cubicBezTo>
                  <a:pt x="879377" y="863253"/>
                  <a:pt x="885966" y="866081"/>
                  <a:pt x="889731" y="871736"/>
                </a:cubicBezTo>
                <a:cubicBezTo>
                  <a:pt x="889731" y="871736"/>
                  <a:pt x="889731" y="871736"/>
                  <a:pt x="1089278" y="1067793"/>
                </a:cubicBezTo>
                <a:cubicBezTo>
                  <a:pt x="1089278" y="1067793"/>
                  <a:pt x="1089278" y="1067793"/>
                  <a:pt x="1221054" y="935832"/>
                </a:cubicBezTo>
                <a:cubicBezTo>
                  <a:pt x="1232350" y="924521"/>
                  <a:pt x="1247410" y="924521"/>
                  <a:pt x="1258705" y="935832"/>
                </a:cubicBezTo>
                <a:cubicBezTo>
                  <a:pt x="1270000" y="947143"/>
                  <a:pt x="1270000" y="962224"/>
                  <a:pt x="1258705" y="973535"/>
                </a:cubicBezTo>
                <a:cubicBezTo>
                  <a:pt x="1258705" y="973535"/>
                  <a:pt x="1258705" y="973535"/>
                  <a:pt x="1108103" y="1124348"/>
                </a:cubicBezTo>
                <a:cubicBezTo>
                  <a:pt x="1100573" y="1131888"/>
                  <a:pt x="1093043" y="1131888"/>
                  <a:pt x="1089278" y="1131888"/>
                </a:cubicBezTo>
                <a:cubicBezTo>
                  <a:pt x="1081748" y="1131888"/>
                  <a:pt x="1074218" y="1131888"/>
                  <a:pt x="1070453" y="1124348"/>
                </a:cubicBezTo>
                <a:cubicBezTo>
                  <a:pt x="1070453" y="1124348"/>
                  <a:pt x="1070453" y="1124348"/>
                  <a:pt x="852080" y="909439"/>
                </a:cubicBezTo>
                <a:cubicBezTo>
                  <a:pt x="844550" y="898128"/>
                  <a:pt x="844550" y="883047"/>
                  <a:pt x="852080" y="871736"/>
                </a:cubicBezTo>
                <a:cubicBezTo>
                  <a:pt x="857728" y="866081"/>
                  <a:pt x="865258" y="863253"/>
                  <a:pt x="872317" y="863253"/>
                </a:cubicBezTo>
                <a:close/>
                <a:moveTo>
                  <a:pt x="1483445" y="838199"/>
                </a:moveTo>
                <a:cubicBezTo>
                  <a:pt x="1489572" y="840104"/>
                  <a:pt x="1495227" y="844867"/>
                  <a:pt x="1498997" y="852487"/>
                </a:cubicBezTo>
                <a:cubicBezTo>
                  <a:pt x="1506538" y="863917"/>
                  <a:pt x="1502768" y="879157"/>
                  <a:pt x="1491457" y="886777"/>
                </a:cubicBezTo>
                <a:cubicBezTo>
                  <a:pt x="1491457" y="886777"/>
                  <a:pt x="1491457" y="886777"/>
                  <a:pt x="1461294" y="905827"/>
                </a:cubicBezTo>
                <a:cubicBezTo>
                  <a:pt x="1457524" y="905827"/>
                  <a:pt x="1453753" y="909637"/>
                  <a:pt x="1446213" y="909637"/>
                </a:cubicBezTo>
                <a:cubicBezTo>
                  <a:pt x="1438672" y="909637"/>
                  <a:pt x="1431131" y="902017"/>
                  <a:pt x="1423591" y="894397"/>
                </a:cubicBezTo>
                <a:cubicBezTo>
                  <a:pt x="1416050" y="882967"/>
                  <a:pt x="1423591" y="863917"/>
                  <a:pt x="1434902" y="860107"/>
                </a:cubicBezTo>
                <a:cubicBezTo>
                  <a:pt x="1434902" y="860107"/>
                  <a:pt x="1434902" y="860107"/>
                  <a:pt x="1465064" y="841057"/>
                </a:cubicBezTo>
                <a:cubicBezTo>
                  <a:pt x="1470719" y="837247"/>
                  <a:pt x="1477318" y="836294"/>
                  <a:pt x="1483445" y="838199"/>
                </a:cubicBezTo>
                <a:close/>
                <a:moveTo>
                  <a:pt x="689843" y="838199"/>
                </a:moveTo>
                <a:cubicBezTo>
                  <a:pt x="695970" y="836294"/>
                  <a:pt x="702569" y="837247"/>
                  <a:pt x="708224" y="841057"/>
                </a:cubicBezTo>
                <a:cubicBezTo>
                  <a:pt x="708224" y="841057"/>
                  <a:pt x="708224" y="841057"/>
                  <a:pt x="738386" y="860107"/>
                </a:cubicBezTo>
                <a:cubicBezTo>
                  <a:pt x="749697" y="863917"/>
                  <a:pt x="757238" y="882967"/>
                  <a:pt x="749697" y="894397"/>
                </a:cubicBezTo>
                <a:cubicBezTo>
                  <a:pt x="742157" y="902017"/>
                  <a:pt x="734616" y="909637"/>
                  <a:pt x="727075" y="909637"/>
                </a:cubicBezTo>
                <a:cubicBezTo>
                  <a:pt x="719535" y="909637"/>
                  <a:pt x="715764" y="905827"/>
                  <a:pt x="711994" y="905827"/>
                </a:cubicBezTo>
                <a:cubicBezTo>
                  <a:pt x="711994" y="905827"/>
                  <a:pt x="711994" y="905827"/>
                  <a:pt x="681831" y="886777"/>
                </a:cubicBezTo>
                <a:cubicBezTo>
                  <a:pt x="670520" y="879157"/>
                  <a:pt x="666750" y="863917"/>
                  <a:pt x="674291" y="852487"/>
                </a:cubicBezTo>
                <a:cubicBezTo>
                  <a:pt x="678061" y="844867"/>
                  <a:pt x="683717" y="840104"/>
                  <a:pt x="689843" y="838199"/>
                </a:cubicBezTo>
                <a:close/>
                <a:moveTo>
                  <a:pt x="1305719" y="671495"/>
                </a:moveTo>
                <a:cubicBezTo>
                  <a:pt x="1312863" y="669597"/>
                  <a:pt x="1320483" y="670546"/>
                  <a:pt x="1326198" y="674342"/>
                </a:cubicBezTo>
                <a:cubicBezTo>
                  <a:pt x="1337628" y="681935"/>
                  <a:pt x="1341438" y="697119"/>
                  <a:pt x="1333818" y="712304"/>
                </a:cubicBezTo>
                <a:cubicBezTo>
                  <a:pt x="1333818" y="712304"/>
                  <a:pt x="1333818" y="712304"/>
                  <a:pt x="1318578" y="742674"/>
                </a:cubicBezTo>
                <a:cubicBezTo>
                  <a:pt x="1314768" y="750267"/>
                  <a:pt x="1303338" y="754063"/>
                  <a:pt x="1295718" y="754063"/>
                </a:cubicBezTo>
                <a:cubicBezTo>
                  <a:pt x="1291908" y="754063"/>
                  <a:pt x="1284288" y="754063"/>
                  <a:pt x="1280478" y="750267"/>
                </a:cubicBezTo>
                <a:cubicBezTo>
                  <a:pt x="1269048" y="742674"/>
                  <a:pt x="1265238" y="727489"/>
                  <a:pt x="1272858" y="716101"/>
                </a:cubicBezTo>
                <a:cubicBezTo>
                  <a:pt x="1272858" y="716101"/>
                  <a:pt x="1272858" y="716101"/>
                  <a:pt x="1288098" y="685731"/>
                </a:cubicBezTo>
                <a:cubicBezTo>
                  <a:pt x="1291908" y="678138"/>
                  <a:pt x="1298576" y="673393"/>
                  <a:pt x="1305719" y="671495"/>
                </a:cubicBezTo>
                <a:close/>
                <a:moveTo>
                  <a:pt x="869812" y="671495"/>
                </a:moveTo>
                <a:cubicBezTo>
                  <a:pt x="876341" y="673393"/>
                  <a:pt x="881937" y="678138"/>
                  <a:pt x="885667" y="685731"/>
                </a:cubicBezTo>
                <a:cubicBezTo>
                  <a:pt x="885667" y="685731"/>
                  <a:pt x="885667" y="685731"/>
                  <a:pt x="900590" y="716101"/>
                </a:cubicBezTo>
                <a:cubicBezTo>
                  <a:pt x="908051" y="727489"/>
                  <a:pt x="904320" y="742674"/>
                  <a:pt x="893128" y="750267"/>
                </a:cubicBezTo>
                <a:cubicBezTo>
                  <a:pt x="889398" y="754063"/>
                  <a:pt x="881936" y="754063"/>
                  <a:pt x="878206" y="754063"/>
                </a:cubicBezTo>
                <a:cubicBezTo>
                  <a:pt x="870745" y="754063"/>
                  <a:pt x="859553" y="750267"/>
                  <a:pt x="855822" y="742674"/>
                </a:cubicBezTo>
                <a:lnTo>
                  <a:pt x="840899" y="712304"/>
                </a:lnTo>
                <a:cubicBezTo>
                  <a:pt x="833438" y="697119"/>
                  <a:pt x="837169" y="681935"/>
                  <a:pt x="848361" y="674342"/>
                </a:cubicBezTo>
                <a:cubicBezTo>
                  <a:pt x="855822" y="670546"/>
                  <a:pt x="863283" y="669597"/>
                  <a:pt x="869812" y="671495"/>
                </a:cubicBezTo>
                <a:close/>
                <a:moveTo>
                  <a:pt x="1089343" y="611187"/>
                </a:moveTo>
                <a:cubicBezTo>
                  <a:pt x="1100773" y="611187"/>
                  <a:pt x="1116013" y="622368"/>
                  <a:pt x="1116013" y="637277"/>
                </a:cubicBezTo>
                <a:cubicBezTo>
                  <a:pt x="1116013" y="637277"/>
                  <a:pt x="1116013" y="637277"/>
                  <a:pt x="1116013" y="670822"/>
                </a:cubicBezTo>
                <a:cubicBezTo>
                  <a:pt x="1116013" y="685730"/>
                  <a:pt x="1100773" y="696912"/>
                  <a:pt x="1089343" y="696912"/>
                </a:cubicBezTo>
                <a:cubicBezTo>
                  <a:pt x="1074103" y="696912"/>
                  <a:pt x="1058863" y="685730"/>
                  <a:pt x="1058863" y="670822"/>
                </a:cubicBezTo>
                <a:cubicBezTo>
                  <a:pt x="1058863" y="670822"/>
                  <a:pt x="1058863" y="670822"/>
                  <a:pt x="1058863" y="637277"/>
                </a:cubicBezTo>
                <a:cubicBezTo>
                  <a:pt x="1058863" y="622368"/>
                  <a:pt x="1074103" y="611187"/>
                  <a:pt x="1089343" y="611187"/>
                </a:cubicBezTo>
                <a:close/>
                <a:moveTo>
                  <a:pt x="1087437" y="490536"/>
                </a:moveTo>
                <a:cubicBezTo>
                  <a:pt x="757778" y="490536"/>
                  <a:pt x="490537" y="758844"/>
                  <a:pt x="490537" y="1089818"/>
                </a:cubicBezTo>
                <a:cubicBezTo>
                  <a:pt x="490537" y="1420792"/>
                  <a:pt x="757778" y="1689100"/>
                  <a:pt x="1087437" y="1689100"/>
                </a:cubicBezTo>
                <a:cubicBezTo>
                  <a:pt x="1417096" y="1689100"/>
                  <a:pt x="1684337" y="1420792"/>
                  <a:pt x="1684337" y="1089818"/>
                </a:cubicBezTo>
                <a:cubicBezTo>
                  <a:pt x="1684337" y="758844"/>
                  <a:pt x="1417096" y="490536"/>
                  <a:pt x="1087437" y="490536"/>
                </a:cubicBezTo>
                <a:close/>
                <a:moveTo>
                  <a:pt x="1087437" y="438149"/>
                </a:moveTo>
                <a:cubicBezTo>
                  <a:pt x="1446029" y="438149"/>
                  <a:pt x="1736725" y="730267"/>
                  <a:pt x="1736725" y="1090612"/>
                </a:cubicBezTo>
                <a:cubicBezTo>
                  <a:pt x="1736725" y="1450957"/>
                  <a:pt x="1446029" y="1743075"/>
                  <a:pt x="1087437" y="1743075"/>
                </a:cubicBezTo>
                <a:cubicBezTo>
                  <a:pt x="728845" y="1743075"/>
                  <a:pt x="438149" y="1450957"/>
                  <a:pt x="438149" y="1090612"/>
                </a:cubicBezTo>
                <a:cubicBezTo>
                  <a:pt x="438149" y="730267"/>
                  <a:pt x="728845" y="438149"/>
                  <a:pt x="1087437" y="438149"/>
                </a:cubicBezTo>
                <a:close/>
                <a:moveTo>
                  <a:pt x="934959" y="57150"/>
                </a:moveTo>
                <a:cubicBezTo>
                  <a:pt x="901075" y="57150"/>
                  <a:pt x="874721" y="83532"/>
                  <a:pt x="874721" y="113683"/>
                </a:cubicBezTo>
                <a:cubicBezTo>
                  <a:pt x="874721" y="113683"/>
                  <a:pt x="874721" y="113683"/>
                  <a:pt x="874721" y="249362"/>
                </a:cubicBezTo>
                <a:cubicBezTo>
                  <a:pt x="874721" y="260669"/>
                  <a:pt x="867191" y="271976"/>
                  <a:pt x="855897" y="275744"/>
                </a:cubicBezTo>
                <a:cubicBezTo>
                  <a:pt x="791894" y="294589"/>
                  <a:pt x="731655" y="317202"/>
                  <a:pt x="675182" y="347353"/>
                </a:cubicBezTo>
                <a:cubicBezTo>
                  <a:pt x="667652" y="354891"/>
                  <a:pt x="652593" y="354891"/>
                  <a:pt x="645063" y="343584"/>
                </a:cubicBezTo>
                <a:cubicBezTo>
                  <a:pt x="645063" y="343584"/>
                  <a:pt x="645063" y="343584"/>
                  <a:pt x="550941" y="249362"/>
                </a:cubicBezTo>
                <a:cubicBezTo>
                  <a:pt x="528351" y="226749"/>
                  <a:pt x="490702" y="226749"/>
                  <a:pt x="464348" y="249362"/>
                </a:cubicBezTo>
                <a:cubicBezTo>
                  <a:pt x="464348" y="249362"/>
                  <a:pt x="464348" y="249362"/>
                  <a:pt x="245984" y="467957"/>
                </a:cubicBezTo>
                <a:cubicBezTo>
                  <a:pt x="223395" y="490570"/>
                  <a:pt x="223395" y="528258"/>
                  <a:pt x="245984" y="550872"/>
                </a:cubicBezTo>
                <a:cubicBezTo>
                  <a:pt x="245984" y="550872"/>
                  <a:pt x="245984" y="550872"/>
                  <a:pt x="343872" y="645093"/>
                </a:cubicBezTo>
                <a:cubicBezTo>
                  <a:pt x="351401" y="652631"/>
                  <a:pt x="351401" y="667706"/>
                  <a:pt x="347636" y="679013"/>
                </a:cubicBezTo>
                <a:cubicBezTo>
                  <a:pt x="313752" y="735546"/>
                  <a:pt x="291163" y="795848"/>
                  <a:pt x="272339" y="856150"/>
                </a:cubicBezTo>
                <a:cubicBezTo>
                  <a:pt x="268574" y="867456"/>
                  <a:pt x="257279" y="874994"/>
                  <a:pt x="245984" y="874994"/>
                </a:cubicBezTo>
                <a:cubicBezTo>
                  <a:pt x="245984" y="874994"/>
                  <a:pt x="245984" y="874994"/>
                  <a:pt x="114213" y="874994"/>
                </a:cubicBezTo>
                <a:cubicBezTo>
                  <a:pt x="80329" y="874994"/>
                  <a:pt x="53975" y="901376"/>
                  <a:pt x="53975" y="935296"/>
                </a:cubicBezTo>
                <a:cubicBezTo>
                  <a:pt x="53975" y="935296"/>
                  <a:pt x="53975" y="935296"/>
                  <a:pt x="53975" y="1244343"/>
                </a:cubicBezTo>
                <a:cubicBezTo>
                  <a:pt x="53975" y="1278262"/>
                  <a:pt x="80329" y="1304644"/>
                  <a:pt x="114213" y="1304644"/>
                </a:cubicBezTo>
                <a:cubicBezTo>
                  <a:pt x="114213" y="1304644"/>
                  <a:pt x="114213" y="1304644"/>
                  <a:pt x="245984" y="1304644"/>
                </a:cubicBezTo>
                <a:cubicBezTo>
                  <a:pt x="257279" y="1304644"/>
                  <a:pt x="268574" y="1312182"/>
                  <a:pt x="272339" y="1323489"/>
                </a:cubicBezTo>
                <a:cubicBezTo>
                  <a:pt x="291163" y="1383791"/>
                  <a:pt x="313752" y="1444092"/>
                  <a:pt x="347636" y="1500625"/>
                </a:cubicBezTo>
                <a:cubicBezTo>
                  <a:pt x="351401" y="1511932"/>
                  <a:pt x="351401" y="1523239"/>
                  <a:pt x="343872" y="1534545"/>
                </a:cubicBezTo>
                <a:cubicBezTo>
                  <a:pt x="343872" y="1534545"/>
                  <a:pt x="343872" y="1534545"/>
                  <a:pt x="245984" y="1628767"/>
                </a:cubicBezTo>
                <a:cubicBezTo>
                  <a:pt x="223395" y="1651380"/>
                  <a:pt x="223395" y="1689069"/>
                  <a:pt x="245984" y="1711682"/>
                </a:cubicBezTo>
                <a:cubicBezTo>
                  <a:pt x="245984" y="1711682"/>
                  <a:pt x="245984" y="1711682"/>
                  <a:pt x="464348" y="1930276"/>
                </a:cubicBezTo>
                <a:cubicBezTo>
                  <a:pt x="490702" y="1952889"/>
                  <a:pt x="528351" y="1952889"/>
                  <a:pt x="550941" y="1930276"/>
                </a:cubicBezTo>
                <a:cubicBezTo>
                  <a:pt x="550941" y="1930276"/>
                  <a:pt x="550941" y="1930276"/>
                  <a:pt x="645063" y="1836054"/>
                </a:cubicBezTo>
                <a:cubicBezTo>
                  <a:pt x="648828" y="1828517"/>
                  <a:pt x="656357" y="1828517"/>
                  <a:pt x="663887" y="1828517"/>
                </a:cubicBezTo>
                <a:cubicBezTo>
                  <a:pt x="667652" y="1828517"/>
                  <a:pt x="671417" y="1828517"/>
                  <a:pt x="675182" y="1828517"/>
                </a:cubicBezTo>
                <a:cubicBezTo>
                  <a:pt x="731655" y="1862437"/>
                  <a:pt x="791894" y="1885050"/>
                  <a:pt x="855897" y="1903894"/>
                </a:cubicBezTo>
                <a:cubicBezTo>
                  <a:pt x="867191" y="1907663"/>
                  <a:pt x="874721" y="1918969"/>
                  <a:pt x="874721" y="1930276"/>
                </a:cubicBezTo>
                <a:cubicBezTo>
                  <a:pt x="874721" y="1930276"/>
                  <a:pt x="874721" y="1930276"/>
                  <a:pt x="874721" y="2065955"/>
                </a:cubicBezTo>
                <a:cubicBezTo>
                  <a:pt x="874721" y="2096106"/>
                  <a:pt x="901075" y="2122488"/>
                  <a:pt x="934959" y="2122488"/>
                </a:cubicBezTo>
                <a:cubicBezTo>
                  <a:pt x="934959" y="2122488"/>
                  <a:pt x="934959" y="2122488"/>
                  <a:pt x="1239916" y="2122488"/>
                </a:cubicBezTo>
                <a:cubicBezTo>
                  <a:pt x="1273800" y="2122488"/>
                  <a:pt x="1300154" y="2096106"/>
                  <a:pt x="1300154" y="2065955"/>
                </a:cubicBezTo>
                <a:cubicBezTo>
                  <a:pt x="1300154" y="2065955"/>
                  <a:pt x="1300154" y="2065955"/>
                  <a:pt x="1300154" y="1926507"/>
                </a:cubicBezTo>
                <a:cubicBezTo>
                  <a:pt x="1300154" y="1915201"/>
                  <a:pt x="1307684" y="1903894"/>
                  <a:pt x="1318978" y="1900125"/>
                </a:cubicBezTo>
                <a:cubicBezTo>
                  <a:pt x="1382981" y="1885050"/>
                  <a:pt x="1439455" y="1858668"/>
                  <a:pt x="1495928" y="1828517"/>
                </a:cubicBezTo>
                <a:cubicBezTo>
                  <a:pt x="1507223" y="1820979"/>
                  <a:pt x="1518517" y="1824748"/>
                  <a:pt x="1526047" y="1832286"/>
                </a:cubicBezTo>
                <a:cubicBezTo>
                  <a:pt x="1526047" y="1832286"/>
                  <a:pt x="1526047" y="1832286"/>
                  <a:pt x="1623934" y="1930276"/>
                </a:cubicBezTo>
                <a:cubicBezTo>
                  <a:pt x="1650289" y="1952889"/>
                  <a:pt x="1684173" y="1952889"/>
                  <a:pt x="1710527" y="1930276"/>
                </a:cubicBezTo>
                <a:cubicBezTo>
                  <a:pt x="1710527" y="1930276"/>
                  <a:pt x="1710527" y="1930276"/>
                  <a:pt x="1928891" y="1711682"/>
                </a:cubicBezTo>
                <a:cubicBezTo>
                  <a:pt x="1951480" y="1689069"/>
                  <a:pt x="1951480" y="1651380"/>
                  <a:pt x="1928891" y="1628767"/>
                </a:cubicBezTo>
                <a:cubicBezTo>
                  <a:pt x="1928891" y="1628767"/>
                  <a:pt x="1928891" y="1628767"/>
                  <a:pt x="1827239" y="1530776"/>
                </a:cubicBezTo>
                <a:cubicBezTo>
                  <a:pt x="1819709" y="1519470"/>
                  <a:pt x="1819709" y="1508163"/>
                  <a:pt x="1823474" y="1496857"/>
                </a:cubicBezTo>
                <a:cubicBezTo>
                  <a:pt x="1853593" y="1444092"/>
                  <a:pt x="1879947" y="1383791"/>
                  <a:pt x="1895007" y="1323489"/>
                </a:cubicBezTo>
                <a:cubicBezTo>
                  <a:pt x="1898771" y="1312182"/>
                  <a:pt x="1910066" y="1304644"/>
                  <a:pt x="1921361" y="1304644"/>
                </a:cubicBezTo>
                <a:cubicBezTo>
                  <a:pt x="1921361" y="1304644"/>
                  <a:pt x="1921361" y="1304644"/>
                  <a:pt x="2060662" y="1304644"/>
                </a:cubicBezTo>
                <a:cubicBezTo>
                  <a:pt x="2094546" y="1304644"/>
                  <a:pt x="2120900" y="1278262"/>
                  <a:pt x="2120900" y="1244343"/>
                </a:cubicBezTo>
                <a:lnTo>
                  <a:pt x="2120900" y="935296"/>
                </a:lnTo>
                <a:cubicBezTo>
                  <a:pt x="2120900" y="901376"/>
                  <a:pt x="2094546" y="874994"/>
                  <a:pt x="2060662" y="874994"/>
                </a:cubicBezTo>
                <a:cubicBezTo>
                  <a:pt x="2060662" y="874994"/>
                  <a:pt x="2060662" y="874994"/>
                  <a:pt x="1921361" y="874994"/>
                </a:cubicBezTo>
                <a:cubicBezTo>
                  <a:pt x="1910066" y="874994"/>
                  <a:pt x="1898771" y="867456"/>
                  <a:pt x="1895007" y="856150"/>
                </a:cubicBezTo>
                <a:cubicBezTo>
                  <a:pt x="1879947" y="795848"/>
                  <a:pt x="1853593" y="735546"/>
                  <a:pt x="1823474" y="682782"/>
                </a:cubicBezTo>
                <a:cubicBezTo>
                  <a:pt x="1819709" y="671475"/>
                  <a:pt x="1819709" y="656400"/>
                  <a:pt x="1827239" y="648862"/>
                </a:cubicBezTo>
                <a:cubicBezTo>
                  <a:pt x="1827239" y="648862"/>
                  <a:pt x="1827239" y="648862"/>
                  <a:pt x="1928891" y="550872"/>
                </a:cubicBezTo>
                <a:cubicBezTo>
                  <a:pt x="1951480" y="528258"/>
                  <a:pt x="1951480" y="490570"/>
                  <a:pt x="1928891" y="467957"/>
                </a:cubicBezTo>
                <a:cubicBezTo>
                  <a:pt x="1928891" y="467957"/>
                  <a:pt x="1928891" y="467957"/>
                  <a:pt x="1710527" y="249362"/>
                </a:cubicBezTo>
                <a:cubicBezTo>
                  <a:pt x="1684173" y="226749"/>
                  <a:pt x="1650289" y="226749"/>
                  <a:pt x="1623934" y="249362"/>
                </a:cubicBezTo>
                <a:cubicBezTo>
                  <a:pt x="1623934" y="249362"/>
                  <a:pt x="1623934" y="249362"/>
                  <a:pt x="1526047" y="347353"/>
                </a:cubicBezTo>
                <a:cubicBezTo>
                  <a:pt x="1518517" y="354891"/>
                  <a:pt x="1507223" y="358659"/>
                  <a:pt x="1495928" y="351122"/>
                </a:cubicBezTo>
                <a:cubicBezTo>
                  <a:pt x="1439455" y="320971"/>
                  <a:pt x="1382981" y="294589"/>
                  <a:pt x="1318978" y="279513"/>
                </a:cubicBezTo>
                <a:cubicBezTo>
                  <a:pt x="1307684" y="275744"/>
                  <a:pt x="1300154" y="264438"/>
                  <a:pt x="1300154" y="253131"/>
                </a:cubicBezTo>
                <a:cubicBezTo>
                  <a:pt x="1300154" y="253131"/>
                  <a:pt x="1300154" y="253131"/>
                  <a:pt x="1300154" y="113683"/>
                </a:cubicBezTo>
                <a:cubicBezTo>
                  <a:pt x="1300154" y="83532"/>
                  <a:pt x="1273800" y="57150"/>
                  <a:pt x="1239916" y="57150"/>
                </a:cubicBezTo>
                <a:cubicBezTo>
                  <a:pt x="1239916" y="57150"/>
                  <a:pt x="1239916" y="57150"/>
                  <a:pt x="934959" y="57150"/>
                </a:cubicBezTo>
                <a:close/>
                <a:moveTo>
                  <a:pt x="934099" y="0"/>
                </a:moveTo>
                <a:cubicBezTo>
                  <a:pt x="934099" y="0"/>
                  <a:pt x="934099" y="0"/>
                  <a:pt x="1239189" y="0"/>
                </a:cubicBezTo>
                <a:cubicBezTo>
                  <a:pt x="1303219" y="0"/>
                  <a:pt x="1352184" y="52794"/>
                  <a:pt x="1352184" y="113130"/>
                </a:cubicBezTo>
                <a:cubicBezTo>
                  <a:pt x="1352184" y="113130"/>
                  <a:pt x="1352184" y="113130"/>
                  <a:pt x="1352184" y="233802"/>
                </a:cubicBezTo>
                <a:cubicBezTo>
                  <a:pt x="1404916" y="248886"/>
                  <a:pt x="1453881" y="267741"/>
                  <a:pt x="1502846" y="294138"/>
                </a:cubicBezTo>
                <a:cubicBezTo>
                  <a:pt x="1502846" y="294138"/>
                  <a:pt x="1502846" y="294138"/>
                  <a:pt x="1585709" y="211176"/>
                </a:cubicBezTo>
                <a:cubicBezTo>
                  <a:pt x="1630908" y="165924"/>
                  <a:pt x="1702472" y="165924"/>
                  <a:pt x="1747670" y="211176"/>
                </a:cubicBezTo>
                <a:cubicBezTo>
                  <a:pt x="1747670" y="211176"/>
                  <a:pt x="1747670" y="211176"/>
                  <a:pt x="1966129" y="429894"/>
                </a:cubicBezTo>
                <a:cubicBezTo>
                  <a:pt x="2007561" y="475146"/>
                  <a:pt x="2007561" y="543024"/>
                  <a:pt x="1966129" y="588276"/>
                </a:cubicBezTo>
                <a:cubicBezTo>
                  <a:pt x="1966129" y="588276"/>
                  <a:pt x="1966129" y="588276"/>
                  <a:pt x="1879499" y="675009"/>
                </a:cubicBezTo>
                <a:cubicBezTo>
                  <a:pt x="1905864" y="720261"/>
                  <a:pt x="1924697" y="769284"/>
                  <a:pt x="1939763" y="822078"/>
                </a:cubicBezTo>
                <a:cubicBezTo>
                  <a:pt x="1939763" y="822078"/>
                  <a:pt x="1939763" y="822078"/>
                  <a:pt x="2060292" y="822078"/>
                </a:cubicBezTo>
                <a:cubicBezTo>
                  <a:pt x="2124323" y="822078"/>
                  <a:pt x="2173288" y="874872"/>
                  <a:pt x="2173288" y="935208"/>
                </a:cubicBezTo>
                <a:cubicBezTo>
                  <a:pt x="2173288" y="935208"/>
                  <a:pt x="2173288" y="935208"/>
                  <a:pt x="2173288" y="1244430"/>
                </a:cubicBezTo>
                <a:cubicBezTo>
                  <a:pt x="2173288" y="1304766"/>
                  <a:pt x="2124323" y="1357560"/>
                  <a:pt x="2060292" y="1357560"/>
                </a:cubicBezTo>
                <a:cubicBezTo>
                  <a:pt x="2060292" y="1357560"/>
                  <a:pt x="2060292" y="1357560"/>
                  <a:pt x="1939763" y="1357560"/>
                </a:cubicBezTo>
                <a:cubicBezTo>
                  <a:pt x="1924697" y="1406583"/>
                  <a:pt x="1905864" y="1459377"/>
                  <a:pt x="1879499" y="1504629"/>
                </a:cubicBezTo>
                <a:cubicBezTo>
                  <a:pt x="1879499" y="1504629"/>
                  <a:pt x="1879499" y="1504629"/>
                  <a:pt x="1966129" y="1591362"/>
                </a:cubicBezTo>
                <a:cubicBezTo>
                  <a:pt x="2007561" y="1636614"/>
                  <a:pt x="2007561" y="1704492"/>
                  <a:pt x="1966129" y="1749744"/>
                </a:cubicBezTo>
                <a:cubicBezTo>
                  <a:pt x="1966129" y="1749744"/>
                  <a:pt x="1966129" y="1749744"/>
                  <a:pt x="1747670" y="1968462"/>
                </a:cubicBezTo>
                <a:cubicBezTo>
                  <a:pt x="1702472" y="2013714"/>
                  <a:pt x="1630908" y="2013714"/>
                  <a:pt x="1585709" y="1968462"/>
                </a:cubicBezTo>
                <a:cubicBezTo>
                  <a:pt x="1585709" y="1968462"/>
                  <a:pt x="1585709" y="1968462"/>
                  <a:pt x="1502846" y="1885500"/>
                </a:cubicBezTo>
                <a:cubicBezTo>
                  <a:pt x="1453881" y="1911897"/>
                  <a:pt x="1404916" y="1930752"/>
                  <a:pt x="1352184" y="1945836"/>
                </a:cubicBezTo>
                <a:cubicBezTo>
                  <a:pt x="1352184" y="1945836"/>
                  <a:pt x="1352184" y="1945836"/>
                  <a:pt x="1352184" y="2066508"/>
                </a:cubicBezTo>
                <a:cubicBezTo>
                  <a:pt x="1352184" y="2126844"/>
                  <a:pt x="1303219" y="2179638"/>
                  <a:pt x="1239189" y="2179638"/>
                </a:cubicBezTo>
                <a:cubicBezTo>
                  <a:pt x="1239189" y="2179638"/>
                  <a:pt x="1239189" y="2179638"/>
                  <a:pt x="934099" y="2179638"/>
                </a:cubicBezTo>
                <a:cubicBezTo>
                  <a:pt x="870069" y="2179638"/>
                  <a:pt x="821104" y="2126844"/>
                  <a:pt x="821104" y="2066508"/>
                </a:cubicBezTo>
                <a:cubicBezTo>
                  <a:pt x="821104" y="2066508"/>
                  <a:pt x="821104" y="2066508"/>
                  <a:pt x="821104" y="1949607"/>
                </a:cubicBezTo>
                <a:cubicBezTo>
                  <a:pt x="768372" y="1934523"/>
                  <a:pt x="715641" y="1911897"/>
                  <a:pt x="666676" y="1885500"/>
                </a:cubicBezTo>
                <a:cubicBezTo>
                  <a:pt x="666676" y="1885500"/>
                  <a:pt x="666676" y="1885500"/>
                  <a:pt x="587579" y="1968462"/>
                </a:cubicBezTo>
                <a:cubicBezTo>
                  <a:pt x="542380" y="2013714"/>
                  <a:pt x="470816" y="2013714"/>
                  <a:pt x="425618" y="1968462"/>
                </a:cubicBezTo>
                <a:cubicBezTo>
                  <a:pt x="425618" y="1968462"/>
                  <a:pt x="425618" y="1968462"/>
                  <a:pt x="210926" y="1749744"/>
                </a:cubicBezTo>
                <a:cubicBezTo>
                  <a:pt x="165727" y="1704492"/>
                  <a:pt x="165727" y="1636614"/>
                  <a:pt x="210926" y="1591362"/>
                </a:cubicBezTo>
                <a:cubicBezTo>
                  <a:pt x="210926" y="1591362"/>
                  <a:pt x="210926" y="1591362"/>
                  <a:pt x="290023" y="1508400"/>
                </a:cubicBezTo>
                <a:cubicBezTo>
                  <a:pt x="263657" y="1459377"/>
                  <a:pt x="241058" y="1410354"/>
                  <a:pt x="225992" y="1357560"/>
                </a:cubicBezTo>
                <a:cubicBezTo>
                  <a:pt x="225992" y="1357560"/>
                  <a:pt x="225992" y="1357560"/>
                  <a:pt x="112996" y="1357560"/>
                </a:cubicBezTo>
                <a:cubicBezTo>
                  <a:pt x="48965" y="1357560"/>
                  <a:pt x="0" y="1304766"/>
                  <a:pt x="0" y="1244430"/>
                </a:cubicBezTo>
                <a:cubicBezTo>
                  <a:pt x="0" y="1244430"/>
                  <a:pt x="0" y="1244430"/>
                  <a:pt x="0" y="935208"/>
                </a:cubicBezTo>
                <a:cubicBezTo>
                  <a:pt x="0" y="874872"/>
                  <a:pt x="48965" y="822078"/>
                  <a:pt x="112996" y="822078"/>
                </a:cubicBezTo>
                <a:cubicBezTo>
                  <a:pt x="112996" y="822078"/>
                  <a:pt x="112996" y="822078"/>
                  <a:pt x="225992" y="822078"/>
                </a:cubicBezTo>
                <a:cubicBezTo>
                  <a:pt x="241058" y="769284"/>
                  <a:pt x="263657" y="716490"/>
                  <a:pt x="290023" y="667467"/>
                </a:cubicBezTo>
                <a:cubicBezTo>
                  <a:pt x="290023" y="667467"/>
                  <a:pt x="290023" y="667467"/>
                  <a:pt x="210926" y="588276"/>
                </a:cubicBezTo>
                <a:cubicBezTo>
                  <a:pt x="165727" y="543024"/>
                  <a:pt x="165727" y="475146"/>
                  <a:pt x="210926" y="429894"/>
                </a:cubicBezTo>
                <a:cubicBezTo>
                  <a:pt x="210926" y="429894"/>
                  <a:pt x="210926" y="429894"/>
                  <a:pt x="425618" y="211176"/>
                </a:cubicBezTo>
                <a:cubicBezTo>
                  <a:pt x="470816" y="165924"/>
                  <a:pt x="542380" y="165924"/>
                  <a:pt x="587579" y="211176"/>
                </a:cubicBezTo>
                <a:cubicBezTo>
                  <a:pt x="587579" y="211176"/>
                  <a:pt x="587579" y="211176"/>
                  <a:pt x="666676" y="294138"/>
                </a:cubicBezTo>
                <a:cubicBezTo>
                  <a:pt x="715641" y="267741"/>
                  <a:pt x="768372" y="245115"/>
                  <a:pt x="821104" y="230031"/>
                </a:cubicBezTo>
                <a:cubicBezTo>
                  <a:pt x="821104" y="230031"/>
                  <a:pt x="821104" y="230031"/>
                  <a:pt x="821104" y="113130"/>
                </a:cubicBezTo>
                <a:cubicBezTo>
                  <a:pt x="821104" y="52794"/>
                  <a:pt x="870069" y="0"/>
                  <a:pt x="9340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05222C4F-2103-4578-B475-FA666C16097F}"/>
              </a:ext>
            </a:extLst>
          </p:cNvPr>
          <p:cNvSpPr>
            <a:spLocks/>
          </p:cNvSpPr>
          <p:nvPr/>
        </p:nvSpPr>
        <p:spPr bwMode="auto">
          <a:xfrm>
            <a:off x="3024654" y="3222189"/>
            <a:ext cx="497330" cy="451556"/>
          </a:xfrm>
          <a:custGeom>
            <a:avLst/>
            <a:gdLst>
              <a:gd name="connsiteX0" fmla="*/ 1645642 w 2173288"/>
              <a:gd name="connsiteY0" fmla="*/ 1798638 h 1973264"/>
              <a:gd name="connsiteX1" fmla="*/ 1713508 w 2173288"/>
              <a:gd name="connsiteY1" fmla="*/ 1798638 h 1973264"/>
              <a:gd name="connsiteX2" fmla="*/ 1739900 w 2173288"/>
              <a:gd name="connsiteY2" fmla="*/ 1825626 h 1973264"/>
              <a:gd name="connsiteX3" fmla="*/ 1713508 w 2173288"/>
              <a:gd name="connsiteY3" fmla="*/ 1852613 h 1973264"/>
              <a:gd name="connsiteX4" fmla="*/ 1645642 w 2173288"/>
              <a:gd name="connsiteY4" fmla="*/ 1852613 h 1973264"/>
              <a:gd name="connsiteX5" fmla="*/ 1619250 w 2173288"/>
              <a:gd name="connsiteY5" fmla="*/ 1825626 h 1973264"/>
              <a:gd name="connsiteX6" fmla="*/ 1645642 w 2173288"/>
              <a:gd name="connsiteY6" fmla="*/ 1798638 h 1973264"/>
              <a:gd name="connsiteX7" fmla="*/ 1550988 w 2173288"/>
              <a:gd name="connsiteY7" fmla="*/ 1749425 h 1973264"/>
              <a:gd name="connsiteX8" fmla="*/ 1550988 w 2173288"/>
              <a:gd name="connsiteY8" fmla="*/ 1806046 h 1973264"/>
              <a:gd name="connsiteX9" fmla="*/ 1664008 w 2173288"/>
              <a:gd name="connsiteY9" fmla="*/ 1919288 h 1973264"/>
              <a:gd name="connsiteX10" fmla="*/ 1690380 w 2173288"/>
              <a:gd name="connsiteY10" fmla="*/ 1919288 h 1973264"/>
              <a:gd name="connsiteX11" fmla="*/ 1803400 w 2173288"/>
              <a:gd name="connsiteY11" fmla="*/ 1806046 h 1973264"/>
              <a:gd name="connsiteX12" fmla="*/ 1803400 w 2173288"/>
              <a:gd name="connsiteY12" fmla="*/ 1749425 h 1973264"/>
              <a:gd name="connsiteX13" fmla="*/ 1720518 w 2173288"/>
              <a:gd name="connsiteY13" fmla="*/ 1749425 h 1973264"/>
              <a:gd name="connsiteX14" fmla="*/ 1637636 w 2173288"/>
              <a:gd name="connsiteY14" fmla="*/ 1749425 h 1973264"/>
              <a:gd name="connsiteX15" fmla="*/ 1550988 w 2173288"/>
              <a:gd name="connsiteY15" fmla="*/ 1749425 h 1973264"/>
              <a:gd name="connsiteX16" fmla="*/ 1965550 w 2173288"/>
              <a:gd name="connsiteY16" fmla="*/ 1624306 h 1973264"/>
              <a:gd name="connsiteX17" fmla="*/ 1984544 w 2173288"/>
              <a:gd name="connsiteY17" fmla="*/ 1629951 h 1973264"/>
              <a:gd name="connsiteX18" fmla="*/ 2030128 w 2173288"/>
              <a:gd name="connsiteY18" fmla="*/ 1678869 h 1973264"/>
              <a:gd name="connsiteX19" fmla="*/ 2030128 w 2173288"/>
              <a:gd name="connsiteY19" fmla="*/ 1716499 h 1973264"/>
              <a:gd name="connsiteX20" fmla="*/ 2011136 w 2173288"/>
              <a:gd name="connsiteY20" fmla="*/ 1724025 h 1973264"/>
              <a:gd name="connsiteX21" fmla="*/ 1992142 w 2173288"/>
              <a:gd name="connsiteY21" fmla="*/ 1716499 h 1973264"/>
              <a:gd name="connsiteX22" fmla="*/ 1946558 w 2173288"/>
              <a:gd name="connsiteY22" fmla="*/ 1667580 h 1973264"/>
              <a:gd name="connsiteX23" fmla="*/ 1946558 w 2173288"/>
              <a:gd name="connsiteY23" fmla="*/ 1629951 h 1973264"/>
              <a:gd name="connsiteX24" fmla="*/ 1965550 w 2173288"/>
              <a:gd name="connsiteY24" fmla="*/ 1624306 h 1973264"/>
              <a:gd name="connsiteX25" fmla="*/ 1391474 w 2173288"/>
              <a:gd name="connsiteY25" fmla="*/ 1624306 h 1973264"/>
              <a:gd name="connsiteX26" fmla="*/ 1411700 w 2173288"/>
              <a:gd name="connsiteY26" fmla="*/ 1629951 h 1973264"/>
              <a:gd name="connsiteX27" fmla="*/ 1411700 w 2173288"/>
              <a:gd name="connsiteY27" fmla="*/ 1667580 h 1973264"/>
              <a:gd name="connsiteX28" fmla="*/ 1362780 w 2173288"/>
              <a:gd name="connsiteY28" fmla="*/ 1716499 h 1973264"/>
              <a:gd name="connsiteX29" fmla="*/ 1343966 w 2173288"/>
              <a:gd name="connsiteY29" fmla="*/ 1724025 h 1973264"/>
              <a:gd name="connsiteX30" fmla="*/ 1325150 w 2173288"/>
              <a:gd name="connsiteY30" fmla="*/ 1716499 h 1973264"/>
              <a:gd name="connsiteX31" fmla="*/ 1325150 w 2173288"/>
              <a:gd name="connsiteY31" fmla="*/ 1678869 h 1973264"/>
              <a:gd name="connsiteX32" fmla="*/ 1374070 w 2173288"/>
              <a:gd name="connsiteY32" fmla="*/ 1629951 h 1973264"/>
              <a:gd name="connsiteX33" fmla="*/ 1391474 w 2173288"/>
              <a:gd name="connsiteY33" fmla="*/ 1624306 h 1973264"/>
              <a:gd name="connsiteX34" fmla="*/ 802594 w 2173288"/>
              <a:gd name="connsiteY34" fmla="*/ 1622425 h 1973264"/>
              <a:gd name="connsiteX35" fmla="*/ 934130 w 2173288"/>
              <a:gd name="connsiteY35" fmla="*/ 1622425 h 1973264"/>
              <a:gd name="connsiteX36" fmla="*/ 960436 w 2173288"/>
              <a:gd name="connsiteY36" fmla="*/ 1652058 h 1973264"/>
              <a:gd name="connsiteX37" fmla="*/ 934130 w 2173288"/>
              <a:gd name="connsiteY37" fmla="*/ 1677988 h 1973264"/>
              <a:gd name="connsiteX38" fmla="*/ 802594 w 2173288"/>
              <a:gd name="connsiteY38" fmla="*/ 1677988 h 1973264"/>
              <a:gd name="connsiteX39" fmla="*/ 776288 w 2173288"/>
              <a:gd name="connsiteY39" fmla="*/ 1652058 h 1973264"/>
              <a:gd name="connsiteX40" fmla="*/ 802594 w 2173288"/>
              <a:gd name="connsiteY40" fmla="*/ 1622425 h 1973264"/>
              <a:gd name="connsiteX41" fmla="*/ 654916 w 2173288"/>
              <a:gd name="connsiteY41" fmla="*/ 1622425 h 1973264"/>
              <a:gd name="connsiteX42" fmla="*/ 684934 w 2173288"/>
              <a:gd name="connsiteY42" fmla="*/ 1622425 h 1973264"/>
              <a:gd name="connsiteX43" fmla="*/ 711200 w 2173288"/>
              <a:gd name="connsiteY43" fmla="*/ 1652058 h 1973264"/>
              <a:gd name="connsiteX44" fmla="*/ 684934 w 2173288"/>
              <a:gd name="connsiteY44" fmla="*/ 1677988 h 1973264"/>
              <a:gd name="connsiteX45" fmla="*/ 654916 w 2173288"/>
              <a:gd name="connsiteY45" fmla="*/ 1677988 h 1973264"/>
              <a:gd name="connsiteX46" fmla="*/ 628650 w 2173288"/>
              <a:gd name="connsiteY46" fmla="*/ 1652058 h 1973264"/>
              <a:gd name="connsiteX47" fmla="*/ 654916 w 2173288"/>
              <a:gd name="connsiteY47" fmla="*/ 1622425 h 1973264"/>
              <a:gd name="connsiteX48" fmla="*/ 802552 w 2173288"/>
              <a:gd name="connsiteY48" fmla="*/ 1504950 h 1973264"/>
              <a:gd name="connsiteX49" fmla="*/ 1080222 w 2173288"/>
              <a:gd name="connsiteY49" fmla="*/ 1504950 h 1973264"/>
              <a:gd name="connsiteX50" fmla="*/ 1106488 w 2173288"/>
              <a:gd name="connsiteY50" fmla="*/ 1531144 h 1973264"/>
              <a:gd name="connsiteX51" fmla="*/ 1080222 w 2173288"/>
              <a:gd name="connsiteY51" fmla="*/ 1557338 h 1973264"/>
              <a:gd name="connsiteX52" fmla="*/ 802552 w 2173288"/>
              <a:gd name="connsiteY52" fmla="*/ 1557338 h 1973264"/>
              <a:gd name="connsiteX53" fmla="*/ 776288 w 2173288"/>
              <a:gd name="connsiteY53" fmla="*/ 1531144 h 1973264"/>
              <a:gd name="connsiteX54" fmla="*/ 802552 w 2173288"/>
              <a:gd name="connsiteY54" fmla="*/ 1504950 h 1973264"/>
              <a:gd name="connsiteX55" fmla="*/ 654916 w 2173288"/>
              <a:gd name="connsiteY55" fmla="*/ 1504950 h 1973264"/>
              <a:gd name="connsiteX56" fmla="*/ 684934 w 2173288"/>
              <a:gd name="connsiteY56" fmla="*/ 1504950 h 1973264"/>
              <a:gd name="connsiteX57" fmla="*/ 711200 w 2173288"/>
              <a:gd name="connsiteY57" fmla="*/ 1531144 h 1973264"/>
              <a:gd name="connsiteX58" fmla="*/ 684934 w 2173288"/>
              <a:gd name="connsiteY58" fmla="*/ 1557338 h 1973264"/>
              <a:gd name="connsiteX59" fmla="*/ 654916 w 2173288"/>
              <a:gd name="connsiteY59" fmla="*/ 1557338 h 1973264"/>
              <a:gd name="connsiteX60" fmla="*/ 628650 w 2173288"/>
              <a:gd name="connsiteY60" fmla="*/ 1531144 h 1973264"/>
              <a:gd name="connsiteX61" fmla="*/ 654916 w 2173288"/>
              <a:gd name="connsiteY61" fmla="*/ 1504950 h 1973264"/>
              <a:gd name="connsiteX62" fmla="*/ 802552 w 2173288"/>
              <a:gd name="connsiteY62" fmla="*/ 1384300 h 1973264"/>
              <a:gd name="connsiteX63" fmla="*/ 1080222 w 2173288"/>
              <a:gd name="connsiteY63" fmla="*/ 1384300 h 1973264"/>
              <a:gd name="connsiteX64" fmla="*/ 1106488 w 2173288"/>
              <a:gd name="connsiteY64" fmla="*/ 1410494 h 1973264"/>
              <a:gd name="connsiteX65" fmla="*/ 1080222 w 2173288"/>
              <a:gd name="connsiteY65" fmla="*/ 1436688 h 1973264"/>
              <a:gd name="connsiteX66" fmla="*/ 802552 w 2173288"/>
              <a:gd name="connsiteY66" fmla="*/ 1436688 h 1973264"/>
              <a:gd name="connsiteX67" fmla="*/ 776288 w 2173288"/>
              <a:gd name="connsiteY67" fmla="*/ 1410494 h 1973264"/>
              <a:gd name="connsiteX68" fmla="*/ 802552 w 2173288"/>
              <a:gd name="connsiteY68" fmla="*/ 1384300 h 1973264"/>
              <a:gd name="connsiteX69" fmla="*/ 654916 w 2173288"/>
              <a:gd name="connsiteY69" fmla="*/ 1384300 h 1973264"/>
              <a:gd name="connsiteX70" fmla="*/ 684934 w 2173288"/>
              <a:gd name="connsiteY70" fmla="*/ 1384300 h 1973264"/>
              <a:gd name="connsiteX71" fmla="*/ 711200 w 2173288"/>
              <a:gd name="connsiteY71" fmla="*/ 1410494 h 1973264"/>
              <a:gd name="connsiteX72" fmla="*/ 684934 w 2173288"/>
              <a:gd name="connsiteY72" fmla="*/ 1436688 h 1973264"/>
              <a:gd name="connsiteX73" fmla="*/ 654916 w 2173288"/>
              <a:gd name="connsiteY73" fmla="*/ 1436688 h 1973264"/>
              <a:gd name="connsiteX74" fmla="*/ 628650 w 2173288"/>
              <a:gd name="connsiteY74" fmla="*/ 1410494 h 1973264"/>
              <a:gd name="connsiteX75" fmla="*/ 654916 w 2173288"/>
              <a:gd name="connsiteY75" fmla="*/ 1384300 h 1973264"/>
              <a:gd name="connsiteX76" fmla="*/ 1603376 w 2173288"/>
              <a:gd name="connsiteY76" fmla="*/ 1368425 h 1973264"/>
              <a:gd name="connsiteX77" fmla="*/ 1660158 w 2173288"/>
              <a:gd name="connsiteY77" fmla="*/ 1697038 h 1973264"/>
              <a:gd name="connsiteX78" fmla="*/ 1694230 w 2173288"/>
              <a:gd name="connsiteY78" fmla="*/ 1697038 h 1973264"/>
              <a:gd name="connsiteX79" fmla="*/ 1751012 w 2173288"/>
              <a:gd name="connsiteY79" fmla="*/ 1368425 h 1973264"/>
              <a:gd name="connsiteX80" fmla="*/ 1682872 w 2173288"/>
              <a:gd name="connsiteY80" fmla="*/ 1379757 h 1973264"/>
              <a:gd name="connsiteX81" fmla="*/ 1603376 w 2173288"/>
              <a:gd name="connsiteY81" fmla="*/ 1368425 h 1973264"/>
              <a:gd name="connsiteX82" fmla="*/ 448618 w 2173288"/>
              <a:gd name="connsiteY82" fmla="*/ 1362075 h 1973264"/>
              <a:gd name="connsiteX83" fmla="*/ 474960 w 2173288"/>
              <a:gd name="connsiteY83" fmla="*/ 1388484 h 1973264"/>
              <a:gd name="connsiteX84" fmla="*/ 474960 w 2173288"/>
              <a:gd name="connsiteY84" fmla="*/ 1735579 h 1973264"/>
              <a:gd name="connsiteX85" fmla="*/ 659356 w 2173288"/>
              <a:gd name="connsiteY85" fmla="*/ 1920444 h 1973264"/>
              <a:gd name="connsiteX86" fmla="*/ 1442096 w 2173288"/>
              <a:gd name="connsiteY86" fmla="*/ 1920444 h 1973264"/>
              <a:gd name="connsiteX87" fmla="*/ 1468438 w 2173288"/>
              <a:gd name="connsiteY87" fmla="*/ 1946854 h 1973264"/>
              <a:gd name="connsiteX88" fmla="*/ 1442096 w 2173288"/>
              <a:gd name="connsiteY88" fmla="*/ 1973263 h 1973264"/>
              <a:gd name="connsiteX89" fmla="*/ 659356 w 2173288"/>
              <a:gd name="connsiteY89" fmla="*/ 1973263 h 1973264"/>
              <a:gd name="connsiteX90" fmla="*/ 422276 w 2173288"/>
              <a:gd name="connsiteY90" fmla="*/ 1735579 h 1973264"/>
              <a:gd name="connsiteX91" fmla="*/ 422276 w 2173288"/>
              <a:gd name="connsiteY91" fmla="*/ 1388484 h 1973264"/>
              <a:gd name="connsiteX92" fmla="*/ 448618 w 2173288"/>
              <a:gd name="connsiteY92" fmla="*/ 1362075 h 1973264"/>
              <a:gd name="connsiteX93" fmla="*/ 2082338 w 2173288"/>
              <a:gd name="connsiteY93" fmla="*/ 1335088 h 1973264"/>
              <a:gd name="connsiteX94" fmla="*/ 2146760 w 2173288"/>
              <a:gd name="connsiteY94" fmla="*/ 1335088 h 1973264"/>
              <a:gd name="connsiteX95" fmla="*/ 2173288 w 2173288"/>
              <a:gd name="connsiteY95" fmla="*/ 1361282 h 1973264"/>
              <a:gd name="connsiteX96" fmla="*/ 2146760 w 2173288"/>
              <a:gd name="connsiteY96" fmla="*/ 1387476 h 1973264"/>
              <a:gd name="connsiteX97" fmla="*/ 2082338 w 2173288"/>
              <a:gd name="connsiteY97" fmla="*/ 1387476 h 1973264"/>
              <a:gd name="connsiteX98" fmla="*/ 2055812 w 2173288"/>
              <a:gd name="connsiteY98" fmla="*/ 1361282 h 1973264"/>
              <a:gd name="connsiteX99" fmla="*/ 2082338 w 2173288"/>
              <a:gd name="connsiteY99" fmla="*/ 1335088 h 1973264"/>
              <a:gd name="connsiteX100" fmla="*/ 1208856 w 2173288"/>
              <a:gd name="connsiteY100" fmla="*/ 1335088 h 1973264"/>
              <a:gd name="connsiteX101" fmla="*/ 1272406 w 2173288"/>
              <a:gd name="connsiteY101" fmla="*/ 1335088 h 1973264"/>
              <a:gd name="connsiteX102" fmla="*/ 1298576 w 2173288"/>
              <a:gd name="connsiteY102" fmla="*/ 1361282 h 1973264"/>
              <a:gd name="connsiteX103" fmla="*/ 1272406 w 2173288"/>
              <a:gd name="connsiteY103" fmla="*/ 1387476 h 1973264"/>
              <a:gd name="connsiteX104" fmla="*/ 1208856 w 2173288"/>
              <a:gd name="connsiteY104" fmla="*/ 1387476 h 1973264"/>
              <a:gd name="connsiteX105" fmla="*/ 1182688 w 2173288"/>
              <a:gd name="connsiteY105" fmla="*/ 1361282 h 1973264"/>
              <a:gd name="connsiteX106" fmla="*/ 1208856 w 2173288"/>
              <a:gd name="connsiteY106" fmla="*/ 1335088 h 1973264"/>
              <a:gd name="connsiteX107" fmla="*/ 1678672 w 2173288"/>
              <a:gd name="connsiteY107" fmla="*/ 1079501 h 1973264"/>
              <a:gd name="connsiteX108" fmla="*/ 1644774 w 2173288"/>
              <a:gd name="connsiteY108" fmla="*/ 1083267 h 1973264"/>
              <a:gd name="connsiteX109" fmla="*/ 1399958 w 2173288"/>
              <a:gd name="connsiteY109" fmla="*/ 1316726 h 1973264"/>
              <a:gd name="connsiteX110" fmla="*/ 1539314 w 2173288"/>
              <a:gd name="connsiteY110" fmla="*/ 1602902 h 1973264"/>
              <a:gd name="connsiteX111" fmla="*/ 1550614 w 2173288"/>
              <a:gd name="connsiteY111" fmla="*/ 1625495 h 1973264"/>
              <a:gd name="connsiteX112" fmla="*/ 1550614 w 2173288"/>
              <a:gd name="connsiteY112" fmla="*/ 1697039 h 1973264"/>
              <a:gd name="connsiteX113" fmla="*/ 1607110 w 2173288"/>
              <a:gd name="connsiteY113" fmla="*/ 1697039 h 1973264"/>
              <a:gd name="connsiteX114" fmla="*/ 1528016 w 2173288"/>
              <a:gd name="connsiteY114" fmla="*/ 1335553 h 1973264"/>
              <a:gd name="connsiteX115" fmla="*/ 1524250 w 2173288"/>
              <a:gd name="connsiteY115" fmla="*/ 1324257 h 1973264"/>
              <a:gd name="connsiteX116" fmla="*/ 1524250 w 2173288"/>
              <a:gd name="connsiteY116" fmla="*/ 1320492 h 1973264"/>
              <a:gd name="connsiteX117" fmla="*/ 1528016 w 2173288"/>
              <a:gd name="connsiteY117" fmla="*/ 1316726 h 1973264"/>
              <a:gd name="connsiteX118" fmla="*/ 1528016 w 2173288"/>
              <a:gd name="connsiteY118" fmla="*/ 1312961 h 1973264"/>
              <a:gd name="connsiteX119" fmla="*/ 1528016 w 2173288"/>
              <a:gd name="connsiteY119" fmla="*/ 1309195 h 1973264"/>
              <a:gd name="connsiteX120" fmla="*/ 1531782 w 2173288"/>
              <a:gd name="connsiteY120" fmla="*/ 1309195 h 1973264"/>
              <a:gd name="connsiteX121" fmla="*/ 1531782 w 2173288"/>
              <a:gd name="connsiteY121" fmla="*/ 1305430 h 1973264"/>
              <a:gd name="connsiteX122" fmla="*/ 1535548 w 2173288"/>
              <a:gd name="connsiteY122" fmla="*/ 1305430 h 1973264"/>
              <a:gd name="connsiteX123" fmla="*/ 1539314 w 2173288"/>
              <a:gd name="connsiteY123" fmla="*/ 1301664 h 1973264"/>
              <a:gd name="connsiteX124" fmla="*/ 1543082 w 2173288"/>
              <a:gd name="connsiteY124" fmla="*/ 1297899 h 1973264"/>
              <a:gd name="connsiteX125" fmla="*/ 1561914 w 2173288"/>
              <a:gd name="connsiteY125" fmla="*/ 1301664 h 1973264"/>
              <a:gd name="connsiteX126" fmla="*/ 1791666 w 2173288"/>
              <a:gd name="connsiteY126" fmla="*/ 1301664 h 1973264"/>
              <a:gd name="connsiteX127" fmla="*/ 1795432 w 2173288"/>
              <a:gd name="connsiteY127" fmla="*/ 1297899 h 1973264"/>
              <a:gd name="connsiteX128" fmla="*/ 1818030 w 2173288"/>
              <a:gd name="connsiteY128" fmla="*/ 1301664 h 1973264"/>
              <a:gd name="connsiteX129" fmla="*/ 1821796 w 2173288"/>
              <a:gd name="connsiteY129" fmla="*/ 1305430 h 1973264"/>
              <a:gd name="connsiteX130" fmla="*/ 1825564 w 2173288"/>
              <a:gd name="connsiteY130" fmla="*/ 1309195 h 1973264"/>
              <a:gd name="connsiteX131" fmla="*/ 1825564 w 2173288"/>
              <a:gd name="connsiteY131" fmla="*/ 1312961 h 1973264"/>
              <a:gd name="connsiteX132" fmla="*/ 1829330 w 2173288"/>
              <a:gd name="connsiteY132" fmla="*/ 1316726 h 1973264"/>
              <a:gd name="connsiteX133" fmla="*/ 1829330 w 2173288"/>
              <a:gd name="connsiteY133" fmla="*/ 1320492 h 1973264"/>
              <a:gd name="connsiteX134" fmla="*/ 1829330 w 2173288"/>
              <a:gd name="connsiteY134" fmla="*/ 1324257 h 1973264"/>
              <a:gd name="connsiteX135" fmla="*/ 1829330 w 2173288"/>
              <a:gd name="connsiteY135" fmla="*/ 1335553 h 1973264"/>
              <a:gd name="connsiteX136" fmla="*/ 1825564 w 2173288"/>
              <a:gd name="connsiteY136" fmla="*/ 1335553 h 1973264"/>
              <a:gd name="connsiteX137" fmla="*/ 1746468 w 2173288"/>
              <a:gd name="connsiteY137" fmla="*/ 1697039 h 1973264"/>
              <a:gd name="connsiteX138" fmla="*/ 1802964 w 2173288"/>
              <a:gd name="connsiteY138" fmla="*/ 1697039 h 1973264"/>
              <a:gd name="connsiteX139" fmla="*/ 1802964 w 2173288"/>
              <a:gd name="connsiteY139" fmla="*/ 1625495 h 1973264"/>
              <a:gd name="connsiteX140" fmla="*/ 1818030 w 2173288"/>
              <a:gd name="connsiteY140" fmla="*/ 1602902 h 1973264"/>
              <a:gd name="connsiteX141" fmla="*/ 1957388 w 2173288"/>
              <a:gd name="connsiteY141" fmla="*/ 1361912 h 1973264"/>
              <a:gd name="connsiteX142" fmla="*/ 1863228 w 2173288"/>
              <a:gd name="connsiteY142" fmla="*/ 1151045 h 1973264"/>
              <a:gd name="connsiteX143" fmla="*/ 1678672 w 2173288"/>
              <a:gd name="connsiteY143" fmla="*/ 1079501 h 1973264"/>
              <a:gd name="connsiteX144" fmla="*/ 1712124 w 2173288"/>
              <a:gd name="connsiteY144" fmla="*/ 1029664 h 1973264"/>
              <a:gd name="connsiteX145" fmla="*/ 1901992 w 2173288"/>
              <a:gd name="connsiteY145" fmla="*/ 1113454 h 1973264"/>
              <a:gd name="connsiteX146" fmla="*/ 2011362 w 2173288"/>
              <a:gd name="connsiteY146" fmla="*/ 1362346 h 1973264"/>
              <a:gd name="connsiteX147" fmla="*/ 1856734 w 2173288"/>
              <a:gd name="connsiteY147" fmla="*/ 1641407 h 1973264"/>
              <a:gd name="connsiteX148" fmla="*/ 1856734 w 2173288"/>
              <a:gd name="connsiteY148" fmla="*/ 1807336 h 1973264"/>
              <a:gd name="connsiteX149" fmla="*/ 1690792 w 2173288"/>
              <a:gd name="connsiteY149" fmla="*/ 1973264 h 1973264"/>
              <a:gd name="connsiteX150" fmla="*/ 1664392 w 2173288"/>
              <a:gd name="connsiteY150" fmla="*/ 1973264 h 1973264"/>
              <a:gd name="connsiteX151" fmla="*/ 1498450 w 2173288"/>
              <a:gd name="connsiteY151" fmla="*/ 1807336 h 1973264"/>
              <a:gd name="connsiteX152" fmla="*/ 1498450 w 2173288"/>
              <a:gd name="connsiteY152" fmla="*/ 1641407 h 1973264"/>
              <a:gd name="connsiteX153" fmla="*/ 1347594 w 2173288"/>
              <a:gd name="connsiteY153" fmla="*/ 1309551 h 1973264"/>
              <a:gd name="connsiteX154" fmla="*/ 1641764 w 2173288"/>
              <a:gd name="connsiteY154" fmla="*/ 1030489 h 1973264"/>
              <a:gd name="connsiteX155" fmla="*/ 1712124 w 2173288"/>
              <a:gd name="connsiteY155" fmla="*/ 1029664 h 1973264"/>
              <a:gd name="connsiteX156" fmla="*/ 2011134 w 2173288"/>
              <a:gd name="connsiteY156" fmla="*/ 1002947 h 1973264"/>
              <a:gd name="connsiteX157" fmla="*/ 2030128 w 2173288"/>
              <a:gd name="connsiteY157" fmla="*/ 1011414 h 1973264"/>
              <a:gd name="connsiteX158" fmla="*/ 2030128 w 2173288"/>
              <a:gd name="connsiteY158" fmla="*/ 1049043 h 1973264"/>
              <a:gd name="connsiteX159" fmla="*/ 1984544 w 2173288"/>
              <a:gd name="connsiteY159" fmla="*/ 1094199 h 1973264"/>
              <a:gd name="connsiteX160" fmla="*/ 1965552 w 2173288"/>
              <a:gd name="connsiteY160" fmla="*/ 1101725 h 1973264"/>
              <a:gd name="connsiteX161" fmla="*/ 1946558 w 2173288"/>
              <a:gd name="connsiteY161" fmla="*/ 1094199 h 1973264"/>
              <a:gd name="connsiteX162" fmla="*/ 1946558 w 2173288"/>
              <a:gd name="connsiteY162" fmla="*/ 1056569 h 1973264"/>
              <a:gd name="connsiteX163" fmla="*/ 1992142 w 2173288"/>
              <a:gd name="connsiteY163" fmla="*/ 1011414 h 1973264"/>
              <a:gd name="connsiteX164" fmla="*/ 2011134 w 2173288"/>
              <a:gd name="connsiteY164" fmla="*/ 1002947 h 1973264"/>
              <a:gd name="connsiteX165" fmla="*/ 1345376 w 2173288"/>
              <a:gd name="connsiteY165" fmla="*/ 1002947 h 1973264"/>
              <a:gd name="connsiteX166" fmla="*/ 1362780 w 2173288"/>
              <a:gd name="connsiteY166" fmla="*/ 1011414 h 1973264"/>
              <a:gd name="connsiteX167" fmla="*/ 1411700 w 2173288"/>
              <a:gd name="connsiteY167" fmla="*/ 1056569 h 1973264"/>
              <a:gd name="connsiteX168" fmla="*/ 1411700 w 2173288"/>
              <a:gd name="connsiteY168" fmla="*/ 1094199 h 1973264"/>
              <a:gd name="connsiteX169" fmla="*/ 1392884 w 2173288"/>
              <a:gd name="connsiteY169" fmla="*/ 1101725 h 1973264"/>
              <a:gd name="connsiteX170" fmla="*/ 1374070 w 2173288"/>
              <a:gd name="connsiteY170" fmla="*/ 1094199 h 1973264"/>
              <a:gd name="connsiteX171" fmla="*/ 1325150 w 2173288"/>
              <a:gd name="connsiteY171" fmla="*/ 1049043 h 1973264"/>
              <a:gd name="connsiteX172" fmla="*/ 1325150 w 2173288"/>
              <a:gd name="connsiteY172" fmla="*/ 1011414 h 1973264"/>
              <a:gd name="connsiteX173" fmla="*/ 1345376 w 2173288"/>
              <a:gd name="connsiteY173" fmla="*/ 1002947 h 1973264"/>
              <a:gd name="connsiteX174" fmla="*/ 1679574 w 2173288"/>
              <a:gd name="connsiteY174" fmla="*/ 868363 h 1973264"/>
              <a:gd name="connsiteX175" fmla="*/ 1706562 w 2173288"/>
              <a:gd name="connsiteY175" fmla="*/ 894531 h 1973264"/>
              <a:gd name="connsiteX176" fmla="*/ 1706562 w 2173288"/>
              <a:gd name="connsiteY176" fmla="*/ 958083 h 1973264"/>
              <a:gd name="connsiteX177" fmla="*/ 1679574 w 2173288"/>
              <a:gd name="connsiteY177" fmla="*/ 984251 h 1973264"/>
              <a:gd name="connsiteX178" fmla="*/ 1652588 w 2173288"/>
              <a:gd name="connsiteY178" fmla="*/ 958083 h 1973264"/>
              <a:gd name="connsiteX179" fmla="*/ 1652588 w 2173288"/>
              <a:gd name="connsiteY179" fmla="*/ 894531 h 1973264"/>
              <a:gd name="connsiteX180" fmla="*/ 1679574 w 2173288"/>
              <a:gd name="connsiteY180" fmla="*/ 868363 h 1973264"/>
              <a:gd name="connsiteX181" fmla="*/ 1016832 w 2173288"/>
              <a:gd name="connsiteY181" fmla="*/ 833438 h 1973264"/>
              <a:gd name="connsiteX182" fmla="*/ 1192968 w 2173288"/>
              <a:gd name="connsiteY182" fmla="*/ 833438 h 1973264"/>
              <a:gd name="connsiteX183" fmla="*/ 1219200 w 2173288"/>
              <a:gd name="connsiteY183" fmla="*/ 859632 h 1973264"/>
              <a:gd name="connsiteX184" fmla="*/ 1192968 w 2173288"/>
              <a:gd name="connsiteY184" fmla="*/ 885826 h 1973264"/>
              <a:gd name="connsiteX185" fmla="*/ 1016832 w 2173288"/>
              <a:gd name="connsiteY185" fmla="*/ 885826 h 1973264"/>
              <a:gd name="connsiteX186" fmla="*/ 990600 w 2173288"/>
              <a:gd name="connsiteY186" fmla="*/ 859632 h 1973264"/>
              <a:gd name="connsiteX187" fmla="*/ 1016832 w 2173288"/>
              <a:gd name="connsiteY187" fmla="*/ 833438 h 1973264"/>
              <a:gd name="connsiteX188" fmla="*/ 545378 w 2173288"/>
              <a:gd name="connsiteY188" fmla="*/ 808038 h 1973264"/>
              <a:gd name="connsiteX189" fmla="*/ 507856 w 2173288"/>
              <a:gd name="connsiteY189" fmla="*/ 815564 h 1973264"/>
              <a:gd name="connsiteX190" fmla="*/ 455324 w 2173288"/>
              <a:gd name="connsiteY190" fmla="*/ 939742 h 1973264"/>
              <a:gd name="connsiteX191" fmla="*/ 579148 w 2173288"/>
              <a:gd name="connsiteY191" fmla="*/ 992423 h 1973264"/>
              <a:gd name="connsiteX192" fmla="*/ 631680 w 2173288"/>
              <a:gd name="connsiteY192" fmla="*/ 939742 h 1973264"/>
              <a:gd name="connsiteX193" fmla="*/ 631680 w 2173288"/>
              <a:gd name="connsiteY193" fmla="*/ 864483 h 1973264"/>
              <a:gd name="connsiteX194" fmla="*/ 579148 w 2173288"/>
              <a:gd name="connsiteY194" fmla="*/ 815564 h 1973264"/>
              <a:gd name="connsiteX195" fmla="*/ 545378 w 2173288"/>
              <a:gd name="connsiteY195" fmla="*/ 808038 h 1973264"/>
              <a:gd name="connsiteX196" fmla="*/ 544120 w 2173288"/>
              <a:gd name="connsiteY196" fmla="*/ 754658 h 1973264"/>
              <a:gd name="connsiteX197" fmla="*/ 602596 w 2173288"/>
              <a:gd name="connsiteY197" fmla="*/ 765969 h 1973264"/>
              <a:gd name="connsiteX198" fmla="*/ 681822 w 2173288"/>
              <a:gd name="connsiteY198" fmla="*/ 845146 h 1973264"/>
              <a:gd name="connsiteX199" fmla="*/ 681822 w 2173288"/>
              <a:gd name="connsiteY199" fmla="*/ 958255 h 1973264"/>
              <a:gd name="connsiteX200" fmla="*/ 602596 w 2173288"/>
              <a:gd name="connsiteY200" fmla="*/ 1041202 h 1973264"/>
              <a:gd name="connsiteX201" fmla="*/ 546006 w 2173288"/>
              <a:gd name="connsiteY201" fmla="*/ 1052513 h 1973264"/>
              <a:gd name="connsiteX202" fmla="*/ 406418 w 2173288"/>
              <a:gd name="connsiteY202" fmla="*/ 958255 h 1973264"/>
              <a:gd name="connsiteX203" fmla="*/ 485644 w 2173288"/>
              <a:gd name="connsiteY203" fmla="*/ 765969 h 1973264"/>
              <a:gd name="connsiteX204" fmla="*/ 544120 w 2173288"/>
              <a:gd name="connsiteY204" fmla="*/ 754658 h 1973264"/>
              <a:gd name="connsiteX205" fmla="*/ 989994 w 2173288"/>
              <a:gd name="connsiteY205" fmla="*/ 690563 h 1973264"/>
              <a:gd name="connsiteX206" fmla="*/ 1461104 w 2173288"/>
              <a:gd name="connsiteY206" fmla="*/ 690563 h 1973264"/>
              <a:gd name="connsiteX207" fmla="*/ 1487488 w 2173288"/>
              <a:gd name="connsiteY207" fmla="*/ 716757 h 1973264"/>
              <a:gd name="connsiteX208" fmla="*/ 1461104 w 2173288"/>
              <a:gd name="connsiteY208" fmla="*/ 742951 h 1973264"/>
              <a:gd name="connsiteX209" fmla="*/ 989994 w 2173288"/>
              <a:gd name="connsiteY209" fmla="*/ 742951 h 1973264"/>
              <a:gd name="connsiteX210" fmla="*/ 963612 w 2173288"/>
              <a:gd name="connsiteY210" fmla="*/ 716757 h 1973264"/>
              <a:gd name="connsiteX211" fmla="*/ 989994 w 2173288"/>
              <a:gd name="connsiteY211" fmla="*/ 690563 h 1973264"/>
              <a:gd name="connsiteX212" fmla="*/ 447604 w 2173288"/>
              <a:gd name="connsiteY212" fmla="*/ 561976 h 1973264"/>
              <a:gd name="connsiteX213" fmla="*/ 372220 w 2173288"/>
              <a:gd name="connsiteY213" fmla="*/ 595949 h 1973264"/>
              <a:gd name="connsiteX214" fmla="*/ 398604 w 2173288"/>
              <a:gd name="connsiteY214" fmla="*/ 671443 h 1973264"/>
              <a:gd name="connsiteX215" fmla="*/ 383528 w 2173288"/>
              <a:gd name="connsiteY215" fmla="*/ 716740 h 1973264"/>
              <a:gd name="connsiteX216" fmla="*/ 360912 w 2173288"/>
              <a:gd name="connsiteY216" fmla="*/ 743163 h 1973264"/>
              <a:gd name="connsiteX217" fmla="*/ 311912 w 2173288"/>
              <a:gd name="connsiteY217" fmla="*/ 754487 h 1973264"/>
              <a:gd name="connsiteX218" fmla="*/ 236528 w 2173288"/>
              <a:gd name="connsiteY218" fmla="*/ 731839 h 1973264"/>
              <a:gd name="connsiteX219" fmla="*/ 206376 w 2173288"/>
              <a:gd name="connsiteY219" fmla="*/ 807333 h 1973264"/>
              <a:gd name="connsiteX220" fmla="*/ 277990 w 2173288"/>
              <a:gd name="connsiteY220" fmla="*/ 841306 h 1973264"/>
              <a:gd name="connsiteX221" fmla="*/ 300606 w 2173288"/>
              <a:gd name="connsiteY221" fmla="*/ 886602 h 1973264"/>
              <a:gd name="connsiteX222" fmla="*/ 300606 w 2173288"/>
              <a:gd name="connsiteY222" fmla="*/ 920575 h 1973264"/>
              <a:gd name="connsiteX223" fmla="*/ 277990 w 2173288"/>
              <a:gd name="connsiteY223" fmla="*/ 962097 h 1973264"/>
              <a:gd name="connsiteX224" fmla="*/ 206376 w 2173288"/>
              <a:gd name="connsiteY224" fmla="*/ 999844 h 1973264"/>
              <a:gd name="connsiteX225" fmla="*/ 236528 w 2173288"/>
              <a:gd name="connsiteY225" fmla="*/ 1075338 h 1973264"/>
              <a:gd name="connsiteX226" fmla="*/ 311912 w 2173288"/>
              <a:gd name="connsiteY226" fmla="*/ 1048915 h 1973264"/>
              <a:gd name="connsiteX227" fmla="*/ 360912 w 2173288"/>
              <a:gd name="connsiteY227" fmla="*/ 1060239 h 1973264"/>
              <a:gd name="connsiteX228" fmla="*/ 383528 w 2173288"/>
              <a:gd name="connsiteY228" fmla="*/ 1086662 h 1973264"/>
              <a:gd name="connsiteX229" fmla="*/ 398604 w 2173288"/>
              <a:gd name="connsiteY229" fmla="*/ 1131959 h 1973264"/>
              <a:gd name="connsiteX230" fmla="*/ 372220 w 2173288"/>
              <a:gd name="connsiteY230" fmla="*/ 1211228 h 1973264"/>
              <a:gd name="connsiteX231" fmla="*/ 447604 w 2173288"/>
              <a:gd name="connsiteY231" fmla="*/ 1241426 h 1973264"/>
              <a:gd name="connsiteX232" fmla="*/ 485296 w 2173288"/>
              <a:gd name="connsiteY232" fmla="*/ 1169706 h 1973264"/>
              <a:gd name="connsiteX233" fmla="*/ 526758 w 2173288"/>
              <a:gd name="connsiteY233" fmla="*/ 1147058 h 1973264"/>
              <a:gd name="connsiteX234" fmla="*/ 560680 w 2173288"/>
              <a:gd name="connsiteY234" fmla="*/ 1147058 h 1973264"/>
              <a:gd name="connsiteX235" fmla="*/ 602142 w 2173288"/>
              <a:gd name="connsiteY235" fmla="*/ 1169706 h 1973264"/>
              <a:gd name="connsiteX236" fmla="*/ 639834 w 2173288"/>
              <a:gd name="connsiteY236" fmla="*/ 1241426 h 1973264"/>
              <a:gd name="connsiteX237" fmla="*/ 715218 w 2173288"/>
              <a:gd name="connsiteY237" fmla="*/ 1211228 h 1973264"/>
              <a:gd name="connsiteX238" fmla="*/ 688834 w 2173288"/>
              <a:gd name="connsiteY238" fmla="*/ 1131959 h 1973264"/>
              <a:gd name="connsiteX239" fmla="*/ 703910 w 2173288"/>
              <a:gd name="connsiteY239" fmla="*/ 1086662 h 1973264"/>
              <a:gd name="connsiteX240" fmla="*/ 726526 w 2173288"/>
              <a:gd name="connsiteY240" fmla="*/ 1060239 h 1973264"/>
              <a:gd name="connsiteX241" fmla="*/ 775526 w 2173288"/>
              <a:gd name="connsiteY241" fmla="*/ 1048915 h 1973264"/>
              <a:gd name="connsiteX242" fmla="*/ 850910 w 2173288"/>
              <a:gd name="connsiteY242" fmla="*/ 1075338 h 1973264"/>
              <a:gd name="connsiteX243" fmla="*/ 881064 w 2173288"/>
              <a:gd name="connsiteY243" fmla="*/ 999844 h 1973264"/>
              <a:gd name="connsiteX244" fmla="*/ 809448 w 2173288"/>
              <a:gd name="connsiteY244" fmla="*/ 962097 h 1973264"/>
              <a:gd name="connsiteX245" fmla="*/ 786832 w 2173288"/>
              <a:gd name="connsiteY245" fmla="*/ 920575 h 1973264"/>
              <a:gd name="connsiteX246" fmla="*/ 786832 w 2173288"/>
              <a:gd name="connsiteY246" fmla="*/ 886602 h 1973264"/>
              <a:gd name="connsiteX247" fmla="*/ 809448 w 2173288"/>
              <a:gd name="connsiteY247" fmla="*/ 841306 h 1973264"/>
              <a:gd name="connsiteX248" fmla="*/ 881064 w 2173288"/>
              <a:gd name="connsiteY248" fmla="*/ 807333 h 1973264"/>
              <a:gd name="connsiteX249" fmla="*/ 850910 w 2173288"/>
              <a:gd name="connsiteY249" fmla="*/ 731839 h 1973264"/>
              <a:gd name="connsiteX250" fmla="*/ 775526 w 2173288"/>
              <a:gd name="connsiteY250" fmla="*/ 754487 h 1973264"/>
              <a:gd name="connsiteX251" fmla="*/ 726526 w 2173288"/>
              <a:gd name="connsiteY251" fmla="*/ 743163 h 1973264"/>
              <a:gd name="connsiteX252" fmla="*/ 703910 w 2173288"/>
              <a:gd name="connsiteY252" fmla="*/ 716740 h 1973264"/>
              <a:gd name="connsiteX253" fmla="*/ 688834 w 2173288"/>
              <a:gd name="connsiteY253" fmla="*/ 671443 h 1973264"/>
              <a:gd name="connsiteX254" fmla="*/ 715218 w 2173288"/>
              <a:gd name="connsiteY254" fmla="*/ 595949 h 1973264"/>
              <a:gd name="connsiteX255" fmla="*/ 639834 w 2173288"/>
              <a:gd name="connsiteY255" fmla="*/ 561976 h 1973264"/>
              <a:gd name="connsiteX256" fmla="*/ 602142 w 2173288"/>
              <a:gd name="connsiteY256" fmla="*/ 633696 h 1973264"/>
              <a:gd name="connsiteX257" fmla="*/ 579526 w 2173288"/>
              <a:gd name="connsiteY257" fmla="*/ 656344 h 1973264"/>
              <a:gd name="connsiteX258" fmla="*/ 579526 w 2173288"/>
              <a:gd name="connsiteY258" fmla="*/ 660119 h 1973264"/>
              <a:gd name="connsiteX259" fmla="*/ 583296 w 2173288"/>
              <a:gd name="connsiteY259" fmla="*/ 671443 h 1973264"/>
              <a:gd name="connsiteX260" fmla="*/ 575758 w 2173288"/>
              <a:gd name="connsiteY260" fmla="*/ 690317 h 1973264"/>
              <a:gd name="connsiteX261" fmla="*/ 556912 w 2173288"/>
              <a:gd name="connsiteY261" fmla="*/ 697866 h 1973264"/>
              <a:gd name="connsiteX262" fmla="*/ 538066 w 2173288"/>
              <a:gd name="connsiteY262" fmla="*/ 690317 h 1973264"/>
              <a:gd name="connsiteX263" fmla="*/ 530526 w 2173288"/>
              <a:gd name="connsiteY263" fmla="*/ 671443 h 1973264"/>
              <a:gd name="connsiteX264" fmla="*/ 530526 w 2173288"/>
              <a:gd name="connsiteY264" fmla="*/ 660119 h 1973264"/>
              <a:gd name="connsiteX265" fmla="*/ 526758 w 2173288"/>
              <a:gd name="connsiteY265" fmla="*/ 660119 h 1973264"/>
              <a:gd name="connsiteX266" fmla="*/ 485296 w 2173288"/>
              <a:gd name="connsiteY266" fmla="*/ 633696 h 1973264"/>
              <a:gd name="connsiteX267" fmla="*/ 447604 w 2173288"/>
              <a:gd name="connsiteY267" fmla="*/ 561976 h 1973264"/>
              <a:gd name="connsiteX268" fmla="*/ 855052 w 2173288"/>
              <a:gd name="connsiteY268" fmla="*/ 547688 h 1973264"/>
              <a:gd name="connsiteX269" fmla="*/ 1457936 w 2173288"/>
              <a:gd name="connsiteY269" fmla="*/ 547688 h 1973264"/>
              <a:gd name="connsiteX270" fmla="*/ 1484312 w 2173288"/>
              <a:gd name="connsiteY270" fmla="*/ 573882 h 1973264"/>
              <a:gd name="connsiteX271" fmla="*/ 1457936 w 2173288"/>
              <a:gd name="connsiteY271" fmla="*/ 600076 h 1973264"/>
              <a:gd name="connsiteX272" fmla="*/ 855052 w 2173288"/>
              <a:gd name="connsiteY272" fmla="*/ 600076 h 1973264"/>
              <a:gd name="connsiteX273" fmla="*/ 828676 w 2173288"/>
              <a:gd name="connsiteY273" fmla="*/ 573882 h 1973264"/>
              <a:gd name="connsiteX274" fmla="*/ 855052 w 2173288"/>
              <a:gd name="connsiteY274" fmla="*/ 547688 h 1973264"/>
              <a:gd name="connsiteX275" fmla="*/ 436450 w 2173288"/>
              <a:gd name="connsiteY275" fmla="*/ 509199 h 1973264"/>
              <a:gd name="connsiteX276" fmla="*/ 492908 w 2173288"/>
              <a:gd name="connsiteY276" fmla="*/ 531844 h 1973264"/>
              <a:gd name="connsiteX277" fmla="*/ 530546 w 2173288"/>
              <a:gd name="connsiteY277" fmla="*/ 607325 h 1973264"/>
              <a:gd name="connsiteX278" fmla="*/ 556892 w 2173288"/>
              <a:gd name="connsiteY278" fmla="*/ 607325 h 1973264"/>
              <a:gd name="connsiteX279" fmla="*/ 598294 w 2173288"/>
              <a:gd name="connsiteY279" fmla="*/ 531844 h 1973264"/>
              <a:gd name="connsiteX280" fmla="*/ 650988 w 2173288"/>
              <a:gd name="connsiteY280" fmla="*/ 509199 h 1973264"/>
              <a:gd name="connsiteX281" fmla="*/ 745082 w 2173288"/>
              <a:gd name="connsiteY281" fmla="*/ 546940 h 1973264"/>
              <a:gd name="connsiteX282" fmla="*/ 767664 w 2173288"/>
              <a:gd name="connsiteY282" fmla="*/ 603551 h 1973264"/>
              <a:gd name="connsiteX283" fmla="*/ 741318 w 2173288"/>
              <a:gd name="connsiteY283" fmla="*/ 682806 h 1973264"/>
              <a:gd name="connsiteX284" fmla="*/ 763900 w 2173288"/>
              <a:gd name="connsiteY284" fmla="*/ 701676 h 1973264"/>
              <a:gd name="connsiteX285" fmla="*/ 842940 w 2173288"/>
              <a:gd name="connsiteY285" fmla="*/ 675258 h 1973264"/>
              <a:gd name="connsiteX286" fmla="*/ 895634 w 2173288"/>
              <a:gd name="connsiteY286" fmla="*/ 701676 h 1973264"/>
              <a:gd name="connsiteX287" fmla="*/ 933272 w 2173288"/>
              <a:gd name="connsiteY287" fmla="*/ 792253 h 1973264"/>
              <a:gd name="connsiteX288" fmla="*/ 914452 w 2173288"/>
              <a:gd name="connsiteY288" fmla="*/ 848864 h 1973264"/>
              <a:gd name="connsiteX289" fmla="*/ 839176 w 2173288"/>
              <a:gd name="connsiteY289" fmla="*/ 886605 h 1973264"/>
              <a:gd name="connsiteX290" fmla="*/ 839176 w 2173288"/>
              <a:gd name="connsiteY290" fmla="*/ 916797 h 1973264"/>
              <a:gd name="connsiteX291" fmla="*/ 914452 w 2173288"/>
              <a:gd name="connsiteY291" fmla="*/ 954538 h 1973264"/>
              <a:gd name="connsiteX292" fmla="*/ 933272 w 2173288"/>
              <a:gd name="connsiteY292" fmla="*/ 1011149 h 1973264"/>
              <a:gd name="connsiteX293" fmla="*/ 895634 w 2173288"/>
              <a:gd name="connsiteY293" fmla="*/ 1101726 h 1973264"/>
              <a:gd name="connsiteX294" fmla="*/ 842940 w 2173288"/>
              <a:gd name="connsiteY294" fmla="*/ 1128144 h 1973264"/>
              <a:gd name="connsiteX295" fmla="*/ 763900 w 2173288"/>
              <a:gd name="connsiteY295" fmla="*/ 1101726 h 1973264"/>
              <a:gd name="connsiteX296" fmla="*/ 741318 w 2173288"/>
              <a:gd name="connsiteY296" fmla="*/ 1120596 h 1973264"/>
              <a:gd name="connsiteX297" fmla="*/ 767664 w 2173288"/>
              <a:gd name="connsiteY297" fmla="*/ 1203626 h 1973264"/>
              <a:gd name="connsiteX298" fmla="*/ 745082 w 2173288"/>
              <a:gd name="connsiteY298" fmla="*/ 1256462 h 1973264"/>
              <a:gd name="connsiteX299" fmla="*/ 650988 w 2173288"/>
              <a:gd name="connsiteY299" fmla="*/ 1294203 h 1973264"/>
              <a:gd name="connsiteX300" fmla="*/ 635932 w 2173288"/>
              <a:gd name="connsiteY300" fmla="*/ 1297977 h 1973264"/>
              <a:gd name="connsiteX301" fmla="*/ 598294 w 2173288"/>
              <a:gd name="connsiteY301" fmla="*/ 1275333 h 1973264"/>
              <a:gd name="connsiteX302" fmla="*/ 556892 w 2173288"/>
              <a:gd name="connsiteY302" fmla="*/ 1199852 h 1973264"/>
              <a:gd name="connsiteX303" fmla="*/ 530546 w 2173288"/>
              <a:gd name="connsiteY303" fmla="*/ 1199852 h 1973264"/>
              <a:gd name="connsiteX304" fmla="*/ 492908 w 2173288"/>
              <a:gd name="connsiteY304" fmla="*/ 1275333 h 1973264"/>
              <a:gd name="connsiteX305" fmla="*/ 436450 w 2173288"/>
              <a:gd name="connsiteY305" fmla="*/ 1294203 h 1973264"/>
              <a:gd name="connsiteX306" fmla="*/ 342356 w 2173288"/>
              <a:gd name="connsiteY306" fmla="*/ 1256462 h 1973264"/>
              <a:gd name="connsiteX307" fmla="*/ 319774 w 2173288"/>
              <a:gd name="connsiteY307" fmla="*/ 1203626 h 1973264"/>
              <a:gd name="connsiteX308" fmla="*/ 346120 w 2173288"/>
              <a:gd name="connsiteY308" fmla="*/ 1120596 h 1973264"/>
              <a:gd name="connsiteX309" fmla="*/ 323538 w 2173288"/>
              <a:gd name="connsiteY309" fmla="*/ 1101726 h 1973264"/>
              <a:gd name="connsiteX310" fmla="*/ 244498 w 2173288"/>
              <a:gd name="connsiteY310" fmla="*/ 1128144 h 1973264"/>
              <a:gd name="connsiteX311" fmla="*/ 191804 w 2173288"/>
              <a:gd name="connsiteY311" fmla="*/ 1101726 h 1973264"/>
              <a:gd name="connsiteX312" fmla="*/ 154166 w 2173288"/>
              <a:gd name="connsiteY312" fmla="*/ 1011149 h 1973264"/>
              <a:gd name="connsiteX313" fmla="*/ 172986 w 2173288"/>
              <a:gd name="connsiteY313" fmla="*/ 954538 h 1973264"/>
              <a:gd name="connsiteX314" fmla="*/ 248262 w 2173288"/>
              <a:gd name="connsiteY314" fmla="*/ 916797 h 1973264"/>
              <a:gd name="connsiteX315" fmla="*/ 248262 w 2173288"/>
              <a:gd name="connsiteY315" fmla="*/ 886605 h 1973264"/>
              <a:gd name="connsiteX316" fmla="*/ 172986 w 2173288"/>
              <a:gd name="connsiteY316" fmla="*/ 848864 h 1973264"/>
              <a:gd name="connsiteX317" fmla="*/ 154166 w 2173288"/>
              <a:gd name="connsiteY317" fmla="*/ 792253 h 1973264"/>
              <a:gd name="connsiteX318" fmla="*/ 191804 w 2173288"/>
              <a:gd name="connsiteY318" fmla="*/ 701676 h 1973264"/>
              <a:gd name="connsiteX319" fmla="*/ 244498 w 2173288"/>
              <a:gd name="connsiteY319" fmla="*/ 675258 h 1973264"/>
              <a:gd name="connsiteX320" fmla="*/ 323538 w 2173288"/>
              <a:gd name="connsiteY320" fmla="*/ 701676 h 1973264"/>
              <a:gd name="connsiteX321" fmla="*/ 346120 w 2173288"/>
              <a:gd name="connsiteY321" fmla="*/ 682806 h 1973264"/>
              <a:gd name="connsiteX322" fmla="*/ 319774 w 2173288"/>
              <a:gd name="connsiteY322" fmla="*/ 603551 h 1973264"/>
              <a:gd name="connsiteX323" fmla="*/ 342356 w 2173288"/>
              <a:gd name="connsiteY323" fmla="*/ 546940 h 1973264"/>
              <a:gd name="connsiteX324" fmla="*/ 436450 w 2173288"/>
              <a:gd name="connsiteY324" fmla="*/ 509199 h 1973264"/>
              <a:gd name="connsiteX325" fmla="*/ 655018 w 2173288"/>
              <a:gd name="connsiteY325" fmla="*/ 400050 h 1973264"/>
              <a:gd name="connsiteX326" fmla="*/ 1461120 w 2173288"/>
              <a:gd name="connsiteY326" fmla="*/ 400050 h 1973264"/>
              <a:gd name="connsiteX327" fmla="*/ 1487488 w 2173288"/>
              <a:gd name="connsiteY327" fmla="*/ 426244 h 1973264"/>
              <a:gd name="connsiteX328" fmla="*/ 1461120 w 2173288"/>
              <a:gd name="connsiteY328" fmla="*/ 452438 h 1973264"/>
              <a:gd name="connsiteX329" fmla="*/ 655018 w 2173288"/>
              <a:gd name="connsiteY329" fmla="*/ 452438 h 1973264"/>
              <a:gd name="connsiteX330" fmla="*/ 628650 w 2173288"/>
              <a:gd name="connsiteY330" fmla="*/ 426244 h 1973264"/>
              <a:gd name="connsiteX331" fmla="*/ 655018 w 2173288"/>
              <a:gd name="connsiteY331" fmla="*/ 400050 h 1973264"/>
              <a:gd name="connsiteX332" fmla="*/ 655018 w 2173288"/>
              <a:gd name="connsiteY332" fmla="*/ 257175 h 1973264"/>
              <a:gd name="connsiteX333" fmla="*/ 1461120 w 2173288"/>
              <a:gd name="connsiteY333" fmla="*/ 257175 h 1973264"/>
              <a:gd name="connsiteX334" fmla="*/ 1487488 w 2173288"/>
              <a:gd name="connsiteY334" fmla="*/ 283369 h 1973264"/>
              <a:gd name="connsiteX335" fmla="*/ 1461120 w 2173288"/>
              <a:gd name="connsiteY335" fmla="*/ 309563 h 1973264"/>
              <a:gd name="connsiteX336" fmla="*/ 655018 w 2173288"/>
              <a:gd name="connsiteY336" fmla="*/ 309563 h 1973264"/>
              <a:gd name="connsiteX337" fmla="*/ 628650 w 2173288"/>
              <a:gd name="connsiteY337" fmla="*/ 283369 h 1973264"/>
              <a:gd name="connsiteX338" fmla="*/ 655018 w 2173288"/>
              <a:gd name="connsiteY338" fmla="*/ 257175 h 1973264"/>
              <a:gd name="connsiteX339" fmla="*/ 237028 w 2173288"/>
              <a:gd name="connsiteY339" fmla="*/ 52388 h 1973264"/>
              <a:gd name="connsiteX340" fmla="*/ 55560 w 2173288"/>
              <a:gd name="connsiteY340" fmla="*/ 238041 h 1973264"/>
              <a:gd name="connsiteX341" fmla="*/ 55560 w 2173288"/>
              <a:gd name="connsiteY341" fmla="*/ 336551 h 1973264"/>
              <a:gd name="connsiteX342" fmla="*/ 422276 w 2173288"/>
              <a:gd name="connsiteY342" fmla="*/ 336551 h 1973264"/>
              <a:gd name="connsiteX343" fmla="*/ 422276 w 2173288"/>
              <a:gd name="connsiteY343" fmla="*/ 238041 h 1973264"/>
              <a:gd name="connsiteX344" fmla="*/ 237028 w 2173288"/>
              <a:gd name="connsiteY344" fmla="*/ 52388 h 1973264"/>
              <a:gd name="connsiteX345" fmla="*/ 237336 w 2173288"/>
              <a:gd name="connsiteY345" fmla="*/ 0 h 1973264"/>
              <a:gd name="connsiteX346" fmla="*/ 1469224 w 2173288"/>
              <a:gd name="connsiteY346" fmla="*/ 0 h 1973264"/>
              <a:gd name="connsiteX347" fmla="*/ 1706564 w 2173288"/>
              <a:gd name="connsiteY347" fmla="*/ 237588 h 1973264"/>
              <a:gd name="connsiteX348" fmla="*/ 1706564 w 2173288"/>
              <a:gd name="connsiteY348" fmla="*/ 776876 h 1973264"/>
              <a:gd name="connsiteX349" fmla="*/ 1680192 w 2173288"/>
              <a:gd name="connsiteY349" fmla="*/ 803275 h 1973264"/>
              <a:gd name="connsiteX350" fmla="*/ 1653820 w 2173288"/>
              <a:gd name="connsiteY350" fmla="*/ 776876 h 1973264"/>
              <a:gd name="connsiteX351" fmla="*/ 1653820 w 2173288"/>
              <a:gd name="connsiteY351" fmla="*/ 237588 h 1973264"/>
              <a:gd name="connsiteX352" fmla="*/ 1469224 w 2173288"/>
              <a:gd name="connsiteY352" fmla="*/ 52797 h 1973264"/>
              <a:gd name="connsiteX353" fmla="*/ 388024 w 2173288"/>
              <a:gd name="connsiteY353" fmla="*/ 52797 h 1973264"/>
              <a:gd name="connsiteX354" fmla="*/ 474672 w 2173288"/>
              <a:gd name="connsiteY354" fmla="*/ 237588 h 1973264"/>
              <a:gd name="connsiteX355" fmla="*/ 474672 w 2173288"/>
              <a:gd name="connsiteY355" fmla="*/ 429922 h 1973264"/>
              <a:gd name="connsiteX356" fmla="*/ 448300 w 2173288"/>
              <a:gd name="connsiteY356" fmla="*/ 456321 h 1973264"/>
              <a:gd name="connsiteX357" fmla="*/ 421932 w 2173288"/>
              <a:gd name="connsiteY357" fmla="*/ 429922 h 1973264"/>
              <a:gd name="connsiteX358" fmla="*/ 421932 w 2173288"/>
              <a:gd name="connsiteY358" fmla="*/ 388438 h 1973264"/>
              <a:gd name="connsiteX359" fmla="*/ 26368 w 2173288"/>
              <a:gd name="connsiteY359" fmla="*/ 388438 h 1973264"/>
              <a:gd name="connsiteX360" fmla="*/ 0 w 2173288"/>
              <a:gd name="connsiteY360" fmla="*/ 362040 h 1973264"/>
              <a:gd name="connsiteX361" fmla="*/ 0 w 2173288"/>
              <a:gd name="connsiteY361" fmla="*/ 237588 h 1973264"/>
              <a:gd name="connsiteX362" fmla="*/ 237336 w 2173288"/>
              <a:gd name="connsiteY362" fmla="*/ 0 h 197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</a:cxnLst>
            <a:rect l="l" t="t" r="r" b="b"/>
            <a:pathLst>
              <a:path w="2173288" h="1973264">
                <a:moveTo>
                  <a:pt x="1645642" y="1798638"/>
                </a:moveTo>
                <a:cubicBezTo>
                  <a:pt x="1645642" y="1798638"/>
                  <a:pt x="1645642" y="1798638"/>
                  <a:pt x="1713508" y="1798638"/>
                </a:cubicBezTo>
                <a:cubicBezTo>
                  <a:pt x="1728590" y="1798638"/>
                  <a:pt x="1739900" y="1810204"/>
                  <a:pt x="1739900" y="1825626"/>
                </a:cubicBezTo>
                <a:cubicBezTo>
                  <a:pt x="1739900" y="1841047"/>
                  <a:pt x="1728590" y="1852613"/>
                  <a:pt x="1713508" y="1852613"/>
                </a:cubicBezTo>
                <a:cubicBezTo>
                  <a:pt x="1713508" y="1852613"/>
                  <a:pt x="1713508" y="1852613"/>
                  <a:pt x="1645642" y="1852613"/>
                </a:cubicBezTo>
                <a:cubicBezTo>
                  <a:pt x="1630560" y="1852613"/>
                  <a:pt x="1619250" y="1841047"/>
                  <a:pt x="1619250" y="1825626"/>
                </a:cubicBezTo>
                <a:cubicBezTo>
                  <a:pt x="1619250" y="1810204"/>
                  <a:pt x="1630560" y="1798638"/>
                  <a:pt x="1645642" y="1798638"/>
                </a:cubicBezTo>
                <a:close/>
                <a:moveTo>
                  <a:pt x="1550988" y="1749425"/>
                </a:moveTo>
                <a:cubicBezTo>
                  <a:pt x="1550988" y="1749425"/>
                  <a:pt x="1550988" y="1749425"/>
                  <a:pt x="1550988" y="1806046"/>
                </a:cubicBezTo>
                <a:cubicBezTo>
                  <a:pt x="1550988" y="1866442"/>
                  <a:pt x="1603730" y="1919288"/>
                  <a:pt x="1664008" y="1919288"/>
                </a:cubicBezTo>
                <a:cubicBezTo>
                  <a:pt x="1664008" y="1919288"/>
                  <a:pt x="1664008" y="1919288"/>
                  <a:pt x="1690380" y="1919288"/>
                </a:cubicBezTo>
                <a:cubicBezTo>
                  <a:pt x="1754424" y="1919288"/>
                  <a:pt x="1803400" y="1866442"/>
                  <a:pt x="1803400" y="1806046"/>
                </a:cubicBezTo>
                <a:cubicBezTo>
                  <a:pt x="1803400" y="1806046"/>
                  <a:pt x="1803400" y="1806046"/>
                  <a:pt x="1803400" y="1749425"/>
                </a:cubicBezTo>
                <a:cubicBezTo>
                  <a:pt x="1803400" y="1749425"/>
                  <a:pt x="1803400" y="1749425"/>
                  <a:pt x="1720518" y="1749425"/>
                </a:cubicBezTo>
                <a:cubicBezTo>
                  <a:pt x="1720518" y="1749425"/>
                  <a:pt x="1720518" y="1749425"/>
                  <a:pt x="1637636" y="1749425"/>
                </a:cubicBezTo>
                <a:cubicBezTo>
                  <a:pt x="1637636" y="1749425"/>
                  <a:pt x="1637636" y="1749425"/>
                  <a:pt x="1550988" y="1749425"/>
                </a:cubicBezTo>
                <a:close/>
                <a:moveTo>
                  <a:pt x="1965550" y="1624306"/>
                </a:moveTo>
                <a:cubicBezTo>
                  <a:pt x="1972198" y="1624306"/>
                  <a:pt x="1978846" y="1626188"/>
                  <a:pt x="1984544" y="1629951"/>
                </a:cubicBezTo>
                <a:lnTo>
                  <a:pt x="2030128" y="1678869"/>
                </a:lnTo>
                <a:cubicBezTo>
                  <a:pt x="2041524" y="1686395"/>
                  <a:pt x="2041524" y="1705210"/>
                  <a:pt x="2030128" y="1716499"/>
                </a:cubicBezTo>
                <a:cubicBezTo>
                  <a:pt x="2026330" y="1720262"/>
                  <a:pt x="2018732" y="1724025"/>
                  <a:pt x="2011136" y="1724025"/>
                </a:cubicBezTo>
                <a:cubicBezTo>
                  <a:pt x="2003538" y="1724025"/>
                  <a:pt x="1995940" y="1720262"/>
                  <a:pt x="1992142" y="1716499"/>
                </a:cubicBezTo>
                <a:cubicBezTo>
                  <a:pt x="1992142" y="1716499"/>
                  <a:pt x="1992142" y="1716499"/>
                  <a:pt x="1946558" y="1667580"/>
                </a:cubicBezTo>
                <a:cubicBezTo>
                  <a:pt x="1935162" y="1660055"/>
                  <a:pt x="1935162" y="1641240"/>
                  <a:pt x="1946558" y="1629951"/>
                </a:cubicBezTo>
                <a:cubicBezTo>
                  <a:pt x="1952256" y="1626188"/>
                  <a:pt x="1958904" y="1624306"/>
                  <a:pt x="1965550" y="1624306"/>
                </a:cubicBezTo>
                <a:close/>
                <a:moveTo>
                  <a:pt x="1391474" y="1624306"/>
                </a:moveTo>
                <a:cubicBezTo>
                  <a:pt x="1398528" y="1624306"/>
                  <a:pt x="1406056" y="1626188"/>
                  <a:pt x="1411700" y="1629951"/>
                </a:cubicBezTo>
                <a:cubicBezTo>
                  <a:pt x="1419224" y="1641240"/>
                  <a:pt x="1419224" y="1660055"/>
                  <a:pt x="1411700" y="1667580"/>
                </a:cubicBezTo>
                <a:cubicBezTo>
                  <a:pt x="1411700" y="1667580"/>
                  <a:pt x="1411700" y="1667580"/>
                  <a:pt x="1362780" y="1716499"/>
                </a:cubicBezTo>
                <a:cubicBezTo>
                  <a:pt x="1359018" y="1720262"/>
                  <a:pt x="1351492" y="1724025"/>
                  <a:pt x="1343966" y="1724025"/>
                </a:cubicBezTo>
                <a:cubicBezTo>
                  <a:pt x="1340202" y="1724025"/>
                  <a:pt x="1332676" y="1720262"/>
                  <a:pt x="1325150" y="1716499"/>
                </a:cubicBezTo>
                <a:cubicBezTo>
                  <a:pt x="1317624" y="1705210"/>
                  <a:pt x="1317624" y="1686395"/>
                  <a:pt x="1325150" y="1678869"/>
                </a:cubicBezTo>
                <a:cubicBezTo>
                  <a:pt x="1325150" y="1678869"/>
                  <a:pt x="1325150" y="1678869"/>
                  <a:pt x="1374070" y="1629951"/>
                </a:cubicBezTo>
                <a:cubicBezTo>
                  <a:pt x="1377832" y="1626188"/>
                  <a:pt x="1384418" y="1624306"/>
                  <a:pt x="1391474" y="1624306"/>
                </a:cubicBezTo>
                <a:close/>
                <a:moveTo>
                  <a:pt x="802594" y="1622425"/>
                </a:moveTo>
                <a:lnTo>
                  <a:pt x="934130" y="1622425"/>
                </a:lnTo>
                <a:cubicBezTo>
                  <a:pt x="949162" y="1622425"/>
                  <a:pt x="960436" y="1637242"/>
                  <a:pt x="960436" y="1652058"/>
                </a:cubicBezTo>
                <a:cubicBezTo>
                  <a:pt x="960436" y="1663171"/>
                  <a:pt x="949162" y="1677988"/>
                  <a:pt x="934130" y="1677988"/>
                </a:cubicBezTo>
                <a:cubicBezTo>
                  <a:pt x="934130" y="1677988"/>
                  <a:pt x="934130" y="1677988"/>
                  <a:pt x="802594" y="1677988"/>
                </a:cubicBezTo>
                <a:cubicBezTo>
                  <a:pt x="791320" y="1677988"/>
                  <a:pt x="776288" y="1663171"/>
                  <a:pt x="776288" y="1652058"/>
                </a:cubicBezTo>
                <a:cubicBezTo>
                  <a:pt x="776288" y="1637242"/>
                  <a:pt x="791320" y="1622425"/>
                  <a:pt x="802594" y="1622425"/>
                </a:cubicBezTo>
                <a:close/>
                <a:moveTo>
                  <a:pt x="654916" y="1622425"/>
                </a:moveTo>
                <a:cubicBezTo>
                  <a:pt x="654916" y="1622425"/>
                  <a:pt x="654916" y="1622425"/>
                  <a:pt x="684934" y="1622425"/>
                </a:cubicBezTo>
                <a:cubicBezTo>
                  <a:pt x="699944" y="1622425"/>
                  <a:pt x="711200" y="1637242"/>
                  <a:pt x="711200" y="1652058"/>
                </a:cubicBezTo>
                <a:cubicBezTo>
                  <a:pt x="711200" y="1663171"/>
                  <a:pt x="699944" y="1677988"/>
                  <a:pt x="684934" y="1677988"/>
                </a:cubicBezTo>
                <a:cubicBezTo>
                  <a:pt x="684934" y="1677988"/>
                  <a:pt x="684934" y="1677988"/>
                  <a:pt x="654916" y="1677988"/>
                </a:cubicBezTo>
                <a:cubicBezTo>
                  <a:pt x="639906" y="1677988"/>
                  <a:pt x="628650" y="1663171"/>
                  <a:pt x="628650" y="1652058"/>
                </a:cubicBezTo>
                <a:cubicBezTo>
                  <a:pt x="628650" y="1637242"/>
                  <a:pt x="639906" y="1622425"/>
                  <a:pt x="654916" y="1622425"/>
                </a:cubicBezTo>
                <a:close/>
                <a:moveTo>
                  <a:pt x="802552" y="1504950"/>
                </a:moveTo>
                <a:cubicBezTo>
                  <a:pt x="802552" y="1504950"/>
                  <a:pt x="802552" y="1504950"/>
                  <a:pt x="1080222" y="1504950"/>
                </a:cubicBezTo>
                <a:cubicBezTo>
                  <a:pt x="1095230" y="1504950"/>
                  <a:pt x="1106488" y="1516176"/>
                  <a:pt x="1106488" y="1531144"/>
                </a:cubicBezTo>
                <a:cubicBezTo>
                  <a:pt x="1106488" y="1546112"/>
                  <a:pt x="1095230" y="1557338"/>
                  <a:pt x="1080222" y="1557338"/>
                </a:cubicBezTo>
                <a:cubicBezTo>
                  <a:pt x="1080222" y="1557338"/>
                  <a:pt x="1080222" y="1557338"/>
                  <a:pt x="802552" y="1557338"/>
                </a:cubicBezTo>
                <a:cubicBezTo>
                  <a:pt x="791296" y="1557338"/>
                  <a:pt x="776288" y="1546112"/>
                  <a:pt x="776288" y="1531144"/>
                </a:cubicBezTo>
                <a:cubicBezTo>
                  <a:pt x="776288" y="1516176"/>
                  <a:pt x="791296" y="1504950"/>
                  <a:pt x="802552" y="1504950"/>
                </a:cubicBezTo>
                <a:close/>
                <a:moveTo>
                  <a:pt x="654916" y="1504950"/>
                </a:moveTo>
                <a:cubicBezTo>
                  <a:pt x="654916" y="1504950"/>
                  <a:pt x="654916" y="1504950"/>
                  <a:pt x="684934" y="1504950"/>
                </a:cubicBezTo>
                <a:cubicBezTo>
                  <a:pt x="699944" y="1504950"/>
                  <a:pt x="711200" y="1516176"/>
                  <a:pt x="711200" y="1531144"/>
                </a:cubicBezTo>
                <a:cubicBezTo>
                  <a:pt x="711200" y="1546112"/>
                  <a:pt x="699944" y="1557338"/>
                  <a:pt x="684934" y="1557338"/>
                </a:cubicBezTo>
                <a:cubicBezTo>
                  <a:pt x="684934" y="1557338"/>
                  <a:pt x="684934" y="1557338"/>
                  <a:pt x="654916" y="1557338"/>
                </a:cubicBezTo>
                <a:cubicBezTo>
                  <a:pt x="639906" y="1557338"/>
                  <a:pt x="628650" y="1546112"/>
                  <a:pt x="628650" y="1531144"/>
                </a:cubicBezTo>
                <a:cubicBezTo>
                  <a:pt x="628650" y="1516176"/>
                  <a:pt x="639906" y="1504950"/>
                  <a:pt x="654916" y="1504950"/>
                </a:cubicBezTo>
                <a:close/>
                <a:moveTo>
                  <a:pt x="802552" y="1384300"/>
                </a:moveTo>
                <a:cubicBezTo>
                  <a:pt x="802552" y="1384300"/>
                  <a:pt x="802552" y="1384300"/>
                  <a:pt x="1080222" y="1384300"/>
                </a:cubicBezTo>
                <a:cubicBezTo>
                  <a:pt x="1095230" y="1384300"/>
                  <a:pt x="1106488" y="1395526"/>
                  <a:pt x="1106488" y="1410494"/>
                </a:cubicBezTo>
                <a:cubicBezTo>
                  <a:pt x="1106488" y="1425462"/>
                  <a:pt x="1095230" y="1436688"/>
                  <a:pt x="1080222" y="1436688"/>
                </a:cubicBezTo>
                <a:cubicBezTo>
                  <a:pt x="1080222" y="1436688"/>
                  <a:pt x="1080222" y="1436688"/>
                  <a:pt x="802552" y="1436688"/>
                </a:cubicBezTo>
                <a:cubicBezTo>
                  <a:pt x="791296" y="1436688"/>
                  <a:pt x="776288" y="1425462"/>
                  <a:pt x="776288" y="1410494"/>
                </a:cubicBezTo>
                <a:cubicBezTo>
                  <a:pt x="776288" y="1395526"/>
                  <a:pt x="791296" y="1384300"/>
                  <a:pt x="802552" y="1384300"/>
                </a:cubicBezTo>
                <a:close/>
                <a:moveTo>
                  <a:pt x="654916" y="1384300"/>
                </a:moveTo>
                <a:cubicBezTo>
                  <a:pt x="654916" y="1384300"/>
                  <a:pt x="654916" y="1384300"/>
                  <a:pt x="684934" y="1384300"/>
                </a:cubicBezTo>
                <a:cubicBezTo>
                  <a:pt x="699944" y="1384300"/>
                  <a:pt x="711200" y="1395526"/>
                  <a:pt x="711200" y="1410494"/>
                </a:cubicBezTo>
                <a:cubicBezTo>
                  <a:pt x="711200" y="1425462"/>
                  <a:pt x="699944" y="1436688"/>
                  <a:pt x="684934" y="1436688"/>
                </a:cubicBezTo>
                <a:cubicBezTo>
                  <a:pt x="684934" y="1436688"/>
                  <a:pt x="684934" y="1436688"/>
                  <a:pt x="654916" y="1436688"/>
                </a:cubicBezTo>
                <a:cubicBezTo>
                  <a:pt x="639906" y="1436688"/>
                  <a:pt x="628650" y="1425462"/>
                  <a:pt x="628650" y="1410494"/>
                </a:cubicBezTo>
                <a:cubicBezTo>
                  <a:pt x="628650" y="1395526"/>
                  <a:pt x="639906" y="1384300"/>
                  <a:pt x="654916" y="1384300"/>
                </a:cubicBezTo>
                <a:close/>
                <a:moveTo>
                  <a:pt x="1603376" y="1368425"/>
                </a:moveTo>
                <a:cubicBezTo>
                  <a:pt x="1648802" y="1489294"/>
                  <a:pt x="1660158" y="1636604"/>
                  <a:pt x="1660158" y="1697038"/>
                </a:cubicBezTo>
                <a:lnTo>
                  <a:pt x="1694230" y="1697038"/>
                </a:lnTo>
                <a:cubicBezTo>
                  <a:pt x="1694230" y="1636604"/>
                  <a:pt x="1705586" y="1489294"/>
                  <a:pt x="1751012" y="1368425"/>
                </a:cubicBezTo>
                <a:cubicBezTo>
                  <a:pt x="1728300" y="1375979"/>
                  <a:pt x="1705586" y="1379757"/>
                  <a:pt x="1682872" y="1379757"/>
                </a:cubicBezTo>
                <a:cubicBezTo>
                  <a:pt x="1652588" y="1379757"/>
                  <a:pt x="1626088" y="1372202"/>
                  <a:pt x="1603376" y="1368425"/>
                </a:cubicBezTo>
                <a:close/>
                <a:moveTo>
                  <a:pt x="448618" y="1362075"/>
                </a:moveTo>
                <a:cubicBezTo>
                  <a:pt x="463670" y="1362075"/>
                  <a:pt x="474960" y="1373393"/>
                  <a:pt x="474960" y="1388484"/>
                </a:cubicBezTo>
                <a:cubicBezTo>
                  <a:pt x="474960" y="1388484"/>
                  <a:pt x="474960" y="1388484"/>
                  <a:pt x="474960" y="1735579"/>
                </a:cubicBezTo>
                <a:cubicBezTo>
                  <a:pt x="474960" y="1837444"/>
                  <a:pt x="557750" y="1920444"/>
                  <a:pt x="659356" y="1920444"/>
                </a:cubicBezTo>
                <a:cubicBezTo>
                  <a:pt x="659356" y="1920444"/>
                  <a:pt x="659356" y="1920444"/>
                  <a:pt x="1442096" y="1920444"/>
                </a:cubicBezTo>
                <a:cubicBezTo>
                  <a:pt x="1457148" y="1920444"/>
                  <a:pt x="1468438" y="1931763"/>
                  <a:pt x="1468438" y="1946854"/>
                </a:cubicBezTo>
                <a:cubicBezTo>
                  <a:pt x="1468438" y="1961945"/>
                  <a:pt x="1457148" y="1973263"/>
                  <a:pt x="1442096" y="1973263"/>
                </a:cubicBezTo>
                <a:cubicBezTo>
                  <a:pt x="1442096" y="1973263"/>
                  <a:pt x="1442096" y="1973263"/>
                  <a:pt x="659356" y="1973263"/>
                </a:cubicBezTo>
                <a:cubicBezTo>
                  <a:pt x="527644" y="1973263"/>
                  <a:pt x="422276" y="1867626"/>
                  <a:pt x="422276" y="1735579"/>
                </a:cubicBezTo>
                <a:cubicBezTo>
                  <a:pt x="422276" y="1735579"/>
                  <a:pt x="422276" y="1735579"/>
                  <a:pt x="422276" y="1388484"/>
                </a:cubicBezTo>
                <a:cubicBezTo>
                  <a:pt x="422276" y="1373393"/>
                  <a:pt x="433564" y="1362075"/>
                  <a:pt x="448618" y="1362075"/>
                </a:cubicBezTo>
                <a:close/>
                <a:moveTo>
                  <a:pt x="2082338" y="1335088"/>
                </a:moveTo>
                <a:cubicBezTo>
                  <a:pt x="2082338" y="1335088"/>
                  <a:pt x="2082338" y="1335088"/>
                  <a:pt x="2146760" y="1335088"/>
                </a:cubicBezTo>
                <a:cubicBezTo>
                  <a:pt x="2161918" y="1335088"/>
                  <a:pt x="2173288" y="1350056"/>
                  <a:pt x="2173288" y="1361282"/>
                </a:cubicBezTo>
                <a:cubicBezTo>
                  <a:pt x="2173288" y="1376250"/>
                  <a:pt x="2161918" y="1387476"/>
                  <a:pt x="2146760" y="1387476"/>
                </a:cubicBezTo>
                <a:cubicBezTo>
                  <a:pt x="2146760" y="1387476"/>
                  <a:pt x="2146760" y="1387476"/>
                  <a:pt x="2082338" y="1387476"/>
                </a:cubicBezTo>
                <a:cubicBezTo>
                  <a:pt x="2067180" y="1387476"/>
                  <a:pt x="2055812" y="1376250"/>
                  <a:pt x="2055812" y="1361282"/>
                </a:cubicBezTo>
                <a:cubicBezTo>
                  <a:pt x="2055812" y="1350056"/>
                  <a:pt x="2067180" y="1335088"/>
                  <a:pt x="2082338" y="1335088"/>
                </a:cubicBezTo>
                <a:close/>
                <a:moveTo>
                  <a:pt x="1208856" y="1335088"/>
                </a:moveTo>
                <a:cubicBezTo>
                  <a:pt x="1208856" y="1335088"/>
                  <a:pt x="1208856" y="1335088"/>
                  <a:pt x="1272406" y="1335088"/>
                </a:cubicBezTo>
                <a:cubicBezTo>
                  <a:pt x="1287360" y="1335088"/>
                  <a:pt x="1298576" y="1350056"/>
                  <a:pt x="1298576" y="1361282"/>
                </a:cubicBezTo>
                <a:cubicBezTo>
                  <a:pt x="1298576" y="1376250"/>
                  <a:pt x="1287360" y="1387476"/>
                  <a:pt x="1272406" y="1387476"/>
                </a:cubicBezTo>
                <a:cubicBezTo>
                  <a:pt x="1272406" y="1387476"/>
                  <a:pt x="1272406" y="1387476"/>
                  <a:pt x="1208856" y="1387476"/>
                </a:cubicBezTo>
                <a:cubicBezTo>
                  <a:pt x="1193902" y="1387476"/>
                  <a:pt x="1182688" y="1376250"/>
                  <a:pt x="1182688" y="1361282"/>
                </a:cubicBezTo>
                <a:cubicBezTo>
                  <a:pt x="1182688" y="1350056"/>
                  <a:pt x="1193902" y="1335088"/>
                  <a:pt x="1208856" y="1335088"/>
                </a:cubicBezTo>
                <a:close/>
                <a:moveTo>
                  <a:pt x="1678672" y="1079501"/>
                </a:moveTo>
                <a:cubicBezTo>
                  <a:pt x="1667374" y="1079501"/>
                  <a:pt x="1656074" y="1079501"/>
                  <a:pt x="1644774" y="1083267"/>
                </a:cubicBezTo>
                <a:cubicBezTo>
                  <a:pt x="1524250" y="1094563"/>
                  <a:pt x="1418790" y="1196231"/>
                  <a:pt x="1399958" y="1316726"/>
                </a:cubicBezTo>
                <a:cubicBezTo>
                  <a:pt x="1381124" y="1433456"/>
                  <a:pt x="1437622" y="1546420"/>
                  <a:pt x="1539314" y="1602902"/>
                </a:cubicBezTo>
                <a:cubicBezTo>
                  <a:pt x="1546848" y="1610433"/>
                  <a:pt x="1550614" y="1617964"/>
                  <a:pt x="1550614" y="1625495"/>
                </a:cubicBezTo>
                <a:cubicBezTo>
                  <a:pt x="1550614" y="1625495"/>
                  <a:pt x="1550614" y="1625495"/>
                  <a:pt x="1550614" y="1697039"/>
                </a:cubicBezTo>
                <a:cubicBezTo>
                  <a:pt x="1550614" y="1697039"/>
                  <a:pt x="1550614" y="1697039"/>
                  <a:pt x="1607110" y="1697039"/>
                </a:cubicBezTo>
                <a:cubicBezTo>
                  <a:pt x="1607110" y="1629261"/>
                  <a:pt x="1592044" y="1452283"/>
                  <a:pt x="1528016" y="1335553"/>
                </a:cubicBezTo>
                <a:cubicBezTo>
                  <a:pt x="1524250" y="1331788"/>
                  <a:pt x="1524250" y="1328023"/>
                  <a:pt x="1524250" y="1324257"/>
                </a:cubicBezTo>
                <a:cubicBezTo>
                  <a:pt x="1524250" y="1320492"/>
                  <a:pt x="1524250" y="1320492"/>
                  <a:pt x="1524250" y="1320492"/>
                </a:cubicBezTo>
                <a:cubicBezTo>
                  <a:pt x="1524250" y="1320492"/>
                  <a:pt x="1524250" y="1316726"/>
                  <a:pt x="1528016" y="1316726"/>
                </a:cubicBezTo>
                <a:cubicBezTo>
                  <a:pt x="1528016" y="1312961"/>
                  <a:pt x="1528016" y="1312961"/>
                  <a:pt x="1528016" y="1312961"/>
                </a:cubicBezTo>
                <a:cubicBezTo>
                  <a:pt x="1528016" y="1312961"/>
                  <a:pt x="1528016" y="1309195"/>
                  <a:pt x="1528016" y="1309195"/>
                </a:cubicBezTo>
                <a:cubicBezTo>
                  <a:pt x="1528016" y="1309195"/>
                  <a:pt x="1531782" y="1309195"/>
                  <a:pt x="1531782" y="1309195"/>
                </a:cubicBezTo>
                <a:cubicBezTo>
                  <a:pt x="1531782" y="1305430"/>
                  <a:pt x="1531782" y="1305430"/>
                  <a:pt x="1531782" y="1305430"/>
                </a:cubicBezTo>
                <a:cubicBezTo>
                  <a:pt x="1531782" y="1305430"/>
                  <a:pt x="1535548" y="1305430"/>
                  <a:pt x="1535548" y="1305430"/>
                </a:cubicBezTo>
                <a:cubicBezTo>
                  <a:pt x="1535548" y="1301664"/>
                  <a:pt x="1535548" y="1301664"/>
                  <a:pt x="1539314" y="1301664"/>
                </a:cubicBezTo>
                <a:cubicBezTo>
                  <a:pt x="1539314" y="1301664"/>
                  <a:pt x="1543082" y="1297899"/>
                  <a:pt x="1543082" y="1297899"/>
                </a:cubicBezTo>
                <a:cubicBezTo>
                  <a:pt x="1550614" y="1297899"/>
                  <a:pt x="1558146" y="1297899"/>
                  <a:pt x="1561914" y="1301664"/>
                </a:cubicBezTo>
                <a:cubicBezTo>
                  <a:pt x="1565680" y="1301664"/>
                  <a:pt x="1678672" y="1358146"/>
                  <a:pt x="1791666" y="1301664"/>
                </a:cubicBezTo>
                <a:cubicBezTo>
                  <a:pt x="1791666" y="1297899"/>
                  <a:pt x="1795432" y="1297899"/>
                  <a:pt x="1795432" y="1297899"/>
                </a:cubicBezTo>
                <a:cubicBezTo>
                  <a:pt x="1802964" y="1297899"/>
                  <a:pt x="1810498" y="1297899"/>
                  <a:pt x="1818030" y="1301664"/>
                </a:cubicBezTo>
                <a:cubicBezTo>
                  <a:pt x="1818030" y="1301664"/>
                  <a:pt x="1818030" y="1301664"/>
                  <a:pt x="1821796" y="1305430"/>
                </a:cubicBezTo>
                <a:cubicBezTo>
                  <a:pt x="1821796" y="1305430"/>
                  <a:pt x="1821796" y="1305430"/>
                  <a:pt x="1825564" y="1309195"/>
                </a:cubicBezTo>
                <a:cubicBezTo>
                  <a:pt x="1825564" y="1309195"/>
                  <a:pt x="1825564" y="1312961"/>
                  <a:pt x="1825564" y="1312961"/>
                </a:cubicBezTo>
                <a:cubicBezTo>
                  <a:pt x="1829330" y="1312961"/>
                  <a:pt x="1829330" y="1312961"/>
                  <a:pt x="1829330" y="1316726"/>
                </a:cubicBezTo>
                <a:cubicBezTo>
                  <a:pt x="1829330" y="1316726"/>
                  <a:pt x="1829330" y="1320492"/>
                  <a:pt x="1829330" y="1320492"/>
                </a:cubicBezTo>
                <a:cubicBezTo>
                  <a:pt x="1829330" y="1320492"/>
                  <a:pt x="1829330" y="1320492"/>
                  <a:pt x="1829330" y="1324257"/>
                </a:cubicBezTo>
                <a:cubicBezTo>
                  <a:pt x="1829330" y="1328023"/>
                  <a:pt x="1829330" y="1331788"/>
                  <a:pt x="1829330" y="1335553"/>
                </a:cubicBezTo>
                <a:cubicBezTo>
                  <a:pt x="1825564" y="1335553"/>
                  <a:pt x="1825564" y="1335553"/>
                  <a:pt x="1825564" y="1335553"/>
                </a:cubicBezTo>
                <a:cubicBezTo>
                  <a:pt x="1761534" y="1452283"/>
                  <a:pt x="1750234" y="1629261"/>
                  <a:pt x="1746468" y="1697039"/>
                </a:cubicBezTo>
                <a:cubicBezTo>
                  <a:pt x="1746468" y="1697039"/>
                  <a:pt x="1746468" y="1697039"/>
                  <a:pt x="1802964" y="1697039"/>
                </a:cubicBezTo>
                <a:cubicBezTo>
                  <a:pt x="1802964" y="1697039"/>
                  <a:pt x="1802964" y="1697039"/>
                  <a:pt x="1802964" y="1625495"/>
                </a:cubicBezTo>
                <a:cubicBezTo>
                  <a:pt x="1802964" y="1617964"/>
                  <a:pt x="1810498" y="1610433"/>
                  <a:pt x="1818030" y="1602902"/>
                </a:cubicBezTo>
                <a:cubicBezTo>
                  <a:pt x="1904658" y="1553951"/>
                  <a:pt x="1957388" y="1459814"/>
                  <a:pt x="1957388" y="1361912"/>
                </a:cubicBezTo>
                <a:cubicBezTo>
                  <a:pt x="1957388" y="1282837"/>
                  <a:pt x="1923490" y="1203762"/>
                  <a:pt x="1863228" y="1151045"/>
                </a:cubicBezTo>
                <a:cubicBezTo>
                  <a:pt x="1810498" y="1105859"/>
                  <a:pt x="1746468" y="1079501"/>
                  <a:pt x="1678672" y="1079501"/>
                </a:cubicBezTo>
                <a:close/>
                <a:moveTo>
                  <a:pt x="1712124" y="1029664"/>
                </a:moveTo>
                <a:cubicBezTo>
                  <a:pt x="1781778" y="1036382"/>
                  <a:pt x="1848248" y="1065372"/>
                  <a:pt x="1901992" y="1113454"/>
                </a:cubicBezTo>
                <a:cubicBezTo>
                  <a:pt x="1969876" y="1177562"/>
                  <a:pt x="2011362" y="1268069"/>
                  <a:pt x="2011362" y="1362346"/>
                </a:cubicBezTo>
                <a:cubicBezTo>
                  <a:pt x="2011362" y="1475479"/>
                  <a:pt x="1954790" y="1581070"/>
                  <a:pt x="1856734" y="1641407"/>
                </a:cubicBezTo>
                <a:cubicBezTo>
                  <a:pt x="1856734" y="1641407"/>
                  <a:pt x="1856734" y="1641407"/>
                  <a:pt x="1856734" y="1807336"/>
                </a:cubicBezTo>
                <a:cubicBezTo>
                  <a:pt x="1856734" y="1897842"/>
                  <a:pt x="1781306" y="1973264"/>
                  <a:pt x="1690792" y="1973264"/>
                </a:cubicBezTo>
                <a:cubicBezTo>
                  <a:pt x="1690792" y="1973264"/>
                  <a:pt x="1690792" y="1973264"/>
                  <a:pt x="1664392" y="1973264"/>
                </a:cubicBezTo>
                <a:cubicBezTo>
                  <a:pt x="1573878" y="1973264"/>
                  <a:pt x="1498450" y="1897842"/>
                  <a:pt x="1498450" y="1807336"/>
                </a:cubicBezTo>
                <a:cubicBezTo>
                  <a:pt x="1498450" y="1807336"/>
                  <a:pt x="1498450" y="1807336"/>
                  <a:pt x="1498450" y="1641407"/>
                </a:cubicBezTo>
                <a:cubicBezTo>
                  <a:pt x="1385308" y="1569757"/>
                  <a:pt x="1328736" y="1441539"/>
                  <a:pt x="1347594" y="1309551"/>
                </a:cubicBezTo>
                <a:cubicBezTo>
                  <a:pt x="1370222" y="1162478"/>
                  <a:pt x="1494678" y="1045574"/>
                  <a:pt x="1641764" y="1030489"/>
                </a:cubicBezTo>
                <a:cubicBezTo>
                  <a:pt x="1665336" y="1027661"/>
                  <a:pt x="1688906" y="1027425"/>
                  <a:pt x="1712124" y="1029664"/>
                </a:cubicBezTo>
                <a:close/>
                <a:moveTo>
                  <a:pt x="2011134" y="1002947"/>
                </a:moveTo>
                <a:cubicBezTo>
                  <a:pt x="2017782" y="1002947"/>
                  <a:pt x="2024430" y="1005769"/>
                  <a:pt x="2030128" y="1011414"/>
                </a:cubicBezTo>
                <a:cubicBezTo>
                  <a:pt x="2041524" y="1022703"/>
                  <a:pt x="2041524" y="1037755"/>
                  <a:pt x="2030128" y="1049043"/>
                </a:cubicBezTo>
                <a:cubicBezTo>
                  <a:pt x="2030128" y="1049043"/>
                  <a:pt x="2030128" y="1049043"/>
                  <a:pt x="1984544" y="1094199"/>
                </a:cubicBezTo>
                <a:cubicBezTo>
                  <a:pt x="1976948" y="1101725"/>
                  <a:pt x="1973148" y="1101725"/>
                  <a:pt x="1965552" y="1101725"/>
                </a:cubicBezTo>
                <a:cubicBezTo>
                  <a:pt x="1957954" y="1101725"/>
                  <a:pt x="1950356" y="1101725"/>
                  <a:pt x="1946558" y="1094199"/>
                </a:cubicBezTo>
                <a:cubicBezTo>
                  <a:pt x="1935162" y="1086673"/>
                  <a:pt x="1935162" y="1067858"/>
                  <a:pt x="1946558" y="1056569"/>
                </a:cubicBezTo>
                <a:cubicBezTo>
                  <a:pt x="1946558" y="1056569"/>
                  <a:pt x="1946558" y="1056569"/>
                  <a:pt x="1992142" y="1011414"/>
                </a:cubicBezTo>
                <a:cubicBezTo>
                  <a:pt x="1997840" y="1005769"/>
                  <a:pt x="2004488" y="1002947"/>
                  <a:pt x="2011134" y="1002947"/>
                </a:cubicBezTo>
                <a:close/>
                <a:moveTo>
                  <a:pt x="1345376" y="1002947"/>
                </a:moveTo>
                <a:cubicBezTo>
                  <a:pt x="1352432" y="1002947"/>
                  <a:pt x="1359016" y="1005769"/>
                  <a:pt x="1362780" y="1011414"/>
                </a:cubicBezTo>
                <a:cubicBezTo>
                  <a:pt x="1362780" y="1011414"/>
                  <a:pt x="1362780" y="1011414"/>
                  <a:pt x="1411700" y="1056569"/>
                </a:cubicBezTo>
                <a:cubicBezTo>
                  <a:pt x="1419224" y="1067858"/>
                  <a:pt x="1419224" y="1086673"/>
                  <a:pt x="1411700" y="1094199"/>
                </a:cubicBezTo>
                <a:cubicBezTo>
                  <a:pt x="1404174" y="1101725"/>
                  <a:pt x="1396648" y="1101725"/>
                  <a:pt x="1392884" y="1101725"/>
                </a:cubicBezTo>
                <a:cubicBezTo>
                  <a:pt x="1385358" y="1101725"/>
                  <a:pt x="1377832" y="1101725"/>
                  <a:pt x="1374070" y="1094199"/>
                </a:cubicBezTo>
                <a:cubicBezTo>
                  <a:pt x="1374070" y="1094199"/>
                  <a:pt x="1374070" y="1094199"/>
                  <a:pt x="1325150" y="1049043"/>
                </a:cubicBezTo>
                <a:cubicBezTo>
                  <a:pt x="1317624" y="1037755"/>
                  <a:pt x="1317624" y="1022703"/>
                  <a:pt x="1325150" y="1011414"/>
                </a:cubicBezTo>
                <a:cubicBezTo>
                  <a:pt x="1330794" y="1005769"/>
                  <a:pt x="1338320" y="1002947"/>
                  <a:pt x="1345376" y="1002947"/>
                </a:cubicBezTo>
                <a:close/>
                <a:moveTo>
                  <a:pt x="1679574" y="868363"/>
                </a:moveTo>
                <a:cubicBezTo>
                  <a:pt x="1694996" y="868363"/>
                  <a:pt x="1706562" y="879578"/>
                  <a:pt x="1706562" y="894531"/>
                </a:cubicBezTo>
                <a:cubicBezTo>
                  <a:pt x="1706562" y="894531"/>
                  <a:pt x="1706562" y="894531"/>
                  <a:pt x="1706562" y="958083"/>
                </a:cubicBezTo>
                <a:cubicBezTo>
                  <a:pt x="1706562" y="973036"/>
                  <a:pt x="1694996" y="984251"/>
                  <a:pt x="1679574" y="984251"/>
                </a:cubicBezTo>
                <a:cubicBezTo>
                  <a:pt x="1664154" y="984251"/>
                  <a:pt x="1652588" y="973036"/>
                  <a:pt x="1652588" y="958083"/>
                </a:cubicBezTo>
                <a:cubicBezTo>
                  <a:pt x="1652588" y="958083"/>
                  <a:pt x="1652588" y="958083"/>
                  <a:pt x="1652588" y="894531"/>
                </a:cubicBezTo>
                <a:cubicBezTo>
                  <a:pt x="1652588" y="879578"/>
                  <a:pt x="1664154" y="868363"/>
                  <a:pt x="1679574" y="868363"/>
                </a:cubicBezTo>
                <a:close/>
                <a:moveTo>
                  <a:pt x="1016832" y="833438"/>
                </a:moveTo>
                <a:cubicBezTo>
                  <a:pt x="1016832" y="833438"/>
                  <a:pt x="1016832" y="833438"/>
                  <a:pt x="1192968" y="833438"/>
                </a:cubicBezTo>
                <a:cubicBezTo>
                  <a:pt x="1207958" y="833438"/>
                  <a:pt x="1219200" y="844664"/>
                  <a:pt x="1219200" y="859632"/>
                </a:cubicBezTo>
                <a:cubicBezTo>
                  <a:pt x="1219200" y="874600"/>
                  <a:pt x="1207958" y="885826"/>
                  <a:pt x="1192968" y="885826"/>
                </a:cubicBezTo>
                <a:cubicBezTo>
                  <a:pt x="1192968" y="885826"/>
                  <a:pt x="1192968" y="885826"/>
                  <a:pt x="1016832" y="885826"/>
                </a:cubicBezTo>
                <a:cubicBezTo>
                  <a:pt x="1001842" y="885826"/>
                  <a:pt x="990600" y="874600"/>
                  <a:pt x="990600" y="859632"/>
                </a:cubicBezTo>
                <a:cubicBezTo>
                  <a:pt x="990600" y="844664"/>
                  <a:pt x="1001842" y="833438"/>
                  <a:pt x="1016832" y="833438"/>
                </a:cubicBezTo>
                <a:close/>
                <a:moveTo>
                  <a:pt x="545378" y="808038"/>
                </a:moveTo>
                <a:cubicBezTo>
                  <a:pt x="530368" y="808038"/>
                  <a:pt x="519112" y="808038"/>
                  <a:pt x="507856" y="815564"/>
                </a:cubicBezTo>
                <a:cubicBezTo>
                  <a:pt x="459076" y="834379"/>
                  <a:pt x="436562" y="890823"/>
                  <a:pt x="455324" y="939742"/>
                </a:cubicBezTo>
                <a:cubicBezTo>
                  <a:pt x="474084" y="988660"/>
                  <a:pt x="530368" y="1011238"/>
                  <a:pt x="579148" y="992423"/>
                </a:cubicBezTo>
                <a:cubicBezTo>
                  <a:pt x="605414" y="981134"/>
                  <a:pt x="624176" y="962320"/>
                  <a:pt x="631680" y="939742"/>
                </a:cubicBezTo>
                <a:cubicBezTo>
                  <a:pt x="642936" y="917164"/>
                  <a:pt x="642936" y="890823"/>
                  <a:pt x="631680" y="864483"/>
                </a:cubicBezTo>
                <a:cubicBezTo>
                  <a:pt x="624176" y="841905"/>
                  <a:pt x="605414" y="823090"/>
                  <a:pt x="579148" y="815564"/>
                </a:cubicBezTo>
                <a:cubicBezTo>
                  <a:pt x="567892" y="808038"/>
                  <a:pt x="556634" y="808038"/>
                  <a:pt x="545378" y="808038"/>
                </a:cubicBezTo>
                <a:close/>
                <a:moveTo>
                  <a:pt x="544120" y="754658"/>
                </a:moveTo>
                <a:cubicBezTo>
                  <a:pt x="563926" y="754658"/>
                  <a:pt x="583732" y="758429"/>
                  <a:pt x="602596" y="765969"/>
                </a:cubicBezTo>
                <a:cubicBezTo>
                  <a:pt x="636550" y="781051"/>
                  <a:pt x="666730" y="807443"/>
                  <a:pt x="681822" y="845146"/>
                </a:cubicBezTo>
                <a:cubicBezTo>
                  <a:pt x="696912" y="882849"/>
                  <a:pt x="696912" y="924322"/>
                  <a:pt x="681822" y="958255"/>
                </a:cubicBezTo>
                <a:cubicBezTo>
                  <a:pt x="666730" y="995958"/>
                  <a:pt x="636550" y="1026121"/>
                  <a:pt x="602596" y="1041202"/>
                </a:cubicBezTo>
                <a:cubicBezTo>
                  <a:pt x="583732" y="1048743"/>
                  <a:pt x="564870" y="1052513"/>
                  <a:pt x="546006" y="1052513"/>
                </a:cubicBezTo>
                <a:cubicBezTo>
                  <a:pt x="485644" y="1052513"/>
                  <a:pt x="429054" y="1018580"/>
                  <a:pt x="406418" y="958255"/>
                </a:cubicBezTo>
                <a:cubicBezTo>
                  <a:pt x="376236" y="882849"/>
                  <a:pt x="410190" y="796132"/>
                  <a:pt x="485644" y="765969"/>
                </a:cubicBezTo>
                <a:cubicBezTo>
                  <a:pt x="504508" y="758429"/>
                  <a:pt x="524314" y="754658"/>
                  <a:pt x="544120" y="754658"/>
                </a:cubicBezTo>
                <a:close/>
                <a:moveTo>
                  <a:pt x="989994" y="690563"/>
                </a:moveTo>
                <a:cubicBezTo>
                  <a:pt x="989994" y="690563"/>
                  <a:pt x="989994" y="690563"/>
                  <a:pt x="1461104" y="690563"/>
                </a:cubicBezTo>
                <a:cubicBezTo>
                  <a:pt x="1476180" y="690563"/>
                  <a:pt x="1487488" y="701789"/>
                  <a:pt x="1487488" y="716757"/>
                </a:cubicBezTo>
                <a:cubicBezTo>
                  <a:pt x="1487488" y="731725"/>
                  <a:pt x="1476180" y="742951"/>
                  <a:pt x="1461104" y="742951"/>
                </a:cubicBezTo>
                <a:cubicBezTo>
                  <a:pt x="1461104" y="742951"/>
                  <a:pt x="1461104" y="742951"/>
                  <a:pt x="989994" y="742951"/>
                </a:cubicBezTo>
                <a:cubicBezTo>
                  <a:pt x="978688" y="742951"/>
                  <a:pt x="963612" y="731725"/>
                  <a:pt x="963612" y="716757"/>
                </a:cubicBezTo>
                <a:cubicBezTo>
                  <a:pt x="963612" y="701789"/>
                  <a:pt x="978688" y="690563"/>
                  <a:pt x="989994" y="690563"/>
                </a:cubicBezTo>
                <a:close/>
                <a:moveTo>
                  <a:pt x="447604" y="561976"/>
                </a:moveTo>
                <a:cubicBezTo>
                  <a:pt x="447604" y="561976"/>
                  <a:pt x="447604" y="561976"/>
                  <a:pt x="372220" y="595949"/>
                </a:cubicBezTo>
                <a:cubicBezTo>
                  <a:pt x="372220" y="595949"/>
                  <a:pt x="372220" y="595949"/>
                  <a:pt x="398604" y="671443"/>
                </a:cubicBezTo>
                <a:cubicBezTo>
                  <a:pt x="402374" y="686542"/>
                  <a:pt x="398604" y="705416"/>
                  <a:pt x="383528" y="716740"/>
                </a:cubicBezTo>
                <a:cubicBezTo>
                  <a:pt x="375990" y="724289"/>
                  <a:pt x="368450" y="735613"/>
                  <a:pt x="360912" y="743163"/>
                </a:cubicBezTo>
                <a:cubicBezTo>
                  <a:pt x="349604" y="754487"/>
                  <a:pt x="330758" y="762036"/>
                  <a:pt x="311912" y="754487"/>
                </a:cubicBezTo>
                <a:cubicBezTo>
                  <a:pt x="311912" y="754487"/>
                  <a:pt x="311912" y="754487"/>
                  <a:pt x="236528" y="731839"/>
                </a:cubicBezTo>
                <a:cubicBezTo>
                  <a:pt x="236528" y="731839"/>
                  <a:pt x="236528" y="731839"/>
                  <a:pt x="206376" y="807333"/>
                </a:cubicBezTo>
                <a:cubicBezTo>
                  <a:pt x="206376" y="807333"/>
                  <a:pt x="206376" y="807333"/>
                  <a:pt x="277990" y="841306"/>
                </a:cubicBezTo>
                <a:cubicBezTo>
                  <a:pt x="293066" y="848855"/>
                  <a:pt x="300606" y="867729"/>
                  <a:pt x="300606" y="886602"/>
                </a:cubicBezTo>
                <a:cubicBezTo>
                  <a:pt x="300606" y="897926"/>
                  <a:pt x="300606" y="909251"/>
                  <a:pt x="300606" y="920575"/>
                </a:cubicBezTo>
                <a:cubicBezTo>
                  <a:pt x="300606" y="935674"/>
                  <a:pt x="293066" y="954547"/>
                  <a:pt x="277990" y="962097"/>
                </a:cubicBezTo>
                <a:cubicBezTo>
                  <a:pt x="277990" y="962097"/>
                  <a:pt x="277990" y="962097"/>
                  <a:pt x="206376" y="999844"/>
                </a:cubicBezTo>
                <a:cubicBezTo>
                  <a:pt x="206376" y="999844"/>
                  <a:pt x="206376" y="999844"/>
                  <a:pt x="236528" y="1075338"/>
                </a:cubicBezTo>
                <a:cubicBezTo>
                  <a:pt x="236528" y="1075338"/>
                  <a:pt x="236528" y="1075338"/>
                  <a:pt x="311912" y="1048915"/>
                </a:cubicBezTo>
                <a:cubicBezTo>
                  <a:pt x="330758" y="1045141"/>
                  <a:pt x="349604" y="1048915"/>
                  <a:pt x="360912" y="1060239"/>
                </a:cubicBezTo>
                <a:cubicBezTo>
                  <a:pt x="368450" y="1071564"/>
                  <a:pt x="375990" y="1079113"/>
                  <a:pt x="383528" y="1086662"/>
                </a:cubicBezTo>
                <a:cubicBezTo>
                  <a:pt x="398604" y="1097987"/>
                  <a:pt x="402374" y="1116860"/>
                  <a:pt x="398604" y="1131959"/>
                </a:cubicBezTo>
                <a:cubicBezTo>
                  <a:pt x="398604" y="1131959"/>
                  <a:pt x="398604" y="1131959"/>
                  <a:pt x="372220" y="1211228"/>
                </a:cubicBezTo>
                <a:cubicBezTo>
                  <a:pt x="372220" y="1211228"/>
                  <a:pt x="372220" y="1211228"/>
                  <a:pt x="447604" y="1241426"/>
                </a:cubicBezTo>
                <a:cubicBezTo>
                  <a:pt x="447604" y="1241426"/>
                  <a:pt x="447604" y="1241426"/>
                  <a:pt x="485296" y="1169706"/>
                </a:cubicBezTo>
                <a:cubicBezTo>
                  <a:pt x="492834" y="1154607"/>
                  <a:pt x="507912" y="1143283"/>
                  <a:pt x="526758" y="1147058"/>
                </a:cubicBezTo>
                <a:cubicBezTo>
                  <a:pt x="538066" y="1147058"/>
                  <a:pt x="549372" y="1147058"/>
                  <a:pt x="560680" y="1147058"/>
                </a:cubicBezTo>
                <a:cubicBezTo>
                  <a:pt x="579526" y="1143283"/>
                  <a:pt x="594604" y="1154607"/>
                  <a:pt x="602142" y="1169706"/>
                </a:cubicBezTo>
                <a:cubicBezTo>
                  <a:pt x="602142" y="1169706"/>
                  <a:pt x="602142" y="1169706"/>
                  <a:pt x="639834" y="1241426"/>
                </a:cubicBezTo>
                <a:cubicBezTo>
                  <a:pt x="639834" y="1241426"/>
                  <a:pt x="639834" y="1241426"/>
                  <a:pt x="715218" y="1211228"/>
                </a:cubicBezTo>
                <a:cubicBezTo>
                  <a:pt x="715218" y="1211228"/>
                  <a:pt x="715218" y="1211228"/>
                  <a:pt x="688834" y="1131959"/>
                </a:cubicBezTo>
                <a:cubicBezTo>
                  <a:pt x="685064" y="1116860"/>
                  <a:pt x="688834" y="1097987"/>
                  <a:pt x="703910" y="1086662"/>
                </a:cubicBezTo>
                <a:cubicBezTo>
                  <a:pt x="711448" y="1079113"/>
                  <a:pt x="718988" y="1071564"/>
                  <a:pt x="726526" y="1060239"/>
                </a:cubicBezTo>
                <a:cubicBezTo>
                  <a:pt x="737834" y="1048915"/>
                  <a:pt x="756680" y="1045141"/>
                  <a:pt x="775526" y="1048915"/>
                </a:cubicBezTo>
                <a:cubicBezTo>
                  <a:pt x="775526" y="1048915"/>
                  <a:pt x="775526" y="1048915"/>
                  <a:pt x="850910" y="1075338"/>
                </a:cubicBezTo>
                <a:cubicBezTo>
                  <a:pt x="850910" y="1075338"/>
                  <a:pt x="850910" y="1075338"/>
                  <a:pt x="881064" y="999844"/>
                </a:cubicBezTo>
                <a:cubicBezTo>
                  <a:pt x="881064" y="999844"/>
                  <a:pt x="881064" y="999844"/>
                  <a:pt x="809448" y="962097"/>
                </a:cubicBezTo>
                <a:cubicBezTo>
                  <a:pt x="794372" y="954547"/>
                  <a:pt x="786832" y="935674"/>
                  <a:pt x="786832" y="920575"/>
                </a:cubicBezTo>
                <a:cubicBezTo>
                  <a:pt x="786832" y="909251"/>
                  <a:pt x="786832" y="897926"/>
                  <a:pt x="786832" y="886602"/>
                </a:cubicBezTo>
                <a:cubicBezTo>
                  <a:pt x="786832" y="867729"/>
                  <a:pt x="794372" y="852630"/>
                  <a:pt x="809448" y="841306"/>
                </a:cubicBezTo>
                <a:cubicBezTo>
                  <a:pt x="809448" y="841306"/>
                  <a:pt x="809448" y="841306"/>
                  <a:pt x="881064" y="807333"/>
                </a:cubicBezTo>
                <a:cubicBezTo>
                  <a:pt x="881064" y="807333"/>
                  <a:pt x="881064" y="807333"/>
                  <a:pt x="850910" y="731839"/>
                </a:cubicBezTo>
                <a:cubicBezTo>
                  <a:pt x="850910" y="731839"/>
                  <a:pt x="850910" y="731839"/>
                  <a:pt x="775526" y="754487"/>
                </a:cubicBezTo>
                <a:cubicBezTo>
                  <a:pt x="756680" y="762036"/>
                  <a:pt x="737834" y="754487"/>
                  <a:pt x="726526" y="743163"/>
                </a:cubicBezTo>
                <a:cubicBezTo>
                  <a:pt x="718988" y="731839"/>
                  <a:pt x="711448" y="724289"/>
                  <a:pt x="703910" y="716740"/>
                </a:cubicBezTo>
                <a:cubicBezTo>
                  <a:pt x="688834" y="705416"/>
                  <a:pt x="685064" y="686542"/>
                  <a:pt x="688834" y="671443"/>
                </a:cubicBezTo>
                <a:cubicBezTo>
                  <a:pt x="688834" y="671443"/>
                  <a:pt x="688834" y="671443"/>
                  <a:pt x="715218" y="595949"/>
                </a:cubicBezTo>
                <a:cubicBezTo>
                  <a:pt x="715218" y="595949"/>
                  <a:pt x="715218" y="595949"/>
                  <a:pt x="639834" y="561976"/>
                </a:cubicBezTo>
                <a:cubicBezTo>
                  <a:pt x="639834" y="561976"/>
                  <a:pt x="639834" y="561976"/>
                  <a:pt x="602142" y="633696"/>
                </a:cubicBezTo>
                <a:cubicBezTo>
                  <a:pt x="598372" y="645020"/>
                  <a:pt x="587064" y="652569"/>
                  <a:pt x="579526" y="656344"/>
                </a:cubicBezTo>
                <a:cubicBezTo>
                  <a:pt x="579526" y="656344"/>
                  <a:pt x="579526" y="660119"/>
                  <a:pt x="579526" y="660119"/>
                </a:cubicBezTo>
                <a:cubicBezTo>
                  <a:pt x="583296" y="663894"/>
                  <a:pt x="583296" y="667668"/>
                  <a:pt x="583296" y="671443"/>
                </a:cubicBezTo>
                <a:cubicBezTo>
                  <a:pt x="583296" y="678992"/>
                  <a:pt x="579526" y="682767"/>
                  <a:pt x="575758" y="690317"/>
                </a:cubicBezTo>
                <a:cubicBezTo>
                  <a:pt x="568218" y="694091"/>
                  <a:pt x="564450" y="697866"/>
                  <a:pt x="556912" y="697866"/>
                </a:cubicBezTo>
                <a:cubicBezTo>
                  <a:pt x="549372" y="697866"/>
                  <a:pt x="541834" y="694091"/>
                  <a:pt x="538066" y="690317"/>
                </a:cubicBezTo>
                <a:cubicBezTo>
                  <a:pt x="534296" y="682767"/>
                  <a:pt x="530526" y="678992"/>
                  <a:pt x="530526" y="671443"/>
                </a:cubicBezTo>
                <a:cubicBezTo>
                  <a:pt x="530526" y="667668"/>
                  <a:pt x="530526" y="663894"/>
                  <a:pt x="530526" y="660119"/>
                </a:cubicBezTo>
                <a:cubicBezTo>
                  <a:pt x="530526" y="660119"/>
                  <a:pt x="530526" y="660119"/>
                  <a:pt x="526758" y="660119"/>
                </a:cubicBezTo>
                <a:cubicBezTo>
                  <a:pt x="507912" y="660119"/>
                  <a:pt x="492834" y="652569"/>
                  <a:pt x="485296" y="633696"/>
                </a:cubicBezTo>
                <a:cubicBezTo>
                  <a:pt x="485296" y="633696"/>
                  <a:pt x="485296" y="633696"/>
                  <a:pt x="447604" y="561976"/>
                </a:cubicBezTo>
                <a:close/>
                <a:moveTo>
                  <a:pt x="855052" y="547688"/>
                </a:moveTo>
                <a:cubicBezTo>
                  <a:pt x="855052" y="547688"/>
                  <a:pt x="855052" y="547688"/>
                  <a:pt x="1457936" y="547688"/>
                </a:cubicBezTo>
                <a:cubicBezTo>
                  <a:pt x="1473008" y="547688"/>
                  <a:pt x="1484312" y="558914"/>
                  <a:pt x="1484312" y="573882"/>
                </a:cubicBezTo>
                <a:cubicBezTo>
                  <a:pt x="1484312" y="588850"/>
                  <a:pt x="1473008" y="600076"/>
                  <a:pt x="1457936" y="600076"/>
                </a:cubicBezTo>
                <a:cubicBezTo>
                  <a:pt x="1457936" y="600076"/>
                  <a:pt x="1457936" y="600076"/>
                  <a:pt x="855052" y="600076"/>
                </a:cubicBezTo>
                <a:cubicBezTo>
                  <a:pt x="839980" y="600076"/>
                  <a:pt x="828676" y="588850"/>
                  <a:pt x="828676" y="573882"/>
                </a:cubicBezTo>
                <a:cubicBezTo>
                  <a:pt x="828676" y="558914"/>
                  <a:pt x="839980" y="547688"/>
                  <a:pt x="855052" y="547688"/>
                </a:cubicBezTo>
                <a:close/>
                <a:moveTo>
                  <a:pt x="436450" y="509199"/>
                </a:moveTo>
                <a:cubicBezTo>
                  <a:pt x="455270" y="501651"/>
                  <a:pt x="481616" y="509199"/>
                  <a:pt x="492908" y="531844"/>
                </a:cubicBezTo>
                <a:cubicBezTo>
                  <a:pt x="492908" y="531844"/>
                  <a:pt x="492908" y="531844"/>
                  <a:pt x="530546" y="607325"/>
                </a:cubicBezTo>
                <a:cubicBezTo>
                  <a:pt x="538074" y="603551"/>
                  <a:pt x="549364" y="603551"/>
                  <a:pt x="556892" y="607325"/>
                </a:cubicBezTo>
                <a:cubicBezTo>
                  <a:pt x="556892" y="607325"/>
                  <a:pt x="556892" y="607325"/>
                  <a:pt x="598294" y="531844"/>
                </a:cubicBezTo>
                <a:cubicBezTo>
                  <a:pt x="605822" y="509199"/>
                  <a:pt x="632168" y="501651"/>
                  <a:pt x="650988" y="509199"/>
                </a:cubicBezTo>
                <a:cubicBezTo>
                  <a:pt x="650988" y="509199"/>
                  <a:pt x="650988" y="509199"/>
                  <a:pt x="745082" y="546940"/>
                </a:cubicBezTo>
                <a:cubicBezTo>
                  <a:pt x="763900" y="558262"/>
                  <a:pt x="775192" y="580906"/>
                  <a:pt x="767664" y="603551"/>
                </a:cubicBezTo>
                <a:cubicBezTo>
                  <a:pt x="767664" y="603551"/>
                  <a:pt x="767664" y="603551"/>
                  <a:pt x="741318" y="682806"/>
                </a:cubicBezTo>
                <a:cubicBezTo>
                  <a:pt x="748846" y="690354"/>
                  <a:pt x="756374" y="694128"/>
                  <a:pt x="763900" y="701676"/>
                </a:cubicBezTo>
                <a:cubicBezTo>
                  <a:pt x="763900" y="701676"/>
                  <a:pt x="763900" y="701676"/>
                  <a:pt x="842940" y="675258"/>
                </a:cubicBezTo>
                <a:cubicBezTo>
                  <a:pt x="865524" y="671484"/>
                  <a:pt x="888106" y="682806"/>
                  <a:pt x="895634" y="701676"/>
                </a:cubicBezTo>
                <a:cubicBezTo>
                  <a:pt x="895634" y="701676"/>
                  <a:pt x="895634" y="701676"/>
                  <a:pt x="933272" y="792253"/>
                </a:cubicBezTo>
                <a:cubicBezTo>
                  <a:pt x="944564" y="814898"/>
                  <a:pt x="933272" y="837542"/>
                  <a:pt x="914452" y="848864"/>
                </a:cubicBezTo>
                <a:cubicBezTo>
                  <a:pt x="914452" y="848864"/>
                  <a:pt x="914452" y="848864"/>
                  <a:pt x="839176" y="886605"/>
                </a:cubicBezTo>
                <a:cubicBezTo>
                  <a:pt x="839176" y="897927"/>
                  <a:pt x="839176" y="909249"/>
                  <a:pt x="839176" y="916797"/>
                </a:cubicBezTo>
                <a:cubicBezTo>
                  <a:pt x="839176" y="916797"/>
                  <a:pt x="839176" y="916797"/>
                  <a:pt x="914452" y="954538"/>
                </a:cubicBezTo>
                <a:cubicBezTo>
                  <a:pt x="933272" y="965860"/>
                  <a:pt x="944564" y="988504"/>
                  <a:pt x="933272" y="1011149"/>
                </a:cubicBezTo>
                <a:cubicBezTo>
                  <a:pt x="933272" y="1011149"/>
                  <a:pt x="933272" y="1011149"/>
                  <a:pt x="895634" y="1101726"/>
                </a:cubicBezTo>
                <a:cubicBezTo>
                  <a:pt x="888106" y="1124370"/>
                  <a:pt x="865524" y="1135693"/>
                  <a:pt x="842940" y="1128144"/>
                </a:cubicBezTo>
                <a:cubicBezTo>
                  <a:pt x="842940" y="1128144"/>
                  <a:pt x="842940" y="1128144"/>
                  <a:pt x="763900" y="1101726"/>
                </a:cubicBezTo>
                <a:cubicBezTo>
                  <a:pt x="756374" y="1109274"/>
                  <a:pt x="748846" y="1116822"/>
                  <a:pt x="741318" y="1120596"/>
                </a:cubicBezTo>
                <a:cubicBezTo>
                  <a:pt x="741318" y="1120596"/>
                  <a:pt x="741318" y="1120596"/>
                  <a:pt x="767664" y="1203626"/>
                </a:cubicBezTo>
                <a:cubicBezTo>
                  <a:pt x="775192" y="1222496"/>
                  <a:pt x="763900" y="1248914"/>
                  <a:pt x="745082" y="1256462"/>
                </a:cubicBezTo>
                <a:cubicBezTo>
                  <a:pt x="745082" y="1256462"/>
                  <a:pt x="745082" y="1256462"/>
                  <a:pt x="650988" y="1294203"/>
                </a:cubicBezTo>
                <a:cubicBezTo>
                  <a:pt x="647224" y="1297977"/>
                  <a:pt x="639696" y="1297977"/>
                  <a:pt x="635932" y="1297977"/>
                </a:cubicBezTo>
                <a:cubicBezTo>
                  <a:pt x="620876" y="1297977"/>
                  <a:pt x="605822" y="1290429"/>
                  <a:pt x="598294" y="1275333"/>
                </a:cubicBezTo>
                <a:cubicBezTo>
                  <a:pt x="598294" y="1275333"/>
                  <a:pt x="598294" y="1275333"/>
                  <a:pt x="556892" y="1199852"/>
                </a:cubicBezTo>
                <a:cubicBezTo>
                  <a:pt x="549364" y="1199852"/>
                  <a:pt x="538074" y="1199852"/>
                  <a:pt x="530546" y="1199852"/>
                </a:cubicBezTo>
                <a:cubicBezTo>
                  <a:pt x="530546" y="1199852"/>
                  <a:pt x="530546" y="1199852"/>
                  <a:pt x="492908" y="1275333"/>
                </a:cubicBezTo>
                <a:cubicBezTo>
                  <a:pt x="481616" y="1294203"/>
                  <a:pt x="455270" y="1301751"/>
                  <a:pt x="436450" y="1294203"/>
                </a:cubicBezTo>
                <a:cubicBezTo>
                  <a:pt x="436450" y="1294203"/>
                  <a:pt x="436450" y="1294203"/>
                  <a:pt x="342356" y="1256462"/>
                </a:cubicBezTo>
                <a:cubicBezTo>
                  <a:pt x="323538" y="1248914"/>
                  <a:pt x="312246" y="1222496"/>
                  <a:pt x="319774" y="1203626"/>
                </a:cubicBezTo>
                <a:cubicBezTo>
                  <a:pt x="319774" y="1203626"/>
                  <a:pt x="319774" y="1203626"/>
                  <a:pt x="346120" y="1120596"/>
                </a:cubicBezTo>
                <a:cubicBezTo>
                  <a:pt x="338592" y="1116822"/>
                  <a:pt x="331064" y="1109274"/>
                  <a:pt x="323538" y="1101726"/>
                </a:cubicBezTo>
                <a:cubicBezTo>
                  <a:pt x="323538" y="1101726"/>
                  <a:pt x="323538" y="1101726"/>
                  <a:pt x="244498" y="1128144"/>
                </a:cubicBezTo>
                <a:cubicBezTo>
                  <a:pt x="221914" y="1135693"/>
                  <a:pt x="199332" y="1124370"/>
                  <a:pt x="191804" y="1101726"/>
                </a:cubicBezTo>
                <a:cubicBezTo>
                  <a:pt x="191804" y="1101726"/>
                  <a:pt x="191804" y="1101726"/>
                  <a:pt x="154166" y="1011149"/>
                </a:cubicBezTo>
                <a:cubicBezTo>
                  <a:pt x="142876" y="988504"/>
                  <a:pt x="154166" y="965860"/>
                  <a:pt x="172986" y="954538"/>
                </a:cubicBezTo>
                <a:cubicBezTo>
                  <a:pt x="172986" y="954538"/>
                  <a:pt x="172986" y="954538"/>
                  <a:pt x="248262" y="916797"/>
                </a:cubicBezTo>
                <a:cubicBezTo>
                  <a:pt x="248262" y="905475"/>
                  <a:pt x="248262" y="897927"/>
                  <a:pt x="248262" y="886605"/>
                </a:cubicBezTo>
                <a:cubicBezTo>
                  <a:pt x="248262" y="886605"/>
                  <a:pt x="248262" y="886605"/>
                  <a:pt x="172986" y="848864"/>
                </a:cubicBezTo>
                <a:cubicBezTo>
                  <a:pt x="154166" y="837542"/>
                  <a:pt x="142876" y="814898"/>
                  <a:pt x="154166" y="792253"/>
                </a:cubicBezTo>
                <a:cubicBezTo>
                  <a:pt x="154166" y="792253"/>
                  <a:pt x="154166" y="792253"/>
                  <a:pt x="191804" y="701676"/>
                </a:cubicBezTo>
                <a:cubicBezTo>
                  <a:pt x="199332" y="682806"/>
                  <a:pt x="221914" y="671484"/>
                  <a:pt x="244498" y="675258"/>
                </a:cubicBezTo>
                <a:cubicBezTo>
                  <a:pt x="244498" y="675258"/>
                  <a:pt x="244498" y="675258"/>
                  <a:pt x="323538" y="701676"/>
                </a:cubicBezTo>
                <a:cubicBezTo>
                  <a:pt x="331064" y="694128"/>
                  <a:pt x="338592" y="690354"/>
                  <a:pt x="346120" y="682806"/>
                </a:cubicBezTo>
                <a:cubicBezTo>
                  <a:pt x="346120" y="682806"/>
                  <a:pt x="346120" y="682806"/>
                  <a:pt x="319774" y="603551"/>
                </a:cubicBezTo>
                <a:cubicBezTo>
                  <a:pt x="312246" y="580906"/>
                  <a:pt x="323538" y="558262"/>
                  <a:pt x="342356" y="546940"/>
                </a:cubicBezTo>
                <a:cubicBezTo>
                  <a:pt x="342356" y="546940"/>
                  <a:pt x="342356" y="546940"/>
                  <a:pt x="436450" y="509199"/>
                </a:cubicBezTo>
                <a:close/>
                <a:moveTo>
                  <a:pt x="655018" y="400050"/>
                </a:moveTo>
                <a:cubicBezTo>
                  <a:pt x="655018" y="400050"/>
                  <a:pt x="655018" y="400050"/>
                  <a:pt x="1461120" y="400050"/>
                </a:cubicBezTo>
                <a:cubicBezTo>
                  <a:pt x="1476188" y="400050"/>
                  <a:pt x="1487488" y="415018"/>
                  <a:pt x="1487488" y="426244"/>
                </a:cubicBezTo>
                <a:cubicBezTo>
                  <a:pt x="1487488" y="441212"/>
                  <a:pt x="1476188" y="452438"/>
                  <a:pt x="1461120" y="452438"/>
                </a:cubicBezTo>
                <a:cubicBezTo>
                  <a:pt x="1461120" y="452438"/>
                  <a:pt x="1461120" y="452438"/>
                  <a:pt x="655018" y="452438"/>
                </a:cubicBezTo>
                <a:cubicBezTo>
                  <a:pt x="643718" y="452438"/>
                  <a:pt x="628650" y="441212"/>
                  <a:pt x="628650" y="426244"/>
                </a:cubicBezTo>
                <a:cubicBezTo>
                  <a:pt x="628650" y="415018"/>
                  <a:pt x="643718" y="400050"/>
                  <a:pt x="655018" y="400050"/>
                </a:cubicBezTo>
                <a:close/>
                <a:moveTo>
                  <a:pt x="655018" y="257175"/>
                </a:moveTo>
                <a:cubicBezTo>
                  <a:pt x="655018" y="257175"/>
                  <a:pt x="655018" y="257175"/>
                  <a:pt x="1461120" y="257175"/>
                </a:cubicBezTo>
                <a:cubicBezTo>
                  <a:pt x="1476188" y="257175"/>
                  <a:pt x="1487488" y="268401"/>
                  <a:pt x="1487488" y="283369"/>
                </a:cubicBezTo>
                <a:cubicBezTo>
                  <a:pt x="1487488" y="298337"/>
                  <a:pt x="1476188" y="309563"/>
                  <a:pt x="1461120" y="309563"/>
                </a:cubicBezTo>
                <a:cubicBezTo>
                  <a:pt x="1461120" y="309563"/>
                  <a:pt x="1461120" y="309563"/>
                  <a:pt x="655018" y="309563"/>
                </a:cubicBezTo>
                <a:cubicBezTo>
                  <a:pt x="643718" y="309563"/>
                  <a:pt x="628650" y="298337"/>
                  <a:pt x="628650" y="283369"/>
                </a:cubicBezTo>
                <a:cubicBezTo>
                  <a:pt x="628650" y="268401"/>
                  <a:pt x="643718" y="257175"/>
                  <a:pt x="655018" y="257175"/>
                </a:cubicBezTo>
                <a:close/>
                <a:moveTo>
                  <a:pt x="237028" y="52388"/>
                </a:moveTo>
                <a:cubicBezTo>
                  <a:pt x="134952" y="52388"/>
                  <a:pt x="55560" y="135743"/>
                  <a:pt x="55560" y="238041"/>
                </a:cubicBezTo>
                <a:cubicBezTo>
                  <a:pt x="55560" y="238041"/>
                  <a:pt x="55560" y="238041"/>
                  <a:pt x="55560" y="336551"/>
                </a:cubicBezTo>
                <a:lnTo>
                  <a:pt x="422276" y="336551"/>
                </a:lnTo>
                <a:cubicBezTo>
                  <a:pt x="422276" y="336551"/>
                  <a:pt x="422276" y="336551"/>
                  <a:pt x="422276" y="238041"/>
                </a:cubicBezTo>
                <a:cubicBezTo>
                  <a:pt x="422276" y="135743"/>
                  <a:pt x="339100" y="52388"/>
                  <a:pt x="237028" y="52388"/>
                </a:cubicBezTo>
                <a:close/>
                <a:moveTo>
                  <a:pt x="237336" y="0"/>
                </a:moveTo>
                <a:cubicBezTo>
                  <a:pt x="237336" y="0"/>
                  <a:pt x="237336" y="0"/>
                  <a:pt x="1469224" y="0"/>
                </a:cubicBezTo>
                <a:cubicBezTo>
                  <a:pt x="1601080" y="0"/>
                  <a:pt x="1706564" y="105595"/>
                  <a:pt x="1706564" y="237588"/>
                </a:cubicBezTo>
                <a:cubicBezTo>
                  <a:pt x="1706564" y="237588"/>
                  <a:pt x="1706564" y="237588"/>
                  <a:pt x="1706564" y="776876"/>
                </a:cubicBezTo>
                <a:cubicBezTo>
                  <a:pt x="1706564" y="791961"/>
                  <a:pt x="1695260" y="803275"/>
                  <a:pt x="1680192" y="803275"/>
                </a:cubicBezTo>
                <a:cubicBezTo>
                  <a:pt x="1665124" y="803275"/>
                  <a:pt x="1653820" y="791961"/>
                  <a:pt x="1653820" y="776876"/>
                </a:cubicBezTo>
                <a:cubicBezTo>
                  <a:pt x="1653820" y="776876"/>
                  <a:pt x="1653820" y="776876"/>
                  <a:pt x="1653820" y="237588"/>
                </a:cubicBezTo>
                <a:cubicBezTo>
                  <a:pt x="1653820" y="135765"/>
                  <a:pt x="1570940" y="52797"/>
                  <a:pt x="1469224" y="52797"/>
                </a:cubicBezTo>
                <a:cubicBezTo>
                  <a:pt x="1469224" y="52797"/>
                  <a:pt x="1469224" y="52797"/>
                  <a:pt x="388024" y="52797"/>
                </a:cubicBezTo>
                <a:cubicBezTo>
                  <a:pt x="440768" y="98052"/>
                  <a:pt x="474672" y="162164"/>
                  <a:pt x="474672" y="237588"/>
                </a:cubicBezTo>
                <a:cubicBezTo>
                  <a:pt x="474672" y="237588"/>
                  <a:pt x="474672" y="237588"/>
                  <a:pt x="474672" y="429922"/>
                </a:cubicBezTo>
                <a:cubicBezTo>
                  <a:pt x="474672" y="445007"/>
                  <a:pt x="463372" y="456321"/>
                  <a:pt x="448300" y="456321"/>
                </a:cubicBezTo>
                <a:cubicBezTo>
                  <a:pt x="433232" y="456321"/>
                  <a:pt x="421932" y="445007"/>
                  <a:pt x="421932" y="429922"/>
                </a:cubicBezTo>
                <a:lnTo>
                  <a:pt x="421932" y="388438"/>
                </a:lnTo>
                <a:cubicBezTo>
                  <a:pt x="421932" y="388438"/>
                  <a:pt x="421932" y="388438"/>
                  <a:pt x="26368" y="388438"/>
                </a:cubicBezTo>
                <a:cubicBezTo>
                  <a:pt x="15068" y="388438"/>
                  <a:pt x="0" y="377124"/>
                  <a:pt x="0" y="362040"/>
                </a:cubicBezTo>
                <a:cubicBezTo>
                  <a:pt x="0" y="362040"/>
                  <a:pt x="0" y="362040"/>
                  <a:pt x="0" y="237588"/>
                </a:cubicBezTo>
                <a:cubicBezTo>
                  <a:pt x="0" y="105595"/>
                  <a:pt x="109248" y="0"/>
                  <a:pt x="2373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23782F4E-FD2F-4C45-8426-402849976108}"/>
              </a:ext>
            </a:extLst>
          </p:cNvPr>
          <p:cNvSpPr>
            <a:spLocks/>
          </p:cNvSpPr>
          <p:nvPr/>
        </p:nvSpPr>
        <p:spPr bwMode="auto">
          <a:xfrm>
            <a:off x="1153751" y="3198939"/>
            <a:ext cx="476622" cy="498056"/>
          </a:xfrm>
          <a:custGeom>
            <a:avLst/>
            <a:gdLst>
              <a:gd name="connsiteX0" fmla="*/ 1763712 w 2082800"/>
              <a:gd name="connsiteY0" fmla="*/ 1482726 h 2176465"/>
              <a:gd name="connsiteX1" fmla="*/ 1763712 w 2082800"/>
              <a:gd name="connsiteY1" fmla="*/ 1749426 h 2176465"/>
              <a:gd name="connsiteX2" fmla="*/ 2030412 w 2082800"/>
              <a:gd name="connsiteY2" fmla="*/ 1749426 h 2176465"/>
              <a:gd name="connsiteX3" fmla="*/ 2030412 w 2082800"/>
              <a:gd name="connsiteY3" fmla="*/ 1482726 h 2176465"/>
              <a:gd name="connsiteX4" fmla="*/ 1279524 w 2082800"/>
              <a:gd name="connsiteY4" fmla="*/ 1477963 h 2176465"/>
              <a:gd name="connsiteX5" fmla="*/ 1130300 w 2082800"/>
              <a:gd name="connsiteY5" fmla="*/ 1627188 h 2176465"/>
              <a:gd name="connsiteX6" fmla="*/ 1279524 w 2082800"/>
              <a:gd name="connsiteY6" fmla="*/ 1776413 h 2176465"/>
              <a:gd name="connsiteX7" fmla="*/ 1428748 w 2082800"/>
              <a:gd name="connsiteY7" fmla="*/ 1627188 h 2176465"/>
              <a:gd name="connsiteX8" fmla="*/ 1279524 w 2082800"/>
              <a:gd name="connsiteY8" fmla="*/ 1477963 h 2176465"/>
              <a:gd name="connsiteX9" fmla="*/ 1736116 w 2082800"/>
              <a:gd name="connsiteY9" fmla="*/ 1428751 h 2176465"/>
              <a:gd name="connsiteX10" fmla="*/ 2056420 w 2082800"/>
              <a:gd name="connsiteY10" fmla="*/ 1428751 h 2176465"/>
              <a:gd name="connsiteX11" fmla="*/ 2082800 w 2082800"/>
              <a:gd name="connsiteY11" fmla="*/ 1455242 h 2176465"/>
              <a:gd name="connsiteX12" fmla="*/ 2082800 w 2082800"/>
              <a:gd name="connsiteY12" fmla="*/ 1776911 h 2176465"/>
              <a:gd name="connsiteX13" fmla="*/ 2056420 w 2082800"/>
              <a:gd name="connsiteY13" fmla="*/ 1803401 h 2176465"/>
              <a:gd name="connsiteX14" fmla="*/ 1736116 w 2082800"/>
              <a:gd name="connsiteY14" fmla="*/ 1803401 h 2176465"/>
              <a:gd name="connsiteX15" fmla="*/ 1709736 w 2082800"/>
              <a:gd name="connsiteY15" fmla="*/ 1776911 h 2176465"/>
              <a:gd name="connsiteX16" fmla="*/ 1709736 w 2082800"/>
              <a:gd name="connsiteY16" fmla="*/ 1455242 h 2176465"/>
              <a:gd name="connsiteX17" fmla="*/ 1736116 w 2082800"/>
              <a:gd name="connsiteY17" fmla="*/ 1428751 h 2176465"/>
              <a:gd name="connsiteX18" fmla="*/ 1277936 w 2082800"/>
              <a:gd name="connsiteY18" fmla="*/ 1425575 h 2176465"/>
              <a:gd name="connsiteX19" fmla="*/ 1481136 w 2082800"/>
              <a:gd name="connsiteY19" fmla="*/ 1627188 h 2176465"/>
              <a:gd name="connsiteX20" fmla="*/ 1277936 w 2082800"/>
              <a:gd name="connsiteY20" fmla="*/ 1828801 h 2176465"/>
              <a:gd name="connsiteX21" fmla="*/ 1074736 w 2082800"/>
              <a:gd name="connsiteY21" fmla="*/ 1627188 h 2176465"/>
              <a:gd name="connsiteX22" fmla="*/ 1277936 w 2082800"/>
              <a:gd name="connsiteY22" fmla="*/ 1425575 h 2176465"/>
              <a:gd name="connsiteX23" fmla="*/ 1586408 w 2082800"/>
              <a:gd name="connsiteY23" fmla="*/ 931864 h 2176465"/>
              <a:gd name="connsiteX24" fmla="*/ 1612792 w 2082800"/>
              <a:gd name="connsiteY24" fmla="*/ 958256 h 2176465"/>
              <a:gd name="connsiteX25" fmla="*/ 1612792 w 2082800"/>
              <a:gd name="connsiteY25" fmla="*/ 1116609 h 2176465"/>
              <a:gd name="connsiteX26" fmla="*/ 1899252 w 2082800"/>
              <a:gd name="connsiteY26" fmla="*/ 1116609 h 2176465"/>
              <a:gd name="connsiteX27" fmla="*/ 1925636 w 2082800"/>
              <a:gd name="connsiteY27" fmla="*/ 1143002 h 2176465"/>
              <a:gd name="connsiteX28" fmla="*/ 1925636 w 2082800"/>
              <a:gd name="connsiteY28" fmla="*/ 1267422 h 2176465"/>
              <a:gd name="connsiteX29" fmla="*/ 1899252 w 2082800"/>
              <a:gd name="connsiteY29" fmla="*/ 1293814 h 2176465"/>
              <a:gd name="connsiteX30" fmla="*/ 1872868 w 2082800"/>
              <a:gd name="connsiteY30" fmla="*/ 1267422 h 2176465"/>
              <a:gd name="connsiteX31" fmla="*/ 1872868 w 2082800"/>
              <a:gd name="connsiteY31" fmla="*/ 1169394 h 2176465"/>
              <a:gd name="connsiteX32" fmla="*/ 1303718 w 2082800"/>
              <a:gd name="connsiteY32" fmla="*/ 1169394 h 2176465"/>
              <a:gd name="connsiteX33" fmla="*/ 1303718 w 2082800"/>
              <a:gd name="connsiteY33" fmla="*/ 1267422 h 2176465"/>
              <a:gd name="connsiteX34" fmla="*/ 1277334 w 2082800"/>
              <a:gd name="connsiteY34" fmla="*/ 1293814 h 2176465"/>
              <a:gd name="connsiteX35" fmla="*/ 1250948 w 2082800"/>
              <a:gd name="connsiteY35" fmla="*/ 1267422 h 2176465"/>
              <a:gd name="connsiteX36" fmla="*/ 1250948 w 2082800"/>
              <a:gd name="connsiteY36" fmla="*/ 1143002 h 2176465"/>
              <a:gd name="connsiteX37" fmla="*/ 1277334 w 2082800"/>
              <a:gd name="connsiteY37" fmla="*/ 1116609 h 2176465"/>
              <a:gd name="connsiteX38" fmla="*/ 1560024 w 2082800"/>
              <a:gd name="connsiteY38" fmla="*/ 1116609 h 2176465"/>
              <a:gd name="connsiteX39" fmla="*/ 1560024 w 2082800"/>
              <a:gd name="connsiteY39" fmla="*/ 958256 h 2176465"/>
              <a:gd name="connsiteX40" fmla="*/ 1586408 w 2082800"/>
              <a:gd name="connsiteY40" fmla="*/ 931864 h 2176465"/>
              <a:gd name="connsiteX41" fmla="*/ 1585912 w 2082800"/>
              <a:gd name="connsiteY41" fmla="*/ 471489 h 2176465"/>
              <a:gd name="connsiteX42" fmla="*/ 1379536 w 2082800"/>
              <a:gd name="connsiteY42" fmla="*/ 606427 h 2176465"/>
              <a:gd name="connsiteX43" fmla="*/ 1585912 w 2082800"/>
              <a:gd name="connsiteY43" fmla="*/ 742952 h 2176465"/>
              <a:gd name="connsiteX44" fmla="*/ 1797048 w 2082800"/>
              <a:gd name="connsiteY44" fmla="*/ 606427 h 2176465"/>
              <a:gd name="connsiteX45" fmla="*/ 1587500 w 2082800"/>
              <a:gd name="connsiteY45" fmla="*/ 413049 h 2176465"/>
              <a:gd name="connsiteX46" fmla="*/ 1600672 w 2082800"/>
              <a:gd name="connsiteY46" fmla="*/ 418705 h 2176465"/>
              <a:gd name="connsiteX47" fmla="*/ 1860368 w 2082800"/>
              <a:gd name="connsiteY47" fmla="*/ 584599 h 2176465"/>
              <a:gd name="connsiteX48" fmla="*/ 1871660 w 2082800"/>
              <a:gd name="connsiteY48" fmla="*/ 607221 h 2176465"/>
              <a:gd name="connsiteX49" fmla="*/ 1860368 w 2082800"/>
              <a:gd name="connsiteY49" fmla="*/ 629842 h 2176465"/>
              <a:gd name="connsiteX50" fmla="*/ 1600672 w 2082800"/>
              <a:gd name="connsiteY50" fmla="*/ 799507 h 2176465"/>
              <a:gd name="connsiteX51" fmla="*/ 1585616 w 2082800"/>
              <a:gd name="connsiteY51" fmla="*/ 803277 h 2176465"/>
              <a:gd name="connsiteX52" fmla="*/ 1574324 w 2082800"/>
              <a:gd name="connsiteY52" fmla="*/ 799507 h 2176465"/>
              <a:gd name="connsiteX53" fmla="*/ 1314628 w 2082800"/>
              <a:gd name="connsiteY53" fmla="*/ 629842 h 2176465"/>
              <a:gd name="connsiteX54" fmla="*/ 1303336 w 2082800"/>
              <a:gd name="connsiteY54" fmla="*/ 607221 h 2176465"/>
              <a:gd name="connsiteX55" fmla="*/ 1314628 w 2082800"/>
              <a:gd name="connsiteY55" fmla="*/ 584599 h 2176465"/>
              <a:gd name="connsiteX56" fmla="*/ 1574324 w 2082800"/>
              <a:gd name="connsiteY56" fmla="*/ 418705 h 2176465"/>
              <a:gd name="connsiteX57" fmla="*/ 1587500 w 2082800"/>
              <a:gd name="connsiteY57" fmla="*/ 413049 h 2176465"/>
              <a:gd name="connsiteX58" fmla="*/ 1097244 w 2082800"/>
              <a:gd name="connsiteY58" fmla="*/ 283596 h 2176465"/>
              <a:gd name="connsiteX59" fmla="*/ 1048282 w 2082800"/>
              <a:gd name="connsiteY59" fmla="*/ 304809 h 2176465"/>
              <a:gd name="connsiteX60" fmla="*/ 773340 w 2082800"/>
              <a:gd name="connsiteY60" fmla="*/ 580101 h 2176465"/>
              <a:gd name="connsiteX61" fmla="*/ 652818 w 2082800"/>
              <a:gd name="connsiteY61" fmla="*/ 629126 h 2176465"/>
              <a:gd name="connsiteX62" fmla="*/ 230990 w 2082800"/>
              <a:gd name="connsiteY62" fmla="*/ 629126 h 2176465"/>
              <a:gd name="connsiteX63" fmla="*/ 53974 w 2082800"/>
              <a:gd name="connsiteY63" fmla="*/ 806368 h 2176465"/>
              <a:gd name="connsiteX64" fmla="*/ 53974 w 2082800"/>
              <a:gd name="connsiteY64" fmla="*/ 1323012 h 2176465"/>
              <a:gd name="connsiteX65" fmla="*/ 114236 w 2082800"/>
              <a:gd name="connsiteY65" fmla="*/ 1394664 h 2176465"/>
              <a:gd name="connsiteX66" fmla="*/ 185796 w 2082800"/>
              <a:gd name="connsiteY66" fmla="*/ 1323012 h 2176465"/>
              <a:gd name="connsiteX67" fmla="*/ 185796 w 2082800"/>
              <a:gd name="connsiteY67" fmla="*/ 836537 h 2176465"/>
              <a:gd name="connsiteX68" fmla="*/ 212160 w 2082800"/>
              <a:gd name="connsiteY68" fmla="*/ 810139 h 2176465"/>
              <a:gd name="connsiteX69" fmla="*/ 238524 w 2082800"/>
              <a:gd name="connsiteY69" fmla="*/ 836537 h 2176465"/>
              <a:gd name="connsiteX70" fmla="*/ 238524 w 2082800"/>
              <a:gd name="connsiteY70" fmla="*/ 2043297 h 2176465"/>
              <a:gd name="connsiteX71" fmla="*/ 306318 w 2082800"/>
              <a:gd name="connsiteY71" fmla="*/ 2122490 h 2176465"/>
              <a:gd name="connsiteX72" fmla="*/ 381644 w 2082800"/>
              <a:gd name="connsiteY72" fmla="*/ 2043297 h 2176465"/>
              <a:gd name="connsiteX73" fmla="*/ 381644 w 2082800"/>
              <a:gd name="connsiteY73" fmla="*/ 1504026 h 2176465"/>
              <a:gd name="connsiteX74" fmla="*/ 464502 w 2082800"/>
              <a:gd name="connsiteY74" fmla="*/ 1421061 h 2176465"/>
              <a:gd name="connsiteX75" fmla="*/ 551128 w 2082800"/>
              <a:gd name="connsiteY75" fmla="*/ 1504026 h 2176465"/>
              <a:gd name="connsiteX76" fmla="*/ 551128 w 2082800"/>
              <a:gd name="connsiteY76" fmla="*/ 2043297 h 2176465"/>
              <a:gd name="connsiteX77" fmla="*/ 626454 w 2082800"/>
              <a:gd name="connsiteY77" fmla="*/ 2122490 h 2176465"/>
              <a:gd name="connsiteX78" fmla="*/ 694248 w 2082800"/>
              <a:gd name="connsiteY78" fmla="*/ 2043297 h 2176465"/>
              <a:gd name="connsiteX79" fmla="*/ 694248 w 2082800"/>
              <a:gd name="connsiteY79" fmla="*/ 953442 h 2176465"/>
              <a:gd name="connsiteX80" fmla="*/ 773340 w 2082800"/>
              <a:gd name="connsiteY80" fmla="*/ 764886 h 2176465"/>
              <a:gd name="connsiteX81" fmla="*/ 1142440 w 2082800"/>
              <a:gd name="connsiteY81" fmla="*/ 399087 h 2176465"/>
              <a:gd name="connsiteX82" fmla="*/ 1146206 w 2082800"/>
              <a:gd name="connsiteY82" fmla="*/ 304809 h 2176465"/>
              <a:gd name="connsiteX83" fmla="*/ 1097244 w 2082800"/>
              <a:gd name="connsiteY83" fmla="*/ 283596 h 2176465"/>
              <a:gd name="connsiteX84" fmla="*/ 1097690 w 2082800"/>
              <a:gd name="connsiteY84" fmla="*/ 231334 h 2176465"/>
              <a:gd name="connsiteX85" fmla="*/ 1182924 w 2082800"/>
              <a:gd name="connsiteY85" fmla="*/ 268106 h 2176465"/>
              <a:gd name="connsiteX86" fmla="*/ 1175390 w 2082800"/>
              <a:gd name="connsiteY86" fmla="*/ 437822 h 2176465"/>
              <a:gd name="connsiteX87" fmla="*/ 809964 w 2082800"/>
              <a:gd name="connsiteY87" fmla="*/ 803653 h 2176465"/>
              <a:gd name="connsiteX88" fmla="*/ 745920 w 2082800"/>
              <a:gd name="connsiteY88" fmla="*/ 954512 h 2176465"/>
              <a:gd name="connsiteX89" fmla="*/ 745920 w 2082800"/>
              <a:gd name="connsiteY89" fmla="*/ 2044464 h 2176465"/>
              <a:gd name="connsiteX90" fmla="*/ 625368 w 2082800"/>
              <a:gd name="connsiteY90" fmla="*/ 2176465 h 2176465"/>
              <a:gd name="connsiteX91" fmla="*/ 497280 w 2082800"/>
              <a:gd name="connsiteY91" fmla="*/ 2044464 h 2176465"/>
              <a:gd name="connsiteX92" fmla="*/ 497280 w 2082800"/>
              <a:gd name="connsiteY92" fmla="*/ 1505145 h 2176465"/>
              <a:gd name="connsiteX93" fmla="*/ 463374 w 2082800"/>
              <a:gd name="connsiteY93" fmla="*/ 1474974 h 2176465"/>
              <a:gd name="connsiteX94" fmla="*/ 433236 w 2082800"/>
              <a:gd name="connsiteY94" fmla="*/ 1505145 h 2176465"/>
              <a:gd name="connsiteX95" fmla="*/ 433236 w 2082800"/>
              <a:gd name="connsiteY95" fmla="*/ 2044464 h 2176465"/>
              <a:gd name="connsiteX96" fmla="*/ 305148 w 2082800"/>
              <a:gd name="connsiteY96" fmla="*/ 2176465 h 2176465"/>
              <a:gd name="connsiteX97" fmla="*/ 184596 w 2082800"/>
              <a:gd name="connsiteY97" fmla="*/ 2044464 h 2176465"/>
              <a:gd name="connsiteX98" fmla="*/ 184596 w 2082800"/>
              <a:gd name="connsiteY98" fmla="*/ 1429716 h 2176465"/>
              <a:gd name="connsiteX99" fmla="*/ 113018 w 2082800"/>
              <a:gd name="connsiteY99" fmla="*/ 1448573 h 2176465"/>
              <a:gd name="connsiteX100" fmla="*/ 0 w 2082800"/>
              <a:gd name="connsiteY100" fmla="*/ 1324115 h 2176465"/>
              <a:gd name="connsiteX101" fmla="*/ 0 w 2082800"/>
              <a:gd name="connsiteY101" fmla="*/ 807425 h 2176465"/>
              <a:gd name="connsiteX102" fmla="*/ 229802 w 2082800"/>
              <a:gd name="connsiteY102" fmla="*/ 577366 h 2176465"/>
              <a:gd name="connsiteX103" fmla="*/ 651738 w 2082800"/>
              <a:gd name="connsiteY103" fmla="*/ 577366 h 2176465"/>
              <a:gd name="connsiteX104" fmla="*/ 734618 w 2082800"/>
              <a:gd name="connsiteY104" fmla="*/ 543423 h 2176465"/>
              <a:gd name="connsiteX105" fmla="*/ 1009630 w 2082800"/>
              <a:gd name="connsiteY105" fmla="*/ 268106 h 2176465"/>
              <a:gd name="connsiteX106" fmla="*/ 1097690 w 2082800"/>
              <a:gd name="connsiteY106" fmla="*/ 231334 h 2176465"/>
              <a:gd name="connsiteX107" fmla="*/ 465932 w 2082800"/>
              <a:gd name="connsiteY107" fmla="*/ 52388 h 2176465"/>
              <a:gd name="connsiteX108" fmla="*/ 271460 w 2082800"/>
              <a:gd name="connsiteY108" fmla="*/ 246857 h 2176465"/>
              <a:gd name="connsiteX109" fmla="*/ 465932 w 2082800"/>
              <a:gd name="connsiteY109" fmla="*/ 441326 h 2176465"/>
              <a:gd name="connsiteX110" fmla="*/ 660400 w 2082800"/>
              <a:gd name="connsiteY110" fmla="*/ 246857 h 2176465"/>
              <a:gd name="connsiteX111" fmla="*/ 465932 w 2082800"/>
              <a:gd name="connsiteY111" fmla="*/ 52388 h 2176465"/>
              <a:gd name="connsiteX112" fmla="*/ 465932 w 2082800"/>
              <a:gd name="connsiteY112" fmla="*/ 0 h 2176465"/>
              <a:gd name="connsiteX113" fmla="*/ 712788 w 2082800"/>
              <a:gd name="connsiteY113" fmla="*/ 246857 h 2176465"/>
              <a:gd name="connsiteX114" fmla="*/ 465932 w 2082800"/>
              <a:gd name="connsiteY114" fmla="*/ 493714 h 2176465"/>
              <a:gd name="connsiteX115" fmla="*/ 219072 w 2082800"/>
              <a:gd name="connsiteY115" fmla="*/ 246857 h 2176465"/>
              <a:gd name="connsiteX116" fmla="*/ 465932 w 2082800"/>
              <a:gd name="connsiteY116" fmla="*/ 0 h 2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2082800" h="2176465">
                <a:moveTo>
                  <a:pt x="1763712" y="1482726"/>
                </a:moveTo>
                <a:lnTo>
                  <a:pt x="1763712" y="1749426"/>
                </a:lnTo>
                <a:lnTo>
                  <a:pt x="2030412" y="1749426"/>
                </a:lnTo>
                <a:lnTo>
                  <a:pt x="2030412" y="1482726"/>
                </a:lnTo>
                <a:close/>
                <a:moveTo>
                  <a:pt x="1279524" y="1477963"/>
                </a:moveTo>
                <a:cubicBezTo>
                  <a:pt x="1197108" y="1477963"/>
                  <a:pt x="1130300" y="1544773"/>
                  <a:pt x="1130300" y="1627188"/>
                </a:cubicBezTo>
                <a:cubicBezTo>
                  <a:pt x="1130300" y="1709603"/>
                  <a:pt x="1197108" y="1776413"/>
                  <a:pt x="1279524" y="1776413"/>
                </a:cubicBezTo>
                <a:cubicBezTo>
                  <a:pt x="1361940" y="1776413"/>
                  <a:pt x="1428748" y="1709603"/>
                  <a:pt x="1428748" y="1627188"/>
                </a:cubicBezTo>
                <a:cubicBezTo>
                  <a:pt x="1428748" y="1544773"/>
                  <a:pt x="1361940" y="1477963"/>
                  <a:pt x="1279524" y="1477963"/>
                </a:cubicBezTo>
                <a:close/>
                <a:moveTo>
                  <a:pt x="1736116" y="1428751"/>
                </a:moveTo>
                <a:cubicBezTo>
                  <a:pt x="1736116" y="1428751"/>
                  <a:pt x="1736116" y="1428751"/>
                  <a:pt x="2056420" y="1428751"/>
                </a:cubicBezTo>
                <a:cubicBezTo>
                  <a:pt x="2071496" y="1428751"/>
                  <a:pt x="2082800" y="1440104"/>
                  <a:pt x="2082800" y="1455242"/>
                </a:cubicBezTo>
                <a:cubicBezTo>
                  <a:pt x="2082800" y="1455242"/>
                  <a:pt x="2082800" y="1455242"/>
                  <a:pt x="2082800" y="1776911"/>
                </a:cubicBezTo>
                <a:cubicBezTo>
                  <a:pt x="2082800" y="1792048"/>
                  <a:pt x="2071496" y="1803401"/>
                  <a:pt x="2056420" y="1803401"/>
                </a:cubicBezTo>
                <a:cubicBezTo>
                  <a:pt x="2056420" y="1803401"/>
                  <a:pt x="2056420" y="1803401"/>
                  <a:pt x="1736116" y="1803401"/>
                </a:cubicBezTo>
                <a:cubicBezTo>
                  <a:pt x="1721040" y="1803401"/>
                  <a:pt x="1709736" y="1792048"/>
                  <a:pt x="1709736" y="1776911"/>
                </a:cubicBezTo>
                <a:cubicBezTo>
                  <a:pt x="1709736" y="1776911"/>
                  <a:pt x="1709736" y="1776911"/>
                  <a:pt x="1709736" y="1455242"/>
                </a:cubicBezTo>
                <a:cubicBezTo>
                  <a:pt x="1709736" y="1440104"/>
                  <a:pt x="1721040" y="1428751"/>
                  <a:pt x="1736116" y="1428751"/>
                </a:cubicBezTo>
                <a:close/>
                <a:moveTo>
                  <a:pt x="1277936" y="1425575"/>
                </a:moveTo>
                <a:cubicBezTo>
                  <a:pt x="1390160" y="1425575"/>
                  <a:pt x="1481136" y="1515840"/>
                  <a:pt x="1481136" y="1627188"/>
                </a:cubicBezTo>
                <a:cubicBezTo>
                  <a:pt x="1481136" y="1738536"/>
                  <a:pt x="1390160" y="1828801"/>
                  <a:pt x="1277936" y="1828801"/>
                </a:cubicBezTo>
                <a:cubicBezTo>
                  <a:pt x="1165712" y="1828801"/>
                  <a:pt x="1074736" y="1738536"/>
                  <a:pt x="1074736" y="1627188"/>
                </a:cubicBezTo>
                <a:cubicBezTo>
                  <a:pt x="1074736" y="1515840"/>
                  <a:pt x="1165712" y="1425575"/>
                  <a:pt x="1277936" y="1425575"/>
                </a:cubicBezTo>
                <a:close/>
                <a:moveTo>
                  <a:pt x="1586408" y="931864"/>
                </a:moveTo>
                <a:cubicBezTo>
                  <a:pt x="1601486" y="931864"/>
                  <a:pt x="1612792" y="943175"/>
                  <a:pt x="1612792" y="958256"/>
                </a:cubicBezTo>
                <a:cubicBezTo>
                  <a:pt x="1612792" y="958256"/>
                  <a:pt x="1612792" y="958256"/>
                  <a:pt x="1612792" y="1116609"/>
                </a:cubicBezTo>
                <a:cubicBezTo>
                  <a:pt x="1612792" y="1116609"/>
                  <a:pt x="1612792" y="1116609"/>
                  <a:pt x="1899252" y="1116609"/>
                </a:cubicBezTo>
                <a:cubicBezTo>
                  <a:pt x="1914330" y="1116609"/>
                  <a:pt x="1925636" y="1127920"/>
                  <a:pt x="1925636" y="1143002"/>
                </a:cubicBezTo>
                <a:cubicBezTo>
                  <a:pt x="1925636" y="1143002"/>
                  <a:pt x="1925636" y="1143002"/>
                  <a:pt x="1925636" y="1267422"/>
                </a:cubicBezTo>
                <a:cubicBezTo>
                  <a:pt x="1925636" y="1282503"/>
                  <a:pt x="1914330" y="1293814"/>
                  <a:pt x="1899252" y="1293814"/>
                </a:cubicBezTo>
                <a:cubicBezTo>
                  <a:pt x="1884176" y="1293814"/>
                  <a:pt x="1872868" y="1282503"/>
                  <a:pt x="1872868" y="1267422"/>
                </a:cubicBezTo>
                <a:lnTo>
                  <a:pt x="1872868" y="1169394"/>
                </a:lnTo>
                <a:cubicBezTo>
                  <a:pt x="1872868" y="1169394"/>
                  <a:pt x="1872868" y="1169394"/>
                  <a:pt x="1303718" y="1169394"/>
                </a:cubicBezTo>
                <a:cubicBezTo>
                  <a:pt x="1303718" y="1169394"/>
                  <a:pt x="1303718" y="1169394"/>
                  <a:pt x="1303718" y="1267422"/>
                </a:cubicBezTo>
                <a:cubicBezTo>
                  <a:pt x="1303718" y="1282503"/>
                  <a:pt x="1292410" y="1293814"/>
                  <a:pt x="1277334" y="1293814"/>
                </a:cubicBezTo>
                <a:cubicBezTo>
                  <a:pt x="1262256" y="1293814"/>
                  <a:pt x="1250948" y="1282503"/>
                  <a:pt x="1250948" y="1267422"/>
                </a:cubicBezTo>
                <a:cubicBezTo>
                  <a:pt x="1250948" y="1267422"/>
                  <a:pt x="1250948" y="1267422"/>
                  <a:pt x="1250948" y="1143002"/>
                </a:cubicBezTo>
                <a:cubicBezTo>
                  <a:pt x="1250948" y="1127920"/>
                  <a:pt x="1262256" y="1116609"/>
                  <a:pt x="1277334" y="1116609"/>
                </a:cubicBezTo>
                <a:cubicBezTo>
                  <a:pt x="1277334" y="1116609"/>
                  <a:pt x="1277334" y="1116609"/>
                  <a:pt x="1560024" y="1116609"/>
                </a:cubicBezTo>
                <a:cubicBezTo>
                  <a:pt x="1560024" y="1116609"/>
                  <a:pt x="1560024" y="1116609"/>
                  <a:pt x="1560024" y="958256"/>
                </a:cubicBezTo>
                <a:cubicBezTo>
                  <a:pt x="1560024" y="943175"/>
                  <a:pt x="1575100" y="931864"/>
                  <a:pt x="1586408" y="931864"/>
                </a:cubicBezTo>
                <a:close/>
                <a:moveTo>
                  <a:pt x="1585912" y="471489"/>
                </a:moveTo>
                <a:lnTo>
                  <a:pt x="1379536" y="606427"/>
                </a:lnTo>
                <a:lnTo>
                  <a:pt x="1585912" y="742952"/>
                </a:lnTo>
                <a:lnTo>
                  <a:pt x="1797048" y="606427"/>
                </a:lnTo>
                <a:close/>
                <a:moveTo>
                  <a:pt x="1587500" y="413049"/>
                </a:moveTo>
                <a:cubicBezTo>
                  <a:pt x="1592204" y="413049"/>
                  <a:pt x="1596908" y="414934"/>
                  <a:pt x="1600672" y="418705"/>
                </a:cubicBezTo>
                <a:cubicBezTo>
                  <a:pt x="1600672" y="418705"/>
                  <a:pt x="1600672" y="418705"/>
                  <a:pt x="1860368" y="584599"/>
                </a:cubicBezTo>
                <a:cubicBezTo>
                  <a:pt x="1867896" y="592139"/>
                  <a:pt x="1871660" y="599680"/>
                  <a:pt x="1871660" y="607221"/>
                </a:cubicBezTo>
                <a:cubicBezTo>
                  <a:pt x="1871660" y="618532"/>
                  <a:pt x="1867896" y="626072"/>
                  <a:pt x="1860368" y="629842"/>
                </a:cubicBezTo>
                <a:cubicBezTo>
                  <a:pt x="1860368" y="629842"/>
                  <a:pt x="1860368" y="629842"/>
                  <a:pt x="1600672" y="799507"/>
                </a:cubicBezTo>
                <a:cubicBezTo>
                  <a:pt x="1596908" y="803277"/>
                  <a:pt x="1593144" y="803277"/>
                  <a:pt x="1585616" y="803277"/>
                </a:cubicBezTo>
                <a:cubicBezTo>
                  <a:pt x="1581852" y="803277"/>
                  <a:pt x="1578088" y="803277"/>
                  <a:pt x="1574324" y="799507"/>
                </a:cubicBezTo>
                <a:cubicBezTo>
                  <a:pt x="1574324" y="799507"/>
                  <a:pt x="1574324" y="799507"/>
                  <a:pt x="1314628" y="629842"/>
                </a:cubicBezTo>
                <a:cubicBezTo>
                  <a:pt x="1307100" y="626072"/>
                  <a:pt x="1303336" y="618532"/>
                  <a:pt x="1303336" y="607221"/>
                </a:cubicBezTo>
                <a:cubicBezTo>
                  <a:pt x="1303336" y="599680"/>
                  <a:pt x="1307100" y="592139"/>
                  <a:pt x="1314628" y="584599"/>
                </a:cubicBezTo>
                <a:cubicBezTo>
                  <a:pt x="1314628" y="584599"/>
                  <a:pt x="1314628" y="584599"/>
                  <a:pt x="1574324" y="418705"/>
                </a:cubicBezTo>
                <a:cubicBezTo>
                  <a:pt x="1578088" y="414934"/>
                  <a:pt x="1582796" y="413049"/>
                  <a:pt x="1587500" y="413049"/>
                </a:cubicBezTo>
                <a:close/>
                <a:moveTo>
                  <a:pt x="1097244" y="283596"/>
                </a:moveTo>
                <a:cubicBezTo>
                  <a:pt x="1079354" y="284068"/>
                  <a:pt x="1061464" y="291610"/>
                  <a:pt x="1048282" y="304809"/>
                </a:cubicBezTo>
                <a:cubicBezTo>
                  <a:pt x="1048282" y="304809"/>
                  <a:pt x="1048282" y="304809"/>
                  <a:pt x="773340" y="580101"/>
                </a:cubicBezTo>
                <a:cubicBezTo>
                  <a:pt x="743210" y="610270"/>
                  <a:pt x="698014" y="629126"/>
                  <a:pt x="652818" y="629126"/>
                </a:cubicBezTo>
                <a:cubicBezTo>
                  <a:pt x="652818" y="629126"/>
                  <a:pt x="652818" y="629126"/>
                  <a:pt x="230990" y="629126"/>
                </a:cubicBezTo>
                <a:cubicBezTo>
                  <a:pt x="133066" y="629126"/>
                  <a:pt x="53974" y="708319"/>
                  <a:pt x="53974" y="806368"/>
                </a:cubicBezTo>
                <a:cubicBezTo>
                  <a:pt x="53974" y="806368"/>
                  <a:pt x="53974" y="806368"/>
                  <a:pt x="53974" y="1323012"/>
                </a:cubicBezTo>
                <a:cubicBezTo>
                  <a:pt x="53974" y="1360723"/>
                  <a:pt x="72806" y="1394664"/>
                  <a:pt x="114236" y="1394664"/>
                </a:cubicBezTo>
                <a:cubicBezTo>
                  <a:pt x="151898" y="1394664"/>
                  <a:pt x="185796" y="1364495"/>
                  <a:pt x="185796" y="1323012"/>
                </a:cubicBezTo>
                <a:cubicBezTo>
                  <a:pt x="185796" y="1323012"/>
                  <a:pt x="185796" y="1323012"/>
                  <a:pt x="185796" y="836537"/>
                </a:cubicBezTo>
                <a:cubicBezTo>
                  <a:pt x="185796" y="825224"/>
                  <a:pt x="197094" y="810139"/>
                  <a:pt x="212160" y="810139"/>
                </a:cubicBezTo>
                <a:cubicBezTo>
                  <a:pt x="227224" y="810139"/>
                  <a:pt x="238524" y="825224"/>
                  <a:pt x="238524" y="836537"/>
                </a:cubicBezTo>
                <a:cubicBezTo>
                  <a:pt x="238524" y="836537"/>
                  <a:pt x="238524" y="836537"/>
                  <a:pt x="238524" y="2043297"/>
                </a:cubicBezTo>
                <a:cubicBezTo>
                  <a:pt x="238524" y="2081008"/>
                  <a:pt x="257356" y="2122490"/>
                  <a:pt x="306318" y="2122490"/>
                </a:cubicBezTo>
                <a:cubicBezTo>
                  <a:pt x="347746" y="2122490"/>
                  <a:pt x="381644" y="2088550"/>
                  <a:pt x="381644" y="2043297"/>
                </a:cubicBezTo>
                <a:cubicBezTo>
                  <a:pt x="381644" y="2043297"/>
                  <a:pt x="381644" y="2043297"/>
                  <a:pt x="381644" y="1504026"/>
                </a:cubicBezTo>
                <a:cubicBezTo>
                  <a:pt x="381644" y="1458773"/>
                  <a:pt x="419306" y="1421061"/>
                  <a:pt x="464502" y="1421061"/>
                </a:cubicBezTo>
                <a:cubicBezTo>
                  <a:pt x="513464" y="1421061"/>
                  <a:pt x="551128" y="1458773"/>
                  <a:pt x="551128" y="1504026"/>
                </a:cubicBezTo>
                <a:cubicBezTo>
                  <a:pt x="551128" y="1504026"/>
                  <a:pt x="551128" y="1504026"/>
                  <a:pt x="551128" y="2043297"/>
                </a:cubicBezTo>
                <a:cubicBezTo>
                  <a:pt x="551128" y="2088550"/>
                  <a:pt x="585024" y="2122490"/>
                  <a:pt x="626454" y="2122490"/>
                </a:cubicBezTo>
                <a:cubicBezTo>
                  <a:pt x="675416" y="2122490"/>
                  <a:pt x="694248" y="2081008"/>
                  <a:pt x="694248" y="2043297"/>
                </a:cubicBezTo>
                <a:cubicBezTo>
                  <a:pt x="694248" y="2043297"/>
                  <a:pt x="694248" y="2043297"/>
                  <a:pt x="694248" y="953442"/>
                </a:cubicBezTo>
                <a:cubicBezTo>
                  <a:pt x="694248" y="881791"/>
                  <a:pt x="724378" y="817682"/>
                  <a:pt x="773340" y="764886"/>
                </a:cubicBezTo>
                <a:cubicBezTo>
                  <a:pt x="773340" y="764886"/>
                  <a:pt x="773340" y="764886"/>
                  <a:pt x="1142440" y="399087"/>
                </a:cubicBezTo>
                <a:cubicBezTo>
                  <a:pt x="1165038" y="372689"/>
                  <a:pt x="1176336" y="334978"/>
                  <a:pt x="1146206" y="304809"/>
                </a:cubicBezTo>
                <a:cubicBezTo>
                  <a:pt x="1133024" y="289725"/>
                  <a:pt x="1115134" y="283125"/>
                  <a:pt x="1097244" y="283596"/>
                </a:cubicBezTo>
                <a:close/>
                <a:moveTo>
                  <a:pt x="1097690" y="231334"/>
                </a:moveTo>
                <a:cubicBezTo>
                  <a:pt x="1129240" y="231334"/>
                  <a:pt x="1160320" y="243592"/>
                  <a:pt x="1182924" y="268106"/>
                </a:cubicBezTo>
                <a:cubicBezTo>
                  <a:pt x="1231900" y="313364"/>
                  <a:pt x="1228132" y="385021"/>
                  <a:pt x="1175390" y="437822"/>
                </a:cubicBezTo>
                <a:cubicBezTo>
                  <a:pt x="1175390" y="437822"/>
                  <a:pt x="1175390" y="437822"/>
                  <a:pt x="809964" y="803653"/>
                </a:cubicBezTo>
                <a:cubicBezTo>
                  <a:pt x="768524" y="845140"/>
                  <a:pt x="745920" y="897940"/>
                  <a:pt x="745920" y="954512"/>
                </a:cubicBezTo>
                <a:cubicBezTo>
                  <a:pt x="745920" y="954512"/>
                  <a:pt x="745920" y="954512"/>
                  <a:pt x="745920" y="2044464"/>
                </a:cubicBezTo>
                <a:cubicBezTo>
                  <a:pt x="745920" y="2119893"/>
                  <a:pt x="696946" y="2176465"/>
                  <a:pt x="625368" y="2176465"/>
                </a:cubicBezTo>
                <a:cubicBezTo>
                  <a:pt x="553788" y="2176465"/>
                  <a:pt x="497280" y="2116122"/>
                  <a:pt x="497280" y="2044464"/>
                </a:cubicBezTo>
                <a:cubicBezTo>
                  <a:pt x="497280" y="2044464"/>
                  <a:pt x="497280" y="2044464"/>
                  <a:pt x="497280" y="1505145"/>
                </a:cubicBezTo>
                <a:cubicBezTo>
                  <a:pt x="497280" y="1490059"/>
                  <a:pt x="482210" y="1474974"/>
                  <a:pt x="463374" y="1474974"/>
                </a:cubicBezTo>
                <a:cubicBezTo>
                  <a:pt x="448306" y="1474974"/>
                  <a:pt x="433236" y="1490059"/>
                  <a:pt x="433236" y="1505145"/>
                </a:cubicBezTo>
                <a:cubicBezTo>
                  <a:pt x="433236" y="1505145"/>
                  <a:pt x="433236" y="1505145"/>
                  <a:pt x="433236" y="2044464"/>
                </a:cubicBezTo>
                <a:cubicBezTo>
                  <a:pt x="433236" y="2116122"/>
                  <a:pt x="376726" y="2176465"/>
                  <a:pt x="305148" y="2176465"/>
                </a:cubicBezTo>
                <a:cubicBezTo>
                  <a:pt x="233570" y="2176465"/>
                  <a:pt x="184596" y="2119893"/>
                  <a:pt x="184596" y="2044464"/>
                </a:cubicBezTo>
                <a:cubicBezTo>
                  <a:pt x="184596" y="2044464"/>
                  <a:pt x="184596" y="2044464"/>
                  <a:pt x="184596" y="1429716"/>
                </a:cubicBezTo>
                <a:cubicBezTo>
                  <a:pt x="161992" y="1441030"/>
                  <a:pt x="139388" y="1448573"/>
                  <a:pt x="113018" y="1448573"/>
                </a:cubicBezTo>
                <a:cubicBezTo>
                  <a:pt x="48974" y="1448573"/>
                  <a:pt x="0" y="1395773"/>
                  <a:pt x="0" y="1324115"/>
                </a:cubicBezTo>
                <a:cubicBezTo>
                  <a:pt x="0" y="1324115"/>
                  <a:pt x="0" y="1324115"/>
                  <a:pt x="0" y="807425"/>
                </a:cubicBezTo>
                <a:cubicBezTo>
                  <a:pt x="0" y="682967"/>
                  <a:pt x="101716" y="577366"/>
                  <a:pt x="229802" y="577366"/>
                </a:cubicBezTo>
                <a:cubicBezTo>
                  <a:pt x="229802" y="577366"/>
                  <a:pt x="229802" y="577366"/>
                  <a:pt x="651738" y="577366"/>
                </a:cubicBezTo>
                <a:cubicBezTo>
                  <a:pt x="685644" y="577366"/>
                  <a:pt x="712014" y="566051"/>
                  <a:pt x="734618" y="543423"/>
                </a:cubicBezTo>
                <a:cubicBezTo>
                  <a:pt x="734618" y="543423"/>
                  <a:pt x="734618" y="543423"/>
                  <a:pt x="1009630" y="268106"/>
                </a:cubicBezTo>
                <a:cubicBezTo>
                  <a:pt x="1034116" y="243592"/>
                  <a:pt x="1066138" y="231334"/>
                  <a:pt x="1097690" y="231334"/>
                </a:cubicBezTo>
                <a:close/>
                <a:moveTo>
                  <a:pt x="465932" y="52388"/>
                </a:moveTo>
                <a:cubicBezTo>
                  <a:pt x="358528" y="52388"/>
                  <a:pt x="271460" y="139455"/>
                  <a:pt x="271460" y="246857"/>
                </a:cubicBezTo>
                <a:cubicBezTo>
                  <a:pt x="271460" y="354259"/>
                  <a:pt x="358528" y="441326"/>
                  <a:pt x="465932" y="441326"/>
                </a:cubicBezTo>
                <a:cubicBezTo>
                  <a:pt x="573332" y="441326"/>
                  <a:pt x="660400" y="354259"/>
                  <a:pt x="660400" y="246857"/>
                </a:cubicBezTo>
                <a:cubicBezTo>
                  <a:pt x="660400" y="139455"/>
                  <a:pt x="573332" y="52388"/>
                  <a:pt x="465932" y="52388"/>
                </a:cubicBezTo>
                <a:close/>
                <a:moveTo>
                  <a:pt x="465932" y="0"/>
                </a:moveTo>
                <a:cubicBezTo>
                  <a:pt x="602264" y="0"/>
                  <a:pt x="712788" y="110522"/>
                  <a:pt x="712788" y="246857"/>
                </a:cubicBezTo>
                <a:cubicBezTo>
                  <a:pt x="712788" y="383192"/>
                  <a:pt x="602264" y="493714"/>
                  <a:pt x="465932" y="493714"/>
                </a:cubicBezTo>
                <a:cubicBezTo>
                  <a:pt x="329596" y="493714"/>
                  <a:pt x="219072" y="383192"/>
                  <a:pt x="219072" y="246857"/>
                </a:cubicBezTo>
                <a:cubicBezTo>
                  <a:pt x="219072" y="110522"/>
                  <a:pt x="329596" y="0"/>
                  <a:pt x="4659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4ED74C4-F0F0-4031-8F42-8DCE307909DA}"/>
              </a:ext>
            </a:extLst>
          </p:cNvPr>
          <p:cNvSpPr>
            <a:spLocks/>
          </p:cNvSpPr>
          <p:nvPr/>
        </p:nvSpPr>
        <p:spPr bwMode="auto">
          <a:xfrm>
            <a:off x="10570029" y="2046248"/>
            <a:ext cx="456642" cy="498054"/>
          </a:xfrm>
          <a:custGeom>
            <a:avLst/>
            <a:gdLst>
              <a:gd name="connsiteX0" fmla="*/ 647546 w 1995488"/>
              <a:gd name="connsiteY0" fmla="*/ 2025650 h 2176463"/>
              <a:gd name="connsiteX1" fmla="*/ 527048 w 1995488"/>
              <a:gd name="connsiteY1" fmla="*/ 2122488 h 2176463"/>
              <a:gd name="connsiteX2" fmla="*/ 1468436 w 1995488"/>
              <a:gd name="connsiteY2" fmla="*/ 2122488 h 2176463"/>
              <a:gd name="connsiteX3" fmla="*/ 1347940 w 1995488"/>
              <a:gd name="connsiteY3" fmla="*/ 2025650 h 2176463"/>
              <a:gd name="connsiteX4" fmla="*/ 647546 w 1995488"/>
              <a:gd name="connsiteY4" fmla="*/ 2025650 h 2176463"/>
              <a:gd name="connsiteX5" fmla="*/ 858062 w 1995488"/>
              <a:gd name="connsiteY5" fmla="*/ 1806575 h 2176463"/>
              <a:gd name="connsiteX6" fmla="*/ 842962 w 1995488"/>
              <a:gd name="connsiteY6" fmla="*/ 1968500 h 2176463"/>
              <a:gd name="connsiteX7" fmla="*/ 1152524 w 1995488"/>
              <a:gd name="connsiteY7" fmla="*/ 1968500 h 2176463"/>
              <a:gd name="connsiteX8" fmla="*/ 1137424 w 1995488"/>
              <a:gd name="connsiteY8" fmla="*/ 1806575 h 2176463"/>
              <a:gd name="connsiteX9" fmla="*/ 997744 w 1995488"/>
              <a:gd name="connsiteY9" fmla="*/ 1825404 h 2176463"/>
              <a:gd name="connsiteX10" fmla="*/ 858062 w 1995488"/>
              <a:gd name="connsiteY10" fmla="*/ 1806575 h 2176463"/>
              <a:gd name="connsiteX11" fmla="*/ 996948 w 1995488"/>
              <a:gd name="connsiteY11" fmla="*/ 1096963 h 2176463"/>
              <a:gd name="connsiteX12" fmla="*/ 914400 w 1995488"/>
              <a:gd name="connsiteY12" fmla="*/ 1181895 h 2176463"/>
              <a:gd name="connsiteX13" fmla="*/ 996948 w 1995488"/>
              <a:gd name="connsiteY13" fmla="*/ 1266827 h 2176463"/>
              <a:gd name="connsiteX14" fmla="*/ 1079500 w 1995488"/>
              <a:gd name="connsiteY14" fmla="*/ 1181895 h 2176463"/>
              <a:gd name="connsiteX15" fmla="*/ 996948 w 1995488"/>
              <a:gd name="connsiteY15" fmla="*/ 1096963 h 2176463"/>
              <a:gd name="connsiteX16" fmla="*/ 997744 w 1995488"/>
              <a:gd name="connsiteY16" fmla="*/ 1044575 h 2176463"/>
              <a:gd name="connsiteX17" fmla="*/ 1133476 w 1995488"/>
              <a:gd name="connsiteY17" fmla="*/ 1181894 h 2176463"/>
              <a:gd name="connsiteX18" fmla="*/ 997744 w 1995488"/>
              <a:gd name="connsiteY18" fmla="*/ 1319213 h 2176463"/>
              <a:gd name="connsiteX19" fmla="*/ 862012 w 1995488"/>
              <a:gd name="connsiteY19" fmla="*/ 1181894 h 2176463"/>
              <a:gd name="connsiteX20" fmla="*/ 997744 w 1995488"/>
              <a:gd name="connsiteY20" fmla="*/ 1044575 h 2176463"/>
              <a:gd name="connsiteX21" fmla="*/ 1748090 w 1995488"/>
              <a:gd name="connsiteY21" fmla="*/ 1014063 h 2176463"/>
              <a:gd name="connsiteX22" fmla="*/ 1765444 w 1995488"/>
              <a:gd name="connsiteY22" fmla="*/ 1022536 h 2176463"/>
              <a:gd name="connsiteX23" fmla="*/ 1832984 w 1995488"/>
              <a:gd name="connsiteY23" fmla="*/ 1192011 h 2176463"/>
              <a:gd name="connsiteX24" fmla="*/ 1761692 w 1995488"/>
              <a:gd name="connsiteY24" fmla="*/ 1357719 h 2176463"/>
              <a:gd name="connsiteX25" fmla="*/ 1742930 w 1995488"/>
              <a:gd name="connsiteY25" fmla="*/ 1365251 h 2176463"/>
              <a:gd name="connsiteX26" fmla="*/ 1724168 w 1995488"/>
              <a:gd name="connsiteY26" fmla="*/ 1357719 h 2176463"/>
              <a:gd name="connsiteX27" fmla="*/ 1724168 w 1995488"/>
              <a:gd name="connsiteY27" fmla="*/ 1320058 h 2176463"/>
              <a:gd name="connsiteX28" fmla="*/ 1780452 w 1995488"/>
              <a:gd name="connsiteY28" fmla="*/ 1192011 h 2176463"/>
              <a:gd name="connsiteX29" fmla="*/ 1727922 w 1995488"/>
              <a:gd name="connsiteY29" fmla="*/ 1060197 h 2176463"/>
              <a:gd name="connsiteX30" fmla="*/ 1727922 w 1995488"/>
              <a:gd name="connsiteY30" fmla="*/ 1022536 h 2176463"/>
              <a:gd name="connsiteX31" fmla="*/ 1748090 w 1995488"/>
              <a:gd name="connsiteY31" fmla="*/ 1014063 h 2176463"/>
              <a:gd name="connsiteX32" fmla="*/ 245810 w 1995488"/>
              <a:gd name="connsiteY32" fmla="*/ 1014063 h 2176463"/>
              <a:gd name="connsiteX33" fmla="*/ 265978 w 1995488"/>
              <a:gd name="connsiteY33" fmla="*/ 1022536 h 2176463"/>
              <a:gd name="connsiteX34" fmla="*/ 265978 w 1995488"/>
              <a:gd name="connsiteY34" fmla="*/ 1060197 h 2176463"/>
              <a:gd name="connsiteX35" fmla="*/ 213446 w 1995488"/>
              <a:gd name="connsiteY35" fmla="*/ 1192011 h 2176463"/>
              <a:gd name="connsiteX36" fmla="*/ 269730 w 1995488"/>
              <a:gd name="connsiteY36" fmla="*/ 1320058 h 2176463"/>
              <a:gd name="connsiteX37" fmla="*/ 269730 w 1995488"/>
              <a:gd name="connsiteY37" fmla="*/ 1357719 h 2176463"/>
              <a:gd name="connsiteX38" fmla="*/ 250968 w 1995488"/>
              <a:gd name="connsiteY38" fmla="*/ 1365251 h 2176463"/>
              <a:gd name="connsiteX39" fmla="*/ 232208 w 1995488"/>
              <a:gd name="connsiteY39" fmla="*/ 1357719 h 2176463"/>
              <a:gd name="connsiteX40" fmla="*/ 160914 w 1995488"/>
              <a:gd name="connsiteY40" fmla="*/ 1192011 h 2176463"/>
              <a:gd name="connsiteX41" fmla="*/ 228456 w 1995488"/>
              <a:gd name="connsiteY41" fmla="*/ 1022536 h 2176463"/>
              <a:gd name="connsiteX42" fmla="*/ 245810 w 1995488"/>
              <a:gd name="connsiteY42" fmla="*/ 1014063 h 2176463"/>
              <a:gd name="connsiteX43" fmla="*/ 1872632 w 1995488"/>
              <a:gd name="connsiteY43" fmla="*/ 923107 h 2176463"/>
              <a:gd name="connsiteX44" fmla="*/ 1890048 w 1995488"/>
              <a:gd name="connsiteY44" fmla="*/ 932061 h 2176463"/>
              <a:gd name="connsiteX45" fmla="*/ 1995488 w 1995488"/>
              <a:gd name="connsiteY45" fmla="*/ 1195983 h 2176463"/>
              <a:gd name="connsiteX46" fmla="*/ 1882516 w 1995488"/>
              <a:gd name="connsiteY46" fmla="*/ 1456135 h 2176463"/>
              <a:gd name="connsiteX47" fmla="*/ 1863688 w 1995488"/>
              <a:gd name="connsiteY47" fmla="*/ 1463675 h 2176463"/>
              <a:gd name="connsiteX48" fmla="*/ 1844860 w 1995488"/>
              <a:gd name="connsiteY48" fmla="*/ 1452364 h 2176463"/>
              <a:gd name="connsiteX49" fmla="*/ 1844860 w 1995488"/>
              <a:gd name="connsiteY49" fmla="*/ 1414661 h 2176463"/>
              <a:gd name="connsiteX50" fmla="*/ 1942768 w 1995488"/>
              <a:gd name="connsiteY50" fmla="*/ 1192213 h 2176463"/>
              <a:gd name="connsiteX51" fmla="*/ 1852390 w 1995488"/>
              <a:gd name="connsiteY51" fmla="*/ 965994 h 2176463"/>
              <a:gd name="connsiteX52" fmla="*/ 1852390 w 1995488"/>
              <a:gd name="connsiteY52" fmla="*/ 928291 h 2176463"/>
              <a:gd name="connsiteX53" fmla="*/ 1872632 w 1995488"/>
              <a:gd name="connsiteY53" fmla="*/ 923107 h 2176463"/>
              <a:gd name="connsiteX54" fmla="*/ 122854 w 1995488"/>
              <a:gd name="connsiteY54" fmla="*/ 923107 h 2176463"/>
              <a:gd name="connsiteX55" fmla="*/ 143096 w 1995488"/>
              <a:gd name="connsiteY55" fmla="*/ 928291 h 2176463"/>
              <a:gd name="connsiteX56" fmla="*/ 143096 w 1995488"/>
              <a:gd name="connsiteY56" fmla="*/ 965994 h 2176463"/>
              <a:gd name="connsiteX57" fmla="*/ 52718 w 1995488"/>
              <a:gd name="connsiteY57" fmla="*/ 1192213 h 2176463"/>
              <a:gd name="connsiteX58" fmla="*/ 150626 w 1995488"/>
              <a:gd name="connsiteY58" fmla="*/ 1414661 h 2176463"/>
              <a:gd name="connsiteX59" fmla="*/ 150626 w 1995488"/>
              <a:gd name="connsiteY59" fmla="*/ 1452364 h 2176463"/>
              <a:gd name="connsiteX60" fmla="*/ 131798 w 1995488"/>
              <a:gd name="connsiteY60" fmla="*/ 1463675 h 2176463"/>
              <a:gd name="connsiteX61" fmla="*/ 112970 w 1995488"/>
              <a:gd name="connsiteY61" fmla="*/ 1456135 h 2176463"/>
              <a:gd name="connsiteX62" fmla="*/ 0 w 1995488"/>
              <a:gd name="connsiteY62" fmla="*/ 1195983 h 2176463"/>
              <a:gd name="connsiteX63" fmla="*/ 105438 w 1995488"/>
              <a:gd name="connsiteY63" fmla="*/ 932061 h 2176463"/>
              <a:gd name="connsiteX64" fmla="*/ 122854 w 1995488"/>
              <a:gd name="connsiteY64" fmla="*/ 923107 h 2176463"/>
              <a:gd name="connsiteX65" fmla="*/ 996950 w 1995488"/>
              <a:gd name="connsiteY65" fmla="*/ 830262 h 2176463"/>
              <a:gd name="connsiteX66" fmla="*/ 642936 w 1995488"/>
              <a:gd name="connsiteY66" fmla="*/ 1184275 h 2176463"/>
              <a:gd name="connsiteX67" fmla="*/ 996950 w 1995488"/>
              <a:gd name="connsiteY67" fmla="*/ 1538288 h 2176463"/>
              <a:gd name="connsiteX68" fmla="*/ 1350964 w 1995488"/>
              <a:gd name="connsiteY68" fmla="*/ 1184275 h 2176463"/>
              <a:gd name="connsiteX69" fmla="*/ 996950 w 1995488"/>
              <a:gd name="connsiteY69" fmla="*/ 830262 h 2176463"/>
              <a:gd name="connsiteX70" fmla="*/ 996948 w 1995488"/>
              <a:gd name="connsiteY70" fmla="*/ 773112 h 2176463"/>
              <a:gd name="connsiteX71" fmla="*/ 1403348 w 1995488"/>
              <a:gd name="connsiteY71" fmla="*/ 1181894 h 2176463"/>
              <a:gd name="connsiteX72" fmla="*/ 996948 w 1995488"/>
              <a:gd name="connsiteY72" fmla="*/ 1590676 h 2176463"/>
              <a:gd name="connsiteX73" fmla="*/ 590548 w 1995488"/>
              <a:gd name="connsiteY73" fmla="*/ 1181894 h 2176463"/>
              <a:gd name="connsiteX74" fmla="*/ 996948 w 1995488"/>
              <a:gd name="connsiteY74" fmla="*/ 773112 h 2176463"/>
              <a:gd name="connsiteX75" fmla="*/ 1351788 w 1995488"/>
              <a:gd name="connsiteY75" fmla="*/ 666750 h 2176463"/>
              <a:gd name="connsiteX76" fmla="*/ 1389252 w 1995488"/>
              <a:gd name="connsiteY76" fmla="*/ 666750 h 2176463"/>
              <a:gd name="connsiteX77" fmla="*/ 1419224 w 1995488"/>
              <a:gd name="connsiteY77" fmla="*/ 693738 h 2176463"/>
              <a:gd name="connsiteX78" fmla="*/ 1389252 w 1995488"/>
              <a:gd name="connsiteY78" fmla="*/ 720725 h 2176463"/>
              <a:gd name="connsiteX79" fmla="*/ 1351788 w 1995488"/>
              <a:gd name="connsiteY79" fmla="*/ 720725 h 2176463"/>
              <a:gd name="connsiteX80" fmla="*/ 1325562 w 1995488"/>
              <a:gd name="connsiteY80" fmla="*/ 693738 h 2176463"/>
              <a:gd name="connsiteX81" fmla="*/ 1351788 w 1995488"/>
              <a:gd name="connsiteY81" fmla="*/ 666750 h 2176463"/>
              <a:gd name="connsiteX82" fmla="*/ 997744 w 1995488"/>
              <a:gd name="connsiteY82" fmla="*/ 287338 h 2176463"/>
              <a:gd name="connsiteX83" fmla="*/ 842962 w 1995488"/>
              <a:gd name="connsiteY83" fmla="*/ 439738 h 2176463"/>
              <a:gd name="connsiteX84" fmla="*/ 997744 w 1995488"/>
              <a:gd name="connsiteY84" fmla="*/ 592138 h 2176463"/>
              <a:gd name="connsiteX85" fmla="*/ 1152526 w 1995488"/>
              <a:gd name="connsiteY85" fmla="*/ 439738 h 2176463"/>
              <a:gd name="connsiteX86" fmla="*/ 997744 w 1995488"/>
              <a:gd name="connsiteY86" fmla="*/ 287338 h 2176463"/>
              <a:gd name="connsiteX87" fmla="*/ 997744 w 1995488"/>
              <a:gd name="connsiteY87" fmla="*/ 230188 h 2176463"/>
              <a:gd name="connsiteX88" fmla="*/ 1204912 w 1995488"/>
              <a:gd name="connsiteY88" fmla="*/ 439738 h 2176463"/>
              <a:gd name="connsiteX89" fmla="*/ 997744 w 1995488"/>
              <a:gd name="connsiteY89" fmla="*/ 649288 h 2176463"/>
              <a:gd name="connsiteX90" fmla="*/ 790574 w 1995488"/>
              <a:gd name="connsiteY90" fmla="*/ 439738 h 2176463"/>
              <a:gd name="connsiteX91" fmla="*/ 997744 w 1995488"/>
              <a:gd name="connsiteY91" fmla="*/ 230188 h 2176463"/>
              <a:gd name="connsiteX92" fmla="*/ 997744 w 1995488"/>
              <a:gd name="connsiteY92" fmla="*/ 52388 h 2176463"/>
              <a:gd name="connsiteX93" fmla="*/ 425448 w 1995488"/>
              <a:gd name="connsiteY93" fmla="*/ 626005 h 2176463"/>
              <a:gd name="connsiteX94" fmla="*/ 425448 w 1995488"/>
              <a:gd name="connsiteY94" fmla="*/ 1199621 h 2176463"/>
              <a:gd name="connsiteX95" fmla="*/ 997744 w 1995488"/>
              <a:gd name="connsiteY95" fmla="*/ 1773238 h 2176463"/>
              <a:gd name="connsiteX96" fmla="*/ 1570036 w 1995488"/>
              <a:gd name="connsiteY96" fmla="*/ 1199621 h 2176463"/>
              <a:gd name="connsiteX97" fmla="*/ 1570036 w 1995488"/>
              <a:gd name="connsiteY97" fmla="*/ 626005 h 2176463"/>
              <a:gd name="connsiteX98" fmla="*/ 997744 w 1995488"/>
              <a:gd name="connsiteY98" fmla="*/ 52388 h 2176463"/>
              <a:gd name="connsiteX99" fmla="*/ 996948 w 1995488"/>
              <a:gd name="connsiteY99" fmla="*/ 0 h 2176463"/>
              <a:gd name="connsiteX100" fmla="*/ 1622424 w 1995488"/>
              <a:gd name="connsiteY100" fmla="*/ 626158 h 2176463"/>
              <a:gd name="connsiteX101" fmla="*/ 1622424 w 1995488"/>
              <a:gd name="connsiteY101" fmla="*/ 1199507 h 2176463"/>
              <a:gd name="connsiteX102" fmla="*/ 1185346 w 1995488"/>
              <a:gd name="connsiteY102" fmla="*/ 1795488 h 2176463"/>
              <a:gd name="connsiteX103" fmla="*/ 1204184 w 1995488"/>
              <a:gd name="connsiteY103" fmla="*/ 1969001 h 2176463"/>
              <a:gd name="connsiteX104" fmla="*/ 1347366 w 1995488"/>
              <a:gd name="connsiteY104" fmla="*/ 1969001 h 2176463"/>
              <a:gd name="connsiteX105" fmla="*/ 1524458 w 1995488"/>
              <a:gd name="connsiteY105" fmla="*/ 2150059 h 2176463"/>
              <a:gd name="connsiteX106" fmla="*/ 1498082 w 1995488"/>
              <a:gd name="connsiteY106" fmla="*/ 2176463 h 2176463"/>
              <a:gd name="connsiteX107" fmla="*/ 495816 w 1995488"/>
              <a:gd name="connsiteY107" fmla="*/ 2176463 h 2176463"/>
              <a:gd name="connsiteX108" fmla="*/ 469440 w 1995488"/>
              <a:gd name="connsiteY108" fmla="*/ 2150059 h 2176463"/>
              <a:gd name="connsiteX109" fmla="*/ 646532 w 1995488"/>
              <a:gd name="connsiteY109" fmla="*/ 1969001 h 2176463"/>
              <a:gd name="connsiteX110" fmla="*/ 789714 w 1995488"/>
              <a:gd name="connsiteY110" fmla="*/ 1969001 h 2176463"/>
              <a:gd name="connsiteX111" fmla="*/ 808552 w 1995488"/>
              <a:gd name="connsiteY111" fmla="*/ 1795488 h 2176463"/>
              <a:gd name="connsiteX112" fmla="*/ 371474 w 1995488"/>
              <a:gd name="connsiteY112" fmla="*/ 1199507 h 2176463"/>
              <a:gd name="connsiteX113" fmla="*/ 371474 w 1995488"/>
              <a:gd name="connsiteY113" fmla="*/ 626158 h 2176463"/>
              <a:gd name="connsiteX114" fmla="*/ 996948 w 1995488"/>
              <a:gd name="connsiteY114" fmla="*/ 0 h 217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995488" h="2176463">
                <a:moveTo>
                  <a:pt x="647546" y="2025650"/>
                </a:moveTo>
                <a:cubicBezTo>
                  <a:pt x="587298" y="2025650"/>
                  <a:pt x="538346" y="2066620"/>
                  <a:pt x="527048" y="2122488"/>
                </a:cubicBezTo>
                <a:cubicBezTo>
                  <a:pt x="527048" y="2122488"/>
                  <a:pt x="527048" y="2122488"/>
                  <a:pt x="1468436" y="2122488"/>
                </a:cubicBezTo>
                <a:cubicBezTo>
                  <a:pt x="1457140" y="2066620"/>
                  <a:pt x="1408188" y="2025650"/>
                  <a:pt x="1347940" y="2025650"/>
                </a:cubicBezTo>
                <a:cubicBezTo>
                  <a:pt x="1347940" y="2025650"/>
                  <a:pt x="1347940" y="2025650"/>
                  <a:pt x="647546" y="2025650"/>
                </a:cubicBezTo>
                <a:close/>
                <a:moveTo>
                  <a:pt x="858062" y="1806575"/>
                </a:moveTo>
                <a:cubicBezTo>
                  <a:pt x="858062" y="1806575"/>
                  <a:pt x="858062" y="1806575"/>
                  <a:pt x="842962" y="1968500"/>
                </a:cubicBezTo>
                <a:cubicBezTo>
                  <a:pt x="842962" y="1968500"/>
                  <a:pt x="842962" y="1968500"/>
                  <a:pt x="1152524" y="1968500"/>
                </a:cubicBezTo>
                <a:lnTo>
                  <a:pt x="1137424" y="1806575"/>
                </a:lnTo>
                <a:cubicBezTo>
                  <a:pt x="1092122" y="1817872"/>
                  <a:pt x="1046820" y="1825404"/>
                  <a:pt x="997744" y="1825404"/>
                </a:cubicBezTo>
                <a:cubicBezTo>
                  <a:pt x="948666" y="1825404"/>
                  <a:pt x="903364" y="1817872"/>
                  <a:pt x="858062" y="1806575"/>
                </a:cubicBezTo>
                <a:close/>
                <a:moveTo>
                  <a:pt x="996948" y="1096963"/>
                </a:moveTo>
                <a:cubicBezTo>
                  <a:pt x="951356" y="1096963"/>
                  <a:pt x="914400" y="1134988"/>
                  <a:pt x="914400" y="1181895"/>
                </a:cubicBezTo>
                <a:cubicBezTo>
                  <a:pt x="914400" y="1228802"/>
                  <a:pt x="951356" y="1266827"/>
                  <a:pt x="996948" y="1266827"/>
                </a:cubicBezTo>
                <a:cubicBezTo>
                  <a:pt x="1042540" y="1266827"/>
                  <a:pt x="1079500" y="1228802"/>
                  <a:pt x="1079500" y="1181895"/>
                </a:cubicBezTo>
                <a:cubicBezTo>
                  <a:pt x="1079500" y="1134988"/>
                  <a:pt x="1042540" y="1096963"/>
                  <a:pt x="996948" y="1096963"/>
                </a:cubicBezTo>
                <a:close/>
                <a:moveTo>
                  <a:pt x="997744" y="1044575"/>
                </a:moveTo>
                <a:cubicBezTo>
                  <a:pt x="1072708" y="1044575"/>
                  <a:pt x="1133476" y="1106055"/>
                  <a:pt x="1133476" y="1181894"/>
                </a:cubicBezTo>
                <a:cubicBezTo>
                  <a:pt x="1133476" y="1257733"/>
                  <a:pt x="1072708" y="1319213"/>
                  <a:pt x="997744" y="1319213"/>
                </a:cubicBezTo>
                <a:cubicBezTo>
                  <a:pt x="922780" y="1319213"/>
                  <a:pt x="862012" y="1257733"/>
                  <a:pt x="862012" y="1181894"/>
                </a:cubicBezTo>
                <a:cubicBezTo>
                  <a:pt x="862012" y="1106055"/>
                  <a:pt x="922780" y="1044575"/>
                  <a:pt x="997744" y="1044575"/>
                </a:cubicBezTo>
                <a:close/>
                <a:moveTo>
                  <a:pt x="1748090" y="1014063"/>
                </a:moveTo>
                <a:cubicBezTo>
                  <a:pt x="1755126" y="1014063"/>
                  <a:pt x="1761692" y="1016887"/>
                  <a:pt x="1765444" y="1022536"/>
                </a:cubicBezTo>
                <a:cubicBezTo>
                  <a:pt x="1810472" y="1067730"/>
                  <a:pt x="1836736" y="1127987"/>
                  <a:pt x="1832984" y="1192011"/>
                </a:cubicBezTo>
                <a:cubicBezTo>
                  <a:pt x="1832984" y="1256034"/>
                  <a:pt x="1806718" y="1316292"/>
                  <a:pt x="1761692" y="1357719"/>
                </a:cubicBezTo>
                <a:cubicBezTo>
                  <a:pt x="1754188" y="1365251"/>
                  <a:pt x="1750434" y="1365251"/>
                  <a:pt x="1742930" y="1365251"/>
                </a:cubicBezTo>
                <a:cubicBezTo>
                  <a:pt x="1735426" y="1365251"/>
                  <a:pt x="1727922" y="1361485"/>
                  <a:pt x="1724168" y="1357719"/>
                </a:cubicBezTo>
                <a:cubicBezTo>
                  <a:pt x="1712912" y="1346421"/>
                  <a:pt x="1712912" y="1331356"/>
                  <a:pt x="1724168" y="1320058"/>
                </a:cubicBezTo>
                <a:cubicBezTo>
                  <a:pt x="1761692" y="1286163"/>
                  <a:pt x="1780452" y="1240970"/>
                  <a:pt x="1780452" y="1192011"/>
                </a:cubicBezTo>
                <a:cubicBezTo>
                  <a:pt x="1784206" y="1143051"/>
                  <a:pt x="1765444" y="1094092"/>
                  <a:pt x="1727922" y="1060197"/>
                </a:cubicBezTo>
                <a:cubicBezTo>
                  <a:pt x="1720416" y="1048899"/>
                  <a:pt x="1720416" y="1033835"/>
                  <a:pt x="1727922" y="1022536"/>
                </a:cubicBezTo>
                <a:cubicBezTo>
                  <a:pt x="1733550" y="1016887"/>
                  <a:pt x="1741054" y="1014063"/>
                  <a:pt x="1748090" y="1014063"/>
                </a:cubicBezTo>
                <a:close/>
                <a:moveTo>
                  <a:pt x="245810" y="1014063"/>
                </a:moveTo>
                <a:cubicBezTo>
                  <a:pt x="252846" y="1014063"/>
                  <a:pt x="260350" y="1016887"/>
                  <a:pt x="265978" y="1022536"/>
                </a:cubicBezTo>
                <a:cubicBezTo>
                  <a:pt x="273482" y="1033835"/>
                  <a:pt x="273482" y="1048899"/>
                  <a:pt x="265978" y="1060197"/>
                </a:cubicBezTo>
                <a:cubicBezTo>
                  <a:pt x="228456" y="1094092"/>
                  <a:pt x="209694" y="1143051"/>
                  <a:pt x="213446" y="1192011"/>
                </a:cubicBezTo>
                <a:cubicBezTo>
                  <a:pt x="213446" y="1240970"/>
                  <a:pt x="232208" y="1286163"/>
                  <a:pt x="269730" y="1320058"/>
                </a:cubicBezTo>
                <a:cubicBezTo>
                  <a:pt x="280988" y="1331356"/>
                  <a:pt x="280988" y="1346421"/>
                  <a:pt x="269730" y="1357719"/>
                </a:cubicBezTo>
                <a:cubicBezTo>
                  <a:pt x="265978" y="1361485"/>
                  <a:pt x="258474" y="1365251"/>
                  <a:pt x="250968" y="1365251"/>
                </a:cubicBezTo>
                <a:cubicBezTo>
                  <a:pt x="243464" y="1365251"/>
                  <a:pt x="239712" y="1365251"/>
                  <a:pt x="232208" y="1357719"/>
                </a:cubicBezTo>
                <a:cubicBezTo>
                  <a:pt x="187180" y="1316292"/>
                  <a:pt x="160914" y="1256034"/>
                  <a:pt x="160914" y="1192011"/>
                </a:cubicBezTo>
                <a:cubicBezTo>
                  <a:pt x="157162" y="1127987"/>
                  <a:pt x="183428" y="1067730"/>
                  <a:pt x="228456" y="1022536"/>
                </a:cubicBezTo>
                <a:cubicBezTo>
                  <a:pt x="232208" y="1016887"/>
                  <a:pt x="238774" y="1014063"/>
                  <a:pt x="245810" y="1014063"/>
                </a:cubicBezTo>
                <a:close/>
                <a:moveTo>
                  <a:pt x="1872632" y="923107"/>
                </a:moveTo>
                <a:cubicBezTo>
                  <a:pt x="1879692" y="923578"/>
                  <a:pt x="1886282" y="926406"/>
                  <a:pt x="1890048" y="932061"/>
                </a:cubicBezTo>
                <a:cubicBezTo>
                  <a:pt x="1961596" y="999927"/>
                  <a:pt x="1995488" y="1094184"/>
                  <a:pt x="1995488" y="1195983"/>
                </a:cubicBezTo>
                <a:cubicBezTo>
                  <a:pt x="1991722" y="1294011"/>
                  <a:pt x="1954064" y="1384499"/>
                  <a:pt x="1882516" y="1456135"/>
                </a:cubicBezTo>
                <a:cubicBezTo>
                  <a:pt x="1874984" y="1459905"/>
                  <a:pt x="1871218" y="1463675"/>
                  <a:pt x="1863688" y="1463675"/>
                </a:cubicBezTo>
                <a:cubicBezTo>
                  <a:pt x="1856156" y="1463675"/>
                  <a:pt x="1848624" y="1459905"/>
                  <a:pt x="1844860" y="1452364"/>
                </a:cubicBezTo>
                <a:cubicBezTo>
                  <a:pt x="1833562" y="1444824"/>
                  <a:pt x="1833562" y="1425972"/>
                  <a:pt x="1844860" y="1414661"/>
                </a:cubicBezTo>
                <a:cubicBezTo>
                  <a:pt x="1905110" y="1358106"/>
                  <a:pt x="1939002" y="1278930"/>
                  <a:pt x="1942768" y="1192213"/>
                </a:cubicBezTo>
                <a:cubicBezTo>
                  <a:pt x="1942768" y="1109266"/>
                  <a:pt x="1912642" y="1030089"/>
                  <a:pt x="1852390" y="965994"/>
                </a:cubicBezTo>
                <a:cubicBezTo>
                  <a:pt x="1841094" y="958453"/>
                  <a:pt x="1844860" y="939602"/>
                  <a:pt x="1852390" y="928291"/>
                </a:cubicBezTo>
                <a:cubicBezTo>
                  <a:pt x="1858038" y="924520"/>
                  <a:pt x="1865570" y="922635"/>
                  <a:pt x="1872632" y="923107"/>
                </a:cubicBezTo>
                <a:close/>
                <a:moveTo>
                  <a:pt x="122854" y="923107"/>
                </a:moveTo>
                <a:cubicBezTo>
                  <a:pt x="129916" y="922635"/>
                  <a:pt x="137448" y="924520"/>
                  <a:pt x="143096" y="928291"/>
                </a:cubicBezTo>
                <a:cubicBezTo>
                  <a:pt x="150626" y="939602"/>
                  <a:pt x="150626" y="958453"/>
                  <a:pt x="143096" y="965994"/>
                </a:cubicBezTo>
                <a:cubicBezTo>
                  <a:pt x="82844" y="1030089"/>
                  <a:pt x="52718" y="1109266"/>
                  <a:pt x="52718" y="1192213"/>
                </a:cubicBezTo>
                <a:cubicBezTo>
                  <a:pt x="56484" y="1278930"/>
                  <a:pt x="90376" y="1358106"/>
                  <a:pt x="150626" y="1414661"/>
                </a:cubicBezTo>
                <a:cubicBezTo>
                  <a:pt x="161924" y="1425972"/>
                  <a:pt x="161924" y="1444824"/>
                  <a:pt x="150626" y="1452364"/>
                </a:cubicBezTo>
                <a:cubicBezTo>
                  <a:pt x="146862" y="1459905"/>
                  <a:pt x="139330" y="1463675"/>
                  <a:pt x="131798" y="1463675"/>
                </a:cubicBezTo>
                <a:cubicBezTo>
                  <a:pt x="124268" y="1463675"/>
                  <a:pt x="116736" y="1459905"/>
                  <a:pt x="112970" y="1456135"/>
                </a:cubicBezTo>
                <a:cubicBezTo>
                  <a:pt x="41422" y="1384499"/>
                  <a:pt x="3764" y="1294011"/>
                  <a:pt x="0" y="1195983"/>
                </a:cubicBezTo>
                <a:cubicBezTo>
                  <a:pt x="0" y="1094184"/>
                  <a:pt x="33890" y="999927"/>
                  <a:pt x="105438" y="932061"/>
                </a:cubicBezTo>
                <a:cubicBezTo>
                  <a:pt x="109204" y="926406"/>
                  <a:pt x="115794" y="923578"/>
                  <a:pt x="122854" y="923107"/>
                </a:cubicBezTo>
                <a:close/>
                <a:moveTo>
                  <a:pt x="996950" y="830262"/>
                </a:moveTo>
                <a:cubicBezTo>
                  <a:pt x="801434" y="830262"/>
                  <a:pt x="642936" y="988759"/>
                  <a:pt x="642936" y="1184275"/>
                </a:cubicBezTo>
                <a:cubicBezTo>
                  <a:pt x="642936" y="1379791"/>
                  <a:pt x="801434" y="1538288"/>
                  <a:pt x="996950" y="1538288"/>
                </a:cubicBezTo>
                <a:cubicBezTo>
                  <a:pt x="1192466" y="1538288"/>
                  <a:pt x="1350964" y="1379791"/>
                  <a:pt x="1350964" y="1184275"/>
                </a:cubicBezTo>
                <a:cubicBezTo>
                  <a:pt x="1350964" y="988759"/>
                  <a:pt x="1192466" y="830262"/>
                  <a:pt x="996950" y="830262"/>
                </a:cubicBezTo>
                <a:close/>
                <a:moveTo>
                  <a:pt x="996948" y="773112"/>
                </a:moveTo>
                <a:cubicBezTo>
                  <a:pt x="1221398" y="773112"/>
                  <a:pt x="1403348" y="956130"/>
                  <a:pt x="1403348" y="1181894"/>
                </a:cubicBezTo>
                <a:cubicBezTo>
                  <a:pt x="1403348" y="1407658"/>
                  <a:pt x="1221398" y="1590676"/>
                  <a:pt x="996948" y="1590676"/>
                </a:cubicBezTo>
                <a:cubicBezTo>
                  <a:pt x="772500" y="1590676"/>
                  <a:pt x="590548" y="1407658"/>
                  <a:pt x="590548" y="1181894"/>
                </a:cubicBezTo>
                <a:cubicBezTo>
                  <a:pt x="590548" y="956130"/>
                  <a:pt x="772500" y="773112"/>
                  <a:pt x="996948" y="773112"/>
                </a:cubicBezTo>
                <a:close/>
                <a:moveTo>
                  <a:pt x="1351788" y="666750"/>
                </a:moveTo>
                <a:lnTo>
                  <a:pt x="1389252" y="666750"/>
                </a:lnTo>
                <a:cubicBezTo>
                  <a:pt x="1404238" y="666750"/>
                  <a:pt x="1419224" y="678316"/>
                  <a:pt x="1419224" y="693738"/>
                </a:cubicBezTo>
                <a:cubicBezTo>
                  <a:pt x="1419224" y="709159"/>
                  <a:pt x="1404238" y="720725"/>
                  <a:pt x="1389252" y="720725"/>
                </a:cubicBezTo>
                <a:cubicBezTo>
                  <a:pt x="1389252" y="720725"/>
                  <a:pt x="1389252" y="720725"/>
                  <a:pt x="1351788" y="720725"/>
                </a:cubicBezTo>
                <a:cubicBezTo>
                  <a:pt x="1336802" y="720725"/>
                  <a:pt x="1325562" y="709159"/>
                  <a:pt x="1325562" y="693738"/>
                </a:cubicBezTo>
                <a:cubicBezTo>
                  <a:pt x="1325562" y="678316"/>
                  <a:pt x="1336802" y="666750"/>
                  <a:pt x="1351788" y="666750"/>
                </a:cubicBezTo>
                <a:close/>
                <a:moveTo>
                  <a:pt x="997744" y="287338"/>
                </a:moveTo>
                <a:cubicBezTo>
                  <a:pt x="912260" y="287338"/>
                  <a:pt x="842962" y="355570"/>
                  <a:pt x="842962" y="439738"/>
                </a:cubicBezTo>
                <a:cubicBezTo>
                  <a:pt x="842962" y="523906"/>
                  <a:pt x="912260" y="592138"/>
                  <a:pt x="997744" y="592138"/>
                </a:cubicBezTo>
                <a:cubicBezTo>
                  <a:pt x="1083228" y="592138"/>
                  <a:pt x="1152526" y="523906"/>
                  <a:pt x="1152526" y="439738"/>
                </a:cubicBezTo>
                <a:cubicBezTo>
                  <a:pt x="1152526" y="355570"/>
                  <a:pt x="1083228" y="287338"/>
                  <a:pt x="997744" y="287338"/>
                </a:cubicBezTo>
                <a:close/>
                <a:moveTo>
                  <a:pt x="997744" y="230188"/>
                </a:moveTo>
                <a:cubicBezTo>
                  <a:pt x="1112160" y="230188"/>
                  <a:pt x="1204912" y="324007"/>
                  <a:pt x="1204912" y="439738"/>
                </a:cubicBezTo>
                <a:cubicBezTo>
                  <a:pt x="1204912" y="555469"/>
                  <a:pt x="1112160" y="649288"/>
                  <a:pt x="997744" y="649288"/>
                </a:cubicBezTo>
                <a:cubicBezTo>
                  <a:pt x="883328" y="649288"/>
                  <a:pt x="790574" y="555469"/>
                  <a:pt x="790574" y="439738"/>
                </a:cubicBezTo>
                <a:cubicBezTo>
                  <a:pt x="790574" y="324007"/>
                  <a:pt x="883328" y="230188"/>
                  <a:pt x="997744" y="230188"/>
                </a:cubicBezTo>
                <a:close/>
                <a:moveTo>
                  <a:pt x="997744" y="52388"/>
                </a:moveTo>
                <a:cubicBezTo>
                  <a:pt x="681476" y="52388"/>
                  <a:pt x="425448" y="309006"/>
                  <a:pt x="425448" y="626005"/>
                </a:cubicBezTo>
                <a:cubicBezTo>
                  <a:pt x="425448" y="626005"/>
                  <a:pt x="425448" y="626005"/>
                  <a:pt x="425448" y="1199621"/>
                </a:cubicBezTo>
                <a:cubicBezTo>
                  <a:pt x="425448" y="1512846"/>
                  <a:pt x="681476" y="1773238"/>
                  <a:pt x="997744" y="1773238"/>
                </a:cubicBezTo>
                <a:cubicBezTo>
                  <a:pt x="1314010" y="1773238"/>
                  <a:pt x="1570036" y="1512846"/>
                  <a:pt x="1570036" y="1199621"/>
                </a:cubicBezTo>
                <a:lnTo>
                  <a:pt x="1570036" y="626005"/>
                </a:lnTo>
                <a:cubicBezTo>
                  <a:pt x="1570036" y="309006"/>
                  <a:pt x="1314010" y="52388"/>
                  <a:pt x="997744" y="52388"/>
                </a:cubicBezTo>
                <a:close/>
                <a:moveTo>
                  <a:pt x="996948" y="0"/>
                </a:moveTo>
                <a:cubicBezTo>
                  <a:pt x="1339830" y="0"/>
                  <a:pt x="1622424" y="279131"/>
                  <a:pt x="1622424" y="626158"/>
                </a:cubicBezTo>
                <a:cubicBezTo>
                  <a:pt x="1622424" y="626158"/>
                  <a:pt x="1622424" y="626158"/>
                  <a:pt x="1622424" y="1199507"/>
                </a:cubicBezTo>
                <a:cubicBezTo>
                  <a:pt x="1622424" y="1478637"/>
                  <a:pt x="1437796" y="1712503"/>
                  <a:pt x="1185346" y="1795488"/>
                </a:cubicBezTo>
                <a:cubicBezTo>
                  <a:pt x="1185346" y="1795488"/>
                  <a:pt x="1185346" y="1795488"/>
                  <a:pt x="1204184" y="1969001"/>
                </a:cubicBezTo>
                <a:cubicBezTo>
                  <a:pt x="1204184" y="1969001"/>
                  <a:pt x="1204184" y="1969001"/>
                  <a:pt x="1347366" y="1969001"/>
                </a:cubicBezTo>
                <a:cubicBezTo>
                  <a:pt x="1445332" y="1969001"/>
                  <a:pt x="1524458" y="2051986"/>
                  <a:pt x="1524458" y="2150059"/>
                </a:cubicBezTo>
                <a:cubicBezTo>
                  <a:pt x="1524458" y="2165147"/>
                  <a:pt x="1513154" y="2176463"/>
                  <a:pt x="1498082" y="2176463"/>
                </a:cubicBezTo>
                <a:cubicBezTo>
                  <a:pt x="1498082" y="2176463"/>
                  <a:pt x="1498082" y="2176463"/>
                  <a:pt x="495816" y="2176463"/>
                </a:cubicBezTo>
                <a:cubicBezTo>
                  <a:pt x="480744" y="2176463"/>
                  <a:pt x="469440" y="2165147"/>
                  <a:pt x="469440" y="2150059"/>
                </a:cubicBezTo>
                <a:cubicBezTo>
                  <a:pt x="469440" y="2051986"/>
                  <a:pt x="548566" y="1969001"/>
                  <a:pt x="646532" y="1969001"/>
                </a:cubicBezTo>
                <a:cubicBezTo>
                  <a:pt x="646532" y="1969001"/>
                  <a:pt x="646532" y="1969001"/>
                  <a:pt x="789714" y="1969001"/>
                </a:cubicBezTo>
                <a:cubicBezTo>
                  <a:pt x="789714" y="1969001"/>
                  <a:pt x="789714" y="1969001"/>
                  <a:pt x="808552" y="1795488"/>
                </a:cubicBezTo>
                <a:cubicBezTo>
                  <a:pt x="556102" y="1712503"/>
                  <a:pt x="371474" y="1478637"/>
                  <a:pt x="371474" y="1199507"/>
                </a:cubicBezTo>
                <a:cubicBezTo>
                  <a:pt x="371474" y="1199507"/>
                  <a:pt x="371474" y="1199507"/>
                  <a:pt x="371474" y="626158"/>
                </a:cubicBezTo>
                <a:cubicBezTo>
                  <a:pt x="371474" y="279131"/>
                  <a:pt x="650300" y="0"/>
                  <a:pt x="9969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CEA8D7C4-97F7-496E-A45D-6F5B4C1A7274}"/>
              </a:ext>
            </a:extLst>
          </p:cNvPr>
          <p:cNvSpPr>
            <a:spLocks/>
          </p:cNvSpPr>
          <p:nvPr/>
        </p:nvSpPr>
        <p:spPr bwMode="auto">
          <a:xfrm>
            <a:off x="8620814" y="2101365"/>
            <a:ext cx="592554" cy="387821"/>
          </a:xfrm>
          <a:custGeom>
            <a:avLst/>
            <a:gdLst>
              <a:gd name="connsiteX0" fmla="*/ 1152126 w 2173288"/>
              <a:gd name="connsiteY0" fmla="*/ 1320800 h 1422400"/>
              <a:gd name="connsiteX1" fmla="*/ 1152126 w 2173288"/>
              <a:gd name="connsiteY1" fmla="*/ 1335943 h 1422400"/>
              <a:gd name="connsiteX2" fmla="*/ 1144587 w 2173288"/>
              <a:gd name="connsiteY2" fmla="*/ 1370013 h 1422400"/>
              <a:gd name="connsiteX3" fmla="*/ 2090744 w 2173288"/>
              <a:gd name="connsiteY3" fmla="*/ 1370013 h 1422400"/>
              <a:gd name="connsiteX4" fmla="*/ 2120900 w 2173288"/>
              <a:gd name="connsiteY4" fmla="*/ 1339728 h 1422400"/>
              <a:gd name="connsiteX5" fmla="*/ 2120900 w 2173288"/>
              <a:gd name="connsiteY5" fmla="*/ 1320800 h 1422400"/>
              <a:gd name="connsiteX6" fmla="*/ 1152126 w 2173288"/>
              <a:gd name="connsiteY6" fmla="*/ 1320800 h 1422400"/>
              <a:gd name="connsiteX7" fmla="*/ 1152525 w 2173288"/>
              <a:gd name="connsiteY7" fmla="*/ 1158875 h 1422400"/>
              <a:gd name="connsiteX8" fmla="*/ 1152525 w 2173288"/>
              <a:gd name="connsiteY8" fmla="*/ 1214711 h 1422400"/>
              <a:gd name="connsiteX9" fmla="*/ 1152525 w 2173288"/>
              <a:gd name="connsiteY9" fmla="*/ 1266825 h 1422400"/>
              <a:gd name="connsiteX10" fmla="*/ 2078038 w 2173288"/>
              <a:gd name="connsiteY10" fmla="*/ 1266825 h 1422400"/>
              <a:gd name="connsiteX11" fmla="*/ 1980220 w 2173288"/>
              <a:gd name="connsiteY11" fmla="*/ 1158875 h 1422400"/>
              <a:gd name="connsiteX12" fmla="*/ 1152525 w 2173288"/>
              <a:gd name="connsiteY12" fmla="*/ 1158875 h 1422400"/>
              <a:gd name="connsiteX13" fmla="*/ 576262 w 2173288"/>
              <a:gd name="connsiteY13" fmla="*/ 690563 h 1422400"/>
              <a:gd name="connsiteX14" fmla="*/ 52387 w 2173288"/>
              <a:gd name="connsiteY14" fmla="*/ 1215250 h 1422400"/>
              <a:gd name="connsiteX15" fmla="*/ 52387 w 2173288"/>
              <a:gd name="connsiteY15" fmla="*/ 1336041 h 1422400"/>
              <a:gd name="connsiteX16" fmla="*/ 90076 w 2173288"/>
              <a:gd name="connsiteY16" fmla="*/ 1370013 h 1422400"/>
              <a:gd name="connsiteX17" fmla="*/ 240831 w 2173288"/>
              <a:gd name="connsiteY17" fmla="*/ 1370013 h 1422400"/>
              <a:gd name="connsiteX18" fmla="*/ 240831 w 2173288"/>
              <a:gd name="connsiteY18" fmla="*/ 1109557 h 1422400"/>
              <a:gd name="connsiteX19" fmla="*/ 267213 w 2173288"/>
              <a:gd name="connsiteY19" fmla="*/ 1083134 h 1422400"/>
              <a:gd name="connsiteX20" fmla="*/ 293596 w 2173288"/>
              <a:gd name="connsiteY20" fmla="*/ 1109557 h 1422400"/>
              <a:gd name="connsiteX21" fmla="*/ 293596 w 2173288"/>
              <a:gd name="connsiteY21" fmla="*/ 1370013 h 1422400"/>
              <a:gd name="connsiteX22" fmla="*/ 862697 w 2173288"/>
              <a:gd name="connsiteY22" fmla="*/ 1370013 h 1422400"/>
              <a:gd name="connsiteX23" fmla="*/ 862697 w 2173288"/>
              <a:gd name="connsiteY23" fmla="*/ 1109557 h 1422400"/>
              <a:gd name="connsiteX24" fmla="*/ 889079 w 2173288"/>
              <a:gd name="connsiteY24" fmla="*/ 1083134 h 1422400"/>
              <a:gd name="connsiteX25" fmla="*/ 915462 w 2173288"/>
              <a:gd name="connsiteY25" fmla="*/ 1109557 h 1422400"/>
              <a:gd name="connsiteX26" fmla="*/ 915462 w 2173288"/>
              <a:gd name="connsiteY26" fmla="*/ 1370013 h 1422400"/>
              <a:gd name="connsiteX27" fmla="*/ 1066217 w 2173288"/>
              <a:gd name="connsiteY27" fmla="*/ 1370013 h 1422400"/>
              <a:gd name="connsiteX28" fmla="*/ 1100137 w 2173288"/>
              <a:gd name="connsiteY28" fmla="*/ 1336041 h 1422400"/>
              <a:gd name="connsiteX29" fmla="*/ 1100137 w 2173288"/>
              <a:gd name="connsiteY29" fmla="*/ 1294519 h 1422400"/>
              <a:gd name="connsiteX30" fmla="*/ 1100137 w 2173288"/>
              <a:gd name="connsiteY30" fmla="*/ 1215250 h 1422400"/>
              <a:gd name="connsiteX31" fmla="*/ 576262 w 2173288"/>
              <a:gd name="connsiteY31" fmla="*/ 690563 h 1422400"/>
              <a:gd name="connsiteX32" fmla="*/ 1246187 w 2173288"/>
              <a:gd name="connsiteY32" fmla="*/ 687388 h 1422400"/>
              <a:gd name="connsiteX33" fmla="*/ 1329252 w 2173288"/>
              <a:gd name="connsiteY33" fmla="*/ 882608 h 1422400"/>
              <a:gd name="connsiteX34" fmla="*/ 1348130 w 2173288"/>
              <a:gd name="connsiteY34" fmla="*/ 863837 h 1422400"/>
              <a:gd name="connsiteX35" fmla="*/ 1370784 w 2173288"/>
              <a:gd name="connsiteY35" fmla="*/ 852574 h 1422400"/>
              <a:gd name="connsiteX36" fmla="*/ 1393438 w 2173288"/>
              <a:gd name="connsiteY36" fmla="*/ 863837 h 1422400"/>
              <a:gd name="connsiteX37" fmla="*/ 1495382 w 2173288"/>
              <a:gd name="connsiteY37" fmla="*/ 965201 h 1422400"/>
              <a:gd name="connsiteX38" fmla="*/ 1525587 w 2173288"/>
              <a:gd name="connsiteY38" fmla="*/ 935167 h 1422400"/>
              <a:gd name="connsiteX39" fmla="*/ 1423644 w 2173288"/>
              <a:gd name="connsiteY39" fmla="*/ 833803 h 1422400"/>
              <a:gd name="connsiteX40" fmla="*/ 1423644 w 2173288"/>
              <a:gd name="connsiteY40" fmla="*/ 788752 h 1422400"/>
              <a:gd name="connsiteX41" fmla="*/ 1442522 w 2173288"/>
              <a:gd name="connsiteY41" fmla="*/ 769981 h 1422400"/>
              <a:gd name="connsiteX42" fmla="*/ 1201666 w 2173288"/>
              <a:gd name="connsiteY42" fmla="*/ 614484 h 1422400"/>
              <a:gd name="connsiteX43" fmla="*/ 1220473 w 2173288"/>
              <a:gd name="connsiteY43" fmla="*/ 614955 h 1422400"/>
              <a:gd name="connsiteX44" fmla="*/ 1491292 w 2173288"/>
              <a:gd name="connsiteY44" fmla="*/ 731723 h 1422400"/>
              <a:gd name="connsiteX45" fmla="*/ 1510099 w 2173288"/>
              <a:gd name="connsiteY45" fmla="*/ 758090 h 1422400"/>
              <a:gd name="connsiteX46" fmla="*/ 1498815 w 2173288"/>
              <a:gd name="connsiteY46" fmla="*/ 784457 h 1422400"/>
              <a:gd name="connsiteX47" fmla="*/ 1476247 w 2173288"/>
              <a:gd name="connsiteY47" fmla="*/ 810824 h 1422400"/>
              <a:gd name="connsiteX48" fmla="*/ 1577804 w 2173288"/>
              <a:gd name="connsiteY48" fmla="*/ 912525 h 1422400"/>
              <a:gd name="connsiteX49" fmla="*/ 1589088 w 2173288"/>
              <a:gd name="connsiteY49" fmla="*/ 935125 h 1422400"/>
              <a:gd name="connsiteX50" fmla="*/ 1577804 w 2173288"/>
              <a:gd name="connsiteY50" fmla="*/ 957725 h 1422400"/>
              <a:gd name="connsiteX51" fmla="*/ 1517622 w 2173288"/>
              <a:gd name="connsiteY51" fmla="*/ 1017993 h 1422400"/>
              <a:gd name="connsiteX52" fmla="*/ 1495054 w 2173288"/>
              <a:gd name="connsiteY52" fmla="*/ 1025526 h 1422400"/>
              <a:gd name="connsiteX53" fmla="*/ 1472485 w 2173288"/>
              <a:gd name="connsiteY53" fmla="*/ 1017993 h 1422400"/>
              <a:gd name="connsiteX54" fmla="*/ 1370928 w 2173288"/>
              <a:gd name="connsiteY54" fmla="*/ 916292 h 1422400"/>
              <a:gd name="connsiteX55" fmla="*/ 1344598 w 2173288"/>
              <a:gd name="connsiteY55" fmla="*/ 938892 h 1422400"/>
              <a:gd name="connsiteX56" fmla="*/ 1318269 w 2173288"/>
              <a:gd name="connsiteY56" fmla="*/ 950192 h 1422400"/>
              <a:gd name="connsiteX57" fmla="*/ 1291939 w 2173288"/>
              <a:gd name="connsiteY57" fmla="*/ 931358 h 1422400"/>
              <a:gd name="connsiteX58" fmla="*/ 1179098 w 2173288"/>
              <a:gd name="connsiteY58" fmla="*/ 660155 h 1422400"/>
              <a:gd name="connsiteX59" fmla="*/ 1182859 w 2173288"/>
              <a:gd name="connsiteY59" fmla="*/ 622488 h 1422400"/>
              <a:gd name="connsiteX60" fmla="*/ 1201666 w 2173288"/>
              <a:gd name="connsiteY60" fmla="*/ 614484 h 1422400"/>
              <a:gd name="connsiteX61" fmla="*/ 805691 w 2173288"/>
              <a:gd name="connsiteY61" fmla="*/ 547688 h 1422400"/>
              <a:gd name="connsiteX62" fmla="*/ 688975 w 2173288"/>
              <a:gd name="connsiteY62" fmla="*/ 649342 h 1422400"/>
              <a:gd name="connsiteX63" fmla="*/ 1144545 w 2173288"/>
              <a:gd name="connsiteY63" fmla="*/ 1104901 h 1422400"/>
              <a:gd name="connsiteX64" fmla="*/ 1965325 w 2173288"/>
              <a:gd name="connsiteY64" fmla="*/ 1104901 h 1422400"/>
              <a:gd name="connsiteX65" fmla="*/ 1965325 w 2173288"/>
              <a:gd name="connsiteY65" fmla="*/ 547688 h 1422400"/>
              <a:gd name="connsiteX66" fmla="*/ 805691 w 2173288"/>
              <a:gd name="connsiteY66" fmla="*/ 547688 h 1422400"/>
              <a:gd name="connsiteX67" fmla="*/ 1321741 w 2173288"/>
              <a:gd name="connsiteY67" fmla="*/ 403225 h 1422400"/>
              <a:gd name="connsiteX68" fmla="*/ 1370659 w 2173288"/>
              <a:gd name="connsiteY68" fmla="*/ 403225 h 1422400"/>
              <a:gd name="connsiteX69" fmla="*/ 1397000 w 2173288"/>
              <a:gd name="connsiteY69" fmla="*/ 430212 h 1422400"/>
              <a:gd name="connsiteX70" fmla="*/ 1370659 w 2173288"/>
              <a:gd name="connsiteY70" fmla="*/ 457200 h 1422400"/>
              <a:gd name="connsiteX71" fmla="*/ 1321741 w 2173288"/>
              <a:gd name="connsiteY71" fmla="*/ 457200 h 1422400"/>
              <a:gd name="connsiteX72" fmla="*/ 1295400 w 2173288"/>
              <a:gd name="connsiteY72" fmla="*/ 430212 h 1422400"/>
              <a:gd name="connsiteX73" fmla="*/ 1321741 w 2173288"/>
              <a:gd name="connsiteY73" fmla="*/ 403225 h 1422400"/>
              <a:gd name="connsiteX74" fmla="*/ 874236 w 2173288"/>
              <a:gd name="connsiteY74" fmla="*/ 366713 h 1422400"/>
              <a:gd name="connsiteX75" fmla="*/ 836612 w 2173288"/>
              <a:gd name="connsiteY75" fmla="*/ 493713 h 1422400"/>
              <a:gd name="connsiteX76" fmla="*/ 1965325 w 2173288"/>
              <a:gd name="connsiteY76" fmla="*/ 493713 h 1422400"/>
              <a:gd name="connsiteX77" fmla="*/ 1965325 w 2173288"/>
              <a:gd name="connsiteY77" fmla="*/ 456360 h 1422400"/>
              <a:gd name="connsiteX78" fmla="*/ 1875028 w 2173288"/>
              <a:gd name="connsiteY78" fmla="*/ 366713 h 1422400"/>
              <a:gd name="connsiteX79" fmla="*/ 874236 w 2173288"/>
              <a:gd name="connsiteY79" fmla="*/ 366713 h 1422400"/>
              <a:gd name="connsiteX80" fmla="*/ 576262 w 2173288"/>
              <a:gd name="connsiteY80" fmla="*/ 53975 h 1422400"/>
              <a:gd name="connsiteX81" fmla="*/ 331787 w 2173288"/>
              <a:gd name="connsiteY81" fmla="*/ 328728 h 1422400"/>
              <a:gd name="connsiteX82" fmla="*/ 576262 w 2173288"/>
              <a:gd name="connsiteY82" fmla="*/ 622300 h 1422400"/>
              <a:gd name="connsiteX83" fmla="*/ 820737 w 2173288"/>
              <a:gd name="connsiteY83" fmla="*/ 328728 h 1422400"/>
              <a:gd name="connsiteX84" fmla="*/ 576262 w 2173288"/>
              <a:gd name="connsiteY84" fmla="*/ 53975 h 1422400"/>
              <a:gd name="connsiteX85" fmla="*/ 576279 w 2173288"/>
              <a:gd name="connsiteY85" fmla="*/ 0 h 1422400"/>
              <a:gd name="connsiteX86" fmla="*/ 873835 w 2173288"/>
              <a:gd name="connsiteY86" fmla="*/ 309382 h 1422400"/>
              <a:gd name="connsiteX87" fmla="*/ 1875732 w 2173288"/>
              <a:gd name="connsiteY87" fmla="*/ 309382 h 1422400"/>
              <a:gd name="connsiteX88" fmla="*/ 2018860 w 2173288"/>
              <a:gd name="connsiteY88" fmla="*/ 456526 h 1422400"/>
              <a:gd name="connsiteX89" fmla="*/ 2018860 w 2173288"/>
              <a:gd name="connsiteY89" fmla="*/ 1120565 h 1422400"/>
              <a:gd name="connsiteX90" fmla="*/ 2154455 w 2173288"/>
              <a:gd name="connsiteY90" fmla="*/ 1271482 h 1422400"/>
              <a:gd name="connsiteX91" fmla="*/ 2173288 w 2173288"/>
              <a:gd name="connsiteY91" fmla="*/ 1305439 h 1422400"/>
              <a:gd name="connsiteX92" fmla="*/ 2173288 w 2173288"/>
              <a:gd name="connsiteY92" fmla="*/ 1339395 h 1422400"/>
              <a:gd name="connsiteX93" fmla="*/ 2090424 w 2173288"/>
              <a:gd name="connsiteY93" fmla="*/ 1422400 h 1422400"/>
              <a:gd name="connsiteX94" fmla="*/ 1069695 w 2173288"/>
              <a:gd name="connsiteY94" fmla="*/ 1422400 h 1422400"/>
              <a:gd name="connsiteX95" fmla="*/ 1065928 w 2173288"/>
              <a:gd name="connsiteY95" fmla="*/ 1422400 h 1422400"/>
              <a:gd name="connsiteX96" fmla="*/ 90397 w 2173288"/>
              <a:gd name="connsiteY96" fmla="*/ 1422400 h 1422400"/>
              <a:gd name="connsiteX97" fmla="*/ 0 w 2173288"/>
              <a:gd name="connsiteY97" fmla="*/ 1335622 h 1422400"/>
              <a:gd name="connsiteX98" fmla="*/ 0 w 2173288"/>
              <a:gd name="connsiteY98" fmla="*/ 1214888 h 1422400"/>
              <a:gd name="connsiteX99" fmla="*/ 467050 w 2173288"/>
              <a:gd name="connsiteY99" fmla="*/ 648947 h 1422400"/>
              <a:gd name="connsiteX100" fmla="*/ 278723 w 2173288"/>
              <a:gd name="connsiteY100" fmla="*/ 328246 h 1422400"/>
              <a:gd name="connsiteX101" fmla="*/ 576279 w 2173288"/>
              <a:gd name="connsiteY101" fmla="*/ 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173288" h="1422400">
                <a:moveTo>
                  <a:pt x="1152126" y="1320800"/>
                </a:moveTo>
                <a:cubicBezTo>
                  <a:pt x="1152126" y="1320800"/>
                  <a:pt x="1152126" y="1320800"/>
                  <a:pt x="1152126" y="1335943"/>
                </a:cubicBezTo>
                <a:cubicBezTo>
                  <a:pt x="1152126" y="1347299"/>
                  <a:pt x="1152126" y="1358656"/>
                  <a:pt x="1144587" y="1370013"/>
                </a:cubicBezTo>
                <a:cubicBezTo>
                  <a:pt x="1144587" y="1370013"/>
                  <a:pt x="1144587" y="1370013"/>
                  <a:pt x="2090744" y="1370013"/>
                </a:cubicBezTo>
                <a:cubicBezTo>
                  <a:pt x="2105822" y="1370013"/>
                  <a:pt x="2120900" y="1354871"/>
                  <a:pt x="2120900" y="1339728"/>
                </a:cubicBezTo>
                <a:lnTo>
                  <a:pt x="2120900" y="1320800"/>
                </a:lnTo>
                <a:cubicBezTo>
                  <a:pt x="2120900" y="1320800"/>
                  <a:pt x="2120900" y="1320800"/>
                  <a:pt x="1152126" y="1320800"/>
                </a:cubicBezTo>
                <a:close/>
                <a:moveTo>
                  <a:pt x="1152525" y="1158875"/>
                </a:moveTo>
                <a:cubicBezTo>
                  <a:pt x="1152525" y="1177487"/>
                  <a:pt x="1152525" y="1196099"/>
                  <a:pt x="1152525" y="1214711"/>
                </a:cubicBezTo>
                <a:cubicBezTo>
                  <a:pt x="1152525" y="1214711"/>
                  <a:pt x="1152525" y="1214711"/>
                  <a:pt x="1152525" y="1266825"/>
                </a:cubicBezTo>
                <a:cubicBezTo>
                  <a:pt x="1152525" y="1266825"/>
                  <a:pt x="1152525" y="1266825"/>
                  <a:pt x="2078038" y="1266825"/>
                </a:cubicBezTo>
                <a:lnTo>
                  <a:pt x="1980220" y="1158875"/>
                </a:lnTo>
                <a:cubicBezTo>
                  <a:pt x="1980220" y="1158875"/>
                  <a:pt x="1980220" y="1158875"/>
                  <a:pt x="1152525" y="1158875"/>
                </a:cubicBezTo>
                <a:close/>
                <a:moveTo>
                  <a:pt x="576262" y="690563"/>
                </a:moveTo>
                <a:cubicBezTo>
                  <a:pt x="289827" y="690563"/>
                  <a:pt x="52387" y="924596"/>
                  <a:pt x="52387" y="1215250"/>
                </a:cubicBezTo>
                <a:cubicBezTo>
                  <a:pt x="52387" y="1215250"/>
                  <a:pt x="52387" y="1215250"/>
                  <a:pt x="52387" y="1336041"/>
                </a:cubicBezTo>
                <a:cubicBezTo>
                  <a:pt x="52387" y="1354914"/>
                  <a:pt x="67463" y="1370013"/>
                  <a:pt x="90076" y="1370013"/>
                </a:cubicBezTo>
                <a:cubicBezTo>
                  <a:pt x="90076" y="1370013"/>
                  <a:pt x="90076" y="1370013"/>
                  <a:pt x="240831" y="1370013"/>
                </a:cubicBezTo>
                <a:cubicBezTo>
                  <a:pt x="240831" y="1370013"/>
                  <a:pt x="240831" y="1370013"/>
                  <a:pt x="240831" y="1109557"/>
                </a:cubicBezTo>
                <a:cubicBezTo>
                  <a:pt x="240831" y="1094458"/>
                  <a:pt x="252138" y="1083134"/>
                  <a:pt x="267213" y="1083134"/>
                </a:cubicBezTo>
                <a:cubicBezTo>
                  <a:pt x="282289" y="1083134"/>
                  <a:pt x="293596" y="1094458"/>
                  <a:pt x="293596" y="1109557"/>
                </a:cubicBezTo>
                <a:cubicBezTo>
                  <a:pt x="293596" y="1109557"/>
                  <a:pt x="293596" y="1109557"/>
                  <a:pt x="293596" y="1370013"/>
                </a:cubicBezTo>
                <a:cubicBezTo>
                  <a:pt x="293596" y="1370013"/>
                  <a:pt x="293596" y="1370013"/>
                  <a:pt x="862697" y="1370013"/>
                </a:cubicBezTo>
                <a:cubicBezTo>
                  <a:pt x="862697" y="1370013"/>
                  <a:pt x="862697" y="1370013"/>
                  <a:pt x="862697" y="1109557"/>
                </a:cubicBezTo>
                <a:cubicBezTo>
                  <a:pt x="862697" y="1094458"/>
                  <a:pt x="874004" y="1083134"/>
                  <a:pt x="889079" y="1083134"/>
                </a:cubicBezTo>
                <a:cubicBezTo>
                  <a:pt x="904155" y="1083134"/>
                  <a:pt x="915462" y="1094458"/>
                  <a:pt x="915462" y="1109557"/>
                </a:cubicBezTo>
                <a:cubicBezTo>
                  <a:pt x="915462" y="1109557"/>
                  <a:pt x="915462" y="1109557"/>
                  <a:pt x="915462" y="1370013"/>
                </a:cubicBezTo>
                <a:cubicBezTo>
                  <a:pt x="915462" y="1370013"/>
                  <a:pt x="915462" y="1370013"/>
                  <a:pt x="1066217" y="1370013"/>
                </a:cubicBezTo>
                <a:cubicBezTo>
                  <a:pt x="1085061" y="1370013"/>
                  <a:pt x="1100137" y="1354914"/>
                  <a:pt x="1100137" y="1336041"/>
                </a:cubicBezTo>
                <a:cubicBezTo>
                  <a:pt x="1100137" y="1336041"/>
                  <a:pt x="1100137" y="1336041"/>
                  <a:pt x="1100137" y="1294519"/>
                </a:cubicBezTo>
                <a:cubicBezTo>
                  <a:pt x="1100137" y="1294519"/>
                  <a:pt x="1100137" y="1294519"/>
                  <a:pt x="1100137" y="1215250"/>
                </a:cubicBezTo>
                <a:cubicBezTo>
                  <a:pt x="1100137" y="924596"/>
                  <a:pt x="866466" y="690563"/>
                  <a:pt x="576262" y="690563"/>
                </a:cubicBezTo>
                <a:close/>
                <a:moveTo>
                  <a:pt x="1246187" y="687388"/>
                </a:moveTo>
                <a:cubicBezTo>
                  <a:pt x="1246187" y="687388"/>
                  <a:pt x="1246187" y="687388"/>
                  <a:pt x="1329252" y="882608"/>
                </a:cubicBezTo>
                <a:cubicBezTo>
                  <a:pt x="1329252" y="882608"/>
                  <a:pt x="1329252" y="882608"/>
                  <a:pt x="1348130" y="863837"/>
                </a:cubicBezTo>
                <a:cubicBezTo>
                  <a:pt x="1355682" y="856328"/>
                  <a:pt x="1363233" y="852574"/>
                  <a:pt x="1370784" y="852574"/>
                </a:cubicBezTo>
                <a:cubicBezTo>
                  <a:pt x="1378336" y="852574"/>
                  <a:pt x="1385887" y="856328"/>
                  <a:pt x="1393438" y="863837"/>
                </a:cubicBezTo>
                <a:cubicBezTo>
                  <a:pt x="1393438" y="863837"/>
                  <a:pt x="1393438" y="863837"/>
                  <a:pt x="1495382" y="965201"/>
                </a:cubicBezTo>
                <a:cubicBezTo>
                  <a:pt x="1495382" y="965201"/>
                  <a:pt x="1495382" y="965201"/>
                  <a:pt x="1525587" y="935167"/>
                </a:cubicBezTo>
                <a:cubicBezTo>
                  <a:pt x="1525587" y="935167"/>
                  <a:pt x="1525587" y="935167"/>
                  <a:pt x="1423644" y="833803"/>
                </a:cubicBezTo>
                <a:cubicBezTo>
                  <a:pt x="1412317" y="822540"/>
                  <a:pt x="1412317" y="800015"/>
                  <a:pt x="1423644" y="788752"/>
                </a:cubicBezTo>
                <a:cubicBezTo>
                  <a:pt x="1423644" y="788752"/>
                  <a:pt x="1423644" y="788752"/>
                  <a:pt x="1442522" y="769981"/>
                </a:cubicBezTo>
                <a:close/>
                <a:moveTo>
                  <a:pt x="1201666" y="614484"/>
                </a:moveTo>
                <a:cubicBezTo>
                  <a:pt x="1208249" y="613071"/>
                  <a:pt x="1214831" y="613071"/>
                  <a:pt x="1220473" y="614955"/>
                </a:cubicBezTo>
                <a:cubicBezTo>
                  <a:pt x="1220473" y="614955"/>
                  <a:pt x="1220473" y="614955"/>
                  <a:pt x="1491292" y="731723"/>
                </a:cubicBezTo>
                <a:cubicBezTo>
                  <a:pt x="1498815" y="735489"/>
                  <a:pt x="1506338" y="746790"/>
                  <a:pt x="1510099" y="758090"/>
                </a:cubicBezTo>
                <a:cubicBezTo>
                  <a:pt x="1510099" y="765623"/>
                  <a:pt x="1506338" y="776923"/>
                  <a:pt x="1498815" y="784457"/>
                </a:cubicBezTo>
                <a:cubicBezTo>
                  <a:pt x="1498815" y="784457"/>
                  <a:pt x="1498815" y="784457"/>
                  <a:pt x="1476247" y="810824"/>
                </a:cubicBezTo>
                <a:cubicBezTo>
                  <a:pt x="1476247" y="810824"/>
                  <a:pt x="1476247" y="810824"/>
                  <a:pt x="1577804" y="912525"/>
                </a:cubicBezTo>
                <a:cubicBezTo>
                  <a:pt x="1585327" y="920058"/>
                  <a:pt x="1589088" y="927592"/>
                  <a:pt x="1589088" y="935125"/>
                </a:cubicBezTo>
                <a:cubicBezTo>
                  <a:pt x="1589088" y="942658"/>
                  <a:pt x="1585327" y="953959"/>
                  <a:pt x="1577804" y="957725"/>
                </a:cubicBezTo>
                <a:cubicBezTo>
                  <a:pt x="1577804" y="957725"/>
                  <a:pt x="1577804" y="957725"/>
                  <a:pt x="1517622" y="1017993"/>
                </a:cubicBezTo>
                <a:cubicBezTo>
                  <a:pt x="1513860" y="1025526"/>
                  <a:pt x="1506338" y="1025526"/>
                  <a:pt x="1495054" y="1025526"/>
                </a:cubicBezTo>
                <a:cubicBezTo>
                  <a:pt x="1487531" y="1025526"/>
                  <a:pt x="1480008" y="1025526"/>
                  <a:pt x="1472485" y="1017993"/>
                </a:cubicBezTo>
                <a:cubicBezTo>
                  <a:pt x="1472485" y="1017993"/>
                  <a:pt x="1472485" y="1017993"/>
                  <a:pt x="1370928" y="916292"/>
                </a:cubicBezTo>
                <a:cubicBezTo>
                  <a:pt x="1370928" y="916292"/>
                  <a:pt x="1370928" y="916292"/>
                  <a:pt x="1344598" y="938892"/>
                </a:cubicBezTo>
                <a:cubicBezTo>
                  <a:pt x="1337076" y="946425"/>
                  <a:pt x="1329553" y="950192"/>
                  <a:pt x="1318269" y="950192"/>
                </a:cubicBezTo>
                <a:cubicBezTo>
                  <a:pt x="1306985" y="946425"/>
                  <a:pt x="1299462" y="938892"/>
                  <a:pt x="1291939" y="931358"/>
                </a:cubicBezTo>
                <a:lnTo>
                  <a:pt x="1179098" y="660155"/>
                </a:lnTo>
                <a:cubicBezTo>
                  <a:pt x="1171575" y="648855"/>
                  <a:pt x="1175336" y="633788"/>
                  <a:pt x="1182859" y="622488"/>
                </a:cubicBezTo>
                <a:cubicBezTo>
                  <a:pt x="1188501" y="618722"/>
                  <a:pt x="1195084" y="615896"/>
                  <a:pt x="1201666" y="614484"/>
                </a:cubicBezTo>
                <a:close/>
                <a:moveTo>
                  <a:pt x="805691" y="547688"/>
                </a:moveTo>
                <a:cubicBezTo>
                  <a:pt x="775571" y="592867"/>
                  <a:pt x="734156" y="626752"/>
                  <a:pt x="688975" y="649342"/>
                </a:cubicBezTo>
                <a:cubicBezTo>
                  <a:pt x="918643" y="694521"/>
                  <a:pt x="1099365" y="875239"/>
                  <a:pt x="1144545" y="1104901"/>
                </a:cubicBezTo>
                <a:cubicBezTo>
                  <a:pt x="1144545" y="1104901"/>
                  <a:pt x="1144545" y="1104901"/>
                  <a:pt x="1965325" y="1104901"/>
                </a:cubicBezTo>
                <a:cubicBezTo>
                  <a:pt x="1965325" y="1104901"/>
                  <a:pt x="1965325" y="1104901"/>
                  <a:pt x="1965325" y="547688"/>
                </a:cubicBezTo>
                <a:cubicBezTo>
                  <a:pt x="1965325" y="547688"/>
                  <a:pt x="1965325" y="547688"/>
                  <a:pt x="805691" y="547688"/>
                </a:cubicBezTo>
                <a:close/>
                <a:moveTo>
                  <a:pt x="1321741" y="403225"/>
                </a:moveTo>
                <a:cubicBezTo>
                  <a:pt x="1321741" y="403225"/>
                  <a:pt x="1321741" y="403225"/>
                  <a:pt x="1370659" y="403225"/>
                </a:cubicBezTo>
                <a:cubicBezTo>
                  <a:pt x="1385711" y="403225"/>
                  <a:pt x="1397000" y="414791"/>
                  <a:pt x="1397000" y="430212"/>
                </a:cubicBezTo>
                <a:cubicBezTo>
                  <a:pt x="1397000" y="445634"/>
                  <a:pt x="1385711" y="457200"/>
                  <a:pt x="1370659" y="457200"/>
                </a:cubicBezTo>
                <a:cubicBezTo>
                  <a:pt x="1370659" y="457200"/>
                  <a:pt x="1370659" y="457200"/>
                  <a:pt x="1321741" y="457200"/>
                </a:cubicBezTo>
                <a:cubicBezTo>
                  <a:pt x="1306689" y="457200"/>
                  <a:pt x="1295400" y="445634"/>
                  <a:pt x="1295400" y="430212"/>
                </a:cubicBezTo>
                <a:cubicBezTo>
                  <a:pt x="1295400" y="414791"/>
                  <a:pt x="1306689" y="403225"/>
                  <a:pt x="1321741" y="403225"/>
                </a:cubicBezTo>
                <a:close/>
                <a:moveTo>
                  <a:pt x="874236" y="366713"/>
                </a:moveTo>
                <a:cubicBezTo>
                  <a:pt x="870473" y="411537"/>
                  <a:pt x="855424" y="452625"/>
                  <a:pt x="836612" y="493713"/>
                </a:cubicBezTo>
                <a:cubicBezTo>
                  <a:pt x="836612" y="493713"/>
                  <a:pt x="836612" y="493713"/>
                  <a:pt x="1965325" y="493713"/>
                </a:cubicBezTo>
                <a:cubicBezTo>
                  <a:pt x="1965325" y="493713"/>
                  <a:pt x="1965325" y="493713"/>
                  <a:pt x="1965325" y="456360"/>
                </a:cubicBezTo>
                <a:cubicBezTo>
                  <a:pt x="1965325" y="404066"/>
                  <a:pt x="1923939" y="366713"/>
                  <a:pt x="1875028" y="366713"/>
                </a:cubicBezTo>
                <a:cubicBezTo>
                  <a:pt x="1875028" y="366713"/>
                  <a:pt x="1875028" y="366713"/>
                  <a:pt x="874236" y="366713"/>
                </a:cubicBezTo>
                <a:close/>
                <a:moveTo>
                  <a:pt x="576262" y="53975"/>
                </a:moveTo>
                <a:cubicBezTo>
                  <a:pt x="440860" y="53975"/>
                  <a:pt x="331787" y="178179"/>
                  <a:pt x="331787" y="328728"/>
                </a:cubicBezTo>
                <a:cubicBezTo>
                  <a:pt x="331787" y="483042"/>
                  <a:pt x="448383" y="622300"/>
                  <a:pt x="576262" y="622300"/>
                </a:cubicBezTo>
                <a:cubicBezTo>
                  <a:pt x="707902" y="622300"/>
                  <a:pt x="820737" y="483042"/>
                  <a:pt x="820737" y="328728"/>
                </a:cubicBezTo>
                <a:cubicBezTo>
                  <a:pt x="820737" y="178179"/>
                  <a:pt x="711664" y="53975"/>
                  <a:pt x="576262" y="53975"/>
                </a:cubicBezTo>
                <a:close/>
                <a:moveTo>
                  <a:pt x="576279" y="0"/>
                </a:moveTo>
                <a:cubicBezTo>
                  <a:pt x="734473" y="0"/>
                  <a:pt x="866302" y="135826"/>
                  <a:pt x="873835" y="309382"/>
                </a:cubicBezTo>
                <a:cubicBezTo>
                  <a:pt x="873835" y="309382"/>
                  <a:pt x="873835" y="309382"/>
                  <a:pt x="1875732" y="309382"/>
                </a:cubicBezTo>
                <a:cubicBezTo>
                  <a:pt x="1954829" y="309382"/>
                  <a:pt x="2018860" y="377295"/>
                  <a:pt x="2018860" y="456526"/>
                </a:cubicBezTo>
                <a:cubicBezTo>
                  <a:pt x="2018860" y="456526"/>
                  <a:pt x="2018860" y="456526"/>
                  <a:pt x="2018860" y="1120565"/>
                </a:cubicBezTo>
                <a:cubicBezTo>
                  <a:pt x="2018860" y="1120565"/>
                  <a:pt x="2018860" y="1120565"/>
                  <a:pt x="2154455" y="1271482"/>
                </a:cubicBezTo>
                <a:cubicBezTo>
                  <a:pt x="2165755" y="1279028"/>
                  <a:pt x="2173288" y="1290347"/>
                  <a:pt x="2173288" y="1305439"/>
                </a:cubicBezTo>
                <a:cubicBezTo>
                  <a:pt x="2173288" y="1305439"/>
                  <a:pt x="2173288" y="1305439"/>
                  <a:pt x="2173288" y="1339395"/>
                </a:cubicBezTo>
                <a:cubicBezTo>
                  <a:pt x="2173288" y="1384671"/>
                  <a:pt x="2135623" y="1422400"/>
                  <a:pt x="2090424" y="1422400"/>
                </a:cubicBezTo>
                <a:cubicBezTo>
                  <a:pt x="2090424" y="1422400"/>
                  <a:pt x="2090424" y="1422400"/>
                  <a:pt x="1069695" y="1422400"/>
                </a:cubicBezTo>
                <a:cubicBezTo>
                  <a:pt x="1065928" y="1422400"/>
                  <a:pt x="1065928" y="1422400"/>
                  <a:pt x="1065928" y="1422400"/>
                </a:cubicBezTo>
                <a:cubicBezTo>
                  <a:pt x="1065928" y="1422400"/>
                  <a:pt x="1065928" y="1422400"/>
                  <a:pt x="90397" y="1422400"/>
                </a:cubicBezTo>
                <a:cubicBezTo>
                  <a:pt x="41432" y="1422400"/>
                  <a:pt x="0" y="1384671"/>
                  <a:pt x="0" y="1335622"/>
                </a:cubicBezTo>
                <a:cubicBezTo>
                  <a:pt x="0" y="1335622"/>
                  <a:pt x="0" y="1335622"/>
                  <a:pt x="0" y="1214888"/>
                </a:cubicBezTo>
                <a:cubicBezTo>
                  <a:pt x="0" y="935690"/>
                  <a:pt x="199626" y="701768"/>
                  <a:pt x="467050" y="648947"/>
                </a:cubicBezTo>
                <a:cubicBezTo>
                  <a:pt x="357820" y="596125"/>
                  <a:pt x="278723" y="471618"/>
                  <a:pt x="278723" y="328246"/>
                </a:cubicBezTo>
                <a:cubicBezTo>
                  <a:pt x="278723" y="147145"/>
                  <a:pt x="414318" y="0"/>
                  <a:pt x="5762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4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E526F513-FBF7-45CA-8A31-4AA077BDBD98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660860A-9B23-4BD2-AB72-A79B70D05CA8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9998B98-3E63-433D-B002-DFA050993D9B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54C42CB-F45E-46AA-98E6-9A106F07FC51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3EBF416-E74D-407E-9E7F-8290C6A4F061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2372870-6B90-4A38-B7A4-0561E6C29E12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7C8843C-9408-4E26-8E54-64F4E8598E7B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DA0CF53-0491-4178-AC08-34E7CD5B97C7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B1168F4-E8C6-4BB3-B9F9-072523B51CCD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352780C-147E-47AA-9D72-469BAC45898D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A419256-936A-4F0D-A2DE-F2AA653898CC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69D4740-4DAE-463F-A807-1832C810D868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290CDF8-295C-46A4-AC9E-A4F130035D7C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7F3CEFB-1D8C-4A91-ADB5-93ED98938BAA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57446DF-F8AC-4F07-A558-EF952E44F8A4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10D2146-E6E6-4A9D-9714-6AC2F90F9CB9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07FB432-155A-46C7-9666-D9454F45FD05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494B406-2BFA-46D2-8EFB-337FD4ABB630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81C84B51-6787-49BD-9ED4-EC2F64EEEC97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647BA97-FBF2-4342-8AC8-E0F49252BDDD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E7AC2F3-876B-4EE0-AC22-95B72684CFF4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79B08EB-F7B7-49DF-B795-77FAA2A9210C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FE7254E-66F8-4B40-BBEE-4F417813DC9A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26CEB345-96E7-422D-A77F-C4AA74B4BF18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F77C4D-E6C4-423C-9F07-4E81350A1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Development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37A881-FEA9-463D-AA2C-1859B1AD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D97B-8CC0-42F4-9DEF-8E6E4770241A}" type="datetime1">
              <a:rPr lang="en-GB" smtClean="0"/>
              <a:t>17/02/2025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278CA3-4A0C-4989-A302-A0CFC004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Lorem ipsum dolor sit amet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8B387-502E-4D10-B456-52B0C1385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4408-D9A5-4273-AA2F-D5E1487AA850}" type="slidenum">
              <a:rPr lang="en-GB" smtClean="0"/>
              <a:t>12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E7DEC0D-46C3-4388-9F12-667D2FEC01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Geschäftsentwicklung</a:t>
            </a:r>
            <a:endParaRPr lang="en-US" dirty="0"/>
          </a:p>
        </p:txBody>
      </p:sp>
      <p:sp>
        <p:nvSpPr>
          <p:cNvPr id="970" name="Freeform: Shape 969">
            <a:extLst>
              <a:ext uri="{FF2B5EF4-FFF2-40B4-BE49-F238E27FC236}">
                <a16:creationId xmlns:a16="http://schemas.microsoft.com/office/drawing/2014/main" id="{591ABCBA-4869-4199-948D-753CB05A71DC}"/>
              </a:ext>
            </a:extLst>
          </p:cNvPr>
          <p:cNvSpPr>
            <a:spLocks/>
          </p:cNvSpPr>
          <p:nvPr/>
        </p:nvSpPr>
        <p:spPr bwMode="auto">
          <a:xfrm>
            <a:off x="1105119" y="2030016"/>
            <a:ext cx="573887" cy="530518"/>
          </a:xfrm>
          <a:custGeom>
            <a:avLst/>
            <a:gdLst>
              <a:gd name="connsiteX0" fmla="*/ 692281 w 903287"/>
              <a:gd name="connsiteY0" fmla="*/ 639763 h 835025"/>
              <a:gd name="connsiteX1" fmla="*/ 641350 w 903287"/>
              <a:gd name="connsiteY1" fmla="*/ 692899 h 835025"/>
              <a:gd name="connsiteX2" fmla="*/ 739439 w 903287"/>
              <a:gd name="connsiteY2" fmla="*/ 791579 h 835025"/>
              <a:gd name="connsiteX3" fmla="*/ 790369 w 903287"/>
              <a:gd name="connsiteY3" fmla="*/ 791579 h 835025"/>
              <a:gd name="connsiteX4" fmla="*/ 801687 w 903287"/>
              <a:gd name="connsiteY4" fmla="*/ 765011 h 835025"/>
              <a:gd name="connsiteX5" fmla="*/ 790369 w 903287"/>
              <a:gd name="connsiteY5" fmla="*/ 740341 h 835025"/>
              <a:gd name="connsiteX6" fmla="*/ 692281 w 903287"/>
              <a:gd name="connsiteY6" fmla="*/ 639763 h 835025"/>
              <a:gd name="connsiteX7" fmla="*/ 391160 w 903287"/>
              <a:gd name="connsiteY7" fmla="*/ 492125 h 835025"/>
              <a:gd name="connsiteX8" fmla="*/ 370205 w 903287"/>
              <a:gd name="connsiteY8" fmla="*/ 499564 h 835025"/>
              <a:gd name="connsiteX9" fmla="*/ 368300 w 903287"/>
              <a:gd name="connsiteY9" fmla="*/ 501423 h 835025"/>
              <a:gd name="connsiteX10" fmla="*/ 364490 w 903287"/>
              <a:gd name="connsiteY10" fmla="*/ 505143 h 835025"/>
              <a:gd name="connsiteX11" fmla="*/ 358775 w 903287"/>
              <a:gd name="connsiteY11" fmla="*/ 525599 h 835025"/>
              <a:gd name="connsiteX12" fmla="*/ 391160 w 903287"/>
              <a:gd name="connsiteY12" fmla="*/ 557213 h 835025"/>
              <a:gd name="connsiteX13" fmla="*/ 425450 w 903287"/>
              <a:gd name="connsiteY13" fmla="*/ 525599 h 835025"/>
              <a:gd name="connsiteX14" fmla="*/ 417830 w 903287"/>
              <a:gd name="connsiteY14" fmla="*/ 505143 h 835025"/>
              <a:gd name="connsiteX15" fmla="*/ 414020 w 903287"/>
              <a:gd name="connsiteY15" fmla="*/ 503283 h 835025"/>
              <a:gd name="connsiteX16" fmla="*/ 412115 w 903287"/>
              <a:gd name="connsiteY16" fmla="*/ 499564 h 835025"/>
              <a:gd name="connsiteX17" fmla="*/ 391160 w 903287"/>
              <a:gd name="connsiteY17" fmla="*/ 492125 h 835025"/>
              <a:gd name="connsiteX18" fmla="*/ 557847 w 903287"/>
              <a:gd name="connsiteY18" fmla="*/ 323850 h 835025"/>
              <a:gd name="connsiteX19" fmla="*/ 525462 w 903287"/>
              <a:gd name="connsiteY19" fmla="*/ 356235 h 835025"/>
              <a:gd name="connsiteX20" fmla="*/ 533082 w 903287"/>
              <a:gd name="connsiteY20" fmla="*/ 377190 h 835025"/>
              <a:gd name="connsiteX21" fmla="*/ 534987 w 903287"/>
              <a:gd name="connsiteY21" fmla="*/ 381000 h 835025"/>
              <a:gd name="connsiteX22" fmla="*/ 536892 w 903287"/>
              <a:gd name="connsiteY22" fmla="*/ 382905 h 835025"/>
              <a:gd name="connsiteX23" fmla="*/ 557847 w 903287"/>
              <a:gd name="connsiteY23" fmla="*/ 390525 h 835025"/>
              <a:gd name="connsiteX24" fmla="*/ 592137 w 903287"/>
              <a:gd name="connsiteY24" fmla="*/ 356235 h 835025"/>
              <a:gd name="connsiteX25" fmla="*/ 584517 w 903287"/>
              <a:gd name="connsiteY25" fmla="*/ 335280 h 835025"/>
              <a:gd name="connsiteX26" fmla="*/ 582612 w 903287"/>
              <a:gd name="connsiteY26" fmla="*/ 333375 h 835025"/>
              <a:gd name="connsiteX27" fmla="*/ 578802 w 903287"/>
              <a:gd name="connsiteY27" fmla="*/ 331470 h 835025"/>
              <a:gd name="connsiteX28" fmla="*/ 557847 w 903287"/>
              <a:gd name="connsiteY28" fmla="*/ 323850 h 835025"/>
              <a:gd name="connsiteX29" fmla="*/ 224472 w 903287"/>
              <a:gd name="connsiteY29" fmla="*/ 323850 h 835025"/>
              <a:gd name="connsiteX30" fmla="*/ 192087 w 903287"/>
              <a:gd name="connsiteY30" fmla="*/ 352425 h 835025"/>
              <a:gd name="connsiteX31" fmla="*/ 192087 w 903287"/>
              <a:gd name="connsiteY31" fmla="*/ 356235 h 835025"/>
              <a:gd name="connsiteX32" fmla="*/ 192087 w 903287"/>
              <a:gd name="connsiteY32" fmla="*/ 360045 h 835025"/>
              <a:gd name="connsiteX33" fmla="*/ 224472 w 903287"/>
              <a:gd name="connsiteY33" fmla="*/ 390525 h 835025"/>
              <a:gd name="connsiteX34" fmla="*/ 245427 w 903287"/>
              <a:gd name="connsiteY34" fmla="*/ 382905 h 835025"/>
              <a:gd name="connsiteX35" fmla="*/ 247332 w 903287"/>
              <a:gd name="connsiteY35" fmla="*/ 381000 h 835025"/>
              <a:gd name="connsiteX36" fmla="*/ 251142 w 903287"/>
              <a:gd name="connsiteY36" fmla="*/ 377190 h 835025"/>
              <a:gd name="connsiteX37" fmla="*/ 258762 w 903287"/>
              <a:gd name="connsiteY37" fmla="*/ 356235 h 835025"/>
              <a:gd name="connsiteX38" fmla="*/ 224472 w 903287"/>
              <a:gd name="connsiteY38" fmla="*/ 323850 h 835025"/>
              <a:gd name="connsiteX39" fmla="*/ 646211 w 903287"/>
              <a:gd name="connsiteY39" fmla="*/ 293688 h 835025"/>
              <a:gd name="connsiteX40" fmla="*/ 615889 w 903287"/>
              <a:gd name="connsiteY40" fmla="*/ 324013 h 835025"/>
              <a:gd name="connsiteX41" fmla="*/ 625365 w 903287"/>
              <a:gd name="connsiteY41" fmla="*/ 356232 h 835025"/>
              <a:gd name="connsiteX42" fmla="*/ 557141 w 903287"/>
              <a:gd name="connsiteY42" fmla="*/ 424462 h 835025"/>
              <a:gd name="connsiteX43" fmla="*/ 524924 w 903287"/>
              <a:gd name="connsiteY43" fmla="*/ 414986 h 835025"/>
              <a:gd name="connsiteX44" fmla="*/ 449119 w 903287"/>
              <a:gd name="connsiteY44" fmla="*/ 490797 h 835025"/>
              <a:gd name="connsiteX45" fmla="*/ 456700 w 903287"/>
              <a:gd name="connsiteY45" fmla="*/ 524912 h 835025"/>
              <a:gd name="connsiteX46" fmla="*/ 390371 w 903287"/>
              <a:gd name="connsiteY46" fmla="*/ 591247 h 835025"/>
              <a:gd name="connsiteX47" fmla="*/ 324042 w 903287"/>
              <a:gd name="connsiteY47" fmla="*/ 524912 h 835025"/>
              <a:gd name="connsiteX48" fmla="*/ 333518 w 903287"/>
              <a:gd name="connsiteY48" fmla="*/ 490797 h 835025"/>
              <a:gd name="connsiteX49" fmla="*/ 257713 w 903287"/>
              <a:gd name="connsiteY49" fmla="*/ 414986 h 835025"/>
              <a:gd name="connsiteX50" fmla="*/ 223601 w 903287"/>
              <a:gd name="connsiteY50" fmla="*/ 424462 h 835025"/>
              <a:gd name="connsiteX51" fmla="*/ 159167 w 903287"/>
              <a:gd name="connsiteY51" fmla="*/ 375185 h 835025"/>
              <a:gd name="connsiteX52" fmla="*/ 117475 w 903287"/>
              <a:gd name="connsiteY52" fmla="*/ 375185 h 835025"/>
              <a:gd name="connsiteX53" fmla="*/ 117475 w 903287"/>
              <a:gd name="connsiteY53" fmla="*/ 390347 h 835025"/>
              <a:gd name="connsiteX54" fmla="*/ 390371 w 903287"/>
              <a:gd name="connsiteY54" fmla="*/ 665163 h 835025"/>
              <a:gd name="connsiteX55" fmla="*/ 665162 w 903287"/>
              <a:gd name="connsiteY55" fmla="*/ 390347 h 835025"/>
              <a:gd name="connsiteX56" fmla="*/ 646211 w 903287"/>
              <a:gd name="connsiteY56" fmla="*/ 293688 h 835025"/>
              <a:gd name="connsiteX57" fmla="*/ 390490 w 903287"/>
              <a:gd name="connsiteY57" fmla="*/ 115888 h 835025"/>
              <a:gd name="connsiteX58" fmla="*/ 120650 w 903287"/>
              <a:gd name="connsiteY58" fmla="*/ 339666 h 835025"/>
              <a:gd name="connsiteX59" fmla="*/ 158656 w 903287"/>
              <a:gd name="connsiteY59" fmla="*/ 339666 h 835025"/>
              <a:gd name="connsiteX60" fmla="*/ 223265 w 903287"/>
              <a:gd name="connsiteY60" fmla="*/ 290359 h 835025"/>
              <a:gd name="connsiteX61" fmla="*/ 289775 w 903287"/>
              <a:gd name="connsiteY61" fmla="*/ 356734 h 835025"/>
              <a:gd name="connsiteX62" fmla="*/ 282174 w 903287"/>
              <a:gd name="connsiteY62" fmla="*/ 390869 h 835025"/>
              <a:gd name="connsiteX63" fmla="*/ 358185 w 903287"/>
              <a:gd name="connsiteY63" fmla="*/ 466726 h 835025"/>
              <a:gd name="connsiteX64" fmla="*/ 390490 w 903287"/>
              <a:gd name="connsiteY64" fmla="*/ 457244 h 835025"/>
              <a:gd name="connsiteX65" fmla="*/ 424695 w 903287"/>
              <a:gd name="connsiteY65" fmla="*/ 466726 h 835025"/>
              <a:gd name="connsiteX66" fmla="*/ 500706 w 903287"/>
              <a:gd name="connsiteY66" fmla="*/ 390869 h 835025"/>
              <a:gd name="connsiteX67" fmla="*/ 491204 w 903287"/>
              <a:gd name="connsiteY67" fmla="*/ 356734 h 835025"/>
              <a:gd name="connsiteX68" fmla="*/ 557714 w 903287"/>
              <a:gd name="connsiteY68" fmla="*/ 290359 h 835025"/>
              <a:gd name="connsiteX69" fmla="*/ 591919 w 903287"/>
              <a:gd name="connsiteY69" fmla="*/ 299841 h 835025"/>
              <a:gd name="connsiteX70" fmla="*/ 631825 w 903287"/>
              <a:gd name="connsiteY70" fmla="*/ 260016 h 835025"/>
              <a:gd name="connsiteX71" fmla="*/ 390490 w 903287"/>
              <a:gd name="connsiteY71" fmla="*/ 115888 h 835025"/>
              <a:gd name="connsiteX72" fmla="*/ 793115 w 903287"/>
              <a:gd name="connsiteY72" fmla="*/ 88900 h 835025"/>
              <a:gd name="connsiteX73" fmla="*/ 758825 w 903287"/>
              <a:gd name="connsiteY73" fmla="*/ 123032 h 835025"/>
              <a:gd name="connsiteX74" fmla="*/ 766445 w 903287"/>
              <a:gd name="connsiteY74" fmla="*/ 143890 h 835025"/>
              <a:gd name="connsiteX75" fmla="*/ 770255 w 903287"/>
              <a:gd name="connsiteY75" fmla="*/ 145786 h 835025"/>
              <a:gd name="connsiteX76" fmla="*/ 772160 w 903287"/>
              <a:gd name="connsiteY76" fmla="*/ 149578 h 835025"/>
              <a:gd name="connsiteX77" fmla="*/ 793115 w 903287"/>
              <a:gd name="connsiteY77" fmla="*/ 157163 h 835025"/>
              <a:gd name="connsiteX78" fmla="*/ 825500 w 903287"/>
              <a:gd name="connsiteY78" fmla="*/ 126824 h 835025"/>
              <a:gd name="connsiteX79" fmla="*/ 825500 w 903287"/>
              <a:gd name="connsiteY79" fmla="*/ 123032 h 835025"/>
              <a:gd name="connsiteX80" fmla="*/ 825500 w 903287"/>
              <a:gd name="connsiteY80" fmla="*/ 119239 h 835025"/>
              <a:gd name="connsiteX81" fmla="*/ 793115 w 903287"/>
              <a:gd name="connsiteY81" fmla="*/ 88900 h 835025"/>
              <a:gd name="connsiteX82" fmla="*/ 391318 w 903287"/>
              <a:gd name="connsiteY82" fmla="*/ 84138 h 835025"/>
              <a:gd name="connsiteX83" fmla="*/ 698499 w 903287"/>
              <a:gd name="connsiteY83" fmla="*/ 391320 h 835025"/>
              <a:gd name="connsiteX84" fmla="*/ 391318 w 903287"/>
              <a:gd name="connsiteY84" fmla="*/ 698501 h 835025"/>
              <a:gd name="connsiteX85" fmla="*/ 84137 w 903287"/>
              <a:gd name="connsiteY85" fmla="*/ 391320 h 835025"/>
              <a:gd name="connsiteX86" fmla="*/ 86033 w 903287"/>
              <a:gd name="connsiteY86" fmla="*/ 360981 h 835025"/>
              <a:gd name="connsiteX87" fmla="*/ 86033 w 903287"/>
              <a:gd name="connsiteY87" fmla="*/ 357188 h 835025"/>
              <a:gd name="connsiteX88" fmla="*/ 86033 w 903287"/>
              <a:gd name="connsiteY88" fmla="*/ 351500 h 835025"/>
              <a:gd name="connsiteX89" fmla="*/ 391318 w 903287"/>
              <a:gd name="connsiteY89" fmla="*/ 84138 h 835025"/>
              <a:gd name="connsiteX90" fmla="*/ 391165 w 903287"/>
              <a:gd name="connsiteY90" fmla="*/ 31750 h 835025"/>
              <a:gd name="connsiteX91" fmla="*/ 34925 w 903287"/>
              <a:gd name="connsiteY91" fmla="*/ 390525 h 835025"/>
              <a:gd name="connsiteX92" fmla="*/ 391165 w 903287"/>
              <a:gd name="connsiteY92" fmla="*/ 749300 h 835025"/>
              <a:gd name="connsiteX93" fmla="*/ 616657 w 903287"/>
              <a:gd name="connsiteY93" fmla="*/ 669572 h 835025"/>
              <a:gd name="connsiteX94" fmla="*/ 620447 w 903287"/>
              <a:gd name="connsiteY94" fmla="*/ 665776 h 835025"/>
              <a:gd name="connsiteX95" fmla="*/ 631817 w 903287"/>
              <a:gd name="connsiteY95" fmla="*/ 656284 h 835025"/>
              <a:gd name="connsiteX96" fmla="*/ 633712 w 903287"/>
              <a:gd name="connsiteY96" fmla="*/ 654386 h 835025"/>
              <a:gd name="connsiteX97" fmla="*/ 654555 w 903287"/>
              <a:gd name="connsiteY97" fmla="*/ 633505 h 835025"/>
              <a:gd name="connsiteX98" fmla="*/ 656450 w 903287"/>
              <a:gd name="connsiteY98" fmla="*/ 629708 h 835025"/>
              <a:gd name="connsiteX99" fmla="*/ 665925 w 903287"/>
              <a:gd name="connsiteY99" fmla="*/ 618319 h 835025"/>
              <a:gd name="connsiteX100" fmla="*/ 669714 w 903287"/>
              <a:gd name="connsiteY100" fmla="*/ 616420 h 835025"/>
              <a:gd name="connsiteX101" fmla="*/ 749300 w 903287"/>
              <a:gd name="connsiteY101" fmla="*/ 390525 h 835025"/>
              <a:gd name="connsiteX102" fmla="*/ 701928 w 903287"/>
              <a:gd name="connsiteY102" fmla="*/ 213985 h 835025"/>
              <a:gd name="connsiteX103" fmla="*/ 698138 w 903287"/>
              <a:gd name="connsiteY103" fmla="*/ 206392 h 835025"/>
              <a:gd name="connsiteX104" fmla="*/ 391165 w 903287"/>
              <a:gd name="connsiteY104" fmla="*/ 31750 h 835025"/>
              <a:gd name="connsiteX105" fmla="*/ 390918 w 903287"/>
              <a:gd name="connsiteY105" fmla="*/ 0 h 835025"/>
              <a:gd name="connsiteX106" fmla="*/ 717316 w 903287"/>
              <a:gd name="connsiteY106" fmla="*/ 174596 h 835025"/>
              <a:gd name="connsiteX107" fmla="*/ 734395 w 903287"/>
              <a:gd name="connsiteY107" fmla="*/ 155618 h 835025"/>
              <a:gd name="connsiteX108" fmla="*/ 724907 w 903287"/>
              <a:gd name="connsiteY108" fmla="*/ 123356 h 835025"/>
              <a:gd name="connsiteX109" fmla="*/ 793223 w 903287"/>
              <a:gd name="connsiteY109" fmla="*/ 56934 h 835025"/>
              <a:gd name="connsiteX110" fmla="*/ 857743 w 903287"/>
              <a:gd name="connsiteY110" fmla="*/ 106276 h 835025"/>
              <a:gd name="connsiteX111" fmla="*/ 886208 w 903287"/>
              <a:gd name="connsiteY111" fmla="*/ 106276 h 835025"/>
              <a:gd name="connsiteX112" fmla="*/ 903287 w 903287"/>
              <a:gd name="connsiteY112" fmla="*/ 123356 h 835025"/>
              <a:gd name="connsiteX113" fmla="*/ 886208 w 903287"/>
              <a:gd name="connsiteY113" fmla="*/ 140436 h 835025"/>
              <a:gd name="connsiteX114" fmla="*/ 857743 w 903287"/>
              <a:gd name="connsiteY114" fmla="*/ 140436 h 835025"/>
              <a:gd name="connsiteX115" fmla="*/ 793223 w 903287"/>
              <a:gd name="connsiteY115" fmla="*/ 189778 h 835025"/>
              <a:gd name="connsiteX116" fmla="*/ 759065 w 903287"/>
              <a:gd name="connsiteY116" fmla="*/ 182187 h 835025"/>
              <a:gd name="connsiteX117" fmla="*/ 736293 w 903287"/>
              <a:gd name="connsiteY117" fmla="*/ 204961 h 835025"/>
              <a:gd name="connsiteX118" fmla="*/ 781837 w 903287"/>
              <a:gd name="connsiteY118" fmla="*/ 390944 h 835025"/>
              <a:gd name="connsiteX119" fmla="*/ 713521 w 903287"/>
              <a:gd name="connsiteY119" fmla="*/ 612984 h 835025"/>
              <a:gd name="connsiteX120" fmla="*/ 815995 w 903287"/>
              <a:gd name="connsiteY120" fmla="*/ 715465 h 835025"/>
              <a:gd name="connsiteX121" fmla="*/ 815995 w 903287"/>
              <a:gd name="connsiteY121" fmla="*/ 816047 h 835025"/>
              <a:gd name="connsiteX122" fmla="*/ 766655 w 903287"/>
              <a:gd name="connsiteY122" fmla="*/ 835025 h 835025"/>
              <a:gd name="connsiteX123" fmla="*/ 715418 w 903287"/>
              <a:gd name="connsiteY123" fmla="*/ 816047 h 835025"/>
              <a:gd name="connsiteX124" fmla="*/ 612945 w 903287"/>
              <a:gd name="connsiteY124" fmla="*/ 713567 h 835025"/>
              <a:gd name="connsiteX125" fmla="*/ 390918 w 903287"/>
              <a:gd name="connsiteY125" fmla="*/ 781887 h 835025"/>
              <a:gd name="connsiteX126" fmla="*/ 0 w 903287"/>
              <a:gd name="connsiteY126" fmla="*/ 390944 h 835025"/>
              <a:gd name="connsiteX127" fmla="*/ 390918 w 903287"/>
              <a:gd name="connsiteY127" fmla="*/ 0 h 83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903287" h="835025">
                <a:moveTo>
                  <a:pt x="692281" y="639763"/>
                </a:moveTo>
                <a:cubicBezTo>
                  <a:pt x="677190" y="658740"/>
                  <a:pt x="660213" y="677717"/>
                  <a:pt x="641350" y="692899"/>
                </a:cubicBezTo>
                <a:cubicBezTo>
                  <a:pt x="641350" y="692899"/>
                  <a:pt x="641350" y="692899"/>
                  <a:pt x="739439" y="791579"/>
                </a:cubicBezTo>
                <a:cubicBezTo>
                  <a:pt x="752643" y="804863"/>
                  <a:pt x="777165" y="804863"/>
                  <a:pt x="790369" y="791579"/>
                </a:cubicBezTo>
                <a:cubicBezTo>
                  <a:pt x="797914" y="785886"/>
                  <a:pt x="801687" y="776398"/>
                  <a:pt x="801687" y="765011"/>
                </a:cubicBezTo>
                <a:cubicBezTo>
                  <a:pt x="801687" y="755523"/>
                  <a:pt x="797914" y="746034"/>
                  <a:pt x="790369" y="740341"/>
                </a:cubicBezTo>
                <a:cubicBezTo>
                  <a:pt x="790369" y="740341"/>
                  <a:pt x="790369" y="740341"/>
                  <a:pt x="692281" y="639763"/>
                </a:cubicBezTo>
                <a:close/>
                <a:moveTo>
                  <a:pt x="391160" y="492125"/>
                </a:moveTo>
                <a:cubicBezTo>
                  <a:pt x="383540" y="492125"/>
                  <a:pt x="375920" y="493985"/>
                  <a:pt x="370205" y="499564"/>
                </a:cubicBezTo>
                <a:cubicBezTo>
                  <a:pt x="370205" y="499564"/>
                  <a:pt x="370205" y="501423"/>
                  <a:pt x="368300" y="501423"/>
                </a:cubicBezTo>
                <a:cubicBezTo>
                  <a:pt x="368300" y="503283"/>
                  <a:pt x="366395" y="503283"/>
                  <a:pt x="364490" y="505143"/>
                </a:cubicBezTo>
                <a:cubicBezTo>
                  <a:pt x="360680" y="510722"/>
                  <a:pt x="358775" y="516301"/>
                  <a:pt x="358775" y="525599"/>
                </a:cubicBezTo>
                <a:cubicBezTo>
                  <a:pt x="358775" y="542336"/>
                  <a:pt x="372110" y="557213"/>
                  <a:pt x="391160" y="557213"/>
                </a:cubicBezTo>
                <a:cubicBezTo>
                  <a:pt x="410210" y="557213"/>
                  <a:pt x="425450" y="542336"/>
                  <a:pt x="425450" y="525599"/>
                </a:cubicBezTo>
                <a:cubicBezTo>
                  <a:pt x="425450" y="516301"/>
                  <a:pt x="421640" y="510722"/>
                  <a:pt x="417830" y="505143"/>
                </a:cubicBezTo>
                <a:cubicBezTo>
                  <a:pt x="415925" y="503283"/>
                  <a:pt x="415925" y="503283"/>
                  <a:pt x="414020" y="503283"/>
                </a:cubicBezTo>
                <a:cubicBezTo>
                  <a:pt x="414020" y="501423"/>
                  <a:pt x="414020" y="499564"/>
                  <a:pt x="412115" y="499564"/>
                </a:cubicBezTo>
                <a:cubicBezTo>
                  <a:pt x="406400" y="493985"/>
                  <a:pt x="398780" y="492125"/>
                  <a:pt x="391160" y="492125"/>
                </a:cubicBezTo>
                <a:close/>
                <a:moveTo>
                  <a:pt x="557847" y="323850"/>
                </a:moveTo>
                <a:cubicBezTo>
                  <a:pt x="540702" y="323850"/>
                  <a:pt x="525462" y="339090"/>
                  <a:pt x="525462" y="356235"/>
                </a:cubicBezTo>
                <a:cubicBezTo>
                  <a:pt x="525462" y="365760"/>
                  <a:pt x="527367" y="371475"/>
                  <a:pt x="533082" y="377190"/>
                </a:cubicBezTo>
                <a:cubicBezTo>
                  <a:pt x="533082" y="379095"/>
                  <a:pt x="534987" y="379095"/>
                  <a:pt x="534987" y="381000"/>
                </a:cubicBezTo>
                <a:cubicBezTo>
                  <a:pt x="536892" y="381000"/>
                  <a:pt x="536892" y="382905"/>
                  <a:pt x="536892" y="382905"/>
                </a:cubicBezTo>
                <a:cubicBezTo>
                  <a:pt x="542607" y="386715"/>
                  <a:pt x="550227" y="390525"/>
                  <a:pt x="557847" y="390525"/>
                </a:cubicBezTo>
                <a:cubicBezTo>
                  <a:pt x="576897" y="390525"/>
                  <a:pt x="592137" y="375285"/>
                  <a:pt x="592137" y="356235"/>
                </a:cubicBezTo>
                <a:cubicBezTo>
                  <a:pt x="592137" y="348615"/>
                  <a:pt x="588327" y="340995"/>
                  <a:pt x="584517" y="335280"/>
                </a:cubicBezTo>
                <a:cubicBezTo>
                  <a:pt x="584517" y="335280"/>
                  <a:pt x="582612" y="335280"/>
                  <a:pt x="582612" y="333375"/>
                </a:cubicBezTo>
                <a:cubicBezTo>
                  <a:pt x="580707" y="333375"/>
                  <a:pt x="580707" y="331470"/>
                  <a:pt x="578802" y="331470"/>
                </a:cubicBezTo>
                <a:cubicBezTo>
                  <a:pt x="573087" y="325755"/>
                  <a:pt x="567372" y="323850"/>
                  <a:pt x="557847" y="323850"/>
                </a:cubicBezTo>
                <a:close/>
                <a:moveTo>
                  <a:pt x="224472" y="323850"/>
                </a:moveTo>
                <a:cubicBezTo>
                  <a:pt x="207327" y="323850"/>
                  <a:pt x="193992" y="337185"/>
                  <a:pt x="192087" y="352425"/>
                </a:cubicBezTo>
                <a:cubicBezTo>
                  <a:pt x="192087" y="354330"/>
                  <a:pt x="192087" y="356235"/>
                  <a:pt x="192087" y="356235"/>
                </a:cubicBezTo>
                <a:cubicBezTo>
                  <a:pt x="192087" y="358140"/>
                  <a:pt x="192087" y="360045"/>
                  <a:pt x="192087" y="360045"/>
                </a:cubicBezTo>
                <a:cubicBezTo>
                  <a:pt x="193992" y="377190"/>
                  <a:pt x="207327" y="390525"/>
                  <a:pt x="224472" y="390525"/>
                </a:cubicBezTo>
                <a:cubicBezTo>
                  <a:pt x="232092" y="390525"/>
                  <a:pt x="239712" y="386715"/>
                  <a:pt x="245427" y="382905"/>
                </a:cubicBezTo>
                <a:cubicBezTo>
                  <a:pt x="245427" y="382905"/>
                  <a:pt x="247332" y="381000"/>
                  <a:pt x="247332" y="381000"/>
                </a:cubicBezTo>
                <a:cubicBezTo>
                  <a:pt x="249237" y="379095"/>
                  <a:pt x="249237" y="379095"/>
                  <a:pt x="251142" y="377190"/>
                </a:cubicBezTo>
                <a:cubicBezTo>
                  <a:pt x="254952" y="371475"/>
                  <a:pt x="258762" y="365760"/>
                  <a:pt x="258762" y="356235"/>
                </a:cubicBezTo>
                <a:cubicBezTo>
                  <a:pt x="258762" y="339090"/>
                  <a:pt x="243522" y="323850"/>
                  <a:pt x="224472" y="323850"/>
                </a:cubicBezTo>
                <a:close/>
                <a:moveTo>
                  <a:pt x="646211" y="293688"/>
                </a:moveTo>
                <a:cubicBezTo>
                  <a:pt x="646211" y="293688"/>
                  <a:pt x="646211" y="293688"/>
                  <a:pt x="615889" y="324013"/>
                </a:cubicBezTo>
                <a:cubicBezTo>
                  <a:pt x="621574" y="333489"/>
                  <a:pt x="625365" y="344861"/>
                  <a:pt x="625365" y="356232"/>
                </a:cubicBezTo>
                <a:cubicBezTo>
                  <a:pt x="625365" y="394138"/>
                  <a:pt x="595043" y="424462"/>
                  <a:pt x="557141" y="424462"/>
                </a:cubicBezTo>
                <a:cubicBezTo>
                  <a:pt x="545770" y="424462"/>
                  <a:pt x="534399" y="420672"/>
                  <a:pt x="524924" y="414986"/>
                </a:cubicBezTo>
                <a:cubicBezTo>
                  <a:pt x="524924" y="414986"/>
                  <a:pt x="524924" y="414986"/>
                  <a:pt x="449119" y="490797"/>
                </a:cubicBezTo>
                <a:cubicBezTo>
                  <a:pt x="454805" y="500274"/>
                  <a:pt x="456700" y="511645"/>
                  <a:pt x="456700" y="524912"/>
                </a:cubicBezTo>
                <a:cubicBezTo>
                  <a:pt x="456700" y="560923"/>
                  <a:pt x="428273" y="591247"/>
                  <a:pt x="390371" y="591247"/>
                </a:cubicBezTo>
                <a:cubicBezTo>
                  <a:pt x="354364" y="591247"/>
                  <a:pt x="324042" y="560923"/>
                  <a:pt x="324042" y="524912"/>
                </a:cubicBezTo>
                <a:cubicBezTo>
                  <a:pt x="324042" y="511645"/>
                  <a:pt x="327832" y="500274"/>
                  <a:pt x="333518" y="490797"/>
                </a:cubicBezTo>
                <a:cubicBezTo>
                  <a:pt x="333518" y="490797"/>
                  <a:pt x="333518" y="490797"/>
                  <a:pt x="257713" y="414986"/>
                </a:cubicBezTo>
                <a:cubicBezTo>
                  <a:pt x="246343" y="420672"/>
                  <a:pt x="234972" y="424462"/>
                  <a:pt x="223601" y="424462"/>
                </a:cubicBezTo>
                <a:cubicBezTo>
                  <a:pt x="193279" y="424462"/>
                  <a:pt x="166748" y="403614"/>
                  <a:pt x="159167" y="375185"/>
                </a:cubicBezTo>
                <a:cubicBezTo>
                  <a:pt x="159167" y="375185"/>
                  <a:pt x="159167" y="375185"/>
                  <a:pt x="117475" y="375185"/>
                </a:cubicBezTo>
                <a:cubicBezTo>
                  <a:pt x="117475" y="378976"/>
                  <a:pt x="117475" y="384661"/>
                  <a:pt x="117475" y="390347"/>
                </a:cubicBezTo>
                <a:cubicBezTo>
                  <a:pt x="117475" y="541970"/>
                  <a:pt x="238762" y="665163"/>
                  <a:pt x="390371" y="665163"/>
                </a:cubicBezTo>
                <a:cubicBezTo>
                  <a:pt x="541980" y="665163"/>
                  <a:pt x="665162" y="541970"/>
                  <a:pt x="665162" y="390347"/>
                </a:cubicBezTo>
                <a:cubicBezTo>
                  <a:pt x="665162" y="356232"/>
                  <a:pt x="657582" y="324013"/>
                  <a:pt x="646211" y="293688"/>
                </a:cubicBezTo>
                <a:close/>
                <a:moveTo>
                  <a:pt x="390490" y="115888"/>
                </a:moveTo>
                <a:cubicBezTo>
                  <a:pt x="257470" y="115888"/>
                  <a:pt x="145354" y="212606"/>
                  <a:pt x="120650" y="339666"/>
                </a:cubicBezTo>
                <a:cubicBezTo>
                  <a:pt x="120650" y="339666"/>
                  <a:pt x="120650" y="339666"/>
                  <a:pt x="158656" y="339666"/>
                </a:cubicBezTo>
                <a:cubicBezTo>
                  <a:pt x="166257" y="311219"/>
                  <a:pt x="192861" y="290359"/>
                  <a:pt x="223265" y="290359"/>
                </a:cubicBezTo>
                <a:cubicBezTo>
                  <a:pt x="259370" y="290359"/>
                  <a:pt x="289775" y="320702"/>
                  <a:pt x="289775" y="356734"/>
                </a:cubicBezTo>
                <a:cubicBezTo>
                  <a:pt x="289775" y="370009"/>
                  <a:pt x="287875" y="381387"/>
                  <a:pt x="282174" y="390869"/>
                </a:cubicBezTo>
                <a:cubicBezTo>
                  <a:pt x="282174" y="390869"/>
                  <a:pt x="282174" y="390869"/>
                  <a:pt x="358185" y="466726"/>
                </a:cubicBezTo>
                <a:cubicBezTo>
                  <a:pt x="367686" y="461037"/>
                  <a:pt x="379088" y="457244"/>
                  <a:pt x="390490" y="457244"/>
                </a:cubicBezTo>
                <a:cubicBezTo>
                  <a:pt x="403792" y="457244"/>
                  <a:pt x="415193" y="461037"/>
                  <a:pt x="424695" y="466726"/>
                </a:cubicBezTo>
                <a:cubicBezTo>
                  <a:pt x="424695" y="466726"/>
                  <a:pt x="424695" y="466726"/>
                  <a:pt x="500706" y="390869"/>
                </a:cubicBezTo>
                <a:cubicBezTo>
                  <a:pt x="495005" y="381387"/>
                  <a:pt x="491204" y="370009"/>
                  <a:pt x="491204" y="356734"/>
                </a:cubicBezTo>
                <a:cubicBezTo>
                  <a:pt x="491204" y="320702"/>
                  <a:pt x="521609" y="290359"/>
                  <a:pt x="557714" y="290359"/>
                </a:cubicBezTo>
                <a:cubicBezTo>
                  <a:pt x="571016" y="290359"/>
                  <a:pt x="582418" y="294152"/>
                  <a:pt x="591919" y="299841"/>
                </a:cubicBezTo>
                <a:cubicBezTo>
                  <a:pt x="591919" y="299841"/>
                  <a:pt x="591919" y="299841"/>
                  <a:pt x="631825" y="260016"/>
                </a:cubicBezTo>
                <a:cubicBezTo>
                  <a:pt x="584318" y="174677"/>
                  <a:pt x="495005" y="115888"/>
                  <a:pt x="390490" y="115888"/>
                </a:cubicBezTo>
                <a:close/>
                <a:moveTo>
                  <a:pt x="793115" y="88900"/>
                </a:moveTo>
                <a:cubicBezTo>
                  <a:pt x="774065" y="88900"/>
                  <a:pt x="758825" y="104070"/>
                  <a:pt x="758825" y="123032"/>
                </a:cubicBezTo>
                <a:cubicBezTo>
                  <a:pt x="758825" y="130616"/>
                  <a:pt x="762635" y="138201"/>
                  <a:pt x="766445" y="143890"/>
                </a:cubicBezTo>
                <a:cubicBezTo>
                  <a:pt x="768350" y="143890"/>
                  <a:pt x="768350" y="145786"/>
                  <a:pt x="770255" y="145786"/>
                </a:cubicBezTo>
                <a:cubicBezTo>
                  <a:pt x="770255" y="147682"/>
                  <a:pt x="770255" y="147682"/>
                  <a:pt x="772160" y="149578"/>
                </a:cubicBezTo>
                <a:cubicBezTo>
                  <a:pt x="777875" y="153371"/>
                  <a:pt x="785495" y="157163"/>
                  <a:pt x="793115" y="157163"/>
                </a:cubicBezTo>
                <a:cubicBezTo>
                  <a:pt x="810260" y="157163"/>
                  <a:pt x="823595" y="143890"/>
                  <a:pt x="825500" y="126824"/>
                </a:cubicBezTo>
                <a:cubicBezTo>
                  <a:pt x="825500" y="124928"/>
                  <a:pt x="825500" y="124928"/>
                  <a:pt x="825500" y="123032"/>
                </a:cubicBezTo>
                <a:cubicBezTo>
                  <a:pt x="825500" y="121135"/>
                  <a:pt x="825500" y="121135"/>
                  <a:pt x="825500" y="119239"/>
                </a:cubicBezTo>
                <a:cubicBezTo>
                  <a:pt x="823595" y="102173"/>
                  <a:pt x="810260" y="88900"/>
                  <a:pt x="793115" y="88900"/>
                </a:cubicBezTo>
                <a:close/>
                <a:moveTo>
                  <a:pt x="391318" y="84138"/>
                </a:moveTo>
                <a:cubicBezTo>
                  <a:pt x="561974" y="84138"/>
                  <a:pt x="698499" y="222559"/>
                  <a:pt x="698499" y="391320"/>
                </a:cubicBezTo>
                <a:cubicBezTo>
                  <a:pt x="698499" y="560080"/>
                  <a:pt x="561974" y="698501"/>
                  <a:pt x="391318" y="698501"/>
                </a:cubicBezTo>
                <a:cubicBezTo>
                  <a:pt x="222558" y="698501"/>
                  <a:pt x="84137" y="560080"/>
                  <a:pt x="84137" y="391320"/>
                </a:cubicBezTo>
                <a:cubicBezTo>
                  <a:pt x="84137" y="381839"/>
                  <a:pt x="84137" y="370462"/>
                  <a:pt x="86033" y="360981"/>
                </a:cubicBezTo>
                <a:cubicBezTo>
                  <a:pt x="86033" y="359084"/>
                  <a:pt x="86033" y="359084"/>
                  <a:pt x="86033" y="357188"/>
                </a:cubicBezTo>
                <a:cubicBezTo>
                  <a:pt x="86033" y="355292"/>
                  <a:pt x="86033" y="353396"/>
                  <a:pt x="86033" y="351500"/>
                </a:cubicBezTo>
                <a:cubicBezTo>
                  <a:pt x="106891" y="199805"/>
                  <a:pt x="235831" y="84138"/>
                  <a:pt x="391318" y="84138"/>
                </a:cubicBezTo>
                <a:close/>
                <a:moveTo>
                  <a:pt x="391165" y="31750"/>
                </a:moveTo>
                <a:cubicBezTo>
                  <a:pt x="194096" y="31750"/>
                  <a:pt x="34925" y="193104"/>
                  <a:pt x="34925" y="390525"/>
                </a:cubicBezTo>
                <a:cubicBezTo>
                  <a:pt x="34925" y="587946"/>
                  <a:pt x="194096" y="749300"/>
                  <a:pt x="391165" y="749300"/>
                </a:cubicBezTo>
                <a:cubicBezTo>
                  <a:pt x="476435" y="749300"/>
                  <a:pt x="554126" y="718928"/>
                  <a:pt x="616657" y="669572"/>
                </a:cubicBezTo>
                <a:cubicBezTo>
                  <a:pt x="616657" y="667674"/>
                  <a:pt x="618552" y="667674"/>
                  <a:pt x="620447" y="665776"/>
                </a:cubicBezTo>
                <a:cubicBezTo>
                  <a:pt x="624237" y="661979"/>
                  <a:pt x="628027" y="660081"/>
                  <a:pt x="631817" y="656284"/>
                </a:cubicBezTo>
                <a:cubicBezTo>
                  <a:pt x="631817" y="654386"/>
                  <a:pt x="633712" y="654386"/>
                  <a:pt x="633712" y="654386"/>
                </a:cubicBezTo>
                <a:cubicBezTo>
                  <a:pt x="641291" y="646793"/>
                  <a:pt x="646976" y="639200"/>
                  <a:pt x="654555" y="633505"/>
                </a:cubicBezTo>
                <a:cubicBezTo>
                  <a:pt x="654555" y="631607"/>
                  <a:pt x="656450" y="631607"/>
                  <a:pt x="656450" y="629708"/>
                </a:cubicBezTo>
                <a:cubicBezTo>
                  <a:pt x="660240" y="625912"/>
                  <a:pt x="664030" y="622115"/>
                  <a:pt x="665925" y="618319"/>
                </a:cubicBezTo>
                <a:cubicBezTo>
                  <a:pt x="667820" y="618319"/>
                  <a:pt x="667820" y="616420"/>
                  <a:pt x="669714" y="616420"/>
                </a:cubicBezTo>
                <a:cubicBezTo>
                  <a:pt x="718982" y="553777"/>
                  <a:pt x="749300" y="475948"/>
                  <a:pt x="749300" y="390525"/>
                </a:cubicBezTo>
                <a:cubicBezTo>
                  <a:pt x="749300" y="325983"/>
                  <a:pt x="732246" y="265239"/>
                  <a:pt x="701928" y="213985"/>
                </a:cubicBezTo>
                <a:cubicBezTo>
                  <a:pt x="700033" y="212087"/>
                  <a:pt x="698138" y="208290"/>
                  <a:pt x="698138" y="206392"/>
                </a:cubicBezTo>
                <a:cubicBezTo>
                  <a:pt x="635606" y="101986"/>
                  <a:pt x="521913" y="31750"/>
                  <a:pt x="391165" y="31750"/>
                </a:cubicBezTo>
                <a:close/>
                <a:moveTo>
                  <a:pt x="390918" y="0"/>
                </a:moveTo>
                <a:cubicBezTo>
                  <a:pt x="527550" y="0"/>
                  <a:pt x="647103" y="68320"/>
                  <a:pt x="717316" y="174596"/>
                </a:cubicBezTo>
                <a:cubicBezTo>
                  <a:pt x="717316" y="174596"/>
                  <a:pt x="717316" y="174596"/>
                  <a:pt x="734395" y="155618"/>
                </a:cubicBezTo>
                <a:cubicBezTo>
                  <a:pt x="728702" y="146129"/>
                  <a:pt x="724907" y="134743"/>
                  <a:pt x="724907" y="123356"/>
                </a:cubicBezTo>
                <a:cubicBezTo>
                  <a:pt x="724907" y="87298"/>
                  <a:pt x="755269" y="56934"/>
                  <a:pt x="793223" y="56934"/>
                </a:cubicBezTo>
                <a:cubicBezTo>
                  <a:pt x="823585" y="56934"/>
                  <a:pt x="850152" y="77809"/>
                  <a:pt x="857743" y="106276"/>
                </a:cubicBezTo>
                <a:cubicBezTo>
                  <a:pt x="857743" y="106276"/>
                  <a:pt x="857743" y="106276"/>
                  <a:pt x="886208" y="106276"/>
                </a:cubicBezTo>
                <a:cubicBezTo>
                  <a:pt x="895696" y="106276"/>
                  <a:pt x="903287" y="113867"/>
                  <a:pt x="903287" y="123356"/>
                </a:cubicBezTo>
                <a:cubicBezTo>
                  <a:pt x="903287" y="132845"/>
                  <a:pt x="895696" y="140436"/>
                  <a:pt x="886208" y="140436"/>
                </a:cubicBezTo>
                <a:cubicBezTo>
                  <a:pt x="886208" y="140436"/>
                  <a:pt x="886208" y="140436"/>
                  <a:pt x="857743" y="140436"/>
                </a:cubicBezTo>
                <a:cubicBezTo>
                  <a:pt x="850152" y="168903"/>
                  <a:pt x="823585" y="189778"/>
                  <a:pt x="793223" y="189778"/>
                </a:cubicBezTo>
                <a:cubicBezTo>
                  <a:pt x="779939" y="189778"/>
                  <a:pt x="768553" y="185983"/>
                  <a:pt x="759065" y="182187"/>
                </a:cubicBezTo>
                <a:cubicBezTo>
                  <a:pt x="759065" y="182187"/>
                  <a:pt x="759065" y="182187"/>
                  <a:pt x="736293" y="204961"/>
                </a:cubicBezTo>
                <a:cubicBezTo>
                  <a:pt x="764758" y="259996"/>
                  <a:pt x="781837" y="324521"/>
                  <a:pt x="781837" y="390944"/>
                </a:cubicBezTo>
                <a:cubicBezTo>
                  <a:pt x="781837" y="474446"/>
                  <a:pt x="757167" y="550357"/>
                  <a:pt x="713521" y="612984"/>
                </a:cubicBezTo>
                <a:cubicBezTo>
                  <a:pt x="713521" y="612984"/>
                  <a:pt x="713521" y="612984"/>
                  <a:pt x="815995" y="715465"/>
                </a:cubicBezTo>
                <a:cubicBezTo>
                  <a:pt x="842562" y="743931"/>
                  <a:pt x="842562" y="787580"/>
                  <a:pt x="815995" y="816047"/>
                </a:cubicBezTo>
                <a:cubicBezTo>
                  <a:pt x="802711" y="829332"/>
                  <a:pt x="785632" y="835025"/>
                  <a:pt x="766655" y="835025"/>
                </a:cubicBezTo>
                <a:cubicBezTo>
                  <a:pt x="747679" y="835025"/>
                  <a:pt x="728702" y="829332"/>
                  <a:pt x="715418" y="816047"/>
                </a:cubicBezTo>
                <a:cubicBezTo>
                  <a:pt x="715418" y="816047"/>
                  <a:pt x="715418" y="816047"/>
                  <a:pt x="612945" y="713567"/>
                </a:cubicBezTo>
                <a:cubicBezTo>
                  <a:pt x="550322" y="757216"/>
                  <a:pt x="474415" y="781887"/>
                  <a:pt x="390918" y="781887"/>
                </a:cubicBezTo>
                <a:cubicBezTo>
                  <a:pt x="174585" y="781887"/>
                  <a:pt x="0" y="607291"/>
                  <a:pt x="0" y="390944"/>
                </a:cubicBezTo>
                <a:cubicBezTo>
                  <a:pt x="0" y="174596"/>
                  <a:pt x="174585" y="0"/>
                  <a:pt x="3909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82" name="Freeform: Shape 981">
            <a:extLst>
              <a:ext uri="{FF2B5EF4-FFF2-40B4-BE49-F238E27FC236}">
                <a16:creationId xmlns:a16="http://schemas.microsoft.com/office/drawing/2014/main" id="{E3067871-1BE6-4FAA-B1D5-EFA1680D3BED}"/>
              </a:ext>
            </a:extLst>
          </p:cNvPr>
          <p:cNvSpPr>
            <a:spLocks/>
          </p:cNvSpPr>
          <p:nvPr/>
        </p:nvSpPr>
        <p:spPr bwMode="auto">
          <a:xfrm>
            <a:off x="6746092" y="4335145"/>
            <a:ext cx="579485" cy="531029"/>
          </a:xfrm>
          <a:custGeom>
            <a:avLst/>
            <a:gdLst>
              <a:gd name="connsiteX0" fmla="*/ 674695 w 912098"/>
              <a:gd name="connsiteY0" fmla="*/ 178603 h 835829"/>
              <a:gd name="connsiteX1" fmla="*/ 608447 w 912098"/>
              <a:gd name="connsiteY1" fmla="*/ 260145 h 835829"/>
              <a:gd name="connsiteX2" fmla="*/ 619803 w 912098"/>
              <a:gd name="connsiteY2" fmla="*/ 260145 h 835829"/>
              <a:gd name="connsiteX3" fmla="*/ 636839 w 912098"/>
              <a:gd name="connsiteY3" fmla="*/ 277212 h 835829"/>
              <a:gd name="connsiteX4" fmla="*/ 636839 w 912098"/>
              <a:gd name="connsiteY4" fmla="*/ 648890 h 835829"/>
              <a:gd name="connsiteX5" fmla="*/ 729585 w 912098"/>
              <a:gd name="connsiteY5" fmla="*/ 802491 h 835829"/>
              <a:gd name="connsiteX6" fmla="*/ 854509 w 912098"/>
              <a:gd name="connsiteY6" fmla="*/ 802491 h 835829"/>
              <a:gd name="connsiteX7" fmla="*/ 716335 w 912098"/>
              <a:gd name="connsiteY7" fmla="*/ 664060 h 835829"/>
              <a:gd name="connsiteX8" fmla="*/ 712551 w 912098"/>
              <a:gd name="connsiteY8" fmla="*/ 652682 h 835829"/>
              <a:gd name="connsiteX9" fmla="*/ 712551 w 912098"/>
              <a:gd name="connsiteY9" fmla="*/ 277212 h 835829"/>
              <a:gd name="connsiteX10" fmla="*/ 727693 w 912098"/>
              <a:gd name="connsiteY10" fmla="*/ 260145 h 835829"/>
              <a:gd name="connsiteX11" fmla="*/ 739049 w 912098"/>
              <a:gd name="connsiteY11" fmla="*/ 260145 h 835829"/>
              <a:gd name="connsiteX12" fmla="*/ 674695 w 912098"/>
              <a:gd name="connsiteY12" fmla="*/ 178603 h 835829"/>
              <a:gd name="connsiteX13" fmla="*/ 238987 w 912098"/>
              <a:gd name="connsiteY13" fmla="*/ 178603 h 835829"/>
              <a:gd name="connsiteX14" fmla="*/ 174631 w 912098"/>
              <a:gd name="connsiteY14" fmla="*/ 260145 h 835829"/>
              <a:gd name="connsiteX15" fmla="*/ 185989 w 912098"/>
              <a:gd name="connsiteY15" fmla="*/ 260145 h 835829"/>
              <a:gd name="connsiteX16" fmla="*/ 201131 w 912098"/>
              <a:gd name="connsiteY16" fmla="*/ 277212 h 835829"/>
              <a:gd name="connsiteX17" fmla="*/ 201131 w 912098"/>
              <a:gd name="connsiteY17" fmla="*/ 652682 h 835829"/>
              <a:gd name="connsiteX18" fmla="*/ 197345 w 912098"/>
              <a:gd name="connsiteY18" fmla="*/ 664060 h 835829"/>
              <a:gd name="connsiteX19" fmla="*/ 59171 w 912098"/>
              <a:gd name="connsiteY19" fmla="*/ 802491 h 835829"/>
              <a:gd name="connsiteX20" fmla="*/ 184095 w 912098"/>
              <a:gd name="connsiteY20" fmla="*/ 802491 h 835829"/>
              <a:gd name="connsiteX21" fmla="*/ 276843 w 912098"/>
              <a:gd name="connsiteY21" fmla="*/ 648890 h 835829"/>
              <a:gd name="connsiteX22" fmla="*/ 276843 w 912098"/>
              <a:gd name="connsiteY22" fmla="*/ 277212 h 835829"/>
              <a:gd name="connsiteX23" fmla="*/ 293877 w 912098"/>
              <a:gd name="connsiteY23" fmla="*/ 260145 h 835829"/>
              <a:gd name="connsiteX24" fmla="*/ 305235 w 912098"/>
              <a:gd name="connsiteY24" fmla="*/ 260145 h 835829"/>
              <a:gd name="connsiteX25" fmla="*/ 238987 w 912098"/>
              <a:gd name="connsiteY25" fmla="*/ 178603 h 835829"/>
              <a:gd name="connsiteX26" fmla="*/ 674413 w 912098"/>
              <a:gd name="connsiteY26" fmla="*/ 134462 h 835829"/>
              <a:gd name="connsiteX27" fmla="*/ 688351 w 912098"/>
              <a:gd name="connsiteY27" fmla="*/ 140148 h 835829"/>
              <a:gd name="connsiteX28" fmla="*/ 786625 w 912098"/>
              <a:gd name="connsiteY28" fmla="*/ 267153 h 835829"/>
              <a:gd name="connsiteX29" fmla="*/ 788515 w 912098"/>
              <a:gd name="connsiteY29" fmla="*/ 284213 h 835829"/>
              <a:gd name="connsiteX30" fmla="*/ 775285 w 912098"/>
              <a:gd name="connsiteY30" fmla="*/ 293691 h 835829"/>
              <a:gd name="connsiteX31" fmla="*/ 745047 w 912098"/>
              <a:gd name="connsiteY31" fmla="*/ 293691 h 835829"/>
              <a:gd name="connsiteX32" fmla="*/ 745047 w 912098"/>
              <a:gd name="connsiteY32" fmla="*/ 644375 h 835829"/>
              <a:gd name="connsiteX33" fmla="*/ 907577 w 912098"/>
              <a:gd name="connsiteY33" fmla="*/ 807395 h 835829"/>
              <a:gd name="connsiteX34" fmla="*/ 911357 w 912098"/>
              <a:gd name="connsiteY34" fmla="*/ 826351 h 835829"/>
              <a:gd name="connsiteX35" fmla="*/ 896237 w 912098"/>
              <a:gd name="connsiteY35" fmla="*/ 835829 h 835829"/>
              <a:gd name="connsiteX36" fmla="*/ 720479 w 912098"/>
              <a:gd name="connsiteY36" fmla="*/ 835829 h 835829"/>
              <a:gd name="connsiteX37" fmla="*/ 705359 w 912098"/>
              <a:gd name="connsiteY37" fmla="*/ 828247 h 835829"/>
              <a:gd name="connsiteX38" fmla="*/ 605195 w 912098"/>
              <a:gd name="connsiteY38" fmla="*/ 661435 h 835829"/>
              <a:gd name="connsiteX39" fmla="*/ 603305 w 912098"/>
              <a:gd name="connsiteY39" fmla="*/ 651957 h 835829"/>
              <a:gd name="connsiteX40" fmla="*/ 603305 w 912098"/>
              <a:gd name="connsiteY40" fmla="*/ 293691 h 835829"/>
              <a:gd name="connsiteX41" fmla="*/ 574957 w 912098"/>
              <a:gd name="connsiteY41" fmla="*/ 293691 h 835829"/>
              <a:gd name="connsiteX42" fmla="*/ 559839 w 912098"/>
              <a:gd name="connsiteY42" fmla="*/ 284213 h 835829"/>
              <a:gd name="connsiteX43" fmla="*/ 561729 w 912098"/>
              <a:gd name="connsiteY43" fmla="*/ 267153 h 835829"/>
              <a:gd name="connsiteX44" fmla="*/ 661893 w 912098"/>
              <a:gd name="connsiteY44" fmla="*/ 140148 h 835829"/>
              <a:gd name="connsiteX45" fmla="*/ 674413 w 912098"/>
              <a:gd name="connsiteY45" fmla="*/ 134462 h 835829"/>
              <a:gd name="connsiteX46" fmla="*/ 238979 w 912098"/>
              <a:gd name="connsiteY46" fmla="*/ 134462 h 835829"/>
              <a:gd name="connsiteX47" fmla="*/ 251319 w 912098"/>
              <a:gd name="connsiteY47" fmla="*/ 140148 h 835829"/>
              <a:gd name="connsiteX48" fmla="*/ 351927 w 912098"/>
              <a:gd name="connsiteY48" fmla="*/ 267153 h 835829"/>
              <a:gd name="connsiteX49" fmla="*/ 353825 w 912098"/>
              <a:gd name="connsiteY49" fmla="*/ 284213 h 835829"/>
              <a:gd name="connsiteX50" fmla="*/ 338639 w 912098"/>
              <a:gd name="connsiteY50" fmla="*/ 293691 h 835829"/>
              <a:gd name="connsiteX51" fmla="*/ 310165 w 912098"/>
              <a:gd name="connsiteY51" fmla="*/ 293691 h 835829"/>
              <a:gd name="connsiteX52" fmla="*/ 310165 w 912098"/>
              <a:gd name="connsiteY52" fmla="*/ 651957 h 835829"/>
              <a:gd name="connsiteX53" fmla="*/ 308267 w 912098"/>
              <a:gd name="connsiteY53" fmla="*/ 661435 h 835829"/>
              <a:gd name="connsiteX54" fmla="*/ 207657 w 912098"/>
              <a:gd name="connsiteY54" fmla="*/ 828247 h 835829"/>
              <a:gd name="connsiteX55" fmla="*/ 192471 w 912098"/>
              <a:gd name="connsiteY55" fmla="*/ 835829 h 835829"/>
              <a:gd name="connsiteX56" fmla="*/ 17829 w 912098"/>
              <a:gd name="connsiteY56" fmla="*/ 835829 h 835829"/>
              <a:gd name="connsiteX57" fmla="*/ 745 w 912098"/>
              <a:gd name="connsiteY57" fmla="*/ 826351 h 835829"/>
              <a:gd name="connsiteX58" fmla="*/ 4541 w 912098"/>
              <a:gd name="connsiteY58" fmla="*/ 807395 h 835829"/>
              <a:gd name="connsiteX59" fmla="*/ 167793 w 912098"/>
              <a:gd name="connsiteY59" fmla="*/ 644375 h 835829"/>
              <a:gd name="connsiteX60" fmla="*/ 167793 w 912098"/>
              <a:gd name="connsiteY60" fmla="*/ 293691 h 835829"/>
              <a:gd name="connsiteX61" fmla="*/ 139319 w 912098"/>
              <a:gd name="connsiteY61" fmla="*/ 293691 h 835829"/>
              <a:gd name="connsiteX62" fmla="*/ 124133 w 912098"/>
              <a:gd name="connsiteY62" fmla="*/ 284213 h 835829"/>
              <a:gd name="connsiteX63" fmla="*/ 126031 w 912098"/>
              <a:gd name="connsiteY63" fmla="*/ 267153 h 835829"/>
              <a:gd name="connsiteX64" fmla="*/ 226641 w 912098"/>
              <a:gd name="connsiteY64" fmla="*/ 140148 h 835829"/>
              <a:gd name="connsiteX65" fmla="*/ 238979 w 912098"/>
              <a:gd name="connsiteY65" fmla="*/ 134462 h 835829"/>
              <a:gd name="connsiteX66" fmla="*/ 456841 w 912098"/>
              <a:gd name="connsiteY66" fmla="*/ 43667 h 835829"/>
              <a:gd name="connsiteX67" fmla="*/ 390755 w 912098"/>
              <a:gd name="connsiteY67" fmla="*/ 127138 h 835829"/>
              <a:gd name="connsiteX68" fmla="*/ 402083 w 912098"/>
              <a:gd name="connsiteY68" fmla="*/ 127138 h 835829"/>
              <a:gd name="connsiteX69" fmla="*/ 419077 w 912098"/>
              <a:gd name="connsiteY69" fmla="*/ 144211 h 835829"/>
              <a:gd name="connsiteX70" fmla="*/ 419077 w 912098"/>
              <a:gd name="connsiteY70" fmla="*/ 652624 h 835829"/>
              <a:gd name="connsiteX71" fmla="*/ 417189 w 912098"/>
              <a:gd name="connsiteY71" fmla="*/ 662110 h 835829"/>
              <a:gd name="connsiteX72" fmla="*/ 332223 w 912098"/>
              <a:gd name="connsiteY72" fmla="*/ 802492 h 835829"/>
              <a:gd name="connsiteX73" fmla="*/ 581459 w 912098"/>
              <a:gd name="connsiteY73" fmla="*/ 802492 h 835829"/>
              <a:gd name="connsiteX74" fmla="*/ 496491 w 912098"/>
              <a:gd name="connsiteY74" fmla="*/ 662110 h 835829"/>
              <a:gd name="connsiteX75" fmla="*/ 494603 w 912098"/>
              <a:gd name="connsiteY75" fmla="*/ 652624 h 835829"/>
              <a:gd name="connsiteX76" fmla="*/ 494603 w 912098"/>
              <a:gd name="connsiteY76" fmla="*/ 144211 h 835829"/>
              <a:gd name="connsiteX77" fmla="*/ 511597 w 912098"/>
              <a:gd name="connsiteY77" fmla="*/ 127138 h 835829"/>
              <a:gd name="connsiteX78" fmla="*/ 522927 w 912098"/>
              <a:gd name="connsiteY78" fmla="*/ 127138 h 835829"/>
              <a:gd name="connsiteX79" fmla="*/ 456841 w 912098"/>
              <a:gd name="connsiteY79" fmla="*/ 43667 h 835829"/>
              <a:gd name="connsiteX80" fmla="*/ 456841 w 912098"/>
              <a:gd name="connsiteY80" fmla="*/ 0 h 835829"/>
              <a:gd name="connsiteX81" fmla="*/ 470091 w 912098"/>
              <a:gd name="connsiteY81" fmla="*/ 7111 h 835829"/>
              <a:gd name="connsiteX82" fmla="*/ 570407 w 912098"/>
              <a:gd name="connsiteY82" fmla="*/ 132272 h 835829"/>
              <a:gd name="connsiteX83" fmla="*/ 572301 w 912098"/>
              <a:gd name="connsiteY83" fmla="*/ 149340 h 835829"/>
              <a:gd name="connsiteX84" fmla="*/ 557159 w 912098"/>
              <a:gd name="connsiteY84" fmla="*/ 158821 h 835829"/>
              <a:gd name="connsiteX85" fmla="*/ 528767 w 912098"/>
              <a:gd name="connsiteY85" fmla="*/ 158821 h 835829"/>
              <a:gd name="connsiteX86" fmla="*/ 528767 w 912098"/>
              <a:gd name="connsiteY86" fmla="*/ 648088 h 835829"/>
              <a:gd name="connsiteX87" fmla="*/ 625299 w 912098"/>
              <a:gd name="connsiteY87" fmla="*/ 811176 h 835829"/>
              <a:gd name="connsiteX88" fmla="*/ 625299 w 912098"/>
              <a:gd name="connsiteY88" fmla="*/ 828244 h 835829"/>
              <a:gd name="connsiteX89" fmla="*/ 612049 w 912098"/>
              <a:gd name="connsiteY89" fmla="*/ 835829 h 835829"/>
              <a:gd name="connsiteX90" fmla="*/ 301633 w 912098"/>
              <a:gd name="connsiteY90" fmla="*/ 835829 h 835829"/>
              <a:gd name="connsiteX91" fmla="*/ 288383 w 912098"/>
              <a:gd name="connsiteY91" fmla="*/ 828244 h 835829"/>
              <a:gd name="connsiteX92" fmla="*/ 288383 w 912098"/>
              <a:gd name="connsiteY92" fmla="*/ 811176 h 835829"/>
              <a:gd name="connsiteX93" fmla="*/ 384915 w 912098"/>
              <a:gd name="connsiteY93" fmla="*/ 648088 h 835829"/>
              <a:gd name="connsiteX94" fmla="*/ 384915 w 912098"/>
              <a:gd name="connsiteY94" fmla="*/ 158821 h 835829"/>
              <a:gd name="connsiteX95" fmla="*/ 356523 w 912098"/>
              <a:gd name="connsiteY95" fmla="*/ 158821 h 835829"/>
              <a:gd name="connsiteX96" fmla="*/ 341381 w 912098"/>
              <a:gd name="connsiteY96" fmla="*/ 149340 h 835829"/>
              <a:gd name="connsiteX97" fmla="*/ 343273 w 912098"/>
              <a:gd name="connsiteY97" fmla="*/ 132272 h 835829"/>
              <a:gd name="connsiteX98" fmla="*/ 443591 w 912098"/>
              <a:gd name="connsiteY98" fmla="*/ 7111 h 835829"/>
              <a:gd name="connsiteX99" fmla="*/ 456841 w 912098"/>
              <a:gd name="connsiteY99" fmla="*/ 0 h 83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912098" h="835829">
                <a:moveTo>
                  <a:pt x="674695" y="178603"/>
                </a:moveTo>
                <a:cubicBezTo>
                  <a:pt x="674695" y="178603"/>
                  <a:pt x="674695" y="178603"/>
                  <a:pt x="608447" y="260145"/>
                </a:cubicBezTo>
                <a:cubicBezTo>
                  <a:pt x="608447" y="260145"/>
                  <a:pt x="608447" y="260145"/>
                  <a:pt x="619803" y="260145"/>
                </a:cubicBezTo>
                <a:cubicBezTo>
                  <a:pt x="629267" y="260145"/>
                  <a:pt x="636839" y="267730"/>
                  <a:pt x="636839" y="277212"/>
                </a:cubicBezTo>
                <a:cubicBezTo>
                  <a:pt x="636839" y="277212"/>
                  <a:pt x="636839" y="277212"/>
                  <a:pt x="636839" y="648890"/>
                </a:cubicBezTo>
                <a:cubicBezTo>
                  <a:pt x="636839" y="648890"/>
                  <a:pt x="636839" y="648890"/>
                  <a:pt x="729585" y="802491"/>
                </a:cubicBezTo>
                <a:lnTo>
                  <a:pt x="854509" y="802491"/>
                </a:lnTo>
                <a:cubicBezTo>
                  <a:pt x="854509" y="802491"/>
                  <a:pt x="854509" y="802491"/>
                  <a:pt x="716335" y="664060"/>
                </a:cubicBezTo>
                <a:cubicBezTo>
                  <a:pt x="714443" y="662164"/>
                  <a:pt x="712551" y="656475"/>
                  <a:pt x="712551" y="652682"/>
                </a:cubicBezTo>
                <a:cubicBezTo>
                  <a:pt x="712551" y="652682"/>
                  <a:pt x="712551" y="652682"/>
                  <a:pt x="712551" y="277212"/>
                </a:cubicBezTo>
                <a:cubicBezTo>
                  <a:pt x="712551" y="267730"/>
                  <a:pt x="720121" y="260145"/>
                  <a:pt x="727693" y="260145"/>
                </a:cubicBezTo>
                <a:cubicBezTo>
                  <a:pt x="727693" y="260145"/>
                  <a:pt x="727693" y="260145"/>
                  <a:pt x="739049" y="260145"/>
                </a:cubicBezTo>
                <a:cubicBezTo>
                  <a:pt x="739049" y="260145"/>
                  <a:pt x="739049" y="260145"/>
                  <a:pt x="674695" y="178603"/>
                </a:cubicBezTo>
                <a:close/>
                <a:moveTo>
                  <a:pt x="238987" y="178603"/>
                </a:moveTo>
                <a:cubicBezTo>
                  <a:pt x="238987" y="178603"/>
                  <a:pt x="238987" y="178603"/>
                  <a:pt x="174631" y="260145"/>
                </a:cubicBezTo>
                <a:cubicBezTo>
                  <a:pt x="174631" y="260145"/>
                  <a:pt x="174631" y="260145"/>
                  <a:pt x="185989" y="260145"/>
                </a:cubicBezTo>
                <a:cubicBezTo>
                  <a:pt x="195453" y="260145"/>
                  <a:pt x="201131" y="267730"/>
                  <a:pt x="201131" y="277212"/>
                </a:cubicBezTo>
                <a:cubicBezTo>
                  <a:pt x="201131" y="277212"/>
                  <a:pt x="201131" y="277212"/>
                  <a:pt x="201131" y="652682"/>
                </a:cubicBezTo>
                <a:cubicBezTo>
                  <a:pt x="201131" y="656475"/>
                  <a:pt x="201131" y="662164"/>
                  <a:pt x="197345" y="664060"/>
                </a:cubicBezTo>
                <a:cubicBezTo>
                  <a:pt x="197345" y="664060"/>
                  <a:pt x="197345" y="664060"/>
                  <a:pt x="59171" y="802491"/>
                </a:cubicBezTo>
                <a:cubicBezTo>
                  <a:pt x="59171" y="802491"/>
                  <a:pt x="59171" y="802491"/>
                  <a:pt x="184095" y="802491"/>
                </a:cubicBezTo>
                <a:cubicBezTo>
                  <a:pt x="184095" y="802491"/>
                  <a:pt x="184095" y="802491"/>
                  <a:pt x="276843" y="648890"/>
                </a:cubicBezTo>
                <a:cubicBezTo>
                  <a:pt x="276843" y="648890"/>
                  <a:pt x="276843" y="648890"/>
                  <a:pt x="276843" y="277212"/>
                </a:cubicBezTo>
                <a:cubicBezTo>
                  <a:pt x="276843" y="267730"/>
                  <a:pt x="284413" y="260145"/>
                  <a:pt x="293877" y="260145"/>
                </a:cubicBezTo>
                <a:lnTo>
                  <a:pt x="305235" y="260145"/>
                </a:lnTo>
                <a:cubicBezTo>
                  <a:pt x="305235" y="260145"/>
                  <a:pt x="305235" y="260145"/>
                  <a:pt x="238987" y="178603"/>
                </a:cubicBezTo>
                <a:close/>
                <a:moveTo>
                  <a:pt x="674413" y="134462"/>
                </a:moveTo>
                <a:cubicBezTo>
                  <a:pt x="679373" y="134462"/>
                  <a:pt x="684571" y="136357"/>
                  <a:pt x="688351" y="140148"/>
                </a:cubicBezTo>
                <a:cubicBezTo>
                  <a:pt x="688351" y="140148"/>
                  <a:pt x="688351" y="140148"/>
                  <a:pt x="786625" y="267153"/>
                </a:cubicBezTo>
                <a:cubicBezTo>
                  <a:pt x="792293" y="270944"/>
                  <a:pt x="792293" y="278526"/>
                  <a:pt x="788515" y="284213"/>
                </a:cubicBezTo>
                <a:cubicBezTo>
                  <a:pt x="786625" y="289900"/>
                  <a:pt x="780955" y="293691"/>
                  <a:pt x="775285" y="293691"/>
                </a:cubicBezTo>
                <a:cubicBezTo>
                  <a:pt x="775285" y="293691"/>
                  <a:pt x="775285" y="293691"/>
                  <a:pt x="745047" y="293691"/>
                </a:cubicBezTo>
                <a:cubicBezTo>
                  <a:pt x="745047" y="293691"/>
                  <a:pt x="745047" y="293691"/>
                  <a:pt x="745047" y="644375"/>
                </a:cubicBezTo>
                <a:cubicBezTo>
                  <a:pt x="745047" y="644375"/>
                  <a:pt x="745047" y="644375"/>
                  <a:pt x="907577" y="807395"/>
                </a:cubicBezTo>
                <a:cubicBezTo>
                  <a:pt x="911357" y="813082"/>
                  <a:pt x="913247" y="818769"/>
                  <a:pt x="911357" y="826351"/>
                </a:cubicBezTo>
                <a:cubicBezTo>
                  <a:pt x="907577" y="832038"/>
                  <a:pt x="901907" y="835829"/>
                  <a:pt x="896237" y="835829"/>
                </a:cubicBezTo>
                <a:cubicBezTo>
                  <a:pt x="896237" y="835829"/>
                  <a:pt x="896237" y="835829"/>
                  <a:pt x="720479" y="835829"/>
                </a:cubicBezTo>
                <a:cubicBezTo>
                  <a:pt x="714809" y="835829"/>
                  <a:pt x="709139" y="832038"/>
                  <a:pt x="705359" y="828247"/>
                </a:cubicBezTo>
                <a:cubicBezTo>
                  <a:pt x="705359" y="828247"/>
                  <a:pt x="705359" y="828247"/>
                  <a:pt x="605195" y="661435"/>
                </a:cubicBezTo>
                <a:cubicBezTo>
                  <a:pt x="603305" y="657644"/>
                  <a:pt x="603305" y="655748"/>
                  <a:pt x="603305" y="651957"/>
                </a:cubicBezTo>
                <a:cubicBezTo>
                  <a:pt x="603305" y="651957"/>
                  <a:pt x="603305" y="651957"/>
                  <a:pt x="603305" y="293691"/>
                </a:cubicBezTo>
                <a:cubicBezTo>
                  <a:pt x="603305" y="293691"/>
                  <a:pt x="603305" y="293691"/>
                  <a:pt x="574957" y="293691"/>
                </a:cubicBezTo>
                <a:cubicBezTo>
                  <a:pt x="567399" y="293691"/>
                  <a:pt x="561729" y="289900"/>
                  <a:pt x="559839" y="284213"/>
                </a:cubicBezTo>
                <a:cubicBezTo>
                  <a:pt x="556059" y="278526"/>
                  <a:pt x="557949" y="270944"/>
                  <a:pt x="561729" y="267153"/>
                </a:cubicBezTo>
                <a:cubicBezTo>
                  <a:pt x="561729" y="267153"/>
                  <a:pt x="561729" y="267153"/>
                  <a:pt x="661893" y="140148"/>
                </a:cubicBezTo>
                <a:cubicBezTo>
                  <a:pt x="664727" y="136357"/>
                  <a:pt x="669451" y="134462"/>
                  <a:pt x="674413" y="134462"/>
                </a:cubicBezTo>
                <a:close/>
                <a:moveTo>
                  <a:pt x="238979" y="134462"/>
                </a:moveTo>
                <a:cubicBezTo>
                  <a:pt x="243725" y="134462"/>
                  <a:pt x="248471" y="136357"/>
                  <a:pt x="251319" y="140148"/>
                </a:cubicBezTo>
                <a:cubicBezTo>
                  <a:pt x="251319" y="140148"/>
                  <a:pt x="251319" y="140148"/>
                  <a:pt x="351927" y="267153"/>
                </a:cubicBezTo>
                <a:cubicBezTo>
                  <a:pt x="355723" y="270944"/>
                  <a:pt x="357623" y="278526"/>
                  <a:pt x="353825" y="284213"/>
                </a:cubicBezTo>
                <a:cubicBezTo>
                  <a:pt x="351927" y="289900"/>
                  <a:pt x="346233" y="293691"/>
                  <a:pt x="338639" y="293691"/>
                </a:cubicBezTo>
                <a:cubicBezTo>
                  <a:pt x="338639" y="293691"/>
                  <a:pt x="338639" y="293691"/>
                  <a:pt x="310165" y="293691"/>
                </a:cubicBezTo>
                <a:cubicBezTo>
                  <a:pt x="310165" y="293691"/>
                  <a:pt x="310165" y="293691"/>
                  <a:pt x="310165" y="651957"/>
                </a:cubicBezTo>
                <a:cubicBezTo>
                  <a:pt x="310165" y="655748"/>
                  <a:pt x="310165" y="657644"/>
                  <a:pt x="308267" y="661435"/>
                </a:cubicBezTo>
                <a:cubicBezTo>
                  <a:pt x="308267" y="661435"/>
                  <a:pt x="308267" y="661435"/>
                  <a:pt x="207657" y="828247"/>
                </a:cubicBezTo>
                <a:cubicBezTo>
                  <a:pt x="203861" y="832038"/>
                  <a:pt x="198167" y="835829"/>
                  <a:pt x="192471" y="835829"/>
                </a:cubicBezTo>
                <a:cubicBezTo>
                  <a:pt x="192471" y="835829"/>
                  <a:pt x="192471" y="835829"/>
                  <a:pt x="17829" y="835829"/>
                </a:cubicBezTo>
                <a:cubicBezTo>
                  <a:pt x="10237" y="835829"/>
                  <a:pt x="4541" y="832038"/>
                  <a:pt x="745" y="826351"/>
                </a:cubicBezTo>
                <a:cubicBezTo>
                  <a:pt x="-1153" y="818769"/>
                  <a:pt x="745" y="813082"/>
                  <a:pt x="4541" y="807395"/>
                </a:cubicBezTo>
                <a:cubicBezTo>
                  <a:pt x="4541" y="807395"/>
                  <a:pt x="4541" y="807395"/>
                  <a:pt x="167793" y="644375"/>
                </a:cubicBezTo>
                <a:cubicBezTo>
                  <a:pt x="167793" y="644375"/>
                  <a:pt x="167793" y="644375"/>
                  <a:pt x="167793" y="293691"/>
                </a:cubicBezTo>
                <a:cubicBezTo>
                  <a:pt x="167793" y="293691"/>
                  <a:pt x="167793" y="293691"/>
                  <a:pt x="139319" y="293691"/>
                </a:cubicBezTo>
                <a:cubicBezTo>
                  <a:pt x="131727" y="293691"/>
                  <a:pt x="126031" y="289900"/>
                  <a:pt x="124133" y="284213"/>
                </a:cubicBezTo>
                <a:cubicBezTo>
                  <a:pt x="120337" y="278526"/>
                  <a:pt x="122235" y="270944"/>
                  <a:pt x="126031" y="267153"/>
                </a:cubicBezTo>
                <a:cubicBezTo>
                  <a:pt x="126031" y="267153"/>
                  <a:pt x="126031" y="267153"/>
                  <a:pt x="226641" y="140148"/>
                </a:cubicBezTo>
                <a:cubicBezTo>
                  <a:pt x="229487" y="136357"/>
                  <a:pt x="234233" y="134462"/>
                  <a:pt x="238979" y="134462"/>
                </a:cubicBezTo>
                <a:close/>
                <a:moveTo>
                  <a:pt x="456841" y="43667"/>
                </a:moveTo>
                <a:cubicBezTo>
                  <a:pt x="456841" y="43667"/>
                  <a:pt x="456841" y="43667"/>
                  <a:pt x="390755" y="127138"/>
                </a:cubicBezTo>
                <a:cubicBezTo>
                  <a:pt x="390755" y="127138"/>
                  <a:pt x="390755" y="127138"/>
                  <a:pt x="402083" y="127138"/>
                </a:cubicBezTo>
                <a:cubicBezTo>
                  <a:pt x="411525" y="127138"/>
                  <a:pt x="419077" y="134726"/>
                  <a:pt x="419077" y="144211"/>
                </a:cubicBezTo>
                <a:cubicBezTo>
                  <a:pt x="419077" y="144211"/>
                  <a:pt x="419077" y="144211"/>
                  <a:pt x="419077" y="652624"/>
                </a:cubicBezTo>
                <a:cubicBezTo>
                  <a:pt x="419077" y="656418"/>
                  <a:pt x="419077" y="658315"/>
                  <a:pt x="417189" y="662110"/>
                </a:cubicBezTo>
                <a:cubicBezTo>
                  <a:pt x="417189" y="662110"/>
                  <a:pt x="417189" y="662110"/>
                  <a:pt x="332223" y="802492"/>
                </a:cubicBezTo>
                <a:lnTo>
                  <a:pt x="581459" y="802492"/>
                </a:lnTo>
                <a:cubicBezTo>
                  <a:pt x="581459" y="802492"/>
                  <a:pt x="581459" y="802492"/>
                  <a:pt x="496491" y="662110"/>
                </a:cubicBezTo>
                <a:cubicBezTo>
                  <a:pt x="494603" y="658315"/>
                  <a:pt x="494603" y="656418"/>
                  <a:pt x="494603" y="652624"/>
                </a:cubicBezTo>
                <a:cubicBezTo>
                  <a:pt x="494603" y="652624"/>
                  <a:pt x="494603" y="652624"/>
                  <a:pt x="494603" y="144211"/>
                </a:cubicBezTo>
                <a:cubicBezTo>
                  <a:pt x="494603" y="134726"/>
                  <a:pt x="502157" y="127138"/>
                  <a:pt x="511597" y="127138"/>
                </a:cubicBezTo>
                <a:cubicBezTo>
                  <a:pt x="511597" y="127138"/>
                  <a:pt x="511597" y="127138"/>
                  <a:pt x="522927" y="127138"/>
                </a:cubicBezTo>
                <a:cubicBezTo>
                  <a:pt x="522927" y="127138"/>
                  <a:pt x="522927" y="127138"/>
                  <a:pt x="456841" y="43667"/>
                </a:cubicBezTo>
                <a:close/>
                <a:moveTo>
                  <a:pt x="456841" y="0"/>
                </a:moveTo>
                <a:cubicBezTo>
                  <a:pt x="462045" y="0"/>
                  <a:pt x="467251" y="2370"/>
                  <a:pt x="470091" y="7111"/>
                </a:cubicBezTo>
                <a:cubicBezTo>
                  <a:pt x="470091" y="7111"/>
                  <a:pt x="470091" y="7111"/>
                  <a:pt x="570407" y="132272"/>
                </a:cubicBezTo>
                <a:cubicBezTo>
                  <a:pt x="574193" y="137961"/>
                  <a:pt x="574193" y="143650"/>
                  <a:pt x="572301" y="149340"/>
                </a:cubicBezTo>
                <a:cubicBezTo>
                  <a:pt x="568515" y="155029"/>
                  <a:pt x="562837" y="158821"/>
                  <a:pt x="557159" y="158821"/>
                </a:cubicBezTo>
                <a:cubicBezTo>
                  <a:pt x="557159" y="158821"/>
                  <a:pt x="557159" y="158821"/>
                  <a:pt x="528767" y="158821"/>
                </a:cubicBezTo>
                <a:cubicBezTo>
                  <a:pt x="528767" y="158821"/>
                  <a:pt x="528767" y="158821"/>
                  <a:pt x="528767" y="648088"/>
                </a:cubicBezTo>
                <a:lnTo>
                  <a:pt x="625299" y="811176"/>
                </a:lnTo>
                <a:cubicBezTo>
                  <a:pt x="629083" y="814969"/>
                  <a:pt x="629083" y="822554"/>
                  <a:pt x="625299" y="828244"/>
                </a:cubicBezTo>
                <a:cubicBezTo>
                  <a:pt x="623405" y="832036"/>
                  <a:pt x="617727" y="835829"/>
                  <a:pt x="612049" y="835829"/>
                </a:cubicBezTo>
                <a:cubicBezTo>
                  <a:pt x="612049" y="835829"/>
                  <a:pt x="612049" y="835829"/>
                  <a:pt x="301633" y="835829"/>
                </a:cubicBezTo>
                <a:cubicBezTo>
                  <a:pt x="295953" y="835829"/>
                  <a:pt x="290275" y="832036"/>
                  <a:pt x="288383" y="828244"/>
                </a:cubicBezTo>
                <a:cubicBezTo>
                  <a:pt x="284597" y="822554"/>
                  <a:pt x="284597" y="814969"/>
                  <a:pt x="288383" y="811176"/>
                </a:cubicBezTo>
                <a:cubicBezTo>
                  <a:pt x="288383" y="811176"/>
                  <a:pt x="288383" y="811176"/>
                  <a:pt x="384915" y="648088"/>
                </a:cubicBezTo>
                <a:cubicBezTo>
                  <a:pt x="384915" y="648088"/>
                  <a:pt x="384915" y="648088"/>
                  <a:pt x="384915" y="158821"/>
                </a:cubicBezTo>
                <a:cubicBezTo>
                  <a:pt x="384915" y="158821"/>
                  <a:pt x="384915" y="158821"/>
                  <a:pt x="356523" y="158821"/>
                </a:cubicBezTo>
                <a:cubicBezTo>
                  <a:pt x="350845" y="158821"/>
                  <a:pt x="345167" y="155029"/>
                  <a:pt x="341381" y="149340"/>
                </a:cubicBezTo>
                <a:cubicBezTo>
                  <a:pt x="339487" y="143650"/>
                  <a:pt x="339487" y="137961"/>
                  <a:pt x="343273" y="132272"/>
                </a:cubicBezTo>
                <a:cubicBezTo>
                  <a:pt x="343273" y="132272"/>
                  <a:pt x="343273" y="132272"/>
                  <a:pt x="443591" y="7111"/>
                </a:cubicBezTo>
                <a:cubicBezTo>
                  <a:pt x="446431" y="2370"/>
                  <a:pt x="451635" y="0"/>
                  <a:pt x="4568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79" name="Freeform: Shape 978">
            <a:extLst>
              <a:ext uri="{FF2B5EF4-FFF2-40B4-BE49-F238E27FC236}">
                <a16:creationId xmlns:a16="http://schemas.microsoft.com/office/drawing/2014/main" id="{D6D26CF1-7036-4C02-AD1E-495CBEFD1F37}"/>
              </a:ext>
            </a:extLst>
          </p:cNvPr>
          <p:cNvSpPr>
            <a:spLocks/>
          </p:cNvSpPr>
          <p:nvPr/>
        </p:nvSpPr>
        <p:spPr bwMode="auto">
          <a:xfrm>
            <a:off x="1099067" y="4345486"/>
            <a:ext cx="585990" cy="510346"/>
          </a:xfrm>
          <a:custGeom>
            <a:avLst/>
            <a:gdLst>
              <a:gd name="connsiteX0" fmla="*/ 787238 w 922337"/>
              <a:gd name="connsiteY0" fmla="*/ 719138 h 803275"/>
              <a:gd name="connsiteX1" fmla="*/ 722312 w 922337"/>
              <a:gd name="connsiteY1" fmla="*/ 769938 h 803275"/>
              <a:gd name="connsiteX2" fmla="*/ 854074 w 922337"/>
              <a:gd name="connsiteY2" fmla="*/ 769938 h 803275"/>
              <a:gd name="connsiteX3" fmla="*/ 787238 w 922337"/>
              <a:gd name="connsiteY3" fmla="*/ 719138 h 803275"/>
              <a:gd name="connsiteX4" fmla="*/ 693737 w 922337"/>
              <a:gd name="connsiteY4" fmla="*/ 719138 h 803275"/>
              <a:gd name="connsiteX5" fmla="*/ 703262 w 922337"/>
              <a:gd name="connsiteY5" fmla="*/ 730251 h 803275"/>
              <a:gd name="connsiteX6" fmla="*/ 712787 w 922337"/>
              <a:gd name="connsiteY6" fmla="*/ 719138 h 803275"/>
              <a:gd name="connsiteX7" fmla="*/ 703262 w 922337"/>
              <a:gd name="connsiteY7" fmla="*/ 719138 h 803275"/>
              <a:gd name="connsiteX8" fmla="*/ 693737 w 922337"/>
              <a:gd name="connsiteY8" fmla="*/ 719138 h 803275"/>
              <a:gd name="connsiteX9" fmla="*/ 619919 w 922337"/>
              <a:gd name="connsiteY9" fmla="*/ 719138 h 803275"/>
              <a:gd name="connsiteX10" fmla="*/ 555625 w 922337"/>
              <a:gd name="connsiteY10" fmla="*/ 769938 h 803275"/>
              <a:gd name="connsiteX11" fmla="*/ 684212 w 922337"/>
              <a:gd name="connsiteY11" fmla="*/ 769938 h 803275"/>
              <a:gd name="connsiteX12" fmla="*/ 619919 w 922337"/>
              <a:gd name="connsiteY12" fmla="*/ 719138 h 803275"/>
              <a:gd name="connsiteX13" fmla="*/ 527050 w 922337"/>
              <a:gd name="connsiteY13" fmla="*/ 719138 h 803275"/>
              <a:gd name="connsiteX14" fmla="*/ 536575 w 922337"/>
              <a:gd name="connsiteY14" fmla="*/ 730251 h 803275"/>
              <a:gd name="connsiteX15" fmla="*/ 546100 w 922337"/>
              <a:gd name="connsiteY15" fmla="*/ 719138 h 803275"/>
              <a:gd name="connsiteX16" fmla="*/ 536575 w 922337"/>
              <a:gd name="connsiteY16" fmla="*/ 719138 h 803275"/>
              <a:gd name="connsiteX17" fmla="*/ 527050 w 922337"/>
              <a:gd name="connsiteY17" fmla="*/ 719138 h 803275"/>
              <a:gd name="connsiteX18" fmla="*/ 453231 w 922337"/>
              <a:gd name="connsiteY18" fmla="*/ 719138 h 803275"/>
              <a:gd name="connsiteX19" fmla="*/ 388937 w 922337"/>
              <a:gd name="connsiteY19" fmla="*/ 769938 h 803275"/>
              <a:gd name="connsiteX20" fmla="*/ 517524 w 922337"/>
              <a:gd name="connsiteY20" fmla="*/ 769938 h 803275"/>
              <a:gd name="connsiteX21" fmla="*/ 453231 w 922337"/>
              <a:gd name="connsiteY21" fmla="*/ 719138 h 803275"/>
              <a:gd name="connsiteX22" fmla="*/ 620712 w 922337"/>
              <a:gd name="connsiteY22" fmla="*/ 673100 h 803275"/>
              <a:gd name="connsiteX23" fmla="*/ 611187 w 922337"/>
              <a:gd name="connsiteY23" fmla="*/ 687388 h 803275"/>
              <a:gd name="connsiteX24" fmla="*/ 620712 w 922337"/>
              <a:gd name="connsiteY24" fmla="*/ 687388 h 803275"/>
              <a:gd name="connsiteX25" fmla="*/ 630237 w 922337"/>
              <a:gd name="connsiteY25" fmla="*/ 687388 h 803275"/>
              <a:gd name="connsiteX26" fmla="*/ 620712 w 922337"/>
              <a:gd name="connsiteY26" fmla="*/ 673100 h 803275"/>
              <a:gd name="connsiteX27" fmla="*/ 203200 w 922337"/>
              <a:gd name="connsiteY27" fmla="*/ 619125 h 803275"/>
              <a:gd name="connsiteX28" fmla="*/ 203200 w 922337"/>
              <a:gd name="connsiteY28" fmla="*/ 747316 h 803275"/>
              <a:gd name="connsiteX29" fmla="*/ 223699 w 922337"/>
              <a:gd name="connsiteY29" fmla="*/ 769938 h 803275"/>
              <a:gd name="connsiteX30" fmla="*/ 246062 w 922337"/>
              <a:gd name="connsiteY30" fmla="*/ 747316 h 803275"/>
              <a:gd name="connsiteX31" fmla="*/ 246062 w 922337"/>
              <a:gd name="connsiteY31" fmla="*/ 619125 h 803275"/>
              <a:gd name="connsiteX32" fmla="*/ 203200 w 922337"/>
              <a:gd name="connsiteY32" fmla="*/ 619125 h 803275"/>
              <a:gd name="connsiteX33" fmla="*/ 125412 w 922337"/>
              <a:gd name="connsiteY33" fmla="*/ 619125 h 803275"/>
              <a:gd name="connsiteX34" fmla="*/ 125412 w 922337"/>
              <a:gd name="connsiteY34" fmla="*/ 747316 h 803275"/>
              <a:gd name="connsiteX35" fmla="*/ 147775 w 922337"/>
              <a:gd name="connsiteY35" fmla="*/ 769938 h 803275"/>
              <a:gd name="connsiteX36" fmla="*/ 168274 w 922337"/>
              <a:gd name="connsiteY36" fmla="*/ 747316 h 803275"/>
              <a:gd name="connsiteX37" fmla="*/ 168274 w 922337"/>
              <a:gd name="connsiteY37" fmla="*/ 619125 h 803275"/>
              <a:gd name="connsiteX38" fmla="*/ 125412 w 922337"/>
              <a:gd name="connsiteY38" fmla="*/ 619125 h 803275"/>
              <a:gd name="connsiteX39" fmla="*/ 704850 w 922337"/>
              <a:gd name="connsiteY39" fmla="*/ 552450 h 803275"/>
              <a:gd name="connsiteX40" fmla="*/ 638175 w 922337"/>
              <a:gd name="connsiteY40" fmla="*/ 619919 h 803275"/>
              <a:gd name="connsiteX41" fmla="*/ 704850 w 922337"/>
              <a:gd name="connsiteY41" fmla="*/ 687388 h 803275"/>
              <a:gd name="connsiteX42" fmla="*/ 771525 w 922337"/>
              <a:gd name="connsiteY42" fmla="*/ 619919 h 803275"/>
              <a:gd name="connsiteX43" fmla="*/ 704850 w 922337"/>
              <a:gd name="connsiteY43" fmla="*/ 552450 h 803275"/>
              <a:gd name="connsiteX44" fmla="*/ 536575 w 922337"/>
              <a:gd name="connsiteY44" fmla="*/ 552450 h 803275"/>
              <a:gd name="connsiteX45" fmla="*/ 469900 w 922337"/>
              <a:gd name="connsiteY45" fmla="*/ 619919 h 803275"/>
              <a:gd name="connsiteX46" fmla="*/ 536575 w 922337"/>
              <a:gd name="connsiteY46" fmla="*/ 687388 h 803275"/>
              <a:gd name="connsiteX47" fmla="*/ 603250 w 922337"/>
              <a:gd name="connsiteY47" fmla="*/ 619919 h 803275"/>
              <a:gd name="connsiteX48" fmla="*/ 536575 w 922337"/>
              <a:gd name="connsiteY48" fmla="*/ 552450 h 803275"/>
              <a:gd name="connsiteX49" fmla="*/ 536445 w 922337"/>
              <a:gd name="connsiteY49" fmla="*/ 517525 h 803275"/>
              <a:gd name="connsiteX50" fmla="*/ 619919 w 922337"/>
              <a:gd name="connsiteY50" fmla="*/ 563245 h 803275"/>
              <a:gd name="connsiteX51" fmla="*/ 703392 w 922337"/>
              <a:gd name="connsiteY51" fmla="*/ 517525 h 803275"/>
              <a:gd name="connsiteX52" fmla="*/ 803939 w 922337"/>
              <a:gd name="connsiteY52" fmla="*/ 618490 h 803275"/>
              <a:gd name="connsiteX53" fmla="*/ 777379 w 922337"/>
              <a:gd name="connsiteY53" fmla="*/ 687070 h 803275"/>
              <a:gd name="connsiteX54" fmla="*/ 786865 w 922337"/>
              <a:gd name="connsiteY54" fmla="*/ 687070 h 803275"/>
              <a:gd name="connsiteX55" fmla="*/ 887412 w 922337"/>
              <a:gd name="connsiteY55" fmla="*/ 786130 h 803275"/>
              <a:gd name="connsiteX56" fmla="*/ 870338 w 922337"/>
              <a:gd name="connsiteY56" fmla="*/ 803275 h 803275"/>
              <a:gd name="connsiteX57" fmla="*/ 703392 w 922337"/>
              <a:gd name="connsiteY57" fmla="*/ 803275 h 803275"/>
              <a:gd name="connsiteX58" fmla="*/ 536445 w 922337"/>
              <a:gd name="connsiteY58" fmla="*/ 803275 h 803275"/>
              <a:gd name="connsiteX59" fmla="*/ 369499 w 922337"/>
              <a:gd name="connsiteY59" fmla="*/ 803275 h 803275"/>
              <a:gd name="connsiteX60" fmla="*/ 352425 w 922337"/>
              <a:gd name="connsiteY60" fmla="*/ 786130 h 803275"/>
              <a:gd name="connsiteX61" fmla="*/ 452972 w 922337"/>
              <a:gd name="connsiteY61" fmla="*/ 687070 h 803275"/>
              <a:gd name="connsiteX62" fmla="*/ 462458 w 922337"/>
              <a:gd name="connsiteY62" fmla="*/ 687070 h 803275"/>
              <a:gd name="connsiteX63" fmla="*/ 435898 w 922337"/>
              <a:gd name="connsiteY63" fmla="*/ 618490 h 803275"/>
              <a:gd name="connsiteX64" fmla="*/ 536445 w 922337"/>
              <a:gd name="connsiteY64" fmla="*/ 517525 h 803275"/>
              <a:gd name="connsiteX65" fmla="*/ 95564 w 922337"/>
              <a:gd name="connsiteY65" fmla="*/ 250825 h 803275"/>
              <a:gd name="connsiteX66" fmla="*/ 50085 w 922337"/>
              <a:gd name="connsiteY66" fmla="*/ 296244 h 803275"/>
              <a:gd name="connsiteX67" fmla="*/ 50085 w 922337"/>
              <a:gd name="connsiteY67" fmla="*/ 298136 h 803275"/>
              <a:gd name="connsiteX68" fmla="*/ 34925 w 922337"/>
              <a:gd name="connsiteY68" fmla="*/ 419253 h 803275"/>
              <a:gd name="connsiteX69" fmla="*/ 63349 w 922337"/>
              <a:gd name="connsiteY69" fmla="*/ 460887 h 803275"/>
              <a:gd name="connsiteX70" fmla="*/ 78509 w 922337"/>
              <a:gd name="connsiteY70" fmla="*/ 324631 h 803275"/>
              <a:gd name="connsiteX71" fmla="*/ 95564 w 922337"/>
              <a:gd name="connsiteY71" fmla="*/ 309491 h 803275"/>
              <a:gd name="connsiteX72" fmla="*/ 110723 w 922337"/>
              <a:gd name="connsiteY72" fmla="*/ 326523 h 803275"/>
              <a:gd name="connsiteX73" fmla="*/ 110723 w 922337"/>
              <a:gd name="connsiteY73" fmla="*/ 328415 h 803275"/>
              <a:gd name="connsiteX74" fmla="*/ 95564 w 922337"/>
              <a:gd name="connsiteY74" fmla="*/ 477919 h 803275"/>
              <a:gd name="connsiteX75" fmla="*/ 95564 w 922337"/>
              <a:gd name="connsiteY75" fmla="*/ 479811 h 803275"/>
              <a:gd name="connsiteX76" fmla="*/ 93669 w 922337"/>
              <a:gd name="connsiteY76" fmla="*/ 489273 h 803275"/>
              <a:gd name="connsiteX77" fmla="*/ 44400 w 922337"/>
              <a:gd name="connsiteY77" fmla="*/ 585788 h 803275"/>
              <a:gd name="connsiteX78" fmla="*/ 110723 w 922337"/>
              <a:gd name="connsiteY78" fmla="*/ 585788 h 803275"/>
              <a:gd name="connsiteX79" fmla="*/ 186522 w 922337"/>
              <a:gd name="connsiteY79" fmla="*/ 585788 h 803275"/>
              <a:gd name="connsiteX80" fmla="*/ 262320 w 922337"/>
              <a:gd name="connsiteY80" fmla="*/ 585788 h 803275"/>
              <a:gd name="connsiteX81" fmla="*/ 328644 w 922337"/>
              <a:gd name="connsiteY81" fmla="*/ 585788 h 803275"/>
              <a:gd name="connsiteX82" fmla="*/ 281270 w 922337"/>
              <a:gd name="connsiteY82" fmla="*/ 489273 h 803275"/>
              <a:gd name="connsiteX83" fmla="*/ 277480 w 922337"/>
              <a:gd name="connsiteY83" fmla="*/ 476026 h 803275"/>
              <a:gd name="connsiteX84" fmla="*/ 275585 w 922337"/>
              <a:gd name="connsiteY84" fmla="*/ 453317 h 803275"/>
              <a:gd name="connsiteX85" fmla="*/ 262320 w 922337"/>
              <a:gd name="connsiteY85" fmla="*/ 313276 h 803275"/>
              <a:gd name="connsiteX86" fmla="*/ 266110 w 922337"/>
              <a:gd name="connsiteY86" fmla="*/ 300029 h 803275"/>
              <a:gd name="connsiteX87" fmla="*/ 279375 w 922337"/>
              <a:gd name="connsiteY87" fmla="*/ 294351 h 803275"/>
              <a:gd name="connsiteX88" fmla="*/ 493505 w 922337"/>
              <a:gd name="connsiteY88" fmla="*/ 294351 h 803275"/>
              <a:gd name="connsiteX89" fmla="*/ 514350 w 922337"/>
              <a:gd name="connsiteY89" fmla="*/ 273534 h 803275"/>
              <a:gd name="connsiteX90" fmla="*/ 493505 w 922337"/>
              <a:gd name="connsiteY90" fmla="*/ 250825 h 803275"/>
              <a:gd name="connsiteX91" fmla="*/ 186522 w 922337"/>
              <a:gd name="connsiteY91" fmla="*/ 250825 h 803275"/>
              <a:gd name="connsiteX92" fmla="*/ 95564 w 922337"/>
              <a:gd name="connsiteY92" fmla="*/ 250825 h 803275"/>
              <a:gd name="connsiteX93" fmla="*/ 568853 w 922337"/>
              <a:gd name="connsiteY93" fmla="*/ 201613 h 803275"/>
              <a:gd name="connsiteX94" fmla="*/ 587374 w 922337"/>
              <a:gd name="connsiteY94" fmla="*/ 218661 h 803275"/>
              <a:gd name="connsiteX95" fmla="*/ 587374 w 922337"/>
              <a:gd name="connsiteY95" fmla="*/ 351253 h 803275"/>
              <a:gd name="connsiteX96" fmla="*/ 570705 w 922337"/>
              <a:gd name="connsiteY96" fmla="*/ 368301 h 803275"/>
              <a:gd name="connsiteX97" fmla="*/ 568853 w 922337"/>
              <a:gd name="connsiteY97" fmla="*/ 368301 h 803275"/>
              <a:gd name="connsiteX98" fmla="*/ 554037 w 922337"/>
              <a:gd name="connsiteY98" fmla="*/ 351253 h 803275"/>
              <a:gd name="connsiteX99" fmla="*/ 554037 w 922337"/>
              <a:gd name="connsiteY99" fmla="*/ 218661 h 803275"/>
              <a:gd name="connsiteX100" fmla="*/ 568853 w 922337"/>
              <a:gd name="connsiteY100" fmla="*/ 201613 h 803275"/>
              <a:gd name="connsiteX101" fmla="*/ 769770 w 922337"/>
              <a:gd name="connsiteY101" fmla="*/ 134938 h 803275"/>
              <a:gd name="connsiteX102" fmla="*/ 788987 w 922337"/>
              <a:gd name="connsiteY102" fmla="*/ 150116 h 803275"/>
              <a:gd name="connsiteX103" fmla="*/ 788987 w 922337"/>
              <a:gd name="connsiteY103" fmla="*/ 351226 h 803275"/>
              <a:gd name="connsiteX104" fmla="*/ 771692 w 922337"/>
              <a:gd name="connsiteY104" fmla="*/ 368301 h 803275"/>
              <a:gd name="connsiteX105" fmla="*/ 769770 w 922337"/>
              <a:gd name="connsiteY105" fmla="*/ 368301 h 803275"/>
              <a:gd name="connsiteX106" fmla="*/ 752475 w 922337"/>
              <a:gd name="connsiteY106" fmla="*/ 351226 h 803275"/>
              <a:gd name="connsiteX107" fmla="*/ 752475 w 922337"/>
              <a:gd name="connsiteY107" fmla="*/ 150116 h 803275"/>
              <a:gd name="connsiteX108" fmla="*/ 769770 w 922337"/>
              <a:gd name="connsiteY108" fmla="*/ 134938 h 803275"/>
              <a:gd name="connsiteX109" fmla="*/ 669757 w 922337"/>
              <a:gd name="connsiteY109" fmla="*/ 100013 h 803275"/>
              <a:gd name="connsiteX110" fmla="*/ 688974 w 922337"/>
              <a:gd name="connsiteY110" fmla="*/ 117138 h 803275"/>
              <a:gd name="connsiteX111" fmla="*/ 688974 w 922337"/>
              <a:gd name="connsiteY111" fmla="*/ 351176 h 803275"/>
              <a:gd name="connsiteX112" fmla="*/ 671679 w 922337"/>
              <a:gd name="connsiteY112" fmla="*/ 368301 h 803275"/>
              <a:gd name="connsiteX113" fmla="*/ 669757 w 922337"/>
              <a:gd name="connsiteY113" fmla="*/ 368301 h 803275"/>
              <a:gd name="connsiteX114" fmla="*/ 652462 w 922337"/>
              <a:gd name="connsiteY114" fmla="*/ 351176 h 803275"/>
              <a:gd name="connsiteX115" fmla="*/ 652462 w 922337"/>
              <a:gd name="connsiteY115" fmla="*/ 117138 h 803275"/>
              <a:gd name="connsiteX116" fmla="*/ 669757 w 922337"/>
              <a:gd name="connsiteY116" fmla="*/ 100013 h 803275"/>
              <a:gd name="connsiteX117" fmla="*/ 185737 w 922337"/>
              <a:gd name="connsiteY117" fmla="*/ 66675 h 803275"/>
              <a:gd name="connsiteX118" fmla="*/ 117475 w 922337"/>
              <a:gd name="connsiteY118" fmla="*/ 134938 h 803275"/>
              <a:gd name="connsiteX119" fmla="*/ 185737 w 922337"/>
              <a:gd name="connsiteY119" fmla="*/ 203200 h 803275"/>
              <a:gd name="connsiteX120" fmla="*/ 252104 w 922337"/>
              <a:gd name="connsiteY120" fmla="*/ 148211 h 803275"/>
              <a:gd name="connsiteX121" fmla="*/ 254000 w 922337"/>
              <a:gd name="connsiteY121" fmla="*/ 134938 h 803275"/>
              <a:gd name="connsiteX122" fmla="*/ 185737 w 922337"/>
              <a:gd name="connsiteY122" fmla="*/ 66675 h 803275"/>
              <a:gd name="connsiteX123" fmla="*/ 220609 w 922337"/>
              <a:gd name="connsiteY123" fmla="*/ 34925 h 803275"/>
              <a:gd name="connsiteX124" fmla="*/ 211137 w 922337"/>
              <a:gd name="connsiteY124" fmla="*/ 36821 h 803275"/>
              <a:gd name="connsiteX125" fmla="*/ 214926 w 922337"/>
              <a:gd name="connsiteY125" fmla="*/ 38717 h 803275"/>
              <a:gd name="connsiteX126" fmla="*/ 216820 w 922337"/>
              <a:gd name="connsiteY126" fmla="*/ 38717 h 803275"/>
              <a:gd name="connsiteX127" fmla="*/ 224397 w 922337"/>
              <a:gd name="connsiteY127" fmla="*/ 42509 h 803275"/>
              <a:gd name="connsiteX128" fmla="*/ 226292 w 922337"/>
              <a:gd name="connsiteY128" fmla="*/ 42509 h 803275"/>
              <a:gd name="connsiteX129" fmla="*/ 233869 w 922337"/>
              <a:gd name="connsiteY129" fmla="*/ 46301 h 803275"/>
              <a:gd name="connsiteX130" fmla="*/ 235763 w 922337"/>
              <a:gd name="connsiteY130" fmla="*/ 48197 h 803275"/>
              <a:gd name="connsiteX131" fmla="*/ 241446 w 922337"/>
              <a:gd name="connsiteY131" fmla="*/ 51989 h 803275"/>
              <a:gd name="connsiteX132" fmla="*/ 245235 w 922337"/>
              <a:gd name="connsiteY132" fmla="*/ 53885 h 803275"/>
              <a:gd name="connsiteX133" fmla="*/ 249024 w 922337"/>
              <a:gd name="connsiteY133" fmla="*/ 55781 h 803275"/>
              <a:gd name="connsiteX134" fmla="*/ 252812 w 922337"/>
              <a:gd name="connsiteY134" fmla="*/ 59573 h 803275"/>
              <a:gd name="connsiteX135" fmla="*/ 256601 w 922337"/>
              <a:gd name="connsiteY135" fmla="*/ 63365 h 803275"/>
              <a:gd name="connsiteX136" fmla="*/ 258495 w 922337"/>
              <a:gd name="connsiteY136" fmla="*/ 65261 h 803275"/>
              <a:gd name="connsiteX137" fmla="*/ 262284 w 922337"/>
              <a:gd name="connsiteY137" fmla="*/ 69053 h 803275"/>
              <a:gd name="connsiteX138" fmla="*/ 264178 w 922337"/>
              <a:gd name="connsiteY138" fmla="*/ 72845 h 803275"/>
              <a:gd name="connsiteX139" fmla="*/ 269861 w 922337"/>
              <a:gd name="connsiteY139" fmla="*/ 78532 h 803275"/>
              <a:gd name="connsiteX140" fmla="*/ 275544 w 922337"/>
              <a:gd name="connsiteY140" fmla="*/ 86116 h 803275"/>
              <a:gd name="connsiteX141" fmla="*/ 275544 w 922337"/>
              <a:gd name="connsiteY141" fmla="*/ 89908 h 803275"/>
              <a:gd name="connsiteX142" fmla="*/ 279333 w 922337"/>
              <a:gd name="connsiteY142" fmla="*/ 95596 h 803275"/>
              <a:gd name="connsiteX143" fmla="*/ 281227 w 922337"/>
              <a:gd name="connsiteY143" fmla="*/ 97492 h 803275"/>
              <a:gd name="connsiteX144" fmla="*/ 283121 w 922337"/>
              <a:gd name="connsiteY144" fmla="*/ 103180 h 803275"/>
              <a:gd name="connsiteX145" fmla="*/ 283121 w 922337"/>
              <a:gd name="connsiteY145" fmla="*/ 106972 h 803275"/>
              <a:gd name="connsiteX146" fmla="*/ 285016 w 922337"/>
              <a:gd name="connsiteY146" fmla="*/ 112660 h 803275"/>
              <a:gd name="connsiteX147" fmla="*/ 285016 w 922337"/>
              <a:gd name="connsiteY147" fmla="*/ 116452 h 803275"/>
              <a:gd name="connsiteX148" fmla="*/ 286910 w 922337"/>
              <a:gd name="connsiteY148" fmla="*/ 122140 h 803275"/>
              <a:gd name="connsiteX149" fmla="*/ 286910 w 922337"/>
              <a:gd name="connsiteY149" fmla="*/ 125932 h 803275"/>
              <a:gd name="connsiteX150" fmla="*/ 286910 w 922337"/>
              <a:gd name="connsiteY150" fmla="*/ 135412 h 803275"/>
              <a:gd name="connsiteX151" fmla="*/ 243341 w 922337"/>
              <a:gd name="connsiteY151" fmla="*/ 218834 h 803275"/>
              <a:gd name="connsiteX152" fmla="*/ 453611 w 922337"/>
              <a:gd name="connsiteY152" fmla="*/ 218834 h 803275"/>
              <a:gd name="connsiteX153" fmla="*/ 453611 w 922337"/>
              <a:gd name="connsiteY153" fmla="*/ 184707 h 803275"/>
              <a:gd name="connsiteX154" fmla="*/ 468766 w 922337"/>
              <a:gd name="connsiteY154" fmla="*/ 167643 h 803275"/>
              <a:gd name="connsiteX155" fmla="*/ 487709 w 922337"/>
              <a:gd name="connsiteY155" fmla="*/ 184707 h 803275"/>
              <a:gd name="connsiteX156" fmla="*/ 487709 w 922337"/>
              <a:gd name="connsiteY156" fmla="*/ 218834 h 803275"/>
              <a:gd name="connsiteX157" fmla="*/ 493392 w 922337"/>
              <a:gd name="connsiteY157" fmla="*/ 218834 h 803275"/>
              <a:gd name="connsiteX158" fmla="*/ 548327 w 922337"/>
              <a:gd name="connsiteY158" fmla="*/ 273818 h 803275"/>
              <a:gd name="connsiteX159" fmla="*/ 493392 w 922337"/>
              <a:gd name="connsiteY159" fmla="*/ 328801 h 803275"/>
              <a:gd name="connsiteX160" fmla="*/ 487709 w 922337"/>
              <a:gd name="connsiteY160" fmla="*/ 328801 h 803275"/>
              <a:gd name="connsiteX161" fmla="*/ 487709 w 922337"/>
              <a:gd name="connsiteY161" fmla="*/ 351552 h 803275"/>
              <a:gd name="connsiteX162" fmla="*/ 470660 w 922337"/>
              <a:gd name="connsiteY162" fmla="*/ 368616 h 803275"/>
              <a:gd name="connsiteX163" fmla="*/ 468766 w 922337"/>
              <a:gd name="connsiteY163" fmla="*/ 368616 h 803275"/>
              <a:gd name="connsiteX164" fmla="*/ 453611 w 922337"/>
              <a:gd name="connsiteY164" fmla="*/ 351552 h 803275"/>
              <a:gd name="connsiteX165" fmla="*/ 453611 w 922337"/>
              <a:gd name="connsiteY165" fmla="*/ 328801 h 803275"/>
              <a:gd name="connsiteX166" fmla="*/ 387309 w 922337"/>
              <a:gd name="connsiteY166" fmla="*/ 328801 h 803275"/>
              <a:gd name="connsiteX167" fmla="*/ 387309 w 922337"/>
              <a:gd name="connsiteY167" fmla="*/ 351552 h 803275"/>
              <a:gd name="connsiteX168" fmla="*/ 370261 w 922337"/>
              <a:gd name="connsiteY168" fmla="*/ 368616 h 803275"/>
              <a:gd name="connsiteX169" fmla="*/ 353212 w 922337"/>
              <a:gd name="connsiteY169" fmla="*/ 351552 h 803275"/>
              <a:gd name="connsiteX170" fmla="*/ 353212 w 922337"/>
              <a:gd name="connsiteY170" fmla="*/ 328801 h 803275"/>
              <a:gd name="connsiteX171" fmla="*/ 296382 w 922337"/>
              <a:gd name="connsiteY171" fmla="*/ 328801 h 803275"/>
              <a:gd name="connsiteX172" fmla="*/ 305853 w 922337"/>
              <a:gd name="connsiteY172" fmla="*/ 434975 h 803275"/>
              <a:gd name="connsiteX173" fmla="*/ 870363 w 922337"/>
              <a:gd name="connsiteY173" fmla="*/ 434975 h 803275"/>
              <a:gd name="connsiteX174" fmla="*/ 887412 w 922337"/>
              <a:gd name="connsiteY174" fmla="*/ 419807 h 803275"/>
              <a:gd name="connsiteX175" fmla="*/ 887412 w 922337"/>
              <a:gd name="connsiteY175" fmla="*/ 51989 h 803275"/>
              <a:gd name="connsiteX176" fmla="*/ 870363 w 922337"/>
              <a:gd name="connsiteY176" fmla="*/ 34925 h 803275"/>
              <a:gd name="connsiteX177" fmla="*/ 220609 w 922337"/>
              <a:gd name="connsiteY177" fmla="*/ 34925 h 803275"/>
              <a:gd name="connsiteX178" fmla="*/ 220146 w 922337"/>
              <a:gd name="connsiteY178" fmla="*/ 0 h 803275"/>
              <a:gd name="connsiteX179" fmla="*/ 871096 w 922337"/>
              <a:gd name="connsiteY179" fmla="*/ 0 h 803275"/>
              <a:gd name="connsiteX180" fmla="*/ 922337 w 922337"/>
              <a:gd name="connsiteY180" fmla="*/ 51273 h 803275"/>
              <a:gd name="connsiteX181" fmla="*/ 922337 w 922337"/>
              <a:gd name="connsiteY181" fmla="*/ 419678 h 803275"/>
              <a:gd name="connsiteX182" fmla="*/ 871096 w 922337"/>
              <a:gd name="connsiteY182" fmla="*/ 469052 h 803275"/>
              <a:gd name="connsiteX183" fmla="*/ 309343 w 922337"/>
              <a:gd name="connsiteY183" fmla="*/ 469052 h 803275"/>
              <a:gd name="connsiteX184" fmla="*/ 309343 w 922337"/>
              <a:gd name="connsiteY184" fmla="*/ 474749 h 803275"/>
              <a:gd name="connsiteX185" fmla="*/ 358687 w 922337"/>
              <a:gd name="connsiteY185" fmla="*/ 573497 h 803275"/>
              <a:gd name="connsiteX186" fmla="*/ 356789 w 922337"/>
              <a:gd name="connsiteY186" fmla="*/ 603881 h 803275"/>
              <a:gd name="connsiteX187" fmla="*/ 330219 w 922337"/>
              <a:gd name="connsiteY187" fmla="*/ 619073 h 803275"/>
              <a:gd name="connsiteX188" fmla="*/ 278978 w 922337"/>
              <a:gd name="connsiteY188" fmla="*/ 619073 h 803275"/>
              <a:gd name="connsiteX189" fmla="*/ 278978 w 922337"/>
              <a:gd name="connsiteY189" fmla="*/ 748204 h 803275"/>
              <a:gd name="connsiteX190" fmla="*/ 223942 w 922337"/>
              <a:gd name="connsiteY190" fmla="*/ 803275 h 803275"/>
              <a:gd name="connsiteX191" fmla="*/ 185986 w 922337"/>
              <a:gd name="connsiteY191" fmla="*/ 788083 h 803275"/>
              <a:gd name="connsiteX192" fmla="*/ 148029 w 922337"/>
              <a:gd name="connsiteY192" fmla="*/ 803275 h 803275"/>
              <a:gd name="connsiteX193" fmla="*/ 92993 w 922337"/>
              <a:gd name="connsiteY193" fmla="*/ 748204 h 803275"/>
              <a:gd name="connsiteX194" fmla="*/ 92993 w 922337"/>
              <a:gd name="connsiteY194" fmla="*/ 619073 h 803275"/>
              <a:gd name="connsiteX195" fmla="*/ 41752 w 922337"/>
              <a:gd name="connsiteY195" fmla="*/ 619073 h 803275"/>
              <a:gd name="connsiteX196" fmla="*/ 15183 w 922337"/>
              <a:gd name="connsiteY196" fmla="*/ 603881 h 803275"/>
              <a:gd name="connsiteX197" fmla="*/ 13285 w 922337"/>
              <a:gd name="connsiteY197" fmla="*/ 573497 h 803275"/>
              <a:gd name="connsiteX198" fmla="*/ 53139 w 922337"/>
              <a:gd name="connsiteY198" fmla="*/ 491840 h 803275"/>
              <a:gd name="connsiteX199" fmla="*/ 0 w 922337"/>
              <a:gd name="connsiteY199" fmla="*/ 419678 h 803275"/>
              <a:gd name="connsiteX200" fmla="*/ 0 w 922337"/>
              <a:gd name="connsiteY200" fmla="*/ 415880 h 803275"/>
              <a:gd name="connsiteX201" fmla="*/ 15183 w 922337"/>
              <a:gd name="connsiteY201" fmla="*/ 294344 h 803275"/>
              <a:gd name="connsiteX202" fmla="*/ 94891 w 922337"/>
              <a:gd name="connsiteY202" fmla="*/ 218385 h 803275"/>
              <a:gd name="connsiteX203" fmla="*/ 129051 w 922337"/>
              <a:gd name="connsiteY203" fmla="*/ 218385 h 803275"/>
              <a:gd name="connsiteX204" fmla="*/ 85402 w 922337"/>
              <a:gd name="connsiteY204" fmla="*/ 134829 h 803275"/>
              <a:gd name="connsiteX205" fmla="*/ 172701 w 922337"/>
              <a:gd name="connsiteY205" fmla="*/ 34182 h 803275"/>
              <a:gd name="connsiteX206" fmla="*/ 220146 w 922337"/>
              <a:gd name="connsiteY206" fmla="*/ 0 h 80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922337" h="803275">
                <a:moveTo>
                  <a:pt x="787238" y="719138"/>
                </a:moveTo>
                <a:cubicBezTo>
                  <a:pt x="756685" y="719138"/>
                  <a:pt x="729950" y="739834"/>
                  <a:pt x="722312" y="769938"/>
                </a:cubicBezTo>
                <a:lnTo>
                  <a:pt x="854074" y="769938"/>
                </a:lnTo>
                <a:cubicBezTo>
                  <a:pt x="846436" y="739834"/>
                  <a:pt x="819701" y="719138"/>
                  <a:pt x="787238" y="719138"/>
                </a:cubicBezTo>
                <a:close/>
                <a:moveTo>
                  <a:pt x="693737" y="719138"/>
                </a:moveTo>
                <a:cubicBezTo>
                  <a:pt x="697547" y="722842"/>
                  <a:pt x="701357" y="726547"/>
                  <a:pt x="703262" y="730251"/>
                </a:cubicBezTo>
                <a:cubicBezTo>
                  <a:pt x="707072" y="726547"/>
                  <a:pt x="708977" y="722842"/>
                  <a:pt x="712787" y="719138"/>
                </a:cubicBezTo>
                <a:cubicBezTo>
                  <a:pt x="710882" y="719138"/>
                  <a:pt x="707072" y="719138"/>
                  <a:pt x="703262" y="719138"/>
                </a:cubicBezTo>
                <a:cubicBezTo>
                  <a:pt x="701357" y="719138"/>
                  <a:pt x="697547" y="719138"/>
                  <a:pt x="693737" y="719138"/>
                </a:cubicBezTo>
                <a:close/>
                <a:moveTo>
                  <a:pt x="619919" y="719138"/>
                </a:moveTo>
                <a:cubicBezTo>
                  <a:pt x="589663" y="719138"/>
                  <a:pt x="563189" y="739834"/>
                  <a:pt x="555625" y="769938"/>
                </a:cubicBezTo>
                <a:lnTo>
                  <a:pt x="684212" y="769938"/>
                </a:lnTo>
                <a:cubicBezTo>
                  <a:pt x="676648" y="739834"/>
                  <a:pt x="652065" y="719138"/>
                  <a:pt x="619919" y="719138"/>
                </a:cubicBezTo>
                <a:close/>
                <a:moveTo>
                  <a:pt x="527050" y="719138"/>
                </a:moveTo>
                <a:cubicBezTo>
                  <a:pt x="530860" y="722842"/>
                  <a:pt x="534670" y="726547"/>
                  <a:pt x="536575" y="730251"/>
                </a:cubicBezTo>
                <a:cubicBezTo>
                  <a:pt x="540385" y="726547"/>
                  <a:pt x="542290" y="722842"/>
                  <a:pt x="546100" y="719138"/>
                </a:cubicBezTo>
                <a:cubicBezTo>
                  <a:pt x="544195" y="719138"/>
                  <a:pt x="540385" y="719138"/>
                  <a:pt x="536575" y="719138"/>
                </a:cubicBezTo>
                <a:cubicBezTo>
                  <a:pt x="532765" y="719138"/>
                  <a:pt x="530860" y="719138"/>
                  <a:pt x="527050" y="719138"/>
                </a:cubicBezTo>
                <a:close/>
                <a:moveTo>
                  <a:pt x="453231" y="719138"/>
                </a:moveTo>
                <a:cubicBezTo>
                  <a:pt x="422975" y="719138"/>
                  <a:pt x="396501" y="739834"/>
                  <a:pt x="388937" y="769938"/>
                </a:cubicBezTo>
                <a:lnTo>
                  <a:pt x="517524" y="769938"/>
                </a:lnTo>
                <a:cubicBezTo>
                  <a:pt x="509960" y="739834"/>
                  <a:pt x="483486" y="719138"/>
                  <a:pt x="453231" y="719138"/>
                </a:cubicBezTo>
                <a:close/>
                <a:moveTo>
                  <a:pt x="620712" y="673100"/>
                </a:moveTo>
                <a:cubicBezTo>
                  <a:pt x="618807" y="679224"/>
                  <a:pt x="614997" y="683306"/>
                  <a:pt x="611187" y="687388"/>
                </a:cubicBezTo>
                <a:cubicBezTo>
                  <a:pt x="614997" y="687388"/>
                  <a:pt x="618807" y="687388"/>
                  <a:pt x="620712" y="687388"/>
                </a:cubicBezTo>
                <a:cubicBezTo>
                  <a:pt x="624522" y="687388"/>
                  <a:pt x="628332" y="687388"/>
                  <a:pt x="630237" y="687388"/>
                </a:cubicBezTo>
                <a:cubicBezTo>
                  <a:pt x="626427" y="683306"/>
                  <a:pt x="624522" y="679224"/>
                  <a:pt x="620712" y="673100"/>
                </a:cubicBezTo>
                <a:close/>
                <a:moveTo>
                  <a:pt x="203200" y="619125"/>
                </a:moveTo>
                <a:cubicBezTo>
                  <a:pt x="203200" y="619125"/>
                  <a:pt x="203200" y="619125"/>
                  <a:pt x="203200" y="747316"/>
                </a:cubicBezTo>
                <a:cubicBezTo>
                  <a:pt x="203200" y="760512"/>
                  <a:pt x="212518" y="769938"/>
                  <a:pt x="223699" y="769938"/>
                </a:cubicBezTo>
                <a:cubicBezTo>
                  <a:pt x="236744" y="769938"/>
                  <a:pt x="246062" y="760512"/>
                  <a:pt x="246062" y="747316"/>
                </a:cubicBezTo>
                <a:lnTo>
                  <a:pt x="246062" y="619125"/>
                </a:lnTo>
                <a:cubicBezTo>
                  <a:pt x="246062" y="619125"/>
                  <a:pt x="246062" y="619125"/>
                  <a:pt x="203200" y="619125"/>
                </a:cubicBezTo>
                <a:close/>
                <a:moveTo>
                  <a:pt x="125412" y="619125"/>
                </a:moveTo>
                <a:cubicBezTo>
                  <a:pt x="125412" y="619125"/>
                  <a:pt x="125412" y="619125"/>
                  <a:pt x="125412" y="747316"/>
                </a:cubicBezTo>
                <a:cubicBezTo>
                  <a:pt x="125412" y="760512"/>
                  <a:pt x="136593" y="769938"/>
                  <a:pt x="147775" y="769938"/>
                </a:cubicBezTo>
                <a:cubicBezTo>
                  <a:pt x="158956" y="769938"/>
                  <a:pt x="168274" y="760512"/>
                  <a:pt x="168274" y="747316"/>
                </a:cubicBezTo>
                <a:lnTo>
                  <a:pt x="168274" y="619125"/>
                </a:lnTo>
                <a:cubicBezTo>
                  <a:pt x="168274" y="619125"/>
                  <a:pt x="168274" y="619125"/>
                  <a:pt x="125412" y="619125"/>
                </a:cubicBezTo>
                <a:close/>
                <a:moveTo>
                  <a:pt x="704850" y="552450"/>
                </a:moveTo>
                <a:cubicBezTo>
                  <a:pt x="668026" y="552450"/>
                  <a:pt x="638175" y="582657"/>
                  <a:pt x="638175" y="619919"/>
                </a:cubicBezTo>
                <a:cubicBezTo>
                  <a:pt x="638175" y="657181"/>
                  <a:pt x="668026" y="687388"/>
                  <a:pt x="704850" y="687388"/>
                </a:cubicBezTo>
                <a:cubicBezTo>
                  <a:pt x="741674" y="687388"/>
                  <a:pt x="771525" y="657181"/>
                  <a:pt x="771525" y="619919"/>
                </a:cubicBezTo>
                <a:cubicBezTo>
                  <a:pt x="771525" y="582657"/>
                  <a:pt x="741674" y="552450"/>
                  <a:pt x="704850" y="552450"/>
                </a:cubicBezTo>
                <a:close/>
                <a:moveTo>
                  <a:pt x="536575" y="552450"/>
                </a:moveTo>
                <a:cubicBezTo>
                  <a:pt x="499751" y="552450"/>
                  <a:pt x="469900" y="582657"/>
                  <a:pt x="469900" y="619919"/>
                </a:cubicBezTo>
                <a:cubicBezTo>
                  <a:pt x="469900" y="657181"/>
                  <a:pt x="499751" y="687388"/>
                  <a:pt x="536575" y="687388"/>
                </a:cubicBezTo>
                <a:cubicBezTo>
                  <a:pt x="573399" y="687388"/>
                  <a:pt x="603250" y="657181"/>
                  <a:pt x="603250" y="619919"/>
                </a:cubicBezTo>
                <a:cubicBezTo>
                  <a:pt x="603250" y="582657"/>
                  <a:pt x="573399" y="552450"/>
                  <a:pt x="536575" y="552450"/>
                </a:cubicBezTo>
                <a:close/>
                <a:moveTo>
                  <a:pt x="536445" y="517525"/>
                </a:moveTo>
                <a:cubicBezTo>
                  <a:pt x="572491" y="517525"/>
                  <a:pt x="602844" y="536575"/>
                  <a:pt x="619919" y="563245"/>
                </a:cubicBezTo>
                <a:cubicBezTo>
                  <a:pt x="638890" y="536575"/>
                  <a:pt x="669244" y="517525"/>
                  <a:pt x="703392" y="517525"/>
                </a:cubicBezTo>
                <a:cubicBezTo>
                  <a:pt x="758408" y="517525"/>
                  <a:pt x="803939" y="563245"/>
                  <a:pt x="803939" y="618490"/>
                </a:cubicBezTo>
                <a:cubicBezTo>
                  <a:pt x="803939" y="645160"/>
                  <a:pt x="794453" y="668020"/>
                  <a:pt x="777379" y="687070"/>
                </a:cubicBezTo>
                <a:cubicBezTo>
                  <a:pt x="781173" y="687070"/>
                  <a:pt x="784968" y="687070"/>
                  <a:pt x="786865" y="687070"/>
                </a:cubicBezTo>
                <a:cubicBezTo>
                  <a:pt x="843778" y="687070"/>
                  <a:pt x="887412" y="730885"/>
                  <a:pt x="887412" y="786130"/>
                </a:cubicBezTo>
                <a:cubicBezTo>
                  <a:pt x="887412" y="795655"/>
                  <a:pt x="879824" y="803275"/>
                  <a:pt x="870338" y="803275"/>
                </a:cubicBezTo>
                <a:cubicBezTo>
                  <a:pt x="870338" y="803275"/>
                  <a:pt x="870338" y="803275"/>
                  <a:pt x="703392" y="803275"/>
                </a:cubicBezTo>
                <a:cubicBezTo>
                  <a:pt x="703392" y="803275"/>
                  <a:pt x="703392" y="803275"/>
                  <a:pt x="536445" y="803275"/>
                </a:cubicBezTo>
                <a:cubicBezTo>
                  <a:pt x="536445" y="803275"/>
                  <a:pt x="536445" y="803275"/>
                  <a:pt x="369499" y="803275"/>
                </a:cubicBezTo>
                <a:cubicBezTo>
                  <a:pt x="360013" y="803275"/>
                  <a:pt x="352425" y="795655"/>
                  <a:pt x="352425" y="786130"/>
                </a:cubicBezTo>
                <a:cubicBezTo>
                  <a:pt x="352425" y="730885"/>
                  <a:pt x="397956" y="687070"/>
                  <a:pt x="452972" y="687070"/>
                </a:cubicBezTo>
                <a:cubicBezTo>
                  <a:pt x="456766" y="687070"/>
                  <a:pt x="458664" y="687070"/>
                  <a:pt x="462458" y="687070"/>
                </a:cubicBezTo>
                <a:cubicBezTo>
                  <a:pt x="447281" y="668020"/>
                  <a:pt x="435898" y="645160"/>
                  <a:pt x="435898" y="618490"/>
                </a:cubicBezTo>
                <a:cubicBezTo>
                  <a:pt x="435898" y="563245"/>
                  <a:pt x="481429" y="517525"/>
                  <a:pt x="536445" y="517525"/>
                </a:cubicBezTo>
                <a:close/>
                <a:moveTo>
                  <a:pt x="95564" y="250825"/>
                </a:moveTo>
                <a:cubicBezTo>
                  <a:pt x="70929" y="250825"/>
                  <a:pt x="50085" y="271642"/>
                  <a:pt x="50085" y="296244"/>
                </a:cubicBezTo>
                <a:cubicBezTo>
                  <a:pt x="50085" y="296244"/>
                  <a:pt x="50085" y="298136"/>
                  <a:pt x="50085" y="298136"/>
                </a:cubicBezTo>
                <a:cubicBezTo>
                  <a:pt x="50085" y="298136"/>
                  <a:pt x="50085" y="298136"/>
                  <a:pt x="34925" y="419253"/>
                </a:cubicBezTo>
                <a:cubicBezTo>
                  <a:pt x="34925" y="438177"/>
                  <a:pt x="48190" y="453317"/>
                  <a:pt x="63349" y="460887"/>
                </a:cubicBezTo>
                <a:cubicBezTo>
                  <a:pt x="63349" y="460887"/>
                  <a:pt x="63349" y="460887"/>
                  <a:pt x="78509" y="324631"/>
                </a:cubicBezTo>
                <a:cubicBezTo>
                  <a:pt x="78509" y="315168"/>
                  <a:pt x="87984" y="309491"/>
                  <a:pt x="95564" y="309491"/>
                </a:cubicBezTo>
                <a:cubicBezTo>
                  <a:pt x="105039" y="311383"/>
                  <a:pt x="110723" y="318953"/>
                  <a:pt x="110723" y="326523"/>
                </a:cubicBezTo>
                <a:cubicBezTo>
                  <a:pt x="110723" y="326523"/>
                  <a:pt x="110723" y="328415"/>
                  <a:pt x="110723" y="328415"/>
                </a:cubicBezTo>
                <a:cubicBezTo>
                  <a:pt x="110723" y="328415"/>
                  <a:pt x="110723" y="328415"/>
                  <a:pt x="95564" y="477919"/>
                </a:cubicBezTo>
                <a:cubicBezTo>
                  <a:pt x="95564" y="477919"/>
                  <a:pt x="95564" y="479811"/>
                  <a:pt x="95564" y="479811"/>
                </a:cubicBezTo>
                <a:cubicBezTo>
                  <a:pt x="95564" y="483596"/>
                  <a:pt x="95564" y="485488"/>
                  <a:pt x="93669" y="489273"/>
                </a:cubicBezTo>
                <a:cubicBezTo>
                  <a:pt x="93669" y="489273"/>
                  <a:pt x="93669" y="489273"/>
                  <a:pt x="44400" y="585788"/>
                </a:cubicBezTo>
                <a:cubicBezTo>
                  <a:pt x="44400" y="585788"/>
                  <a:pt x="44400" y="585788"/>
                  <a:pt x="110723" y="585788"/>
                </a:cubicBezTo>
                <a:cubicBezTo>
                  <a:pt x="110723" y="585788"/>
                  <a:pt x="110723" y="585788"/>
                  <a:pt x="186522" y="585788"/>
                </a:cubicBezTo>
                <a:cubicBezTo>
                  <a:pt x="186522" y="585788"/>
                  <a:pt x="186522" y="585788"/>
                  <a:pt x="262320" y="585788"/>
                </a:cubicBezTo>
                <a:cubicBezTo>
                  <a:pt x="262320" y="585788"/>
                  <a:pt x="262320" y="585788"/>
                  <a:pt x="328644" y="585788"/>
                </a:cubicBezTo>
                <a:lnTo>
                  <a:pt x="281270" y="489273"/>
                </a:lnTo>
                <a:cubicBezTo>
                  <a:pt x="277480" y="485488"/>
                  <a:pt x="277480" y="481704"/>
                  <a:pt x="277480" y="476026"/>
                </a:cubicBezTo>
                <a:cubicBezTo>
                  <a:pt x="277480" y="476026"/>
                  <a:pt x="277480" y="476026"/>
                  <a:pt x="275585" y="453317"/>
                </a:cubicBezTo>
                <a:cubicBezTo>
                  <a:pt x="275585" y="453317"/>
                  <a:pt x="275585" y="453317"/>
                  <a:pt x="262320" y="313276"/>
                </a:cubicBezTo>
                <a:cubicBezTo>
                  <a:pt x="262320" y="307599"/>
                  <a:pt x="262320" y="303814"/>
                  <a:pt x="266110" y="300029"/>
                </a:cubicBezTo>
                <a:cubicBezTo>
                  <a:pt x="269900" y="296244"/>
                  <a:pt x="273690" y="294351"/>
                  <a:pt x="279375" y="294351"/>
                </a:cubicBezTo>
                <a:cubicBezTo>
                  <a:pt x="279375" y="294351"/>
                  <a:pt x="279375" y="294351"/>
                  <a:pt x="493505" y="294351"/>
                </a:cubicBezTo>
                <a:cubicBezTo>
                  <a:pt x="504875" y="294351"/>
                  <a:pt x="514350" y="284889"/>
                  <a:pt x="514350" y="273534"/>
                </a:cubicBezTo>
                <a:cubicBezTo>
                  <a:pt x="514350" y="260287"/>
                  <a:pt x="504875" y="250825"/>
                  <a:pt x="493505" y="250825"/>
                </a:cubicBezTo>
                <a:cubicBezTo>
                  <a:pt x="493505" y="250825"/>
                  <a:pt x="493505" y="250825"/>
                  <a:pt x="186522" y="250825"/>
                </a:cubicBezTo>
                <a:cubicBezTo>
                  <a:pt x="186522" y="250825"/>
                  <a:pt x="186522" y="250825"/>
                  <a:pt x="95564" y="250825"/>
                </a:cubicBezTo>
                <a:close/>
                <a:moveTo>
                  <a:pt x="568853" y="201613"/>
                </a:moveTo>
                <a:cubicBezTo>
                  <a:pt x="578114" y="201613"/>
                  <a:pt x="587374" y="209190"/>
                  <a:pt x="587374" y="218661"/>
                </a:cubicBezTo>
                <a:cubicBezTo>
                  <a:pt x="587374" y="218661"/>
                  <a:pt x="587374" y="218661"/>
                  <a:pt x="587374" y="351253"/>
                </a:cubicBezTo>
                <a:cubicBezTo>
                  <a:pt x="587374" y="360724"/>
                  <a:pt x="579966" y="368301"/>
                  <a:pt x="570705" y="368301"/>
                </a:cubicBezTo>
                <a:cubicBezTo>
                  <a:pt x="570705" y="368301"/>
                  <a:pt x="570705" y="368301"/>
                  <a:pt x="568853" y="368301"/>
                </a:cubicBezTo>
                <a:cubicBezTo>
                  <a:pt x="559593" y="368301"/>
                  <a:pt x="554037" y="360724"/>
                  <a:pt x="554037" y="351253"/>
                </a:cubicBezTo>
                <a:cubicBezTo>
                  <a:pt x="554037" y="351253"/>
                  <a:pt x="554037" y="351253"/>
                  <a:pt x="554037" y="218661"/>
                </a:cubicBezTo>
                <a:cubicBezTo>
                  <a:pt x="554037" y="209190"/>
                  <a:pt x="559593" y="201613"/>
                  <a:pt x="568853" y="201613"/>
                </a:cubicBezTo>
                <a:close/>
                <a:moveTo>
                  <a:pt x="769770" y="134938"/>
                </a:moveTo>
                <a:cubicBezTo>
                  <a:pt x="779379" y="134938"/>
                  <a:pt x="788987" y="142527"/>
                  <a:pt x="788987" y="150116"/>
                </a:cubicBezTo>
                <a:cubicBezTo>
                  <a:pt x="788987" y="150116"/>
                  <a:pt x="788987" y="150116"/>
                  <a:pt x="788987" y="351226"/>
                </a:cubicBezTo>
                <a:cubicBezTo>
                  <a:pt x="788987" y="360712"/>
                  <a:pt x="781300" y="368301"/>
                  <a:pt x="771692" y="368301"/>
                </a:cubicBezTo>
                <a:cubicBezTo>
                  <a:pt x="771692" y="368301"/>
                  <a:pt x="771692" y="368301"/>
                  <a:pt x="769770" y="368301"/>
                </a:cubicBezTo>
                <a:cubicBezTo>
                  <a:pt x="760162" y="368301"/>
                  <a:pt x="752475" y="360712"/>
                  <a:pt x="752475" y="351226"/>
                </a:cubicBezTo>
                <a:cubicBezTo>
                  <a:pt x="752475" y="351226"/>
                  <a:pt x="752475" y="351226"/>
                  <a:pt x="752475" y="150116"/>
                </a:cubicBezTo>
                <a:cubicBezTo>
                  <a:pt x="752475" y="142527"/>
                  <a:pt x="760162" y="134938"/>
                  <a:pt x="769770" y="134938"/>
                </a:cubicBezTo>
                <a:close/>
                <a:moveTo>
                  <a:pt x="669757" y="100013"/>
                </a:moveTo>
                <a:cubicBezTo>
                  <a:pt x="679366" y="100013"/>
                  <a:pt x="688974" y="107624"/>
                  <a:pt x="688974" y="117138"/>
                </a:cubicBezTo>
                <a:cubicBezTo>
                  <a:pt x="688974" y="117138"/>
                  <a:pt x="688974" y="117138"/>
                  <a:pt x="688974" y="351176"/>
                </a:cubicBezTo>
                <a:cubicBezTo>
                  <a:pt x="688974" y="360690"/>
                  <a:pt x="681287" y="368301"/>
                  <a:pt x="671679" y="368301"/>
                </a:cubicBezTo>
                <a:cubicBezTo>
                  <a:pt x="671679" y="368301"/>
                  <a:pt x="671679" y="368301"/>
                  <a:pt x="669757" y="368301"/>
                </a:cubicBezTo>
                <a:cubicBezTo>
                  <a:pt x="660149" y="368301"/>
                  <a:pt x="652462" y="360690"/>
                  <a:pt x="652462" y="351176"/>
                </a:cubicBezTo>
                <a:cubicBezTo>
                  <a:pt x="652462" y="351176"/>
                  <a:pt x="652462" y="351176"/>
                  <a:pt x="652462" y="117138"/>
                </a:cubicBezTo>
                <a:cubicBezTo>
                  <a:pt x="652462" y="107624"/>
                  <a:pt x="660149" y="100013"/>
                  <a:pt x="669757" y="100013"/>
                </a:cubicBezTo>
                <a:close/>
                <a:moveTo>
                  <a:pt x="185737" y="66675"/>
                </a:moveTo>
                <a:cubicBezTo>
                  <a:pt x="147814" y="66675"/>
                  <a:pt x="117475" y="97014"/>
                  <a:pt x="117475" y="134938"/>
                </a:cubicBezTo>
                <a:cubicBezTo>
                  <a:pt x="117475" y="172861"/>
                  <a:pt x="147814" y="203200"/>
                  <a:pt x="185737" y="203200"/>
                </a:cubicBezTo>
                <a:cubicBezTo>
                  <a:pt x="217973" y="203200"/>
                  <a:pt x="246415" y="178550"/>
                  <a:pt x="252104" y="148211"/>
                </a:cubicBezTo>
                <a:cubicBezTo>
                  <a:pt x="252104" y="144419"/>
                  <a:pt x="254000" y="138730"/>
                  <a:pt x="254000" y="134938"/>
                </a:cubicBezTo>
                <a:cubicBezTo>
                  <a:pt x="254000" y="97014"/>
                  <a:pt x="223661" y="66675"/>
                  <a:pt x="185737" y="66675"/>
                </a:cubicBezTo>
                <a:close/>
                <a:moveTo>
                  <a:pt x="220609" y="34925"/>
                </a:moveTo>
                <a:cubicBezTo>
                  <a:pt x="216820" y="34925"/>
                  <a:pt x="213031" y="34925"/>
                  <a:pt x="211137" y="36821"/>
                </a:cubicBezTo>
                <a:cubicBezTo>
                  <a:pt x="211137" y="36821"/>
                  <a:pt x="213031" y="38717"/>
                  <a:pt x="214926" y="38717"/>
                </a:cubicBezTo>
                <a:cubicBezTo>
                  <a:pt x="214926" y="38717"/>
                  <a:pt x="216820" y="38717"/>
                  <a:pt x="216820" y="38717"/>
                </a:cubicBezTo>
                <a:cubicBezTo>
                  <a:pt x="220609" y="40613"/>
                  <a:pt x="222503" y="40613"/>
                  <a:pt x="224397" y="42509"/>
                </a:cubicBezTo>
                <a:cubicBezTo>
                  <a:pt x="224397" y="42509"/>
                  <a:pt x="226292" y="42509"/>
                  <a:pt x="226292" y="42509"/>
                </a:cubicBezTo>
                <a:cubicBezTo>
                  <a:pt x="228186" y="44405"/>
                  <a:pt x="231975" y="44405"/>
                  <a:pt x="233869" y="46301"/>
                </a:cubicBezTo>
                <a:cubicBezTo>
                  <a:pt x="235763" y="46301"/>
                  <a:pt x="235763" y="48197"/>
                  <a:pt x="235763" y="48197"/>
                </a:cubicBezTo>
                <a:cubicBezTo>
                  <a:pt x="237658" y="48197"/>
                  <a:pt x="239552" y="50093"/>
                  <a:pt x="241446" y="51989"/>
                </a:cubicBezTo>
                <a:cubicBezTo>
                  <a:pt x="243341" y="51989"/>
                  <a:pt x="243341" y="51989"/>
                  <a:pt x="245235" y="53885"/>
                </a:cubicBezTo>
                <a:cubicBezTo>
                  <a:pt x="247129" y="53885"/>
                  <a:pt x="247129" y="55781"/>
                  <a:pt x="249024" y="55781"/>
                </a:cubicBezTo>
                <a:cubicBezTo>
                  <a:pt x="250918" y="57677"/>
                  <a:pt x="250918" y="57677"/>
                  <a:pt x="252812" y="59573"/>
                </a:cubicBezTo>
                <a:cubicBezTo>
                  <a:pt x="252812" y="59573"/>
                  <a:pt x="254707" y="61469"/>
                  <a:pt x="256601" y="63365"/>
                </a:cubicBezTo>
                <a:cubicBezTo>
                  <a:pt x="256601" y="63365"/>
                  <a:pt x="258495" y="65261"/>
                  <a:pt x="258495" y="65261"/>
                </a:cubicBezTo>
                <a:cubicBezTo>
                  <a:pt x="260390" y="67157"/>
                  <a:pt x="262284" y="67157"/>
                  <a:pt x="262284" y="69053"/>
                </a:cubicBezTo>
                <a:cubicBezTo>
                  <a:pt x="264178" y="70949"/>
                  <a:pt x="264178" y="70949"/>
                  <a:pt x="264178" y="72845"/>
                </a:cubicBezTo>
                <a:cubicBezTo>
                  <a:pt x="266073" y="74741"/>
                  <a:pt x="267967" y="76637"/>
                  <a:pt x="269861" y="78532"/>
                </a:cubicBezTo>
                <a:cubicBezTo>
                  <a:pt x="271755" y="82324"/>
                  <a:pt x="273650" y="84220"/>
                  <a:pt x="275544" y="86116"/>
                </a:cubicBezTo>
                <a:cubicBezTo>
                  <a:pt x="275544" y="88012"/>
                  <a:pt x="275544" y="88012"/>
                  <a:pt x="275544" y="89908"/>
                </a:cubicBezTo>
                <a:cubicBezTo>
                  <a:pt x="277438" y="91804"/>
                  <a:pt x="277438" y="93700"/>
                  <a:pt x="279333" y="95596"/>
                </a:cubicBezTo>
                <a:cubicBezTo>
                  <a:pt x="279333" y="95596"/>
                  <a:pt x="279333" y="97492"/>
                  <a:pt x="281227" y="97492"/>
                </a:cubicBezTo>
                <a:cubicBezTo>
                  <a:pt x="281227" y="99388"/>
                  <a:pt x="281227" y="101284"/>
                  <a:pt x="283121" y="103180"/>
                </a:cubicBezTo>
                <a:cubicBezTo>
                  <a:pt x="283121" y="105076"/>
                  <a:pt x="283121" y="106972"/>
                  <a:pt x="283121" y="106972"/>
                </a:cubicBezTo>
                <a:cubicBezTo>
                  <a:pt x="283121" y="108868"/>
                  <a:pt x="285016" y="110764"/>
                  <a:pt x="285016" y="112660"/>
                </a:cubicBezTo>
                <a:cubicBezTo>
                  <a:pt x="285016" y="114556"/>
                  <a:pt x="285016" y="114556"/>
                  <a:pt x="285016" y="116452"/>
                </a:cubicBezTo>
                <a:cubicBezTo>
                  <a:pt x="286910" y="118348"/>
                  <a:pt x="286910" y="120244"/>
                  <a:pt x="286910" y="122140"/>
                </a:cubicBezTo>
                <a:cubicBezTo>
                  <a:pt x="286910" y="124036"/>
                  <a:pt x="286910" y="124036"/>
                  <a:pt x="286910" y="125932"/>
                </a:cubicBezTo>
                <a:cubicBezTo>
                  <a:pt x="286910" y="129724"/>
                  <a:pt x="286910" y="131620"/>
                  <a:pt x="286910" y="135412"/>
                </a:cubicBezTo>
                <a:cubicBezTo>
                  <a:pt x="286910" y="169539"/>
                  <a:pt x="269861" y="199875"/>
                  <a:pt x="243341" y="218834"/>
                </a:cubicBezTo>
                <a:cubicBezTo>
                  <a:pt x="243341" y="218834"/>
                  <a:pt x="243341" y="218834"/>
                  <a:pt x="453611" y="218834"/>
                </a:cubicBezTo>
                <a:cubicBezTo>
                  <a:pt x="453611" y="218834"/>
                  <a:pt x="453611" y="218834"/>
                  <a:pt x="453611" y="184707"/>
                </a:cubicBezTo>
                <a:cubicBezTo>
                  <a:pt x="453611" y="175227"/>
                  <a:pt x="461188" y="167643"/>
                  <a:pt x="468766" y="167643"/>
                </a:cubicBezTo>
                <a:cubicBezTo>
                  <a:pt x="478237" y="167643"/>
                  <a:pt x="487709" y="175227"/>
                  <a:pt x="487709" y="184707"/>
                </a:cubicBezTo>
                <a:cubicBezTo>
                  <a:pt x="487709" y="184707"/>
                  <a:pt x="487709" y="184707"/>
                  <a:pt x="487709" y="218834"/>
                </a:cubicBezTo>
                <a:cubicBezTo>
                  <a:pt x="487709" y="218834"/>
                  <a:pt x="487709" y="218834"/>
                  <a:pt x="493392" y="218834"/>
                </a:cubicBezTo>
                <a:cubicBezTo>
                  <a:pt x="523701" y="218834"/>
                  <a:pt x="548327" y="243482"/>
                  <a:pt x="548327" y="273818"/>
                </a:cubicBezTo>
                <a:cubicBezTo>
                  <a:pt x="548327" y="304153"/>
                  <a:pt x="523701" y="328801"/>
                  <a:pt x="493392" y="328801"/>
                </a:cubicBezTo>
                <a:cubicBezTo>
                  <a:pt x="493392" y="328801"/>
                  <a:pt x="493392" y="328801"/>
                  <a:pt x="487709" y="328801"/>
                </a:cubicBezTo>
                <a:cubicBezTo>
                  <a:pt x="487709" y="328801"/>
                  <a:pt x="487709" y="328801"/>
                  <a:pt x="487709" y="351552"/>
                </a:cubicBezTo>
                <a:cubicBezTo>
                  <a:pt x="487709" y="361032"/>
                  <a:pt x="480132" y="368616"/>
                  <a:pt x="470660" y="368616"/>
                </a:cubicBezTo>
                <a:cubicBezTo>
                  <a:pt x="470660" y="368616"/>
                  <a:pt x="470660" y="368616"/>
                  <a:pt x="468766" y="368616"/>
                </a:cubicBezTo>
                <a:cubicBezTo>
                  <a:pt x="461188" y="368616"/>
                  <a:pt x="453611" y="361032"/>
                  <a:pt x="453611" y="351552"/>
                </a:cubicBezTo>
                <a:cubicBezTo>
                  <a:pt x="453611" y="351552"/>
                  <a:pt x="453611" y="351552"/>
                  <a:pt x="453611" y="328801"/>
                </a:cubicBezTo>
                <a:cubicBezTo>
                  <a:pt x="453611" y="328801"/>
                  <a:pt x="453611" y="328801"/>
                  <a:pt x="387309" y="328801"/>
                </a:cubicBezTo>
                <a:cubicBezTo>
                  <a:pt x="387309" y="328801"/>
                  <a:pt x="387309" y="328801"/>
                  <a:pt x="387309" y="351552"/>
                </a:cubicBezTo>
                <a:cubicBezTo>
                  <a:pt x="387309" y="361032"/>
                  <a:pt x="379732" y="368616"/>
                  <a:pt x="370261" y="368616"/>
                </a:cubicBezTo>
                <a:cubicBezTo>
                  <a:pt x="360789" y="368616"/>
                  <a:pt x="353212" y="361032"/>
                  <a:pt x="353212" y="351552"/>
                </a:cubicBezTo>
                <a:cubicBezTo>
                  <a:pt x="353212" y="351552"/>
                  <a:pt x="353212" y="351552"/>
                  <a:pt x="353212" y="328801"/>
                </a:cubicBezTo>
                <a:cubicBezTo>
                  <a:pt x="353212" y="328801"/>
                  <a:pt x="353212" y="328801"/>
                  <a:pt x="296382" y="328801"/>
                </a:cubicBezTo>
                <a:cubicBezTo>
                  <a:pt x="296382" y="328801"/>
                  <a:pt x="296382" y="328801"/>
                  <a:pt x="305853" y="434975"/>
                </a:cubicBezTo>
                <a:cubicBezTo>
                  <a:pt x="305853" y="434975"/>
                  <a:pt x="305853" y="434975"/>
                  <a:pt x="870363" y="434975"/>
                </a:cubicBezTo>
                <a:cubicBezTo>
                  <a:pt x="879835" y="434975"/>
                  <a:pt x="887412" y="427391"/>
                  <a:pt x="887412" y="419807"/>
                </a:cubicBezTo>
                <a:lnTo>
                  <a:pt x="887412" y="51989"/>
                </a:lnTo>
                <a:cubicBezTo>
                  <a:pt x="887412" y="42509"/>
                  <a:pt x="879835" y="34925"/>
                  <a:pt x="870363" y="34925"/>
                </a:cubicBezTo>
                <a:cubicBezTo>
                  <a:pt x="870363" y="34925"/>
                  <a:pt x="870363" y="34925"/>
                  <a:pt x="220609" y="34925"/>
                </a:cubicBezTo>
                <a:close/>
                <a:moveTo>
                  <a:pt x="220146" y="0"/>
                </a:moveTo>
                <a:cubicBezTo>
                  <a:pt x="220146" y="0"/>
                  <a:pt x="220146" y="0"/>
                  <a:pt x="871096" y="0"/>
                </a:cubicBezTo>
                <a:cubicBezTo>
                  <a:pt x="899563" y="0"/>
                  <a:pt x="922337" y="22788"/>
                  <a:pt x="922337" y="51273"/>
                </a:cubicBezTo>
                <a:cubicBezTo>
                  <a:pt x="922337" y="51273"/>
                  <a:pt x="922337" y="51273"/>
                  <a:pt x="922337" y="419678"/>
                </a:cubicBezTo>
                <a:cubicBezTo>
                  <a:pt x="922337" y="446264"/>
                  <a:pt x="899563" y="469052"/>
                  <a:pt x="871096" y="469052"/>
                </a:cubicBezTo>
                <a:cubicBezTo>
                  <a:pt x="871096" y="469052"/>
                  <a:pt x="871096" y="469052"/>
                  <a:pt x="309343" y="469052"/>
                </a:cubicBezTo>
                <a:cubicBezTo>
                  <a:pt x="309343" y="469052"/>
                  <a:pt x="309343" y="469052"/>
                  <a:pt x="309343" y="474749"/>
                </a:cubicBezTo>
                <a:cubicBezTo>
                  <a:pt x="309343" y="474749"/>
                  <a:pt x="309343" y="474749"/>
                  <a:pt x="358687" y="573497"/>
                </a:cubicBezTo>
                <a:cubicBezTo>
                  <a:pt x="364380" y="582992"/>
                  <a:pt x="362482" y="594386"/>
                  <a:pt x="356789" y="603881"/>
                </a:cubicBezTo>
                <a:cubicBezTo>
                  <a:pt x="351095" y="613376"/>
                  <a:pt x="341606" y="619073"/>
                  <a:pt x="330219" y="619073"/>
                </a:cubicBezTo>
                <a:cubicBezTo>
                  <a:pt x="330219" y="619073"/>
                  <a:pt x="330219" y="619073"/>
                  <a:pt x="278978" y="619073"/>
                </a:cubicBezTo>
                <a:cubicBezTo>
                  <a:pt x="278978" y="619073"/>
                  <a:pt x="278978" y="619073"/>
                  <a:pt x="278978" y="748204"/>
                </a:cubicBezTo>
                <a:cubicBezTo>
                  <a:pt x="278978" y="778588"/>
                  <a:pt x="254307" y="803275"/>
                  <a:pt x="223942" y="803275"/>
                </a:cubicBezTo>
                <a:cubicBezTo>
                  <a:pt x="208759" y="803275"/>
                  <a:pt x="195475" y="797578"/>
                  <a:pt x="185986" y="788083"/>
                </a:cubicBezTo>
                <a:cubicBezTo>
                  <a:pt x="176497" y="797578"/>
                  <a:pt x="163212" y="803275"/>
                  <a:pt x="148029" y="803275"/>
                </a:cubicBezTo>
                <a:cubicBezTo>
                  <a:pt x="117664" y="803275"/>
                  <a:pt x="92993" y="778588"/>
                  <a:pt x="92993" y="748204"/>
                </a:cubicBezTo>
                <a:cubicBezTo>
                  <a:pt x="92993" y="748204"/>
                  <a:pt x="92993" y="748204"/>
                  <a:pt x="92993" y="619073"/>
                </a:cubicBezTo>
                <a:cubicBezTo>
                  <a:pt x="92993" y="619073"/>
                  <a:pt x="92993" y="619073"/>
                  <a:pt x="41752" y="619073"/>
                </a:cubicBezTo>
                <a:cubicBezTo>
                  <a:pt x="30365" y="619073"/>
                  <a:pt x="20876" y="613376"/>
                  <a:pt x="15183" y="603881"/>
                </a:cubicBezTo>
                <a:cubicBezTo>
                  <a:pt x="9489" y="594386"/>
                  <a:pt x="9489" y="582992"/>
                  <a:pt x="13285" y="573497"/>
                </a:cubicBezTo>
                <a:cubicBezTo>
                  <a:pt x="13285" y="573497"/>
                  <a:pt x="13285" y="573497"/>
                  <a:pt x="53139" y="491840"/>
                </a:cubicBezTo>
                <a:cubicBezTo>
                  <a:pt x="22774" y="482345"/>
                  <a:pt x="0" y="451961"/>
                  <a:pt x="0" y="419678"/>
                </a:cubicBezTo>
                <a:cubicBezTo>
                  <a:pt x="0" y="417779"/>
                  <a:pt x="0" y="417779"/>
                  <a:pt x="0" y="415880"/>
                </a:cubicBezTo>
                <a:cubicBezTo>
                  <a:pt x="0" y="415880"/>
                  <a:pt x="0" y="415880"/>
                  <a:pt x="15183" y="294344"/>
                </a:cubicBezTo>
                <a:cubicBezTo>
                  <a:pt x="17080" y="252567"/>
                  <a:pt x="51241" y="218385"/>
                  <a:pt x="94891" y="218385"/>
                </a:cubicBezTo>
                <a:cubicBezTo>
                  <a:pt x="94891" y="218385"/>
                  <a:pt x="94891" y="218385"/>
                  <a:pt x="129051" y="218385"/>
                </a:cubicBezTo>
                <a:cubicBezTo>
                  <a:pt x="102482" y="199395"/>
                  <a:pt x="85402" y="169011"/>
                  <a:pt x="85402" y="134829"/>
                </a:cubicBezTo>
                <a:cubicBezTo>
                  <a:pt x="85402" y="83556"/>
                  <a:pt x="123358" y="41778"/>
                  <a:pt x="172701" y="34182"/>
                </a:cubicBezTo>
                <a:cubicBezTo>
                  <a:pt x="178394" y="15192"/>
                  <a:pt x="197373" y="0"/>
                  <a:pt x="2201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81" name="Freeform: Shape 980">
            <a:extLst>
              <a:ext uri="{FF2B5EF4-FFF2-40B4-BE49-F238E27FC236}">
                <a16:creationId xmlns:a16="http://schemas.microsoft.com/office/drawing/2014/main" id="{794B4F3F-0D36-4B19-AFA9-46C2BEAA3F61}"/>
              </a:ext>
            </a:extLst>
          </p:cNvPr>
          <p:cNvSpPr>
            <a:spLocks/>
          </p:cNvSpPr>
          <p:nvPr/>
        </p:nvSpPr>
        <p:spPr bwMode="auto">
          <a:xfrm>
            <a:off x="4899404" y="4334896"/>
            <a:ext cx="510347" cy="531527"/>
          </a:xfrm>
          <a:custGeom>
            <a:avLst/>
            <a:gdLst>
              <a:gd name="connsiteX0" fmla="*/ 34925 w 803276"/>
              <a:gd name="connsiteY0" fmla="*/ 403225 h 836613"/>
              <a:gd name="connsiteX1" fmla="*/ 34925 w 803276"/>
              <a:gd name="connsiteY1" fmla="*/ 636588 h 836613"/>
              <a:gd name="connsiteX2" fmla="*/ 168275 w 803276"/>
              <a:gd name="connsiteY2" fmla="*/ 636588 h 836613"/>
              <a:gd name="connsiteX3" fmla="*/ 168275 w 803276"/>
              <a:gd name="connsiteY3" fmla="*/ 403225 h 836613"/>
              <a:gd name="connsiteX4" fmla="*/ 103188 w 803276"/>
              <a:gd name="connsiteY4" fmla="*/ 403225 h 836613"/>
              <a:gd name="connsiteX5" fmla="*/ 101600 w 803276"/>
              <a:gd name="connsiteY5" fmla="*/ 403225 h 836613"/>
              <a:gd name="connsiteX6" fmla="*/ 334963 w 803276"/>
              <a:gd name="connsiteY6" fmla="*/ 234950 h 836613"/>
              <a:gd name="connsiteX7" fmla="*/ 334963 w 803276"/>
              <a:gd name="connsiteY7" fmla="*/ 669925 h 836613"/>
              <a:gd name="connsiteX8" fmla="*/ 469900 w 803276"/>
              <a:gd name="connsiteY8" fmla="*/ 669925 h 836613"/>
              <a:gd name="connsiteX9" fmla="*/ 469900 w 803276"/>
              <a:gd name="connsiteY9" fmla="*/ 234950 h 836613"/>
              <a:gd name="connsiteX10" fmla="*/ 403225 w 803276"/>
              <a:gd name="connsiteY10" fmla="*/ 234950 h 836613"/>
              <a:gd name="connsiteX11" fmla="*/ 401638 w 803276"/>
              <a:gd name="connsiteY11" fmla="*/ 234950 h 836613"/>
              <a:gd name="connsiteX12" fmla="*/ 636588 w 803276"/>
              <a:gd name="connsiteY12" fmla="*/ 166687 h 836613"/>
              <a:gd name="connsiteX13" fmla="*/ 636588 w 803276"/>
              <a:gd name="connsiteY13" fmla="*/ 468312 h 836613"/>
              <a:gd name="connsiteX14" fmla="*/ 771524 w 803276"/>
              <a:gd name="connsiteY14" fmla="*/ 468312 h 836613"/>
              <a:gd name="connsiteX15" fmla="*/ 771524 w 803276"/>
              <a:gd name="connsiteY15" fmla="*/ 166687 h 836613"/>
              <a:gd name="connsiteX16" fmla="*/ 704848 w 803276"/>
              <a:gd name="connsiteY16" fmla="*/ 166687 h 836613"/>
              <a:gd name="connsiteX17" fmla="*/ 703260 w 803276"/>
              <a:gd name="connsiteY17" fmla="*/ 166687 h 836613"/>
              <a:gd name="connsiteX18" fmla="*/ 100806 w 803276"/>
              <a:gd name="connsiteY18" fmla="*/ 68262 h 836613"/>
              <a:gd name="connsiteX19" fmla="*/ 117924 w 803276"/>
              <a:gd name="connsiteY19" fmla="*/ 83456 h 836613"/>
              <a:gd name="connsiteX20" fmla="*/ 117924 w 803276"/>
              <a:gd name="connsiteY20" fmla="*/ 368345 h 836613"/>
              <a:gd name="connsiteX21" fmla="*/ 167376 w 803276"/>
              <a:gd name="connsiteY21" fmla="*/ 368345 h 836613"/>
              <a:gd name="connsiteX22" fmla="*/ 201612 w 803276"/>
              <a:gd name="connsiteY22" fmla="*/ 402532 h 836613"/>
              <a:gd name="connsiteX23" fmla="*/ 201612 w 803276"/>
              <a:gd name="connsiteY23" fmla="*/ 636140 h 836613"/>
              <a:gd name="connsiteX24" fmla="*/ 167376 w 803276"/>
              <a:gd name="connsiteY24" fmla="*/ 670327 h 836613"/>
              <a:gd name="connsiteX25" fmla="*/ 117924 w 803276"/>
              <a:gd name="connsiteY25" fmla="*/ 670327 h 836613"/>
              <a:gd name="connsiteX26" fmla="*/ 117924 w 803276"/>
              <a:gd name="connsiteY26" fmla="*/ 788081 h 836613"/>
              <a:gd name="connsiteX27" fmla="*/ 102708 w 803276"/>
              <a:gd name="connsiteY27" fmla="*/ 803275 h 836613"/>
              <a:gd name="connsiteX28" fmla="*/ 100806 w 803276"/>
              <a:gd name="connsiteY28" fmla="*/ 803275 h 836613"/>
              <a:gd name="connsiteX29" fmla="*/ 83688 w 803276"/>
              <a:gd name="connsiteY29" fmla="*/ 788081 h 836613"/>
              <a:gd name="connsiteX30" fmla="*/ 83688 w 803276"/>
              <a:gd name="connsiteY30" fmla="*/ 670327 h 836613"/>
              <a:gd name="connsiteX31" fmla="*/ 34236 w 803276"/>
              <a:gd name="connsiteY31" fmla="*/ 670327 h 836613"/>
              <a:gd name="connsiteX32" fmla="*/ 0 w 803276"/>
              <a:gd name="connsiteY32" fmla="*/ 636140 h 836613"/>
              <a:gd name="connsiteX33" fmla="*/ 0 w 803276"/>
              <a:gd name="connsiteY33" fmla="*/ 402532 h 836613"/>
              <a:gd name="connsiteX34" fmla="*/ 34236 w 803276"/>
              <a:gd name="connsiteY34" fmla="*/ 368345 h 836613"/>
              <a:gd name="connsiteX35" fmla="*/ 83688 w 803276"/>
              <a:gd name="connsiteY35" fmla="*/ 368345 h 836613"/>
              <a:gd name="connsiteX36" fmla="*/ 83688 w 803276"/>
              <a:gd name="connsiteY36" fmla="*/ 83456 h 836613"/>
              <a:gd name="connsiteX37" fmla="*/ 100806 w 803276"/>
              <a:gd name="connsiteY37" fmla="*/ 68262 h 836613"/>
              <a:gd name="connsiteX38" fmla="*/ 703112 w 803276"/>
              <a:gd name="connsiteY38" fmla="*/ 34925 h 836613"/>
              <a:gd name="connsiteX39" fmla="*/ 722008 w 803276"/>
              <a:gd name="connsiteY39" fmla="*/ 51974 h 836613"/>
              <a:gd name="connsiteX40" fmla="*/ 722008 w 803276"/>
              <a:gd name="connsiteY40" fmla="*/ 135326 h 836613"/>
              <a:gd name="connsiteX41" fmla="*/ 771148 w 803276"/>
              <a:gd name="connsiteY41" fmla="*/ 135326 h 836613"/>
              <a:gd name="connsiteX42" fmla="*/ 803276 w 803276"/>
              <a:gd name="connsiteY42" fmla="*/ 167531 h 836613"/>
              <a:gd name="connsiteX43" fmla="*/ 803276 w 803276"/>
              <a:gd name="connsiteY43" fmla="*/ 468734 h 836613"/>
              <a:gd name="connsiteX44" fmla="*/ 771148 w 803276"/>
              <a:gd name="connsiteY44" fmla="*/ 502833 h 836613"/>
              <a:gd name="connsiteX45" fmla="*/ 722008 w 803276"/>
              <a:gd name="connsiteY45" fmla="*/ 502833 h 836613"/>
              <a:gd name="connsiteX46" fmla="*/ 722008 w 803276"/>
              <a:gd name="connsiteY46" fmla="*/ 752889 h 836613"/>
              <a:gd name="connsiteX47" fmla="*/ 705000 w 803276"/>
              <a:gd name="connsiteY47" fmla="*/ 769938 h 836613"/>
              <a:gd name="connsiteX48" fmla="*/ 703112 w 803276"/>
              <a:gd name="connsiteY48" fmla="*/ 769938 h 836613"/>
              <a:gd name="connsiteX49" fmla="*/ 686100 w 803276"/>
              <a:gd name="connsiteY49" fmla="*/ 752889 h 836613"/>
              <a:gd name="connsiteX50" fmla="*/ 686100 w 803276"/>
              <a:gd name="connsiteY50" fmla="*/ 502833 h 836613"/>
              <a:gd name="connsiteX51" fmla="*/ 636964 w 803276"/>
              <a:gd name="connsiteY51" fmla="*/ 502833 h 836613"/>
              <a:gd name="connsiteX52" fmla="*/ 604836 w 803276"/>
              <a:gd name="connsiteY52" fmla="*/ 468734 h 836613"/>
              <a:gd name="connsiteX53" fmla="*/ 604836 w 803276"/>
              <a:gd name="connsiteY53" fmla="*/ 167531 h 836613"/>
              <a:gd name="connsiteX54" fmla="*/ 636964 w 803276"/>
              <a:gd name="connsiteY54" fmla="*/ 135326 h 836613"/>
              <a:gd name="connsiteX55" fmla="*/ 686100 w 803276"/>
              <a:gd name="connsiteY55" fmla="*/ 135326 h 836613"/>
              <a:gd name="connsiteX56" fmla="*/ 686100 w 803276"/>
              <a:gd name="connsiteY56" fmla="*/ 51974 h 836613"/>
              <a:gd name="connsiteX57" fmla="*/ 703112 w 803276"/>
              <a:gd name="connsiteY57" fmla="*/ 34925 h 836613"/>
              <a:gd name="connsiteX58" fmla="*/ 400529 w 803276"/>
              <a:gd name="connsiteY58" fmla="*/ 0 h 836613"/>
              <a:gd name="connsiteX59" fmla="*/ 419549 w 803276"/>
              <a:gd name="connsiteY59" fmla="*/ 17074 h 836613"/>
              <a:gd name="connsiteX60" fmla="*/ 419549 w 803276"/>
              <a:gd name="connsiteY60" fmla="*/ 201091 h 836613"/>
              <a:gd name="connsiteX61" fmla="*/ 469001 w 803276"/>
              <a:gd name="connsiteY61" fmla="*/ 201091 h 836613"/>
              <a:gd name="connsiteX62" fmla="*/ 503237 w 803276"/>
              <a:gd name="connsiteY62" fmla="*/ 235238 h 836613"/>
              <a:gd name="connsiteX63" fmla="*/ 503237 w 803276"/>
              <a:gd name="connsiteY63" fmla="*/ 669670 h 836613"/>
              <a:gd name="connsiteX64" fmla="*/ 469001 w 803276"/>
              <a:gd name="connsiteY64" fmla="*/ 703817 h 836613"/>
              <a:gd name="connsiteX65" fmla="*/ 419549 w 803276"/>
              <a:gd name="connsiteY65" fmla="*/ 703817 h 836613"/>
              <a:gd name="connsiteX66" fmla="*/ 419549 w 803276"/>
              <a:gd name="connsiteY66" fmla="*/ 819539 h 836613"/>
              <a:gd name="connsiteX67" fmla="*/ 402431 w 803276"/>
              <a:gd name="connsiteY67" fmla="*/ 836613 h 836613"/>
              <a:gd name="connsiteX68" fmla="*/ 400529 w 803276"/>
              <a:gd name="connsiteY68" fmla="*/ 836613 h 836613"/>
              <a:gd name="connsiteX69" fmla="*/ 383411 w 803276"/>
              <a:gd name="connsiteY69" fmla="*/ 819539 h 836613"/>
              <a:gd name="connsiteX70" fmla="*/ 383411 w 803276"/>
              <a:gd name="connsiteY70" fmla="*/ 703817 h 836613"/>
              <a:gd name="connsiteX71" fmla="*/ 333959 w 803276"/>
              <a:gd name="connsiteY71" fmla="*/ 703817 h 836613"/>
              <a:gd name="connsiteX72" fmla="*/ 301625 w 803276"/>
              <a:gd name="connsiteY72" fmla="*/ 669670 h 836613"/>
              <a:gd name="connsiteX73" fmla="*/ 301625 w 803276"/>
              <a:gd name="connsiteY73" fmla="*/ 235238 h 836613"/>
              <a:gd name="connsiteX74" fmla="*/ 333959 w 803276"/>
              <a:gd name="connsiteY74" fmla="*/ 201091 h 836613"/>
              <a:gd name="connsiteX75" fmla="*/ 383411 w 803276"/>
              <a:gd name="connsiteY75" fmla="*/ 201091 h 836613"/>
              <a:gd name="connsiteX76" fmla="*/ 383411 w 803276"/>
              <a:gd name="connsiteY76" fmla="*/ 17074 h 836613"/>
              <a:gd name="connsiteX77" fmla="*/ 400529 w 803276"/>
              <a:gd name="connsiteY77" fmla="*/ 0 h 83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803276" h="836613">
                <a:moveTo>
                  <a:pt x="34925" y="403225"/>
                </a:moveTo>
                <a:lnTo>
                  <a:pt x="34925" y="636588"/>
                </a:lnTo>
                <a:lnTo>
                  <a:pt x="168275" y="636588"/>
                </a:lnTo>
                <a:lnTo>
                  <a:pt x="168275" y="403225"/>
                </a:lnTo>
                <a:lnTo>
                  <a:pt x="103188" y="403225"/>
                </a:lnTo>
                <a:lnTo>
                  <a:pt x="101600" y="403225"/>
                </a:lnTo>
                <a:close/>
                <a:moveTo>
                  <a:pt x="334963" y="234950"/>
                </a:moveTo>
                <a:lnTo>
                  <a:pt x="334963" y="669925"/>
                </a:lnTo>
                <a:lnTo>
                  <a:pt x="469900" y="669925"/>
                </a:lnTo>
                <a:lnTo>
                  <a:pt x="469900" y="234950"/>
                </a:lnTo>
                <a:lnTo>
                  <a:pt x="403225" y="234950"/>
                </a:lnTo>
                <a:lnTo>
                  <a:pt x="401638" y="234950"/>
                </a:lnTo>
                <a:close/>
                <a:moveTo>
                  <a:pt x="636588" y="166687"/>
                </a:moveTo>
                <a:lnTo>
                  <a:pt x="636588" y="468312"/>
                </a:lnTo>
                <a:lnTo>
                  <a:pt x="771524" y="468312"/>
                </a:lnTo>
                <a:lnTo>
                  <a:pt x="771524" y="166687"/>
                </a:lnTo>
                <a:lnTo>
                  <a:pt x="704848" y="166687"/>
                </a:lnTo>
                <a:lnTo>
                  <a:pt x="703260" y="166687"/>
                </a:lnTo>
                <a:close/>
                <a:moveTo>
                  <a:pt x="100806" y="68262"/>
                </a:moveTo>
                <a:cubicBezTo>
                  <a:pt x="110316" y="68262"/>
                  <a:pt x="117924" y="75859"/>
                  <a:pt x="117924" y="83456"/>
                </a:cubicBezTo>
                <a:cubicBezTo>
                  <a:pt x="117924" y="83456"/>
                  <a:pt x="117924" y="83456"/>
                  <a:pt x="117924" y="368345"/>
                </a:cubicBezTo>
                <a:cubicBezTo>
                  <a:pt x="117924" y="368345"/>
                  <a:pt x="117924" y="368345"/>
                  <a:pt x="167376" y="368345"/>
                </a:cubicBezTo>
                <a:cubicBezTo>
                  <a:pt x="186396" y="368345"/>
                  <a:pt x="201612" y="383539"/>
                  <a:pt x="201612" y="402532"/>
                </a:cubicBezTo>
                <a:cubicBezTo>
                  <a:pt x="201612" y="402532"/>
                  <a:pt x="201612" y="402532"/>
                  <a:pt x="201612" y="636140"/>
                </a:cubicBezTo>
                <a:cubicBezTo>
                  <a:pt x="201612" y="655133"/>
                  <a:pt x="186396" y="670327"/>
                  <a:pt x="167376" y="670327"/>
                </a:cubicBezTo>
                <a:cubicBezTo>
                  <a:pt x="167376" y="670327"/>
                  <a:pt x="167376" y="670327"/>
                  <a:pt x="117924" y="670327"/>
                </a:cubicBezTo>
                <a:cubicBezTo>
                  <a:pt x="117924" y="670327"/>
                  <a:pt x="117924" y="670327"/>
                  <a:pt x="117924" y="788081"/>
                </a:cubicBezTo>
                <a:cubicBezTo>
                  <a:pt x="117924" y="795678"/>
                  <a:pt x="110316" y="803275"/>
                  <a:pt x="102708" y="803275"/>
                </a:cubicBezTo>
                <a:cubicBezTo>
                  <a:pt x="102708" y="803275"/>
                  <a:pt x="102708" y="803275"/>
                  <a:pt x="100806" y="803275"/>
                </a:cubicBezTo>
                <a:cubicBezTo>
                  <a:pt x="91296" y="803275"/>
                  <a:pt x="83688" y="795678"/>
                  <a:pt x="83688" y="788081"/>
                </a:cubicBezTo>
                <a:cubicBezTo>
                  <a:pt x="83688" y="788081"/>
                  <a:pt x="83688" y="788081"/>
                  <a:pt x="83688" y="670327"/>
                </a:cubicBezTo>
                <a:cubicBezTo>
                  <a:pt x="83688" y="670327"/>
                  <a:pt x="83688" y="670327"/>
                  <a:pt x="34236" y="670327"/>
                </a:cubicBezTo>
                <a:cubicBezTo>
                  <a:pt x="15216" y="670327"/>
                  <a:pt x="0" y="655133"/>
                  <a:pt x="0" y="636140"/>
                </a:cubicBezTo>
                <a:cubicBezTo>
                  <a:pt x="0" y="636140"/>
                  <a:pt x="0" y="636140"/>
                  <a:pt x="0" y="402532"/>
                </a:cubicBezTo>
                <a:cubicBezTo>
                  <a:pt x="0" y="383539"/>
                  <a:pt x="15216" y="368345"/>
                  <a:pt x="34236" y="368345"/>
                </a:cubicBezTo>
                <a:cubicBezTo>
                  <a:pt x="34236" y="368345"/>
                  <a:pt x="34236" y="368345"/>
                  <a:pt x="83688" y="368345"/>
                </a:cubicBezTo>
                <a:cubicBezTo>
                  <a:pt x="83688" y="368345"/>
                  <a:pt x="83688" y="368345"/>
                  <a:pt x="83688" y="83456"/>
                </a:cubicBezTo>
                <a:cubicBezTo>
                  <a:pt x="83688" y="75859"/>
                  <a:pt x="91296" y="68262"/>
                  <a:pt x="100806" y="68262"/>
                </a:cubicBezTo>
                <a:close/>
                <a:moveTo>
                  <a:pt x="703112" y="34925"/>
                </a:moveTo>
                <a:cubicBezTo>
                  <a:pt x="712560" y="34925"/>
                  <a:pt x="722008" y="42503"/>
                  <a:pt x="722008" y="51974"/>
                </a:cubicBezTo>
                <a:cubicBezTo>
                  <a:pt x="722008" y="51974"/>
                  <a:pt x="722008" y="51974"/>
                  <a:pt x="722008" y="135326"/>
                </a:cubicBezTo>
                <a:cubicBezTo>
                  <a:pt x="722008" y="135326"/>
                  <a:pt x="722008" y="135326"/>
                  <a:pt x="771148" y="135326"/>
                </a:cubicBezTo>
                <a:cubicBezTo>
                  <a:pt x="788156" y="135326"/>
                  <a:pt x="803276" y="150481"/>
                  <a:pt x="803276" y="167531"/>
                </a:cubicBezTo>
                <a:cubicBezTo>
                  <a:pt x="803276" y="167531"/>
                  <a:pt x="803276" y="167531"/>
                  <a:pt x="803276" y="468734"/>
                </a:cubicBezTo>
                <a:cubicBezTo>
                  <a:pt x="803276" y="487678"/>
                  <a:pt x="788156" y="502833"/>
                  <a:pt x="771148" y="502833"/>
                </a:cubicBezTo>
                <a:cubicBezTo>
                  <a:pt x="771148" y="502833"/>
                  <a:pt x="771148" y="502833"/>
                  <a:pt x="722008" y="502833"/>
                </a:cubicBezTo>
                <a:cubicBezTo>
                  <a:pt x="722008" y="502833"/>
                  <a:pt x="722008" y="502833"/>
                  <a:pt x="722008" y="752889"/>
                </a:cubicBezTo>
                <a:cubicBezTo>
                  <a:pt x="722008" y="762361"/>
                  <a:pt x="714448" y="769938"/>
                  <a:pt x="705000" y="769938"/>
                </a:cubicBezTo>
                <a:cubicBezTo>
                  <a:pt x="705000" y="769938"/>
                  <a:pt x="705000" y="769938"/>
                  <a:pt x="703112" y="769938"/>
                </a:cubicBezTo>
                <a:cubicBezTo>
                  <a:pt x="693660" y="769938"/>
                  <a:pt x="686100" y="762361"/>
                  <a:pt x="686100" y="752889"/>
                </a:cubicBezTo>
                <a:cubicBezTo>
                  <a:pt x="686100" y="752889"/>
                  <a:pt x="686100" y="752889"/>
                  <a:pt x="686100" y="502833"/>
                </a:cubicBezTo>
                <a:cubicBezTo>
                  <a:pt x="686100" y="502833"/>
                  <a:pt x="686100" y="502833"/>
                  <a:pt x="636964" y="502833"/>
                </a:cubicBezTo>
                <a:cubicBezTo>
                  <a:pt x="618068" y="502833"/>
                  <a:pt x="604836" y="487678"/>
                  <a:pt x="604836" y="468734"/>
                </a:cubicBezTo>
                <a:cubicBezTo>
                  <a:pt x="604836" y="468734"/>
                  <a:pt x="604836" y="468734"/>
                  <a:pt x="604836" y="167531"/>
                </a:cubicBezTo>
                <a:cubicBezTo>
                  <a:pt x="604836" y="150481"/>
                  <a:pt x="618068" y="135326"/>
                  <a:pt x="636964" y="135326"/>
                </a:cubicBezTo>
                <a:cubicBezTo>
                  <a:pt x="636964" y="135326"/>
                  <a:pt x="636964" y="135326"/>
                  <a:pt x="686100" y="135326"/>
                </a:cubicBezTo>
                <a:cubicBezTo>
                  <a:pt x="686100" y="135326"/>
                  <a:pt x="686100" y="135326"/>
                  <a:pt x="686100" y="51974"/>
                </a:cubicBezTo>
                <a:cubicBezTo>
                  <a:pt x="686100" y="42503"/>
                  <a:pt x="693660" y="34925"/>
                  <a:pt x="703112" y="34925"/>
                </a:cubicBezTo>
                <a:close/>
                <a:moveTo>
                  <a:pt x="400529" y="0"/>
                </a:moveTo>
                <a:cubicBezTo>
                  <a:pt x="410039" y="0"/>
                  <a:pt x="419549" y="7588"/>
                  <a:pt x="419549" y="17074"/>
                </a:cubicBezTo>
                <a:cubicBezTo>
                  <a:pt x="419549" y="17074"/>
                  <a:pt x="419549" y="17074"/>
                  <a:pt x="419549" y="201091"/>
                </a:cubicBezTo>
                <a:cubicBezTo>
                  <a:pt x="419549" y="201091"/>
                  <a:pt x="419549" y="201091"/>
                  <a:pt x="469001" y="201091"/>
                </a:cubicBezTo>
                <a:cubicBezTo>
                  <a:pt x="488021" y="201091"/>
                  <a:pt x="503237" y="216267"/>
                  <a:pt x="503237" y="235238"/>
                </a:cubicBezTo>
                <a:cubicBezTo>
                  <a:pt x="503237" y="235238"/>
                  <a:pt x="503237" y="235238"/>
                  <a:pt x="503237" y="669670"/>
                </a:cubicBezTo>
                <a:cubicBezTo>
                  <a:pt x="503237" y="688641"/>
                  <a:pt x="488021" y="703817"/>
                  <a:pt x="469001" y="703817"/>
                </a:cubicBezTo>
                <a:cubicBezTo>
                  <a:pt x="469001" y="703817"/>
                  <a:pt x="469001" y="703817"/>
                  <a:pt x="419549" y="703817"/>
                </a:cubicBezTo>
                <a:cubicBezTo>
                  <a:pt x="419549" y="703817"/>
                  <a:pt x="419549" y="703817"/>
                  <a:pt x="419549" y="819539"/>
                </a:cubicBezTo>
                <a:cubicBezTo>
                  <a:pt x="419549" y="829025"/>
                  <a:pt x="411941" y="836613"/>
                  <a:pt x="402431" y="836613"/>
                </a:cubicBezTo>
                <a:cubicBezTo>
                  <a:pt x="402431" y="836613"/>
                  <a:pt x="402431" y="836613"/>
                  <a:pt x="400529" y="836613"/>
                </a:cubicBezTo>
                <a:cubicBezTo>
                  <a:pt x="391019" y="836613"/>
                  <a:pt x="383411" y="829025"/>
                  <a:pt x="383411" y="819539"/>
                </a:cubicBezTo>
                <a:cubicBezTo>
                  <a:pt x="383411" y="819539"/>
                  <a:pt x="383411" y="819539"/>
                  <a:pt x="383411" y="703817"/>
                </a:cubicBezTo>
                <a:cubicBezTo>
                  <a:pt x="383411" y="703817"/>
                  <a:pt x="383411" y="703817"/>
                  <a:pt x="333959" y="703817"/>
                </a:cubicBezTo>
                <a:cubicBezTo>
                  <a:pt x="316841" y="703817"/>
                  <a:pt x="301625" y="688641"/>
                  <a:pt x="301625" y="669670"/>
                </a:cubicBezTo>
                <a:cubicBezTo>
                  <a:pt x="301625" y="669670"/>
                  <a:pt x="301625" y="669670"/>
                  <a:pt x="301625" y="235238"/>
                </a:cubicBezTo>
                <a:cubicBezTo>
                  <a:pt x="301625" y="216267"/>
                  <a:pt x="316841" y="201091"/>
                  <a:pt x="333959" y="201091"/>
                </a:cubicBezTo>
                <a:cubicBezTo>
                  <a:pt x="333959" y="201091"/>
                  <a:pt x="333959" y="201091"/>
                  <a:pt x="383411" y="201091"/>
                </a:cubicBezTo>
                <a:cubicBezTo>
                  <a:pt x="383411" y="201091"/>
                  <a:pt x="383411" y="201091"/>
                  <a:pt x="383411" y="17074"/>
                </a:cubicBezTo>
                <a:cubicBezTo>
                  <a:pt x="383411" y="7588"/>
                  <a:pt x="391019" y="0"/>
                  <a:pt x="4005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84" name="Freeform: Shape 983">
            <a:extLst>
              <a:ext uri="{FF2B5EF4-FFF2-40B4-BE49-F238E27FC236}">
                <a16:creationId xmlns:a16="http://schemas.microsoft.com/office/drawing/2014/main" id="{5408B169-A65B-4434-9930-E49D4A634139}"/>
              </a:ext>
            </a:extLst>
          </p:cNvPr>
          <p:cNvSpPr>
            <a:spLocks/>
          </p:cNvSpPr>
          <p:nvPr/>
        </p:nvSpPr>
        <p:spPr bwMode="auto">
          <a:xfrm>
            <a:off x="1126299" y="5508263"/>
            <a:ext cx="531526" cy="490175"/>
          </a:xfrm>
          <a:custGeom>
            <a:avLst/>
            <a:gdLst>
              <a:gd name="connsiteX0" fmla="*/ 551844 w 836612"/>
              <a:gd name="connsiteY0" fmla="*/ 66675 h 771525"/>
              <a:gd name="connsiteX1" fmla="*/ 732197 w 836612"/>
              <a:gd name="connsiteY1" fmla="*/ 385827 h 771525"/>
              <a:gd name="connsiteX2" fmla="*/ 819526 w 836612"/>
              <a:gd name="connsiteY2" fmla="*/ 602393 h 771525"/>
              <a:gd name="connsiteX3" fmla="*/ 836612 w 836612"/>
              <a:gd name="connsiteY3" fmla="*/ 619491 h 771525"/>
              <a:gd name="connsiteX4" fmla="*/ 819526 w 836612"/>
              <a:gd name="connsiteY4" fmla="*/ 636588 h 771525"/>
              <a:gd name="connsiteX5" fmla="*/ 698025 w 836612"/>
              <a:gd name="connsiteY5" fmla="*/ 391526 h 771525"/>
              <a:gd name="connsiteX6" fmla="*/ 648665 w 836612"/>
              <a:gd name="connsiteY6" fmla="*/ 188257 h 771525"/>
              <a:gd name="connsiteX7" fmla="*/ 551844 w 836612"/>
              <a:gd name="connsiteY7" fmla="*/ 100870 h 771525"/>
              <a:gd name="connsiteX8" fmla="*/ 453124 w 836612"/>
              <a:gd name="connsiteY8" fmla="*/ 188257 h 771525"/>
              <a:gd name="connsiteX9" fmla="*/ 432241 w 836612"/>
              <a:gd name="connsiteY9" fmla="*/ 254747 h 771525"/>
              <a:gd name="connsiteX10" fmla="*/ 496789 w 836612"/>
              <a:gd name="connsiteY10" fmla="*/ 442818 h 771525"/>
              <a:gd name="connsiteX11" fmla="*/ 568930 w 836612"/>
              <a:gd name="connsiteY11" fmla="*/ 602393 h 771525"/>
              <a:gd name="connsiteX12" fmla="*/ 584118 w 836612"/>
              <a:gd name="connsiteY12" fmla="*/ 619491 h 771525"/>
              <a:gd name="connsiteX13" fmla="*/ 568930 w 836612"/>
              <a:gd name="connsiteY13" fmla="*/ 636588 h 771525"/>
              <a:gd name="connsiteX14" fmla="*/ 462617 w 836612"/>
              <a:gd name="connsiteY14" fmla="*/ 450417 h 771525"/>
              <a:gd name="connsiteX15" fmla="*/ 420851 w 836612"/>
              <a:gd name="connsiteY15" fmla="*/ 307938 h 771525"/>
              <a:gd name="connsiteX16" fmla="*/ 405663 w 836612"/>
              <a:gd name="connsiteY16" fmla="*/ 391526 h 771525"/>
              <a:gd name="connsiteX17" fmla="*/ 284162 w 836612"/>
              <a:gd name="connsiteY17" fmla="*/ 636588 h 771525"/>
              <a:gd name="connsiteX18" fmla="*/ 267076 w 836612"/>
              <a:gd name="connsiteY18" fmla="*/ 621391 h 771525"/>
              <a:gd name="connsiteX19" fmla="*/ 284162 w 836612"/>
              <a:gd name="connsiteY19" fmla="*/ 602393 h 771525"/>
              <a:gd name="connsiteX20" fmla="*/ 369592 w 836612"/>
              <a:gd name="connsiteY20" fmla="*/ 385827 h 771525"/>
              <a:gd name="connsiteX21" fmla="*/ 394272 w 836612"/>
              <a:gd name="connsiteY21" fmla="*/ 262345 h 771525"/>
              <a:gd name="connsiteX22" fmla="*/ 343014 w 836612"/>
              <a:gd name="connsiteY22" fmla="*/ 235749 h 771525"/>
              <a:gd name="connsiteX23" fmla="*/ 221513 w 836612"/>
              <a:gd name="connsiteY23" fmla="*/ 450417 h 771525"/>
              <a:gd name="connsiteX24" fmla="*/ 117098 w 836612"/>
              <a:gd name="connsiteY24" fmla="*/ 636588 h 771525"/>
              <a:gd name="connsiteX25" fmla="*/ 100012 w 836612"/>
              <a:gd name="connsiteY25" fmla="*/ 621391 h 771525"/>
              <a:gd name="connsiteX26" fmla="*/ 117098 w 836612"/>
              <a:gd name="connsiteY26" fmla="*/ 602393 h 771525"/>
              <a:gd name="connsiteX27" fmla="*/ 187341 w 836612"/>
              <a:gd name="connsiteY27" fmla="*/ 442818 h 771525"/>
              <a:gd name="connsiteX28" fmla="*/ 343014 w 836612"/>
              <a:gd name="connsiteY28" fmla="*/ 199655 h 771525"/>
              <a:gd name="connsiteX29" fmla="*/ 403765 w 836612"/>
              <a:gd name="connsiteY29" fmla="*/ 222451 h 771525"/>
              <a:gd name="connsiteX30" fmla="*/ 551844 w 836612"/>
              <a:gd name="connsiteY30" fmla="*/ 66675 h 771525"/>
              <a:gd name="connsiteX31" fmla="*/ 15177 w 836612"/>
              <a:gd name="connsiteY31" fmla="*/ 0 h 771525"/>
              <a:gd name="connsiteX32" fmla="*/ 34147 w 836612"/>
              <a:gd name="connsiteY32" fmla="*/ 17103 h 771525"/>
              <a:gd name="connsiteX33" fmla="*/ 34147 w 836612"/>
              <a:gd name="connsiteY33" fmla="*/ 735419 h 771525"/>
              <a:gd name="connsiteX34" fmla="*/ 819538 w 836612"/>
              <a:gd name="connsiteY34" fmla="*/ 735419 h 771525"/>
              <a:gd name="connsiteX35" fmla="*/ 836612 w 836612"/>
              <a:gd name="connsiteY35" fmla="*/ 752522 h 771525"/>
              <a:gd name="connsiteX36" fmla="*/ 819538 w 836612"/>
              <a:gd name="connsiteY36" fmla="*/ 771525 h 771525"/>
              <a:gd name="connsiteX37" fmla="*/ 17074 w 836612"/>
              <a:gd name="connsiteY37" fmla="*/ 771525 h 771525"/>
              <a:gd name="connsiteX38" fmla="*/ 1897 w 836612"/>
              <a:gd name="connsiteY38" fmla="*/ 763924 h 771525"/>
              <a:gd name="connsiteX39" fmla="*/ 0 w 836612"/>
              <a:gd name="connsiteY39" fmla="*/ 754422 h 771525"/>
              <a:gd name="connsiteX40" fmla="*/ 0 w 836612"/>
              <a:gd name="connsiteY40" fmla="*/ 17103 h 771525"/>
              <a:gd name="connsiteX41" fmla="*/ 15177 w 836612"/>
              <a:gd name="connsiteY41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36612" h="771525">
                <a:moveTo>
                  <a:pt x="551844" y="66675"/>
                </a:moveTo>
                <a:cubicBezTo>
                  <a:pt x="677142" y="66675"/>
                  <a:pt x="707517" y="235749"/>
                  <a:pt x="732197" y="385827"/>
                </a:cubicBezTo>
                <a:cubicBezTo>
                  <a:pt x="751182" y="492210"/>
                  <a:pt x="770166" y="602393"/>
                  <a:pt x="819526" y="602393"/>
                </a:cubicBezTo>
                <a:cubicBezTo>
                  <a:pt x="829018" y="602393"/>
                  <a:pt x="836612" y="609992"/>
                  <a:pt x="836612" y="619491"/>
                </a:cubicBezTo>
                <a:cubicBezTo>
                  <a:pt x="836612" y="628989"/>
                  <a:pt x="829018" y="636588"/>
                  <a:pt x="819526" y="636588"/>
                </a:cubicBezTo>
                <a:cubicBezTo>
                  <a:pt x="741689" y="636588"/>
                  <a:pt x="720806" y="518806"/>
                  <a:pt x="698025" y="391526"/>
                </a:cubicBezTo>
                <a:cubicBezTo>
                  <a:pt x="686634" y="319337"/>
                  <a:pt x="673345" y="245248"/>
                  <a:pt x="648665" y="188257"/>
                </a:cubicBezTo>
                <a:cubicBezTo>
                  <a:pt x="625884" y="129366"/>
                  <a:pt x="593610" y="100870"/>
                  <a:pt x="551844" y="100870"/>
                </a:cubicBezTo>
                <a:cubicBezTo>
                  <a:pt x="510078" y="100870"/>
                  <a:pt x="477804" y="129366"/>
                  <a:pt x="453124" y="188257"/>
                </a:cubicBezTo>
                <a:cubicBezTo>
                  <a:pt x="445531" y="209153"/>
                  <a:pt x="437937" y="231950"/>
                  <a:pt x="432241" y="254747"/>
                </a:cubicBezTo>
                <a:cubicBezTo>
                  <a:pt x="464515" y="302239"/>
                  <a:pt x="481601" y="376328"/>
                  <a:pt x="496789" y="442818"/>
                </a:cubicBezTo>
                <a:cubicBezTo>
                  <a:pt x="513875" y="516907"/>
                  <a:pt x="534758" y="602393"/>
                  <a:pt x="568930" y="602393"/>
                </a:cubicBezTo>
                <a:cubicBezTo>
                  <a:pt x="578422" y="602393"/>
                  <a:pt x="584118" y="609992"/>
                  <a:pt x="584118" y="619491"/>
                </a:cubicBezTo>
                <a:cubicBezTo>
                  <a:pt x="584118" y="628989"/>
                  <a:pt x="578422" y="636588"/>
                  <a:pt x="568930" y="636588"/>
                </a:cubicBezTo>
                <a:cubicBezTo>
                  <a:pt x="506281" y="636588"/>
                  <a:pt x="485398" y="547302"/>
                  <a:pt x="462617" y="450417"/>
                </a:cubicBezTo>
                <a:cubicBezTo>
                  <a:pt x="451226" y="401024"/>
                  <a:pt x="437937" y="347832"/>
                  <a:pt x="420851" y="307938"/>
                </a:cubicBezTo>
                <a:cubicBezTo>
                  <a:pt x="415155" y="334534"/>
                  <a:pt x="409460" y="363030"/>
                  <a:pt x="405663" y="391526"/>
                </a:cubicBezTo>
                <a:cubicBezTo>
                  <a:pt x="382882" y="518806"/>
                  <a:pt x="361999" y="636588"/>
                  <a:pt x="284162" y="636588"/>
                </a:cubicBezTo>
                <a:cubicBezTo>
                  <a:pt x="274670" y="636588"/>
                  <a:pt x="267076" y="630889"/>
                  <a:pt x="267076" y="621391"/>
                </a:cubicBezTo>
                <a:cubicBezTo>
                  <a:pt x="267076" y="611892"/>
                  <a:pt x="274670" y="602393"/>
                  <a:pt x="284162" y="602393"/>
                </a:cubicBezTo>
                <a:cubicBezTo>
                  <a:pt x="333522" y="602393"/>
                  <a:pt x="352506" y="492210"/>
                  <a:pt x="369592" y="385827"/>
                </a:cubicBezTo>
                <a:cubicBezTo>
                  <a:pt x="377186" y="345933"/>
                  <a:pt x="384780" y="302239"/>
                  <a:pt x="394272" y="262345"/>
                </a:cubicBezTo>
                <a:cubicBezTo>
                  <a:pt x="379085" y="245248"/>
                  <a:pt x="363897" y="235749"/>
                  <a:pt x="343014" y="235749"/>
                </a:cubicBezTo>
                <a:cubicBezTo>
                  <a:pt x="272771" y="235749"/>
                  <a:pt x="246193" y="349732"/>
                  <a:pt x="221513" y="450417"/>
                </a:cubicBezTo>
                <a:cubicBezTo>
                  <a:pt x="198732" y="547302"/>
                  <a:pt x="177849" y="636588"/>
                  <a:pt x="117098" y="636588"/>
                </a:cubicBezTo>
                <a:cubicBezTo>
                  <a:pt x="107606" y="636588"/>
                  <a:pt x="100012" y="630889"/>
                  <a:pt x="100012" y="621391"/>
                </a:cubicBezTo>
                <a:cubicBezTo>
                  <a:pt x="100012" y="611892"/>
                  <a:pt x="107606" y="602393"/>
                  <a:pt x="117098" y="602393"/>
                </a:cubicBezTo>
                <a:cubicBezTo>
                  <a:pt x="149372" y="602393"/>
                  <a:pt x="170255" y="516907"/>
                  <a:pt x="187341" y="442818"/>
                </a:cubicBezTo>
                <a:cubicBezTo>
                  <a:pt x="213919" y="328835"/>
                  <a:pt x="244294" y="199655"/>
                  <a:pt x="343014" y="199655"/>
                </a:cubicBezTo>
                <a:cubicBezTo>
                  <a:pt x="367694" y="199655"/>
                  <a:pt x="386679" y="209153"/>
                  <a:pt x="403765" y="222451"/>
                </a:cubicBezTo>
                <a:cubicBezTo>
                  <a:pt x="430343" y="135065"/>
                  <a:pt x="472109" y="66675"/>
                  <a:pt x="551844" y="66675"/>
                </a:cubicBezTo>
                <a:close/>
                <a:moveTo>
                  <a:pt x="15177" y="0"/>
                </a:moveTo>
                <a:cubicBezTo>
                  <a:pt x="24662" y="0"/>
                  <a:pt x="34147" y="7601"/>
                  <a:pt x="34147" y="17103"/>
                </a:cubicBezTo>
                <a:cubicBezTo>
                  <a:pt x="34147" y="17103"/>
                  <a:pt x="34147" y="17103"/>
                  <a:pt x="34147" y="735419"/>
                </a:cubicBezTo>
                <a:cubicBezTo>
                  <a:pt x="34147" y="735419"/>
                  <a:pt x="34147" y="735419"/>
                  <a:pt x="819538" y="735419"/>
                </a:cubicBezTo>
                <a:cubicBezTo>
                  <a:pt x="829024" y="735419"/>
                  <a:pt x="836612" y="743021"/>
                  <a:pt x="836612" y="752522"/>
                </a:cubicBezTo>
                <a:cubicBezTo>
                  <a:pt x="836612" y="762024"/>
                  <a:pt x="829024" y="771525"/>
                  <a:pt x="819538" y="771525"/>
                </a:cubicBezTo>
                <a:cubicBezTo>
                  <a:pt x="819538" y="771525"/>
                  <a:pt x="819538" y="771525"/>
                  <a:pt x="17074" y="771525"/>
                </a:cubicBezTo>
                <a:cubicBezTo>
                  <a:pt x="11382" y="771525"/>
                  <a:pt x="5691" y="767725"/>
                  <a:pt x="1897" y="763924"/>
                </a:cubicBezTo>
                <a:cubicBezTo>
                  <a:pt x="0" y="760123"/>
                  <a:pt x="0" y="758223"/>
                  <a:pt x="0" y="754422"/>
                </a:cubicBezTo>
                <a:cubicBezTo>
                  <a:pt x="0" y="754422"/>
                  <a:pt x="0" y="754422"/>
                  <a:pt x="0" y="17103"/>
                </a:cubicBezTo>
                <a:cubicBezTo>
                  <a:pt x="0" y="7601"/>
                  <a:pt x="5691" y="0"/>
                  <a:pt x="151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83" name="Freeform: Shape 982">
            <a:extLst>
              <a:ext uri="{FF2B5EF4-FFF2-40B4-BE49-F238E27FC236}">
                <a16:creationId xmlns:a16="http://schemas.microsoft.com/office/drawing/2014/main" id="{F347CE19-C0A7-433F-89DC-408DCB93AB80}"/>
              </a:ext>
            </a:extLst>
          </p:cNvPr>
          <p:cNvSpPr>
            <a:spLocks/>
          </p:cNvSpPr>
          <p:nvPr/>
        </p:nvSpPr>
        <p:spPr bwMode="auto">
          <a:xfrm>
            <a:off x="10553768" y="4334896"/>
            <a:ext cx="489165" cy="531527"/>
          </a:xfrm>
          <a:custGeom>
            <a:avLst/>
            <a:gdLst>
              <a:gd name="connsiteX0" fmla="*/ 134936 w 769936"/>
              <a:gd name="connsiteY0" fmla="*/ 611187 h 836613"/>
              <a:gd name="connsiteX1" fmla="*/ 134936 w 769936"/>
              <a:gd name="connsiteY1" fmla="*/ 728662 h 836613"/>
              <a:gd name="connsiteX2" fmla="*/ 736600 w 769936"/>
              <a:gd name="connsiteY2" fmla="*/ 728662 h 836613"/>
              <a:gd name="connsiteX3" fmla="*/ 736600 w 769936"/>
              <a:gd name="connsiteY3" fmla="*/ 611187 h 836613"/>
              <a:gd name="connsiteX4" fmla="*/ 118640 w 769936"/>
              <a:gd name="connsiteY4" fmla="*/ 577850 h 836613"/>
              <a:gd name="connsiteX5" fmla="*/ 752896 w 769936"/>
              <a:gd name="connsiteY5" fmla="*/ 577850 h 836613"/>
              <a:gd name="connsiteX6" fmla="*/ 769936 w 769936"/>
              <a:gd name="connsiteY6" fmla="*/ 594789 h 836613"/>
              <a:gd name="connsiteX7" fmla="*/ 769936 w 769936"/>
              <a:gd name="connsiteY7" fmla="*/ 745356 h 836613"/>
              <a:gd name="connsiteX8" fmla="*/ 752896 w 769936"/>
              <a:gd name="connsiteY8" fmla="*/ 760413 h 836613"/>
              <a:gd name="connsiteX9" fmla="*/ 118640 w 769936"/>
              <a:gd name="connsiteY9" fmla="*/ 760413 h 836613"/>
              <a:gd name="connsiteX10" fmla="*/ 101600 w 769936"/>
              <a:gd name="connsiteY10" fmla="*/ 745356 h 836613"/>
              <a:gd name="connsiteX11" fmla="*/ 101600 w 769936"/>
              <a:gd name="connsiteY11" fmla="*/ 594789 h 836613"/>
              <a:gd name="connsiteX12" fmla="*/ 118640 w 769936"/>
              <a:gd name="connsiteY12" fmla="*/ 577850 h 836613"/>
              <a:gd name="connsiteX13" fmla="*/ 134936 w 769936"/>
              <a:gd name="connsiteY13" fmla="*/ 360362 h 836613"/>
              <a:gd name="connsiteX14" fmla="*/ 134936 w 769936"/>
              <a:gd name="connsiteY14" fmla="*/ 477837 h 836613"/>
              <a:gd name="connsiteX15" fmla="*/ 368300 w 769936"/>
              <a:gd name="connsiteY15" fmla="*/ 477837 h 836613"/>
              <a:gd name="connsiteX16" fmla="*/ 368300 w 769936"/>
              <a:gd name="connsiteY16" fmla="*/ 360362 h 836613"/>
              <a:gd name="connsiteX17" fmla="*/ 118672 w 769936"/>
              <a:gd name="connsiteY17" fmla="*/ 327025 h 836613"/>
              <a:gd name="connsiteX18" fmla="*/ 386152 w 769936"/>
              <a:gd name="connsiteY18" fmla="*/ 327025 h 836613"/>
              <a:gd name="connsiteX19" fmla="*/ 403224 w 769936"/>
              <a:gd name="connsiteY19" fmla="*/ 344111 h 836613"/>
              <a:gd name="connsiteX20" fmla="*/ 403224 w 769936"/>
              <a:gd name="connsiteY20" fmla="*/ 494089 h 836613"/>
              <a:gd name="connsiteX21" fmla="*/ 386152 w 769936"/>
              <a:gd name="connsiteY21" fmla="*/ 511175 h 836613"/>
              <a:gd name="connsiteX22" fmla="*/ 118672 w 769936"/>
              <a:gd name="connsiteY22" fmla="*/ 511175 h 836613"/>
              <a:gd name="connsiteX23" fmla="*/ 101600 w 769936"/>
              <a:gd name="connsiteY23" fmla="*/ 494089 h 836613"/>
              <a:gd name="connsiteX24" fmla="*/ 101600 w 769936"/>
              <a:gd name="connsiteY24" fmla="*/ 344111 h 836613"/>
              <a:gd name="connsiteX25" fmla="*/ 118672 w 769936"/>
              <a:gd name="connsiteY25" fmla="*/ 327025 h 836613"/>
              <a:gd name="connsiteX26" fmla="*/ 134938 w 769936"/>
              <a:gd name="connsiteY26" fmla="*/ 111125 h 836613"/>
              <a:gd name="connsiteX27" fmla="*/ 134938 w 769936"/>
              <a:gd name="connsiteY27" fmla="*/ 227013 h 836613"/>
              <a:gd name="connsiteX28" fmla="*/ 569912 w 769936"/>
              <a:gd name="connsiteY28" fmla="*/ 227013 h 836613"/>
              <a:gd name="connsiteX29" fmla="*/ 569912 w 769936"/>
              <a:gd name="connsiteY29" fmla="*/ 111125 h 836613"/>
              <a:gd name="connsiteX30" fmla="*/ 118648 w 769936"/>
              <a:gd name="connsiteY30" fmla="*/ 76200 h 836613"/>
              <a:gd name="connsiteX31" fmla="*/ 586510 w 769936"/>
              <a:gd name="connsiteY31" fmla="*/ 76200 h 836613"/>
              <a:gd name="connsiteX32" fmla="*/ 601664 w 769936"/>
              <a:gd name="connsiteY32" fmla="*/ 93286 h 836613"/>
              <a:gd name="connsiteX33" fmla="*/ 601664 w 769936"/>
              <a:gd name="connsiteY33" fmla="*/ 243264 h 836613"/>
              <a:gd name="connsiteX34" fmla="*/ 586510 w 769936"/>
              <a:gd name="connsiteY34" fmla="*/ 260350 h 836613"/>
              <a:gd name="connsiteX35" fmla="*/ 118648 w 769936"/>
              <a:gd name="connsiteY35" fmla="*/ 260350 h 836613"/>
              <a:gd name="connsiteX36" fmla="*/ 101600 w 769936"/>
              <a:gd name="connsiteY36" fmla="*/ 243264 h 836613"/>
              <a:gd name="connsiteX37" fmla="*/ 101600 w 769936"/>
              <a:gd name="connsiteY37" fmla="*/ 93286 h 836613"/>
              <a:gd name="connsiteX38" fmla="*/ 118648 w 769936"/>
              <a:gd name="connsiteY38" fmla="*/ 76200 h 836613"/>
              <a:gd name="connsiteX39" fmla="*/ 17464 w 769936"/>
              <a:gd name="connsiteY39" fmla="*/ 0 h 836613"/>
              <a:gd name="connsiteX40" fmla="*/ 34926 w 769936"/>
              <a:gd name="connsiteY40" fmla="*/ 17074 h 836613"/>
              <a:gd name="connsiteX41" fmla="*/ 34926 w 769936"/>
              <a:gd name="connsiteY41" fmla="*/ 819539 h 836613"/>
              <a:gd name="connsiteX42" fmla="*/ 17464 w 769936"/>
              <a:gd name="connsiteY42" fmla="*/ 836613 h 836613"/>
              <a:gd name="connsiteX43" fmla="*/ 0 w 769936"/>
              <a:gd name="connsiteY43" fmla="*/ 819539 h 836613"/>
              <a:gd name="connsiteX44" fmla="*/ 0 w 769936"/>
              <a:gd name="connsiteY44" fmla="*/ 17074 h 836613"/>
              <a:gd name="connsiteX45" fmla="*/ 17464 w 769936"/>
              <a:gd name="connsiteY45" fmla="*/ 0 h 83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769936" h="836613">
                <a:moveTo>
                  <a:pt x="134936" y="611187"/>
                </a:moveTo>
                <a:lnTo>
                  <a:pt x="134936" y="728662"/>
                </a:lnTo>
                <a:lnTo>
                  <a:pt x="736600" y="728662"/>
                </a:lnTo>
                <a:lnTo>
                  <a:pt x="736600" y="611187"/>
                </a:lnTo>
                <a:close/>
                <a:moveTo>
                  <a:pt x="118640" y="577850"/>
                </a:moveTo>
                <a:cubicBezTo>
                  <a:pt x="118640" y="577850"/>
                  <a:pt x="118640" y="577850"/>
                  <a:pt x="752896" y="577850"/>
                </a:cubicBezTo>
                <a:cubicBezTo>
                  <a:pt x="762364" y="577850"/>
                  <a:pt x="769936" y="585378"/>
                  <a:pt x="769936" y="594789"/>
                </a:cubicBezTo>
                <a:cubicBezTo>
                  <a:pt x="769936" y="594789"/>
                  <a:pt x="769936" y="594789"/>
                  <a:pt x="769936" y="745356"/>
                </a:cubicBezTo>
                <a:cubicBezTo>
                  <a:pt x="769936" y="752885"/>
                  <a:pt x="762364" y="760413"/>
                  <a:pt x="752896" y="760413"/>
                </a:cubicBezTo>
                <a:cubicBezTo>
                  <a:pt x="752896" y="760413"/>
                  <a:pt x="752896" y="760413"/>
                  <a:pt x="118640" y="760413"/>
                </a:cubicBezTo>
                <a:cubicBezTo>
                  <a:pt x="109172" y="760413"/>
                  <a:pt x="101600" y="752885"/>
                  <a:pt x="101600" y="745356"/>
                </a:cubicBezTo>
                <a:cubicBezTo>
                  <a:pt x="101600" y="745356"/>
                  <a:pt x="101600" y="745356"/>
                  <a:pt x="101600" y="594789"/>
                </a:cubicBezTo>
                <a:cubicBezTo>
                  <a:pt x="101600" y="585378"/>
                  <a:pt x="109172" y="577850"/>
                  <a:pt x="118640" y="577850"/>
                </a:cubicBezTo>
                <a:close/>
                <a:moveTo>
                  <a:pt x="134936" y="360362"/>
                </a:moveTo>
                <a:lnTo>
                  <a:pt x="134936" y="477837"/>
                </a:lnTo>
                <a:lnTo>
                  <a:pt x="368300" y="477837"/>
                </a:lnTo>
                <a:lnTo>
                  <a:pt x="368300" y="360362"/>
                </a:lnTo>
                <a:close/>
                <a:moveTo>
                  <a:pt x="118672" y="327025"/>
                </a:moveTo>
                <a:cubicBezTo>
                  <a:pt x="118672" y="327025"/>
                  <a:pt x="118672" y="327025"/>
                  <a:pt x="386152" y="327025"/>
                </a:cubicBezTo>
                <a:cubicBezTo>
                  <a:pt x="395636" y="327025"/>
                  <a:pt x="403224" y="334619"/>
                  <a:pt x="403224" y="344111"/>
                </a:cubicBezTo>
                <a:cubicBezTo>
                  <a:pt x="403224" y="344111"/>
                  <a:pt x="403224" y="344111"/>
                  <a:pt x="403224" y="494089"/>
                </a:cubicBezTo>
                <a:cubicBezTo>
                  <a:pt x="403224" y="503581"/>
                  <a:pt x="395636" y="511175"/>
                  <a:pt x="386152" y="511175"/>
                </a:cubicBezTo>
                <a:cubicBezTo>
                  <a:pt x="386152" y="511175"/>
                  <a:pt x="386152" y="511175"/>
                  <a:pt x="118672" y="511175"/>
                </a:cubicBezTo>
                <a:cubicBezTo>
                  <a:pt x="109188" y="511175"/>
                  <a:pt x="101600" y="503581"/>
                  <a:pt x="101600" y="494089"/>
                </a:cubicBezTo>
                <a:cubicBezTo>
                  <a:pt x="101600" y="494089"/>
                  <a:pt x="101600" y="494089"/>
                  <a:pt x="101600" y="344111"/>
                </a:cubicBezTo>
                <a:cubicBezTo>
                  <a:pt x="101600" y="334619"/>
                  <a:pt x="109188" y="327025"/>
                  <a:pt x="118672" y="327025"/>
                </a:cubicBezTo>
                <a:close/>
                <a:moveTo>
                  <a:pt x="134938" y="111125"/>
                </a:moveTo>
                <a:lnTo>
                  <a:pt x="134938" y="227013"/>
                </a:lnTo>
                <a:lnTo>
                  <a:pt x="569912" y="227013"/>
                </a:lnTo>
                <a:lnTo>
                  <a:pt x="569912" y="111125"/>
                </a:lnTo>
                <a:close/>
                <a:moveTo>
                  <a:pt x="118648" y="76200"/>
                </a:moveTo>
                <a:cubicBezTo>
                  <a:pt x="118648" y="76200"/>
                  <a:pt x="118648" y="76200"/>
                  <a:pt x="586510" y="76200"/>
                </a:cubicBezTo>
                <a:cubicBezTo>
                  <a:pt x="595980" y="76200"/>
                  <a:pt x="601664" y="83794"/>
                  <a:pt x="601664" y="93286"/>
                </a:cubicBezTo>
                <a:cubicBezTo>
                  <a:pt x="601664" y="93286"/>
                  <a:pt x="601664" y="93286"/>
                  <a:pt x="601664" y="243264"/>
                </a:cubicBezTo>
                <a:cubicBezTo>
                  <a:pt x="601664" y="252756"/>
                  <a:pt x="595980" y="260350"/>
                  <a:pt x="586510" y="260350"/>
                </a:cubicBezTo>
                <a:cubicBezTo>
                  <a:pt x="586510" y="260350"/>
                  <a:pt x="586510" y="260350"/>
                  <a:pt x="118648" y="260350"/>
                </a:cubicBezTo>
                <a:cubicBezTo>
                  <a:pt x="109178" y="260350"/>
                  <a:pt x="101600" y="252756"/>
                  <a:pt x="101600" y="243264"/>
                </a:cubicBezTo>
                <a:cubicBezTo>
                  <a:pt x="101600" y="243264"/>
                  <a:pt x="101600" y="243264"/>
                  <a:pt x="101600" y="93286"/>
                </a:cubicBezTo>
                <a:cubicBezTo>
                  <a:pt x="101600" y="83794"/>
                  <a:pt x="109178" y="76200"/>
                  <a:pt x="118648" y="76200"/>
                </a:cubicBezTo>
                <a:close/>
                <a:moveTo>
                  <a:pt x="17464" y="0"/>
                </a:moveTo>
                <a:cubicBezTo>
                  <a:pt x="25224" y="0"/>
                  <a:pt x="34926" y="7588"/>
                  <a:pt x="34926" y="17074"/>
                </a:cubicBezTo>
                <a:cubicBezTo>
                  <a:pt x="34926" y="17074"/>
                  <a:pt x="34926" y="17074"/>
                  <a:pt x="34926" y="819539"/>
                </a:cubicBezTo>
                <a:cubicBezTo>
                  <a:pt x="34926" y="829025"/>
                  <a:pt x="27164" y="836613"/>
                  <a:pt x="17464" y="836613"/>
                </a:cubicBezTo>
                <a:cubicBezTo>
                  <a:pt x="7762" y="836613"/>
                  <a:pt x="0" y="829025"/>
                  <a:pt x="0" y="819539"/>
                </a:cubicBezTo>
                <a:cubicBezTo>
                  <a:pt x="0" y="819539"/>
                  <a:pt x="0" y="819539"/>
                  <a:pt x="0" y="17074"/>
                </a:cubicBezTo>
                <a:cubicBezTo>
                  <a:pt x="0" y="7588"/>
                  <a:pt x="7762" y="0"/>
                  <a:pt x="174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76" name="Freeform: Shape 975">
            <a:extLst>
              <a:ext uri="{FF2B5EF4-FFF2-40B4-BE49-F238E27FC236}">
                <a16:creationId xmlns:a16="http://schemas.microsoft.com/office/drawing/2014/main" id="{898E1109-D3DA-489E-BF4B-90E378E22A36}"/>
              </a:ext>
            </a:extLst>
          </p:cNvPr>
          <p:cNvSpPr>
            <a:spLocks/>
          </p:cNvSpPr>
          <p:nvPr/>
        </p:nvSpPr>
        <p:spPr bwMode="auto">
          <a:xfrm>
            <a:off x="6771080" y="3182204"/>
            <a:ext cx="529509" cy="531527"/>
          </a:xfrm>
          <a:custGeom>
            <a:avLst/>
            <a:gdLst>
              <a:gd name="connsiteX0" fmla="*/ 15152 w 833436"/>
              <a:gd name="connsiteY0" fmla="*/ 800100 h 836613"/>
              <a:gd name="connsiteX1" fmla="*/ 818282 w 833436"/>
              <a:gd name="connsiteY1" fmla="*/ 800100 h 836613"/>
              <a:gd name="connsiteX2" fmla="*/ 833436 w 833436"/>
              <a:gd name="connsiteY2" fmla="*/ 817396 h 836613"/>
              <a:gd name="connsiteX3" fmla="*/ 818282 w 833436"/>
              <a:gd name="connsiteY3" fmla="*/ 836613 h 836613"/>
              <a:gd name="connsiteX4" fmla="*/ 15152 w 833436"/>
              <a:gd name="connsiteY4" fmla="*/ 836613 h 836613"/>
              <a:gd name="connsiteX5" fmla="*/ 0 w 833436"/>
              <a:gd name="connsiteY5" fmla="*/ 819317 h 836613"/>
              <a:gd name="connsiteX6" fmla="*/ 15152 w 833436"/>
              <a:gd name="connsiteY6" fmla="*/ 800100 h 836613"/>
              <a:gd name="connsiteX7" fmla="*/ 31748 w 833436"/>
              <a:gd name="connsiteY7" fmla="*/ 600075 h 836613"/>
              <a:gd name="connsiteX8" fmla="*/ 31748 w 833436"/>
              <a:gd name="connsiteY8" fmla="*/ 666750 h 836613"/>
              <a:gd name="connsiteX9" fmla="*/ 149224 w 833436"/>
              <a:gd name="connsiteY9" fmla="*/ 666750 h 836613"/>
              <a:gd name="connsiteX10" fmla="*/ 149224 w 833436"/>
              <a:gd name="connsiteY10" fmla="*/ 600075 h 836613"/>
              <a:gd name="connsiteX11" fmla="*/ 684212 w 833436"/>
              <a:gd name="connsiteY11" fmla="*/ 568325 h 836613"/>
              <a:gd name="connsiteX12" fmla="*/ 684212 w 833436"/>
              <a:gd name="connsiteY12" fmla="*/ 666750 h 836613"/>
              <a:gd name="connsiteX13" fmla="*/ 801686 w 833436"/>
              <a:gd name="connsiteY13" fmla="*/ 666750 h 836613"/>
              <a:gd name="connsiteX14" fmla="*/ 801686 w 833436"/>
              <a:gd name="connsiteY14" fmla="*/ 568325 h 836613"/>
              <a:gd name="connsiteX15" fmla="*/ 15056 w 833436"/>
              <a:gd name="connsiteY15" fmla="*/ 568325 h 836613"/>
              <a:gd name="connsiteX16" fmla="*/ 165622 w 833436"/>
              <a:gd name="connsiteY16" fmla="*/ 568325 h 836613"/>
              <a:gd name="connsiteX17" fmla="*/ 182560 w 833436"/>
              <a:gd name="connsiteY17" fmla="*/ 583565 h 836613"/>
              <a:gd name="connsiteX18" fmla="*/ 182560 w 833436"/>
              <a:gd name="connsiteY18" fmla="*/ 684530 h 836613"/>
              <a:gd name="connsiteX19" fmla="*/ 165622 w 833436"/>
              <a:gd name="connsiteY19" fmla="*/ 701675 h 836613"/>
              <a:gd name="connsiteX20" fmla="*/ 15056 w 833436"/>
              <a:gd name="connsiteY20" fmla="*/ 701675 h 836613"/>
              <a:gd name="connsiteX21" fmla="*/ 0 w 833436"/>
              <a:gd name="connsiteY21" fmla="*/ 684530 h 836613"/>
              <a:gd name="connsiteX22" fmla="*/ 0 w 833436"/>
              <a:gd name="connsiteY22" fmla="*/ 583565 h 836613"/>
              <a:gd name="connsiteX23" fmla="*/ 15056 w 833436"/>
              <a:gd name="connsiteY23" fmla="*/ 568325 h 836613"/>
              <a:gd name="connsiteX24" fmla="*/ 666372 w 833436"/>
              <a:gd name="connsiteY24" fmla="*/ 534988 h 836613"/>
              <a:gd name="connsiteX25" fmla="*/ 818248 w 833436"/>
              <a:gd name="connsiteY25" fmla="*/ 534988 h 836613"/>
              <a:gd name="connsiteX26" fmla="*/ 833436 w 833436"/>
              <a:gd name="connsiteY26" fmla="*/ 552036 h 836613"/>
              <a:gd name="connsiteX27" fmla="*/ 833436 w 833436"/>
              <a:gd name="connsiteY27" fmla="*/ 684628 h 836613"/>
              <a:gd name="connsiteX28" fmla="*/ 818248 w 833436"/>
              <a:gd name="connsiteY28" fmla="*/ 701676 h 836613"/>
              <a:gd name="connsiteX29" fmla="*/ 666372 w 833436"/>
              <a:gd name="connsiteY29" fmla="*/ 701676 h 836613"/>
              <a:gd name="connsiteX30" fmla="*/ 649286 w 833436"/>
              <a:gd name="connsiteY30" fmla="*/ 684628 h 836613"/>
              <a:gd name="connsiteX31" fmla="*/ 649286 w 833436"/>
              <a:gd name="connsiteY31" fmla="*/ 552036 h 836613"/>
              <a:gd name="connsiteX32" fmla="*/ 666372 w 833436"/>
              <a:gd name="connsiteY32" fmla="*/ 534988 h 836613"/>
              <a:gd name="connsiteX33" fmla="*/ 249236 w 833436"/>
              <a:gd name="connsiteY33" fmla="*/ 417513 h 836613"/>
              <a:gd name="connsiteX34" fmla="*/ 249236 w 833436"/>
              <a:gd name="connsiteY34" fmla="*/ 666751 h 836613"/>
              <a:gd name="connsiteX35" fmla="*/ 366712 w 833436"/>
              <a:gd name="connsiteY35" fmla="*/ 666751 h 836613"/>
              <a:gd name="connsiteX36" fmla="*/ 366712 w 833436"/>
              <a:gd name="connsiteY36" fmla="*/ 417513 h 836613"/>
              <a:gd name="connsiteX37" fmla="*/ 232986 w 833436"/>
              <a:gd name="connsiteY37" fmla="*/ 384175 h 836613"/>
              <a:gd name="connsiteX38" fmla="*/ 382962 w 833436"/>
              <a:gd name="connsiteY38" fmla="*/ 384175 h 836613"/>
              <a:gd name="connsiteX39" fmla="*/ 400048 w 833436"/>
              <a:gd name="connsiteY39" fmla="*/ 399385 h 836613"/>
              <a:gd name="connsiteX40" fmla="*/ 400048 w 833436"/>
              <a:gd name="connsiteY40" fmla="*/ 684564 h 836613"/>
              <a:gd name="connsiteX41" fmla="*/ 382962 w 833436"/>
              <a:gd name="connsiteY41" fmla="*/ 701675 h 836613"/>
              <a:gd name="connsiteX42" fmla="*/ 232986 w 833436"/>
              <a:gd name="connsiteY42" fmla="*/ 701675 h 836613"/>
              <a:gd name="connsiteX43" fmla="*/ 215900 w 833436"/>
              <a:gd name="connsiteY43" fmla="*/ 684564 h 836613"/>
              <a:gd name="connsiteX44" fmla="*/ 215900 w 833436"/>
              <a:gd name="connsiteY44" fmla="*/ 399385 h 836613"/>
              <a:gd name="connsiteX45" fmla="*/ 232986 w 833436"/>
              <a:gd name="connsiteY45" fmla="*/ 384175 h 836613"/>
              <a:gd name="connsiteX46" fmla="*/ 31748 w 833436"/>
              <a:gd name="connsiteY46" fmla="*/ 350838 h 836613"/>
              <a:gd name="connsiteX47" fmla="*/ 31748 w 833436"/>
              <a:gd name="connsiteY47" fmla="*/ 500063 h 836613"/>
              <a:gd name="connsiteX48" fmla="*/ 149224 w 833436"/>
              <a:gd name="connsiteY48" fmla="*/ 500063 h 836613"/>
              <a:gd name="connsiteX49" fmla="*/ 149224 w 833436"/>
              <a:gd name="connsiteY49" fmla="*/ 350838 h 836613"/>
              <a:gd name="connsiteX50" fmla="*/ 466724 w 833436"/>
              <a:gd name="connsiteY50" fmla="*/ 315913 h 836613"/>
              <a:gd name="connsiteX51" fmla="*/ 466724 w 833436"/>
              <a:gd name="connsiteY51" fmla="*/ 666751 h 836613"/>
              <a:gd name="connsiteX52" fmla="*/ 584200 w 833436"/>
              <a:gd name="connsiteY52" fmla="*/ 666751 h 836613"/>
              <a:gd name="connsiteX53" fmla="*/ 584200 w 833436"/>
              <a:gd name="connsiteY53" fmla="*/ 315913 h 836613"/>
              <a:gd name="connsiteX54" fmla="*/ 15056 w 833436"/>
              <a:gd name="connsiteY54" fmla="*/ 315913 h 836613"/>
              <a:gd name="connsiteX55" fmla="*/ 165622 w 833436"/>
              <a:gd name="connsiteY55" fmla="*/ 315913 h 836613"/>
              <a:gd name="connsiteX56" fmla="*/ 182560 w 833436"/>
              <a:gd name="connsiteY56" fmla="*/ 333058 h 836613"/>
              <a:gd name="connsiteX57" fmla="*/ 182560 w 833436"/>
              <a:gd name="connsiteY57" fmla="*/ 517843 h 836613"/>
              <a:gd name="connsiteX58" fmla="*/ 165622 w 833436"/>
              <a:gd name="connsiteY58" fmla="*/ 534988 h 836613"/>
              <a:gd name="connsiteX59" fmla="*/ 15056 w 833436"/>
              <a:gd name="connsiteY59" fmla="*/ 534988 h 836613"/>
              <a:gd name="connsiteX60" fmla="*/ 0 w 833436"/>
              <a:gd name="connsiteY60" fmla="*/ 517843 h 836613"/>
              <a:gd name="connsiteX61" fmla="*/ 0 w 833436"/>
              <a:gd name="connsiteY61" fmla="*/ 333058 h 836613"/>
              <a:gd name="connsiteX62" fmla="*/ 15056 w 833436"/>
              <a:gd name="connsiteY62" fmla="*/ 315913 h 836613"/>
              <a:gd name="connsiteX63" fmla="*/ 450472 w 833436"/>
              <a:gd name="connsiteY63" fmla="*/ 284163 h 836613"/>
              <a:gd name="connsiteX64" fmla="*/ 600450 w 833436"/>
              <a:gd name="connsiteY64" fmla="*/ 284163 h 836613"/>
              <a:gd name="connsiteX65" fmla="*/ 617536 w 833436"/>
              <a:gd name="connsiteY65" fmla="*/ 299345 h 836613"/>
              <a:gd name="connsiteX66" fmla="*/ 617536 w 833436"/>
              <a:gd name="connsiteY66" fmla="*/ 684596 h 836613"/>
              <a:gd name="connsiteX67" fmla="*/ 600450 w 833436"/>
              <a:gd name="connsiteY67" fmla="*/ 701676 h 836613"/>
              <a:gd name="connsiteX68" fmla="*/ 450472 w 833436"/>
              <a:gd name="connsiteY68" fmla="*/ 701676 h 836613"/>
              <a:gd name="connsiteX69" fmla="*/ 433386 w 833436"/>
              <a:gd name="connsiteY69" fmla="*/ 684596 h 836613"/>
              <a:gd name="connsiteX70" fmla="*/ 433386 w 833436"/>
              <a:gd name="connsiteY70" fmla="*/ 299345 h 836613"/>
              <a:gd name="connsiteX71" fmla="*/ 450472 w 833436"/>
              <a:gd name="connsiteY71" fmla="*/ 284163 h 836613"/>
              <a:gd name="connsiteX72" fmla="*/ 249236 w 833436"/>
              <a:gd name="connsiteY72" fmla="*/ 215900 h 836613"/>
              <a:gd name="connsiteX73" fmla="*/ 249236 w 833436"/>
              <a:gd name="connsiteY73" fmla="*/ 315913 h 836613"/>
              <a:gd name="connsiteX74" fmla="*/ 366712 w 833436"/>
              <a:gd name="connsiteY74" fmla="*/ 315913 h 836613"/>
              <a:gd name="connsiteX75" fmla="*/ 366712 w 833436"/>
              <a:gd name="connsiteY75" fmla="*/ 215900 h 836613"/>
              <a:gd name="connsiteX76" fmla="*/ 684212 w 833436"/>
              <a:gd name="connsiteY76" fmla="*/ 204788 h 836613"/>
              <a:gd name="connsiteX77" fmla="*/ 684212 w 833436"/>
              <a:gd name="connsiteY77" fmla="*/ 468313 h 836613"/>
              <a:gd name="connsiteX78" fmla="*/ 801686 w 833436"/>
              <a:gd name="connsiteY78" fmla="*/ 468313 h 836613"/>
              <a:gd name="connsiteX79" fmla="*/ 801686 w 833436"/>
              <a:gd name="connsiteY79" fmla="*/ 204788 h 836613"/>
              <a:gd name="connsiteX80" fmla="*/ 232986 w 833436"/>
              <a:gd name="connsiteY80" fmla="*/ 184150 h 836613"/>
              <a:gd name="connsiteX81" fmla="*/ 382962 w 833436"/>
              <a:gd name="connsiteY81" fmla="*/ 184150 h 836613"/>
              <a:gd name="connsiteX82" fmla="*/ 400048 w 833436"/>
              <a:gd name="connsiteY82" fmla="*/ 201198 h 836613"/>
              <a:gd name="connsiteX83" fmla="*/ 400048 w 833436"/>
              <a:gd name="connsiteY83" fmla="*/ 333790 h 836613"/>
              <a:gd name="connsiteX84" fmla="*/ 382962 w 833436"/>
              <a:gd name="connsiteY84" fmla="*/ 350838 h 836613"/>
              <a:gd name="connsiteX85" fmla="*/ 232986 w 833436"/>
              <a:gd name="connsiteY85" fmla="*/ 350838 h 836613"/>
              <a:gd name="connsiteX86" fmla="*/ 215900 w 833436"/>
              <a:gd name="connsiteY86" fmla="*/ 333790 h 836613"/>
              <a:gd name="connsiteX87" fmla="*/ 215900 w 833436"/>
              <a:gd name="connsiteY87" fmla="*/ 201198 h 836613"/>
              <a:gd name="connsiteX88" fmla="*/ 232986 w 833436"/>
              <a:gd name="connsiteY88" fmla="*/ 184150 h 836613"/>
              <a:gd name="connsiteX89" fmla="*/ 666372 w 833436"/>
              <a:gd name="connsiteY89" fmla="*/ 169863 h 836613"/>
              <a:gd name="connsiteX90" fmla="*/ 818248 w 833436"/>
              <a:gd name="connsiteY90" fmla="*/ 169863 h 836613"/>
              <a:gd name="connsiteX91" fmla="*/ 833436 w 833436"/>
              <a:gd name="connsiteY91" fmla="*/ 186942 h 836613"/>
              <a:gd name="connsiteX92" fmla="*/ 833436 w 833436"/>
              <a:gd name="connsiteY92" fmla="*/ 482984 h 836613"/>
              <a:gd name="connsiteX93" fmla="*/ 818248 w 833436"/>
              <a:gd name="connsiteY93" fmla="*/ 500063 h 836613"/>
              <a:gd name="connsiteX94" fmla="*/ 666372 w 833436"/>
              <a:gd name="connsiteY94" fmla="*/ 500063 h 836613"/>
              <a:gd name="connsiteX95" fmla="*/ 649286 w 833436"/>
              <a:gd name="connsiteY95" fmla="*/ 482984 h 836613"/>
              <a:gd name="connsiteX96" fmla="*/ 649286 w 833436"/>
              <a:gd name="connsiteY96" fmla="*/ 186942 h 836613"/>
              <a:gd name="connsiteX97" fmla="*/ 666372 w 833436"/>
              <a:gd name="connsiteY97" fmla="*/ 169863 h 836613"/>
              <a:gd name="connsiteX98" fmla="*/ 466724 w 833436"/>
              <a:gd name="connsiteY98" fmla="*/ 31750 h 836613"/>
              <a:gd name="connsiteX99" fmla="*/ 466724 w 833436"/>
              <a:gd name="connsiteY99" fmla="*/ 215900 h 836613"/>
              <a:gd name="connsiteX100" fmla="*/ 584200 w 833436"/>
              <a:gd name="connsiteY100" fmla="*/ 215900 h 836613"/>
              <a:gd name="connsiteX101" fmla="*/ 584200 w 833436"/>
              <a:gd name="connsiteY101" fmla="*/ 31750 h 836613"/>
              <a:gd name="connsiteX102" fmla="*/ 450472 w 833436"/>
              <a:gd name="connsiteY102" fmla="*/ 0 h 836613"/>
              <a:gd name="connsiteX103" fmla="*/ 600450 w 833436"/>
              <a:gd name="connsiteY103" fmla="*/ 0 h 836613"/>
              <a:gd name="connsiteX104" fmla="*/ 617536 w 833436"/>
              <a:gd name="connsiteY104" fmla="*/ 16994 h 836613"/>
              <a:gd name="connsiteX105" fmla="*/ 617536 w 833436"/>
              <a:gd name="connsiteY105" fmla="*/ 232245 h 836613"/>
              <a:gd name="connsiteX106" fmla="*/ 600450 w 833436"/>
              <a:gd name="connsiteY106" fmla="*/ 249238 h 836613"/>
              <a:gd name="connsiteX107" fmla="*/ 450472 w 833436"/>
              <a:gd name="connsiteY107" fmla="*/ 249238 h 836613"/>
              <a:gd name="connsiteX108" fmla="*/ 433386 w 833436"/>
              <a:gd name="connsiteY108" fmla="*/ 232245 h 836613"/>
              <a:gd name="connsiteX109" fmla="*/ 433386 w 833436"/>
              <a:gd name="connsiteY109" fmla="*/ 16994 h 836613"/>
              <a:gd name="connsiteX110" fmla="*/ 450472 w 833436"/>
              <a:gd name="connsiteY110" fmla="*/ 0 h 83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833436" h="836613">
                <a:moveTo>
                  <a:pt x="15152" y="800100"/>
                </a:moveTo>
                <a:cubicBezTo>
                  <a:pt x="15152" y="800100"/>
                  <a:pt x="15152" y="800100"/>
                  <a:pt x="818282" y="800100"/>
                </a:cubicBezTo>
                <a:cubicBezTo>
                  <a:pt x="825860" y="800100"/>
                  <a:pt x="833436" y="807787"/>
                  <a:pt x="833436" y="817396"/>
                </a:cubicBezTo>
                <a:cubicBezTo>
                  <a:pt x="833436" y="827004"/>
                  <a:pt x="825860" y="836613"/>
                  <a:pt x="818282" y="836613"/>
                </a:cubicBezTo>
                <a:cubicBezTo>
                  <a:pt x="818282" y="836613"/>
                  <a:pt x="818282" y="836613"/>
                  <a:pt x="15152" y="836613"/>
                </a:cubicBezTo>
                <a:cubicBezTo>
                  <a:pt x="7576" y="836613"/>
                  <a:pt x="0" y="828926"/>
                  <a:pt x="0" y="819317"/>
                </a:cubicBezTo>
                <a:cubicBezTo>
                  <a:pt x="0" y="809709"/>
                  <a:pt x="7576" y="800100"/>
                  <a:pt x="15152" y="800100"/>
                </a:cubicBezTo>
                <a:close/>
                <a:moveTo>
                  <a:pt x="31748" y="600075"/>
                </a:moveTo>
                <a:lnTo>
                  <a:pt x="31748" y="666750"/>
                </a:lnTo>
                <a:lnTo>
                  <a:pt x="149224" y="666750"/>
                </a:lnTo>
                <a:lnTo>
                  <a:pt x="149224" y="600075"/>
                </a:lnTo>
                <a:close/>
                <a:moveTo>
                  <a:pt x="684212" y="568325"/>
                </a:moveTo>
                <a:lnTo>
                  <a:pt x="684212" y="666750"/>
                </a:lnTo>
                <a:lnTo>
                  <a:pt x="801686" y="666750"/>
                </a:lnTo>
                <a:lnTo>
                  <a:pt x="801686" y="568325"/>
                </a:lnTo>
                <a:close/>
                <a:moveTo>
                  <a:pt x="15056" y="568325"/>
                </a:moveTo>
                <a:cubicBezTo>
                  <a:pt x="15056" y="568325"/>
                  <a:pt x="15056" y="568325"/>
                  <a:pt x="165622" y="568325"/>
                </a:cubicBezTo>
                <a:cubicBezTo>
                  <a:pt x="175032" y="568325"/>
                  <a:pt x="182560" y="574040"/>
                  <a:pt x="182560" y="583565"/>
                </a:cubicBezTo>
                <a:cubicBezTo>
                  <a:pt x="182560" y="583565"/>
                  <a:pt x="182560" y="583565"/>
                  <a:pt x="182560" y="684530"/>
                </a:cubicBezTo>
                <a:cubicBezTo>
                  <a:pt x="182560" y="694055"/>
                  <a:pt x="175032" y="701675"/>
                  <a:pt x="165622" y="701675"/>
                </a:cubicBezTo>
                <a:cubicBezTo>
                  <a:pt x="165622" y="701675"/>
                  <a:pt x="165622" y="701675"/>
                  <a:pt x="15056" y="701675"/>
                </a:cubicBezTo>
                <a:cubicBezTo>
                  <a:pt x="7528" y="701675"/>
                  <a:pt x="0" y="694055"/>
                  <a:pt x="0" y="684530"/>
                </a:cubicBezTo>
                <a:cubicBezTo>
                  <a:pt x="0" y="684530"/>
                  <a:pt x="0" y="684530"/>
                  <a:pt x="0" y="583565"/>
                </a:cubicBezTo>
                <a:cubicBezTo>
                  <a:pt x="0" y="574040"/>
                  <a:pt x="7528" y="568325"/>
                  <a:pt x="15056" y="568325"/>
                </a:cubicBezTo>
                <a:close/>
                <a:moveTo>
                  <a:pt x="666372" y="534988"/>
                </a:moveTo>
                <a:cubicBezTo>
                  <a:pt x="666372" y="534988"/>
                  <a:pt x="666372" y="534988"/>
                  <a:pt x="818248" y="534988"/>
                </a:cubicBezTo>
                <a:cubicBezTo>
                  <a:pt x="825842" y="534988"/>
                  <a:pt x="833436" y="542565"/>
                  <a:pt x="833436" y="552036"/>
                </a:cubicBezTo>
                <a:cubicBezTo>
                  <a:pt x="833436" y="552036"/>
                  <a:pt x="833436" y="552036"/>
                  <a:pt x="833436" y="684628"/>
                </a:cubicBezTo>
                <a:cubicBezTo>
                  <a:pt x="833436" y="694099"/>
                  <a:pt x="825842" y="701676"/>
                  <a:pt x="818248" y="701676"/>
                </a:cubicBezTo>
                <a:cubicBezTo>
                  <a:pt x="818248" y="701676"/>
                  <a:pt x="818248" y="701676"/>
                  <a:pt x="666372" y="701676"/>
                </a:cubicBezTo>
                <a:cubicBezTo>
                  <a:pt x="656880" y="701676"/>
                  <a:pt x="649286" y="694099"/>
                  <a:pt x="649286" y="684628"/>
                </a:cubicBezTo>
                <a:cubicBezTo>
                  <a:pt x="649286" y="684628"/>
                  <a:pt x="649286" y="684628"/>
                  <a:pt x="649286" y="552036"/>
                </a:cubicBezTo>
                <a:cubicBezTo>
                  <a:pt x="649286" y="542565"/>
                  <a:pt x="656880" y="534988"/>
                  <a:pt x="666372" y="534988"/>
                </a:cubicBezTo>
                <a:close/>
                <a:moveTo>
                  <a:pt x="249236" y="417513"/>
                </a:moveTo>
                <a:lnTo>
                  <a:pt x="249236" y="666751"/>
                </a:lnTo>
                <a:lnTo>
                  <a:pt x="366712" y="666751"/>
                </a:lnTo>
                <a:lnTo>
                  <a:pt x="366712" y="417513"/>
                </a:lnTo>
                <a:close/>
                <a:moveTo>
                  <a:pt x="232986" y="384175"/>
                </a:moveTo>
                <a:cubicBezTo>
                  <a:pt x="232986" y="384175"/>
                  <a:pt x="232986" y="384175"/>
                  <a:pt x="382962" y="384175"/>
                </a:cubicBezTo>
                <a:cubicBezTo>
                  <a:pt x="392456" y="384175"/>
                  <a:pt x="400048" y="389879"/>
                  <a:pt x="400048" y="399385"/>
                </a:cubicBezTo>
                <a:cubicBezTo>
                  <a:pt x="400048" y="399385"/>
                  <a:pt x="400048" y="399385"/>
                  <a:pt x="400048" y="684564"/>
                </a:cubicBezTo>
                <a:cubicBezTo>
                  <a:pt x="400048" y="694070"/>
                  <a:pt x="392456" y="701675"/>
                  <a:pt x="382962" y="701675"/>
                </a:cubicBezTo>
                <a:cubicBezTo>
                  <a:pt x="382962" y="701675"/>
                  <a:pt x="382962" y="701675"/>
                  <a:pt x="232986" y="701675"/>
                </a:cubicBezTo>
                <a:cubicBezTo>
                  <a:pt x="223492" y="701675"/>
                  <a:pt x="215900" y="694070"/>
                  <a:pt x="215900" y="684564"/>
                </a:cubicBezTo>
                <a:cubicBezTo>
                  <a:pt x="215900" y="684564"/>
                  <a:pt x="215900" y="684564"/>
                  <a:pt x="215900" y="399385"/>
                </a:cubicBezTo>
                <a:cubicBezTo>
                  <a:pt x="215900" y="389879"/>
                  <a:pt x="223492" y="384175"/>
                  <a:pt x="232986" y="384175"/>
                </a:cubicBezTo>
                <a:close/>
                <a:moveTo>
                  <a:pt x="31748" y="350838"/>
                </a:moveTo>
                <a:lnTo>
                  <a:pt x="31748" y="500063"/>
                </a:lnTo>
                <a:lnTo>
                  <a:pt x="149224" y="500063"/>
                </a:lnTo>
                <a:lnTo>
                  <a:pt x="149224" y="350838"/>
                </a:lnTo>
                <a:close/>
                <a:moveTo>
                  <a:pt x="466724" y="315913"/>
                </a:moveTo>
                <a:lnTo>
                  <a:pt x="466724" y="666751"/>
                </a:lnTo>
                <a:lnTo>
                  <a:pt x="584200" y="666751"/>
                </a:lnTo>
                <a:lnTo>
                  <a:pt x="584200" y="315913"/>
                </a:lnTo>
                <a:close/>
                <a:moveTo>
                  <a:pt x="15056" y="315913"/>
                </a:moveTo>
                <a:cubicBezTo>
                  <a:pt x="15056" y="315913"/>
                  <a:pt x="15056" y="315913"/>
                  <a:pt x="165622" y="315913"/>
                </a:cubicBezTo>
                <a:cubicBezTo>
                  <a:pt x="175032" y="315913"/>
                  <a:pt x="182560" y="323533"/>
                  <a:pt x="182560" y="333058"/>
                </a:cubicBezTo>
                <a:cubicBezTo>
                  <a:pt x="182560" y="333058"/>
                  <a:pt x="182560" y="333058"/>
                  <a:pt x="182560" y="517843"/>
                </a:cubicBezTo>
                <a:cubicBezTo>
                  <a:pt x="182560" y="527368"/>
                  <a:pt x="175032" y="534988"/>
                  <a:pt x="165622" y="534988"/>
                </a:cubicBezTo>
                <a:cubicBezTo>
                  <a:pt x="165622" y="534988"/>
                  <a:pt x="165622" y="534988"/>
                  <a:pt x="15056" y="534988"/>
                </a:cubicBezTo>
                <a:cubicBezTo>
                  <a:pt x="7528" y="534988"/>
                  <a:pt x="0" y="527368"/>
                  <a:pt x="0" y="517843"/>
                </a:cubicBezTo>
                <a:cubicBezTo>
                  <a:pt x="0" y="517843"/>
                  <a:pt x="0" y="517843"/>
                  <a:pt x="0" y="333058"/>
                </a:cubicBezTo>
                <a:cubicBezTo>
                  <a:pt x="0" y="323533"/>
                  <a:pt x="7528" y="315913"/>
                  <a:pt x="15056" y="315913"/>
                </a:cubicBezTo>
                <a:close/>
                <a:moveTo>
                  <a:pt x="450472" y="284163"/>
                </a:moveTo>
                <a:cubicBezTo>
                  <a:pt x="450472" y="284163"/>
                  <a:pt x="450472" y="284163"/>
                  <a:pt x="600450" y="284163"/>
                </a:cubicBezTo>
                <a:cubicBezTo>
                  <a:pt x="609942" y="284163"/>
                  <a:pt x="617536" y="291754"/>
                  <a:pt x="617536" y="299345"/>
                </a:cubicBezTo>
                <a:cubicBezTo>
                  <a:pt x="617536" y="299345"/>
                  <a:pt x="617536" y="299345"/>
                  <a:pt x="617536" y="684596"/>
                </a:cubicBezTo>
                <a:cubicBezTo>
                  <a:pt x="617536" y="694085"/>
                  <a:pt x="609942" y="701676"/>
                  <a:pt x="600450" y="701676"/>
                </a:cubicBezTo>
                <a:cubicBezTo>
                  <a:pt x="600450" y="701676"/>
                  <a:pt x="600450" y="701676"/>
                  <a:pt x="450472" y="701676"/>
                </a:cubicBezTo>
                <a:cubicBezTo>
                  <a:pt x="440980" y="701676"/>
                  <a:pt x="433386" y="694085"/>
                  <a:pt x="433386" y="684596"/>
                </a:cubicBezTo>
                <a:cubicBezTo>
                  <a:pt x="433386" y="684596"/>
                  <a:pt x="433386" y="684596"/>
                  <a:pt x="433386" y="299345"/>
                </a:cubicBezTo>
                <a:cubicBezTo>
                  <a:pt x="433386" y="291754"/>
                  <a:pt x="440980" y="284163"/>
                  <a:pt x="450472" y="284163"/>
                </a:cubicBezTo>
                <a:close/>
                <a:moveTo>
                  <a:pt x="249236" y="215900"/>
                </a:moveTo>
                <a:lnTo>
                  <a:pt x="249236" y="315913"/>
                </a:lnTo>
                <a:lnTo>
                  <a:pt x="366712" y="315913"/>
                </a:lnTo>
                <a:lnTo>
                  <a:pt x="366712" y="215900"/>
                </a:lnTo>
                <a:close/>
                <a:moveTo>
                  <a:pt x="684212" y="204788"/>
                </a:moveTo>
                <a:lnTo>
                  <a:pt x="684212" y="468313"/>
                </a:lnTo>
                <a:lnTo>
                  <a:pt x="801686" y="468313"/>
                </a:lnTo>
                <a:lnTo>
                  <a:pt x="801686" y="204788"/>
                </a:lnTo>
                <a:close/>
                <a:moveTo>
                  <a:pt x="232986" y="184150"/>
                </a:moveTo>
                <a:cubicBezTo>
                  <a:pt x="232986" y="184150"/>
                  <a:pt x="232986" y="184150"/>
                  <a:pt x="382962" y="184150"/>
                </a:cubicBezTo>
                <a:cubicBezTo>
                  <a:pt x="392456" y="184150"/>
                  <a:pt x="400048" y="191727"/>
                  <a:pt x="400048" y="201198"/>
                </a:cubicBezTo>
                <a:cubicBezTo>
                  <a:pt x="400048" y="201198"/>
                  <a:pt x="400048" y="201198"/>
                  <a:pt x="400048" y="333790"/>
                </a:cubicBezTo>
                <a:cubicBezTo>
                  <a:pt x="400048" y="343261"/>
                  <a:pt x="392456" y="350838"/>
                  <a:pt x="382962" y="350838"/>
                </a:cubicBezTo>
                <a:cubicBezTo>
                  <a:pt x="382962" y="350838"/>
                  <a:pt x="382962" y="350838"/>
                  <a:pt x="232986" y="350838"/>
                </a:cubicBezTo>
                <a:cubicBezTo>
                  <a:pt x="223492" y="350838"/>
                  <a:pt x="215900" y="343261"/>
                  <a:pt x="215900" y="333790"/>
                </a:cubicBezTo>
                <a:cubicBezTo>
                  <a:pt x="215900" y="333790"/>
                  <a:pt x="215900" y="333790"/>
                  <a:pt x="215900" y="201198"/>
                </a:cubicBezTo>
                <a:cubicBezTo>
                  <a:pt x="215900" y="191727"/>
                  <a:pt x="223492" y="184150"/>
                  <a:pt x="232986" y="184150"/>
                </a:cubicBezTo>
                <a:close/>
                <a:moveTo>
                  <a:pt x="666372" y="169863"/>
                </a:moveTo>
                <a:cubicBezTo>
                  <a:pt x="666372" y="169863"/>
                  <a:pt x="666372" y="169863"/>
                  <a:pt x="818248" y="169863"/>
                </a:cubicBezTo>
                <a:cubicBezTo>
                  <a:pt x="825842" y="169863"/>
                  <a:pt x="833436" y="177454"/>
                  <a:pt x="833436" y="186942"/>
                </a:cubicBezTo>
                <a:cubicBezTo>
                  <a:pt x="833436" y="186942"/>
                  <a:pt x="833436" y="186942"/>
                  <a:pt x="833436" y="482984"/>
                </a:cubicBezTo>
                <a:cubicBezTo>
                  <a:pt x="833436" y="492472"/>
                  <a:pt x="825842" y="500063"/>
                  <a:pt x="818248" y="500063"/>
                </a:cubicBezTo>
                <a:cubicBezTo>
                  <a:pt x="818248" y="500063"/>
                  <a:pt x="818248" y="500063"/>
                  <a:pt x="666372" y="500063"/>
                </a:cubicBezTo>
                <a:cubicBezTo>
                  <a:pt x="656880" y="500063"/>
                  <a:pt x="649286" y="492472"/>
                  <a:pt x="649286" y="482984"/>
                </a:cubicBezTo>
                <a:cubicBezTo>
                  <a:pt x="649286" y="482984"/>
                  <a:pt x="649286" y="482984"/>
                  <a:pt x="649286" y="186942"/>
                </a:cubicBezTo>
                <a:cubicBezTo>
                  <a:pt x="649286" y="177454"/>
                  <a:pt x="656880" y="169863"/>
                  <a:pt x="666372" y="169863"/>
                </a:cubicBezTo>
                <a:close/>
                <a:moveTo>
                  <a:pt x="466724" y="31750"/>
                </a:moveTo>
                <a:lnTo>
                  <a:pt x="466724" y="215900"/>
                </a:lnTo>
                <a:lnTo>
                  <a:pt x="584200" y="215900"/>
                </a:lnTo>
                <a:lnTo>
                  <a:pt x="584200" y="31750"/>
                </a:lnTo>
                <a:close/>
                <a:moveTo>
                  <a:pt x="450472" y="0"/>
                </a:moveTo>
                <a:cubicBezTo>
                  <a:pt x="450472" y="0"/>
                  <a:pt x="450472" y="0"/>
                  <a:pt x="600450" y="0"/>
                </a:cubicBezTo>
                <a:cubicBezTo>
                  <a:pt x="609942" y="0"/>
                  <a:pt x="617536" y="7553"/>
                  <a:pt x="617536" y="16994"/>
                </a:cubicBezTo>
                <a:cubicBezTo>
                  <a:pt x="617536" y="16994"/>
                  <a:pt x="617536" y="16994"/>
                  <a:pt x="617536" y="232245"/>
                </a:cubicBezTo>
                <a:cubicBezTo>
                  <a:pt x="617536" y="241685"/>
                  <a:pt x="609942" y="249238"/>
                  <a:pt x="600450" y="249238"/>
                </a:cubicBezTo>
                <a:cubicBezTo>
                  <a:pt x="600450" y="249238"/>
                  <a:pt x="600450" y="249238"/>
                  <a:pt x="450472" y="249238"/>
                </a:cubicBezTo>
                <a:cubicBezTo>
                  <a:pt x="440980" y="249238"/>
                  <a:pt x="433386" y="241685"/>
                  <a:pt x="433386" y="232245"/>
                </a:cubicBezTo>
                <a:cubicBezTo>
                  <a:pt x="433386" y="232245"/>
                  <a:pt x="433386" y="232245"/>
                  <a:pt x="433386" y="16994"/>
                </a:cubicBezTo>
                <a:cubicBezTo>
                  <a:pt x="433386" y="7553"/>
                  <a:pt x="440980" y="0"/>
                  <a:pt x="4504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87" name="Freeform: Shape 986">
            <a:extLst>
              <a:ext uri="{FF2B5EF4-FFF2-40B4-BE49-F238E27FC236}">
                <a16:creationId xmlns:a16="http://schemas.microsoft.com/office/drawing/2014/main" id="{61F63A11-8CD9-42F0-904A-8E61676B12EB}"/>
              </a:ext>
            </a:extLst>
          </p:cNvPr>
          <p:cNvSpPr>
            <a:spLocks/>
          </p:cNvSpPr>
          <p:nvPr/>
        </p:nvSpPr>
        <p:spPr bwMode="auto">
          <a:xfrm>
            <a:off x="6769062" y="5508263"/>
            <a:ext cx="533544" cy="490175"/>
          </a:xfrm>
          <a:custGeom>
            <a:avLst/>
            <a:gdLst>
              <a:gd name="connsiteX0" fmla="*/ 169068 w 839788"/>
              <a:gd name="connsiteY0" fmla="*/ 501650 h 771525"/>
              <a:gd name="connsiteX1" fmla="*/ 134936 w 839788"/>
              <a:gd name="connsiteY1" fmla="*/ 535782 h 771525"/>
              <a:gd name="connsiteX2" fmla="*/ 169068 w 839788"/>
              <a:gd name="connsiteY2" fmla="*/ 569913 h 771525"/>
              <a:gd name="connsiteX3" fmla="*/ 203200 w 839788"/>
              <a:gd name="connsiteY3" fmla="*/ 535782 h 771525"/>
              <a:gd name="connsiteX4" fmla="*/ 197510 w 839788"/>
              <a:gd name="connsiteY4" fmla="*/ 518716 h 771525"/>
              <a:gd name="connsiteX5" fmla="*/ 197510 w 839788"/>
              <a:gd name="connsiteY5" fmla="*/ 516820 h 771525"/>
              <a:gd name="connsiteX6" fmla="*/ 169068 w 839788"/>
              <a:gd name="connsiteY6" fmla="*/ 501650 h 771525"/>
              <a:gd name="connsiteX7" fmla="*/ 603884 w 839788"/>
              <a:gd name="connsiteY7" fmla="*/ 434975 h 771525"/>
              <a:gd name="connsiteX8" fmla="*/ 573404 w 839788"/>
              <a:gd name="connsiteY8" fmla="*/ 457835 h 771525"/>
              <a:gd name="connsiteX9" fmla="*/ 571500 w 839788"/>
              <a:gd name="connsiteY9" fmla="*/ 459740 h 771525"/>
              <a:gd name="connsiteX10" fmla="*/ 571500 w 839788"/>
              <a:gd name="connsiteY10" fmla="*/ 469265 h 771525"/>
              <a:gd name="connsiteX11" fmla="*/ 603884 w 839788"/>
              <a:gd name="connsiteY11" fmla="*/ 501650 h 771525"/>
              <a:gd name="connsiteX12" fmla="*/ 638176 w 839788"/>
              <a:gd name="connsiteY12" fmla="*/ 469265 h 771525"/>
              <a:gd name="connsiteX13" fmla="*/ 626744 w 839788"/>
              <a:gd name="connsiteY13" fmla="*/ 444500 h 771525"/>
              <a:gd name="connsiteX14" fmla="*/ 624840 w 839788"/>
              <a:gd name="connsiteY14" fmla="*/ 442595 h 771525"/>
              <a:gd name="connsiteX15" fmla="*/ 603884 w 839788"/>
              <a:gd name="connsiteY15" fmla="*/ 434975 h 771525"/>
              <a:gd name="connsiteX16" fmla="*/ 387486 w 839788"/>
              <a:gd name="connsiteY16" fmla="*/ 368300 h 771525"/>
              <a:gd name="connsiteX17" fmla="*/ 354012 w 839788"/>
              <a:gd name="connsiteY17" fmla="*/ 402590 h 771525"/>
              <a:gd name="connsiteX18" fmla="*/ 387486 w 839788"/>
              <a:gd name="connsiteY18" fmla="*/ 434975 h 771525"/>
              <a:gd name="connsiteX19" fmla="*/ 417240 w 839788"/>
              <a:gd name="connsiteY19" fmla="*/ 414020 h 771525"/>
              <a:gd name="connsiteX20" fmla="*/ 417240 w 839788"/>
              <a:gd name="connsiteY20" fmla="*/ 412115 h 771525"/>
              <a:gd name="connsiteX21" fmla="*/ 417240 w 839788"/>
              <a:gd name="connsiteY21" fmla="*/ 410210 h 771525"/>
              <a:gd name="connsiteX22" fmla="*/ 419100 w 839788"/>
              <a:gd name="connsiteY22" fmla="*/ 410210 h 771525"/>
              <a:gd name="connsiteX23" fmla="*/ 419100 w 839788"/>
              <a:gd name="connsiteY23" fmla="*/ 402590 h 771525"/>
              <a:gd name="connsiteX24" fmla="*/ 387486 w 839788"/>
              <a:gd name="connsiteY24" fmla="*/ 368300 h 771525"/>
              <a:gd name="connsiteX25" fmla="*/ 770572 w 839788"/>
              <a:gd name="connsiteY25" fmla="*/ 233363 h 771525"/>
              <a:gd name="connsiteX26" fmla="*/ 738188 w 839788"/>
              <a:gd name="connsiteY26" fmla="*/ 267495 h 771525"/>
              <a:gd name="connsiteX27" fmla="*/ 749616 w 839788"/>
              <a:gd name="connsiteY27" fmla="*/ 292145 h 771525"/>
              <a:gd name="connsiteX28" fmla="*/ 749616 w 839788"/>
              <a:gd name="connsiteY28" fmla="*/ 294041 h 771525"/>
              <a:gd name="connsiteX29" fmla="*/ 770572 w 839788"/>
              <a:gd name="connsiteY29" fmla="*/ 301626 h 771525"/>
              <a:gd name="connsiteX30" fmla="*/ 804862 w 839788"/>
              <a:gd name="connsiteY30" fmla="*/ 267495 h 771525"/>
              <a:gd name="connsiteX31" fmla="*/ 770572 w 839788"/>
              <a:gd name="connsiteY31" fmla="*/ 233363 h 771525"/>
              <a:gd name="connsiteX32" fmla="*/ 771442 w 839788"/>
              <a:gd name="connsiteY32" fmla="*/ 201613 h 771525"/>
              <a:gd name="connsiteX33" fmla="*/ 839788 w 839788"/>
              <a:gd name="connsiteY33" fmla="*/ 267972 h 771525"/>
              <a:gd name="connsiteX34" fmla="*/ 771442 w 839788"/>
              <a:gd name="connsiteY34" fmla="*/ 334331 h 771525"/>
              <a:gd name="connsiteX35" fmla="*/ 744864 w 839788"/>
              <a:gd name="connsiteY35" fmla="*/ 328643 h 771525"/>
              <a:gd name="connsiteX36" fmla="*/ 659434 w 839788"/>
              <a:gd name="connsiteY36" fmla="*/ 431026 h 771525"/>
              <a:gd name="connsiteX37" fmla="*/ 670824 w 839788"/>
              <a:gd name="connsiteY37" fmla="*/ 468945 h 771525"/>
              <a:gd name="connsiteX38" fmla="*/ 604378 w 839788"/>
              <a:gd name="connsiteY38" fmla="*/ 535304 h 771525"/>
              <a:gd name="connsiteX39" fmla="*/ 537932 w 839788"/>
              <a:gd name="connsiteY39" fmla="*/ 468945 h 771525"/>
              <a:gd name="connsiteX40" fmla="*/ 537932 w 839788"/>
              <a:gd name="connsiteY40" fmla="*/ 467049 h 771525"/>
              <a:gd name="connsiteX41" fmla="*/ 443010 w 839788"/>
              <a:gd name="connsiteY41" fmla="*/ 436714 h 771525"/>
              <a:gd name="connsiteX42" fmla="*/ 387956 w 839788"/>
              <a:gd name="connsiteY42" fmla="*/ 468945 h 771525"/>
              <a:gd name="connsiteX43" fmla="*/ 342392 w 839788"/>
              <a:gd name="connsiteY43" fmla="*/ 449986 h 771525"/>
              <a:gd name="connsiteX44" fmla="*/ 234180 w 839788"/>
              <a:gd name="connsiteY44" fmla="*/ 516345 h 771525"/>
              <a:gd name="connsiteX45" fmla="*/ 236078 w 839788"/>
              <a:gd name="connsiteY45" fmla="*/ 535304 h 771525"/>
              <a:gd name="connsiteX46" fmla="*/ 169632 w 839788"/>
              <a:gd name="connsiteY46" fmla="*/ 601663 h 771525"/>
              <a:gd name="connsiteX47" fmla="*/ 103188 w 839788"/>
              <a:gd name="connsiteY47" fmla="*/ 535304 h 771525"/>
              <a:gd name="connsiteX48" fmla="*/ 169632 w 839788"/>
              <a:gd name="connsiteY48" fmla="*/ 468945 h 771525"/>
              <a:gd name="connsiteX49" fmla="*/ 215196 w 839788"/>
              <a:gd name="connsiteY49" fmla="*/ 486009 h 771525"/>
              <a:gd name="connsiteX50" fmla="*/ 323408 w 839788"/>
              <a:gd name="connsiteY50" fmla="*/ 421546 h 771525"/>
              <a:gd name="connsiteX51" fmla="*/ 319610 w 839788"/>
              <a:gd name="connsiteY51" fmla="*/ 402586 h 771525"/>
              <a:gd name="connsiteX52" fmla="*/ 387956 w 839788"/>
              <a:gd name="connsiteY52" fmla="*/ 334331 h 771525"/>
              <a:gd name="connsiteX53" fmla="*/ 454400 w 839788"/>
              <a:gd name="connsiteY53" fmla="*/ 402586 h 771525"/>
              <a:gd name="connsiteX54" fmla="*/ 454400 w 839788"/>
              <a:gd name="connsiteY54" fmla="*/ 404482 h 771525"/>
              <a:gd name="connsiteX55" fmla="*/ 547426 w 839788"/>
              <a:gd name="connsiteY55" fmla="*/ 432922 h 771525"/>
              <a:gd name="connsiteX56" fmla="*/ 604378 w 839788"/>
              <a:gd name="connsiteY56" fmla="*/ 402586 h 771525"/>
              <a:gd name="connsiteX57" fmla="*/ 632856 w 839788"/>
              <a:gd name="connsiteY57" fmla="*/ 408274 h 771525"/>
              <a:gd name="connsiteX58" fmla="*/ 716388 w 839788"/>
              <a:gd name="connsiteY58" fmla="*/ 305892 h 771525"/>
              <a:gd name="connsiteX59" fmla="*/ 704996 w 839788"/>
              <a:gd name="connsiteY59" fmla="*/ 267972 h 771525"/>
              <a:gd name="connsiteX60" fmla="*/ 771442 w 839788"/>
              <a:gd name="connsiteY60" fmla="*/ 201613 h 771525"/>
              <a:gd name="connsiteX61" fmla="*/ 17100 w 839788"/>
              <a:gd name="connsiteY61" fmla="*/ 0 h 771525"/>
              <a:gd name="connsiteX62" fmla="*/ 36100 w 839788"/>
              <a:gd name="connsiteY62" fmla="*/ 17103 h 771525"/>
              <a:gd name="connsiteX63" fmla="*/ 36100 w 839788"/>
              <a:gd name="connsiteY63" fmla="*/ 735419 h 771525"/>
              <a:gd name="connsiteX64" fmla="*/ 822688 w 839788"/>
              <a:gd name="connsiteY64" fmla="*/ 735419 h 771525"/>
              <a:gd name="connsiteX65" fmla="*/ 839788 w 839788"/>
              <a:gd name="connsiteY65" fmla="*/ 752522 h 771525"/>
              <a:gd name="connsiteX66" fmla="*/ 822688 w 839788"/>
              <a:gd name="connsiteY66" fmla="*/ 771525 h 771525"/>
              <a:gd name="connsiteX67" fmla="*/ 19000 w 839788"/>
              <a:gd name="connsiteY67" fmla="*/ 771525 h 771525"/>
              <a:gd name="connsiteX68" fmla="*/ 3800 w 839788"/>
              <a:gd name="connsiteY68" fmla="*/ 763924 h 771525"/>
              <a:gd name="connsiteX69" fmla="*/ 0 w 839788"/>
              <a:gd name="connsiteY69" fmla="*/ 754422 h 771525"/>
              <a:gd name="connsiteX70" fmla="*/ 0 w 839788"/>
              <a:gd name="connsiteY70" fmla="*/ 17103 h 771525"/>
              <a:gd name="connsiteX71" fmla="*/ 17100 w 839788"/>
              <a:gd name="connsiteY71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839788" h="771525">
                <a:moveTo>
                  <a:pt x="169068" y="501650"/>
                </a:moveTo>
                <a:cubicBezTo>
                  <a:pt x="150106" y="501650"/>
                  <a:pt x="134936" y="516820"/>
                  <a:pt x="134936" y="535782"/>
                </a:cubicBezTo>
                <a:cubicBezTo>
                  <a:pt x="134936" y="554744"/>
                  <a:pt x="150106" y="569913"/>
                  <a:pt x="169068" y="569913"/>
                </a:cubicBezTo>
                <a:cubicBezTo>
                  <a:pt x="188030" y="569913"/>
                  <a:pt x="203200" y="554744"/>
                  <a:pt x="203200" y="535782"/>
                </a:cubicBezTo>
                <a:cubicBezTo>
                  <a:pt x="203200" y="530093"/>
                  <a:pt x="201302" y="524405"/>
                  <a:pt x="197510" y="518716"/>
                </a:cubicBezTo>
                <a:cubicBezTo>
                  <a:pt x="197510" y="516820"/>
                  <a:pt x="197510" y="516820"/>
                  <a:pt x="197510" y="516820"/>
                </a:cubicBezTo>
                <a:cubicBezTo>
                  <a:pt x="189926" y="509235"/>
                  <a:pt x="180444" y="501650"/>
                  <a:pt x="169068" y="501650"/>
                </a:cubicBezTo>
                <a:close/>
                <a:moveTo>
                  <a:pt x="603884" y="434975"/>
                </a:moveTo>
                <a:cubicBezTo>
                  <a:pt x="590550" y="434975"/>
                  <a:pt x="577216" y="444500"/>
                  <a:pt x="573404" y="457835"/>
                </a:cubicBezTo>
                <a:cubicBezTo>
                  <a:pt x="573404" y="457835"/>
                  <a:pt x="573404" y="457835"/>
                  <a:pt x="571500" y="459740"/>
                </a:cubicBezTo>
                <a:cubicBezTo>
                  <a:pt x="571500" y="463550"/>
                  <a:pt x="571500" y="465455"/>
                  <a:pt x="571500" y="469265"/>
                </a:cubicBezTo>
                <a:cubicBezTo>
                  <a:pt x="571500" y="488315"/>
                  <a:pt x="586740" y="501650"/>
                  <a:pt x="603884" y="501650"/>
                </a:cubicBezTo>
                <a:cubicBezTo>
                  <a:pt x="622936" y="501650"/>
                  <a:pt x="638176" y="488315"/>
                  <a:pt x="638176" y="469265"/>
                </a:cubicBezTo>
                <a:cubicBezTo>
                  <a:pt x="638176" y="459740"/>
                  <a:pt x="634364" y="450215"/>
                  <a:pt x="626744" y="444500"/>
                </a:cubicBezTo>
                <a:cubicBezTo>
                  <a:pt x="626744" y="444500"/>
                  <a:pt x="626744" y="444500"/>
                  <a:pt x="624840" y="442595"/>
                </a:cubicBezTo>
                <a:cubicBezTo>
                  <a:pt x="619124" y="438785"/>
                  <a:pt x="611504" y="434975"/>
                  <a:pt x="603884" y="434975"/>
                </a:cubicBezTo>
                <a:close/>
                <a:moveTo>
                  <a:pt x="387486" y="368300"/>
                </a:moveTo>
                <a:cubicBezTo>
                  <a:pt x="368890" y="368300"/>
                  <a:pt x="354012" y="383540"/>
                  <a:pt x="354012" y="402590"/>
                </a:cubicBezTo>
                <a:cubicBezTo>
                  <a:pt x="354012" y="419735"/>
                  <a:pt x="368890" y="434975"/>
                  <a:pt x="387486" y="434975"/>
                </a:cubicBezTo>
                <a:cubicBezTo>
                  <a:pt x="400502" y="434975"/>
                  <a:pt x="413520" y="425450"/>
                  <a:pt x="417240" y="414020"/>
                </a:cubicBezTo>
                <a:cubicBezTo>
                  <a:pt x="417240" y="412115"/>
                  <a:pt x="417240" y="412115"/>
                  <a:pt x="417240" y="412115"/>
                </a:cubicBezTo>
                <a:cubicBezTo>
                  <a:pt x="417240" y="412115"/>
                  <a:pt x="417240" y="412115"/>
                  <a:pt x="417240" y="410210"/>
                </a:cubicBezTo>
                <a:cubicBezTo>
                  <a:pt x="419100" y="410210"/>
                  <a:pt x="419100" y="410210"/>
                  <a:pt x="419100" y="410210"/>
                </a:cubicBezTo>
                <a:cubicBezTo>
                  <a:pt x="419100" y="408305"/>
                  <a:pt x="419100" y="404495"/>
                  <a:pt x="419100" y="402590"/>
                </a:cubicBezTo>
                <a:cubicBezTo>
                  <a:pt x="419100" y="383540"/>
                  <a:pt x="404222" y="368300"/>
                  <a:pt x="387486" y="368300"/>
                </a:cubicBezTo>
                <a:close/>
                <a:moveTo>
                  <a:pt x="770572" y="233363"/>
                </a:moveTo>
                <a:cubicBezTo>
                  <a:pt x="753428" y="233363"/>
                  <a:pt x="738188" y="248533"/>
                  <a:pt x="738188" y="267495"/>
                </a:cubicBezTo>
                <a:cubicBezTo>
                  <a:pt x="738188" y="276976"/>
                  <a:pt x="741996" y="286457"/>
                  <a:pt x="749616" y="292145"/>
                </a:cubicBezTo>
                <a:cubicBezTo>
                  <a:pt x="749616" y="292145"/>
                  <a:pt x="749616" y="292145"/>
                  <a:pt x="749616" y="294041"/>
                </a:cubicBezTo>
                <a:cubicBezTo>
                  <a:pt x="755332" y="297834"/>
                  <a:pt x="762952" y="301626"/>
                  <a:pt x="770572" y="301626"/>
                </a:cubicBezTo>
                <a:cubicBezTo>
                  <a:pt x="789622" y="301626"/>
                  <a:pt x="804862" y="286457"/>
                  <a:pt x="804862" y="267495"/>
                </a:cubicBezTo>
                <a:cubicBezTo>
                  <a:pt x="804862" y="248533"/>
                  <a:pt x="789622" y="233363"/>
                  <a:pt x="770572" y="233363"/>
                </a:cubicBezTo>
                <a:close/>
                <a:moveTo>
                  <a:pt x="771442" y="201613"/>
                </a:moveTo>
                <a:cubicBezTo>
                  <a:pt x="809412" y="201613"/>
                  <a:pt x="839788" y="231949"/>
                  <a:pt x="839788" y="267972"/>
                </a:cubicBezTo>
                <a:cubicBezTo>
                  <a:pt x="839788" y="305892"/>
                  <a:pt x="809412" y="334331"/>
                  <a:pt x="771442" y="334331"/>
                </a:cubicBezTo>
                <a:cubicBezTo>
                  <a:pt x="761950" y="334331"/>
                  <a:pt x="752458" y="332435"/>
                  <a:pt x="744864" y="328643"/>
                </a:cubicBezTo>
                <a:cubicBezTo>
                  <a:pt x="744864" y="328643"/>
                  <a:pt x="744864" y="328643"/>
                  <a:pt x="659434" y="431026"/>
                </a:cubicBezTo>
                <a:cubicBezTo>
                  <a:pt x="667028" y="440506"/>
                  <a:pt x="670824" y="453777"/>
                  <a:pt x="670824" y="468945"/>
                </a:cubicBezTo>
                <a:cubicBezTo>
                  <a:pt x="670824" y="504969"/>
                  <a:pt x="642348" y="535304"/>
                  <a:pt x="604378" y="535304"/>
                </a:cubicBezTo>
                <a:cubicBezTo>
                  <a:pt x="568308" y="535304"/>
                  <a:pt x="537932" y="504969"/>
                  <a:pt x="537932" y="468945"/>
                </a:cubicBezTo>
                <a:cubicBezTo>
                  <a:pt x="537932" y="467049"/>
                  <a:pt x="537932" y="467049"/>
                  <a:pt x="537932" y="467049"/>
                </a:cubicBezTo>
                <a:cubicBezTo>
                  <a:pt x="537932" y="467049"/>
                  <a:pt x="537932" y="467049"/>
                  <a:pt x="443010" y="436714"/>
                </a:cubicBezTo>
                <a:cubicBezTo>
                  <a:pt x="431620" y="455673"/>
                  <a:pt x="410736" y="468945"/>
                  <a:pt x="387956" y="468945"/>
                </a:cubicBezTo>
                <a:cubicBezTo>
                  <a:pt x="368970" y="468945"/>
                  <a:pt x="353782" y="461361"/>
                  <a:pt x="342392" y="449986"/>
                </a:cubicBezTo>
                <a:cubicBezTo>
                  <a:pt x="342392" y="449986"/>
                  <a:pt x="342392" y="449986"/>
                  <a:pt x="234180" y="516345"/>
                </a:cubicBezTo>
                <a:cubicBezTo>
                  <a:pt x="236078" y="522032"/>
                  <a:pt x="236078" y="529616"/>
                  <a:pt x="236078" y="535304"/>
                </a:cubicBezTo>
                <a:cubicBezTo>
                  <a:pt x="236078" y="573224"/>
                  <a:pt x="205704" y="601663"/>
                  <a:pt x="169632" y="601663"/>
                </a:cubicBezTo>
                <a:cubicBezTo>
                  <a:pt x="133562" y="601663"/>
                  <a:pt x="103188" y="573224"/>
                  <a:pt x="103188" y="535304"/>
                </a:cubicBezTo>
                <a:cubicBezTo>
                  <a:pt x="103188" y="499281"/>
                  <a:pt x="133562" y="468945"/>
                  <a:pt x="169632" y="468945"/>
                </a:cubicBezTo>
                <a:cubicBezTo>
                  <a:pt x="186718" y="468945"/>
                  <a:pt x="203806" y="476529"/>
                  <a:pt x="215196" y="486009"/>
                </a:cubicBezTo>
                <a:cubicBezTo>
                  <a:pt x="215196" y="486009"/>
                  <a:pt x="215196" y="486009"/>
                  <a:pt x="323408" y="421546"/>
                </a:cubicBezTo>
                <a:cubicBezTo>
                  <a:pt x="321510" y="413962"/>
                  <a:pt x="319610" y="408274"/>
                  <a:pt x="319610" y="402586"/>
                </a:cubicBezTo>
                <a:cubicBezTo>
                  <a:pt x="319610" y="364667"/>
                  <a:pt x="349986" y="334331"/>
                  <a:pt x="387956" y="334331"/>
                </a:cubicBezTo>
                <a:cubicBezTo>
                  <a:pt x="424026" y="334331"/>
                  <a:pt x="454400" y="364667"/>
                  <a:pt x="454400" y="402586"/>
                </a:cubicBezTo>
                <a:cubicBezTo>
                  <a:pt x="454400" y="402586"/>
                  <a:pt x="454400" y="402586"/>
                  <a:pt x="454400" y="404482"/>
                </a:cubicBezTo>
                <a:cubicBezTo>
                  <a:pt x="454400" y="404482"/>
                  <a:pt x="454400" y="404482"/>
                  <a:pt x="547426" y="432922"/>
                </a:cubicBezTo>
                <a:cubicBezTo>
                  <a:pt x="560714" y="413962"/>
                  <a:pt x="581598" y="402586"/>
                  <a:pt x="604378" y="402586"/>
                </a:cubicBezTo>
                <a:cubicBezTo>
                  <a:pt x="613872" y="402586"/>
                  <a:pt x="623364" y="404482"/>
                  <a:pt x="632856" y="408274"/>
                </a:cubicBezTo>
                <a:cubicBezTo>
                  <a:pt x="632856" y="408274"/>
                  <a:pt x="632856" y="408274"/>
                  <a:pt x="716388" y="305892"/>
                </a:cubicBezTo>
                <a:cubicBezTo>
                  <a:pt x="708794" y="296412"/>
                  <a:pt x="704996" y="283140"/>
                  <a:pt x="704996" y="267972"/>
                </a:cubicBezTo>
                <a:cubicBezTo>
                  <a:pt x="704996" y="231949"/>
                  <a:pt x="735372" y="201613"/>
                  <a:pt x="771442" y="201613"/>
                </a:cubicBezTo>
                <a:close/>
                <a:moveTo>
                  <a:pt x="17100" y="0"/>
                </a:moveTo>
                <a:cubicBezTo>
                  <a:pt x="26600" y="0"/>
                  <a:pt x="36100" y="7601"/>
                  <a:pt x="36100" y="17103"/>
                </a:cubicBezTo>
                <a:cubicBezTo>
                  <a:pt x="36100" y="17103"/>
                  <a:pt x="36100" y="17103"/>
                  <a:pt x="36100" y="735419"/>
                </a:cubicBezTo>
                <a:cubicBezTo>
                  <a:pt x="36100" y="735419"/>
                  <a:pt x="36100" y="735419"/>
                  <a:pt x="822688" y="735419"/>
                </a:cubicBezTo>
                <a:cubicBezTo>
                  <a:pt x="832188" y="735419"/>
                  <a:pt x="839788" y="743021"/>
                  <a:pt x="839788" y="752522"/>
                </a:cubicBezTo>
                <a:cubicBezTo>
                  <a:pt x="839788" y="762024"/>
                  <a:pt x="832188" y="771525"/>
                  <a:pt x="822688" y="771525"/>
                </a:cubicBezTo>
                <a:cubicBezTo>
                  <a:pt x="822688" y="771525"/>
                  <a:pt x="822688" y="771525"/>
                  <a:pt x="19000" y="771525"/>
                </a:cubicBezTo>
                <a:cubicBezTo>
                  <a:pt x="13300" y="771525"/>
                  <a:pt x="7600" y="767725"/>
                  <a:pt x="3800" y="763924"/>
                </a:cubicBezTo>
                <a:cubicBezTo>
                  <a:pt x="1900" y="760123"/>
                  <a:pt x="0" y="758223"/>
                  <a:pt x="0" y="754422"/>
                </a:cubicBezTo>
                <a:cubicBezTo>
                  <a:pt x="0" y="754422"/>
                  <a:pt x="0" y="754422"/>
                  <a:pt x="0" y="17103"/>
                </a:cubicBezTo>
                <a:cubicBezTo>
                  <a:pt x="0" y="7601"/>
                  <a:pt x="7600" y="0"/>
                  <a:pt x="17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85" name="Freeform: Shape 984">
            <a:extLst>
              <a:ext uri="{FF2B5EF4-FFF2-40B4-BE49-F238E27FC236}">
                <a16:creationId xmlns:a16="http://schemas.microsoft.com/office/drawing/2014/main" id="{E85BDE6A-313D-4597-9315-26FAC1173468}"/>
              </a:ext>
            </a:extLst>
          </p:cNvPr>
          <p:cNvSpPr>
            <a:spLocks/>
          </p:cNvSpPr>
          <p:nvPr/>
        </p:nvSpPr>
        <p:spPr bwMode="auto">
          <a:xfrm>
            <a:off x="3007556" y="5508263"/>
            <a:ext cx="531526" cy="490175"/>
          </a:xfrm>
          <a:custGeom>
            <a:avLst/>
            <a:gdLst>
              <a:gd name="connsiteX0" fmla="*/ 117402 w 836612"/>
              <a:gd name="connsiteY0" fmla="*/ 168275 h 771525"/>
              <a:gd name="connsiteX1" fmla="*/ 128787 w 836612"/>
              <a:gd name="connsiteY1" fmla="*/ 172058 h 771525"/>
              <a:gd name="connsiteX2" fmla="*/ 400152 w 836612"/>
              <a:gd name="connsiteY2" fmla="*/ 427369 h 771525"/>
              <a:gd name="connsiteX3" fmla="*/ 523499 w 836612"/>
              <a:gd name="connsiteY3" fmla="*/ 306333 h 771525"/>
              <a:gd name="connsiteX4" fmla="*/ 546271 w 836612"/>
              <a:gd name="connsiteY4" fmla="*/ 306333 h 771525"/>
              <a:gd name="connsiteX5" fmla="*/ 802454 w 836612"/>
              <a:gd name="connsiteY5" fmla="*/ 544623 h 771525"/>
              <a:gd name="connsiteX6" fmla="*/ 802454 w 836612"/>
              <a:gd name="connsiteY6" fmla="*/ 485996 h 771525"/>
              <a:gd name="connsiteX7" fmla="*/ 819533 w 836612"/>
              <a:gd name="connsiteY7" fmla="*/ 468975 h 771525"/>
              <a:gd name="connsiteX8" fmla="*/ 836612 w 836612"/>
              <a:gd name="connsiteY8" fmla="*/ 485996 h 771525"/>
              <a:gd name="connsiteX9" fmla="*/ 836612 w 836612"/>
              <a:gd name="connsiteY9" fmla="*/ 586229 h 771525"/>
              <a:gd name="connsiteX10" fmla="*/ 819533 w 836612"/>
              <a:gd name="connsiteY10" fmla="*/ 603250 h 771525"/>
              <a:gd name="connsiteX11" fmla="*/ 718957 w 836612"/>
              <a:gd name="connsiteY11" fmla="*/ 603250 h 771525"/>
              <a:gd name="connsiteX12" fmla="*/ 701879 w 836612"/>
              <a:gd name="connsiteY12" fmla="*/ 586229 h 771525"/>
              <a:gd name="connsiteX13" fmla="*/ 718957 w 836612"/>
              <a:gd name="connsiteY13" fmla="*/ 567318 h 771525"/>
              <a:gd name="connsiteX14" fmla="*/ 775887 w 836612"/>
              <a:gd name="connsiteY14" fmla="*/ 567318 h 771525"/>
              <a:gd name="connsiteX15" fmla="*/ 534885 w 836612"/>
              <a:gd name="connsiteY15" fmla="*/ 342265 h 771525"/>
              <a:gd name="connsiteX16" fmla="*/ 413435 w 836612"/>
              <a:gd name="connsiteY16" fmla="*/ 465193 h 771525"/>
              <a:gd name="connsiteX17" fmla="*/ 390664 w 836612"/>
              <a:gd name="connsiteY17" fmla="*/ 465193 h 771525"/>
              <a:gd name="connsiteX18" fmla="*/ 104118 w 836612"/>
              <a:gd name="connsiteY18" fmla="*/ 198534 h 771525"/>
              <a:gd name="connsiteX19" fmla="*/ 104118 w 836612"/>
              <a:gd name="connsiteY19" fmla="*/ 173949 h 771525"/>
              <a:gd name="connsiteX20" fmla="*/ 106016 w 836612"/>
              <a:gd name="connsiteY20" fmla="*/ 173949 h 771525"/>
              <a:gd name="connsiteX21" fmla="*/ 117402 w 836612"/>
              <a:gd name="connsiteY21" fmla="*/ 168275 h 771525"/>
              <a:gd name="connsiteX22" fmla="*/ 15177 w 836612"/>
              <a:gd name="connsiteY22" fmla="*/ 0 h 771525"/>
              <a:gd name="connsiteX23" fmla="*/ 34147 w 836612"/>
              <a:gd name="connsiteY23" fmla="*/ 17103 h 771525"/>
              <a:gd name="connsiteX24" fmla="*/ 34147 w 836612"/>
              <a:gd name="connsiteY24" fmla="*/ 735419 h 771525"/>
              <a:gd name="connsiteX25" fmla="*/ 819538 w 836612"/>
              <a:gd name="connsiteY25" fmla="*/ 735419 h 771525"/>
              <a:gd name="connsiteX26" fmla="*/ 836612 w 836612"/>
              <a:gd name="connsiteY26" fmla="*/ 752522 h 771525"/>
              <a:gd name="connsiteX27" fmla="*/ 819538 w 836612"/>
              <a:gd name="connsiteY27" fmla="*/ 771525 h 771525"/>
              <a:gd name="connsiteX28" fmla="*/ 17074 w 836612"/>
              <a:gd name="connsiteY28" fmla="*/ 771525 h 771525"/>
              <a:gd name="connsiteX29" fmla="*/ 1897 w 836612"/>
              <a:gd name="connsiteY29" fmla="*/ 763924 h 771525"/>
              <a:gd name="connsiteX30" fmla="*/ 0 w 836612"/>
              <a:gd name="connsiteY30" fmla="*/ 754422 h 771525"/>
              <a:gd name="connsiteX31" fmla="*/ 0 w 836612"/>
              <a:gd name="connsiteY31" fmla="*/ 17103 h 771525"/>
              <a:gd name="connsiteX32" fmla="*/ 15177 w 836612"/>
              <a:gd name="connsiteY32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36612" h="771525">
                <a:moveTo>
                  <a:pt x="117402" y="168275"/>
                </a:moveTo>
                <a:cubicBezTo>
                  <a:pt x="121197" y="168275"/>
                  <a:pt x="124992" y="170166"/>
                  <a:pt x="128787" y="172058"/>
                </a:cubicBezTo>
                <a:cubicBezTo>
                  <a:pt x="128787" y="172058"/>
                  <a:pt x="128787" y="172058"/>
                  <a:pt x="400152" y="427369"/>
                </a:cubicBezTo>
                <a:cubicBezTo>
                  <a:pt x="400152" y="427369"/>
                  <a:pt x="400152" y="427369"/>
                  <a:pt x="523499" y="306333"/>
                </a:cubicBezTo>
                <a:cubicBezTo>
                  <a:pt x="529192" y="298768"/>
                  <a:pt x="540578" y="298768"/>
                  <a:pt x="546271" y="306333"/>
                </a:cubicBezTo>
                <a:cubicBezTo>
                  <a:pt x="546271" y="306333"/>
                  <a:pt x="546271" y="306333"/>
                  <a:pt x="802454" y="544623"/>
                </a:cubicBezTo>
                <a:cubicBezTo>
                  <a:pt x="802454" y="544623"/>
                  <a:pt x="802454" y="544623"/>
                  <a:pt x="802454" y="485996"/>
                </a:cubicBezTo>
                <a:cubicBezTo>
                  <a:pt x="802454" y="476540"/>
                  <a:pt x="810045" y="468975"/>
                  <a:pt x="819533" y="468975"/>
                </a:cubicBezTo>
                <a:cubicBezTo>
                  <a:pt x="829021" y="468975"/>
                  <a:pt x="836612" y="476540"/>
                  <a:pt x="836612" y="485996"/>
                </a:cubicBezTo>
                <a:cubicBezTo>
                  <a:pt x="836612" y="485996"/>
                  <a:pt x="836612" y="485996"/>
                  <a:pt x="836612" y="586229"/>
                </a:cubicBezTo>
                <a:cubicBezTo>
                  <a:pt x="836612" y="595685"/>
                  <a:pt x="829021" y="603250"/>
                  <a:pt x="819533" y="603250"/>
                </a:cubicBezTo>
                <a:cubicBezTo>
                  <a:pt x="819533" y="603250"/>
                  <a:pt x="819533" y="603250"/>
                  <a:pt x="718957" y="603250"/>
                </a:cubicBezTo>
                <a:cubicBezTo>
                  <a:pt x="709469" y="603250"/>
                  <a:pt x="701879" y="595685"/>
                  <a:pt x="701879" y="586229"/>
                </a:cubicBezTo>
                <a:cubicBezTo>
                  <a:pt x="701879" y="576773"/>
                  <a:pt x="709469" y="567318"/>
                  <a:pt x="718957" y="567318"/>
                </a:cubicBezTo>
                <a:cubicBezTo>
                  <a:pt x="718957" y="567318"/>
                  <a:pt x="718957" y="567318"/>
                  <a:pt x="775887" y="567318"/>
                </a:cubicBezTo>
                <a:cubicBezTo>
                  <a:pt x="775887" y="567318"/>
                  <a:pt x="775887" y="567318"/>
                  <a:pt x="534885" y="342265"/>
                </a:cubicBezTo>
                <a:cubicBezTo>
                  <a:pt x="534885" y="342265"/>
                  <a:pt x="534885" y="342265"/>
                  <a:pt x="413435" y="465193"/>
                </a:cubicBezTo>
                <a:cubicBezTo>
                  <a:pt x="405845" y="470867"/>
                  <a:pt x="396357" y="470867"/>
                  <a:pt x="390664" y="465193"/>
                </a:cubicBezTo>
                <a:cubicBezTo>
                  <a:pt x="390664" y="465193"/>
                  <a:pt x="390664" y="465193"/>
                  <a:pt x="104118" y="198534"/>
                </a:cubicBezTo>
                <a:cubicBezTo>
                  <a:pt x="98425" y="190970"/>
                  <a:pt x="98425" y="181514"/>
                  <a:pt x="104118" y="173949"/>
                </a:cubicBezTo>
                <a:cubicBezTo>
                  <a:pt x="104118" y="173949"/>
                  <a:pt x="104118" y="173949"/>
                  <a:pt x="106016" y="173949"/>
                </a:cubicBezTo>
                <a:cubicBezTo>
                  <a:pt x="107913" y="170166"/>
                  <a:pt x="111709" y="168275"/>
                  <a:pt x="117402" y="168275"/>
                </a:cubicBezTo>
                <a:close/>
                <a:moveTo>
                  <a:pt x="15177" y="0"/>
                </a:moveTo>
                <a:cubicBezTo>
                  <a:pt x="24662" y="0"/>
                  <a:pt x="34147" y="7601"/>
                  <a:pt x="34147" y="17103"/>
                </a:cubicBezTo>
                <a:cubicBezTo>
                  <a:pt x="34147" y="17103"/>
                  <a:pt x="34147" y="17103"/>
                  <a:pt x="34147" y="735419"/>
                </a:cubicBezTo>
                <a:cubicBezTo>
                  <a:pt x="34147" y="735419"/>
                  <a:pt x="34147" y="735419"/>
                  <a:pt x="819538" y="735419"/>
                </a:cubicBezTo>
                <a:cubicBezTo>
                  <a:pt x="829024" y="735419"/>
                  <a:pt x="836612" y="743021"/>
                  <a:pt x="836612" y="752522"/>
                </a:cubicBezTo>
                <a:cubicBezTo>
                  <a:pt x="836612" y="762024"/>
                  <a:pt x="829024" y="771525"/>
                  <a:pt x="819538" y="771525"/>
                </a:cubicBezTo>
                <a:cubicBezTo>
                  <a:pt x="819538" y="771525"/>
                  <a:pt x="819538" y="771525"/>
                  <a:pt x="17074" y="771525"/>
                </a:cubicBezTo>
                <a:cubicBezTo>
                  <a:pt x="11382" y="771525"/>
                  <a:pt x="5691" y="767725"/>
                  <a:pt x="1897" y="763924"/>
                </a:cubicBezTo>
                <a:cubicBezTo>
                  <a:pt x="0" y="760123"/>
                  <a:pt x="0" y="758223"/>
                  <a:pt x="0" y="754422"/>
                </a:cubicBezTo>
                <a:cubicBezTo>
                  <a:pt x="0" y="754422"/>
                  <a:pt x="0" y="754422"/>
                  <a:pt x="0" y="17103"/>
                </a:cubicBezTo>
                <a:cubicBezTo>
                  <a:pt x="0" y="7601"/>
                  <a:pt x="7588" y="0"/>
                  <a:pt x="151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72" name="Freeform: Shape 971">
            <a:extLst>
              <a:ext uri="{FF2B5EF4-FFF2-40B4-BE49-F238E27FC236}">
                <a16:creationId xmlns:a16="http://schemas.microsoft.com/office/drawing/2014/main" id="{50F47A54-E0D7-4DDC-8E13-3AF6F7864257}"/>
              </a:ext>
            </a:extLst>
          </p:cNvPr>
          <p:cNvSpPr>
            <a:spLocks/>
          </p:cNvSpPr>
          <p:nvPr/>
        </p:nvSpPr>
        <p:spPr bwMode="auto">
          <a:xfrm>
            <a:off x="10532327" y="2030016"/>
            <a:ext cx="532047" cy="530518"/>
          </a:xfrm>
          <a:custGeom>
            <a:avLst/>
            <a:gdLst>
              <a:gd name="connsiteX0" fmla="*/ 692588 w 837431"/>
              <a:gd name="connsiteY0" fmla="*/ 639763 h 835025"/>
              <a:gd name="connsiteX1" fmla="*/ 641348 w 837431"/>
              <a:gd name="connsiteY1" fmla="*/ 692899 h 835025"/>
              <a:gd name="connsiteX2" fmla="*/ 740032 w 837431"/>
              <a:gd name="connsiteY2" fmla="*/ 791579 h 835025"/>
              <a:gd name="connsiteX3" fmla="*/ 793168 w 837431"/>
              <a:gd name="connsiteY3" fmla="*/ 791579 h 835025"/>
              <a:gd name="connsiteX4" fmla="*/ 793168 w 837431"/>
              <a:gd name="connsiteY4" fmla="*/ 740341 h 835025"/>
              <a:gd name="connsiteX5" fmla="*/ 692588 w 837431"/>
              <a:gd name="connsiteY5" fmla="*/ 639763 h 835025"/>
              <a:gd name="connsiteX6" fmla="*/ 257968 w 837431"/>
              <a:gd name="connsiteY6" fmla="*/ 390525 h 835025"/>
              <a:gd name="connsiteX7" fmla="*/ 274636 w 837431"/>
              <a:gd name="connsiteY7" fmla="*/ 407630 h 835025"/>
              <a:gd name="connsiteX8" fmla="*/ 274636 w 837431"/>
              <a:gd name="connsiteY8" fmla="*/ 508358 h 835025"/>
              <a:gd name="connsiteX9" fmla="*/ 257968 w 837431"/>
              <a:gd name="connsiteY9" fmla="*/ 525463 h 835025"/>
              <a:gd name="connsiteX10" fmla="*/ 241300 w 837431"/>
              <a:gd name="connsiteY10" fmla="*/ 508358 h 835025"/>
              <a:gd name="connsiteX11" fmla="*/ 241300 w 837431"/>
              <a:gd name="connsiteY11" fmla="*/ 407630 h 835025"/>
              <a:gd name="connsiteX12" fmla="*/ 257968 w 837431"/>
              <a:gd name="connsiteY12" fmla="*/ 390525 h 835025"/>
              <a:gd name="connsiteX13" fmla="*/ 323682 w 837431"/>
              <a:gd name="connsiteY13" fmla="*/ 357188 h 835025"/>
              <a:gd name="connsiteX14" fmla="*/ 325604 w 837431"/>
              <a:gd name="connsiteY14" fmla="*/ 357188 h 835025"/>
              <a:gd name="connsiteX15" fmla="*/ 342900 w 837431"/>
              <a:gd name="connsiteY15" fmla="*/ 374205 h 835025"/>
              <a:gd name="connsiteX16" fmla="*/ 342900 w 837431"/>
              <a:gd name="connsiteY16" fmla="*/ 508446 h 835025"/>
              <a:gd name="connsiteX17" fmla="*/ 325604 w 837431"/>
              <a:gd name="connsiteY17" fmla="*/ 525463 h 835025"/>
              <a:gd name="connsiteX18" fmla="*/ 323682 w 837431"/>
              <a:gd name="connsiteY18" fmla="*/ 525463 h 835025"/>
              <a:gd name="connsiteX19" fmla="*/ 306388 w 837431"/>
              <a:gd name="connsiteY19" fmla="*/ 508446 h 835025"/>
              <a:gd name="connsiteX20" fmla="*/ 306388 w 837431"/>
              <a:gd name="connsiteY20" fmla="*/ 374205 h 835025"/>
              <a:gd name="connsiteX21" fmla="*/ 323682 w 837431"/>
              <a:gd name="connsiteY21" fmla="*/ 357188 h 835025"/>
              <a:gd name="connsiteX22" fmla="*/ 456846 w 837431"/>
              <a:gd name="connsiteY22" fmla="*/ 323850 h 835025"/>
              <a:gd name="connsiteX23" fmla="*/ 458786 w 837431"/>
              <a:gd name="connsiteY23" fmla="*/ 323850 h 835025"/>
              <a:gd name="connsiteX24" fmla="*/ 476248 w 837431"/>
              <a:gd name="connsiteY24" fmla="*/ 340968 h 835025"/>
              <a:gd name="connsiteX25" fmla="*/ 476248 w 837431"/>
              <a:gd name="connsiteY25" fmla="*/ 508345 h 835025"/>
              <a:gd name="connsiteX26" fmla="*/ 458786 w 837431"/>
              <a:gd name="connsiteY26" fmla="*/ 525463 h 835025"/>
              <a:gd name="connsiteX27" fmla="*/ 456846 w 837431"/>
              <a:gd name="connsiteY27" fmla="*/ 525463 h 835025"/>
              <a:gd name="connsiteX28" fmla="*/ 441324 w 837431"/>
              <a:gd name="connsiteY28" fmla="*/ 508345 h 835025"/>
              <a:gd name="connsiteX29" fmla="*/ 441324 w 837431"/>
              <a:gd name="connsiteY29" fmla="*/ 340968 h 835025"/>
              <a:gd name="connsiteX30" fmla="*/ 456846 w 837431"/>
              <a:gd name="connsiteY30" fmla="*/ 323850 h 835025"/>
              <a:gd name="connsiteX31" fmla="*/ 390358 w 837431"/>
              <a:gd name="connsiteY31" fmla="*/ 290513 h 835025"/>
              <a:gd name="connsiteX32" fmla="*/ 392278 w 837431"/>
              <a:gd name="connsiteY32" fmla="*/ 290513 h 835025"/>
              <a:gd name="connsiteX33" fmla="*/ 409574 w 837431"/>
              <a:gd name="connsiteY33" fmla="*/ 307566 h 835025"/>
              <a:gd name="connsiteX34" fmla="*/ 409574 w 837431"/>
              <a:gd name="connsiteY34" fmla="*/ 508410 h 835025"/>
              <a:gd name="connsiteX35" fmla="*/ 392278 w 837431"/>
              <a:gd name="connsiteY35" fmla="*/ 525463 h 835025"/>
              <a:gd name="connsiteX36" fmla="*/ 390358 w 837431"/>
              <a:gd name="connsiteY36" fmla="*/ 525463 h 835025"/>
              <a:gd name="connsiteX37" fmla="*/ 373062 w 837431"/>
              <a:gd name="connsiteY37" fmla="*/ 508410 h 835025"/>
              <a:gd name="connsiteX38" fmla="*/ 373062 w 837431"/>
              <a:gd name="connsiteY38" fmla="*/ 307566 h 835025"/>
              <a:gd name="connsiteX39" fmla="*/ 390358 w 837431"/>
              <a:gd name="connsiteY39" fmla="*/ 290513 h 835025"/>
              <a:gd name="connsiteX40" fmla="*/ 525462 w 837431"/>
              <a:gd name="connsiteY40" fmla="*/ 255588 h 835025"/>
              <a:gd name="connsiteX41" fmla="*/ 527402 w 837431"/>
              <a:gd name="connsiteY41" fmla="*/ 255588 h 835025"/>
              <a:gd name="connsiteX42" fmla="*/ 542924 w 837431"/>
              <a:gd name="connsiteY42" fmla="*/ 272693 h 835025"/>
              <a:gd name="connsiteX43" fmla="*/ 542924 w 837431"/>
              <a:gd name="connsiteY43" fmla="*/ 508358 h 835025"/>
              <a:gd name="connsiteX44" fmla="*/ 527402 w 837431"/>
              <a:gd name="connsiteY44" fmla="*/ 525463 h 835025"/>
              <a:gd name="connsiteX45" fmla="*/ 525462 w 837431"/>
              <a:gd name="connsiteY45" fmla="*/ 525463 h 835025"/>
              <a:gd name="connsiteX46" fmla="*/ 508000 w 837431"/>
              <a:gd name="connsiteY46" fmla="*/ 508358 h 835025"/>
              <a:gd name="connsiteX47" fmla="*/ 508000 w 837431"/>
              <a:gd name="connsiteY47" fmla="*/ 272693 h 835025"/>
              <a:gd name="connsiteX48" fmla="*/ 525462 w 837431"/>
              <a:gd name="connsiteY48" fmla="*/ 255588 h 835025"/>
              <a:gd name="connsiteX49" fmla="*/ 391316 w 837431"/>
              <a:gd name="connsiteY49" fmla="*/ 115887 h 835025"/>
              <a:gd name="connsiteX50" fmla="*/ 117472 w 837431"/>
              <a:gd name="connsiteY50" fmla="*/ 390525 h 835025"/>
              <a:gd name="connsiteX51" fmla="*/ 391316 w 837431"/>
              <a:gd name="connsiteY51" fmla="*/ 665163 h 835025"/>
              <a:gd name="connsiteX52" fmla="*/ 665160 w 837431"/>
              <a:gd name="connsiteY52" fmla="*/ 390525 h 835025"/>
              <a:gd name="connsiteX53" fmla="*/ 391316 w 837431"/>
              <a:gd name="connsiteY53" fmla="*/ 115887 h 835025"/>
              <a:gd name="connsiteX54" fmla="*/ 391316 w 837431"/>
              <a:gd name="connsiteY54" fmla="*/ 84137 h 835025"/>
              <a:gd name="connsiteX55" fmla="*/ 700088 w 837431"/>
              <a:gd name="connsiteY55" fmla="*/ 391319 h 835025"/>
              <a:gd name="connsiteX56" fmla="*/ 391316 w 837431"/>
              <a:gd name="connsiteY56" fmla="*/ 698501 h 835025"/>
              <a:gd name="connsiteX57" fmla="*/ 82548 w 837431"/>
              <a:gd name="connsiteY57" fmla="*/ 391319 h 835025"/>
              <a:gd name="connsiteX58" fmla="*/ 391316 w 837431"/>
              <a:gd name="connsiteY58" fmla="*/ 84137 h 835025"/>
              <a:gd name="connsiteX59" fmla="*/ 392268 w 837431"/>
              <a:gd name="connsiteY59" fmla="*/ 31750 h 835025"/>
              <a:gd name="connsiteX60" fmla="*/ 33336 w 837431"/>
              <a:gd name="connsiteY60" fmla="*/ 390525 h 835025"/>
              <a:gd name="connsiteX61" fmla="*/ 392268 w 837431"/>
              <a:gd name="connsiteY61" fmla="*/ 749300 h 835025"/>
              <a:gd name="connsiteX62" fmla="*/ 616362 w 837431"/>
              <a:gd name="connsiteY62" fmla="*/ 669572 h 835025"/>
              <a:gd name="connsiteX63" fmla="*/ 620160 w 837431"/>
              <a:gd name="connsiteY63" fmla="*/ 665776 h 835025"/>
              <a:gd name="connsiteX64" fmla="*/ 631554 w 837431"/>
              <a:gd name="connsiteY64" fmla="*/ 656284 h 835025"/>
              <a:gd name="connsiteX65" fmla="*/ 635352 w 837431"/>
              <a:gd name="connsiteY65" fmla="*/ 652488 h 835025"/>
              <a:gd name="connsiteX66" fmla="*/ 654344 w 837431"/>
              <a:gd name="connsiteY66" fmla="*/ 633505 h 835025"/>
              <a:gd name="connsiteX67" fmla="*/ 658142 w 837431"/>
              <a:gd name="connsiteY67" fmla="*/ 629708 h 835025"/>
              <a:gd name="connsiteX68" fmla="*/ 667638 w 837431"/>
              <a:gd name="connsiteY68" fmla="*/ 618319 h 835025"/>
              <a:gd name="connsiteX69" fmla="*/ 669536 w 837431"/>
              <a:gd name="connsiteY69" fmla="*/ 614522 h 835025"/>
              <a:gd name="connsiteX70" fmla="*/ 749300 w 837431"/>
              <a:gd name="connsiteY70" fmla="*/ 390525 h 835025"/>
              <a:gd name="connsiteX71" fmla="*/ 392268 w 837431"/>
              <a:gd name="connsiteY71" fmla="*/ 31750 h 835025"/>
              <a:gd name="connsiteX72" fmla="*/ 392860 w 837431"/>
              <a:gd name="connsiteY72" fmla="*/ 0 h 835025"/>
              <a:gd name="connsiteX73" fmla="*/ 783820 w 837431"/>
              <a:gd name="connsiteY73" fmla="*/ 390944 h 835025"/>
              <a:gd name="connsiteX74" fmla="*/ 713596 w 837431"/>
              <a:gd name="connsiteY74" fmla="*/ 612984 h 835025"/>
              <a:gd name="connsiteX75" fmla="*/ 816080 w 837431"/>
              <a:gd name="connsiteY75" fmla="*/ 715465 h 835025"/>
              <a:gd name="connsiteX76" fmla="*/ 816080 w 837431"/>
              <a:gd name="connsiteY76" fmla="*/ 816047 h 835025"/>
              <a:gd name="connsiteX77" fmla="*/ 766736 w 837431"/>
              <a:gd name="connsiteY77" fmla="*/ 835025 h 835025"/>
              <a:gd name="connsiteX78" fmla="*/ 717392 w 837431"/>
              <a:gd name="connsiteY78" fmla="*/ 816047 h 835025"/>
              <a:gd name="connsiteX79" fmla="*/ 614908 w 837431"/>
              <a:gd name="connsiteY79" fmla="*/ 713567 h 835025"/>
              <a:gd name="connsiteX80" fmla="*/ 392860 w 837431"/>
              <a:gd name="connsiteY80" fmla="*/ 781887 h 835025"/>
              <a:gd name="connsiteX81" fmla="*/ 0 w 837431"/>
              <a:gd name="connsiteY81" fmla="*/ 390944 h 835025"/>
              <a:gd name="connsiteX82" fmla="*/ 392860 w 837431"/>
              <a:gd name="connsiteY82" fmla="*/ 0 h 83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837431" h="835025">
                <a:moveTo>
                  <a:pt x="692588" y="639763"/>
                </a:moveTo>
                <a:cubicBezTo>
                  <a:pt x="677408" y="658740"/>
                  <a:pt x="660328" y="677717"/>
                  <a:pt x="641348" y="692899"/>
                </a:cubicBezTo>
                <a:cubicBezTo>
                  <a:pt x="641348" y="692899"/>
                  <a:pt x="641348" y="692899"/>
                  <a:pt x="740032" y="791579"/>
                </a:cubicBezTo>
                <a:cubicBezTo>
                  <a:pt x="755212" y="804863"/>
                  <a:pt x="777984" y="804863"/>
                  <a:pt x="793168" y="791579"/>
                </a:cubicBezTo>
                <a:cubicBezTo>
                  <a:pt x="806448" y="778295"/>
                  <a:pt x="806448" y="753625"/>
                  <a:pt x="793168" y="740341"/>
                </a:cubicBezTo>
                <a:cubicBezTo>
                  <a:pt x="793168" y="740341"/>
                  <a:pt x="793168" y="740341"/>
                  <a:pt x="692588" y="639763"/>
                </a:cubicBezTo>
                <a:close/>
                <a:moveTo>
                  <a:pt x="257968" y="390525"/>
                </a:moveTo>
                <a:cubicBezTo>
                  <a:pt x="267228" y="390525"/>
                  <a:pt x="274636" y="398127"/>
                  <a:pt x="274636" y="407630"/>
                </a:cubicBezTo>
                <a:cubicBezTo>
                  <a:pt x="274636" y="407630"/>
                  <a:pt x="274636" y="407630"/>
                  <a:pt x="274636" y="508358"/>
                </a:cubicBezTo>
                <a:cubicBezTo>
                  <a:pt x="274636" y="517861"/>
                  <a:pt x="267228" y="525463"/>
                  <a:pt x="257968" y="525463"/>
                </a:cubicBezTo>
                <a:cubicBezTo>
                  <a:pt x="248708" y="525463"/>
                  <a:pt x="241300" y="517861"/>
                  <a:pt x="241300" y="508358"/>
                </a:cubicBezTo>
                <a:cubicBezTo>
                  <a:pt x="241300" y="508358"/>
                  <a:pt x="241300" y="508358"/>
                  <a:pt x="241300" y="407630"/>
                </a:cubicBezTo>
                <a:cubicBezTo>
                  <a:pt x="241300" y="398127"/>
                  <a:pt x="248708" y="390525"/>
                  <a:pt x="257968" y="390525"/>
                </a:cubicBezTo>
                <a:close/>
                <a:moveTo>
                  <a:pt x="323682" y="357188"/>
                </a:moveTo>
                <a:cubicBezTo>
                  <a:pt x="323682" y="357188"/>
                  <a:pt x="323682" y="357188"/>
                  <a:pt x="325604" y="357188"/>
                </a:cubicBezTo>
                <a:cubicBezTo>
                  <a:pt x="335212" y="357188"/>
                  <a:pt x="342900" y="364751"/>
                  <a:pt x="342900" y="374205"/>
                </a:cubicBezTo>
                <a:cubicBezTo>
                  <a:pt x="342900" y="374205"/>
                  <a:pt x="342900" y="374205"/>
                  <a:pt x="342900" y="508446"/>
                </a:cubicBezTo>
                <a:cubicBezTo>
                  <a:pt x="342900" y="517900"/>
                  <a:pt x="335212" y="525463"/>
                  <a:pt x="325604" y="525463"/>
                </a:cubicBezTo>
                <a:cubicBezTo>
                  <a:pt x="325604" y="525463"/>
                  <a:pt x="325604" y="525463"/>
                  <a:pt x="323682" y="525463"/>
                </a:cubicBezTo>
                <a:cubicBezTo>
                  <a:pt x="314074" y="525463"/>
                  <a:pt x="306388" y="517900"/>
                  <a:pt x="306388" y="508446"/>
                </a:cubicBezTo>
                <a:cubicBezTo>
                  <a:pt x="306388" y="508446"/>
                  <a:pt x="306388" y="508446"/>
                  <a:pt x="306388" y="374205"/>
                </a:cubicBezTo>
                <a:cubicBezTo>
                  <a:pt x="306388" y="364751"/>
                  <a:pt x="314074" y="357188"/>
                  <a:pt x="323682" y="357188"/>
                </a:cubicBezTo>
                <a:close/>
                <a:moveTo>
                  <a:pt x="456846" y="323850"/>
                </a:moveTo>
                <a:cubicBezTo>
                  <a:pt x="456846" y="323850"/>
                  <a:pt x="456846" y="323850"/>
                  <a:pt x="458786" y="323850"/>
                </a:cubicBezTo>
                <a:cubicBezTo>
                  <a:pt x="468488" y="323850"/>
                  <a:pt x="476248" y="331458"/>
                  <a:pt x="476248" y="340968"/>
                </a:cubicBezTo>
                <a:cubicBezTo>
                  <a:pt x="476248" y="340968"/>
                  <a:pt x="476248" y="340968"/>
                  <a:pt x="476248" y="508345"/>
                </a:cubicBezTo>
                <a:cubicBezTo>
                  <a:pt x="476248" y="517855"/>
                  <a:pt x="468488" y="525463"/>
                  <a:pt x="458786" y="525463"/>
                </a:cubicBezTo>
                <a:cubicBezTo>
                  <a:pt x="458786" y="525463"/>
                  <a:pt x="458786" y="525463"/>
                  <a:pt x="456846" y="525463"/>
                </a:cubicBezTo>
                <a:cubicBezTo>
                  <a:pt x="447144" y="525463"/>
                  <a:pt x="441324" y="517855"/>
                  <a:pt x="441324" y="508345"/>
                </a:cubicBezTo>
                <a:cubicBezTo>
                  <a:pt x="441324" y="508345"/>
                  <a:pt x="441324" y="508345"/>
                  <a:pt x="441324" y="340968"/>
                </a:cubicBezTo>
                <a:cubicBezTo>
                  <a:pt x="441324" y="331458"/>
                  <a:pt x="447144" y="323850"/>
                  <a:pt x="456846" y="323850"/>
                </a:cubicBezTo>
                <a:close/>
                <a:moveTo>
                  <a:pt x="390358" y="290513"/>
                </a:moveTo>
                <a:cubicBezTo>
                  <a:pt x="390358" y="290513"/>
                  <a:pt x="390358" y="290513"/>
                  <a:pt x="392278" y="290513"/>
                </a:cubicBezTo>
                <a:cubicBezTo>
                  <a:pt x="401888" y="290513"/>
                  <a:pt x="409574" y="298092"/>
                  <a:pt x="409574" y="307566"/>
                </a:cubicBezTo>
                <a:cubicBezTo>
                  <a:pt x="409574" y="307566"/>
                  <a:pt x="409574" y="307566"/>
                  <a:pt x="409574" y="508410"/>
                </a:cubicBezTo>
                <a:cubicBezTo>
                  <a:pt x="409574" y="517884"/>
                  <a:pt x="401888" y="525463"/>
                  <a:pt x="392278" y="525463"/>
                </a:cubicBezTo>
                <a:cubicBezTo>
                  <a:pt x="392278" y="525463"/>
                  <a:pt x="392278" y="525463"/>
                  <a:pt x="390358" y="525463"/>
                </a:cubicBezTo>
                <a:cubicBezTo>
                  <a:pt x="380748" y="525463"/>
                  <a:pt x="373062" y="517884"/>
                  <a:pt x="373062" y="508410"/>
                </a:cubicBezTo>
                <a:cubicBezTo>
                  <a:pt x="373062" y="508410"/>
                  <a:pt x="373062" y="508410"/>
                  <a:pt x="373062" y="307566"/>
                </a:cubicBezTo>
                <a:cubicBezTo>
                  <a:pt x="373062" y="298092"/>
                  <a:pt x="380748" y="290513"/>
                  <a:pt x="390358" y="290513"/>
                </a:cubicBezTo>
                <a:close/>
                <a:moveTo>
                  <a:pt x="525462" y="255588"/>
                </a:moveTo>
                <a:cubicBezTo>
                  <a:pt x="525462" y="255588"/>
                  <a:pt x="525462" y="255588"/>
                  <a:pt x="527402" y="255588"/>
                </a:cubicBezTo>
                <a:cubicBezTo>
                  <a:pt x="535162" y="255588"/>
                  <a:pt x="542924" y="263190"/>
                  <a:pt x="542924" y="272693"/>
                </a:cubicBezTo>
                <a:cubicBezTo>
                  <a:pt x="542924" y="272693"/>
                  <a:pt x="542924" y="272693"/>
                  <a:pt x="542924" y="508358"/>
                </a:cubicBezTo>
                <a:cubicBezTo>
                  <a:pt x="542924" y="517861"/>
                  <a:pt x="535162" y="525463"/>
                  <a:pt x="527402" y="525463"/>
                </a:cubicBezTo>
                <a:cubicBezTo>
                  <a:pt x="527402" y="525463"/>
                  <a:pt x="527402" y="525463"/>
                  <a:pt x="525462" y="525463"/>
                </a:cubicBezTo>
                <a:cubicBezTo>
                  <a:pt x="515760" y="525463"/>
                  <a:pt x="508000" y="517861"/>
                  <a:pt x="508000" y="508358"/>
                </a:cubicBezTo>
                <a:cubicBezTo>
                  <a:pt x="508000" y="508358"/>
                  <a:pt x="508000" y="508358"/>
                  <a:pt x="508000" y="272693"/>
                </a:cubicBezTo>
                <a:cubicBezTo>
                  <a:pt x="508000" y="263190"/>
                  <a:pt x="515760" y="255588"/>
                  <a:pt x="525462" y="255588"/>
                </a:cubicBezTo>
                <a:close/>
                <a:moveTo>
                  <a:pt x="391316" y="115887"/>
                </a:moveTo>
                <a:cubicBezTo>
                  <a:pt x="240076" y="115887"/>
                  <a:pt x="117472" y="238847"/>
                  <a:pt x="117472" y="390525"/>
                </a:cubicBezTo>
                <a:cubicBezTo>
                  <a:pt x="117472" y="542203"/>
                  <a:pt x="240076" y="665163"/>
                  <a:pt x="391316" y="665163"/>
                </a:cubicBezTo>
                <a:cubicBezTo>
                  <a:pt x="542556" y="665163"/>
                  <a:pt x="665160" y="542203"/>
                  <a:pt x="665160" y="390525"/>
                </a:cubicBezTo>
                <a:cubicBezTo>
                  <a:pt x="665160" y="238847"/>
                  <a:pt x="542556" y="115887"/>
                  <a:pt x="391316" y="115887"/>
                </a:cubicBezTo>
                <a:close/>
                <a:moveTo>
                  <a:pt x="391316" y="84137"/>
                </a:moveTo>
                <a:cubicBezTo>
                  <a:pt x="561844" y="84137"/>
                  <a:pt x="700088" y="221667"/>
                  <a:pt x="700088" y="391319"/>
                </a:cubicBezTo>
                <a:cubicBezTo>
                  <a:pt x="700088" y="560971"/>
                  <a:pt x="561844" y="698501"/>
                  <a:pt x="391316" y="698501"/>
                </a:cubicBezTo>
                <a:cubicBezTo>
                  <a:pt x="220788" y="698501"/>
                  <a:pt x="82548" y="560971"/>
                  <a:pt x="82548" y="391319"/>
                </a:cubicBezTo>
                <a:cubicBezTo>
                  <a:pt x="82548" y="221667"/>
                  <a:pt x="220788" y="84137"/>
                  <a:pt x="391316" y="84137"/>
                </a:cubicBezTo>
                <a:close/>
                <a:moveTo>
                  <a:pt x="392268" y="31750"/>
                </a:moveTo>
                <a:cubicBezTo>
                  <a:pt x="194760" y="31750"/>
                  <a:pt x="33336" y="193104"/>
                  <a:pt x="33336" y="390525"/>
                </a:cubicBezTo>
                <a:cubicBezTo>
                  <a:pt x="33336" y="587946"/>
                  <a:pt x="194760" y="749300"/>
                  <a:pt x="392268" y="749300"/>
                </a:cubicBezTo>
                <a:cubicBezTo>
                  <a:pt x="475828" y="749300"/>
                  <a:pt x="553692" y="718928"/>
                  <a:pt x="616362" y="669572"/>
                </a:cubicBezTo>
                <a:cubicBezTo>
                  <a:pt x="618260" y="667674"/>
                  <a:pt x="618260" y="667674"/>
                  <a:pt x="620160" y="665776"/>
                </a:cubicBezTo>
                <a:cubicBezTo>
                  <a:pt x="623958" y="661979"/>
                  <a:pt x="627756" y="660081"/>
                  <a:pt x="631554" y="656284"/>
                </a:cubicBezTo>
                <a:cubicBezTo>
                  <a:pt x="631554" y="654386"/>
                  <a:pt x="633454" y="654386"/>
                  <a:pt x="635352" y="652488"/>
                </a:cubicBezTo>
                <a:cubicBezTo>
                  <a:pt x="641050" y="646793"/>
                  <a:pt x="648646" y="641098"/>
                  <a:pt x="654344" y="633505"/>
                </a:cubicBezTo>
                <a:cubicBezTo>
                  <a:pt x="654344" y="631607"/>
                  <a:pt x="656242" y="631607"/>
                  <a:pt x="658142" y="629708"/>
                </a:cubicBezTo>
                <a:cubicBezTo>
                  <a:pt x="660042" y="625912"/>
                  <a:pt x="663840" y="622115"/>
                  <a:pt x="667638" y="618319"/>
                </a:cubicBezTo>
                <a:cubicBezTo>
                  <a:pt x="667638" y="618319"/>
                  <a:pt x="669536" y="616420"/>
                  <a:pt x="669536" y="614522"/>
                </a:cubicBezTo>
                <a:cubicBezTo>
                  <a:pt x="720812" y="553777"/>
                  <a:pt x="749300" y="475948"/>
                  <a:pt x="749300" y="390525"/>
                </a:cubicBezTo>
                <a:cubicBezTo>
                  <a:pt x="749300" y="193104"/>
                  <a:pt x="589774" y="31750"/>
                  <a:pt x="392268" y="31750"/>
                </a:cubicBezTo>
                <a:close/>
                <a:moveTo>
                  <a:pt x="392860" y="0"/>
                </a:moveTo>
                <a:cubicBezTo>
                  <a:pt x="607316" y="0"/>
                  <a:pt x="783820" y="174596"/>
                  <a:pt x="783820" y="390944"/>
                </a:cubicBezTo>
                <a:cubicBezTo>
                  <a:pt x="783820" y="474446"/>
                  <a:pt x="757248" y="550357"/>
                  <a:pt x="713596" y="612984"/>
                </a:cubicBezTo>
                <a:cubicBezTo>
                  <a:pt x="713596" y="612984"/>
                  <a:pt x="713596" y="612984"/>
                  <a:pt x="816080" y="715465"/>
                </a:cubicBezTo>
                <a:cubicBezTo>
                  <a:pt x="844548" y="743931"/>
                  <a:pt x="844548" y="787580"/>
                  <a:pt x="816080" y="816047"/>
                </a:cubicBezTo>
                <a:cubicBezTo>
                  <a:pt x="802796" y="829332"/>
                  <a:pt x="785716" y="835025"/>
                  <a:pt x="766736" y="835025"/>
                </a:cubicBezTo>
                <a:cubicBezTo>
                  <a:pt x="747760" y="835025"/>
                  <a:pt x="730680" y="829332"/>
                  <a:pt x="717392" y="816047"/>
                </a:cubicBezTo>
                <a:cubicBezTo>
                  <a:pt x="717392" y="816047"/>
                  <a:pt x="717392" y="816047"/>
                  <a:pt x="614908" y="713567"/>
                </a:cubicBezTo>
                <a:cubicBezTo>
                  <a:pt x="550380" y="757216"/>
                  <a:pt x="474468" y="781887"/>
                  <a:pt x="392860" y="781887"/>
                </a:cubicBezTo>
                <a:cubicBezTo>
                  <a:pt x="176500" y="781887"/>
                  <a:pt x="0" y="607291"/>
                  <a:pt x="0" y="390944"/>
                </a:cubicBezTo>
                <a:cubicBezTo>
                  <a:pt x="0" y="174596"/>
                  <a:pt x="176500" y="0"/>
                  <a:pt x="392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71" name="Freeform: Shape 970">
            <a:extLst>
              <a:ext uri="{FF2B5EF4-FFF2-40B4-BE49-F238E27FC236}">
                <a16:creationId xmlns:a16="http://schemas.microsoft.com/office/drawing/2014/main" id="{C99A2E89-749E-412C-8D64-3C97DD244469}"/>
              </a:ext>
            </a:extLst>
          </p:cNvPr>
          <p:cNvSpPr>
            <a:spLocks/>
          </p:cNvSpPr>
          <p:nvPr/>
        </p:nvSpPr>
        <p:spPr bwMode="auto">
          <a:xfrm>
            <a:off x="4888815" y="2030016"/>
            <a:ext cx="531525" cy="530518"/>
          </a:xfrm>
          <a:custGeom>
            <a:avLst/>
            <a:gdLst>
              <a:gd name="connsiteX0" fmla="*/ 180994 w 836610"/>
              <a:gd name="connsiteY0" fmla="*/ 573088 h 835025"/>
              <a:gd name="connsiteX1" fmla="*/ 93663 w 836610"/>
              <a:gd name="connsiteY1" fmla="*/ 624452 h 835025"/>
              <a:gd name="connsiteX2" fmla="*/ 418307 w 836610"/>
              <a:gd name="connsiteY2" fmla="*/ 803276 h 835025"/>
              <a:gd name="connsiteX3" fmla="*/ 742950 w 836610"/>
              <a:gd name="connsiteY3" fmla="*/ 624452 h 835025"/>
              <a:gd name="connsiteX4" fmla="*/ 655618 w 836610"/>
              <a:gd name="connsiteY4" fmla="*/ 573088 h 835025"/>
              <a:gd name="connsiteX5" fmla="*/ 418307 w 836610"/>
              <a:gd name="connsiteY5" fmla="*/ 702450 h 835025"/>
              <a:gd name="connsiteX6" fmla="*/ 180994 w 836610"/>
              <a:gd name="connsiteY6" fmla="*/ 573088 h 835025"/>
              <a:gd name="connsiteX7" fmla="*/ 309562 w 836610"/>
              <a:gd name="connsiteY7" fmla="*/ 434975 h 835025"/>
              <a:gd name="connsiteX8" fmla="*/ 309562 w 836610"/>
              <a:gd name="connsiteY8" fmla="*/ 484188 h 835025"/>
              <a:gd name="connsiteX9" fmla="*/ 360362 w 836610"/>
              <a:gd name="connsiteY9" fmla="*/ 484188 h 835025"/>
              <a:gd name="connsiteX10" fmla="*/ 360362 w 836610"/>
              <a:gd name="connsiteY10" fmla="*/ 434975 h 835025"/>
              <a:gd name="connsiteX11" fmla="*/ 393699 w 836610"/>
              <a:gd name="connsiteY11" fmla="*/ 382588 h 835025"/>
              <a:gd name="connsiteX12" fmla="*/ 393699 w 836610"/>
              <a:gd name="connsiteY12" fmla="*/ 417513 h 835025"/>
              <a:gd name="connsiteX13" fmla="*/ 393699 w 836610"/>
              <a:gd name="connsiteY13" fmla="*/ 484188 h 835025"/>
              <a:gd name="connsiteX14" fmla="*/ 442911 w 836610"/>
              <a:gd name="connsiteY14" fmla="*/ 484188 h 835025"/>
              <a:gd name="connsiteX15" fmla="*/ 442911 w 836610"/>
              <a:gd name="connsiteY15" fmla="*/ 382588 h 835025"/>
              <a:gd name="connsiteX16" fmla="*/ 477837 w 836610"/>
              <a:gd name="connsiteY16" fmla="*/ 350838 h 835025"/>
              <a:gd name="connsiteX17" fmla="*/ 477837 w 836610"/>
              <a:gd name="connsiteY17" fmla="*/ 368301 h 835025"/>
              <a:gd name="connsiteX18" fmla="*/ 477837 w 836610"/>
              <a:gd name="connsiteY18" fmla="*/ 484188 h 835025"/>
              <a:gd name="connsiteX19" fmla="*/ 527049 w 836610"/>
              <a:gd name="connsiteY19" fmla="*/ 484188 h 835025"/>
              <a:gd name="connsiteX20" fmla="*/ 527049 w 836610"/>
              <a:gd name="connsiteY20" fmla="*/ 350838 h 835025"/>
              <a:gd name="connsiteX21" fmla="*/ 459982 w 836610"/>
              <a:gd name="connsiteY21" fmla="*/ 317500 h 835025"/>
              <a:gd name="connsiteX22" fmla="*/ 543336 w 836610"/>
              <a:gd name="connsiteY22" fmla="*/ 317500 h 835025"/>
              <a:gd name="connsiteX23" fmla="*/ 560386 w 836610"/>
              <a:gd name="connsiteY23" fmla="*/ 334483 h 835025"/>
              <a:gd name="connsiteX24" fmla="*/ 560386 w 836610"/>
              <a:gd name="connsiteY24" fmla="*/ 500542 h 835025"/>
              <a:gd name="connsiteX25" fmla="*/ 543336 w 836610"/>
              <a:gd name="connsiteY25" fmla="*/ 517525 h 835025"/>
              <a:gd name="connsiteX26" fmla="*/ 459982 w 836610"/>
              <a:gd name="connsiteY26" fmla="*/ 517525 h 835025"/>
              <a:gd name="connsiteX27" fmla="*/ 376628 w 836610"/>
              <a:gd name="connsiteY27" fmla="*/ 517525 h 835025"/>
              <a:gd name="connsiteX28" fmla="*/ 293274 w 836610"/>
              <a:gd name="connsiteY28" fmla="*/ 517525 h 835025"/>
              <a:gd name="connsiteX29" fmla="*/ 276224 w 836610"/>
              <a:gd name="connsiteY29" fmla="*/ 500542 h 835025"/>
              <a:gd name="connsiteX30" fmla="*/ 276224 w 836610"/>
              <a:gd name="connsiteY30" fmla="*/ 417513 h 835025"/>
              <a:gd name="connsiteX31" fmla="*/ 293274 w 836610"/>
              <a:gd name="connsiteY31" fmla="*/ 400529 h 835025"/>
              <a:gd name="connsiteX32" fmla="*/ 359578 w 836610"/>
              <a:gd name="connsiteY32" fmla="*/ 400529 h 835025"/>
              <a:gd name="connsiteX33" fmla="*/ 359578 w 836610"/>
              <a:gd name="connsiteY33" fmla="*/ 368450 h 835025"/>
              <a:gd name="connsiteX34" fmla="*/ 376628 w 836610"/>
              <a:gd name="connsiteY34" fmla="*/ 351467 h 835025"/>
              <a:gd name="connsiteX35" fmla="*/ 442932 w 836610"/>
              <a:gd name="connsiteY35" fmla="*/ 351467 h 835025"/>
              <a:gd name="connsiteX36" fmla="*/ 442932 w 836610"/>
              <a:gd name="connsiteY36" fmla="*/ 334483 h 835025"/>
              <a:gd name="connsiteX37" fmla="*/ 459982 w 836610"/>
              <a:gd name="connsiteY37" fmla="*/ 317500 h 835025"/>
              <a:gd name="connsiteX38" fmla="*/ 419099 w 836610"/>
              <a:gd name="connsiteY38" fmla="*/ 166688 h 835025"/>
              <a:gd name="connsiteX39" fmla="*/ 168274 w 836610"/>
              <a:gd name="connsiteY39" fmla="*/ 417513 h 835025"/>
              <a:gd name="connsiteX40" fmla="*/ 200577 w 836610"/>
              <a:gd name="connsiteY40" fmla="*/ 542926 h 835025"/>
              <a:gd name="connsiteX41" fmla="*/ 419099 w 836610"/>
              <a:gd name="connsiteY41" fmla="*/ 668338 h 835025"/>
              <a:gd name="connsiteX42" fmla="*/ 635720 w 836610"/>
              <a:gd name="connsiteY42" fmla="*/ 542926 h 835025"/>
              <a:gd name="connsiteX43" fmla="*/ 669924 w 836610"/>
              <a:gd name="connsiteY43" fmla="*/ 417513 h 835025"/>
              <a:gd name="connsiteX44" fmla="*/ 419099 w 836610"/>
              <a:gd name="connsiteY44" fmla="*/ 166688 h 835025"/>
              <a:gd name="connsiteX45" fmla="*/ 436562 w 836610"/>
              <a:gd name="connsiteY45" fmla="*/ 34925 h 835025"/>
              <a:gd name="connsiteX46" fmla="*/ 436562 w 836610"/>
              <a:gd name="connsiteY46" fmla="*/ 135265 h 835025"/>
              <a:gd name="connsiteX47" fmla="*/ 703312 w 836610"/>
              <a:gd name="connsiteY47" fmla="*/ 417352 h 835025"/>
              <a:gd name="connsiteX48" fmla="*/ 673042 w 836610"/>
              <a:gd name="connsiteY48" fmla="*/ 544197 h 835025"/>
              <a:gd name="connsiteX49" fmla="*/ 760066 w 836610"/>
              <a:gd name="connsiteY49" fmla="*/ 595313 h 835025"/>
              <a:gd name="connsiteX50" fmla="*/ 801686 w 836610"/>
              <a:gd name="connsiteY50" fmla="*/ 417352 h 835025"/>
              <a:gd name="connsiteX51" fmla="*/ 436562 w 836610"/>
              <a:gd name="connsiteY51" fmla="*/ 34925 h 835025"/>
              <a:gd name="connsiteX52" fmla="*/ 401637 w 836610"/>
              <a:gd name="connsiteY52" fmla="*/ 34925 h 835025"/>
              <a:gd name="connsiteX53" fmla="*/ 33337 w 836610"/>
              <a:gd name="connsiteY53" fmla="*/ 417352 h 835025"/>
              <a:gd name="connsiteX54" fmla="*/ 77001 w 836610"/>
              <a:gd name="connsiteY54" fmla="*/ 595313 h 835025"/>
              <a:gd name="connsiteX55" fmla="*/ 164330 w 836610"/>
              <a:gd name="connsiteY55" fmla="*/ 544197 h 835025"/>
              <a:gd name="connsiteX56" fmla="*/ 133955 w 836610"/>
              <a:gd name="connsiteY56" fmla="*/ 417352 h 835025"/>
              <a:gd name="connsiteX57" fmla="*/ 401637 w 836610"/>
              <a:gd name="connsiteY57" fmla="*/ 135265 h 835025"/>
              <a:gd name="connsiteX58" fmla="*/ 401637 w 836610"/>
              <a:gd name="connsiteY58" fmla="*/ 34925 h 835025"/>
              <a:gd name="connsiteX59" fmla="*/ 419255 w 836610"/>
              <a:gd name="connsiteY59" fmla="*/ 0 h 835025"/>
              <a:gd name="connsiteX60" fmla="*/ 836610 w 836610"/>
              <a:gd name="connsiteY60" fmla="*/ 417513 h 835025"/>
              <a:gd name="connsiteX61" fmla="*/ 781598 w 836610"/>
              <a:gd name="connsiteY61" fmla="*/ 626269 h 835025"/>
              <a:gd name="connsiteX62" fmla="*/ 419255 w 836610"/>
              <a:gd name="connsiteY62" fmla="*/ 835025 h 835025"/>
              <a:gd name="connsiteX63" fmla="*/ 56912 w 836610"/>
              <a:gd name="connsiteY63" fmla="*/ 626269 h 835025"/>
              <a:gd name="connsiteX64" fmla="*/ 0 w 836610"/>
              <a:gd name="connsiteY64" fmla="*/ 417513 h 835025"/>
              <a:gd name="connsiteX65" fmla="*/ 419255 w 836610"/>
              <a:gd name="connsiteY65" fmla="*/ 0 h 83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36610" h="835025">
                <a:moveTo>
                  <a:pt x="180994" y="573088"/>
                </a:moveTo>
                <a:cubicBezTo>
                  <a:pt x="180994" y="573088"/>
                  <a:pt x="180994" y="573088"/>
                  <a:pt x="93663" y="624452"/>
                </a:cubicBezTo>
                <a:cubicBezTo>
                  <a:pt x="163907" y="734790"/>
                  <a:pt x="287310" y="803276"/>
                  <a:pt x="418307" y="803276"/>
                </a:cubicBezTo>
                <a:cubicBezTo>
                  <a:pt x="549303" y="803276"/>
                  <a:pt x="672706" y="734790"/>
                  <a:pt x="742950" y="624452"/>
                </a:cubicBezTo>
                <a:cubicBezTo>
                  <a:pt x="742950" y="624452"/>
                  <a:pt x="742950" y="624452"/>
                  <a:pt x="655618" y="573088"/>
                </a:cubicBezTo>
                <a:cubicBezTo>
                  <a:pt x="602462" y="652988"/>
                  <a:pt x="513231" y="702450"/>
                  <a:pt x="418307" y="702450"/>
                </a:cubicBezTo>
                <a:cubicBezTo>
                  <a:pt x="323381" y="702450"/>
                  <a:pt x="232253" y="652988"/>
                  <a:pt x="180994" y="573088"/>
                </a:cubicBezTo>
                <a:close/>
                <a:moveTo>
                  <a:pt x="309562" y="434975"/>
                </a:moveTo>
                <a:lnTo>
                  <a:pt x="309562" y="484188"/>
                </a:lnTo>
                <a:lnTo>
                  <a:pt x="360362" y="484188"/>
                </a:lnTo>
                <a:lnTo>
                  <a:pt x="360362" y="434975"/>
                </a:lnTo>
                <a:close/>
                <a:moveTo>
                  <a:pt x="393699" y="382588"/>
                </a:moveTo>
                <a:lnTo>
                  <a:pt x="393699" y="417513"/>
                </a:lnTo>
                <a:lnTo>
                  <a:pt x="393699" y="484188"/>
                </a:lnTo>
                <a:lnTo>
                  <a:pt x="442911" y="484188"/>
                </a:lnTo>
                <a:lnTo>
                  <a:pt x="442911" y="382588"/>
                </a:lnTo>
                <a:close/>
                <a:moveTo>
                  <a:pt x="477837" y="350838"/>
                </a:moveTo>
                <a:lnTo>
                  <a:pt x="477837" y="368301"/>
                </a:lnTo>
                <a:lnTo>
                  <a:pt x="477837" y="484188"/>
                </a:lnTo>
                <a:lnTo>
                  <a:pt x="527049" y="484188"/>
                </a:lnTo>
                <a:lnTo>
                  <a:pt x="527049" y="350838"/>
                </a:lnTo>
                <a:close/>
                <a:moveTo>
                  <a:pt x="459982" y="317500"/>
                </a:moveTo>
                <a:cubicBezTo>
                  <a:pt x="459982" y="317500"/>
                  <a:pt x="459982" y="317500"/>
                  <a:pt x="543336" y="317500"/>
                </a:cubicBezTo>
                <a:cubicBezTo>
                  <a:pt x="552808" y="317500"/>
                  <a:pt x="560386" y="325048"/>
                  <a:pt x="560386" y="334483"/>
                </a:cubicBezTo>
                <a:cubicBezTo>
                  <a:pt x="560386" y="334483"/>
                  <a:pt x="560386" y="334483"/>
                  <a:pt x="560386" y="500542"/>
                </a:cubicBezTo>
                <a:cubicBezTo>
                  <a:pt x="560386" y="509977"/>
                  <a:pt x="552808" y="517525"/>
                  <a:pt x="543336" y="517525"/>
                </a:cubicBezTo>
                <a:cubicBezTo>
                  <a:pt x="543336" y="517525"/>
                  <a:pt x="543336" y="517525"/>
                  <a:pt x="459982" y="517525"/>
                </a:cubicBezTo>
                <a:cubicBezTo>
                  <a:pt x="459982" y="517525"/>
                  <a:pt x="459982" y="517525"/>
                  <a:pt x="376628" y="517525"/>
                </a:cubicBezTo>
                <a:cubicBezTo>
                  <a:pt x="376628" y="517525"/>
                  <a:pt x="376628" y="517525"/>
                  <a:pt x="293274" y="517525"/>
                </a:cubicBezTo>
                <a:cubicBezTo>
                  <a:pt x="283802" y="517525"/>
                  <a:pt x="276224" y="509977"/>
                  <a:pt x="276224" y="500542"/>
                </a:cubicBezTo>
                <a:cubicBezTo>
                  <a:pt x="276224" y="500542"/>
                  <a:pt x="276224" y="500542"/>
                  <a:pt x="276224" y="417513"/>
                </a:cubicBezTo>
                <a:cubicBezTo>
                  <a:pt x="276224" y="408077"/>
                  <a:pt x="283802" y="400529"/>
                  <a:pt x="293274" y="400529"/>
                </a:cubicBezTo>
                <a:cubicBezTo>
                  <a:pt x="293274" y="400529"/>
                  <a:pt x="293274" y="400529"/>
                  <a:pt x="359578" y="400529"/>
                </a:cubicBezTo>
                <a:cubicBezTo>
                  <a:pt x="359578" y="400529"/>
                  <a:pt x="359578" y="400529"/>
                  <a:pt x="359578" y="368450"/>
                </a:cubicBezTo>
                <a:cubicBezTo>
                  <a:pt x="359578" y="359015"/>
                  <a:pt x="367156" y="351467"/>
                  <a:pt x="376628" y="351467"/>
                </a:cubicBezTo>
                <a:cubicBezTo>
                  <a:pt x="376628" y="351467"/>
                  <a:pt x="376628" y="351467"/>
                  <a:pt x="442932" y="351467"/>
                </a:cubicBezTo>
                <a:cubicBezTo>
                  <a:pt x="442932" y="351467"/>
                  <a:pt x="442932" y="351467"/>
                  <a:pt x="442932" y="334483"/>
                </a:cubicBezTo>
                <a:cubicBezTo>
                  <a:pt x="442932" y="325048"/>
                  <a:pt x="450510" y="317500"/>
                  <a:pt x="459982" y="317500"/>
                </a:cubicBezTo>
                <a:close/>
                <a:moveTo>
                  <a:pt x="419099" y="166688"/>
                </a:moveTo>
                <a:cubicBezTo>
                  <a:pt x="280385" y="166688"/>
                  <a:pt x="168274" y="278799"/>
                  <a:pt x="168274" y="417513"/>
                </a:cubicBezTo>
                <a:cubicBezTo>
                  <a:pt x="168274" y="461217"/>
                  <a:pt x="179675" y="504922"/>
                  <a:pt x="200577" y="542926"/>
                </a:cubicBezTo>
                <a:cubicBezTo>
                  <a:pt x="246182" y="620833"/>
                  <a:pt x="329790" y="668338"/>
                  <a:pt x="419099" y="668338"/>
                </a:cubicBezTo>
                <a:cubicBezTo>
                  <a:pt x="508408" y="668338"/>
                  <a:pt x="590116" y="620833"/>
                  <a:pt x="635720" y="542926"/>
                </a:cubicBezTo>
                <a:cubicBezTo>
                  <a:pt x="658522" y="504922"/>
                  <a:pt x="669924" y="461217"/>
                  <a:pt x="669924" y="417513"/>
                </a:cubicBezTo>
                <a:cubicBezTo>
                  <a:pt x="669924" y="278799"/>
                  <a:pt x="557813" y="166688"/>
                  <a:pt x="419099" y="166688"/>
                </a:cubicBezTo>
                <a:close/>
                <a:moveTo>
                  <a:pt x="436562" y="34925"/>
                </a:moveTo>
                <a:cubicBezTo>
                  <a:pt x="436562" y="34925"/>
                  <a:pt x="436562" y="34925"/>
                  <a:pt x="436562" y="135265"/>
                </a:cubicBezTo>
                <a:cubicBezTo>
                  <a:pt x="584125" y="142838"/>
                  <a:pt x="703312" y="265896"/>
                  <a:pt x="703312" y="417352"/>
                </a:cubicBezTo>
                <a:cubicBezTo>
                  <a:pt x="703312" y="460896"/>
                  <a:pt x="691960" y="504439"/>
                  <a:pt x="673042" y="544197"/>
                </a:cubicBezTo>
                <a:cubicBezTo>
                  <a:pt x="673042" y="544197"/>
                  <a:pt x="673042" y="544197"/>
                  <a:pt x="760066" y="595313"/>
                </a:cubicBezTo>
                <a:cubicBezTo>
                  <a:pt x="788444" y="540410"/>
                  <a:pt x="801686" y="479828"/>
                  <a:pt x="801686" y="417352"/>
                </a:cubicBezTo>
                <a:cubicBezTo>
                  <a:pt x="801686" y="210993"/>
                  <a:pt x="638988" y="42498"/>
                  <a:pt x="436562" y="34925"/>
                </a:cubicBezTo>
                <a:close/>
                <a:moveTo>
                  <a:pt x="401637" y="34925"/>
                </a:moveTo>
                <a:cubicBezTo>
                  <a:pt x="196604" y="42498"/>
                  <a:pt x="33337" y="210993"/>
                  <a:pt x="33337" y="417352"/>
                </a:cubicBezTo>
                <a:cubicBezTo>
                  <a:pt x="33337" y="479828"/>
                  <a:pt x="48525" y="540410"/>
                  <a:pt x="77001" y="595313"/>
                </a:cubicBezTo>
                <a:cubicBezTo>
                  <a:pt x="77001" y="595313"/>
                  <a:pt x="77001" y="595313"/>
                  <a:pt x="164330" y="544197"/>
                </a:cubicBezTo>
                <a:cubicBezTo>
                  <a:pt x="143447" y="504439"/>
                  <a:pt x="133955" y="460896"/>
                  <a:pt x="133955" y="417352"/>
                </a:cubicBezTo>
                <a:cubicBezTo>
                  <a:pt x="133955" y="265896"/>
                  <a:pt x="251659" y="142838"/>
                  <a:pt x="401637" y="135265"/>
                </a:cubicBezTo>
                <a:cubicBezTo>
                  <a:pt x="401637" y="135265"/>
                  <a:pt x="401637" y="135265"/>
                  <a:pt x="401637" y="34925"/>
                </a:cubicBezTo>
                <a:close/>
                <a:moveTo>
                  <a:pt x="419255" y="0"/>
                </a:moveTo>
                <a:cubicBezTo>
                  <a:pt x="648802" y="0"/>
                  <a:pt x="836610" y="187881"/>
                  <a:pt x="836610" y="417513"/>
                </a:cubicBezTo>
                <a:cubicBezTo>
                  <a:pt x="836610" y="491526"/>
                  <a:pt x="817642" y="563642"/>
                  <a:pt x="781598" y="626269"/>
                </a:cubicBezTo>
                <a:cubicBezTo>
                  <a:pt x="705714" y="755318"/>
                  <a:pt x="567227" y="835025"/>
                  <a:pt x="419255" y="835025"/>
                </a:cubicBezTo>
                <a:cubicBezTo>
                  <a:pt x="269385" y="835025"/>
                  <a:pt x="130898" y="755318"/>
                  <a:pt x="56912" y="626269"/>
                </a:cubicBezTo>
                <a:cubicBezTo>
                  <a:pt x="20868" y="563642"/>
                  <a:pt x="0" y="491526"/>
                  <a:pt x="0" y="417513"/>
                </a:cubicBezTo>
                <a:cubicBezTo>
                  <a:pt x="0" y="187881"/>
                  <a:pt x="187811" y="0"/>
                  <a:pt x="4192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80" name="Freeform: Shape 979">
            <a:extLst>
              <a:ext uri="{FF2B5EF4-FFF2-40B4-BE49-F238E27FC236}">
                <a16:creationId xmlns:a16="http://schemas.microsoft.com/office/drawing/2014/main" id="{0B27DD54-DBB0-47BD-9A18-62E7EFDDB822}"/>
              </a:ext>
            </a:extLst>
          </p:cNvPr>
          <p:cNvSpPr>
            <a:spLocks/>
          </p:cNvSpPr>
          <p:nvPr/>
        </p:nvSpPr>
        <p:spPr bwMode="auto">
          <a:xfrm>
            <a:off x="3103372" y="4334896"/>
            <a:ext cx="339894" cy="531527"/>
          </a:xfrm>
          <a:custGeom>
            <a:avLst/>
            <a:gdLst>
              <a:gd name="connsiteX0" fmla="*/ 267494 w 534987"/>
              <a:gd name="connsiteY0" fmla="*/ 728662 h 836613"/>
              <a:gd name="connsiteX1" fmla="*/ 293688 w 534987"/>
              <a:gd name="connsiteY1" fmla="*/ 753269 h 836613"/>
              <a:gd name="connsiteX2" fmla="*/ 267494 w 534987"/>
              <a:gd name="connsiteY2" fmla="*/ 777876 h 836613"/>
              <a:gd name="connsiteX3" fmla="*/ 241300 w 534987"/>
              <a:gd name="connsiteY3" fmla="*/ 753269 h 836613"/>
              <a:gd name="connsiteX4" fmla="*/ 267494 w 534987"/>
              <a:gd name="connsiteY4" fmla="*/ 728662 h 836613"/>
              <a:gd name="connsiteX5" fmla="*/ 33337 w 534987"/>
              <a:gd name="connsiteY5" fmla="*/ 704850 h 836613"/>
              <a:gd name="connsiteX6" fmla="*/ 33337 w 534987"/>
              <a:gd name="connsiteY6" fmla="*/ 754063 h 836613"/>
              <a:gd name="connsiteX7" fmla="*/ 82633 w 534987"/>
              <a:gd name="connsiteY7" fmla="*/ 803275 h 836613"/>
              <a:gd name="connsiteX8" fmla="*/ 450457 w 534987"/>
              <a:gd name="connsiteY8" fmla="*/ 803275 h 836613"/>
              <a:gd name="connsiteX9" fmla="*/ 501649 w 534987"/>
              <a:gd name="connsiteY9" fmla="*/ 754063 h 836613"/>
              <a:gd name="connsiteX10" fmla="*/ 501649 w 534987"/>
              <a:gd name="connsiteY10" fmla="*/ 704850 h 836613"/>
              <a:gd name="connsiteX11" fmla="*/ 33337 w 534987"/>
              <a:gd name="connsiteY11" fmla="*/ 704850 h 836613"/>
              <a:gd name="connsiteX12" fmla="*/ 133350 w 534987"/>
              <a:gd name="connsiteY12" fmla="*/ 461962 h 836613"/>
              <a:gd name="connsiteX13" fmla="*/ 133350 w 534987"/>
              <a:gd name="connsiteY13" fmla="*/ 511175 h 836613"/>
              <a:gd name="connsiteX14" fmla="*/ 200025 w 534987"/>
              <a:gd name="connsiteY14" fmla="*/ 511175 h 836613"/>
              <a:gd name="connsiteX15" fmla="*/ 200025 w 534987"/>
              <a:gd name="connsiteY15" fmla="*/ 461962 h 836613"/>
              <a:gd name="connsiteX16" fmla="*/ 234950 w 534987"/>
              <a:gd name="connsiteY16" fmla="*/ 409575 h 836613"/>
              <a:gd name="connsiteX17" fmla="*/ 234950 w 534987"/>
              <a:gd name="connsiteY17" fmla="*/ 444500 h 836613"/>
              <a:gd name="connsiteX18" fmla="*/ 234950 w 534987"/>
              <a:gd name="connsiteY18" fmla="*/ 511175 h 836613"/>
              <a:gd name="connsiteX19" fmla="*/ 301625 w 534987"/>
              <a:gd name="connsiteY19" fmla="*/ 511175 h 836613"/>
              <a:gd name="connsiteX20" fmla="*/ 301625 w 534987"/>
              <a:gd name="connsiteY20" fmla="*/ 409575 h 836613"/>
              <a:gd name="connsiteX21" fmla="*/ 334962 w 534987"/>
              <a:gd name="connsiteY21" fmla="*/ 327025 h 836613"/>
              <a:gd name="connsiteX22" fmla="*/ 334962 w 534987"/>
              <a:gd name="connsiteY22" fmla="*/ 393700 h 836613"/>
              <a:gd name="connsiteX23" fmla="*/ 334962 w 534987"/>
              <a:gd name="connsiteY23" fmla="*/ 511175 h 836613"/>
              <a:gd name="connsiteX24" fmla="*/ 401637 w 534987"/>
              <a:gd name="connsiteY24" fmla="*/ 511175 h 836613"/>
              <a:gd name="connsiteX25" fmla="*/ 401637 w 534987"/>
              <a:gd name="connsiteY25" fmla="*/ 327025 h 836613"/>
              <a:gd name="connsiteX26" fmla="*/ 317643 w 534987"/>
              <a:gd name="connsiteY26" fmla="*/ 295275 h 836613"/>
              <a:gd name="connsiteX27" fmla="*/ 417942 w 534987"/>
              <a:gd name="connsiteY27" fmla="*/ 295275 h 836613"/>
              <a:gd name="connsiteX28" fmla="*/ 434974 w 534987"/>
              <a:gd name="connsiteY28" fmla="*/ 310380 h 836613"/>
              <a:gd name="connsiteX29" fmla="*/ 434974 w 534987"/>
              <a:gd name="connsiteY29" fmla="*/ 527520 h 836613"/>
              <a:gd name="connsiteX30" fmla="*/ 417942 w 534987"/>
              <a:gd name="connsiteY30" fmla="*/ 544513 h 836613"/>
              <a:gd name="connsiteX31" fmla="*/ 317643 w 534987"/>
              <a:gd name="connsiteY31" fmla="*/ 544513 h 836613"/>
              <a:gd name="connsiteX32" fmla="*/ 217343 w 534987"/>
              <a:gd name="connsiteY32" fmla="*/ 544513 h 836613"/>
              <a:gd name="connsiteX33" fmla="*/ 117044 w 534987"/>
              <a:gd name="connsiteY33" fmla="*/ 544513 h 836613"/>
              <a:gd name="connsiteX34" fmla="*/ 100012 w 534987"/>
              <a:gd name="connsiteY34" fmla="*/ 527520 h 836613"/>
              <a:gd name="connsiteX35" fmla="*/ 100012 w 534987"/>
              <a:gd name="connsiteY35" fmla="*/ 444440 h 836613"/>
              <a:gd name="connsiteX36" fmla="*/ 117044 w 534987"/>
              <a:gd name="connsiteY36" fmla="*/ 427447 h 836613"/>
              <a:gd name="connsiteX37" fmla="*/ 200311 w 534987"/>
              <a:gd name="connsiteY37" fmla="*/ 427447 h 836613"/>
              <a:gd name="connsiteX38" fmla="*/ 200311 w 534987"/>
              <a:gd name="connsiteY38" fmla="*/ 393460 h 836613"/>
              <a:gd name="connsiteX39" fmla="*/ 217343 w 534987"/>
              <a:gd name="connsiteY39" fmla="*/ 378354 h 836613"/>
              <a:gd name="connsiteX40" fmla="*/ 300611 w 534987"/>
              <a:gd name="connsiteY40" fmla="*/ 378354 h 836613"/>
              <a:gd name="connsiteX41" fmla="*/ 300611 w 534987"/>
              <a:gd name="connsiteY41" fmla="*/ 310380 h 836613"/>
              <a:gd name="connsiteX42" fmla="*/ 317643 w 534987"/>
              <a:gd name="connsiteY42" fmla="*/ 295275 h 836613"/>
              <a:gd name="connsiteX43" fmla="*/ 33337 w 534987"/>
              <a:gd name="connsiteY43" fmla="*/ 166687 h 836613"/>
              <a:gd name="connsiteX44" fmla="*/ 33337 w 534987"/>
              <a:gd name="connsiteY44" fmla="*/ 669925 h 836613"/>
              <a:gd name="connsiteX45" fmla="*/ 501649 w 534987"/>
              <a:gd name="connsiteY45" fmla="*/ 669925 h 836613"/>
              <a:gd name="connsiteX46" fmla="*/ 501649 w 534987"/>
              <a:gd name="connsiteY46" fmla="*/ 166687 h 836613"/>
              <a:gd name="connsiteX47" fmla="*/ 234470 w 534987"/>
              <a:gd name="connsiteY47" fmla="*/ 66675 h 836613"/>
              <a:gd name="connsiteX48" fmla="*/ 300516 w 534987"/>
              <a:gd name="connsiteY48" fmla="*/ 66675 h 836613"/>
              <a:gd name="connsiteX49" fmla="*/ 317499 w 534987"/>
              <a:gd name="connsiteY49" fmla="*/ 83971 h 836613"/>
              <a:gd name="connsiteX50" fmla="*/ 300516 w 534987"/>
              <a:gd name="connsiteY50" fmla="*/ 103188 h 836613"/>
              <a:gd name="connsiteX51" fmla="*/ 234470 w 534987"/>
              <a:gd name="connsiteY51" fmla="*/ 103188 h 836613"/>
              <a:gd name="connsiteX52" fmla="*/ 217487 w 534987"/>
              <a:gd name="connsiteY52" fmla="*/ 83971 h 836613"/>
              <a:gd name="connsiteX53" fmla="*/ 234470 w 534987"/>
              <a:gd name="connsiteY53" fmla="*/ 66675 h 836613"/>
              <a:gd name="connsiteX54" fmla="*/ 82633 w 534987"/>
              <a:gd name="connsiteY54" fmla="*/ 34925 h 836613"/>
              <a:gd name="connsiteX55" fmla="*/ 33337 w 534987"/>
              <a:gd name="connsiteY55" fmla="*/ 83988 h 836613"/>
              <a:gd name="connsiteX56" fmla="*/ 33337 w 534987"/>
              <a:gd name="connsiteY56" fmla="*/ 134938 h 836613"/>
              <a:gd name="connsiteX57" fmla="*/ 501649 w 534987"/>
              <a:gd name="connsiteY57" fmla="*/ 134938 h 836613"/>
              <a:gd name="connsiteX58" fmla="*/ 501649 w 534987"/>
              <a:gd name="connsiteY58" fmla="*/ 83988 h 836613"/>
              <a:gd name="connsiteX59" fmla="*/ 450457 w 534987"/>
              <a:gd name="connsiteY59" fmla="*/ 34925 h 836613"/>
              <a:gd name="connsiteX60" fmla="*/ 82633 w 534987"/>
              <a:gd name="connsiteY60" fmla="*/ 34925 h 836613"/>
              <a:gd name="connsiteX61" fmla="*/ 83473 w 534987"/>
              <a:gd name="connsiteY61" fmla="*/ 0 h 836613"/>
              <a:gd name="connsiteX62" fmla="*/ 451514 w 534987"/>
              <a:gd name="connsiteY62" fmla="*/ 0 h 836613"/>
              <a:gd name="connsiteX63" fmla="*/ 534987 w 534987"/>
              <a:gd name="connsiteY63" fmla="*/ 83472 h 836613"/>
              <a:gd name="connsiteX64" fmla="*/ 534987 w 534987"/>
              <a:gd name="connsiteY64" fmla="*/ 151767 h 836613"/>
              <a:gd name="connsiteX65" fmla="*/ 534987 w 534987"/>
              <a:gd name="connsiteY65" fmla="*/ 686744 h 836613"/>
              <a:gd name="connsiteX66" fmla="*/ 534987 w 534987"/>
              <a:gd name="connsiteY66" fmla="*/ 753142 h 836613"/>
              <a:gd name="connsiteX67" fmla="*/ 451514 w 534987"/>
              <a:gd name="connsiteY67" fmla="*/ 836613 h 836613"/>
              <a:gd name="connsiteX68" fmla="*/ 83473 w 534987"/>
              <a:gd name="connsiteY68" fmla="*/ 836613 h 836613"/>
              <a:gd name="connsiteX69" fmla="*/ 0 w 534987"/>
              <a:gd name="connsiteY69" fmla="*/ 753142 h 836613"/>
              <a:gd name="connsiteX70" fmla="*/ 0 w 534987"/>
              <a:gd name="connsiteY70" fmla="*/ 686744 h 836613"/>
              <a:gd name="connsiteX71" fmla="*/ 0 w 534987"/>
              <a:gd name="connsiteY71" fmla="*/ 151767 h 836613"/>
              <a:gd name="connsiteX72" fmla="*/ 0 w 534987"/>
              <a:gd name="connsiteY72" fmla="*/ 83472 h 836613"/>
              <a:gd name="connsiteX73" fmla="*/ 83473 w 534987"/>
              <a:gd name="connsiteY73" fmla="*/ 0 h 83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534987" h="836613">
                <a:moveTo>
                  <a:pt x="267494" y="728662"/>
                </a:moveTo>
                <a:cubicBezTo>
                  <a:pt x="281961" y="728662"/>
                  <a:pt x="293688" y="739679"/>
                  <a:pt x="293688" y="753269"/>
                </a:cubicBezTo>
                <a:cubicBezTo>
                  <a:pt x="293688" y="766859"/>
                  <a:pt x="281961" y="777876"/>
                  <a:pt x="267494" y="777876"/>
                </a:cubicBezTo>
                <a:cubicBezTo>
                  <a:pt x="253027" y="777876"/>
                  <a:pt x="241300" y="766859"/>
                  <a:pt x="241300" y="753269"/>
                </a:cubicBezTo>
                <a:cubicBezTo>
                  <a:pt x="241300" y="739679"/>
                  <a:pt x="253027" y="728662"/>
                  <a:pt x="267494" y="728662"/>
                </a:cubicBezTo>
                <a:close/>
                <a:moveTo>
                  <a:pt x="33337" y="704850"/>
                </a:moveTo>
                <a:cubicBezTo>
                  <a:pt x="33337" y="704850"/>
                  <a:pt x="33337" y="704850"/>
                  <a:pt x="33337" y="754063"/>
                </a:cubicBezTo>
                <a:cubicBezTo>
                  <a:pt x="33337" y="782454"/>
                  <a:pt x="56089" y="803275"/>
                  <a:pt x="82633" y="803275"/>
                </a:cubicBezTo>
                <a:cubicBezTo>
                  <a:pt x="82633" y="803275"/>
                  <a:pt x="82633" y="803275"/>
                  <a:pt x="450457" y="803275"/>
                </a:cubicBezTo>
                <a:cubicBezTo>
                  <a:pt x="478897" y="803275"/>
                  <a:pt x="501649" y="782454"/>
                  <a:pt x="501649" y="754063"/>
                </a:cubicBezTo>
                <a:lnTo>
                  <a:pt x="501649" y="704850"/>
                </a:lnTo>
                <a:cubicBezTo>
                  <a:pt x="501649" y="704850"/>
                  <a:pt x="501649" y="704850"/>
                  <a:pt x="33337" y="704850"/>
                </a:cubicBezTo>
                <a:close/>
                <a:moveTo>
                  <a:pt x="133350" y="461962"/>
                </a:moveTo>
                <a:lnTo>
                  <a:pt x="133350" y="511175"/>
                </a:lnTo>
                <a:lnTo>
                  <a:pt x="200025" y="511175"/>
                </a:lnTo>
                <a:lnTo>
                  <a:pt x="200025" y="461962"/>
                </a:lnTo>
                <a:close/>
                <a:moveTo>
                  <a:pt x="234950" y="409575"/>
                </a:moveTo>
                <a:lnTo>
                  <a:pt x="234950" y="444500"/>
                </a:lnTo>
                <a:lnTo>
                  <a:pt x="234950" y="511175"/>
                </a:lnTo>
                <a:lnTo>
                  <a:pt x="301625" y="511175"/>
                </a:lnTo>
                <a:lnTo>
                  <a:pt x="301625" y="409575"/>
                </a:lnTo>
                <a:close/>
                <a:moveTo>
                  <a:pt x="334962" y="327025"/>
                </a:moveTo>
                <a:lnTo>
                  <a:pt x="334962" y="393700"/>
                </a:lnTo>
                <a:lnTo>
                  <a:pt x="334962" y="511175"/>
                </a:lnTo>
                <a:lnTo>
                  <a:pt x="401637" y="511175"/>
                </a:lnTo>
                <a:lnTo>
                  <a:pt x="401637" y="327025"/>
                </a:lnTo>
                <a:close/>
                <a:moveTo>
                  <a:pt x="317643" y="295275"/>
                </a:moveTo>
                <a:cubicBezTo>
                  <a:pt x="317643" y="295275"/>
                  <a:pt x="317643" y="295275"/>
                  <a:pt x="417942" y="295275"/>
                </a:cubicBezTo>
                <a:cubicBezTo>
                  <a:pt x="427404" y="295275"/>
                  <a:pt x="434974" y="302828"/>
                  <a:pt x="434974" y="310380"/>
                </a:cubicBezTo>
                <a:cubicBezTo>
                  <a:pt x="434974" y="310380"/>
                  <a:pt x="434974" y="310380"/>
                  <a:pt x="434974" y="527520"/>
                </a:cubicBezTo>
                <a:cubicBezTo>
                  <a:pt x="434974" y="536960"/>
                  <a:pt x="427404" y="544513"/>
                  <a:pt x="417942" y="544513"/>
                </a:cubicBezTo>
                <a:cubicBezTo>
                  <a:pt x="417942" y="544513"/>
                  <a:pt x="417942" y="544513"/>
                  <a:pt x="317643" y="544513"/>
                </a:cubicBezTo>
                <a:cubicBezTo>
                  <a:pt x="317643" y="544513"/>
                  <a:pt x="317643" y="544513"/>
                  <a:pt x="217343" y="544513"/>
                </a:cubicBezTo>
                <a:cubicBezTo>
                  <a:pt x="217343" y="544513"/>
                  <a:pt x="217343" y="544513"/>
                  <a:pt x="117044" y="544513"/>
                </a:cubicBezTo>
                <a:cubicBezTo>
                  <a:pt x="107582" y="544513"/>
                  <a:pt x="100012" y="536960"/>
                  <a:pt x="100012" y="527520"/>
                </a:cubicBezTo>
                <a:cubicBezTo>
                  <a:pt x="100012" y="527520"/>
                  <a:pt x="100012" y="527520"/>
                  <a:pt x="100012" y="444440"/>
                </a:cubicBezTo>
                <a:cubicBezTo>
                  <a:pt x="100012" y="434999"/>
                  <a:pt x="107582" y="427447"/>
                  <a:pt x="117044" y="427447"/>
                </a:cubicBezTo>
                <a:cubicBezTo>
                  <a:pt x="117044" y="427447"/>
                  <a:pt x="117044" y="427447"/>
                  <a:pt x="200311" y="427447"/>
                </a:cubicBezTo>
                <a:cubicBezTo>
                  <a:pt x="200311" y="427447"/>
                  <a:pt x="200311" y="427447"/>
                  <a:pt x="200311" y="393460"/>
                </a:cubicBezTo>
                <a:cubicBezTo>
                  <a:pt x="200311" y="385907"/>
                  <a:pt x="207881" y="378354"/>
                  <a:pt x="217343" y="378354"/>
                </a:cubicBezTo>
                <a:cubicBezTo>
                  <a:pt x="217343" y="378354"/>
                  <a:pt x="217343" y="378354"/>
                  <a:pt x="300611" y="378354"/>
                </a:cubicBezTo>
                <a:cubicBezTo>
                  <a:pt x="300611" y="378354"/>
                  <a:pt x="300611" y="378354"/>
                  <a:pt x="300611" y="310380"/>
                </a:cubicBezTo>
                <a:cubicBezTo>
                  <a:pt x="300611" y="302828"/>
                  <a:pt x="308180" y="295275"/>
                  <a:pt x="317643" y="295275"/>
                </a:cubicBezTo>
                <a:close/>
                <a:moveTo>
                  <a:pt x="33337" y="166687"/>
                </a:moveTo>
                <a:lnTo>
                  <a:pt x="33337" y="669925"/>
                </a:lnTo>
                <a:lnTo>
                  <a:pt x="501649" y="669925"/>
                </a:lnTo>
                <a:lnTo>
                  <a:pt x="501649" y="166687"/>
                </a:lnTo>
                <a:close/>
                <a:moveTo>
                  <a:pt x="234470" y="66675"/>
                </a:moveTo>
                <a:cubicBezTo>
                  <a:pt x="234470" y="66675"/>
                  <a:pt x="234470" y="66675"/>
                  <a:pt x="300516" y="66675"/>
                </a:cubicBezTo>
                <a:cubicBezTo>
                  <a:pt x="309951" y="66675"/>
                  <a:pt x="317499" y="76284"/>
                  <a:pt x="317499" y="83971"/>
                </a:cubicBezTo>
                <a:cubicBezTo>
                  <a:pt x="317499" y="93579"/>
                  <a:pt x="309951" y="103188"/>
                  <a:pt x="300516" y="103188"/>
                </a:cubicBezTo>
                <a:cubicBezTo>
                  <a:pt x="300516" y="103188"/>
                  <a:pt x="300516" y="103188"/>
                  <a:pt x="234470" y="103188"/>
                </a:cubicBezTo>
                <a:cubicBezTo>
                  <a:pt x="225035" y="103188"/>
                  <a:pt x="217487" y="93579"/>
                  <a:pt x="217487" y="83971"/>
                </a:cubicBezTo>
                <a:cubicBezTo>
                  <a:pt x="217487" y="76284"/>
                  <a:pt x="225035" y="66675"/>
                  <a:pt x="234470" y="66675"/>
                </a:cubicBezTo>
                <a:close/>
                <a:moveTo>
                  <a:pt x="82633" y="34925"/>
                </a:moveTo>
                <a:cubicBezTo>
                  <a:pt x="56089" y="34925"/>
                  <a:pt x="33337" y="57570"/>
                  <a:pt x="33337" y="83988"/>
                </a:cubicBezTo>
                <a:cubicBezTo>
                  <a:pt x="33337" y="83988"/>
                  <a:pt x="33337" y="83988"/>
                  <a:pt x="33337" y="134938"/>
                </a:cubicBezTo>
                <a:cubicBezTo>
                  <a:pt x="33337" y="134938"/>
                  <a:pt x="33337" y="134938"/>
                  <a:pt x="501649" y="134938"/>
                </a:cubicBezTo>
                <a:lnTo>
                  <a:pt x="501649" y="83988"/>
                </a:lnTo>
                <a:cubicBezTo>
                  <a:pt x="501649" y="57570"/>
                  <a:pt x="478897" y="34925"/>
                  <a:pt x="450457" y="34925"/>
                </a:cubicBezTo>
                <a:cubicBezTo>
                  <a:pt x="450457" y="34925"/>
                  <a:pt x="450457" y="34925"/>
                  <a:pt x="82633" y="34925"/>
                </a:cubicBezTo>
                <a:close/>
                <a:moveTo>
                  <a:pt x="83473" y="0"/>
                </a:moveTo>
                <a:cubicBezTo>
                  <a:pt x="83473" y="0"/>
                  <a:pt x="83473" y="0"/>
                  <a:pt x="451514" y="0"/>
                </a:cubicBezTo>
                <a:cubicBezTo>
                  <a:pt x="498942" y="0"/>
                  <a:pt x="534987" y="37942"/>
                  <a:pt x="534987" y="83472"/>
                </a:cubicBezTo>
                <a:cubicBezTo>
                  <a:pt x="534987" y="83472"/>
                  <a:pt x="534987" y="83472"/>
                  <a:pt x="534987" y="151767"/>
                </a:cubicBezTo>
                <a:cubicBezTo>
                  <a:pt x="534987" y="151767"/>
                  <a:pt x="534987" y="151767"/>
                  <a:pt x="534987" y="686744"/>
                </a:cubicBezTo>
                <a:cubicBezTo>
                  <a:pt x="534987" y="686744"/>
                  <a:pt x="534987" y="686744"/>
                  <a:pt x="534987" y="753142"/>
                </a:cubicBezTo>
                <a:cubicBezTo>
                  <a:pt x="534987" y="798672"/>
                  <a:pt x="498942" y="836613"/>
                  <a:pt x="451514" y="836613"/>
                </a:cubicBezTo>
                <a:cubicBezTo>
                  <a:pt x="451514" y="836613"/>
                  <a:pt x="451514" y="836613"/>
                  <a:pt x="83473" y="836613"/>
                </a:cubicBezTo>
                <a:cubicBezTo>
                  <a:pt x="37942" y="836613"/>
                  <a:pt x="0" y="798672"/>
                  <a:pt x="0" y="753142"/>
                </a:cubicBezTo>
                <a:cubicBezTo>
                  <a:pt x="0" y="753142"/>
                  <a:pt x="0" y="753142"/>
                  <a:pt x="0" y="686744"/>
                </a:cubicBezTo>
                <a:cubicBezTo>
                  <a:pt x="0" y="686744"/>
                  <a:pt x="0" y="686744"/>
                  <a:pt x="0" y="151767"/>
                </a:cubicBezTo>
                <a:cubicBezTo>
                  <a:pt x="0" y="151767"/>
                  <a:pt x="0" y="151767"/>
                  <a:pt x="0" y="83472"/>
                </a:cubicBezTo>
                <a:cubicBezTo>
                  <a:pt x="0" y="37942"/>
                  <a:pt x="37942" y="0"/>
                  <a:pt x="834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86" name="Freeform: Shape 985">
            <a:extLst>
              <a:ext uri="{FF2B5EF4-FFF2-40B4-BE49-F238E27FC236}">
                <a16:creationId xmlns:a16="http://schemas.microsoft.com/office/drawing/2014/main" id="{2B1BE8F1-BB9A-42D4-B1D9-2EEAB0953B39}"/>
              </a:ext>
            </a:extLst>
          </p:cNvPr>
          <p:cNvSpPr>
            <a:spLocks/>
          </p:cNvSpPr>
          <p:nvPr/>
        </p:nvSpPr>
        <p:spPr bwMode="auto">
          <a:xfrm>
            <a:off x="4888310" y="5508263"/>
            <a:ext cx="532535" cy="490175"/>
          </a:xfrm>
          <a:custGeom>
            <a:avLst/>
            <a:gdLst>
              <a:gd name="connsiteX0" fmla="*/ 718647 w 838199"/>
              <a:gd name="connsiteY0" fmla="*/ 168275 h 771525"/>
              <a:gd name="connsiteX1" fmla="*/ 821121 w 838199"/>
              <a:gd name="connsiteY1" fmla="*/ 168275 h 771525"/>
              <a:gd name="connsiteX2" fmla="*/ 838199 w 838199"/>
              <a:gd name="connsiteY2" fmla="*/ 185296 h 771525"/>
              <a:gd name="connsiteX3" fmla="*/ 838199 w 838199"/>
              <a:gd name="connsiteY3" fmla="*/ 285529 h 771525"/>
              <a:gd name="connsiteX4" fmla="*/ 821121 w 838199"/>
              <a:gd name="connsiteY4" fmla="*/ 302550 h 771525"/>
              <a:gd name="connsiteX5" fmla="*/ 819223 w 838199"/>
              <a:gd name="connsiteY5" fmla="*/ 302550 h 771525"/>
              <a:gd name="connsiteX6" fmla="*/ 802145 w 838199"/>
              <a:gd name="connsiteY6" fmla="*/ 285529 h 771525"/>
              <a:gd name="connsiteX7" fmla="*/ 802145 w 838199"/>
              <a:gd name="connsiteY7" fmla="*/ 225011 h 771525"/>
              <a:gd name="connsiteX8" fmla="*/ 545961 w 838199"/>
              <a:gd name="connsiteY8" fmla="*/ 465193 h 771525"/>
              <a:gd name="connsiteX9" fmla="*/ 523190 w 838199"/>
              <a:gd name="connsiteY9" fmla="*/ 465193 h 771525"/>
              <a:gd name="connsiteX10" fmla="*/ 401740 w 838199"/>
              <a:gd name="connsiteY10" fmla="*/ 342265 h 771525"/>
              <a:gd name="connsiteX11" fmla="*/ 128478 w 838199"/>
              <a:gd name="connsiteY11" fmla="*/ 597577 h 771525"/>
              <a:gd name="connsiteX12" fmla="*/ 117092 w 838199"/>
              <a:gd name="connsiteY12" fmla="*/ 603250 h 771525"/>
              <a:gd name="connsiteX13" fmla="*/ 105706 w 838199"/>
              <a:gd name="connsiteY13" fmla="*/ 597577 h 771525"/>
              <a:gd name="connsiteX14" fmla="*/ 103808 w 838199"/>
              <a:gd name="connsiteY14" fmla="*/ 595685 h 771525"/>
              <a:gd name="connsiteX15" fmla="*/ 100013 w 838199"/>
              <a:gd name="connsiteY15" fmla="*/ 584338 h 771525"/>
              <a:gd name="connsiteX16" fmla="*/ 105706 w 838199"/>
              <a:gd name="connsiteY16" fmla="*/ 572991 h 771525"/>
              <a:gd name="connsiteX17" fmla="*/ 390354 w 838199"/>
              <a:gd name="connsiteY17" fmla="*/ 304441 h 771525"/>
              <a:gd name="connsiteX18" fmla="*/ 413126 w 838199"/>
              <a:gd name="connsiteY18" fmla="*/ 306333 h 771525"/>
              <a:gd name="connsiteX19" fmla="*/ 536473 w 838199"/>
              <a:gd name="connsiteY19" fmla="*/ 427369 h 771525"/>
              <a:gd name="connsiteX20" fmla="*/ 775577 w 838199"/>
              <a:gd name="connsiteY20" fmla="*/ 202317 h 771525"/>
              <a:gd name="connsiteX21" fmla="*/ 718647 w 838199"/>
              <a:gd name="connsiteY21" fmla="*/ 202317 h 771525"/>
              <a:gd name="connsiteX22" fmla="*/ 703467 w 838199"/>
              <a:gd name="connsiteY22" fmla="*/ 185296 h 771525"/>
              <a:gd name="connsiteX23" fmla="*/ 718647 w 838199"/>
              <a:gd name="connsiteY23" fmla="*/ 168275 h 771525"/>
              <a:gd name="connsiteX24" fmla="*/ 17074 w 838199"/>
              <a:gd name="connsiteY24" fmla="*/ 0 h 771525"/>
              <a:gd name="connsiteX25" fmla="*/ 34147 w 838199"/>
              <a:gd name="connsiteY25" fmla="*/ 17103 h 771525"/>
              <a:gd name="connsiteX26" fmla="*/ 34147 w 838199"/>
              <a:gd name="connsiteY26" fmla="*/ 735419 h 771525"/>
              <a:gd name="connsiteX27" fmla="*/ 819539 w 838199"/>
              <a:gd name="connsiteY27" fmla="*/ 735419 h 771525"/>
              <a:gd name="connsiteX28" fmla="*/ 836611 w 838199"/>
              <a:gd name="connsiteY28" fmla="*/ 752522 h 771525"/>
              <a:gd name="connsiteX29" fmla="*/ 819539 w 838199"/>
              <a:gd name="connsiteY29" fmla="*/ 771525 h 771525"/>
              <a:gd name="connsiteX30" fmla="*/ 17074 w 838199"/>
              <a:gd name="connsiteY30" fmla="*/ 771525 h 771525"/>
              <a:gd name="connsiteX31" fmla="*/ 0 w 838199"/>
              <a:gd name="connsiteY31" fmla="*/ 754422 h 771525"/>
              <a:gd name="connsiteX32" fmla="*/ 0 w 838199"/>
              <a:gd name="connsiteY32" fmla="*/ 17103 h 771525"/>
              <a:gd name="connsiteX33" fmla="*/ 17074 w 838199"/>
              <a:gd name="connsiteY33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38199" h="771525">
                <a:moveTo>
                  <a:pt x="718647" y="168275"/>
                </a:moveTo>
                <a:cubicBezTo>
                  <a:pt x="718647" y="168275"/>
                  <a:pt x="718647" y="168275"/>
                  <a:pt x="821121" y="168275"/>
                </a:cubicBezTo>
                <a:cubicBezTo>
                  <a:pt x="830609" y="168275"/>
                  <a:pt x="838199" y="175840"/>
                  <a:pt x="838199" y="185296"/>
                </a:cubicBezTo>
                <a:cubicBezTo>
                  <a:pt x="838199" y="185296"/>
                  <a:pt x="838199" y="185296"/>
                  <a:pt x="838199" y="285529"/>
                </a:cubicBezTo>
                <a:cubicBezTo>
                  <a:pt x="838199" y="294985"/>
                  <a:pt x="830609" y="302550"/>
                  <a:pt x="821121" y="302550"/>
                </a:cubicBezTo>
                <a:cubicBezTo>
                  <a:pt x="821121" y="302550"/>
                  <a:pt x="821121" y="302550"/>
                  <a:pt x="819223" y="302550"/>
                </a:cubicBezTo>
                <a:cubicBezTo>
                  <a:pt x="809735" y="302550"/>
                  <a:pt x="802145" y="294985"/>
                  <a:pt x="802145" y="285529"/>
                </a:cubicBezTo>
                <a:cubicBezTo>
                  <a:pt x="802145" y="285529"/>
                  <a:pt x="802145" y="285529"/>
                  <a:pt x="802145" y="225011"/>
                </a:cubicBezTo>
                <a:cubicBezTo>
                  <a:pt x="802145" y="225011"/>
                  <a:pt x="802145" y="225011"/>
                  <a:pt x="545961" y="465193"/>
                </a:cubicBezTo>
                <a:cubicBezTo>
                  <a:pt x="540269" y="470867"/>
                  <a:pt x="530780" y="470867"/>
                  <a:pt x="523190" y="465193"/>
                </a:cubicBezTo>
                <a:cubicBezTo>
                  <a:pt x="523190" y="465193"/>
                  <a:pt x="523190" y="465193"/>
                  <a:pt x="401740" y="342265"/>
                </a:cubicBezTo>
                <a:cubicBezTo>
                  <a:pt x="401740" y="342265"/>
                  <a:pt x="401740" y="342265"/>
                  <a:pt x="128478" y="597577"/>
                </a:cubicBezTo>
                <a:cubicBezTo>
                  <a:pt x="126580" y="601359"/>
                  <a:pt x="122785" y="603250"/>
                  <a:pt x="117092" y="603250"/>
                </a:cubicBezTo>
                <a:cubicBezTo>
                  <a:pt x="113297" y="603250"/>
                  <a:pt x="109501" y="601359"/>
                  <a:pt x="105706" y="597577"/>
                </a:cubicBezTo>
                <a:cubicBezTo>
                  <a:pt x="105706" y="597577"/>
                  <a:pt x="105706" y="597577"/>
                  <a:pt x="103808" y="595685"/>
                </a:cubicBezTo>
                <a:cubicBezTo>
                  <a:pt x="101911" y="593794"/>
                  <a:pt x="100013" y="588121"/>
                  <a:pt x="100013" y="584338"/>
                </a:cubicBezTo>
                <a:cubicBezTo>
                  <a:pt x="100013" y="580556"/>
                  <a:pt x="101911" y="574882"/>
                  <a:pt x="105706" y="572991"/>
                </a:cubicBezTo>
                <a:cubicBezTo>
                  <a:pt x="105706" y="572991"/>
                  <a:pt x="105706" y="572991"/>
                  <a:pt x="390354" y="304441"/>
                </a:cubicBezTo>
                <a:cubicBezTo>
                  <a:pt x="396047" y="298768"/>
                  <a:pt x="407433" y="298768"/>
                  <a:pt x="413126" y="306333"/>
                </a:cubicBezTo>
                <a:cubicBezTo>
                  <a:pt x="413126" y="306333"/>
                  <a:pt x="413126" y="306333"/>
                  <a:pt x="536473" y="427369"/>
                </a:cubicBezTo>
                <a:cubicBezTo>
                  <a:pt x="536473" y="427369"/>
                  <a:pt x="536473" y="427369"/>
                  <a:pt x="775577" y="202317"/>
                </a:cubicBezTo>
                <a:cubicBezTo>
                  <a:pt x="775577" y="202317"/>
                  <a:pt x="775577" y="202317"/>
                  <a:pt x="718647" y="202317"/>
                </a:cubicBezTo>
                <a:cubicBezTo>
                  <a:pt x="711057" y="202317"/>
                  <a:pt x="703467" y="194752"/>
                  <a:pt x="703467" y="185296"/>
                </a:cubicBezTo>
                <a:cubicBezTo>
                  <a:pt x="703467" y="177731"/>
                  <a:pt x="711057" y="168275"/>
                  <a:pt x="718647" y="168275"/>
                </a:cubicBezTo>
                <a:close/>
                <a:moveTo>
                  <a:pt x="17074" y="0"/>
                </a:moveTo>
                <a:cubicBezTo>
                  <a:pt x="26559" y="0"/>
                  <a:pt x="34147" y="7601"/>
                  <a:pt x="34147" y="17103"/>
                </a:cubicBezTo>
                <a:cubicBezTo>
                  <a:pt x="34147" y="17103"/>
                  <a:pt x="34147" y="17103"/>
                  <a:pt x="34147" y="735419"/>
                </a:cubicBezTo>
                <a:cubicBezTo>
                  <a:pt x="34147" y="735419"/>
                  <a:pt x="34147" y="735419"/>
                  <a:pt x="819539" y="735419"/>
                </a:cubicBezTo>
                <a:cubicBezTo>
                  <a:pt x="829023" y="735419"/>
                  <a:pt x="836611" y="743021"/>
                  <a:pt x="836611" y="752522"/>
                </a:cubicBezTo>
                <a:cubicBezTo>
                  <a:pt x="836611" y="762024"/>
                  <a:pt x="829023" y="771525"/>
                  <a:pt x="819539" y="771525"/>
                </a:cubicBezTo>
                <a:cubicBezTo>
                  <a:pt x="819539" y="771525"/>
                  <a:pt x="819539" y="771525"/>
                  <a:pt x="17074" y="771525"/>
                </a:cubicBezTo>
                <a:cubicBezTo>
                  <a:pt x="7588" y="771525"/>
                  <a:pt x="0" y="763924"/>
                  <a:pt x="0" y="754422"/>
                </a:cubicBezTo>
                <a:cubicBezTo>
                  <a:pt x="0" y="754422"/>
                  <a:pt x="0" y="754422"/>
                  <a:pt x="0" y="17103"/>
                </a:cubicBezTo>
                <a:cubicBezTo>
                  <a:pt x="0" y="7601"/>
                  <a:pt x="7588" y="0"/>
                  <a:pt x="17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89" name="Freeform: Shape 988">
            <a:extLst>
              <a:ext uri="{FF2B5EF4-FFF2-40B4-BE49-F238E27FC236}">
                <a16:creationId xmlns:a16="http://schemas.microsoft.com/office/drawing/2014/main" id="{B7B4694C-FC2C-4594-AB49-79976D7F1A72}"/>
              </a:ext>
            </a:extLst>
          </p:cNvPr>
          <p:cNvSpPr>
            <a:spLocks/>
          </p:cNvSpPr>
          <p:nvPr/>
        </p:nvSpPr>
        <p:spPr bwMode="auto">
          <a:xfrm>
            <a:off x="10532587" y="5508263"/>
            <a:ext cx="531526" cy="490175"/>
          </a:xfrm>
          <a:custGeom>
            <a:avLst/>
            <a:gdLst>
              <a:gd name="connsiteX0" fmla="*/ 769144 w 836612"/>
              <a:gd name="connsiteY0" fmla="*/ 319088 h 771525"/>
              <a:gd name="connsiteX1" fmla="*/ 735012 w 836612"/>
              <a:gd name="connsiteY1" fmla="*/ 352426 h 771525"/>
              <a:gd name="connsiteX2" fmla="*/ 769144 w 836612"/>
              <a:gd name="connsiteY2" fmla="*/ 385764 h 771525"/>
              <a:gd name="connsiteX3" fmla="*/ 803274 w 836612"/>
              <a:gd name="connsiteY3" fmla="*/ 352426 h 771525"/>
              <a:gd name="connsiteX4" fmla="*/ 769144 w 836612"/>
              <a:gd name="connsiteY4" fmla="*/ 319088 h 771525"/>
              <a:gd name="connsiteX5" fmla="*/ 769144 w 836612"/>
              <a:gd name="connsiteY5" fmla="*/ 50800 h 771525"/>
              <a:gd name="connsiteX6" fmla="*/ 735012 w 836612"/>
              <a:gd name="connsiteY6" fmla="*/ 84932 h 771525"/>
              <a:gd name="connsiteX7" fmla="*/ 769144 w 836612"/>
              <a:gd name="connsiteY7" fmla="*/ 119064 h 771525"/>
              <a:gd name="connsiteX8" fmla="*/ 803274 w 836612"/>
              <a:gd name="connsiteY8" fmla="*/ 84932 h 771525"/>
              <a:gd name="connsiteX9" fmla="*/ 769144 w 836612"/>
              <a:gd name="connsiteY9" fmla="*/ 50800 h 771525"/>
              <a:gd name="connsiteX10" fmla="*/ 770194 w 836612"/>
              <a:gd name="connsiteY10" fmla="*/ 17463 h 771525"/>
              <a:gd name="connsiteX11" fmla="*/ 836612 w 836612"/>
              <a:gd name="connsiteY11" fmla="*/ 83962 h 771525"/>
              <a:gd name="connsiteX12" fmla="*/ 770194 w 836612"/>
              <a:gd name="connsiteY12" fmla="*/ 150461 h 771525"/>
              <a:gd name="connsiteX13" fmla="*/ 736036 w 836612"/>
              <a:gd name="connsiteY13" fmla="*/ 140961 h 771525"/>
              <a:gd name="connsiteX14" fmla="*/ 705672 w 836612"/>
              <a:gd name="connsiteY14" fmla="*/ 169460 h 771525"/>
              <a:gd name="connsiteX15" fmla="*/ 631664 w 836612"/>
              <a:gd name="connsiteY15" fmla="*/ 306257 h 771525"/>
              <a:gd name="connsiteX16" fmla="*/ 616484 w 836612"/>
              <a:gd name="connsiteY16" fmla="*/ 315757 h 771525"/>
              <a:gd name="connsiteX17" fmla="*/ 601302 w 836612"/>
              <a:gd name="connsiteY17" fmla="*/ 304357 h 771525"/>
              <a:gd name="connsiteX18" fmla="*/ 531088 w 836612"/>
              <a:gd name="connsiteY18" fmla="*/ 139061 h 771525"/>
              <a:gd name="connsiteX19" fmla="*/ 415332 w 836612"/>
              <a:gd name="connsiteY19" fmla="*/ 302458 h 771525"/>
              <a:gd name="connsiteX20" fmla="*/ 396356 w 836612"/>
              <a:gd name="connsiteY20" fmla="*/ 308157 h 771525"/>
              <a:gd name="connsiteX21" fmla="*/ 322348 w 836612"/>
              <a:gd name="connsiteY21" fmla="*/ 275858 h 771525"/>
              <a:gd name="connsiteX22" fmla="*/ 271110 w 836612"/>
              <a:gd name="connsiteY22" fmla="*/ 437355 h 771525"/>
              <a:gd name="connsiteX23" fmla="*/ 261622 w 836612"/>
              <a:gd name="connsiteY23" fmla="*/ 446855 h 771525"/>
              <a:gd name="connsiteX24" fmla="*/ 246440 w 836612"/>
              <a:gd name="connsiteY24" fmla="*/ 446855 h 771525"/>
              <a:gd name="connsiteX25" fmla="*/ 212284 w 836612"/>
              <a:gd name="connsiteY25" fmla="*/ 427855 h 771525"/>
              <a:gd name="connsiteX26" fmla="*/ 164842 w 836612"/>
              <a:gd name="connsiteY26" fmla="*/ 530453 h 771525"/>
              <a:gd name="connsiteX27" fmla="*/ 195204 w 836612"/>
              <a:gd name="connsiteY27" fmla="*/ 507653 h 771525"/>
              <a:gd name="connsiteX28" fmla="*/ 206590 w 836612"/>
              <a:gd name="connsiteY28" fmla="*/ 503853 h 771525"/>
              <a:gd name="connsiteX29" fmla="*/ 217976 w 836612"/>
              <a:gd name="connsiteY29" fmla="*/ 511453 h 771525"/>
              <a:gd name="connsiteX30" fmla="*/ 255930 w 836612"/>
              <a:gd name="connsiteY30" fmla="*/ 566552 h 771525"/>
              <a:gd name="connsiteX31" fmla="*/ 297678 w 836612"/>
              <a:gd name="connsiteY31" fmla="*/ 509553 h 771525"/>
              <a:gd name="connsiteX32" fmla="*/ 318552 w 836612"/>
              <a:gd name="connsiteY32" fmla="*/ 503853 h 771525"/>
              <a:gd name="connsiteX33" fmla="*/ 398254 w 836612"/>
              <a:gd name="connsiteY33" fmla="*/ 538053 h 771525"/>
              <a:gd name="connsiteX34" fmla="*/ 525396 w 836612"/>
              <a:gd name="connsiteY34" fmla="*/ 425955 h 771525"/>
              <a:gd name="connsiteX35" fmla="*/ 548168 w 836612"/>
              <a:gd name="connsiteY35" fmla="*/ 425955 h 771525"/>
              <a:gd name="connsiteX36" fmla="*/ 612688 w 836612"/>
              <a:gd name="connsiteY36" fmla="*/ 486754 h 771525"/>
              <a:gd name="connsiteX37" fmla="*/ 677208 w 836612"/>
              <a:gd name="connsiteY37" fmla="*/ 384156 h 771525"/>
              <a:gd name="connsiteX38" fmla="*/ 682902 w 836612"/>
              <a:gd name="connsiteY38" fmla="*/ 376556 h 771525"/>
              <a:gd name="connsiteX39" fmla="*/ 705672 w 836612"/>
              <a:gd name="connsiteY39" fmla="*/ 367056 h 771525"/>
              <a:gd name="connsiteX40" fmla="*/ 703776 w 836612"/>
              <a:gd name="connsiteY40" fmla="*/ 351857 h 771525"/>
              <a:gd name="connsiteX41" fmla="*/ 770194 w 836612"/>
              <a:gd name="connsiteY41" fmla="*/ 285358 h 771525"/>
              <a:gd name="connsiteX42" fmla="*/ 836612 w 836612"/>
              <a:gd name="connsiteY42" fmla="*/ 351857 h 771525"/>
              <a:gd name="connsiteX43" fmla="*/ 770194 w 836612"/>
              <a:gd name="connsiteY43" fmla="*/ 418355 h 771525"/>
              <a:gd name="connsiteX44" fmla="*/ 720854 w 836612"/>
              <a:gd name="connsiteY44" fmla="*/ 397456 h 771525"/>
              <a:gd name="connsiteX45" fmla="*/ 703776 w 836612"/>
              <a:gd name="connsiteY45" fmla="*/ 406955 h 771525"/>
              <a:gd name="connsiteX46" fmla="*/ 631664 w 836612"/>
              <a:gd name="connsiteY46" fmla="*/ 524753 h 771525"/>
              <a:gd name="connsiteX47" fmla="*/ 620278 w 836612"/>
              <a:gd name="connsiteY47" fmla="*/ 532353 h 771525"/>
              <a:gd name="connsiteX48" fmla="*/ 606996 w 836612"/>
              <a:gd name="connsiteY48" fmla="*/ 528553 h 771525"/>
              <a:gd name="connsiteX49" fmla="*/ 534884 w 836612"/>
              <a:gd name="connsiteY49" fmla="*/ 462054 h 771525"/>
              <a:gd name="connsiteX50" fmla="*/ 413434 w 836612"/>
              <a:gd name="connsiteY50" fmla="*/ 572252 h 771525"/>
              <a:gd name="connsiteX51" fmla="*/ 396356 w 836612"/>
              <a:gd name="connsiteY51" fmla="*/ 574152 h 771525"/>
              <a:gd name="connsiteX52" fmla="*/ 316654 w 836612"/>
              <a:gd name="connsiteY52" fmla="*/ 541853 h 771525"/>
              <a:gd name="connsiteX53" fmla="*/ 267316 w 836612"/>
              <a:gd name="connsiteY53" fmla="*/ 608351 h 771525"/>
              <a:gd name="connsiteX54" fmla="*/ 254032 w 836612"/>
              <a:gd name="connsiteY54" fmla="*/ 615951 h 771525"/>
              <a:gd name="connsiteX55" fmla="*/ 240748 w 836612"/>
              <a:gd name="connsiteY55" fmla="*/ 608351 h 771525"/>
              <a:gd name="connsiteX56" fmla="*/ 199000 w 836612"/>
              <a:gd name="connsiteY56" fmla="*/ 547553 h 771525"/>
              <a:gd name="connsiteX57" fmla="*/ 128786 w 836612"/>
              <a:gd name="connsiteY57" fmla="*/ 600752 h 771525"/>
              <a:gd name="connsiteX58" fmla="*/ 107912 w 836612"/>
              <a:gd name="connsiteY58" fmla="*/ 598852 h 771525"/>
              <a:gd name="connsiteX59" fmla="*/ 102220 w 836612"/>
              <a:gd name="connsiteY59" fmla="*/ 579852 h 771525"/>
              <a:gd name="connsiteX60" fmla="*/ 189512 w 836612"/>
              <a:gd name="connsiteY60" fmla="*/ 397456 h 771525"/>
              <a:gd name="connsiteX61" fmla="*/ 199000 w 836612"/>
              <a:gd name="connsiteY61" fmla="*/ 387956 h 771525"/>
              <a:gd name="connsiteX62" fmla="*/ 210386 w 836612"/>
              <a:gd name="connsiteY62" fmla="*/ 387956 h 771525"/>
              <a:gd name="connsiteX63" fmla="*/ 244544 w 836612"/>
              <a:gd name="connsiteY63" fmla="*/ 405055 h 771525"/>
              <a:gd name="connsiteX64" fmla="*/ 295780 w 836612"/>
              <a:gd name="connsiteY64" fmla="*/ 247359 h 771525"/>
              <a:gd name="connsiteX65" fmla="*/ 303370 w 836612"/>
              <a:gd name="connsiteY65" fmla="*/ 237859 h 771525"/>
              <a:gd name="connsiteX66" fmla="*/ 316654 w 836612"/>
              <a:gd name="connsiteY66" fmla="*/ 235959 h 771525"/>
              <a:gd name="connsiteX67" fmla="*/ 396356 w 836612"/>
              <a:gd name="connsiteY67" fmla="*/ 268258 h 771525"/>
              <a:gd name="connsiteX68" fmla="*/ 523498 w 836612"/>
              <a:gd name="connsiteY68" fmla="*/ 91562 h 771525"/>
              <a:gd name="connsiteX69" fmla="*/ 538680 w 836612"/>
              <a:gd name="connsiteY69" fmla="*/ 85862 h 771525"/>
              <a:gd name="connsiteX70" fmla="*/ 551964 w 836612"/>
              <a:gd name="connsiteY70" fmla="*/ 95362 h 771525"/>
              <a:gd name="connsiteX71" fmla="*/ 618380 w 836612"/>
              <a:gd name="connsiteY71" fmla="*/ 254958 h 771525"/>
              <a:gd name="connsiteX72" fmla="*/ 675310 w 836612"/>
              <a:gd name="connsiteY72" fmla="*/ 150461 h 771525"/>
              <a:gd name="connsiteX73" fmla="*/ 679106 w 836612"/>
              <a:gd name="connsiteY73" fmla="*/ 144761 h 771525"/>
              <a:gd name="connsiteX74" fmla="*/ 711366 w 836612"/>
              <a:gd name="connsiteY74" fmla="*/ 116261 h 771525"/>
              <a:gd name="connsiteX75" fmla="*/ 703776 w 836612"/>
              <a:gd name="connsiteY75" fmla="*/ 83962 h 771525"/>
              <a:gd name="connsiteX76" fmla="*/ 770194 w 836612"/>
              <a:gd name="connsiteY76" fmla="*/ 17463 h 771525"/>
              <a:gd name="connsiteX77" fmla="*/ 17072 w 836612"/>
              <a:gd name="connsiteY77" fmla="*/ 0 h 771525"/>
              <a:gd name="connsiteX78" fmla="*/ 36044 w 836612"/>
              <a:gd name="connsiteY78" fmla="*/ 17103 h 771525"/>
              <a:gd name="connsiteX79" fmla="*/ 36044 w 836612"/>
              <a:gd name="connsiteY79" fmla="*/ 735419 h 771525"/>
              <a:gd name="connsiteX80" fmla="*/ 819538 w 836612"/>
              <a:gd name="connsiteY80" fmla="*/ 735419 h 771525"/>
              <a:gd name="connsiteX81" fmla="*/ 836612 w 836612"/>
              <a:gd name="connsiteY81" fmla="*/ 752522 h 771525"/>
              <a:gd name="connsiteX82" fmla="*/ 819538 w 836612"/>
              <a:gd name="connsiteY82" fmla="*/ 771525 h 771525"/>
              <a:gd name="connsiteX83" fmla="*/ 17072 w 836612"/>
              <a:gd name="connsiteY83" fmla="*/ 771525 h 771525"/>
              <a:gd name="connsiteX84" fmla="*/ 0 w 836612"/>
              <a:gd name="connsiteY84" fmla="*/ 754422 h 771525"/>
              <a:gd name="connsiteX85" fmla="*/ 0 w 836612"/>
              <a:gd name="connsiteY85" fmla="*/ 17103 h 771525"/>
              <a:gd name="connsiteX86" fmla="*/ 17072 w 836612"/>
              <a:gd name="connsiteY86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836612" h="771525">
                <a:moveTo>
                  <a:pt x="769144" y="319088"/>
                </a:moveTo>
                <a:cubicBezTo>
                  <a:pt x="750292" y="319088"/>
                  <a:pt x="735012" y="334014"/>
                  <a:pt x="735012" y="352426"/>
                </a:cubicBezTo>
                <a:cubicBezTo>
                  <a:pt x="735012" y="370838"/>
                  <a:pt x="750292" y="385764"/>
                  <a:pt x="769144" y="385764"/>
                </a:cubicBezTo>
                <a:cubicBezTo>
                  <a:pt x="787992" y="385764"/>
                  <a:pt x="803274" y="370838"/>
                  <a:pt x="803274" y="352426"/>
                </a:cubicBezTo>
                <a:cubicBezTo>
                  <a:pt x="803274" y="334014"/>
                  <a:pt x="787992" y="319088"/>
                  <a:pt x="769144" y="319088"/>
                </a:cubicBezTo>
                <a:close/>
                <a:moveTo>
                  <a:pt x="769144" y="50800"/>
                </a:moveTo>
                <a:cubicBezTo>
                  <a:pt x="750292" y="50800"/>
                  <a:pt x="735012" y="66081"/>
                  <a:pt x="735012" y="84932"/>
                </a:cubicBezTo>
                <a:cubicBezTo>
                  <a:pt x="735012" y="103783"/>
                  <a:pt x="750292" y="119064"/>
                  <a:pt x="769144" y="119064"/>
                </a:cubicBezTo>
                <a:cubicBezTo>
                  <a:pt x="787992" y="119064"/>
                  <a:pt x="803274" y="103783"/>
                  <a:pt x="803274" y="84932"/>
                </a:cubicBezTo>
                <a:cubicBezTo>
                  <a:pt x="803274" y="66081"/>
                  <a:pt x="787992" y="50800"/>
                  <a:pt x="769144" y="50800"/>
                </a:cubicBezTo>
                <a:close/>
                <a:moveTo>
                  <a:pt x="770194" y="17463"/>
                </a:moveTo>
                <a:cubicBezTo>
                  <a:pt x="806248" y="17463"/>
                  <a:pt x="836612" y="47863"/>
                  <a:pt x="836612" y="83962"/>
                </a:cubicBezTo>
                <a:cubicBezTo>
                  <a:pt x="836612" y="121961"/>
                  <a:pt x="806248" y="150461"/>
                  <a:pt x="770194" y="150461"/>
                </a:cubicBezTo>
                <a:cubicBezTo>
                  <a:pt x="756910" y="150461"/>
                  <a:pt x="745524" y="146661"/>
                  <a:pt x="736036" y="140961"/>
                </a:cubicBezTo>
                <a:cubicBezTo>
                  <a:pt x="736036" y="140961"/>
                  <a:pt x="736036" y="140961"/>
                  <a:pt x="705672" y="169460"/>
                </a:cubicBezTo>
                <a:cubicBezTo>
                  <a:pt x="705672" y="169460"/>
                  <a:pt x="705672" y="169460"/>
                  <a:pt x="631664" y="306257"/>
                </a:cubicBezTo>
                <a:cubicBezTo>
                  <a:pt x="629766" y="311957"/>
                  <a:pt x="622176" y="315757"/>
                  <a:pt x="616484" y="315757"/>
                </a:cubicBezTo>
                <a:cubicBezTo>
                  <a:pt x="610790" y="313857"/>
                  <a:pt x="605098" y="310057"/>
                  <a:pt x="601302" y="304357"/>
                </a:cubicBezTo>
                <a:cubicBezTo>
                  <a:pt x="601302" y="304357"/>
                  <a:pt x="601302" y="304357"/>
                  <a:pt x="531088" y="139061"/>
                </a:cubicBezTo>
                <a:cubicBezTo>
                  <a:pt x="531088" y="139061"/>
                  <a:pt x="531088" y="139061"/>
                  <a:pt x="415332" y="302458"/>
                </a:cubicBezTo>
                <a:cubicBezTo>
                  <a:pt x="411536" y="308157"/>
                  <a:pt x="403946" y="310057"/>
                  <a:pt x="396356" y="308157"/>
                </a:cubicBezTo>
                <a:cubicBezTo>
                  <a:pt x="396356" y="308157"/>
                  <a:pt x="396356" y="308157"/>
                  <a:pt x="322348" y="275858"/>
                </a:cubicBezTo>
                <a:cubicBezTo>
                  <a:pt x="322348" y="275858"/>
                  <a:pt x="322348" y="275858"/>
                  <a:pt x="271110" y="437355"/>
                </a:cubicBezTo>
                <a:cubicBezTo>
                  <a:pt x="269212" y="441155"/>
                  <a:pt x="265418" y="444955"/>
                  <a:pt x="261622" y="446855"/>
                </a:cubicBezTo>
                <a:cubicBezTo>
                  <a:pt x="255930" y="448755"/>
                  <a:pt x="252134" y="448755"/>
                  <a:pt x="246440" y="446855"/>
                </a:cubicBezTo>
                <a:cubicBezTo>
                  <a:pt x="246440" y="446855"/>
                  <a:pt x="246440" y="446855"/>
                  <a:pt x="212284" y="427855"/>
                </a:cubicBezTo>
                <a:cubicBezTo>
                  <a:pt x="212284" y="427855"/>
                  <a:pt x="212284" y="427855"/>
                  <a:pt x="164842" y="530453"/>
                </a:cubicBezTo>
                <a:cubicBezTo>
                  <a:pt x="164842" y="530453"/>
                  <a:pt x="164842" y="530453"/>
                  <a:pt x="195204" y="507653"/>
                </a:cubicBezTo>
                <a:cubicBezTo>
                  <a:pt x="197102" y="503853"/>
                  <a:pt x="202794" y="503853"/>
                  <a:pt x="206590" y="503853"/>
                </a:cubicBezTo>
                <a:cubicBezTo>
                  <a:pt x="212284" y="505753"/>
                  <a:pt x="216078" y="507653"/>
                  <a:pt x="217976" y="511453"/>
                </a:cubicBezTo>
                <a:cubicBezTo>
                  <a:pt x="217976" y="511453"/>
                  <a:pt x="217976" y="511453"/>
                  <a:pt x="255930" y="566552"/>
                </a:cubicBezTo>
                <a:cubicBezTo>
                  <a:pt x="255930" y="566552"/>
                  <a:pt x="255930" y="566552"/>
                  <a:pt x="297678" y="509553"/>
                </a:cubicBezTo>
                <a:cubicBezTo>
                  <a:pt x="303370" y="503853"/>
                  <a:pt x="310962" y="501954"/>
                  <a:pt x="318552" y="503853"/>
                </a:cubicBezTo>
                <a:cubicBezTo>
                  <a:pt x="318552" y="503853"/>
                  <a:pt x="318552" y="503853"/>
                  <a:pt x="398254" y="538053"/>
                </a:cubicBezTo>
                <a:cubicBezTo>
                  <a:pt x="398254" y="538053"/>
                  <a:pt x="398254" y="538053"/>
                  <a:pt x="525396" y="425955"/>
                </a:cubicBezTo>
                <a:cubicBezTo>
                  <a:pt x="531088" y="420255"/>
                  <a:pt x="540578" y="420255"/>
                  <a:pt x="548168" y="425955"/>
                </a:cubicBezTo>
                <a:cubicBezTo>
                  <a:pt x="548168" y="425955"/>
                  <a:pt x="548168" y="425955"/>
                  <a:pt x="612688" y="486754"/>
                </a:cubicBezTo>
                <a:cubicBezTo>
                  <a:pt x="612688" y="486754"/>
                  <a:pt x="612688" y="486754"/>
                  <a:pt x="677208" y="384156"/>
                </a:cubicBezTo>
                <a:cubicBezTo>
                  <a:pt x="679106" y="380356"/>
                  <a:pt x="681004" y="378456"/>
                  <a:pt x="682902" y="376556"/>
                </a:cubicBezTo>
                <a:cubicBezTo>
                  <a:pt x="682902" y="376556"/>
                  <a:pt x="682902" y="376556"/>
                  <a:pt x="705672" y="367056"/>
                </a:cubicBezTo>
                <a:cubicBezTo>
                  <a:pt x="703776" y="361356"/>
                  <a:pt x="703776" y="357556"/>
                  <a:pt x="703776" y="351857"/>
                </a:cubicBezTo>
                <a:cubicBezTo>
                  <a:pt x="703776" y="315757"/>
                  <a:pt x="734138" y="285358"/>
                  <a:pt x="770194" y="285358"/>
                </a:cubicBezTo>
                <a:cubicBezTo>
                  <a:pt x="806248" y="285358"/>
                  <a:pt x="836612" y="315757"/>
                  <a:pt x="836612" y="351857"/>
                </a:cubicBezTo>
                <a:cubicBezTo>
                  <a:pt x="836612" y="389856"/>
                  <a:pt x="806248" y="418355"/>
                  <a:pt x="770194" y="418355"/>
                </a:cubicBezTo>
                <a:cubicBezTo>
                  <a:pt x="751216" y="418355"/>
                  <a:pt x="732240" y="410755"/>
                  <a:pt x="720854" y="397456"/>
                </a:cubicBezTo>
                <a:cubicBezTo>
                  <a:pt x="720854" y="397456"/>
                  <a:pt x="720854" y="397456"/>
                  <a:pt x="703776" y="406955"/>
                </a:cubicBezTo>
                <a:cubicBezTo>
                  <a:pt x="703776" y="406955"/>
                  <a:pt x="703776" y="406955"/>
                  <a:pt x="631664" y="524753"/>
                </a:cubicBezTo>
                <a:cubicBezTo>
                  <a:pt x="629766" y="528553"/>
                  <a:pt x="624074" y="530453"/>
                  <a:pt x="620278" y="532353"/>
                </a:cubicBezTo>
                <a:cubicBezTo>
                  <a:pt x="614586" y="532353"/>
                  <a:pt x="610790" y="530453"/>
                  <a:pt x="606996" y="528553"/>
                </a:cubicBezTo>
                <a:cubicBezTo>
                  <a:pt x="606996" y="528553"/>
                  <a:pt x="606996" y="528553"/>
                  <a:pt x="534884" y="462054"/>
                </a:cubicBezTo>
                <a:cubicBezTo>
                  <a:pt x="534884" y="462054"/>
                  <a:pt x="534884" y="462054"/>
                  <a:pt x="413434" y="572252"/>
                </a:cubicBezTo>
                <a:cubicBezTo>
                  <a:pt x="407742" y="576052"/>
                  <a:pt x="402048" y="577952"/>
                  <a:pt x="396356" y="574152"/>
                </a:cubicBezTo>
                <a:cubicBezTo>
                  <a:pt x="396356" y="574152"/>
                  <a:pt x="396356" y="574152"/>
                  <a:pt x="316654" y="541853"/>
                </a:cubicBezTo>
                <a:cubicBezTo>
                  <a:pt x="316654" y="541853"/>
                  <a:pt x="316654" y="541853"/>
                  <a:pt x="267316" y="608351"/>
                </a:cubicBezTo>
                <a:cubicBezTo>
                  <a:pt x="265418" y="614051"/>
                  <a:pt x="259724" y="615951"/>
                  <a:pt x="254032" y="615951"/>
                </a:cubicBezTo>
                <a:cubicBezTo>
                  <a:pt x="248338" y="615951"/>
                  <a:pt x="242646" y="612151"/>
                  <a:pt x="240748" y="608351"/>
                </a:cubicBezTo>
                <a:cubicBezTo>
                  <a:pt x="240748" y="608351"/>
                  <a:pt x="240748" y="608351"/>
                  <a:pt x="199000" y="547553"/>
                </a:cubicBezTo>
                <a:cubicBezTo>
                  <a:pt x="199000" y="547553"/>
                  <a:pt x="199000" y="547553"/>
                  <a:pt x="128786" y="600752"/>
                </a:cubicBezTo>
                <a:cubicBezTo>
                  <a:pt x="121196" y="606451"/>
                  <a:pt x="113606" y="604551"/>
                  <a:pt x="107912" y="598852"/>
                </a:cubicBezTo>
                <a:cubicBezTo>
                  <a:pt x="100322" y="595052"/>
                  <a:pt x="98424" y="585552"/>
                  <a:pt x="102220" y="579852"/>
                </a:cubicBezTo>
                <a:cubicBezTo>
                  <a:pt x="102220" y="579852"/>
                  <a:pt x="102220" y="579852"/>
                  <a:pt x="189512" y="397456"/>
                </a:cubicBezTo>
                <a:cubicBezTo>
                  <a:pt x="191408" y="391756"/>
                  <a:pt x="193306" y="389856"/>
                  <a:pt x="199000" y="387956"/>
                </a:cubicBezTo>
                <a:cubicBezTo>
                  <a:pt x="202794" y="386056"/>
                  <a:pt x="206590" y="386056"/>
                  <a:pt x="210386" y="387956"/>
                </a:cubicBezTo>
                <a:cubicBezTo>
                  <a:pt x="210386" y="387956"/>
                  <a:pt x="210386" y="387956"/>
                  <a:pt x="244544" y="405055"/>
                </a:cubicBezTo>
                <a:cubicBezTo>
                  <a:pt x="244544" y="405055"/>
                  <a:pt x="244544" y="405055"/>
                  <a:pt x="295780" y="247359"/>
                </a:cubicBezTo>
                <a:cubicBezTo>
                  <a:pt x="295780" y="241659"/>
                  <a:pt x="299576" y="239759"/>
                  <a:pt x="303370" y="237859"/>
                </a:cubicBezTo>
                <a:cubicBezTo>
                  <a:pt x="309064" y="234059"/>
                  <a:pt x="312858" y="234059"/>
                  <a:pt x="316654" y="235959"/>
                </a:cubicBezTo>
                <a:cubicBezTo>
                  <a:pt x="316654" y="235959"/>
                  <a:pt x="316654" y="235959"/>
                  <a:pt x="396356" y="268258"/>
                </a:cubicBezTo>
                <a:cubicBezTo>
                  <a:pt x="396356" y="268258"/>
                  <a:pt x="396356" y="268258"/>
                  <a:pt x="523498" y="91562"/>
                </a:cubicBezTo>
                <a:cubicBezTo>
                  <a:pt x="525396" y="87762"/>
                  <a:pt x="531088" y="83962"/>
                  <a:pt x="538680" y="85862"/>
                </a:cubicBezTo>
                <a:cubicBezTo>
                  <a:pt x="544372" y="85862"/>
                  <a:pt x="550066" y="89662"/>
                  <a:pt x="551964" y="95362"/>
                </a:cubicBezTo>
                <a:cubicBezTo>
                  <a:pt x="551964" y="95362"/>
                  <a:pt x="551964" y="95362"/>
                  <a:pt x="618380" y="254958"/>
                </a:cubicBezTo>
                <a:cubicBezTo>
                  <a:pt x="618380" y="254958"/>
                  <a:pt x="618380" y="254958"/>
                  <a:pt x="675310" y="150461"/>
                </a:cubicBezTo>
                <a:cubicBezTo>
                  <a:pt x="677208" y="148561"/>
                  <a:pt x="677208" y="146661"/>
                  <a:pt x="679106" y="144761"/>
                </a:cubicBezTo>
                <a:cubicBezTo>
                  <a:pt x="679106" y="144761"/>
                  <a:pt x="679106" y="144761"/>
                  <a:pt x="711366" y="116261"/>
                </a:cubicBezTo>
                <a:cubicBezTo>
                  <a:pt x="705672" y="106761"/>
                  <a:pt x="703776" y="95362"/>
                  <a:pt x="703776" y="83962"/>
                </a:cubicBezTo>
                <a:cubicBezTo>
                  <a:pt x="703776" y="47863"/>
                  <a:pt x="734138" y="17463"/>
                  <a:pt x="770194" y="17463"/>
                </a:cubicBezTo>
                <a:close/>
                <a:moveTo>
                  <a:pt x="17072" y="0"/>
                </a:moveTo>
                <a:cubicBezTo>
                  <a:pt x="26558" y="0"/>
                  <a:pt x="36044" y="7601"/>
                  <a:pt x="36044" y="17103"/>
                </a:cubicBezTo>
                <a:cubicBezTo>
                  <a:pt x="36044" y="17103"/>
                  <a:pt x="36044" y="17103"/>
                  <a:pt x="36044" y="735419"/>
                </a:cubicBezTo>
                <a:cubicBezTo>
                  <a:pt x="36044" y="735419"/>
                  <a:pt x="36044" y="735419"/>
                  <a:pt x="819538" y="735419"/>
                </a:cubicBezTo>
                <a:cubicBezTo>
                  <a:pt x="829022" y="735419"/>
                  <a:pt x="836612" y="743021"/>
                  <a:pt x="836612" y="752522"/>
                </a:cubicBezTo>
                <a:cubicBezTo>
                  <a:pt x="836612" y="762024"/>
                  <a:pt x="829022" y="771525"/>
                  <a:pt x="819538" y="771525"/>
                </a:cubicBezTo>
                <a:cubicBezTo>
                  <a:pt x="819538" y="771525"/>
                  <a:pt x="819538" y="771525"/>
                  <a:pt x="17072" y="771525"/>
                </a:cubicBezTo>
                <a:cubicBezTo>
                  <a:pt x="7588" y="771525"/>
                  <a:pt x="0" y="763924"/>
                  <a:pt x="0" y="754422"/>
                </a:cubicBezTo>
                <a:cubicBezTo>
                  <a:pt x="0" y="754422"/>
                  <a:pt x="0" y="754422"/>
                  <a:pt x="0" y="17103"/>
                </a:cubicBezTo>
                <a:cubicBezTo>
                  <a:pt x="0" y="7601"/>
                  <a:pt x="7588" y="0"/>
                  <a:pt x="170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88" name="Freeform: Shape 987">
            <a:extLst>
              <a:ext uri="{FF2B5EF4-FFF2-40B4-BE49-F238E27FC236}">
                <a16:creationId xmlns:a16="http://schemas.microsoft.com/office/drawing/2014/main" id="{F689DAFB-CF67-4FD1-8AED-AA9EAF033427}"/>
              </a:ext>
            </a:extLst>
          </p:cNvPr>
          <p:cNvSpPr>
            <a:spLocks/>
          </p:cNvSpPr>
          <p:nvPr/>
        </p:nvSpPr>
        <p:spPr bwMode="auto">
          <a:xfrm>
            <a:off x="8651328" y="5508263"/>
            <a:ext cx="531526" cy="490175"/>
          </a:xfrm>
          <a:custGeom>
            <a:avLst/>
            <a:gdLst>
              <a:gd name="connsiteX0" fmla="*/ 100014 w 836612"/>
              <a:gd name="connsiteY0" fmla="*/ 469900 h 771525"/>
              <a:gd name="connsiteX1" fmla="*/ 100014 w 836612"/>
              <a:gd name="connsiteY1" fmla="*/ 534988 h 771525"/>
              <a:gd name="connsiteX2" fmla="*/ 134940 w 836612"/>
              <a:gd name="connsiteY2" fmla="*/ 534988 h 771525"/>
              <a:gd name="connsiteX3" fmla="*/ 134940 w 836612"/>
              <a:gd name="connsiteY3" fmla="*/ 469900 h 771525"/>
              <a:gd name="connsiteX4" fmla="*/ 83660 w 836612"/>
              <a:gd name="connsiteY4" fmla="*/ 434975 h 771525"/>
              <a:gd name="connsiteX5" fmla="*/ 151592 w 836612"/>
              <a:gd name="connsiteY5" fmla="*/ 434975 h 771525"/>
              <a:gd name="connsiteX6" fmla="*/ 166688 w 836612"/>
              <a:gd name="connsiteY6" fmla="*/ 452080 h 771525"/>
              <a:gd name="connsiteX7" fmla="*/ 166688 w 836612"/>
              <a:gd name="connsiteY7" fmla="*/ 552808 h 771525"/>
              <a:gd name="connsiteX8" fmla="*/ 151592 w 836612"/>
              <a:gd name="connsiteY8" fmla="*/ 569913 h 771525"/>
              <a:gd name="connsiteX9" fmla="*/ 83660 w 836612"/>
              <a:gd name="connsiteY9" fmla="*/ 569913 h 771525"/>
              <a:gd name="connsiteX10" fmla="*/ 66676 w 836612"/>
              <a:gd name="connsiteY10" fmla="*/ 552808 h 771525"/>
              <a:gd name="connsiteX11" fmla="*/ 66676 w 836612"/>
              <a:gd name="connsiteY11" fmla="*/ 452080 h 771525"/>
              <a:gd name="connsiteX12" fmla="*/ 83660 w 836612"/>
              <a:gd name="connsiteY12" fmla="*/ 434975 h 771525"/>
              <a:gd name="connsiteX13" fmla="*/ 234952 w 836612"/>
              <a:gd name="connsiteY13" fmla="*/ 334963 h 771525"/>
              <a:gd name="connsiteX14" fmla="*/ 234952 w 836612"/>
              <a:gd name="connsiteY14" fmla="*/ 501651 h 771525"/>
              <a:gd name="connsiteX15" fmla="*/ 268288 w 836612"/>
              <a:gd name="connsiteY15" fmla="*/ 501651 h 771525"/>
              <a:gd name="connsiteX16" fmla="*/ 268288 w 836612"/>
              <a:gd name="connsiteY16" fmla="*/ 334963 h 771525"/>
              <a:gd name="connsiteX17" fmla="*/ 503240 w 836612"/>
              <a:gd name="connsiteY17" fmla="*/ 319088 h 771525"/>
              <a:gd name="connsiteX18" fmla="*/ 503240 w 836612"/>
              <a:gd name="connsiteY18" fmla="*/ 469901 h 771525"/>
              <a:gd name="connsiteX19" fmla="*/ 534988 w 836612"/>
              <a:gd name="connsiteY19" fmla="*/ 469901 h 771525"/>
              <a:gd name="connsiteX20" fmla="*/ 534988 w 836612"/>
              <a:gd name="connsiteY20" fmla="*/ 319088 h 771525"/>
              <a:gd name="connsiteX21" fmla="*/ 368300 w 836612"/>
              <a:gd name="connsiteY21" fmla="*/ 301625 h 771525"/>
              <a:gd name="connsiteX22" fmla="*/ 368300 w 836612"/>
              <a:gd name="connsiteY22" fmla="*/ 352425 h 771525"/>
              <a:gd name="connsiteX23" fmla="*/ 401638 w 836612"/>
              <a:gd name="connsiteY23" fmla="*/ 352425 h 771525"/>
              <a:gd name="connsiteX24" fmla="*/ 401638 w 836612"/>
              <a:gd name="connsiteY24" fmla="*/ 301625 h 771525"/>
              <a:gd name="connsiteX25" fmla="*/ 218598 w 836612"/>
              <a:gd name="connsiteY25" fmla="*/ 301625 h 771525"/>
              <a:gd name="connsiteX26" fmla="*/ 284642 w 836612"/>
              <a:gd name="connsiteY26" fmla="*/ 301625 h 771525"/>
              <a:gd name="connsiteX27" fmla="*/ 301626 w 836612"/>
              <a:gd name="connsiteY27" fmla="*/ 318701 h 771525"/>
              <a:gd name="connsiteX28" fmla="*/ 301626 w 836612"/>
              <a:gd name="connsiteY28" fmla="*/ 517913 h 771525"/>
              <a:gd name="connsiteX29" fmla="*/ 284642 w 836612"/>
              <a:gd name="connsiteY29" fmla="*/ 534988 h 771525"/>
              <a:gd name="connsiteX30" fmla="*/ 218598 w 836612"/>
              <a:gd name="connsiteY30" fmla="*/ 534988 h 771525"/>
              <a:gd name="connsiteX31" fmla="*/ 201614 w 836612"/>
              <a:gd name="connsiteY31" fmla="*/ 517913 h 771525"/>
              <a:gd name="connsiteX32" fmla="*/ 201614 w 836612"/>
              <a:gd name="connsiteY32" fmla="*/ 318701 h 771525"/>
              <a:gd name="connsiteX33" fmla="*/ 218598 w 836612"/>
              <a:gd name="connsiteY33" fmla="*/ 301625 h 771525"/>
              <a:gd name="connsiteX34" fmla="*/ 485566 w 836612"/>
              <a:gd name="connsiteY34" fmla="*/ 285750 h 771525"/>
              <a:gd name="connsiteX35" fmla="*/ 552662 w 836612"/>
              <a:gd name="connsiteY35" fmla="*/ 285750 h 771525"/>
              <a:gd name="connsiteX36" fmla="*/ 569914 w 836612"/>
              <a:gd name="connsiteY36" fmla="*/ 302795 h 771525"/>
              <a:gd name="connsiteX37" fmla="*/ 569914 w 836612"/>
              <a:gd name="connsiteY37" fmla="*/ 486499 h 771525"/>
              <a:gd name="connsiteX38" fmla="*/ 552662 w 836612"/>
              <a:gd name="connsiteY38" fmla="*/ 501650 h 771525"/>
              <a:gd name="connsiteX39" fmla="*/ 485566 w 836612"/>
              <a:gd name="connsiteY39" fmla="*/ 501650 h 771525"/>
              <a:gd name="connsiteX40" fmla="*/ 468314 w 836612"/>
              <a:gd name="connsiteY40" fmla="*/ 486499 h 771525"/>
              <a:gd name="connsiteX41" fmla="*/ 468314 w 836612"/>
              <a:gd name="connsiteY41" fmla="*/ 302795 h 771525"/>
              <a:gd name="connsiteX42" fmla="*/ 485566 w 836612"/>
              <a:gd name="connsiteY42" fmla="*/ 285750 h 771525"/>
              <a:gd name="connsiteX43" fmla="*/ 350628 w 836612"/>
              <a:gd name="connsiteY43" fmla="*/ 268288 h 771525"/>
              <a:gd name="connsiteX44" fmla="*/ 419640 w 836612"/>
              <a:gd name="connsiteY44" fmla="*/ 268288 h 771525"/>
              <a:gd name="connsiteX45" fmla="*/ 434976 w 836612"/>
              <a:gd name="connsiteY45" fmla="*/ 285341 h 771525"/>
              <a:gd name="connsiteX46" fmla="*/ 434976 w 836612"/>
              <a:gd name="connsiteY46" fmla="*/ 368710 h 771525"/>
              <a:gd name="connsiteX47" fmla="*/ 419640 w 836612"/>
              <a:gd name="connsiteY47" fmla="*/ 385763 h 771525"/>
              <a:gd name="connsiteX48" fmla="*/ 350628 w 836612"/>
              <a:gd name="connsiteY48" fmla="*/ 385763 h 771525"/>
              <a:gd name="connsiteX49" fmla="*/ 333376 w 836612"/>
              <a:gd name="connsiteY49" fmla="*/ 368710 h 771525"/>
              <a:gd name="connsiteX50" fmla="*/ 333376 w 836612"/>
              <a:gd name="connsiteY50" fmla="*/ 285341 h 771525"/>
              <a:gd name="connsiteX51" fmla="*/ 350628 w 836612"/>
              <a:gd name="connsiteY51" fmla="*/ 268288 h 771525"/>
              <a:gd name="connsiteX52" fmla="*/ 635000 w 836612"/>
              <a:gd name="connsiteY52" fmla="*/ 250825 h 771525"/>
              <a:gd name="connsiteX53" fmla="*/ 635000 w 836612"/>
              <a:gd name="connsiteY53" fmla="*/ 352425 h 771525"/>
              <a:gd name="connsiteX54" fmla="*/ 669926 w 836612"/>
              <a:gd name="connsiteY54" fmla="*/ 352425 h 771525"/>
              <a:gd name="connsiteX55" fmla="*/ 669926 w 836612"/>
              <a:gd name="connsiteY55" fmla="*/ 250825 h 771525"/>
              <a:gd name="connsiteX56" fmla="*/ 618394 w 836612"/>
              <a:gd name="connsiteY56" fmla="*/ 219075 h 771525"/>
              <a:gd name="connsiteX57" fmla="*/ 686534 w 836612"/>
              <a:gd name="connsiteY57" fmla="*/ 219075 h 771525"/>
              <a:gd name="connsiteX58" fmla="*/ 701676 w 836612"/>
              <a:gd name="connsiteY58" fmla="*/ 234229 h 771525"/>
              <a:gd name="connsiteX59" fmla="*/ 701676 w 836612"/>
              <a:gd name="connsiteY59" fmla="*/ 368716 h 771525"/>
              <a:gd name="connsiteX60" fmla="*/ 686534 w 836612"/>
              <a:gd name="connsiteY60" fmla="*/ 385763 h 771525"/>
              <a:gd name="connsiteX61" fmla="*/ 618394 w 836612"/>
              <a:gd name="connsiteY61" fmla="*/ 385763 h 771525"/>
              <a:gd name="connsiteX62" fmla="*/ 603252 w 836612"/>
              <a:gd name="connsiteY62" fmla="*/ 368716 h 771525"/>
              <a:gd name="connsiteX63" fmla="*/ 603252 w 836612"/>
              <a:gd name="connsiteY63" fmla="*/ 234229 h 771525"/>
              <a:gd name="connsiteX64" fmla="*/ 618394 w 836612"/>
              <a:gd name="connsiteY64" fmla="*/ 219075 h 771525"/>
              <a:gd name="connsiteX65" fmla="*/ 769940 w 836612"/>
              <a:gd name="connsiteY65" fmla="*/ 101600 h 771525"/>
              <a:gd name="connsiteX66" fmla="*/ 769940 w 836612"/>
              <a:gd name="connsiteY66" fmla="*/ 301625 h 771525"/>
              <a:gd name="connsiteX67" fmla="*/ 803276 w 836612"/>
              <a:gd name="connsiteY67" fmla="*/ 301625 h 771525"/>
              <a:gd name="connsiteX68" fmla="*/ 803276 w 836612"/>
              <a:gd name="connsiteY68" fmla="*/ 101600 h 771525"/>
              <a:gd name="connsiteX69" fmla="*/ 753584 w 836612"/>
              <a:gd name="connsiteY69" fmla="*/ 66675 h 771525"/>
              <a:gd name="connsiteX70" fmla="*/ 819630 w 836612"/>
              <a:gd name="connsiteY70" fmla="*/ 66675 h 771525"/>
              <a:gd name="connsiteX71" fmla="*/ 836612 w 836612"/>
              <a:gd name="connsiteY71" fmla="*/ 83800 h 771525"/>
              <a:gd name="connsiteX72" fmla="*/ 836612 w 836612"/>
              <a:gd name="connsiteY72" fmla="*/ 319741 h 771525"/>
              <a:gd name="connsiteX73" fmla="*/ 819630 w 836612"/>
              <a:gd name="connsiteY73" fmla="*/ 334963 h 771525"/>
              <a:gd name="connsiteX74" fmla="*/ 753584 w 836612"/>
              <a:gd name="connsiteY74" fmla="*/ 334963 h 771525"/>
              <a:gd name="connsiteX75" fmla="*/ 736600 w 836612"/>
              <a:gd name="connsiteY75" fmla="*/ 319741 h 771525"/>
              <a:gd name="connsiteX76" fmla="*/ 736600 w 836612"/>
              <a:gd name="connsiteY76" fmla="*/ 83800 h 771525"/>
              <a:gd name="connsiteX77" fmla="*/ 753584 w 836612"/>
              <a:gd name="connsiteY77" fmla="*/ 66675 h 771525"/>
              <a:gd name="connsiteX78" fmla="*/ 17074 w 836612"/>
              <a:gd name="connsiteY78" fmla="*/ 0 h 771525"/>
              <a:gd name="connsiteX79" fmla="*/ 34148 w 836612"/>
              <a:gd name="connsiteY79" fmla="*/ 17103 h 771525"/>
              <a:gd name="connsiteX80" fmla="*/ 34148 w 836612"/>
              <a:gd name="connsiteY80" fmla="*/ 735419 h 771525"/>
              <a:gd name="connsiteX81" fmla="*/ 819540 w 836612"/>
              <a:gd name="connsiteY81" fmla="*/ 735419 h 771525"/>
              <a:gd name="connsiteX82" fmla="*/ 836612 w 836612"/>
              <a:gd name="connsiteY82" fmla="*/ 752522 h 771525"/>
              <a:gd name="connsiteX83" fmla="*/ 819540 w 836612"/>
              <a:gd name="connsiteY83" fmla="*/ 771525 h 771525"/>
              <a:gd name="connsiteX84" fmla="*/ 17074 w 836612"/>
              <a:gd name="connsiteY84" fmla="*/ 771525 h 771525"/>
              <a:gd name="connsiteX85" fmla="*/ 0 w 836612"/>
              <a:gd name="connsiteY85" fmla="*/ 754422 h 771525"/>
              <a:gd name="connsiteX86" fmla="*/ 0 w 836612"/>
              <a:gd name="connsiteY86" fmla="*/ 17103 h 771525"/>
              <a:gd name="connsiteX87" fmla="*/ 17074 w 836612"/>
              <a:gd name="connsiteY87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836612" h="771525">
                <a:moveTo>
                  <a:pt x="100014" y="469900"/>
                </a:moveTo>
                <a:lnTo>
                  <a:pt x="100014" y="534988"/>
                </a:lnTo>
                <a:lnTo>
                  <a:pt x="134940" y="534988"/>
                </a:lnTo>
                <a:lnTo>
                  <a:pt x="134940" y="469900"/>
                </a:lnTo>
                <a:close/>
                <a:moveTo>
                  <a:pt x="83660" y="434975"/>
                </a:moveTo>
                <a:cubicBezTo>
                  <a:pt x="83660" y="434975"/>
                  <a:pt x="83660" y="434975"/>
                  <a:pt x="151592" y="434975"/>
                </a:cubicBezTo>
                <a:cubicBezTo>
                  <a:pt x="159140" y="434975"/>
                  <a:pt x="166688" y="442577"/>
                  <a:pt x="166688" y="452080"/>
                </a:cubicBezTo>
                <a:cubicBezTo>
                  <a:pt x="166688" y="452080"/>
                  <a:pt x="166688" y="452080"/>
                  <a:pt x="166688" y="552808"/>
                </a:cubicBezTo>
                <a:cubicBezTo>
                  <a:pt x="166688" y="562311"/>
                  <a:pt x="159140" y="569913"/>
                  <a:pt x="151592" y="569913"/>
                </a:cubicBezTo>
                <a:cubicBezTo>
                  <a:pt x="151592" y="569913"/>
                  <a:pt x="151592" y="569913"/>
                  <a:pt x="83660" y="569913"/>
                </a:cubicBezTo>
                <a:cubicBezTo>
                  <a:pt x="74224" y="569913"/>
                  <a:pt x="66676" y="562311"/>
                  <a:pt x="66676" y="552808"/>
                </a:cubicBezTo>
                <a:cubicBezTo>
                  <a:pt x="66676" y="552808"/>
                  <a:pt x="66676" y="552808"/>
                  <a:pt x="66676" y="452080"/>
                </a:cubicBezTo>
                <a:cubicBezTo>
                  <a:pt x="66676" y="442577"/>
                  <a:pt x="74224" y="434975"/>
                  <a:pt x="83660" y="434975"/>
                </a:cubicBezTo>
                <a:close/>
                <a:moveTo>
                  <a:pt x="234952" y="334963"/>
                </a:moveTo>
                <a:lnTo>
                  <a:pt x="234952" y="501651"/>
                </a:lnTo>
                <a:lnTo>
                  <a:pt x="268288" y="501651"/>
                </a:lnTo>
                <a:lnTo>
                  <a:pt x="268288" y="334963"/>
                </a:lnTo>
                <a:close/>
                <a:moveTo>
                  <a:pt x="503240" y="319088"/>
                </a:moveTo>
                <a:lnTo>
                  <a:pt x="503240" y="469901"/>
                </a:lnTo>
                <a:lnTo>
                  <a:pt x="534988" y="469901"/>
                </a:lnTo>
                <a:lnTo>
                  <a:pt x="534988" y="319088"/>
                </a:lnTo>
                <a:close/>
                <a:moveTo>
                  <a:pt x="368300" y="301625"/>
                </a:moveTo>
                <a:lnTo>
                  <a:pt x="368300" y="352425"/>
                </a:lnTo>
                <a:lnTo>
                  <a:pt x="401638" y="352425"/>
                </a:lnTo>
                <a:lnTo>
                  <a:pt x="401638" y="301625"/>
                </a:lnTo>
                <a:close/>
                <a:moveTo>
                  <a:pt x="218598" y="301625"/>
                </a:moveTo>
                <a:cubicBezTo>
                  <a:pt x="218598" y="301625"/>
                  <a:pt x="218598" y="301625"/>
                  <a:pt x="284642" y="301625"/>
                </a:cubicBezTo>
                <a:cubicBezTo>
                  <a:pt x="294078" y="301625"/>
                  <a:pt x="301626" y="309214"/>
                  <a:pt x="301626" y="318701"/>
                </a:cubicBezTo>
                <a:cubicBezTo>
                  <a:pt x="301626" y="318701"/>
                  <a:pt x="301626" y="318701"/>
                  <a:pt x="301626" y="517913"/>
                </a:cubicBezTo>
                <a:cubicBezTo>
                  <a:pt x="301626" y="527399"/>
                  <a:pt x="294078" y="534988"/>
                  <a:pt x="284642" y="534988"/>
                </a:cubicBezTo>
                <a:cubicBezTo>
                  <a:pt x="284642" y="534988"/>
                  <a:pt x="284642" y="534988"/>
                  <a:pt x="218598" y="534988"/>
                </a:cubicBezTo>
                <a:cubicBezTo>
                  <a:pt x="209162" y="534988"/>
                  <a:pt x="201614" y="527399"/>
                  <a:pt x="201614" y="517913"/>
                </a:cubicBezTo>
                <a:cubicBezTo>
                  <a:pt x="201614" y="517913"/>
                  <a:pt x="201614" y="517913"/>
                  <a:pt x="201614" y="318701"/>
                </a:cubicBezTo>
                <a:cubicBezTo>
                  <a:pt x="201614" y="309214"/>
                  <a:pt x="209162" y="301625"/>
                  <a:pt x="218598" y="301625"/>
                </a:cubicBezTo>
                <a:close/>
                <a:moveTo>
                  <a:pt x="485566" y="285750"/>
                </a:moveTo>
                <a:cubicBezTo>
                  <a:pt x="485566" y="285750"/>
                  <a:pt x="485566" y="285750"/>
                  <a:pt x="552662" y="285750"/>
                </a:cubicBezTo>
                <a:cubicBezTo>
                  <a:pt x="562246" y="285750"/>
                  <a:pt x="569914" y="293326"/>
                  <a:pt x="569914" y="302795"/>
                </a:cubicBezTo>
                <a:cubicBezTo>
                  <a:pt x="569914" y="302795"/>
                  <a:pt x="569914" y="302795"/>
                  <a:pt x="569914" y="486499"/>
                </a:cubicBezTo>
                <a:cubicBezTo>
                  <a:pt x="569914" y="495969"/>
                  <a:pt x="562246" y="501650"/>
                  <a:pt x="552662" y="501650"/>
                </a:cubicBezTo>
                <a:cubicBezTo>
                  <a:pt x="552662" y="501650"/>
                  <a:pt x="552662" y="501650"/>
                  <a:pt x="485566" y="501650"/>
                </a:cubicBezTo>
                <a:cubicBezTo>
                  <a:pt x="475982" y="501650"/>
                  <a:pt x="468314" y="495969"/>
                  <a:pt x="468314" y="486499"/>
                </a:cubicBezTo>
                <a:cubicBezTo>
                  <a:pt x="468314" y="486499"/>
                  <a:pt x="468314" y="486499"/>
                  <a:pt x="468314" y="302795"/>
                </a:cubicBezTo>
                <a:cubicBezTo>
                  <a:pt x="468314" y="293326"/>
                  <a:pt x="475982" y="285750"/>
                  <a:pt x="485566" y="285750"/>
                </a:cubicBezTo>
                <a:close/>
                <a:moveTo>
                  <a:pt x="350628" y="268288"/>
                </a:moveTo>
                <a:cubicBezTo>
                  <a:pt x="350628" y="268288"/>
                  <a:pt x="350628" y="268288"/>
                  <a:pt x="419640" y="268288"/>
                </a:cubicBezTo>
                <a:cubicBezTo>
                  <a:pt x="427308" y="268288"/>
                  <a:pt x="434976" y="275867"/>
                  <a:pt x="434976" y="285341"/>
                </a:cubicBezTo>
                <a:cubicBezTo>
                  <a:pt x="434976" y="285341"/>
                  <a:pt x="434976" y="285341"/>
                  <a:pt x="434976" y="368710"/>
                </a:cubicBezTo>
                <a:cubicBezTo>
                  <a:pt x="434976" y="378184"/>
                  <a:pt x="427308" y="385763"/>
                  <a:pt x="419640" y="385763"/>
                </a:cubicBezTo>
                <a:cubicBezTo>
                  <a:pt x="419640" y="385763"/>
                  <a:pt x="419640" y="385763"/>
                  <a:pt x="350628" y="385763"/>
                </a:cubicBezTo>
                <a:cubicBezTo>
                  <a:pt x="341044" y="385763"/>
                  <a:pt x="333376" y="378184"/>
                  <a:pt x="333376" y="368710"/>
                </a:cubicBezTo>
                <a:cubicBezTo>
                  <a:pt x="333376" y="368710"/>
                  <a:pt x="333376" y="368710"/>
                  <a:pt x="333376" y="285341"/>
                </a:cubicBezTo>
                <a:cubicBezTo>
                  <a:pt x="333376" y="275867"/>
                  <a:pt x="341044" y="268288"/>
                  <a:pt x="350628" y="268288"/>
                </a:cubicBezTo>
                <a:close/>
                <a:moveTo>
                  <a:pt x="635000" y="250825"/>
                </a:moveTo>
                <a:lnTo>
                  <a:pt x="635000" y="352425"/>
                </a:lnTo>
                <a:lnTo>
                  <a:pt x="669926" y="352425"/>
                </a:lnTo>
                <a:lnTo>
                  <a:pt x="669926" y="250825"/>
                </a:lnTo>
                <a:close/>
                <a:moveTo>
                  <a:pt x="618394" y="219075"/>
                </a:moveTo>
                <a:cubicBezTo>
                  <a:pt x="618394" y="219075"/>
                  <a:pt x="618394" y="219075"/>
                  <a:pt x="686534" y="219075"/>
                </a:cubicBezTo>
                <a:cubicBezTo>
                  <a:pt x="694104" y="219075"/>
                  <a:pt x="701676" y="226652"/>
                  <a:pt x="701676" y="234229"/>
                </a:cubicBezTo>
                <a:cubicBezTo>
                  <a:pt x="701676" y="234229"/>
                  <a:pt x="701676" y="234229"/>
                  <a:pt x="701676" y="368716"/>
                </a:cubicBezTo>
                <a:cubicBezTo>
                  <a:pt x="701676" y="378187"/>
                  <a:pt x="694104" y="385763"/>
                  <a:pt x="686534" y="385763"/>
                </a:cubicBezTo>
                <a:cubicBezTo>
                  <a:pt x="686534" y="385763"/>
                  <a:pt x="686534" y="385763"/>
                  <a:pt x="618394" y="385763"/>
                </a:cubicBezTo>
                <a:cubicBezTo>
                  <a:pt x="608930" y="385763"/>
                  <a:pt x="603252" y="378187"/>
                  <a:pt x="603252" y="368716"/>
                </a:cubicBezTo>
                <a:cubicBezTo>
                  <a:pt x="603252" y="368716"/>
                  <a:pt x="603252" y="368716"/>
                  <a:pt x="603252" y="234229"/>
                </a:cubicBezTo>
                <a:cubicBezTo>
                  <a:pt x="603252" y="226652"/>
                  <a:pt x="608930" y="219075"/>
                  <a:pt x="618394" y="219075"/>
                </a:cubicBezTo>
                <a:close/>
                <a:moveTo>
                  <a:pt x="769940" y="101600"/>
                </a:moveTo>
                <a:lnTo>
                  <a:pt x="769940" y="301625"/>
                </a:lnTo>
                <a:lnTo>
                  <a:pt x="803276" y="301625"/>
                </a:lnTo>
                <a:lnTo>
                  <a:pt x="803276" y="101600"/>
                </a:lnTo>
                <a:close/>
                <a:moveTo>
                  <a:pt x="753584" y="66675"/>
                </a:moveTo>
                <a:cubicBezTo>
                  <a:pt x="753584" y="66675"/>
                  <a:pt x="753584" y="66675"/>
                  <a:pt x="819630" y="66675"/>
                </a:cubicBezTo>
                <a:cubicBezTo>
                  <a:pt x="829064" y="66675"/>
                  <a:pt x="836612" y="74286"/>
                  <a:pt x="836612" y="83800"/>
                </a:cubicBezTo>
                <a:cubicBezTo>
                  <a:pt x="836612" y="83800"/>
                  <a:pt x="836612" y="83800"/>
                  <a:pt x="836612" y="319741"/>
                </a:cubicBezTo>
                <a:cubicBezTo>
                  <a:pt x="836612" y="327352"/>
                  <a:pt x="829064" y="334963"/>
                  <a:pt x="819630" y="334963"/>
                </a:cubicBezTo>
                <a:cubicBezTo>
                  <a:pt x="819630" y="334963"/>
                  <a:pt x="819630" y="334963"/>
                  <a:pt x="753584" y="334963"/>
                </a:cubicBezTo>
                <a:cubicBezTo>
                  <a:pt x="744150" y="334963"/>
                  <a:pt x="736600" y="327352"/>
                  <a:pt x="736600" y="319741"/>
                </a:cubicBezTo>
                <a:cubicBezTo>
                  <a:pt x="736600" y="319741"/>
                  <a:pt x="736600" y="319741"/>
                  <a:pt x="736600" y="83800"/>
                </a:cubicBezTo>
                <a:cubicBezTo>
                  <a:pt x="736600" y="74286"/>
                  <a:pt x="744150" y="66675"/>
                  <a:pt x="753584" y="66675"/>
                </a:cubicBezTo>
                <a:close/>
                <a:moveTo>
                  <a:pt x="17074" y="0"/>
                </a:moveTo>
                <a:cubicBezTo>
                  <a:pt x="24664" y="0"/>
                  <a:pt x="34148" y="7601"/>
                  <a:pt x="34148" y="17103"/>
                </a:cubicBezTo>
                <a:cubicBezTo>
                  <a:pt x="34148" y="17103"/>
                  <a:pt x="34148" y="17103"/>
                  <a:pt x="34148" y="735419"/>
                </a:cubicBezTo>
                <a:cubicBezTo>
                  <a:pt x="34148" y="735419"/>
                  <a:pt x="34148" y="735419"/>
                  <a:pt x="819540" y="735419"/>
                </a:cubicBezTo>
                <a:cubicBezTo>
                  <a:pt x="829024" y="735419"/>
                  <a:pt x="836612" y="743021"/>
                  <a:pt x="836612" y="752522"/>
                </a:cubicBezTo>
                <a:cubicBezTo>
                  <a:pt x="836612" y="762024"/>
                  <a:pt x="829024" y="771525"/>
                  <a:pt x="819540" y="771525"/>
                </a:cubicBezTo>
                <a:cubicBezTo>
                  <a:pt x="819540" y="771525"/>
                  <a:pt x="819540" y="771525"/>
                  <a:pt x="17074" y="771525"/>
                </a:cubicBezTo>
                <a:cubicBezTo>
                  <a:pt x="7590" y="771525"/>
                  <a:pt x="0" y="763924"/>
                  <a:pt x="0" y="754422"/>
                </a:cubicBezTo>
                <a:cubicBezTo>
                  <a:pt x="0" y="754422"/>
                  <a:pt x="0" y="754422"/>
                  <a:pt x="0" y="17103"/>
                </a:cubicBezTo>
                <a:cubicBezTo>
                  <a:pt x="0" y="7601"/>
                  <a:pt x="7590" y="0"/>
                  <a:pt x="17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78" name="Freeform: Shape 977">
            <a:extLst>
              <a:ext uri="{FF2B5EF4-FFF2-40B4-BE49-F238E27FC236}">
                <a16:creationId xmlns:a16="http://schemas.microsoft.com/office/drawing/2014/main" id="{90B3597C-7ED4-4FCF-AA0D-D6C514724F14}"/>
              </a:ext>
            </a:extLst>
          </p:cNvPr>
          <p:cNvSpPr>
            <a:spLocks/>
          </p:cNvSpPr>
          <p:nvPr/>
        </p:nvSpPr>
        <p:spPr bwMode="auto">
          <a:xfrm>
            <a:off x="10532449" y="3178695"/>
            <a:ext cx="531802" cy="538545"/>
          </a:xfrm>
          <a:custGeom>
            <a:avLst/>
            <a:gdLst>
              <a:gd name="connsiteX0" fmla="*/ 17072 w 837046"/>
              <a:gd name="connsiteY0" fmla="*/ 814321 h 847659"/>
              <a:gd name="connsiteX1" fmla="*/ 819538 w 837046"/>
              <a:gd name="connsiteY1" fmla="*/ 814321 h 847659"/>
              <a:gd name="connsiteX2" fmla="*/ 836612 w 837046"/>
              <a:gd name="connsiteY2" fmla="*/ 829138 h 847659"/>
              <a:gd name="connsiteX3" fmla="*/ 819538 w 837046"/>
              <a:gd name="connsiteY3" fmla="*/ 847659 h 847659"/>
              <a:gd name="connsiteX4" fmla="*/ 17072 w 837046"/>
              <a:gd name="connsiteY4" fmla="*/ 847659 h 847659"/>
              <a:gd name="connsiteX5" fmla="*/ 0 w 837046"/>
              <a:gd name="connsiteY5" fmla="*/ 830990 h 847659"/>
              <a:gd name="connsiteX6" fmla="*/ 17072 w 837046"/>
              <a:gd name="connsiteY6" fmla="*/ 814321 h 847659"/>
              <a:gd name="connsiteX7" fmla="*/ 149224 w 837046"/>
              <a:gd name="connsiteY7" fmla="*/ 504758 h 847659"/>
              <a:gd name="connsiteX8" fmla="*/ 33336 w 837046"/>
              <a:gd name="connsiteY8" fmla="*/ 512337 h 847659"/>
              <a:gd name="connsiteX9" fmla="*/ 33336 w 837046"/>
              <a:gd name="connsiteY9" fmla="*/ 680971 h 847659"/>
              <a:gd name="connsiteX10" fmla="*/ 149224 w 837046"/>
              <a:gd name="connsiteY10" fmla="*/ 680971 h 847659"/>
              <a:gd name="connsiteX11" fmla="*/ 149224 w 837046"/>
              <a:gd name="connsiteY11" fmla="*/ 504758 h 847659"/>
              <a:gd name="connsiteX12" fmla="*/ 165164 w 837046"/>
              <a:gd name="connsiteY12" fmla="*/ 470141 h 847659"/>
              <a:gd name="connsiteX13" fmla="*/ 178454 w 837046"/>
              <a:gd name="connsiteY13" fmla="*/ 473932 h 847659"/>
              <a:gd name="connsiteX14" fmla="*/ 184148 w 837046"/>
              <a:gd name="connsiteY14" fmla="*/ 485302 h 847659"/>
              <a:gd name="connsiteX15" fmla="*/ 184148 w 837046"/>
              <a:gd name="connsiteY15" fmla="*/ 695665 h 847659"/>
              <a:gd name="connsiteX16" fmla="*/ 167062 w 837046"/>
              <a:gd name="connsiteY16" fmla="*/ 712721 h 847659"/>
              <a:gd name="connsiteX17" fmla="*/ 17086 w 837046"/>
              <a:gd name="connsiteY17" fmla="*/ 712721 h 847659"/>
              <a:gd name="connsiteX18" fmla="*/ 0 w 837046"/>
              <a:gd name="connsiteY18" fmla="*/ 695665 h 847659"/>
              <a:gd name="connsiteX19" fmla="*/ 0 w 837046"/>
              <a:gd name="connsiteY19" fmla="*/ 496673 h 847659"/>
              <a:gd name="connsiteX20" fmla="*/ 17086 w 837046"/>
              <a:gd name="connsiteY20" fmla="*/ 479617 h 847659"/>
              <a:gd name="connsiteX21" fmla="*/ 165164 w 837046"/>
              <a:gd name="connsiteY21" fmla="*/ 470141 h 847659"/>
              <a:gd name="connsiteX22" fmla="*/ 368300 w 837046"/>
              <a:gd name="connsiteY22" fmla="*/ 460309 h 847659"/>
              <a:gd name="connsiteX23" fmla="*/ 250824 w 837046"/>
              <a:gd name="connsiteY23" fmla="*/ 488843 h 847659"/>
              <a:gd name="connsiteX24" fmla="*/ 250824 w 837046"/>
              <a:gd name="connsiteY24" fmla="*/ 680972 h 847659"/>
              <a:gd name="connsiteX25" fmla="*/ 368300 w 837046"/>
              <a:gd name="connsiteY25" fmla="*/ 680972 h 847659"/>
              <a:gd name="connsiteX26" fmla="*/ 379130 w 837046"/>
              <a:gd name="connsiteY26" fmla="*/ 422519 h 847659"/>
              <a:gd name="connsiteX27" fmla="*/ 394344 w 837046"/>
              <a:gd name="connsiteY27" fmla="*/ 424416 h 847659"/>
              <a:gd name="connsiteX28" fmla="*/ 400048 w 837046"/>
              <a:gd name="connsiteY28" fmla="*/ 437693 h 847659"/>
              <a:gd name="connsiteX29" fmla="*/ 400048 w 837046"/>
              <a:gd name="connsiteY29" fmla="*/ 695651 h 847659"/>
              <a:gd name="connsiteX30" fmla="*/ 384836 w 837046"/>
              <a:gd name="connsiteY30" fmla="*/ 712722 h 847659"/>
              <a:gd name="connsiteX31" fmla="*/ 232700 w 837046"/>
              <a:gd name="connsiteY31" fmla="*/ 712722 h 847659"/>
              <a:gd name="connsiteX32" fmla="*/ 217488 w 837046"/>
              <a:gd name="connsiteY32" fmla="*/ 695651 h 847659"/>
              <a:gd name="connsiteX33" fmla="*/ 217488 w 837046"/>
              <a:gd name="connsiteY33" fmla="*/ 475628 h 847659"/>
              <a:gd name="connsiteX34" fmla="*/ 230798 w 837046"/>
              <a:gd name="connsiteY34" fmla="*/ 458557 h 847659"/>
              <a:gd name="connsiteX35" fmla="*/ 379130 w 837046"/>
              <a:gd name="connsiteY35" fmla="*/ 422519 h 847659"/>
              <a:gd name="connsiteX36" fmla="*/ 584200 w 837046"/>
              <a:gd name="connsiteY36" fmla="*/ 371408 h 847659"/>
              <a:gd name="connsiteX37" fmla="*/ 468312 w 837046"/>
              <a:gd name="connsiteY37" fmla="*/ 426484 h 847659"/>
              <a:gd name="connsiteX38" fmla="*/ 468312 w 837046"/>
              <a:gd name="connsiteY38" fmla="*/ 680971 h 847659"/>
              <a:gd name="connsiteX39" fmla="*/ 584200 w 837046"/>
              <a:gd name="connsiteY39" fmla="*/ 680971 h 847659"/>
              <a:gd name="connsiteX40" fmla="*/ 592858 w 837046"/>
              <a:gd name="connsiteY40" fmla="*/ 330740 h 847659"/>
              <a:gd name="connsiteX41" fmla="*/ 609944 w 837046"/>
              <a:gd name="connsiteY41" fmla="*/ 330740 h 847659"/>
              <a:gd name="connsiteX42" fmla="*/ 617536 w 837046"/>
              <a:gd name="connsiteY42" fmla="*/ 345868 h 847659"/>
              <a:gd name="connsiteX43" fmla="*/ 617536 w 837046"/>
              <a:gd name="connsiteY43" fmla="*/ 695702 h 847659"/>
              <a:gd name="connsiteX44" fmla="*/ 600450 w 837046"/>
              <a:gd name="connsiteY44" fmla="*/ 712721 h 847659"/>
              <a:gd name="connsiteX45" fmla="*/ 450474 w 837046"/>
              <a:gd name="connsiteY45" fmla="*/ 712721 h 847659"/>
              <a:gd name="connsiteX46" fmla="*/ 433388 w 837046"/>
              <a:gd name="connsiteY46" fmla="*/ 695702 h 847659"/>
              <a:gd name="connsiteX47" fmla="*/ 433388 w 837046"/>
              <a:gd name="connsiteY47" fmla="*/ 415835 h 847659"/>
              <a:gd name="connsiteX48" fmla="*/ 444778 w 837046"/>
              <a:gd name="connsiteY48" fmla="*/ 400707 h 847659"/>
              <a:gd name="connsiteX49" fmla="*/ 592858 w 837046"/>
              <a:gd name="connsiteY49" fmla="*/ 330740 h 847659"/>
              <a:gd name="connsiteX50" fmla="*/ 801688 w 837046"/>
              <a:gd name="connsiteY50" fmla="*/ 225358 h 847659"/>
              <a:gd name="connsiteX51" fmla="*/ 684212 w 837046"/>
              <a:gd name="connsiteY51" fmla="*/ 312684 h 847659"/>
              <a:gd name="connsiteX52" fmla="*/ 684212 w 837046"/>
              <a:gd name="connsiteY52" fmla="*/ 680971 h 847659"/>
              <a:gd name="connsiteX53" fmla="*/ 801688 w 837046"/>
              <a:gd name="connsiteY53" fmla="*/ 680971 h 847659"/>
              <a:gd name="connsiteX54" fmla="*/ 816678 w 837046"/>
              <a:gd name="connsiteY54" fmla="*/ 173276 h 847659"/>
              <a:gd name="connsiteX55" fmla="*/ 825222 w 837046"/>
              <a:gd name="connsiteY55" fmla="*/ 175169 h 847659"/>
              <a:gd name="connsiteX56" fmla="*/ 836612 w 837046"/>
              <a:gd name="connsiteY56" fmla="*/ 190311 h 847659"/>
              <a:gd name="connsiteX57" fmla="*/ 836612 w 837046"/>
              <a:gd name="connsiteY57" fmla="*/ 695686 h 847659"/>
              <a:gd name="connsiteX58" fmla="*/ 819526 w 837046"/>
              <a:gd name="connsiteY58" fmla="*/ 712721 h 847659"/>
              <a:gd name="connsiteX59" fmla="*/ 669548 w 837046"/>
              <a:gd name="connsiteY59" fmla="*/ 712721 h 847659"/>
              <a:gd name="connsiteX60" fmla="*/ 652462 w 837046"/>
              <a:gd name="connsiteY60" fmla="*/ 695686 h 847659"/>
              <a:gd name="connsiteX61" fmla="*/ 652462 w 837046"/>
              <a:gd name="connsiteY61" fmla="*/ 303878 h 847659"/>
              <a:gd name="connsiteX62" fmla="*/ 660056 w 837046"/>
              <a:gd name="connsiteY62" fmla="*/ 290629 h 847659"/>
              <a:gd name="connsiteX63" fmla="*/ 808136 w 837046"/>
              <a:gd name="connsiteY63" fmla="*/ 177061 h 847659"/>
              <a:gd name="connsiteX64" fmla="*/ 816678 w 837046"/>
              <a:gd name="connsiteY64" fmla="*/ 173276 h 847659"/>
              <a:gd name="connsiteX65" fmla="*/ 754758 w 837046"/>
              <a:gd name="connsiteY65" fmla="*/ 244 h 847659"/>
              <a:gd name="connsiteX66" fmla="*/ 817338 w 837046"/>
              <a:gd name="connsiteY66" fmla="*/ 5938 h 847659"/>
              <a:gd name="connsiteX67" fmla="*/ 819236 w 837046"/>
              <a:gd name="connsiteY67" fmla="*/ 5938 h 847659"/>
              <a:gd name="connsiteX68" fmla="*/ 823028 w 837046"/>
              <a:gd name="connsiteY68" fmla="*/ 5938 h 847659"/>
              <a:gd name="connsiteX69" fmla="*/ 832510 w 837046"/>
              <a:gd name="connsiteY69" fmla="*/ 11633 h 847659"/>
              <a:gd name="connsiteX70" fmla="*/ 836302 w 837046"/>
              <a:gd name="connsiteY70" fmla="*/ 23021 h 847659"/>
              <a:gd name="connsiteX71" fmla="*/ 830614 w 837046"/>
              <a:gd name="connsiteY71" fmla="*/ 91353 h 847659"/>
              <a:gd name="connsiteX72" fmla="*/ 813546 w 837046"/>
              <a:gd name="connsiteY72" fmla="*/ 106538 h 847659"/>
              <a:gd name="connsiteX73" fmla="*/ 811650 w 837046"/>
              <a:gd name="connsiteY73" fmla="*/ 106538 h 847659"/>
              <a:gd name="connsiteX74" fmla="*/ 800272 w 837046"/>
              <a:gd name="connsiteY74" fmla="*/ 100843 h 847659"/>
              <a:gd name="connsiteX75" fmla="*/ 796478 w 837046"/>
              <a:gd name="connsiteY75" fmla="*/ 87557 h 847659"/>
              <a:gd name="connsiteX76" fmla="*/ 798376 w 837046"/>
              <a:gd name="connsiteY76" fmla="*/ 62881 h 847659"/>
              <a:gd name="connsiteX77" fmla="*/ 17066 w 837046"/>
              <a:gd name="connsiteY77" fmla="*/ 347596 h 847659"/>
              <a:gd name="connsiteX78" fmla="*/ 0 w 837046"/>
              <a:gd name="connsiteY78" fmla="*/ 330513 h 847659"/>
              <a:gd name="connsiteX79" fmla="*/ 0 w 837046"/>
              <a:gd name="connsiteY79" fmla="*/ 328615 h 847659"/>
              <a:gd name="connsiteX80" fmla="*/ 17066 w 837046"/>
              <a:gd name="connsiteY80" fmla="*/ 311532 h 847659"/>
              <a:gd name="connsiteX81" fmla="*/ 775618 w 837046"/>
              <a:gd name="connsiteY81" fmla="*/ 36308 h 847659"/>
              <a:gd name="connsiteX82" fmla="*/ 750966 w 837046"/>
              <a:gd name="connsiteY82" fmla="*/ 34410 h 847659"/>
              <a:gd name="connsiteX83" fmla="*/ 739588 w 837046"/>
              <a:gd name="connsiteY83" fmla="*/ 28716 h 847659"/>
              <a:gd name="connsiteX84" fmla="*/ 735794 w 837046"/>
              <a:gd name="connsiteY84" fmla="*/ 17327 h 847659"/>
              <a:gd name="connsiteX85" fmla="*/ 754758 w 837046"/>
              <a:gd name="connsiteY85" fmla="*/ 244 h 847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837046" h="847659">
                <a:moveTo>
                  <a:pt x="17072" y="814321"/>
                </a:moveTo>
                <a:cubicBezTo>
                  <a:pt x="17072" y="814321"/>
                  <a:pt x="17072" y="814321"/>
                  <a:pt x="819538" y="814321"/>
                </a:cubicBezTo>
                <a:cubicBezTo>
                  <a:pt x="829022" y="814321"/>
                  <a:pt x="836612" y="821730"/>
                  <a:pt x="836612" y="829138"/>
                </a:cubicBezTo>
                <a:cubicBezTo>
                  <a:pt x="836612" y="838399"/>
                  <a:pt x="829022" y="847659"/>
                  <a:pt x="819538" y="847659"/>
                </a:cubicBezTo>
                <a:cubicBezTo>
                  <a:pt x="819538" y="847659"/>
                  <a:pt x="819538" y="847659"/>
                  <a:pt x="17072" y="847659"/>
                </a:cubicBezTo>
                <a:cubicBezTo>
                  <a:pt x="7588" y="847659"/>
                  <a:pt x="0" y="840251"/>
                  <a:pt x="0" y="830990"/>
                </a:cubicBezTo>
                <a:cubicBezTo>
                  <a:pt x="0" y="821730"/>
                  <a:pt x="7588" y="814321"/>
                  <a:pt x="17072" y="814321"/>
                </a:cubicBezTo>
                <a:close/>
                <a:moveTo>
                  <a:pt x="149224" y="504758"/>
                </a:moveTo>
                <a:cubicBezTo>
                  <a:pt x="109328" y="510442"/>
                  <a:pt x="71332" y="512337"/>
                  <a:pt x="33336" y="512337"/>
                </a:cubicBezTo>
                <a:lnTo>
                  <a:pt x="33336" y="680971"/>
                </a:lnTo>
                <a:cubicBezTo>
                  <a:pt x="33336" y="680971"/>
                  <a:pt x="33336" y="680971"/>
                  <a:pt x="149224" y="680971"/>
                </a:cubicBezTo>
                <a:cubicBezTo>
                  <a:pt x="149224" y="680971"/>
                  <a:pt x="149224" y="680971"/>
                  <a:pt x="149224" y="504758"/>
                </a:cubicBezTo>
                <a:close/>
                <a:moveTo>
                  <a:pt x="165164" y="470141"/>
                </a:moveTo>
                <a:cubicBezTo>
                  <a:pt x="170860" y="468246"/>
                  <a:pt x="174656" y="470141"/>
                  <a:pt x="178454" y="473932"/>
                </a:cubicBezTo>
                <a:cubicBezTo>
                  <a:pt x="182250" y="477722"/>
                  <a:pt x="184148" y="481512"/>
                  <a:pt x="184148" y="485302"/>
                </a:cubicBezTo>
                <a:cubicBezTo>
                  <a:pt x="184148" y="485302"/>
                  <a:pt x="184148" y="485302"/>
                  <a:pt x="184148" y="695665"/>
                </a:cubicBezTo>
                <a:cubicBezTo>
                  <a:pt x="184148" y="705141"/>
                  <a:pt x="176556" y="712721"/>
                  <a:pt x="167062" y="712721"/>
                </a:cubicBezTo>
                <a:cubicBezTo>
                  <a:pt x="167062" y="712721"/>
                  <a:pt x="167062" y="712721"/>
                  <a:pt x="17086" y="712721"/>
                </a:cubicBezTo>
                <a:cubicBezTo>
                  <a:pt x="7592" y="712721"/>
                  <a:pt x="0" y="705141"/>
                  <a:pt x="0" y="695665"/>
                </a:cubicBezTo>
                <a:cubicBezTo>
                  <a:pt x="0" y="695665"/>
                  <a:pt x="0" y="695665"/>
                  <a:pt x="0" y="496673"/>
                </a:cubicBezTo>
                <a:cubicBezTo>
                  <a:pt x="0" y="487198"/>
                  <a:pt x="7592" y="479617"/>
                  <a:pt x="17086" y="479617"/>
                </a:cubicBezTo>
                <a:cubicBezTo>
                  <a:pt x="64546" y="479617"/>
                  <a:pt x="113906" y="475827"/>
                  <a:pt x="165164" y="470141"/>
                </a:cubicBezTo>
                <a:close/>
                <a:moveTo>
                  <a:pt x="368300" y="460309"/>
                </a:moveTo>
                <a:cubicBezTo>
                  <a:pt x="330404" y="471723"/>
                  <a:pt x="290614" y="481234"/>
                  <a:pt x="250824" y="488843"/>
                </a:cubicBezTo>
                <a:cubicBezTo>
                  <a:pt x="250824" y="488843"/>
                  <a:pt x="250824" y="488843"/>
                  <a:pt x="250824" y="680972"/>
                </a:cubicBezTo>
                <a:cubicBezTo>
                  <a:pt x="250824" y="680972"/>
                  <a:pt x="250824" y="680972"/>
                  <a:pt x="368300" y="680972"/>
                </a:cubicBezTo>
                <a:close/>
                <a:moveTo>
                  <a:pt x="379130" y="422519"/>
                </a:moveTo>
                <a:cubicBezTo>
                  <a:pt x="384836" y="420622"/>
                  <a:pt x="390540" y="422519"/>
                  <a:pt x="394344" y="424416"/>
                </a:cubicBezTo>
                <a:cubicBezTo>
                  <a:pt x="398148" y="428209"/>
                  <a:pt x="400048" y="432003"/>
                  <a:pt x="400048" y="437693"/>
                </a:cubicBezTo>
                <a:cubicBezTo>
                  <a:pt x="400048" y="437693"/>
                  <a:pt x="400048" y="437693"/>
                  <a:pt x="400048" y="695651"/>
                </a:cubicBezTo>
                <a:cubicBezTo>
                  <a:pt x="400048" y="705135"/>
                  <a:pt x="394344" y="712722"/>
                  <a:pt x="384836" y="712722"/>
                </a:cubicBezTo>
                <a:cubicBezTo>
                  <a:pt x="384836" y="712722"/>
                  <a:pt x="384836" y="712722"/>
                  <a:pt x="232700" y="712722"/>
                </a:cubicBezTo>
                <a:cubicBezTo>
                  <a:pt x="223192" y="712722"/>
                  <a:pt x="217488" y="705135"/>
                  <a:pt x="217488" y="695651"/>
                </a:cubicBezTo>
                <a:cubicBezTo>
                  <a:pt x="217488" y="695651"/>
                  <a:pt x="217488" y="695651"/>
                  <a:pt x="217488" y="475628"/>
                </a:cubicBezTo>
                <a:cubicBezTo>
                  <a:pt x="217488" y="468041"/>
                  <a:pt x="223192" y="460454"/>
                  <a:pt x="230798" y="458557"/>
                </a:cubicBezTo>
                <a:cubicBezTo>
                  <a:pt x="282144" y="450970"/>
                  <a:pt x="331588" y="437693"/>
                  <a:pt x="379130" y="422519"/>
                </a:cubicBezTo>
                <a:close/>
                <a:moveTo>
                  <a:pt x="584200" y="371408"/>
                </a:moveTo>
                <a:cubicBezTo>
                  <a:pt x="548104" y="392299"/>
                  <a:pt x="508208" y="409391"/>
                  <a:pt x="468312" y="426484"/>
                </a:cubicBezTo>
                <a:cubicBezTo>
                  <a:pt x="468312" y="426484"/>
                  <a:pt x="468312" y="426484"/>
                  <a:pt x="468312" y="680971"/>
                </a:cubicBezTo>
                <a:cubicBezTo>
                  <a:pt x="468312" y="680971"/>
                  <a:pt x="468312" y="680971"/>
                  <a:pt x="584200" y="680971"/>
                </a:cubicBezTo>
                <a:close/>
                <a:moveTo>
                  <a:pt x="592858" y="330740"/>
                </a:moveTo>
                <a:cubicBezTo>
                  <a:pt x="598552" y="326958"/>
                  <a:pt x="604248" y="326958"/>
                  <a:pt x="609944" y="330740"/>
                </a:cubicBezTo>
                <a:cubicBezTo>
                  <a:pt x="613740" y="334522"/>
                  <a:pt x="617536" y="338304"/>
                  <a:pt x="617536" y="345868"/>
                </a:cubicBezTo>
                <a:cubicBezTo>
                  <a:pt x="617536" y="345868"/>
                  <a:pt x="617536" y="345868"/>
                  <a:pt x="617536" y="695702"/>
                </a:cubicBezTo>
                <a:cubicBezTo>
                  <a:pt x="617536" y="705157"/>
                  <a:pt x="609944" y="712721"/>
                  <a:pt x="600450" y="712721"/>
                </a:cubicBezTo>
                <a:cubicBezTo>
                  <a:pt x="600450" y="712721"/>
                  <a:pt x="600450" y="712721"/>
                  <a:pt x="450474" y="712721"/>
                </a:cubicBezTo>
                <a:cubicBezTo>
                  <a:pt x="440980" y="712721"/>
                  <a:pt x="433388" y="705157"/>
                  <a:pt x="433388" y="695702"/>
                </a:cubicBezTo>
                <a:cubicBezTo>
                  <a:pt x="433388" y="695702"/>
                  <a:pt x="433388" y="695702"/>
                  <a:pt x="433388" y="415835"/>
                </a:cubicBezTo>
                <a:cubicBezTo>
                  <a:pt x="433388" y="408271"/>
                  <a:pt x="437184" y="402598"/>
                  <a:pt x="444778" y="400707"/>
                </a:cubicBezTo>
                <a:cubicBezTo>
                  <a:pt x="496036" y="379906"/>
                  <a:pt x="545396" y="357214"/>
                  <a:pt x="592858" y="330740"/>
                </a:cubicBezTo>
                <a:close/>
                <a:moveTo>
                  <a:pt x="801688" y="225358"/>
                </a:moveTo>
                <a:cubicBezTo>
                  <a:pt x="765686" y="257631"/>
                  <a:pt x="725896" y="286106"/>
                  <a:pt x="684212" y="312684"/>
                </a:cubicBezTo>
                <a:cubicBezTo>
                  <a:pt x="684212" y="312684"/>
                  <a:pt x="684212" y="312684"/>
                  <a:pt x="684212" y="680971"/>
                </a:cubicBezTo>
                <a:cubicBezTo>
                  <a:pt x="684212" y="680971"/>
                  <a:pt x="684212" y="680971"/>
                  <a:pt x="801688" y="680971"/>
                </a:cubicBezTo>
                <a:close/>
                <a:moveTo>
                  <a:pt x="816678" y="173276"/>
                </a:moveTo>
                <a:cubicBezTo>
                  <a:pt x="819526" y="172803"/>
                  <a:pt x="822374" y="173276"/>
                  <a:pt x="825222" y="175169"/>
                </a:cubicBezTo>
                <a:cubicBezTo>
                  <a:pt x="832816" y="177061"/>
                  <a:pt x="836612" y="182740"/>
                  <a:pt x="836612" y="190311"/>
                </a:cubicBezTo>
                <a:cubicBezTo>
                  <a:pt x="836612" y="190311"/>
                  <a:pt x="836612" y="190311"/>
                  <a:pt x="836612" y="695686"/>
                </a:cubicBezTo>
                <a:cubicBezTo>
                  <a:pt x="836612" y="705150"/>
                  <a:pt x="829018" y="712721"/>
                  <a:pt x="819526" y="712721"/>
                </a:cubicBezTo>
                <a:cubicBezTo>
                  <a:pt x="819526" y="712721"/>
                  <a:pt x="819526" y="712721"/>
                  <a:pt x="669548" y="712721"/>
                </a:cubicBezTo>
                <a:cubicBezTo>
                  <a:pt x="660056" y="712721"/>
                  <a:pt x="652462" y="705150"/>
                  <a:pt x="652462" y="695686"/>
                </a:cubicBezTo>
                <a:cubicBezTo>
                  <a:pt x="652462" y="695686"/>
                  <a:pt x="652462" y="695686"/>
                  <a:pt x="652462" y="303878"/>
                </a:cubicBezTo>
                <a:cubicBezTo>
                  <a:pt x="652462" y="298200"/>
                  <a:pt x="654360" y="294414"/>
                  <a:pt x="660056" y="290629"/>
                </a:cubicBezTo>
                <a:cubicBezTo>
                  <a:pt x="711314" y="256559"/>
                  <a:pt x="762572" y="218703"/>
                  <a:pt x="808136" y="177061"/>
                </a:cubicBezTo>
                <a:cubicBezTo>
                  <a:pt x="810984" y="175168"/>
                  <a:pt x="813830" y="173749"/>
                  <a:pt x="816678" y="173276"/>
                </a:cubicBezTo>
                <a:close/>
                <a:moveTo>
                  <a:pt x="754758" y="244"/>
                </a:moveTo>
                <a:cubicBezTo>
                  <a:pt x="754758" y="244"/>
                  <a:pt x="754758" y="244"/>
                  <a:pt x="817338" y="5938"/>
                </a:cubicBezTo>
                <a:cubicBezTo>
                  <a:pt x="819236" y="5938"/>
                  <a:pt x="819236" y="5938"/>
                  <a:pt x="819236" y="5938"/>
                </a:cubicBezTo>
                <a:cubicBezTo>
                  <a:pt x="821132" y="5938"/>
                  <a:pt x="821132" y="5938"/>
                  <a:pt x="823028" y="5938"/>
                </a:cubicBezTo>
                <a:cubicBezTo>
                  <a:pt x="826820" y="5938"/>
                  <a:pt x="830614" y="7836"/>
                  <a:pt x="832510" y="11633"/>
                </a:cubicBezTo>
                <a:cubicBezTo>
                  <a:pt x="836302" y="15429"/>
                  <a:pt x="838200" y="19225"/>
                  <a:pt x="836302" y="23021"/>
                </a:cubicBezTo>
                <a:cubicBezTo>
                  <a:pt x="836302" y="23021"/>
                  <a:pt x="836302" y="23021"/>
                  <a:pt x="830614" y="91353"/>
                </a:cubicBezTo>
                <a:cubicBezTo>
                  <a:pt x="830614" y="98945"/>
                  <a:pt x="823028" y="106538"/>
                  <a:pt x="813546" y="106538"/>
                </a:cubicBezTo>
                <a:cubicBezTo>
                  <a:pt x="813546" y="106538"/>
                  <a:pt x="813546" y="106538"/>
                  <a:pt x="811650" y="106538"/>
                </a:cubicBezTo>
                <a:cubicBezTo>
                  <a:pt x="807856" y="106538"/>
                  <a:pt x="802168" y="104639"/>
                  <a:pt x="800272" y="100843"/>
                </a:cubicBezTo>
                <a:cubicBezTo>
                  <a:pt x="796478" y="97047"/>
                  <a:pt x="796478" y="93251"/>
                  <a:pt x="796478" y="87557"/>
                </a:cubicBezTo>
                <a:cubicBezTo>
                  <a:pt x="796478" y="87557"/>
                  <a:pt x="796478" y="87557"/>
                  <a:pt x="798376" y="62881"/>
                </a:cubicBezTo>
                <a:cubicBezTo>
                  <a:pt x="578394" y="246997"/>
                  <a:pt x="303420" y="347596"/>
                  <a:pt x="17066" y="347596"/>
                </a:cubicBezTo>
                <a:cubicBezTo>
                  <a:pt x="7584" y="347596"/>
                  <a:pt x="0" y="340004"/>
                  <a:pt x="0" y="330513"/>
                </a:cubicBezTo>
                <a:cubicBezTo>
                  <a:pt x="0" y="330513"/>
                  <a:pt x="0" y="330513"/>
                  <a:pt x="0" y="328615"/>
                </a:cubicBezTo>
                <a:cubicBezTo>
                  <a:pt x="0" y="319124"/>
                  <a:pt x="7584" y="311532"/>
                  <a:pt x="17066" y="311532"/>
                </a:cubicBezTo>
                <a:cubicBezTo>
                  <a:pt x="293938" y="311532"/>
                  <a:pt x="563224" y="214729"/>
                  <a:pt x="775618" y="36308"/>
                </a:cubicBezTo>
                <a:cubicBezTo>
                  <a:pt x="775618" y="36308"/>
                  <a:pt x="775618" y="36308"/>
                  <a:pt x="750966" y="34410"/>
                </a:cubicBezTo>
                <a:cubicBezTo>
                  <a:pt x="747172" y="34410"/>
                  <a:pt x="743380" y="32512"/>
                  <a:pt x="739588" y="28716"/>
                </a:cubicBezTo>
                <a:cubicBezTo>
                  <a:pt x="737690" y="24919"/>
                  <a:pt x="735794" y="21123"/>
                  <a:pt x="735794" y="17327"/>
                </a:cubicBezTo>
                <a:cubicBezTo>
                  <a:pt x="737690" y="7836"/>
                  <a:pt x="745276" y="-1654"/>
                  <a:pt x="754758" y="2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77" name="Freeform: Shape 976">
            <a:extLst>
              <a:ext uri="{FF2B5EF4-FFF2-40B4-BE49-F238E27FC236}">
                <a16:creationId xmlns:a16="http://schemas.microsoft.com/office/drawing/2014/main" id="{9E447498-9A4A-4654-B623-9E08E2055F5C}"/>
              </a:ext>
            </a:extLst>
          </p:cNvPr>
          <p:cNvSpPr>
            <a:spLocks/>
          </p:cNvSpPr>
          <p:nvPr/>
        </p:nvSpPr>
        <p:spPr bwMode="auto">
          <a:xfrm>
            <a:off x="8651327" y="3182204"/>
            <a:ext cx="531528" cy="531527"/>
          </a:xfrm>
          <a:custGeom>
            <a:avLst/>
            <a:gdLst>
              <a:gd name="connsiteX0" fmla="*/ 17074 w 836614"/>
              <a:gd name="connsiteY0" fmla="*/ 800100 h 836613"/>
              <a:gd name="connsiteX1" fmla="*/ 819540 w 836614"/>
              <a:gd name="connsiteY1" fmla="*/ 800100 h 836613"/>
              <a:gd name="connsiteX2" fmla="*/ 836612 w 836614"/>
              <a:gd name="connsiteY2" fmla="*/ 817396 h 836613"/>
              <a:gd name="connsiteX3" fmla="*/ 819540 w 836614"/>
              <a:gd name="connsiteY3" fmla="*/ 836613 h 836613"/>
              <a:gd name="connsiteX4" fmla="*/ 17074 w 836614"/>
              <a:gd name="connsiteY4" fmla="*/ 836613 h 836613"/>
              <a:gd name="connsiteX5" fmla="*/ 0 w 836614"/>
              <a:gd name="connsiteY5" fmla="*/ 819317 h 836613"/>
              <a:gd name="connsiteX6" fmla="*/ 17074 w 836614"/>
              <a:gd name="connsiteY6" fmla="*/ 800100 h 836613"/>
              <a:gd name="connsiteX7" fmla="*/ 34926 w 836614"/>
              <a:gd name="connsiteY7" fmla="*/ 568325 h 836613"/>
              <a:gd name="connsiteX8" fmla="*/ 34926 w 836614"/>
              <a:gd name="connsiteY8" fmla="*/ 666750 h 836613"/>
              <a:gd name="connsiteX9" fmla="*/ 150812 w 836614"/>
              <a:gd name="connsiteY9" fmla="*/ 666750 h 836613"/>
              <a:gd name="connsiteX10" fmla="*/ 150812 w 836614"/>
              <a:gd name="connsiteY10" fmla="*/ 568325 h 836613"/>
              <a:gd name="connsiteX11" fmla="*/ 17088 w 836614"/>
              <a:gd name="connsiteY11" fmla="*/ 534988 h 836613"/>
              <a:gd name="connsiteX12" fmla="*/ 167064 w 836614"/>
              <a:gd name="connsiteY12" fmla="*/ 534988 h 836613"/>
              <a:gd name="connsiteX13" fmla="*/ 184152 w 836614"/>
              <a:gd name="connsiteY13" fmla="*/ 552036 h 836613"/>
              <a:gd name="connsiteX14" fmla="*/ 184152 w 836614"/>
              <a:gd name="connsiteY14" fmla="*/ 684628 h 836613"/>
              <a:gd name="connsiteX15" fmla="*/ 167064 w 836614"/>
              <a:gd name="connsiteY15" fmla="*/ 701676 h 836613"/>
              <a:gd name="connsiteX16" fmla="*/ 17088 w 836614"/>
              <a:gd name="connsiteY16" fmla="*/ 701676 h 836613"/>
              <a:gd name="connsiteX17" fmla="*/ 0 w 836614"/>
              <a:gd name="connsiteY17" fmla="*/ 684628 h 836613"/>
              <a:gd name="connsiteX18" fmla="*/ 0 w 836614"/>
              <a:gd name="connsiteY18" fmla="*/ 552036 h 836613"/>
              <a:gd name="connsiteX19" fmla="*/ 17088 w 836614"/>
              <a:gd name="connsiteY19" fmla="*/ 534988 h 836613"/>
              <a:gd name="connsiteX20" fmla="*/ 468314 w 836614"/>
              <a:gd name="connsiteY20" fmla="*/ 500063 h 836613"/>
              <a:gd name="connsiteX21" fmla="*/ 468314 w 836614"/>
              <a:gd name="connsiteY21" fmla="*/ 666751 h 836613"/>
              <a:gd name="connsiteX22" fmla="*/ 584200 w 836614"/>
              <a:gd name="connsiteY22" fmla="*/ 666751 h 836613"/>
              <a:gd name="connsiteX23" fmla="*/ 584200 w 836614"/>
              <a:gd name="connsiteY23" fmla="*/ 500063 h 836613"/>
              <a:gd name="connsiteX24" fmla="*/ 452062 w 836614"/>
              <a:gd name="connsiteY24" fmla="*/ 468313 h 836613"/>
              <a:gd name="connsiteX25" fmla="*/ 602040 w 836614"/>
              <a:gd name="connsiteY25" fmla="*/ 468313 h 836613"/>
              <a:gd name="connsiteX26" fmla="*/ 619126 w 836614"/>
              <a:gd name="connsiteY26" fmla="*/ 483491 h 836613"/>
              <a:gd name="connsiteX27" fmla="*/ 619126 w 836614"/>
              <a:gd name="connsiteY27" fmla="*/ 684601 h 836613"/>
              <a:gd name="connsiteX28" fmla="*/ 602040 w 836614"/>
              <a:gd name="connsiteY28" fmla="*/ 701676 h 836613"/>
              <a:gd name="connsiteX29" fmla="*/ 452062 w 836614"/>
              <a:gd name="connsiteY29" fmla="*/ 701676 h 836613"/>
              <a:gd name="connsiteX30" fmla="*/ 434976 w 836614"/>
              <a:gd name="connsiteY30" fmla="*/ 684601 h 836613"/>
              <a:gd name="connsiteX31" fmla="*/ 434976 w 836614"/>
              <a:gd name="connsiteY31" fmla="*/ 483491 h 836613"/>
              <a:gd name="connsiteX32" fmla="*/ 452062 w 836614"/>
              <a:gd name="connsiteY32" fmla="*/ 468313 h 836613"/>
              <a:gd name="connsiteX33" fmla="*/ 250826 w 836614"/>
              <a:gd name="connsiteY33" fmla="*/ 433388 h 836613"/>
              <a:gd name="connsiteX34" fmla="*/ 250826 w 836614"/>
              <a:gd name="connsiteY34" fmla="*/ 666751 h 836613"/>
              <a:gd name="connsiteX35" fmla="*/ 368300 w 836614"/>
              <a:gd name="connsiteY35" fmla="*/ 666751 h 836613"/>
              <a:gd name="connsiteX36" fmla="*/ 368300 w 836614"/>
              <a:gd name="connsiteY36" fmla="*/ 433388 h 836613"/>
              <a:gd name="connsiteX37" fmla="*/ 234132 w 836614"/>
              <a:gd name="connsiteY37" fmla="*/ 400050 h 836613"/>
              <a:gd name="connsiteX38" fmla="*/ 384700 w 836614"/>
              <a:gd name="connsiteY38" fmla="*/ 400050 h 836613"/>
              <a:gd name="connsiteX39" fmla="*/ 401638 w 836614"/>
              <a:gd name="connsiteY39" fmla="*/ 417123 h 836613"/>
              <a:gd name="connsiteX40" fmla="*/ 401638 w 836614"/>
              <a:gd name="connsiteY40" fmla="*/ 684602 h 836613"/>
              <a:gd name="connsiteX41" fmla="*/ 384700 w 836614"/>
              <a:gd name="connsiteY41" fmla="*/ 701675 h 836613"/>
              <a:gd name="connsiteX42" fmla="*/ 234132 w 836614"/>
              <a:gd name="connsiteY42" fmla="*/ 701675 h 836613"/>
              <a:gd name="connsiteX43" fmla="*/ 219076 w 836614"/>
              <a:gd name="connsiteY43" fmla="*/ 684602 h 836613"/>
              <a:gd name="connsiteX44" fmla="*/ 219076 w 836614"/>
              <a:gd name="connsiteY44" fmla="*/ 417123 h 836613"/>
              <a:gd name="connsiteX45" fmla="*/ 234132 w 836614"/>
              <a:gd name="connsiteY45" fmla="*/ 400050 h 836613"/>
              <a:gd name="connsiteX46" fmla="*/ 685800 w 836614"/>
              <a:gd name="connsiteY46" fmla="*/ 298450 h 836613"/>
              <a:gd name="connsiteX47" fmla="*/ 685800 w 836614"/>
              <a:gd name="connsiteY47" fmla="*/ 666750 h 836613"/>
              <a:gd name="connsiteX48" fmla="*/ 803276 w 836614"/>
              <a:gd name="connsiteY48" fmla="*/ 666750 h 836613"/>
              <a:gd name="connsiteX49" fmla="*/ 803276 w 836614"/>
              <a:gd name="connsiteY49" fmla="*/ 298450 h 836613"/>
              <a:gd name="connsiteX50" fmla="*/ 91124 w 836614"/>
              <a:gd name="connsiteY50" fmla="*/ 298450 h 836613"/>
              <a:gd name="connsiteX51" fmla="*/ 58740 w 836614"/>
              <a:gd name="connsiteY51" fmla="*/ 333375 h 836613"/>
              <a:gd name="connsiteX52" fmla="*/ 91124 w 836614"/>
              <a:gd name="connsiteY52" fmla="*/ 368300 h 836613"/>
              <a:gd name="connsiteX53" fmla="*/ 125412 w 836614"/>
              <a:gd name="connsiteY53" fmla="*/ 333375 h 836613"/>
              <a:gd name="connsiteX54" fmla="*/ 121604 w 836614"/>
              <a:gd name="connsiteY54" fmla="*/ 315913 h 836613"/>
              <a:gd name="connsiteX55" fmla="*/ 119700 w 836614"/>
              <a:gd name="connsiteY55" fmla="*/ 315913 h 836613"/>
              <a:gd name="connsiteX56" fmla="*/ 119700 w 836614"/>
              <a:gd name="connsiteY56" fmla="*/ 313972 h 836613"/>
              <a:gd name="connsiteX57" fmla="*/ 91124 w 836614"/>
              <a:gd name="connsiteY57" fmla="*/ 298450 h 836613"/>
              <a:gd name="connsiteX58" fmla="*/ 669550 w 836614"/>
              <a:gd name="connsiteY58" fmla="*/ 266700 h 836613"/>
              <a:gd name="connsiteX59" fmla="*/ 819528 w 836614"/>
              <a:gd name="connsiteY59" fmla="*/ 266700 h 836613"/>
              <a:gd name="connsiteX60" fmla="*/ 836614 w 836614"/>
              <a:gd name="connsiteY60" fmla="*/ 283795 h 836613"/>
              <a:gd name="connsiteX61" fmla="*/ 836614 w 836614"/>
              <a:gd name="connsiteY61" fmla="*/ 684580 h 836613"/>
              <a:gd name="connsiteX62" fmla="*/ 819528 w 836614"/>
              <a:gd name="connsiteY62" fmla="*/ 701675 h 836613"/>
              <a:gd name="connsiteX63" fmla="*/ 669550 w 836614"/>
              <a:gd name="connsiteY63" fmla="*/ 701675 h 836613"/>
              <a:gd name="connsiteX64" fmla="*/ 652464 w 836614"/>
              <a:gd name="connsiteY64" fmla="*/ 684580 h 836613"/>
              <a:gd name="connsiteX65" fmla="*/ 652464 w 836614"/>
              <a:gd name="connsiteY65" fmla="*/ 283795 h 836613"/>
              <a:gd name="connsiteX66" fmla="*/ 669550 w 836614"/>
              <a:gd name="connsiteY66" fmla="*/ 266700 h 836613"/>
              <a:gd name="connsiteX67" fmla="*/ 528004 w 836614"/>
              <a:gd name="connsiteY67" fmla="*/ 233363 h 836613"/>
              <a:gd name="connsiteX68" fmla="*/ 495620 w 836614"/>
              <a:gd name="connsiteY68" fmla="*/ 255679 h 836613"/>
              <a:gd name="connsiteX69" fmla="*/ 495620 w 836614"/>
              <a:gd name="connsiteY69" fmla="*/ 257539 h 836613"/>
              <a:gd name="connsiteX70" fmla="*/ 495620 w 836614"/>
              <a:gd name="connsiteY70" fmla="*/ 259398 h 836613"/>
              <a:gd name="connsiteX71" fmla="*/ 493714 w 836614"/>
              <a:gd name="connsiteY71" fmla="*/ 266837 h 836613"/>
              <a:gd name="connsiteX72" fmla="*/ 528004 w 836614"/>
              <a:gd name="connsiteY72" fmla="*/ 298451 h 836613"/>
              <a:gd name="connsiteX73" fmla="*/ 560388 w 836614"/>
              <a:gd name="connsiteY73" fmla="*/ 266837 h 836613"/>
              <a:gd name="connsiteX74" fmla="*/ 552768 w 836614"/>
              <a:gd name="connsiteY74" fmla="*/ 244521 h 836613"/>
              <a:gd name="connsiteX75" fmla="*/ 550864 w 836614"/>
              <a:gd name="connsiteY75" fmla="*/ 244521 h 836613"/>
              <a:gd name="connsiteX76" fmla="*/ 550864 w 836614"/>
              <a:gd name="connsiteY76" fmla="*/ 242661 h 836613"/>
              <a:gd name="connsiteX77" fmla="*/ 528004 w 836614"/>
              <a:gd name="connsiteY77" fmla="*/ 233363 h 836613"/>
              <a:gd name="connsiteX78" fmla="*/ 308770 w 836614"/>
              <a:gd name="connsiteY78" fmla="*/ 166688 h 836613"/>
              <a:gd name="connsiteX79" fmla="*/ 274640 w 836614"/>
              <a:gd name="connsiteY79" fmla="*/ 200978 h 836613"/>
              <a:gd name="connsiteX80" fmla="*/ 280328 w 836614"/>
              <a:gd name="connsiteY80" fmla="*/ 216218 h 836613"/>
              <a:gd name="connsiteX81" fmla="*/ 280328 w 836614"/>
              <a:gd name="connsiteY81" fmla="*/ 218123 h 836613"/>
              <a:gd name="connsiteX82" fmla="*/ 282224 w 836614"/>
              <a:gd name="connsiteY82" fmla="*/ 220028 h 836613"/>
              <a:gd name="connsiteX83" fmla="*/ 308770 w 836614"/>
              <a:gd name="connsiteY83" fmla="*/ 233363 h 836613"/>
              <a:gd name="connsiteX84" fmla="*/ 341004 w 836614"/>
              <a:gd name="connsiteY84" fmla="*/ 210503 h 836613"/>
              <a:gd name="connsiteX85" fmla="*/ 341004 w 836614"/>
              <a:gd name="connsiteY85" fmla="*/ 208598 h 836613"/>
              <a:gd name="connsiteX86" fmla="*/ 342900 w 836614"/>
              <a:gd name="connsiteY86" fmla="*/ 200978 h 836613"/>
              <a:gd name="connsiteX87" fmla="*/ 308770 w 836614"/>
              <a:gd name="connsiteY87" fmla="*/ 166688 h 836613"/>
              <a:gd name="connsiteX88" fmla="*/ 743586 w 836614"/>
              <a:gd name="connsiteY88" fmla="*/ 31750 h 836613"/>
              <a:gd name="connsiteX89" fmla="*/ 711200 w 836614"/>
              <a:gd name="connsiteY89" fmla="*/ 65882 h 836613"/>
              <a:gd name="connsiteX90" fmla="*/ 718820 w 836614"/>
              <a:gd name="connsiteY90" fmla="*/ 88636 h 836613"/>
              <a:gd name="connsiteX91" fmla="*/ 720726 w 836614"/>
              <a:gd name="connsiteY91" fmla="*/ 88636 h 836613"/>
              <a:gd name="connsiteX92" fmla="*/ 720726 w 836614"/>
              <a:gd name="connsiteY92" fmla="*/ 90532 h 836613"/>
              <a:gd name="connsiteX93" fmla="*/ 743586 w 836614"/>
              <a:gd name="connsiteY93" fmla="*/ 100013 h 836613"/>
              <a:gd name="connsiteX94" fmla="*/ 777876 w 836614"/>
              <a:gd name="connsiteY94" fmla="*/ 65882 h 836613"/>
              <a:gd name="connsiteX95" fmla="*/ 743586 w 836614"/>
              <a:gd name="connsiteY95" fmla="*/ 31750 h 836613"/>
              <a:gd name="connsiteX96" fmla="*/ 743324 w 836614"/>
              <a:gd name="connsiteY96" fmla="*/ 0 h 836613"/>
              <a:gd name="connsiteX97" fmla="*/ 809624 w 836614"/>
              <a:gd name="connsiteY97" fmla="*/ 66359 h 836613"/>
              <a:gd name="connsiteX98" fmla="*/ 743324 w 836614"/>
              <a:gd name="connsiteY98" fmla="*/ 132718 h 836613"/>
              <a:gd name="connsiteX99" fmla="*/ 709228 w 836614"/>
              <a:gd name="connsiteY99" fmla="*/ 123238 h 836613"/>
              <a:gd name="connsiteX100" fmla="*/ 586100 w 836614"/>
              <a:gd name="connsiteY100" fmla="*/ 236997 h 836613"/>
              <a:gd name="connsiteX101" fmla="*/ 593680 w 836614"/>
              <a:gd name="connsiteY101" fmla="*/ 267332 h 836613"/>
              <a:gd name="connsiteX102" fmla="*/ 527380 w 836614"/>
              <a:gd name="connsiteY102" fmla="*/ 333691 h 836613"/>
              <a:gd name="connsiteX103" fmla="*/ 459188 w 836614"/>
              <a:gd name="connsiteY103" fmla="*/ 267332 h 836613"/>
              <a:gd name="connsiteX104" fmla="*/ 459188 w 836614"/>
              <a:gd name="connsiteY104" fmla="*/ 265436 h 836613"/>
              <a:gd name="connsiteX105" fmla="*/ 366368 w 836614"/>
              <a:gd name="connsiteY105" fmla="*/ 235101 h 836613"/>
              <a:gd name="connsiteX106" fmla="*/ 309540 w 836614"/>
              <a:gd name="connsiteY106" fmla="*/ 267332 h 836613"/>
              <a:gd name="connsiteX107" fmla="*/ 264076 w 836614"/>
              <a:gd name="connsiteY107" fmla="*/ 248372 h 836613"/>
              <a:gd name="connsiteX108" fmla="*/ 156104 w 836614"/>
              <a:gd name="connsiteY108" fmla="*/ 314731 h 836613"/>
              <a:gd name="connsiteX109" fmla="*/ 159892 w 836614"/>
              <a:gd name="connsiteY109" fmla="*/ 333691 h 836613"/>
              <a:gd name="connsiteX110" fmla="*/ 91700 w 836614"/>
              <a:gd name="connsiteY110" fmla="*/ 400050 h 836613"/>
              <a:gd name="connsiteX111" fmla="*/ 25400 w 836614"/>
              <a:gd name="connsiteY111" fmla="*/ 333691 h 836613"/>
              <a:gd name="connsiteX112" fmla="*/ 91700 w 836614"/>
              <a:gd name="connsiteY112" fmla="*/ 267332 h 836613"/>
              <a:gd name="connsiteX113" fmla="*/ 139056 w 836614"/>
              <a:gd name="connsiteY113" fmla="*/ 284396 h 836613"/>
              <a:gd name="connsiteX114" fmla="*/ 245136 w 836614"/>
              <a:gd name="connsiteY114" fmla="*/ 219933 h 836613"/>
              <a:gd name="connsiteX115" fmla="*/ 243240 w 836614"/>
              <a:gd name="connsiteY115" fmla="*/ 200973 h 836613"/>
              <a:gd name="connsiteX116" fmla="*/ 309540 w 836614"/>
              <a:gd name="connsiteY116" fmla="*/ 132718 h 836613"/>
              <a:gd name="connsiteX117" fmla="*/ 375840 w 836614"/>
              <a:gd name="connsiteY117" fmla="*/ 200973 h 836613"/>
              <a:gd name="connsiteX118" fmla="*/ 375840 w 836614"/>
              <a:gd name="connsiteY118" fmla="*/ 202869 h 836613"/>
              <a:gd name="connsiteX119" fmla="*/ 470552 w 836614"/>
              <a:gd name="connsiteY119" fmla="*/ 231309 h 836613"/>
              <a:gd name="connsiteX120" fmla="*/ 527380 w 836614"/>
              <a:gd name="connsiteY120" fmla="*/ 200973 h 836613"/>
              <a:gd name="connsiteX121" fmla="*/ 561476 w 836614"/>
              <a:gd name="connsiteY121" fmla="*/ 210453 h 836613"/>
              <a:gd name="connsiteX122" fmla="*/ 684604 w 836614"/>
              <a:gd name="connsiteY122" fmla="*/ 96695 h 836613"/>
              <a:gd name="connsiteX123" fmla="*/ 677028 w 836614"/>
              <a:gd name="connsiteY123" fmla="*/ 66359 h 836613"/>
              <a:gd name="connsiteX124" fmla="*/ 743324 w 836614"/>
              <a:gd name="connsiteY124" fmla="*/ 0 h 83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836614" h="836613">
                <a:moveTo>
                  <a:pt x="17074" y="800100"/>
                </a:moveTo>
                <a:cubicBezTo>
                  <a:pt x="17074" y="800100"/>
                  <a:pt x="17074" y="800100"/>
                  <a:pt x="819540" y="800100"/>
                </a:cubicBezTo>
                <a:cubicBezTo>
                  <a:pt x="829024" y="800100"/>
                  <a:pt x="836612" y="807787"/>
                  <a:pt x="836612" y="817396"/>
                </a:cubicBezTo>
                <a:cubicBezTo>
                  <a:pt x="836612" y="827004"/>
                  <a:pt x="829024" y="836613"/>
                  <a:pt x="819540" y="836613"/>
                </a:cubicBezTo>
                <a:cubicBezTo>
                  <a:pt x="819540" y="836613"/>
                  <a:pt x="819540" y="836613"/>
                  <a:pt x="17074" y="836613"/>
                </a:cubicBezTo>
                <a:cubicBezTo>
                  <a:pt x="7590" y="836613"/>
                  <a:pt x="0" y="828926"/>
                  <a:pt x="0" y="819317"/>
                </a:cubicBezTo>
                <a:cubicBezTo>
                  <a:pt x="0" y="809709"/>
                  <a:pt x="7590" y="800100"/>
                  <a:pt x="17074" y="800100"/>
                </a:cubicBezTo>
                <a:close/>
                <a:moveTo>
                  <a:pt x="34926" y="568325"/>
                </a:moveTo>
                <a:lnTo>
                  <a:pt x="34926" y="666750"/>
                </a:lnTo>
                <a:lnTo>
                  <a:pt x="150812" y="666750"/>
                </a:lnTo>
                <a:lnTo>
                  <a:pt x="150812" y="568325"/>
                </a:lnTo>
                <a:close/>
                <a:moveTo>
                  <a:pt x="17088" y="534988"/>
                </a:moveTo>
                <a:cubicBezTo>
                  <a:pt x="17088" y="534988"/>
                  <a:pt x="17088" y="534988"/>
                  <a:pt x="167064" y="534988"/>
                </a:cubicBezTo>
                <a:cubicBezTo>
                  <a:pt x="176558" y="534988"/>
                  <a:pt x="184152" y="542565"/>
                  <a:pt x="184152" y="552036"/>
                </a:cubicBezTo>
                <a:cubicBezTo>
                  <a:pt x="184152" y="552036"/>
                  <a:pt x="184152" y="552036"/>
                  <a:pt x="184152" y="684628"/>
                </a:cubicBezTo>
                <a:cubicBezTo>
                  <a:pt x="184152" y="694099"/>
                  <a:pt x="176558" y="701676"/>
                  <a:pt x="167064" y="701676"/>
                </a:cubicBezTo>
                <a:cubicBezTo>
                  <a:pt x="167064" y="701676"/>
                  <a:pt x="167064" y="701676"/>
                  <a:pt x="17088" y="701676"/>
                </a:cubicBezTo>
                <a:cubicBezTo>
                  <a:pt x="7594" y="701676"/>
                  <a:pt x="0" y="694099"/>
                  <a:pt x="0" y="684628"/>
                </a:cubicBezTo>
                <a:cubicBezTo>
                  <a:pt x="0" y="684628"/>
                  <a:pt x="0" y="684628"/>
                  <a:pt x="0" y="552036"/>
                </a:cubicBezTo>
                <a:cubicBezTo>
                  <a:pt x="0" y="542565"/>
                  <a:pt x="7594" y="534988"/>
                  <a:pt x="17088" y="534988"/>
                </a:cubicBezTo>
                <a:close/>
                <a:moveTo>
                  <a:pt x="468314" y="500063"/>
                </a:moveTo>
                <a:lnTo>
                  <a:pt x="468314" y="666751"/>
                </a:lnTo>
                <a:lnTo>
                  <a:pt x="584200" y="666751"/>
                </a:lnTo>
                <a:lnTo>
                  <a:pt x="584200" y="500063"/>
                </a:lnTo>
                <a:close/>
                <a:moveTo>
                  <a:pt x="452062" y="468313"/>
                </a:moveTo>
                <a:lnTo>
                  <a:pt x="602040" y="468313"/>
                </a:lnTo>
                <a:cubicBezTo>
                  <a:pt x="611532" y="468313"/>
                  <a:pt x="619126" y="475902"/>
                  <a:pt x="619126" y="483491"/>
                </a:cubicBezTo>
                <a:cubicBezTo>
                  <a:pt x="619126" y="483491"/>
                  <a:pt x="619126" y="483491"/>
                  <a:pt x="619126" y="684601"/>
                </a:cubicBezTo>
                <a:cubicBezTo>
                  <a:pt x="619126" y="694087"/>
                  <a:pt x="611532" y="701676"/>
                  <a:pt x="602040" y="701676"/>
                </a:cubicBezTo>
                <a:cubicBezTo>
                  <a:pt x="602040" y="701676"/>
                  <a:pt x="602040" y="701676"/>
                  <a:pt x="452062" y="701676"/>
                </a:cubicBezTo>
                <a:cubicBezTo>
                  <a:pt x="442570" y="701676"/>
                  <a:pt x="434976" y="694087"/>
                  <a:pt x="434976" y="684601"/>
                </a:cubicBezTo>
                <a:cubicBezTo>
                  <a:pt x="434976" y="684601"/>
                  <a:pt x="434976" y="684601"/>
                  <a:pt x="434976" y="483491"/>
                </a:cubicBezTo>
                <a:cubicBezTo>
                  <a:pt x="434976" y="475902"/>
                  <a:pt x="442570" y="468313"/>
                  <a:pt x="452062" y="468313"/>
                </a:cubicBezTo>
                <a:close/>
                <a:moveTo>
                  <a:pt x="250826" y="433388"/>
                </a:moveTo>
                <a:lnTo>
                  <a:pt x="250826" y="666751"/>
                </a:lnTo>
                <a:lnTo>
                  <a:pt x="368300" y="666751"/>
                </a:lnTo>
                <a:lnTo>
                  <a:pt x="368300" y="433388"/>
                </a:lnTo>
                <a:close/>
                <a:moveTo>
                  <a:pt x="234132" y="400050"/>
                </a:moveTo>
                <a:lnTo>
                  <a:pt x="384700" y="400050"/>
                </a:lnTo>
                <a:cubicBezTo>
                  <a:pt x="394110" y="400050"/>
                  <a:pt x="401638" y="407638"/>
                  <a:pt x="401638" y="417123"/>
                </a:cubicBezTo>
                <a:cubicBezTo>
                  <a:pt x="401638" y="417123"/>
                  <a:pt x="401638" y="417123"/>
                  <a:pt x="401638" y="684602"/>
                </a:cubicBezTo>
                <a:cubicBezTo>
                  <a:pt x="401638" y="694087"/>
                  <a:pt x="394110" y="701675"/>
                  <a:pt x="384700" y="701675"/>
                </a:cubicBezTo>
                <a:cubicBezTo>
                  <a:pt x="384700" y="701675"/>
                  <a:pt x="384700" y="701675"/>
                  <a:pt x="234132" y="701675"/>
                </a:cubicBezTo>
                <a:cubicBezTo>
                  <a:pt x="226604" y="701675"/>
                  <a:pt x="219076" y="694087"/>
                  <a:pt x="219076" y="684602"/>
                </a:cubicBezTo>
                <a:cubicBezTo>
                  <a:pt x="219076" y="684602"/>
                  <a:pt x="219076" y="684602"/>
                  <a:pt x="219076" y="417123"/>
                </a:cubicBezTo>
                <a:cubicBezTo>
                  <a:pt x="219076" y="407638"/>
                  <a:pt x="226604" y="400050"/>
                  <a:pt x="234132" y="400050"/>
                </a:cubicBezTo>
                <a:close/>
                <a:moveTo>
                  <a:pt x="685800" y="298450"/>
                </a:moveTo>
                <a:lnTo>
                  <a:pt x="685800" y="666750"/>
                </a:lnTo>
                <a:lnTo>
                  <a:pt x="803276" y="666750"/>
                </a:lnTo>
                <a:lnTo>
                  <a:pt x="803276" y="298450"/>
                </a:lnTo>
                <a:close/>
                <a:moveTo>
                  <a:pt x="91124" y="298450"/>
                </a:moveTo>
                <a:cubicBezTo>
                  <a:pt x="73980" y="298450"/>
                  <a:pt x="58740" y="313972"/>
                  <a:pt x="58740" y="333375"/>
                </a:cubicBezTo>
                <a:cubicBezTo>
                  <a:pt x="58740" y="352778"/>
                  <a:pt x="73980" y="368300"/>
                  <a:pt x="91124" y="368300"/>
                </a:cubicBezTo>
                <a:cubicBezTo>
                  <a:pt x="110172" y="368300"/>
                  <a:pt x="125412" y="352778"/>
                  <a:pt x="125412" y="333375"/>
                </a:cubicBezTo>
                <a:cubicBezTo>
                  <a:pt x="125412" y="327554"/>
                  <a:pt x="123508" y="321733"/>
                  <a:pt x="121604" y="315913"/>
                </a:cubicBezTo>
                <a:cubicBezTo>
                  <a:pt x="121604" y="315913"/>
                  <a:pt x="121604" y="315913"/>
                  <a:pt x="119700" y="315913"/>
                </a:cubicBezTo>
                <a:cubicBezTo>
                  <a:pt x="119700" y="313972"/>
                  <a:pt x="119700" y="313972"/>
                  <a:pt x="119700" y="313972"/>
                </a:cubicBezTo>
                <a:cubicBezTo>
                  <a:pt x="113984" y="306211"/>
                  <a:pt x="102552" y="298450"/>
                  <a:pt x="91124" y="298450"/>
                </a:cubicBezTo>
                <a:close/>
                <a:moveTo>
                  <a:pt x="669550" y="266700"/>
                </a:moveTo>
                <a:cubicBezTo>
                  <a:pt x="669550" y="266700"/>
                  <a:pt x="669550" y="266700"/>
                  <a:pt x="819528" y="266700"/>
                </a:cubicBezTo>
                <a:cubicBezTo>
                  <a:pt x="829020" y="266700"/>
                  <a:pt x="836614" y="274298"/>
                  <a:pt x="836614" y="283795"/>
                </a:cubicBezTo>
                <a:cubicBezTo>
                  <a:pt x="836614" y="283795"/>
                  <a:pt x="836614" y="283795"/>
                  <a:pt x="836614" y="684580"/>
                </a:cubicBezTo>
                <a:cubicBezTo>
                  <a:pt x="836614" y="694077"/>
                  <a:pt x="829020" y="701675"/>
                  <a:pt x="819528" y="701675"/>
                </a:cubicBezTo>
                <a:cubicBezTo>
                  <a:pt x="819528" y="701675"/>
                  <a:pt x="819528" y="701675"/>
                  <a:pt x="669550" y="701675"/>
                </a:cubicBezTo>
                <a:cubicBezTo>
                  <a:pt x="660058" y="701675"/>
                  <a:pt x="652464" y="694077"/>
                  <a:pt x="652464" y="684580"/>
                </a:cubicBezTo>
                <a:cubicBezTo>
                  <a:pt x="652464" y="684580"/>
                  <a:pt x="652464" y="684580"/>
                  <a:pt x="652464" y="283795"/>
                </a:cubicBezTo>
                <a:cubicBezTo>
                  <a:pt x="652464" y="274298"/>
                  <a:pt x="660058" y="266700"/>
                  <a:pt x="669550" y="266700"/>
                </a:cubicBezTo>
                <a:close/>
                <a:moveTo>
                  <a:pt x="528004" y="233363"/>
                </a:moveTo>
                <a:cubicBezTo>
                  <a:pt x="512764" y="233363"/>
                  <a:pt x="501334" y="242661"/>
                  <a:pt x="495620" y="255679"/>
                </a:cubicBezTo>
                <a:cubicBezTo>
                  <a:pt x="495620" y="255679"/>
                  <a:pt x="495620" y="255679"/>
                  <a:pt x="495620" y="257539"/>
                </a:cubicBezTo>
                <a:cubicBezTo>
                  <a:pt x="495620" y="257539"/>
                  <a:pt x="495620" y="257539"/>
                  <a:pt x="495620" y="259398"/>
                </a:cubicBezTo>
                <a:cubicBezTo>
                  <a:pt x="493714" y="261258"/>
                  <a:pt x="493714" y="263118"/>
                  <a:pt x="493714" y="266837"/>
                </a:cubicBezTo>
                <a:cubicBezTo>
                  <a:pt x="493714" y="285433"/>
                  <a:pt x="508954" y="298451"/>
                  <a:pt x="528004" y="298451"/>
                </a:cubicBezTo>
                <a:cubicBezTo>
                  <a:pt x="545148" y="298451"/>
                  <a:pt x="560388" y="285433"/>
                  <a:pt x="560388" y="266837"/>
                </a:cubicBezTo>
                <a:cubicBezTo>
                  <a:pt x="560388" y="257539"/>
                  <a:pt x="558484" y="250100"/>
                  <a:pt x="552768" y="244521"/>
                </a:cubicBezTo>
                <a:cubicBezTo>
                  <a:pt x="552768" y="244521"/>
                  <a:pt x="552768" y="244521"/>
                  <a:pt x="550864" y="244521"/>
                </a:cubicBezTo>
                <a:cubicBezTo>
                  <a:pt x="550864" y="244521"/>
                  <a:pt x="550864" y="242661"/>
                  <a:pt x="550864" y="242661"/>
                </a:cubicBezTo>
                <a:cubicBezTo>
                  <a:pt x="545148" y="237082"/>
                  <a:pt x="535624" y="233363"/>
                  <a:pt x="528004" y="233363"/>
                </a:cubicBezTo>
                <a:close/>
                <a:moveTo>
                  <a:pt x="308770" y="166688"/>
                </a:moveTo>
                <a:cubicBezTo>
                  <a:pt x="289808" y="166688"/>
                  <a:pt x="274640" y="181928"/>
                  <a:pt x="274640" y="200978"/>
                </a:cubicBezTo>
                <a:cubicBezTo>
                  <a:pt x="274640" y="206693"/>
                  <a:pt x="276536" y="212408"/>
                  <a:pt x="280328" y="216218"/>
                </a:cubicBezTo>
                <a:cubicBezTo>
                  <a:pt x="280328" y="216218"/>
                  <a:pt x="280328" y="216218"/>
                  <a:pt x="280328" y="218123"/>
                </a:cubicBezTo>
                <a:cubicBezTo>
                  <a:pt x="280328" y="218123"/>
                  <a:pt x="280328" y="218123"/>
                  <a:pt x="282224" y="220028"/>
                </a:cubicBezTo>
                <a:cubicBezTo>
                  <a:pt x="287912" y="227648"/>
                  <a:pt x="297392" y="233363"/>
                  <a:pt x="308770" y="233363"/>
                </a:cubicBezTo>
                <a:cubicBezTo>
                  <a:pt x="323940" y="233363"/>
                  <a:pt x="335316" y="223838"/>
                  <a:pt x="341004" y="210503"/>
                </a:cubicBezTo>
                <a:cubicBezTo>
                  <a:pt x="341004" y="210503"/>
                  <a:pt x="341004" y="210503"/>
                  <a:pt x="341004" y="208598"/>
                </a:cubicBezTo>
                <a:cubicBezTo>
                  <a:pt x="341004" y="206693"/>
                  <a:pt x="342900" y="202883"/>
                  <a:pt x="342900" y="200978"/>
                </a:cubicBezTo>
                <a:cubicBezTo>
                  <a:pt x="342900" y="181928"/>
                  <a:pt x="327732" y="166688"/>
                  <a:pt x="308770" y="166688"/>
                </a:cubicBezTo>
                <a:close/>
                <a:moveTo>
                  <a:pt x="743586" y="31750"/>
                </a:moveTo>
                <a:cubicBezTo>
                  <a:pt x="726440" y="31750"/>
                  <a:pt x="711200" y="46920"/>
                  <a:pt x="711200" y="65882"/>
                </a:cubicBezTo>
                <a:cubicBezTo>
                  <a:pt x="711200" y="75363"/>
                  <a:pt x="713106" y="82947"/>
                  <a:pt x="718820" y="88636"/>
                </a:cubicBezTo>
                <a:cubicBezTo>
                  <a:pt x="718820" y="88636"/>
                  <a:pt x="718820" y="88636"/>
                  <a:pt x="720726" y="88636"/>
                </a:cubicBezTo>
                <a:cubicBezTo>
                  <a:pt x="720726" y="88636"/>
                  <a:pt x="720726" y="90532"/>
                  <a:pt x="720726" y="90532"/>
                </a:cubicBezTo>
                <a:cubicBezTo>
                  <a:pt x="726440" y="96221"/>
                  <a:pt x="734060" y="100013"/>
                  <a:pt x="743586" y="100013"/>
                </a:cubicBezTo>
                <a:cubicBezTo>
                  <a:pt x="762636" y="100013"/>
                  <a:pt x="777876" y="84844"/>
                  <a:pt x="777876" y="65882"/>
                </a:cubicBezTo>
                <a:cubicBezTo>
                  <a:pt x="777876" y="46920"/>
                  <a:pt x="762636" y="31750"/>
                  <a:pt x="743586" y="31750"/>
                </a:cubicBezTo>
                <a:close/>
                <a:moveTo>
                  <a:pt x="743324" y="0"/>
                </a:moveTo>
                <a:cubicBezTo>
                  <a:pt x="781212" y="0"/>
                  <a:pt x="809624" y="30336"/>
                  <a:pt x="809624" y="66359"/>
                </a:cubicBezTo>
                <a:cubicBezTo>
                  <a:pt x="809624" y="104279"/>
                  <a:pt x="781212" y="132718"/>
                  <a:pt x="743324" y="132718"/>
                </a:cubicBezTo>
                <a:cubicBezTo>
                  <a:pt x="730064" y="132718"/>
                  <a:pt x="718700" y="128926"/>
                  <a:pt x="709228" y="123238"/>
                </a:cubicBezTo>
                <a:cubicBezTo>
                  <a:pt x="709228" y="123238"/>
                  <a:pt x="709228" y="123238"/>
                  <a:pt x="586100" y="236997"/>
                </a:cubicBezTo>
                <a:cubicBezTo>
                  <a:pt x="589892" y="244580"/>
                  <a:pt x="593680" y="255956"/>
                  <a:pt x="593680" y="267332"/>
                </a:cubicBezTo>
                <a:cubicBezTo>
                  <a:pt x="593680" y="303356"/>
                  <a:pt x="563372" y="333691"/>
                  <a:pt x="527380" y="333691"/>
                </a:cubicBezTo>
                <a:cubicBezTo>
                  <a:pt x="489496" y="333691"/>
                  <a:pt x="459188" y="303356"/>
                  <a:pt x="459188" y="267332"/>
                </a:cubicBezTo>
                <a:cubicBezTo>
                  <a:pt x="459188" y="265436"/>
                  <a:pt x="459188" y="265436"/>
                  <a:pt x="459188" y="265436"/>
                </a:cubicBezTo>
                <a:cubicBezTo>
                  <a:pt x="459188" y="265436"/>
                  <a:pt x="459188" y="265436"/>
                  <a:pt x="366368" y="235101"/>
                </a:cubicBezTo>
                <a:cubicBezTo>
                  <a:pt x="355000" y="254060"/>
                  <a:pt x="334164" y="267332"/>
                  <a:pt x="309540" y="267332"/>
                </a:cubicBezTo>
                <a:cubicBezTo>
                  <a:pt x="292492" y="267332"/>
                  <a:pt x="275444" y="259748"/>
                  <a:pt x="264076" y="248372"/>
                </a:cubicBezTo>
                <a:cubicBezTo>
                  <a:pt x="264076" y="248372"/>
                  <a:pt x="264076" y="248372"/>
                  <a:pt x="156104" y="314731"/>
                </a:cubicBezTo>
                <a:cubicBezTo>
                  <a:pt x="158000" y="320419"/>
                  <a:pt x="159892" y="328003"/>
                  <a:pt x="159892" y="333691"/>
                </a:cubicBezTo>
                <a:cubicBezTo>
                  <a:pt x="159892" y="371611"/>
                  <a:pt x="129584" y="400050"/>
                  <a:pt x="91700" y="400050"/>
                </a:cubicBezTo>
                <a:cubicBezTo>
                  <a:pt x="55708" y="400050"/>
                  <a:pt x="25400" y="371611"/>
                  <a:pt x="25400" y="333691"/>
                </a:cubicBezTo>
                <a:cubicBezTo>
                  <a:pt x="25400" y="297668"/>
                  <a:pt x="55708" y="267332"/>
                  <a:pt x="91700" y="267332"/>
                </a:cubicBezTo>
                <a:cubicBezTo>
                  <a:pt x="110640" y="267332"/>
                  <a:pt x="125796" y="274916"/>
                  <a:pt x="139056" y="284396"/>
                </a:cubicBezTo>
                <a:cubicBezTo>
                  <a:pt x="139056" y="284396"/>
                  <a:pt x="139056" y="284396"/>
                  <a:pt x="245136" y="219933"/>
                </a:cubicBezTo>
                <a:cubicBezTo>
                  <a:pt x="243240" y="212349"/>
                  <a:pt x="243240" y="206661"/>
                  <a:pt x="243240" y="200973"/>
                </a:cubicBezTo>
                <a:cubicBezTo>
                  <a:pt x="243240" y="163054"/>
                  <a:pt x="273548" y="132718"/>
                  <a:pt x="309540" y="132718"/>
                </a:cubicBezTo>
                <a:cubicBezTo>
                  <a:pt x="345532" y="132718"/>
                  <a:pt x="375840" y="163054"/>
                  <a:pt x="375840" y="200973"/>
                </a:cubicBezTo>
                <a:cubicBezTo>
                  <a:pt x="375840" y="200973"/>
                  <a:pt x="375840" y="200973"/>
                  <a:pt x="375840" y="202869"/>
                </a:cubicBezTo>
                <a:cubicBezTo>
                  <a:pt x="375840" y="202869"/>
                  <a:pt x="375840" y="202869"/>
                  <a:pt x="470552" y="231309"/>
                </a:cubicBezTo>
                <a:cubicBezTo>
                  <a:pt x="481916" y="212349"/>
                  <a:pt x="502756" y="200973"/>
                  <a:pt x="527380" y="200973"/>
                </a:cubicBezTo>
                <a:cubicBezTo>
                  <a:pt x="540640" y="200973"/>
                  <a:pt x="552004" y="204765"/>
                  <a:pt x="561476" y="210453"/>
                </a:cubicBezTo>
                <a:cubicBezTo>
                  <a:pt x="561476" y="210453"/>
                  <a:pt x="561476" y="210453"/>
                  <a:pt x="684604" y="96695"/>
                </a:cubicBezTo>
                <a:cubicBezTo>
                  <a:pt x="678920" y="87215"/>
                  <a:pt x="677028" y="77735"/>
                  <a:pt x="677028" y="66359"/>
                </a:cubicBezTo>
                <a:cubicBezTo>
                  <a:pt x="677028" y="30336"/>
                  <a:pt x="707336" y="0"/>
                  <a:pt x="7433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73" name="Freeform: Shape 972">
            <a:extLst>
              <a:ext uri="{FF2B5EF4-FFF2-40B4-BE49-F238E27FC236}">
                <a16:creationId xmlns:a16="http://schemas.microsoft.com/office/drawing/2014/main" id="{5FEB30AB-6E5E-41FA-90EF-E6A4E6A15519}"/>
              </a:ext>
            </a:extLst>
          </p:cNvPr>
          <p:cNvSpPr>
            <a:spLocks/>
          </p:cNvSpPr>
          <p:nvPr/>
        </p:nvSpPr>
        <p:spPr bwMode="auto">
          <a:xfrm>
            <a:off x="1127308" y="3246249"/>
            <a:ext cx="529509" cy="403436"/>
          </a:xfrm>
          <a:custGeom>
            <a:avLst/>
            <a:gdLst>
              <a:gd name="connsiteX0" fmla="*/ 17048 w 833437"/>
              <a:gd name="connsiteY0" fmla="*/ 601662 h 635000"/>
              <a:gd name="connsiteX1" fmla="*/ 818284 w 833437"/>
              <a:gd name="connsiteY1" fmla="*/ 601662 h 635000"/>
              <a:gd name="connsiteX2" fmla="*/ 833437 w 833437"/>
              <a:gd name="connsiteY2" fmla="*/ 616479 h 635000"/>
              <a:gd name="connsiteX3" fmla="*/ 818284 w 833437"/>
              <a:gd name="connsiteY3" fmla="*/ 635000 h 635000"/>
              <a:gd name="connsiteX4" fmla="*/ 17048 w 833437"/>
              <a:gd name="connsiteY4" fmla="*/ 635000 h 635000"/>
              <a:gd name="connsiteX5" fmla="*/ 0 w 833437"/>
              <a:gd name="connsiteY5" fmla="*/ 618331 h 635000"/>
              <a:gd name="connsiteX6" fmla="*/ 17048 w 833437"/>
              <a:gd name="connsiteY6" fmla="*/ 601662 h 635000"/>
              <a:gd name="connsiteX7" fmla="*/ 484187 w 833437"/>
              <a:gd name="connsiteY7" fmla="*/ 300037 h 635000"/>
              <a:gd name="connsiteX8" fmla="*/ 433387 w 833437"/>
              <a:gd name="connsiteY8" fmla="*/ 350044 h 635000"/>
              <a:gd name="connsiteX9" fmla="*/ 484187 w 833437"/>
              <a:gd name="connsiteY9" fmla="*/ 400051 h 635000"/>
              <a:gd name="connsiteX10" fmla="*/ 534987 w 833437"/>
              <a:gd name="connsiteY10" fmla="*/ 350044 h 635000"/>
              <a:gd name="connsiteX11" fmla="*/ 484187 w 833437"/>
              <a:gd name="connsiteY11" fmla="*/ 300037 h 635000"/>
              <a:gd name="connsiteX12" fmla="*/ 81756 w 833437"/>
              <a:gd name="connsiteY12" fmla="*/ 300037 h 635000"/>
              <a:gd name="connsiteX13" fmla="*/ 31750 w 833437"/>
              <a:gd name="connsiteY13" fmla="*/ 350044 h 635000"/>
              <a:gd name="connsiteX14" fmla="*/ 81756 w 833437"/>
              <a:gd name="connsiteY14" fmla="*/ 400051 h 635000"/>
              <a:gd name="connsiteX15" fmla="*/ 131762 w 833437"/>
              <a:gd name="connsiteY15" fmla="*/ 350044 h 635000"/>
              <a:gd name="connsiteX16" fmla="*/ 81756 w 833437"/>
              <a:gd name="connsiteY16" fmla="*/ 300037 h 635000"/>
              <a:gd name="connsiteX17" fmla="*/ 283368 w 833437"/>
              <a:gd name="connsiteY17" fmla="*/ 100012 h 635000"/>
              <a:gd name="connsiteX18" fmla="*/ 233362 w 833437"/>
              <a:gd name="connsiteY18" fmla="*/ 149225 h 635000"/>
              <a:gd name="connsiteX19" fmla="*/ 283368 w 833437"/>
              <a:gd name="connsiteY19" fmla="*/ 198438 h 635000"/>
              <a:gd name="connsiteX20" fmla="*/ 333374 w 833437"/>
              <a:gd name="connsiteY20" fmla="*/ 149225 h 635000"/>
              <a:gd name="connsiteX21" fmla="*/ 283368 w 833437"/>
              <a:gd name="connsiteY21" fmla="*/ 100012 h 635000"/>
              <a:gd name="connsiteX22" fmla="*/ 751681 w 833437"/>
              <a:gd name="connsiteY22" fmla="*/ 31750 h 635000"/>
              <a:gd name="connsiteX23" fmla="*/ 701675 w 833437"/>
              <a:gd name="connsiteY23" fmla="*/ 82550 h 635000"/>
              <a:gd name="connsiteX24" fmla="*/ 751681 w 833437"/>
              <a:gd name="connsiteY24" fmla="*/ 133350 h 635000"/>
              <a:gd name="connsiteX25" fmla="*/ 801687 w 833437"/>
              <a:gd name="connsiteY25" fmla="*/ 82550 h 635000"/>
              <a:gd name="connsiteX26" fmla="*/ 751681 w 833437"/>
              <a:gd name="connsiteY26" fmla="*/ 31750 h 635000"/>
              <a:gd name="connsiteX27" fmla="*/ 750093 w 833437"/>
              <a:gd name="connsiteY27" fmla="*/ 0 h 635000"/>
              <a:gd name="connsiteX28" fmla="*/ 833437 w 833437"/>
              <a:gd name="connsiteY28" fmla="*/ 83576 h 635000"/>
              <a:gd name="connsiteX29" fmla="*/ 750093 w 833437"/>
              <a:gd name="connsiteY29" fmla="*/ 167152 h 635000"/>
              <a:gd name="connsiteX30" fmla="*/ 706527 w 833437"/>
              <a:gd name="connsiteY30" fmla="*/ 153856 h 635000"/>
              <a:gd name="connsiteX31" fmla="*/ 553099 w 833437"/>
              <a:gd name="connsiteY31" fmla="*/ 305812 h 635000"/>
              <a:gd name="connsiteX32" fmla="*/ 566358 w 833437"/>
              <a:gd name="connsiteY32" fmla="*/ 351399 h 635000"/>
              <a:gd name="connsiteX33" fmla="*/ 483015 w 833437"/>
              <a:gd name="connsiteY33" fmla="*/ 434975 h 635000"/>
              <a:gd name="connsiteX34" fmla="*/ 399671 w 833437"/>
              <a:gd name="connsiteY34" fmla="*/ 351399 h 635000"/>
              <a:gd name="connsiteX35" fmla="*/ 412930 w 833437"/>
              <a:gd name="connsiteY35" fmla="*/ 305812 h 635000"/>
              <a:gd name="connsiteX36" fmla="*/ 329586 w 833437"/>
              <a:gd name="connsiteY36" fmla="*/ 220337 h 635000"/>
              <a:gd name="connsiteX37" fmla="*/ 284126 w 833437"/>
              <a:gd name="connsiteY37" fmla="*/ 233633 h 635000"/>
              <a:gd name="connsiteX38" fmla="*/ 238666 w 833437"/>
              <a:gd name="connsiteY38" fmla="*/ 220337 h 635000"/>
              <a:gd name="connsiteX39" fmla="*/ 153428 w 833437"/>
              <a:gd name="connsiteY39" fmla="*/ 305812 h 635000"/>
              <a:gd name="connsiteX40" fmla="*/ 166687 w 833437"/>
              <a:gd name="connsiteY40" fmla="*/ 351399 h 635000"/>
              <a:gd name="connsiteX41" fmla="*/ 83344 w 833437"/>
              <a:gd name="connsiteY41" fmla="*/ 434975 h 635000"/>
              <a:gd name="connsiteX42" fmla="*/ 0 w 833437"/>
              <a:gd name="connsiteY42" fmla="*/ 351399 h 635000"/>
              <a:gd name="connsiteX43" fmla="*/ 83344 w 833437"/>
              <a:gd name="connsiteY43" fmla="*/ 267823 h 635000"/>
              <a:gd name="connsiteX44" fmla="*/ 128804 w 833437"/>
              <a:gd name="connsiteY44" fmla="*/ 281119 h 635000"/>
              <a:gd name="connsiteX45" fmla="*/ 214042 w 833437"/>
              <a:gd name="connsiteY45" fmla="*/ 195644 h 635000"/>
              <a:gd name="connsiteX46" fmla="*/ 200783 w 833437"/>
              <a:gd name="connsiteY46" fmla="*/ 150057 h 635000"/>
              <a:gd name="connsiteX47" fmla="*/ 284126 w 833437"/>
              <a:gd name="connsiteY47" fmla="*/ 66481 h 635000"/>
              <a:gd name="connsiteX48" fmla="*/ 367470 w 833437"/>
              <a:gd name="connsiteY48" fmla="*/ 150057 h 635000"/>
              <a:gd name="connsiteX49" fmla="*/ 354211 w 833437"/>
              <a:gd name="connsiteY49" fmla="*/ 195644 h 635000"/>
              <a:gd name="connsiteX50" fmla="*/ 437554 w 833437"/>
              <a:gd name="connsiteY50" fmla="*/ 281119 h 635000"/>
              <a:gd name="connsiteX51" fmla="*/ 483015 w 833437"/>
              <a:gd name="connsiteY51" fmla="*/ 267823 h 635000"/>
              <a:gd name="connsiteX52" fmla="*/ 528475 w 833437"/>
              <a:gd name="connsiteY52" fmla="*/ 281119 h 635000"/>
              <a:gd name="connsiteX53" fmla="*/ 680009 w 833437"/>
              <a:gd name="connsiteY53" fmla="*/ 129163 h 635000"/>
              <a:gd name="connsiteX54" fmla="*/ 666750 w 833437"/>
              <a:gd name="connsiteY54" fmla="*/ 83576 h 635000"/>
              <a:gd name="connsiteX55" fmla="*/ 750093 w 833437"/>
              <a:gd name="connsiteY55" fmla="*/ 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33437" h="635000">
                <a:moveTo>
                  <a:pt x="17048" y="601662"/>
                </a:moveTo>
                <a:cubicBezTo>
                  <a:pt x="17048" y="601662"/>
                  <a:pt x="17048" y="601662"/>
                  <a:pt x="818284" y="601662"/>
                </a:cubicBezTo>
                <a:cubicBezTo>
                  <a:pt x="827755" y="601662"/>
                  <a:pt x="833437" y="609071"/>
                  <a:pt x="833437" y="616479"/>
                </a:cubicBezTo>
                <a:cubicBezTo>
                  <a:pt x="833437" y="625740"/>
                  <a:pt x="827755" y="635000"/>
                  <a:pt x="818284" y="635000"/>
                </a:cubicBezTo>
                <a:cubicBezTo>
                  <a:pt x="818284" y="635000"/>
                  <a:pt x="818284" y="635000"/>
                  <a:pt x="17048" y="635000"/>
                </a:cubicBezTo>
                <a:cubicBezTo>
                  <a:pt x="7577" y="635000"/>
                  <a:pt x="0" y="627592"/>
                  <a:pt x="0" y="618331"/>
                </a:cubicBezTo>
                <a:cubicBezTo>
                  <a:pt x="0" y="609071"/>
                  <a:pt x="7577" y="601662"/>
                  <a:pt x="17048" y="601662"/>
                </a:cubicBezTo>
                <a:close/>
                <a:moveTo>
                  <a:pt x="484187" y="300037"/>
                </a:moveTo>
                <a:cubicBezTo>
                  <a:pt x="456131" y="300037"/>
                  <a:pt x="433387" y="322426"/>
                  <a:pt x="433387" y="350044"/>
                </a:cubicBezTo>
                <a:cubicBezTo>
                  <a:pt x="433387" y="377662"/>
                  <a:pt x="456131" y="400051"/>
                  <a:pt x="484187" y="400051"/>
                </a:cubicBezTo>
                <a:cubicBezTo>
                  <a:pt x="512243" y="400051"/>
                  <a:pt x="534987" y="377662"/>
                  <a:pt x="534987" y="350044"/>
                </a:cubicBezTo>
                <a:cubicBezTo>
                  <a:pt x="534987" y="322426"/>
                  <a:pt x="512243" y="300037"/>
                  <a:pt x="484187" y="300037"/>
                </a:cubicBezTo>
                <a:close/>
                <a:moveTo>
                  <a:pt x="81756" y="300037"/>
                </a:moveTo>
                <a:cubicBezTo>
                  <a:pt x="54138" y="300037"/>
                  <a:pt x="31750" y="322426"/>
                  <a:pt x="31750" y="350044"/>
                </a:cubicBezTo>
                <a:cubicBezTo>
                  <a:pt x="31750" y="377662"/>
                  <a:pt x="54138" y="400051"/>
                  <a:pt x="81756" y="400051"/>
                </a:cubicBezTo>
                <a:cubicBezTo>
                  <a:pt x="109374" y="400051"/>
                  <a:pt x="131762" y="377662"/>
                  <a:pt x="131762" y="350044"/>
                </a:cubicBezTo>
                <a:cubicBezTo>
                  <a:pt x="131762" y="322426"/>
                  <a:pt x="109374" y="300037"/>
                  <a:pt x="81756" y="300037"/>
                </a:cubicBezTo>
                <a:close/>
                <a:moveTo>
                  <a:pt x="283368" y="100012"/>
                </a:moveTo>
                <a:cubicBezTo>
                  <a:pt x="255750" y="100012"/>
                  <a:pt x="233362" y="122045"/>
                  <a:pt x="233362" y="149225"/>
                </a:cubicBezTo>
                <a:cubicBezTo>
                  <a:pt x="233362" y="176405"/>
                  <a:pt x="255750" y="198438"/>
                  <a:pt x="283368" y="198438"/>
                </a:cubicBezTo>
                <a:cubicBezTo>
                  <a:pt x="310986" y="198438"/>
                  <a:pt x="333374" y="176405"/>
                  <a:pt x="333374" y="149225"/>
                </a:cubicBezTo>
                <a:cubicBezTo>
                  <a:pt x="333374" y="122045"/>
                  <a:pt x="310986" y="100012"/>
                  <a:pt x="283368" y="100012"/>
                </a:cubicBezTo>
                <a:close/>
                <a:moveTo>
                  <a:pt x="751681" y="31750"/>
                </a:moveTo>
                <a:cubicBezTo>
                  <a:pt x="724063" y="31750"/>
                  <a:pt x="701675" y="54494"/>
                  <a:pt x="701675" y="82550"/>
                </a:cubicBezTo>
                <a:cubicBezTo>
                  <a:pt x="701675" y="110606"/>
                  <a:pt x="724063" y="133350"/>
                  <a:pt x="751681" y="133350"/>
                </a:cubicBezTo>
                <a:cubicBezTo>
                  <a:pt x="779299" y="133350"/>
                  <a:pt x="801687" y="110606"/>
                  <a:pt x="801687" y="82550"/>
                </a:cubicBezTo>
                <a:cubicBezTo>
                  <a:pt x="801687" y="54494"/>
                  <a:pt x="779299" y="31750"/>
                  <a:pt x="751681" y="31750"/>
                </a:cubicBezTo>
                <a:close/>
                <a:moveTo>
                  <a:pt x="750093" y="0"/>
                </a:moveTo>
                <a:cubicBezTo>
                  <a:pt x="797448" y="0"/>
                  <a:pt x="833437" y="36090"/>
                  <a:pt x="833437" y="83576"/>
                </a:cubicBezTo>
                <a:cubicBezTo>
                  <a:pt x="833437" y="129163"/>
                  <a:pt x="797448" y="167152"/>
                  <a:pt x="750093" y="167152"/>
                </a:cubicBezTo>
                <a:cubicBezTo>
                  <a:pt x="734940" y="167152"/>
                  <a:pt x="717892" y="161454"/>
                  <a:pt x="706527" y="153856"/>
                </a:cubicBezTo>
                <a:cubicBezTo>
                  <a:pt x="706527" y="153856"/>
                  <a:pt x="706527" y="153856"/>
                  <a:pt x="553099" y="305812"/>
                </a:cubicBezTo>
                <a:cubicBezTo>
                  <a:pt x="562570" y="319108"/>
                  <a:pt x="566358" y="334304"/>
                  <a:pt x="566358" y="351399"/>
                </a:cubicBezTo>
                <a:cubicBezTo>
                  <a:pt x="566358" y="396986"/>
                  <a:pt x="530369" y="434975"/>
                  <a:pt x="483015" y="434975"/>
                </a:cubicBezTo>
                <a:cubicBezTo>
                  <a:pt x="437554" y="434975"/>
                  <a:pt x="399671" y="396986"/>
                  <a:pt x="399671" y="351399"/>
                </a:cubicBezTo>
                <a:cubicBezTo>
                  <a:pt x="399671" y="334304"/>
                  <a:pt x="405353" y="319108"/>
                  <a:pt x="412930" y="305812"/>
                </a:cubicBezTo>
                <a:cubicBezTo>
                  <a:pt x="412930" y="305812"/>
                  <a:pt x="412930" y="305812"/>
                  <a:pt x="329586" y="220337"/>
                </a:cubicBezTo>
                <a:cubicBezTo>
                  <a:pt x="316327" y="227935"/>
                  <a:pt x="299280" y="233633"/>
                  <a:pt x="284126" y="233633"/>
                </a:cubicBezTo>
                <a:cubicBezTo>
                  <a:pt x="267079" y="233633"/>
                  <a:pt x="251925" y="227935"/>
                  <a:pt x="238666" y="220337"/>
                </a:cubicBezTo>
                <a:cubicBezTo>
                  <a:pt x="238666" y="220337"/>
                  <a:pt x="238666" y="220337"/>
                  <a:pt x="153428" y="305812"/>
                </a:cubicBezTo>
                <a:cubicBezTo>
                  <a:pt x="161005" y="319108"/>
                  <a:pt x="166687" y="334304"/>
                  <a:pt x="166687" y="351399"/>
                </a:cubicBezTo>
                <a:cubicBezTo>
                  <a:pt x="166687" y="396986"/>
                  <a:pt x="128804" y="434975"/>
                  <a:pt x="83344" y="434975"/>
                </a:cubicBezTo>
                <a:cubicBezTo>
                  <a:pt x="37883" y="434975"/>
                  <a:pt x="0" y="396986"/>
                  <a:pt x="0" y="351399"/>
                </a:cubicBezTo>
                <a:cubicBezTo>
                  <a:pt x="0" y="305812"/>
                  <a:pt x="37883" y="267823"/>
                  <a:pt x="83344" y="267823"/>
                </a:cubicBezTo>
                <a:cubicBezTo>
                  <a:pt x="100391" y="267823"/>
                  <a:pt x="115545" y="271622"/>
                  <a:pt x="128804" y="281119"/>
                </a:cubicBezTo>
                <a:cubicBezTo>
                  <a:pt x="128804" y="281119"/>
                  <a:pt x="128804" y="281119"/>
                  <a:pt x="214042" y="195644"/>
                </a:cubicBezTo>
                <a:cubicBezTo>
                  <a:pt x="204571" y="182348"/>
                  <a:pt x="200783" y="167152"/>
                  <a:pt x="200783" y="150057"/>
                </a:cubicBezTo>
                <a:cubicBezTo>
                  <a:pt x="200783" y="104470"/>
                  <a:pt x="236772" y="66481"/>
                  <a:pt x="284126" y="66481"/>
                </a:cubicBezTo>
                <a:cubicBezTo>
                  <a:pt x="329586" y="66481"/>
                  <a:pt x="367470" y="104470"/>
                  <a:pt x="367470" y="150057"/>
                </a:cubicBezTo>
                <a:cubicBezTo>
                  <a:pt x="367470" y="167152"/>
                  <a:pt x="361787" y="182348"/>
                  <a:pt x="354211" y="195644"/>
                </a:cubicBezTo>
                <a:cubicBezTo>
                  <a:pt x="354211" y="195644"/>
                  <a:pt x="354211" y="195644"/>
                  <a:pt x="437554" y="281119"/>
                </a:cubicBezTo>
                <a:cubicBezTo>
                  <a:pt x="450814" y="271622"/>
                  <a:pt x="467861" y="267823"/>
                  <a:pt x="483015" y="267823"/>
                </a:cubicBezTo>
                <a:cubicBezTo>
                  <a:pt x="500062" y="267823"/>
                  <a:pt x="515216" y="271622"/>
                  <a:pt x="528475" y="281119"/>
                </a:cubicBezTo>
                <a:cubicBezTo>
                  <a:pt x="528475" y="281119"/>
                  <a:pt x="528475" y="281119"/>
                  <a:pt x="680009" y="129163"/>
                </a:cubicBezTo>
                <a:cubicBezTo>
                  <a:pt x="672432" y="115867"/>
                  <a:pt x="666750" y="100671"/>
                  <a:pt x="666750" y="83576"/>
                </a:cubicBezTo>
                <a:cubicBezTo>
                  <a:pt x="666750" y="36090"/>
                  <a:pt x="704633" y="0"/>
                  <a:pt x="75009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74" name="Freeform: Shape 973">
            <a:extLst>
              <a:ext uri="{FF2B5EF4-FFF2-40B4-BE49-F238E27FC236}">
                <a16:creationId xmlns:a16="http://schemas.microsoft.com/office/drawing/2014/main" id="{7848C448-7A13-4B30-BB52-699D91801948}"/>
              </a:ext>
            </a:extLst>
          </p:cNvPr>
          <p:cNvSpPr>
            <a:spLocks/>
          </p:cNvSpPr>
          <p:nvPr/>
        </p:nvSpPr>
        <p:spPr bwMode="auto">
          <a:xfrm>
            <a:off x="3007556" y="3203384"/>
            <a:ext cx="531527" cy="489166"/>
          </a:xfrm>
          <a:custGeom>
            <a:avLst/>
            <a:gdLst>
              <a:gd name="connsiteX0" fmla="*/ 17074 w 836613"/>
              <a:gd name="connsiteY0" fmla="*/ 736600 h 769938"/>
              <a:gd name="connsiteX1" fmla="*/ 819538 w 836613"/>
              <a:gd name="connsiteY1" fmla="*/ 736600 h 769938"/>
              <a:gd name="connsiteX2" fmla="*/ 836612 w 836613"/>
              <a:gd name="connsiteY2" fmla="*/ 753269 h 769938"/>
              <a:gd name="connsiteX3" fmla="*/ 819538 w 836613"/>
              <a:gd name="connsiteY3" fmla="*/ 769938 h 769938"/>
              <a:gd name="connsiteX4" fmla="*/ 17074 w 836613"/>
              <a:gd name="connsiteY4" fmla="*/ 769938 h 769938"/>
              <a:gd name="connsiteX5" fmla="*/ 0 w 836613"/>
              <a:gd name="connsiteY5" fmla="*/ 755121 h 769938"/>
              <a:gd name="connsiteX6" fmla="*/ 17074 w 836613"/>
              <a:gd name="connsiteY6" fmla="*/ 736600 h 769938"/>
              <a:gd name="connsiteX7" fmla="*/ 34925 w 836613"/>
              <a:gd name="connsiteY7" fmla="*/ 436563 h 769938"/>
              <a:gd name="connsiteX8" fmla="*/ 34925 w 836613"/>
              <a:gd name="connsiteY8" fmla="*/ 603251 h 769938"/>
              <a:gd name="connsiteX9" fmla="*/ 150812 w 836613"/>
              <a:gd name="connsiteY9" fmla="*/ 603251 h 769938"/>
              <a:gd name="connsiteX10" fmla="*/ 150812 w 836613"/>
              <a:gd name="connsiteY10" fmla="*/ 436563 h 769938"/>
              <a:gd name="connsiteX11" fmla="*/ 17086 w 836613"/>
              <a:gd name="connsiteY11" fmla="*/ 401638 h 769938"/>
              <a:gd name="connsiteX12" fmla="*/ 167064 w 836613"/>
              <a:gd name="connsiteY12" fmla="*/ 401638 h 769938"/>
              <a:gd name="connsiteX13" fmla="*/ 184150 w 836613"/>
              <a:gd name="connsiteY13" fmla="*/ 418713 h 769938"/>
              <a:gd name="connsiteX14" fmla="*/ 184150 w 836613"/>
              <a:gd name="connsiteY14" fmla="*/ 619823 h 769938"/>
              <a:gd name="connsiteX15" fmla="*/ 167064 w 836613"/>
              <a:gd name="connsiteY15" fmla="*/ 635001 h 769938"/>
              <a:gd name="connsiteX16" fmla="*/ 17086 w 836613"/>
              <a:gd name="connsiteY16" fmla="*/ 635001 h 769938"/>
              <a:gd name="connsiteX17" fmla="*/ 0 w 836613"/>
              <a:gd name="connsiteY17" fmla="*/ 619823 h 769938"/>
              <a:gd name="connsiteX18" fmla="*/ 0 w 836613"/>
              <a:gd name="connsiteY18" fmla="*/ 418713 h 769938"/>
              <a:gd name="connsiteX19" fmla="*/ 17086 w 836613"/>
              <a:gd name="connsiteY19" fmla="*/ 401638 h 769938"/>
              <a:gd name="connsiteX20" fmla="*/ 250825 w 836613"/>
              <a:gd name="connsiteY20" fmla="*/ 368300 h 769938"/>
              <a:gd name="connsiteX21" fmla="*/ 250825 w 836613"/>
              <a:gd name="connsiteY21" fmla="*/ 603250 h 769938"/>
              <a:gd name="connsiteX22" fmla="*/ 368300 w 836613"/>
              <a:gd name="connsiteY22" fmla="*/ 603250 h 769938"/>
              <a:gd name="connsiteX23" fmla="*/ 368300 w 836613"/>
              <a:gd name="connsiteY23" fmla="*/ 368300 h 769938"/>
              <a:gd name="connsiteX24" fmla="*/ 234132 w 836613"/>
              <a:gd name="connsiteY24" fmla="*/ 336550 h 769938"/>
              <a:gd name="connsiteX25" fmla="*/ 384698 w 836613"/>
              <a:gd name="connsiteY25" fmla="*/ 336550 h 769938"/>
              <a:gd name="connsiteX26" fmla="*/ 401637 w 836613"/>
              <a:gd name="connsiteY26" fmla="*/ 353550 h 769938"/>
              <a:gd name="connsiteX27" fmla="*/ 401637 w 836613"/>
              <a:gd name="connsiteY27" fmla="*/ 619889 h 769938"/>
              <a:gd name="connsiteX28" fmla="*/ 384698 w 836613"/>
              <a:gd name="connsiteY28" fmla="*/ 635000 h 769938"/>
              <a:gd name="connsiteX29" fmla="*/ 234132 w 836613"/>
              <a:gd name="connsiteY29" fmla="*/ 635000 h 769938"/>
              <a:gd name="connsiteX30" fmla="*/ 219075 w 836613"/>
              <a:gd name="connsiteY30" fmla="*/ 619889 h 769938"/>
              <a:gd name="connsiteX31" fmla="*/ 219075 w 836613"/>
              <a:gd name="connsiteY31" fmla="*/ 353550 h 769938"/>
              <a:gd name="connsiteX32" fmla="*/ 234132 w 836613"/>
              <a:gd name="connsiteY32" fmla="*/ 336550 h 769938"/>
              <a:gd name="connsiteX33" fmla="*/ 468313 w 836613"/>
              <a:gd name="connsiteY33" fmla="*/ 234950 h 769938"/>
              <a:gd name="connsiteX34" fmla="*/ 468313 w 836613"/>
              <a:gd name="connsiteY34" fmla="*/ 603250 h 769938"/>
              <a:gd name="connsiteX35" fmla="*/ 585788 w 836613"/>
              <a:gd name="connsiteY35" fmla="*/ 603250 h 769938"/>
              <a:gd name="connsiteX36" fmla="*/ 585788 w 836613"/>
              <a:gd name="connsiteY36" fmla="*/ 234950 h 769938"/>
              <a:gd name="connsiteX37" fmla="*/ 452061 w 836613"/>
              <a:gd name="connsiteY37" fmla="*/ 201613 h 769938"/>
              <a:gd name="connsiteX38" fmla="*/ 602039 w 836613"/>
              <a:gd name="connsiteY38" fmla="*/ 201613 h 769938"/>
              <a:gd name="connsiteX39" fmla="*/ 619125 w 836613"/>
              <a:gd name="connsiteY39" fmla="*/ 218646 h 769938"/>
              <a:gd name="connsiteX40" fmla="*/ 619125 w 836613"/>
              <a:gd name="connsiteY40" fmla="*/ 619861 h 769938"/>
              <a:gd name="connsiteX41" fmla="*/ 602039 w 836613"/>
              <a:gd name="connsiteY41" fmla="*/ 635001 h 769938"/>
              <a:gd name="connsiteX42" fmla="*/ 452061 w 836613"/>
              <a:gd name="connsiteY42" fmla="*/ 635001 h 769938"/>
              <a:gd name="connsiteX43" fmla="*/ 434975 w 836613"/>
              <a:gd name="connsiteY43" fmla="*/ 619861 h 769938"/>
              <a:gd name="connsiteX44" fmla="*/ 434975 w 836613"/>
              <a:gd name="connsiteY44" fmla="*/ 218646 h 769938"/>
              <a:gd name="connsiteX45" fmla="*/ 452061 w 836613"/>
              <a:gd name="connsiteY45" fmla="*/ 201613 h 769938"/>
              <a:gd name="connsiteX46" fmla="*/ 685800 w 836613"/>
              <a:gd name="connsiteY46" fmla="*/ 33338 h 769938"/>
              <a:gd name="connsiteX47" fmla="*/ 685800 w 836613"/>
              <a:gd name="connsiteY47" fmla="*/ 603251 h 769938"/>
              <a:gd name="connsiteX48" fmla="*/ 803275 w 836613"/>
              <a:gd name="connsiteY48" fmla="*/ 603251 h 769938"/>
              <a:gd name="connsiteX49" fmla="*/ 803275 w 836613"/>
              <a:gd name="connsiteY49" fmla="*/ 33338 h 769938"/>
              <a:gd name="connsiteX50" fmla="*/ 669549 w 836613"/>
              <a:gd name="connsiteY50" fmla="*/ 0 h 769938"/>
              <a:gd name="connsiteX51" fmla="*/ 819527 w 836613"/>
              <a:gd name="connsiteY51" fmla="*/ 0 h 769938"/>
              <a:gd name="connsiteX52" fmla="*/ 836613 w 836613"/>
              <a:gd name="connsiteY52" fmla="*/ 17060 h 769938"/>
              <a:gd name="connsiteX53" fmla="*/ 836613 w 836613"/>
              <a:gd name="connsiteY53" fmla="*/ 619836 h 769938"/>
              <a:gd name="connsiteX54" fmla="*/ 819527 w 836613"/>
              <a:gd name="connsiteY54" fmla="*/ 635000 h 769938"/>
              <a:gd name="connsiteX55" fmla="*/ 669549 w 836613"/>
              <a:gd name="connsiteY55" fmla="*/ 635000 h 769938"/>
              <a:gd name="connsiteX56" fmla="*/ 652463 w 836613"/>
              <a:gd name="connsiteY56" fmla="*/ 619836 h 769938"/>
              <a:gd name="connsiteX57" fmla="*/ 652463 w 836613"/>
              <a:gd name="connsiteY57" fmla="*/ 17060 h 769938"/>
              <a:gd name="connsiteX58" fmla="*/ 669549 w 836613"/>
              <a:gd name="connsiteY58" fmla="*/ 0 h 76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836613" h="769938">
                <a:moveTo>
                  <a:pt x="17074" y="736600"/>
                </a:moveTo>
                <a:cubicBezTo>
                  <a:pt x="17074" y="736600"/>
                  <a:pt x="17074" y="736600"/>
                  <a:pt x="819538" y="736600"/>
                </a:cubicBezTo>
                <a:cubicBezTo>
                  <a:pt x="829024" y="736600"/>
                  <a:pt x="836612" y="744009"/>
                  <a:pt x="836612" y="753269"/>
                </a:cubicBezTo>
                <a:cubicBezTo>
                  <a:pt x="836612" y="762530"/>
                  <a:pt x="829024" y="769938"/>
                  <a:pt x="819538" y="769938"/>
                </a:cubicBezTo>
                <a:cubicBezTo>
                  <a:pt x="819538" y="769938"/>
                  <a:pt x="819538" y="769938"/>
                  <a:pt x="17074" y="769938"/>
                </a:cubicBezTo>
                <a:cubicBezTo>
                  <a:pt x="7588" y="769938"/>
                  <a:pt x="0" y="762530"/>
                  <a:pt x="0" y="755121"/>
                </a:cubicBezTo>
                <a:cubicBezTo>
                  <a:pt x="0" y="745861"/>
                  <a:pt x="7588" y="736600"/>
                  <a:pt x="17074" y="736600"/>
                </a:cubicBezTo>
                <a:close/>
                <a:moveTo>
                  <a:pt x="34925" y="436563"/>
                </a:moveTo>
                <a:lnTo>
                  <a:pt x="34925" y="603251"/>
                </a:lnTo>
                <a:lnTo>
                  <a:pt x="150812" y="603251"/>
                </a:lnTo>
                <a:lnTo>
                  <a:pt x="150812" y="436563"/>
                </a:lnTo>
                <a:close/>
                <a:moveTo>
                  <a:pt x="17086" y="401638"/>
                </a:moveTo>
                <a:cubicBezTo>
                  <a:pt x="17086" y="401638"/>
                  <a:pt x="17086" y="401638"/>
                  <a:pt x="167064" y="401638"/>
                </a:cubicBezTo>
                <a:cubicBezTo>
                  <a:pt x="176556" y="401638"/>
                  <a:pt x="184150" y="409227"/>
                  <a:pt x="184150" y="418713"/>
                </a:cubicBezTo>
                <a:cubicBezTo>
                  <a:pt x="184150" y="418713"/>
                  <a:pt x="184150" y="418713"/>
                  <a:pt x="184150" y="619823"/>
                </a:cubicBezTo>
                <a:cubicBezTo>
                  <a:pt x="184150" y="627412"/>
                  <a:pt x="176556" y="635001"/>
                  <a:pt x="167064" y="635001"/>
                </a:cubicBezTo>
                <a:cubicBezTo>
                  <a:pt x="167064" y="635001"/>
                  <a:pt x="167064" y="635001"/>
                  <a:pt x="17086" y="635001"/>
                </a:cubicBezTo>
                <a:cubicBezTo>
                  <a:pt x="7594" y="635001"/>
                  <a:pt x="0" y="627412"/>
                  <a:pt x="0" y="619823"/>
                </a:cubicBezTo>
                <a:cubicBezTo>
                  <a:pt x="0" y="619823"/>
                  <a:pt x="0" y="619823"/>
                  <a:pt x="0" y="418713"/>
                </a:cubicBezTo>
                <a:cubicBezTo>
                  <a:pt x="0" y="409227"/>
                  <a:pt x="7594" y="401638"/>
                  <a:pt x="17086" y="401638"/>
                </a:cubicBezTo>
                <a:close/>
                <a:moveTo>
                  <a:pt x="250825" y="368300"/>
                </a:moveTo>
                <a:lnTo>
                  <a:pt x="250825" y="603250"/>
                </a:lnTo>
                <a:lnTo>
                  <a:pt x="368300" y="603250"/>
                </a:lnTo>
                <a:lnTo>
                  <a:pt x="368300" y="368300"/>
                </a:lnTo>
                <a:close/>
                <a:moveTo>
                  <a:pt x="234132" y="336550"/>
                </a:moveTo>
                <a:cubicBezTo>
                  <a:pt x="234132" y="336550"/>
                  <a:pt x="234132" y="336550"/>
                  <a:pt x="384698" y="336550"/>
                </a:cubicBezTo>
                <a:cubicBezTo>
                  <a:pt x="394109" y="336550"/>
                  <a:pt x="401637" y="344106"/>
                  <a:pt x="401637" y="353550"/>
                </a:cubicBezTo>
                <a:cubicBezTo>
                  <a:pt x="401637" y="353550"/>
                  <a:pt x="401637" y="353550"/>
                  <a:pt x="401637" y="619889"/>
                </a:cubicBezTo>
                <a:cubicBezTo>
                  <a:pt x="401637" y="627444"/>
                  <a:pt x="394109" y="635000"/>
                  <a:pt x="384698" y="635000"/>
                </a:cubicBezTo>
                <a:cubicBezTo>
                  <a:pt x="384698" y="635000"/>
                  <a:pt x="384698" y="635000"/>
                  <a:pt x="234132" y="635000"/>
                </a:cubicBezTo>
                <a:cubicBezTo>
                  <a:pt x="226603" y="635000"/>
                  <a:pt x="219075" y="627444"/>
                  <a:pt x="219075" y="619889"/>
                </a:cubicBezTo>
                <a:cubicBezTo>
                  <a:pt x="219075" y="619889"/>
                  <a:pt x="219075" y="619889"/>
                  <a:pt x="219075" y="353550"/>
                </a:cubicBezTo>
                <a:cubicBezTo>
                  <a:pt x="219075" y="344106"/>
                  <a:pt x="226603" y="336550"/>
                  <a:pt x="234132" y="336550"/>
                </a:cubicBezTo>
                <a:close/>
                <a:moveTo>
                  <a:pt x="468313" y="234950"/>
                </a:moveTo>
                <a:lnTo>
                  <a:pt x="468313" y="603250"/>
                </a:lnTo>
                <a:lnTo>
                  <a:pt x="585788" y="603250"/>
                </a:lnTo>
                <a:lnTo>
                  <a:pt x="585788" y="234950"/>
                </a:lnTo>
                <a:close/>
                <a:moveTo>
                  <a:pt x="452061" y="201613"/>
                </a:moveTo>
                <a:cubicBezTo>
                  <a:pt x="452061" y="201613"/>
                  <a:pt x="452061" y="201613"/>
                  <a:pt x="602039" y="201613"/>
                </a:cubicBezTo>
                <a:cubicBezTo>
                  <a:pt x="611531" y="201613"/>
                  <a:pt x="619125" y="209183"/>
                  <a:pt x="619125" y="218646"/>
                </a:cubicBezTo>
                <a:cubicBezTo>
                  <a:pt x="619125" y="218646"/>
                  <a:pt x="619125" y="218646"/>
                  <a:pt x="619125" y="619861"/>
                </a:cubicBezTo>
                <a:cubicBezTo>
                  <a:pt x="619125" y="627431"/>
                  <a:pt x="611531" y="635001"/>
                  <a:pt x="602039" y="635001"/>
                </a:cubicBezTo>
                <a:cubicBezTo>
                  <a:pt x="602039" y="635001"/>
                  <a:pt x="602039" y="635001"/>
                  <a:pt x="452061" y="635001"/>
                </a:cubicBezTo>
                <a:cubicBezTo>
                  <a:pt x="442569" y="635001"/>
                  <a:pt x="434975" y="627431"/>
                  <a:pt x="434975" y="619861"/>
                </a:cubicBezTo>
                <a:cubicBezTo>
                  <a:pt x="434975" y="619861"/>
                  <a:pt x="434975" y="619861"/>
                  <a:pt x="434975" y="218646"/>
                </a:cubicBezTo>
                <a:cubicBezTo>
                  <a:pt x="434975" y="209183"/>
                  <a:pt x="442569" y="201613"/>
                  <a:pt x="452061" y="201613"/>
                </a:cubicBezTo>
                <a:close/>
                <a:moveTo>
                  <a:pt x="685800" y="33338"/>
                </a:moveTo>
                <a:lnTo>
                  <a:pt x="685800" y="603251"/>
                </a:lnTo>
                <a:lnTo>
                  <a:pt x="803275" y="603251"/>
                </a:lnTo>
                <a:lnTo>
                  <a:pt x="803275" y="33338"/>
                </a:lnTo>
                <a:close/>
                <a:moveTo>
                  <a:pt x="669549" y="0"/>
                </a:moveTo>
                <a:cubicBezTo>
                  <a:pt x="669549" y="0"/>
                  <a:pt x="669549" y="0"/>
                  <a:pt x="819527" y="0"/>
                </a:cubicBezTo>
                <a:cubicBezTo>
                  <a:pt x="829019" y="0"/>
                  <a:pt x="836613" y="7582"/>
                  <a:pt x="836613" y="17060"/>
                </a:cubicBezTo>
                <a:cubicBezTo>
                  <a:pt x="836613" y="17060"/>
                  <a:pt x="836613" y="17060"/>
                  <a:pt x="836613" y="619836"/>
                </a:cubicBezTo>
                <a:cubicBezTo>
                  <a:pt x="836613" y="627418"/>
                  <a:pt x="829019" y="635000"/>
                  <a:pt x="819527" y="635000"/>
                </a:cubicBezTo>
                <a:cubicBezTo>
                  <a:pt x="819527" y="635000"/>
                  <a:pt x="819527" y="635000"/>
                  <a:pt x="669549" y="635000"/>
                </a:cubicBezTo>
                <a:cubicBezTo>
                  <a:pt x="660057" y="635000"/>
                  <a:pt x="652463" y="627418"/>
                  <a:pt x="652463" y="619836"/>
                </a:cubicBezTo>
                <a:cubicBezTo>
                  <a:pt x="652463" y="619836"/>
                  <a:pt x="652463" y="619836"/>
                  <a:pt x="652463" y="17060"/>
                </a:cubicBezTo>
                <a:cubicBezTo>
                  <a:pt x="652463" y="7582"/>
                  <a:pt x="660057" y="0"/>
                  <a:pt x="6695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75" name="Freeform: Shape 974">
            <a:extLst>
              <a:ext uri="{FF2B5EF4-FFF2-40B4-BE49-F238E27FC236}">
                <a16:creationId xmlns:a16="http://schemas.microsoft.com/office/drawing/2014/main" id="{0AE8D799-B962-4DAD-B946-48545A9398F1}"/>
              </a:ext>
            </a:extLst>
          </p:cNvPr>
          <p:cNvSpPr>
            <a:spLocks/>
          </p:cNvSpPr>
          <p:nvPr/>
        </p:nvSpPr>
        <p:spPr bwMode="auto">
          <a:xfrm>
            <a:off x="4888814" y="3203384"/>
            <a:ext cx="531526" cy="489166"/>
          </a:xfrm>
          <a:custGeom>
            <a:avLst/>
            <a:gdLst>
              <a:gd name="connsiteX0" fmla="*/ 17074 w 836611"/>
              <a:gd name="connsiteY0" fmla="*/ 736600 h 769938"/>
              <a:gd name="connsiteX1" fmla="*/ 819539 w 836611"/>
              <a:gd name="connsiteY1" fmla="*/ 736600 h 769938"/>
              <a:gd name="connsiteX2" fmla="*/ 836611 w 836611"/>
              <a:gd name="connsiteY2" fmla="*/ 753269 h 769938"/>
              <a:gd name="connsiteX3" fmla="*/ 819539 w 836611"/>
              <a:gd name="connsiteY3" fmla="*/ 769938 h 769938"/>
              <a:gd name="connsiteX4" fmla="*/ 17074 w 836611"/>
              <a:gd name="connsiteY4" fmla="*/ 769938 h 769938"/>
              <a:gd name="connsiteX5" fmla="*/ 0 w 836611"/>
              <a:gd name="connsiteY5" fmla="*/ 755121 h 769938"/>
              <a:gd name="connsiteX6" fmla="*/ 17074 w 836611"/>
              <a:gd name="connsiteY6" fmla="*/ 736600 h 769938"/>
              <a:gd name="connsiteX7" fmla="*/ 195263 w 836611"/>
              <a:gd name="connsiteY7" fmla="*/ 436563 h 769938"/>
              <a:gd name="connsiteX8" fmla="*/ 195263 w 836611"/>
              <a:gd name="connsiteY8" fmla="*/ 603251 h 769938"/>
              <a:gd name="connsiteX9" fmla="*/ 322263 w 836611"/>
              <a:gd name="connsiteY9" fmla="*/ 603251 h 769938"/>
              <a:gd name="connsiteX10" fmla="*/ 322263 w 836611"/>
              <a:gd name="connsiteY10" fmla="*/ 436563 h 769938"/>
              <a:gd name="connsiteX11" fmla="*/ 515938 w 836611"/>
              <a:gd name="connsiteY11" fmla="*/ 368300 h 769938"/>
              <a:gd name="connsiteX12" fmla="*/ 515938 w 836611"/>
              <a:gd name="connsiteY12" fmla="*/ 603250 h 769938"/>
              <a:gd name="connsiteX13" fmla="*/ 642939 w 836611"/>
              <a:gd name="connsiteY13" fmla="*/ 603250 h 769938"/>
              <a:gd name="connsiteX14" fmla="*/ 642939 w 836611"/>
              <a:gd name="connsiteY14" fmla="*/ 368300 h 769938"/>
              <a:gd name="connsiteX15" fmla="*/ 33339 w 836611"/>
              <a:gd name="connsiteY15" fmla="*/ 336550 h 769938"/>
              <a:gd name="connsiteX16" fmla="*/ 33339 w 836611"/>
              <a:gd name="connsiteY16" fmla="*/ 603250 h 769938"/>
              <a:gd name="connsiteX17" fmla="*/ 160339 w 836611"/>
              <a:gd name="connsiteY17" fmla="*/ 603250 h 769938"/>
              <a:gd name="connsiteX18" fmla="*/ 160339 w 836611"/>
              <a:gd name="connsiteY18" fmla="*/ 419100 h 769938"/>
              <a:gd name="connsiteX19" fmla="*/ 160339 w 836611"/>
              <a:gd name="connsiteY19" fmla="*/ 336550 h 769938"/>
              <a:gd name="connsiteX20" fmla="*/ 674687 w 836611"/>
              <a:gd name="connsiteY20" fmla="*/ 217488 h 769938"/>
              <a:gd name="connsiteX21" fmla="*/ 674687 w 836611"/>
              <a:gd name="connsiteY21" fmla="*/ 352426 h 769938"/>
              <a:gd name="connsiteX22" fmla="*/ 674687 w 836611"/>
              <a:gd name="connsiteY22" fmla="*/ 603251 h 769938"/>
              <a:gd name="connsiteX23" fmla="*/ 801687 w 836611"/>
              <a:gd name="connsiteY23" fmla="*/ 603251 h 769938"/>
              <a:gd name="connsiteX24" fmla="*/ 801687 w 836611"/>
              <a:gd name="connsiteY24" fmla="*/ 217488 h 769938"/>
              <a:gd name="connsiteX25" fmla="*/ 354013 w 836611"/>
              <a:gd name="connsiteY25" fmla="*/ 33338 h 769938"/>
              <a:gd name="connsiteX26" fmla="*/ 354013 w 836611"/>
              <a:gd name="connsiteY26" fmla="*/ 419101 h 769938"/>
              <a:gd name="connsiteX27" fmla="*/ 354013 w 836611"/>
              <a:gd name="connsiteY27" fmla="*/ 603251 h 769938"/>
              <a:gd name="connsiteX28" fmla="*/ 481013 w 836611"/>
              <a:gd name="connsiteY28" fmla="*/ 603251 h 769938"/>
              <a:gd name="connsiteX29" fmla="*/ 481013 w 836611"/>
              <a:gd name="connsiteY29" fmla="*/ 352426 h 769938"/>
              <a:gd name="connsiteX30" fmla="*/ 481013 w 836611"/>
              <a:gd name="connsiteY30" fmla="*/ 33338 h 769938"/>
              <a:gd name="connsiteX31" fmla="*/ 337681 w 836611"/>
              <a:gd name="connsiteY31" fmla="*/ 0 h 769938"/>
              <a:gd name="connsiteX32" fmla="*/ 498933 w 836611"/>
              <a:gd name="connsiteY32" fmla="*/ 0 h 769938"/>
              <a:gd name="connsiteX33" fmla="*/ 516007 w 836611"/>
              <a:gd name="connsiteY33" fmla="*/ 17060 h 769938"/>
              <a:gd name="connsiteX34" fmla="*/ 516007 w 836611"/>
              <a:gd name="connsiteY34" fmla="*/ 335508 h 769938"/>
              <a:gd name="connsiteX35" fmla="*/ 643111 w 836611"/>
              <a:gd name="connsiteY35" fmla="*/ 335508 h 769938"/>
              <a:gd name="connsiteX36" fmla="*/ 643111 w 836611"/>
              <a:gd name="connsiteY36" fmla="*/ 200925 h 769938"/>
              <a:gd name="connsiteX37" fmla="*/ 660183 w 836611"/>
              <a:gd name="connsiteY37" fmla="*/ 183866 h 769938"/>
              <a:gd name="connsiteX38" fmla="*/ 819539 w 836611"/>
              <a:gd name="connsiteY38" fmla="*/ 183866 h 769938"/>
              <a:gd name="connsiteX39" fmla="*/ 836611 w 836611"/>
              <a:gd name="connsiteY39" fmla="*/ 200925 h 769938"/>
              <a:gd name="connsiteX40" fmla="*/ 836611 w 836611"/>
              <a:gd name="connsiteY40" fmla="*/ 619836 h 769938"/>
              <a:gd name="connsiteX41" fmla="*/ 819539 w 836611"/>
              <a:gd name="connsiteY41" fmla="*/ 635000 h 769938"/>
              <a:gd name="connsiteX42" fmla="*/ 660183 w 836611"/>
              <a:gd name="connsiteY42" fmla="*/ 635000 h 769938"/>
              <a:gd name="connsiteX43" fmla="*/ 498933 w 836611"/>
              <a:gd name="connsiteY43" fmla="*/ 635000 h 769938"/>
              <a:gd name="connsiteX44" fmla="*/ 337681 w 836611"/>
              <a:gd name="connsiteY44" fmla="*/ 635000 h 769938"/>
              <a:gd name="connsiteX45" fmla="*/ 178326 w 836611"/>
              <a:gd name="connsiteY45" fmla="*/ 635000 h 769938"/>
              <a:gd name="connsiteX46" fmla="*/ 17075 w 836611"/>
              <a:gd name="connsiteY46" fmla="*/ 635000 h 769938"/>
              <a:gd name="connsiteX47" fmla="*/ 1 w 836611"/>
              <a:gd name="connsiteY47" fmla="*/ 619836 h 769938"/>
              <a:gd name="connsiteX48" fmla="*/ 1 w 836611"/>
              <a:gd name="connsiteY48" fmla="*/ 318448 h 769938"/>
              <a:gd name="connsiteX49" fmla="*/ 17075 w 836611"/>
              <a:gd name="connsiteY49" fmla="*/ 301388 h 769938"/>
              <a:gd name="connsiteX50" fmla="*/ 178326 w 836611"/>
              <a:gd name="connsiteY50" fmla="*/ 301388 h 769938"/>
              <a:gd name="connsiteX51" fmla="*/ 195400 w 836611"/>
              <a:gd name="connsiteY51" fmla="*/ 318448 h 769938"/>
              <a:gd name="connsiteX52" fmla="*/ 195400 w 836611"/>
              <a:gd name="connsiteY52" fmla="*/ 401851 h 769938"/>
              <a:gd name="connsiteX53" fmla="*/ 322504 w 836611"/>
              <a:gd name="connsiteY53" fmla="*/ 401851 h 769938"/>
              <a:gd name="connsiteX54" fmla="*/ 322504 w 836611"/>
              <a:gd name="connsiteY54" fmla="*/ 17060 h 769938"/>
              <a:gd name="connsiteX55" fmla="*/ 337681 w 836611"/>
              <a:gd name="connsiteY55" fmla="*/ 0 h 76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36611" h="769938">
                <a:moveTo>
                  <a:pt x="17074" y="736600"/>
                </a:moveTo>
                <a:cubicBezTo>
                  <a:pt x="17074" y="736600"/>
                  <a:pt x="17074" y="736600"/>
                  <a:pt x="819539" y="736600"/>
                </a:cubicBezTo>
                <a:cubicBezTo>
                  <a:pt x="829023" y="736600"/>
                  <a:pt x="836611" y="744009"/>
                  <a:pt x="836611" y="753269"/>
                </a:cubicBezTo>
                <a:cubicBezTo>
                  <a:pt x="836611" y="762530"/>
                  <a:pt x="829023" y="769938"/>
                  <a:pt x="819539" y="769938"/>
                </a:cubicBezTo>
                <a:cubicBezTo>
                  <a:pt x="819539" y="769938"/>
                  <a:pt x="819539" y="769938"/>
                  <a:pt x="17074" y="769938"/>
                </a:cubicBezTo>
                <a:cubicBezTo>
                  <a:pt x="7588" y="769938"/>
                  <a:pt x="0" y="762530"/>
                  <a:pt x="0" y="755121"/>
                </a:cubicBezTo>
                <a:cubicBezTo>
                  <a:pt x="0" y="745861"/>
                  <a:pt x="7588" y="736600"/>
                  <a:pt x="17074" y="736600"/>
                </a:cubicBezTo>
                <a:close/>
                <a:moveTo>
                  <a:pt x="195263" y="436563"/>
                </a:moveTo>
                <a:lnTo>
                  <a:pt x="195263" y="603251"/>
                </a:lnTo>
                <a:lnTo>
                  <a:pt x="322263" y="603251"/>
                </a:lnTo>
                <a:lnTo>
                  <a:pt x="322263" y="436563"/>
                </a:lnTo>
                <a:close/>
                <a:moveTo>
                  <a:pt x="515938" y="368300"/>
                </a:moveTo>
                <a:lnTo>
                  <a:pt x="515938" y="603250"/>
                </a:lnTo>
                <a:lnTo>
                  <a:pt x="642939" y="603250"/>
                </a:lnTo>
                <a:lnTo>
                  <a:pt x="642939" y="368300"/>
                </a:lnTo>
                <a:close/>
                <a:moveTo>
                  <a:pt x="33339" y="336550"/>
                </a:moveTo>
                <a:lnTo>
                  <a:pt x="33339" y="603250"/>
                </a:lnTo>
                <a:lnTo>
                  <a:pt x="160339" y="603250"/>
                </a:lnTo>
                <a:lnTo>
                  <a:pt x="160339" y="419100"/>
                </a:lnTo>
                <a:lnTo>
                  <a:pt x="160339" y="336550"/>
                </a:lnTo>
                <a:close/>
                <a:moveTo>
                  <a:pt x="674687" y="217488"/>
                </a:moveTo>
                <a:lnTo>
                  <a:pt x="674687" y="352426"/>
                </a:lnTo>
                <a:lnTo>
                  <a:pt x="674687" y="603251"/>
                </a:lnTo>
                <a:lnTo>
                  <a:pt x="801687" y="603251"/>
                </a:lnTo>
                <a:lnTo>
                  <a:pt x="801687" y="217488"/>
                </a:lnTo>
                <a:close/>
                <a:moveTo>
                  <a:pt x="354013" y="33338"/>
                </a:moveTo>
                <a:lnTo>
                  <a:pt x="354013" y="419101"/>
                </a:lnTo>
                <a:lnTo>
                  <a:pt x="354013" y="603251"/>
                </a:lnTo>
                <a:lnTo>
                  <a:pt x="481013" y="603251"/>
                </a:lnTo>
                <a:lnTo>
                  <a:pt x="481013" y="352426"/>
                </a:lnTo>
                <a:lnTo>
                  <a:pt x="481013" y="33338"/>
                </a:lnTo>
                <a:close/>
                <a:moveTo>
                  <a:pt x="337681" y="0"/>
                </a:moveTo>
                <a:cubicBezTo>
                  <a:pt x="337681" y="0"/>
                  <a:pt x="337681" y="0"/>
                  <a:pt x="498933" y="0"/>
                </a:cubicBezTo>
                <a:cubicBezTo>
                  <a:pt x="508418" y="0"/>
                  <a:pt x="516007" y="7582"/>
                  <a:pt x="516007" y="17060"/>
                </a:cubicBezTo>
                <a:cubicBezTo>
                  <a:pt x="516007" y="17060"/>
                  <a:pt x="516007" y="17060"/>
                  <a:pt x="516007" y="335508"/>
                </a:cubicBezTo>
                <a:cubicBezTo>
                  <a:pt x="516007" y="335508"/>
                  <a:pt x="516007" y="335508"/>
                  <a:pt x="643111" y="335508"/>
                </a:cubicBezTo>
                <a:cubicBezTo>
                  <a:pt x="643111" y="335508"/>
                  <a:pt x="643111" y="335508"/>
                  <a:pt x="643111" y="200925"/>
                </a:cubicBezTo>
                <a:cubicBezTo>
                  <a:pt x="643111" y="191448"/>
                  <a:pt x="650699" y="183866"/>
                  <a:pt x="660183" y="183866"/>
                </a:cubicBezTo>
                <a:cubicBezTo>
                  <a:pt x="660183" y="183866"/>
                  <a:pt x="660183" y="183866"/>
                  <a:pt x="819539" y="183866"/>
                </a:cubicBezTo>
                <a:cubicBezTo>
                  <a:pt x="829023" y="183866"/>
                  <a:pt x="836611" y="191448"/>
                  <a:pt x="836611" y="200925"/>
                </a:cubicBezTo>
                <a:cubicBezTo>
                  <a:pt x="836611" y="200925"/>
                  <a:pt x="836611" y="200925"/>
                  <a:pt x="836611" y="619836"/>
                </a:cubicBezTo>
                <a:cubicBezTo>
                  <a:pt x="836611" y="627418"/>
                  <a:pt x="829023" y="635000"/>
                  <a:pt x="819539" y="635000"/>
                </a:cubicBezTo>
                <a:cubicBezTo>
                  <a:pt x="819539" y="635000"/>
                  <a:pt x="819539" y="635000"/>
                  <a:pt x="660183" y="635000"/>
                </a:cubicBezTo>
                <a:cubicBezTo>
                  <a:pt x="660183" y="635000"/>
                  <a:pt x="660183" y="635000"/>
                  <a:pt x="498933" y="635000"/>
                </a:cubicBezTo>
                <a:cubicBezTo>
                  <a:pt x="498933" y="635000"/>
                  <a:pt x="498933" y="635000"/>
                  <a:pt x="337681" y="635000"/>
                </a:cubicBezTo>
                <a:cubicBezTo>
                  <a:pt x="337681" y="635000"/>
                  <a:pt x="337681" y="635000"/>
                  <a:pt x="178326" y="635000"/>
                </a:cubicBezTo>
                <a:cubicBezTo>
                  <a:pt x="178326" y="635000"/>
                  <a:pt x="178326" y="635000"/>
                  <a:pt x="17075" y="635000"/>
                </a:cubicBezTo>
                <a:cubicBezTo>
                  <a:pt x="7589" y="635000"/>
                  <a:pt x="1" y="627418"/>
                  <a:pt x="1" y="619836"/>
                </a:cubicBezTo>
                <a:cubicBezTo>
                  <a:pt x="1" y="619836"/>
                  <a:pt x="1" y="619836"/>
                  <a:pt x="1" y="318448"/>
                </a:cubicBezTo>
                <a:cubicBezTo>
                  <a:pt x="1" y="308970"/>
                  <a:pt x="7589" y="301388"/>
                  <a:pt x="17075" y="301388"/>
                </a:cubicBezTo>
                <a:cubicBezTo>
                  <a:pt x="17075" y="301388"/>
                  <a:pt x="17075" y="301388"/>
                  <a:pt x="178326" y="301388"/>
                </a:cubicBezTo>
                <a:cubicBezTo>
                  <a:pt x="187812" y="301388"/>
                  <a:pt x="195400" y="308970"/>
                  <a:pt x="195400" y="318448"/>
                </a:cubicBezTo>
                <a:cubicBezTo>
                  <a:pt x="195400" y="318448"/>
                  <a:pt x="195400" y="318448"/>
                  <a:pt x="195400" y="401851"/>
                </a:cubicBezTo>
                <a:cubicBezTo>
                  <a:pt x="195400" y="401851"/>
                  <a:pt x="195400" y="401851"/>
                  <a:pt x="322504" y="401851"/>
                </a:cubicBezTo>
                <a:cubicBezTo>
                  <a:pt x="322504" y="401851"/>
                  <a:pt x="322504" y="401851"/>
                  <a:pt x="322504" y="17060"/>
                </a:cubicBezTo>
                <a:cubicBezTo>
                  <a:pt x="322504" y="7582"/>
                  <a:pt x="330093" y="0"/>
                  <a:pt x="3376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68" name="Freeform: Shape 467">
            <a:extLst>
              <a:ext uri="{FF2B5EF4-FFF2-40B4-BE49-F238E27FC236}">
                <a16:creationId xmlns:a16="http://schemas.microsoft.com/office/drawing/2014/main" id="{C3D31C5C-C9AB-4AF7-AAC2-EED1ADCDFB44}"/>
              </a:ext>
            </a:extLst>
          </p:cNvPr>
          <p:cNvSpPr>
            <a:spLocks/>
          </p:cNvSpPr>
          <p:nvPr/>
        </p:nvSpPr>
        <p:spPr bwMode="auto">
          <a:xfrm>
            <a:off x="3007556" y="2030016"/>
            <a:ext cx="531526" cy="530518"/>
          </a:xfrm>
          <a:custGeom>
            <a:avLst/>
            <a:gdLst>
              <a:gd name="connsiteX0" fmla="*/ 211082 w 836612"/>
              <a:gd name="connsiteY0" fmla="*/ 557213 h 835025"/>
              <a:gd name="connsiteX1" fmla="*/ 93663 w 836612"/>
              <a:gd name="connsiteY1" fmla="*/ 623974 h 835025"/>
              <a:gd name="connsiteX2" fmla="*/ 417513 w 836612"/>
              <a:gd name="connsiteY2" fmla="*/ 803276 h 835025"/>
              <a:gd name="connsiteX3" fmla="*/ 741363 w 836612"/>
              <a:gd name="connsiteY3" fmla="*/ 623974 h 835025"/>
              <a:gd name="connsiteX4" fmla="*/ 625838 w 836612"/>
              <a:gd name="connsiteY4" fmla="*/ 557213 h 835025"/>
              <a:gd name="connsiteX5" fmla="*/ 417513 w 836612"/>
              <a:gd name="connsiteY5" fmla="*/ 667846 h 835025"/>
              <a:gd name="connsiteX6" fmla="*/ 211082 w 836612"/>
              <a:gd name="connsiteY6" fmla="*/ 557213 h 835025"/>
              <a:gd name="connsiteX7" fmla="*/ 417360 w 836612"/>
              <a:gd name="connsiteY7" fmla="*/ 201613 h 835025"/>
              <a:gd name="connsiteX8" fmla="*/ 201613 w 836612"/>
              <a:gd name="connsiteY8" fmla="*/ 417361 h 835025"/>
              <a:gd name="connsiteX9" fmla="*/ 230001 w 836612"/>
              <a:gd name="connsiteY9" fmla="*/ 525235 h 835025"/>
              <a:gd name="connsiteX10" fmla="*/ 417360 w 836612"/>
              <a:gd name="connsiteY10" fmla="*/ 635001 h 835025"/>
              <a:gd name="connsiteX11" fmla="*/ 606612 w 836612"/>
              <a:gd name="connsiteY11" fmla="*/ 525235 h 835025"/>
              <a:gd name="connsiteX12" fmla="*/ 635000 w 836612"/>
              <a:gd name="connsiteY12" fmla="*/ 417361 h 835025"/>
              <a:gd name="connsiteX13" fmla="*/ 417360 w 836612"/>
              <a:gd name="connsiteY13" fmla="*/ 201613 h 835025"/>
              <a:gd name="connsiteX14" fmla="*/ 434975 w 836612"/>
              <a:gd name="connsiteY14" fmla="*/ 34925 h 835025"/>
              <a:gd name="connsiteX15" fmla="*/ 434975 w 836612"/>
              <a:gd name="connsiteY15" fmla="*/ 167449 h 835025"/>
              <a:gd name="connsiteX16" fmla="*/ 670383 w 836612"/>
              <a:gd name="connsiteY16" fmla="*/ 417352 h 835025"/>
              <a:gd name="connsiteX17" fmla="*/ 643805 w 836612"/>
              <a:gd name="connsiteY17" fmla="*/ 527158 h 835025"/>
              <a:gd name="connsiteX18" fmla="*/ 759611 w 836612"/>
              <a:gd name="connsiteY18" fmla="*/ 595313 h 835025"/>
              <a:gd name="connsiteX19" fmla="*/ 803275 w 836612"/>
              <a:gd name="connsiteY19" fmla="*/ 417352 h 835025"/>
              <a:gd name="connsiteX20" fmla="*/ 434975 w 836612"/>
              <a:gd name="connsiteY20" fmla="*/ 34925 h 835025"/>
              <a:gd name="connsiteX21" fmla="*/ 401637 w 836612"/>
              <a:gd name="connsiteY21" fmla="*/ 34925 h 835025"/>
              <a:gd name="connsiteX22" fmla="*/ 34925 w 836612"/>
              <a:gd name="connsiteY22" fmla="*/ 417352 h 835025"/>
              <a:gd name="connsiteX23" fmla="*/ 78401 w 836612"/>
              <a:gd name="connsiteY23" fmla="*/ 595313 h 835025"/>
              <a:gd name="connsiteX24" fmla="*/ 193708 w 836612"/>
              <a:gd name="connsiteY24" fmla="*/ 527158 h 835025"/>
              <a:gd name="connsiteX25" fmla="*/ 167244 w 836612"/>
              <a:gd name="connsiteY25" fmla="*/ 417352 h 835025"/>
              <a:gd name="connsiteX26" fmla="*/ 401637 w 836612"/>
              <a:gd name="connsiteY26" fmla="*/ 167449 h 835025"/>
              <a:gd name="connsiteX27" fmla="*/ 401637 w 836612"/>
              <a:gd name="connsiteY27" fmla="*/ 34925 h 835025"/>
              <a:gd name="connsiteX28" fmla="*/ 417357 w 836612"/>
              <a:gd name="connsiteY28" fmla="*/ 0 h 835025"/>
              <a:gd name="connsiteX29" fmla="*/ 836612 w 836612"/>
              <a:gd name="connsiteY29" fmla="*/ 417513 h 835025"/>
              <a:gd name="connsiteX30" fmla="*/ 779700 w 836612"/>
              <a:gd name="connsiteY30" fmla="*/ 626269 h 835025"/>
              <a:gd name="connsiteX31" fmla="*/ 417357 w 836612"/>
              <a:gd name="connsiteY31" fmla="*/ 835025 h 835025"/>
              <a:gd name="connsiteX32" fmla="*/ 56912 w 836612"/>
              <a:gd name="connsiteY32" fmla="*/ 626269 h 835025"/>
              <a:gd name="connsiteX33" fmla="*/ 0 w 836612"/>
              <a:gd name="connsiteY33" fmla="*/ 417513 h 835025"/>
              <a:gd name="connsiteX34" fmla="*/ 417357 w 836612"/>
              <a:gd name="connsiteY34" fmla="*/ 0 h 83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36612" h="835025">
                <a:moveTo>
                  <a:pt x="211082" y="557213"/>
                </a:moveTo>
                <a:cubicBezTo>
                  <a:pt x="211082" y="557213"/>
                  <a:pt x="211082" y="557213"/>
                  <a:pt x="93663" y="623974"/>
                </a:cubicBezTo>
                <a:cubicBezTo>
                  <a:pt x="165630" y="734607"/>
                  <a:pt x="286837" y="803276"/>
                  <a:pt x="417513" y="803276"/>
                </a:cubicBezTo>
                <a:cubicBezTo>
                  <a:pt x="550083" y="803276"/>
                  <a:pt x="671290" y="734607"/>
                  <a:pt x="741363" y="623974"/>
                </a:cubicBezTo>
                <a:cubicBezTo>
                  <a:pt x="741363" y="623974"/>
                  <a:pt x="741363" y="623974"/>
                  <a:pt x="625838" y="557213"/>
                </a:cubicBezTo>
                <a:cubicBezTo>
                  <a:pt x="580385" y="625882"/>
                  <a:pt x="500843" y="667846"/>
                  <a:pt x="417513" y="667846"/>
                </a:cubicBezTo>
                <a:cubicBezTo>
                  <a:pt x="334183" y="667846"/>
                  <a:pt x="256535" y="625882"/>
                  <a:pt x="211082" y="557213"/>
                </a:cubicBezTo>
                <a:close/>
                <a:moveTo>
                  <a:pt x="417360" y="201613"/>
                </a:moveTo>
                <a:cubicBezTo>
                  <a:pt x="298131" y="201613"/>
                  <a:pt x="201613" y="298132"/>
                  <a:pt x="201613" y="417361"/>
                </a:cubicBezTo>
                <a:cubicBezTo>
                  <a:pt x="201613" y="455211"/>
                  <a:pt x="211076" y="493062"/>
                  <a:pt x="230001" y="525235"/>
                </a:cubicBezTo>
                <a:cubicBezTo>
                  <a:pt x="269744" y="593366"/>
                  <a:pt x="341659" y="635001"/>
                  <a:pt x="417360" y="635001"/>
                </a:cubicBezTo>
                <a:cubicBezTo>
                  <a:pt x="494954" y="635001"/>
                  <a:pt x="566869" y="593366"/>
                  <a:pt x="606612" y="525235"/>
                </a:cubicBezTo>
                <a:cubicBezTo>
                  <a:pt x="625537" y="493062"/>
                  <a:pt x="635000" y="455211"/>
                  <a:pt x="635000" y="417361"/>
                </a:cubicBezTo>
                <a:cubicBezTo>
                  <a:pt x="635000" y="298132"/>
                  <a:pt x="538481" y="201613"/>
                  <a:pt x="417360" y="201613"/>
                </a:cubicBezTo>
                <a:close/>
                <a:moveTo>
                  <a:pt x="434975" y="34925"/>
                </a:moveTo>
                <a:cubicBezTo>
                  <a:pt x="434975" y="34925"/>
                  <a:pt x="434975" y="34925"/>
                  <a:pt x="434975" y="167449"/>
                </a:cubicBezTo>
                <a:cubicBezTo>
                  <a:pt x="565968" y="176915"/>
                  <a:pt x="670383" y="284828"/>
                  <a:pt x="670383" y="417352"/>
                </a:cubicBezTo>
                <a:cubicBezTo>
                  <a:pt x="670383" y="455216"/>
                  <a:pt x="660891" y="493080"/>
                  <a:pt x="643805" y="527158"/>
                </a:cubicBezTo>
                <a:cubicBezTo>
                  <a:pt x="643805" y="527158"/>
                  <a:pt x="643805" y="527158"/>
                  <a:pt x="759611" y="595313"/>
                </a:cubicBezTo>
                <a:cubicBezTo>
                  <a:pt x="788087" y="540410"/>
                  <a:pt x="803275" y="479828"/>
                  <a:pt x="803275" y="417352"/>
                </a:cubicBezTo>
                <a:cubicBezTo>
                  <a:pt x="803275" y="210993"/>
                  <a:pt x="640008" y="42498"/>
                  <a:pt x="434975" y="34925"/>
                </a:cubicBezTo>
                <a:close/>
                <a:moveTo>
                  <a:pt x="401637" y="34925"/>
                </a:moveTo>
                <a:cubicBezTo>
                  <a:pt x="197488" y="42498"/>
                  <a:pt x="34925" y="210993"/>
                  <a:pt x="34925" y="417352"/>
                </a:cubicBezTo>
                <a:cubicBezTo>
                  <a:pt x="34925" y="479828"/>
                  <a:pt x="50047" y="540410"/>
                  <a:pt x="78401" y="595313"/>
                </a:cubicBezTo>
                <a:cubicBezTo>
                  <a:pt x="78401" y="595313"/>
                  <a:pt x="78401" y="595313"/>
                  <a:pt x="193708" y="527158"/>
                </a:cubicBezTo>
                <a:cubicBezTo>
                  <a:pt x="176695" y="493080"/>
                  <a:pt x="167244" y="455216"/>
                  <a:pt x="167244" y="417352"/>
                </a:cubicBezTo>
                <a:cubicBezTo>
                  <a:pt x="167244" y="284828"/>
                  <a:pt x="271209" y="176915"/>
                  <a:pt x="401637" y="167449"/>
                </a:cubicBezTo>
                <a:cubicBezTo>
                  <a:pt x="401637" y="167449"/>
                  <a:pt x="401637" y="167449"/>
                  <a:pt x="401637" y="34925"/>
                </a:cubicBezTo>
                <a:close/>
                <a:moveTo>
                  <a:pt x="417357" y="0"/>
                </a:moveTo>
                <a:cubicBezTo>
                  <a:pt x="648801" y="0"/>
                  <a:pt x="836612" y="187881"/>
                  <a:pt x="836612" y="417513"/>
                </a:cubicBezTo>
                <a:cubicBezTo>
                  <a:pt x="836612" y="491526"/>
                  <a:pt x="817641" y="563642"/>
                  <a:pt x="779700" y="626269"/>
                </a:cubicBezTo>
                <a:cubicBezTo>
                  <a:pt x="705713" y="755318"/>
                  <a:pt x="567227" y="835025"/>
                  <a:pt x="417357" y="835025"/>
                </a:cubicBezTo>
                <a:cubicBezTo>
                  <a:pt x="269385" y="835025"/>
                  <a:pt x="130898" y="755318"/>
                  <a:pt x="56912" y="626269"/>
                </a:cubicBezTo>
                <a:cubicBezTo>
                  <a:pt x="18971" y="563642"/>
                  <a:pt x="0" y="491526"/>
                  <a:pt x="0" y="417513"/>
                </a:cubicBezTo>
                <a:cubicBezTo>
                  <a:pt x="0" y="187881"/>
                  <a:pt x="187811" y="0"/>
                  <a:pt x="4173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8" name="Textplatzhalter 9">
            <a:hlinkClick r:id="rId2" action="ppaction://hlinksldjump"/>
            <a:extLst>
              <a:ext uri="{FF2B5EF4-FFF2-40B4-BE49-F238E27FC236}">
                <a16:creationId xmlns:a16="http://schemas.microsoft.com/office/drawing/2014/main" id="{D5AFA681-8229-4D77-A857-3AAE32367C68}"/>
              </a:ext>
            </a:extLst>
          </p:cNvPr>
          <p:cNvSpPr txBox="1">
            <a:spLocks/>
          </p:cNvSpPr>
          <p:nvPr/>
        </p:nvSpPr>
        <p:spPr>
          <a:xfrm>
            <a:off x="10147733" y="6321932"/>
            <a:ext cx="1682670" cy="471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lIns="144000" tIns="468000" rIns="14400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B5097F9D-715F-4A85-953C-2679BAB59B7C}"/>
              </a:ext>
            </a:extLst>
          </p:cNvPr>
          <p:cNvSpPr>
            <a:spLocks/>
          </p:cNvSpPr>
          <p:nvPr/>
        </p:nvSpPr>
        <p:spPr bwMode="auto">
          <a:xfrm>
            <a:off x="6770498" y="2029512"/>
            <a:ext cx="530673" cy="531527"/>
          </a:xfrm>
          <a:custGeom>
            <a:avLst/>
            <a:gdLst>
              <a:gd name="connsiteX0" fmla="*/ 419954 w 841608"/>
              <a:gd name="connsiteY0" fmla="*/ 446087 h 842963"/>
              <a:gd name="connsiteX1" fmla="*/ 158983 w 841608"/>
              <a:gd name="connsiteY1" fmla="*/ 707138 h 842963"/>
              <a:gd name="connsiteX2" fmla="*/ 166715 w 841608"/>
              <a:gd name="connsiteY2" fmla="*/ 712939 h 842963"/>
              <a:gd name="connsiteX3" fmla="*/ 174448 w 841608"/>
              <a:gd name="connsiteY3" fmla="*/ 720674 h 842963"/>
              <a:gd name="connsiteX4" fmla="*/ 180247 w 841608"/>
              <a:gd name="connsiteY4" fmla="*/ 726475 h 842963"/>
              <a:gd name="connsiteX5" fmla="*/ 187980 w 841608"/>
              <a:gd name="connsiteY5" fmla="*/ 732277 h 842963"/>
              <a:gd name="connsiteX6" fmla="*/ 195712 w 841608"/>
              <a:gd name="connsiteY6" fmla="*/ 736144 h 842963"/>
              <a:gd name="connsiteX7" fmla="*/ 203445 w 841608"/>
              <a:gd name="connsiteY7" fmla="*/ 741945 h 842963"/>
              <a:gd name="connsiteX8" fmla="*/ 211177 w 841608"/>
              <a:gd name="connsiteY8" fmla="*/ 747746 h 842963"/>
              <a:gd name="connsiteX9" fmla="*/ 218910 w 841608"/>
              <a:gd name="connsiteY9" fmla="*/ 753547 h 842963"/>
              <a:gd name="connsiteX10" fmla="*/ 226642 w 841608"/>
              <a:gd name="connsiteY10" fmla="*/ 757415 h 842963"/>
              <a:gd name="connsiteX11" fmla="*/ 234375 w 841608"/>
              <a:gd name="connsiteY11" fmla="*/ 761282 h 842963"/>
              <a:gd name="connsiteX12" fmla="*/ 242107 w 841608"/>
              <a:gd name="connsiteY12" fmla="*/ 765150 h 842963"/>
              <a:gd name="connsiteX13" fmla="*/ 251773 w 841608"/>
              <a:gd name="connsiteY13" fmla="*/ 770951 h 842963"/>
              <a:gd name="connsiteX14" fmla="*/ 259505 w 841608"/>
              <a:gd name="connsiteY14" fmla="*/ 774818 h 842963"/>
              <a:gd name="connsiteX15" fmla="*/ 267238 w 841608"/>
              <a:gd name="connsiteY15" fmla="*/ 778686 h 842963"/>
              <a:gd name="connsiteX16" fmla="*/ 276903 w 841608"/>
              <a:gd name="connsiteY16" fmla="*/ 780619 h 842963"/>
              <a:gd name="connsiteX17" fmla="*/ 284636 w 841608"/>
              <a:gd name="connsiteY17" fmla="*/ 784487 h 842963"/>
              <a:gd name="connsiteX18" fmla="*/ 292368 w 841608"/>
              <a:gd name="connsiteY18" fmla="*/ 788354 h 842963"/>
              <a:gd name="connsiteX19" fmla="*/ 302034 w 841608"/>
              <a:gd name="connsiteY19" fmla="*/ 790288 h 842963"/>
              <a:gd name="connsiteX20" fmla="*/ 311699 w 841608"/>
              <a:gd name="connsiteY20" fmla="*/ 794155 h 842963"/>
              <a:gd name="connsiteX21" fmla="*/ 321365 w 841608"/>
              <a:gd name="connsiteY21" fmla="*/ 796089 h 842963"/>
              <a:gd name="connsiteX22" fmla="*/ 329097 w 841608"/>
              <a:gd name="connsiteY22" fmla="*/ 798023 h 842963"/>
              <a:gd name="connsiteX23" fmla="*/ 338763 w 841608"/>
              <a:gd name="connsiteY23" fmla="*/ 799956 h 842963"/>
              <a:gd name="connsiteX24" fmla="*/ 346495 w 841608"/>
              <a:gd name="connsiteY24" fmla="*/ 801890 h 842963"/>
              <a:gd name="connsiteX25" fmla="*/ 356161 w 841608"/>
              <a:gd name="connsiteY25" fmla="*/ 803824 h 842963"/>
              <a:gd name="connsiteX26" fmla="*/ 363894 w 841608"/>
              <a:gd name="connsiteY26" fmla="*/ 805758 h 842963"/>
              <a:gd name="connsiteX27" fmla="*/ 375492 w 841608"/>
              <a:gd name="connsiteY27" fmla="*/ 805758 h 842963"/>
              <a:gd name="connsiteX28" fmla="*/ 383225 w 841608"/>
              <a:gd name="connsiteY28" fmla="*/ 807691 h 842963"/>
              <a:gd name="connsiteX29" fmla="*/ 394823 w 841608"/>
              <a:gd name="connsiteY29" fmla="*/ 807691 h 842963"/>
              <a:gd name="connsiteX30" fmla="*/ 402556 w 841608"/>
              <a:gd name="connsiteY30" fmla="*/ 807691 h 842963"/>
              <a:gd name="connsiteX31" fmla="*/ 419954 w 841608"/>
              <a:gd name="connsiteY31" fmla="*/ 809625 h 842963"/>
              <a:gd name="connsiteX32" fmla="*/ 439285 w 841608"/>
              <a:gd name="connsiteY32" fmla="*/ 807691 h 842963"/>
              <a:gd name="connsiteX33" fmla="*/ 445084 w 841608"/>
              <a:gd name="connsiteY33" fmla="*/ 807691 h 842963"/>
              <a:gd name="connsiteX34" fmla="*/ 458616 w 841608"/>
              <a:gd name="connsiteY34" fmla="*/ 807691 h 842963"/>
              <a:gd name="connsiteX35" fmla="*/ 466349 w 841608"/>
              <a:gd name="connsiteY35" fmla="*/ 805758 h 842963"/>
              <a:gd name="connsiteX36" fmla="*/ 476014 w 841608"/>
              <a:gd name="connsiteY36" fmla="*/ 805758 h 842963"/>
              <a:gd name="connsiteX37" fmla="*/ 483747 w 841608"/>
              <a:gd name="connsiteY37" fmla="*/ 803824 h 842963"/>
              <a:gd name="connsiteX38" fmla="*/ 495346 w 841608"/>
              <a:gd name="connsiteY38" fmla="*/ 801890 h 842963"/>
              <a:gd name="connsiteX39" fmla="*/ 503078 w 841608"/>
              <a:gd name="connsiteY39" fmla="*/ 799956 h 842963"/>
              <a:gd name="connsiteX40" fmla="*/ 512744 w 841608"/>
              <a:gd name="connsiteY40" fmla="*/ 798023 h 842963"/>
              <a:gd name="connsiteX41" fmla="*/ 520476 w 841608"/>
              <a:gd name="connsiteY41" fmla="*/ 796089 h 842963"/>
              <a:gd name="connsiteX42" fmla="*/ 530142 w 841608"/>
              <a:gd name="connsiteY42" fmla="*/ 794155 h 842963"/>
              <a:gd name="connsiteX43" fmla="*/ 537874 w 841608"/>
              <a:gd name="connsiteY43" fmla="*/ 790288 h 842963"/>
              <a:gd name="connsiteX44" fmla="*/ 547540 w 841608"/>
              <a:gd name="connsiteY44" fmla="*/ 788354 h 842963"/>
              <a:gd name="connsiteX45" fmla="*/ 557205 w 841608"/>
              <a:gd name="connsiteY45" fmla="*/ 784487 h 842963"/>
              <a:gd name="connsiteX46" fmla="*/ 564938 w 841608"/>
              <a:gd name="connsiteY46" fmla="*/ 780619 h 842963"/>
              <a:gd name="connsiteX47" fmla="*/ 572670 w 841608"/>
              <a:gd name="connsiteY47" fmla="*/ 778686 h 842963"/>
              <a:gd name="connsiteX48" fmla="*/ 582336 w 841608"/>
              <a:gd name="connsiteY48" fmla="*/ 774818 h 842963"/>
              <a:gd name="connsiteX49" fmla="*/ 590068 w 841608"/>
              <a:gd name="connsiteY49" fmla="*/ 770951 h 842963"/>
              <a:gd name="connsiteX50" fmla="*/ 599734 w 841608"/>
              <a:gd name="connsiteY50" fmla="*/ 765150 h 842963"/>
              <a:gd name="connsiteX51" fmla="*/ 605533 w 841608"/>
              <a:gd name="connsiteY51" fmla="*/ 761282 h 842963"/>
              <a:gd name="connsiteX52" fmla="*/ 615199 w 841608"/>
              <a:gd name="connsiteY52" fmla="*/ 757415 h 842963"/>
              <a:gd name="connsiteX53" fmla="*/ 622931 w 841608"/>
              <a:gd name="connsiteY53" fmla="*/ 753547 h 842963"/>
              <a:gd name="connsiteX54" fmla="*/ 630664 w 841608"/>
              <a:gd name="connsiteY54" fmla="*/ 747746 h 842963"/>
              <a:gd name="connsiteX55" fmla="*/ 638396 w 841608"/>
              <a:gd name="connsiteY55" fmla="*/ 741945 h 842963"/>
              <a:gd name="connsiteX56" fmla="*/ 646129 w 841608"/>
              <a:gd name="connsiteY56" fmla="*/ 736144 h 842963"/>
              <a:gd name="connsiteX57" fmla="*/ 653861 w 841608"/>
              <a:gd name="connsiteY57" fmla="*/ 732277 h 842963"/>
              <a:gd name="connsiteX58" fmla="*/ 661594 w 841608"/>
              <a:gd name="connsiteY58" fmla="*/ 726475 h 842963"/>
              <a:gd name="connsiteX59" fmla="*/ 667393 w 841608"/>
              <a:gd name="connsiteY59" fmla="*/ 720674 h 842963"/>
              <a:gd name="connsiteX60" fmla="*/ 675126 w 841608"/>
              <a:gd name="connsiteY60" fmla="*/ 712939 h 842963"/>
              <a:gd name="connsiteX61" fmla="*/ 682858 w 841608"/>
              <a:gd name="connsiteY61" fmla="*/ 707138 h 842963"/>
              <a:gd name="connsiteX62" fmla="*/ 419954 w 841608"/>
              <a:gd name="connsiteY62" fmla="*/ 446087 h 842963"/>
              <a:gd name="connsiteX63" fmla="*/ 460608 w 841608"/>
              <a:gd name="connsiteY63" fmla="*/ 438150 h 842963"/>
              <a:gd name="connsiteX64" fmla="*/ 705904 w 841608"/>
              <a:gd name="connsiteY64" fmla="*/ 684213 h 842963"/>
              <a:gd name="connsiteX65" fmla="*/ 808271 w 841608"/>
              <a:gd name="connsiteY65" fmla="*/ 438150 h 842963"/>
              <a:gd name="connsiteX66" fmla="*/ 460608 w 841608"/>
              <a:gd name="connsiteY66" fmla="*/ 438150 h 842963"/>
              <a:gd name="connsiteX67" fmla="*/ 436795 w 841608"/>
              <a:gd name="connsiteY67" fmla="*/ 34925 h 842963"/>
              <a:gd name="connsiteX68" fmla="*/ 436795 w 841608"/>
              <a:gd name="connsiteY68" fmla="*/ 403225 h 842963"/>
              <a:gd name="connsiteX69" fmla="*/ 808270 w 841608"/>
              <a:gd name="connsiteY69" fmla="*/ 403225 h 842963"/>
              <a:gd name="connsiteX70" fmla="*/ 806335 w 841608"/>
              <a:gd name="connsiteY70" fmla="*/ 391655 h 842963"/>
              <a:gd name="connsiteX71" fmla="*/ 806335 w 841608"/>
              <a:gd name="connsiteY71" fmla="*/ 383942 h 842963"/>
              <a:gd name="connsiteX72" fmla="*/ 804400 w 841608"/>
              <a:gd name="connsiteY72" fmla="*/ 370444 h 842963"/>
              <a:gd name="connsiteX73" fmla="*/ 804400 w 841608"/>
              <a:gd name="connsiteY73" fmla="*/ 366588 h 842963"/>
              <a:gd name="connsiteX74" fmla="*/ 802466 w 841608"/>
              <a:gd name="connsiteY74" fmla="*/ 349233 h 842963"/>
              <a:gd name="connsiteX75" fmla="*/ 800531 w 841608"/>
              <a:gd name="connsiteY75" fmla="*/ 349233 h 842963"/>
              <a:gd name="connsiteX76" fmla="*/ 492903 w 841608"/>
              <a:gd name="connsiteY76" fmla="*/ 40710 h 842963"/>
              <a:gd name="connsiteX77" fmla="*/ 490968 w 841608"/>
              <a:gd name="connsiteY77" fmla="*/ 40710 h 842963"/>
              <a:gd name="connsiteX78" fmla="*/ 475490 w 841608"/>
              <a:gd name="connsiteY78" fmla="*/ 38782 h 842963"/>
              <a:gd name="connsiteX79" fmla="*/ 469686 w 841608"/>
              <a:gd name="connsiteY79" fmla="*/ 36853 h 842963"/>
              <a:gd name="connsiteX80" fmla="*/ 456143 w 841608"/>
              <a:gd name="connsiteY80" fmla="*/ 36853 h 842963"/>
              <a:gd name="connsiteX81" fmla="*/ 448404 w 841608"/>
              <a:gd name="connsiteY81" fmla="*/ 34925 h 842963"/>
              <a:gd name="connsiteX82" fmla="*/ 438730 w 841608"/>
              <a:gd name="connsiteY82" fmla="*/ 34925 h 842963"/>
              <a:gd name="connsiteX83" fmla="*/ 436795 w 841608"/>
              <a:gd name="connsiteY83" fmla="*/ 34925 h 842963"/>
              <a:gd name="connsiteX84" fmla="*/ 405046 w 841608"/>
              <a:gd name="connsiteY84" fmla="*/ 34925 h 842963"/>
              <a:gd name="connsiteX85" fmla="*/ 147878 w 841608"/>
              <a:gd name="connsiteY85" fmla="*/ 147005 h 842963"/>
              <a:gd name="connsiteX86" fmla="*/ 136277 w 841608"/>
              <a:gd name="connsiteY86" fmla="*/ 684213 h 842963"/>
              <a:gd name="connsiteX87" fmla="*/ 405046 w 841608"/>
              <a:gd name="connsiteY87" fmla="*/ 415609 h 842963"/>
              <a:gd name="connsiteX88" fmla="*/ 405046 w 841608"/>
              <a:gd name="connsiteY88" fmla="*/ 34925 h 842963"/>
              <a:gd name="connsiteX89" fmla="*/ 420563 w 841608"/>
              <a:gd name="connsiteY89" fmla="*/ 0 h 842963"/>
              <a:gd name="connsiteX90" fmla="*/ 443739 w 841608"/>
              <a:gd name="connsiteY90" fmla="*/ 1933 h 842963"/>
              <a:gd name="connsiteX91" fmla="*/ 445671 w 841608"/>
              <a:gd name="connsiteY91" fmla="*/ 1933 h 842963"/>
              <a:gd name="connsiteX92" fmla="*/ 464985 w 841608"/>
              <a:gd name="connsiteY92" fmla="*/ 1933 h 842963"/>
              <a:gd name="connsiteX93" fmla="*/ 719930 w 841608"/>
              <a:gd name="connsiteY93" fmla="*/ 123738 h 842963"/>
              <a:gd name="connsiteX94" fmla="*/ 839677 w 841608"/>
              <a:gd name="connsiteY94" fmla="*/ 378947 h 842963"/>
              <a:gd name="connsiteX95" fmla="*/ 841608 w 841608"/>
              <a:gd name="connsiteY95" fmla="*/ 398281 h 842963"/>
              <a:gd name="connsiteX96" fmla="*/ 841608 w 841608"/>
              <a:gd name="connsiteY96" fmla="*/ 400214 h 842963"/>
              <a:gd name="connsiteX97" fmla="*/ 841608 w 841608"/>
              <a:gd name="connsiteY97" fmla="*/ 421482 h 842963"/>
              <a:gd name="connsiteX98" fmla="*/ 719930 w 841608"/>
              <a:gd name="connsiteY98" fmla="*/ 719225 h 842963"/>
              <a:gd name="connsiteX99" fmla="*/ 420563 w 841608"/>
              <a:gd name="connsiteY99" fmla="*/ 842963 h 842963"/>
              <a:gd name="connsiteX100" fmla="*/ 123127 w 841608"/>
              <a:gd name="connsiteY100" fmla="*/ 719225 h 842963"/>
              <a:gd name="connsiteX101" fmla="*/ 123127 w 841608"/>
              <a:gd name="connsiteY101" fmla="*/ 123738 h 842963"/>
              <a:gd name="connsiteX102" fmla="*/ 420563 w 841608"/>
              <a:gd name="connsiteY102" fmla="*/ 0 h 84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841608" h="842963">
                <a:moveTo>
                  <a:pt x="419954" y="446087"/>
                </a:moveTo>
                <a:cubicBezTo>
                  <a:pt x="419954" y="446087"/>
                  <a:pt x="419954" y="446087"/>
                  <a:pt x="158983" y="707138"/>
                </a:cubicBezTo>
                <a:cubicBezTo>
                  <a:pt x="162849" y="709072"/>
                  <a:pt x="164782" y="711006"/>
                  <a:pt x="166715" y="712939"/>
                </a:cubicBezTo>
                <a:cubicBezTo>
                  <a:pt x="168649" y="716807"/>
                  <a:pt x="170582" y="718741"/>
                  <a:pt x="174448" y="720674"/>
                </a:cubicBezTo>
                <a:cubicBezTo>
                  <a:pt x="176381" y="722608"/>
                  <a:pt x="178314" y="724542"/>
                  <a:pt x="180247" y="726475"/>
                </a:cubicBezTo>
                <a:cubicBezTo>
                  <a:pt x="184114" y="728409"/>
                  <a:pt x="186047" y="730343"/>
                  <a:pt x="187980" y="732277"/>
                </a:cubicBezTo>
                <a:cubicBezTo>
                  <a:pt x="189913" y="734210"/>
                  <a:pt x="193779" y="736144"/>
                  <a:pt x="195712" y="736144"/>
                </a:cubicBezTo>
                <a:cubicBezTo>
                  <a:pt x="197645" y="738078"/>
                  <a:pt x="201512" y="740011"/>
                  <a:pt x="203445" y="741945"/>
                </a:cubicBezTo>
                <a:cubicBezTo>
                  <a:pt x="205378" y="743879"/>
                  <a:pt x="209244" y="745812"/>
                  <a:pt x="211177" y="747746"/>
                </a:cubicBezTo>
                <a:cubicBezTo>
                  <a:pt x="213110" y="749680"/>
                  <a:pt x="216977" y="751614"/>
                  <a:pt x="218910" y="753547"/>
                </a:cubicBezTo>
                <a:cubicBezTo>
                  <a:pt x="220843" y="753547"/>
                  <a:pt x="224709" y="755481"/>
                  <a:pt x="226642" y="757415"/>
                </a:cubicBezTo>
                <a:cubicBezTo>
                  <a:pt x="228575" y="759348"/>
                  <a:pt x="232441" y="759348"/>
                  <a:pt x="234375" y="761282"/>
                </a:cubicBezTo>
                <a:cubicBezTo>
                  <a:pt x="238241" y="763216"/>
                  <a:pt x="240174" y="765150"/>
                  <a:pt x="242107" y="765150"/>
                </a:cubicBezTo>
                <a:cubicBezTo>
                  <a:pt x="245973" y="767083"/>
                  <a:pt x="247906" y="769017"/>
                  <a:pt x="251773" y="770951"/>
                </a:cubicBezTo>
                <a:cubicBezTo>
                  <a:pt x="253706" y="770951"/>
                  <a:pt x="257572" y="772884"/>
                  <a:pt x="259505" y="774818"/>
                </a:cubicBezTo>
                <a:cubicBezTo>
                  <a:pt x="261438" y="774818"/>
                  <a:pt x="265304" y="776752"/>
                  <a:pt x="267238" y="778686"/>
                </a:cubicBezTo>
                <a:cubicBezTo>
                  <a:pt x="271104" y="778686"/>
                  <a:pt x="273037" y="780619"/>
                  <a:pt x="276903" y="780619"/>
                </a:cubicBezTo>
                <a:cubicBezTo>
                  <a:pt x="278836" y="782553"/>
                  <a:pt x="282703" y="784487"/>
                  <a:pt x="284636" y="784487"/>
                </a:cubicBezTo>
                <a:cubicBezTo>
                  <a:pt x="288502" y="786420"/>
                  <a:pt x="290435" y="786420"/>
                  <a:pt x="292368" y="788354"/>
                </a:cubicBezTo>
                <a:cubicBezTo>
                  <a:pt x="296234" y="788354"/>
                  <a:pt x="300101" y="790288"/>
                  <a:pt x="302034" y="790288"/>
                </a:cubicBezTo>
                <a:cubicBezTo>
                  <a:pt x="305900" y="792222"/>
                  <a:pt x="307833" y="792222"/>
                  <a:pt x="311699" y="794155"/>
                </a:cubicBezTo>
                <a:cubicBezTo>
                  <a:pt x="313632" y="794155"/>
                  <a:pt x="317499" y="794155"/>
                  <a:pt x="321365" y="796089"/>
                </a:cubicBezTo>
                <a:cubicBezTo>
                  <a:pt x="323298" y="796089"/>
                  <a:pt x="325231" y="798023"/>
                  <a:pt x="329097" y="798023"/>
                </a:cubicBezTo>
                <a:cubicBezTo>
                  <a:pt x="331031" y="798023"/>
                  <a:pt x="334897" y="799956"/>
                  <a:pt x="338763" y="799956"/>
                </a:cubicBezTo>
                <a:cubicBezTo>
                  <a:pt x="340696" y="799956"/>
                  <a:pt x="344562" y="801890"/>
                  <a:pt x="346495" y="801890"/>
                </a:cubicBezTo>
                <a:cubicBezTo>
                  <a:pt x="350362" y="801890"/>
                  <a:pt x="354228" y="803824"/>
                  <a:pt x="356161" y="803824"/>
                </a:cubicBezTo>
                <a:cubicBezTo>
                  <a:pt x="360027" y="803824"/>
                  <a:pt x="361960" y="803824"/>
                  <a:pt x="363894" y="805758"/>
                </a:cubicBezTo>
                <a:cubicBezTo>
                  <a:pt x="367760" y="805758"/>
                  <a:pt x="371626" y="805758"/>
                  <a:pt x="375492" y="805758"/>
                </a:cubicBezTo>
                <a:cubicBezTo>
                  <a:pt x="379358" y="805758"/>
                  <a:pt x="381292" y="807691"/>
                  <a:pt x="383225" y="807691"/>
                </a:cubicBezTo>
                <a:cubicBezTo>
                  <a:pt x="387091" y="807691"/>
                  <a:pt x="390957" y="807691"/>
                  <a:pt x="394823" y="807691"/>
                </a:cubicBezTo>
                <a:cubicBezTo>
                  <a:pt x="398690" y="807691"/>
                  <a:pt x="400623" y="807691"/>
                  <a:pt x="402556" y="807691"/>
                </a:cubicBezTo>
                <a:cubicBezTo>
                  <a:pt x="408355" y="809625"/>
                  <a:pt x="414155" y="809625"/>
                  <a:pt x="419954" y="809625"/>
                </a:cubicBezTo>
                <a:cubicBezTo>
                  <a:pt x="427686" y="809625"/>
                  <a:pt x="433486" y="809625"/>
                  <a:pt x="439285" y="807691"/>
                </a:cubicBezTo>
                <a:cubicBezTo>
                  <a:pt x="441218" y="807691"/>
                  <a:pt x="443151" y="807691"/>
                  <a:pt x="445084" y="807691"/>
                </a:cubicBezTo>
                <a:cubicBezTo>
                  <a:pt x="450884" y="807691"/>
                  <a:pt x="454750" y="807691"/>
                  <a:pt x="458616" y="807691"/>
                </a:cubicBezTo>
                <a:cubicBezTo>
                  <a:pt x="460549" y="807691"/>
                  <a:pt x="462483" y="807691"/>
                  <a:pt x="466349" y="805758"/>
                </a:cubicBezTo>
                <a:cubicBezTo>
                  <a:pt x="470215" y="805758"/>
                  <a:pt x="472148" y="805758"/>
                  <a:pt x="476014" y="805758"/>
                </a:cubicBezTo>
                <a:cubicBezTo>
                  <a:pt x="479881" y="803824"/>
                  <a:pt x="481814" y="803824"/>
                  <a:pt x="483747" y="803824"/>
                </a:cubicBezTo>
                <a:cubicBezTo>
                  <a:pt x="487613" y="803824"/>
                  <a:pt x="491479" y="801890"/>
                  <a:pt x="495346" y="801890"/>
                </a:cubicBezTo>
                <a:cubicBezTo>
                  <a:pt x="497279" y="801890"/>
                  <a:pt x="501145" y="799956"/>
                  <a:pt x="503078" y="799956"/>
                </a:cubicBezTo>
                <a:cubicBezTo>
                  <a:pt x="506944" y="799956"/>
                  <a:pt x="508877" y="798023"/>
                  <a:pt x="512744" y="798023"/>
                </a:cubicBezTo>
                <a:cubicBezTo>
                  <a:pt x="516610" y="798023"/>
                  <a:pt x="518543" y="796089"/>
                  <a:pt x="520476" y="796089"/>
                </a:cubicBezTo>
                <a:cubicBezTo>
                  <a:pt x="524342" y="794155"/>
                  <a:pt x="528209" y="794155"/>
                  <a:pt x="530142" y="794155"/>
                </a:cubicBezTo>
                <a:cubicBezTo>
                  <a:pt x="534008" y="792222"/>
                  <a:pt x="535941" y="792222"/>
                  <a:pt x="537874" y="790288"/>
                </a:cubicBezTo>
                <a:cubicBezTo>
                  <a:pt x="541740" y="790288"/>
                  <a:pt x="545607" y="788354"/>
                  <a:pt x="547540" y="788354"/>
                </a:cubicBezTo>
                <a:cubicBezTo>
                  <a:pt x="551406" y="786420"/>
                  <a:pt x="553339" y="786420"/>
                  <a:pt x="557205" y="784487"/>
                </a:cubicBezTo>
                <a:cubicBezTo>
                  <a:pt x="559138" y="784487"/>
                  <a:pt x="563005" y="782553"/>
                  <a:pt x="564938" y="780619"/>
                </a:cubicBezTo>
                <a:cubicBezTo>
                  <a:pt x="568804" y="780619"/>
                  <a:pt x="570737" y="778686"/>
                  <a:pt x="572670" y="778686"/>
                </a:cubicBezTo>
                <a:cubicBezTo>
                  <a:pt x="576537" y="776752"/>
                  <a:pt x="580403" y="774818"/>
                  <a:pt x="582336" y="774818"/>
                </a:cubicBezTo>
                <a:cubicBezTo>
                  <a:pt x="584269" y="772884"/>
                  <a:pt x="588135" y="770951"/>
                  <a:pt x="590068" y="770951"/>
                </a:cubicBezTo>
                <a:cubicBezTo>
                  <a:pt x="593935" y="769017"/>
                  <a:pt x="595868" y="767083"/>
                  <a:pt x="599734" y="765150"/>
                </a:cubicBezTo>
                <a:cubicBezTo>
                  <a:pt x="601667" y="765150"/>
                  <a:pt x="603600" y="763216"/>
                  <a:pt x="605533" y="761282"/>
                </a:cubicBezTo>
                <a:cubicBezTo>
                  <a:pt x="609399" y="759348"/>
                  <a:pt x="611333" y="759348"/>
                  <a:pt x="615199" y="757415"/>
                </a:cubicBezTo>
                <a:cubicBezTo>
                  <a:pt x="617132" y="755481"/>
                  <a:pt x="620998" y="753547"/>
                  <a:pt x="622931" y="753547"/>
                </a:cubicBezTo>
                <a:cubicBezTo>
                  <a:pt x="624864" y="751614"/>
                  <a:pt x="628731" y="749680"/>
                  <a:pt x="630664" y="747746"/>
                </a:cubicBezTo>
                <a:cubicBezTo>
                  <a:pt x="632597" y="745812"/>
                  <a:pt x="636463" y="743879"/>
                  <a:pt x="638396" y="741945"/>
                </a:cubicBezTo>
                <a:cubicBezTo>
                  <a:pt x="640329" y="740011"/>
                  <a:pt x="644196" y="738078"/>
                  <a:pt x="646129" y="736144"/>
                </a:cubicBezTo>
                <a:cubicBezTo>
                  <a:pt x="648062" y="736144"/>
                  <a:pt x="649995" y="734210"/>
                  <a:pt x="653861" y="732277"/>
                </a:cubicBezTo>
                <a:cubicBezTo>
                  <a:pt x="655794" y="730343"/>
                  <a:pt x="657727" y="728409"/>
                  <a:pt x="661594" y="726475"/>
                </a:cubicBezTo>
                <a:cubicBezTo>
                  <a:pt x="663527" y="724542"/>
                  <a:pt x="665460" y="722608"/>
                  <a:pt x="667393" y="720674"/>
                </a:cubicBezTo>
                <a:cubicBezTo>
                  <a:pt x="671259" y="718741"/>
                  <a:pt x="673192" y="716807"/>
                  <a:pt x="675126" y="712939"/>
                </a:cubicBezTo>
                <a:cubicBezTo>
                  <a:pt x="677059" y="711006"/>
                  <a:pt x="678992" y="709072"/>
                  <a:pt x="682858" y="707138"/>
                </a:cubicBezTo>
                <a:cubicBezTo>
                  <a:pt x="682858" y="707138"/>
                  <a:pt x="682858" y="707138"/>
                  <a:pt x="419954" y="446087"/>
                </a:cubicBezTo>
                <a:close/>
                <a:moveTo>
                  <a:pt x="460608" y="438150"/>
                </a:moveTo>
                <a:cubicBezTo>
                  <a:pt x="460608" y="438150"/>
                  <a:pt x="460608" y="438150"/>
                  <a:pt x="705904" y="684213"/>
                </a:cubicBezTo>
                <a:cubicBezTo>
                  <a:pt x="767710" y="616400"/>
                  <a:pt x="804408" y="529213"/>
                  <a:pt x="808271" y="438150"/>
                </a:cubicBezTo>
                <a:cubicBezTo>
                  <a:pt x="808271" y="438150"/>
                  <a:pt x="808271" y="438150"/>
                  <a:pt x="460608" y="438150"/>
                </a:cubicBezTo>
                <a:close/>
                <a:moveTo>
                  <a:pt x="436795" y="34925"/>
                </a:moveTo>
                <a:cubicBezTo>
                  <a:pt x="436795" y="34925"/>
                  <a:pt x="436795" y="34925"/>
                  <a:pt x="436795" y="403225"/>
                </a:cubicBezTo>
                <a:cubicBezTo>
                  <a:pt x="436795" y="403225"/>
                  <a:pt x="436795" y="403225"/>
                  <a:pt x="808270" y="403225"/>
                </a:cubicBezTo>
                <a:cubicBezTo>
                  <a:pt x="808270" y="399369"/>
                  <a:pt x="808270" y="395512"/>
                  <a:pt x="806335" y="391655"/>
                </a:cubicBezTo>
                <a:cubicBezTo>
                  <a:pt x="806335" y="389727"/>
                  <a:pt x="806335" y="387799"/>
                  <a:pt x="806335" y="383942"/>
                </a:cubicBezTo>
                <a:cubicBezTo>
                  <a:pt x="806335" y="380086"/>
                  <a:pt x="806335" y="376229"/>
                  <a:pt x="804400" y="370444"/>
                </a:cubicBezTo>
                <a:cubicBezTo>
                  <a:pt x="804400" y="368516"/>
                  <a:pt x="804400" y="368516"/>
                  <a:pt x="804400" y="366588"/>
                </a:cubicBezTo>
                <a:cubicBezTo>
                  <a:pt x="804400" y="360803"/>
                  <a:pt x="802466" y="355018"/>
                  <a:pt x="802466" y="349233"/>
                </a:cubicBezTo>
                <a:cubicBezTo>
                  <a:pt x="802466" y="349233"/>
                  <a:pt x="802466" y="349233"/>
                  <a:pt x="800531" y="349233"/>
                </a:cubicBezTo>
                <a:cubicBezTo>
                  <a:pt x="771509" y="193043"/>
                  <a:pt x="649619" y="69634"/>
                  <a:pt x="492903" y="40710"/>
                </a:cubicBezTo>
                <a:cubicBezTo>
                  <a:pt x="492903" y="40710"/>
                  <a:pt x="490968" y="40710"/>
                  <a:pt x="490968" y="40710"/>
                </a:cubicBezTo>
                <a:cubicBezTo>
                  <a:pt x="485164" y="40710"/>
                  <a:pt x="481295" y="38782"/>
                  <a:pt x="475490" y="38782"/>
                </a:cubicBezTo>
                <a:cubicBezTo>
                  <a:pt x="473556" y="38782"/>
                  <a:pt x="471621" y="36853"/>
                  <a:pt x="469686" y="36853"/>
                </a:cubicBezTo>
                <a:cubicBezTo>
                  <a:pt x="465816" y="36853"/>
                  <a:pt x="461947" y="36853"/>
                  <a:pt x="456143" y="36853"/>
                </a:cubicBezTo>
                <a:cubicBezTo>
                  <a:pt x="454208" y="34925"/>
                  <a:pt x="452273" y="34925"/>
                  <a:pt x="448404" y="34925"/>
                </a:cubicBezTo>
                <a:cubicBezTo>
                  <a:pt x="444534" y="34925"/>
                  <a:pt x="442599" y="34925"/>
                  <a:pt x="438730" y="34925"/>
                </a:cubicBezTo>
                <a:cubicBezTo>
                  <a:pt x="438730" y="34925"/>
                  <a:pt x="436795" y="34925"/>
                  <a:pt x="436795" y="34925"/>
                </a:cubicBezTo>
                <a:close/>
                <a:moveTo>
                  <a:pt x="405046" y="34925"/>
                </a:moveTo>
                <a:cubicBezTo>
                  <a:pt x="306433" y="38790"/>
                  <a:pt x="215554" y="79370"/>
                  <a:pt x="147878" y="147005"/>
                </a:cubicBezTo>
                <a:cubicBezTo>
                  <a:pt x="925" y="295800"/>
                  <a:pt x="-2942" y="531553"/>
                  <a:pt x="136277" y="684213"/>
                </a:cubicBezTo>
                <a:cubicBezTo>
                  <a:pt x="136277" y="684213"/>
                  <a:pt x="136277" y="684213"/>
                  <a:pt x="405046" y="415609"/>
                </a:cubicBezTo>
                <a:cubicBezTo>
                  <a:pt x="405046" y="415609"/>
                  <a:pt x="405046" y="415609"/>
                  <a:pt x="405046" y="34925"/>
                </a:cubicBezTo>
                <a:close/>
                <a:moveTo>
                  <a:pt x="420563" y="0"/>
                </a:moveTo>
                <a:cubicBezTo>
                  <a:pt x="428288" y="0"/>
                  <a:pt x="436014" y="0"/>
                  <a:pt x="443739" y="1933"/>
                </a:cubicBezTo>
                <a:cubicBezTo>
                  <a:pt x="443739" y="1933"/>
                  <a:pt x="445671" y="1933"/>
                  <a:pt x="445671" y="1933"/>
                </a:cubicBezTo>
                <a:cubicBezTo>
                  <a:pt x="451465" y="1933"/>
                  <a:pt x="459191" y="1933"/>
                  <a:pt x="464985" y="1933"/>
                </a:cubicBezTo>
                <a:cubicBezTo>
                  <a:pt x="561555" y="11600"/>
                  <a:pt x="650399" y="54135"/>
                  <a:pt x="719930" y="123738"/>
                </a:cubicBezTo>
                <a:cubicBezTo>
                  <a:pt x="787529" y="193340"/>
                  <a:pt x="830020" y="282277"/>
                  <a:pt x="839677" y="378947"/>
                </a:cubicBezTo>
                <a:cubicBezTo>
                  <a:pt x="841608" y="384747"/>
                  <a:pt x="841608" y="390547"/>
                  <a:pt x="841608" y="398281"/>
                </a:cubicBezTo>
                <a:cubicBezTo>
                  <a:pt x="841608" y="398281"/>
                  <a:pt x="841608" y="400214"/>
                  <a:pt x="841608" y="400214"/>
                </a:cubicBezTo>
                <a:cubicBezTo>
                  <a:pt x="841608" y="407948"/>
                  <a:pt x="841608" y="413748"/>
                  <a:pt x="841608" y="421482"/>
                </a:cubicBezTo>
                <a:cubicBezTo>
                  <a:pt x="841608" y="533619"/>
                  <a:pt x="799117" y="639956"/>
                  <a:pt x="719930" y="719225"/>
                </a:cubicBezTo>
                <a:cubicBezTo>
                  <a:pt x="638811" y="798495"/>
                  <a:pt x="534515" y="842963"/>
                  <a:pt x="420563" y="842963"/>
                </a:cubicBezTo>
                <a:cubicBezTo>
                  <a:pt x="308541" y="842963"/>
                  <a:pt x="202314" y="798495"/>
                  <a:pt x="123127" y="719225"/>
                </a:cubicBezTo>
                <a:cubicBezTo>
                  <a:pt x="-41042" y="554886"/>
                  <a:pt x="-41042" y="288077"/>
                  <a:pt x="123127" y="123738"/>
                </a:cubicBezTo>
                <a:cubicBezTo>
                  <a:pt x="202314" y="44468"/>
                  <a:pt x="308541" y="0"/>
                  <a:pt x="4205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5F5EDA7C-4AD2-49BF-87A3-6199F112D2D4}"/>
              </a:ext>
            </a:extLst>
          </p:cNvPr>
          <p:cNvSpPr>
            <a:spLocks/>
          </p:cNvSpPr>
          <p:nvPr/>
        </p:nvSpPr>
        <p:spPr bwMode="auto">
          <a:xfrm>
            <a:off x="8630307" y="4313375"/>
            <a:ext cx="573568" cy="574569"/>
          </a:xfrm>
          <a:custGeom>
            <a:avLst/>
            <a:gdLst>
              <a:gd name="connsiteX0" fmla="*/ 404266 w 909637"/>
              <a:gd name="connsiteY0" fmla="*/ 103187 h 911225"/>
              <a:gd name="connsiteX1" fmla="*/ 33337 w 909637"/>
              <a:gd name="connsiteY1" fmla="*/ 489571 h 911225"/>
              <a:gd name="connsiteX2" fmla="*/ 421653 w 909637"/>
              <a:gd name="connsiteY2" fmla="*/ 877887 h 911225"/>
              <a:gd name="connsiteX3" fmla="*/ 808037 w 909637"/>
              <a:gd name="connsiteY3" fmla="*/ 506958 h 911225"/>
              <a:gd name="connsiteX4" fmla="*/ 421653 w 909637"/>
              <a:gd name="connsiteY4" fmla="*/ 506958 h 911225"/>
              <a:gd name="connsiteX5" fmla="*/ 404266 w 909637"/>
              <a:gd name="connsiteY5" fmla="*/ 489571 h 911225"/>
              <a:gd name="connsiteX6" fmla="*/ 421481 w 909637"/>
              <a:gd name="connsiteY6" fmla="*/ 68262 h 911225"/>
              <a:gd name="connsiteX7" fmla="*/ 436949 w 909637"/>
              <a:gd name="connsiteY7" fmla="*/ 85663 h 911225"/>
              <a:gd name="connsiteX8" fmla="*/ 436949 w 909637"/>
              <a:gd name="connsiteY8" fmla="*/ 472343 h 911225"/>
              <a:gd name="connsiteX9" fmla="*/ 825562 w 909637"/>
              <a:gd name="connsiteY9" fmla="*/ 472343 h 911225"/>
              <a:gd name="connsiteX10" fmla="*/ 842963 w 909637"/>
              <a:gd name="connsiteY10" fmla="*/ 489744 h 911225"/>
              <a:gd name="connsiteX11" fmla="*/ 421481 w 909637"/>
              <a:gd name="connsiteY11" fmla="*/ 911225 h 911225"/>
              <a:gd name="connsiteX12" fmla="*/ 0 w 909637"/>
              <a:gd name="connsiteY12" fmla="*/ 489744 h 911225"/>
              <a:gd name="connsiteX13" fmla="*/ 421481 w 909637"/>
              <a:gd name="connsiteY13" fmla="*/ 68262 h 911225"/>
              <a:gd name="connsiteX14" fmla="*/ 504825 w 909637"/>
              <a:gd name="connsiteY14" fmla="*/ 34925 h 911225"/>
              <a:gd name="connsiteX15" fmla="*/ 504825 w 909637"/>
              <a:gd name="connsiteY15" fmla="*/ 404813 h 911225"/>
              <a:gd name="connsiteX16" fmla="*/ 874713 w 909637"/>
              <a:gd name="connsiteY16" fmla="*/ 404813 h 911225"/>
              <a:gd name="connsiteX17" fmla="*/ 504825 w 909637"/>
              <a:gd name="connsiteY17" fmla="*/ 34925 h 911225"/>
              <a:gd name="connsiteX18" fmla="*/ 488859 w 909637"/>
              <a:gd name="connsiteY18" fmla="*/ 0 h 911225"/>
              <a:gd name="connsiteX19" fmla="*/ 909637 w 909637"/>
              <a:gd name="connsiteY19" fmla="*/ 420779 h 911225"/>
              <a:gd name="connsiteX20" fmla="*/ 892265 w 909637"/>
              <a:gd name="connsiteY20" fmla="*/ 438150 h 911225"/>
              <a:gd name="connsiteX21" fmla="*/ 488859 w 909637"/>
              <a:gd name="connsiteY21" fmla="*/ 438150 h 911225"/>
              <a:gd name="connsiteX22" fmla="*/ 471487 w 909637"/>
              <a:gd name="connsiteY22" fmla="*/ 420779 h 911225"/>
              <a:gd name="connsiteX23" fmla="*/ 471487 w 909637"/>
              <a:gd name="connsiteY23" fmla="*/ 17372 h 911225"/>
              <a:gd name="connsiteX24" fmla="*/ 488859 w 909637"/>
              <a:gd name="connsiteY24" fmla="*/ 0 h 91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09637" h="911225">
                <a:moveTo>
                  <a:pt x="404266" y="103187"/>
                </a:moveTo>
                <a:cubicBezTo>
                  <a:pt x="197550" y="110915"/>
                  <a:pt x="33337" y="280924"/>
                  <a:pt x="33337" y="489571"/>
                </a:cubicBezTo>
                <a:cubicBezTo>
                  <a:pt x="33337" y="704014"/>
                  <a:pt x="207210" y="877887"/>
                  <a:pt x="421653" y="877887"/>
                </a:cubicBezTo>
                <a:cubicBezTo>
                  <a:pt x="628368" y="877887"/>
                  <a:pt x="798377" y="711742"/>
                  <a:pt x="808037" y="506958"/>
                </a:cubicBezTo>
                <a:cubicBezTo>
                  <a:pt x="421653" y="506958"/>
                  <a:pt x="421653" y="506958"/>
                  <a:pt x="421653" y="506958"/>
                </a:cubicBezTo>
                <a:cubicBezTo>
                  <a:pt x="411993" y="506958"/>
                  <a:pt x="404266" y="499231"/>
                  <a:pt x="404266" y="489571"/>
                </a:cubicBezTo>
                <a:close/>
                <a:moveTo>
                  <a:pt x="421481" y="68262"/>
                </a:moveTo>
                <a:cubicBezTo>
                  <a:pt x="431149" y="68262"/>
                  <a:pt x="436949" y="75996"/>
                  <a:pt x="436949" y="85663"/>
                </a:cubicBezTo>
                <a:cubicBezTo>
                  <a:pt x="436949" y="472343"/>
                  <a:pt x="436949" y="472343"/>
                  <a:pt x="436949" y="472343"/>
                </a:cubicBezTo>
                <a:cubicBezTo>
                  <a:pt x="825562" y="472343"/>
                  <a:pt x="825562" y="472343"/>
                  <a:pt x="825562" y="472343"/>
                </a:cubicBezTo>
                <a:cubicBezTo>
                  <a:pt x="835229" y="472343"/>
                  <a:pt x="842963" y="480077"/>
                  <a:pt x="842963" y="489744"/>
                </a:cubicBezTo>
                <a:cubicBezTo>
                  <a:pt x="842963" y="721752"/>
                  <a:pt x="653490" y="911225"/>
                  <a:pt x="421481" y="911225"/>
                </a:cubicBezTo>
                <a:cubicBezTo>
                  <a:pt x="187540" y="911225"/>
                  <a:pt x="0" y="721752"/>
                  <a:pt x="0" y="489744"/>
                </a:cubicBezTo>
                <a:cubicBezTo>
                  <a:pt x="0" y="257735"/>
                  <a:pt x="187540" y="68262"/>
                  <a:pt x="421481" y="68262"/>
                </a:cubicBezTo>
                <a:close/>
                <a:moveTo>
                  <a:pt x="504825" y="34925"/>
                </a:moveTo>
                <a:lnTo>
                  <a:pt x="504825" y="404813"/>
                </a:lnTo>
                <a:cubicBezTo>
                  <a:pt x="874713" y="404813"/>
                  <a:pt x="874713" y="404813"/>
                  <a:pt x="874713" y="404813"/>
                </a:cubicBezTo>
                <a:cubicBezTo>
                  <a:pt x="865081" y="205345"/>
                  <a:pt x="705181" y="42671"/>
                  <a:pt x="504825" y="34925"/>
                </a:cubicBezTo>
                <a:close/>
                <a:moveTo>
                  <a:pt x="488859" y="0"/>
                </a:moveTo>
                <a:cubicBezTo>
                  <a:pt x="720480" y="0"/>
                  <a:pt x="909637" y="189157"/>
                  <a:pt x="909637" y="420779"/>
                </a:cubicBezTo>
                <a:cubicBezTo>
                  <a:pt x="909637" y="430429"/>
                  <a:pt x="901916" y="438150"/>
                  <a:pt x="892265" y="438150"/>
                </a:cubicBezTo>
                <a:cubicBezTo>
                  <a:pt x="488859" y="438150"/>
                  <a:pt x="488859" y="438150"/>
                  <a:pt x="488859" y="438150"/>
                </a:cubicBezTo>
                <a:cubicBezTo>
                  <a:pt x="479208" y="438150"/>
                  <a:pt x="471487" y="430429"/>
                  <a:pt x="471487" y="420779"/>
                </a:cubicBezTo>
                <a:cubicBezTo>
                  <a:pt x="471487" y="17372"/>
                  <a:pt x="471487" y="17372"/>
                  <a:pt x="471487" y="17372"/>
                </a:cubicBezTo>
                <a:cubicBezTo>
                  <a:pt x="471487" y="7721"/>
                  <a:pt x="479208" y="0"/>
                  <a:pt x="4888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6C9A1FA8-B75A-4553-9347-3CA8D5626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1828" y="2029511"/>
            <a:ext cx="530527" cy="531528"/>
          </a:xfrm>
          <a:custGeom>
            <a:avLst/>
            <a:gdLst>
              <a:gd name="connsiteX0" fmla="*/ 438151 w 841376"/>
              <a:gd name="connsiteY0" fmla="*/ 438151 h 842964"/>
              <a:gd name="connsiteX1" fmla="*/ 438151 w 841376"/>
              <a:gd name="connsiteY1" fmla="*/ 809626 h 842964"/>
              <a:gd name="connsiteX2" fmla="*/ 440079 w 841376"/>
              <a:gd name="connsiteY2" fmla="*/ 807691 h 842964"/>
              <a:gd name="connsiteX3" fmla="*/ 447792 w 841376"/>
              <a:gd name="connsiteY3" fmla="*/ 807691 h 842964"/>
              <a:gd name="connsiteX4" fmla="*/ 459362 w 841376"/>
              <a:gd name="connsiteY4" fmla="*/ 807691 h 842964"/>
              <a:gd name="connsiteX5" fmla="*/ 467075 w 841376"/>
              <a:gd name="connsiteY5" fmla="*/ 805756 h 842964"/>
              <a:gd name="connsiteX6" fmla="*/ 476716 w 841376"/>
              <a:gd name="connsiteY6" fmla="*/ 805756 h 842964"/>
              <a:gd name="connsiteX7" fmla="*/ 486358 w 841376"/>
              <a:gd name="connsiteY7" fmla="*/ 803822 h 842964"/>
              <a:gd name="connsiteX8" fmla="*/ 495999 w 841376"/>
              <a:gd name="connsiteY8" fmla="*/ 801887 h 842964"/>
              <a:gd name="connsiteX9" fmla="*/ 503712 w 841376"/>
              <a:gd name="connsiteY9" fmla="*/ 799952 h 842964"/>
              <a:gd name="connsiteX10" fmla="*/ 513354 w 841376"/>
              <a:gd name="connsiteY10" fmla="*/ 798017 h 842964"/>
              <a:gd name="connsiteX11" fmla="*/ 522995 w 841376"/>
              <a:gd name="connsiteY11" fmla="*/ 796083 h 842964"/>
              <a:gd name="connsiteX12" fmla="*/ 532636 w 841376"/>
              <a:gd name="connsiteY12" fmla="*/ 792213 h 842964"/>
              <a:gd name="connsiteX13" fmla="*/ 540349 w 841376"/>
              <a:gd name="connsiteY13" fmla="*/ 790278 h 842964"/>
              <a:gd name="connsiteX14" fmla="*/ 549991 w 841376"/>
              <a:gd name="connsiteY14" fmla="*/ 786409 h 842964"/>
              <a:gd name="connsiteX15" fmla="*/ 557704 w 841376"/>
              <a:gd name="connsiteY15" fmla="*/ 784474 h 842964"/>
              <a:gd name="connsiteX16" fmla="*/ 567345 w 841376"/>
              <a:gd name="connsiteY16" fmla="*/ 780605 h 842964"/>
              <a:gd name="connsiteX17" fmla="*/ 575058 w 841376"/>
              <a:gd name="connsiteY17" fmla="*/ 776735 h 842964"/>
              <a:gd name="connsiteX18" fmla="*/ 584700 w 841376"/>
              <a:gd name="connsiteY18" fmla="*/ 772865 h 842964"/>
              <a:gd name="connsiteX19" fmla="*/ 592413 w 841376"/>
              <a:gd name="connsiteY19" fmla="*/ 768996 h 842964"/>
              <a:gd name="connsiteX20" fmla="*/ 600126 w 841376"/>
              <a:gd name="connsiteY20" fmla="*/ 765126 h 842964"/>
              <a:gd name="connsiteX21" fmla="*/ 607839 w 841376"/>
              <a:gd name="connsiteY21" fmla="*/ 761257 h 842964"/>
              <a:gd name="connsiteX22" fmla="*/ 615552 w 841376"/>
              <a:gd name="connsiteY22" fmla="*/ 755453 h 842964"/>
              <a:gd name="connsiteX23" fmla="*/ 623265 w 841376"/>
              <a:gd name="connsiteY23" fmla="*/ 751583 h 842964"/>
              <a:gd name="connsiteX24" fmla="*/ 630978 w 841376"/>
              <a:gd name="connsiteY24" fmla="*/ 745779 h 842964"/>
              <a:gd name="connsiteX25" fmla="*/ 638691 w 841376"/>
              <a:gd name="connsiteY25" fmla="*/ 741909 h 842964"/>
              <a:gd name="connsiteX26" fmla="*/ 646404 w 841376"/>
              <a:gd name="connsiteY26" fmla="*/ 736105 h 842964"/>
              <a:gd name="connsiteX27" fmla="*/ 654117 w 841376"/>
              <a:gd name="connsiteY27" fmla="*/ 730301 h 842964"/>
              <a:gd name="connsiteX28" fmla="*/ 661831 w 841376"/>
              <a:gd name="connsiteY28" fmla="*/ 724496 h 842964"/>
              <a:gd name="connsiteX29" fmla="*/ 667615 w 841376"/>
              <a:gd name="connsiteY29" fmla="*/ 720627 h 842964"/>
              <a:gd name="connsiteX30" fmla="*/ 675328 w 841376"/>
              <a:gd name="connsiteY30" fmla="*/ 712888 h 842964"/>
              <a:gd name="connsiteX31" fmla="*/ 681113 w 841376"/>
              <a:gd name="connsiteY31" fmla="*/ 707083 h 842964"/>
              <a:gd name="connsiteX32" fmla="*/ 690755 w 841376"/>
              <a:gd name="connsiteY32" fmla="*/ 699344 h 842964"/>
              <a:gd name="connsiteX33" fmla="*/ 698468 w 841376"/>
              <a:gd name="connsiteY33" fmla="*/ 691605 h 842964"/>
              <a:gd name="connsiteX34" fmla="*/ 706181 w 841376"/>
              <a:gd name="connsiteY34" fmla="*/ 681931 h 842964"/>
              <a:gd name="connsiteX35" fmla="*/ 711966 w 841376"/>
              <a:gd name="connsiteY35" fmla="*/ 676127 h 842964"/>
              <a:gd name="connsiteX36" fmla="*/ 717750 w 841376"/>
              <a:gd name="connsiteY36" fmla="*/ 668388 h 842964"/>
              <a:gd name="connsiteX37" fmla="*/ 723535 w 841376"/>
              <a:gd name="connsiteY37" fmla="*/ 662584 h 842964"/>
              <a:gd name="connsiteX38" fmla="*/ 729320 w 841376"/>
              <a:gd name="connsiteY38" fmla="*/ 654845 h 842964"/>
              <a:gd name="connsiteX39" fmla="*/ 735105 w 841376"/>
              <a:gd name="connsiteY39" fmla="*/ 647106 h 842964"/>
              <a:gd name="connsiteX40" fmla="*/ 740890 w 841376"/>
              <a:gd name="connsiteY40" fmla="*/ 639367 h 842964"/>
              <a:gd name="connsiteX41" fmla="*/ 744746 w 841376"/>
              <a:gd name="connsiteY41" fmla="*/ 631628 h 842964"/>
              <a:gd name="connsiteX42" fmla="*/ 750531 w 841376"/>
              <a:gd name="connsiteY42" fmla="*/ 623889 h 842964"/>
              <a:gd name="connsiteX43" fmla="*/ 754388 w 841376"/>
              <a:gd name="connsiteY43" fmla="*/ 616149 h 842964"/>
              <a:gd name="connsiteX44" fmla="*/ 760172 w 841376"/>
              <a:gd name="connsiteY44" fmla="*/ 608410 h 842964"/>
              <a:gd name="connsiteX45" fmla="*/ 764029 w 841376"/>
              <a:gd name="connsiteY45" fmla="*/ 600671 h 842964"/>
              <a:gd name="connsiteX46" fmla="*/ 767886 w 841376"/>
              <a:gd name="connsiteY46" fmla="*/ 592932 h 842964"/>
              <a:gd name="connsiteX47" fmla="*/ 771742 w 841376"/>
              <a:gd name="connsiteY47" fmla="*/ 585193 h 842964"/>
              <a:gd name="connsiteX48" fmla="*/ 775599 w 841376"/>
              <a:gd name="connsiteY48" fmla="*/ 575519 h 842964"/>
              <a:gd name="connsiteX49" fmla="*/ 779455 w 841376"/>
              <a:gd name="connsiteY49" fmla="*/ 567780 h 842964"/>
              <a:gd name="connsiteX50" fmla="*/ 783312 w 841376"/>
              <a:gd name="connsiteY50" fmla="*/ 558107 h 842964"/>
              <a:gd name="connsiteX51" fmla="*/ 785240 w 841376"/>
              <a:gd name="connsiteY51" fmla="*/ 550367 h 842964"/>
              <a:gd name="connsiteX52" fmla="*/ 789097 w 841376"/>
              <a:gd name="connsiteY52" fmla="*/ 540694 h 842964"/>
              <a:gd name="connsiteX53" fmla="*/ 791025 w 841376"/>
              <a:gd name="connsiteY53" fmla="*/ 532955 h 842964"/>
              <a:gd name="connsiteX54" fmla="*/ 794881 w 841376"/>
              <a:gd name="connsiteY54" fmla="*/ 523281 h 842964"/>
              <a:gd name="connsiteX55" fmla="*/ 796810 w 841376"/>
              <a:gd name="connsiteY55" fmla="*/ 515542 h 842964"/>
              <a:gd name="connsiteX56" fmla="*/ 798738 w 841376"/>
              <a:gd name="connsiteY56" fmla="*/ 505868 h 842964"/>
              <a:gd name="connsiteX57" fmla="*/ 800666 w 841376"/>
              <a:gd name="connsiteY57" fmla="*/ 496194 h 842964"/>
              <a:gd name="connsiteX58" fmla="*/ 802594 w 841376"/>
              <a:gd name="connsiteY58" fmla="*/ 486520 h 842964"/>
              <a:gd name="connsiteX59" fmla="*/ 802594 w 841376"/>
              <a:gd name="connsiteY59" fmla="*/ 476846 h 842964"/>
              <a:gd name="connsiteX60" fmla="*/ 804523 w 841376"/>
              <a:gd name="connsiteY60" fmla="*/ 467173 h 842964"/>
              <a:gd name="connsiteX61" fmla="*/ 806451 w 841376"/>
              <a:gd name="connsiteY61" fmla="*/ 459433 h 842964"/>
              <a:gd name="connsiteX62" fmla="*/ 806451 w 841376"/>
              <a:gd name="connsiteY62" fmla="*/ 447825 h 842964"/>
              <a:gd name="connsiteX63" fmla="*/ 806451 w 841376"/>
              <a:gd name="connsiteY63" fmla="*/ 440086 h 842964"/>
              <a:gd name="connsiteX64" fmla="*/ 806451 w 841376"/>
              <a:gd name="connsiteY64" fmla="*/ 438151 h 842964"/>
              <a:gd name="connsiteX65" fmla="*/ 438151 w 841376"/>
              <a:gd name="connsiteY65" fmla="*/ 438151 h 842964"/>
              <a:gd name="connsiteX66" fmla="*/ 438151 w 841376"/>
              <a:gd name="connsiteY66" fmla="*/ 34926 h 842964"/>
              <a:gd name="connsiteX67" fmla="*/ 438151 w 841376"/>
              <a:gd name="connsiteY67" fmla="*/ 403226 h 842964"/>
              <a:gd name="connsiteX68" fmla="*/ 806451 w 841376"/>
              <a:gd name="connsiteY68" fmla="*/ 403226 h 842964"/>
              <a:gd name="connsiteX69" fmla="*/ 806451 w 841376"/>
              <a:gd name="connsiteY69" fmla="*/ 393585 h 842964"/>
              <a:gd name="connsiteX70" fmla="*/ 806451 w 841376"/>
              <a:gd name="connsiteY70" fmla="*/ 383943 h 842964"/>
              <a:gd name="connsiteX71" fmla="*/ 804523 w 841376"/>
              <a:gd name="connsiteY71" fmla="*/ 374302 h 842964"/>
              <a:gd name="connsiteX72" fmla="*/ 802594 w 841376"/>
              <a:gd name="connsiteY72" fmla="*/ 364661 h 842964"/>
              <a:gd name="connsiteX73" fmla="*/ 802594 w 841376"/>
              <a:gd name="connsiteY73" fmla="*/ 356948 h 842964"/>
              <a:gd name="connsiteX74" fmla="*/ 800666 w 841376"/>
              <a:gd name="connsiteY74" fmla="*/ 345378 h 842964"/>
              <a:gd name="connsiteX75" fmla="*/ 798738 w 841376"/>
              <a:gd name="connsiteY75" fmla="*/ 337665 h 842964"/>
              <a:gd name="connsiteX76" fmla="*/ 796810 w 841376"/>
              <a:gd name="connsiteY76" fmla="*/ 328023 h 842964"/>
              <a:gd name="connsiteX77" fmla="*/ 794881 w 841376"/>
              <a:gd name="connsiteY77" fmla="*/ 318382 h 842964"/>
              <a:gd name="connsiteX78" fmla="*/ 791025 w 841376"/>
              <a:gd name="connsiteY78" fmla="*/ 310669 h 842964"/>
              <a:gd name="connsiteX79" fmla="*/ 789097 w 841376"/>
              <a:gd name="connsiteY79" fmla="*/ 301028 h 842964"/>
              <a:gd name="connsiteX80" fmla="*/ 785240 w 841376"/>
              <a:gd name="connsiteY80" fmla="*/ 293315 h 842964"/>
              <a:gd name="connsiteX81" fmla="*/ 783312 w 841376"/>
              <a:gd name="connsiteY81" fmla="*/ 283673 h 842964"/>
              <a:gd name="connsiteX82" fmla="*/ 779455 w 841376"/>
              <a:gd name="connsiteY82" fmla="*/ 275960 h 842964"/>
              <a:gd name="connsiteX83" fmla="*/ 775599 w 841376"/>
              <a:gd name="connsiteY83" fmla="*/ 266319 h 842964"/>
              <a:gd name="connsiteX84" fmla="*/ 771742 w 841376"/>
              <a:gd name="connsiteY84" fmla="*/ 258606 h 842964"/>
              <a:gd name="connsiteX85" fmla="*/ 767886 w 841376"/>
              <a:gd name="connsiteY85" fmla="*/ 250893 h 842964"/>
              <a:gd name="connsiteX86" fmla="*/ 764029 w 841376"/>
              <a:gd name="connsiteY86" fmla="*/ 241251 h 842964"/>
              <a:gd name="connsiteX87" fmla="*/ 760172 w 841376"/>
              <a:gd name="connsiteY87" fmla="*/ 233538 h 842964"/>
              <a:gd name="connsiteX88" fmla="*/ 754388 w 841376"/>
              <a:gd name="connsiteY88" fmla="*/ 225825 h 842964"/>
              <a:gd name="connsiteX89" fmla="*/ 750531 w 841376"/>
              <a:gd name="connsiteY89" fmla="*/ 218112 h 842964"/>
              <a:gd name="connsiteX90" fmla="*/ 744746 w 841376"/>
              <a:gd name="connsiteY90" fmla="*/ 210399 h 842964"/>
              <a:gd name="connsiteX91" fmla="*/ 740890 w 841376"/>
              <a:gd name="connsiteY91" fmla="*/ 202686 h 842964"/>
              <a:gd name="connsiteX92" fmla="*/ 735105 w 841376"/>
              <a:gd name="connsiteY92" fmla="*/ 194973 h 842964"/>
              <a:gd name="connsiteX93" fmla="*/ 729320 w 841376"/>
              <a:gd name="connsiteY93" fmla="*/ 189188 h 842964"/>
              <a:gd name="connsiteX94" fmla="*/ 723535 w 841376"/>
              <a:gd name="connsiteY94" fmla="*/ 181475 h 842964"/>
              <a:gd name="connsiteX95" fmla="*/ 717750 w 841376"/>
              <a:gd name="connsiteY95" fmla="*/ 173762 h 842964"/>
              <a:gd name="connsiteX96" fmla="*/ 711966 w 841376"/>
              <a:gd name="connsiteY96" fmla="*/ 166049 h 842964"/>
              <a:gd name="connsiteX97" fmla="*/ 706181 w 841376"/>
              <a:gd name="connsiteY97" fmla="*/ 160264 h 842964"/>
              <a:gd name="connsiteX98" fmla="*/ 698468 w 841376"/>
              <a:gd name="connsiteY98" fmla="*/ 150622 h 842964"/>
              <a:gd name="connsiteX99" fmla="*/ 690755 w 841376"/>
              <a:gd name="connsiteY99" fmla="*/ 144838 h 842964"/>
              <a:gd name="connsiteX100" fmla="*/ 681113 w 841376"/>
              <a:gd name="connsiteY100" fmla="*/ 135196 h 842964"/>
              <a:gd name="connsiteX101" fmla="*/ 675328 w 841376"/>
              <a:gd name="connsiteY101" fmla="*/ 129411 h 842964"/>
              <a:gd name="connsiteX102" fmla="*/ 667615 w 841376"/>
              <a:gd name="connsiteY102" fmla="*/ 123627 h 842964"/>
              <a:gd name="connsiteX103" fmla="*/ 661831 w 841376"/>
              <a:gd name="connsiteY103" fmla="*/ 117842 h 842964"/>
              <a:gd name="connsiteX104" fmla="*/ 654117 w 841376"/>
              <a:gd name="connsiteY104" fmla="*/ 112057 h 842964"/>
              <a:gd name="connsiteX105" fmla="*/ 646404 w 841376"/>
              <a:gd name="connsiteY105" fmla="*/ 106272 h 842964"/>
              <a:gd name="connsiteX106" fmla="*/ 638691 w 841376"/>
              <a:gd name="connsiteY106" fmla="*/ 102416 h 842964"/>
              <a:gd name="connsiteX107" fmla="*/ 630978 w 841376"/>
              <a:gd name="connsiteY107" fmla="*/ 96631 h 842964"/>
              <a:gd name="connsiteX108" fmla="*/ 623265 w 841376"/>
              <a:gd name="connsiteY108" fmla="*/ 90846 h 842964"/>
              <a:gd name="connsiteX109" fmla="*/ 615552 w 841376"/>
              <a:gd name="connsiteY109" fmla="*/ 86989 h 842964"/>
              <a:gd name="connsiteX110" fmla="*/ 607839 w 841376"/>
              <a:gd name="connsiteY110" fmla="*/ 83133 h 842964"/>
              <a:gd name="connsiteX111" fmla="*/ 600126 w 841376"/>
              <a:gd name="connsiteY111" fmla="*/ 79276 h 842964"/>
              <a:gd name="connsiteX112" fmla="*/ 592413 w 841376"/>
              <a:gd name="connsiteY112" fmla="*/ 73492 h 842964"/>
              <a:gd name="connsiteX113" fmla="*/ 582771 w 841376"/>
              <a:gd name="connsiteY113" fmla="*/ 69635 h 842964"/>
              <a:gd name="connsiteX114" fmla="*/ 575058 w 841376"/>
              <a:gd name="connsiteY114" fmla="*/ 65778 h 842964"/>
              <a:gd name="connsiteX115" fmla="*/ 567345 w 841376"/>
              <a:gd name="connsiteY115" fmla="*/ 63850 h 842964"/>
              <a:gd name="connsiteX116" fmla="*/ 557704 w 841376"/>
              <a:gd name="connsiteY116" fmla="*/ 59994 h 842964"/>
              <a:gd name="connsiteX117" fmla="*/ 549991 w 841376"/>
              <a:gd name="connsiteY117" fmla="*/ 56137 h 842964"/>
              <a:gd name="connsiteX118" fmla="*/ 540349 w 841376"/>
              <a:gd name="connsiteY118" fmla="*/ 54209 h 842964"/>
              <a:gd name="connsiteX119" fmla="*/ 532636 w 841376"/>
              <a:gd name="connsiteY119" fmla="*/ 50352 h 842964"/>
              <a:gd name="connsiteX120" fmla="*/ 522995 w 841376"/>
              <a:gd name="connsiteY120" fmla="*/ 48424 h 842964"/>
              <a:gd name="connsiteX121" fmla="*/ 513354 w 841376"/>
              <a:gd name="connsiteY121" fmla="*/ 46496 h 842964"/>
              <a:gd name="connsiteX122" fmla="*/ 503712 w 841376"/>
              <a:gd name="connsiteY122" fmla="*/ 42639 h 842964"/>
              <a:gd name="connsiteX123" fmla="*/ 495999 w 841376"/>
              <a:gd name="connsiteY123" fmla="*/ 40711 h 842964"/>
              <a:gd name="connsiteX124" fmla="*/ 486358 w 841376"/>
              <a:gd name="connsiteY124" fmla="*/ 40711 h 842964"/>
              <a:gd name="connsiteX125" fmla="*/ 476716 w 841376"/>
              <a:gd name="connsiteY125" fmla="*/ 38783 h 842964"/>
              <a:gd name="connsiteX126" fmla="*/ 467075 w 841376"/>
              <a:gd name="connsiteY126" fmla="*/ 36854 h 842964"/>
              <a:gd name="connsiteX127" fmla="*/ 459362 w 841376"/>
              <a:gd name="connsiteY127" fmla="*/ 36854 h 842964"/>
              <a:gd name="connsiteX128" fmla="*/ 447792 w 841376"/>
              <a:gd name="connsiteY128" fmla="*/ 34926 h 842964"/>
              <a:gd name="connsiteX129" fmla="*/ 440079 w 841376"/>
              <a:gd name="connsiteY129" fmla="*/ 34926 h 842964"/>
              <a:gd name="connsiteX130" fmla="*/ 438151 w 841376"/>
              <a:gd name="connsiteY130" fmla="*/ 34926 h 842964"/>
              <a:gd name="connsiteX131" fmla="*/ 403225 w 841376"/>
              <a:gd name="connsiteY131" fmla="*/ 34925 h 842964"/>
              <a:gd name="connsiteX132" fmla="*/ 34925 w 841376"/>
              <a:gd name="connsiteY132" fmla="*/ 421309 h 842964"/>
              <a:gd name="connsiteX133" fmla="*/ 403225 w 841376"/>
              <a:gd name="connsiteY133" fmla="*/ 809625 h 842964"/>
              <a:gd name="connsiteX134" fmla="*/ 403225 w 841376"/>
              <a:gd name="connsiteY134" fmla="*/ 421309 h 842964"/>
              <a:gd name="connsiteX135" fmla="*/ 403225 w 841376"/>
              <a:gd name="connsiteY135" fmla="*/ 34925 h 842964"/>
              <a:gd name="connsiteX136" fmla="*/ 420688 w 841376"/>
              <a:gd name="connsiteY136" fmla="*/ 0 h 842964"/>
              <a:gd name="connsiteX137" fmla="*/ 841376 w 841376"/>
              <a:gd name="connsiteY137" fmla="*/ 421482 h 842964"/>
              <a:gd name="connsiteX138" fmla="*/ 420688 w 841376"/>
              <a:gd name="connsiteY138" fmla="*/ 842964 h 842964"/>
              <a:gd name="connsiteX139" fmla="*/ 0 w 841376"/>
              <a:gd name="connsiteY139" fmla="*/ 421482 h 842964"/>
              <a:gd name="connsiteX140" fmla="*/ 420688 w 841376"/>
              <a:gd name="connsiteY140" fmla="*/ 0 h 842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841376" h="842964">
                <a:moveTo>
                  <a:pt x="438151" y="438151"/>
                </a:moveTo>
                <a:cubicBezTo>
                  <a:pt x="438151" y="438151"/>
                  <a:pt x="438151" y="438151"/>
                  <a:pt x="438151" y="809626"/>
                </a:cubicBezTo>
                <a:cubicBezTo>
                  <a:pt x="438151" y="809626"/>
                  <a:pt x="438151" y="809626"/>
                  <a:pt x="440079" y="807691"/>
                </a:cubicBezTo>
                <a:cubicBezTo>
                  <a:pt x="442008" y="807691"/>
                  <a:pt x="443936" y="807691"/>
                  <a:pt x="447792" y="807691"/>
                </a:cubicBezTo>
                <a:cubicBezTo>
                  <a:pt x="451649" y="807691"/>
                  <a:pt x="455505" y="807691"/>
                  <a:pt x="459362" y="807691"/>
                </a:cubicBezTo>
                <a:cubicBezTo>
                  <a:pt x="461290" y="807691"/>
                  <a:pt x="463219" y="805756"/>
                  <a:pt x="467075" y="805756"/>
                </a:cubicBezTo>
                <a:cubicBezTo>
                  <a:pt x="470932" y="805756"/>
                  <a:pt x="474788" y="805756"/>
                  <a:pt x="476716" y="805756"/>
                </a:cubicBezTo>
                <a:cubicBezTo>
                  <a:pt x="480573" y="803822"/>
                  <a:pt x="482501" y="803822"/>
                  <a:pt x="486358" y="803822"/>
                </a:cubicBezTo>
                <a:cubicBezTo>
                  <a:pt x="490214" y="803822"/>
                  <a:pt x="492143" y="801887"/>
                  <a:pt x="495999" y="801887"/>
                </a:cubicBezTo>
                <a:cubicBezTo>
                  <a:pt x="497927" y="801887"/>
                  <a:pt x="501784" y="799952"/>
                  <a:pt x="503712" y="799952"/>
                </a:cubicBezTo>
                <a:cubicBezTo>
                  <a:pt x="507569" y="799952"/>
                  <a:pt x="511425" y="798017"/>
                  <a:pt x="513354" y="798017"/>
                </a:cubicBezTo>
                <a:cubicBezTo>
                  <a:pt x="517210" y="796083"/>
                  <a:pt x="519138" y="796083"/>
                  <a:pt x="522995" y="796083"/>
                </a:cubicBezTo>
                <a:cubicBezTo>
                  <a:pt x="524923" y="794148"/>
                  <a:pt x="528780" y="794148"/>
                  <a:pt x="532636" y="792213"/>
                </a:cubicBezTo>
                <a:cubicBezTo>
                  <a:pt x="534565" y="792213"/>
                  <a:pt x="538421" y="790278"/>
                  <a:pt x="540349" y="790278"/>
                </a:cubicBezTo>
                <a:cubicBezTo>
                  <a:pt x="544206" y="788344"/>
                  <a:pt x="546134" y="788344"/>
                  <a:pt x="549991" y="786409"/>
                </a:cubicBezTo>
                <a:cubicBezTo>
                  <a:pt x="551919" y="786409"/>
                  <a:pt x="555776" y="784474"/>
                  <a:pt x="557704" y="784474"/>
                </a:cubicBezTo>
                <a:cubicBezTo>
                  <a:pt x="561560" y="782539"/>
                  <a:pt x="563489" y="780605"/>
                  <a:pt x="567345" y="780605"/>
                </a:cubicBezTo>
                <a:cubicBezTo>
                  <a:pt x="569274" y="778670"/>
                  <a:pt x="573130" y="778670"/>
                  <a:pt x="575058" y="776735"/>
                </a:cubicBezTo>
                <a:cubicBezTo>
                  <a:pt x="576987" y="774800"/>
                  <a:pt x="580843" y="774800"/>
                  <a:pt x="584700" y="772865"/>
                </a:cubicBezTo>
                <a:cubicBezTo>
                  <a:pt x="586628" y="770931"/>
                  <a:pt x="588556" y="770931"/>
                  <a:pt x="592413" y="768996"/>
                </a:cubicBezTo>
                <a:cubicBezTo>
                  <a:pt x="594341" y="767061"/>
                  <a:pt x="598198" y="767061"/>
                  <a:pt x="600126" y="765126"/>
                </a:cubicBezTo>
                <a:cubicBezTo>
                  <a:pt x="602054" y="763192"/>
                  <a:pt x="605911" y="761257"/>
                  <a:pt x="607839" y="761257"/>
                </a:cubicBezTo>
                <a:cubicBezTo>
                  <a:pt x="609767" y="759322"/>
                  <a:pt x="613624" y="757387"/>
                  <a:pt x="615552" y="755453"/>
                </a:cubicBezTo>
                <a:cubicBezTo>
                  <a:pt x="619409" y="753518"/>
                  <a:pt x="621337" y="753518"/>
                  <a:pt x="623265" y="751583"/>
                </a:cubicBezTo>
                <a:cubicBezTo>
                  <a:pt x="627122" y="749648"/>
                  <a:pt x="629050" y="747714"/>
                  <a:pt x="630978" y="745779"/>
                </a:cubicBezTo>
                <a:cubicBezTo>
                  <a:pt x="634835" y="743844"/>
                  <a:pt x="636763" y="743844"/>
                  <a:pt x="638691" y="741909"/>
                </a:cubicBezTo>
                <a:cubicBezTo>
                  <a:pt x="640620" y="739974"/>
                  <a:pt x="644476" y="738040"/>
                  <a:pt x="646404" y="736105"/>
                </a:cubicBezTo>
                <a:cubicBezTo>
                  <a:pt x="648333" y="734170"/>
                  <a:pt x="650261" y="732235"/>
                  <a:pt x="654117" y="730301"/>
                </a:cubicBezTo>
                <a:cubicBezTo>
                  <a:pt x="656046" y="728366"/>
                  <a:pt x="657974" y="726431"/>
                  <a:pt x="661831" y="724496"/>
                </a:cubicBezTo>
                <a:cubicBezTo>
                  <a:pt x="663759" y="722562"/>
                  <a:pt x="665687" y="720627"/>
                  <a:pt x="667615" y="720627"/>
                </a:cubicBezTo>
                <a:cubicBezTo>
                  <a:pt x="669544" y="716757"/>
                  <a:pt x="673400" y="714823"/>
                  <a:pt x="675328" y="712888"/>
                </a:cubicBezTo>
                <a:cubicBezTo>
                  <a:pt x="677257" y="710953"/>
                  <a:pt x="679185" y="709018"/>
                  <a:pt x="681113" y="707083"/>
                </a:cubicBezTo>
                <a:cubicBezTo>
                  <a:pt x="684970" y="705149"/>
                  <a:pt x="686898" y="701279"/>
                  <a:pt x="690755" y="699344"/>
                </a:cubicBezTo>
                <a:cubicBezTo>
                  <a:pt x="692683" y="695475"/>
                  <a:pt x="694611" y="693540"/>
                  <a:pt x="698468" y="691605"/>
                </a:cubicBezTo>
                <a:cubicBezTo>
                  <a:pt x="700396" y="687736"/>
                  <a:pt x="704253" y="685801"/>
                  <a:pt x="706181" y="681931"/>
                </a:cubicBezTo>
                <a:cubicBezTo>
                  <a:pt x="708109" y="679997"/>
                  <a:pt x="710037" y="678062"/>
                  <a:pt x="711966" y="676127"/>
                </a:cubicBezTo>
                <a:cubicBezTo>
                  <a:pt x="713894" y="674192"/>
                  <a:pt x="715822" y="670323"/>
                  <a:pt x="717750" y="668388"/>
                </a:cubicBezTo>
                <a:cubicBezTo>
                  <a:pt x="719679" y="666453"/>
                  <a:pt x="721607" y="664519"/>
                  <a:pt x="723535" y="662584"/>
                </a:cubicBezTo>
                <a:cubicBezTo>
                  <a:pt x="725464" y="658714"/>
                  <a:pt x="727392" y="656780"/>
                  <a:pt x="729320" y="654845"/>
                </a:cubicBezTo>
                <a:cubicBezTo>
                  <a:pt x="731248" y="652910"/>
                  <a:pt x="733177" y="649040"/>
                  <a:pt x="735105" y="647106"/>
                </a:cubicBezTo>
                <a:cubicBezTo>
                  <a:pt x="737033" y="645171"/>
                  <a:pt x="738961" y="641301"/>
                  <a:pt x="740890" y="639367"/>
                </a:cubicBezTo>
                <a:cubicBezTo>
                  <a:pt x="742818" y="637432"/>
                  <a:pt x="742818" y="635497"/>
                  <a:pt x="744746" y="631628"/>
                </a:cubicBezTo>
                <a:cubicBezTo>
                  <a:pt x="746675" y="629693"/>
                  <a:pt x="748603" y="627758"/>
                  <a:pt x="750531" y="623889"/>
                </a:cubicBezTo>
                <a:cubicBezTo>
                  <a:pt x="752459" y="621954"/>
                  <a:pt x="752459" y="620019"/>
                  <a:pt x="754388" y="616149"/>
                </a:cubicBezTo>
                <a:cubicBezTo>
                  <a:pt x="756316" y="614215"/>
                  <a:pt x="758244" y="612280"/>
                  <a:pt x="760172" y="608410"/>
                </a:cubicBezTo>
                <a:cubicBezTo>
                  <a:pt x="760172" y="606476"/>
                  <a:pt x="762101" y="602606"/>
                  <a:pt x="764029" y="600671"/>
                </a:cubicBezTo>
                <a:cubicBezTo>
                  <a:pt x="765957" y="598737"/>
                  <a:pt x="765957" y="594867"/>
                  <a:pt x="767886" y="592932"/>
                </a:cubicBezTo>
                <a:cubicBezTo>
                  <a:pt x="769814" y="589063"/>
                  <a:pt x="769814" y="587128"/>
                  <a:pt x="771742" y="585193"/>
                </a:cubicBezTo>
                <a:cubicBezTo>
                  <a:pt x="773670" y="581324"/>
                  <a:pt x="773670" y="579389"/>
                  <a:pt x="775599" y="575519"/>
                </a:cubicBezTo>
                <a:cubicBezTo>
                  <a:pt x="777527" y="573585"/>
                  <a:pt x="777527" y="569715"/>
                  <a:pt x="779455" y="567780"/>
                </a:cubicBezTo>
                <a:cubicBezTo>
                  <a:pt x="779455" y="563911"/>
                  <a:pt x="781383" y="561976"/>
                  <a:pt x="783312" y="558107"/>
                </a:cubicBezTo>
                <a:cubicBezTo>
                  <a:pt x="783312" y="556172"/>
                  <a:pt x="785240" y="552302"/>
                  <a:pt x="785240" y="550367"/>
                </a:cubicBezTo>
                <a:cubicBezTo>
                  <a:pt x="787168" y="546498"/>
                  <a:pt x="787168" y="544563"/>
                  <a:pt x="789097" y="540694"/>
                </a:cubicBezTo>
                <a:cubicBezTo>
                  <a:pt x="789097" y="538759"/>
                  <a:pt x="791025" y="534889"/>
                  <a:pt x="791025" y="532955"/>
                </a:cubicBezTo>
                <a:cubicBezTo>
                  <a:pt x="792953" y="529085"/>
                  <a:pt x="792953" y="527150"/>
                  <a:pt x="794881" y="523281"/>
                </a:cubicBezTo>
                <a:cubicBezTo>
                  <a:pt x="794881" y="519411"/>
                  <a:pt x="794881" y="517476"/>
                  <a:pt x="796810" y="515542"/>
                </a:cubicBezTo>
                <a:cubicBezTo>
                  <a:pt x="796810" y="511672"/>
                  <a:pt x="798738" y="507803"/>
                  <a:pt x="798738" y="505868"/>
                </a:cubicBezTo>
                <a:cubicBezTo>
                  <a:pt x="798738" y="501998"/>
                  <a:pt x="800666" y="500064"/>
                  <a:pt x="800666" y="496194"/>
                </a:cubicBezTo>
                <a:cubicBezTo>
                  <a:pt x="800666" y="492324"/>
                  <a:pt x="800666" y="490390"/>
                  <a:pt x="802594" y="486520"/>
                </a:cubicBezTo>
                <a:cubicBezTo>
                  <a:pt x="802594" y="482651"/>
                  <a:pt x="802594" y="480716"/>
                  <a:pt x="802594" y="476846"/>
                </a:cubicBezTo>
                <a:cubicBezTo>
                  <a:pt x="804523" y="474912"/>
                  <a:pt x="804523" y="471042"/>
                  <a:pt x="804523" y="467173"/>
                </a:cubicBezTo>
                <a:cubicBezTo>
                  <a:pt x="804523" y="465238"/>
                  <a:pt x="806451" y="461368"/>
                  <a:pt x="806451" y="459433"/>
                </a:cubicBezTo>
                <a:cubicBezTo>
                  <a:pt x="806451" y="455564"/>
                  <a:pt x="806451" y="451694"/>
                  <a:pt x="806451" y="447825"/>
                </a:cubicBezTo>
                <a:cubicBezTo>
                  <a:pt x="806451" y="445890"/>
                  <a:pt x="806451" y="442021"/>
                  <a:pt x="806451" y="440086"/>
                </a:cubicBezTo>
                <a:cubicBezTo>
                  <a:pt x="806451" y="438151"/>
                  <a:pt x="806451" y="438151"/>
                  <a:pt x="806451" y="438151"/>
                </a:cubicBezTo>
                <a:cubicBezTo>
                  <a:pt x="806451" y="438151"/>
                  <a:pt x="806451" y="438151"/>
                  <a:pt x="438151" y="438151"/>
                </a:cubicBezTo>
                <a:close/>
                <a:moveTo>
                  <a:pt x="438151" y="34926"/>
                </a:moveTo>
                <a:cubicBezTo>
                  <a:pt x="438151" y="34926"/>
                  <a:pt x="438151" y="34926"/>
                  <a:pt x="438151" y="403226"/>
                </a:cubicBezTo>
                <a:cubicBezTo>
                  <a:pt x="438151" y="403226"/>
                  <a:pt x="438151" y="403226"/>
                  <a:pt x="806451" y="403226"/>
                </a:cubicBezTo>
                <a:cubicBezTo>
                  <a:pt x="806451" y="399370"/>
                  <a:pt x="806451" y="397441"/>
                  <a:pt x="806451" y="393585"/>
                </a:cubicBezTo>
                <a:cubicBezTo>
                  <a:pt x="806451" y="391656"/>
                  <a:pt x="806451" y="387800"/>
                  <a:pt x="806451" y="383943"/>
                </a:cubicBezTo>
                <a:cubicBezTo>
                  <a:pt x="806451" y="380087"/>
                  <a:pt x="804523" y="378159"/>
                  <a:pt x="804523" y="374302"/>
                </a:cubicBezTo>
                <a:cubicBezTo>
                  <a:pt x="804523" y="372374"/>
                  <a:pt x="804523" y="368517"/>
                  <a:pt x="802594" y="364661"/>
                </a:cubicBezTo>
                <a:cubicBezTo>
                  <a:pt x="802594" y="360804"/>
                  <a:pt x="802594" y="358876"/>
                  <a:pt x="802594" y="356948"/>
                </a:cubicBezTo>
                <a:cubicBezTo>
                  <a:pt x="800666" y="353091"/>
                  <a:pt x="800666" y="349234"/>
                  <a:pt x="800666" y="345378"/>
                </a:cubicBezTo>
                <a:cubicBezTo>
                  <a:pt x="800666" y="343450"/>
                  <a:pt x="798738" y="339593"/>
                  <a:pt x="798738" y="337665"/>
                </a:cubicBezTo>
                <a:cubicBezTo>
                  <a:pt x="798738" y="333808"/>
                  <a:pt x="796810" y="331880"/>
                  <a:pt x="796810" y="328023"/>
                </a:cubicBezTo>
                <a:cubicBezTo>
                  <a:pt x="794881" y="324167"/>
                  <a:pt x="794881" y="322239"/>
                  <a:pt x="794881" y="318382"/>
                </a:cubicBezTo>
                <a:cubicBezTo>
                  <a:pt x="792953" y="316454"/>
                  <a:pt x="792953" y="312597"/>
                  <a:pt x="791025" y="310669"/>
                </a:cubicBezTo>
                <a:cubicBezTo>
                  <a:pt x="791025" y="306812"/>
                  <a:pt x="789097" y="304884"/>
                  <a:pt x="789097" y="301028"/>
                </a:cubicBezTo>
                <a:cubicBezTo>
                  <a:pt x="787168" y="299099"/>
                  <a:pt x="787168" y="295243"/>
                  <a:pt x="785240" y="293315"/>
                </a:cubicBezTo>
                <a:cubicBezTo>
                  <a:pt x="785240" y="289458"/>
                  <a:pt x="783312" y="287530"/>
                  <a:pt x="783312" y="283673"/>
                </a:cubicBezTo>
                <a:cubicBezTo>
                  <a:pt x="781383" y="281745"/>
                  <a:pt x="779455" y="277888"/>
                  <a:pt x="779455" y="275960"/>
                </a:cubicBezTo>
                <a:cubicBezTo>
                  <a:pt x="777527" y="272104"/>
                  <a:pt x="777527" y="270175"/>
                  <a:pt x="775599" y="266319"/>
                </a:cubicBezTo>
                <a:cubicBezTo>
                  <a:pt x="773670" y="264390"/>
                  <a:pt x="773670" y="260534"/>
                  <a:pt x="771742" y="258606"/>
                </a:cubicBezTo>
                <a:cubicBezTo>
                  <a:pt x="769814" y="254749"/>
                  <a:pt x="769814" y="252821"/>
                  <a:pt x="767886" y="250893"/>
                </a:cubicBezTo>
                <a:cubicBezTo>
                  <a:pt x="765957" y="247036"/>
                  <a:pt x="765957" y="245108"/>
                  <a:pt x="764029" y="241251"/>
                </a:cubicBezTo>
                <a:cubicBezTo>
                  <a:pt x="762101" y="239323"/>
                  <a:pt x="760172" y="237395"/>
                  <a:pt x="760172" y="233538"/>
                </a:cubicBezTo>
                <a:cubicBezTo>
                  <a:pt x="758244" y="231610"/>
                  <a:pt x="756316" y="229682"/>
                  <a:pt x="754388" y="225825"/>
                </a:cubicBezTo>
                <a:cubicBezTo>
                  <a:pt x="752459" y="223897"/>
                  <a:pt x="752459" y="220040"/>
                  <a:pt x="750531" y="218112"/>
                </a:cubicBezTo>
                <a:cubicBezTo>
                  <a:pt x="748603" y="216184"/>
                  <a:pt x="746675" y="212327"/>
                  <a:pt x="744746" y="210399"/>
                </a:cubicBezTo>
                <a:cubicBezTo>
                  <a:pt x="742818" y="208471"/>
                  <a:pt x="742818" y="206542"/>
                  <a:pt x="740890" y="202686"/>
                </a:cubicBezTo>
                <a:cubicBezTo>
                  <a:pt x="738961" y="200757"/>
                  <a:pt x="737033" y="198829"/>
                  <a:pt x="735105" y="194973"/>
                </a:cubicBezTo>
                <a:cubicBezTo>
                  <a:pt x="733177" y="193044"/>
                  <a:pt x="731248" y="191116"/>
                  <a:pt x="729320" y="189188"/>
                </a:cubicBezTo>
                <a:cubicBezTo>
                  <a:pt x="727392" y="185331"/>
                  <a:pt x="725464" y="183403"/>
                  <a:pt x="723535" y="181475"/>
                </a:cubicBezTo>
                <a:cubicBezTo>
                  <a:pt x="721607" y="179546"/>
                  <a:pt x="719679" y="175690"/>
                  <a:pt x="717750" y="173762"/>
                </a:cubicBezTo>
                <a:cubicBezTo>
                  <a:pt x="715822" y="171833"/>
                  <a:pt x="713894" y="169905"/>
                  <a:pt x="711966" y="166049"/>
                </a:cubicBezTo>
                <a:cubicBezTo>
                  <a:pt x="710037" y="164120"/>
                  <a:pt x="708109" y="162192"/>
                  <a:pt x="706181" y="160264"/>
                </a:cubicBezTo>
                <a:cubicBezTo>
                  <a:pt x="704253" y="158335"/>
                  <a:pt x="700396" y="154479"/>
                  <a:pt x="698468" y="150622"/>
                </a:cubicBezTo>
                <a:cubicBezTo>
                  <a:pt x="694611" y="148694"/>
                  <a:pt x="692683" y="146766"/>
                  <a:pt x="690755" y="144838"/>
                </a:cubicBezTo>
                <a:cubicBezTo>
                  <a:pt x="686898" y="140981"/>
                  <a:pt x="684970" y="139053"/>
                  <a:pt x="681113" y="135196"/>
                </a:cubicBezTo>
                <a:cubicBezTo>
                  <a:pt x="679185" y="133268"/>
                  <a:pt x="677257" y="131340"/>
                  <a:pt x="675328" y="129411"/>
                </a:cubicBezTo>
                <a:cubicBezTo>
                  <a:pt x="673400" y="127483"/>
                  <a:pt x="669544" y="125555"/>
                  <a:pt x="667615" y="123627"/>
                </a:cubicBezTo>
                <a:cubicBezTo>
                  <a:pt x="665687" y="121698"/>
                  <a:pt x="663759" y="119770"/>
                  <a:pt x="661831" y="117842"/>
                </a:cubicBezTo>
                <a:cubicBezTo>
                  <a:pt x="657974" y="115913"/>
                  <a:pt x="656046" y="113985"/>
                  <a:pt x="654117" y="112057"/>
                </a:cubicBezTo>
                <a:cubicBezTo>
                  <a:pt x="650261" y="110129"/>
                  <a:pt x="648333" y="108200"/>
                  <a:pt x="646404" y="106272"/>
                </a:cubicBezTo>
                <a:cubicBezTo>
                  <a:pt x="644476" y="106272"/>
                  <a:pt x="640620" y="104344"/>
                  <a:pt x="638691" y="102416"/>
                </a:cubicBezTo>
                <a:cubicBezTo>
                  <a:pt x="636763" y="100487"/>
                  <a:pt x="634835" y="98559"/>
                  <a:pt x="630978" y="96631"/>
                </a:cubicBezTo>
                <a:cubicBezTo>
                  <a:pt x="629050" y="94702"/>
                  <a:pt x="627122" y="92774"/>
                  <a:pt x="623265" y="90846"/>
                </a:cubicBezTo>
                <a:cubicBezTo>
                  <a:pt x="621337" y="90846"/>
                  <a:pt x="619409" y="88918"/>
                  <a:pt x="615552" y="86989"/>
                </a:cubicBezTo>
                <a:cubicBezTo>
                  <a:pt x="613624" y="85061"/>
                  <a:pt x="609767" y="83133"/>
                  <a:pt x="607839" y="83133"/>
                </a:cubicBezTo>
                <a:cubicBezTo>
                  <a:pt x="605911" y="81205"/>
                  <a:pt x="602054" y="79276"/>
                  <a:pt x="600126" y="79276"/>
                </a:cubicBezTo>
                <a:cubicBezTo>
                  <a:pt x="598198" y="77348"/>
                  <a:pt x="594341" y="75420"/>
                  <a:pt x="592413" y="73492"/>
                </a:cubicBezTo>
                <a:cubicBezTo>
                  <a:pt x="588556" y="73492"/>
                  <a:pt x="586628" y="71563"/>
                  <a:pt x="582771" y="69635"/>
                </a:cubicBezTo>
                <a:cubicBezTo>
                  <a:pt x="580843" y="69635"/>
                  <a:pt x="576987" y="67707"/>
                  <a:pt x="575058" y="65778"/>
                </a:cubicBezTo>
                <a:cubicBezTo>
                  <a:pt x="573130" y="65778"/>
                  <a:pt x="569274" y="63850"/>
                  <a:pt x="567345" y="63850"/>
                </a:cubicBezTo>
                <a:cubicBezTo>
                  <a:pt x="563489" y="61922"/>
                  <a:pt x="561560" y="59994"/>
                  <a:pt x="557704" y="59994"/>
                </a:cubicBezTo>
                <a:cubicBezTo>
                  <a:pt x="555776" y="58065"/>
                  <a:pt x="551919" y="58065"/>
                  <a:pt x="549991" y="56137"/>
                </a:cubicBezTo>
                <a:cubicBezTo>
                  <a:pt x="546134" y="56137"/>
                  <a:pt x="544206" y="54209"/>
                  <a:pt x="540349" y="54209"/>
                </a:cubicBezTo>
                <a:cubicBezTo>
                  <a:pt x="538421" y="52281"/>
                  <a:pt x="534565" y="52281"/>
                  <a:pt x="532636" y="50352"/>
                </a:cubicBezTo>
                <a:cubicBezTo>
                  <a:pt x="528780" y="50352"/>
                  <a:pt x="524923" y="48424"/>
                  <a:pt x="522995" y="48424"/>
                </a:cubicBezTo>
                <a:cubicBezTo>
                  <a:pt x="519138" y="46496"/>
                  <a:pt x="517210" y="46496"/>
                  <a:pt x="513354" y="46496"/>
                </a:cubicBezTo>
                <a:cubicBezTo>
                  <a:pt x="511425" y="44567"/>
                  <a:pt x="507569" y="44567"/>
                  <a:pt x="503712" y="42639"/>
                </a:cubicBezTo>
                <a:cubicBezTo>
                  <a:pt x="501784" y="42639"/>
                  <a:pt x="497927" y="42639"/>
                  <a:pt x="495999" y="40711"/>
                </a:cubicBezTo>
                <a:cubicBezTo>
                  <a:pt x="492143" y="40711"/>
                  <a:pt x="490214" y="40711"/>
                  <a:pt x="486358" y="40711"/>
                </a:cubicBezTo>
                <a:cubicBezTo>
                  <a:pt x="482501" y="38783"/>
                  <a:pt x="480573" y="38783"/>
                  <a:pt x="476716" y="38783"/>
                </a:cubicBezTo>
                <a:cubicBezTo>
                  <a:pt x="474788" y="38783"/>
                  <a:pt x="470932" y="36854"/>
                  <a:pt x="467075" y="36854"/>
                </a:cubicBezTo>
                <a:cubicBezTo>
                  <a:pt x="463219" y="36854"/>
                  <a:pt x="461290" y="36854"/>
                  <a:pt x="459362" y="36854"/>
                </a:cubicBezTo>
                <a:cubicBezTo>
                  <a:pt x="455505" y="34926"/>
                  <a:pt x="451649" y="34926"/>
                  <a:pt x="447792" y="34926"/>
                </a:cubicBezTo>
                <a:cubicBezTo>
                  <a:pt x="445864" y="34926"/>
                  <a:pt x="442008" y="34926"/>
                  <a:pt x="440079" y="34926"/>
                </a:cubicBezTo>
                <a:cubicBezTo>
                  <a:pt x="438151" y="34926"/>
                  <a:pt x="438151" y="34926"/>
                  <a:pt x="438151" y="34926"/>
                </a:cubicBezTo>
                <a:close/>
                <a:moveTo>
                  <a:pt x="403225" y="34925"/>
                </a:moveTo>
                <a:cubicBezTo>
                  <a:pt x="198828" y="42653"/>
                  <a:pt x="34925" y="214594"/>
                  <a:pt x="34925" y="421309"/>
                </a:cubicBezTo>
                <a:cubicBezTo>
                  <a:pt x="34925" y="629956"/>
                  <a:pt x="198828" y="799965"/>
                  <a:pt x="403225" y="809625"/>
                </a:cubicBezTo>
                <a:cubicBezTo>
                  <a:pt x="403225" y="809625"/>
                  <a:pt x="403225" y="809625"/>
                  <a:pt x="403225" y="421309"/>
                </a:cubicBezTo>
                <a:cubicBezTo>
                  <a:pt x="403225" y="421309"/>
                  <a:pt x="403225" y="421309"/>
                  <a:pt x="403225" y="34925"/>
                </a:cubicBezTo>
                <a:close/>
                <a:moveTo>
                  <a:pt x="420688" y="0"/>
                </a:moveTo>
                <a:cubicBezTo>
                  <a:pt x="653028" y="0"/>
                  <a:pt x="841376" y="188704"/>
                  <a:pt x="841376" y="421482"/>
                </a:cubicBezTo>
                <a:cubicBezTo>
                  <a:pt x="841376" y="654260"/>
                  <a:pt x="653028" y="842964"/>
                  <a:pt x="420688" y="842964"/>
                </a:cubicBezTo>
                <a:cubicBezTo>
                  <a:pt x="188348" y="842964"/>
                  <a:pt x="0" y="654260"/>
                  <a:pt x="0" y="421482"/>
                </a:cubicBezTo>
                <a:cubicBezTo>
                  <a:pt x="0" y="188704"/>
                  <a:pt x="188348" y="0"/>
                  <a:pt x="4206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9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C427C2F2-07F2-4764-815F-FD2AF81D3672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C9EEEF6-6766-4739-AEFD-558401F1A927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12B65FA-F9A9-4889-9D0D-F9F15D9C92A0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03B25AE-EE9D-4D88-95FC-D362D5B6F2A1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0ECB24A-E252-4FE8-94E5-01E19C17A3AF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3A31A41-2AAA-491F-8868-426CED85D89E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0FB8188-F521-4109-93B6-47CBBED904AC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D6FE1F5-57BC-4EE5-9B11-80876C6B34E6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AA398F3-E15D-476B-9634-C51BC7827446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0CA3DC2-36F9-42CE-AE25-B277EA9027E3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BD0013A-0E55-41C0-AFC9-6B77D8D6C52B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C14C104-5175-4863-BF61-731A64646573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BDDF1BC-C416-421E-9A34-593B46DFBB12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863D31E-B498-485A-91EB-0B3759E2965F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CBB4B73-1093-4E9F-9D8E-0CAB92A90040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06B9694-28C6-4CD1-BD1C-E9607B17BA39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DB9F4F2-031C-4525-A5E8-BD04D6B532E0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BCEB00D-5D7C-4738-8D2F-C7B9BDC7E26E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2173B7D-D010-486D-8847-E726C242D994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6D93B25-2435-4F89-8CE6-2CB4A27E96CB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990255B-359C-41AA-9BEF-F2A4CF1276F7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3F19C11-907E-4B8E-BD8A-EDFDD8304268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4781A632-4603-4046-9407-F923DB17752F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2102FBC-BD8A-4389-AB3E-90CDBAD4E025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F77C4D-E6C4-423C-9F07-4E81350A1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Development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37A881-FEA9-463D-AA2C-1859B1AD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FB4FC-AB05-4DB5-9BF6-AE7DCD788D7C}" type="datetime1">
              <a:rPr lang="en-GB" smtClean="0"/>
              <a:t>17/02/2025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278CA3-4A0C-4989-A302-A0CFC004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Lorem ipsum dolor sit amet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8B387-502E-4D10-B456-52B0C1385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4408-D9A5-4273-AA2F-D5E1487AA850}" type="slidenum">
              <a:rPr lang="en-GB" smtClean="0"/>
              <a:t>13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E7DEC0D-46C3-4388-9F12-667D2FEC01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Geschäftsentwicklung</a:t>
            </a:r>
            <a:endParaRPr lang="en-US" dirty="0"/>
          </a:p>
        </p:txBody>
      </p:sp>
      <p:sp>
        <p:nvSpPr>
          <p:cNvPr id="947" name="Freeform: Shape 946">
            <a:extLst>
              <a:ext uri="{FF2B5EF4-FFF2-40B4-BE49-F238E27FC236}">
                <a16:creationId xmlns:a16="http://schemas.microsoft.com/office/drawing/2014/main" id="{B8FE5331-8285-4672-9AC4-CFF614F5B349}"/>
              </a:ext>
            </a:extLst>
          </p:cNvPr>
          <p:cNvSpPr>
            <a:spLocks/>
          </p:cNvSpPr>
          <p:nvPr/>
        </p:nvSpPr>
        <p:spPr bwMode="auto">
          <a:xfrm>
            <a:off x="1127308" y="2061787"/>
            <a:ext cx="529509" cy="466977"/>
          </a:xfrm>
          <a:custGeom>
            <a:avLst/>
            <a:gdLst>
              <a:gd name="connsiteX0" fmla="*/ 718344 w 833437"/>
              <a:gd name="connsiteY0" fmla="*/ 534987 h 735013"/>
              <a:gd name="connsiteX1" fmla="*/ 635000 w 833437"/>
              <a:gd name="connsiteY1" fmla="*/ 619125 h 735013"/>
              <a:gd name="connsiteX2" fmla="*/ 718344 w 833437"/>
              <a:gd name="connsiteY2" fmla="*/ 703263 h 735013"/>
              <a:gd name="connsiteX3" fmla="*/ 801688 w 833437"/>
              <a:gd name="connsiteY3" fmla="*/ 619125 h 735013"/>
              <a:gd name="connsiteX4" fmla="*/ 718344 w 833437"/>
              <a:gd name="connsiteY4" fmla="*/ 534987 h 735013"/>
              <a:gd name="connsiteX5" fmla="*/ 416719 w 833437"/>
              <a:gd name="connsiteY5" fmla="*/ 534987 h 735013"/>
              <a:gd name="connsiteX6" fmla="*/ 333375 w 833437"/>
              <a:gd name="connsiteY6" fmla="*/ 619125 h 735013"/>
              <a:gd name="connsiteX7" fmla="*/ 416719 w 833437"/>
              <a:gd name="connsiteY7" fmla="*/ 703263 h 735013"/>
              <a:gd name="connsiteX8" fmla="*/ 500063 w 833437"/>
              <a:gd name="connsiteY8" fmla="*/ 619125 h 735013"/>
              <a:gd name="connsiteX9" fmla="*/ 416719 w 833437"/>
              <a:gd name="connsiteY9" fmla="*/ 534987 h 735013"/>
              <a:gd name="connsiteX10" fmla="*/ 115888 w 833437"/>
              <a:gd name="connsiteY10" fmla="*/ 534987 h 735013"/>
              <a:gd name="connsiteX11" fmla="*/ 31750 w 833437"/>
              <a:gd name="connsiteY11" fmla="*/ 619125 h 735013"/>
              <a:gd name="connsiteX12" fmla="*/ 115888 w 833437"/>
              <a:gd name="connsiteY12" fmla="*/ 703263 h 735013"/>
              <a:gd name="connsiteX13" fmla="*/ 200026 w 833437"/>
              <a:gd name="connsiteY13" fmla="*/ 619125 h 735013"/>
              <a:gd name="connsiteX14" fmla="*/ 115888 w 833437"/>
              <a:gd name="connsiteY14" fmla="*/ 534987 h 735013"/>
              <a:gd name="connsiteX15" fmla="*/ 315912 w 833437"/>
              <a:gd name="connsiteY15" fmla="*/ 33337 h 735013"/>
              <a:gd name="connsiteX16" fmla="*/ 315912 w 833437"/>
              <a:gd name="connsiteY16" fmla="*/ 234950 h 735013"/>
              <a:gd name="connsiteX17" fmla="*/ 517524 w 833437"/>
              <a:gd name="connsiteY17" fmla="*/ 234950 h 735013"/>
              <a:gd name="connsiteX18" fmla="*/ 517524 w 833437"/>
              <a:gd name="connsiteY18" fmla="*/ 33337 h 735013"/>
              <a:gd name="connsiteX19" fmla="*/ 299280 w 833437"/>
              <a:gd name="connsiteY19" fmla="*/ 0 h 735013"/>
              <a:gd name="connsiteX20" fmla="*/ 534157 w 833437"/>
              <a:gd name="connsiteY20" fmla="*/ 0 h 735013"/>
              <a:gd name="connsiteX21" fmla="*/ 551205 w 833437"/>
              <a:gd name="connsiteY21" fmla="*/ 17050 h 735013"/>
              <a:gd name="connsiteX22" fmla="*/ 551205 w 833437"/>
              <a:gd name="connsiteY22" fmla="*/ 251951 h 735013"/>
              <a:gd name="connsiteX23" fmla="*/ 534157 w 833437"/>
              <a:gd name="connsiteY23" fmla="*/ 267105 h 735013"/>
              <a:gd name="connsiteX24" fmla="*/ 433766 w 833437"/>
              <a:gd name="connsiteY24" fmla="*/ 267105 h 735013"/>
              <a:gd name="connsiteX25" fmla="*/ 433766 w 833437"/>
              <a:gd name="connsiteY25" fmla="*/ 367507 h 735013"/>
              <a:gd name="connsiteX26" fmla="*/ 651596 w 833437"/>
              <a:gd name="connsiteY26" fmla="*/ 367507 h 735013"/>
              <a:gd name="connsiteX27" fmla="*/ 734940 w 833437"/>
              <a:gd name="connsiteY27" fmla="*/ 450859 h 735013"/>
              <a:gd name="connsiteX28" fmla="*/ 734940 w 833437"/>
              <a:gd name="connsiteY28" fmla="*/ 503901 h 735013"/>
              <a:gd name="connsiteX29" fmla="*/ 833437 w 833437"/>
              <a:gd name="connsiteY29" fmla="*/ 619457 h 735013"/>
              <a:gd name="connsiteX30" fmla="*/ 717892 w 833437"/>
              <a:gd name="connsiteY30" fmla="*/ 735013 h 735013"/>
              <a:gd name="connsiteX31" fmla="*/ 600453 w 833437"/>
              <a:gd name="connsiteY31" fmla="*/ 619457 h 735013"/>
              <a:gd name="connsiteX32" fmla="*/ 700845 w 833437"/>
              <a:gd name="connsiteY32" fmla="*/ 503901 h 735013"/>
              <a:gd name="connsiteX33" fmla="*/ 700845 w 833437"/>
              <a:gd name="connsiteY33" fmla="*/ 450859 h 735013"/>
              <a:gd name="connsiteX34" fmla="*/ 651596 w 833437"/>
              <a:gd name="connsiteY34" fmla="*/ 401605 h 735013"/>
              <a:gd name="connsiteX35" fmla="*/ 433766 w 833437"/>
              <a:gd name="connsiteY35" fmla="*/ 401605 h 735013"/>
              <a:gd name="connsiteX36" fmla="*/ 433766 w 833437"/>
              <a:gd name="connsiteY36" fmla="*/ 503901 h 735013"/>
              <a:gd name="connsiteX37" fmla="*/ 534157 w 833437"/>
              <a:gd name="connsiteY37" fmla="*/ 619457 h 735013"/>
              <a:gd name="connsiteX38" fmla="*/ 416719 w 833437"/>
              <a:gd name="connsiteY38" fmla="*/ 735013 h 735013"/>
              <a:gd name="connsiteX39" fmla="*/ 299280 w 833437"/>
              <a:gd name="connsiteY39" fmla="*/ 619457 h 735013"/>
              <a:gd name="connsiteX40" fmla="*/ 399671 w 833437"/>
              <a:gd name="connsiteY40" fmla="*/ 503901 h 735013"/>
              <a:gd name="connsiteX41" fmla="*/ 399671 w 833437"/>
              <a:gd name="connsiteY41" fmla="*/ 401605 h 735013"/>
              <a:gd name="connsiteX42" fmla="*/ 183735 w 833437"/>
              <a:gd name="connsiteY42" fmla="*/ 401605 h 735013"/>
              <a:gd name="connsiteX43" fmla="*/ 134486 w 833437"/>
              <a:gd name="connsiteY43" fmla="*/ 450859 h 735013"/>
              <a:gd name="connsiteX44" fmla="*/ 134486 w 833437"/>
              <a:gd name="connsiteY44" fmla="*/ 503901 h 735013"/>
              <a:gd name="connsiteX45" fmla="*/ 232984 w 833437"/>
              <a:gd name="connsiteY45" fmla="*/ 619457 h 735013"/>
              <a:gd name="connsiteX46" fmla="*/ 115545 w 833437"/>
              <a:gd name="connsiteY46" fmla="*/ 735013 h 735013"/>
              <a:gd name="connsiteX47" fmla="*/ 0 w 833437"/>
              <a:gd name="connsiteY47" fmla="*/ 619457 h 735013"/>
              <a:gd name="connsiteX48" fmla="*/ 98497 w 833437"/>
              <a:gd name="connsiteY48" fmla="*/ 503901 h 735013"/>
              <a:gd name="connsiteX49" fmla="*/ 98497 w 833437"/>
              <a:gd name="connsiteY49" fmla="*/ 450859 h 735013"/>
              <a:gd name="connsiteX50" fmla="*/ 183735 w 833437"/>
              <a:gd name="connsiteY50" fmla="*/ 367507 h 735013"/>
              <a:gd name="connsiteX51" fmla="*/ 399671 w 833437"/>
              <a:gd name="connsiteY51" fmla="*/ 367507 h 735013"/>
              <a:gd name="connsiteX52" fmla="*/ 399671 w 833437"/>
              <a:gd name="connsiteY52" fmla="*/ 267105 h 735013"/>
              <a:gd name="connsiteX53" fmla="*/ 299280 w 833437"/>
              <a:gd name="connsiteY53" fmla="*/ 267105 h 735013"/>
              <a:gd name="connsiteX54" fmla="*/ 284126 w 833437"/>
              <a:gd name="connsiteY54" fmla="*/ 251951 h 735013"/>
              <a:gd name="connsiteX55" fmla="*/ 284126 w 833437"/>
              <a:gd name="connsiteY55" fmla="*/ 17050 h 735013"/>
              <a:gd name="connsiteX56" fmla="*/ 299280 w 833437"/>
              <a:gd name="connsiteY56" fmla="*/ 0 h 735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33437" h="735013">
                <a:moveTo>
                  <a:pt x="718344" y="534987"/>
                </a:moveTo>
                <a:cubicBezTo>
                  <a:pt x="672314" y="534987"/>
                  <a:pt x="635000" y="572657"/>
                  <a:pt x="635000" y="619125"/>
                </a:cubicBezTo>
                <a:cubicBezTo>
                  <a:pt x="635000" y="665593"/>
                  <a:pt x="672314" y="703263"/>
                  <a:pt x="718344" y="703263"/>
                </a:cubicBezTo>
                <a:cubicBezTo>
                  <a:pt x="764374" y="703263"/>
                  <a:pt x="801688" y="665593"/>
                  <a:pt x="801688" y="619125"/>
                </a:cubicBezTo>
                <a:cubicBezTo>
                  <a:pt x="801688" y="572657"/>
                  <a:pt x="764374" y="534987"/>
                  <a:pt x="718344" y="534987"/>
                </a:cubicBezTo>
                <a:close/>
                <a:moveTo>
                  <a:pt x="416719" y="534987"/>
                </a:moveTo>
                <a:cubicBezTo>
                  <a:pt x="370689" y="534987"/>
                  <a:pt x="333375" y="572657"/>
                  <a:pt x="333375" y="619125"/>
                </a:cubicBezTo>
                <a:cubicBezTo>
                  <a:pt x="333375" y="665593"/>
                  <a:pt x="370689" y="703263"/>
                  <a:pt x="416719" y="703263"/>
                </a:cubicBezTo>
                <a:cubicBezTo>
                  <a:pt x="462749" y="703263"/>
                  <a:pt x="500063" y="665593"/>
                  <a:pt x="500063" y="619125"/>
                </a:cubicBezTo>
                <a:cubicBezTo>
                  <a:pt x="500063" y="572657"/>
                  <a:pt x="462749" y="534987"/>
                  <a:pt x="416719" y="534987"/>
                </a:cubicBezTo>
                <a:close/>
                <a:moveTo>
                  <a:pt x="115888" y="534987"/>
                </a:moveTo>
                <a:cubicBezTo>
                  <a:pt x="69420" y="534987"/>
                  <a:pt x="31750" y="572657"/>
                  <a:pt x="31750" y="619125"/>
                </a:cubicBezTo>
                <a:cubicBezTo>
                  <a:pt x="31750" y="665593"/>
                  <a:pt x="69420" y="703263"/>
                  <a:pt x="115888" y="703263"/>
                </a:cubicBezTo>
                <a:cubicBezTo>
                  <a:pt x="162356" y="703263"/>
                  <a:pt x="200026" y="665593"/>
                  <a:pt x="200026" y="619125"/>
                </a:cubicBezTo>
                <a:cubicBezTo>
                  <a:pt x="200026" y="572657"/>
                  <a:pt x="162356" y="534987"/>
                  <a:pt x="115888" y="534987"/>
                </a:cubicBezTo>
                <a:close/>
                <a:moveTo>
                  <a:pt x="315912" y="33337"/>
                </a:moveTo>
                <a:lnTo>
                  <a:pt x="315912" y="234950"/>
                </a:lnTo>
                <a:lnTo>
                  <a:pt x="517524" y="234950"/>
                </a:lnTo>
                <a:lnTo>
                  <a:pt x="517524" y="33337"/>
                </a:lnTo>
                <a:close/>
                <a:moveTo>
                  <a:pt x="299280" y="0"/>
                </a:moveTo>
                <a:cubicBezTo>
                  <a:pt x="299280" y="0"/>
                  <a:pt x="299280" y="0"/>
                  <a:pt x="534157" y="0"/>
                </a:cubicBezTo>
                <a:cubicBezTo>
                  <a:pt x="543628" y="0"/>
                  <a:pt x="551205" y="7578"/>
                  <a:pt x="551205" y="17050"/>
                </a:cubicBezTo>
                <a:cubicBezTo>
                  <a:pt x="551205" y="17050"/>
                  <a:pt x="551205" y="17050"/>
                  <a:pt x="551205" y="251951"/>
                </a:cubicBezTo>
                <a:cubicBezTo>
                  <a:pt x="551205" y="259528"/>
                  <a:pt x="543628" y="267105"/>
                  <a:pt x="534157" y="267105"/>
                </a:cubicBezTo>
                <a:cubicBezTo>
                  <a:pt x="534157" y="267105"/>
                  <a:pt x="534157" y="267105"/>
                  <a:pt x="433766" y="267105"/>
                </a:cubicBezTo>
                <a:cubicBezTo>
                  <a:pt x="433766" y="267105"/>
                  <a:pt x="433766" y="267105"/>
                  <a:pt x="433766" y="367507"/>
                </a:cubicBezTo>
                <a:cubicBezTo>
                  <a:pt x="433766" y="367507"/>
                  <a:pt x="433766" y="367507"/>
                  <a:pt x="651596" y="367507"/>
                </a:cubicBezTo>
                <a:cubicBezTo>
                  <a:pt x="697056" y="367507"/>
                  <a:pt x="734940" y="405394"/>
                  <a:pt x="734940" y="450859"/>
                </a:cubicBezTo>
                <a:cubicBezTo>
                  <a:pt x="734940" y="450859"/>
                  <a:pt x="734940" y="450859"/>
                  <a:pt x="734940" y="503901"/>
                </a:cubicBezTo>
                <a:cubicBezTo>
                  <a:pt x="791765" y="511478"/>
                  <a:pt x="833437" y="560732"/>
                  <a:pt x="833437" y="619457"/>
                </a:cubicBezTo>
                <a:cubicBezTo>
                  <a:pt x="833437" y="683865"/>
                  <a:pt x="782294" y="735013"/>
                  <a:pt x="717892" y="735013"/>
                </a:cubicBezTo>
                <a:cubicBezTo>
                  <a:pt x="653490" y="735013"/>
                  <a:pt x="600453" y="683865"/>
                  <a:pt x="600453" y="619457"/>
                </a:cubicBezTo>
                <a:cubicBezTo>
                  <a:pt x="600453" y="560732"/>
                  <a:pt x="644019" y="511478"/>
                  <a:pt x="700845" y="503901"/>
                </a:cubicBezTo>
                <a:cubicBezTo>
                  <a:pt x="700845" y="503901"/>
                  <a:pt x="700845" y="503901"/>
                  <a:pt x="700845" y="450859"/>
                </a:cubicBezTo>
                <a:cubicBezTo>
                  <a:pt x="700845" y="424338"/>
                  <a:pt x="678115" y="401605"/>
                  <a:pt x="651596" y="401605"/>
                </a:cubicBezTo>
                <a:cubicBezTo>
                  <a:pt x="651596" y="401605"/>
                  <a:pt x="651596" y="401605"/>
                  <a:pt x="433766" y="401605"/>
                </a:cubicBezTo>
                <a:cubicBezTo>
                  <a:pt x="433766" y="401605"/>
                  <a:pt x="433766" y="401605"/>
                  <a:pt x="433766" y="503901"/>
                </a:cubicBezTo>
                <a:cubicBezTo>
                  <a:pt x="490591" y="511478"/>
                  <a:pt x="534157" y="560732"/>
                  <a:pt x="534157" y="619457"/>
                </a:cubicBezTo>
                <a:cubicBezTo>
                  <a:pt x="534157" y="683865"/>
                  <a:pt x="481120" y="735013"/>
                  <a:pt x="416719" y="735013"/>
                </a:cubicBezTo>
                <a:cubicBezTo>
                  <a:pt x="352317" y="735013"/>
                  <a:pt x="299280" y="683865"/>
                  <a:pt x="299280" y="619457"/>
                </a:cubicBezTo>
                <a:cubicBezTo>
                  <a:pt x="299280" y="560732"/>
                  <a:pt x="342846" y="511478"/>
                  <a:pt x="399671" y="503901"/>
                </a:cubicBezTo>
                <a:cubicBezTo>
                  <a:pt x="399671" y="503901"/>
                  <a:pt x="399671" y="503901"/>
                  <a:pt x="399671" y="401605"/>
                </a:cubicBezTo>
                <a:cubicBezTo>
                  <a:pt x="399671" y="401605"/>
                  <a:pt x="399671" y="401605"/>
                  <a:pt x="183735" y="401605"/>
                </a:cubicBezTo>
                <a:cubicBezTo>
                  <a:pt x="155322" y="401605"/>
                  <a:pt x="134486" y="424338"/>
                  <a:pt x="134486" y="450859"/>
                </a:cubicBezTo>
                <a:cubicBezTo>
                  <a:pt x="134486" y="450859"/>
                  <a:pt x="134486" y="450859"/>
                  <a:pt x="134486" y="503901"/>
                </a:cubicBezTo>
                <a:cubicBezTo>
                  <a:pt x="189417" y="511478"/>
                  <a:pt x="232984" y="560732"/>
                  <a:pt x="232984" y="619457"/>
                </a:cubicBezTo>
                <a:cubicBezTo>
                  <a:pt x="232984" y="683865"/>
                  <a:pt x="179947" y="735013"/>
                  <a:pt x="115545" y="735013"/>
                </a:cubicBezTo>
                <a:cubicBezTo>
                  <a:pt x="51143" y="735013"/>
                  <a:pt x="0" y="683865"/>
                  <a:pt x="0" y="619457"/>
                </a:cubicBezTo>
                <a:cubicBezTo>
                  <a:pt x="0" y="560732"/>
                  <a:pt x="43566" y="511478"/>
                  <a:pt x="98497" y="503901"/>
                </a:cubicBezTo>
                <a:cubicBezTo>
                  <a:pt x="98497" y="503901"/>
                  <a:pt x="98497" y="503901"/>
                  <a:pt x="98497" y="450859"/>
                </a:cubicBezTo>
                <a:cubicBezTo>
                  <a:pt x="98497" y="405394"/>
                  <a:pt x="136381" y="367507"/>
                  <a:pt x="183735" y="367507"/>
                </a:cubicBezTo>
                <a:cubicBezTo>
                  <a:pt x="183735" y="367507"/>
                  <a:pt x="183735" y="367507"/>
                  <a:pt x="399671" y="367507"/>
                </a:cubicBezTo>
                <a:cubicBezTo>
                  <a:pt x="399671" y="367507"/>
                  <a:pt x="399671" y="367507"/>
                  <a:pt x="399671" y="267105"/>
                </a:cubicBezTo>
                <a:cubicBezTo>
                  <a:pt x="399671" y="267105"/>
                  <a:pt x="399671" y="267105"/>
                  <a:pt x="299280" y="267105"/>
                </a:cubicBezTo>
                <a:cubicBezTo>
                  <a:pt x="291703" y="267105"/>
                  <a:pt x="284126" y="259528"/>
                  <a:pt x="284126" y="251951"/>
                </a:cubicBezTo>
                <a:cubicBezTo>
                  <a:pt x="284126" y="251951"/>
                  <a:pt x="284126" y="251951"/>
                  <a:pt x="284126" y="17050"/>
                </a:cubicBezTo>
                <a:cubicBezTo>
                  <a:pt x="284126" y="7578"/>
                  <a:pt x="291703" y="0"/>
                  <a:pt x="2992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59" name="Freeform: Shape 958">
            <a:extLst>
              <a:ext uri="{FF2B5EF4-FFF2-40B4-BE49-F238E27FC236}">
                <a16:creationId xmlns:a16="http://schemas.microsoft.com/office/drawing/2014/main" id="{3A709E3B-DF4A-4E76-81A2-676C8391E9F8}"/>
              </a:ext>
            </a:extLst>
          </p:cNvPr>
          <p:cNvSpPr>
            <a:spLocks/>
          </p:cNvSpPr>
          <p:nvPr/>
        </p:nvSpPr>
        <p:spPr bwMode="auto">
          <a:xfrm>
            <a:off x="4889823" y="2029512"/>
            <a:ext cx="529509" cy="531527"/>
          </a:xfrm>
          <a:custGeom>
            <a:avLst/>
            <a:gdLst>
              <a:gd name="connsiteX0" fmla="*/ 342276 w 833436"/>
              <a:gd name="connsiteY0" fmla="*/ 520700 h 836613"/>
              <a:gd name="connsiteX1" fmla="*/ 336548 w 833436"/>
              <a:gd name="connsiteY1" fmla="*/ 570020 h 836613"/>
              <a:gd name="connsiteX2" fmla="*/ 416718 w 833436"/>
              <a:gd name="connsiteY2" fmla="*/ 744538 h 836613"/>
              <a:gd name="connsiteX3" fmla="*/ 496886 w 833436"/>
              <a:gd name="connsiteY3" fmla="*/ 570020 h 836613"/>
              <a:gd name="connsiteX4" fmla="*/ 491160 w 833436"/>
              <a:gd name="connsiteY4" fmla="*/ 520700 h 836613"/>
              <a:gd name="connsiteX5" fmla="*/ 416718 w 833436"/>
              <a:gd name="connsiteY5" fmla="*/ 530185 h 836613"/>
              <a:gd name="connsiteX6" fmla="*/ 342276 w 833436"/>
              <a:gd name="connsiteY6" fmla="*/ 520700 h 836613"/>
              <a:gd name="connsiteX7" fmla="*/ 416718 w 833436"/>
              <a:gd name="connsiteY7" fmla="*/ 393700 h 836613"/>
              <a:gd name="connsiteX8" fmla="*/ 352424 w 833436"/>
              <a:gd name="connsiteY8" fmla="*/ 488950 h 836613"/>
              <a:gd name="connsiteX9" fmla="*/ 416718 w 833436"/>
              <a:gd name="connsiteY9" fmla="*/ 498475 h 836613"/>
              <a:gd name="connsiteX10" fmla="*/ 481012 w 833436"/>
              <a:gd name="connsiteY10" fmla="*/ 488950 h 836613"/>
              <a:gd name="connsiteX11" fmla="*/ 416718 w 833436"/>
              <a:gd name="connsiteY11" fmla="*/ 393700 h 836613"/>
              <a:gd name="connsiteX12" fmla="*/ 665010 w 833436"/>
              <a:gd name="connsiteY12" fmla="*/ 358775 h 836613"/>
              <a:gd name="connsiteX13" fmla="*/ 522638 w 833436"/>
              <a:gd name="connsiteY13" fmla="*/ 508306 h 836613"/>
              <a:gd name="connsiteX14" fmla="*/ 530232 w 833436"/>
              <a:gd name="connsiteY14" fmla="*/ 570768 h 836613"/>
              <a:gd name="connsiteX15" fmla="*/ 442912 w 833436"/>
              <a:gd name="connsiteY15" fmla="*/ 765725 h 836613"/>
              <a:gd name="connsiteX16" fmla="*/ 568198 w 833436"/>
              <a:gd name="connsiteY16" fmla="*/ 801688 h 836613"/>
              <a:gd name="connsiteX17" fmla="*/ 801686 w 833436"/>
              <a:gd name="connsiteY17" fmla="*/ 570768 h 836613"/>
              <a:gd name="connsiteX18" fmla="*/ 665010 w 833436"/>
              <a:gd name="connsiteY18" fmla="*/ 358775 h 836613"/>
              <a:gd name="connsiteX19" fmla="*/ 168426 w 833436"/>
              <a:gd name="connsiteY19" fmla="*/ 358775 h 836613"/>
              <a:gd name="connsiteX20" fmla="*/ 31748 w 833436"/>
              <a:gd name="connsiteY20" fmla="*/ 570768 h 836613"/>
              <a:gd name="connsiteX21" fmla="*/ 265238 w 833436"/>
              <a:gd name="connsiteY21" fmla="*/ 801688 h 836613"/>
              <a:gd name="connsiteX22" fmla="*/ 390524 w 833436"/>
              <a:gd name="connsiteY22" fmla="*/ 765725 h 836613"/>
              <a:gd name="connsiteX23" fmla="*/ 303204 w 833436"/>
              <a:gd name="connsiteY23" fmla="*/ 570768 h 836613"/>
              <a:gd name="connsiteX24" fmla="*/ 310796 w 833436"/>
              <a:gd name="connsiteY24" fmla="*/ 508306 h 836613"/>
              <a:gd name="connsiteX25" fmla="*/ 168426 w 833436"/>
              <a:gd name="connsiteY25" fmla="*/ 358775 h 836613"/>
              <a:gd name="connsiteX26" fmla="*/ 568434 w 833436"/>
              <a:gd name="connsiteY26" fmla="*/ 336550 h 836613"/>
              <a:gd name="connsiteX27" fmla="*/ 442912 w 833436"/>
              <a:gd name="connsiteY27" fmla="*/ 372911 h 836613"/>
              <a:gd name="connsiteX28" fmla="*/ 513280 w 833436"/>
              <a:gd name="connsiteY28" fmla="*/ 476250 h 836613"/>
              <a:gd name="connsiteX29" fmla="*/ 634998 w 833436"/>
              <a:gd name="connsiteY29" fmla="*/ 346119 h 836613"/>
              <a:gd name="connsiteX30" fmla="*/ 568434 w 833436"/>
              <a:gd name="connsiteY30" fmla="*/ 336550 h 836613"/>
              <a:gd name="connsiteX31" fmla="*/ 265000 w 833436"/>
              <a:gd name="connsiteY31" fmla="*/ 336550 h 836613"/>
              <a:gd name="connsiteX32" fmla="*/ 198436 w 833436"/>
              <a:gd name="connsiteY32" fmla="*/ 346119 h 836613"/>
              <a:gd name="connsiteX33" fmla="*/ 320154 w 833436"/>
              <a:gd name="connsiteY33" fmla="*/ 476250 h 836613"/>
              <a:gd name="connsiteX34" fmla="*/ 390524 w 833436"/>
              <a:gd name="connsiteY34" fmla="*/ 372911 h 836613"/>
              <a:gd name="connsiteX35" fmla="*/ 265000 w 833436"/>
              <a:gd name="connsiteY35" fmla="*/ 336550 h 836613"/>
              <a:gd name="connsiteX36" fmla="*/ 416564 w 833436"/>
              <a:gd name="connsiteY36" fmla="*/ 33338 h 836613"/>
              <a:gd name="connsiteX37" fmla="*/ 185736 w 833436"/>
              <a:gd name="connsiteY37" fmla="*/ 265057 h 836613"/>
              <a:gd name="connsiteX38" fmla="*/ 189520 w 833436"/>
              <a:gd name="connsiteY38" fmla="*/ 314440 h 836613"/>
              <a:gd name="connsiteX39" fmla="*/ 265202 w 833436"/>
              <a:gd name="connsiteY39" fmla="*/ 303044 h 836613"/>
              <a:gd name="connsiteX40" fmla="*/ 416564 w 833436"/>
              <a:gd name="connsiteY40" fmla="*/ 352426 h 836613"/>
              <a:gd name="connsiteX41" fmla="*/ 567928 w 833436"/>
              <a:gd name="connsiteY41" fmla="*/ 303044 h 836613"/>
              <a:gd name="connsiteX42" fmla="*/ 643610 w 833436"/>
              <a:gd name="connsiteY42" fmla="*/ 314440 h 836613"/>
              <a:gd name="connsiteX43" fmla="*/ 649286 w 833436"/>
              <a:gd name="connsiteY43" fmla="*/ 265057 h 836613"/>
              <a:gd name="connsiteX44" fmla="*/ 416564 w 833436"/>
              <a:gd name="connsiteY44" fmla="*/ 33338 h 836613"/>
              <a:gd name="connsiteX45" fmla="*/ 416718 w 833436"/>
              <a:gd name="connsiteY45" fmla="*/ 0 h 836613"/>
              <a:gd name="connsiteX46" fmla="*/ 681902 w 833436"/>
              <a:gd name="connsiteY46" fmla="*/ 265592 h 836613"/>
              <a:gd name="connsiteX47" fmla="*/ 674326 w 833436"/>
              <a:gd name="connsiteY47" fmla="*/ 326298 h 836613"/>
              <a:gd name="connsiteX48" fmla="*/ 833436 w 833436"/>
              <a:gd name="connsiteY48" fmla="*/ 571022 h 836613"/>
              <a:gd name="connsiteX49" fmla="*/ 568252 w 833436"/>
              <a:gd name="connsiteY49" fmla="*/ 836613 h 836613"/>
              <a:gd name="connsiteX50" fmla="*/ 416718 w 833436"/>
              <a:gd name="connsiteY50" fmla="*/ 787289 h 836613"/>
              <a:gd name="connsiteX51" fmla="*/ 265184 w 833436"/>
              <a:gd name="connsiteY51" fmla="*/ 836613 h 836613"/>
              <a:gd name="connsiteX52" fmla="*/ 0 w 833436"/>
              <a:gd name="connsiteY52" fmla="*/ 571022 h 836613"/>
              <a:gd name="connsiteX53" fmla="*/ 159110 w 833436"/>
              <a:gd name="connsiteY53" fmla="*/ 326298 h 836613"/>
              <a:gd name="connsiteX54" fmla="*/ 151532 w 833436"/>
              <a:gd name="connsiteY54" fmla="*/ 265592 h 836613"/>
              <a:gd name="connsiteX55" fmla="*/ 416718 w 833436"/>
              <a:gd name="connsiteY55" fmla="*/ 0 h 83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33436" h="836613">
                <a:moveTo>
                  <a:pt x="342276" y="520700"/>
                </a:moveTo>
                <a:cubicBezTo>
                  <a:pt x="338458" y="535876"/>
                  <a:pt x="336548" y="552948"/>
                  <a:pt x="336548" y="570020"/>
                </a:cubicBezTo>
                <a:cubicBezTo>
                  <a:pt x="336548" y="638310"/>
                  <a:pt x="367090" y="702806"/>
                  <a:pt x="416718" y="744538"/>
                </a:cubicBezTo>
                <a:cubicBezTo>
                  <a:pt x="466346" y="702806"/>
                  <a:pt x="496886" y="638310"/>
                  <a:pt x="496886" y="570020"/>
                </a:cubicBezTo>
                <a:cubicBezTo>
                  <a:pt x="496886" y="552948"/>
                  <a:pt x="494978" y="535876"/>
                  <a:pt x="491160" y="520700"/>
                </a:cubicBezTo>
                <a:cubicBezTo>
                  <a:pt x="468254" y="526391"/>
                  <a:pt x="443440" y="530185"/>
                  <a:pt x="416718" y="530185"/>
                </a:cubicBezTo>
                <a:cubicBezTo>
                  <a:pt x="389994" y="530185"/>
                  <a:pt x="365180" y="526391"/>
                  <a:pt x="342276" y="520700"/>
                </a:cubicBezTo>
                <a:close/>
                <a:moveTo>
                  <a:pt x="416718" y="393700"/>
                </a:moveTo>
                <a:cubicBezTo>
                  <a:pt x="388352" y="418465"/>
                  <a:pt x="365660" y="450850"/>
                  <a:pt x="352424" y="488950"/>
                </a:cubicBezTo>
                <a:cubicBezTo>
                  <a:pt x="373224" y="494665"/>
                  <a:pt x="394026" y="498475"/>
                  <a:pt x="416718" y="498475"/>
                </a:cubicBezTo>
                <a:cubicBezTo>
                  <a:pt x="439410" y="498475"/>
                  <a:pt x="462102" y="494665"/>
                  <a:pt x="481012" y="488950"/>
                </a:cubicBezTo>
                <a:cubicBezTo>
                  <a:pt x="467774" y="450850"/>
                  <a:pt x="445082" y="418465"/>
                  <a:pt x="416718" y="393700"/>
                </a:cubicBezTo>
                <a:close/>
                <a:moveTo>
                  <a:pt x="665010" y="358775"/>
                </a:moveTo>
                <a:cubicBezTo>
                  <a:pt x="640332" y="426916"/>
                  <a:pt x="589078" y="479914"/>
                  <a:pt x="522638" y="508306"/>
                </a:cubicBezTo>
                <a:cubicBezTo>
                  <a:pt x="528334" y="529126"/>
                  <a:pt x="530232" y="548054"/>
                  <a:pt x="530232" y="570768"/>
                </a:cubicBezTo>
                <a:cubicBezTo>
                  <a:pt x="530232" y="646479"/>
                  <a:pt x="496062" y="716513"/>
                  <a:pt x="442912" y="765725"/>
                </a:cubicBezTo>
                <a:cubicBezTo>
                  <a:pt x="478978" y="788439"/>
                  <a:pt x="522638" y="801688"/>
                  <a:pt x="568198" y="801688"/>
                </a:cubicBezTo>
                <a:cubicBezTo>
                  <a:pt x="697280" y="801688"/>
                  <a:pt x="801686" y="697585"/>
                  <a:pt x="801686" y="570768"/>
                </a:cubicBezTo>
                <a:cubicBezTo>
                  <a:pt x="801686" y="476128"/>
                  <a:pt x="744738" y="396631"/>
                  <a:pt x="665010" y="358775"/>
                </a:cubicBezTo>
                <a:close/>
                <a:moveTo>
                  <a:pt x="168426" y="358775"/>
                </a:moveTo>
                <a:cubicBezTo>
                  <a:pt x="88698" y="396631"/>
                  <a:pt x="31748" y="476128"/>
                  <a:pt x="31748" y="570768"/>
                </a:cubicBezTo>
                <a:cubicBezTo>
                  <a:pt x="31748" y="697585"/>
                  <a:pt x="136154" y="801688"/>
                  <a:pt x="265238" y="801688"/>
                </a:cubicBezTo>
                <a:cubicBezTo>
                  <a:pt x="310796" y="801688"/>
                  <a:pt x="354456" y="788439"/>
                  <a:pt x="390524" y="765725"/>
                </a:cubicBezTo>
                <a:cubicBezTo>
                  <a:pt x="337372" y="716513"/>
                  <a:pt x="303204" y="646479"/>
                  <a:pt x="303204" y="570768"/>
                </a:cubicBezTo>
                <a:cubicBezTo>
                  <a:pt x="303204" y="548054"/>
                  <a:pt x="305102" y="529126"/>
                  <a:pt x="310796" y="508306"/>
                </a:cubicBezTo>
                <a:cubicBezTo>
                  <a:pt x="244356" y="479914"/>
                  <a:pt x="193102" y="426916"/>
                  <a:pt x="168426" y="358775"/>
                </a:cubicBezTo>
                <a:close/>
                <a:moveTo>
                  <a:pt x="568434" y="336550"/>
                </a:moveTo>
                <a:cubicBezTo>
                  <a:pt x="522788" y="336550"/>
                  <a:pt x="479046" y="349946"/>
                  <a:pt x="442912" y="372911"/>
                </a:cubicBezTo>
                <a:cubicBezTo>
                  <a:pt x="475242" y="401616"/>
                  <a:pt x="498064" y="437976"/>
                  <a:pt x="513280" y="476250"/>
                </a:cubicBezTo>
                <a:cubicBezTo>
                  <a:pt x="568434" y="451372"/>
                  <a:pt x="612176" y="403530"/>
                  <a:pt x="634998" y="346119"/>
                </a:cubicBezTo>
                <a:cubicBezTo>
                  <a:pt x="614078" y="340378"/>
                  <a:pt x="591256" y="336550"/>
                  <a:pt x="568434" y="336550"/>
                </a:cubicBezTo>
                <a:close/>
                <a:moveTo>
                  <a:pt x="265000" y="336550"/>
                </a:moveTo>
                <a:cubicBezTo>
                  <a:pt x="242178" y="336550"/>
                  <a:pt x="219356" y="340378"/>
                  <a:pt x="198436" y="346119"/>
                </a:cubicBezTo>
                <a:cubicBezTo>
                  <a:pt x="221258" y="403530"/>
                  <a:pt x="265000" y="451372"/>
                  <a:pt x="320154" y="476250"/>
                </a:cubicBezTo>
                <a:cubicBezTo>
                  <a:pt x="335370" y="437976"/>
                  <a:pt x="360094" y="401616"/>
                  <a:pt x="390524" y="372911"/>
                </a:cubicBezTo>
                <a:cubicBezTo>
                  <a:pt x="354388" y="349946"/>
                  <a:pt x="310646" y="336550"/>
                  <a:pt x="265000" y="336550"/>
                </a:cubicBezTo>
                <a:close/>
                <a:moveTo>
                  <a:pt x="416564" y="33338"/>
                </a:moveTo>
                <a:cubicBezTo>
                  <a:pt x="289798" y="33338"/>
                  <a:pt x="185736" y="137802"/>
                  <a:pt x="185736" y="265057"/>
                </a:cubicBezTo>
                <a:cubicBezTo>
                  <a:pt x="185736" y="282151"/>
                  <a:pt x="187628" y="299245"/>
                  <a:pt x="189520" y="314440"/>
                </a:cubicBezTo>
                <a:cubicBezTo>
                  <a:pt x="214116" y="306842"/>
                  <a:pt x="238714" y="303044"/>
                  <a:pt x="265202" y="303044"/>
                </a:cubicBezTo>
                <a:cubicBezTo>
                  <a:pt x="321962" y="303044"/>
                  <a:pt x="373048" y="322037"/>
                  <a:pt x="416564" y="352426"/>
                </a:cubicBezTo>
                <a:cubicBezTo>
                  <a:pt x="460082" y="322037"/>
                  <a:pt x="511168" y="303044"/>
                  <a:pt x="567928" y="303044"/>
                </a:cubicBezTo>
                <a:cubicBezTo>
                  <a:pt x="594416" y="303044"/>
                  <a:pt x="619014" y="306842"/>
                  <a:pt x="643610" y="314440"/>
                </a:cubicBezTo>
                <a:cubicBezTo>
                  <a:pt x="647394" y="299245"/>
                  <a:pt x="649286" y="282151"/>
                  <a:pt x="649286" y="265057"/>
                </a:cubicBezTo>
                <a:cubicBezTo>
                  <a:pt x="649286" y="137802"/>
                  <a:pt x="545224" y="33338"/>
                  <a:pt x="416564" y="33338"/>
                </a:cubicBezTo>
                <a:close/>
                <a:moveTo>
                  <a:pt x="416718" y="0"/>
                </a:moveTo>
                <a:cubicBezTo>
                  <a:pt x="562568" y="0"/>
                  <a:pt x="681902" y="119516"/>
                  <a:pt x="681902" y="265592"/>
                </a:cubicBezTo>
                <a:cubicBezTo>
                  <a:pt x="681902" y="286460"/>
                  <a:pt x="680008" y="307327"/>
                  <a:pt x="674326" y="326298"/>
                </a:cubicBezTo>
                <a:cubicBezTo>
                  <a:pt x="769034" y="368034"/>
                  <a:pt x="833436" y="460991"/>
                  <a:pt x="833436" y="571022"/>
                </a:cubicBezTo>
                <a:cubicBezTo>
                  <a:pt x="833436" y="717097"/>
                  <a:pt x="715998" y="836613"/>
                  <a:pt x="568252" y="836613"/>
                </a:cubicBezTo>
                <a:cubicBezTo>
                  <a:pt x="511426" y="836613"/>
                  <a:pt x="460284" y="817642"/>
                  <a:pt x="416718" y="787289"/>
                </a:cubicBezTo>
                <a:cubicBezTo>
                  <a:pt x="373152" y="817642"/>
                  <a:pt x="322008" y="836613"/>
                  <a:pt x="265184" y="836613"/>
                </a:cubicBezTo>
                <a:cubicBezTo>
                  <a:pt x="119332" y="836613"/>
                  <a:pt x="0" y="717097"/>
                  <a:pt x="0" y="571022"/>
                </a:cubicBezTo>
                <a:cubicBezTo>
                  <a:pt x="0" y="460991"/>
                  <a:pt x="64400" y="368034"/>
                  <a:pt x="159110" y="326298"/>
                </a:cubicBezTo>
                <a:cubicBezTo>
                  <a:pt x="153428" y="307327"/>
                  <a:pt x="151532" y="286460"/>
                  <a:pt x="151532" y="265592"/>
                </a:cubicBezTo>
                <a:cubicBezTo>
                  <a:pt x="151532" y="119516"/>
                  <a:pt x="270866" y="0"/>
                  <a:pt x="4167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69" name="Freeform: Shape 968">
            <a:extLst>
              <a:ext uri="{FF2B5EF4-FFF2-40B4-BE49-F238E27FC236}">
                <a16:creationId xmlns:a16="http://schemas.microsoft.com/office/drawing/2014/main" id="{3A8A5EA3-E831-4258-905F-46DA8E0EBE98}"/>
              </a:ext>
            </a:extLst>
          </p:cNvPr>
          <p:cNvSpPr>
            <a:spLocks/>
          </p:cNvSpPr>
          <p:nvPr/>
        </p:nvSpPr>
        <p:spPr bwMode="auto">
          <a:xfrm>
            <a:off x="8651328" y="2042119"/>
            <a:ext cx="531526" cy="506312"/>
          </a:xfrm>
          <a:custGeom>
            <a:avLst/>
            <a:gdLst>
              <a:gd name="connsiteX0" fmla="*/ 293686 w 836612"/>
              <a:gd name="connsiteY0" fmla="*/ 628650 h 796925"/>
              <a:gd name="connsiteX1" fmla="*/ 203200 w 836612"/>
              <a:gd name="connsiteY1" fmla="*/ 763588 h 796925"/>
              <a:gd name="connsiteX2" fmla="*/ 635000 w 836612"/>
              <a:gd name="connsiteY2" fmla="*/ 763588 h 796925"/>
              <a:gd name="connsiteX3" fmla="*/ 547686 w 836612"/>
              <a:gd name="connsiteY3" fmla="*/ 636588 h 796925"/>
              <a:gd name="connsiteX4" fmla="*/ 542924 w 836612"/>
              <a:gd name="connsiteY4" fmla="*/ 628650 h 796925"/>
              <a:gd name="connsiteX5" fmla="*/ 419100 w 836612"/>
              <a:gd name="connsiteY5" fmla="*/ 447675 h 796925"/>
              <a:gd name="connsiteX6" fmla="*/ 320674 w 836612"/>
              <a:gd name="connsiteY6" fmla="*/ 588963 h 796925"/>
              <a:gd name="connsiteX7" fmla="*/ 315912 w 836612"/>
              <a:gd name="connsiteY7" fmla="*/ 596900 h 796925"/>
              <a:gd name="connsiteX8" fmla="*/ 519112 w 836612"/>
              <a:gd name="connsiteY8" fmla="*/ 596900 h 796925"/>
              <a:gd name="connsiteX9" fmla="*/ 601662 w 836612"/>
              <a:gd name="connsiteY9" fmla="*/ 384175 h 796925"/>
              <a:gd name="connsiteX10" fmla="*/ 446088 w 836612"/>
              <a:gd name="connsiteY10" fmla="*/ 428625 h 796925"/>
              <a:gd name="connsiteX11" fmla="*/ 542924 w 836612"/>
              <a:gd name="connsiteY11" fmla="*/ 568325 h 796925"/>
              <a:gd name="connsiteX12" fmla="*/ 554036 w 836612"/>
              <a:gd name="connsiteY12" fmla="*/ 534988 h 796925"/>
              <a:gd name="connsiteX13" fmla="*/ 234948 w 836612"/>
              <a:gd name="connsiteY13" fmla="*/ 384175 h 796925"/>
              <a:gd name="connsiteX14" fmla="*/ 295274 w 836612"/>
              <a:gd name="connsiteY14" fmla="*/ 568325 h 796925"/>
              <a:gd name="connsiteX15" fmla="*/ 390524 w 836612"/>
              <a:gd name="connsiteY15" fmla="*/ 428625 h 796925"/>
              <a:gd name="connsiteX16" fmla="*/ 793748 w 836612"/>
              <a:gd name="connsiteY16" fmla="*/ 333375 h 796925"/>
              <a:gd name="connsiteX17" fmla="*/ 638830 w 836612"/>
              <a:gd name="connsiteY17" fmla="*/ 375091 h 796925"/>
              <a:gd name="connsiteX18" fmla="*/ 638830 w 836612"/>
              <a:gd name="connsiteY18" fmla="*/ 376987 h 796925"/>
              <a:gd name="connsiteX19" fmla="*/ 565148 w 836612"/>
              <a:gd name="connsiteY19" fmla="*/ 602633 h 796925"/>
              <a:gd name="connsiteX20" fmla="*/ 661502 w 836612"/>
              <a:gd name="connsiteY20" fmla="*/ 742950 h 796925"/>
              <a:gd name="connsiteX21" fmla="*/ 42862 w 836612"/>
              <a:gd name="connsiteY21" fmla="*/ 333375 h 796925"/>
              <a:gd name="connsiteX22" fmla="*/ 176212 w 836612"/>
              <a:gd name="connsiteY22" fmla="*/ 742950 h 796925"/>
              <a:gd name="connsiteX23" fmla="*/ 271462 w 836612"/>
              <a:gd name="connsiteY23" fmla="*/ 602633 h 796925"/>
              <a:gd name="connsiteX24" fmla="*/ 197168 w 836612"/>
              <a:gd name="connsiteY24" fmla="*/ 376987 h 796925"/>
              <a:gd name="connsiteX25" fmla="*/ 197168 w 836612"/>
              <a:gd name="connsiteY25" fmla="*/ 375091 h 796925"/>
              <a:gd name="connsiteX26" fmla="*/ 433388 w 836612"/>
              <a:gd name="connsiteY26" fmla="*/ 255588 h 796925"/>
              <a:gd name="connsiteX27" fmla="*/ 433388 w 836612"/>
              <a:gd name="connsiteY27" fmla="*/ 395288 h 796925"/>
              <a:gd name="connsiteX28" fmla="*/ 569912 w 836612"/>
              <a:gd name="connsiteY28" fmla="*/ 358776 h 796925"/>
              <a:gd name="connsiteX29" fmla="*/ 574674 w 836612"/>
              <a:gd name="connsiteY29" fmla="*/ 358776 h 796925"/>
              <a:gd name="connsiteX30" fmla="*/ 401636 w 836612"/>
              <a:gd name="connsiteY30" fmla="*/ 255588 h 796925"/>
              <a:gd name="connsiteX31" fmla="*/ 261936 w 836612"/>
              <a:gd name="connsiteY31" fmla="*/ 358776 h 796925"/>
              <a:gd name="connsiteX32" fmla="*/ 401636 w 836612"/>
              <a:gd name="connsiteY32" fmla="*/ 395288 h 796925"/>
              <a:gd name="connsiteX33" fmla="*/ 433388 w 836612"/>
              <a:gd name="connsiteY33" fmla="*/ 49213 h 796925"/>
              <a:gd name="connsiteX34" fmla="*/ 433388 w 836612"/>
              <a:gd name="connsiteY34" fmla="*/ 215901 h 796925"/>
              <a:gd name="connsiteX35" fmla="*/ 576262 w 836612"/>
              <a:gd name="connsiteY35" fmla="*/ 317501 h 796925"/>
              <a:gd name="connsiteX36" fmla="*/ 615950 w 836612"/>
              <a:gd name="connsiteY36" fmla="*/ 346076 h 796925"/>
              <a:gd name="connsiteX37" fmla="*/ 781048 w 836612"/>
              <a:gd name="connsiteY37" fmla="*/ 301626 h 796925"/>
              <a:gd name="connsiteX38" fmla="*/ 401636 w 836612"/>
              <a:gd name="connsiteY38" fmla="*/ 49213 h 796925"/>
              <a:gd name="connsiteX39" fmla="*/ 53974 w 836612"/>
              <a:gd name="connsiteY39" fmla="*/ 301626 h 796925"/>
              <a:gd name="connsiteX40" fmla="*/ 219074 w 836612"/>
              <a:gd name="connsiteY40" fmla="*/ 346076 h 796925"/>
              <a:gd name="connsiteX41" fmla="*/ 255586 w 836612"/>
              <a:gd name="connsiteY41" fmla="*/ 322264 h 796925"/>
              <a:gd name="connsiteX42" fmla="*/ 401636 w 836612"/>
              <a:gd name="connsiteY42" fmla="*/ 215901 h 796925"/>
              <a:gd name="connsiteX43" fmla="*/ 417356 w 836612"/>
              <a:gd name="connsiteY43" fmla="*/ 0 h 796925"/>
              <a:gd name="connsiteX44" fmla="*/ 419254 w 836612"/>
              <a:gd name="connsiteY44" fmla="*/ 0 h 796925"/>
              <a:gd name="connsiteX45" fmla="*/ 421150 w 836612"/>
              <a:gd name="connsiteY45" fmla="*/ 0 h 796925"/>
              <a:gd name="connsiteX46" fmla="*/ 423048 w 836612"/>
              <a:gd name="connsiteY46" fmla="*/ 1898 h 796925"/>
              <a:gd name="connsiteX47" fmla="*/ 424944 w 836612"/>
              <a:gd name="connsiteY47" fmla="*/ 1898 h 796925"/>
              <a:gd name="connsiteX48" fmla="*/ 426842 w 836612"/>
              <a:gd name="connsiteY48" fmla="*/ 1898 h 796925"/>
              <a:gd name="connsiteX49" fmla="*/ 426842 w 836612"/>
              <a:gd name="connsiteY49" fmla="*/ 3795 h 796925"/>
              <a:gd name="connsiteX50" fmla="*/ 428738 w 836612"/>
              <a:gd name="connsiteY50" fmla="*/ 3795 h 796925"/>
              <a:gd name="connsiteX51" fmla="*/ 829022 w 836612"/>
              <a:gd name="connsiteY51" fmla="*/ 296001 h 796925"/>
              <a:gd name="connsiteX52" fmla="*/ 830920 w 836612"/>
              <a:gd name="connsiteY52" fmla="*/ 296001 h 796925"/>
              <a:gd name="connsiteX53" fmla="*/ 832816 w 836612"/>
              <a:gd name="connsiteY53" fmla="*/ 297898 h 796925"/>
              <a:gd name="connsiteX54" fmla="*/ 832816 w 836612"/>
              <a:gd name="connsiteY54" fmla="*/ 299796 h 796925"/>
              <a:gd name="connsiteX55" fmla="*/ 834714 w 836612"/>
              <a:gd name="connsiteY55" fmla="*/ 301693 h 796925"/>
              <a:gd name="connsiteX56" fmla="*/ 836612 w 836612"/>
              <a:gd name="connsiteY56" fmla="*/ 303591 h 796925"/>
              <a:gd name="connsiteX57" fmla="*/ 836612 w 836612"/>
              <a:gd name="connsiteY57" fmla="*/ 305488 h 796925"/>
              <a:gd name="connsiteX58" fmla="*/ 836612 w 836612"/>
              <a:gd name="connsiteY58" fmla="*/ 307386 h 796925"/>
              <a:gd name="connsiteX59" fmla="*/ 836612 w 836612"/>
              <a:gd name="connsiteY59" fmla="*/ 311180 h 796925"/>
              <a:gd name="connsiteX60" fmla="*/ 836612 w 836612"/>
              <a:gd name="connsiteY60" fmla="*/ 313078 h 796925"/>
              <a:gd name="connsiteX61" fmla="*/ 836612 w 836612"/>
              <a:gd name="connsiteY61" fmla="*/ 314975 h 796925"/>
              <a:gd name="connsiteX62" fmla="*/ 682948 w 836612"/>
              <a:gd name="connsiteY62" fmla="*/ 785541 h 796925"/>
              <a:gd name="connsiteX63" fmla="*/ 681050 w 836612"/>
              <a:gd name="connsiteY63" fmla="*/ 787438 h 796925"/>
              <a:gd name="connsiteX64" fmla="*/ 681050 w 836612"/>
              <a:gd name="connsiteY64" fmla="*/ 789335 h 796925"/>
              <a:gd name="connsiteX65" fmla="*/ 679154 w 836612"/>
              <a:gd name="connsiteY65" fmla="*/ 791233 h 796925"/>
              <a:gd name="connsiteX66" fmla="*/ 677256 w 836612"/>
              <a:gd name="connsiteY66" fmla="*/ 793130 h 796925"/>
              <a:gd name="connsiteX67" fmla="*/ 677256 w 836612"/>
              <a:gd name="connsiteY67" fmla="*/ 795028 h 796925"/>
              <a:gd name="connsiteX68" fmla="*/ 673462 w 836612"/>
              <a:gd name="connsiteY68" fmla="*/ 795028 h 796925"/>
              <a:gd name="connsiteX69" fmla="*/ 671566 w 836612"/>
              <a:gd name="connsiteY69" fmla="*/ 796925 h 796925"/>
              <a:gd name="connsiteX70" fmla="*/ 669668 w 836612"/>
              <a:gd name="connsiteY70" fmla="*/ 796925 h 796925"/>
              <a:gd name="connsiteX71" fmla="*/ 665874 w 836612"/>
              <a:gd name="connsiteY71" fmla="*/ 796925 h 796925"/>
              <a:gd name="connsiteX72" fmla="*/ 170736 w 836612"/>
              <a:gd name="connsiteY72" fmla="*/ 796925 h 796925"/>
              <a:gd name="connsiteX73" fmla="*/ 168840 w 836612"/>
              <a:gd name="connsiteY73" fmla="*/ 796925 h 796925"/>
              <a:gd name="connsiteX74" fmla="*/ 166942 w 836612"/>
              <a:gd name="connsiteY74" fmla="*/ 796925 h 796925"/>
              <a:gd name="connsiteX75" fmla="*/ 165044 w 836612"/>
              <a:gd name="connsiteY75" fmla="*/ 796925 h 796925"/>
              <a:gd name="connsiteX76" fmla="*/ 163148 w 836612"/>
              <a:gd name="connsiteY76" fmla="*/ 795028 h 796925"/>
              <a:gd name="connsiteX77" fmla="*/ 161250 w 836612"/>
              <a:gd name="connsiteY77" fmla="*/ 795028 h 796925"/>
              <a:gd name="connsiteX78" fmla="*/ 159354 w 836612"/>
              <a:gd name="connsiteY78" fmla="*/ 793130 h 796925"/>
              <a:gd name="connsiteX79" fmla="*/ 157456 w 836612"/>
              <a:gd name="connsiteY79" fmla="*/ 791233 h 796925"/>
              <a:gd name="connsiteX80" fmla="*/ 155560 w 836612"/>
              <a:gd name="connsiteY80" fmla="*/ 789335 h 796925"/>
              <a:gd name="connsiteX81" fmla="*/ 155560 w 836612"/>
              <a:gd name="connsiteY81" fmla="*/ 787438 h 796925"/>
              <a:gd name="connsiteX82" fmla="*/ 155560 w 836612"/>
              <a:gd name="connsiteY82" fmla="*/ 785541 h 796925"/>
              <a:gd name="connsiteX83" fmla="*/ 1896 w 836612"/>
              <a:gd name="connsiteY83" fmla="*/ 314975 h 796925"/>
              <a:gd name="connsiteX84" fmla="*/ 1896 w 836612"/>
              <a:gd name="connsiteY84" fmla="*/ 313078 h 796925"/>
              <a:gd name="connsiteX85" fmla="*/ 0 w 836612"/>
              <a:gd name="connsiteY85" fmla="*/ 311180 h 796925"/>
              <a:gd name="connsiteX86" fmla="*/ 0 w 836612"/>
              <a:gd name="connsiteY86" fmla="*/ 307386 h 796925"/>
              <a:gd name="connsiteX87" fmla="*/ 0 w 836612"/>
              <a:gd name="connsiteY87" fmla="*/ 305488 h 796925"/>
              <a:gd name="connsiteX88" fmla="*/ 1896 w 836612"/>
              <a:gd name="connsiteY88" fmla="*/ 303591 h 796925"/>
              <a:gd name="connsiteX89" fmla="*/ 1896 w 836612"/>
              <a:gd name="connsiteY89" fmla="*/ 301693 h 796925"/>
              <a:gd name="connsiteX90" fmla="*/ 3794 w 836612"/>
              <a:gd name="connsiteY90" fmla="*/ 299796 h 796925"/>
              <a:gd name="connsiteX91" fmla="*/ 3794 w 836612"/>
              <a:gd name="connsiteY91" fmla="*/ 297898 h 796925"/>
              <a:gd name="connsiteX92" fmla="*/ 5690 w 836612"/>
              <a:gd name="connsiteY92" fmla="*/ 297898 h 796925"/>
              <a:gd name="connsiteX93" fmla="*/ 5690 w 836612"/>
              <a:gd name="connsiteY93" fmla="*/ 296001 h 796925"/>
              <a:gd name="connsiteX94" fmla="*/ 7588 w 836612"/>
              <a:gd name="connsiteY94" fmla="*/ 296001 h 796925"/>
              <a:gd name="connsiteX95" fmla="*/ 407872 w 836612"/>
              <a:gd name="connsiteY95" fmla="*/ 3795 h 796925"/>
              <a:gd name="connsiteX96" fmla="*/ 409768 w 836612"/>
              <a:gd name="connsiteY96" fmla="*/ 3795 h 796925"/>
              <a:gd name="connsiteX97" fmla="*/ 411666 w 836612"/>
              <a:gd name="connsiteY97" fmla="*/ 1898 h 796925"/>
              <a:gd name="connsiteX98" fmla="*/ 413562 w 836612"/>
              <a:gd name="connsiteY98" fmla="*/ 1898 h 796925"/>
              <a:gd name="connsiteX99" fmla="*/ 417356 w 836612"/>
              <a:gd name="connsiteY99" fmla="*/ 0 h 79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836612" h="796925">
                <a:moveTo>
                  <a:pt x="293686" y="628650"/>
                </a:moveTo>
                <a:lnTo>
                  <a:pt x="203200" y="763588"/>
                </a:lnTo>
                <a:lnTo>
                  <a:pt x="635000" y="763588"/>
                </a:lnTo>
                <a:lnTo>
                  <a:pt x="547686" y="636588"/>
                </a:lnTo>
                <a:lnTo>
                  <a:pt x="542924" y="628650"/>
                </a:lnTo>
                <a:close/>
                <a:moveTo>
                  <a:pt x="419100" y="447675"/>
                </a:moveTo>
                <a:lnTo>
                  <a:pt x="320674" y="588963"/>
                </a:lnTo>
                <a:lnTo>
                  <a:pt x="315912" y="596900"/>
                </a:lnTo>
                <a:lnTo>
                  <a:pt x="519112" y="596900"/>
                </a:lnTo>
                <a:close/>
                <a:moveTo>
                  <a:pt x="601662" y="384175"/>
                </a:moveTo>
                <a:lnTo>
                  <a:pt x="446088" y="428625"/>
                </a:lnTo>
                <a:lnTo>
                  <a:pt x="542924" y="568325"/>
                </a:lnTo>
                <a:lnTo>
                  <a:pt x="554036" y="534988"/>
                </a:lnTo>
                <a:close/>
                <a:moveTo>
                  <a:pt x="234948" y="384175"/>
                </a:moveTo>
                <a:lnTo>
                  <a:pt x="295274" y="568325"/>
                </a:lnTo>
                <a:lnTo>
                  <a:pt x="390524" y="428625"/>
                </a:lnTo>
                <a:close/>
                <a:moveTo>
                  <a:pt x="793748" y="333375"/>
                </a:moveTo>
                <a:cubicBezTo>
                  <a:pt x="793748" y="333375"/>
                  <a:pt x="793748" y="333375"/>
                  <a:pt x="638830" y="375091"/>
                </a:cubicBezTo>
                <a:cubicBezTo>
                  <a:pt x="638830" y="375091"/>
                  <a:pt x="638830" y="376987"/>
                  <a:pt x="638830" y="376987"/>
                </a:cubicBezTo>
                <a:cubicBezTo>
                  <a:pt x="638830" y="376987"/>
                  <a:pt x="638830" y="376987"/>
                  <a:pt x="565148" y="602633"/>
                </a:cubicBezTo>
                <a:cubicBezTo>
                  <a:pt x="565148" y="602633"/>
                  <a:pt x="565148" y="602633"/>
                  <a:pt x="661502" y="742950"/>
                </a:cubicBezTo>
                <a:close/>
                <a:moveTo>
                  <a:pt x="42862" y="333375"/>
                </a:moveTo>
                <a:cubicBezTo>
                  <a:pt x="42862" y="333375"/>
                  <a:pt x="42862" y="333375"/>
                  <a:pt x="176212" y="742950"/>
                </a:cubicBezTo>
                <a:cubicBezTo>
                  <a:pt x="176212" y="742950"/>
                  <a:pt x="176212" y="742950"/>
                  <a:pt x="271462" y="602633"/>
                </a:cubicBezTo>
                <a:cubicBezTo>
                  <a:pt x="271462" y="602633"/>
                  <a:pt x="271462" y="602633"/>
                  <a:pt x="197168" y="376987"/>
                </a:cubicBezTo>
                <a:cubicBezTo>
                  <a:pt x="197168" y="376987"/>
                  <a:pt x="197168" y="375091"/>
                  <a:pt x="197168" y="375091"/>
                </a:cubicBezTo>
                <a:close/>
                <a:moveTo>
                  <a:pt x="433388" y="255588"/>
                </a:moveTo>
                <a:lnTo>
                  <a:pt x="433388" y="395288"/>
                </a:lnTo>
                <a:lnTo>
                  <a:pt x="569912" y="358776"/>
                </a:lnTo>
                <a:lnTo>
                  <a:pt x="574674" y="358776"/>
                </a:lnTo>
                <a:close/>
                <a:moveTo>
                  <a:pt x="401636" y="255588"/>
                </a:moveTo>
                <a:lnTo>
                  <a:pt x="261936" y="358776"/>
                </a:lnTo>
                <a:lnTo>
                  <a:pt x="401636" y="395288"/>
                </a:lnTo>
                <a:close/>
                <a:moveTo>
                  <a:pt x="433388" y="49213"/>
                </a:moveTo>
                <a:lnTo>
                  <a:pt x="433388" y="215901"/>
                </a:lnTo>
                <a:lnTo>
                  <a:pt x="576262" y="317501"/>
                </a:lnTo>
                <a:lnTo>
                  <a:pt x="615950" y="346076"/>
                </a:lnTo>
                <a:lnTo>
                  <a:pt x="781048" y="301626"/>
                </a:lnTo>
                <a:close/>
                <a:moveTo>
                  <a:pt x="401636" y="49213"/>
                </a:moveTo>
                <a:lnTo>
                  <a:pt x="53974" y="301626"/>
                </a:lnTo>
                <a:lnTo>
                  <a:pt x="219074" y="346076"/>
                </a:lnTo>
                <a:lnTo>
                  <a:pt x="255586" y="322264"/>
                </a:lnTo>
                <a:lnTo>
                  <a:pt x="401636" y="215901"/>
                </a:lnTo>
                <a:close/>
                <a:moveTo>
                  <a:pt x="417356" y="0"/>
                </a:moveTo>
                <a:cubicBezTo>
                  <a:pt x="417356" y="0"/>
                  <a:pt x="417356" y="0"/>
                  <a:pt x="419254" y="0"/>
                </a:cubicBezTo>
                <a:cubicBezTo>
                  <a:pt x="419254" y="0"/>
                  <a:pt x="419254" y="0"/>
                  <a:pt x="421150" y="0"/>
                </a:cubicBezTo>
                <a:cubicBezTo>
                  <a:pt x="421150" y="0"/>
                  <a:pt x="423048" y="1898"/>
                  <a:pt x="423048" y="1898"/>
                </a:cubicBezTo>
                <a:cubicBezTo>
                  <a:pt x="423048" y="1898"/>
                  <a:pt x="424944" y="1898"/>
                  <a:pt x="424944" y="1898"/>
                </a:cubicBezTo>
                <a:cubicBezTo>
                  <a:pt x="424944" y="1898"/>
                  <a:pt x="424944" y="1898"/>
                  <a:pt x="426842" y="1898"/>
                </a:cubicBezTo>
                <a:cubicBezTo>
                  <a:pt x="426842" y="1898"/>
                  <a:pt x="426842" y="3795"/>
                  <a:pt x="426842" y="3795"/>
                </a:cubicBezTo>
                <a:cubicBezTo>
                  <a:pt x="426842" y="3795"/>
                  <a:pt x="428738" y="3795"/>
                  <a:pt x="428738" y="3795"/>
                </a:cubicBezTo>
                <a:cubicBezTo>
                  <a:pt x="428738" y="3795"/>
                  <a:pt x="428738" y="3795"/>
                  <a:pt x="829022" y="296001"/>
                </a:cubicBezTo>
                <a:cubicBezTo>
                  <a:pt x="830920" y="296001"/>
                  <a:pt x="830920" y="296001"/>
                  <a:pt x="830920" y="296001"/>
                </a:cubicBezTo>
                <a:cubicBezTo>
                  <a:pt x="830920" y="296001"/>
                  <a:pt x="830920" y="297898"/>
                  <a:pt x="832816" y="297898"/>
                </a:cubicBezTo>
                <a:cubicBezTo>
                  <a:pt x="832816" y="297898"/>
                  <a:pt x="832816" y="299796"/>
                  <a:pt x="832816" y="299796"/>
                </a:cubicBezTo>
                <a:cubicBezTo>
                  <a:pt x="834714" y="299796"/>
                  <a:pt x="834714" y="301693"/>
                  <a:pt x="834714" y="301693"/>
                </a:cubicBezTo>
                <a:cubicBezTo>
                  <a:pt x="834714" y="301693"/>
                  <a:pt x="834714" y="303591"/>
                  <a:pt x="836612" y="303591"/>
                </a:cubicBezTo>
                <a:cubicBezTo>
                  <a:pt x="836612" y="305488"/>
                  <a:pt x="836612" y="305488"/>
                  <a:pt x="836612" y="305488"/>
                </a:cubicBezTo>
                <a:cubicBezTo>
                  <a:pt x="836612" y="307386"/>
                  <a:pt x="836612" y="307386"/>
                  <a:pt x="836612" y="307386"/>
                </a:cubicBezTo>
                <a:cubicBezTo>
                  <a:pt x="836612" y="309283"/>
                  <a:pt x="836612" y="309283"/>
                  <a:pt x="836612" y="311180"/>
                </a:cubicBezTo>
                <a:cubicBezTo>
                  <a:pt x="836612" y="313078"/>
                  <a:pt x="836612" y="313078"/>
                  <a:pt x="836612" y="313078"/>
                </a:cubicBezTo>
                <a:cubicBezTo>
                  <a:pt x="836612" y="313078"/>
                  <a:pt x="836612" y="313078"/>
                  <a:pt x="836612" y="314975"/>
                </a:cubicBezTo>
                <a:cubicBezTo>
                  <a:pt x="836612" y="314975"/>
                  <a:pt x="836612" y="314975"/>
                  <a:pt x="682948" y="785541"/>
                </a:cubicBezTo>
                <a:cubicBezTo>
                  <a:pt x="682948" y="785541"/>
                  <a:pt x="682948" y="787438"/>
                  <a:pt x="681050" y="787438"/>
                </a:cubicBezTo>
                <a:cubicBezTo>
                  <a:pt x="681050" y="787438"/>
                  <a:pt x="681050" y="787438"/>
                  <a:pt x="681050" y="789335"/>
                </a:cubicBezTo>
                <a:cubicBezTo>
                  <a:pt x="681050" y="789335"/>
                  <a:pt x="679154" y="791233"/>
                  <a:pt x="679154" y="791233"/>
                </a:cubicBezTo>
                <a:cubicBezTo>
                  <a:pt x="679154" y="791233"/>
                  <a:pt x="679154" y="793130"/>
                  <a:pt x="677256" y="793130"/>
                </a:cubicBezTo>
                <a:cubicBezTo>
                  <a:pt x="677256" y="793130"/>
                  <a:pt x="677256" y="793130"/>
                  <a:pt x="677256" y="795028"/>
                </a:cubicBezTo>
                <a:cubicBezTo>
                  <a:pt x="675360" y="795028"/>
                  <a:pt x="675360" y="795028"/>
                  <a:pt x="673462" y="795028"/>
                </a:cubicBezTo>
                <a:cubicBezTo>
                  <a:pt x="673462" y="795028"/>
                  <a:pt x="673462" y="796925"/>
                  <a:pt x="671566" y="796925"/>
                </a:cubicBezTo>
                <a:cubicBezTo>
                  <a:pt x="671566" y="796925"/>
                  <a:pt x="671566" y="796925"/>
                  <a:pt x="669668" y="796925"/>
                </a:cubicBezTo>
                <a:cubicBezTo>
                  <a:pt x="667770" y="796925"/>
                  <a:pt x="667770" y="796925"/>
                  <a:pt x="665874" y="796925"/>
                </a:cubicBezTo>
                <a:cubicBezTo>
                  <a:pt x="665874" y="796925"/>
                  <a:pt x="665874" y="796925"/>
                  <a:pt x="170736" y="796925"/>
                </a:cubicBezTo>
                <a:cubicBezTo>
                  <a:pt x="168840" y="796925"/>
                  <a:pt x="168840" y="796925"/>
                  <a:pt x="168840" y="796925"/>
                </a:cubicBezTo>
                <a:cubicBezTo>
                  <a:pt x="166942" y="796925"/>
                  <a:pt x="166942" y="796925"/>
                  <a:pt x="166942" y="796925"/>
                </a:cubicBezTo>
                <a:cubicBezTo>
                  <a:pt x="166942" y="796925"/>
                  <a:pt x="165044" y="796925"/>
                  <a:pt x="165044" y="796925"/>
                </a:cubicBezTo>
                <a:cubicBezTo>
                  <a:pt x="165044" y="796925"/>
                  <a:pt x="163148" y="795028"/>
                  <a:pt x="163148" y="795028"/>
                </a:cubicBezTo>
                <a:cubicBezTo>
                  <a:pt x="161250" y="795028"/>
                  <a:pt x="161250" y="795028"/>
                  <a:pt x="161250" y="795028"/>
                </a:cubicBezTo>
                <a:cubicBezTo>
                  <a:pt x="159354" y="793130"/>
                  <a:pt x="159354" y="793130"/>
                  <a:pt x="159354" y="793130"/>
                </a:cubicBezTo>
                <a:cubicBezTo>
                  <a:pt x="159354" y="793130"/>
                  <a:pt x="157456" y="791233"/>
                  <a:pt x="157456" y="791233"/>
                </a:cubicBezTo>
                <a:cubicBezTo>
                  <a:pt x="157456" y="791233"/>
                  <a:pt x="157456" y="789335"/>
                  <a:pt x="155560" y="789335"/>
                </a:cubicBezTo>
                <a:cubicBezTo>
                  <a:pt x="155560" y="787438"/>
                  <a:pt x="155560" y="787438"/>
                  <a:pt x="155560" y="787438"/>
                </a:cubicBezTo>
                <a:cubicBezTo>
                  <a:pt x="155560" y="787438"/>
                  <a:pt x="155560" y="785541"/>
                  <a:pt x="155560" y="785541"/>
                </a:cubicBezTo>
                <a:cubicBezTo>
                  <a:pt x="155560" y="785541"/>
                  <a:pt x="155560" y="785541"/>
                  <a:pt x="1896" y="314975"/>
                </a:cubicBezTo>
                <a:cubicBezTo>
                  <a:pt x="1896" y="313078"/>
                  <a:pt x="1896" y="313078"/>
                  <a:pt x="1896" y="313078"/>
                </a:cubicBezTo>
                <a:cubicBezTo>
                  <a:pt x="1896" y="313078"/>
                  <a:pt x="0" y="313078"/>
                  <a:pt x="0" y="311180"/>
                </a:cubicBezTo>
                <a:cubicBezTo>
                  <a:pt x="0" y="309283"/>
                  <a:pt x="0" y="309283"/>
                  <a:pt x="0" y="307386"/>
                </a:cubicBezTo>
                <a:cubicBezTo>
                  <a:pt x="0" y="307386"/>
                  <a:pt x="0" y="307386"/>
                  <a:pt x="0" y="305488"/>
                </a:cubicBezTo>
                <a:cubicBezTo>
                  <a:pt x="1896" y="305488"/>
                  <a:pt x="1896" y="305488"/>
                  <a:pt x="1896" y="303591"/>
                </a:cubicBezTo>
                <a:cubicBezTo>
                  <a:pt x="1896" y="303591"/>
                  <a:pt x="1896" y="301693"/>
                  <a:pt x="1896" y="301693"/>
                </a:cubicBezTo>
                <a:cubicBezTo>
                  <a:pt x="1896" y="301693"/>
                  <a:pt x="3794" y="299796"/>
                  <a:pt x="3794" y="299796"/>
                </a:cubicBezTo>
                <a:cubicBezTo>
                  <a:pt x="3794" y="299796"/>
                  <a:pt x="3794" y="297898"/>
                  <a:pt x="3794" y="297898"/>
                </a:cubicBezTo>
                <a:cubicBezTo>
                  <a:pt x="5690" y="297898"/>
                  <a:pt x="5690" y="297898"/>
                  <a:pt x="5690" y="297898"/>
                </a:cubicBezTo>
                <a:cubicBezTo>
                  <a:pt x="5690" y="297898"/>
                  <a:pt x="5690" y="296001"/>
                  <a:pt x="5690" y="296001"/>
                </a:cubicBezTo>
                <a:cubicBezTo>
                  <a:pt x="7588" y="296001"/>
                  <a:pt x="7588" y="296001"/>
                  <a:pt x="7588" y="296001"/>
                </a:cubicBezTo>
                <a:cubicBezTo>
                  <a:pt x="7588" y="296001"/>
                  <a:pt x="7588" y="296001"/>
                  <a:pt x="407872" y="3795"/>
                </a:cubicBezTo>
                <a:cubicBezTo>
                  <a:pt x="409768" y="3795"/>
                  <a:pt x="409768" y="3795"/>
                  <a:pt x="409768" y="3795"/>
                </a:cubicBezTo>
                <a:cubicBezTo>
                  <a:pt x="409768" y="3795"/>
                  <a:pt x="409768" y="1898"/>
                  <a:pt x="411666" y="1898"/>
                </a:cubicBezTo>
                <a:cubicBezTo>
                  <a:pt x="413562" y="1898"/>
                  <a:pt x="413562" y="1898"/>
                  <a:pt x="413562" y="1898"/>
                </a:cubicBezTo>
                <a:cubicBezTo>
                  <a:pt x="415460" y="1898"/>
                  <a:pt x="415460" y="0"/>
                  <a:pt x="4173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52" name="Freeform: Shape 951">
            <a:extLst>
              <a:ext uri="{FF2B5EF4-FFF2-40B4-BE49-F238E27FC236}">
                <a16:creationId xmlns:a16="http://schemas.microsoft.com/office/drawing/2014/main" id="{FEB3D981-5C91-4721-894E-4044F6A8A8A1}"/>
              </a:ext>
            </a:extLst>
          </p:cNvPr>
          <p:cNvSpPr>
            <a:spLocks/>
          </p:cNvSpPr>
          <p:nvPr/>
        </p:nvSpPr>
        <p:spPr bwMode="auto">
          <a:xfrm>
            <a:off x="3038823" y="2051197"/>
            <a:ext cx="468993" cy="488157"/>
          </a:xfrm>
          <a:custGeom>
            <a:avLst/>
            <a:gdLst>
              <a:gd name="connsiteX0" fmla="*/ 268706 w 738186"/>
              <a:gd name="connsiteY0" fmla="*/ 636587 h 768350"/>
              <a:gd name="connsiteX1" fmla="*/ 217487 w 738186"/>
              <a:gd name="connsiteY1" fmla="*/ 685800 h 768350"/>
              <a:gd name="connsiteX2" fmla="*/ 268706 w 738186"/>
              <a:gd name="connsiteY2" fmla="*/ 735012 h 768350"/>
              <a:gd name="connsiteX3" fmla="*/ 469790 w 738186"/>
              <a:gd name="connsiteY3" fmla="*/ 735012 h 768350"/>
              <a:gd name="connsiteX4" fmla="*/ 519112 w 738186"/>
              <a:gd name="connsiteY4" fmla="*/ 685800 h 768350"/>
              <a:gd name="connsiteX5" fmla="*/ 469790 w 738186"/>
              <a:gd name="connsiteY5" fmla="*/ 636587 h 768350"/>
              <a:gd name="connsiteX6" fmla="*/ 369248 w 738186"/>
              <a:gd name="connsiteY6" fmla="*/ 636587 h 768350"/>
              <a:gd name="connsiteX7" fmla="*/ 367351 w 738186"/>
              <a:gd name="connsiteY7" fmla="*/ 636587 h 768350"/>
              <a:gd name="connsiteX8" fmla="*/ 268706 w 738186"/>
              <a:gd name="connsiteY8" fmla="*/ 636587 h 768350"/>
              <a:gd name="connsiteX9" fmla="*/ 169059 w 738186"/>
              <a:gd name="connsiteY9" fmla="*/ 403225 h 768350"/>
              <a:gd name="connsiteX10" fmla="*/ 36512 w 738186"/>
              <a:gd name="connsiteY10" fmla="*/ 535782 h 768350"/>
              <a:gd name="connsiteX11" fmla="*/ 169059 w 738186"/>
              <a:gd name="connsiteY11" fmla="*/ 668338 h 768350"/>
              <a:gd name="connsiteX12" fmla="*/ 187994 w 738186"/>
              <a:gd name="connsiteY12" fmla="*/ 668338 h 768350"/>
              <a:gd name="connsiteX13" fmla="*/ 269415 w 738186"/>
              <a:gd name="connsiteY13" fmla="*/ 602060 h 768350"/>
              <a:gd name="connsiteX14" fmla="*/ 350837 w 738186"/>
              <a:gd name="connsiteY14" fmla="*/ 602060 h 768350"/>
              <a:gd name="connsiteX15" fmla="*/ 350837 w 738186"/>
              <a:gd name="connsiteY15" fmla="*/ 509270 h 768350"/>
              <a:gd name="connsiteX16" fmla="*/ 197462 w 738186"/>
              <a:gd name="connsiteY16" fmla="*/ 403225 h 768350"/>
              <a:gd name="connsiteX17" fmla="*/ 169059 w 738186"/>
              <a:gd name="connsiteY17" fmla="*/ 403225 h 768350"/>
              <a:gd name="connsiteX18" fmla="*/ 369888 w 738186"/>
              <a:gd name="connsiteY18" fmla="*/ 287337 h 768350"/>
              <a:gd name="connsiteX19" fmla="*/ 231775 w 738186"/>
              <a:gd name="connsiteY19" fmla="*/ 384175 h 768350"/>
              <a:gd name="connsiteX20" fmla="*/ 369888 w 738186"/>
              <a:gd name="connsiteY20" fmla="*/ 481012 h 768350"/>
              <a:gd name="connsiteX21" fmla="*/ 508000 w 738186"/>
              <a:gd name="connsiteY21" fmla="*/ 384175 h 768350"/>
              <a:gd name="connsiteX22" fmla="*/ 551926 w 738186"/>
              <a:gd name="connsiteY22" fmla="*/ 101600 h 768350"/>
              <a:gd name="connsiteX23" fmla="*/ 470584 w 738186"/>
              <a:gd name="connsiteY23" fmla="*/ 167878 h 768350"/>
              <a:gd name="connsiteX24" fmla="*/ 387350 w 738186"/>
              <a:gd name="connsiteY24" fmla="*/ 167878 h 768350"/>
              <a:gd name="connsiteX25" fmla="*/ 387350 w 738186"/>
              <a:gd name="connsiteY25" fmla="*/ 258774 h 768350"/>
              <a:gd name="connsiteX26" fmla="*/ 540576 w 738186"/>
              <a:gd name="connsiteY26" fmla="*/ 366713 h 768350"/>
              <a:gd name="connsiteX27" fmla="*/ 570844 w 738186"/>
              <a:gd name="connsiteY27" fmla="*/ 366713 h 768350"/>
              <a:gd name="connsiteX28" fmla="*/ 703262 w 738186"/>
              <a:gd name="connsiteY28" fmla="*/ 234157 h 768350"/>
              <a:gd name="connsiteX29" fmla="*/ 570844 w 738186"/>
              <a:gd name="connsiteY29" fmla="*/ 101600 h 768350"/>
              <a:gd name="connsiteX30" fmla="*/ 551926 w 738186"/>
              <a:gd name="connsiteY30" fmla="*/ 101600 h 768350"/>
              <a:gd name="connsiteX31" fmla="*/ 268706 w 738186"/>
              <a:gd name="connsiteY31" fmla="*/ 33337 h 768350"/>
              <a:gd name="connsiteX32" fmla="*/ 217487 w 738186"/>
              <a:gd name="connsiteY32" fmla="*/ 84287 h 768350"/>
              <a:gd name="connsiteX33" fmla="*/ 268706 w 738186"/>
              <a:gd name="connsiteY33" fmla="*/ 133350 h 768350"/>
              <a:gd name="connsiteX34" fmla="*/ 469790 w 738186"/>
              <a:gd name="connsiteY34" fmla="*/ 133350 h 768350"/>
              <a:gd name="connsiteX35" fmla="*/ 519112 w 738186"/>
              <a:gd name="connsiteY35" fmla="*/ 84287 h 768350"/>
              <a:gd name="connsiteX36" fmla="*/ 469790 w 738186"/>
              <a:gd name="connsiteY36" fmla="*/ 33337 h 768350"/>
              <a:gd name="connsiteX37" fmla="*/ 268706 w 738186"/>
              <a:gd name="connsiteY37" fmla="*/ 33337 h 768350"/>
              <a:gd name="connsiteX38" fmla="*/ 269467 w 738186"/>
              <a:gd name="connsiteY38" fmla="*/ 0 h 768350"/>
              <a:gd name="connsiteX39" fmla="*/ 470618 w 738186"/>
              <a:gd name="connsiteY39" fmla="*/ 0 h 768350"/>
              <a:gd name="connsiteX40" fmla="*/ 552218 w 738186"/>
              <a:gd name="connsiteY40" fmla="*/ 64504 h 768350"/>
              <a:gd name="connsiteX41" fmla="*/ 571194 w 738186"/>
              <a:gd name="connsiteY41" fmla="*/ 64504 h 768350"/>
              <a:gd name="connsiteX42" fmla="*/ 738186 w 738186"/>
              <a:gd name="connsiteY42" fmla="*/ 233351 h 768350"/>
              <a:gd name="connsiteX43" fmla="*/ 571194 w 738186"/>
              <a:gd name="connsiteY43" fmla="*/ 402198 h 768350"/>
              <a:gd name="connsiteX44" fmla="*/ 540832 w 738186"/>
              <a:gd name="connsiteY44" fmla="*/ 402198 h 768350"/>
              <a:gd name="connsiteX45" fmla="*/ 387121 w 738186"/>
              <a:gd name="connsiteY45" fmla="*/ 508439 h 768350"/>
              <a:gd name="connsiteX46" fmla="*/ 387121 w 738186"/>
              <a:gd name="connsiteY46" fmla="*/ 601400 h 768350"/>
              <a:gd name="connsiteX47" fmla="*/ 470618 w 738186"/>
              <a:gd name="connsiteY47" fmla="*/ 601400 h 768350"/>
              <a:gd name="connsiteX48" fmla="*/ 554114 w 738186"/>
              <a:gd name="connsiteY48" fmla="*/ 684875 h 768350"/>
              <a:gd name="connsiteX49" fmla="*/ 470618 w 738186"/>
              <a:gd name="connsiteY49" fmla="*/ 768350 h 768350"/>
              <a:gd name="connsiteX50" fmla="*/ 269467 w 738186"/>
              <a:gd name="connsiteY50" fmla="*/ 768350 h 768350"/>
              <a:gd name="connsiteX51" fmla="*/ 187868 w 738186"/>
              <a:gd name="connsiteY51" fmla="*/ 701950 h 768350"/>
              <a:gd name="connsiteX52" fmla="*/ 168891 w 738186"/>
              <a:gd name="connsiteY52" fmla="*/ 701950 h 768350"/>
              <a:gd name="connsiteX53" fmla="*/ 0 w 738186"/>
              <a:gd name="connsiteY53" fmla="*/ 534999 h 768350"/>
              <a:gd name="connsiteX54" fmla="*/ 168891 w 738186"/>
              <a:gd name="connsiteY54" fmla="*/ 366152 h 768350"/>
              <a:gd name="connsiteX55" fmla="*/ 197356 w 738186"/>
              <a:gd name="connsiteY55" fmla="*/ 366152 h 768350"/>
              <a:gd name="connsiteX56" fmla="*/ 351066 w 738186"/>
              <a:gd name="connsiteY56" fmla="*/ 258014 h 768350"/>
              <a:gd name="connsiteX57" fmla="*/ 351066 w 738186"/>
              <a:gd name="connsiteY57" fmla="*/ 166950 h 768350"/>
              <a:gd name="connsiteX58" fmla="*/ 269467 w 738186"/>
              <a:gd name="connsiteY58" fmla="*/ 166950 h 768350"/>
              <a:gd name="connsiteX59" fmla="*/ 185970 w 738186"/>
              <a:gd name="connsiteY59" fmla="*/ 83475 h 768350"/>
              <a:gd name="connsiteX60" fmla="*/ 269467 w 738186"/>
              <a:gd name="connsiteY60" fmla="*/ 0 h 7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738186" h="768350">
                <a:moveTo>
                  <a:pt x="268706" y="636587"/>
                </a:moveTo>
                <a:cubicBezTo>
                  <a:pt x="240251" y="636587"/>
                  <a:pt x="217487" y="657408"/>
                  <a:pt x="217487" y="685800"/>
                </a:cubicBezTo>
                <a:cubicBezTo>
                  <a:pt x="217487" y="714192"/>
                  <a:pt x="240251" y="735012"/>
                  <a:pt x="268706" y="735012"/>
                </a:cubicBezTo>
                <a:cubicBezTo>
                  <a:pt x="268706" y="735012"/>
                  <a:pt x="268706" y="735012"/>
                  <a:pt x="469790" y="735012"/>
                </a:cubicBezTo>
                <a:cubicBezTo>
                  <a:pt x="496348" y="735012"/>
                  <a:pt x="519112" y="714192"/>
                  <a:pt x="519112" y="685800"/>
                </a:cubicBezTo>
                <a:cubicBezTo>
                  <a:pt x="519112" y="657408"/>
                  <a:pt x="496348" y="636587"/>
                  <a:pt x="469790" y="636587"/>
                </a:cubicBezTo>
                <a:cubicBezTo>
                  <a:pt x="469790" y="636587"/>
                  <a:pt x="469790" y="636587"/>
                  <a:pt x="369248" y="636587"/>
                </a:cubicBezTo>
                <a:cubicBezTo>
                  <a:pt x="369248" y="636587"/>
                  <a:pt x="369248" y="636587"/>
                  <a:pt x="367351" y="636587"/>
                </a:cubicBezTo>
                <a:cubicBezTo>
                  <a:pt x="367351" y="636587"/>
                  <a:pt x="367351" y="636587"/>
                  <a:pt x="268706" y="636587"/>
                </a:cubicBezTo>
                <a:close/>
                <a:moveTo>
                  <a:pt x="169059" y="403225"/>
                </a:moveTo>
                <a:cubicBezTo>
                  <a:pt x="95211" y="403225"/>
                  <a:pt x="36512" y="461929"/>
                  <a:pt x="36512" y="535782"/>
                </a:cubicBezTo>
                <a:cubicBezTo>
                  <a:pt x="36512" y="607741"/>
                  <a:pt x="95211" y="668338"/>
                  <a:pt x="169059" y="668338"/>
                </a:cubicBezTo>
                <a:cubicBezTo>
                  <a:pt x="169059" y="668338"/>
                  <a:pt x="169059" y="668338"/>
                  <a:pt x="187994" y="668338"/>
                </a:cubicBezTo>
                <a:cubicBezTo>
                  <a:pt x="195568" y="630465"/>
                  <a:pt x="229651" y="602060"/>
                  <a:pt x="269415" y="602060"/>
                </a:cubicBezTo>
                <a:lnTo>
                  <a:pt x="350837" y="602060"/>
                </a:lnTo>
                <a:cubicBezTo>
                  <a:pt x="350837" y="602060"/>
                  <a:pt x="350837" y="602060"/>
                  <a:pt x="350837" y="509270"/>
                </a:cubicBezTo>
                <a:cubicBezTo>
                  <a:pt x="350837" y="509270"/>
                  <a:pt x="350837" y="509270"/>
                  <a:pt x="197462" y="403225"/>
                </a:cubicBezTo>
                <a:cubicBezTo>
                  <a:pt x="197462" y="403225"/>
                  <a:pt x="197462" y="403225"/>
                  <a:pt x="169059" y="403225"/>
                </a:cubicBezTo>
                <a:close/>
                <a:moveTo>
                  <a:pt x="369888" y="287337"/>
                </a:moveTo>
                <a:lnTo>
                  <a:pt x="231775" y="384175"/>
                </a:lnTo>
                <a:lnTo>
                  <a:pt x="369888" y="481012"/>
                </a:lnTo>
                <a:lnTo>
                  <a:pt x="508000" y="384175"/>
                </a:lnTo>
                <a:close/>
                <a:moveTo>
                  <a:pt x="551926" y="101600"/>
                </a:moveTo>
                <a:cubicBezTo>
                  <a:pt x="542468" y="139474"/>
                  <a:pt x="510310" y="167878"/>
                  <a:pt x="470584" y="167878"/>
                </a:cubicBezTo>
                <a:cubicBezTo>
                  <a:pt x="470584" y="167878"/>
                  <a:pt x="470584" y="167878"/>
                  <a:pt x="387350" y="167878"/>
                </a:cubicBezTo>
                <a:cubicBezTo>
                  <a:pt x="387350" y="167878"/>
                  <a:pt x="387350" y="167878"/>
                  <a:pt x="387350" y="258774"/>
                </a:cubicBezTo>
                <a:cubicBezTo>
                  <a:pt x="387350" y="258774"/>
                  <a:pt x="387350" y="258774"/>
                  <a:pt x="540576" y="366713"/>
                </a:cubicBezTo>
                <a:cubicBezTo>
                  <a:pt x="540576" y="366713"/>
                  <a:pt x="540576" y="366713"/>
                  <a:pt x="570844" y="366713"/>
                </a:cubicBezTo>
                <a:cubicBezTo>
                  <a:pt x="642728" y="366713"/>
                  <a:pt x="703262" y="308010"/>
                  <a:pt x="703262" y="234157"/>
                </a:cubicBezTo>
                <a:cubicBezTo>
                  <a:pt x="703262" y="160304"/>
                  <a:pt x="642728" y="101600"/>
                  <a:pt x="570844" y="101600"/>
                </a:cubicBezTo>
                <a:cubicBezTo>
                  <a:pt x="570844" y="101600"/>
                  <a:pt x="570844" y="101600"/>
                  <a:pt x="551926" y="101600"/>
                </a:cubicBezTo>
                <a:close/>
                <a:moveTo>
                  <a:pt x="268706" y="33337"/>
                </a:moveTo>
                <a:cubicBezTo>
                  <a:pt x="240251" y="33337"/>
                  <a:pt x="217487" y="55982"/>
                  <a:pt x="217487" y="84287"/>
                </a:cubicBezTo>
                <a:cubicBezTo>
                  <a:pt x="217487" y="110706"/>
                  <a:pt x="240251" y="133350"/>
                  <a:pt x="268706" y="133350"/>
                </a:cubicBezTo>
                <a:cubicBezTo>
                  <a:pt x="268706" y="133350"/>
                  <a:pt x="268706" y="133350"/>
                  <a:pt x="469790" y="133350"/>
                </a:cubicBezTo>
                <a:cubicBezTo>
                  <a:pt x="496348" y="133350"/>
                  <a:pt x="519112" y="110706"/>
                  <a:pt x="519112" y="84287"/>
                </a:cubicBezTo>
                <a:cubicBezTo>
                  <a:pt x="519112" y="55982"/>
                  <a:pt x="496348" y="33337"/>
                  <a:pt x="469790" y="33337"/>
                </a:cubicBezTo>
                <a:cubicBezTo>
                  <a:pt x="469790" y="33337"/>
                  <a:pt x="469790" y="33337"/>
                  <a:pt x="268706" y="33337"/>
                </a:cubicBezTo>
                <a:close/>
                <a:moveTo>
                  <a:pt x="269467" y="0"/>
                </a:moveTo>
                <a:cubicBezTo>
                  <a:pt x="269467" y="0"/>
                  <a:pt x="269467" y="0"/>
                  <a:pt x="470618" y="0"/>
                </a:cubicBezTo>
                <a:cubicBezTo>
                  <a:pt x="510469" y="0"/>
                  <a:pt x="542728" y="28458"/>
                  <a:pt x="552218" y="64504"/>
                </a:cubicBezTo>
                <a:cubicBezTo>
                  <a:pt x="552218" y="64504"/>
                  <a:pt x="552218" y="64504"/>
                  <a:pt x="571194" y="64504"/>
                </a:cubicBezTo>
                <a:cubicBezTo>
                  <a:pt x="662280" y="64504"/>
                  <a:pt x="738186" y="140390"/>
                  <a:pt x="738186" y="233351"/>
                </a:cubicBezTo>
                <a:cubicBezTo>
                  <a:pt x="738186" y="326312"/>
                  <a:pt x="662280" y="402198"/>
                  <a:pt x="571194" y="402198"/>
                </a:cubicBezTo>
                <a:cubicBezTo>
                  <a:pt x="571194" y="402198"/>
                  <a:pt x="571194" y="402198"/>
                  <a:pt x="540832" y="402198"/>
                </a:cubicBezTo>
                <a:cubicBezTo>
                  <a:pt x="540832" y="402198"/>
                  <a:pt x="540832" y="402198"/>
                  <a:pt x="387121" y="508439"/>
                </a:cubicBezTo>
                <a:cubicBezTo>
                  <a:pt x="387121" y="508439"/>
                  <a:pt x="387121" y="508439"/>
                  <a:pt x="387121" y="601400"/>
                </a:cubicBezTo>
                <a:cubicBezTo>
                  <a:pt x="387121" y="601400"/>
                  <a:pt x="387121" y="601400"/>
                  <a:pt x="470618" y="601400"/>
                </a:cubicBezTo>
                <a:cubicBezTo>
                  <a:pt x="516162" y="601400"/>
                  <a:pt x="554114" y="639343"/>
                  <a:pt x="554114" y="684875"/>
                </a:cubicBezTo>
                <a:cubicBezTo>
                  <a:pt x="554114" y="730407"/>
                  <a:pt x="516162" y="768350"/>
                  <a:pt x="470618" y="768350"/>
                </a:cubicBezTo>
                <a:cubicBezTo>
                  <a:pt x="470618" y="768350"/>
                  <a:pt x="470618" y="768350"/>
                  <a:pt x="269467" y="768350"/>
                </a:cubicBezTo>
                <a:cubicBezTo>
                  <a:pt x="229616" y="768350"/>
                  <a:pt x="195458" y="739893"/>
                  <a:pt x="187868" y="701950"/>
                </a:cubicBezTo>
                <a:cubicBezTo>
                  <a:pt x="187868" y="701950"/>
                  <a:pt x="187868" y="701950"/>
                  <a:pt x="168891" y="701950"/>
                </a:cubicBezTo>
                <a:cubicBezTo>
                  <a:pt x="75906" y="701950"/>
                  <a:pt x="0" y="626063"/>
                  <a:pt x="0" y="534999"/>
                </a:cubicBezTo>
                <a:cubicBezTo>
                  <a:pt x="0" y="442039"/>
                  <a:pt x="75906" y="366152"/>
                  <a:pt x="168891" y="366152"/>
                </a:cubicBezTo>
                <a:cubicBezTo>
                  <a:pt x="168891" y="366152"/>
                  <a:pt x="168891" y="366152"/>
                  <a:pt x="197356" y="366152"/>
                </a:cubicBezTo>
                <a:cubicBezTo>
                  <a:pt x="197356" y="366152"/>
                  <a:pt x="197356" y="366152"/>
                  <a:pt x="351066" y="258014"/>
                </a:cubicBezTo>
                <a:cubicBezTo>
                  <a:pt x="351066" y="258014"/>
                  <a:pt x="351066" y="258014"/>
                  <a:pt x="351066" y="166950"/>
                </a:cubicBezTo>
                <a:cubicBezTo>
                  <a:pt x="351066" y="166950"/>
                  <a:pt x="351066" y="166950"/>
                  <a:pt x="269467" y="166950"/>
                </a:cubicBezTo>
                <a:cubicBezTo>
                  <a:pt x="223923" y="166950"/>
                  <a:pt x="185970" y="129007"/>
                  <a:pt x="185970" y="83475"/>
                </a:cubicBezTo>
                <a:cubicBezTo>
                  <a:pt x="185970" y="36046"/>
                  <a:pt x="223923" y="0"/>
                  <a:pt x="2694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2" name="Freeform: Shape 301">
            <a:extLst>
              <a:ext uri="{FF2B5EF4-FFF2-40B4-BE49-F238E27FC236}">
                <a16:creationId xmlns:a16="http://schemas.microsoft.com/office/drawing/2014/main" id="{EDB459FC-BA1B-491C-B38E-D33DD77C9AD1}"/>
              </a:ext>
            </a:extLst>
          </p:cNvPr>
          <p:cNvSpPr>
            <a:spLocks/>
          </p:cNvSpPr>
          <p:nvPr/>
        </p:nvSpPr>
        <p:spPr bwMode="auto">
          <a:xfrm>
            <a:off x="1139277" y="3249186"/>
            <a:ext cx="505570" cy="397562"/>
          </a:xfrm>
          <a:custGeom>
            <a:avLst/>
            <a:gdLst>
              <a:gd name="connsiteX0" fmla="*/ 38100 w 1047750"/>
              <a:gd name="connsiteY0" fmla="*/ 712787 h 823913"/>
              <a:gd name="connsiteX1" fmla="*/ 38100 w 1047750"/>
              <a:gd name="connsiteY1" fmla="*/ 729639 h 823913"/>
              <a:gd name="connsiteX2" fmla="*/ 93005 w 1047750"/>
              <a:gd name="connsiteY2" fmla="*/ 785812 h 823913"/>
              <a:gd name="connsiteX3" fmla="*/ 954440 w 1047750"/>
              <a:gd name="connsiteY3" fmla="*/ 785812 h 823913"/>
              <a:gd name="connsiteX4" fmla="*/ 1011238 w 1047750"/>
              <a:gd name="connsiteY4" fmla="*/ 729639 h 823913"/>
              <a:gd name="connsiteX5" fmla="*/ 1011238 w 1047750"/>
              <a:gd name="connsiteY5" fmla="*/ 712787 h 823913"/>
              <a:gd name="connsiteX6" fmla="*/ 613652 w 1047750"/>
              <a:gd name="connsiteY6" fmla="*/ 712787 h 823913"/>
              <a:gd name="connsiteX7" fmla="*/ 560641 w 1047750"/>
              <a:gd name="connsiteY7" fmla="*/ 748363 h 823913"/>
              <a:gd name="connsiteX8" fmla="*/ 486804 w 1047750"/>
              <a:gd name="connsiteY8" fmla="*/ 748363 h 823913"/>
              <a:gd name="connsiteX9" fmla="*/ 433792 w 1047750"/>
              <a:gd name="connsiteY9" fmla="*/ 712787 h 823913"/>
              <a:gd name="connsiteX10" fmla="*/ 38100 w 1047750"/>
              <a:gd name="connsiteY10" fmla="*/ 712787 h 823913"/>
              <a:gd name="connsiteX11" fmla="*/ 149679 w 1047750"/>
              <a:gd name="connsiteY11" fmla="*/ 111125 h 823913"/>
              <a:gd name="connsiteX12" fmla="*/ 693448 w 1047750"/>
              <a:gd name="connsiteY12" fmla="*/ 111125 h 823913"/>
              <a:gd name="connsiteX13" fmla="*/ 712394 w 1047750"/>
              <a:gd name="connsiteY13" fmla="*/ 130082 h 823913"/>
              <a:gd name="connsiteX14" fmla="*/ 693448 w 1047750"/>
              <a:gd name="connsiteY14" fmla="*/ 149039 h 823913"/>
              <a:gd name="connsiteX15" fmla="*/ 149679 w 1047750"/>
              <a:gd name="connsiteY15" fmla="*/ 149039 h 823913"/>
              <a:gd name="connsiteX16" fmla="*/ 111785 w 1047750"/>
              <a:gd name="connsiteY16" fmla="*/ 186954 h 823913"/>
              <a:gd name="connsiteX17" fmla="*/ 111785 w 1047750"/>
              <a:gd name="connsiteY17" fmla="*/ 674152 h 823913"/>
              <a:gd name="connsiteX18" fmla="*/ 449036 w 1047750"/>
              <a:gd name="connsiteY18" fmla="*/ 674152 h 823913"/>
              <a:gd name="connsiteX19" fmla="*/ 467982 w 1047750"/>
              <a:gd name="connsiteY19" fmla="*/ 693109 h 823913"/>
              <a:gd name="connsiteX20" fmla="*/ 486929 w 1047750"/>
              <a:gd name="connsiteY20" fmla="*/ 712066 h 823913"/>
              <a:gd name="connsiteX21" fmla="*/ 560821 w 1047750"/>
              <a:gd name="connsiteY21" fmla="*/ 712066 h 823913"/>
              <a:gd name="connsiteX22" fmla="*/ 579768 w 1047750"/>
              <a:gd name="connsiteY22" fmla="*/ 693109 h 823913"/>
              <a:gd name="connsiteX23" fmla="*/ 598714 w 1047750"/>
              <a:gd name="connsiteY23" fmla="*/ 674152 h 823913"/>
              <a:gd name="connsiteX24" fmla="*/ 935965 w 1047750"/>
              <a:gd name="connsiteY24" fmla="*/ 674152 h 823913"/>
              <a:gd name="connsiteX25" fmla="*/ 935965 w 1047750"/>
              <a:gd name="connsiteY25" fmla="*/ 317758 h 823913"/>
              <a:gd name="connsiteX26" fmla="*/ 954911 w 1047750"/>
              <a:gd name="connsiteY26" fmla="*/ 298801 h 823913"/>
              <a:gd name="connsiteX27" fmla="*/ 973858 w 1047750"/>
              <a:gd name="connsiteY27" fmla="*/ 317758 h 823913"/>
              <a:gd name="connsiteX28" fmla="*/ 973858 w 1047750"/>
              <a:gd name="connsiteY28" fmla="*/ 674152 h 823913"/>
              <a:gd name="connsiteX29" fmla="*/ 1030698 w 1047750"/>
              <a:gd name="connsiteY29" fmla="*/ 674152 h 823913"/>
              <a:gd name="connsiteX30" fmla="*/ 1047750 w 1047750"/>
              <a:gd name="connsiteY30" fmla="*/ 693109 h 823913"/>
              <a:gd name="connsiteX31" fmla="*/ 1047750 w 1047750"/>
              <a:gd name="connsiteY31" fmla="*/ 729127 h 823913"/>
              <a:gd name="connsiteX32" fmla="*/ 954911 w 1047750"/>
              <a:gd name="connsiteY32" fmla="*/ 823913 h 823913"/>
              <a:gd name="connsiteX33" fmla="*/ 92839 w 1047750"/>
              <a:gd name="connsiteY33" fmla="*/ 823913 h 823913"/>
              <a:gd name="connsiteX34" fmla="*/ 0 w 1047750"/>
              <a:gd name="connsiteY34" fmla="*/ 729127 h 823913"/>
              <a:gd name="connsiteX35" fmla="*/ 0 w 1047750"/>
              <a:gd name="connsiteY35" fmla="*/ 693109 h 823913"/>
              <a:gd name="connsiteX36" fmla="*/ 18947 w 1047750"/>
              <a:gd name="connsiteY36" fmla="*/ 674152 h 823913"/>
              <a:gd name="connsiteX37" fmla="*/ 73892 w 1047750"/>
              <a:gd name="connsiteY37" fmla="*/ 674152 h 823913"/>
              <a:gd name="connsiteX38" fmla="*/ 73892 w 1047750"/>
              <a:gd name="connsiteY38" fmla="*/ 186954 h 823913"/>
              <a:gd name="connsiteX39" fmla="*/ 149679 w 1047750"/>
              <a:gd name="connsiteY39" fmla="*/ 111125 h 823913"/>
              <a:gd name="connsiteX40" fmla="*/ 766930 w 1047750"/>
              <a:gd name="connsiteY40" fmla="*/ 0 h 823913"/>
              <a:gd name="connsiteX41" fmla="*/ 992299 w 1047750"/>
              <a:gd name="connsiteY41" fmla="*/ 0 h 823913"/>
              <a:gd name="connsiteX42" fmla="*/ 1011238 w 1047750"/>
              <a:gd name="connsiteY42" fmla="*/ 18946 h 823913"/>
              <a:gd name="connsiteX43" fmla="*/ 1011238 w 1047750"/>
              <a:gd name="connsiteY43" fmla="*/ 242510 h 823913"/>
              <a:gd name="connsiteX44" fmla="*/ 999875 w 1047750"/>
              <a:gd name="connsiteY44" fmla="*/ 261456 h 823913"/>
              <a:gd name="connsiteX45" fmla="*/ 979042 w 1047750"/>
              <a:gd name="connsiteY45" fmla="*/ 255772 h 823913"/>
              <a:gd name="connsiteX46" fmla="*/ 916545 w 1047750"/>
              <a:gd name="connsiteY46" fmla="*/ 195145 h 823913"/>
              <a:gd name="connsiteX47" fmla="*/ 556712 w 1047750"/>
              <a:gd name="connsiteY47" fmla="*/ 557015 h 823913"/>
              <a:gd name="connsiteX48" fmla="*/ 530198 w 1047750"/>
              <a:gd name="connsiteY48" fmla="*/ 557015 h 823913"/>
              <a:gd name="connsiteX49" fmla="*/ 393840 w 1047750"/>
              <a:gd name="connsiteY49" fmla="*/ 420603 h 823913"/>
              <a:gd name="connsiteX50" fmla="*/ 181727 w 1047750"/>
              <a:gd name="connsiteY50" fmla="*/ 630904 h 823913"/>
              <a:gd name="connsiteX51" fmla="*/ 168470 w 1047750"/>
              <a:gd name="connsiteY51" fmla="*/ 636588 h 823913"/>
              <a:gd name="connsiteX52" fmla="*/ 155213 w 1047750"/>
              <a:gd name="connsiteY52" fmla="*/ 630904 h 823913"/>
              <a:gd name="connsiteX53" fmla="*/ 155213 w 1047750"/>
              <a:gd name="connsiteY53" fmla="*/ 604380 h 823913"/>
              <a:gd name="connsiteX54" fmla="*/ 380583 w 1047750"/>
              <a:gd name="connsiteY54" fmla="*/ 380816 h 823913"/>
              <a:gd name="connsiteX55" fmla="*/ 405203 w 1047750"/>
              <a:gd name="connsiteY55" fmla="*/ 380816 h 823913"/>
              <a:gd name="connsiteX56" fmla="*/ 543455 w 1047750"/>
              <a:gd name="connsiteY56" fmla="*/ 517228 h 823913"/>
              <a:gd name="connsiteX57" fmla="*/ 903288 w 1047750"/>
              <a:gd name="connsiteY57" fmla="*/ 155358 h 823913"/>
              <a:gd name="connsiteX58" fmla="*/ 929802 w 1047750"/>
              <a:gd name="connsiteY58" fmla="*/ 155358 h 823913"/>
              <a:gd name="connsiteX59" fmla="*/ 973361 w 1047750"/>
              <a:gd name="connsiteY59" fmla="*/ 198934 h 823913"/>
              <a:gd name="connsiteX60" fmla="*/ 973361 w 1047750"/>
              <a:gd name="connsiteY60" fmla="*/ 37892 h 823913"/>
              <a:gd name="connsiteX61" fmla="*/ 812383 w 1047750"/>
              <a:gd name="connsiteY61" fmla="*/ 37892 h 823913"/>
              <a:gd name="connsiteX62" fmla="*/ 855942 w 1047750"/>
              <a:gd name="connsiteY62" fmla="*/ 79574 h 823913"/>
              <a:gd name="connsiteX63" fmla="*/ 855942 w 1047750"/>
              <a:gd name="connsiteY63" fmla="*/ 106098 h 823913"/>
              <a:gd name="connsiteX64" fmla="*/ 556712 w 1047750"/>
              <a:gd name="connsiteY64" fmla="*/ 407341 h 823913"/>
              <a:gd name="connsiteX65" fmla="*/ 530198 w 1047750"/>
              <a:gd name="connsiteY65" fmla="*/ 407341 h 823913"/>
              <a:gd name="connsiteX66" fmla="*/ 393840 w 1047750"/>
              <a:gd name="connsiteY66" fmla="*/ 269034 h 823913"/>
              <a:gd name="connsiteX67" fmla="*/ 181727 w 1047750"/>
              <a:gd name="connsiteY67" fmla="*/ 481230 h 823913"/>
              <a:gd name="connsiteX68" fmla="*/ 155213 w 1047750"/>
              <a:gd name="connsiteY68" fmla="*/ 481230 h 823913"/>
              <a:gd name="connsiteX69" fmla="*/ 155213 w 1047750"/>
              <a:gd name="connsiteY69" fmla="*/ 454706 h 823913"/>
              <a:gd name="connsiteX70" fmla="*/ 380583 w 1047750"/>
              <a:gd name="connsiteY70" fmla="*/ 231142 h 823913"/>
              <a:gd name="connsiteX71" fmla="*/ 405203 w 1047750"/>
              <a:gd name="connsiteY71" fmla="*/ 231142 h 823913"/>
              <a:gd name="connsiteX72" fmla="*/ 543455 w 1047750"/>
              <a:gd name="connsiteY72" fmla="*/ 367554 h 823913"/>
              <a:gd name="connsiteX73" fmla="*/ 816170 w 1047750"/>
              <a:gd name="connsiteY73" fmla="*/ 92836 h 823913"/>
              <a:gd name="connsiteX74" fmla="*/ 753673 w 1047750"/>
              <a:gd name="connsiteY74" fmla="*/ 32208 h 823913"/>
              <a:gd name="connsiteX75" fmla="*/ 749885 w 1047750"/>
              <a:gd name="connsiteY75" fmla="*/ 11368 h 823913"/>
              <a:gd name="connsiteX76" fmla="*/ 766930 w 1047750"/>
              <a:gd name="connsiteY76" fmla="*/ 0 h 82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047750" h="823913">
                <a:moveTo>
                  <a:pt x="38100" y="712787"/>
                </a:moveTo>
                <a:cubicBezTo>
                  <a:pt x="38100" y="712787"/>
                  <a:pt x="38100" y="712787"/>
                  <a:pt x="38100" y="729639"/>
                </a:cubicBezTo>
                <a:cubicBezTo>
                  <a:pt x="38100" y="761470"/>
                  <a:pt x="62712" y="785812"/>
                  <a:pt x="93005" y="785812"/>
                </a:cubicBezTo>
                <a:cubicBezTo>
                  <a:pt x="93005" y="785812"/>
                  <a:pt x="93005" y="785812"/>
                  <a:pt x="954440" y="785812"/>
                </a:cubicBezTo>
                <a:cubicBezTo>
                  <a:pt x="984732" y="785812"/>
                  <a:pt x="1011238" y="761470"/>
                  <a:pt x="1011238" y="729639"/>
                </a:cubicBezTo>
                <a:lnTo>
                  <a:pt x="1011238" y="712787"/>
                </a:lnTo>
                <a:cubicBezTo>
                  <a:pt x="1011238" y="712787"/>
                  <a:pt x="1011238" y="712787"/>
                  <a:pt x="613652" y="712787"/>
                </a:cubicBezTo>
                <a:cubicBezTo>
                  <a:pt x="606079" y="733384"/>
                  <a:pt x="585253" y="748363"/>
                  <a:pt x="560641" y="748363"/>
                </a:cubicBezTo>
                <a:cubicBezTo>
                  <a:pt x="560641" y="748363"/>
                  <a:pt x="560641" y="748363"/>
                  <a:pt x="486804" y="748363"/>
                </a:cubicBezTo>
                <a:cubicBezTo>
                  <a:pt x="462191" y="748363"/>
                  <a:pt x="441365" y="733384"/>
                  <a:pt x="433792" y="712787"/>
                </a:cubicBezTo>
                <a:cubicBezTo>
                  <a:pt x="433792" y="712787"/>
                  <a:pt x="433792" y="712787"/>
                  <a:pt x="38100" y="712787"/>
                </a:cubicBezTo>
                <a:close/>
                <a:moveTo>
                  <a:pt x="149679" y="111125"/>
                </a:moveTo>
                <a:cubicBezTo>
                  <a:pt x="149679" y="111125"/>
                  <a:pt x="149679" y="111125"/>
                  <a:pt x="693448" y="111125"/>
                </a:cubicBezTo>
                <a:cubicBezTo>
                  <a:pt x="702921" y="111125"/>
                  <a:pt x="712394" y="120604"/>
                  <a:pt x="712394" y="130082"/>
                </a:cubicBezTo>
                <a:cubicBezTo>
                  <a:pt x="712394" y="141456"/>
                  <a:pt x="702921" y="149039"/>
                  <a:pt x="693448" y="149039"/>
                </a:cubicBezTo>
                <a:cubicBezTo>
                  <a:pt x="693448" y="149039"/>
                  <a:pt x="693448" y="149039"/>
                  <a:pt x="149679" y="149039"/>
                </a:cubicBezTo>
                <a:cubicBezTo>
                  <a:pt x="128837" y="149039"/>
                  <a:pt x="111785" y="166101"/>
                  <a:pt x="111785" y="186954"/>
                </a:cubicBezTo>
                <a:cubicBezTo>
                  <a:pt x="111785" y="186954"/>
                  <a:pt x="111785" y="186954"/>
                  <a:pt x="111785" y="674152"/>
                </a:cubicBezTo>
                <a:cubicBezTo>
                  <a:pt x="111785" y="674152"/>
                  <a:pt x="111785" y="674152"/>
                  <a:pt x="449036" y="674152"/>
                </a:cubicBezTo>
                <a:cubicBezTo>
                  <a:pt x="460404" y="674152"/>
                  <a:pt x="467982" y="681735"/>
                  <a:pt x="467982" y="693109"/>
                </a:cubicBezTo>
                <a:cubicBezTo>
                  <a:pt x="467982" y="702587"/>
                  <a:pt x="475561" y="712066"/>
                  <a:pt x="486929" y="712066"/>
                </a:cubicBezTo>
                <a:cubicBezTo>
                  <a:pt x="486929" y="712066"/>
                  <a:pt x="486929" y="712066"/>
                  <a:pt x="560821" y="712066"/>
                </a:cubicBezTo>
                <a:cubicBezTo>
                  <a:pt x="572189" y="712066"/>
                  <a:pt x="579768" y="702587"/>
                  <a:pt x="579768" y="693109"/>
                </a:cubicBezTo>
                <a:cubicBezTo>
                  <a:pt x="579768" y="681735"/>
                  <a:pt x="589241" y="674152"/>
                  <a:pt x="598714" y="674152"/>
                </a:cubicBezTo>
                <a:cubicBezTo>
                  <a:pt x="598714" y="674152"/>
                  <a:pt x="598714" y="674152"/>
                  <a:pt x="935965" y="674152"/>
                </a:cubicBezTo>
                <a:cubicBezTo>
                  <a:pt x="935965" y="674152"/>
                  <a:pt x="935965" y="674152"/>
                  <a:pt x="935965" y="317758"/>
                </a:cubicBezTo>
                <a:cubicBezTo>
                  <a:pt x="935965" y="308279"/>
                  <a:pt x="945438" y="298801"/>
                  <a:pt x="954911" y="298801"/>
                </a:cubicBezTo>
                <a:cubicBezTo>
                  <a:pt x="964385" y="298801"/>
                  <a:pt x="973858" y="308279"/>
                  <a:pt x="973858" y="317758"/>
                </a:cubicBezTo>
                <a:cubicBezTo>
                  <a:pt x="973858" y="317758"/>
                  <a:pt x="973858" y="317758"/>
                  <a:pt x="973858" y="674152"/>
                </a:cubicBezTo>
                <a:cubicBezTo>
                  <a:pt x="973858" y="674152"/>
                  <a:pt x="973858" y="674152"/>
                  <a:pt x="1030698" y="674152"/>
                </a:cubicBezTo>
                <a:cubicBezTo>
                  <a:pt x="1040171" y="674152"/>
                  <a:pt x="1047750" y="681735"/>
                  <a:pt x="1047750" y="693109"/>
                </a:cubicBezTo>
                <a:cubicBezTo>
                  <a:pt x="1047750" y="693109"/>
                  <a:pt x="1047750" y="693109"/>
                  <a:pt x="1047750" y="729127"/>
                </a:cubicBezTo>
                <a:cubicBezTo>
                  <a:pt x="1047750" y="782207"/>
                  <a:pt x="1006067" y="823913"/>
                  <a:pt x="954911" y="823913"/>
                </a:cubicBezTo>
                <a:cubicBezTo>
                  <a:pt x="954911" y="823913"/>
                  <a:pt x="954911" y="823913"/>
                  <a:pt x="92839" y="823913"/>
                </a:cubicBezTo>
                <a:cubicBezTo>
                  <a:pt x="41683" y="823913"/>
                  <a:pt x="0" y="782207"/>
                  <a:pt x="0" y="729127"/>
                </a:cubicBezTo>
                <a:cubicBezTo>
                  <a:pt x="0" y="729127"/>
                  <a:pt x="0" y="729127"/>
                  <a:pt x="0" y="693109"/>
                </a:cubicBezTo>
                <a:cubicBezTo>
                  <a:pt x="0" y="681735"/>
                  <a:pt x="7579" y="674152"/>
                  <a:pt x="18947" y="674152"/>
                </a:cubicBezTo>
                <a:cubicBezTo>
                  <a:pt x="18947" y="674152"/>
                  <a:pt x="18947" y="674152"/>
                  <a:pt x="73892" y="674152"/>
                </a:cubicBezTo>
                <a:cubicBezTo>
                  <a:pt x="73892" y="674152"/>
                  <a:pt x="73892" y="674152"/>
                  <a:pt x="73892" y="186954"/>
                </a:cubicBezTo>
                <a:cubicBezTo>
                  <a:pt x="73892" y="145248"/>
                  <a:pt x="107996" y="111125"/>
                  <a:pt x="149679" y="111125"/>
                </a:cubicBezTo>
                <a:close/>
                <a:moveTo>
                  <a:pt x="766930" y="0"/>
                </a:moveTo>
                <a:cubicBezTo>
                  <a:pt x="766930" y="0"/>
                  <a:pt x="766930" y="0"/>
                  <a:pt x="992299" y="0"/>
                </a:cubicBezTo>
                <a:cubicBezTo>
                  <a:pt x="1001769" y="0"/>
                  <a:pt x="1011238" y="7578"/>
                  <a:pt x="1011238" y="18946"/>
                </a:cubicBezTo>
                <a:cubicBezTo>
                  <a:pt x="1011238" y="18946"/>
                  <a:pt x="1011238" y="18946"/>
                  <a:pt x="1011238" y="242510"/>
                </a:cubicBezTo>
                <a:cubicBezTo>
                  <a:pt x="1011238" y="250088"/>
                  <a:pt x="1005556" y="257667"/>
                  <a:pt x="999875" y="261456"/>
                </a:cubicBezTo>
                <a:cubicBezTo>
                  <a:pt x="992299" y="263350"/>
                  <a:pt x="984724" y="261456"/>
                  <a:pt x="979042" y="255772"/>
                </a:cubicBezTo>
                <a:cubicBezTo>
                  <a:pt x="979042" y="255772"/>
                  <a:pt x="979042" y="255772"/>
                  <a:pt x="916545" y="195145"/>
                </a:cubicBezTo>
                <a:cubicBezTo>
                  <a:pt x="916545" y="195145"/>
                  <a:pt x="916545" y="195145"/>
                  <a:pt x="556712" y="557015"/>
                </a:cubicBezTo>
                <a:cubicBezTo>
                  <a:pt x="549136" y="562698"/>
                  <a:pt x="535879" y="562698"/>
                  <a:pt x="530198" y="557015"/>
                </a:cubicBezTo>
                <a:cubicBezTo>
                  <a:pt x="530198" y="557015"/>
                  <a:pt x="530198" y="557015"/>
                  <a:pt x="393840" y="420603"/>
                </a:cubicBezTo>
                <a:cubicBezTo>
                  <a:pt x="393840" y="420603"/>
                  <a:pt x="393840" y="420603"/>
                  <a:pt x="181727" y="630904"/>
                </a:cubicBezTo>
                <a:cubicBezTo>
                  <a:pt x="177940" y="634693"/>
                  <a:pt x="172258" y="636588"/>
                  <a:pt x="168470" y="636588"/>
                </a:cubicBezTo>
                <a:cubicBezTo>
                  <a:pt x="162789" y="636588"/>
                  <a:pt x="159001" y="634693"/>
                  <a:pt x="155213" y="630904"/>
                </a:cubicBezTo>
                <a:cubicBezTo>
                  <a:pt x="147638" y="623326"/>
                  <a:pt x="147638" y="611958"/>
                  <a:pt x="155213" y="604380"/>
                </a:cubicBezTo>
                <a:cubicBezTo>
                  <a:pt x="155213" y="604380"/>
                  <a:pt x="155213" y="604380"/>
                  <a:pt x="380583" y="380816"/>
                </a:cubicBezTo>
                <a:cubicBezTo>
                  <a:pt x="386264" y="373238"/>
                  <a:pt x="399521" y="373238"/>
                  <a:pt x="405203" y="380816"/>
                </a:cubicBezTo>
                <a:cubicBezTo>
                  <a:pt x="405203" y="380816"/>
                  <a:pt x="405203" y="380816"/>
                  <a:pt x="543455" y="517228"/>
                </a:cubicBezTo>
                <a:cubicBezTo>
                  <a:pt x="543455" y="517228"/>
                  <a:pt x="543455" y="517228"/>
                  <a:pt x="903288" y="155358"/>
                </a:cubicBezTo>
                <a:cubicBezTo>
                  <a:pt x="910863" y="147779"/>
                  <a:pt x="922227" y="147779"/>
                  <a:pt x="929802" y="155358"/>
                </a:cubicBezTo>
                <a:cubicBezTo>
                  <a:pt x="929802" y="155358"/>
                  <a:pt x="929802" y="155358"/>
                  <a:pt x="973361" y="198934"/>
                </a:cubicBezTo>
                <a:cubicBezTo>
                  <a:pt x="973361" y="198934"/>
                  <a:pt x="973361" y="198934"/>
                  <a:pt x="973361" y="37892"/>
                </a:cubicBezTo>
                <a:cubicBezTo>
                  <a:pt x="973361" y="37892"/>
                  <a:pt x="973361" y="37892"/>
                  <a:pt x="812383" y="37892"/>
                </a:cubicBezTo>
                <a:cubicBezTo>
                  <a:pt x="812383" y="37892"/>
                  <a:pt x="812383" y="37892"/>
                  <a:pt x="855942" y="79574"/>
                </a:cubicBezTo>
                <a:cubicBezTo>
                  <a:pt x="863517" y="87152"/>
                  <a:pt x="863517" y="100414"/>
                  <a:pt x="855942" y="106098"/>
                </a:cubicBezTo>
                <a:cubicBezTo>
                  <a:pt x="855942" y="106098"/>
                  <a:pt x="855942" y="106098"/>
                  <a:pt x="556712" y="407341"/>
                </a:cubicBezTo>
                <a:cubicBezTo>
                  <a:pt x="549136" y="413024"/>
                  <a:pt x="535879" y="413024"/>
                  <a:pt x="530198" y="407341"/>
                </a:cubicBezTo>
                <a:cubicBezTo>
                  <a:pt x="530198" y="407341"/>
                  <a:pt x="530198" y="407341"/>
                  <a:pt x="393840" y="269034"/>
                </a:cubicBezTo>
                <a:cubicBezTo>
                  <a:pt x="393840" y="269034"/>
                  <a:pt x="393840" y="269034"/>
                  <a:pt x="181727" y="481230"/>
                </a:cubicBezTo>
                <a:cubicBezTo>
                  <a:pt x="174152" y="488809"/>
                  <a:pt x="162789" y="488809"/>
                  <a:pt x="155213" y="481230"/>
                </a:cubicBezTo>
                <a:cubicBezTo>
                  <a:pt x="147638" y="473652"/>
                  <a:pt x="147638" y="462284"/>
                  <a:pt x="155213" y="454706"/>
                </a:cubicBezTo>
                <a:cubicBezTo>
                  <a:pt x="155213" y="454706"/>
                  <a:pt x="155213" y="454706"/>
                  <a:pt x="380583" y="231142"/>
                </a:cubicBezTo>
                <a:cubicBezTo>
                  <a:pt x="386264" y="223564"/>
                  <a:pt x="399521" y="223564"/>
                  <a:pt x="405203" y="231142"/>
                </a:cubicBezTo>
                <a:cubicBezTo>
                  <a:pt x="405203" y="231142"/>
                  <a:pt x="405203" y="231142"/>
                  <a:pt x="543455" y="367554"/>
                </a:cubicBezTo>
                <a:cubicBezTo>
                  <a:pt x="543455" y="367554"/>
                  <a:pt x="543455" y="367554"/>
                  <a:pt x="816170" y="92836"/>
                </a:cubicBezTo>
                <a:lnTo>
                  <a:pt x="753673" y="32208"/>
                </a:lnTo>
                <a:cubicBezTo>
                  <a:pt x="747992" y="26525"/>
                  <a:pt x="747992" y="18946"/>
                  <a:pt x="749885" y="11368"/>
                </a:cubicBezTo>
                <a:cubicBezTo>
                  <a:pt x="753673" y="3789"/>
                  <a:pt x="759355" y="0"/>
                  <a:pt x="7669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8" name="Freeform: Shape 357">
            <a:extLst>
              <a:ext uri="{FF2B5EF4-FFF2-40B4-BE49-F238E27FC236}">
                <a16:creationId xmlns:a16="http://schemas.microsoft.com/office/drawing/2014/main" id="{CB349B8A-DEB6-48EC-ADDF-08FBC0272CC1}"/>
              </a:ext>
            </a:extLst>
          </p:cNvPr>
          <p:cNvSpPr>
            <a:spLocks/>
          </p:cNvSpPr>
          <p:nvPr/>
        </p:nvSpPr>
        <p:spPr bwMode="auto">
          <a:xfrm>
            <a:off x="8681925" y="5518183"/>
            <a:ext cx="470333" cy="470334"/>
          </a:xfrm>
          <a:custGeom>
            <a:avLst/>
            <a:gdLst>
              <a:gd name="connsiteX0" fmla="*/ 693736 w 974724"/>
              <a:gd name="connsiteY0" fmla="*/ 900112 h 974725"/>
              <a:gd name="connsiteX1" fmla="*/ 693736 w 974724"/>
              <a:gd name="connsiteY1" fmla="*/ 938212 h 974725"/>
              <a:gd name="connsiteX2" fmla="*/ 730252 w 974724"/>
              <a:gd name="connsiteY2" fmla="*/ 938212 h 974725"/>
              <a:gd name="connsiteX3" fmla="*/ 730252 w 974724"/>
              <a:gd name="connsiteY3" fmla="*/ 900112 h 974725"/>
              <a:gd name="connsiteX4" fmla="*/ 468312 w 974724"/>
              <a:gd name="connsiteY4" fmla="*/ 900112 h 974725"/>
              <a:gd name="connsiteX5" fmla="*/ 468312 w 974724"/>
              <a:gd name="connsiteY5" fmla="*/ 938212 h 974725"/>
              <a:gd name="connsiteX6" fmla="*/ 506412 w 974724"/>
              <a:gd name="connsiteY6" fmla="*/ 938212 h 974725"/>
              <a:gd name="connsiteX7" fmla="*/ 506412 w 974724"/>
              <a:gd name="connsiteY7" fmla="*/ 900112 h 974725"/>
              <a:gd name="connsiteX8" fmla="*/ 244476 w 974724"/>
              <a:gd name="connsiteY8" fmla="*/ 900112 h 974725"/>
              <a:gd name="connsiteX9" fmla="*/ 244476 w 974724"/>
              <a:gd name="connsiteY9" fmla="*/ 938212 h 974725"/>
              <a:gd name="connsiteX10" fmla="*/ 280988 w 974724"/>
              <a:gd name="connsiteY10" fmla="*/ 938212 h 974725"/>
              <a:gd name="connsiteX11" fmla="*/ 280988 w 974724"/>
              <a:gd name="connsiteY11" fmla="*/ 900112 h 974725"/>
              <a:gd name="connsiteX12" fmla="*/ 487364 w 974724"/>
              <a:gd name="connsiteY12" fmla="*/ 787400 h 974725"/>
              <a:gd name="connsiteX13" fmla="*/ 506412 w 974724"/>
              <a:gd name="connsiteY13" fmla="*/ 806322 h 974725"/>
              <a:gd name="connsiteX14" fmla="*/ 506412 w 974724"/>
              <a:gd name="connsiteY14" fmla="*/ 863087 h 974725"/>
              <a:gd name="connsiteX15" fmla="*/ 525464 w 974724"/>
              <a:gd name="connsiteY15" fmla="*/ 863087 h 974725"/>
              <a:gd name="connsiteX16" fmla="*/ 544512 w 974724"/>
              <a:gd name="connsiteY16" fmla="*/ 882009 h 974725"/>
              <a:gd name="connsiteX17" fmla="*/ 544512 w 974724"/>
              <a:gd name="connsiteY17" fmla="*/ 955804 h 974725"/>
              <a:gd name="connsiteX18" fmla="*/ 525464 w 974724"/>
              <a:gd name="connsiteY18" fmla="*/ 974725 h 974725"/>
              <a:gd name="connsiteX19" fmla="*/ 449264 w 974724"/>
              <a:gd name="connsiteY19" fmla="*/ 974725 h 974725"/>
              <a:gd name="connsiteX20" fmla="*/ 430212 w 974724"/>
              <a:gd name="connsiteY20" fmla="*/ 955804 h 974725"/>
              <a:gd name="connsiteX21" fmla="*/ 430212 w 974724"/>
              <a:gd name="connsiteY21" fmla="*/ 882009 h 974725"/>
              <a:gd name="connsiteX22" fmla="*/ 449264 w 974724"/>
              <a:gd name="connsiteY22" fmla="*/ 863087 h 974725"/>
              <a:gd name="connsiteX23" fmla="*/ 468312 w 974724"/>
              <a:gd name="connsiteY23" fmla="*/ 863087 h 974725"/>
              <a:gd name="connsiteX24" fmla="*/ 468312 w 974724"/>
              <a:gd name="connsiteY24" fmla="*/ 806322 h 974725"/>
              <a:gd name="connsiteX25" fmla="*/ 487364 w 974724"/>
              <a:gd name="connsiteY25" fmla="*/ 787400 h 974725"/>
              <a:gd name="connsiteX26" fmla="*/ 806234 w 974724"/>
              <a:gd name="connsiteY26" fmla="*/ 731837 h 974725"/>
              <a:gd name="connsiteX27" fmla="*/ 881574 w 974724"/>
              <a:gd name="connsiteY27" fmla="*/ 731837 h 974725"/>
              <a:gd name="connsiteX28" fmla="*/ 898524 w 974724"/>
              <a:gd name="connsiteY28" fmla="*/ 750887 h 974725"/>
              <a:gd name="connsiteX29" fmla="*/ 881574 w 974724"/>
              <a:gd name="connsiteY29" fmla="*/ 769937 h 974725"/>
              <a:gd name="connsiteX30" fmla="*/ 806234 w 974724"/>
              <a:gd name="connsiteY30" fmla="*/ 769937 h 974725"/>
              <a:gd name="connsiteX31" fmla="*/ 787400 w 974724"/>
              <a:gd name="connsiteY31" fmla="*/ 750887 h 974725"/>
              <a:gd name="connsiteX32" fmla="*/ 806234 w 974724"/>
              <a:gd name="connsiteY32" fmla="*/ 731837 h 974725"/>
              <a:gd name="connsiteX33" fmla="*/ 693844 w 974724"/>
              <a:gd name="connsiteY33" fmla="*/ 713096 h 974725"/>
              <a:gd name="connsiteX34" fmla="*/ 707216 w 974724"/>
              <a:gd name="connsiteY34" fmla="*/ 718784 h 974725"/>
              <a:gd name="connsiteX35" fmla="*/ 726320 w 974724"/>
              <a:gd name="connsiteY35" fmla="*/ 737742 h 974725"/>
              <a:gd name="connsiteX36" fmla="*/ 730144 w 974724"/>
              <a:gd name="connsiteY36" fmla="*/ 751013 h 974725"/>
              <a:gd name="connsiteX37" fmla="*/ 730144 w 974724"/>
              <a:gd name="connsiteY37" fmla="*/ 862869 h 974725"/>
              <a:gd name="connsiteX38" fmla="*/ 749248 w 974724"/>
              <a:gd name="connsiteY38" fmla="*/ 862869 h 974725"/>
              <a:gd name="connsiteX39" fmla="*/ 768352 w 974724"/>
              <a:gd name="connsiteY39" fmla="*/ 881828 h 974725"/>
              <a:gd name="connsiteX40" fmla="*/ 768352 w 974724"/>
              <a:gd name="connsiteY40" fmla="*/ 955767 h 974725"/>
              <a:gd name="connsiteX41" fmla="*/ 749248 w 974724"/>
              <a:gd name="connsiteY41" fmla="*/ 974725 h 974725"/>
              <a:gd name="connsiteX42" fmla="*/ 674740 w 974724"/>
              <a:gd name="connsiteY42" fmla="*/ 974725 h 974725"/>
              <a:gd name="connsiteX43" fmla="*/ 655636 w 974724"/>
              <a:gd name="connsiteY43" fmla="*/ 955767 h 974725"/>
              <a:gd name="connsiteX44" fmla="*/ 655636 w 974724"/>
              <a:gd name="connsiteY44" fmla="*/ 881828 h 974725"/>
              <a:gd name="connsiteX45" fmla="*/ 674740 w 974724"/>
              <a:gd name="connsiteY45" fmla="*/ 862869 h 974725"/>
              <a:gd name="connsiteX46" fmla="*/ 693844 w 974724"/>
              <a:gd name="connsiteY46" fmla="*/ 862869 h 974725"/>
              <a:gd name="connsiteX47" fmla="*/ 693844 w 974724"/>
              <a:gd name="connsiteY47" fmla="*/ 758597 h 974725"/>
              <a:gd name="connsiteX48" fmla="*/ 680472 w 974724"/>
              <a:gd name="connsiteY48" fmla="*/ 745326 h 974725"/>
              <a:gd name="connsiteX49" fmla="*/ 680472 w 974724"/>
              <a:gd name="connsiteY49" fmla="*/ 718784 h 974725"/>
              <a:gd name="connsiteX50" fmla="*/ 693844 w 974724"/>
              <a:gd name="connsiteY50" fmla="*/ 713096 h 974725"/>
              <a:gd name="connsiteX51" fmla="*/ 280880 w 974724"/>
              <a:gd name="connsiteY51" fmla="*/ 713096 h 974725"/>
              <a:gd name="connsiteX52" fmla="*/ 294252 w 974724"/>
              <a:gd name="connsiteY52" fmla="*/ 718784 h 974725"/>
              <a:gd name="connsiteX53" fmla="*/ 294252 w 974724"/>
              <a:gd name="connsiteY53" fmla="*/ 745326 h 974725"/>
              <a:gd name="connsiteX54" fmla="*/ 280880 w 974724"/>
              <a:gd name="connsiteY54" fmla="*/ 758597 h 974725"/>
              <a:gd name="connsiteX55" fmla="*/ 280880 w 974724"/>
              <a:gd name="connsiteY55" fmla="*/ 862869 h 974725"/>
              <a:gd name="connsiteX56" fmla="*/ 299984 w 974724"/>
              <a:gd name="connsiteY56" fmla="*/ 862869 h 974725"/>
              <a:gd name="connsiteX57" fmla="*/ 319088 w 974724"/>
              <a:gd name="connsiteY57" fmla="*/ 881828 h 974725"/>
              <a:gd name="connsiteX58" fmla="*/ 319088 w 974724"/>
              <a:gd name="connsiteY58" fmla="*/ 955767 h 974725"/>
              <a:gd name="connsiteX59" fmla="*/ 299984 w 974724"/>
              <a:gd name="connsiteY59" fmla="*/ 974725 h 974725"/>
              <a:gd name="connsiteX60" fmla="*/ 225478 w 974724"/>
              <a:gd name="connsiteY60" fmla="*/ 974725 h 974725"/>
              <a:gd name="connsiteX61" fmla="*/ 206376 w 974724"/>
              <a:gd name="connsiteY61" fmla="*/ 955767 h 974725"/>
              <a:gd name="connsiteX62" fmla="*/ 206376 w 974724"/>
              <a:gd name="connsiteY62" fmla="*/ 881828 h 974725"/>
              <a:gd name="connsiteX63" fmla="*/ 225478 w 974724"/>
              <a:gd name="connsiteY63" fmla="*/ 862869 h 974725"/>
              <a:gd name="connsiteX64" fmla="*/ 244582 w 974724"/>
              <a:gd name="connsiteY64" fmla="*/ 862869 h 974725"/>
              <a:gd name="connsiteX65" fmla="*/ 244582 w 974724"/>
              <a:gd name="connsiteY65" fmla="*/ 751013 h 974725"/>
              <a:gd name="connsiteX66" fmla="*/ 248404 w 974724"/>
              <a:gd name="connsiteY66" fmla="*/ 737742 h 974725"/>
              <a:gd name="connsiteX67" fmla="*/ 267508 w 974724"/>
              <a:gd name="connsiteY67" fmla="*/ 718784 h 974725"/>
              <a:gd name="connsiteX68" fmla="*/ 280880 w 974724"/>
              <a:gd name="connsiteY68" fmla="*/ 713096 h 974725"/>
              <a:gd name="connsiteX69" fmla="*/ 806322 w 974724"/>
              <a:gd name="connsiteY69" fmla="*/ 655637 h 974725"/>
              <a:gd name="connsiteX70" fmla="*/ 955804 w 974724"/>
              <a:gd name="connsiteY70" fmla="*/ 655637 h 974725"/>
              <a:gd name="connsiteX71" fmla="*/ 974724 w 974724"/>
              <a:gd name="connsiteY71" fmla="*/ 674687 h 974725"/>
              <a:gd name="connsiteX72" fmla="*/ 955804 w 974724"/>
              <a:gd name="connsiteY72" fmla="*/ 693737 h 974725"/>
              <a:gd name="connsiteX73" fmla="*/ 806322 w 974724"/>
              <a:gd name="connsiteY73" fmla="*/ 693737 h 974725"/>
              <a:gd name="connsiteX74" fmla="*/ 787400 w 974724"/>
              <a:gd name="connsiteY74" fmla="*/ 674687 h 974725"/>
              <a:gd name="connsiteX75" fmla="*/ 806322 w 974724"/>
              <a:gd name="connsiteY75" fmla="*/ 655637 h 974725"/>
              <a:gd name="connsiteX76" fmla="*/ 38100 w 974724"/>
              <a:gd name="connsiteY76" fmla="*/ 636587 h 974725"/>
              <a:gd name="connsiteX77" fmla="*/ 38100 w 974724"/>
              <a:gd name="connsiteY77" fmla="*/ 674687 h 974725"/>
              <a:gd name="connsiteX78" fmla="*/ 76200 w 974724"/>
              <a:gd name="connsiteY78" fmla="*/ 674687 h 974725"/>
              <a:gd name="connsiteX79" fmla="*/ 76200 w 974724"/>
              <a:gd name="connsiteY79" fmla="*/ 636587 h 974725"/>
              <a:gd name="connsiteX80" fmla="*/ 806322 w 974724"/>
              <a:gd name="connsiteY80" fmla="*/ 582612 h 974725"/>
              <a:gd name="connsiteX81" fmla="*/ 955804 w 974724"/>
              <a:gd name="connsiteY81" fmla="*/ 582612 h 974725"/>
              <a:gd name="connsiteX82" fmla="*/ 974724 w 974724"/>
              <a:gd name="connsiteY82" fmla="*/ 601662 h 974725"/>
              <a:gd name="connsiteX83" fmla="*/ 955804 w 974724"/>
              <a:gd name="connsiteY83" fmla="*/ 620712 h 974725"/>
              <a:gd name="connsiteX84" fmla="*/ 806322 w 974724"/>
              <a:gd name="connsiteY84" fmla="*/ 620712 h 974725"/>
              <a:gd name="connsiteX85" fmla="*/ 787400 w 974724"/>
              <a:gd name="connsiteY85" fmla="*/ 601662 h 974725"/>
              <a:gd name="connsiteX86" fmla="*/ 806322 w 974724"/>
              <a:gd name="connsiteY86" fmla="*/ 582612 h 974725"/>
              <a:gd name="connsiteX87" fmla="*/ 56766 w 974724"/>
              <a:gd name="connsiteY87" fmla="*/ 468312 h 974725"/>
              <a:gd name="connsiteX88" fmla="*/ 168404 w 974724"/>
              <a:gd name="connsiteY88" fmla="*/ 468312 h 974725"/>
              <a:gd name="connsiteX89" fmla="*/ 187324 w 974724"/>
              <a:gd name="connsiteY89" fmla="*/ 487264 h 974725"/>
              <a:gd name="connsiteX90" fmla="*/ 168404 w 974724"/>
              <a:gd name="connsiteY90" fmla="*/ 506215 h 974725"/>
              <a:gd name="connsiteX91" fmla="*/ 75686 w 974724"/>
              <a:gd name="connsiteY91" fmla="*/ 506215 h 974725"/>
              <a:gd name="connsiteX92" fmla="*/ 75686 w 974724"/>
              <a:gd name="connsiteY92" fmla="*/ 600973 h 974725"/>
              <a:gd name="connsiteX93" fmla="*/ 92716 w 974724"/>
              <a:gd name="connsiteY93" fmla="*/ 600973 h 974725"/>
              <a:gd name="connsiteX94" fmla="*/ 111638 w 974724"/>
              <a:gd name="connsiteY94" fmla="*/ 619925 h 974725"/>
              <a:gd name="connsiteX95" fmla="*/ 111638 w 974724"/>
              <a:gd name="connsiteY95" fmla="*/ 693836 h 974725"/>
              <a:gd name="connsiteX96" fmla="*/ 92716 w 974724"/>
              <a:gd name="connsiteY96" fmla="*/ 712787 h 974725"/>
              <a:gd name="connsiteX97" fmla="*/ 18922 w 974724"/>
              <a:gd name="connsiteY97" fmla="*/ 712787 h 974725"/>
              <a:gd name="connsiteX98" fmla="*/ 0 w 974724"/>
              <a:gd name="connsiteY98" fmla="*/ 693836 h 974725"/>
              <a:gd name="connsiteX99" fmla="*/ 0 w 974724"/>
              <a:gd name="connsiteY99" fmla="*/ 619925 h 974725"/>
              <a:gd name="connsiteX100" fmla="*/ 18922 w 974724"/>
              <a:gd name="connsiteY100" fmla="*/ 600973 h 974725"/>
              <a:gd name="connsiteX101" fmla="*/ 37844 w 974724"/>
              <a:gd name="connsiteY101" fmla="*/ 600973 h 974725"/>
              <a:gd name="connsiteX102" fmla="*/ 37844 w 974724"/>
              <a:gd name="connsiteY102" fmla="*/ 487264 h 974725"/>
              <a:gd name="connsiteX103" fmla="*/ 56766 w 974724"/>
              <a:gd name="connsiteY103" fmla="*/ 468312 h 974725"/>
              <a:gd name="connsiteX104" fmla="*/ 487292 w 974724"/>
              <a:gd name="connsiteY104" fmla="*/ 413302 h 974725"/>
              <a:gd name="connsiteX105" fmla="*/ 412372 w 974724"/>
              <a:gd name="connsiteY105" fmla="*/ 487828 h 974725"/>
              <a:gd name="connsiteX106" fmla="*/ 487292 w 974724"/>
              <a:gd name="connsiteY106" fmla="*/ 562353 h 974725"/>
              <a:gd name="connsiteX107" fmla="*/ 562212 w 974724"/>
              <a:gd name="connsiteY107" fmla="*/ 487828 h 974725"/>
              <a:gd name="connsiteX108" fmla="*/ 487292 w 974724"/>
              <a:gd name="connsiteY108" fmla="*/ 413302 h 974725"/>
              <a:gd name="connsiteX109" fmla="*/ 487292 w 974724"/>
              <a:gd name="connsiteY109" fmla="*/ 376237 h 974725"/>
              <a:gd name="connsiteX110" fmla="*/ 598488 w 974724"/>
              <a:gd name="connsiteY110" fmla="*/ 487828 h 974725"/>
              <a:gd name="connsiteX111" fmla="*/ 487292 w 974724"/>
              <a:gd name="connsiteY111" fmla="*/ 599418 h 974725"/>
              <a:gd name="connsiteX112" fmla="*/ 376096 w 974724"/>
              <a:gd name="connsiteY112" fmla="*/ 487828 h 974725"/>
              <a:gd name="connsiteX113" fmla="*/ 487292 w 974724"/>
              <a:gd name="connsiteY113" fmla="*/ 376237 h 974725"/>
              <a:gd name="connsiteX114" fmla="*/ 19104 w 974724"/>
              <a:gd name="connsiteY114" fmla="*/ 357187 h 974725"/>
              <a:gd name="connsiteX115" fmla="*/ 93610 w 974724"/>
              <a:gd name="connsiteY115" fmla="*/ 357187 h 974725"/>
              <a:gd name="connsiteX116" fmla="*/ 112712 w 974724"/>
              <a:gd name="connsiteY116" fmla="*/ 376237 h 974725"/>
              <a:gd name="connsiteX117" fmla="*/ 93610 w 974724"/>
              <a:gd name="connsiteY117" fmla="*/ 395287 h 974725"/>
              <a:gd name="connsiteX118" fmla="*/ 19104 w 974724"/>
              <a:gd name="connsiteY118" fmla="*/ 395287 h 974725"/>
              <a:gd name="connsiteX119" fmla="*/ 0 w 974724"/>
              <a:gd name="connsiteY119" fmla="*/ 376237 h 974725"/>
              <a:gd name="connsiteX120" fmla="*/ 19104 w 974724"/>
              <a:gd name="connsiteY120" fmla="*/ 357187 h 974725"/>
              <a:gd name="connsiteX121" fmla="*/ 898524 w 974724"/>
              <a:gd name="connsiteY121" fmla="*/ 300037 h 974725"/>
              <a:gd name="connsiteX122" fmla="*/ 898524 w 974724"/>
              <a:gd name="connsiteY122" fmla="*/ 338137 h 974725"/>
              <a:gd name="connsiteX123" fmla="*/ 936624 w 974724"/>
              <a:gd name="connsiteY123" fmla="*/ 338137 h 974725"/>
              <a:gd name="connsiteX124" fmla="*/ 936624 w 974724"/>
              <a:gd name="connsiteY124" fmla="*/ 300037 h 974725"/>
              <a:gd name="connsiteX125" fmla="*/ 18922 w 974724"/>
              <a:gd name="connsiteY125" fmla="*/ 282575 h 974725"/>
              <a:gd name="connsiteX126" fmla="*/ 168404 w 974724"/>
              <a:gd name="connsiteY126" fmla="*/ 282575 h 974725"/>
              <a:gd name="connsiteX127" fmla="*/ 187324 w 974724"/>
              <a:gd name="connsiteY127" fmla="*/ 299870 h 974725"/>
              <a:gd name="connsiteX128" fmla="*/ 168404 w 974724"/>
              <a:gd name="connsiteY128" fmla="*/ 319088 h 974725"/>
              <a:gd name="connsiteX129" fmla="*/ 18922 w 974724"/>
              <a:gd name="connsiteY129" fmla="*/ 319088 h 974725"/>
              <a:gd name="connsiteX130" fmla="*/ 0 w 974724"/>
              <a:gd name="connsiteY130" fmla="*/ 299870 h 974725"/>
              <a:gd name="connsiteX131" fmla="*/ 18922 w 974724"/>
              <a:gd name="connsiteY131" fmla="*/ 282575 h 974725"/>
              <a:gd name="connsiteX132" fmla="*/ 882008 w 974724"/>
              <a:gd name="connsiteY132" fmla="*/ 263525 h 974725"/>
              <a:gd name="connsiteX133" fmla="*/ 955804 w 974724"/>
              <a:gd name="connsiteY133" fmla="*/ 263525 h 974725"/>
              <a:gd name="connsiteX134" fmla="*/ 974724 w 974724"/>
              <a:gd name="connsiteY134" fmla="*/ 282501 h 974725"/>
              <a:gd name="connsiteX135" fmla="*/ 974724 w 974724"/>
              <a:gd name="connsiteY135" fmla="*/ 356506 h 974725"/>
              <a:gd name="connsiteX136" fmla="*/ 955804 w 974724"/>
              <a:gd name="connsiteY136" fmla="*/ 375481 h 974725"/>
              <a:gd name="connsiteX137" fmla="*/ 936882 w 974724"/>
              <a:gd name="connsiteY137" fmla="*/ 375481 h 974725"/>
              <a:gd name="connsiteX138" fmla="*/ 936882 w 974724"/>
              <a:gd name="connsiteY138" fmla="*/ 487438 h 974725"/>
              <a:gd name="connsiteX139" fmla="*/ 917960 w 974724"/>
              <a:gd name="connsiteY139" fmla="*/ 506413 h 974725"/>
              <a:gd name="connsiteX140" fmla="*/ 806322 w 974724"/>
              <a:gd name="connsiteY140" fmla="*/ 506413 h 974725"/>
              <a:gd name="connsiteX141" fmla="*/ 787400 w 974724"/>
              <a:gd name="connsiteY141" fmla="*/ 487438 h 974725"/>
              <a:gd name="connsiteX142" fmla="*/ 806322 w 974724"/>
              <a:gd name="connsiteY142" fmla="*/ 468462 h 974725"/>
              <a:gd name="connsiteX143" fmla="*/ 899038 w 974724"/>
              <a:gd name="connsiteY143" fmla="*/ 468462 h 974725"/>
              <a:gd name="connsiteX144" fmla="*/ 899038 w 974724"/>
              <a:gd name="connsiteY144" fmla="*/ 375481 h 974725"/>
              <a:gd name="connsiteX145" fmla="*/ 882008 w 974724"/>
              <a:gd name="connsiteY145" fmla="*/ 375481 h 974725"/>
              <a:gd name="connsiteX146" fmla="*/ 863086 w 974724"/>
              <a:gd name="connsiteY146" fmla="*/ 356506 h 974725"/>
              <a:gd name="connsiteX147" fmla="*/ 863086 w 974724"/>
              <a:gd name="connsiteY147" fmla="*/ 282501 h 974725"/>
              <a:gd name="connsiteX148" fmla="*/ 882008 w 974724"/>
              <a:gd name="connsiteY148" fmla="*/ 263525 h 974725"/>
              <a:gd name="connsiteX149" fmla="*/ 466512 w 974724"/>
              <a:gd name="connsiteY149" fmla="*/ 263410 h 974725"/>
              <a:gd name="connsiteX150" fmla="*/ 466512 w 974724"/>
              <a:gd name="connsiteY150" fmla="*/ 288066 h 974725"/>
              <a:gd name="connsiteX151" fmla="*/ 443768 w 974724"/>
              <a:gd name="connsiteY151" fmla="*/ 316515 h 974725"/>
              <a:gd name="connsiteX152" fmla="*/ 398282 w 974724"/>
              <a:gd name="connsiteY152" fmla="*/ 335480 h 974725"/>
              <a:gd name="connsiteX153" fmla="*/ 360376 w 974724"/>
              <a:gd name="connsiteY153" fmla="*/ 331687 h 974725"/>
              <a:gd name="connsiteX154" fmla="*/ 343320 w 974724"/>
              <a:gd name="connsiteY154" fmla="*/ 314618 h 974725"/>
              <a:gd name="connsiteX155" fmla="*/ 314890 w 974724"/>
              <a:gd name="connsiteY155" fmla="*/ 343067 h 974725"/>
              <a:gd name="connsiteX156" fmla="*/ 331948 w 974724"/>
              <a:gd name="connsiteY156" fmla="*/ 360136 h 974725"/>
              <a:gd name="connsiteX157" fmla="*/ 335738 w 974724"/>
              <a:gd name="connsiteY157" fmla="*/ 398068 h 974725"/>
              <a:gd name="connsiteX158" fmla="*/ 316786 w 974724"/>
              <a:gd name="connsiteY158" fmla="*/ 443586 h 974725"/>
              <a:gd name="connsiteX159" fmla="*/ 286462 w 974724"/>
              <a:gd name="connsiteY159" fmla="*/ 468242 h 974725"/>
              <a:gd name="connsiteX160" fmla="*/ 261822 w 974724"/>
              <a:gd name="connsiteY160" fmla="*/ 468242 h 974725"/>
              <a:gd name="connsiteX161" fmla="*/ 261822 w 974724"/>
              <a:gd name="connsiteY161" fmla="*/ 508071 h 974725"/>
              <a:gd name="connsiteX162" fmla="*/ 286462 w 974724"/>
              <a:gd name="connsiteY162" fmla="*/ 508071 h 974725"/>
              <a:gd name="connsiteX163" fmla="*/ 316786 w 974724"/>
              <a:gd name="connsiteY163" fmla="*/ 530830 h 974725"/>
              <a:gd name="connsiteX164" fmla="*/ 335738 w 974724"/>
              <a:gd name="connsiteY164" fmla="*/ 578245 h 974725"/>
              <a:gd name="connsiteX165" fmla="*/ 331948 w 974724"/>
              <a:gd name="connsiteY165" fmla="*/ 616177 h 974725"/>
              <a:gd name="connsiteX166" fmla="*/ 314890 w 974724"/>
              <a:gd name="connsiteY166" fmla="*/ 633246 h 974725"/>
              <a:gd name="connsiteX167" fmla="*/ 343320 w 974724"/>
              <a:gd name="connsiteY167" fmla="*/ 661695 h 974725"/>
              <a:gd name="connsiteX168" fmla="*/ 360376 w 974724"/>
              <a:gd name="connsiteY168" fmla="*/ 644626 h 974725"/>
              <a:gd name="connsiteX169" fmla="*/ 398282 w 974724"/>
              <a:gd name="connsiteY169" fmla="*/ 638936 h 974725"/>
              <a:gd name="connsiteX170" fmla="*/ 443768 w 974724"/>
              <a:gd name="connsiteY170" fmla="*/ 657902 h 974725"/>
              <a:gd name="connsiteX171" fmla="*/ 466512 w 974724"/>
              <a:gd name="connsiteY171" fmla="*/ 688247 h 974725"/>
              <a:gd name="connsiteX172" fmla="*/ 466512 w 974724"/>
              <a:gd name="connsiteY172" fmla="*/ 712903 h 974725"/>
              <a:gd name="connsiteX173" fmla="*/ 508208 w 974724"/>
              <a:gd name="connsiteY173" fmla="*/ 712903 h 974725"/>
              <a:gd name="connsiteX174" fmla="*/ 508208 w 974724"/>
              <a:gd name="connsiteY174" fmla="*/ 688247 h 974725"/>
              <a:gd name="connsiteX175" fmla="*/ 530952 w 974724"/>
              <a:gd name="connsiteY175" fmla="*/ 657902 h 974725"/>
              <a:gd name="connsiteX176" fmla="*/ 576438 w 974724"/>
              <a:gd name="connsiteY176" fmla="*/ 638936 h 974725"/>
              <a:gd name="connsiteX177" fmla="*/ 614344 w 974724"/>
              <a:gd name="connsiteY177" fmla="*/ 644626 h 974725"/>
              <a:gd name="connsiteX178" fmla="*/ 631400 w 974724"/>
              <a:gd name="connsiteY178" fmla="*/ 661695 h 974725"/>
              <a:gd name="connsiteX179" fmla="*/ 659830 w 974724"/>
              <a:gd name="connsiteY179" fmla="*/ 633246 h 974725"/>
              <a:gd name="connsiteX180" fmla="*/ 642772 w 974724"/>
              <a:gd name="connsiteY180" fmla="*/ 616177 h 974725"/>
              <a:gd name="connsiteX181" fmla="*/ 638982 w 974724"/>
              <a:gd name="connsiteY181" fmla="*/ 578245 h 974725"/>
              <a:gd name="connsiteX182" fmla="*/ 657934 w 974724"/>
              <a:gd name="connsiteY182" fmla="*/ 530830 h 974725"/>
              <a:gd name="connsiteX183" fmla="*/ 688258 w 974724"/>
              <a:gd name="connsiteY183" fmla="*/ 508071 h 974725"/>
              <a:gd name="connsiteX184" fmla="*/ 712898 w 974724"/>
              <a:gd name="connsiteY184" fmla="*/ 508071 h 974725"/>
              <a:gd name="connsiteX185" fmla="*/ 712898 w 974724"/>
              <a:gd name="connsiteY185" fmla="*/ 468242 h 974725"/>
              <a:gd name="connsiteX186" fmla="*/ 688258 w 974724"/>
              <a:gd name="connsiteY186" fmla="*/ 468242 h 974725"/>
              <a:gd name="connsiteX187" fmla="*/ 657934 w 974724"/>
              <a:gd name="connsiteY187" fmla="*/ 443586 h 974725"/>
              <a:gd name="connsiteX188" fmla="*/ 638982 w 974724"/>
              <a:gd name="connsiteY188" fmla="*/ 398068 h 974725"/>
              <a:gd name="connsiteX189" fmla="*/ 642772 w 974724"/>
              <a:gd name="connsiteY189" fmla="*/ 360136 h 974725"/>
              <a:gd name="connsiteX190" fmla="*/ 659830 w 974724"/>
              <a:gd name="connsiteY190" fmla="*/ 343067 h 974725"/>
              <a:gd name="connsiteX191" fmla="*/ 631400 w 974724"/>
              <a:gd name="connsiteY191" fmla="*/ 314618 h 974725"/>
              <a:gd name="connsiteX192" fmla="*/ 614344 w 974724"/>
              <a:gd name="connsiteY192" fmla="*/ 331687 h 974725"/>
              <a:gd name="connsiteX193" fmla="*/ 576438 w 974724"/>
              <a:gd name="connsiteY193" fmla="*/ 335480 h 974725"/>
              <a:gd name="connsiteX194" fmla="*/ 530952 w 974724"/>
              <a:gd name="connsiteY194" fmla="*/ 316515 h 974725"/>
              <a:gd name="connsiteX195" fmla="*/ 508208 w 974724"/>
              <a:gd name="connsiteY195" fmla="*/ 288066 h 974725"/>
              <a:gd name="connsiteX196" fmla="*/ 508208 w 974724"/>
              <a:gd name="connsiteY196" fmla="*/ 263410 h 974725"/>
              <a:gd name="connsiteX197" fmla="*/ 466512 w 974724"/>
              <a:gd name="connsiteY197" fmla="*/ 263410 h 974725"/>
              <a:gd name="connsiteX198" fmla="*/ 460786 w 974724"/>
              <a:gd name="connsiteY198" fmla="*/ 225425 h 974725"/>
              <a:gd name="connsiteX199" fmla="*/ 513934 w 974724"/>
              <a:gd name="connsiteY199" fmla="*/ 225425 h 974725"/>
              <a:gd name="connsiteX200" fmla="*/ 544304 w 974724"/>
              <a:gd name="connsiteY200" fmla="*/ 255777 h 974725"/>
              <a:gd name="connsiteX201" fmla="*/ 544304 w 974724"/>
              <a:gd name="connsiteY201" fmla="*/ 282334 h 974725"/>
              <a:gd name="connsiteX202" fmla="*/ 591756 w 974724"/>
              <a:gd name="connsiteY202" fmla="*/ 301304 h 974725"/>
              <a:gd name="connsiteX203" fmla="*/ 608840 w 974724"/>
              <a:gd name="connsiteY203" fmla="*/ 286128 h 974725"/>
              <a:gd name="connsiteX204" fmla="*/ 654394 w 974724"/>
              <a:gd name="connsiteY204" fmla="*/ 282334 h 974725"/>
              <a:gd name="connsiteX205" fmla="*/ 692356 w 974724"/>
              <a:gd name="connsiteY205" fmla="*/ 322171 h 974725"/>
              <a:gd name="connsiteX206" fmla="*/ 692356 w 974724"/>
              <a:gd name="connsiteY206" fmla="*/ 363904 h 974725"/>
              <a:gd name="connsiteX207" fmla="*/ 673376 w 974724"/>
              <a:gd name="connsiteY207" fmla="*/ 382874 h 974725"/>
              <a:gd name="connsiteX208" fmla="*/ 694254 w 974724"/>
              <a:gd name="connsiteY208" fmla="*/ 430298 h 974725"/>
              <a:gd name="connsiteX209" fmla="*/ 715134 w 974724"/>
              <a:gd name="connsiteY209" fmla="*/ 430298 h 974725"/>
              <a:gd name="connsiteX210" fmla="*/ 749300 w 974724"/>
              <a:gd name="connsiteY210" fmla="*/ 460650 h 974725"/>
              <a:gd name="connsiteX211" fmla="*/ 749300 w 974724"/>
              <a:gd name="connsiteY211" fmla="*/ 515663 h 974725"/>
              <a:gd name="connsiteX212" fmla="*/ 718930 w 974724"/>
              <a:gd name="connsiteY212" fmla="*/ 546014 h 974725"/>
              <a:gd name="connsiteX213" fmla="*/ 694254 w 974724"/>
              <a:gd name="connsiteY213" fmla="*/ 546014 h 974725"/>
              <a:gd name="connsiteX214" fmla="*/ 673376 w 974724"/>
              <a:gd name="connsiteY214" fmla="*/ 591542 h 974725"/>
              <a:gd name="connsiteX215" fmla="*/ 690458 w 974724"/>
              <a:gd name="connsiteY215" fmla="*/ 608615 h 974725"/>
              <a:gd name="connsiteX216" fmla="*/ 692356 w 974724"/>
              <a:gd name="connsiteY216" fmla="*/ 654142 h 974725"/>
              <a:gd name="connsiteX217" fmla="*/ 654394 w 974724"/>
              <a:gd name="connsiteY217" fmla="*/ 692082 h 974725"/>
              <a:gd name="connsiteX218" fmla="*/ 610738 w 974724"/>
              <a:gd name="connsiteY218" fmla="*/ 692082 h 974725"/>
              <a:gd name="connsiteX219" fmla="*/ 591756 w 974724"/>
              <a:gd name="connsiteY219" fmla="*/ 675009 h 974725"/>
              <a:gd name="connsiteX220" fmla="*/ 544304 w 974724"/>
              <a:gd name="connsiteY220" fmla="*/ 693979 h 974725"/>
              <a:gd name="connsiteX221" fmla="*/ 544304 w 974724"/>
              <a:gd name="connsiteY221" fmla="*/ 718640 h 974725"/>
              <a:gd name="connsiteX222" fmla="*/ 515832 w 974724"/>
              <a:gd name="connsiteY222" fmla="*/ 750888 h 974725"/>
              <a:gd name="connsiteX223" fmla="*/ 460786 w 974724"/>
              <a:gd name="connsiteY223" fmla="*/ 750888 h 974725"/>
              <a:gd name="connsiteX224" fmla="*/ 430416 w 974724"/>
              <a:gd name="connsiteY224" fmla="*/ 718640 h 974725"/>
              <a:gd name="connsiteX225" fmla="*/ 430416 w 974724"/>
              <a:gd name="connsiteY225" fmla="*/ 693979 h 974725"/>
              <a:gd name="connsiteX226" fmla="*/ 382964 w 974724"/>
              <a:gd name="connsiteY226" fmla="*/ 675009 h 974725"/>
              <a:gd name="connsiteX227" fmla="*/ 365880 w 974724"/>
              <a:gd name="connsiteY227" fmla="*/ 690185 h 974725"/>
              <a:gd name="connsiteX228" fmla="*/ 320326 w 974724"/>
              <a:gd name="connsiteY228" fmla="*/ 692082 h 974725"/>
              <a:gd name="connsiteX229" fmla="*/ 282364 w 974724"/>
              <a:gd name="connsiteY229" fmla="*/ 654142 h 974725"/>
              <a:gd name="connsiteX230" fmla="*/ 282364 w 974724"/>
              <a:gd name="connsiteY230" fmla="*/ 610512 h 974725"/>
              <a:gd name="connsiteX231" fmla="*/ 301344 w 974724"/>
              <a:gd name="connsiteY231" fmla="*/ 591542 h 974725"/>
              <a:gd name="connsiteX232" fmla="*/ 280466 w 974724"/>
              <a:gd name="connsiteY232" fmla="*/ 546014 h 974725"/>
              <a:gd name="connsiteX233" fmla="*/ 259586 w 974724"/>
              <a:gd name="connsiteY233" fmla="*/ 546014 h 974725"/>
              <a:gd name="connsiteX234" fmla="*/ 225420 w 974724"/>
              <a:gd name="connsiteY234" fmla="*/ 515663 h 974725"/>
              <a:gd name="connsiteX235" fmla="*/ 225420 w 974724"/>
              <a:gd name="connsiteY235" fmla="*/ 460650 h 974725"/>
              <a:gd name="connsiteX236" fmla="*/ 255790 w 974724"/>
              <a:gd name="connsiteY236" fmla="*/ 430298 h 974725"/>
              <a:gd name="connsiteX237" fmla="*/ 280466 w 974724"/>
              <a:gd name="connsiteY237" fmla="*/ 430298 h 974725"/>
              <a:gd name="connsiteX238" fmla="*/ 301344 w 974724"/>
              <a:gd name="connsiteY238" fmla="*/ 382874 h 974725"/>
              <a:gd name="connsiteX239" fmla="*/ 284262 w 974724"/>
              <a:gd name="connsiteY239" fmla="*/ 367698 h 974725"/>
              <a:gd name="connsiteX240" fmla="*/ 282364 w 974724"/>
              <a:gd name="connsiteY240" fmla="*/ 322171 h 974725"/>
              <a:gd name="connsiteX241" fmla="*/ 320326 w 974724"/>
              <a:gd name="connsiteY241" fmla="*/ 282334 h 974725"/>
              <a:gd name="connsiteX242" fmla="*/ 363982 w 974724"/>
              <a:gd name="connsiteY242" fmla="*/ 282334 h 974725"/>
              <a:gd name="connsiteX243" fmla="*/ 382964 w 974724"/>
              <a:gd name="connsiteY243" fmla="*/ 301304 h 974725"/>
              <a:gd name="connsiteX244" fmla="*/ 430416 w 974724"/>
              <a:gd name="connsiteY244" fmla="*/ 282334 h 974725"/>
              <a:gd name="connsiteX245" fmla="*/ 430416 w 974724"/>
              <a:gd name="connsiteY245" fmla="*/ 259570 h 974725"/>
              <a:gd name="connsiteX246" fmla="*/ 460786 w 974724"/>
              <a:gd name="connsiteY246" fmla="*/ 225425 h 974725"/>
              <a:gd name="connsiteX247" fmla="*/ 18922 w 974724"/>
              <a:gd name="connsiteY247" fmla="*/ 206375 h 974725"/>
              <a:gd name="connsiteX248" fmla="*/ 168404 w 974724"/>
              <a:gd name="connsiteY248" fmla="*/ 206375 h 974725"/>
              <a:gd name="connsiteX249" fmla="*/ 187324 w 974724"/>
              <a:gd name="connsiteY249" fmla="*/ 225425 h 974725"/>
              <a:gd name="connsiteX250" fmla="*/ 168404 w 974724"/>
              <a:gd name="connsiteY250" fmla="*/ 244475 h 974725"/>
              <a:gd name="connsiteX251" fmla="*/ 18922 w 974724"/>
              <a:gd name="connsiteY251" fmla="*/ 244475 h 974725"/>
              <a:gd name="connsiteX252" fmla="*/ 0 w 974724"/>
              <a:gd name="connsiteY252" fmla="*/ 225425 h 974725"/>
              <a:gd name="connsiteX253" fmla="*/ 18922 w 974724"/>
              <a:gd name="connsiteY253" fmla="*/ 206375 h 974725"/>
              <a:gd name="connsiteX254" fmla="*/ 693736 w 974724"/>
              <a:gd name="connsiteY254" fmla="*/ 38100 h 974725"/>
              <a:gd name="connsiteX255" fmla="*/ 693736 w 974724"/>
              <a:gd name="connsiteY255" fmla="*/ 76200 h 974725"/>
              <a:gd name="connsiteX256" fmla="*/ 730252 w 974724"/>
              <a:gd name="connsiteY256" fmla="*/ 76200 h 974725"/>
              <a:gd name="connsiteX257" fmla="*/ 730252 w 974724"/>
              <a:gd name="connsiteY257" fmla="*/ 38100 h 974725"/>
              <a:gd name="connsiteX258" fmla="*/ 468312 w 974724"/>
              <a:gd name="connsiteY258" fmla="*/ 38100 h 974725"/>
              <a:gd name="connsiteX259" fmla="*/ 468312 w 974724"/>
              <a:gd name="connsiteY259" fmla="*/ 76200 h 974725"/>
              <a:gd name="connsiteX260" fmla="*/ 506412 w 974724"/>
              <a:gd name="connsiteY260" fmla="*/ 76200 h 974725"/>
              <a:gd name="connsiteX261" fmla="*/ 506412 w 974724"/>
              <a:gd name="connsiteY261" fmla="*/ 38100 h 974725"/>
              <a:gd name="connsiteX262" fmla="*/ 244476 w 974724"/>
              <a:gd name="connsiteY262" fmla="*/ 38100 h 974725"/>
              <a:gd name="connsiteX263" fmla="*/ 244476 w 974724"/>
              <a:gd name="connsiteY263" fmla="*/ 76200 h 974725"/>
              <a:gd name="connsiteX264" fmla="*/ 280988 w 974724"/>
              <a:gd name="connsiteY264" fmla="*/ 76200 h 974725"/>
              <a:gd name="connsiteX265" fmla="*/ 280988 w 974724"/>
              <a:gd name="connsiteY265" fmla="*/ 38100 h 974725"/>
              <a:gd name="connsiteX266" fmla="*/ 674740 w 974724"/>
              <a:gd name="connsiteY266" fmla="*/ 0 h 974725"/>
              <a:gd name="connsiteX267" fmla="*/ 749248 w 974724"/>
              <a:gd name="connsiteY267" fmla="*/ 0 h 974725"/>
              <a:gd name="connsiteX268" fmla="*/ 768352 w 974724"/>
              <a:gd name="connsiteY268" fmla="*/ 18959 h 974725"/>
              <a:gd name="connsiteX269" fmla="*/ 768352 w 974724"/>
              <a:gd name="connsiteY269" fmla="*/ 94793 h 974725"/>
              <a:gd name="connsiteX270" fmla="*/ 749248 w 974724"/>
              <a:gd name="connsiteY270" fmla="*/ 113752 h 974725"/>
              <a:gd name="connsiteX271" fmla="*/ 730144 w 974724"/>
              <a:gd name="connsiteY271" fmla="*/ 113752 h 974725"/>
              <a:gd name="connsiteX272" fmla="*/ 730144 w 974724"/>
              <a:gd name="connsiteY272" fmla="*/ 225608 h 974725"/>
              <a:gd name="connsiteX273" fmla="*/ 726320 w 974724"/>
              <a:gd name="connsiteY273" fmla="*/ 238879 h 974725"/>
              <a:gd name="connsiteX274" fmla="*/ 707216 w 974724"/>
              <a:gd name="connsiteY274" fmla="*/ 257838 h 974725"/>
              <a:gd name="connsiteX275" fmla="*/ 693844 w 974724"/>
              <a:gd name="connsiteY275" fmla="*/ 263525 h 974725"/>
              <a:gd name="connsiteX276" fmla="*/ 680472 w 974724"/>
              <a:gd name="connsiteY276" fmla="*/ 257838 h 974725"/>
              <a:gd name="connsiteX277" fmla="*/ 680472 w 974724"/>
              <a:gd name="connsiteY277" fmla="*/ 231296 h 974725"/>
              <a:gd name="connsiteX278" fmla="*/ 693844 w 974724"/>
              <a:gd name="connsiteY278" fmla="*/ 218025 h 974725"/>
              <a:gd name="connsiteX279" fmla="*/ 693844 w 974724"/>
              <a:gd name="connsiteY279" fmla="*/ 113752 h 974725"/>
              <a:gd name="connsiteX280" fmla="*/ 674740 w 974724"/>
              <a:gd name="connsiteY280" fmla="*/ 113752 h 974725"/>
              <a:gd name="connsiteX281" fmla="*/ 655636 w 974724"/>
              <a:gd name="connsiteY281" fmla="*/ 94793 h 974725"/>
              <a:gd name="connsiteX282" fmla="*/ 655636 w 974724"/>
              <a:gd name="connsiteY282" fmla="*/ 18959 h 974725"/>
              <a:gd name="connsiteX283" fmla="*/ 674740 w 974724"/>
              <a:gd name="connsiteY283" fmla="*/ 0 h 974725"/>
              <a:gd name="connsiteX284" fmla="*/ 449264 w 974724"/>
              <a:gd name="connsiteY284" fmla="*/ 0 h 974725"/>
              <a:gd name="connsiteX285" fmla="*/ 525464 w 974724"/>
              <a:gd name="connsiteY285" fmla="*/ 0 h 974725"/>
              <a:gd name="connsiteX286" fmla="*/ 544512 w 974724"/>
              <a:gd name="connsiteY286" fmla="*/ 19082 h 974725"/>
              <a:gd name="connsiteX287" fmla="*/ 544512 w 974724"/>
              <a:gd name="connsiteY287" fmla="*/ 95411 h 974725"/>
              <a:gd name="connsiteX288" fmla="*/ 525464 w 974724"/>
              <a:gd name="connsiteY288" fmla="*/ 114493 h 974725"/>
              <a:gd name="connsiteX289" fmla="*/ 506412 w 974724"/>
              <a:gd name="connsiteY289" fmla="*/ 114493 h 974725"/>
              <a:gd name="connsiteX290" fmla="*/ 506412 w 974724"/>
              <a:gd name="connsiteY290" fmla="*/ 169831 h 974725"/>
              <a:gd name="connsiteX291" fmla="*/ 487364 w 974724"/>
              <a:gd name="connsiteY291" fmla="*/ 188913 h 974725"/>
              <a:gd name="connsiteX292" fmla="*/ 468312 w 974724"/>
              <a:gd name="connsiteY292" fmla="*/ 169831 h 974725"/>
              <a:gd name="connsiteX293" fmla="*/ 468312 w 974724"/>
              <a:gd name="connsiteY293" fmla="*/ 114493 h 974725"/>
              <a:gd name="connsiteX294" fmla="*/ 449264 w 974724"/>
              <a:gd name="connsiteY294" fmla="*/ 114493 h 974725"/>
              <a:gd name="connsiteX295" fmla="*/ 430212 w 974724"/>
              <a:gd name="connsiteY295" fmla="*/ 95411 h 974725"/>
              <a:gd name="connsiteX296" fmla="*/ 430212 w 974724"/>
              <a:gd name="connsiteY296" fmla="*/ 19082 h 974725"/>
              <a:gd name="connsiteX297" fmla="*/ 449264 w 974724"/>
              <a:gd name="connsiteY297" fmla="*/ 0 h 974725"/>
              <a:gd name="connsiteX298" fmla="*/ 225478 w 974724"/>
              <a:gd name="connsiteY298" fmla="*/ 0 h 974725"/>
              <a:gd name="connsiteX299" fmla="*/ 299984 w 974724"/>
              <a:gd name="connsiteY299" fmla="*/ 0 h 974725"/>
              <a:gd name="connsiteX300" fmla="*/ 319088 w 974724"/>
              <a:gd name="connsiteY300" fmla="*/ 18959 h 974725"/>
              <a:gd name="connsiteX301" fmla="*/ 319088 w 974724"/>
              <a:gd name="connsiteY301" fmla="*/ 94793 h 974725"/>
              <a:gd name="connsiteX302" fmla="*/ 299984 w 974724"/>
              <a:gd name="connsiteY302" fmla="*/ 113752 h 974725"/>
              <a:gd name="connsiteX303" fmla="*/ 280880 w 974724"/>
              <a:gd name="connsiteY303" fmla="*/ 113752 h 974725"/>
              <a:gd name="connsiteX304" fmla="*/ 280880 w 974724"/>
              <a:gd name="connsiteY304" fmla="*/ 218025 h 974725"/>
              <a:gd name="connsiteX305" fmla="*/ 294252 w 974724"/>
              <a:gd name="connsiteY305" fmla="*/ 231296 h 974725"/>
              <a:gd name="connsiteX306" fmla="*/ 294252 w 974724"/>
              <a:gd name="connsiteY306" fmla="*/ 257838 h 974725"/>
              <a:gd name="connsiteX307" fmla="*/ 280880 w 974724"/>
              <a:gd name="connsiteY307" fmla="*/ 263525 h 974725"/>
              <a:gd name="connsiteX308" fmla="*/ 267508 w 974724"/>
              <a:gd name="connsiteY308" fmla="*/ 257838 h 974725"/>
              <a:gd name="connsiteX309" fmla="*/ 248404 w 974724"/>
              <a:gd name="connsiteY309" fmla="*/ 238879 h 974725"/>
              <a:gd name="connsiteX310" fmla="*/ 244582 w 974724"/>
              <a:gd name="connsiteY310" fmla="*/ 225608 h 974725"/>
              <a:gd name="connsiteX311" fmla="*/ 244582 w 974724"/>
              <a:gd name="connsiteY311" fmla="*/ 113752 h 974725"/>
              <a:gd name="connsiteX312" fmla="*/ 225478 w 974724"/>
              <a:gd name="connsiteY312" fmla="*/ 113752 h 974725"/>
              <a:gd name="connsiteX313" fmla="*/ 206376 w 974724"/>
              <a:gd name="connsiteY313" fmla="*/ 94793 h 974725"/>
              <a:gd name="connsiteX314" fmla="*/ 206376 w 974724"/>
              <a:gd name="connsiteY314" fmla="*/ 18959 h 974725"/>
              <a:gd name="connsiteX315" fmla="*/ 225478 w 974724"/>
              <a:gd name="connsiteY315" fmla="*/ 0 h 97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</a:cxnLst>
            <a:rect l="l" t="t" r="r" b="b"/>
            <a:pathLst>
              <a:path w="974724" h="974725">
                <a:moveTo>
                  <a:pt x="693736" y="900112"/>
                </a:moveTo>
                <a:lnTo>
                  <a:pt x="693736" y="938212"/>
                </a:lnTo>
                <a:lnTo>
                  <a:pt x="730252" y="938212"/>
                </a:lnTo>
                <a:lnTo>
                  <a:pt x="730252" y="900112"/>
                </a:lnTo>
                <a:close/>
                <a:moveTo>
                  <a:pt x="468312" y="900112"/>
                </a:moveTo>
                <a:lnTo>
                  <a:pt x="468312" y="938212"/>
                </a:lnTo>
                <a:lnTo>
                  <a:pt x="506412" y="938212"/>
                </a:lnTo>
                <a:lnTo>
                  <a:pt x="506412" y="900112"/>
                </a:lnTo>
                <a:close/>
                <a:moveTo>
                  <a:pt x="244476" y="900112"/>
                </a:moveTo>
                <a:lnTo>
                  <a:pt x="244476" y="938212"/>
                </a:lnTo>
                <a:lnTo>
                  <a:pt x="280988" y="938212"/>
                </a:lnTo>
                <a:lnTo>
                  <a:pt x="280988" y="900112"/>
                </a:lnTo>
                <a:close/>
                <a:moveTo>
                  <a:pt x="487364" y="787400"/>
                </a:moveTo>
                <a:cubicBezTo>
                  <a:pt x="496888" y="787400"/>
                  <a:pt x="506412" y="796861"/>
                  <a:pt x="506412" y="806322"/>
                </a:cubicBezTo>
                <a:cubicBezTo>
                  <a:pt x="506412" y="806322"/>
                  <a:pt x="506412" y="806322"/>
                  <a:pt x="506412" y="863087"/>
                </a:cubicBezTo>
                <a:cubicBezTo>
                  <a:pt x="506412" y="863087"/>
                  <a:pt x="506412" y="863087"/>
                  <a:pt x="525464" y="863087"/>
                </a:cubicBezTo>
                <a:cubicBezTo>
                  <a:pt x="534988" y="863087"/>
                  <a:pt x="544512" y="870656"/>
                  <a:pt x="544512" y="882009"/>
                </a:cubicBezTo>
                <a:cubicBezTo>
                  <a:pt x="544512" y="882009"/>
                  <a:pt x="544512" y="882009"/>
                  <a:pt x="544512" y="955804"/>
                </a:cubicBezTo>
                <a:cubicBezTo>
                  <a:pt x="544512" y="967157"/>
                  <a:pt x="534988" y="974725"/>
                  <a:pt x="525464" y="974725"/>
                </a:cubicBezTo>
                <a:cubicBezTo>
                  <a:pt x="525464" y="974725"/>
                  <a:pt x="525464" y="974725"/>
                  <a:pt x="449264" y="974725"/>
                </a:cubicBezTo>
                <a:cubicBezTo>
                  <a:pt x="439738" y="974725"/>
                  <a:pt x="430212" y="967157"/>
                  <a:pt x="430212" y="955804"/>
                </a:cubicBezTo>
                <a:cubicBezTo>
                  <a:pt x="430212" y="955804"/>
                  <a:pt x="430212" y="955804"/>
                  <a:pt x="430212" y="882009"/>
                </a:cubicBezTo>
                <a:cubicBezTo>
                  <a:pt x="430212" y="870656"/>
                  <a:pt x="439738" y="863087"/>
                  <a:pt x="449264" y="863087"/>
                </a:cubicBezTo>
                <a:cubicBezTo>
                  <a:pt x="449264" y="863087"/>
                  <a:pt x="449264" y="863087"/>
                  <a:pt x="468312" y="863087"/>
                </a:cubicBezTo>
                <a:cubicBezTo>
                  <a:pt x="468312" y="863087"/>
                  <a:pt x="468312" y="863087"/>
                  <a:pt x="468312" y="806322"/>
                </a:cubicBezTo>
                <a:cubicBezTo>
                  <a:pt x="468312" y="796861"/>
                  <a:pt x="477838" y="787400"/>
                  <a:pt x="487364" y="787400"/>
                </a:cubicBezTo>
                <a:close/>
                <a:moveTo>
                  <a:pt x="806234" y="731837"/>
                </a:moveTo>
                <a:cubicBezTo>
                  <a:pt x="806234" y="731837"/>
                  <a:pt x="806234" y="731837"/>
                  <a:pt x="881574" y="731837"/>
                </a:cubicBezTo>
                <a:cubicBezTo>
                  <a:pt x="890992" y="731837"/>
                  <a:pt x="898524" y="739457"/>
                  <a:pt x="898524" y="750887"/>
                </a:cubicBezTo>
                <a:cubicBezTo>
                  <a:pt x="898524" y="760412"/>
                  <a:pt x="890992" y="769937"/>
                  <a:pt x="881574" y="769937"/>
                </a:cubicBezTo>
                <a:cubicBezTo>
                  <a:pt x="881574" y="769937"/>
                  <a:pt x="881574" y="769937"/>
                  <a:pt x="806234" y="769937"/>
                </a:cubicBezTo>
                <a:cubicBezTo>
                  <a:pt x="796818" y="769937"/>
                  <a:pt x="787400" y="760412"/>
                  <a:pt x="787400" y="750887"/>
                </a:cubicBezTo>
                <a:cubicBezTo>
                  <a:pt x="787400" y="739457"/>
                  <a:pt x="796818" y="731837"/>
                  <a:pt x="806234" y="731837"/>
                </a:cubicBezTo>
                <a:close/>
                <a:moveTo>
                  <a:pt x="693844" y="713096"/>
                </a:moveTo>
                <a:cubicBezTo>
                  <a:pt x="698620" y="713096"/>
                  <a:pt x="703396" y="714992"/>
                  <a:pt x="707216" y="718784"/>
                </a:cubicBezTo>
                <a:cubicBezTo>
                  <a:pt x="707216" y="718784"/>
                  <a:pt x="707216" y="718784"/>
                  <a:pt x="726320" y="737742"/>
                </a:cubicBezTo>
                <a:cubicBezTo>
                  <a:pt x="728232" y="741534"/>
                  <a:pt x="730144" y="745326"/>
                  <a:pt x="730144" y="751013"/>
                </a:cubicBezTo>
                <a:cubicBezTo>
                  <a:pt x="730144" y="751013"/>
                  <a:pt x="730144" y="751013"/>
                  <a:pt x="730144" y="862869"/>
                </a:cubicBezTo>
                <a:cubicBezTo>
                  <a:pt x="730144" y="862869"/>
                  <a:pt x="730144" y="862869"/>
                  <a:pt x="749248" y="862869"/>
                </a:cubicBezTo>
                <a:cubicBezTo>
                  <a:pt x="760708" y="862869"/>
                  <a:pt x="768352" y="870453"/>
                  <a:pt x="768352" y="881828"/>
                </a:cubicBezTo>
                <a:cubicBezTo>
                  <a:pt x="768352" y="881828"/>
                  <a:pt x="768352" y="881828"/>
                  <a:pt x="768352" y="955767"/>
                </a:cubicBezTo>
                <a:cubicBezTo>
                  <a:pt x="768352" y="967142"/>
                  <a:pt x="760708" y="974725"/>
                  <a:pt x="749248" y="974725"/>
                </a:cubicBezTo>
                <a:cubicBezTo>
                  <a:pt x="749248" y="974725"/>
                  <a:pt x="749248" y="974725"/>
                  <a:pt x="674740" y="974725"/>
                </a:cubicBezTo>
                <a:cubicBezTo>
                  <a:pt x="663280" y="974725"/>
                  <a:pt x="655636" y="967142"/>
                  <a:pt x="655636" y="955767"/>
                </a:cubicBezTo>
                <a:cubicBezTo>
                  <a:pt x="655636" y="955767"/>
                  <a:pt x="655636" y="955767"/>
                  <a:pt x="655636" y="881828"/>
                </a:cubicBezTo>
                <a:cubicBezTo>
                  <a:pt x="655636" y="870453"/>
                  <a:pt x="663280" y="862869"/>
                  <a:pt x="674740" y="862869"/>
                </a:cubicBezTo>
                <a:cubicBezTo>
                  <a:pt x="674740" y="862869"/>
                  <a:pt x="674740" y="862869"/>
                  <a:pt x="693844" y="862869"/>
                </a:cubicBezTo>
                <a:cubicBezTo>
                  <a:pt x="693844" y="862869"/>
                  <a:pt x="693844" y="862869"/>
                  <a:pt x="693844" y="758597"/>
                </a:cubicBezTo>
                <a:cubicBezTo>
                  <a:pt x="693844" y="758597"/>
                  <a:pt x="693844" y="758597"/>
                  <a:pt x="680472" y="745326"/>
                </a:cubicBezTo>
                <a:cubicBezTo>
                  <a:pt x="672832" y="737742"/>
                  <a:pt x="672832" y="726367"/>
                  <a:pt x="680472" y="718784"/>
                </a:cubicBezTo>
                <a:cubicBezTo>
                  <a:pt x="684292" y="714992"/>
                  <a:pt x="689068" y="713096"/>
                  <a:pt x="693844" y="713096"/>
                </a:cubicBezTo>
                <a:close/>
                <a:moveTo>
                  <a:pt x="280880" y="713096"/>
                </a:moveTo>
                <a:cubicBezTo>
                  <a:pt x="285656" y="713096"/>
                  <a:pt x="290432" y="714992"/>
                  <a:pt x="294252" y="718784"/>
                </a:cubicBezTo>
                <a:cubicBezTo>
                  <a:pt x="301894" y="726367"/>
                  <a:pt x="301894" y="737742"/>
                  <a:pt x="294252" y="745326"/>
                </a:cubicBezTo>
                <a:cubicBezTo>
                  <a:pt x="294252" y="745326"/>
                  <a:pt x="294252" y="745326"/>
                  <a:pt x="280880" y="758597"/>
                </a:cubicBezTo>
                <a:cubicBezTo>
                  <a:pt x="280880" y="758597"/>
                  <a:pt x="280880" y="758597"/>
                  <a:pt x="280880" y="862869"/>
                </a:cubicBezTo>
                <a:cubicBezTo>
                  <a:pt x="280880" y="862869"/>
                  <a:pt x="280880" y="862869"/>
                  <a:pt x="299984" y="862869"/>
                </a:cubicBezTo>
                <a:cubicBezTo>
                  <a:pt x="311446" y="862869"/>
                  <a:pt x="319088" y="870453"/>
                  <a:pt x="319088" y="881828"/>
                </a:cubicBezTo>
                <a:cubicBezTo>
                  <a:pt x="319088" y="881828"/>
                  <a:pt x="319088" y="881828"/>
                  <a:pt x="319088" y="955767"/>
                </a:cubicBezTo>
                <a:cubicBezTo>
                  <a:pt x="319088" y="967142"/>
                  <a:pt x="311446" y="974725"/>
                  <a:pt x="299984" y="974725"/>
                </a:cubicBezTo>
                <a:cubicBezTo>
                  <a:pt x="299984" y="974725"/>
                  <a:pt x="299984" y="974725"/>
                  <a:pt x="225478" y="974725"/>
                </a:cubicBezTo>
                <a:cubicBezTo>
                  <a:pt x="214016" y="974725"/>
                  <a:pt x="206376" y="967142"/>
                  <a:pt x="206376" y="955767"/>
                </a:cubicBezTo>
                <a:cubicBezTo>
                  <a:pt x="206376" y="955767"/>
                  <a:pt x="206376" y="955767"/>
                  <a:pt x="206376" y="881828"/>
                </a:cubicBezTo>
                <a:cubicBezTo>
                  <a:pt x="206376" y="870453"/>
                  <a:pt x="214016" y="862869"/>
                  <a:pt x="225478" y="862869"/>
                </a:cubicBezTo>
                <a:cubicBezTo>
                  <a:pt x="225478" y="862869"/>
                  <a:pt x="225478" y="862869"/>
                  <a:pt x="244582" y="862869"/>
                </a:cubicBezTo>
                <a:cubicBezTo>
                  <a:pt x="244582" y="862869"/>
                  <a:pt x="244582" y="862869"/>
                  <a:pt x="244582" y="751013"/>
                </a:cubicBezTo>
                <a:cubicBezTo>
                  <a:pt x="244582" y="745326"/>
                  <a:pt x="246494" y="741534"/>
                  <a:pt x="248404" y="737742"/>
                </a:cubicBezTo>
                <a:cubicBezTo>
                  <a:pt x="248404" y="737742"/>
                  <a:pt x="248404" y="737742"/>
                  <a:pt x="267508" y="718784"/>
                </a:cubicBezTo>
                <a:cubicBezTo>
                  <a:pt x="271330" y="714992"/>
                  <a:pt x="276106" y="713096"/>
                  <a:pt x="280880" y="713096"/>
                </a:cubicBezTo>
                <a:close/>
                <a:moveTo>
                  <a:pt x="806322" y="655637"/>
                </a:moveTo>
                <a:cubicBezTo>
                  <a:pt x="806322" y="655637"/>
                  <a:pt x="806322" y="655637"/>
                  <a:pt x="955804" y="655637"/>
                </a:cubicBezTo>
                <a:cubicBezTo>
                  <a:pt x="967156" y="655637"/>
                  <a:pt x="974724" y="665162"/>
                  <a:pt x="974724" y="674687"/>
                </a:cubicBezTo>
                <a:cubicBezTo>
                  <a:pt x="974724" y="686117"/>
                  <a:pt x="967156" y="693737"/>
                  <a:pt x="955804" y="693737"/>
                </a:cubicBezTo>
                <a:cubicBezTo>
                  <a:pt x="955804" y="693737"/>
                  <a:pt x="955804" y="693737"/>
                  <a:pt x="806322" y="693737"/>
                </a:cubicBezTo>
                <a:cubicBezTo>
                  <a:pt x="796860" y="693737"/>
                  <a:pt x="787400" y="686117"/>
                  <a:pt x="787400" y="674687"/>
                </a:cubicBezTo>
                <a:cubicBezTo>
                  <a:pt x="787400" y="665162"/>
                  <a:pt x="796860" y="655637"/>
                  <a:pt x="806322" y="655637"/>
                </a:cubicBezTo>
                <a:close/>
                <a:moveTo>
                  <a:pt x="38100" y="636587"/>
                </a:moveTo>
                <a:lnTo>
                  <a:pt x="38100" y="674687"/>
                </a:lnTo>
                <a:lnTo>
                  <a:pt x="76200" y="674687"/>
                </a:lnTo>
                <a:lnTo>
                  <a:pt x="76200" y="636587"/>
                </a:lnTo>
                <a:close/>
                <a:moveTo>
                  <a:pt x="806322" y="582612"/>
                </a:moveTo>
                <a:cubicBezTo>
                  <a:pt x="806322" y="582612"/>
                  <a:pt x="806322" y="582612"/>
                  <a:pt x="955804" y="582612"/>
                </a:cubicBezTo>
                <a:cubicBezTo>
                  <a:pt x="967156" y="582612"/>
                  <a:pt x="974724" y="590232"/>
                  <a:pt x="974724" y="601662"/>
                </a:cubicBezTo>
                <a:cubicBezTo>
                  <a:pt x="974724" y="611187"/>
                  <a:pt x="967156" y="620712"/>
                  <a:pt x="955804" y="620712"/>
                </a:cubicBezTo>
                <a:cubicBezTo>
                  <a:pt x="955804" y="620712"/>
                  <a:pt x="955804" y="620712"/>
                  <a:pt x="806322" y="620712"/>
                </a:cubicBezTo>
                <a:cubicBezTo>
                  <a:pt x="796860" y="620712"/>
                  <a:pt x="787400" y="611187"/>
                  <a:pt x="787400" y="601662"/>
                </a:cubicBezTo>
                <a:cubicBezTo>
                  <a:pt x="787400" y="590232"/>
                  <a:pt x="796860" y="582612"/>
                  <a:pt x="806322" y="582612"/>
                </a:cubicBezTo>
                <a:close/>
                <a:moveTo>
                  <a:pt x="56766" y="468312"/>
                </a:moveTo>
                <a:cubicBezTo>
                  <a:pt x="56766" y="468312"/>
                  <a:pt x="56766" y="468312"/>
                  <a:pt x="168404" y="468312"/>
                </a:cubicBezTo>
                <a:cubicBezTo>
                  <a:pt x="177864" y="468312"/>
                  <a:pt x="187324" y="477788"/>
                  <a:pt x="187324" y="487264"/>
                </a:cubicBezTo>
                <a:cubicBezTo>
                  <a:pt x="187324" y="498635"/>
                  <a:pt x="177864" y="506215"/>
                  <a:pt x="168404" y="506215"/>
                </a:cubicBezTo>
                <a:cubicBezTo>
                  <a:pt x="168404" y="506215"/>
                  <a:pt x="168404" y="506215"/>
                  <a:pt x="75686" y="506215"/>
                </a:cubicBezTo>
                <a:cubicBezTo>
                  <a:pt x="75686" y="506215"/>
                  <a:pt x="75686" y="506215"/>
                  <a:pt x="75686" y="600973"/>
                </a:cubicBezTo>
                <a:cubicBezTo>
                  <a:pt x="75686" y="600973"/>
                  <a:pt x="75686" y="600973"/>
                  <a:pt x="92716" y="600973"/>
                </a:cubicBezTo>
                <a:cubicBezTo>
                  <a:pt x="104070" y="600973"/>
                  <a:pt x="111638" y="608554"/>
                  <a:pt x="111638" y="619925"/>
                </a:cubicBezTo>
                <a:cubicBezTo>
                  <a:pt x="111638" y="619925"/>
                  <a:pt x="111638" y="619925"/>
                  <a:pt x="111638" y="693836"/>
                </a:cubicBezTo>
                <a:cubicBezTo>
                  <a:pt x="111638" y="705207"/>
                  <a:pt x="104070" y="712787"/>
                  <a:pt x="92716" y="712787"/>
                </a:cubicBezTo>
                <a:cubicBezTo>
                  <a:pt x="92716" y="712787"/>
                  <a:pt x="92716" y="712787"/>
                  <a:pt x="18922" y="712787"/>
                </a:cubicBezTo>
                <a:cubicBezTo>
                  <a:pt x="7568" y="712787"/>
                  <a:pt x="0" y="705207"/>
                  <a:pt x="0" y="693836"/>
                </a:cubicBezTo>
                <a:cubicBezTo>
                  <a:pt x="0" y="693836"/>
                  <a:pt x="0" y="693836"/>
                  <a:pt x="0" y="619925"/>
                </a:cubicBezTo>
                <a:cubicBezTo>
                  <a:pt x="0" y="608554"/>
                  <a:pt x="7568" y="600973"/>
                  <a:pt x="18922" y="600973"/>
                </a:cubicBezTo>
                <a:cubicBezTo>
                  <a:pt x="18922" y="600973"/>
                  <a:pt x="18922" y="600973"/>
                  <a:pt x="37844" y="600973"/>
                </a:cubicBezTo>
                <a:cubicBezTo>
                  <a:pt x="37844" y="600973"/>
                  <a:pt x="37844" y="600973"/>
                  <a:pt x="37844" y="487264"/>
                </a:cubicBezTo>
                <a:cubicBezTo>
                  <a:pt x="37844" y="477788"/>
                  <a:pt x="45412" y="468312"/>
                  <a:pt x="56766" y="468312"/>
                </a:cubicBezTo>
                <a:close/>
                <a:moveTo>
                  <a:pt x="487292" y="413302"/>
                </a:moveTo>
                <a:cubicBezTo>
                  <a:pt x="445916" y="413302"/>
                  <a:pt x="412372" y="446668"/>
                  <a:pt x="412372" y="487828"/>
                </a:cubicBezTo>
                <a:cubicBezTo>
                  <a:pt x="412372" y="528987"/>
                  <a:pt x="445916" y="562353"/>
                  <a:pt x="487292" y="562353"/>
                </a:cubicBezTo>
                <a:cubicBezTo>
                  <a:pt x="528668" y="562353"/>
                  <a:pt x="562212" y="528987"/>
                  <a:pt x="562212" y="487828"/>
                </a:cubicBezTo>
                <a:cubicBezTo>
                  <a:pt x="562212" y="446668"/>
                  <a:pt x="528668" y="413302"/>
                  <a:pt x="487292" y="413302"/>
                </a:cubicBezTo>
                <a:close/>
                <a:moveTo>
                  <a:pt x="487292" y="376237"/>
                </a:moveTo>
                <a:cubicBezTo>
                  <a:pt x="548704" y="376237"/>
                  <a:pt x="598488" y="426197"/>
                  <a:pt x="598488" y="487828"/>
                </a:cubicBezTo>
                <a:cubicBezTo>
                  <a:pt x="598488" y="549458"/>
                  <a:pt x="548704" y="599418"/>
                  <a:pt x="487292" y="599418"/>
                </a:cubicBezTo>
                <a:cubicBezTo>
                  <a:pt x="425880" y="599418"/>
                  <a:pt x="376096" y="549458"/>
                  <a:pt x="376096" y="487828"/>
                </a:cubicBezTo>
                <a:cubicBezTo>
                  <a:pt x="376096" y="426197"/>
                  <a:pt x="425880" y="376237"/>
                  <a:pt x="487292" y="376237"/>
                </a:cubicBezTo>
                <a:close/>
                <a:moveTo>
                  <a:pt x="19104" y="357187"/>
                </a:moveTo>
                <a:cubicBezTo>
                  <a:pt x="19104" y="357187"/>
                  <a:pt x="19104" y="357187"/>
                  <a:pt x="93610" y="357187"/>
                </a:cubicBezTo>
                <a:cubicBezTo>
                  <a:pt x="105072" y="357187"/>
                  <a:pt x="112712" y="366712"/>
                  <a:pt x="112712" y="376237"/>
                </a:cubicBezTo>
                <a:cubicBezTo>
                  <a:pt x="112712" y="385762"/>
                  <a:pt x="105072" y="395287"/>
                  <a:pt x="93610" y="395287"/>
                </a:cubicBezTo>
                <a:cubicBezTo>
                  <a:pt x="93610" y="395287"/>
                  <a:pt x="93610" y="395287"/>
                  <a:pt x="19104" y="395287"/>
                </a:cubicBezTo>
                <a:cubicBezTo>
                  <a:pt x="7642" y="395287"/>
                  <a:pt x="0" y="385762"/>
                  <a:pt x="0" y="376237"/>
                </a:cubicBezTo>
                <a:cubicBezTo>
                  <a:pt x="0" y="366712"/>
                  <a:pt x="7642" y="357187"/>
                  <a:pt x="19104" y="357187"/>
                </a:cubicBezTo>
                <a:close/>
                <a:moveTo>
                  <a:pt x="898524" y="300037"/>
                </a:moveTo>
                <a:lnTo>
                  <a:pt x="898524" y="338137"/>
                </a:lnTo>
                <a:lnTo>
                  <a:pt x="936624" y="338137"/>
                </a:lnTo>
                <a:lnTo>
                  <a:pt x="936624" y="300037"/>
                </a:lnTo>
                <a:close/>
                <a:moveTo>
                  <a:pt x="18922" y="282575"/>
                </a:moveTo>
                <a:cubicBezTo>
                  <a:pt x="18922" y="282575"/>
                  <a:pt x="18922" y="282575"/>
                  <a:pt x="168404" y="282575"/>
                </a:cubicBezTo>
                <a:cubicBezTo>
                  <a:pt x="177864" y="282575"/>
                  <a:pt x="187324" y="290262"/>
                  <a:pt x="187324" y="299870"/>
                </a:cubicBezTo>
                <a:cubicBezTo>
                  <a:pt x="187324" y="311401"/>
                  <a:pt x="177864" y="319088"/>
                  <a:pt x="168404" y="319088"/>
                </a:cubicBezTo>
                <a:cubicBezTo>
                  <a:pt x="168404" y="319088"/>
                  <a:pt x="168404" y="319088"/>
                  <a:pt x="18922" y="319088"/>
                </a:cubicBezTo>
                <a:cubicBezTo>
                  <a:pt x="7568" y="319088"/>
                  <a:pt x="0" y="311401"/>
                  <a:pt x="0" y="299870"/>
                </a:cubicBezTo>
                <a:cubicBezTo>
                  <a:pt x="0" y="290262"/>
                  <a:pt x="7568" y="282575"/>
                  <a:pt x="18922" y="282575"/>
                </a:cubicBezTo>
                <a:close/>
                <a:moveTo>
                  <a:pt x="882008" y="263525"/>
                </a:moveTo>
                <a:cubicBezTo>
                  <a:pt x="882008" y="263525"/>
                  <a:pt x="882008" y="263525"/>
                  <a:pt x="955804" y="263525"/>
                </a:cubicBezTo>
                <a:cubicBezTo>
                  <a:pt x="967156" y="263525"/>
                  <a:pt x="974724" y="271115"/>
                  <a:pt x="974724" y="282501"/>
                </a:cubicBezTo>
                <a:cubicBezTo>
                  <a:pt x="974724" y="282501"/>
                  <a:pt x="974724" y="282501"/>
                  <a:pt x="974724" y="356506"/>
                </a:cubicBezTo>
                <a:cubicBezTo>
                  <a:pt x="974724" y="367891"/>
                  <a:pt x="967156" y="375481"/>
                  <a:pt x="955804" y="375481"/>
                </a:cubicBezTo>
                <a:cubicBezTo>
                  <a:pt x="955804" y="375481"/>
                  <a:pt x="955804" y="375481"/>
                  <a:pt x="936882" y="375481"/>
                </a:cubicBezTo>
                <a:cubicBezTo>
                  <a:pt x="936882" y="375481"/>
                  <a:pt x="936882" y="375481"/>
                  <a:pt x="936882" y="487438"/>
                </a:cubicBezTo>
                <a:cubicBezTo>
                  <a:pt x="936882" y="498823"/>
                  <a:pt x="929312" y="506413"/>
                  <a:pt x="917960" y="506413"/>
                </a:cubicBezTo>
                <a:cubicBezTo>
                  <a:pt x="917960" y="506413"/>
                  <a:pt x="917960" y="506413"/>
                  <a:pt x="806322" y="506413"/>
                </a:cubicBezTo>
                <a:cubicBezTo>
                  <a:pt x="796860" y="506413"/>
                  <a:pt x="787400" y="498823"/>
                  <a:pt x="787400" y="487438"/>
                </a:cubicBezTo>
                <a:cubicBezTo>
                  <a:pt x="787400" y="477950"/>
                  <a:pt x="796860" y="468462"/>
                  <a:pt x="806322" y="468462"/>
                </a:cubicBezTo>
                <a:cubicBezTo>
                  <a:pt x="806322" y="468462"/>
                  <a:pt x="806322" y="468462"/>
                  <a:pt x="899038" y="468462"/>
                </a:cubicBezTo>
                <a:cubicBezTo>
                  <a:pt x="899038" y="468462"/>
                  <a:pt x="899038" y="468462"/>
                  <a:pt x="899038" y="375481"/>
                </a:cubicBezTo>
                <a:cubicBezTo>
                  <a:pt x="899038" y="375481"/>
                  <a:pt x="899038" y="375481"/>
                  <a:pt x="882008" y="375481"/>
                </a:cubicBezTo>
                <a:cubicBezTo>
                  <a:pt x="870656" y="375481"/>
                  <a:pt x="863086" y="367891"/>
                  <a:pt x="863086" y="356506"/>
                </a:cubicBezTo>
                <a:cubicBezTo>
                  <a:pt x="863086" y="356506"/>
                  <a:pt x="863086" y="356506"/>
                  <a:pt x="863086" y="282501"/>
                </a:cubicBezTo>
                <a:cubicBezTo>
                  <a:pt x="863086" y="271115"/>
                  <a:pt x="870656" y="263525"/>
                  <a:pt x="882008" y="263525"/>
                </a:cubicBezTo>
                <a:close/>
                <a:moveTo>
                  <a:pt x="466512" y="263410"/>
                </a:moveTo>
                <a:cubicBezTo>
                  <a:pt x="466512" y="263410"/>
                  <a:pt x="466512" y="263410"/>
                  <a:pt x="466512" y="288066"/>
                </a:cubicBezTo>
                <a:cubicBezTo>
                  <a:pt x="466512" y="301342"/>
                  <a:pt x="457036" y="312722"/>
                  <a:pt x="443768" y="316515"/>
                </a:cubicBezTo>
                <a:cubicBezTo>
                  <a:pt x="426712" y="320308"/>
                  <a:pt x="411550" y="327894"/>
                  <a:pt x="398282" y="335480"/>
                </a:cubicBezTo>
                <a:cubicBezTo>
                  <a:pt x="385016" y="343067"/>
                  <a:pt x="369854" y="341170"/>
                  <a:pt x="360376" y="331687"/>
                </a:cubicBezTo>
                <a:cubicBezTo>
                  <a:pt x="360376" y="331687"/>
                  <a:pt x="360376" y="331687"/>
                  <a:pt x="343320" y="314618"/>
                </a:cubicBezTo>
                <a:cubicBezTo>
                  <a:pt x="343320" y="314618"/>
                  <a:pt x="343320" y="314618"/>
                  <a:pt x="314890" y="343067"/>
                </a:cubicBezTo>
                <a:cubicBezTo>
                  <a:pt x="314890" y="343067"/>
                  <a:pt x="314890" y="343067"/>
                  <a:pt x="331948" y="360136"/>
                </a:cubicBezTo>
                <a:cubicBezTo>
                  <a:pt x="341424" y="369619"/>
                  <a:pt x="343320" y="386689"/>
                  <a:pt x="335738" y="398068"/>
                </a:cubicBezTo>
                <a:cubicBezTo>
                  <a:pt x="328158" y="413241"/>
                  <a:pt x="320576" y="428414"/>
                  <a:pt x="316786" y="443586"/>
                </a:cubicBezTo>
                <a:cubicBezTo>
                  <a:pt x="312994" y="458759"/>
                  <a:pt x="301624" y="468242"/>
                  <a:pt x="286462" y="468242"/>
                </a:cubicBezTo>
                <a:cubicBezTo>
                  <a:pt x="286462" y="468242"/>
                  <a:pt x="286462" y="468242"/>
                  <a:pt x="261822" y="468242"/>
                </a:cubicBezTo>
                <a:cubicBezTo>
                  <a:pt x="261822" y="468242"/>
                  <a:pt x="261822" y="468242"/>
                  <a:pt x="261822" y="508071"/>
                </a:cubicBezTo>
                <a:cubicBezTo>
                  <a:pt x="261822" y="508071"/>
                  <a:pt x="261822" y="508071"/>
                  <a:pt x="286462" y="508071"/>
                </a:cubicBezTo>
                <a:cubicBezTo>
                  <a:pt x="301624" y="508071"/>
                  <a:pt x="312994" y="517554"/>
                  <a:pt x="316786" y="530830"/>
                </a:cubicBezTo>
                <a:cubicBezTo>
                  <a:pt x="320576" y="547899"/>
                  <a:pt x="328158" y="563072"/>
                  <a:pt x="335738" y="578245"/>
                </a:cubicBezTo>
                <a:cubicBezTo>
                  <a:pt x="343320" y="589624"/>
                  <a:pt x="341424" y="604797"/>
                  <a:pt x="331948" y="616177"/>
                </a:cubicBezTo>
                <a:cubicBezTo>
                  <a:pt x="331948" y="616177"/>
                  <a:pt x="331948" y="616177"/>
                  <a:pt x="314890" y="633246"/>
                </a:cubicBezTo>
                <a:cubicBezTo>
                  <a:pt x="314890" y="633246"/>
                  <a:pt x="314890" y="633246"/>
                  <a:pt x="343320" y="661695"/>
                </a:cubicBezTo>
                <a:cubicBezTo>
                  <a:pt x="343320" y="661695"/>
                  <a:pt x="343320" y="661695"/>
                  <a:pt x="360376" y="644626"/>
                </a:cubicBezTo>
                <a:cubicBezTo>
                  <a:pt x="369854" y="633246"/>
                  <a:pt x="385016" y="631349"/>
                  <a:pt x="398282" y="638936"/>
                </a:cubicBezTo>
                <a:cubicBezTo>
                  <a:pt x="411550" y="648419"/>
                  <a:pt x="426712" y="654109"/>
                  <a:pt x="443768" y="657902"/>
                </a:cubicBezTo>
                <a:cubicBezTo>
                  <a:pt x="457036" y="661695"/>
                  <a:pt x="466512" y="674971"/>
                  <a:pt x="466512" y="688247"/>
                </a:cubicBezTo>
                <a:cubicBezTo>
                  <a:pt x="466512" y="688247"/>
                  <a:pt x="466512" y="688247"/>
                  <a:pt x="466512" y="712903"/>
                </a:cubicBezTo>
                <a:cubicBezTo>
                  <a:pt x="466512" y="712903"/>
                  <a:pt x="466512" y="712903"/>
                  <a:pt x="508208" y="712903"/>
                </a:cubicBezTo>
                <a:cubicBezTo>
                  <a:pt x="508208" y="712903"/>
                  <a:pt x="508208" y="712903"/>
                  <a:pt x="508208" y="688247"/>
                </a:cubicBezTo>
                <a:cubicBezTo>
                  <a:pt x="508208" y="674971"/>
                  <a:pt x="517684" y="661695"/>
                  <a:pt x="530952" y="657902"/>
                </a:cubicBezTo>
                <a:cubicBezTo>
                  <a:pt x="548008" y="654109"/>
                  <a:pt x="563170" y="648419"/>
                  <a:pt x="576438" y="638936"/>
                </a:cubicBezTo>
                <a:cubicBezTo>
                  <a:pt x="589704" y="631349"/>
                  <a:pt x="604866" y="633246"/>
                  <a:pt x="614344" y="644626"/>
                </a:cubicBezTo>
                <a:cubicBezTo>
                  <a:pt x="614344" y="644626"/>
                  <a:pt x="614344" y="644626"/>
                  <a:pt x="631400" y="661695"/>
                </a:cubicBezTo>
                <a:cubicBezTo>
                  <a:pt x="631400" y="661695"/>
                  <a:pt x="631400" y="661695"/>
                  <a:pt x="659830" y="633246"/>
                </a:cubicBezTo>
                <a:cubicBezTo>
                  <a:pt x="659830" y="633246"/>
                  <a:pt x="659830" y="633246"/>
                  <a:pt x="642772" y="616177"/>
                </a:cubicBezTo>
                <a:cubicBezTo>
                  <a:pt x="633296" y="604797"/>
                  <a:pt x="631400" y="589624"/>
                  <a:pt x="638982" y="578245"/>
                </a:cubicBezTo>
                <a:cubicBezTo>
                  <a:pt x="646562" y="563072"/>
                  <a:pt x="654144" y="547899"/>
                  <a:pt x="657934" y="530830"/>
                </a:cubicBezTo>
                <a:cubicBezTo>
                  <a:pt x="661726" y="517554"/>
                  <a:pt x="673096" y="508071"/>
                  <a:pt x="688258" y="508071"/>
                </a:cubicBezTo>
                <a:cubicBezTo>
                  <a:pt x="688258" y="508071"/>
                  <a:pt x="688258" y="508071"/>
                  <a:pt x="712898" y="508071"/>
                </a:cubicBezTo>
                <a:cubicBezTo>
                  <a:pt x="712898" y="508071"/>
                  <a:pt x="712898" y="508071"/>
                  <a:pt x="712898" y="468242"/>
                </a:cubicBezTo>
                <a:cubicBezTo>
                  <a:pt x="712898" y="468242"/>
                  <a:pt x="712898" y="468242"/>
                  <a:pt x="688258" y="468242"/>
                </a:cubicBezTo>
                <a:cubicBezTo>
                  <a:pt x="673096" y="468242"/>
                  <a:pt x="661726" y="458759"/>
                  <a:pt x="657934" y="443586"/>
                </a:cubicBezTo>
                <a:cubicBezTo>
                  <a:pt x="654144" y="428414"/>
                  <a:pt x="646562" y="413241"/>
                  <a:pt x="638982" y="398068"/>
                </a:cubicBezTo>
                <a:cubicBezTo>
                  <a:pt x="631400" y="386689"/>
                  <a:pt x="633296" y="369619"/>
                  <a:pt x="642772" y="360136"/>
                </a:cubicBezTo>
                <a:cubicBezTo>
                  <a:pt x="642772" y="360136"/>
                  <a:pt x="642772" y="360136"/>
                  <a:pt x="659830" y="343067"/>
                </a:cubicBezTo>
                <a:cubicBezTo>
                  <a:pt x="659830" y="343067"/>
                  <a:pt x="659830" y="343067"/>
                  <a:pt x="631400" y="314618"/>
                </a:cubicBezTo>
                <a:cubicBezTo>
                  <a:pt x="631400" y="314618"/>
                  <a:pt x="631400" y="314618"/>
                  <a:pt x="614344" y="331687"/>
                </a:cubicBezTo>
                <a:cubicBezTo>
                  <a:pt x="604866" y="341170"/>
                  <a:pt x="589704" y="343067"/>
                  <a:pt x="576438" y="335480"/>
                </a:cubicBezTo>
                <a:cubicBezTo>
                  <a:pt x="563170" y="327894"/>
                  <a:pt x="548008" y="320308"/>
                  <a:pt x="530952" y="316515"/>
                </a:cubicBezTo>
                <a:cubicBezTo>
                  <a:pt x="517684" y="312722"/>
                  <a:pt x="508208" y="301342"/>
                  <a:pt x="508208" y="288066"/>
                </a:cubicBezTo>
                <a:cubicBezTo>
                  <a:pt x="508208" y="288066"/>
                  <a:pt x="508208" y="288066"/>
                  <a:pt x="508208" y="263410"/>
                </a:cubicBezTo>
                <a:cubicBezTo>
                  <a:pt x="508208" y="263410"/>
                  <a:pt x="508208" y="263410"/>
                  <a:pt x="466512" y="263410"/>
                </a:cubicBezTo>
                <a:close/>
                <a:moveTo>
                  <a:pt x="460786" y="225425"/>
                </a:moveTo>
                <a:cubicBezTo>
                  <a:pt x="460786" y="225425"/>
                  <a:pt x="460786" y="225425"/>
                  <a:pt x="513934" y="225425"/>
                </a:cubicBezTo>
                <a:cubicBezTo>
                  <a:pt x="531016" y="225425"/>
                  <a:pt x="544304" y="238704"/>
                  <a:pt x="544304" y="255777"/>
                </a:cubicBezTo>
                <a:cubicBezTo>
                  <a:pt x="544304" y="255777"/>
                  <a:pt x="544304" y="255777"/>
                  <a:pt x="544304" y="282334"/>
                </a:cubicBezTo>
                <a:cubicBezTo>
                  <a:pt x="561386" y="286128"/>
                  <a:pt x="576572" y="293716"/>
                  <a:pt x="591756" y="301304"/>
                </a:cubicBezTo>
                <a:cubicBezTo>
                  <a:pt x="591756" y="301304"/>
                  <a:pt x="591756" y="301304"/>
                  <a:pt x="608840" y="286128"/>
                </a:cubicBezTo>
                <a:cubicBezTo>
                  <a:pt x="624024" y="269055"/>
                  <a:pt x="643006" y="272849"/>
                  <a:pt x="654394" y="282334"/>
                </a:cubicBezTo>
                <a:cubicBezTo>
                  <a:pt x="654394" y="282334"/>
                  <a:pt x="654394" y="282334"/>
                  <a:pt x="692356" y="322171"/>
                </a:cubicBezTo>
                <a:cubicBezTo>
                  <a:pt x="703746" y="333553"/>
                  <a:pt x="703746" y="352522"/>
                  <a:pt x="692356" y="363904"/>
                </a:cubicBezTo>
                <a:cubicBezTo>
                  <a:pt x="692356" y="363904"/>
                  <a:pt x="692356" y="363904"/>
                  <a:pt x="673376" y="382874"/>
                </a:cubicBezTo>
                <a:cubicBezTo>
                  <a:pt x="682866" y="398050"/>
                  <a:pt x="688560" y="413226"/>
                  <a:pt x="694254" y="430298"/>
                </a:cubicBezTo>
                <a:cubicBezTo>
                  <a:pt x="694254" y="430298"/>
                  <a:pt x="694254" y="430298"/>
                  <a:pt x="715134" y="430298"/>
                </a:cubicBezTo>
                <a:cubicBezTo>
                  <a:pt x="737912" y="430298"/>
                  <a:pt x="749300" y="445474"/>
                  <a:pt x="749300" y="460650"/>
                </a:cubicBezTo>
                <a:cubicBezTo>
                  <a:pt x="749300" y="460650"/>
                  <a:pt x="749300" y="460650"/>
                  <a:pt x="749300" y="515663"/>
                </a:cubicBezTo>
                <a:cubicBezTo>
                  <a:pt x="749300" y="530839"/>
                  <a:pt x="736014" y="546014"/>
                  <a:pt x="718930" y="546014"/>
                </a:cubicBezTo>
                <a:cubicBezTo>
                  <a:pt x="718930" y="546014"/>
                  <a:pt x="718930" y="546014"/>
                  <a:pt x="694254" y="546014"/>
                </a:cubicBezTo>
                <a:cubicBezTo>
                  <a:pt x="688560" y="561190"/>
                  <a:pt x="682866" y="578263"/>
                  <a:pt x="673376" y="591542"/>
                </a:cubicBezTo>
                <a:cubicBezTo>
                  <a:pt x="673376" y="591542"/>
                  <a:pt x="673376" y="591542"/>
                  <a:pt x="690458" y="608615"/>
                </a:cubicBezTo>
                <a:cubicBezTo>
                  <a:pt x="705644" y="623791"/>
                  <a:pt x="703746" y="642760"/>
                  <a:pt x="692356" y="654142"/>
                </a:cubicBezTo>
                <a:cubicBezTo>
                  <a:pt x="692356" y="654142"/>
                  <a:pt x="692356" y="654142"/>
                  <a:pt x="654394" y="692082"/>
                </a:cubicBezTo>
                <a:cubicBezTo>
                  <a:pt x="641108" y="705361"/>
                  <a:pt x="622126" y="705361"/>
                  <a:pt x="610738" y="692082"/>
                </a:cubicBezTo>
                <a:cubicBezTo>
                  <a:pt x="610738" y="692082"/>
                  <a:pt x="610738" y="692082"/>
                  <a:pt x="591756" y="675009"/>
                </a:cubicBezTo>
                <a:cubicBezTo>
                  <a:pt x="576572" y="682597"/>
                  <a:pt x="561386" y="688288"/>
                  <a:pt x="544304" y="693979"/>
                </a:cubicBezTo>
                <a:cubicBezTo>
                  <a:pt x="544304" y="693979"/>
                  <a:pt x="544304" y="693979"/>
                  <a:pt x="544304" y="718640"/>
                </a:cubicBezTo>
                <a:cubicBezTo>
                  <a:pt x="544304" y="739507"/>
                  <a:pt x="531016" y="750888"/>
                  <a:pt x="515832" y="750888"/>
                </a:cubicBezTo>
                <a:cubicBezTo>
                  <a:pt x="515832" y="750888"/>
                  <a:pt x="515832" y="750888"/>
                  <a:pt x="460786" y="750888"/>
                </a:cubicBezTo>
                <a:cubicBezTo>
                  <a:pt x="443704" y="750888"/>
                  <a:pt x="430416" y="735713"/>
                  <a:pt x="430416" y="718640"/>
                </a:cubicBezTo>
                <a:cubicBezTo>
                  <a:pt x="430416" y="718640"/>
                  <a:pt x="430416" y="718640"/>
                  <a:pt x="430416" y="693979"/>
                </a:cubicBezTo>
                <a:cubicBezTo>
                  <a:pt x="413334" y="688288"/>
                  <a:pt x="398148" y="682597"/>
                  <a:pt x="382964" y="675009"/>
                </a:cubicBezTo>
                <a:cubicBezTo>
                  <a:pt x="382964" y="675009"/>
                  <a:pt x="382964" y="675009"/>
                  <a:pt x="365880" y="690185"/>
                </a:cubicBezTo>
                <a:cubicBezTo>
                  <a:pt x="350696" y="705361"/>
                  <a:pt x="331714" y="703464"/>
                  <a:pt x="320326" y="692082"/>
                </a:cubicBezTo>
                <a:cubicBezTo>
                  <a:pt x="320326" y="692082"/>
                  <a:pt x="320326" y="692082"/>
                  <a:pt x="282364" y="654142"/>
                </a:cubicBezTo>
                <a:cubicBezTo>
                  <a:pt x="270974" y="642760"/>
                  <a:pt x="270974" y="621894"/>
                  <a:pt x="282364" y="610512"/>
                </a:cubicBezTo>
                <a:cubicBezTo>
                  <a:pt x="282364" y="610512"/>
                  <a:pt x="282364" y="610512"/>
                  <a:pt x="301344" y="591542"/>
                </a:cubicBezTo>
                <a:cubicBezTo>
                  <a:pt x="291854" y="578263"/>
                  <a:pt x="286160" y="561190"/>
                  <a:pt x="280466" y="546014"/>
                </a:cubicBezTo>
                <a:cubicBezTo>
                  <a:pt x="280466" y="546014"/>
                  <a:pt x="280466" y="546014"/>
                  <a:pt x="259586" y="546014"/>
                </a:cubicBezTo>
                <a:cubicBezTo>
                  <a:pt x="238706" y="546014"/>
                  <a:pt x="225420" y="532736"/>
                  <a:pt x="225420" y="515663"/>
                </a:cubicBezTo>
                <a:cubicBezTo>
                  <a:pt x="225420" y="515663"/>
                  <a:pt x="225420" y="515663"/>
                  <a:pt x="225420" y="460650"/>
                </a:cubicBezTo>
                <a:cubicBezTo>
                  <a:pt x="225420" y="443577"/>
                  <a:pt x="238706" y="430298"/>
                  <a:pt x="255790" y="430298"/>
                </a:cubicBezTo>
                <a:cubicBezTo>
                  <a:pt x="255790" y="430298"/>
                  <a:pt x="255790" y="430298"/>
                  <a:pt x="280466" y="430298"/>
                </a:cubicBezTo>
                <a:cubicBezTo>
                  <a:pt x="286160" y="413226"/>
                  <a:pt x="291854" y="398050"/>
                  <a:pt x="301344" y="382874"/>
                </a:cubicBezTo>
                <a:cubicBezTo>
                  <a:pt x="301344" y="382874"/>
                  <a:pt x="301344" y="382874"/>
                  <a:pt x="284262" y="367698"/>
                </a:cubicBezTo>
                <a:cubicBezTo>
                  <a:pt x="269076" y="350625"/>
                  <a:pt x="270974" y="331655"/>
                  <a:pt x="282364" y="322171"/>
                </a:cubicBezTo>
                <a:cubicBezTo>
                  <a:pt x="282364" y="322171"/>
                  <a:pt x="282364" y="322171"/>
                  <a:pt x="320326" y="282334"/>
                </a:cubicBezTo>
                <a:cubicBezTo>
                  <a:pt x="333612" y="270952"/>
                  <a:pt x="352594" y="270952"/>
                  <a:pt x="363982" y="282334"/>
                </a:cubicBezTo>
                <a:cubicBezTo>
                  <a:pt x="363982" y="282334"/>
                  <a:pt x="363982" y="282334"/>
                  <a:pt x="382964" y="301304"/>
                </a:cubicBezTo>
                <a:cubicBezTo>
                  <a:pt x="398148" y="293716"/>
                  <a:pt x="413334" y="286128"/>
                  <a:pt x="430416" y="282334"/>
                </a:cubicBezTo>
                <a:cubicBezTo>
                  <a:pt x="430416" y="282334"/>
                  <a:pt x="430416" y="282334"/>
                  <a:pt x="430416" y="259570"/>
                </a:cubicBezTo>
                <a:cubicBezTo>
                  <a:pt x="430416" y="236806"/>
                  <a:pt x="445602" y="225425"/>
                  <a:pt x="460786" y="225425"/>
                </a:cubicBezTo>
                <a:close/>
                <a:moveTo>
                  <a:pt x="18922" y="206375"/>
                </a:moveTo>
                <a:cubicBezTo>
                  <a:pt x="18922" y="206375"/>
                  <a:pt x="18922" y="206375"/>
                  <a:pt x="168404" y="206375"/>
                </a:cubicBezTo>
                <a:cubicBezTo>
                  <a:pt x="177864" y="206375"/>
                  <a:pt x="187324" y="213995"/>
                  <a:pt x="187324" y="225425"/>
                </a:cubicBezTo>
                <a:cubicBezTo>
                  <a:pt x="187324" y="234950"/>
                  <a:pt x="177864" y="244475"/>
                  <a:pt x="168404" y="244475"/>
                </a:cubicBezTo>
                <a:cubicBezTo>
                  <a:pt x="168404" y="244475"/>
                  <a:pt x="168404" y="244475"/>
                  <a:pt x="18922" y="244475"/>
                </a:cubicBezTo>
                <a:cubicBezTo>
                  <a:pt x="7568" y="244475"/>
                  <a:pt x="0" y="234950"/>
                  <a:pt x="0" y="225425"/>
                </a:cubicBezTo>
                <a:cubicBezTo>
                  <a:pt x="0" y="213995"/>
                  <a:pt x="7568" y="206375"/>
                  <a:pt x="18922" y="206375"/>
                </a:cubicBezTo>
                <a:close/>
                <a:moveTo>
                  <a:pt x="693736" y="38100"/>
                </a:moveTo>
                <a:lnTo>
                  <a:pt x="693736" y="76200"/>
                </a:lnTo>
                <a:lnTo>
                  <a:pt x="730252" y="76200"/>
                </a:lnTo>
                <a:lnTo>
                  <a:pt x="730252" y="38100"/>
                </a:lnTo>
                <a:close/>
                <a:moveTo>
                  <a:pt x="468312" y="38100"/>
                </a:moveTo>
                <a:lnTo>
                  <a:pt x="468312" y="76200"/>
                </a:lnTo>
                <a:lnTo>
                  <a:pt x="506412" y="76200"/>
                </a:lnTo>
                <a:lnTo>
                  <a:pt x="506412" y="38100"/>
                </a:lnTo>
                <a:close/>
                <a:moveTo>
                  <a:pt x="244476" y="38100"/>
                </a:moveTo>
                <a:lnTo>
                  <a:pt x="244476" y="76200"/>
                </a:lnTo>
                <a:lnTo>
                  <a:pt x="280988" y="76200"/>
                </a:lnTo>
                <a:lnTo>
                  <a:pt x="280988" y="38100"/>
                </a:lnTo>
                <a:close/>
                <a:moveTo>
                  <a:pt x="674740" y="0"/>
                </a:moveTo>
                <a:cubicBezTo>
                  <a:pt x="674740" y="0"/>
                  <a:pt x="674740" y="0"/>
                  <a:pt x="749248" y="0"/>
                </a:cubicBezTo>
                <a:cubicBezTo>
                  <a:pt x="760708" y="0"/>
                  <a:pt x="768352" y="9480"/>
                  <a:pt x="768352" y="18959"/>
                </a:cubicBezTo>
                <a:cubicBezTo>
                  <a:pt x="768352" y="18959"/>
                  <a:pt x="768352" y="18959"/>
                  <a:pt x="768352" y="94793"/>
                </a:cubicBezTo>
                <a:cubicBezTo>
                  <a:pt x="768352" y="104273"/>
                  <a:pt x="760708" y="113752"/>
                  <a:pt x="749248" y="113752"/>
                </a:cubicBezTo>
                <a:cubicBezTo>
                  <a:pt x="749248" y="113752"/>
                  <a:pt x="749248" y="113752"/>
                  <a:pt x="730144" y="113752"/>
                </a:cubicBezTo>
                <a:cubicBezTo>
                  <a:pt x="730144" y="113752"/>
                  <a:pt x="730144" y="113752"/>
                  <a:pt x="730144" y="225608"/>
                </a:cubicBezTo>
                <a:cubicBezTo>
                  <a:pt x="730144" y="231296"/>
                  <a:pt x="728232" y="235087"/>
                  <a:pt x="726320" y="238879"/>
                </a:cubicBezTo>
                <a:cubicBezTo>
                  <a:pt x="726320" y="238879"/>
                  <a:pt x="726320" y="238879"/>
                  <a:pt x="707216" y="257838"/>
                </a:cubicBezTo>
                <a:cubicBezTo>
                  <a:pt x="703396" y="261629"/>
                  <a:pt x="697664" y="263525"/>
                  <a:pt x="693844" y="263525"/>
                </a:cubicBezTo>
                <a:cubicBezTo>
                  <a:pt x="688112" y="263525"/>
                  <a:pt x="684292" y="261629"/>
                  <a:pt x="680472" y="257838"/>
                </a:cubicBezTo>
                <a:cubicBezTo>
                  <a:pt x="672832" y="250254"/>
                  <a:pt x="672832" y="238879"/>
                  <a:pt x="680472" y="231296"/>
                </a:cubicBezTo>
                <a:cubicBezTo>
                  <a:pt x="680472" y="231296"/>
                  <a:pt x="680472" y="231296"/>
                  <a:pt x="693844" y="218025"/>
                </a:cubicBezTo>
                <a:cubicBezTo>
                  <a:pt x="693844" y="218025"/>
                  <a:pt x="693844" y="218025"/>
                  <a:pt x="693844" y="113752"/>
                </a:cubicBezTo>
                <a:cubicBezTo>
                  <a:pt x="693844" y="113752"/>
                  <a:pt x="693844" y="113752"/>
                  <a:pt x="674740" y="113752"/>
                </a:cubicBezTo>
                <a:cubicBezTo>
                  <a:pt x="663280" y="113752"/>
                  <a:pt x="655636" y="104273"/>
                  <a:pt x="655636" y="94793"/>
                </a:cubicBezTo>
                <a:cubicBezTo>
                  <a:pt x="655636" y="94793"/>
                  <a:pt x="655636" y="94793"/>
                  <a:pt x="655636" y="18959"/>
                </a:cubicBezTo>
                <a:cubicBezTo>
                  <a:pt x="655636" y="9480"/>
                  <a:pt x="663280" y="0"/>
                  <a:pt x="674740" y="0"/>
                </a:cubicBezTo>
                <a:close/>
                <a:moveTo>
                  <a:pt x="449264" y="0"/>
                </a:moveTo>
                <a:cubicBezTo>
                  <a:pt x="449264" y="0"/>
                  <a:pt x="449264" y="0"/>
                  <a:pt x="525464" y="0"/>
                </a:cubicBezTo>
                <a:cubicBezTo>
                  <a:pt x="534988" y="0"/>
                  <a:pt x="544512" y="9541"/>
                  <a:pt x="544512" y="19082"/>
                </a:cubicBezTo>
                <a:cubicBezTo>
                  <a:pt x="544512" y="19082"/>
                  <a:pt x="544512" y="19082"/>
                  <a:pt x="544512" y="95411"/>
                </a:cubicBezTo>
                <a:cubicBezTo>
                  <a:pt x="544512" y="104952"/>
                  <a:pt x="534988" y="114493"/>
                  <a:pt x="525464" y="114493"/>
                </a:cubicBezTo>
                <a:cubicBezTo>
                  <a:pt x="525464" y="114493"/>
                  <a:pt x="525464" y="114493"/>
                  <a:pt x="506412" y="114493"/>
                </a:cubicBezTo>
                <a:cubicBezTo>
                  <a:pt x="506412" y="114493"/>
                  <a:pt x="506412" y="114493"/>
                  <a:pt x="506412" y="169831"/>
                </a:cubicBezTo>
                <a:cubicBezTo>
                  <a:pt x="506412" y="181280"/>
                  <a:pt x="496888" y="188913"/>
                  <a:pt x="487364" y="188913"/>
                </a:cubicBezTo>
                <a:cubicBezTo>
                  <a:pt x="477838" y="188913"/>
                  <a:pt x="468312" y="181280"/>
                  <a:pt x="468312" y="169831"/>
                </a:cubicBezTo>
                <a:cubicBezTo>
                  <a:pt x="468312" y="169831"/>
                  <a:pt x="468312" y="169831"/>
                  <a:pt x="468312" y="114493"/>
                </a:cubicBezTo>
                <a:cubicBezTo>
                  <a:pt x="468312" y="114493"/>
                  <a:pt x="468312" y="114493"/>
                  <a:pt x="449264" y="114493"/>
                </a:cubicBezTo>
                <a:cubicBezTo>
                  <a:pt x="439738" y="114493"/>
                  <a:pt x="430212" y="104952"/>
                  <a:pt x="430212" y="95411"/>
                </a:cubicBezTo>
                <a:cubicBezTo>
                  <a:pt x="430212" y="95411"/>
                  <a:pt x="430212" y="95411"/>
                  <a:pt x="430212" y="19082"/>
                </a:cubicBezTo>
                <a:cubicBezTo>
                  <a:pt x="430212" y="9541"/>
                  <a:pt x="439738" y="0"/>
                  <a:pt x="449264" y="0"/>
                </a:cubicBezTo>
                <a:close/>
                <a:moveTo>
                  <a:pt x="225478" y="0"/>
                </a:moveTo>
                <a:cubicBezTo>
                  <a:pt x="225478" y="0"/>
                  <a:pt x="225478" y="0"/>
                  <a:pt x="299984" y="0"/>
                </a:cubicBezTo>
                <a:cubicBezTo>
                  <a:pt x="311446" y="0"/>
                  <a:pt x="319088" y="9480"/>
                  <a:pt x="319088" y="18959"/>
                </a:cubicBezTo>
                <a:cubicBezTo>
                  <a:pt x="319088" y="18959"/>
                  <a:pt x="319088" y="18959"/>
                  <a:pt x="319088" y="94793"/>
                </a:cubicBezTo>
                <a:cubicBezTo>
                  <a:pt x="319088" y="104273"/>
                  <a:pt x="311446" y="113752"/>
                  <a:pt x="299984" y="113752"/>
                </a:cubicBezTo>
                <a:cubicBezTo>
                  <a:pt x="299984" y="113752"/>
                  <a:pt x="299984" y="113752"/>
                  <a:pt x="280880" y="113752"/>
                </a:cubicBezTo>
                <a:cubicBezTo>
                  <a:pt x="280880" y="113752"/>
                  <a:pt x="280880" y="113752"/>
                  <a:pt x="280880" y="218025"/>
                </a:cubicBezTo>
                <a:cubicBezTo>
                  <a:pt x="280880" y="218025"/>
                  <a:pt x="280880" y="218025"/>
                  <a:pt x="294252" y="231296"/>
                </a:cubicBezTo>
                <a:cubicBezTo>
                  <a:pt x="301894" y="238879"/>
                  <a:pt x="301894" y="250254"/>
                  <a:pt x="294252" y="257838"/>
                </a:cubicBezTo>
                <a:cubicBezTo>
                  <a:pt x="290432" y="261629"/>
                  <a:pt x="286612" y="263525"/>
                  <a:pt x="280880" y="263525"/>
                </a:cubicBezTo>
                <a:cubicBezTo>
                  <a:pt x="277060" y="263525"/>
                  <a:pt x="271328" y="261629"/>
                  <a:pt x="267508" y="257838"/>
                </a:cubicBezTo>
                <a:cubicBezTo>
                  <a:pt x="267508" y="257838"/>
                  <a:pt x="267508" y="257838"/>
                  <a:pt x="248404" y="238879"/>
                </a:cubicBezTo>
                <a:cubicBezTo>
                  <a:pt x="246494" y="235087"/>
                  <a:pt x="244582" y="231296"/>
                  <a:pt x="244582" y="225608"/>
                </a:cubicBezTo>
                <a:cubicBezTo>
                  <a:pt x="244582" y="225608"/>
                  <a:pt x="244582" y="225608"/>
                  <a:pt x="244582" y="113752"/>
                </a:cubicBezTo>
                <a:cubicBezTo>
                  <a:pt x="244582" y="113752"/>
                  <a:pt x="244582" y="113752"/>
                  <a:pt x="225478" y="113752"/>
                </a:cubicBezTo>
                <a:cubicBezTo>
                  <a:pt x="214016" y="113752"/>
                  <a:pt x="206376" y="104273"/>
                  <a:pt x="206376" y="94793"/>
                </a:cubicBezTo>
                <a:cubicBezTo>
                  <a:pt x="206376" y="94793"/>
                  <a:pt x="206376" y="94793"/>
                  <a:pt x="206376" y="18959"/>
                </a:cubicBezTo>
                <a:cubicBezTo>
                  <a:pt x="206376" y="9480"/>
                  <a:pt x="214016" y="0"/>
                  <a:pt x="2254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8" name="Freeform: Shape 307">
            <a:extLst>
              <a:ext uri="{FF2B5EF4-FFF2-40B4-BE49-F238E27FC236}">
                <a16:creationId xmlns:a16="http://schemas.microsoft.com/office/drawing/2014/main" id="{0077CBAF-537A-43D3-914C-F34E4859C4D6}"/>
              </a:ext>
            </a:extLst>
          </p:cNvPr>
          <p:cNvSpPr>
            <a:spLocks/>
          </p:cNvSpPr>
          <p:nvPr/>
        </p:nvSpPr>
        <p:spPr bwMode="auto">
          <a:xfrm>
            <a:off x="4901792" y="3212800"/>
            <a:ext cx="505570" cy="470334"/>
          </a:xfrm>
          <a:custGeom>
            <a:avLst/>
            <a:gdLst>
              <a:gd name="connsiteX0" fmla="*/ 444500 w 1047750"/>
              <a:gd name="connsiteY0" fmla="*/ 863600 h 974725"/>
              <a:gd name="connsiteX1" fmla="*/ 433387 w 1047750"/>
              <a:gd name="connsiteY1" fmla="*/ 938213 h 974725"/>
              <a:gd name="connsiteX2" fmla="*/ 614362 w 1047750"/>
              <a:gd name="connsiteY2" fmla="*/ 938213 h 974725"/>
              <a:gd name="connsiteX3" fmla="*/ 600074 w 1047750"/>
              <a:gd name="connsiteY3" fmla="*/ 863600 h 974725"/>
              <a:gd name="connsiteX4" fmla="*/ 34925 w 1047750"/>
              <a:gd name="connsiteY4" fmla="*/ 750888 h 974725"/>
              <a:gd name="connsiteX5" fmla="*/ 34925 w 1047750"/>
              <a:gd name="connsiteY5" fmla="*/ 789151 h 974725"/>
              <a:gd name="connsiteX6" fmla="*/ 72852 w 1047750"/>
              <a:gd name="connsiteY6" fmla="*/ 825501 h 974725"/>
              <a:gd name="connsiteX7" fmla="*/ 617105 w 1047750"/>
              <a:gd name="connsiteY7" fmla="*/ 825501 h 974725"/>
              <a:gd name="connsiteX8" fmla="*/ 973619 w 1047750"/>
              <a:gd name="connsiteY8" fmla="*/ 825501 h 974725"/>
              <a:gd name="connsiteX9" fmla="*/ 1009650 w 1047750"/>
              <a:gd name="connsiteY9" fmla="*/ 789151 h 974725"/>
              <a:gd name="connsiteX10" fmla="*/ 1009650 w 1047750"/>
              <a:gd name="connsiteY10" fmla="*/ 750888 h 974725"/>
              <a:gd name="connsiteX11" fmla="*/ 34925 w 1047750"/>
              <a:gd name="connsiteY11" fmla="*/ 750888 h 974725"/>
              <a:gd name="connsiteX12" fmla="*/ 168442 w 1047750"/>
              <a:gd name="connsiteY12" fmla="*/ 471488 h 974725"/>
              <a:gd name="connsiteX13" fmla="*/ 185738 w 1047750"/>
              <a:gd name="connsiteY13" fmla="*/ 488421 h 974725"/>
              <a:gd name="connsiteX14" fmla="*/ 185738 w 1047750"/>
              <a:gd name="connsiteY14" fmla="*/ 655873 h 974725"/>
              <a:gd name="connsiteX15" fmla="*/ 168442 w 1047750"/>
              <a:gd name="connsiteY15" fmla="*/ 674688 h 974725"/>
              <a:gd name="connsiteX16" fmla="*/ 149225 w 1047750"/>
              <a:gd name="connsiteY16" fmla="*/ 655873 h 974725"/>
              <a:gd name="connsiteX17" fmla="*/ 149225 w 1047750"/>
              <a:gd name="connsiteY17" fmla="*/ 488421 h 974725"/>
              <a:gd name="connsiteX18" fmla="*/ 168442 w 1047750"/>
              <a:gd name="connsiteY18" fmla="*/ 471488 h 974725"/>
              <a:gd name="connsiteX19" fmla="*/ 841375 w 1047750"/>
              <a:gd name="connsiteY19" fmla="*/ 414338 h 974725"/>
              <a:gd name="connsiteX20" fmla="*/ 860425 w 1047750"/>
              <a:gd name="connsiteY20" fmla="*/ 433204 h 974725"/>
              <a:gd name="connsiteX21" fmla="*/ 860425 w 1047750"/>
              <a:gd name="connsiteY21" fmla="*/ 655822 h 974725"/>
              <a:gd name="connsiteX22" fmla="*/ 841375 w 1047750"/>
              <a:gd name="connsiteY22" fmla="*/ 674688 h 974725"/>
              <a:gd name="connsiteX23" fmla="*/ 822325 w 1047750"/>
              <a:gd name="connsiteY23" fmla="*/ 655822 h 974725"/>
              <a:gd name="connsiteX24" fmla="*/ 822325 w 1047750"/>
              <a:gd name="connsiteY24" fmla="*/ 433204 h 974725"/>
              <a:gd name="connsiteX25" fmla="*/ 841375 w 1047750"/>
              <a:gd name="connsiteY25" fmla="*/ 414338 h 974725"/>
              <a:gd name="connsiteX26" fmla="*/ 766762 w 1047750"/>
              <a:gd name="connsiteY26" fmla="*/ 414338 h 974725"/>
              <a:gd name="connsiteX27" fmla="*/ 785812 w 1047750"/>
              <a:gd name="connsiteY27" fmla="*/ 433204 h 974725"/>
              <a:gd name="connsiteX28" fmla="*/ 785812 w 1047750"/>
              <a:gd name="connsiteY28" fmla="*/ 655822 h 974725"/>
              <a:gd name="connsiteX29" fmla="*/ 766762 w 1047750"/>
              <a:gd name="connsiteY29" fmla="*/ 674688 h 974725"/>
              <a:gd name="connsiteX30" fmla="*/ 747712 w 1047750"/>
              <a:gd name="connsiteY30" fmla="*/ 655822 h 974725"/>
              <a:gd name="connsiteX31" fmla="*/ 747712 w 1047750"/>
              <a:gd name="connsiteY31" fmla="*/ 433204 h 974725"/>
              <a:gd name="connsiteX32" fmla="*/ 766762 w 1047750"/>
              <a:gd name="connsiteY32" fmla="*/ 414338 h 974725"/>
              <a:gd name="connsiteX33" fmla="*/ 691356 w 1047750"/>
              <a:gd name="connsiteY33" fmla="*/ 414338 h 974725"/>
              <a:gd name="connsiteX34" fmla="*/ 709613 w 1047750"/>
              <a:gd name="connsiteY34" fmla="*/ 433204 h 974725"/>
              <a:gd name="connsiteX35" fmla="*/ 709613 w 1047750"/>
              <a:gd name="connsiteY35" fmla="*/ 655822 h 974725"/>
              <a:gd name="connsiteX36" fmla="*/ 691356 w 1047750"/>
              <a:gd name="connsiteY36" fmla="*/ 674688 h 974725"/>
              <a:gd name="connsiteX37" fmla="*/ 673100 w 1047750"/>
              <a:gd name="connsiteY37" fmla="*/ 655822 h 974725"/>
              <a:gd name="connsiteX38" fmla="*/ 673100 w 1047750"/>
              <a:gd name="connsiteY38" fmla="*/ 433204 h 974725"/>
              <a:gd name="connsiteX39" fmla="*/ 691356 w 1047750"/>
              <a:gd name="connsiteY39" fmla="*/ 414338 h 974725"/>
              <a:gd name="connsiteX40" fmla="*/ 242094 w 1047750"/>
              <a:gd name="connsiteY40" fmla="*/ 414338 h 974725"/>
              <a:gd name="connsiteX41" fmla="*/ 260350 w 1047750"/>
              <a:gd name="connsiteY41" fmla="*/ 433204 h 974725"/>
              <a:gd name="connsiteX42" fmla="*/ 260350 w 1047750"/>
              <a:gd name="connsiteY42" fmla="*/ 655822 h 974725"/>
              <a:gd name="connsiteX43" fmla="*/ 242094 w 1047750"/>
              <a:gd name="connsiteY43" fmla="*/ 674688 h 974725"/>
              <a:gd name="connsiteX44" fmla="*/ 223837 w 1047750"/>
              <a:gd name="connsiteY44" fmla="*/ 655822 h 974725"/>
              <a:gd name="connsiteX45" fmla="*/ 223837 w 1047750"/>
              <a:gd name="connsiteY45" fmla="*/ 433204 h 974725"/>
              <a:gd name="connsiteX46" fmla="*/ 242094 w 1047750"/>
              <a:gd name="connsiteY46" fmla="*/ 414338 h 974725"/>
              <a:gd name="connsiteX47" fmla="*/ 617537 w 1047750"/>
              <a:gd name="connsiteY47" fmla="*/ 395288 h 974725"/>
              <a:gd name="connsiteX48" fmla="*/ 636587 w 1047750"/>
              <a:gd name="connsiteY48" fmla="*/ 414167 h 974725"/>
              <a:gd name="connsiteX49" fmla="*/ 636587 w 1047750"/>
              <a:gd name="connsiteY49" fmla="*/ 655810 h 974725"/>
              <a:gd name="connsiteX50" fmla="*/ 617537 w 1047750"/>
              <a:gd name="connsiteY50" fmla="*/ 674688 h 974725"/>
              <a:gd name="connsiteX51" fmla="*/ 598487 w 1047750"/>
              <a:gd name="connsiteY51" fmla="*/ 655810 h 974725"/>
              <a:gd name="connsiteX52" fmla="*/ 598487 w 1047750"/>
              <a:gd name="connsiteY52" fmla="*/ 414167 h 974725"/>
              <a:gd name="connsiteX53" fmla="*/ 617537 w 1047750"/>
              <a:gd name="connsiteY53" fmla="*/ 395288 h 974725"/>
              <a:gd name="connsiteX54" fmla="*/ 541337 w 1047750"/>
              <a:gd name="connsiteY54" fmla="*/ 357188 h 974725"/>
              <a:gd name="connsiteX55" fmla="*/ 560387 w 1047750"/>
              <a:gd name="connsiteY55" fmla="*/ 376087 h 974725"/>
              <a:gd name="connsiteX56" fmla="*/ 560387 w 1047750"/>
              <a:gd name="connsiteY56" fmla="*/ 655789 h 974725"/>
              <a:gd name="connsiteX57" fmla="*/ 541337 w 1047750"/>
              <a:gd name="connsiteY57" fmla="*/ 674688 h 974725"/>
              <a:gd name="connsiteX58" fmla="*/ 522287 w 1047750"/>
              <a:gd name="connsiteY58" fmla="*/ 655789 h 974725"/>
              <a:gd name="connsiteX59" fmla="*/ 522287 w 1047750"/>
              <a:gd name="connsiteY59" fmla="*/ 376087 h 974725"/>
              <a:gd name="connsiteX60" fmla="*/ 541337 w 1047750"/>
              <a:gd name="connsiteY60" fmla="*/ 357188 h 974725"/>
              <a:gd name="connsiteX61" fmla="*/ 317500 w 1047750"/>
              <a:gd name="connsiteY61" fmla="*/ 338138 h 974725"/>
              <a:gd name="connsiteX62" fmla="*/ 336550 w 1047750"/>
              <a:gd name="connsiteY62" fmla="*/ 357045 h 974725"/>
              <a:gd name="connsiteX63" fmla="*/ 336550 w 1047750"/>
              <a:gd name="connsiteY63" fmla="*/ 655781 h 974725"/>
              <a:gd name="connsiteX64" fmla="*/ 317500 w 1047750"/>
              <a:gd name="connsiteY64" fmla="*/ 674688 h 974725"/>
              <a:gd name="connsiteX65" fmla="*/ 298450 w 1047750"/>
              <a:gd name="connsiteY65" fmla="*/ 655781 h 974725"/>
              <a:gd name="connsiteX66" fmla="*/ 298450 w 1047750"/>
              <a:gd name="connsiteY66" fmla="*/ 357045 h 974725"/>
              <a:gd name="connsiteX67" fmla="*/ 317500 w 1047750"/>
              <a:gd name="connsiteY67" fmla="*/ 338138 h 974725"/>
              <a:gd name="connsiteX68" fmla="*/ 130229 w 1047750"/>
              <a:gd name="connsiteY68" fmla="*/ 301625 h 974725"/>
              <a:gd name="connsiteX69" fmla="*/ 204734 w 1047750"/>
              <a:gd name="connsiteY69" fmla="*/ 301625 h 974725"/>
              <a:gd name="connsiteX70" fmla="*/ 223838 w 1047750"/>
              <a:gd name="connsiteY70" fmla="*/ 318921 h 974725"/>
              <a:gd name="connsiteX71" fmla="*/ 204734 w 1047750"/>
              <a:gd name="connsiteY71" fmla="*/ 338138 h 974725"/>
              <a:gd name="connsiteX72" fmla="*/ 130229 w 1047750"/>
              <a:gd name="connsiteY72" fmla="*/ 338138 h 974725"/>
              <a:gd name="connsiteX73" fmla="*/ 111125 w 1047750"/>
              <a:gd name="connsiteY73" fmla="*/ 318921 h 974725"/>
              <a:gd name="connsiteX74" fmla="*/ 130229 w 1047750"/>
              <a:gd name="connsiteY74" fmla="*/ 301625 h 974725"/>
              <a:gd name="connsiteX75" fmla="*/ 392112 w 1047750"/>
              <a:gd name="connsiteY75" fmla="*/ 263525 h 974725"/>
              <a:gd name="connsiteX76" fmla="*/ 411162 w 1047750"/>
              <a:gd name="connsiteY76" fmla="*/ 282473 h 974725"/>
              <a:gd name="connsiteX77" fmla="*/ 411162 w 1047750"/>
              <a:gd name="connsiteY77" fmla="*/ 655741 h 974725"/>
              <a:gd name="connsiteX78" fmla="*/ 392112 w 1047750"/>
              <a:gd name="connsiteY78" fmla="*/ 674688 h 974725"/>
              <a:gd name="connsiteX79" fmla="*/ 373062 w 1047750"/>
              <a:gd name="connsiteY79" fmla="*/ 655741 h 974725"/>
              <a:gd name="connsiteX80" fmla="*/ 373062 w 1047750"/>
              <a:gd name="connsiteY80" fmla="*/ 282473 h 974725"/>
              <a:gd name="connsiteX81" fmla="*/ 392112 w 1047750"/>
              <a:gd name="connsiteY81" fmla="*/ 263525 h 974725"/>
              <a:gd name="connsiteX82" fmla="*/ 468312 w 1047750"/>
              <a:gd name="connsiteY82" fmla="*/ 225425 h 974725"/>
              <a:gd name="connsiteX83" fmla="*/ 487362 w 1047750"/>
              <a:gd name="connsiteY83" fmla="*/ 244381 h 974725"/>
              <a:gd name="connsiteX84" fmla="*/ 487362 w 1047750"/>
              <a:gd name="connsiteY84" fmla="*/ 655732 h 974725"/>
              <a:gd name="connsiteX85" fmla="*/ 468312 w 1047750"/>
              <a:gd name="connsiteY85" fmla="*/ 674688 h 974725"/>
              <a:gd name="connsiteX86" fmla="*/ 449262 w 1047750"/>
              <a:gd name="connsiteY86" fmla="*/ 655732 h 974725"/>
              <a:gd name="connsiteX87" fmla="*/ 449262 w 1047750"/>
              <a:gd name="connsiteY87" fmla="*/ 244381 h 974725"/>
              <a:gd name="connsiteX88" fmla="*/ 468312 w 1047750"/>
              <a:gd name="connsiteY88" fmla="*/ 225425 h 974725"/>
              <a:gd name="connsiteX89" fmla="*/ 130014 w 1047750"/>
              <a:gd name="connsiteY89" fmla="*/ 225425 h 974725"/>
              <a:gd name="connsiteX90" fmla="*/ 241461 w 1047750"/>
              <a:gd name="connsiteY90" fmla="*/ 225425 h 974725"/>
              <a:gd name="connsiteX91" fmla="*/ 260350 w 1047750"/>
              <a:gd name="connsiteY91" fmla="*/ 244475 h 974725"/>
              <a:gd name="connsiteX92" fmla="*/ 241461 w 1047750"/>
              <a:gd name="connsiteY92" fmla="*/ 263525 h 974725"/>
              <a:gd name="connsiteX93" fmla="*/ 130014 w 1047750"/>
              <a:gd name="connsiteY93" fmla="*/ 263525 h 974725"/>
              <a:gd name="connsiteX94" fmla="*/ 111125 w 1047750"/>
              <a:gd name="connsiteY94" fmla="*/ 244475 h 974725"/>
              <a:gd name="connsiteX95" fmla="*/ 130014 w 1047750"/>
              <a:gd name="connsiteY95" fmla="*/ 225425 h 974725"/>
              <a:gd name="connsiteX96" fmla="*/ 73892 w 1047750"/>
              <a:gd name="connsiteY96" fmla="*/ 114300 h 974725"/>
              <a:gd name="connsiteX97" fmla="*/ 467982 w 1047750"/>
              <a:gd name="connsiteY97" fmla="*/ 114300 h 974725"/>
              <a:gd name="connsiteX98" fmla="*/ 486929 w 1047750"/>
              <a:gd name="connsiteY98" fmla="*/ 133252 h 974725"/>
              <a:gd name="connsiteX99" fmla="*/ 467982 w 1047750"/>
              <a:gd name="connsiteY99" fmla="*/ 150309 h 974725"/>
              <a:gd name="connsiteX100" fmla="*/ 73892 w 1047750"/>
              <a:gd name="connsiteY100" fmla="*/ 150309 h 974725"/>
              <a:gd name="connsiteX101" fmla="*/ 35999 w 1047750"/>
              <a:gd name="connsiteY101" fmla="*/ 188213 h 974725"/>
              <a:gd name="connsiteX102" fmla="*/ 35999 w 1047750"/>
              <a:gd name="connsiteY102" fmla="*/ 713186 h 974725"/>
              <a:gd name="connsiteX103" fmla="*/ 1009857 w 1047750"/>
              <a:gd name="connsiteY103" fmla="*/ 713186 h 974725"/>
              <a:gd name="connsiteX104" fmla="*/ 1009857 w 1047750"/>
              <a:gd name="connsiteY104" fmla="*/ 188213 h 974725"/>
              <a:gd name="connsiteX105" fmla="*/ 973858 w 1047750"/>
              <a:gd name="connsiteY105" fmla="*/ 150309 h 974725"/>
              <a:gd name="connsiteX106" fmla="*/ 954911 w 1047750"/>
              <a:gd name="connsiteY106" fmla="*/ 150309 h 974725"/>
              <a:gd name="connsiteX107" fmla="*/ 935965 w 1047750"/>
              <a:gd name="connsiteY107" fmla="*/ 133252 h 974725"/>
              <a:gd name="connsiteX108" fmla="*/ 954911 w 1047750"/>
              <a:gd name="connsiteY108" fmla="*/ 114300 h 974725"/>
              <a:gd name="connsiteX109" fmla="*/ 973858 w 1047750"/>
              <a:gd name="connsiteY109" fmla="*/ 114300 h 974725"/>
              <a:gd name="connsiteX110" fmla="*/ 1047750 w 1047750"/>
              <a:gd name="connsiteY110" fmla="*/ 188213 h 974725"/>
              <a:gd name="connsiteX111" fmla="*/ 1047750 w 1047750"/>
              <a:gd name="connsiteY111" fmla="*/ 788995 h 974725"/>
              <a:gd name="connsiteX112" fmla="*/ 973858 w 1047750"/>
              <a:gd name="connsiteY112" fmla="*/ 862908 h 974725"/>
              <a:gd name="connsiteX113" fmla="*/ 638502 w 1047750"/>
              <a:gd name="connsiteY113" fmla="*/ 862908 h 974725"/>
              <a:gd name="connsiteX114" fmla="*/ 651765 w 1047750"/>
              <a:gd name="connsiteY114" fmla="*/ 938716 h 974725"/>
              <a:gd name="connsiteX115" fmla="*/ 691553 w 1047750"/>
              <a:gd name="connsiteY115" fmla="*/ 938716 h 974725"/>
              <a:gd name="connsiteX116" fmla="*/ 710500 w 1047750"/>
              <a:gd name="connsiteY116" fmla="*/ 957668 h 974725"/>
              <a:gd name="connsiteX117" fmla="*/ 691553 w 1047750"/>
              <a:gd name="connsiteY117" fmla="*/ 974725 h 974725"/>
              <a:gd name="connsiteX118" fmla="*/ 354302 w 1047750"/>
              <a:gd name="connsiteY118" fmla="*/ 974725 h 974725"/>
              <a:gd name="connsiteX119" fmla="*/ 337250 w 1047750"/>
              <a:gd name="connsiteY119" fmla="*/ 957668 h 974725"/>
              <a:gd name="connsiteX120" fmla="*/ 354302 w 1047750"/>
              <a:gd name="connsiteY120" fmla="*/ 938716 h 974725"/>
              <a:gd name="connsiteX121" fmla="*/ 395985 w 1047750"/>
              <a:gd name="connsiteY121" fmla="*/ 938716 h 974725"/>
              <a:gd name="connsiteX122" fmla="*/ 407353 w 1047750"/>
              <a:gd name="connsiteY122" fmla="*/ 862908 h 974725"/>
              <a:gd name="connsiteX123" fmla="*/ 73892 w 1047750"/>
              <a:gd name="connsiteY123" fmla="*/ 862908 h 974725"/>
              <a:gd name="connsiteX124" fmla="*/ 0 w 1047750"/>
              <a:gd name="connsiteY124" fmla="*/ 788995 h 974725"/>
              <a:gd name="connsiteX125" fmla="*/ 0 w 1047750"/>
              <a:gd name="connsiteY125" fmla="*/ 188213 h 974725"/>
              <a:gd name="connsiteX126" fmla="*/ 73892 w 1047750"/>
              <a:gd name="connsiteY126" fmla="*/ 114300 h 974725"/>
              <a:gd name="connsiteX127" fmla="*/ 710406 w 1047750"/>
              <a:gd name="connsiteY127" fmla="*/ 38100 h 974725"/>
              <a:gd name="connsiteX128" fmla="*/ 560387 w 1047750"/>
              <a:gd name="connsiteY128" fmla="*/ 188119 h 974725"/>
              <a:gd name="connsiteX129" fmla="*/ 710406 w 1047750"/>
              <a:gd name="connsiteY129" fmla="*/ 338138 h 974725"/>
              <a:gd name="connsiteX130" fmla="*/ 860425 w 1047750"/>
              <a:gd name="connsiteY130" fmla="*/ 188119 h 974725"/>
              <a:gd name="connsiteX131" fmla="*/ 710406 w 1047750"/>
              <a:gd name="connsiteY131" fmla="*/ 38100 h 974725"/>
              <a:gd name="connsiteX132" fmla="*/ 710356 w 1047750"/>
              <a:gd name="connsiteY132" fmla="*/ 0 h 974725"/>
              <a:gd name="connsiteX133" fmla="*/ 898425 w 1047750"/>
              <a:gd name="connsiteY133" fmla="*/ 188199 h 974725"/>
              <a:gd name="connsiteX134" fmla="*/ 856632 w 1047750"/>
              <a:gd name="connsiteY134" fmla="*/ 307962 h 974725"/>
              <a:gd name="connsiteX135" fmla="*/ 968713 w 1047750"/>
              <a:gd name="connsiteY135" fmla="*/ 420121 h 974725"/>
              <a:gd name="connsiteX136" fmla="*/ 968713 w 1047750"/>
              <a:gd name="connsiteY136" fmla="*/ 446735 h 974725"/>
              <a:gd name="connsiteX137" fmla="*/ 955415 w 1047750"/>
              <a:gd name="connsiteY137" fmla="*/ 452438 h 974725"/>
              <a:gd name="connsiteX138" fmla="*/ 942118 w 1047750"/>
              <a:gd name="connsiteY138" fmla="*/ 446735 h 974725"/>
              <a:gd name="connsiteX139" fmla="*/ 830036 w 1047750"/>
              <a:gd name="connsiteY139" fmla="*/ 334576 h 974725"/>
              <a:gd name="connsiteX140" fmla="*/ 710356 w 1047750"/>
              <a:gd name="connsiteY140" fmla="*/ 376398 h 974725"/>
              <a:gd name="connsiteX141" fmla="*/ 522287 w 1047750"/>
              <a:gd name="connsiteY141" fmla="*/ 188199 h 974725"/>
              <a:gd name="connsiteX142" fmla="*/ 710356 w 1047750"/>
              <a:gd name="connsiteY142" fmla="*/ 0 h 97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047750" h="974725">
                <a:moveTo>
                  <a:pt x="444500" y="863600"/>
                </a:moveTo>
                <a:lnTo>
                  <a:pt x="433387" y="938213"/>
                </a:lnTo>
                <a:lnTo>
                  <a:pt x="614362" y="938213"/>
                </a:lnTo>
                <a:lnTo>
                  <a:pt x="600074" y="863600"/>
                </a:lnTo>
                <a:close/>
                <a:moveTo>
                  <a:pt x="34925" y="750888"/>
                </a:moveTo>
                <a:cubicBezTo>
                  <a:pt x="34925" y="750888"/>
                  <a:pt x="34925" y="750888"/>
                  <a:pt x="34925" y="789151"/>
                </a:cubicBezTo>
                <a:cubicBezTo>
                  <a:pt x="34925" y="808283"/>
                  <a:pt x="51992" y="825501"/>
                  <a:pt x="72852" y="825501"/>
                </a:cubicBezTo>
                <a:cubicBezTo>
                  <a:pt x="72852" y="825501"/>
                  <a:pt x="72852" y="825501"/>
                  <a:pt x="617105" y="825501"/>
                </a:cubicBezTo>
                <a:cubicBezTo>
                  <a:pt x="617105" y="825501"/>
                  <a:pt x="617105" y="825501"/>
                  <a:pt x="973619" y="825501"/>
                </a:cubicBezTo>
                <a:cubicBezTo>
                  <a:pt x="992583" y="825501"/>
                  <a:pt x="1009650" y="808283"/>
                  <a:pt x="1009650" y="789151"/>
                </a:cubicBezTo>
                <a:cubicBezTo>
                  <a:pt x="1009650" y="789151"/>
                  <a:pt x="1009650" y="789151"/>
                  <a:pt x="1009650" y="750888"/>
                </a:cubicBezTo>
                <a:cubicBezTo>
                  <a:pt x="1009650" y="750888"/>
                  <a:pt x="1009650" y="750888"/>
                  <a:pt x="34925" y="750888"/>
                </a:cubicBezTo>
                <a:close/>
                <a:moveTo>
                  <a:pt x="168442" y="471488"/>
                </a:moveTo>
                <a:cubicBezTo>
                  <a:pt x="178051" y="471488"/>
                  <a:pt x="185738" y="479014"/>
                  <a:pt x="185738" y="488421"/>
                </a:cubicBezTo>
                <a:cubicBezTo>
                  <a:pt x="185738" y="488421"/>
                  <a:pt x="185738" y="488421"/>
                  <a:pt x="185738" y="655873"/>
                </a:cubicBezTo>
                <a:cubicBezTo>
                  <a:pt x="185738" y="667162"/>
                  <a:pt x="178051" y="674688"/>
                  <a:pt x="168442" y="674688"/>
                </a:cubicBezTo>
                <a:cubicBezTo>
                  <a:pt x="156912" y="674688"/>
                  <a:pt x="149225" y="667162"/>
                  <a:pt x="149225" y="655873"/>
                </a:cubicBezTo>
                <a:cubicBezTo>
                  <a:pt x="149225" y="655873"/>
                  <a:pt x="149225" y="655873"/>
                  <a:pt x="149225" y="488421"/>
                </a:cubicBezTo>
                <a:cubicBezTo>
                  <a:pt x="149225" y="479014"/>
                  <a:pt x="156912" y="471488"/>
                  <a:pt x="168442" y="471488"/>
                </a:cubicBezTo>
                <a:close/>
                <a:moveTo>
                  <a:pt x="841375" y="414338"/>
                </a:moveTo>
                <a:cubicBezTo>
                  <a:pt x="852805" y="414338"/>
                  <a:pt x="860425" y="421885"/>
                  <a:pt x="860425" y="433204"/>
                </a:cubicBezTo>
                <a:cubicBezTo>
                  <a:pt x="860425" y="433204"/>
                  <a:pt x="860425" y="433204"/>
                  <a:pt x="860425" y="655822"/>
                </a:cubicBezTo>
                <a:cubicBezTo>
                  <a:pt x="860425" y="667142"/>
                  <a:pt x="852805" y="674688"/>
                  <a:pt x="841375" y="674688"/>
                </a:cubicBezTo>
                <a:cubicBezTo>
                  <a:pt x="831850" y="674688"/>
                  <a:pt x="822325" y="667142"/>
                  <a:pt x="822325" y="655822"/>
                </a:cubicBezTo>
                <a:cubicBezTo>
                  <a:pt x="822325" y="655822"/>
                  <a:pt x="822325" y="655822"/>
                  <a:pt x="822325" y="433204"/>
                </a:cubicBezTo>
                <a:cubicBezTo>
                  <a:pt x="822325" y="421885"/>
                  <a:pt x="831850" y="414338"/>
                  <a:pt x="841375" y="414338"/>
                </a:cubicBezTo>
                <a:close/>
                <a:moveTo>
                  <a:pt x="766762" y="414338"/>
                </a:moveTo>
                <a:cubicBezTo>
                  <a:pt x="776287" y="414338"/>
                  <a:pt x="785812" y="421885"/>
                  <a:pt x="785812" y="433204"/>
                </a:cubicBezTo>
                <a:cubicBezTo>
                  <a:pt x="785812" y="433204"/>
                  <a:pt x="785812" y="433204"/>
                  <a:pt x="785812" y="655822"/>
                </a:cubicBezTo>
                <a:cubicBezTo>
                  <a:pt x="785812" y="667142"/>
                  <a:pt x="776287" y="674688"/>
                  <a:pt x="766762" y="674688"/>
                </a:cubicBezTo>
                <a:cubicBezTo>
                  <a:pt x="755332" y="674688"/>
                  <a:pt x="747712" y="667142"/>
                  <a:pt x="747712" y="655822"/>
                </a:cubicBezTo>
                <a:cubicBezTo>
                  <a:pt x="747712" y="655822"/>
                  <a:pt x="747712" y="655822"/>
                  <a:pt x="747712" y="433204"/>
                </a:cubicBezTo>
                <a:cubicBezTo>
                  <a:pt x="747712" y="421885"/>
                  <a:pt x="755332" y="414338"/>
                  <a:pt x="766762" y="414338"/>
                </a:cubicBezTo>
                <a:close/>
                <a:moveTo>
                  <a:pt x="691356" y="414338"/>
                </a:moveTo>
                <a:cubicBezTo>
                  <a:pt x="702310" y="414338"/>
                  <a:pt x="709613" y="421885"/>
                  <a:pt x="709613" y="433204"/>
                </a:cubicBezTo>
                <a:cubicBezTo>
                  <a:pt x="709613" y="433204"/>
                  <a:pt x="709613" y="433204"/>
                  <a:pt x="709613" y="655822"/>
                </a:cubicBezTo>
                <a:cubicBezTo>
                  <a:pt x="709613" y="667142"/>
                  <a:pt x="702310" y="674688"/>
                  <a:pt x="691356" y="674688"/>
                </a:cubicBezTo>
                <a:cubicBezTo>
                  <a:pt x="682228" y="674688"/>
                  <a:pt x="673100" y="667142"/>
                  <a:pt x="673100" y="655822"/>
                </a:cubicBezTo>
                <a:cubicBezTo>
                  <a:pt x="673100" y="655822"/>
                  <a:pt x="673100" y="655822"/>
                  <a:pt x="673100" y="433204"/>
                </a:cubicBezTo>
                <a:cubicBezTo>
                  <a:pt x="673100" y="421885"/>
                  <a:pt x="682228" y="414338"/>
                  <a:pt x="691356" y="414338"/>
                </a:cubicBezTo>
                <a:close/>
                <a:moveTo>
                  <a:pt x="242094" y="414338"/>
                </a:moveTo>
                <a:cubicBezTo>
                  <a:pt x="253047" y="414338"/>
                  <a:pt x="260350" y="421885"/>
                  <a:pt x="260350" y="433204"/>
                </a:cubicBezTo>
                <a:cubicBezTo>
                  <a:pt x="260350" y="433204"/>
                  <a:pt x="260350" y="433204"/>
                  <a:pt x="260350" y="655822"/>
                </a:cubicBezTo>
                <a:cubicBezTo>
                  <a:pt x="260350" y="667142"/>
                  <a:pt x="253047" y="674688"/>
                  <a:pt x="242094" y="674688"/>
                </a:cubicBezTo>
                <a:cubicBezTo>
                  <a:pt x="232965" y="674688"/>
                  <a:pt x="223837" y="667142"/>
                  <a:pt x="223837" y="655822"/>
                </a:cubicBezTo>
                <a:cubicBezTo>
                  <a:pt x="223837" y="655822"/>
                  <a:pt x="223837" y="655822"/>
                  <a:pt x="223837" y="433204"/>
                </a:cubicBezTo>
                <a:cubicBezTo>
                  <a:pt x="223837" y="421885"/>
                  <a:pt x="232965" y="414338"/>
                  <a:pt x="242094" y="414338"/>
                </a:cubicBezTo>
                <a:close/>
                <a:moveTo>
                  <a:pt x="617537" y="395288"/>
                </a:moveTo>
                <a:cubicBezTo>
                  <a:pt x="627062" y="395288"/>
                  <a:pt x="636587" y="402839"/>
                  <a:pt x="636587" y="414167"/>
                </a:cubicBezTo>
                <a:cubicBezTo>
                  <a:pt x="636587" y="414167"/>
                  <a:pt x="636587" y="414167"/>
                  <a:pt x="636587" y="655810"/>
                </a:cubicBezTo>
                <a:cubicBezTo>
                  <a:pt x="636587" y="667137"/>
                  <a:pt x="627062" y="674688"/>
                  <a:pt x="617537" y="674688"/>
                </a:cubicBezTo>
                <a:cubicBezTo>
                  <a:pt x="606107" y="674688"/>
                  <a:pt x="598487" y="667137"/>
                  <a:pt x="598487" y="655810"/>
                </a:cubicBezTo>
                <a:cubicBezTo>
                  <a:pt x="598487" y="655810"/>
                  <a:pt x="598487" y="655810"/>
                  <a:pt x="598487" y="414167"/>
                </a:cubicBezTo>
                <a:cubicBezTo>
                  <a:pt x="598487" y="402839"/>
                  <a:pt x="606107" y="395288"/>
                  <a:pt x="617537" y="395288"/>
                </a:cubicBezTo>
                <a:close/>
                <a:moveTo>
                  <a:pt x="541337" y="357188"/>
                </a:moveTo>
                <a:cubicBezTo>
                  <a:pt x="552767" y="357188"/>
                  <a:pt x="560387" y="366638"/>
                  <a:pt x="560387" y="376087"/>
                </a:cubicBezTo>
                <a:cubicBezTo>
                  <a:pt x="560387" y="376087"/>
                  <a:pt x="560387" y="376087"/>
                  <a:pt x="560387" y="655789"/>
                </a:cubicBezTo>
                <a:cubicBezTo>
                  <a:pt x="560387" y="667129"/>
                  <a:pt x="552767" y="674688"/>
                  <a:pt x="541337" y="674688"/>
                </a:cubicBezTo>
                <a:cubicBezTo>
                  <a:pt x="531812" y="674688"/>
                  <a:pt x="522287" y="667129"/>
                  <a:pt x="522287" y="655789"/>
                </a:cubicBezTo>
                <a:cubicBezTo>
                  <a:pt x="522287" y="655789"/>
                  <a:pt x="522287" y="655789"/>
                  <a:pt x="522287" y="376087"/>
                </a:cubicBezTo>
                <a:cubicBezTo>
                  <a:pt x="522287" y="366638"/>
                  <a:pt x="531812" y="357188"/>
                  <a:pt x="541337" y="357188"/>
                </a:cubicBezTo>
                <a:close/>
                <a:moveTo>
                  <a:pt x="317500" y="338138"/>
                </a:moveTo>
                <a:cubicBezTo>
                  <a:pt x="327025" y="338138"/>
                  <a:pt x="336550" y="347592"/>
                  <a:pt x="336550" y="357045"/>
                </a:cubicBezTo>
                <a:cubicBezTo>
                  <a:pt x="336550" y="357045"/>
                  <a:pt x="336550" y="357045"/>
                  <a:pt x="336550" y="655781"/>
                </a:cubicBezTo>
                <a:cubicBezTo>
                  <a:pt x="336550" y="667125"/>
                  <a:pt x="327025" y="674688"/>
                  <a:pt x="317500" y="674688"/>
                </a:cubicBezTo>
                <a:cubicBezTo>
                  <a:pt x="306070" y="674688"/>
                  <a:pt x="298450" y="667125"/>
                  <a:pt x="298450" y="655781"/>
                </a:cubicBezTo>
                <a:cubicBezTo>
                  <a:pt x="298450" y="655781"/>
                  <a:pt x="298450" y="655781"/>
                  <a:pt x="298450" y="357045"/>
                </a:cubicBezTo>
                <a:cubicBezTo>
                  <a:pt x="298450" y="347592"/>
                  <a:pt x="306070" y="338138"/>
                  <a:pt x="317500" y="338138"/>
                </a:cubicBezTo>
                <a:close/>
                <a:moveTo>
                  <a:pt x="130229" y="301625"/>
                </a:moveTo>
                <a:cubicBezTo>
                  <a:pt x="130229" y="301625"/>
                  <a:pt x="130229" y="301625"/>
                  <a:pt x="204734" y="301625"/>
                </a:cubicBezTo>
                <a:cubicBezTo>
                  <a:pt x="216196" y="301625"/>
                  <a:pt x="223838" y="309312"/>
                  <a:pt x="223838" y="318921"/>
                </a:cubicBezTo>
                <a:cubicBezTo>
                  <a:pt x="223838" y="330451"/>
                  <a:pt x="216196" y="338138"/>
                  <a:pt x="204734" y="338138"/>
                </a:cubicBezTo>
                <a:cubicBezTo>
                  <a:pt x="204734" y="338138"/>
                  <a:pt x="204734" y="338138"/>
                  <a:pt x="130229" y="338138"/>
                </a:cubicBezTo>
                <a:cubicBezTo>
                  <a:pt x="118767" y="338138"/>
                  <a:pt x="111125" y="330451"/>
                  <a:pt x="111125" y="318921"/>
                </a:cubicBezTo>
                <a:cubicBezTo>
                  <a:pt x="111125" y="309312"/>
                  <a:pt x="118767" y="301625"/>
                  <a:pt x="130229" y="301625"/>
                </a:cubicBezTo>
                <a:close/>
                <a:moveTo>
                  <a:pt x="392112" y="263525"/>
                </a:moveTo>
                <a:cubicBezTo>
                  <a:pt x="403542" y="263525"/>
                  <a:pt x="411162" y="271104"/>
                  <a:pt x="411162" y="282473"/>
                </a:cubicBezTo>
                <a:cubicBezTo>
                  <a:pt x="411162" y="282473"/>
                  <a:pt x="411162" y="282473"/>
                  <a:pt x="411162" y="655741"/>
                </a:cubicBezTo>
                <a:cubicBezTo>
                  <a:pt x="411162" y="667109"/>
                  <a:pt x="403542" y="674688"/>
                  <a:pt x="392112" y="674688"/>
                </a:cubicBezTo>
                <a:cubicBezTo>
                  <a:pt x="382587" y="674688"/>
                  <a:pt x="373062" y="667109"/>
                  <a:pt x="373062" y="655741"/>
                </a:cubicBezTo>
                <a:cubicBezTo>
                  <a:pt x="373062" y="655741"/>
                  <a:pt x="373062" y="655741"/>
                  <a:pt x="373062" y="282473"/>
                </a:cubicBezTo>
                <a:cubicBezTo>
                  <a:pt x="373062" y="271104"/>
                  <a:pt x="382587" y="263525"/>
                  <a:pt x="392112" y="263525"/>
                </a:cubicBezTo>
                <a:close/>
                <a:moveTo>
                  <a:pt x="468312" y="225425"/>
                </a:moveTo>
                <a:cubicBezTo>
                  <a:pt x="477837" y="225425"/>
                  <a:pt x="487362" y="233008"/>
                  <a:pt x="487362" y="244381"/>
                </a:cubicBezTo>
                <a:cubicBezTo>
                  <a:pt x="487362" y="244381"/>
                  <a:pt x="487362" y="244381"/>
                  <a:pt x="487362" y="655732"/>
                </a:cubicBezTo>
                <a:cubicBezTo>
                  <a:pt x="487362" y="667106"/>
                  <a:pt x="477837" y="674688"/>
                  <a:pt x="468312" y="674688"/>
                </a:cubicBezTo>
                <a:cubicBezTo>
                  <a:pt x="456882" y="674688"/>
                  <a:pt x="449262" y="667106"/>
                  <a:pt x="449262" y="655732"/>
                </a:cubicBezTo>
                <a:cubicBezTo>
                  <a:pt x="449262" y="655732"/>
                  <a:pt x="449262" y="655732"/>
                  <a:pt x="449262" y="244381"/>
                </a:cubicBezTo>
                <a:cubicBezTo>
                  <a:pt x="449262" y="233008"/>
                  <a:pt x="456882" y="225425"/>
                  <a:pt x="468312" y="225425"/>
                </a:cubicBezTo>
                <a:close/>
                <a:moveTo>
                  <a:pt x="130014" y="225425"/>
                </a:moveTo>
                <a:cubicBezTo>
                  <a:pt x="130014" y="225425"/>
                  <a:pt x="130014" y="225425"/>
                  <a:pt x="241461" y="225425"/>
                </a:cubicBezTo>
                <a:cubicBezTo>
                  <a:pt x="252794" y="225425"/>
                  <a:pt x="260350" y="233045"/>
                  <a:pt x="260350" y="244475"/>
                </a:cubicBezTo>
                <a:cubicBezTo>
                  <a:pt x="260350" y="254000"/>
                  <a:pt x="252794" y="263525"/>
                  <a:pt x="241461" y="263525"/>
                </a:cubicBezTo>
                <a:cubicBezTo>
                  <a:pt x="241461" y="263525"/>
                  <a:pt x="241461" y="263525"/>
                  <a:pt x="130014" y="263525"/>
                </a:cubicBezTo>
                <a:cubicBezTo>
                  <a:pt x="118681" y="263525"/>
                  <a:pt x="111125" y="254000"/>
                  <a:pt x="111125" y="244475"/>
                </a:cubicBezTo>
                <a:cubicBezTo>
                  <a:pt x="111125" y="233045"/>
                  <a:pt x="118681" y="225425"/>
                  <a:pt x="130014" y="225425"/>
                </a:cubicBezTo>
                <a:close/>
                <a:moveTo>
                  <a:pt x="73892" y="114300"/>
                </a:moveTo>
                <a:cubicBezTo>
                  <a:pt x="73892" y="114300"/>
                  <a:pt x="73892" y="114300"/>
                  <a:pt x="467982" y="114300"/>
                </a:cubicBezTo>
                <a:cubicBezTo>
                  <a:pt x="477456" y="114300"/>
                  <a:pt x="486929" y="121881"/>
                  <a:pt x="486929" y="133252"/>
                </a:cubicBezTo>
                <a:cubicBezTo>
                  <a:pt x="486929" y="142728"/>
                  <a:pt x="477456" y="150309"/>
                  <a:pt x="467982" y="150309"/>
                </a:cubicBezTo>
                <a:cubicBezTo>
                  <a:pt x="467982" y="150309"/>
                  <a:pt x="467982" y="150309"/>
                  <a:pt x="73892" y="150309"/>
                </a:cubicBezTo>
                <a:cubicBezTo>
                  <a:pt x="53051" y="150309"/>
                  <a:pt x="35999" y="167366"/>
                  <a:pt x="35999" y="188213"/>
                </a:cubicBezTo>
                <a:cubicBezTo>
                  <a:pt x="35999" y="188213"/>
                  <a:pt x="35999" y="188213"/>
                  <a:pt x="35999" y="713186"/>
                </a:cubicBezTo>
                <a:cubicBezTo>
                  <a:pt x="35999" y="713186"/>
                  <a:pt x="35999" y="713186"/>
                  <a:pt x="1009857" y="713186"/>
                </a:cubicBezTo>
                <a:cubicBezTo>
                  <a:pt x="1009857" y="713186"/>
                  <a:pt x="1009857" y="713186"/>
                  <a:pt x="1009857" y="188213"/>
                </a:cubicBezTo>
                <a:cubicBezTo>
                  <a:pt x="1009857" y="167366"/>
                  <a:pt x="992805" y="150309"/>
                  <a:pt x="973858" y="150309"/>
                </a:cubicBezTo>
                <a:cubicBezTo>
                  <a:pt x="973858" y="150309"/>
                  <a:pt x="973858" y="150309"/>
                  <a:pt x="954911" y="150309"/>
                </a:cubicBezTo>
                <a:cubicBezTo>
                  <a:pt x="943543" y="150309"/>
                  <a:pt x="935965" y="142728"/>
                  <a:pt x="935965" y="133252"/>
                </a:cubicBezTo>
                <a:cubicBezTo>
                  <a:pt x="935965" y="121881"/>
                  <a:pt x="943543" y="114300"/>
                  <a:pt x="954911" y="114300"/>
                </a:cubicBezTo>
                <a:cubicBezTo>
                  <a:pt x="954911" y="114300"/>
                  <a:pt x="954911" y="114300"/>
                  <a:pt x="973858" y="114300"/>
                </a:cubicBezTo>
                <a:cubicBezTo>
                  <a:pt x="1013646" y="114300"/>
                  <a:pt x="1047750" y="146519"/>
                  <a:pt x="1047750" y="188213"/>
                </a:cubicBezTo>
                <a:cubicBezTo>
                  <a:pt x="1047750" y="188213"/>
                  <a:pt x="1047750" y="188213"/>
                  <a:pt x="1047750" y="788995"/>
                </a:cubicBezTo>
                <a:cubicBezTo>
                  <a:pt x="1047750" y="828794"/>
                  <a:pt x="1013646" y="862908"/>
                  <a:pt x="973858" y="862908"/>
                </a:cubicBezTo>
                <a:cubicBezTo>
                  <a:pt x="973858" y="862908"/>
                  <a:pt x="973858" y="862908"/>
                  <a:pt x="638502" y="862908"/>
                </a:cubicBezTo>
                <a:cubicBezTo>
                  <a:pt x="638502" y="862908"/>
                  <a:pt x="638502" y="862908"/>
                  <a:pt x="651765" y="938716"/>
                </a:cubicBezTo>
                <a:cubicBezTo>
                  <a:pt x="651765" y="938716"/>
                  <a:pt x="651765" y="938716"/>
                  <a:pt x="691553" y="938716"/>
                </a:cubicBezTo>
                <a:cubicBezTo>
                  <a:pt x="702921" y="938716"/>
                  <a:pt x="710500" y="946297"/>
                  <a:pt x="710500" y="957668"/>
                </a:cubicBezTo>
                <a:cubicBezTo>
                  <a:pt x="710500" y="967144"/>
                  <a:pt x="702921" y="974725"/>
                  <a:pt x="691553" y="974725"/>
                </a:cubicBezTo>
                <a:cubicBezTo>
                  <a:pt x="691553" y="974725"/>
                  <a:pt x="691553" y="974725"/>
                  <a:pt x="354302" y="974725"/>
                </a:cubicBezTo>
                <a:cubicBezTo>
                  <a:pt x="344829" y="974725"/>
                  <a:pt x="337250" y="967144"/>
                  <a:pt x="337250" y="957668"/>
                </a:cubicBezTo>
                <a:cubicBezTo>
                  <a:pt x="337250" y="946297"/>
                  <a:pt x="344829" y="938716"/>
                  <a:pt x="354302" y="938716"/>
                </a:cubicBezTo>
                <a:cubicBezTo>
                  <a:pt x="354302" y="938716"/>
                  <a:pt x="354302" y="938716"/>
                  <a:pt x="395985" y="938716"/>
                </a:cubicBezTo>
                <a:cubicBezTo>
                  <a:pt x="395985" y="938716"/>
                  <a:pt x="395985" y="938716"/>
                  <a:pt x="407353" y="862908"/>
                </a:cubicBezTo>
                <a:cubicBezTo>
                  <a:pt x="407353" y="862908"/>
                  <a:pt x="407353" y="862908"/>
                  <a:pt x="73892" y="862908"/>
                </a:cubicBezTo>
                <a:cubicBezTo>
                  <a:pt x="32209" y="862908"/>
                  <a:pt x="0" y="828794"/>
                  <a:pt x="0" y="788995"/>
                </a:cubicBezTo>
                <a:cubicBezTo>
                  <a:pt x="0" y="788995"/>
                  <a:pt x="0" y="788995"/>
                  <a:pt x="0" y="188213"/>
                </a:cubicBezTo>
                <a:cubicBezTo>
                  <a:pt x="0" y="146519"/>
                  <a:pt x="32209" y="114300"/>
                  <a:pt x="73892" y="114300"/>
                </a:cubicBezTo>
                <a:close/>
                <a:moveTo>
                  <a:pt x="710406" y="38100"/>
                </a:moveTo>
                <a:cubicBezTo>
                  <a:pt x="627553" y="38100"/>
                  <a:pt x="560387" y="105266"/>
                  <a:pt x="560387" y="188119"/>
                </a:cubicBezTo>
                <a:cubicBezTo>
                  <a:pt x="560387" y="270972"/>
                  <a:pt x="627553" y="338138"/>
                  <a:pt x="710406" y="338138"/>
                </a:cubicBezTo>
                <a:cubicBezTo>
                  <a:pt x="793259" y="338138"/>
                  <a:pt x="860425" y="270972"/>
                  <a:pt x="860425" y="188119"/>
                </a:cubicBezTo>
                <a:cubicBezTo>
                  <a:pt x="860425" y="105266"/>
                  <a:pt x="793259" y="38100"/>
                  <a:pt x="710406" y="38100"/>
                </a:cubicBezTo>
                <a:close/>
                <a:moveTo>
                  <a:pt x="710356" y="0"/>
                </a:moveTo>
                <a:cubicBezTo>
                  <a:pt x="814839" y="0"/>
                  <a:pt x="898425" y="85545"/>
                  <a:pt x="898425" y="188199"/>
                </a:cubicBezTo>
                <a:cubicBezTo>
                  <a:pt x="898425" y="233823"/>
                  <a:pt x="883227" y="275645"/>
                  <a:pt x="856632" y="307962"/>
                </a:cubicBezTo>
                <a:cubicBezTo>
                  <a:pt x="856632" y="307962"/>
                  <a:pt x="856632" y="307962"/>
                  <a:pt x="968713" y="420121"/>
                </a:cubicBezTo>
                <a:cubicBezTo>
                  <a:pt x="976312" y="427725"/>
                  <a:pt x="976312" y="439131"/>
                  <a:pt x="968713" y="446735"/>
                </a:cubicBezTo>
                <a:cubicBezTo>
                  <a:pt x="964914" y="450537"/>
                  <a:pt x="959215" y="452438"/>
                  <a:pt x="955415" y="452438"/>
                </a:cubicBezTo>
                <a:cubicBezTo>
                  <a:pt x="949716" y="452438"/>
                  <a:pt x="945917" y="450537"/>
                  <a:pt x="942118" y="446735"/>
                </a:cubicBezTo>
                <a:cubicBezTo>
                  <a:pt x="942118" y="446735"/>
                  <a:pt x="942118" y="446735"/>
                  <a:pt x="830036" y="334576"/>
                </a:cubicBezTo>
                <a:cubicBezTo>
                  <a:pt x="797742" y="361190"/>
                  <a:pt x="755948" y="376398"/>
                  <a:pt x="710356" y="376398"/>
                </a:cubicBezTo>
                <a:cubicBezTo>
                  <a:pt x="607773" y="376398"/>
                  <a:pt x="522287" y="292754"/>
                  <a:pt x="522287" y="188199"/>
                </a:cubicBezTo>
                <a:cubicBezTo>
                  <a:pt x="522287" y="85545"/>
                  <a:pt x="607773" y="0"/>
                  <a:pt x="7103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4" name="Freeform: Shape 303">
            <a:extLst>
              <a:ext uri="{FF2B5EF4-FFF2-40B4-BE49-F238E27FC236}">
                <a16:creationId xmlns:a16="http://schemas.microsoft.com/office/drawing/2014/main" id="{391B2F9B-6248-4BBC-9E34-552C085BD1A1}"/>
              </a:ext>
            </a:extLst>
          </p:cNvPr>
          <p:cNvSpPr>
            <a:spLocks/>
          </p:cNvSpPr>
          <p:nvPr/>
        </p:nvSpPr>
        <p:spPr bwMode="auto">
          <a:xfrm>
            <a:off x="3019768" y="3212800"/>
            <a:ext cx="507102" cy="470334"/>
          </a:xfrm>
          <a:custGeom>
            <a:avLst/>
            <a:gdLst>
              <a:gd name="connsiteX0" fmla="*/ 447676 w 1050924"/>
              <a:gd name="connsiteY0" fmla="*/ 862012 h 974725"/>
              <a:gd name="connsiteX1" fmla="*/ 434976 w 1050924"/>
              <a:gd name="connsiteY1" fmla="*/ 938212 h 974725"/>
              <a:gd name="connsiteX2" fmla="*/ 615950 w 1050924"/>
              <a:gd name="connsiteY2" fmla="*/ 938212 h 974725"/>
              <a:gd name="connsiteX3" fmla="*/ 603250 w 1050924"/>
              <a:gd name="connsiteY3" fmla="*/ 862012 h 974725"/>
              <a:gd name="connsiteX4" fmla="*/ 38100 w 1050924"/>
              <a:gd name="connsiteY4" fmla="*/ 750887 h 974725"/>
              <a:gd name="connsiteX5" fmla="*/ 38100 w 1050924"/>
              <a:gd name="connsiteY5" fmla="*/ 788336 h 974725"/>
              <a:gd name="connsiteX6" fmla="*/ 76028 w 1050924"/>
              <a:gd name="connsiteY6" fmla="*/ 823912 h 974725"/>
              <a:gd name="connsiteX7" fmla="*/ 974898 w 1050924"/>
              <a:gd name="connsiteY7" fmla="*/ 823912 h 974725"/>
              <a:gd name="connsiteX8" fmla="*/ 1012824 w 1050924"/>
              <a:gd name="connsiteY8" fmla="*/ 788336 h 974725"/>
              <a:gd name="connsiteX9" fmla="*/ 1012824 w 1050924"/>
              <a:gd name="connsiteY9" fmla="*/ 750887 h 974725"/>
              <a:gd name="connsiteX10" fmla="*/ 38100 w 1050924"/>
              <a:gd name="connsiteY10" fmla="*/ 750887 h 974725"/>
              <a:gd name="connsiteX11" fmla="*/ 506252 w 1050924"/>
              <a:gd name="connsiteY11" fmla="*/ 638175 h 974725"/>
              <a:gd name="connsiteX12" fmla="*/ 617698 w 1050924"/>
              <a:gd name="connsiteY12" fmla="*/ 638175 h 974725"/>
              <a:gd name="connsiteX13" fmla="*/ 636588 w 1050924"/>
              <a:gd name="connsiteY13" fmla="*/ 655471 h 974725"/>
              <a:gd name="connsiteX14" fmla="*/ 617698 w 1050924"/>
              <a:gd name="connsiteY14" fmla="*/ 674688 h 974725"/>
              <a:gd name="connsiteX15" fmla="*/ 506252 w 1050924"/>
              <a:gd name="connsiteY15" fmla="*/ 674688 h 974725"/>
              <a:gd name="connsiteX16" fmla="*/ 487364 w 1050924"/>
              <a:gd name="connsiteY16" fmla="*/ 655471 h 974725"/>
              <a:gd name="connsiteX17" fmla="*/ 506252 w 1050924"/>
              <a:gd name="connsiteY17" fmla="*/ 638175 h 974725"/>
              <a:gd name="connsiteX18" fmla="*/ 506306 w 1050924"/>
              <a:gd name="connsiteY18" fmla="*/ 563562 h 974725"/>
              <a:gd name="connsiteX19" fmla="*/ 693844 w 1050924"/>
              <a:gd name="connsiteY19" fmla="*/ 563562 h 974725"/>
              <a:gd name="connsiteX20" fmla="*/ 712788 w 1050924"/>
              <a:gd name="connsiteY20" fmla="*/ 581818 h 974725"/>
              <a:gd name="connsiteX21" fmla="*/ 693844 w 1050924"/>
              <a:gd name="connsiteY21" fmla="*/ 600075 h 974725"/>
              <a:gd name="connsiteX22" fmla="*/ 506306 w 1050924"/>
              <a:gd name="connsiteY22" fmla="*/ 600075 h 974725"/>
              <a:gd name="connsiteX23" fmla="*/ 487364 w 1050924"/>
              <a:gd name="connsiteY23" fmla="*/ 581818 h 974725"/>
              <a:gd name="connsiteX24" fmla="*/ 506306 w 1050924"/>
              <a:gd name="connsiteY24" fmla="*/ 563562 h 974725"/>
              <a:gd name="connsiteX25" fmla="*/ 431330 w 1050924"/>
              <a:gd name="connsiteY25" fmla="*/ 562292 h 974725"/>
              <a:gd name="connsiteX26" fmla="*/ 445206 w 1050924"/>
              <a:gd name="connsiteY26" fmla="*/ 568007 h 974725"/>
              <a:gd name="connsiteX27" fmla="*/ 445206 w 1050924"/>
              <a:gd name="connsiteY27" fmla="*/ 594677 h 974725"/>
              <a:gd name="connsiteX28" fmla="*/ 369946 w 1050924"/>
              <a:gd name="connsiteY28" fmla="*/ 668972 h 974725"/>
              <a:gd name="connsiteX29" fmla="*/ 356776 w 1050924"/>
              <a:gd name="connsiteY29" fmla="*/ 674687 h 974725"/>
              <a:gd name="connsiteX30" fmla="*/ 343606 w 1050924"/>
              <a:gd name="connsiteY30" fmla="*/ 668972 h 974725"/>
              <a:gd name="connsiteX31" fmla="*/ 305976 w 1050924"/>
              <a:gd name="connsiteY31" fmla="*/ 632777 h 974725"/>
              <a:gd name="connsiteX32" fmla="*/ 305976 w 1050924"/>
              <a:gd name="connsiteY32" fmla="*/ 606107 h 974725"/>
              <a:gd name="connsiteX33" fmla="*/ 332316 w 1050924"/>
              <a:gd name="connsiteY33" fmla="*/ 606107 h 974725"/>
              <a:gd name="connsiteX34" fmla="*/ 356776 w 1050924"/>
              <a:gd name="connsiteY34" fmla="*/ 628967 h 974725"/>
              <a:gd name="connsiteX35" fmla="*/ 418864 w 1050924"/>
              <a:gd name="connsiteY35" fmla="*/ 568007 h 974725"/>
              <a:gd name="connsiteX36" fmla="*/ 431330 w 1050924"/>
              <a:gd name="connsiteY36" fmla="*/ 562292 h 974725"/>
              <a:gd name="connsiteX37" fmla="*/ 506252 w 1050924"/>
              <a:gd name="connsiteY37" fmla="*/ 487362 h 974725"/>
              <a:gd name="connsiteX38" fmla="*/ 617698 w 1050924"/>
              <a:gd name="connsiteY38" fmla="*/ 487362 h 974725"/>
              <a:gd name="connsiteX39" fmla="*/ 636588 w 1050924"/>
              <a:gd name="connsiteY39" fmla="*/ 506412 h 974725"/>
              <a:gd name="connsiteX40" fmla="*/ 617698 w 1050924"/>
              <a:gd name="connsiteY40" fmla="*/ 525462 h 974725"/>
              <a:gd name="connsiteX41" fmla="*/ 506252 w 1050924"/>
              <a:gd name="connsiteY41" fmla="*/ 525462 h 974725"/>
              <a:gd name="connsiteX42" fmla="*/ 487364 w 1050924"/>
              <a:gd name="connsiteY42" fmla="*/ 506412 h 974725"/>
              <a:gd name="connsiteX43" fmla="*/ 506252 w 1050924"/>
              <a:gd name="connsiteY43" fmla="*/ 487362 h 974725"/>
              <a:gd name="connsiteX44" fmla="*/ 431330 w 1050924"/>
              <a:gd name="connsiteY44" fmla="*/ 413067 h 974725"/>
              <a:gd name="connsiteX45" fmla="*/ 445206 w 1050924"/>
              <a:gd name="connsiteY45" fmla="*/ 418782 h 974725"/>
              <a:gd name="connsiteX46" fmla="*/ 445206 w 1050924"/>
              <a:gd name="connsiteY46" fmla="*/ 445452 h 974725"/>
              <a:gd name="connsiteX47" fmla="*/ 369946 w 1050924"/>
              <a:gd name="connsiteY47" fmla="*/ 519747 h 974725"/>
              <a:gd name="connsiteX48" fmla="*/ 356776 w 1050924"/>
              <a:gd name="connsiteY48" fmla="*/ 525462 h 974725"/>
              <a:gd name="connsiteX49" fmla="*/ 343606 w 1050924"/>
              <a:gd name="connsiteY49" fmla="*/ 519747 h 974725"/>
              <a:gd name="connsiteX50" fmla="*/ 305976 w 1050924"/>
              <a:gd name="connsiteY50" fmla="*/ 483552 h 974725"/>
              <a:gd name="connsiteX51" fmla="*/ 305976 w 1050924"/>
              <a:gd name="connsiteY51" fmla="*/ 456882 h 974725"/>
              <a:gd name="connsiteX52" fmla="*/ 332316 w 1050924"/>
              <a:gd name="connsiteY52" fmla="*/ 456882 h 974725"/>
              <a:gd name="connsiteX53" fmla="*/ 356776 w 1050924"/>
              <a:gd name="connsiteY53" fmla="*/ 479742 h 974725"/>
              <a:gd name="connsiteX54" fmla="*/ 418864 w 1050924"/>
              <a:gd name="connsiteY54" fmla="*/ 418782 h 974725"/>
              <a:gd name="connsiteX55" fmla="*/ 431330 w 1050924"/>
              <a:gd name="connsiteY55" fmla="*/ 413067 h 974725"/>
              <a:gd name="connsiteX56" fmla="*/ 506306 w 1050924"/>
              <a:gd name="connsiteY56" fmla="*/ 412750 h 974725"/>
              <a:gd name="connsiteX57" fmla="*/ 693844 w 1050924"/>
              <a:gd name="connsiteY57" fmla="*/ 412750 h 974725"/>
              <a:gd name="connsiteX58" fmla="*/ 712788 w 1050924"/>
              <a:gd name="connsiteY58" fmla="*/ 431800 h 974725"/>
              <a:gd name="connsiteX59" fmla="*/ 693844 w 1050924"/>
              <a:gd name="connsiteY59" fmla="*/ 450850 h 974725"/>
              <a:gd name="connsiteX60" fmla="*/ 506306 w 1050924"/>
              <a:gd name="connsiteY60" fmla="*/ 450850 h 974725"/>
              <a:gd name="connsiteX61" fmla="*/ 487364 w 1050924"/>
              <a:gd name="connsiteY61" fmla="*/ 431800 h 974725"/>
              <a:gd name="connsiteX62" fmla="*/ 506306 w 1050924"/>
              <a:gd name="connsiteY62" fmla="*/ 412750 h 974725"/>
              <a:gd name="connsiteX63" fmla="*/ 506252 w 1050924"/>
              <a:gd name="connsiteY63" fmla="*/ 336550 h 974725"/>
              <a:gd name="connsiteX64" fmla="*/ 617698 w 1050924"/>
              <a:gd name="connsiteY64" fmla="*/ 336550 h 974725"/>
              <a:gd name="connsiteX65" fmla="*/ 636588 w 1050924"/>
              <a:gd name="connsiteY65" fmla="*/ 355600 h 974725"/>
              <a:gd name="connsiteX66" fmla="*/ 617698 w 1050924"/>
              <a:gd name="connsiteY66" fmla="*/ 374650 h 974725"/>
              <a:gd name="connsiteX67" fmla="*/ 506252 w 1050924"/>
              <a:gd name="connsiteY67" fmla="*/ 374650 h 974725"/>
              <a:gd name="connsiteX68" fmla="*/ 487364 w 1050924"/>
              <a:gd name="connsiteY68" fmla="*/ 355600 h 974725"/>
              <a:gd name="connsiteX69" fmla="*/ 506252 w 1050924"/>
              <a:gd name="connsiteY69" fmla="*/ 336550 h 974725"/>
              <a:gd name="connsiteX70" fmla="*/ 319292 w 1050924"/>
              <a:gd name="connsiteY70" fmla="*/ 263816 h 974725"/>
              <a:gd name="connsiteX71" fmla="*/ 332556 w 1050924"/>
              <a:gd name="connsiteY71" fmla="*/ 269451 h 974725"/>
              <a:gd name="connsiteX72" fmla="*/ 357188 w 1050924"/>
              <a:gd name="connsiteY72" fmla="*/ 293872 h 974725"/>
              <a:gd name="connsiteX73" fmla="*/ 381820 w 1050924"/>
              <a:gd name="connsiteY73" fmla="*/ 269451 h 974725"/>
              <a:gd name="connsiteX74" fmla="*/ 408346 w 1050924"/>
              <a:gd name="connsiteY74" fmla="*/ 269451 h 974725"/>
              <a:gd name="connsiteX75" fmla="*/ 408346 w 1050924"/>
              <a:gd name="connsiteY75" fmla="*/ 295751 h 974725"/>
              <a:gd name="connsiteX76" fmla="*/ 383714 w 1050924"/>
              <a:gd name="connsiteY76" fmla="*/ 318294 h 974725"/>
              <a:gd name="connsiteX77" fmla="*/ 408346 w 1050924"/>
              <a:gd name="connsiteY77" fmla="*/ 342715 h 974725"/>
              <a:gd name="connsiteX78" fmla="*/ 408346 w 1050924"/>
              <a:gd name="connsiteY78" fmla="*/ 369014 h 974725"/>
              <a:gd name="connsiteX79" fmla="*/ 395082 w 1050924"/>
              <a:gd name="connsiteY79" fmla="*/ 374650 h 974725"/>
              <a:gd name="connsiteX80" fmla="*/ 381820 w 1050924"/>
              <a:gd name="connsiteY80" fmla="*/ 369014 h 974725"/>
              <a:gd name="connsiteX81" fmla="*/ 357188 w 1050924"/>
              <a:gd name="connsiteY81" fmla="*/ 344593 h 974725"/>
              <a:gd name="connsiteX82" fmla="*/ 332556 w 1050924"/>
              <a:gd name="connsiteY82" fmla="*/ 369014 h 974725"/>
              <a:gd name="connsiteX83" fmla="*/ 319292 w 1050924"/>
              <a:gd name="connsiteY83" fmla="*/ 374650 h 974725"/>
              <a:gd name="connsiteX84" fmla="*/ 306030 w 1050924"/>
              <a:gd name="connsiteY84" fmla="*/ 369014 h 974725"/>
              <a:gd name="connsiteX85" fmla="*/ 306030 w 1050924"/>
              <a:gd name="connsiteY85" fmla="*/ 342715 h 974725"/>
              <a:gd name="connsiteX86" fmla="*/ 330660 w 1050924"/>
              <a:gd name="connsiteY86" fmla="*/ 318294 h 974725"/>
              <a:gd name="connsiteX87" fmla="*/ 306030 w 1050924"/>
              <a:gd name="connsiteY87" fmla="*/ 295751 h 974725"/>
              <a:gd name="connsiteX88" fmla="*/ 306030 w 1050924"/>
              <a:gd name="connsiteY88" fmla="*/ 269451 h 974725"/>
              <a:gd name="connsiteX89" fmla="*/ 319292 w 1050924"/>
              <a:gd name="connsiteY89" fmla="*/ 263816 h 974725"/>
              <a:gd name="connsiteX90" fmla="*/ 506306 w 1050924"/>
              <a:gd name="connsiteY90" fmla="*/ 263525 h 974725"/>
              <a:gd name="connsiteX91" fmla="*/ 693844 w 1050924"/>
              <a:gd name="connsiteY91" fmla="*/ 263525 h 974725"/>
              <a:gd name="connsiteX92" fmla="*/ 712788 w 1050924"/>
              <a:gd name="connsiteY92" fmla="*/ 282575 h 974725"/>
              <a:gd name="connsiteX93" fmla="*/ 693844 w 1050924"/>
              <a:gd name="connsiteY93" fmla="*/ 301625 h 974725"/>
              <a:gd name="connsiteX94" fmla="*/ 506306 w 1050924"/>
              <a:gd name="connsiteY94" fmla="*/ 301625 h 974725"/>
              <a:gd name="connsiteX95" fmla="*/ 487364 w 1050924"/>
              <a:gd name="connsiteY95" fmla="*/ 282575 h 974725"/>
              <a:gd name="connsiteX96" fmla="*/ 506306 w 1050924"/>
              <a:gd name="connsiteY96" fmla="*/ 263525 h 974725"/>
              <a:gd name="connsiteX97" fmla="*/ 506252 w 1050924"/>
              <a:gd name="connsiteY97" fmla="*/ 187325 h 974725"/>
              <a:gd name="connsiteX98" fmla="*/ 617698 w 1050924"/>
              <a:gd name="connsiteY98" fmla="*/ 187325 h 974725"/>
              <a:gd name="connsiteX99" fmla="*/ 636588 w 1050924"/>
              <a:gd name="connsiteY99" fmla="*/ 206375 h 974725"/>
              <a:gd name="connsiteX100" fmla="*/ 617698 w 1050924"/>
              <a:gd name="connsiteY100" fmla="*/ 225425 h 974725"/>
              <a:gd name="connsiteX101" fmla="*/ 506252 w 1050924"/>
              <a:gd name="connsiteY101" fmla="*/ 225425 h 974725"/>
              <a:gd name="connsiteX102" fmla="*/ 487364 w 1050924"/>
              <a:gd name="connsiteY102" fmla="*/ 206375 h 974725"/>
              <a:gd name="connsiteX103" fmla="*/ 506252 w 1050924"/>
              <a:gd name="connsiteY103" fmla="*/ 187325 h 974725"/>
              <a:gd name="connsiteX104" fmla="*/ 75880 w 1050924"/>
              <a:gd name="connsiteY104" fmla="*/ 114300 h 974725"/>
              <a:gd name="connsiteX105" fmla="*/ 130892 w 1050924"/>
              <a:gd name="connsiteY105" fmla="*/ 114300 h 974725"/>
              <a:gd name="connsiteX106" fmla="*/ 149862 w 1050924"/>
              <a:gd name="connsiteY106" fmla="*/ 133252 h 974725"/>
              <a:gd name="connsiteX107" fmla="*/ 130892 w 1050924"/>
              <a:gd name="connsiteY107" fmla="*/ 152204 h 974725"/>
              <a:gd name="connsiteX108" fmla="*/ 75880 w 1050924"/>
              <a:gd name="connsiteY108" fmla="*/ 152204 h 974725"/>
              <a:gd name="connsiteX109" fmla="*/ 37940 w 1050924"/>
              <a:gd name="connsiteY109" fmla="*/ 188213 h 974725"/>
              <a:gd name="connsiteX110" fmla="*/ 37940 w 1050924"/>
              <a:gd name="connsiteY110" fmla="*/ 713186 h 974725"/>
              <a:gd name="connsiteX111" fmla="*/ 1012986 w 1050924"/>
              <a:gd name="connsiteY111" fmla="*/ 713186 h 974725"/>
              <a:gd name="connsiteX112" fmla="*/ 1012986 w 1050924"/>
              <a:gd name="connsiteY112" fmla="*/ 188213 h 974725"/>
              <a:gd name="connsiteX113" fmla="*/ 975046 w 1050924"/>
              <a:gd name="connsiteY113" fmla="*/ 152204 h 974725"/>
              <a:gd name="connsiteX114" fmla="*/ 920034 w 1050924"/>
              <a:gd name="connsiteY114" fmla="*/ 152204 h 974725"/>
              <a:gd name="connsiteX115" fmla="*/ 901064 w 1050924"/>
              <a:gd name="connsiteY115" fmla="*/ 133252 h 974725"/>
              <a:gd name="connsiteX116" fmla="*/ 920034 w 1050924"/>
              <a:gd name="connsiteY116" fmla="*/ 114300 h 974725"/>
              <a:gd name="connsiteX117" fmla="*/ 975046 w 1050924"/>
              <a:gd name="connsiteY117" fmla="*/ 114300 h 974725"/>
              <a:gd name="connsiteX118" fmla="*/ 1050924 w 1050924"/>
              <a:gd name="connsiteY118" fmla="*/ 188213 h 974725"/>
              <a:gd name="connsiteX119" fmla="*/ 1050924 w 1050924"/>
              <a:gd name="connsiteY119" fmla="*/ 788995 h 974725"/>
              <a:gd name="connsiteX120" fmla="*/ 975046 w 1050924"/>
              <a:gd name="connsiteY120" fmla="*/ 862908 h 974725"/>
              <a:gd name="connsiteX121" fmla="*/ 641178 w 1050924"/>
              <a:gd name="connsiteY121" fmla="*/ 862908 h 974725"/>
              <a:gd name="connsiteX122" fmla="*/ 654456 w 1050924"/>
              <a:gd name="connsiteY122" fmla="*/ 938716 h 974725"/>
              <a:gd name="connsiteX123" fmla="*/ 694294 w 1050924"/>
              <a:gd name="connsiteY123" fmla="*/ 938716 h 974725"/>
              <a:gd name="connsiteX124" fmla="*/ 713264 w 1050924"/>
              <a:gd name="connsiteY124" fmla="*/ 957668 h 974725"/>
              <a:gd name="connsiteX125" fmla="*/ 694294 w 1050924"/>
              <a:gd name="connsiteY125" fmla="*/ 974725 h 974725"/>
              <a:gd name="connsiteX126" fmla="*/ 356632 w 1050924"/>
              <a:gd name="connsiteY126" fmla="*/ 974725 h 974725"/>
              <a:gd name="connsiteX127" fmla="*/ 337662 w 1050924"/>
              <a:gd name="connsiteY127" fmla="*/ 957668 h 974725"/>
              <a:gd name="connsiteX128" fmla="*/ 356632 w 1050924"/>
              <a:gd name="connsiteY128" fmla="*/ 938716 h 974725"/>
              <a:gd name="connsiteX129" fmla="*/ 396468 w 1050924"/>
              <a:gd name="connsiteY129" fmla="*/ 938716 h 974725"/>
              <a:gd name="connsiteX130" fmla="*/ 409746 w 1050924"/>
              <a:gd name="connsiteY130" fmla="*/ 862908 h 974725"/>
              <a:gd name="connsiteX131" fmla="*/ 75880 w 1050924"/>
              <a:gd name="connsiteY131" fmla="*/ 862908 h 974725"/>
              <a:gd name="connsiteX132" fmla="*/ 0 w 1050924"/>
              <a:gd name="connsiteY132" fmla="*/ 788995 h 974725"/>
              <a:gd name="connsiteX133" fmla="*/ 0 w 1050924"/>
              <a:gd name="connsiteY133" fmla="*/ 188213 h 974725"/>
              <a:gd name="connsiteX134" fmla="*/ 75880 w 1050924"/>
              <a:gd name="connsiteY134" fmla="*/ 114300 h 974725"/>
              <a:gd name="connsiteX135" fmla="*/ 506306 w 1050924"/>
              <a:gd name="connsiteY135" fmla="*/ 114300 h 974725"/>
              <a:gd name="connsiteX136" fmla="*/ 693844 w 1050924"/>
              <a:gd name="connsiteY136" fmla="*/ 114300 h 974725"/>
              <a:gd name="connsiteX137" fmla="*/ 712788 w 1050924"/>
              <a:gd name="connsiteY137" fmla="*/ 132557 h 974725"/>
              <a:gd name="connsiteX138" fmla="*/ 693844 w 1050924"/>
              <a:gd name="connsiteY138" fmla="*/ 150813 h 974725"/>
              <a:gd name="connsiteX139" fmla="*/ 506306 w 1050924"/>
              <a:gd name="connsiteY139" fmla="*/ 150813 h 974725"/>
              <a:gd name="connsiteX140" fmla="*/ 487364 w 1050924"/>
              <a:gd name="connsiteY140" fmla="*/ 132557 h 974725"/>
              <a:gd name="connsiteX141" fmla="*/ 506306 w 1050924"/>
              <a:gd name="connsiteY141" fmla="*/ 114300 h 974725"/>
              <a:gd name="connsiteX142" fmla="*/ 431330 w 1050924"/>
              <a:gd name="connsiteY142" fmla="*/ 113030 h 974725"/>
              <a:gd name="connsiteX143" fmla="*/ 445206 w 1050924"/>
              <a:gd name="connsiteY143" fmla="*/ 118745 h 974725"/>
              <a:gd name="connsiteX144" fmla="*/ 445206 w 1050924"/>
              <a:gd name="connsiteY144" fmla="*/ 145415 h 974725"/>
              <a:gd name="connsiteX145" fmla="*/ 369946 w 1050924"/>
              <a:gd name="connsiteY145" fmla="*/ 219710 h 974725"/>
              <a:gd name="connsiteX146" fmla="*/ 356776 w 1050924"/>
              <a:gd name="connsiteY146" fmla="*/ 225425 h 974725"/>
              <a:gd name="connsiteX147" fmla="*/ 343606 w 1050924"/>
              <a:gd name="connsiteY147" fmla="*/ 219710 h 974725"/>
              <a:gd name="connsiteX148" fmla="*/ 305976 w 1050924"/>
              <a:gd name="connsiteY148" fmla="*/ 181610 h 974725"/>
              <a:gd name="connsiteX149" fmla="*/ 305976 w 1050924"/>
              <a:gd name="connsiteY149" fmla="*/ 154940 h 974725"/>
              <a:gd name="connsiteX150" fmla="*/ 332316 w 1050924"/>
              <a:gd name="connsiteY150" fmla="*/ 154940 h 974725"/>
              <a:gd name="connsiteX151" fmla="*/ 356776 w 1050924"/>
              <a:gd name="connsiteY151" fmla="*/ 179705 h 974725"/>
              <a:gd name="connsiteX152" fmla="*/ 418864 w 1050924"/>
              <a:gd name="connsiteY152" fmla="*/ 118745 h 974725"/>
              <a:gd name="connsiteX153" fmla="*/ 431330 w 1050924"/>
              <a:gd name="connsiteY153" fmla="*/ 113030 h 974725"/>
              <a:gd name="connsiteX154" fmla="*/ 207820 w 1050924"/>
              <a:gd name="connsiteY154" fmla="*/ 0 h 974725"/>
              <a:gd name="connsiteX155" fmla="*/ 843106 w 1050924"/>
              <a:gd name="connsiteY155" fmla="*/ 0 h 974725"/>
              <a:gd name="connsiteX156" fmla="*/ 862012 w 1050924"/>
              <a:gd name="connsiteY156" fmla="*/ 18952 h 974725"/>
              <a:gd name="connsiteX157" fmla="*/ 862012 w 1050924"/>
              <a:gd name="connsiteY157" fmla="*/ 655736 h 974725"/>
              <a:gd name="connsiteX158" fmla="*/ 843106 w 1050924"/>
              <a:gd name="connsiteY158" fmla="*/ 674688 h 974725"/>
              <a:gd name="connsiteX159" fmla="*/ 824198 w 1050924"/>
              <a:gd name="connsiteY159" fmla="*/ 655736 h 974725"/>
              <a:gd name="connsiteX160" fmla="*/ 824198 w 1050924"/>
              <a:gd name="connsiteY160" fmla="*/ 37904 h 974725"/>
              <a:gd name="connsiteX161" fmla="*/ 226728 w 1050924"/>
              <a:gd name="connsiteY161" fmla="*/ 37904 h 974725"/>
              <a:gd name="connsiteX162" fmla="*/ 226728 w 1050924"/>
              <a:gd name="connsiteY162" fmla="*/ 655736 h 974725"/>
              <a:gd name="connsiteX163" fmla="*/ 207820 w 1050924"/>
              <a:gd name="connsiteY163" fmla="*/ 674688 h 974725"/>
              <a:gd name="connsiteX164" fmla="*/ 188912 w 1050924"/>
              <a:gd name="connsiteY164" fmla="*/ 655736 h 974725"/>
              <a:gd name="connsiteX165" fmla="*/ 188912 w 1050924"/>
              <a:gd name="connsiteY165" fmla="*/ 18952 h 974725"/>
              <a:gd name="connsiteX166" fmla="*/ 207820 w 1050924"/>
              <a:gd name="connsiteY166" fmla="*/ 0 h 97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1050924" h="974725">
                <a:moveTo>
                  <a:pt x="447676" y="862012"/>
                </a:moveTo>
                <a:lnTo>
                  <a:pt x="434976" y="938212"/>
                </a:lnTo>
                <a:lnTo>
                  <a:pt x="615950" y="938212"/>
                </a:lnTo>
                <a:lnTo>
                  <a:pt x="603250" y="862012"/>
                </a:lnTo>
                <a:close/>
                <a:moveTo>
                  <a:pt x="38100" y="750887"/>
                </a:moveTo>
                <a:cubicBezTo>
                  <a:pt x="38100" y="750887"/>
                  <a:pt x="38100" y="750887"/>
                  <a:pt x="38100" y="788336"/>
                </a:cubicBezTo>
                <a:cubicBezTo>
                  <a:pt x="38100" y="807060"/>
                  <a:pt x="55168" y="823912"/>
                  <a:pt x="76028" y="823912"/>
                </a:cubicBezTo>
                <a:cubicBezTo>
                  <a:pt x="76028" y="823912"/>
                  <a:pt x="76028" y="823912"/>
                  <a:pt x="974898" y="823912"/>
                </a:cubicBezTo>
                <a:cubicBezTo>
                  <a:pt x="995758" y="823912"/>
                  <a:pt x="1012824" y="807060"/>
                  <a:pt x="1012824" y="788336"/>
                </a:cubicBezTo>
                <a:cubicBezTo>
                  <a:pt x="1012824" y="788336"/>
                  <a:pt x="1012824" y="788336"/>
                  <a:pt x="1012824" y="750887"/>
                </a:cubicBezTo>
                <a:cubicBezTo>
                  <a:pt x="1012824" y="750887"/>
                  <a:pt x="1012824" y="750887"/>
                  <a:pt x="38100" y="750887"/>
                </a:cubicBezTo>
                <a:close/>
                <a:moveTo>
                  <a:pt x="506252" y="638175"/>
                </a:moveTo>
                <a:lnTo>
                  <a:pt x="617698" y="638175"/>
                </a:lnTo>
                <a:cubicBezTo>
                  <a:pt x="629032" y="638175"/>
                  <a:pt x="636588" y="645862"/>
                  <a:pt x="636588" y="655471"/>
                </a:cubicBezTo>
                <a:cubicBezTo>
                  <a:pt x="636588" y="667001"/>
                  <a:pt x="629032" y="674688"/>
                  <a:pt x="617698" y="674688"/>
                </a:cubicBezTo>
                <a:cubicBezTo>
                  <a:pt x="617698" y="674688"/>
                  <a:pt x="617698" y="674688"/>
                  <a:pt x="506252" y="674688"/>
                </a:cubicBezTo>
                <a:cubicBezTo>
                  <a:pt x="496808" y="674688"/>
                  <a:pt x="487364" y="667001"/>
                  <a:pt x="487364" y="655471"/>
                </a:cubicBezTo>
                <a:cubicBezTo>
                  <a:pt x="487364" y="645862"/>
                  <a:pt x="496808" y="638175"/>
                  <a:pt x="506252" y="638175"/>
                </a:cubicBezTo>
                <a:close/>
                <a:moveTo>
                  <a:pt x="506306" y="563562"/>
                </a:moveTo>
                <a:cubicBezTo>
                  <a:pt x="506306" y="563562"/>
                  <a:pt x="506306" y="563562"/>
                  <a:pt x="693844" y="563562"/>
                </a:cubicBezTo>
                <a:cubicBezTo>
                  <a:pt x="703316" y="563562"/>
                  <a:pt x="712788" y="570865"/>
                  <a:pt x="712788" y="581818"/>
                </a:cubicBezTo>
                <a:cubicBezTo>
                  <a:pt x="712788" y="590947"/>
                  <a:pt x="703316" y="600075"/>
                  <a:pt x="693844" y="600075"/>
                </a:cubicBezTo>
                <a:cubicBezTo>
                  <a:pt x="693844" y="600075"/>
                  <a:pt x="693844" y="600075"/>
                  <a:pt x="506306" y="600075"/>
                </a:cubicBezTo>
                <a:cubicBezTo>
                  <a:pt x="496834" y="600075"/>
                  <a:pt x="487364" y="590947"/>
                  <a:pt x="487364" y="581818"/>
                </a:cubicBezTo>
                <a:cubicBezTo>
                  <a:pt x="487364" y="570865"/>
                  <a:pt x="496834" y="563562"/>
                  <a:pt x="506306" y="563562"/>
                </a:cubicBezTo>
                <a:close/>
                <a:moveTo>
                  <a:pt x="431330" y="562292"/>
                </a:moveTo>
                <a:cubicBezTo>
                  <a:pt x="436270" y="562292"/>
                  <a:pt x="441444" y="564197"/>
                  <a:pt x="445206" y="568007"/>
                </a:cubicBezTo>
                <a:cubicBezTo>
                  <a:pt x="450850" y="575627"/>
                  <a:pt x="450850" y="587057"/>
                  <a:pt x="445206" y="594677"/>
                </a:cubicBezTo>
                <a:cubicBezTo>
                  <a:pt x="445206" y="594677"/>
                  <a:pt x="445206" y="594677"/>
                  <a:pt x="369946" y="668972"/>
                </a:cubicBezTo>
                <a:cubicBezTo>
                  <a:pt x="366184" y="672782"/>
                  <a:pt x="362420" y="674687"/>
                  <a:pt x="356776" y="674687"/>
                </a:cubicBezTo>
                <a:cubicBezTo>
                  <a:pt x="353012" y="674687"/>
                  <a:pt x="347368" y="672782"/>
                  <a:pt x="343606" y="668972"/>
                </a:cubicBezTo>
                <a:cubicBezTo>
                  <a:pt x="343606" y="668972"/>
                  <a:pt x="343606" y="668972"/>
                  <a:pt x="305976" y="632777"/>
                </a:cubicBezTo>
                <a:cubicBezTo>
                  <a:pt x="298450" y="625157"/>
                  <a:pt x="298450" y="613727"/>
                  <a:pt x="305976" y="606107"/>
                </a:cubicBezTo>
                <a:cubicBezTo>
                  <a:pt x="313502" y="598487"/>
                  <a:pt x="324790" y="598487"/>
                  <a:pt x="332316" y="606107"/>
                </a:cubicBezTo>
                <a:cubicBezTo>
                  <a:pt x="332316" y="606107"/>
                  <a:pt x="332316" y="606107"/>
                  <a:pt x="356776" y="628967"/>
                </a:cubicBezTo>
                <a:cubicBezTo>
                  <a:pt x="356776" y="628967"/>
                  <a:pt x="356776" y="628967"/>
                  <a:pt x="418864" y="568007"/>
                </a:cubicBezTo>
                <a:cubicBezTo>
                  <a:pt x="421688" y="564197"/>
                  <a:pt x="426392" y="562292"/>
                  <a:pt x="431330" y="562292"/>
                </a:cubicBezTo>
                <a:close/>
                <a:moveTo>
                  <a:pt x="506252" y="487362"/>
                </a:moveTo>
                <a:cubicBezTo>
                  <a:pt x="506252" y="487362"/>
                  <a:pt x="506252" y="487362"/>
                  <a:pt x="617698" y="487362"/>
                </a:cubicBezTo>
                <a:cubicBezTo>
                  <a:pt x="629032" y="487362"/>
                  <a:pt x="636588" y="496887"/>
                  <a:pt x="636588" y="506412"/>
                </a:cubicBezTo>
                <a:cubicBezTo>
                  <a:pt x="636588" y="517842"/>
                  <a:pt x="629032" y="525462"/>
                  <a:pt x="617698" y="525462"/>
                </a:cubicBezTo>
                <a:cubicBezTo>
                  <a:pt x="617698" y="525462"/>
                  <a:pt x="617698" y="525462"/>
                  <a:pt x="506252" y="525462"/>
                </a:cubicBezTo>
                <a:cubicBezTo>
                  <a:pt x="496808" y="525462"/>
                  <a:pt x="487364" y="517842"/>
                  <a:pt x="487364" y="506412"/>
                </a:cubicBezTo>
                <a:cubicBezTo>
                  <a:pt x="487364" y="496887"/>
                  <a:pt x="496808" y="487362"/>
                  <a:pt x="506252" y="487362"/>
                </a:cubicBezTo>
                <a:close/>
                <a:moveTo>
                  <a:pt x="431330" y="413067"/>
                </a:moveTo>
                <a:cubicBezTo>
                  <a:pt x="436270" y="413067"/>
                  <a:pt x="441444" y="414972"/>
                  <a:pt x="445206" y="418782"/>
                </a:cubicBezTo>
                <a:cubicBezTo>
                  <a:pt x="450850" y="426402"/>
                  <a:pt x="450850" y="437832"/>
                  <a:pt x="445206" y="445452"/>
                </a:cubicBezTo>
                <a:cubicBezTo>
                  <a:pt x="445206" y="445452"/>
                  <a:pt x="445206" y="445452"/>
                  <a:pt x="369946" y="519747"/>
                </a:cubicBezTo>
                <a:cubicBezTo>
                  <a:pt x="366184" y="523557"/>
                  <a:pt x="362420" y="525462"/>
                  <a:pt x="356776" y="525462"/>
                </a:cubicBezTo>
                <a:cubicBezTo>
                  <a:pt x="353012" y="525462"/>
                  <a:pt x="347368" y="523557"/>
                  <a:pt x="343606" y="519747"/>
                </a:cubicBezTo>
                <a:cubicBezTo>
                  <a:pt x="343606" y="519747"/>
                  <a:pt x="343606" y="519747"/>
                  <a:pt x="305976" y="483552"/>
                </a:cubicBezTo>
                <a:cubicBezTo>
                  <a:pt x="298450" y="475932"/>
                  <a:pt x="298450" y="462597"/>
                  <a:pt x="305976" y="456882"/>
                </a:cubicBezTo>
                <a:cubicBezTo>
                  <a:pt x="313502" y="449262"/>
                  <a:pt x="324790" y="449262"/>
                  <a:pt x="332316" y="456882"/>
                </a:cubicBezTo>
                <a:cubicBezTo>
                  <a:pt x="332316" y="456882"/>
                  <a:pt x="332316" y="456882"/>
                  <a:pt x="356776" y="479742"/>
                </a:cubicBezTo>
                <a:cubicBezTo>
                  <a:pt x="356776" y="479742"/>
                  <a:pt x="356776" y="479742"/>
                  <a:pt x="418864" y="418782"/>
                </a:cubicBezTo>
                <a:cubicBezTo>
                  <a:pt x="421688" y="414972"/>
                  <a:pt x="426392" y="413067"/>
                  <a:pt x="431330" y="413067"/>
                </a:cubicBezTo>
                <a:close/>
                <a:moveTo>
                  <a:pt x="506306" y="412750"/>
                </a:moveTo>
                <a:cubicBezTo>
                  <a:pt x="506306" y="412750"/>
                  <a:pt x="506306" y="412750"/>
                  <a:pt x="693844" y="412750"/>
                </a:cubicBezTo>
                <a:cubicBezTo>
                  <a:pt x="703316" y="412750"/>
                  <a:pt x="712788" y="420370"/>
                  <a:pt x="712788" y="431800"/>
                </a:cubicBezTo>
                <a:cubicBezTo>
                  <a:pt x="712788" y="441325"/>
                  <a:pt x="703316" y="450850"/>
                  <a:pt x="693844" y="450850"/>
                </a:cubicBezTo>
                <a:cubicBezTo>
                  <a:pt x="693844" y="450850"/>
                  <a:pt x="693844" y="450850"/>
                  <a:pt x="506306" y="450850"/>
                </a:cubicBezTo>
                <a:cubicBezTo>
                  <a:pt x="496834" y="450850"/>
                  <a:pt x="487364" y="441325"/>
                  <a:pt x="487364" y="431800"/>
                </a:cubicBezTo>
                <a:cubicBezTo>
                  <a:pt x="487364" y="420370"/>
                  <a:pt x="496834" y="412750"/>
                  <a:pt x="506306" y="412750"/>
                </a:cubicBezTo>
                <a:close/>
                <a:moveTo>
                  <a:pt x="506252" y="336550"/>
                </a:moveTo>
                <a:cubicBezTo>
                  <a:pt x="506252" y="336550"/>
                  <a:pt x="506252" y="336550"/>
                  <a:pt x="617698" y="336550"/>
                </a:cubicBezTo>
                <a:cubicBezTo>
                  <a:pt x="629032" y="336550"/>
                  <a:pt x="636588" y="346075"/>
                  <a:pt x="636588" y="355600"/>
                </a:cubicBezTo>
                <a:cubicBezTo>
                  <a:pt x="636588" y="367030"/>
                  <a:pt x="629032" y="374650"/>
                  <a:pt x="617698" y="374650"/>
                </a:cubicBezTo>
                <a:cubicBezTo>
                  <a:pt x="617698" y="374650"/>
                  <a:pt x="617698" y="374650"/>
                  <a:pt x="506252" y="374650"/>
                </a:cubicBezTo>
                <a:cubicBezTo>
                  <a:pt x="496808" y="374650"/>
                  <a:pt x="487364" y="367030"/>
                  <a:pt x="487364" y="355600"/>
                </a:cubicBezTo>
                <a:cubicBezTo>
                  <a:pt x="487364" y="346075"/>
                  <a:pt x="496808" y="336550"/>
                  <a:pt x="506252" y="336550"/>
                </a:cubicBezTo>
                <a:close/>
                <a:moveTo>
                  <a:pt x="319292" y="263816"/>
                </a:moveTo>
                <a:cubicBezTo>
                  <a:pt x="324030" y="263816"/>
                  <a:pt x="328766" y="265694"/>
                  <a:pt x="332556" y="269451"/>
                </a:cubicBezTo>
                <a:cubicBezTo>
                  <a:pt x="332556" y="269451"/>
                  <a:pt x="332556" y="269451"/>
                  <a:pt x="357188" y="293872"/>
                </a:cubicBezTo>
                <a:cubicBezTo>
                  <a:pt x="357188" y="293872"/>
                  <a:pt x="357188" y="293872"/>
                  <a:pt x="381820" y="269451"/>
                </a:cubicBezTo>
                <a:cubicBezTo>
                  <a:pt x="389398" y="261937"/>
                  <a:pt x="400766" y="261937"/>
                  <a:pt x="408346" y="269451"/>
                </a:cubicBezTo>
                <a:cubicBezTo>
                  <a:pt x="415924" y="276965"/>
                  <a:pt x="415924" y="288237"/>
                  <a:pt x="408346" y="295751"/>
                </a:cubicBezTo>
                <a:cubicBezTo>
                  <a:pt x="408346" y="295751"/>
                  <a:pt x="408346" y="295751"/>
                  <a:pt x="383714" y="318294"/>
                </a:cubicBezTo>
                <a:cubicBezTo>
                  <a:pt x="383714" y="318294"/>
                  <a:pt x="383714" y="318294"/>
                  <a:pt x="408346" y="342715"/>
                </a:cubicBezTo>
                <a:cubicBezTo>
                  <a:pt x="415924" y="350229"/>
                  <a:pt x="415924" y="361500"/>
                  <a:pt x="408346" y="369014"/>
                </a:cubicBezTo>
                <a:cubicBezTo>
                  <a:pt x="404556" y="372771"/>
                  <a:pt x="398872" y="374650"/>
                  <a:pt x="395082" y="374650"/>
                </a:cubicBezTo>
                <a:cubicBezTo>
                  <a:pt x="389398" y="374650"/>
                  <a:pt x="385608" y="372771"/>
                  <a:pt x="381820" y="369014"/>
                </a:cubicBezTo>
                <a:cubicBezTo>
                  <a:pt x="381820" y="369014"/>
                  <a:pt x="381820" y="369014"/>
                  <a:pt x="357188" y="344593"/>
                </a:cubicBezTo>
                <a:cubicBezTo>
                  <a:pt x="357188" y="344593"/>
                  <a:pt x="357188" y="344593"/>
                  <a:pt x="332556" y="369014"/>
                </a:cubicBezTo>
                <a:cubicBezTo>
                  <a:pt x="328766" y="372771"/>
                  <a:pt x="324976" y="374650"/>
                  <a:pt x="319292" y="374650"/>
                </a:cubicBezTo>
                <a:cubicBezTo>
                  <a:pt x="315502" y="374650"/>
                  <a:pt x="309818" y="372771"/>
                  <a:pt x="306030" y="369014"/>
                </a:cubicBezTo>
                <a:cubicBezTo>
                  <a:pt x="298450" y="361500"/>
                  <a:pt x="298450" y="350229"/>
                  <a:pt x="306030" y="342715"/>
                </a:cubicBezTo>
                <a:cubicBezTo>
                  <a:pt x="306030" y="342715"/>
                  <a:pt x="306030" y="342715"/>
                  <a:pt x="330660" y="318294"/>
                </a:cubicBezTo>
                <a:cubicBezTo>
                  <a:pt x="330660" y="318294"/>
                  <a:pt x="330660" y="318294"/>
                  <a:pt x="306030" y="295751"/>
                </a:cubicBezTo>
                <a:cubicBezTo>
                  <a:pt x="298450" y="288237"/>
                  <a:pt x="298450" y="276965"/>
                  <a:pt x="306030" y="269451"/>
                </a:cubicBezTo>
                <a:cubicBezTo>
                  <a:pt x="309820" y="265694"/>
                  <a:pt x="314556" y="263816"/>
                  <a:pt x="319292" y="263816"/>
                </a:cubicBezTo>
                <a:close/>
                <a:moveTo>
                  <a:pt x="506306" y="263525"/>
                </a:moveTo>
                <a:cubicBezTo>
                  <a:pt x="506306" y="263525"/>
                  <a:pt x="506306" y="263525"/>
                  <a:pt x="693844" y="263525"/>
                </a:cubicBezTo>
                <a:cubicBezTo>
                  <a:pt x="703316" y="263525"/>
                  <a:pt x="712788" y="271145"/>
                  <a:pt x="712788" y="282575"/>
                </a:cubicBezTo>
                <a:cubicBezTo>
                  <a:pt x="712788" y="292100"/>
                  <a:pt x="703316" y="301625"/>
                  <a:pt x="693844" y="301625"/>
                </a:cubicBezTo>
                <a:cubicBezTo>
                  <a:pt x="693844" y="301625"/>
                  <a:pt x="693844" y="301625"/>
                  <a:pt x="506306" y="301625"/>
                </a:cubicBezTo>
                <a:cubicBezTo>
                  <a:pt x="496834" y="301625"/>
                  <a:pt x="487364" y="292100"/>
                  <a:pt x="487364" y="282575"/>
                </a:cubicBezTo>
                <a:cubicBezTo>
                  <a:pt x="487364" y="271145"/>
                  <a:pt x="496834" y="263525"/>
                  <a:pt x="506306" y="263525"/>
                </a:cubicBezTo>
                <a:close/>
                <a:moveTo>
                  <a:pt x="506252" y="187325"/>
                </a:moveTo>
                <a:cubicBezTo>
                  <a:pt x="506252" y="187325"/>
                  <a:pt x="506252" y="187325"/>
                  <a:pt x="617698" y="187325"/>
                </a:cubicBezTo>
                <a:cubicBezTo>
                  <a:pt x="629032" y="187325"/>
                  <a:pt x="636588" y="196850"/>
                  <a:pt x="636588" y="206375"/>
                </a:cubicBezTo>
                <a:cubicBezTo>
                  <a:pt x="636588" y="217805"/>
                  <a:pt x="629032" y="225425"/>
                  <a:pt x="617698" y="225425"/>
                </a:cubicBezTo>
                <a:cubicBezTo>
                  <a:pt x="617698" y="225425"/>
                  <a:pt x="617698" y="225425"/>
                  <a:pt x="506252" y="225425"/>
                </a:cubicBezTo>
                <a:cubicBezTo>
                  <a:pt x="496808" y="225425"/>
                  <a:pt x="487364" y="217805"/>
                  <a:pt x="487364" y="206375"/>
                </a:cubicBezTo>
                <a:cubicBezTo>
                  <a:pt x="487364" y="196850"/>
                  <a:pt x="496808" y="187325"/>
                  <a:pt x="506252" y="187325"/>
                </a:cubicBezTo>
                <a:close/>
                <a:moveTo>
                  <a:pt x="75880" y="114300"/>
                </a:moveTo>
                <a:cubicBezTo>
                  <a:pt x="75880" y="114300"/>
                  <a:pt x="75880" y="114300"/>
                  <a:pt x="130892" y="114300"/>
                </a:cubicBezTo>
                <a:cubicBezTo>
                  <a:pt x="142274" y="114300"/>
                  <a:pt x="149862" y="121881"/>
                  <a:pt x="149862" y="133252"/>
                </a:cubicBezTo>
                <a:cubicBezTo>
                  <a:pt x="149862" y="142728"/>
                  <a:pt x="142274" y="152204"/>
                  <a:pt x="130892" y="152204"/>
                </a:cubicBezTo>
                <a:cubicBezTo>
                  <a:pt x="130892" y="152204"/>
                  <a:pt x="130892" y="152204"/>
                  <a:pt x="75880" y="152204"/>
                </a:cubicBezTo>
                <a:cubicBezTo>
                  <a:pt x="55012" y="152204"/>
                  <a:pt x="37940" y="167366"/>
                  <a:pt x="37940" y="188213"/>
                </a:cubicBezTo>
                <a:cubicBezTo>
                  <a:pt x="37940" y="188213"/>
                  <a:pt x="37940" y="188213"/>
                  <a:pt x="37940" y="713186"/>
                </a:cubicBezTo>
                <a:cubicBezTo>
                  <a:pt x="37940" y="713186"/>
                  <a:pt x="37940" y="713186"/>
                  <a:pt x="1012986" y="713186"/>
                </a:cubicBezTo>
                <a:cubicBezTo>
                  <a:pt x="1012986" y="713186"/>
                  <a:pt x="1012986" y="713186"/>
                  <a:pt x="1012986" y="188213"/>
                </a:cubicBezTo>
                <a:cubicBezTo>
                  <a:pt x="1012986" y="167366"/>
                  <a:pt x="995912" y="152204"/>
                  <a:pt x="975046" y="152204"/>
                </a:cubicBezTo>
                <a:cubicBezTo>
                  <a:pt x="975046" y="152204"/>
                  <a:pt x="975046" y="152204"/>
                  <a:pt x="920034" y="152204"/>
                </a:cubicBezTo>
                <a:cubicBezTo>
                  <a:pt x="908652" y="152204"/>
                  <a:pt x="901064" y="142728"/>
                  <a:pt x="901064" y="133252"/>
                </a:cubicBezTo>
                <a:cubicBezTo>
                  <a:pt x="901064" y="121881"/>
                  <a:pt x="908652" y="114300"/>
                  <a:pt x="920034" y="114300"/>
                </a:cubicBezTo>
                <a:cubicBezTo>
                  <a:pt x="920034" y="114300"/>
                  <a:pt x="920034" y="114300"/>
                  <a:pt x="975046" y="114300"/>
                </a:cubicBezTo>
                <a:cubicBezTo>
                  <a:pt x="1016780" y="114300"/>
                  <a:pt x="1050924" y="146519"/>
                  <a:pt x="1050924" y="188213"/>
                </a:cubicBezTo>
                <a:cubicBezTo>
                  <a:pt x="1050924" y="188213"/>
                  <a:pt x="1050924" y="188213"/>
                  <a:pt x="1050924" y="788995"/>
                </a:cubicBezTo>
                <a:cubicBezTo>
                  <a:pt x="1050924" y="828794"/>
                  <a:pt x="1016780" y="862908"/>
                  <a:pt x="975046" y="862908"/>
                </a:cubicBezTo>
                <a:cubicBezTo>
                  <a:pt x="975046" y="862908"/>
                  <a:pt x="975046" y="862908"/>
                  <a:pt x="641178" y="862908"/>
                </a:cubicBezTo>
                <a:cubicBezTo>
                  <a:pt x="641178" y="862908"/>
                  <a:pt x="641178" y="862908"/>
                  <a:pt x="654456" y="938716"/>
                </a:cubicBezTo>
                <a:cubicBezTo>
                  <a:pt x="654456" y="938716"/>
                  <a:pt x="654456" y="938716"/>
                  <a:pt x="694294" y="938716"/>
                </a:cubicBezTo>
                <a:cubicBezTo>
                  <a:pt x="703778" y="938716"/>
                  <a:pt x="713264" y="946297"/>
                  <a:pt x="713264" y="957668"/>
                </a:cubicBezTo>
                <a:cubicBezTo>
                  <a:pt x="713264" y="967144"/>
                  <a:pt x="703778" y="974725"/>
                  <a:pt x="694294" y="974725"/>
                </a:cubicBezTo>
                <a:cubicBezTo>
                  <a:pt x="694294" y="974725"/>
                  <a:pt x="694294" y="974725"/>
                  <a:pt x="356632" y="974725"/>
                </a:cubicBezTo>
                <a:cubicBezTo>
                  <a:pt x="347146" y="974725"/>
                  <a:pt x="337662" y="967144"/>
                  <a:pt x="337662" y="957668"/>
                </a:cubicBezTo>
                <a:cubicBezTo>
                  <a:pt x="337662" y="946297"/>
                  <a:pt x="347146" y="938716"/>
                  <a:pt x="356632" y="938716"/>
                </a:cubicBezTo>
                <a:cubicBezTo>
                  <a:pt x="356632" y="938716"/>
                  <a:pt x="356632" y="938716"/>
                  <a:pt x="396468" y="938716"/>
                </a:cubicBezTo>
                <a:cubicBezTo>
                  <a:pt x="396468" y="938716"/>
                  <a:pt x="396468" y="938716"/>
                  <a:pt x="409746" y="862908"/>
                </a:cubicBezTo>
                <a:cubicBezTo>
                  <a:pt x="409746" y="862908"/>
                  <a:pt x="409746" y="862908"/>
                  <a:pt x="75880" y="862908"/>
                </a:cubicBezTo>
                <a:cubicBezTo>
                  <a:pt x="34146" y="862908"/>
                  <a:pt x="0" y="828794"/>
                  <a:pt x="0" y="788995"/>
                </a:cubicBezTo>
                <a:cubicBezTo>
                  <a:pt x="0" y="788995"/>
                  <a:pt x="0" y="788995"/>
                  <a:pt x="0" y="188213"/>
                </a:cubicBezTo>
                <a:cubicBezTo>
                  <a:pt x="0" y="146519"/>
                  <a:pt x="34146" y="114300"/>
                  <a:pt x="75880" y="114300"/>
                </a:cubicBezTo>
                <a:close/>
                <a:moveTo>
                  <a:pt x="506306" y="114300"/>
                </a:moveTo>
                <a:cubicBezTo>
                  <a:pt x="506306" y="114300"/>
                  <a:pt x="506306" y="114300"/>
                  <a:pt x="693844" y="114300"/>
                </a:cubicBezTo>
                <a:cubicBezTo>
                  <a:pt x="703316" y="114300"/>
                  <a:pt x="712788" y="121603"/>
                  <a:pt x="712788" y="132557"/>
                </a:cubicBezTo>
                <a:cubicBezTo>
                  <a:pt x="712788" y="141685"/>
                  <a:pt x="703316" y="150813"/>
                  <a:pt x="693844" y="150813"/>
                </a:cubicBezTo>
                <a:cubicBezTo>
                  <a:pt x="693844" y="150813"/>
                  <a:pt x="693844" y="150813"/>
                  <a:pt x="506306" y="150813"/>
                </a:cubicBezTo>
                <a:cubicBezTo>
                  <a:pt x="496834" y="150813"/>
                  <a:pt x="487364" y="141685"/>
                  <a:pt x="487364" y="132557"/>
                </a:cubicBezTo>
                <a:cubicBezTo>
                  <a:pt x="487364" y="121603"/>
                  <a:pt x="496834" y="114300"/>
                  <a:pt x="506306" y="114300"/>
                </a:cubicBezTo>
                <a:close/>
                <a:moveTo>
                  <a:pt x="431330" y="113030"/>
                </a:moveTo>
                <a:cubicBezTo>
                  <a:pt x="436270" y="113030"/>
                  <a:pt x="441444" y="114935"/>
                  <a:pt x="445206" y="118745"/>
                </a:cubicBezTo>
                <a:cubicBezTo>
                  <a:pt x="450850" y="126365"/>
                  <a:pt x="450850" y="137795"/>
                  <a:pt x="445206" y="145415"/>
                </a:cubicBezTo>
                <a:cubicBezTo>
                  <a:pt x="445206" y="145415"/>
                  <a:pt x="445206" y="145415"/>
                  <a:pt x="369946" y="219710"/>
                </a:cubicBezTo>
                <a:cubicBezTo>
                  <a:pt x="366184" y="223520"/>
                  <a:pt x="362420" y="225425"/>
                  <a:pt x="356776" y="225425"/>
                </a:cubicBezTo>
                <a:cubicBezTo>
                  <a:pt x="353012" y="225425"/>
                  <a:pt x="347368" y="223520"/>
                  <a:pt x="343606" y="219710"/>
                </a:cubicBezTo>
                <a:cubicBezTo>
                  <a:pt x="343606" y="219710"/>
                  <a:pt x="343606" y="219710"/>
                  <a:pt x="305976" y="181610"/>
                </a:cubicBezTo>
                <a:cubicBezTo>
                  <a:pt x="298450" y="175895"/>
                  <a:pt x="298450" y="162560"/>
                  <a:pt x="305976" y="154940"/>
                </a:cubicBezTo>
                <a:cubicBezTo>
                  <a:pt x="313502" y="149225"/>
                  <a:pt x="324790" y="149225"/>
                  <a:pt x="332316" y="154940"/>
                </a:cubicBezTo>
                <a:cubicBezTo>
                  <a:pt x="332316" y="154940"/>
                  <a:pt x="332316" y="154940"/>
                  <a:pt x="356776" y="179705"/>
                </a:cubicBezTo>
                <a:cubicBezTo>
                  <a:pt x="356776" y="179705"/>
                  <a:pt x="356776" y="179705"/>
                  <a:pt x="418864" y="118745"/>
                </a:cubicBezTo>
                <a:cubicBezTo>
                  <a:pt x="421688" y="114935"/>
                  <a:pt x="426392" y="113030"/>
                  <a:pt x="431330" y="113030"/>
                </a:cubicBezTo>
                <a:close/>
                <a:moveTo>
                  <a:pt x="207820" y="0"/>
                </a:moveTo>
                <a:cubicBezTo>
                  <a:pt x="207820" y="0"/>
                  <a:pt x="207820" y="0"/>
                  <a:pt x="843106" y="0"/>
                </a:cubicBezTo>
                <a:cubicBezTo>
                  <a:pt x="852560" y="0"/>
                  <a:pt x="862012" y="9476"/>
                  <a:pt x="862012" y="18952"/>
                </a:cubicBezTo>
                <a:cubicBezTo>
                  <a:pt x="862012" y="18952"/>
                  <a:pt x="862012" y="18952"/>
                  <a:pt x="862012" y="655736"/>
                </a:cubicBezTo>
                <a:cubicBezTo>
                  <a:pt x="862012" y="667107"/>
                  <a:pt x="852560" y="674688"/>
                  <a:pt x="843106" y="674688"/>
                </a:cubicBezTo>
                <a:cubicBezTo>
                  <a:pt x="833652" y="674688"/>
                  <a:pt x="824198" y="667107"/>
                  <a:pt x="824198" y="655736"/>
                </a:cubicBezTo>
                <a:cubicBezTo>
                  <a:pt x="824198" y="655736"/>
                  <a:pt x="824198" y="655736"/>
                  <a:pt x="824198" y="37904"/>
                </a:cubicBezTo>
                <a:cubicBezTo>
                  <a:pt x="824198" y="37904"/>
                  <a:pt x="824198" y="37904"/>
                  <a:pt x="226728" y="37904"/>
                </a:cubicBezTo>
                <a:cubicBezTo>
                  <a:pt x="226728" y="37904"/>
                  <a:pt x="226728" y="37904"/>
                  <a:pt x="226728" y="655736"/>
                </a:cubicBezTo>
                <a:cubicBezTo>
                  <a:pt x="226728" y="667107"/>
                  <a:pt x="217274" y="674688"/>
                  <a:pt x="207820" y="674688"/>
                </a:cubicBezTo>
                <a:cubicBezTo>
                  <a:pt x="198366" y="674688"/>
                  <a:pt x="188912" y="667107"/>
                  <a:pt x="188912" y="655736"/>
                </a:cubicBezTo>
                <a:cubicBezTo>
                  <a:pt x="188912" y="655736"/>
                  <a:pt x="188912" y="655736"/>
                  <a:pt x="188912" y="18952"/>
                </a:cubicBezTo>
                <a:cubicBezTo>
                  <a:pt x="188912" y="9476"/>
                  <a:pt x="198366" y="0"/>
                  <a:pt x="2078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6" name="Freeform: Shape 315">
            <a:extLst>
              <a:ext uri="{FF2B5EF4-FFF2-40B4-BE49-F238E27FC236}">
                <a16:creationId xmlns:a16="http://schemas.microsoft.com/office/drawing/2014/main" id="{6D3694B8-B463-44BF-8127-09459FE85CD4}"/>
              </a:ext>
            </a:extLst>
          </p:cNvPr>
          <p:cNvSpPr>
            <a:spLocks/>
          </p:cNvSpPr>
          <p:nvPr/>
        </p:nvSpPr>
        <p:spPr bwMode="auto">
          <a:xfrm>
            <a:off x="10545565" y="5518183"/>
            <a:ext cx="505570" cy="470334"/>
          </a:xfrm>
          <a:custGeom>
            <a:avLst/>
            <a:gdLst>
              <a:gd name="connsiteX0" fmla="*/ 988808 w 1047750"/>
              <a:gd name="connsiteY0" fmla="*/ 301626 h 974726"/>
              <a:gd name="connsiteX1" fmla="*/ 967966 w 1047750"/>
              <a:gd name="connsiteY1" fmla="*/ 318657 h 974726"/>
              <a:gd name="connsiteX2" fmla="*/ 947122 w 1047750"/>
              <a:gd name="connsiteY2" fmla="*/ 475722 h 974726"/>
              <a:gd name="connsiteX3" fmla="*/ 952808 w 1047750"/>
              <a:gd name="connsiteY3" fmla="*/ 479507 h 974726"/>
              <a:gd name="connsiteX4" fmla="*/ 977440 w 1047750"/>
              <a:gd name="connsiteY4" fmla="*/ 526816 h 974726"/>
              <a:gd name="connsiteX5" fmla="*/ 958492 w 1047750"/>
              <a:gd name="connsiteY5" fmla="*/ 576017 h 974726"/>
              <a:gd name="connsiteX6" fmla="*/ 827752 w 1047750"/>
              <a:gd name="connsiteY6" fmla="*/ 706589 h 974726"/>
              <a:gd name="connsiteX7" fmla="*/ 801226 w 1047750"/>
              <a:gd name="connsiteY7" fmla="*/ 706589 h 974726"/>
              <a:gd name="connsiteX8" fmla="*/ 801226 w 1047750"/>
              <a:gd name="connsiteY8" fmla="*/ 680096 h 974726"/>
              <a:gd name="connsiteX9" fmla="*/ 931964 w 1047750"/>
              <a:gd name="connsiteY9" fmla="*/ 549524 h 974726"/>
              <a:gd name="connsiteX10" fmla="*/ 939544 w 1047750"/>
              <a:gd name="connsiteY10" fmla="*/ 528708 h 974726"/>
              <a:gd name="connsiteX11" fmla="*/ 930070 w 1047750"/>
              <a:gd name="connsiteY11" fmla="*/ 507892 h 974726"/>
              <a:gd name="connsiteX12" fmla="*/ 890280 w 1047750"/>
              <a:gd name="connsiteY12" fmla="*/ 511677 h 974726"/>
              <a:gd name="connsiteX13" fmla="*/ 808806 w 1047750"/>
              <a:gd name="connsiteY13" fmla="*/ 593048 h 974726"/>
              <a:gd name="connsiteX14" fmla="*/ 750068 w 1047750"/>
              <a:gd name="connsiteY14" fmla="*/ 621433 h 974726"/>
              <a:gd name="connsiteX15" fmla="*/ 715962 w 1047750"/>
              <a:gd name="connsiteY15" fmla="*/ 625218 h 974726"/>
              <a:gd name="connsiteX16" fmla="*/ 598488 w 1047750"/>
              <a:gd name="connsiteY16" fmla="*/ 770928 h 974726"/>
              <a:gd name="connsiteX17" fmla="*/ 598488 w 1047750"/>
              <a:gd name="connsiteY17" fmla="*/ 823914 h 974726"/>
              <a:gd name="connsiteX18" fmla="*/ 825858 w 1047750"/>
              <a:gd name="connsiteY18" fmla="*/ 823914 h 974726"/>
              <a:gd name="connsiteX19" fmla="*/ 839122 w 1047750"/>
              <a:gd name="connsiteY19" fmla="*/ 799314 h 974726"/>
              <a:gd name="connsiteX20" fmla="*/ 994492 w 1047750"/>
              <a:gd name="connsiteY20" fmla="*/ 646034 h 974726"/>
              <a:gd name="connsiteX21" fmla="*/ 1009650 w 1047750"/>
              <a:gd name="connsiteY21" fmla="*/ 606294 h 974726"/>
              <a:gd name="connsiteX22" fmla="*/ 1009650 w 1047750"/>
              <a:gd name="connsiteY22" fmla="*/ 322442 h 974726"/>
              <a:gd name="connsiteX23" fmla="*/ 988808 w 1047750"/>
              <a:gd name="connsiteY23" fmla="*/ 301626 h 974726"/>
              <a:gd name="connsiteX24" fmla="*/ 59232 w 1047750"/>
              <a:gd name="connsiteY24" fmla="*/ 301626 h 974726"/>
              <a:gd name="connsiteX25" fmla="*/ 36512 w 1047750"/>
              <a:gd name="connsiteY25" fmla="*/ 322442 h 974726"/>
              <a:gd name="connsiteX26" fmla="*/ 36512 w 1047750"/>
              <a:gd name="connsiteY26" fmla="*/ 606294 h 974726"/>
              <a:gd name="connsiteX27" fmla="*/ 53552 w 1047750"/>
              <a:gd name="connsiteY27" fmla="*/ 646034 h 974726"/>
              <a:gd name="connsiteX28" fmla="*/ 206914 w 1047750"/>
              <a:gd name="connsiteY28" fmla="*/ 799314 h 974726"/>
              <a:gd name="connsiteX29" fmla="*/ 222060 w 1047750"/>
              <a:gd name="connsiteY29" fmla="*/ 823914 h 974726"/>
              <a:gd name="connsiteX30" fmla="*/ 449262 w 1047750"/>
              <a:gd name="connsiteY30" fmla="*/ 823914 h 974726"/>
              <a:gd name="connsiteX31" fmla="*/ 449262 w 1047750"/>
              <a:gd name="connsiteY31" fmla="*/ 770928 h 974726"/>
              <a:gd name="connsiteX32" fmla="*/ 329982 w 1047750"/>
              <a:gd name="connsiteY32" fmla="*/ 625218 h 974726"/>
              <a:gd name="connsiteX33" fmla="*/ 297794 w 1047750"/>
              <a:gd name="connsiteY33" fmla="*/ 621433 h 974726"/>
              <a:gd name="connsiteX34" fmla="*/ 239100 w 1047750"/>
              <a:gd name="connsiteY34" fmla="*/ 593048 h 974726"/>
              <a:gd name="connsiteX35" fmla="*/ 157686 w 1047750"/>
              <a:gd name="connsiteY35" fmla="*/ 511677 h 974726"/>
              <a:gd name="connsiteX36" fmla="*/ 117926 w 1047750"/>
              <a:gd name="connsiteY36" fmla="*/ 507892 h 974726"/>
              <a:gd name="connsiteX37" fmla="*/ 108460 w 1047750"/>
              <a:gd name="connsiteY37" fmla="*/ 528708 h 974726"/>
              <a:gd name="connsiteX38" fmla="*/ 116032 w 1047750"/>
              <a:gd name="connsiteY38" fmla="*/ 549524 h 974726"/>
              <a:gd name="connsiteX39" fmla="*/ 246674 w 1047750"/>
              <a:gd name="connsiteY39" fmla="*/ 680096 h 974726"/>
              <a:gd name="connsiteX40" fmla="*/ 246674 w 1047750"/>
              <a:gd name="connsiteY40" fmla="*/ 706589 h 974726"/>
              <a:gd name="connsiteX41" fmla="*/ 220166 w 1047750"/>
              <a:gd name="connsiteY41" fmla="*/ 706589 h 974726"/>
              <a:gd name="connsiteX42" fmla="*/ 89526 w 1047750"/>
              <a:gd name="connsiteY42" fmla="*/ 576017 h 974726"/>
              <a:gd name="connsiteX43" fmla="*/ 70592 w 1047750"/>
              <a:gd name="connsiteY43" fmla="*/ 526816 h 974726"/>
              <a:gd name="connsiteX44" fmla="*/ 95206 w 1047750"/>
              <a:gd name="connsiteY44" fmla="*/ 479507 h 974726"/>
              <a:gd name="connsiteX45" fmla="*/ 98992 w 1047750"/>
              <a:gd name="connsiteY45" fmla="*/ 475722 h 974726"/>
              <a:gd name="connsiteX46" fmla="*/ 80060 w 1047750"/>
              <a:gd name="connsiteY46" fmla="*/ 318657 h 974726"/>
              <a:gd name="connsiteX47" fmla="*/ 59232 w 1047750"/>
              <a:gd name="connsiteY47" fmla="*/ 301626 h 974726"/>
              <a:gd name="connsiteX48" fmla="*/ 988964 w 1047750"/>
              <a:gd name="connsiteY48" fmla="*/ 263526 h 974726"/>
              <a:gd name="connsiteX49" fmla="*/ 1047750 w 1047750"/>
              <a:gd name="connsiteY49" fmla="*/ 322319 h 974726"/>
              <a:gd name="connsiteX50" fmla="*/ 1047750 w 1047750"/>
              <a:gd name="connsiteY50" fmla="*/ 606799 h 974726"/>
              <a:gd name="connsiteX51" fmla="*/ 1021202 w 1047750"/>
              <a:gd name="connsiteY51" fmla="*/ 673177 h 974726"/>
              <a:gd name="connsiteX52" fmla="*/ 867596 w 1047750"/>
              <a:gd name="connsiteY52" fmla="*/ 824900 h 974726"/>
              <a:gd name="connsiteX53" fmla="*/ 878974 w 1047750"/>
              <a:gd name="connsiteY53" fmla="*/ 824900 h 974726"/>
              <a:gd name="connsiteX54" fmla="*/ 897938 w 1047750"/>
              <a:gd name="connsiteY54" fmla="*/ 843865 h 974726"/>
              <a:gd name="connsiteX55" fmla="*/ 897938 w 1047750"/>
              <a:gd name="connsiteY55" fmla="*/ 955761 h 974726"/>
              <a:gd name="connsiteX56" fmla="*/ 878974 w 1047750"/>
              <a:gd name="connsiteY56" fmla="*/ 974726 h 974726"/>
              <a:gd name="connsiteX57" fmla="*/ 860010 w 1047750"/>
              <a:gd name="connsiteY57" fmla="*/ 955761 h 974726"/>
              <a:gd name="connsiteX58" fmla="*/ 860010 w 1047750"/>
              <a:gd name="connsiteY58" fmla="*/ 862831 h 974726"/>
              <a:gd name="connsiteX59" fmla="*/ 598314 w 1047750"/>
              <a:gd name="connsiteY59" fmla="*/ 862831 h 974726"/>
              <a:gd name="connsiteX60" fmla="*/ 598314 w 1047750"/>
              <a:gd name="connsiteY60" fmla="*/ 955761 h 974726"/>
              <a:gd name="connsiteX61" fmla="*/ 579350 w 1047750"/>
              <a:gd name="connsiteY61" fmla="*/ 974726 h 974726"/>
              <a:gd name="connsiteX62" fmla="*/ 560388 w 1047750"/>
              <a:gd name="connsiteY62" fmla="*/ 955761 h 974726"/>
              <a:gd name="connsiteX63" fmla="*/ 560388 w 1047750"/>
              <a:gd name="connsiteY63" fmla="*/ 843865 h 974726"/>
              <a:gd name="connsiteX64" fmla="*/ 560388 w 1047750"/>
              <a:gd name="connsiteY64" fmla="*/ 771797 h 974726"/>
              <a:gd name="connsiteX65" fmla="*/ 708302 w 1047750"/>
              <a:gd name="connsiteY65" fmla="*/ 589730 h 974726"/>
              <a:gd name="connsiteX66" fmla="*/ 746230 w 1047750"/>
              <a:gd name="connsiteY66" fmla="*/ 584040 h 974726"/>
              <a:gd name="connsiteX67" fmla="*/ 782260 w 1047750"/>
              <a:gd name="connsiteY67" fmla="*/ 566972 h 974726"/>
              <a:gd name="connsiteX68" fmla="*/ 863804 w 1047750"/>
              <a:gd name="connsiteY68" fmla="*/ 485421 h 974726"/>
              <a:gd name="connsiteX69" fmla="*/ 911212 w 1047750"/>
              <a:gd name="connsiteY69" fmla="*/ 466455 h 974726"/>
              <a:gd name="connsiteX70" fmla="*/ 930176 w 1047750"/>
              <a:gd name="connsiteY70" fmla="*/ 314733 h 974726"/>
              <a:gd name="connsiteX71" fmla="*/ 988964 w 1047750"/>
              <a:gd name="connsiteY71" fmla="*/ 263526 h 974726"/>
              <a:gd name="connsiteX72" fmla="*/ 56890 w 1047750"/>
              <a:gd name="connsiteY72" fmla="*/ 263526 h 974726"/>
              <a:gd name="connsiteX73" fmla="*/ 115676 w 1047750"/>
              <a:gd name="connsiteY73" fmla="*/ 314733 h 974726"/>
              <a:gd name="connsiteX74" fmla="*/ 136536 w 1047750"/>
              <a:gd name="connsiteY74" fmla="*/ 466455 h 974726"/>
              <a:gd name="connsiteX75" fmla="*/ 183946 w 1047750"/>
              <a:gd name="connsiteY75" fmla="*/ 485421 h 974726"/>
              <a:gd name="connsiteX76" fmla="*/ 265488 w 1047750"/>
              <a:gd name="connsiteY76" fmla="*/ 566972 h 974726"/>
              <a:gd name="connsiteX77" fmla="*/ 299622 w 1047750"/>
              <a:gd name="connsiteY77" fmla="*/ 584040 h 974726"/>
              <a:gd name="connsiteX78" fmla="*/ 337550 w 1047750"/>
              <a:gd name="connsiteY78" fmla="*/ 589730 h 974726"/>
              <a:gd name="connsiteX79" fmla="*/ 487362 w 1047750"/>
              <a:gd name="connsiteY79" fmla="*/ 771797 h 974726"/>
              <a:gd name="connsiteX80" fmla="*/ 487362 w 1047750"/>
              <a:gd name="connsiteY80" fmla="*/ 843865 h 974726"/>
              <a:gd name="connsiteX81" fmla="*/ 487362 w 1047750"/>
              <a:gd name="connsiteY81" fmla="*/ 955761 h 974726"/>
              <a:gd name="connsiteX82" fmla="*/ 468398 w 1047750"/>
              <a:gd name="connsiteY82" fmla="*/ 974726 h 974726"/>
              <a:gd name="connsiteX83" fmla="*/ 449434 w 1047750"/>
              <a:gd name="connsiteY83" fmla="*/ 955761 h 974726"/>
              <a:gd name="connsiteX84" fmla="*/ 449434 w 1047750"/>
              <a:gd name="connsiteY84" fmla="*/ 862831 h 974726"/>
              <a:gd name="connsiteX85" fmla="*/ 185842 w 1047750"/>
              <a:gd name="connsiteY85" fmla="*/ 862831 h 974726"/>
              <a:gd name="connsiteX86" fmla="*/ 185842 w 1047750"/>
              <a:gd name="connsiteY86" fmla="*/ 955761 h 974726"/>
              <a:gd name="connsiteX87" fmla="*/ 168774 w 1047750"/>
              <a:gd name="connsiteY87" fmla="*/ 974726 h 974726"/>
              <a:gd name="connsiteX88" fmla="*/ 149810 w 1047750"/>
              <a:gd name="connsiteY88" fmla="*/ 955761 h 974726"/>
              <a:gd name="connsiteX89" fmla="*/ 149810 w 1047750"/>
              <a:gd name="connsiteY89" fmla="*/ 843865 h 974726"/>
              <a:gd name="connsiteX90" fmla="*/ 168774 w 1047750"/>
              <a:gd name="connsiteY90" fmla="*/ 824900 h 974726"/>
              <a:gd name="connsiteX91" fmla="*/ 178256 w 1047750"/>
              <a:gd name="connsiteY91" fmla="*/ 824900 h 974726"/>
              <a:gd name="connsiteX92" fmla="*/ 26548 w 1047750"/>
              <a:gd name="connsiteY92" fmla="*/ 673177 h 974726"/>
              <a:gd name="connsiteX93" fmla="*/ 0 w 1047750"/>
              <a:gd name="connsiteY93" fmla="*/ 606799 h 974726"/>
              <a:gd name="connsiteX94" fmla="*/ 0 w 1047750"/>
              <a:gd name="connsiteY94" fmla="*/ 322319 h 974726"/>
              <a:gd name="connsiteX95" fmla="*/ 56890 w 1047750"/>
              <a:gd name="connsiteY95" fmla="*/ 263526 h 974726"/>
              <a:gd name="connsiteX96" fmla="*/ 522930 w 1047750"/>
              <a:gd name="connsiteY96" fmla="*/ 149226 h 974726"/>
              <a:gd name="connsiteX97" fmla="*/ 541820 w 1047750"/>
              <a:gd name="connsiteY97" fmla="*/ 168196 h 974726"/>
              <a:gd name="connsiteX98" fmla="*/ 541820 w 1047750"/>
              <a:gd name="connsiteY98" fmla="*/ 206137 h 974726"/>
              <a:gd name="connsiteX99" fmla="*/ 579598 w 1047750"/>
              <a:gd name="connsiteY99" fmla="*/ 206137 h 974726"/>
              <a:gd name="connsiteX100" fmla="*/ 598488 w 1047750"/>
              <a:gd name="connsiteY100" fmla="*/ 225107 h 974726"/>
              <a:gd name="connsiteX101" fmla="*/ 579598 w 1047750"/>
              <a:gd name="connsiteY101" fmla="*/ 244077 h 974726"/>
              <a:gd name="connsiteX102" fmla="*/ 504040 w 1047750"/>
              <a:gd name="connsiteY102" fmla="*/ 244077 h 974726"/>
              <a:gd name="connsiteX103" fmla="*/ 487040 w 1047750"/>
              <a:gd name="connsiteY103" fmla="*/ 263047 h 974726"/>
              <a:gd name="connsiteX104" fmla="*/ 504040 w 1047750"/>
              <a:gd name="connsiteY104" fmla="*/ 282017 h 974726"/>
              <a:gd name="connsiteX105" fmla="*/ 541820 w 1047750"/>
              <a:gd name="connsiteY105" fmla="*/ 282017 h 974726"/>
              <a:gd name="connsiteX106" fmla="*/ 598488 w 1047750"/>
              <a:gd name="connsiteY106" fmla="*/ 337030 h 974726"/>
              <a:gd name="connsiteX107" fmla="*/ 541820 w 1047750"/>
              <a:gd name="connsiteY107" fmla="*/ 393941 h 974726"/>
              <a:gd name="connsiteX108" fmla="*/ 541820 w 1047750"/>
              <a:gd name="connsiteY108" fmla="*/ 431881 h 974726"/>
              <a:gd name="connsiteX109" fmla="*/ 522930 w 1047750"/>
              <a:gd name="connsiteY109" fmla="*/ 450851 h 974726"/>
              <a:gd name="connsiteX110" fmla="*/ 504040 w 1047750"/>
              <a:gd name="connsiteY110" fmla="*/ 431881 h 974726"/>
              <a:gd name="connsiteX111" fmla="*/ 504040 w 1047750"/>
              <a:gd name="connsiteY111" fmla="*/ 393941 h 974726"/>
              <a:gd name="connsiteX112" fmla="*/ 468152 w 1047750"/>
              <a:gd name="connsiteY112" fmla="*/ 393941 h 974726"/>
              <a:gd name="connsiteX113" fmla="*/ 449262 w 1047750"/>
              <a:gd name="connsiteY113" fmla="*/ 374971 h 974726"/>
              <a:gd name="connsiteX114" fmla="*/ 468152 w 1047750"/>
              <a:gd name="connsiteY114" fmla="*/ 356001 h 974726"/>
              <a:gd name="connsiteX115" fmla="*/ 541820 w 1047750"/>
              <a:gd name="connsiteY115" fmla="*/ 356001 h 974726"/>
              <a:gd name="connsiteX116" fmla="*/ 560708 w 1047750"/>
              <a:gd name="connsiteY116" fmla="*/ 337030 h 974726"/>
              <a:gd name="connsiteX117" fmla="*/ 541820 w 1047750"/>
              <a:gd name="connsiteY117" fmla="*/ 318060 h 974726"/>
              <a:gd name="connsiteX118" fmla="*/ 504040 w 1047750"/>
              <a:gd name="connsiteY118" fmla="*/ 318060 h 974726"/>
              <a:gd name="connsiteX119" fmla="*/ 449262 w 1047750"/>
              <a:gd name="connsiteY119" fmla="*/ 263047 h 974726"/>
              <a:gd name="connsiteX120" fmla="*/ 504040 w 1047750"/>
              <a:gd name="connsiteY120" fmla="*/ 206137 h 974726"/>
              <a:gd name="connsiteX121" fmla="*/ 504040 w 1047750"/>
              <a:gd name="connsiteY121" fmla="*/ 168196 h 974726"/>
              <a:gd name="connsiteX122" fmla="*/ 522930 w 1047750"/>
              <a:gd name="connsiteY122" fmla="*/ 149226 h 974726"/>
              <a:gd name="connsiteX123" fmla="*/ 523876 w 1047750"/>
              <a:gd name="connsiteY123" fmla="*/ 38100 h 974726"/>
              <a:gd name="connsiteX124" fmla="*/ 261936 w 1047750"/>
              <a:gd name="connsiteY124" fmla="*/ 300038 h 974726"/>
              <a:gd name="connsiteX125" fmla="*/ 523876 w 1047750"/>
              <a:gd name="connsiteY125" fmla="*/ 561976 h 974726"/>
              <a:gd name="connsiteX126" fmla="*/ 785812 w 1047750"/>
              <a:gd name="connsiteY126" fmla="*/ 300038 h 974726"/>
              <a:gd name="connsiteX127" fmla="*/ 523876 w 1047750"/>
              <a:gd name="connsiteY127" fmla="*/ 38100 h 974726"/>
              <a:gd name="connsiteX128" fmla="*/ 523080 w 1047750"/>
              <a:gd name="connsiteY128" fmla="*/ 0 h 974726"/>
              <a:gd name="connsiteX129" fmla="*/ 822324 w 1047750"/>
              <a:gd name="connsiteY129" fmla="*/ 300038 h 974726"/>
              <a:gd name="connsiteX130" fmla="*/ 523080 w 1047750"/>
              <a:gd name="connsiteY130" fmla="*/ 600076 h 974726"/>
              <a:gd name="connsiteX131" fmla="*/ 223836 w 1047750"/>
              <a:gd name="connsiteY131" fmla="*/ 300038 h 974726"/>
              <a:gd name="connsiteX132" fmla="*/ 523080 w 1047750"/>
              <a:gd name="connsiteY132" fmla="*/ 0 h 97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1047750" h="974726">
                <a:moveTo>
                  <a:pt x="988808" y="301626"/>
                </a:moveTo>
                <a:cubicBezTo>
                  <a:pt x="979334" y="301626"/>
                  <a:pt x="969860" y="309196"/>
                  <a:pt x="967966" y="318657"/>
                </a:cubicBezTo>
                <a:cubicBezTo>
                  <a:pt x="967966" y="318657"/>
                  <a:pt x="967966" y="318657"/>
                  <a:pt x="947122" y="475722"/>
                </a:cubicBezTo>
                <a:cubicBezTo>
                  <a:pt x="949018" y="477615"/>
                  <a:pt x="950912" y="477615"/>
                  <a:pt x="952808" y="479507"/>
                </a:cubicBezTo>
                <a:cubicBezTo>
                  <a:pt x="967966" y="490861"/>
                  <a:pt x="975544" y="507892"/>
                  <a:pt x="977440" y="526816"/>
                </a:cubicBezTo>
                <a:cubicBezTo>
                  <a:pt x="977440" y="545739"/>
                  <a:pt x="971754" y="562770"/>
                  <a:pt x="958492" y="576017"/>
                </a:cubicBezTo>
                <a:cubicBezTo>
                  <a:pt x="958492" y="576017"/>
                  <a:pt x="958492" y="576017"/>
                  <a:pt x="827752" y="706589"/>
                </a:cubicBezTo>
                <a:cubicBezTo>
                  <a:pt x="820174" y="714158"/>
                  <a:pt x="808806" y="714158"/>
                  <a:pt x="801226" y="706589"/>
                </a:cubicBezTo>
                <a:cubicBezTo>
                  <a:pt x="793648" y="699019"/>
                  <a:pt x="793648" y="687665"/>
                  <a:pt x="801226" y="680096"/>
                </a:cubicBezTo>
                <a:cubicBezTo>
                  <a:pt x="801226" y="680096"/>
                  <a:pt x="801226" y="680096"/>
                  <a:pt x="931964" y="549524"/>
                </a:cubicBezTo>
                <a:cubicBezTo>
                  <a:pt x="937650" y="543847"/>
                  <a:pt x="939544" y="536277"/>
                  <a:pt x="939544" y="528708"/>
                </a:cubicBezTo>
                <a:cubicBezTo>
                  <a:pt x="939544" y="521139"/>
                  <a:pt x="935754" y="513569"/>
                  <a:pt x="930070" y="507892"/>
                </a:cubicBezTo>
                <a:cubicBezTo>
                  <a:pt x="918702" y="500323"/>
                  <a:pt x="901648" y="500323"/>
                  <a:pt x="890280" y="511677"/>
                </a:cubicBezTo>
                <a:cubicBezTo>
                  <a:pt x="890280" y="511677"/>
                  <a:pt x="890280" y="511677"/>
                  <a:pt x="808806" y="593048"/>
                </a:cubicBezTo>
                <a:cubicBezTo>
                  <a:pt x="793648" y="608187"/>
                  <a:pt x="772804" y="617648"/>
                  <a:pt x="750068" y="621433"/>
                </a:cubicBezTo>
                <a:cubicBezTo>
                  <a:pt x="738700" y="621433"/>
                  <a:pt x="727330" y="623325"/>
                  <a:pt x="715962" y="625218"/>
                </a:cubicBezTo>
                <a:cubicBezTo>
                  <a:pt x="647750" y="638464"/>
                  <a:pt x="598488" y="700912"/>
                  <a:pt x="598488" y="770928"/>
                </a:cubicBezTo>
                <a:cubicBezTo>
                  <a:pt x="598488" y="770928"/>
                  <a:pt x="598488" y="770928"/>
                  <a:pt x="598488" y="823914"/>
                </a:cubicBezTo>
                <a:cubicBezTo>
                  <a:pt x="598488" y="823914"/>
                  <a:pt x="598488" y="823914"/>
                  <a:pt x="825858" y="823914"/>
                </a:cubicBezTo>
                <a:cubicBezTo>
                  <a:pt x="827752" y="814452"/>
                  <a:pt x="833438" y="806883"/>
                  <a:pt x="839122" y="799314"/>
                </a:cubicBezTo>
                <a:cubicBezTo>
                  <a:pt x="839122" y="799314"/>
                  <a:pt x="839122" y="799314"/>
                  <a:pt x="994492" y="646034"/>
                </a:cubicBezTo>
                <a:cubicBezTo>
                  <a:pt x="1003966" y="634679"/>
                  <a:pt x="1009650" y="621433"/>
                  <a:pt x="1009650" y="606294"/>
                </a:cubicBezTo>
                <a:lnTo>
                  <a:pt x="1009650" y="322442"/>
                </a:lnTo>
                <a:cubicBezTo>
                  <a:pt x="1009650" y="311088"/>
                  <a:pt x="1000176" y="301626"/>
                  <a:pt x="988808" y="301626"/>
                </a:cubicBezTo>
                <a:close/>
                <a:moveTo>
                  <a:pt x="59232" y="301626"/>
                </a:moveTo>
                <a:cubicBezTo>
                  <a:pt x="45978" y="301626"/>
                  <a:pt x="36512" y="311088"/>
                  <a:pt x="36512" y="322442"/>
                </a:cubicBezTo>
                <a:cubicBezTo>
                  <a:pt x="36512" y="322442"/>
                  <a:pt x="36512" y="322442"/>
                  <a:pt x="36512" y="606294"/>
                </a:cubicBezTo>
                <a:cubicBezTo>
                  <a:pt x="36512" y="621433"/>
                  <a:pt x="42192" y="634679"/>
                  <a:pt x="53552" y="646034"/>
                </a:cubicBezTo>
                <a:cubicBezTo>
                  <a:pt x="53552" y="646034"/>
                  <a:pt x="53552" y="646034"/>
                  <a:pt x="206914" y="799314"/>
                </a:cubicBezTo>
                <a:cubicBezTo>
                  <a:pt x="214486" y="806883"/>
                  <a:pt x="220166" y="814452"/>
                  <a:pt x="222060" y="823914"/>
                </a:cubicBezTo>
                <a:cubicBezTo>
                  <a:pt x="222060" y="823914"/>
                  <a:pt x="222060" y="823914"/>
                  <a:pt x="449262" y="823914"/>
                </a:cubicBezTo>
                <a:lnTo>
                  <a:pt x="449262" y="770928"/>
                </a:lnTo>
                <a:cubicBezTo>
                  <a:pt x="449262" y="700912"/>
                  <a:pt x="400034" y="638464"/>
                  <a:pt x="329982" y="625218"/>
                </a:cubicBezTo>
                <a:cubicBezTo>
                  <a:pt x="320514" y="623325"/>
                  <a:pt x="309154" y="621433"/>
                  <a:pt x="297794" y="621433"/>
                </a:cubicBezTo>
                <a:cubicBezTo>
                  <a:pt x="275074" y="617648"/>
                  <a:pt x="254248" y="608187"/>
                  <a:pt x="239100" y="593048"/>
                </a:cubicBezTo>
                <a:cubicBezTo>
                  <a:pt x="239100" y="593048"/>
                  <a:pt x="239100" y="593048"/>
                  <a:pt x="157686" y="511677"/>
                </a:cubicBezTo>
                <a:cubicBezTo>
                  <a:pt x="146326" y="500323"/>
                  <a:pt x="129286" y="500323"/>
                  <a:pt x="117926" y="507892"/>
                </a:cubicBezTo>
                <a:cubicBezTo>
                  <a:pt x="112246" y="513569"/>
                  <a:pt x="108460" y="521139"/>
                  <a:pt x="108460" y="528708"/>
                </a:cubicBezTo>
                <a:cubicBezTo>
                  <a:pt x="106566" y="536277"/>
                  <a:pt x="110352" y="543847"/>
                  <a:pt x="116032" y="549524"/>
                </a:cubicBezTo>
                <a:cubicBezTo>
                  <a:pt x="116032" y="549524"/>
                  <a:pt x="116032" y="549524"/>
                  <a:pt x="246674" y="680096"/>
                </a:cubicBezTo>
                <a:cubicBezTo>
                  <a:pt x="254248" y="687665"/>
                  <a:pt x="254248" y="699019"/>
                  <a:pt x="246674" y="706589"/>
                </a:cubicBezTo>
                <a:cubicBezTo>
                  <a:pt x="239100" y="714158"/>
                  <a:pt x="227740" y="714158"/>
                  <a:pt x="220166" y="706589"/>
                </a:cubicBezTo>
                <a:cubicBezTo>
                  <a:pt x="220166" y="706589"/>
                  <a:pt x="220166" y="706589"/>
                  <a:pt x="89526" y="576017"/>
                </a:cubicBezTo>
                <a:cubicBezTo>
                  <a:pt x="76272" y="562770"/>
                  <a:pt x="68698" y="545739"/>
                  <a:pt x="70592" y="526816"/>
                </a:cubicBezTo>
                <a:cubicBezTo>
                  <a:pt x="70592" y="507892"/>
                  <a:pt x="80060" y="490861"/>
                  <a:pt x="95206" y="479507"/>
                </a:cubicBezTo>
                <a:cubicBezTo>
                  <a:pt x="97100" y="477615"/>
                  <a:pt x="97100" y="477615"/>
                  <a:pt x="98992" y="475722"/>
                </a:cubicBezTo>
                <a:cubicBezTo>
                  <a:pt x="98992" y="475722"/>
                  <a:pt x="98992" y="475722"/>
                  <a:pt x="80060" y="318657"/>
                </a:cubicBezTo>
                <a:cubicBezTo>
                  <a:pt x="78166" y="309196"/>
                  <a:pt x="68698" y="301626"/>
                  <a:pt x="59232" y="301626"/>
                </a:cubicBezTo>
                <a:close/>
                <a:moveTo>
                  <a:pt x="988964" y="263526"/>
                </a:moveTo>
                <a:cubicBezTo>
                  <a:pt x="1021202" y="263526"/>
                  <a:pt x="1047750" y="290078"/>
                  <a:pt x="1047750" y="322319"/>
                </a:cubicBezTo>
                <a:cubicBezTo>
                  <a:pt x="1047750" y="322319"/>
                  <a:pt x="1047750" y="322319"/>
                  <a:pt x="1047750" y="606799"/>
                </a:cubicBezTo>
                <a:cubicBezTo>
                  <a:pt x="1047750" y="631454"/>
                  <a:pt x="1038268" y="656109"/>
                  <a:pt x="1021202" y="673177"/>
                </a:cubicBezTo>
                <a:cubicBezTo>
                  <a:pt x="1021202" y="673177"/>
                  <a:pt x="1021202" y="673177"/>
                  <a:pt x="867596" y="824900"/>
                </a:cubicBezTo>
                <a:cubicBezTo>
                  <a:pt x="867596" y="824900"/>
                  <a:pt x="867596" y="824900"/>
                  <a:pt x="878974" y="824900"/>
                </a:cubicBezTo>
                <a:cubicBezTo>
                  <a:pt x="890352" y="824900"/>
                  <a:pt x="897938" y="834383"/>
                  <a:pt x="897938" y="843865"/>
                </a:cubicBezTo>
                <a:cubicBezTo>
                  <a:pt x="897938" y="843865"/>
                  <a:pt x="897938" y="843865"/>
                  <a:pt x="897938" y="955761"/>
                </a:cubicBezTo>
                <a:cubicBezTo>
                  <a:pt x="897938" y="967140"/>
                  <a:pt x="890352" y="974726"/>
                  <a:pt x="878974" y="974726"/>
                </a:cubicBezTo>
                <a:cubicBezTo>
                  <a:pt x="869492" y="974726"/>
                  <a:pt x="860010" y="967140"/>
                  <a:pt x="860010" y="955761"/>
                </a:cubicBezTo>
                <a:cubicBezTo>
                  <a:pt x="860010" y="955761"/>
                  <a:pt x="860010" y="955761"/>
                  <a:pt x="860010" y="862831"/>
                </a:cubicBezTo>
                <a:cubicBezTo>
                  <a:pt x="860010" y="862831"/>
                  <a:pt x="860010" y="862831"/>
                  <a:pt x="598314" y="862831"/>
                </a:cubicBezTo>
                <a:cubicBezTo>
                  <a:pt x="598314" y="862831"/>
                  <a:pt x="598314" y="862831"/>
                  <a:pt x="598314" y="955761"/>
                </a:cubicBezTo>
                <a:cubicBezTo>
                  <a:pt x="598314" y="967140"/>
                  <a:pt x="588832" y="974726"/>
                  <a:pt x="579350" y="974726"/>
                </a:cubicBezTo>
                <a:cubicBezTo>
                  <a:pt x="567972" y="974726"/>
                  <a:pt x="560388" y="967140"/>
                  <a:pt x="560388" y="955761"/>
                </a:cubicBezTo>
                <a:cubicBezTo>
                  <a:pt x="560388" y="955761"/>
                  <a:pt x="560388" y="955761"/>
                  <a:pt x="560388" y="843865"/>
                </a:cubicBezTo>
                <a:cubicBezTo>
                  <a:pt x="560388" y="843865"/>
                  <a:pt x="560388" y="843865"/>
                  <a:pt x="560388" y="771797"/>
                </a:cubicBezTo>
                <a:cubicBezTo>
                  <a:pt x="560388" y="682660"/>
                  <a:pt x="622966" y="606799"/>
                  <a:pt x="708302" y="589730"/>
                </a:cubicBezTo>
                <a:cubicBezTo>
                  <a:pt x="721578" y="585937"/>
                  <a:pt x="732956" y="584040"/>
                  <a:pt x="746230" y="584040"/>
                </a:cubicBezTo>
                <a:cubicBezTo>
                  <a:pt x="759504" y="582144"/>
                  <a:pt x="772778" y="576454"/>
                  <a:pt x="782260" y="566972"/>
                </a:cubicBezTo>
                <a:cubicBezTo>
                  <a:pt x="782260" y="566972"/>
                  <a:pt x="782260" y="566972"/>
                  <a:pt x="863804" y="485421"/>
                </a:cubicBezTo>
                <a:cubicBezTo>
                  <a:pt x="877078" y="472145"/>
                  <a:pt x="894146" y="466455"/>
                  <a:pt x="911212" y="466455"/>
                </a:cubicBezTo>
                <a:cubicBezTo>
                  <a:pt x="911212" y="466455"/>
                  <a:pt x="911212" y="466455"/>
                  <a:pt x="930176" y="314733"/>
                </a:cubicBezTo>
                <a:cubicBezTo>
                  <a:pt x="933968" y="284388"/>
                  <a:pt x="960518" y="263526"/>
                  <a:pt x="988964" y="263526"/>
                </a:cubicBezTo>
                <a:close/>
                <a:moveTo>
                  <a:pt x="56890" y="263526"/>
                </a:moveTo>
                <a:cubicBezTo>
                  <a:pt x="87232" y="263526"/>
                  <a:pt x="111884" y="284388"/>
                  <a:pt x="115676" y="314733"/>
                </a:cubicBezTo>
                <a:cubicBezTo>
                  <a:pt x="115676" y="314733"/>
                  <a:pt x="115676" y="314733"/>
                  <a:pt x="136536" y="466455"/>
                </a:cubicBezTo>
                <a:cubicBezTo>
                  <a:pt x="153604" y="466455"/>
                  <a:pt x="170670" y="472145"/>
                  <a:pt x="183946" y="485421"/>
                </a:cubicBezTo>
                <a:cubicBezTo>
                  <a:pt x="183946" y="485421"/>
                  <a:pt x="183946" y="485421"/>
                  <a:pt x="265488" y="566972"/>
                </a:cubicBezTo>
                <a:cubicBezTo>
                  <a:pt x="274970" y="576454"/>
                  <a:pt x="286348" y="582144"/>
                  <a:pt x="299622" y="584040"/>
                </a:cubicBezTo>
                <a:cubicBezTo>
                  <a:pt x="312898" y="584040"/>
                  <a:pt x="326172" y="585937"/>
                  <a:pt x="337550" y="589730"/>
                </a:cubicBezTo>
                <a:cubicBezTo>
                  <a:pt x="424782" y="606799"/>
                  <a:pt x="487362" y="682660"/>
                  <a:pt x="487362" y="771797"/>
                </a:cubicBezTo>
                <a:cubicBezTo>
                  <a:pt x="487362" y="771797"/>
                  <a:pt x="487362" y="771797"/>
                  <a:pt x="487362" y="843865"/>
                </a:cubicBezTo>
                <a:cubicBezTo>
                  <a:pt x="487362" y="843865"/>
                  <a:pt x="487362" y="843865"/>
                  <a:pt x="487362" y="955761"/>
                </a:cubicBezTo>
                <a:cubicBezTo>
                  <a:pt x="487362" y="967140"/>
                  <a:pt x="477880" y="974726"/>
                  <a:pt x="468398" y="974726"/>
                </a:cubicBezTo>
                <a:cubicBezTo>
                  <a:pt x="457020" y="974726"/>
                  <a:pt x="449434" y="967140"/>
                  <a:pt x="449434" y="955761"/>
                </a:cubicBezTo>
                <a:cubicBezTo>
                  <a:pt x="449434" y="955761"/>
                  <a:pt x="449434" y="955761"/>
                  <a:pt x="449434" y="862831"/>
                </a:cubicBezTo>
                <a:cubicBezTo>
                  <a:pt x="449434" y="862831"/>
                  <a:pt x="449434" y="862831"/>
                  <a:pt x="185842" y="862831"/>
                </a:cubicBezTo>
                <a:cubicBezTo>
                  <a:pt x="185842" y="862831"/>
                  <a:pt x="185842" y="862831"/>
                  <a:pt x="185842" y="955761"/>
                </a:cubicBezTo>
                <a:cubicBezTo>
                  <a:pt x="185842" y="967140"/>
                  <a:pt x="178256" y="974726"/>
                  <a:pt x="168774" y="974726"/>
                </a:cubicBezTo>
                <a:cubicBezTo>
                  <a:pt x="157396" y="974726"/>
                  <a:pt x="149810" y="967140"/>
                  <a:pt x="149810" y="955761"/>
                </a:cubicBezTo>
                <a:cubicBezTo>
                  <a:pt x="149810" y="955761"/>
                  <a:pt x="149810" y="955761"/>
                  <a:pt x="149810" y="843865"/>
                </a:cubicBezTo>
                <a:cubicBezTo>
                  <a:pt x="149810" y="834383"/>
                  <a:pt x="157396" y="824900"/>
                  <a:pt x="168774" y="824900"/>
                </a:cubicBezTo>
                <a:cubicBezTo>
                  <a:pt x="168774" y="824900"/>
                  <a:pt x="168774" y="824900"/>
                  <a:pt x="178256" y="824900"/>
                </a:cubicBezTo>
                <a:cubicBezTo>
                  <a:pt x="178256" y="824900"/>
                  <a:pt x="178256" y="824900"/>
                  <a:pt x="26548" y="673177"/>
                </a:cubicBezTo>
                <a:cubicBezTo>
                  <a:pt x="9480" y="656109"/>
                  <a:pt x="0" y="631454"/>
                  <a:pt x="0" y="606799"/>
                </a:cubicBezTo>
                <a:cubicBezTo>
                  <a:pt x="0" y="606799"/>
                  <a:pt x="0" y="606799"/>
                  <a:pt x="0" y="322319"/>
                </a:cubicBezTo>
                <a:cubicBezTo>
                  <a:pt x="0" y="290078"/>
                  <a:pt x="24652" y="263526"/>
                  <a:pt x="56890" y="263526"/>
                </a:cubicBezTo>
                <a:close/>
                <a:moveTo>
                  <a:pt x="522930" y="149226"/>
                </a:moveTo>
                <a:cubicBezTo>
                  <a:pt x="534264" y="149226"/>
                  <a:pt x="541820" y="158711"/>
                  <a:pt x="541820" y="168196"/>
                </a:cubicBezTo>
                <a:cubicBezTo>
                  <a:pt x="541820" y="168196"/>
                  <a:pt x="541820" y="168196"/>
                  <a:pt x="541820" y="206137"/>
                </a:cubicBezTo>
                <a:cubicBezTo>
                  <a:pt x="541820" y="206137"/>
                  <a:pt x="541820" y="206137"/>
                  <a:pt x="579598" y="206137"/>
                </a:cubicBezTo>
                <a:cubicBezTo>
                  <a:pt x="589042" y="206137"/>
                  <a:pt x="598488" y="215622"/>
                  <a:pt x="598488" y="225107"/>
                </a:cubicBezTo>
                <a:cubicBezTo>
                  <a:pt x="598488" y="234592"/>
                  <a:pt x="589042" y="244077"/>
                  <a:pt x="579598" y="244077"/>
                </a:cubicBezTo>
                <a:cubicBezTo>
                  <a:pt x="579598" y="244077"/>
                  <a:pt x="579598" y="244077"/>
                  <a:pt x="504040" y="244077"/>
                </a:cubicBezTo>
                <a:cubicBezTo>
                  <a:pt x="494596" y="244077"/>
                  <a:pt x="487040" y="251665"/>
                  <a:pt x="487040" y="263047"/>
                </a:cubicBezTo>
                <a:cubicBezTo>
                  <a:pt x="487040" y="272532"/>
                  <a:pt x="494596" y="282017"/>
                  <a:pt x="504040" y="282017"/>
                </a:cubicBezTo>
                <a:cubicBezTo>
                  <a:pt x="504040" y="282017"/>
                  <a:pt x="504040" y="282017"/>
                  <a:pt x="541820" y="282017"/>
                </a:cubicBezTo>
                <a:cubicBezTo>
                  <a:pt x="573930" y="282017"/>
                  <a:pt x="598488" y="306678"/>
                  <a:pt x="598488" y="337030"/>
                </a:cubicBezTo>
                <a:cubicBezTo>
                  <a:pt x="598488" y="369280"/>
                  <a:pt x="573930" y="393941"/>
                  <a:pt x="541820" y="393941"/>
                </a:cubicBezTo>
                <a:cubicBezTo>
                  <a:pt x="541820" y="393941"/>
                  <a:pt x="541820" y="393941"/>
                  <a:pt x="541820" y="431881"/>
                </a:cubicBezTo>
                <a:cubicBezTo>
                  <a:pt x="541820" y="441366"/>
                  <a:pt x="534264" y="450851"/>
                  <a:pt x="522930" y="450851"/>
                </a:cubicBezTo>
                <a:cubicBezTo>
                  <a:pt x="513486" y="450851"/>
                  <a:pt x="504040" y="441366"/>
                  <a:pt x="504040" y="431881"/>
                </a:cubicBezTo>
                <a:cubicBezTo>
                  <a:pt x="504040" y="431881"/>
                  <a:pt x="504040" y="431881"/>
                  <a:pt x="504040" y="393941"/>
                </a:cubicBezTo>
                <a:cubicBezTo>
                  <a:pt x="504040" y="393941"/>
                  <a:pt x="504040" y="393941"/>
                  <a:pt x="468152" y="393941"/>
                </a:cubicBezTo>
                <a:cubicBezTo>
                  <a:pt x="456818" y="393941"/>
                  <a:pt x="449262" y="386353"/>
                  <a:pt x="449262" y="374971"/>
                </a:cubicBezTo>
                <a:cubicBezTo>
                  <a:pt x="449262" y="365486"/>
                  <a:pt x="456818" y="356001"/>
                  <a:pt x="468152" y="356001"/>
                </a:cubicBezTo>
                <a:cubicBezTo>
                  <a:pt x="468152" y="356001"/>
                  <a:pt x="468152" y="356001"/>
                  <a:pt x="541820" y="356001"/>
                </a:cubicBezTo>
                <a:cubicBezTo>
                  <a:pt x="553152" y="356001"/>
                  <a:pt x="560708" y="348413"/>
                  <a:pt x="560708" y="337030"/>
                </a:cubicBezTo>
                <a:cubicBezTo>
                  <a:pt x="560708" y="327545"/>
                  <a:pt x="553152" y="318060"/>
                  <a:pt x="541820" y="318060"/>
                </a:cubicBezTo>
                <a:cubicBezTo>
                  <a:pt x="541820" y="318060"/>
                  <a:pt x="541820" y="318060"/>
                  <a:pt x="504040" y="318060"/>
                </a:cubicBezTo>
                <a:cubicBezTo>
                  <a:pt x="473818" y="318060"/>
                  <a:pt x="449262" y="293399"/>
                  <a:pt x="449262" y="263047"/>
                </a:cubicBezTo>
                <a:cubicBezTo>
                  <a:pt x="449262" y="230798"/>
                  <a:pt x="473818" y="206137"/>
                  <a:pt x="504040" y="206137"/>
                </a:cubicBezTo>
                <a:cubicBezTo>
                  <a:pt x="504040" y="206137"/>
                  <a:pt x="504040" y="206137"/>
                  <a:pt x="504040" y="168196"/>
                </a:cubicBezTo>
                <a:cubicBezTo>
                  <a:pt x="504040" y="158711"/>
                  <a:pt x="513486" y="149226"/>
                  <a:pt x="522930" y="149226"/>
                </a:cubicBezTo>
                <a:close/>
                <a:moveTo>
                  <a:pt x="523876" y="38100"/>
                </a:moveTo>
                <a:cubicBezTo>
                  <a:pt x="379212" y="38100"/>
                  <a:pt x="261936" y="155374"/>
                  <a:pt x="261936" y="300038"/>
                </a:cubicBezTo>
                <a:cubicBezTo>
                  <a:pt x="261936" y="444702"/>
                  <a:pt x="379212" y="561976"/>
                  <a:pt x="523876" y="561976"/>
                </a:cubicBezTo>
                <a:cubicBezTo>
                  <a:pt x="668540" y="561976"/>
                  <a:pt x="785812" y="444702"/>
                  <a:pt x="785812" y="300038"/>
                </a:cubicBezTo>
                <a:cubicBezTo>
                  <a:pt x="785812" y="155374"/>
                  <a:pt x="668540" y="38100"/>
                  <a:pt x="523876" y="38100"/>
                </a:cubicBezTo>
                <a:close/>
                <a:moveTo>
                  <a:pt x="523080" y="0"/>
                </a:moveTo>
                <a:cubicBezTo>
                  <a:pt x="688348" y="0"/>
                  <a:pt x="822324" y="134332"/>
                  <a:pt x="822324" y="300038"/>
                </a:cubicBezTo>
                <a:cubicBezTo>
                  <a:pt x="822324" y="465744"/>
                  <a:pt x="688348" y="600076"/>
                  <a:pt x="523080" y="600076"/>
                </a:cubicBezTo>
                <a:cubicBezTo>
                  <a:pt x="357812" y="600076"/>
                  <a:pt x="223836" y="465744"/>
                  <a:pt x="223836" y="300038"/>
                </a:cubicBezTo>
                <a:cubicBezTo>
                  <a:pt x="223836" y="134332"/>
                  <a:pt x="357812" y="0"/>
                  <a:pt x="5230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0" name="Freeform: Shape 319">
            <a:extLst>
              <a:ext uri="{FF2B5EF4-FFF2-40B4-BE49-F238E27FC236}">
                <a16:creationId xmlns:a16="http://schemas.microsoft.com/office/drawing/2014/main" id="{FDC4F5DB-E76A-4972-A676-E7ABBF2E580F}"/>
              </a:ext>
            </a:extLst>
          </p:cNvPr>
          <p:cNvSpPr>
            <a:spLocks/>
          </p:cNvSpPr>
          <p:nvPr/>
        </p:nvSpPr>
        <p:spPr bwMode="auto">
          <a:xfrm>
            <a:off x="6801050" y="3212800"/>
            <a:ext cx="469568" cy="470334"/>
          </a:xfrm>
          <a:custGeom>
            <a:avLst/>
            <a:gdLst>
              <a:gd name="connsiteX0" fmla="*/ 36512 w 973138"/>
              <a:gd name="connsiteY0" fmla="*/ 712787 h 974725"/>
              <a:gd name="connsiteX1" fmla="*/ 36512 w 973138"/>
              <a:gd name="connsiteY1" fmla="*/ 787400 h 974725"/>
              <a:gd name="connsiteX2" fmla="*/ 298450 w 973138"/>
              <a:gd name="connsiteY2" fmla="*/ 787400 h 974725"/>
              <a:gd name="connsiteX3" fmla="*/ 298450 w 973138"/>
              <a:gd name="connsiteY3" fmla="*/ 712787 h 974725"/>
              <a:gd name="connsiteX4" fmla="*/ 561976 w 973138"/>
              <a:gd name="connsiteY4" fmla="*/ 563562 h 974725"/>
              <a:gd name="connsiteX5" fmla="*/ 412752 w 973138"/>
              <a:gd name="connsiteY5" fmla="*/ 713581 h 974725"/>
              <a:gd name="connsiteX6" fmla="*/ 561976 w 973138"/>
              <a:gd name="connsiteY6" fmla="*/ 863600 h 974725"/>
              <a:gd name="connsiteX7" fmla="*/ 711200 w 973138"/>
              <a:gd name="connsiteY7" fmla="*/ 713581 h 974725"/>
              <a:gd name="connsiteX8" fmla="*/ 561976 w 973138"/>
              <a:gd name="connsiteY8" fmla="*/ 563562 h 974725"/>
              <a:gd name="connsiteX9" fmla="*/ 562188 w 973138"/>
              <a:gd name="connsiteY9" fmla="*/ 525462 h 974725"/>
              <a:gd name="connsiteX10" fmla="*/ 749728 w 973138"/>
              <a:gd name="connsiteY10" fmla="*/ 713129 h 974725"/>
              <a:gd name="connsiteX11" fmla="*/ 706160 w 973138"/>
              <a:gd name="connsiteY11" fmla="*/ 830658 h 974725"/>
              <a:gd name="connsiteX12" fmla="*/ 817924 w 973138"/>
              <a:gd name="connsiteY12" fmla="*/ 942500 h 974725"/>
              <a:gd name="connsiteX13" fmla="*/ 817924 w 973138"/>
              <a:gd name="connsiteY13" fmla="*/ 969038 h 974725"/>
              <a:gd name="connsiteX14" fmla="*/ 804664 w 973138"/>
              <a:gd name="connsiteY14" fmla="*/ 974725 h 974725"/>
              <a:gd name="connsiteX15" fmla="*/ 791404 w 973138"/>
              <a:gd name="connsiteY15" fmla="*/ 969038 h 974725"/>
              <a:gd name="connsiteX16" fmla="*/ 679636 w 973138"/>
              <a:gd name="connsiteY16" fmla="*/ 857197 h 974725"/>
              <a:gd name="connsiteX17" fmla="*/ 562188 w 973138"/>
              <a:gd name="connsiteY17" fmla="*/ 900796 h 974725"/>
              <a:gd name="connsiteX18" fmla="*/ 374652 w 973138"/>
              <a:gd name="connsiteY18" fmla="*/ 713129 h 974725"/>
              <a:gd name="connsiteX19" fmla="*/ 562188 w 973138"/>
              <a:gd name="connsiteY19" fmla="*/ 525462 h 974725"/>
              <a:gd name="connsiteX20" fmla="*/ 674688 w 973138"/>
              <a:gd name="connsiteY20" fmla="*/ 376237 h 974725"/>
              <a:gd name="connsiteX21" fmla="*/ 674688 w 973138"/>
              <a:gd name="connsiteY21" fmla="*/ 450850 h 974725"/>
              <a:gd name="connsiteX22" fmla="*/ 936624 w 973138"/>
              <a:gd name="connsiteY22" fmla="*/ 450850 h 974725"/>
              <a:gd name="connsiteX23" fmla="*/ 936624 w 973138"/>
              <a:gd name="connsiteY23" fmla="*/ 376237 h 974725"/>
              <a:gd name="connsiteX24" fmla="*/ 187324 w 973138"/>
              <a:gd name="connsiteY24" fmla="*/ 376237 h 974725"/>
              <a:gd name="connsiteX25" fmla="*/ 187324 w 973138"/>
              <a:gd name="connsiteY25" fmla="*/ 450850 h 974725"/>
              <a:gd name="connsiteX26" fmla="*/ 450850 w 973138"/>
              <a:gd name="connsiteY26" fmla="*/ 450850 h 974725"/>
              <a:gd name="connsiteX27" fmla="*/ 450850 w 973138"/>
              <a:gd name="connsiteY27" fmla="*/ 376237 h 974725"/>
              <a:gd name="connsiteX28" fmla="*/ 412750 w 973138"/>
              <a:gd name="connsiteY28" fmla="*/ 38100 h 974725"/>
              <a:gd name="connsiteX29" fmla="*/ 412750 w 973138"/>
              <a:gd name="connsiteY29" fmla="*/ 114300 h 974725"/>
              <a:gd name="connsiteX30" fmla="*/ 711200 w 973138"/>
              <a:gd name="connsiteY30" fmla="*/ 114300 h 974725"/>
              <a:gd name="connsiteX31" fmla="*/ 711200 w 973138"/>
              <a:gd name="connsiteY31" fmla="*/ 38100 h 974725"/>
              <a:gd name="connsiteX32" fmla="*/ 393800 w 973138"/>
              <a:gd name="connsiteY32" fmla="*/ 0 h 974725"/>
              <a:gd name="connsiteX33" fmla="*/ 730800 w 973138"/>
              <a:gd name="connsiteY33" fmla="*/ 0 h 974725"/>
              <a:gd name="connsiteX34" fmla="*/ 749732 w 973138"/>
              <a:gd name="connsiteY34" fmla="*/ 18977 h 974725"/>
              <a:gd name="connsiteX35" fmla="*/ 749732 w 973138"/>
              <a:gd name="connsiteY35" fmla="*/ 132839 h 974725"/>
              <a:gd name="connsiteX36" fmla="*/ 730800 w 973138"/>
              <a:gd name="connsiteY36" fmla="*/ 149919 h 974725"/>
              <a:gd name="connsiteX37" fmla="*/ 581232 w 973138"/>
              <a:gd name="connsiteY37" fmla="*/ 149919 h 974725"/>
              <a:gd name="connsiteX38" fmla="*/ 581232 w 973138"/>
              <a:gd name="connsiteY38" fmla="*/ 225827 h 974725"/>
              <a:gd name="connsiteX39" fmla="*/ 804638 w 973138"/>
              <a:gd name="connsiteY39" fmla="*/ 225827 h 974725"/>
              <a:gd name="connsiteX40" fmla="*/ 823570 w 973138"/>
              <a:gd name="connsiteY40" fmla="*/ 244804 h 974725"/>
              <a:gd name="connsiteX41" fmla="*/ 823570 w 973138"/>
              <a:gd name="connsiteY41" fmla="*/ 337791 h 974725"/>
              <a:gd name="connsiteX42" fmla="*/ 954206 w 973138"/>
              <a:gd name="connsiteY42" fmla="*/ 337791 h 974725"/>
              <a:gd name="connsiteX43" fmla="*/ 973138 w 973138"/>
              <a:gd name="connsiteY43" fmla="*/ 356768 h 974725"/>
              <a:gd name="connsiteX44" fmla="*/ 973138 w 973138"/>
              <a:gd name="connsiteY44" fmla="*/ 468732 h 974725"/>
              <a:gd name="connsiteX45" fmla="*/ 954206 w 973138"/>
              <a:gd name="connsiteY45" fmla="*/ 487709 h 974725"/>
              <a:gd name="connsiteX46" fmla="*/ 823570 w 973138"/>
              <a:gd name="connsiteY46" fmla="*/ 487709 h 974725"/>
              <a:gd name="connsiteX47" fmla="*/ 823570 w 973138"/>
              <a:gd name="connsiteY47" fmla="*/ 563617 h 974725"/>
              <a:gd name="connsiteX48" fmla="*/ 954206 w 973138"/>
              <a:gd name="connsiteY48" fmla="*/ 563617 h 974725"/>
              <a:gd name="connsiteX49" fmla="*/ 973138 w 973138"/>
              <a:gd name="connsiteY49" fmla="*/ 582594 h 974725"/>
              <a:gd name="connsiteX50" fmla="*/ 973138 w 973138"/>
              <a:gd name="connsiteY50" fmla="*/ 694559 h 974725"/>
              <a:gd name="connsiteX51" fmla="*/ 954206 w 973138"/>
              <a:gd name="connsiteY51" fmla="*/ 713536 h 974725"/>
              <a:gd name="connsiteX52" fmla="*/ 804638 w 973138"/>
              <a:gd name="connsiteY52" fmla="*/ 713536 h 974725"/>
              <a:gd name="connsiteX53" fmla="*/ 785704 w 973138"/>
              <a:gd name="connsiteY53" fmla="*/ 694559 h 974725"/>
              <a:gd name="connsiteX54" fmla="*/ 804638 w 973138"/>
              <a:gd name="connsiteY54" fmla="*/ 675582 h 974725"/>
              <a:gd name="connsiteX55" fmla="*/ 937166 w 973138"/>
              <a:gd name="connsiteY55" fmla="*/ 675582 h 974725"/>
              <a:gd name="connsiteX56" fmla="*/ 937166 w 973138"/>
              <a:gd name="connsiteY56" fmla="*/ 601571 h 974725"/>
              <a:gd name="connsiteX57" fmla="*/ 768666 w 973138"/>
              <a:gd name="connsiteY57" fmla="*/ 601571 h 974725"/>
              <a:gd name="connsiteX58" fmla="*/ 749732 w 973138"/>
              <a:gd name="connsiteY58" fmla="*/ 582594 h 974725"/>
              <a:gd name="connsiteX59" fmla="*/ 768666 w 973138"/>
              <a:gd name="connsiteY59" fmla="*/ 563617 h 974725"/>
              <a:gd name="connsiteX60" fmla="*/ 785704 w 973138"/>
              <a:gd name="connsiteY60" fmla="*/ 563617 h 974725"/>
              <a:gd name="connsiteX61" fmla="*/ 785704 w 973138"/>
              <a:gd name="connsiteY61" fmla="*/ 487709 h 974725"/>
              <a:gd name="connsiteX62" fmla="*/ 655070 w 973138"/>
              <a:gd name="connsiteY62" fmla="*/ 487709 h 974725"/>
              <a:gd name="connsiteX63" fmla="*/ 636136 w 973138"/>
              <a:gd name="connsiteY63" fmla="*/ 468732 h 974725"/>
              <a:gd name="connsiteX64" fmla="*/ 636136 w 973138"/>
              <a:gd name="connsiteY64" fmla="*/ 356768 h 974725"/>
              <a:gd name="connsiteX65" fmla="*/ 655070 w 973138"/>
              <a:gd name="connsiteY65" fmla="*/ 337791 h 974725"/>
              <a:gd name="connsiteX66" fmla="*/ 785704 w 973138"/>
              <a:gd name="connsiteY66" fmla="*/ 337791 h 974725"/>
              <a:gd name="connsiteX67" fmla="*/ 785704 w 973138"/>
              <a:gd name="connsiteY67" fmla="*/ 263781 h 974725"/>
              <a:gd name="connsiteX68" fmla="*/ 337002 w 973138"/>
              <a:gd name="connsiteY68" fmla="*/ 263781 h 974725"/>
              <a:gd name="connsiteX69" fmla="*/ 337002 w 973138"/>
              <a:gd name="connsiteY69" fmla="*/ 337791 h 974725"/>
              <a:gd name="connsiteX70" fmla="*/ 467636 w 973138"/>
              <a:gd name="connsiteY70" fmla="*/ 337791 h 974725"/>
              <a:gd name="connsiteX71" fmla="*/ 486568 w 973138"/>
              <a:gd name="connsiteY71" fmla="*/ 356768 h 974725"/>
              <a:gd name="connsiteX72" fmla="*/ 486568 w 973138"/>
              <a:gd name="connsiteY72" fmla="*/ 468732 h 974725"/>
              <a:gd name="connsiteX73" fmla="*/ 467636 w 973138"/>
              <a:gd name="connsiteY73" fmla="*/ 487709 h 974725"/>
              <a:gd name="connsiteX74" fmla="*/ 337002 w 973138"/>
              <a:gd name="connsiteY74" fmla="*/ 487709 h 974725"/>
              <a:gd name="connsiteX75" fmla="*/ 337002 w 973138"/>
              <a:gd name="connsiteY75" fmla="*/ 563617 h 974725"/>
              <a:gd name="connsiteX76" fmla="*/ 355934 w 973138"/>
              <a:gd name="connsiteY76" fmla="*/ 563617 h 974725"/>
              <a:gd name="connsiteX77" fmla="*/ 374866 w 973138"/>
              <a:gd name="connsiteY77" fmla="*/ 582594 h 974725"/>
              <a:gd name="connsiteX78" fmla="*/ 355934 w 973138"/>
              <a:gd name="connsiteY78" fmla="*/ 601571 h 974725"/>
              <a:gd name="connsiteX79" fmla="*/ 187434 w 973138"/>
              <a:gd name="connsiteY79" fmla="*/ 601571 h 974725"/>
              <a:gd name="connsiteX80" fmla="*/ 187434 w 973138"/>
              <a:gd name="connsiteY80" fmla="*/ 675582 h 974725"/>
              <a:gd name="connsiteX81" fmla="*/ 318068 w 973138"/>
              <a:gd name="connsiteY81" fmla="*/ 675582 h 974725"/>
              <a:gd name="connsiteX82" fmla="*/ 337002 w 973138"/>
              <a:gd name="connsiteY82" fmla="*/ 694559 h 974725"/>
              <a:gd name="connsiteX83" fmla="*/ 337002 w 973138"/>
              <a:gd name="connsiteY83" fmla="*/ 806523 h 974725"/>
              <a:gd name="connsiteX84" fmla="*/ 318068 w 973138"/>
              <a:gd name="connsiteY84" fmla="*/ 825500 h 974725"/>
              <a:gd name="connsiteX85" fmla="*/ 18932 w 973138"/>
              <a:gd name="connsiteY85" fmla="*/ 825500 h 974725"/>
              <a:gd name="connsiteX86" fmla="*/ 0 w 973138"/>
              <a:gd name="connsiteY86" fmla="*/ 806523 h 974725"/>
              <a:gd name="connsiteX87" fmla="*/ 0 w 973138"/>
              <a:gd name="connsiteY87" fmla="*/ 694559 h 974725"/>
              <a:gd name="connsiteX88" fmla="*/ 18932 w 973138"/>
              <a:gd name="connsiteY88" fmla="*/ 675582 h 974725"/>
              <a:gd name="connsiteX89" fmla="*/ 149568 w 973138"/>
              <a:gd name="connsiteY89" fmla="*/ 675582 h 974725"/>
              <a:gd name="connsiteX90" fmla="*/ 149568 w 973138"/>
              <a:gd name="connsiteY90" fmla="*/ 582594 h 974725"/>
              <a:gd name="connsiteX91" fmla="*/ 168500 w 973138"/>
              <a:gd name="connsiteY91" fmla="*/ 563617 h 974725"/>
              <a:gd name="connsiteX92" fmla="*/ 299136 w 973138"/>
              <a:gd name="connsiteY92" fmla="*/ 563617 h 974725"/>
              <a:gd name="connsiteX93" fmla="*/ 299136 w 973138"/>
              <a:gd name="connsiteY93" fmla="*/ 487709 h 974725"/>
              <a:gd name="connsiteX94" fmla="*/ 168500 w 973138"/>
              <a:gd name="connsiteY94" fmla="*/ 487709 h 974725"/>
              <a:gd name="connsiteX95" fmla="*/ 149568 w 973138"/>
              <a:gd name="connsiteY95" fmla="*/ 468732 h 974725"/>
              <a:gd name="connsiteX96" fmla="*/ 149568 w 973138"/>
              <a:gd name="connsiteY96" fmla="*/ 356768 h 974725"/>
              <a:gd name="connsiteX97" fmla="*/ 168500 w 973138"/>
              <a:gd name="connsiteY97" fmla="*/ 337791 h 974725"/>
              <a:gd name="connsiteX98" fmla="*/ 299136 w 973138"/>
              <a:gd name="connsiteY98" fmla="*/ 337791 h 974725"/>
              <a:gd name="connsiteX99" fmla="*/ 299136 w 973138"/>
              <a:gd name="connsiteY99" fmla="*/ 244804 h 974725"/>
              <a:gd name="connsiteX100" fmla="*/ 318068 w 973138"/>
              <a:gd name="connsiteY100" fmla="*/ 225827 h 974725"/>
              <a:gd name="connsiteX101" fmla="*/ 543366 w 973138"/>
              <a:gd name="connsiteY101" fmla="*/ 225827 h 974725"/>
              <a:gd name="connsiteX102" fmla="*/ 543366 w 973138"/>
              <a:gd name="connsiteY102" fmla="*/ 149919 h 974725"/>
              <a:gd name="connsiteX103" fmla="*/ 393800 w 973138"/>
              <a:gd name="connsiteY103" fmla="*/ 149919 h 974725"/>
              <a:gd name="connsiteX104" fmla="*/ 374866 w 973138"/>
              <a:gd name="connsiteY104" fmla="*/ 132839 h 974725"/>
              <a:gd name="connsiteX105" fmla="*/ 374866 w 973138"/>
              <a:gd name="connsiteY105" fmla="*/ 18977 h 974725"/>
              <a:gd name="connsiteX106" fmla="*/ 393800 w 973138"/>
              <a:gd name="connsiteY106" fmla="*/ 0 h 97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973138" h="974725">
                <a:moveTo>
                  <a:pt x="36512" y="712787"/>
                </a:moveTo>
                <a:lnTo>
                  <a:pt x="36512" y="787400"/>
                </a:lnTo>
                <a:lnTo>
                  <a:pt x="298450" y="787400"/>
                </a:lnTo>
                <a:lnTo>
                  <a:pt x="298450" y="712787"/>
                </a:lnTo>
                <a:close/>
                <a:moveTo>
                  <a:pt x="561976" y="563562"/>
                </a:moveTo>
                <a:cubicBezTo>
                  <a:pt x="479560" y="563562"/>
                  <a:pt x="412752" y="630728"/>
                  <a:pt x="412752" y="713581"/>
                </a:cubicBezTo>
                <a:cubicBezTo>
                  <a:pt x="412752" y="796434"/>
                  <a:pt x="479560" y="863600"/>
                  <a:pt x="561976" y="863600"/>
                </a:cubicBezTo>
                <a:cubicBezTo>
                  <a:pt x="644392" y="863600"/>
                  <a:pt x="711200" y="796434"/>
                  <a:pt x="711200" y="713581"/>
                </a:cubicBezTo>
                <a:cubicBezTo>
                  <a:pt x="711200" y="630728"/>
                  <a:pt x="644392" y="563562"/>
                  <a:pt x="561976" y="563562"/>
                </a:cubicBezTo>
                <a:close/>
                <a:moveTo>
                  <a:pt x="562188" y="525462"/>
                </a:moveTo>
                <a:cubicBezTo>
                  <a:pt x="664484" y="525462"/>
                  <a:pt x="749728" y="608870"/>
                  <a:pt x="749728" y="713129"/>
                </a:cubicBezTo>
                <a:cubicBezTo>
                  <a:pt x="749728" y="758624"/>
                  <a:pt x="732680" y="798432"/>
                  <a:pt x="706160" y="830658"/>
                </a:cubicBezTo>
                <a:lnTo>
                  <a:pt x="817924" y="942500"/>
                </a:lnTo>
                <a:cubicBezTo>
                  <a:pt x="825500" y="950082"/>
                  <a:pt x="825500" y="963351"/>
                  <a:pt x="817924" y="969038"/>
                </a:cubicBezTo>
                <a:cubicBezTo>
                  <a:pt x="814136" y="972830"/>
                  <a:pt x="810348" y="974725"/>
                  <a:pt x="804664" y="974725"/>
                </a:cubicBezTo>
                <a:cubicBezTo>
                  <a:pt x="800876" y="974725"/>
                  <a:pt x="795192" y="972830"/>
                  <a:pt x="791404" y="969038"/>
                </a:cubicBezTo>
                <a:cubicBezTo>
                  <a:pt x="791404" y="969038"/>
                  <a:pt x="791404" y="969038"/>
                  <a:pt x="679636" y="857197"/>
                </a:cubicBezTo>
                <a:cubicBezTo>
                  <a:pt x="647436" y="883735"/>
                  <a:pt x="607652" y="900796"/>
                  <a:pt x="562188" y="900796"/>
                </a:cubicBezTo>
                <a:cubicBezTo>
                  <a:pt x="458000" y="900796"/>
                  <a:pt x="374652" y="815493"/>
                  <a:pt x="374652" y="713129"/>
                </a:cubicBezTo>
                <a:cubicBezTo>
                  <a:pt x="374652" y="608870"/>
                  <a:pt x="458000" y="525462"/>
                  <a:pt x="562188" y="525462"/>
                </a:cubicBezTo>
                <a:close/>
                <a:moveTo>
                  <a:pt x="674688" y="376237"/>
                </a:moveTo>
                <a:lnTo>
                  <a:pt x="674688" y="450850"/>
                </a:lnTo>
                <a:lnTo>
                  <a:pt x="936624" y="450850"/>
                </a:lnTo>
                <a:lnTo>
                  <a:pt x="936624" y="376237"/>
                </a:lnTo>
                <a:close/>
                <a:moveTo>
                  <a:pt x="187324" y="376237"/>
                </a:moveTo>
                <a:lnTo>
                  <a:pt x="187324" y="450850"/>
                </a:lnTo>
                <a:lnTo>
                  <a:pt x="450850" y="450850"/>
                </a:lnTo>
                <a:lnTo>
                  <a:pt x="450850" y="376237"/>
                </a:lnTo>
                <a:close/>
                <a:moveTo>
                  <a:pt x="412750" y="38100"/>
                </a:moveTo>
                <a:lnTo>
                  <a:pt x="412750" y="114300"/>
                </a:lnTo>
                <a:lnTo>
                  <a:pt x="711200" y="114300"/>
                </a:lnTo>
                <a:lnTo>
                  <a:pt x="711200" y="38100"/>
                </a:lnTo>
                <a:close/>
                <a:moveTo>
                  <a:pt x="393800" y="0"/>
                </a:moveTo>
                <a:cubicBezTo>
                  <a:pt x="393800" y="0"/>
                  <a:pt x="393800" y="0"/>
                  <a:pt x="730800" y="0"/>
                </a:cubicBezTo>
                <a:cubicBezTo>
                  <a:pt x="740266" y="0"/>
                  <a:pt x="749732" y="9489"/>
                  <a:pt x="749732" y="18977"/>
                </a:cubicBezTo>
                <a:cubicBezTo>
                  <a:pt x="749732" y="18977"/>
                  <a:pt x="749732" y="18977"/>
                  <a:pt x="749732" y="132839"/>
                </a:cubicBezTo>
                <a:cubicBezTo>
                  <a:pt x="749732" y="142328"/>
                  <a:pt x="740266" y="149919"/>
                  <a:pt x="730800" y="149919"/>
                </a:cubicBezTo>
                <a:cubicBezTo>
                  <a:pt x="730800" y="149919"/>
                  <a:pt x="730800" y="149919"/>
                  <a:pt x="581232" y="149919"/>
                </a:cubicBezTo>
                <a:cubicBezTo>
                  <a:pt x="581232" y="149919"/>
                  <a:pt x="581232" y="149919"/>
                  <a:pt x="581232" y="225827"/>
                </a:cubicBezTo>
                <a:cubicBezTo>
                  <a:pt x="581232" y="225827"/>
                  <a:pt x="581232" y="225827"/>
                  <a:pt x="804638" y="225827"/>
                </a:cubicBezTo>
                <a:cubicBezTo>
                  <a:pt x="815998" y="225827"/>
                  <a:pt x="823570" y="233417"/>
                  <a:pt x="823570" y="244804"/>
                </a:cubicBezTo>
                <a:cubicBezTo>
                  <a:pt x="823570" y="244804"/>
                  <a:pt x="823570" y="244804"/>
                  <a:pt x="823570" y="337791"/>
                </a:cubicBezTo>
                <a:cubicBezTo>
                  <a:pt x="823570" y="337791"/>
                  <a:pt x="823570" y="337791"/>
                  <a:pt x="954206" y="337791"/>
                </a:cubicBezTo>
                <a:cubicBezTo>
                  <a:pt x="965564" y="337791"/>
                  <a:pt x="973138" y="347280"/>
                  <a:pt x="973138" y="356768"/>
                </a:cubicBezTo>
                <a:cubicBezTo>
                  <a:pt x="973138" y="356768"/>
                  <a:pt x="973138" y="356768"/>
                  <a:pt x="973138" y="468732"/>
                </a:cubicBezTo>
                <a:cubicBezTo>
                  <a:pt x="973138" y="480119"/>
                  <a:pt x="965564" y="487709"/>
                  <a:pt x="954206" y="487709"/>
                </a:cubicBezTo>
                <a:lnTo>
                  <a:pt x="823570" y="487709"/>
                </a:lnTo>
                <a:cubicBezTo>
                  <a:pt x="823570" y="487709"/>
                  <a:pt x="823570" y="487709"/>
                  <a:pt x="823570" y="563617"/>
                </a:cubicBezTo>
                <a:cubicBezTo>
                  <a:pt x="823570" y="563617"/>
                  <a:pt x="823570" y="563617"/>
                  <a:pt x="954206" y="563617"/>
                </a:cubicBezTo>
                <a:cubicBezTo>
                  <a:pt x="965564" y="563617"/>
                  <a:pt x="973138" y="571208"/>
                  <a:pt x="973138" y="582594"/>
                </a:cubicBezTo>
                <a:cubicBezTo>
                  <a:pt x="973138" y="582594"/>
                  <a:pt x="973138" y="582594"/>
                  <a:pt x="973138" y="694559"/>
                </a:cubicBezTo>
                <a:cubicBezTo>
                  <a:pt x="973138" y="705945"/>
                  <a:pt x="965564" y="713536"/>
                  <a:pt x="954206" y="713536"/>
                </a:cubicBezTo>
                <a:cubicBezTo>
                  <a:pt x="954206" y="713536"/>
                  <a:pt x="954206" y="713536"/>
                  <a:pt x="804638" y="713536"/>
                </a:cubicBezTo>
                <a:cubicBezTo>
                  <a:pt x="795172" y="713536"/>
                  <a:pt x="785704" y="705945"/>
                  <a:pt x="785704" y="694559"/>
                </a:cubicBezTo>
                <a:cubicBezTo>
                  <a:pt x="785704" y="685070"/>
                  <a:pt x="795172" y="675582"/>
                  <a:pt x="804638" y="675582"/>
                </a:cubicBezTo>
                <a:cubicBezTo>
                  <a:pt x="804638" y="675582"/>
                  <a:pt x="804638" y="675582"/>
                  <a:pt x="937166" y="675582"/>
                </a:cubicBezTo>
                <a:cubicBezTo>
                  <a:pt x="937166" y="675582"/>
                  <a:pt x="937166" y="675582"/>
                  <a:pt x="937166" y="601571"/>
                </a:cubicBezTo>
                <a:cubicBezTo>
                  <a:pt x="937166" y="601571"/>
                  <a:pt x="937166" y="601571"/>
                  <a:pt x="768666" y="601571"/>
                </a:cubicBezTo>
                <a:cubicBezTo>
                  <a:pt x="757306" y="601571"/>
                  <a:pt x="749732" y="592083"/>
                  <a:pt x="749732" y="582594"/>
                </a:cubicBezTo>
                <a:cubicBezTo>
                  <a:pt x="749732" y="571208"/>
                  <a:pt x="757306" y="563617"/>
                  <a:pt x="768666" y="563617"/>
                </a:cubicBezTo>
                <a:cubicBezTo>
                  <a:pt x="768666" y="563617"/>
                  <a:pt x="768666" y="563617"/>
                  <a:pt x="785704" y="563617"/>
                </a:cubicBezTo>
                <a:cubicBezTo>
                  <a:pt x="785704" y="563617"/>
                  <a:pt x="785704" y="563617"/>
                  <a:pt x="785704" y="487709"/>
                </a:cubicBezTo>
                <a:cubicBezTo>
                  <a:pt x="785704" y="487709"/>
                  <a:pt x="785704" y="487709"/>
                  <a:pt x="655070" y="487709"/>
                </a:cubicBezTo>
                <a:cubicBezTo>
                  <a:pt x="645604" y="487709"/>
                  <a:pt x="636136" y="480119"/>
                  <a:pt x="636136" y="468732"/>
                </a:cubicBezTo>
                <a:cubicBezTo>
                  <a:pt x="636136" y="468732"/>
                  <a:pt x="636136" y="468732"/>
                  <a:pt x="636136" y="356768"/>
                </a:cubicBezTo>
                <a:cubicBezTo>
                  <a:pt x="636136" y="347280"/>
                  <a:pt x="645604" y="337791"/>
                  <a:pt x="655070" y="337791"/>
                </a:cubicBezTo>
                <a:cubicBezTo>
                  <a:pt x="655070" y="337791"/>
                  <a:pt x="655070" y="337791"/>
                  <a:pt x="785704" y="337791"/>
                </a:cubicBezTo>
                <a:cubicBezTo>
                  <a:pt x="785704" y="337791"/>
                  <a:pt x="785704" y="337791"/>
                  <a:pt x="785704" y="263781"/>
                </a:cubicBezTo>
                <a:cubicBezTo>
                  <a:pt x="785704" y="263781"/>
                  <a:pt x="785704" y="263781"/>
                  <a:pt x="337002" y="263781"/>
                </a:cubicBezTo>
                <a:cubicBezTo>
                  <a:pt x="337002" y="263781"/>
                  <a:pt x="337002" y="263781"/>
                  <a:pt x="337002" y="337791"/>
                </a:cubicBezTo>
                <a:cubicBezTo>
                  <a:pt x="337002" y="337791"/>
                  <a:pt x="337002" y="337791"/>
                  <a:pt x="467636" y="337791"/>
                </a:cubicBezTo>
                <a:cubicBezTo>
                  <a:pt x="478996" y="337791"/>
                  <a:pt x="486568" y="347280"/>
                  <a:pt x="486568" y="356768"/>
                </a:cubicBezTo>
                <a:cubicBezTo>
                  <a:pt x="486568" y="356768"/>
                  <a:pt x="486568" y="356768"/>
                  <a:pt x="486568" y="468732"/>
                </a:cubicBezTo>
                <a:cubicBezTo>
                  <a:pt x="486568" y="480119"/>
                  <a:pt x="478996" y="487709"/>
                  <a:pt x="467636" y="487709"/>
                </a:cubicBezTo>
                <a:cubicBezTo>
                  <a:pt x="467636" y="487709"/>
                  <a:pt x="467636" y="487709"/>
                  <a:pt x="337002" y="487709"/>
                </a:cubicBezTo>
                <a:cubicBezTo>
                  <a:pt x="337002" y="487709"/>
                  <a:pt x="337002" y="487709"/>
                  <a:pt x="337002" y="563617"/>
                </a:cubicBezTo>
                <a:cubicBezTo>
                  <a:pt x="337002" y="563617"/>
                  <a:pt x="337002" y="563617"/>
                  <a:pt x="355934" y="563617"/>
                </a:cubicBezTo>
                <a:cubicBezTo>
                  <a:pt x="367294" y="563617"/>
                  <a:pt x="374866" y="571208"/>
                  <a:pt x="374866" y="582594"/>
                </a:cubicBezTo>
                <a:cubicBezTo>
                  <a:pt x="374866" y="592083"/>
                  <a:pt x="367294" y="601571"/>
                  <a:pt x="355934" y="601571"/>
                </a:cubicBezTo>
                <a:cubicBezTo>
                  <a:pt x="355934" y="601571"/>
                  <a:pt x="355934" y="601571"/>
                  <a:pt x="187434" y="601571"/>
                </a:cubicBezTo>
                <a:cubicBezTo>
                  <a:pt x="187434" y="601571"/>
                  <a:pt x="187434" y="601571"/>
                  <a:pt x="187434" y="675582"/>
                </a:cubicBezTo>
                <a:cubicBezTo>
                  <a:pt x="187434" y="675582"/>
                  <a:pt x="187434" y="675582"/>
                  <a:pt x="318068" y="675582"/>
                </a:cubicBezTo>
                <a:cubicBezTo>
                  <a:pt x="329428" y="675582"/>
                  <a:pt x="337002" y="685070"/>
                  <a:pt x="337002" y="694559"/>
                </a:cubicBezTo>
                <a:cubicBezTo>
                  <a:pt x="337002" y="694559"/>
                  <a:pt x="337002" y="694559"/>
                  <a:pt x="337002" y="806523"/>
                </a:cubicBezTo>
                <a:cubicBezTo>
                  <a:pt x="337002" y="817909"/>
                  <a:pt x="329428" y="825500"/>
                  <a:pt x="318068" y="825500"/>
                </a:cubicBezTo>
                <a:cubicBezTo>
                  <a:pt x="318068" y="825500"/>
                  <a:pt x="318068" y="825500"/>
                  <a:pt x="18932" y="825500"/>
                </a:cubicBezTo>
                <a:cubicBezTo>
                  <a:pt x="9466" y="825500"/>
                  <a:pt x="0" y="817909"/>
                  <a:pt x="0" y="806523"/>
                </a:cubicBezTo>
                <a:cubicBezTo>
                  <a:pt x="0" y="806523"/>
                  <a:pt x="0" y="806523"/>
                  <a:pt x="0" y="694559"/>
                </a:cubicBezTo>
                <a:cubicBezTo>
                  <a:pt x="0" y="685070"/>
                  <a:pt x="9466" y="675582"/>
                  <a:pt x="18932" y="675582"/>
                </a:cubicBezTo>
                <a:cubicBezTo>
                  <a:pt x="18932" y="675582"/>
                  <a:pt x="18932" y="675582"/>
                  <a:pt x="149568" y="675582"/>
                </a:cubicBezTo>
                <a:cubicBezTo>
                  <a:pt x="149568" y="675582"/>
                  <a:pt x="149568" y="675582"/>
                  <a:pt x="149568" y="582594"/>
                </a:cubicBezTo>
                <a:cubicBezTo>
                  <a:pt x="149568" y="571208"/>
                  <a:pt x="159034" y="563617"/>
                  <a:pt x="168500" y="563617"/>
                </a:cubicBezTo>
                <a:cubicBezTo>
                  <a:pt x="168500" y="563617"/>
                  <a:pt x="168500" y="563617"/>
                  <a:pt x="299136" y="563617"/>
                </a:cubicBezTo>
                <a:cubicBezTo>
                  <a:pt x="299136" y="563617"/>
                  <a:pt x="299136" y="563617"/>
                  <a:pt x="299136" y="487709"/>
                </a:cubicBezTo>
                <a:cubicBezTo>
                  <a:pt x="299136" y="487709"/>
                  <a:pt x="299136" y="487709"/>
                  <a:pt x="168500" y="487709"/>
                </a:cubicBezTo>
                <a:cubicBezTo>
                  <a:pt x="159034" y="487709"/>
                  <a:pt x="149568" y="480119"/>
                  <a:pt x="149568" y="468732"/>
                </a:cubicBezTo>
                <a:cubicBezTo>
                  <a:pt x="149568" y="468732"/>
                  <a:pt x="149568" y="468732"/>
                  <a:pt x="149568" y="356768"/>
                </a:cubicBezTo>
                <a:cubicBezTo>
                  <a:pt x="149568" y="347280"/>
                  <a:pt x="159034" y="337791"/>
                  <a:pt x="168500" y="337791"/>
                </a:cubicBezTo>
                <a:cubicBezTo>
                  <a:pt x="168500" y="337791"/>
                  <a:pt x="168500" y="337791"/>
                  <a:pt x="299136" y="337791"/>
                </a:cubicBezTo>
                <a:cubicBezTo>
                  <a:pt x="299136" y="337791"/>
                  <a:pt x="299136" y="337791"/>
                  <a:pt x="299136" y="244804"/>
                </a:cubicBezTo>
                <a:cubicBezTo>
                  <a:pt x="299136" y="233417"/>
                  <a:pt x="308602" y="225827"/>
                  <a:pt x="318068" y="225827"/>
                </a:cubicBezTo>
                <a:cubicBezTo>
                  <a:pt x="318068" y="225827"/>
                  <a:pt x="318068" y="225827"/>
                  <a:pt x="543366" y="225827"/>
                </a:cubicBezTo>
                <a:cubicBezTo>
                  <a:pt x="543366" y="225827"/>
                  <a:pt x="543366" y="225827"/>
                  <a:pt x="543366" y="149919"/>
                </a:cubicBezTo>
                <a:cubicBezTo>
                  <a:pt x="543366" y="149919"/>
                  <a:pt x="543366" y="149919"/>
                  <a:pt x="393800" y="149919"/>
                </a:cubicBezTo>
                <a:cubicBezTo>
                  <a:pt x="382440" y="149919"/>
                  <a:pt x="374866" y="142328"/>
                  <a:pt x="374866" y="132839"/>
                </a:cubicBezTo>
                <a:cubicBezTo>
                  <a:pt x="374866" y="132839"/>
                  <a:pt x="374866" y="132839"/>
                  <a:pt x="374866" y="18977"/>
                </a:cubicBezTo>
                <a:cubicBezTo>
                  <a:pt x="374866" y="9489"/>
                  <a:pt x="382440" y="0"/>
                  <a:pt x="393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8" name="Freeform: Shape 317">
            <a:extLst>
              <a:ext uri="{FF2B5EF4-FFF2-40B4-BE49-F238E27FC236}">
                <a16:creationId xmlns:a16="http://schemas.microsoft.com/office/drawing/2014/main" id="{6601B3A5-54DB-4795-BC9A-4414D4C5E395}"/>
              </a:ext>
            </a:extLst>
          </p:cNvPr>
          <p:cNvSpPr>
            <a:spLocks/>
          </p:cNvSpPr>
          <p:nvPr/>
        </p:nvSpPr>
        <p:spPr bwMode="auto">
          <a:xfrm>
            <a:off x="6783049" y="5518183"/>
            <a:ext cx="505570" cy="470334"/>
          </a:xfrm>
          <a:custGeom>
            <a:avLst/>
            <a:gdLst>
              <a:gd name="connsiteX0" fmla="*/ 487362 w 1047750"/>
              <a:gd name="connsiteY0" fmla="*/ 590550 h 974725"/>
              <a:gd name="connsiteX1" fmla="*/ 312102 w 1047750"/>
              <a:gd name="connsiteY1" fmla="*/ 762642 h 974725"/>
              <a:gd name="connsiteX2" fmla="*/ 239712 w 1047750"/>
              <a:gd name="connsiteY2" fmla="*/ 836396 h 974725"/>
              <a:gd name="connsiteX3" fmla="*/ 487362 w 1047750"/>
              <a:gd name="connsiteY3" fmla="*/ 936625 h 974725"/>
              <a:gd name="connsiteX4" fmla="*/ 487362 w 1047750"/>
              <a:gd name="connsiteY4" fmla="*/ 590550 h 974725"/>
              <a:gd name="connsiteX5" fmla="*/ 522287 w 1047750"/>
              <a:gd name="connsiteY5" fmla="*/ 563562 h 974725"/>
              <a:gd name="connsiteX6" fmla="*/ 522287 w 1047750"/>
              <a:gd name="connsiteY6" fmla="*/ 936625 h 974725"/>
              <a:gd name="connsiteX7" fmla="*/ 898525 w 1047750"/>
              <a:gd name="connsiteY7" fmla="*/ 563562 h 974725"/>
              <a:gd name="connsiteX8" fmla="*/ 522287 w 1047750"/>
              <a:gd name="connsiteY8" fmla="*/ 563562 h 974725"/>
              <a:gd name="connsiteX9" fmla="*/ 185738 w 1047750"/>
              <a:gd name="connsiteY9" fmla="*/ 450850 h 974725"/>
              <a:gd name="connsiteX10" fmla="*/ 73025 w 1047750"/>
              <a:gd name="connsiteY10" fmla="*/ 501651 h 974725"/>
              <a:gd name="connsiteX11" fmla="*/ 73025 w 1047750"/>
              <a:gd name="connsiteY11" fmla="*/ 525463 h 974725"/>
              <a:gd name="connsiteX12" fmla="*/ 298450 w 1047750"/>
              <a:gd name="connsiteY12" fmla="*/ 525463 h 974725"/>
              <a:gd name="connsiteX13" fmla="*/ 298450 w 1047750"/>
              <a:gd name="connsiteY13" fmla="*/ 501651 h 974725"/>
              <a:gd name="connsiteX14" fmla="*/ 73025 w 1047750"/>
              <a:gd name="connsiteY14" fmla="*/ 150812 h 974725"/>
              <a:gd name="connsiteX15" fmla="*/ 73025 w 1047750"/>
              <a:gd name="connsiteY15" fmla="*/ 233947 h 974725"/>
              <a:gd name="connsiteX16" fmla="*/ 90074 w 1047750"/>
              <a:gd name="connsiteY16" fmla="*/ 264177 h 974725"/>
              <a:gd name="connsiteX17" fmla="*/ 163953 w 1047750"/>
              <a:gd name="connsiteY17" fmla="*/ 313302 h 974725"/>
              <a:gd name="connsiteX18" fmla="*/ 177213 w 1047750"/>
              <a:gd name="connsiteY18" fmla="*/ 337865 h 974725"/>
              <a:gd name="connsiteX19" fmla="*/ 163953 w 1047750"/>
              <a:gd name="connsiteY19" fmla="*/ 362427 h 974725"/>
              <a:gd name="connsiteX20" fmla="*/ 90074 w 1047750"/>
              <a:gd name="connsiteY20" fmla="*/ 411552 h 974725"/>
              <a:gd name="connsiteX21" fmla="*/ 73025 w 1047750"/>
              <a:gd name="connsiteY21" fmla="*/ 443672 h 974725"/>
              <a:gd name="connsiteX22" fmla="*/ 73025 w 1047750"/>
              <a:gd name="connsiteY22" fmla="*/ 458787 h 974725"/>
              <a:gd name="connsiteX23" fmla="*/ 179107 w 1047750"/>
              <a:gd name="connsiteY23" fmla="*/ 415331 h 974725"/>
              <a:gd name="connsiteX24" fmla="*/ 192368 w 1047750"/>
              <a:gd name="connsiteY24" fmla="*/ 415331 h 974725"/>
              <a:gd name="connsiteX25" fmla="*/ 298450 w 1047750"/>
              <a:gd name="connsiteY25" fmla="*/ 458787 h 974725"/>
              <a:gd name="connsiteX26" fmla="*/ 298450 w 1047750"/>
              <a:gd name="connsiteY26" fmla="*/ 443672 h 974725"/>
              <a:gd name="connsiteX27" fmla="*/ 281401 w 1047750"/>
              <a:gd name="connsiteY27" fmla="*/ 411552 h 974725"/>
              <a:gd name="connsiteX28" fmla="*/ 207522 w 1047750"/>
              <a:gd name="connsiteY28" fmla="*/ 362427 h 974725"/>
              <a:gd name="connsiteX29" fmla="*/ 194262 w 1047750"/>
              <a:gd name="connsiteY29" fmla="*/ 337865 h 974725"/>
              <a:gd name="connsiteX30" fmla="*/ 207522 w 1047750"/>
              <a:gd name="connsiteY30" fmla="*/ 313302 h 974725"/>
              <a:gd name="connsiteX31" fmla="*/ 281401 w 1047750"/>
              <a:gd name="connsiteY31" fmla="*/ 264177 h 974725"/>
              <a:gd name="connsiteX32" fmla="*/ 298450 w 1047750"/>
              <a:gd name="connsiteY32" fmla="*/ 233947 h 974725"/>
              <a:gd name="connsiteX33" fmla="*/ 298450 w 1047750"/>
              <a:gd name="connsiteY33" fmla="*/ 150812 h 974725"/>
              <a:gd name="connsiteX34" fmla="*/ 73025 w 1047750"/>
              <a:gd name="connsiteY34" fmla="*/ 150812 h 974725"/>
              <a:gd name="connsiteX35" fmla="*/ 503420 w 1047750"/>
              <a:gd name="connsiteY35" fmla="*/ 114300 h 974725"/>
              <a:gd name="connsiteX36" fmla="*/ 522351 w 1047750"/>
              <a:gd name="connsiteY36" fmla="*/ 133252 h 974725"/>
              <a:gd name="connsiteX37" fmla="*/ 522351 w 1047750"/>
              <a:gd name="connsiteY37" fmla="*/ 525561 h 974725"/>
              <a:gd name="connsiteX38" fmla="*/ 916107 w 1047750"/>
              <a:gd name="connsiteY38" fmla="*/ 525561 h 974725"/>
              <a:gd name="connsiteX39" fmla="*/ 935038 w 1047750"/>
              <a:gd name="connsiteY39" fmla="*/ 544513 h 974725"/>
              <a:gd name="connsiteX40" fmla="*/ 503420 w 1047750"/>
              <a:gd name="connsiteY40" fmla="*/ 974725 h 974725"/>
              <a:gd name="connsiteX41" fmla="*/ 200531 w 1047750"/>
              <a:gd name="connsiteY41" fmla="*/ 849641 h 974725"/>
              <a:gd name="connsiteX42" fmla="*/ 81268 w 1047750"/>
              <a:gd name="connsiteY42" fmla="*/ 622216 h 974725"/>
              <a:gd name="connsiteX43" fmla="*/ 96413 w 1047750"/>
              <a:gd name="connsiteY43" fmla="*/ 601369 h 974725"/>
              <a:gd name="connsiteX44" fmla="*/ 117236 w 1047750"/>
              <a:gd name="connsiteY44" fmla="*/ 616531 h 974725"/>
              <a:gd name="connsiteX45" fmla="*/ 213782 w 1047750"/>
              <a:gd name="connsiteY45" fmla="*/ 809842 h 974725"/>
              <a:gd name="connsiteX46" fmla="*/ 406874 w 1047750"/>
              <a:gd name="connsiteY46" fmla="*/ 614635 h 974725"/>
              <a:gd name="connsiteX47" fmla="*/ 486383 w 1047750"/>
              <a:gd name="connsiteY47" fmla="*/ 536932 h 974725"/>
              <a:gd name="connsiteX48" fmla="*/ 486383 w 1047750"/>
              <a:gd name="connsiteY48" fmla="*/ 152204 h 974725"/>
              <a:gd name="connsiteX49" fmla="*/ 433377 w 1047750"/>
              <a:gd name="connsiteY49" fmla="*/ 157890 h 974725"/>
              <a:gd name="connsiteX50" fmla="*/ 410660 w 1047750"/>
              <a:gd name="connsiteY50" fmla="*/ 142728 h 974725"/>
              <a:gd name="connsiteX51" fmla="*/ 425805 w 1047750"/>
              <a:gd name="connsiteY51" fmla="*/ 119986 h 974725"/>
              <a:gd name="connsiteX52" fmla="*/ 503420 w 1047750"/>
              <a:gd name="connsiteY52" fmla="*/ 114300 h 974725"/>
              <a:gd name="connsiteX53" fmla="*/ 17043 w 1047750"/>
              <a:gd name="connsiteY53" fmla="*/ 114300 h 974725"/>
              <a:gd name="connsiteX54" fmla="*/ 354126 w 1047750"/>
              <a:gd name="connsiteY54" fmla="*/ 114300 h 974725"/>
              <a:gd name="connsiteX55" fmla="*/ 373063 w 1047750"/>
              <a:gd name="connsiteY55" fmla="*/ 133256 h 974725"/>
              <a:gd name="connsiteX56" fmla="*/ 354126 w 1047750"/>
              <a:gd name="connsiteY56" fmla="*/ 150317 h 974725"/>
              <a:gd name="connsiteX57" fmla="*/ 337082 w 1047750"/>
              <a:gd name="connsiteY57" fmla="*/ 150317 h 974725"/>
              <a:gd name="connsiteX58" fmla="*/ 337082 w 1047750"/>
              <a:gd name="connsiteY58" fmla="*/ 233725 h 974725"/>
              <a:gd name="connsiteX59" fmla="*/ 302995 w 1047750"/>
              <a:gd name="connsiteY59" fmla="*/ 296280 h 974725"/>
              <a:gd name="connsiteX60" fmla="*/ 238609 w 1047750"/>
              <a:gd name="connsiteY60" fmla="*/ 337984 h 974725"/>
              <a:gd name="connsiteX61" fmla="*/ 302995 w 1047750"/>
              <a:gd name="connsiteY61" fmla="*/ 381583 h 974725"/>
              <a:gd name="connsiteX62" fmla="*/ 337082 w 1047750"/>
              <a:gd name="connsiteY62" fmla="*/ 444139 h 974725"/>
              <a:gd name="connsiteX63" fmla="*/ 337082 w 1047750"/>
              <a:gd name="connsiteY63" fmla="*/ 487738 h 974725"/>
              <a:gd name="connsiteX64" fmla="*/ 337082 w 1047750"/>
              <a:gd name="connsiteY64" fmla="*/ 525651 h 974725"/>
              <a:gd name="connsiteX65" fmla="*/ 354126 w 1047750"/>
              <a:gd name="connsiteY65" fmla="*/ 525651 h 974725"/>
              <a:gd name="connsiteX66" fmla="*/ 373063 w 1047750"/>
              <a:gd name="connsiteY66" fmla="*/ 544607 h 974725"/>
              <a:gd name="connsiteX67" fmla="*/ 354126 w 1047750"/>
              <a:gd name="connsiteY67" fmla="*/ 563563 h 974725"/>
              <a:gd name="connsiteX68" fmla="*/ 17043 w 1047750"/>
              <a:gd name="connsiteY68" fmla="*/ 563563 h 974725"/>
              <a:gd name="connsiteX69" fmla="*/ 0 w 1047750"/>
              <a:gd name="connsiteY69" fmla="*/ 544607 h 974725"/>
              <a:gd name="connsiteX70" fmla="*/ 17043 w 1047750"/>
              <a:gd name="connsiteY70" fmla="*/ 525651 h 974725"/>
              <a:gd name="connsiteX71" fmla="*/ 35981 w 1047750"/>
              <a:gd name="connsiteY71" fmla="*/ 525651 h 974725"/>
              <a:gd name="connsiteX72" fmla="*/ 35981 w 1047750"/>
              <a:gd name="connsiteY72" fmla="*/ 487738 h 974725"/>
              <a:gd name="connsiteX73" fmla="*/ 35981 w 1047750"/>
              <a:gd name="connsiteY73" fmla="*/ 444139 h 974725"/>
              <a:gd name="connsiteX74" fmla="*/ 70068 w 1047750"/>
              <a:gd name="connsiteY74" fmla="*/ 381583 h 974725"/>
              <a:gd name="connsiteX75" fmla="*/ 134454 w 1047750"/>
              <a:gd name="connsiteY75" fmla="*/ 337984 h 974725"/>
              <a:gd name="connsiteX76" fmla="*/ 70068 w 1047750"/>
              <a:gd name="connsiteY76" fmla="*/ 296280 h 974725"/>
              <a:gd name="connsiteX77" fmla="*/ 35981 w 1047750"/>
              <a:gd name="connsiteY77" fmla="*/ 233725 h 974725"/>
              <a:gd name="connsiteX78" fmla="*/ 35981 w 1047750"/>
              <a:gd name="connsiteY78" fmla="*/ 150317 h 974725"/>
              <a:gd name="connsiteX79" fmla="*/ 17043 w 1047750"/>
              <a:gd name="connsiteY79" fmla="*/ 150317 h 974725"/>
              <a:gd name="connsiteX80" fmla="*/ 0 w 1047750"/>
              <a:gd name="connsiteY80" fmla="*/ 133256 h 974725"/>
              <a:gd name="connsiteX81" fmla="*/ 17043 w 1047750"/>
              <a:gd name="connsiteY81" fmla="*/ 114300 h 974725"/>
              <a:gd name="connsiteX82" fmla="*/ 636587 w 1047750"/>
              <a:gd name="connsiteY82" fmla="*/ 38100 h 974725"/>
              <a:gd name="connsiteX83" fmla="*/ 636587 w 1047750"/>
              <a:gd name="connsiteY83" fmla="*/ 414338 h 974725"/>
              <a:gd name="connsiteX84" fmla="*/ 1009650 w 1047750"/>
              <a:gd name="connsiteY84" fmla="*/ 414338 h 974725"/>
              <a:gd name="connsiteX85" fmla="*/ 636587 w 1047750"/>
              <a:gd name="connsiteY85" fmla="*/ 38100 h 974725"/>
              <a:gd name="connsiteX86" fmla="*/ 617443 w 1047750"/>
              <a:gd name="connsiteY86" fmla="*/ 0 h 974725"/>
              <a:gd name="connsiteX87" fmla="*/ 1047750 w 1047750"/>
              <a:gd name="connsiteY87" fmla="*/ 431907 h 974725"/>
              <a:gd name="connsiteX88" fmla="*/ 1028794 w 1047750"/>
              <a:gd name="connsiteY88" fmla="*/ 450850 h 974725"/>
              <a:gd name="connsiteX89" fmla="*/ 617443 w 1047750"/>
              <a:gd name="connsiteY89" fmla="*/ 450850 h 974725"/>
              <a:gd name="connsiteX90" fmla="*/ 598487 w 1047750"/>
              <a:gd name="connsiteY90" fmla="*/ 431907 h 974725"/>
              <a:gd name="connsiteX91" fmla="*/ 598487 w 1047750"/>
              <a:gd name="connsiteY91" fmla="*/ 18944 h 974725"/>
              <a:gd name="connsiteX92" fmla="*/ 617443 w 1047750"/>
              <a:gd name="connsiteY92" fmla="*/ 0 h 97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047750" h="974725">
                <a:moveTo>
                  <a:pt x="487362" y="590550"/>
                </a:moveTo>
                <a:cubicBezTo>
                  <a:pt x="487362" y="590550"/>
                  <a:pt x="487362" y="590550"/>
                  <a:pt x="312102" y="762642"/>
                </a:cubicBezTo>
                <a:lnTo>
                  <a:pt x="239712" y="836396"/>
                </a:lnTo>
                <a:cubicBezTo>
                  <a:pt x="308292" y="896912"/>
                  <a:pt x="394017" y="932843"/>
                  <a:pt x="487362" y="936625"/>
                </a:cubicBezTo>
                <a:cubicBezTo>
                  <a:pt x="487362" y="936625"/>
                  <a:pt x="487362" y="936625"/>
                  <a:pt x="487362" y="590550"/>
                </a:cubicBezTo>
                <a:close/>
                <a:moveTo>
                  <a:pt x="522287" y="563562"/>
                </a:moveTo>
                <a:cubicBezTo>
                  <a:pt x="522287" y="563562"/>
                  <a:pt x="522287" y="563562"/>
                  <a:pt x="522287" y="936625"/>
                </a:cubicBezTo>
                <a:cubicBezTo>
                  <a:pt x="725608" y="927157"/>
                  <a:pt x="889024" y="764297"/>
                  <a:pt x="898525" y="563562"/>
                </a:cubicBezTo>
                <a:cubicBezTo>
                  <a:pt x="898525" y="563562"/>
                  <a:pt x="898525" y="563562"/>
                  <a:pt x="522287" y="563562"/>
                </a:cubicBezTo>
                <a:close/>
                <a:moveTo>
                  <a:pt x="185738" y="450850"/>
                </a:moveTo>
                <a:lnTo>
                  <a:pt x="73025" y="501651"/>
                </a:lnTo>
                <a:lnTo>
                  <a:pt x="73025" y="525463"/>
                </a:lnTo>
                <a:lnTo>
                  <a:pt x="298450" y="525463"/>
                </a:lnTo>
                <a:lnTo>
                  <a:pt x="298450" y="501651"/>
                </a:lnTo>
                <a:close/>
                <a:moveTo>
                  <a:pt x="73025" y="150812"/>
                </a:moveTo>
                <a:cubicBezTo>
                  <a:pt x="73025" y="150812"/>
                  <a:pt x="73025" y="150812"/>
                  <a:pt x="73025" y="233947"/>
                </a:cubicBezTo>
                <a:cubicBezTo>
                  <a:pt x="73025" y="245283"/>
                  <a:pt x="78708" y="258509"/>
                  <a:pt x="90074" y="264177"/>
                </a:cubicBezTo>
                <a:cubicBezTo>
                  <a:pt x="90074" y="264177"/>
                  <a:pt x="90074" y="264177"/>
                  <a:pt x="163953" y="313302"/>
                </a:cubicBezTo>
                <a:cubicBezTo>
                  <a:pt x="171530" y="318970"/>
                  <a:pt x="177213" y="328417"/>
                  <a:pt x="177213" y="337865"/>
                </a:cubicBezTo>
                <a:cubicBezTo>
                  <a:pt x="177213" y="349201"/>
                  <a:pt x="171530" y="356759"/>
                  <a:pt x="163953" y="362427"/>
                </a:cubicBezTo>
                <a:cubicBezTo>
                  <a:pt x="163953" y="362427"/>
                  <a:pt x="163953" y="362427"/>
                  <a:pt x="90074" y="411552"/>
                </a:cubicBezTo>
                <a:cubicBezTo>
                  <a:pt x="78708" y="419109"/>
                  <a:pt x="73025" y="430446"/>
                  <a:pt x="73025" y="443672"/>
                </a:cubicBezTo>
                <a:cubicBezTo>
                  <a:pt x="73025" y="443672"/>
                  <a:pt x="73025" y="443672"/>
                  <a:pt x="73025" y="458787"/>
                </a:cubicBezTo>
                <a:cubicBezTo>
                  <a:pt x="73025" y="458787"/>
                  <a:pt x="73025" y="458787"/>
                  <a:pt x="179107" y="415331"/>
                </a:cubicBezTo>
                <a:cubicBezTo>
                  <a:pt x="182896" y="413441"/>
                  <a:pt x="188579" y="413441"/>
                  <a:pt x="192368" y="415331"/>
                </a:cubicBezTo>
                <a:cubicBezTo>
                  <a:pt x="192368" y="415331"/>
                  <a:pt x="192368" y="415331"/>
                  <a:pt x="298450" y="458787"/>
                </a:cubicBezTo>
                <a:cubicBezTo>
                  <a:pt x="298450" y="458787"/>
                  <a:pt x="298450" y="458787"/>
                  <a:pt x="298450" y="443672"/>
                </a:cubicBezTo>
                <a:cubicBezTo>
                  <a:pt x="298450" y="430446"/>
                  <a:pt x="290873" y="419109"/>
                  <a:pt x="281401" y="411552"/>
                </a:cubicBezTo>
                <a:cubicBezTo>
                  <a:pt x="281401" y="411552"/>
                  <a:pt x="281401" y="411552"/>
                  <a:pt x="207522" y="362427"/>
                </a:cubicBezTo>
                <a:cubicBezTo>
                  <a:pt x="199945" y="356759"/>
                  <a:pt x="194262" y="349201"/>
                  <a:pt x="194262" y="337865"/>
                </a:cubicBezTo>
                <a:cubicBezTo>
                  <a:pt x="194262" y="328417"/>
                  <a:pt x="199945" y="318970"/>
                  <a:pt x="207522" y="313302"/>
                </a:cubicBezTo>
                <a:cubicBezTo>
                  <a:pt x="207522" y="313302"/>
                  <a:pt x="207522" y="313302"/>
                  <a:pt x="281401" y="264177"/>
                </a:cubicBezTo>
                <a:cubicBezTo>
                  <a:pt x="290873" y="258509"/>
                  <a:pt x="298450" y="245283"/>
                  <a:pt x="298450" y="233947"/>
                </a:cubicBezTo>
                <a:cubicBezTo>
                  <a:pt x="298450" y="233947"/>
                  <a:pt x="298450" y="233947"/>
                  <a:pt x="298450" y="150812"/>
                </a:cubicBezTo>
                <a:cubicBezTo>
                  <a:pt x="298450" y="150812"/>
                  <a:pt x="298450" y="150812"/>
                  <a:pt x="73025" y="150812"/>
                </a:cubicBezTo>
                <a:close/>
                <a:moveTo>
                  <a:pt x="503420" y="114300"/>
                </a:moveTo>
                <a:cubicBezTo>
                  <a:pt x="514779" y="114300"/>
                  <a:pt x="522351" y="121881"/>
                  <a:pt x="522351" y="133252"/>
                </a:cubicBezTo>
                <a:cubicBezTo>
                  <a:pt x="522351" y="133252"/>
                  <a:pt x="522351" y="133252"/>
                  <a:pt x="522351" y="525561"/>
                </a:cubicBezTo>
                <a:cubicBezTo>
                  <a:pt x="522351" y="525561"/>
                  <a:pt x="522351" y="525561"/>
                  <a:pt x="916107" y="525561"/>
                </a:cubicBezTo>
                <a:cubicBezTo>
                  <a:pt x="925573" y="525561"/>
                  <a:pt x="935038" y="535037"/>
                  <a:pt x="935038" y="544513"/>
                </a:cubicBezTo>
                <a:cubicBezTo>
                  <a:pt x="935038" y="781414"/>
                  <a:pt x="741946" y="974725"/>
                  <a:pt x="503420" y="974725"/>
                </a:cubicBezTo>
                <a:cubicBezTo>
                  <a:pt x="389837" y="974725"/>
                  <a:pt x="281932" y="931135"/>
                  <a:pt x="200531" y="849641"/>
                </a:cubicBezTo>
                <a:cubicBezTo>
                  <a:pt x="138060" y="787100"/>
                  <a:pt x="96413" y="709396"/>
                  <a:pt x="81268" y="622216"/>
                </a:cubicBezTo>
                <a:cubicBezTo>
                  <a:pt x="79375" y="612740"/>
                  <a:pt x="86947" y="603264"/>
                  <a:pt x="96413" y="601369"/>
                </a:cubicBezTo>
                <a:cubicBezTo>
                  <a:pt x="105878" y="599474"/>
                  <a:pt x="115343" y="605159"/>
                  <a:pt x="117236" y="616531"/>
                </a:cubicBezTo>
                <a:cubicBezTo>
                  <a:pt x="130488" y="688549"/>
                  <a:pt x="164563" y="754881"/>
                  <a:pt x="213782" y="809842"/>
                </a:cubicBezTo>
                <a:cubicBezTo>
                  <a:pt x="213782" y="809842"/>
                  <a:pt x="213782" y="809842"/>
                  <a:pt x="406874" y="614635"/>
                </a:cubicBezTo>
                <a:cubicBezTo>
                  <a:pt x="406874" y="614635"/>
                  <a:pt x="406874" y="614635"/>
                  <a:pt x="486383" y="536932"/>
                </a:cubicBezTo>
                <a:cubicBezTo>
                  <a:pt x="486383" y="536932"/>
                  <a:pt x="486383" y="536932"/>
                  <a:pt x="486383" y="152204"/>
                </a:cubicBezTo>
                <a:cubicBezTo>
                  <a:pt x="467452" y="152204"/>
                  <a:pt x="450415" y="154100"/>
                  <a:pt x="433377" y="157890"/>
                </a:cubicBezTo>
                <a:cubicBezTo>
                  <a:pt x="422019" y="159785"/>
                  <a:pt x="412554" y="152204"/>
                  <a:pt x="410660" y="142728"/>
                </a:cubicBezTo>
                <a:cubicBezTo>
                  <a:pt x="408767" y="133252"/>
                  <a:pt x="416340" y="121881"/>
                  <a:pt x="425805" y="119986"/>
                </a:cubicBezTo>
                <a:cubicBezTo>
                  <a:pt x="452308" y="116195"/>
                  <a:pt x="478811" y="114300"/>
                  <a:pt x="503420" y="114300"/>
                </a:cubicBezTo>
                <a:close/>
                <a:moveTo>
                  <a:pt x="17043" y="114300"/>
                </a:moveTo>
                <a:cubicBezTo>
                  <a:pt x="17043" y="114300"/>
                  <a:pt x="17043" y="114300"/>
                  <a:pt x="354126" y="114300"/>
                </a:cubicBezTo>
                <a:cubicBezTo>
                  <a:pt x="365488" y="114300"/>
                  <a:pt x="373063" y="121883"/>
                  <a:pt x="373063" y="133256"/>
                </a:cubicBezTo>
                <a:cubicBezTo>
                  <a:pt x="373063" y="142735"/>
                  <a:pt x="365488" y="150317"/>
                  <a:pt x="354126" y="150317"/>
                </a:cubicBezTo>
                <a:cubicBezTo>
                  <a:pt x="354126" y="150317"/>
                  <a:pt x="354126" y="150317"/>
                  <a:pt x="337082" y="150317"/>
                </a:cubicBezTo>
                <a:cubicBezTo>
                  <a:pt x="337082" y="150317"/>
                  <a:pt x="337082" y="150317"/>
                  <a:pt x="337082" y="233725"/>
                </a:cubicBezTo>
                <a:cubicBezTo>
                  <a:pt x="337082" y="258368"/>
                  <a:pt x="323826" y="281115"/>
                  <a:pt x="302995" y="296280"/>
                </a:cubicBezTo>
                <a:cubicBezTo>
                  <a:pt x="302995" y="296280"/>
                  <a:pt x="302995" y="296280"/>
                  <a:pt x="238609" y="337984"/>
                </a:cubicBezTo>
                <a:cubicBezTo>
                  <a:pt x="238609" y="337984"/>
                  <a:pt x="238609" y="337984"/>
                  <a:pt x="302995" y="381583"/>
                </a:cubicBezTo>
                <a:cubicBezTo>
                  <a:pt x="323826" y="394853"/>
                  <a:pt x="337082" y="417600"/>
                  <a:pt x="337082" y="444139"/>
                </a:cubicBezTo>
                <a:cubicBezTo>
                  <a:pt x="337082" y="444139"/>
                  <a:pt x="337082" y="444139"/>
                  <a:pt x="337082" y="487738"/>
                </a:cubicBezTo>
                <a:cubicBezTo>
                  <a:pt x="337082" y="487738"/>
                  <a:pt x="337082" y="487738"/>
                  <a:pt x="337082" y="525651"/>
                </a:cubicBezTo>
                <a:cubicBezTo>
                  <a:pt x="337082" y="525651"/>
                  <a:pt x="337082" y="525651"/>
                  <a:pt x="354126" y="525651"/>
                </a:cubicBezTo>
                <a:cubicBezTo>
                  <a:pt x="365488" y="525651"/>
                  <a:pt x="373063" y="535129"/>
                  <a:pt x="373063" y="544607"/>
                </a:cubicBezTo>
                <a:cubicBezTo>
                  <a:pt x="373063" y="554085"/>
                  <a:pt x="365488" y="563563"/>
                  <a:pt x="354126" y="563563"/>
                </a:cubicBezTo>
                <a:lnTo>
                  <a:pt x="17043" y="563563"/>
                </a:lnTo>
                <a:cubicBezTo>
                  <a:pt x="7575" y="563563"/>
                  <a:pt x="0" y="554085"/>
                  <a:pt x="0" y="544607"/>
                </a:cubicBezTo>
                <a:cubicBezTo>
                  <a:pt x="0" y="535129"/>
                  <a:pt x="7575" y="525651"/>
                  <a:pt x="17043" y="525651"/>
                </a:cubicBezTo>
                <a:cubicBezTo>
                  <a:pt x="17043" y="525651"/>
                  <a:pt x="17043" y="525651"/>
                  <a:pt x="35981" y="525651"/>
                </a:cubicBezTo>
                <a:cubicBezTo>
                  <a:pt x="35981" y="525651"/>
                  <a:pt x="35981" y="525651"/>
                  <a:pt x="35981" y="487738"/>
                </a:cubicBezTo>
                <a:cubicBezTo>
                  <a:pt x="35981" y="487738"/>
                  <a:pt x="35981" y="487738"/>
                  <a:pt x="35981" y="444139"/>
                </a:cubicBezTo>
                <a:cubicBezTo>
                  <a:pt x="35981" y="417600"/>
                  <a:pt x="49237" y="394853"/>
                  <a:pt x="70068" y="381583"/>
                </a:cubicBezTo>
                <a:cubicBezTo>
                  <a:pt x="70068" y="381583"/>
                  <a:pt x="70068" y="381583"/>
                  <a:pt x="134454" y="337984"/>
                </a:cubicBezTo>
                <a:cubicBezTo>
                  <a:pt x="134454" y="337984"/>
                  <a:pt x="134454" y="337984"/>
                  <a:pt x="70068" y="296280"/>
                </a:cubicBezTo>
                <a:cubicBezTo>
                  <a:pt x="49237" y="281115"/>
                  <a:pt x="35981" y="258368"/>
                  <a:pt x="35981" y="233725"/>
                </a:cubicBezTo>
                <a:cubicBezTo>
                  <a:pt x="35981" y="233725"/>
                  <a:pt x="35981" y="233725"/>
                  <a:pt x="35981" y="150317"/>
                </a:cubicBezTo>
                <a:cubicBezTo>
                  <a:pt x="35981" y="150317"/>
                  <a:pt x="35981" y="150317"/>
                  <a:pt x="17043" y="150317"/>
                </a:cubicBezTo>
                <a:cubicBezTo>
                  <a:pt x="7575" y="150317"/>
                  <a:pt x="0" y="142735"/>
                  <a:pt x="0" y="133256"/>
                </a:cubicBezTo>
                <a:cubicBezTo>
                  <a:pt x="0" y="121883"/>
                  <a:pt x="7575" y="114300"/>
                  <a:pt x="17043" y="114300"/>
                </a:cubicBezTo>
                <a:close/>
                <a:moveTo>
                  <a:pt x="636587" y="38100"/>
                </a:moveTo>
                <a:cubicBezTo>
                  <a:pt x="636587" y="38100"/>
                  <a:pt x="636587" y="38100"/>
                  <a:pt x="636587" y="414338"/>
                </a:cubicBezTo>
                <a:lnTo>
                  <a:pt x="1009650" y="414338"/>
                </a:lnTo>
                <a:cubicBezTo>
                  <a:pt x="1000181" y="211018"/>
                  <a:pt x="837321" y="47601"/>
                  <a:pt x="636587" y="38100"/>
                </a:cubicBezTo>
                <a:close/>
                <a:moveTo>
                  <a:pt x="617443" y="0"/>
                </a:moveTo>
                <a:cubicBezTo>
                  <a:pt x="854396" y="0"/>
                  <a:pt x="1047750" y="193222"/>
                  <a:pt x="1047750" y="431907"/>
                </a:cubicBezTo>
                <a:cubicBezTo>
                  <a:pt x="1047750" y="441379"/>
                  <a:pt x="1040168" y="450850"/>
                  <a:pt x="1028794" y="450850"/>
                </a:cubicBezTo>
                <a:cubicBezTo>
                  <a:pt x="1028794" y="450850"/>
                  <a:pt x="1028794" y="450850"/>
                  <a:pt x="617443" y="450850"/>
                </a:cubicBezTo>
                <a:cubicBezTo>
                  <a:pt x="606069" y="450850"/>
                  <a:pt x="598487" y="441379"/>
                  <a:pt x="598487" y="431907"/>
                </a:cubicBezTo>
                <a:cubicBezTo>
                  <a:pt x="598487" y="431907"/>
                  <a:pt x="598487" y="431907"/>
                  <a:pt x="598487" y="18944"/>
                </a:cubicBezTo>
                <a:cubicBezTo>
                  <a:pt x="598487" y="9472"/>
                  <a:pt x="606069" y="0"/>
                  <a:pt x="617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9" name="Freeform: Shape 308">
            <a:extLst>
              <a:ext uri="{FF2B5EF4-FFF2-40B4-BE49-F238E27FC236}">
                <a16:creationId xmlns:a16="http://schemas.microsoft.com/office/drawing/2014/main" id="{C2F5193B-CF5F-467A-A22F-C2A73EFE1531}"/>
              </a:ext>
            </a:extLst>
          </p:cNvPr>
          <p:cNvSpPr>
            <a:spLocks/>
          </p:cNvSpPr>
          <p:nvPr/>
        </p:nvSpPr>
        <p:spPr bwMode="auto">
          <a:xfrm>
            <a:off x="10599912" y="3212800"/>
            <a:ext cx="396877" cy="470334"/>
          </a:xfrm>
          <a:custGeom>
            <a:avLst/>
            <a:gdLst>
              <a:gd name="connsiteX0" fmla="*/ 430106 w 822492"/>
              <a:gd name="connsiteY0" fmla="*/ 788988 h 974725"/>
              <a:gd name="connsiteX1" fmla="*/ 617644 w 822492"/>
              <a:gd name="connsiteY1" fmla="*/ 788988 h 974725"/>
              <a:gd name="connsiteX2" fmla="*/ 636588 w 822492"/>
              <a:gd name="connsiteY2" fmla="*/ 806284 h 974725"/>
              <a:gd name="connsiteX3" fmla="*/ 617644 w 822492"/>
              <a:gd name="connsiteY3" fmla="*/ 825501 h 974725"/>
              <a:gd name="connsiteX4" fmla="*/ 430106 w 822492"/>
              <a:gd name="connsiteY4" fmla="*/ 825501 h 974725"/>
              <a:gd name="connsiteX5" fmla="*/ 411164 w 822492"/>
              <a:gd name="connsiteY5" fmla="*/ 806284 h 974725"/>
              <a:gd name="connsiteX6" fmla="*/ 430106 w 822492"/>
              <a:gd name="connsiteY6" fmla="*/ 788988 h 974725"/>
              <a:gd name="connsiteX7" fmla="*/ 130094 w 822492"/>
              <a:gd name="connsiteY7" fmla="*/ 788988 h 974725"/>
              <a:gd name="connsiteX8" fmla="*/ 317890 w 822492"/>
              <a:gd name="connsiteY8" fmla="*/ 788988 h 974725"/>
              <a:gd name="connsiteX9" fmla="*/ 334964 w 822492"/>
              <a:gd name="connsiteY9" fmla="*/ 806284 h 974725"/>
              <a:gd name="connsiteX10" fmla="*/ 317890 w 822492"/>
              <a:gd name="connsiteY10" fmla="*/ 825501 h 974725"/>
              <a:gd name="connsiteX11" fmla="*/ 130094 w 822492"/>
              <a:gd name="connsiteY11" fmla="*/ 825501 h 974725"/>
              <a:gd name="connsiteX12" fmla="*/ 111124 w 822492"/>
              <a:gd name="connsiteY12" fmla="*/ 806284 h 974725"/>
              <a:gd name="connsiteX13" fmla="*/ 130094 w 822492"/>
              <a:gd name="connsiteY13" fmla="*/ 788988 h 974725"/>
              <a:gd name="connsiteX14" fmla="*/ 430106 w 822492"/>
              <a:gd name="connsiteY14" fmla="*/ 712788 h 974725"/>
              <a:gd name="connsiteX15" fmla="*/ 617644 w 822492"/>
              <a:gd name="connsiteY15" fmla="*/ 712788 h 974725"/>
              <a:gd name="connsiteX16" fmla="*/ 636588 w 822492"/>
              <a:gd name="connsiteY16" fmla="*/ 731838 h 974725"/>
              <a:gd name="connsiteX17" fmla="*/ 617644 w 822492"/>
              <a:gd name="connsiteY17" fmla="*/ 750888 h 974725"/>
              <a:gd name="connsiteX18" fmla="*/ 430106 w 822492"/>
              <a:gd name="connsiteY18" fmla="*/ 750888 h 974725"/>
              <a:gd name="connsiteX19" fmla="*/ 411164 w 822492"/>
              <a:gd name="connsiteY19" fmla="*/ 731838 h 974725"/>
              <a:gd name="connsiteX20" fmla="*/ 430106 w 822492"/>
              <a:gd name="connsiteY20" fmla="*/ 712788 h 974725"/>
              <a:gd name="connsiteX21" fmla="*/ 130094 w 822492"/>
              <a:gd name="connsiteY21" fmla="*/ 712788 h 974725"/>
              <a:gd name="connsiteX22" fmla="*/ 317890 w 822492"/>
              <a:gd name="connsiteY22" fmla="*/ 712788 h 974725"/>
              <a:gd name="connsiteX23" fmla="*/ 334964 w 822492"/>
              <a:gd name="connsiteY23" fmla="*/ 731838 h 974725"/>
              <a:gd name="connsiteX24" fmla="*/ 317890 w 822492"/>
              <a:gd name="connsiteY24" fmla="*/ 750888 h 974725"/>
              <a:gd name="connsiteX25" fmla="*/ 130094 w 822492"/>
              <a:gd name="connsiteY25" fmla="*/ 750888 h 974725"/>
              <a:gd name="connsiteX26" fmla="*/ 111124 w 822492"/>
              <a:gd name="connsiteY26" fmla="*/ 731838 h 974725"/>
              <a:gd name="connsiteX27" fmla="*/ 130094 w 822492"/>
              <a:gd name="connsiteY27" fmla="*/ 712788 h 974725"/>
              <a:gd name="connsiteX28" fmla="*/ 149224 w 822492"/>
              <a:gd name="connsiteY28" fmla="*/ 487363 h 974725"/>
              <a:gd name="connsiteX29" fmla="*/ 149224 w 822492"/>
              <a:gd name="connsiteY29" fmla="*/ 601663 h 974725"/>
              <a:gd name="connsiteX30" fmla="*/ 223836 w 822492"/>
              <a:gd name="connsiteY30" fmla="*/ 601663 h 974725"/>
              <a:gd name="connsiteX31" fmla="*/ 223836 w 822492"/>
              <a:gd name="connsiteY31" fmla="*/ 487363 h 974725"/>
              <a:gd name="connsiteX32" fmla="*/ 241972 w 822492"/>
              <a:gd name="connsiteY32" fmla="*/ 301625 h 974725"/>
              <a:gd name="connsiteX33" fmla="*/ 317828 w 822492"/>
              <a:gd name="connsiteY33" fmla="*/ 301625 h 974725"/>
              <a:gd name="connsiteX34" fmla="*/ 334892 w 822492"/>
              <a:gd name="connsiteY34" fmla="*/ 318738 h 974725"/>
              <a:gd name="connsiteX35" fmla="*/ 317828 w 822492"/>
              <a:gd name="connsiteY35" fmla="*/ 337752 h 974725"/>
              <a:gd name="connsiteX36" fmla="*/ 260936 w 822492"/>
              <a:gd name="connsiteY36" fmla="*/ 337752 h 974725"/>
              <a:gd name="connsiteX37" fmla="*/ 260936 w 822492"/>
              <a:gd name="connsiteY37" fmla="*/ 470851 h 974725"/>
              <a:gd name="connsiteX38" fmla="*/ 260936 w 822492"/>
              <a:gd name="connsiteY38" fmla="*/ 602048 h 974725"/>
              <a:gd name="connsiteX39" fmla="*/ 334892 w 822492"/>
              <a:gd name="connsiteY39" fmla="*/ 602048 h 974725"/>
              <a:gd name="connsiteX40" fmla="*/ 334892 w 822492"/>
              <a:gd name="connsiteY40" fmla="*/ 432823 h 974725"/>
              <a:gd name="connsiteX41" fmla="*/ 353856 w 822492"/>
              <a:gd name="connsiteY41" fmla="*/ 413808 h 974725"/>
              <a:gd name="connsiteX42" fmla="*/ 372820 w 822492"/>
              <a:gd name="connsiteY42" fmla="*/ 432823 h 974725"/>
              <a:gd name="connsiteX43" fmla="*/ 372820 w 822492"/>
              <a:gd name="connsiteY43" fmla="*/ 602048 h 974725"/>
              <a:gd name="connsiteX44" fmla="*/ 448676 w 822492"/>
              <a:gd name="connsiteY44" fmla="*/ 602048 h 974725"/>
              <a:gd name="connsiteX45" fmla="*/ 448676 w 822492"/>
              <a:gd name="connsiteY45" fmla="*/ 525992 h 974725"/>
              <a:gd name="connsiteX46" fmla="*/ 467640 w 822492"/>
              <a:gd name="connsiteY46" fmla="*/ 506978 h 974725"/>
              <a:gd name="connsiteX47" fmla="*/ 486604 w 822492"/>
              <a:gd name="connsiteY47" fmla="*/ 525992 h 974725"/>
              <a:gd name="connsiteX48" fmla="*/ 486604 w 822492"/>
              <a:gd name="connsiteY48" fmla="*/ 602048 h 974725"/>
              <a:gd name="connsiteX49" fmla="*/ 560560 w 822492"/>
              <a:gd name="connsiteY49" fmla="*/ 602048 h 974725"/>
              <a:gd name="connsiteX50" fmla="*/ 560560 w 822492"/>
              <a:gd name="connsiteY50" fmla="*/ 545006 h 974725"/>
              <a:gd name="connsiteX51" fmla="*/ 579524 w 822492"/>
              <a:gd name="connsiteY51" fmla="*/ 525992 h 974725"/>
              <a:gd name="connsiteX52" fmla="*/ 598488 w 822492"/>
              <a:gd name="connsiteY52" fmla="*/ 545006 h 974725"/>
              <a:gd name="connsiteX53" fmla="*/ 598488 w 822492"/>
              <a:gd name="connsiteY53" fmla="*/ 621062 h 974725"/>
              <a:gd name="connsiteX54" fmla="*/ 579524 w 822492"/>
              <a:gd name="connsiteY54" fmla="*/ 638175 h 974725"/>
              <a:gd name="connsiteX55" fmla="*/ 467640 w 822492"/>
              <a:gd name="connsiteY55" fmla="*/ 638175 h 974725"/>
              <a:gd name="connsiteX56" fmla="*/ 353856 w 822492"/>
              <a:gd name="connsiteY56" fmla="*/ 638175 h 974725"/>
              <a:gd name="connsiteX57" fmla="*/ 241972 w 822492"/>
              <a:gd name="connsiteY57" fmla="*/ 638175 h 974725"/>
              <a:gd name="connsiteX58" fmla="*/ 130088 w 822492"/>
              <a:gd name="connsiteY58" fmla="*/ 638175 h 974725"/>
              <a:gd name="connsiteX59" fmla="*/ 111124 w 822492"/>
              <a:gd name="connsiteY59" fmla="*/ 621062 h 974725"/>
              <a:gd name="connsiteX60" fmla="*/ 111124 w 822492"/>
              <a:gd name="connsiteY60" fmla="*/ 470851 h 974725"/>
              <a:gd name="connsiteX61" fmla="*/ 130088 w 822492"/>
              <a:gd name="connsiteY61" fmla="*/ 451837 h 974725"/>
              <a:gd name="connsiteX62" fmla="*/ 223008 w 822492"/>
              <a:gd name="connsiteY62" fmla="*/ 451837 h 974725"/>
              <a:gd name="connsiteX63" fmla="*/ 223008 w 822492"/>
              <a:gd name="connsiteY63" fmla="*/ 318738 h 974725"/>
              <a:gd name="connsiteX64" fmla="*/ 241972 w 822492"/>
              <a:gd name="connsiteY64" fmla="*/ 301625 h 974725"/>
              <a:gd name="connsiteX65" fmla="*/ 636038 w 822492"/>
              <a:gd name="connsiteY65" fmla="*/ 244793 h 974725"/>
              <a:gd name="connsiteX66" fmla="*/ 649970 w 822492"/>
              <a:gd name="connsiteY66" fmla="*/ 250508 h 974725"/>
              <a:gd name="connsiteX67" fmla="*/ 649970 w 822492"/>
              <a:gd name="connsiteY67" fmla="*/ 277178 h 974725"/>
              <a:gd name="connsiteX68" fmla="*/ 555514 w 822492"/>
              <a:gd name="connsiteY68" fmla="*/ 370523 h 974725"/>
              <a:gd name="connsiteX69" fmla="*/ 542290 w 822492"/>
              <a:gd name="connsiteY69" fmla="*/ 376238 h 974725"/>
              <a:gd name="connsiteX70" fmla="*/ 529066 w 822492"/>
              <a:gd name="connsiteY70" fmla="*/ 370523 h 974725"/>
              <a:gd name="connsiteX71" fmla="*/ 474282 w 822492"/>
              <a:gd name="connsiteY71" fmla="*/ 315278 h 974725"/>
              <a:gd name="connsiteX72" fmla="*/ 474282 w 822492"/>
              <a:gd name="connsiteY72" fmla="*/ 288608 h 974725"/>
              <a:gd name="connsiteX73" fmla="*/ 500730 w 822492"/>
              <a:gd name="connsiteY73" fmla="*/ 288608 h 974725"/>
              <a:gd name="connsiteX74" fmla="*/ 542290 w 822492"/>
              <a:gd name="connsiteY74" fmla="*/ 330518 h 974725"/>
              <a:gd name="connsiteX75" fmla="*/ 623522 w 822492"/>
              <a:gd name="connsiteY75" fmla="*/ 250508 h 974725"/>
              <a:gd name="connsiteX76" fmla="*/ 636038 w 822492"/>
              <a:gd name="connsiteY76" fmla="*/ 244793 h 974725"/>
              <a:gd name="connsiteX77" fmla="*/ 561184 w 822492"/>
              <a:gd name="connsiteY77" fmla="*/ 150813 h 974725"/>
              <a:gd name="connsiteX78" fmla="*/ 411164 w 822492"/>
              <a:gd name="connsiteY78" fmla="*/ 301626 h 974725"/>
              <a:gd name="connsiteX79" fmla="*/ 561184 w 822492"/>
              <a:gd name="connsiteY79" fmla="*/ 452439 h 974725"/>
              <a:gd name="connsiteX80" fmla="*/ 711200 w 822492"/>
              <a:gd name="connsiteY80" fmla="*/ 301626 h 974725"/>
              <a:gd name="connsiteX81" fmla="*/ 561184 w 822492"/>
              <a:gd name="connsiteY81" fmla="*/ 150813 h 974725"/>
              <a:gd name="connsiteX82" fmla="*/ 560604 w 822492"/>
              <a:gd name="connsiteY82" fmla="*/ 114300 h 974725"/>
              <a:gd name="connsiteX83" fmla="*/ 748140 w 822492"/>
              <a:gd name="connsiteY83" fmla="*/ 301967 h 974725"/>
              <a:gd name="connsiteX84" fmla="*/ 706464 w 822492"/>
              <a:gd name="connsiteY84" fmla="*/ 419496 h 974725"/>
              <a:gd name="connsiteX85" fmla="*/ 818232 w 822492"/>
              <a:gd name="connsiteY85" fmla="*/ 531338 h 974725"/>
              <a:gd name="connsiteX86" fmla="*/ 818232 w 822492"/>
              <a:gd name="connsiteY86" fmla="*/ 557876 h 974725"/>
              <a:gd name="connsiteX87" fmla="*/ 804972 w 822492"/>
              <a:gd name="connsiteY87" fmla="*/ 563563 h 974725"/>
              <a:gd name="connsiteX88" fmla="*/ 791712 w 822492"/>
              <a:gd name="connsiteY88" fmla="*/ 557876 h 974725"/>
              <a:gd name="connsiteX89" fmla="*/ 679944 w 822492"/>
              <a:gd name="connsiteY89" fmla="*/ 446034 h 974725"/>
              <a:gd name="connsiteX90" fmla="*/ 560604 w 822492"/>
              <a:gd name="connsiteY90" fmla="*/ 487738 h 974725"/>
              <a:gd name="connsiteX91" fmla="*/ 373064 w 822492"/>
              <a:gd name="connsiteY91" fmla="*/ 301967 h 974725"/>
              <a:gd name="connsiteX92" fmla="*/ 560604 w 822492"/>
              <a:gd name="connsiteY92" fmla="*/ 114300 h 974725"/>
              <a:gd name="connsiteX93" fmla="*/ 185738 w 822492"/>
              <a:gd name="connsiteY93" fmla="*/ 65088 h 974725"/>
              <a:gd name="connsiteX94" fmla="*/ 61912 w 822492"/>
              <a:gd name="connsiteY94" fmla="*/ 188913 h 974725"/>
              <a:gd name="connsiteX95" fmla="*/ 185738 w 822492"/>
              <a:gd name="connsiteY95" fmla="*/ 188913 h 974725"/>
              <a:gd name="connsiteX96" fmla="*/ 204438 w 822492"/>
              <a:gd name="connsiteY96" fmla="*/ 0 h 974725"/>
              <a:gd name="connsiteX97" fmla="*/ 709854 w 822492"/>
              <a:gd name="connsiteY97" fmla="*/ 0 h 974725"/>
              <a:gd name="connsiteX98" fmla="*/ 747712 w 822492"/>
              <a:gd name="connsiteY98" fmla="*/ 37927 h 974725"/>
              <a:gd name="connsiteX99" fmla="*/ 747712 w 822492"/>
              <a:gd name="connsiteY99" fmla="*/ 132745 h 974725"/>
              <a:gd name="connsiteX100" fmla="*/ 728784 w 822492"/>
              <a:gd name="connsiteY100" fmla="*/ 149812 h 974725"/>
              <a:gd name="connsiteX101" fmla="*/ 709854 w 822492"/>
              <a:gd name="connsiteY101" fmla="*/ 132745 h 974725"/>
              <a:gd name="connsiteX102" fmla="*/ 709854 w 822492"/>
              <a:gd name="connsiteY102" fmla="*/ 37927 h 974725"/>
              <a:gd name="connsiteX103" fmla="*/ 223368 w 822492"/>
              <a:gd name="connsiteY103" fmla="*/ 37927 h 974725"/>
              <a:gd name="connsiteX104" fmla="*/ 223368 w 822492"/>
              <a:gd name="connsiteY104" fmla="*/ 187739 h 974725"/>
              <a:gd name="connsiteX105" fmla="*/ 185508 w 822492"/>
              <a:gd name="connsiteY105" fmla="*/ 225666 h 974725"/>
              <a:gd name="connsiteX106" fmla="*/ 35966 w 822492"/>
              <a:gd name="connsiteY106" fmla="*/ 225666 h 974725"/>
              <a:gd name="connsiteX107" fmla="*/ 35966 w 822492"/>
              <a:gd name="connsiteY107" fmla="*/ 938694 h 974725"/>
              <a:gd name="connsiteX108" fmla="*/ 709854 w 822492"/>
              <a:gd name="connsiteY108" fmla="*/ 938694 h 974725"/>
              <a:gd name="connsiteX109" fmla="*/ 709854 w 822492"/>
              <a:gd name="connsiteY109" fmla="*/ 582180 h 974725"/>
              <a:gd name="connsiteX110" fmla="*/ 728784 w 822492"/>
              <a:gd name="connsiteY110" fmla="*/ 563217 h 974725"/>
              <a:gd name="connsiteX111" fmla="*/ 747712 w 822492"/>
              <a:gd name="connsiteY111" fmla="*/ 582180 h 974725"/>
              <a:gd name="connsiteX112" fmla="*/ 747712 w 822492"/>
              <a:gd name="connsiteY112" fmla="*/ 938694 h 974725"/>
              <a:gd name="connsiteX113" fmla="*/ 709854 w 822492"/>
              <a:gd name="connsiteY113" fmla="*/ 974725 h 974725"/>
              <a:gd name="connsiteX114" fmla="*/ 35966 w 822492"/>
              <a:gd name="connsiteY114" fmla="*/ 974725 h 974725"/>
              <a:gd name="connsiteX115" fmla="*/ 0 w 822492"/>
              <a:gd name="connsiteY115" fmla="*/ 938694 h 974725"/>
              <a:gd name="connsiteX116" fmla="*/ 0 w 822492"/>
              <a:gd name="connsiteY116" fmla="*/ 206703 h 974725"/>
              <a:gd name="connsiteX117" fmla="*/ 0 w 822492"/>
              <a:gd name="connsiteY117" fmla="*/ 202910 h 974725"/>
              <a:gd name="connsiteX118" fmla="*/ 0 w 822492"/>
              <a:gd name="connsiteY118" fmla="*/ 201013 h 974725"/>
              <a:gd name="connsiteX119" fmla="*/ 0 w 822492"/>
              <a:gd name="connsiteY119" fmla="*/ 199117 h 974725"/>
              <a:gd name="connsiteX120" fmla="*/ 1892 w 822492"/>
              <a:gd name="connsiteY120" fmla="*/ 197221 h 974725"/>
              <a:gd name="connsiteX121" fmla="*/ 3786 w 822492"/>
              <a:gd name="connsiteY121" fmla="*/ 193428 h 974725"/>
              <a:gd name="connsiteX122" fmla="*/ 191188 w 822492"/>
              <a:gd name="connsiteY122" fmla="*/ 5689 h 974725"/>
              <a:gd name="connsiteX123" fmla="*/ 194974 w 822492"/>
              <a:gd name="connsiteY123" fmla="*/ 3793 h 974725"/>
              <a:gd name="connsiteX124" fmla="*/ 196866 w 822492"/>
              <a:gd name="connsiteY124" fmla="*/ 1896 h 974725"/>
              <a:gd name="connsiteX125" fmla="*/ 198760 w 822492"/>
              <a:gd name="connsiteY125" fmla="*/ 1896 h 974725"/>
              <a:gd name="connsiteX126" fmla="*/ 200652 w 822492"/>
              <a:gd name="connsiteY126" fmla="*/ 1896 h 974725"/>
              <a:gd name="connsiteX127" fmla="*/ 204438 w 822492"/>
              <a:gd name="connsiteY127" fmla="*/ 0 h 97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822492" h="974725">
                <a:moveTo>
                  <a:pt x="430106" y="788988"/>
                </a:moveTo>
                <a:cubicBezTo>
                  <a:pt x="430106" y="788988"/>
                  <a:pt x="430106" y="788988"/>
                  <a:pt x="617644" y="788988"/>
                </a:cubicBezTo>
                <a:cubicBezTo>
                  <a:pt x="627116" y="788988"/>
                  <a:pt x="636588" y="796675"/>
                  <a:pt x="636588" y="806284"/>
                </a:cubicBezTo>
                <a:cubicBezTo>
                  <a:pt x="636588" y="817814"/>
                  <a:pt x="627116" y="825501"/>
                  <a:pt x="617644" y="825501"/>
                </a:cubicBezTo>
                <a:cubicBezTo>
                  <a:pt x="617644" y="825501"/>
                  <a:pt x="617644" y="825501"/>
                  <a:pt x="430106" y="825501"/>
                </a:cubicBezTo>
                <a:cubicBezTo>
                  <a:pt x="418740" y="825501"/>
                  <a:pt x="411164" y="817814"/>
                  <a:pt x="411164" y="806284"/>
                </a:cubicBezTo>
                <a:cubicBezTo>
                  <a:pt x="411164" y="796675"/>
                  <a:pt x="418740" y="788988"/>
                  <a:pt x="430106" y="788988"/>
                </a:cubicBezTo>
                <a:close/>
                <a:moveTo>
                  <a:pt x="130094" y="788988"/>
                </a:moveTo>
                <a:cubicBezTo>
                  <a:pt x="130094" y="788988"/>
                  <a:pt x="130094" y="788988"/>
                  <a:pt x="317890" y="788988"/>
                </a:cubicBezTo>
                <a:cubicBezTo>
                  <a:pt x="327376" y="788988"/>
                  <a:pt x="334964" y="796675"/>
                  <a:pt x="334964" y="806284"/>
                </a:cubicBezTo>
                <a:cubicBezTo>
                  <a:pt x="334964" y="817814"/>
                  <a:pt x="327376" y="825501"/>
                  <a:pt x="317890" y="825501"/>
                </a:cubicBezTo>
                <a:cubicBezTo>
                  <a:pt x="317890" y="825501"/>
                  <a:pt x="317890" y="825501"/>
                  <a:pt x="130094" y="825501"/>
                </a:cubicBezTo>
                <a:cubicBezTo>
                  <a:pt x="118712" y="825501"/>
                  <a:pt x="111124" y="817814"/>
                  <a:pt x="111124" y="806284"/>
                </a:cubicBezTo>
                <a:cubicBezTo>
                  <a:pt x="111124" y="796675"/>
                  <a:pt x="118712" y="788988"/>
                  <a:pt x="130094" y="788988"/>
                </a:cubicBezTo>
                <a:close/>
                <a:moveTo>
                  <a:pt x="430106" y="712788"/>
                </a:moveTo>
                <a:cubicBezTo>
                  <a:pt x="430106" y="712788"/>
                  <a:pt x="430106" y="712788"/>
                  <a:pt x="617644" y="712788"/>
                </a:cubicBezTo>
                <a:cubicBezTo>
                  <a:pt x="627116" y="712788"/>
                  <a:pt x="636588" y="720408"/>
                  <a:pt x="636588" y="731838"/>
                </a:cubicBezTo>
                <a:cubicBezTo>
                  <a:pt x="636588" y="741363"/>
                  <a:pt x="627116" y="750888"/>
                  <a:pt x="617644" y="750888"/>
                </a:cubicBezTo>
                <a:cubicBezTo>
                  <a:pt x="617644" y="750888"/>
                  <a:pt x="617644" y="750888"/>
                  <a:pt x="430106" y="750888"/>
                </a:cubicBezTo>
                <a:cubicBezTo>
                  <a:pt x="418740" y="750888"/>
                  <a:pt x="411164" y="741363"/>
                  <a:pt x="411164" y="731838"/>
                </a:cubicBezTo>
                <a:cubicBezTo>
                  <a:pt x="411164" y="720408"/>
                  <a:pt x="418740" y="712788"/>
                  <a:pt x="430106" y="712788"/>
                </a:cubicBezTo>
                <a:close/>
                <a:moveTo>
                  <a:pt x="130094" y="712788"/>
                </a:moveTo>
                <a:cubicBezTo>
                  <a:pt x="130094" y="712788"/>
                  <a:pt x="130094" y="712788"/>
                  <a:pt x="317890" y="712788"/>
                </a:cubicBezTo>
                <a:cubicBezTo>
                  <a:pt x="327376" y="712788"/>
                  <a:pt x="334964" y="720408"/>
                  <a:pt x="334964" y="731838"/>
                </a:cubicBezTo>
                <a:cubicBezTo>
                  <a:pt x="334964" y="741363"/>
                  <a:pt x="327376" y="750888"/>
                  <a:pt x="317890" y="750888"/>
                </a:cubicBezTo>
                <a:cubicBezTo>
                  <a:pt x="317890" y="750888"/>
                  <a:pt x="317890" y="750888"/>
                  <a:pt x="130094" y="750888"/>
                </a:cubicBezTo>
                <a:cubicBezTo>
                  <a:pt x="118712" y="750888"/>
                  <a:pt x="111124" y="741363"/>
                  <a:pt x="111124" y="731838"/>
                </a:cubicBezTo>
                <a:cubicBezTo>
                  <a:pt x="111124" y="720408"/>
                  <a:pt x="118712" y="712788"/>
                  <a:pt x="130094" y="712788"/>
                </a:cubicBezTo>
                <a:close/>
                <a:moveTo>
                  <a:pt x="149224" y="487363"/>
                </a:moveTo>
                <a:lnTo>
                  <a:pt x="149224" y="601663"/>
                </a:lnTo>
                <a:lnTo>
                  <a:pt x="223836" y="601663"/>
                </a:lnTo>
                <a:lnTo>
                  <a:pt x="223836" y="487363"/>
                </a:lnTo>
                <a:close/>
                <a:moveTo>
                  <a:pt x="241972" y="301625"/>
                </a:moveTo>
                <a:cubicBezTo>
                  <a:pt x="241972" y="301625"/>
                  <a:pt x="241972" y="301625"/>
                  <a:pt x="317828" y="301625"/>
                </a:cubicBezTo>
                <a:cubicBezTo>
                  <a:pt x="327308" y="301625"/>
                  <a:pt x="334892" y="309231"/>
                  <a:pt x="334892" y="318738"/>
                </a:cubicBezTo>
                <a:cubicBezTo>
                  <a:pt x="334892" y="330146"/>
                  <a:pt x="327308" y="337752"/>
                  <a:pt x="317828" y="337752"/>
                </a:cubicBezTo>
                <a:cubicBezTo>
                  <a:pt x="317828" y="337752"/>
                  <a:pt x="317828" y="337752"/>
                  <a:pt x="260936" y="337752"/>
                </a:cubicBezTo>
                <a:cubicBezTo>
                  <a:pt x="260936" y="337752"/>
                  <a:pt x="260936" y="337752"/>
                  <a:pt x="260936" y="470851"/>
                </a:cubicBezTo>
                <a:cubicBezTo>
                  <a:pt x="260936" y="470851"/>
                  <a:pt x="260936" y="470851"/>
                  <a:pt x="260936" y="602048"/>
                </a:cubicBezTo>
                <a:cubicBezTo>
                  <a:pt x="260936" y="602048"/>
                  <a:pt x="260936" y="602048"/>
                  <a:pt x="334892" y="602048"/>
                </a:cubicBezTo>
                <a:cubicBezTo>
                  <a:pt x="334892" y="602048"/>
                  <a:pt x="334892" y="602048"/>
                  <a:pt x="334892" y="432823"/>
                </a:cubicBezTo>
                <a:cubicBezTo>
                  <a:pt x="334892" y="421414"/>
                  <a:pt x="344376" y="413808"/>
                  <a:pt x="353856" y="413808"/>
                </a:cubicBezTo>
                <a:cubicBezTo>
                  <a:pt x="365236" y="413808"/>
                  <a:pt x="372820" y="421414"/>
                  <a:pt x="372820" y="432823"/>
                </a:cubicBezTo>
                <a:cubicBezTo>
                  <a:pt x="372820" y="432823"/>
                  <a:pt x="372820" y="432823"/>
                  <a:pt x="372820" y="602048"/>
                </a:cubicBezTo>
                <a:cubicBezTo>
                  <a:pt x="372820" y="602048"/>
                  <a:pt x="372820" y="602048"/>
                  <a:pt x="448676" y="602048"/>
                </a:cubicBezTo>
                <a:cubicBezTo>
                  <a:pt x="448676" y="602048"/>
                  <a:pt x="448676" y="602048"/>
                  <a:pt x="448676" y="525992"/>
                </a:cubicBezTo>
                <a:cubicBezTo>
                  <a:pt x="448676" y="516485"/>
                  <a:pt x="456260" y="506978"/>
                  <a:pt x="467640" y="506978"/>
                </a:cubicBezTo>
                <a:cubicBezTo>
                  <a:pt x="477120" y="506978"/>
                  <a:pt x="486604" y="516485"/>
                  <a:pt x="486604" y="525992"/>
                </a:cubicBezTo>
                <a:cubicBezTo>
                  <a:pt x="486604" y="525992"/>
                  <a:pt x="486604" y="525992"/>
                  <a:pt x="486604" y="602048"/>
                </a:cubicBezTo>
                <a:cubicBezTo>
                  <a:pt x="486604" y="602048"/>
                  <a:pt x="486604" y="602048"/>
                  <a:pt x="560560" y="602048"/>
                </a:cubicBezTo>
                <a:cubicBezTo>
                  <a:pt x="560560" y="602048"/>
                  <a:pt x="560560" y="602048"/>
                  <a:pt x="560560" y="545006"/>
                </a:cubicBezTo>
                <a:cubicBezTo>
                  <a:pt x="560560" y="535499"/>
                  <a:pt x="568144" y="525992"/>
                  <a:pt x="579524" y="525992"/>
                </a:cubicBezTo>
                <a:cubicBezTo>
                  <a:pt x="589004" y="525992"/>
                  <a:pt x="598488" y="535499"/>
                  <a:pt x="598488" y="545006"/>
                </a:cubicBezTo>
                <a:cubicBezTo>
                  <a:pt x="598488" y="545006"/>
                  <a:pt x="598488" y="545006"/>
                  <a:pt x="598488" y="621062"/>
                </a:cubicBezTo>
                <a:cubicBezTo>
                  <a:pt x="598488" y="630569"/>
                  <a:pt x="589004" y="638175"/>
                  <a:pt x="579524" y="638175"/>
                </a:cubicBezTo>
                <a:cubicBezTo>
                  <a:pt x="579524" y="638175"/>
                  <a:pt x="579524" y="638175"/>
                  <a:pt x="467640" y="638175"/>
                </a:cubicBezTo>
                <a:cubicBezTo>
                  <a:pt x="467640" y="638175"/>
                  <a:pt x="467640" y="638175"/>
                  <a:pt x="353856" y="638175"/>
                </a:cubicBezTo>
                <a:cubicBezTo>
                  <a:pt x="353856" y="638175"/>
                  <a:pt x="353856" y="638175"/>
                  <a:pt x="241972" y="638175"/>
                </a:cubicBezTo>
                <a:cubicBezTo>
                  <a:pt x="241972" y="638175"/>
                  <a:pt x="241972" y="638175"/>
                  <a:pt x="130088" y="638175"/>
                </a:cubicBezTo>
                <a:cubicBezTo>
                  <a:pt x="118708" y="638175"/>
                  <a:pt x="111124" y="630569"/>
                  <a:pt x="111124" y="621062"/>
                </a:cubicBezTo>
                <a:cubicBezTo>
                  <a:pt x="111124" y="621062"/>
                  <a:pt x="111124" y="621062"/>
                  <a:pt x="111124" y="470851"/>
                </a:cubicBezTo>
                <a:cubicBezTo>
                  <a:pt x="111124" y="459442"/>
                  <a:pt x="118708" y="451837"/>
                  <a:pt x="130088" y="451837"/>
                </a:cubicBezTo>
                <a:cubicBezTo>
                  <a:pt x="130088" y="451837"/>
                  <a:pt x="130088" y="451837"/>
                  <a:pt x="223008" y="451837"/>
                </a:cubicBezTo>
                <a:cubicBezTo>
                  <a:pt x="223008" y="451837"/>
                  <a:pt x="223008" y="451837"/>
                  <a:pt x="223008" y="318738"/>
                </a:cubicBezTo>
                <a:cubicBezTo>
                  <a:pt x="223008" y="309231"/>
                  <a:pt x="232492" y="301625"/>
                  <a:pt x="241972" y="301625"/>
                </a:cubicBezTo>
                <a:close/>
                <a:moveTo>
                  <a:pt x="636038" y="244793"/>
                </a:moveTo>
                <a:cubicBezTo>
                  <a:pt x="640996" y="244793"/>
                  <a:pt x="646192" y="246698"/>
                  <a:pt x="649970" y="250508"/>
                </a:cubicBezTo>
                <a:cubicBezTo>
                  <a:pt x="655638" y="258128"/>
                  <a:pt x="655638" y="269558"/>
                  <a:pt x="649970" y="277178"/>
                </a:cubicBezTo>
                <a:cubicBezTo>
                  <a:pt x="649970" y="277178"/>
                  <a:pt x="649970" y="277178"/>
                  <a:pt x="555514" y="370523"/>
                </a:cubicBezTo>
                <a:cubicBezTo>
                  <a:pt x="551736" y="374333"/>
                  <a:pt x="547958" y="376238"/>
                  <a:pt x="542290" y="376238"/>
                </a:cubicBezTo>
                <a:cubicBezTo>
                  <a:pt x="538512" y="376238"/>
                  <a:pt x="532844" y="374333"/>
                  <a:pt x="529066" y="370523"/>
                </a:cubicBezTo>
                <a:cubicBezTo>
                  <a:pt x="529066" y="370523"/>
                  <a:pt x="529066" y="370523"/>
                  <a:pt x="474282" y="315278"/>
                </a:cubicBezTo>
                <a:cubicBezTo>
                  <a:pt x="466724" y="307658"/>
                  <a:pt x="466724" y="294323"/>
                  <a:pt x="474282" y="288608"/>
                </a:cubicBezTo>
                <a:cubicBezTo>
                  <a:pt x="479948" y="280988"/>
                  <a:pt x="493172" y="280988"/>
                  <a:pt x="500730" y="288608"/>
                </a:cubicBezTo>
                <a:cubicBezTo>
                  <a:pt x="500730" y="288608"/>
                  <a:pt x="500730" y="288608"/>
                  <a:pt x="542290" y="330518"/>
                </a:cubicBezTo>
                <a:cubicBezTo>
                  <a:pt x="542290" y="330518"/>
                  <a:pt x="542290" y="330518"/>
                  <a:pt x="623522" y="250508"/>
                </a:cubicBezTo>
                <a:cubicBezTo>
                  <a:pt x="626356" y="246698"/>
                  <a:pt x="631080" y="244793"/>
                  <a:pt x="636038" y="244793"/>
                </a:cubicBezTo>
                <a:close/>
                <a:moveTo>
                  <a:pt x="561184" y="150813"/>
                </a:moveTo>
                <a:cubicBezTo>
                  <a:pt x="478328" y="150813"/>
                  <a:pt x="411164" y="218334"/>
                  <a:pt x="411164" y="301626"/>
                </a:cubicBezTo>
                <a:cubicBezTo>
                  <a:pt x="411164" y="384918"/>
                  <a:pt x="478328" y="452439"/>
                  <a:pt x="561184" y="452439"/>
                </a:cubicBezTo>
                <a:cubicBezTo>
                  <a:pt x="644036" y="452439"/>
                  <a:pt x="711200" y="384918"/>
                  <a:pt x="711200" y="301626"/>
                </a:cubicBezTo>
                <a:cubicBezTo>
                  <a:pt x="711200" y="218334"/>
                  <a:pt x="644036" y="150813"/>
                  <a:pt x="561184" y="150813"/>
                </a:cubicBezTo>
                <a:close/>
                <a:moveTo>
                  <a:pt x="560604" y="114300"/>
                </a:moveTo>
                <a:cubicBezTo>
                  <a:pt x="664792" y="114300"/>
                  <a:pt x="748140" y="197708"/>
                  <a:pt x="748140" y="301967"/>
                </a:cubicBezTo>
                <a:cubicBezTo>
                  <a:pt x="748140" y="345566"/>
                  <a:pt x="732988" y="387270"/>
                  <a:pt x="706464" y="419496"/>
                </a:cubicBezTo>
                <a:cubicBezTo>
                  <a:pt x="706464" y="419496"/>
                  <a:pt x="706464" y="419496"/>
                  <a:pt x="818232" y="531338"/>
                </a:cubicBezTo>
                <a:cubicBezTo>
                  <a:pt x="823912" y="538920"/>
                  <a:pt x="823912" y="550294"/>
                  <a:pt x="818232" y="557876"/>
                </a:cubicBezTo>
                <a:cubicBezTo>
                  <a:pt x="814444" y="561668"/>
                  <a:pt x="808760" y="563563"/>
                  <a:pt x="804972" y="563563"/>
                </a:cubicBezTo>
                <a:cubicBezTo>
                  <a:pt x="799288" y="563563"/>
                  <a:pt x="795500" y="561668"/>
                  <a:pt x="791712" y="557876"/>
                </a:cubicBezTo>
                <a:cubicBezTo>
                  <a:pt x="791712" y="557876"/>
                  <a:pt x="791712" y="557876"/>
                  <a:pt x="679944" y="446034"/>
                </a:cubicBezTo>
                <a:cubicBezTo>
                  <a:pt x="647740" y="472573"/>
                  <a:pt x="606068" y="487738"/>
                  <a:pt x="560604" y="487738"/>
                </a:cubicBezTo>
                <a:cubicBezTo>
                  <a:pt x="458308" y="487738"/>
                  <a:pt x="373064" y="404331"/>
                  <a:pt x="373064" y="301967"/>
                </a:cubicBezTo>
                <a:cubicBezTo>
                  <a:pt x="373064" y="197708"/>
                  <a:pt x="458308" y="114300"/>
                  <a:pt x="560604" y="114300"/>
                </a:cubicBezTo>
                <a:close/>
                <a:moveTo>
                  <a:pt x="185738" y="65088"/>
                </a:moveTo>
                <a:lnTo>
                  <a:pt x="61912" y="188913"/>
                </a:lnTo>
                <a:lnTo>
                  <a:pt x="185738" y="188913"/>
                </a:lnTo>
                <a:close/>
                <a:moveTo>
                  <a:pt x="204438" y="0"/>
                </a:moveTo>
                <a:cubicBezTo>
                  <a:pt x="204438" y="0"/>
                  <a:pt x="204438" y="0"/>
                  <a:pt x="709854" y="0"/>
                </a:cubicBezTo>
                <a:cubicBezTo>
                  <a:pt x="730676" y="0"/>
                  <a:pt x="747712" y="17067"/>
                  <a:pt x="747712" y="37927"/>
                </a:cubicBezTo>
                <a:cubicBezTo>
                  <a:pt x="747712" y="37927"/>
                  <a:pt x="747712" y="37927"/>
                  <a:pt x="747712" y="132745"/>
                </a:cubicBezTo>
                <a:cubicBezTo>
                  <a:pt x="747712" y="142227"/>
                  <a:pt x="738248" y="149812"/>
                  <a:pt x="728784" y="149812"/>
                </a:cubicBezTo>
                <a:cubicBezTo>
                  <a:pt x="719318" y="149812"/>
                  <a:pt x="709854" y="142227"/>
                  <a:pt x="709854" y="132745"/>
                </a:cubicBezTo>
                <a:cubicBezTo>
                  <a:pt x="709854" y="132745"/>
                  <a:pt x="709854" y="132745"/>
                  <a:pt x="709854" y="37927"/>
                </a:cubicBezTo>
                <a:cubicBezTo>
                  <a:pt x="709854" y="37927"/>
                  <a:pt x="709854" y="37927"/>
                  <a:pt x="223368" y="37927"/>
                </a:cubicBezTo>
                <a:cubicBezTo>
                  <a:pt x="223368" y="37927"/>
                  <a:pt x="223368" y="37927"/>
                  <a:pt x="223368" y="187739"/>
                </a:cubicBezTo>
                <a:cubicBezTo>
                  <a:pt x="223368" y="208599"/>
                  <a:pt x="206330" y="225666"/>
                  <a:pt x="185508" y="225666"/>
                </a:cubicBezTo>
                <a:cubicBezTo>
                  <a:pt x="185508" y="225666"/>
                  <a:pt x="185508" y="225666"/>
                  <a:pt x="35966" y="225666"/>
                </a:cubicBezTo>
                <a:cubicBezTo>
                  <a:pt x="35966" y="225666"/>
                  <a:pt x="35966" y="225666"/>
                  <a:pt x="35966" y="938694"/>
                </a:cubicBezTo>
                <a:cubicBezTo>
                  <a:pt x="35966" y="938694"/>
                  <a:pt x="35966" y="938694"/>
                  <a:pt x="709854" y="938694"/>
                </a:cubicBezTo>
                <a:cubicBezTo>
                  <a:pt x="709854" y="938694"/>
                  <a:pt x="709854" y="938694"/>
                  <a:pt x="709854" y="582180"/>
                </a:cubicBezTo>
                <a:cubicBezTo>
                  <a:pt x="709854" y="570802"/>
                  <a:pt x="719318" y="563217"/>
                  <a:pt x="728784" y="563217"/>
                </a:cubicBezTo>
                <a:cubicBezTo>
                  <a:pt x="738248" y="563217"/>
                  <a:pt x="747712" y="570802"/>
                  <a:pt x="747712" y="582180"/>
                </a:cubicBezTo>
                <a:cubicBezTo>
                  <a:pt x="747712" y="582180"/>
                  <a:pt x="747712" y="582180"/>
                  <a:pt x="747712" y="938694"/>
                </a:cubicBezTo>
                <a:cubicBezTo>
                  <a:pt x="747712" y="959554"/>
                  <a:pt x="730676" y="974725"/>
                  <a:pt x="709854" y="974725"/>
                </a:cubicBezTo>
                <a:cubicBezTo>
                  <a:pt x="709854" y="974725"/>
                  <a:pt x="709854" y="974725"/>
                  <a:pt x="35966" y="974725"/>
                </a:cubicBezTo>
                <a:cubicBezTo>
                  <a:pt x="15144" y="974725"/>
                  <a:pt x="0" y="959554"/>
                  <a:pt x="0" y="938694"/>
                </a:cubicBezTo>
                <a:cubicBezTo>
                  <a:pt x="0" y="938694"/>
                  <a:pt x="0" y="938694"/>
                  <a:pt x="0" y="206703"/>
                </a:cubicBezTo>
                <a:cubicBezTo>
                  <a:pt x="0" y="204806"/>
                  <a:pt x="0" y="204806"/>
                  <a:pt x="0" y="202910"/>
                </a:cubicBezTo>
                <a:cubicBezTo>
                  <a:pt x="0" y="202910"/>
                  <a:pt x="0" y="201013"/>
                  <a:pt x="0" y="201013"/>
                </a:cubicBezTo>
                <a:cubicBezTo>
                  <a:pt x="0" y="201013"/>
                  <a:pt x="0" y="201013"/>
                  <a:pt x="0" y="199117"/>
                </a:cubicBezTo>
                <a:cubicBezTo>
                  <a:pt x="1892" y="199117"/>
                  <a:pt x="1892" y="197221"/>
                  <a:pt x="1892" y="197221"/>
                </a:cubicBezTo>
                <a:cubicBezTo>
                  <a:pt x="3786" y="195324"/>
                  <a:pt x="3786" y="195324"/>
                  <a:pt x="3786" y="193428"/>
                </a:cubicBezTo>
                <a:cubicBezTo>
                  <a:pt x="3786" y="193428"/>
                  <a:pt x="3786" y="193428"/>
                  <a:pt x="191188" y="5689"/>
                </a:cubicBezTo>
                <a:cubicBezTo>
                  <a:pt x="193080" y="5689"/>
                  <a:pt x="193080" y="3793"/>
                  <a:pt x="194974" y="3793"/>
                </a:cubicBezTo>
                <a:cubicBezTo>
                  <a:pt x="196866" y="3793"/>
                  <a:pt x="196866" y="1896"/>
                  <a:pt x="196866" y="1896"/>
                </a:cubicBezTo>
                <a:cubicBezTo>
                  <a:pt x="198760" y="1896"/>
                  <a:pt x="198760" y="1896"/>
                  <a:pt x="198760" y="1896"/>
                </a:cubicBezTo>
                <a:cubicBezTo>
                  <a:pt x="198760" y="1896"/>
                  <a:pt x="200652" y="1896"/>
                  <a:pt x="200652" y="1896"/>
                </a:cubicBezTo>
                <a:cubicBezTo>
                  <a:pt x="202546" y="0"/>
                  <a:pt x="204438" y="0"/>
                  <a:pt x="2044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7" name="Freeform: Shape 306">
            <a:extLst>
              <a:ext uri="{FF2B5EF4-FFF2-40B4-BE49-F238E27FC236}">
                <a16:creationId xmlns:a16="http://schemas.microsoft.com/office/drawing/2014/main" id="{5B137795-7334-4F25-8893-50E8B992EB5A}"/>
              </a:ext>
            </a:extLst>
          </p:cNvPr>
          <p:cNvSpPr>
            <a:spLocks/>
          </p:cNvSpPr>
          <p:nvPr/>
        </p:nvSpPr>
        <p:spPr bwMode="auto">
          <a:xfrm>
            <a:off x="10563515" y="4347874"/>
            <a:ext cx="469670" cy="505571"/>
          </a:xfrm>
          <a:custGeom>
            <a:avLst/>
            <a:gdLst>
              <a:gd name="connsiteX0" fmla="*/ 904276 w 973350"/>
              <a:gd name="connsiteY0" fmla="*/ 636963 h 1047751"/>
              <a:gd name="connsiteX1" fmla="*/ 879174 w 973350"/>
              <a:gd name="connsiteY1" fmla="*/ 640985 h 1047751"/>
              <a:gd name="connsiteX2" fmla="*/ 748452 w 973350"/>
              <a:gd name="connsiteY2" fmla="*/ 711018 h 1047751"/>
              <a:gd name="connsiteX3" fmla="*/ 748452 w 973350"/>
              <a:gd name="connsiteY3" fmla="*/ 714804 h 1047751"/>
              <a:gd name="connsiteX4" fmla="*/ 670777 w 973350"/>
              <a:gd name="connsiteY4" fmla="*/ 786730 h 1047751"/>
              <a:gd name="connsiteX5" fmla="*/ 430174 w 973350"/>
              <a:gd name="connsiteY5" fmla="*/ 786730 h 1047751"/>
              <a:gd name="connsiteX6" fmla="*/ 411228 w 973350"/>
              <a:gd name="connsiteY6" fmla="*/ 767802 h 1047751"/>
              <a:gd name="connsiteX7" fmla="*/ 430174 w 973350"/>
              <a:gd name="connsiteY7" fmla="*/ 748874 h 1047751"/>
              <a:gd name="connsiteX8" fmla="*/ 670777 w 973350"/>
              <a:gd name="connsiteY8" fmla="*/ 748874 h 1047751"/>
              <a:gd name="connsiteX9" fmla="*/ 710562 w 973350"/>
              <a:gd name="connsiteY9" fmla="*/ 712911 h 1047751"/>
              <a:gd name="connsiteX10" fmla="*/ 710562 w 973350"/>
              <a:gd name="connsiteY10" fmla="*/ 705340 h 1047751"/>
              <a:gd name="connsiteX11" fmla="*/ 710562 w 973350"/>
              <a:gd name="connsiteY11" fmla="*/ 703447 h 1047751"/>
              <a:gd name="connsiteX12" fmla="*/ 701089 w 973350"/>
              <a:gd name="connsiteY12" fmla="*/ 686412 h 1047751"/>
              <a:gd name="connsiteX13" fmla="*/ 674566 w 973350"/>
              <a:gd name="connsiteY13" fmla="*/ 673163 h 1047751"/>
              <a:gd name="connsiteX14" fmla="*/ 479431 w 973350"/>
              <a:gd name="connsiteY14" fmla="*/ 673163 h 1047751"/>
              <a:gd name="connsiteX15" fmla="*/ 449119 w 973350"/>
              <a:gd name="connsiteY15" fmla="*/ 665592 h 1047751"/>
              <a:gd name="connsiteX16" fmla="*/ 318397 w 973350"/>
              <a:gd name="connsiteY16" fmla="*/ 637200 h 1047751"/>
              <a:gd name="connsiteX17" fmla="*/ 134629 w 973350"/>
              <a:gd name="connsiteY17" fmla="*/ 764017 h 1047751"/>
              <a:gd name="connsiteX18" fmla="*/ 299452 w 973350"/>
              <a:gd name="connsiteY18" fmla="*/ 928689 h 1047751"/>
              <a:gd name="connsiteX19" fmla="*/ 375233 w 973350"/>
              <a:gd name="connsiteY19" fmla="*/ 898405 h 1047751"/>
              <a:gd name="connsiteX20" fmla="*/ 574157 w 973350"/>
              <a:gd name="connsiteY20" fmla="*/ 898405 h 1047751"/>
              <a:gd name="connsiteX21" fmla="*/ 644254 w 973350"/>
              <a:gd name="connsiteY21" fmla="*/ 877584 h 1047751"/>
              <a:gd name="connsiteX22" fmla="*/ 917064 w 973350"/>
              <a:gd name="connsiteY22" fmla="*/ 707233 h 1047751"/>
              <a:gd name="connsiteX23" fmla="*/ 936009 w 973350"/>
              <a:gd name="connsiteY23" fmla="*/ 680734 h 1047751"/>
              <a:gd name="connsiteX24" fmla="*/ 926537 w 973350"/>
              <a:gd name="connsiteY24" fmla="*/ 648556 h 1047751"/>
              <a:gd name="connsiteX25" fmla="*/ 904276 w 973350"/>
              <a:gd name="connsiteY25" fmla="*/ 636963 h 1047751"/>
              <a:gd name="connsiteX26" fmla="*/ 318385 w 973350"/>
              <a:gd name="connsiteY26" fmla="*/ 598140 h 1047751"/>
              <a:gd name="connsiteX27" fmla="*/ 469998 w 973350"/>
              <a:gd name="connsiteY27" fmla="*/ 632287 h 1047751"/>
              <a:gd name="connsiteX28" fmla="*/ 479473 w 973350"/>
              <a:gd name="connsiteY28" fmla="*/ 636081 h 1047751"/>
              <a:gd name="connsiteX29" fmla="*/ 674674 w 973350"/>
              <a:gd name="connsiteY29" fmla="*/ 636081 h 1047751"/>
              <a:gd name="connsiteX30" fmla="*/ 727739 w 973350"/>
              <a:gd name="connsiteY30" fmla="*/ 658847 h 1047751"/>
              <a:gd name="connsiteX31" fmla="*/ 739110 w 973350"/>
              <a:gd name="connsiteY31" fmla="*/ 672126 h 1047751"/>
              <a:gd name="connsiteX32" fmla="*/ 860400 w 973350"/>
              <a:gd name="connsiteY32" fmla="*/ 607625 h 1047751"/>
              <a:gd name="connsiteX33" fmla="*/ 955157 w 973350"/>
              <a:gd name="connsiteY33" fmla="*/ 622802 h 1047751"/>
              <a:gd name="connsiteX34" fmla="*/ 972214 w 973350"/>
              <a:gd name="connsiteY34" fmla="*/ 685406 h 1047751"/>
              <a:gd name="connsiteX35" fmla="*/ 938101 w 973350"/>
              <a:gd name="connsiteY35" fmla="*/ 736627 h 1047751"/>
              <a:gd name="connsiteX36" fmla="*/ 663303 w 973350"/>
              <a:gd name="connsiteY36" fmla="*/ 909263 h 1047751"/>
              <a:gd name="connsiteX37" fmla="*/ 574231 w 973350"/>
              <a:gd name="connsiteY37" fmla="*/ 935823 h 1047751"/>
              <a:gd name="connsiteX38" fmla="*/ 375240 w 973350"/>
              <a:gd name="connsiteY38" fmla="*/ 935823 h 1047751"/>
              <a:gd name="connsiteX39" fmla="*/ 325966 w 973350"/>
              <a:gd name="connsiteY39" fmla="*/ 954793 h 1047751"/>
              <a:gd name="connsiteX40" fmla="*/ 331651 w 973350"/>
              <a:gd name="connsiteY40" fmla="*/ 960485 h 1047751"/>
              <a:gd name="connsiteX41" fmla="*/ 331651 w 973350"/>
              <a:gd name="connsiteY41" fmla="*/ 987044 h 1047751"/>
              <a:gd name="connsiteX42" fmla="*/ 274797 w 973350"/>
              <a:gd name="connsiteY42" fmla="*/ 1042060 h 1047751"/>
              <a:gd name="connsiteX43" fmla="*/ 261531 w 973350"/>
              <a:gd name="connsiteY43" fmla="*/ 1047751 h 1047751"/>
              <a:gd name="connsiteX44" fmla="*/ 248264 w 973350"/>
              <a:gd name="connsiteY44" fmla="*/ 1042060 h 1047751"/>
              <a:gd name="connsiteX45" fmla="*/ 248264 w 973350"/>
              <a:gd name="connsiteY45" fmla="*/ 1015501 h 1047751"/>
              <a:gd name="connsiteX46" fmla="*/ 291853 w 973350"/>
              <a:gd name="connsiteY46" fmla="*/ 973764 h 1047751"/>
              <a:gd name="connsiteX47" fmla="*/ 73910 w 973350"/>
              <a:gd name="connsiteY47" fmla="*/ 755598 h 1047751"/>
              <a:gd name="connsiteX48" fmla="*/ 32217 w 973350"/>
              <a:gd name="connsiteY48" fmla="*/ 799232 h 1047751"/>
              <a:gd name="connsiteX49" fmla="*/ 5685 w 973350"/>
              <a:gd name="connsiteY49" fmla="*/ 799232 h 1047751"/>
              <a:gd name="connsiteX50" fmla="*/ 5685 w 973350"/>
              <a:gd name="connsiteY50" fmla="*/ 772672 h 1047751"/>
              <a:gd name="connsiteX51" fmla="*/ 60644 w 973350"/>
              <a:gd name="connsiteY51" fmla="*/ 715759 h 1047751"/>
              <a:gd name="connsiteX52" fmla="*/ 87176 w 973350"/>
              <a:gd name="connsiteY52" fmla="*/ 715759 h 1047751"/>
              <a:gd name="connsiteX53" fmla="*/ 108023 w 973350"/>
              <a:gd name="connsiteY53" fmla="*/ 736627 h 1047751"/>
              <a:gd name="connsiteX54" fmla="*/ 318385 w 973350"/>
              <a:gd name="connsiteY54" fmla="*/ 598140 h 1047751"/>
              <a:gd name="connsiteX55" fmla="*/ 506103 w 973350"/>
              <a:gd name="connsiteY55" fmla="*/ 487363 h 1047751"/>
              <a:gd name="connsiteX56" fmla="*/ 506103 w 973350"/>
              <a:gd name="connsiteY56" fmla="*/ 541664 h 1047751"/>
              <a:gd name="connsiteX57" fmla="*/ 523054 w 973350"/>
              <a:gd name="connsiteY57" fmla="*/ 560388 h 1047751"/>
              <a:gd name="connsiteX58" fmla="*/ 598393 w 973350"/>
              <a:gd name="connsiteY58" fmla="*/ 560388 h 1047751"/>
              <a:gd name="connsiteX59" fmla="*/ 617228 w 973350"/>
              <a:gd name="connsiteY59" fmla="*/ 541664 h 1047751"/>
              <a:gd name="connsiteX60" fmla="*/ 617228 w 973350"/>
              <a:gd name="connsiteY60" fmla="*/ 487363 h 1047751"/>
              <a:gd name="connsiteX61" fmla="*/ 506103 w 973350"/>
              <a:gd name="connsiteY61" fmla="*/ 487363 h 1047751"/>
              <a:gd name="connsiteX62" fmla="*/ 750373 w 973350"/>
              <a:gd name="connsiteY62" fmla="*/ 412184 h 1047751"/>
              <a:gd name="connsiteX63" fmla="*/ 765092 w 973350"/>
              <a:gd name="connsiteY63" fmla="*/ 413370 h 1047751"/>
              <a:gd name="connsiteX64" fmla="*/ 829670 w 973350"/>
              <a:gd name="connsiteY64" fmla="*/ 451315 h 1047751"/>
              <a:gd name="connsiteX65" fmla="*/ 837267 w 973350"/>
              <a:gd name="connsiteY65" fmla="*/ 477877 h 1047751"/>
              <a:gd name="connsiteX66" fmla="*/ 820173 w 973350"/>
              <a:gd name="connsiteY66" fmla="*/ 487363 h 1047751"/>
              <a:gd name="connsiteX67" fmla="*/ 810677 w 973350"/>
              <a:gd name="connsiteY67" fmla="*/ 483569 h 1047751"/>
              <a:gd name="connsiteX68" fmla="*/ 746099 w 973350"/>
              <a:gd name="connsiteY68" fmla="*/ 447520 h 1047751"/>
              <a:gd name="connsiteX69" fmla="*/ 738502 w 973350"/>
              <a:gd name="connsiteY69" fmla="*/ 420959 h 1047751"/>
              <a:gd name="connsiteX70" fmla="*/ 750373 w 973350"/>
              <a:gd name="connsiteY70" fmla="*/ 412184 h 1047751"/>
              <a:gd name="connsiteX71" fmla="*/ 371347 w 973350"/>
              <a:gd name="connsiteY71" fmla="*/ 412184 h 1047751"/>
              <a:gd name="connsiteX72" fmla="*/ 382946 w 973350"/>
              <a:gd name="connsiteY72" fmla="*/ 420959 h 1047751"/>
              <a:gd name="connsiteX73" fmla="*/ 375371 w 973350"/>
              <a:gd name="connsiteY73" fmla="*/ 447520 h 1047751"/>
              <a:gd name="connsiteX74" fmla="*/ 310980 w 973350"/>
              <a:gd name="connsiteY74" fmla="*/ 483569 h 1047751"/>
              <a:gd name="connsiteX75" fmla="*/ 301510 w 973350"/>
              <a:gd name="connsiteY75" fmla="*/ 487363 h 1047751"/>
              <a:gd name="connsiteX76" fmla="*/ 286360 w 973350"/>
              <a:gd name="connsiteY76" fmla="*/ 477877 h 1047751"/>
              <a:gd name="connsiteX77" fmla="*/ 292041 w 973350"/>
              <a:gd name="connsiteY77" fmla="*/ 451315 h 1047751"/>
              <a:gd name="connsiteX78" fmla="*/ 358326 w 973350"/>
              <a:gd name="connsiteY78" fmla="*/ 413370 h 1047751"/>
              <a:gd name="connsiteX79" fmla="*/ 371347 w 973350"/>
              <a:gd name="connsiteY79" fmla="*/ 412184 h 1047751"/>
              <a:gd name="connsiteX80" fmla="*/ 785557 w 973350"/>
              <a:gd name="connsiteY80" fmla="*/ 298450 h 1047751"/>
              <a:gd name="connsiteX81" fmla="*/ 860062 w 973350"/>
              <a:gd name="connsiteY81" fmla="*/ 298450 h 1047751"/>
              <a:gd name="connsiteX82" fmla="*/ 879166 w 973350"/>
              <a:gd name="connsiteY82" fmla="*/ 317500 h 1047751"/>
              <a:gd name="connsiteX83" fmla="*/ 860062 w 973350"/>
              <a:gd name="connsiteY83" fmla="*/ 336550 h 1047751"/>
              <a:gd name="connsiteX84" fmla="*/ 785557 w 973350"/>
              <a:gd name="connsiteY84" fmla="*/ 336550 h 1047751"/>
              <a:gd name="connsiteX85" fmla="*/ 766453 w 973350"/>
              <a:gd name="connsiteY85" fmla="*/ 317500 h 1047751"/>
              <a:gd name="connsiteX86" fmla="*/ 785557 w 973350"/>
              <a:gd name="connsiteY86" fmla="*/ 298450 h 1047751"/>
              <a:gd name="connsiteX87" fmla="*/ 261364 w 973350"/>
              <a:gd name="connsiteY87" fmla="*/ 298450 h 1047751"/>
              <a:gd name="connsiteX88" fmla="*/ 336506 w 973350"/>
              <a:gd name="connsiteY88" fmla="*/ 298450 h 1047751"/>
              <a:gd name="connsiteX89" fmla="*/ 355291 w 973350"/>
              <a:gd name="connsiteY89" fmla="*/ 317500 h 1047751"/>
              <a:gd name="connsiteX90" fmla="*/ 336506 w 973350"/>
              <a:gd name="connsiteY90" fmla="*/ 336550 h 1047751"/>
              <a:gd name="connsiteX91" fmla="*/ 261364 w 973350"/>
              <a:gd name="connsiteY91" fmla="*/ 336550 h 1047751"/>
              <a:gd name="connsiteX92" fmla="*/ 242578 w 973350"/>
              <a:gd name="connsiteY92" fmla="*/ 317500 h 1047751"/>
              <a:gd name="connsiteX93" fmla="*/ 261364 w 973350"/>
              <a:gd name="connsiteY93" fmla="*/ 298450 h 1047751"/>
              <a:gd name="connsiteX94" fmla="*/ 560872 w 973350"/>
              <a:gd name="connsiteY94" fmla="*/ 185738 h 1047751"/>
              <a:gd name="connsiteX95" fmla="*/ 429903 w 973350"/>
              <a:gd name="connsiteY95" fmla="*/ 318449 h 1047751"/>
              <a:gd name="connsiteX96" fmla="*/ 483050 w 973350"/>
              <a:gd name="connsiteY96" fmla="*/ 432200 h 1047751"/>
              <a:gd name="connsiteX97" fmla="*/ 496337 w 973350"/>
              <a:gd name="connsiteY97" fmla="*/ 449263 h 1047751"/>
              <a:gd name="connsiteX98" fmla="*/ 627306 w 973350"/>
              <a:gd name="connsiteY98" fmla="*/ 449263 h 1047751"/>
              <a:gd name="connsiteX99" fmla="*/ 640592 w 973350"/>
              <a:gd name="connsiteY99" fmla="*/ 432200 h 1047751"/>
              <a:gd name="connsiteX100" fmla="*/ 691841 w 973350"/>
              <a:gd name="connsiteY100" fmla="*/ 318449 h 1047751"/>
              <a:gd name="connsiteX101" fmla="*/ 560872 w 973350"/>
              <a:gd name="connsiteY101" fmla="*/ 185738 h 1047751"/>
              <a:gd name="connsiteX102" fmla="*/ 825396 w 973350"/>
              <a:gd name="connsiteY102" fmla="*/ 149845 h 1047751"/>
              <a:gd name="connsiteX103" fmla="*/ 837267 w 973350"/>
              <a:gd name="connsiteY103" fmla="*/ 159331 h 1047751"/>
              <a:gd name="connsiteX104" fmla="*/ 829670 w 973350"/>
              <a:gd name="connsiteY104" fmla="*/ 183995 h 1047751"/>
              <a:gd name="connsiteX105" fmla="*/ 765092 w 973350"/>
              <a:gd name="connsiteY105" fmla="*/ 221941 h 1047751"/>
              <a:gd name="connsiteX106" fmla="*/ 755596 w 973350"/>
              <a:gd name="connsiteY106" fmla="*/ 223838 h 1047751"/>
              <a:gd name="connsiteX107" fmla="*/ 738502 w 973350"/>
              <a:gd name="connsiteY107" fmla="*/ 214352 h 1047751"/>
              <a:gd name="connsiteX108" fmla="*/ 746099 w 973350"/>
              <a:gd name="connsiteY108" fmla="*/ 189687 h 1047751"/>
              <a:gd name="connsiteX109" fmla="*/ 810677 w 973350"/>
              <a:gd name="connsiteY109" fmla="*/ 151742 h 1047751"/>
              <a:gd name="connsiteX110" fmla="*/ 825396 w 973350"/>
              <a:gd name="connsiteY110" fmla="*/ 149845 h 1047751"/>
              <a:gd name="connsiteX111" fmla="*/ 296539 w 973350"/>
              <a:gd name="connsiteY111" fmla="*/ 149845 h 1047751"/>
              <a:gd name="connsiteX112" fmla="*/ 310980 w 973350"/>
              <a:gd name="connsiteY112" fmla="*/ 151742 h 1047751"/>
              <a:gd name="connsiteX113" fmla="*/ 375371 w 973350"/>
              <a:gd name="connsiteY113" fmla="*/ 189687 h 1047751"/>
              <a:gd name="connsiteX114" fmla="*/ 382946 w 973350"/>
              <a:gd name="connsiteY114" fmla="*/ 214352 h 1047751"/>
              <a:gd name="connsiteX115" fmla="*/ 367796 w 973350"/>
              <a:gd name="connsiteY115" fmla="*/ 223838 h 1047751"/>
              <a:gd name="connsiteX116" fmla="*/ 358326 w 973350"/>
              <a:gd name="connsiteY116" fmla="*/ 221941 h 1047751"/>
              <a:gd name="connsiteX117" fmla="*/ 292041 w 973350"/>
              <a:gd name="connsiteY117" fmla="*/ 183995 h 1047751"/>
              <a:gd name="connsiteX118" fmla="*/ 286360 w 973350"/>
              <a:gd name="connsiteY118" fmla="*/ 159331 h 1047751"/>
              <a:gd name="connsiteX119" fmla="*/ 296539 w 973350"/>
              <a:gd name="connsiteY119" fmla="*/ 149845 h 1047751"/>
              <a:gd name="connsiteX120" fmla="*/ 560078 w 973350"/>
              <a:gd name="connsiteY120" fmla="*/ 149225 h 1047751"/>
              <a:gd name="connsiteX121" fmla="*/ 728353 w 973350"/>
              <a:gd name="connsiteY121" fmla="*/ 317936 h 1047751"/>
              <a:gd name="connsiteX122" fmla="*/ 667850 w 973350"/>
              <a:gd name="connsiteY122" fmla="*/ 456316 h 1047751"/>
              <a:gd name="connsiteX123" fmla="*/ 654615 w 973350"/>
              <a:gd name="connsiteY123" fmla="*/ 473377 h 1047751"/>
              <a:gd name="connsiteX124" fmla="*/ 654615 w 973350"/>
              <a:gd name="connsiteY124" fmla="*/ 541619 h 1047751"/>
              <a:gd name="connsiteX125" fmla="*/ 597893 w 973350"/>
              <a:gd name="connsiteY125" fmla="*/ 598488 h 1047751"/>
              <a:gd name="connsiteX126" fmla="*/ 522263 w 973350"/>
              <a:gd name="connsiteY126" fmla="*/ 598488 h 1047751"/>
              <a:gd name="connsiteX127" fmla="*/ 467432 w 973350"/>
              <a:gd name="connsiteY127" fmla="*/ 541619 h 1047751"/>
              <a:gd name="connsiteX128" fmla="*/ 467432 w 973350"/>
              <a:gd name="connsiteY128" fmla="*/ 473377 h 1047751"/>
              <a:gd name="connsiteX129" fmla="*/ 452306 w 973350"/>
              <a:gd name="connsiteY129" fmla="*/ 456316 h 1047751"/>
              <a:gd name="connsiteX130" fmla="*/ 391803 w 973350"/>
              <a:gd name="connsiteY130" fmla="*/ 317936 h 1047751"/>
              <a:gd name="connsiteX131" fmla="*/ 560078 w 973350"/>
              <a:gd name="connsiteY131" fmla="*/ 149225 h 1047751"/>
              <a:gd name="connsiteX132" fmla="*/ 705580 w 973350"/>
              <a:gd name="connsiteY132" fmla="*/ 38724 h 1047751"/>
              <a:gd name="connsiteX133" fmla="*/ 719936 w 973350"/>
              <a:gd name="connsiteY133" fmla="*/ 40623 h 1047751"/>
              <a:gd name="connsiteX134" fmla="*/ 727467 w 973350"/>
              <a:gd name="connsiteY134" fmla="*/ 67214 h 1047751"/>
              <a:gd name="connsiteX135" fmla="*/ 689810 w 973350"/>
              <a:gd name="connsiteY135" fmla="*/ 131791 h 1047751"/>
              <a:gd name="connsiteX136" fmla="*/ 674747 w 973350"/>
              <a:gd name="connsiteY136" fmla="*/ 141288 h 1047751"/>
              <a:gd name="connsiteX137" fmla="*/ 665333 w 973350"/>
              <a:gd name="connsiteY137" fmla="*/ 139389 h 1047751"/>
              <a:gd name="connsiteX138" fmla="*/ 657802 w 973350"/>
              <a:gd name="connsiteY138" fmla="*/ 112798 h 1047751"/>
              <a:gd name="connsiteX139" fmla="*/ 695459 w 973350"/>
              <a:gd name="connsiteY139" fmla="*/ 48220 h 1047751"/>
              <a:gd name="connsiteX140" fmla="*/ 705580 w 973350"/>
              <a:gd name="connsiteY140" fmla="*/ 38724 h 1047751"/>
              <a:gd name="connsiteX141" fmla="*/ 416201 w 973350"/>
              <a:gd name="connsiteY141" fmla="*/ 38724 h 1047751"/>
              <a:gd name="connsiteX142" fmla="*/ 428013 w 973350"/>
              <a:gd name="connsiteY142" fmla="*/ 48220 h 1047751"/>
              <a:gd name="connsiteX143" fmla="*/ 463920 w 973350"/>
              <a:gd name="connsiteY143" fmla="*/ 112798 h 1047751"/>
              <a:gd name="connsiteX144" fmla="*/ 458251 w 973350"/>
              <a:gd name="connsiteY144" fmla="*/ 139389 h 1047751"/>
              <a:gd name="connsiteX145" fmla="*/ 448801 w 973350"/>
              <a:gd name="connsiteY145" fmla="*/ 141288 h 1047751"/>
              <a:gd name="connsiteX146" fmla="*/ 431792 w 973350"/>
              <a:gd name="connsiteY146" fmla="*/ 131791 h 1047751"/>
              <a:gd name="connsiteX147" fmla="*/ 395885 w 973350"/>
              <a:gd name="connsiteY147" fmla="*/ 67214 h 1047751"/>
              <a:gd name="connsiteX148" fmla="*/ 401554 w 973350"/>
              <a:gd name="connsiteY148" fmla="*/ 40623 h 1047751"/>
              <a:gd name="connsiteX149" fmla="*/ 416201 w 973350"/>
              <a:gd name="connsiteY149" fmla="*/ 38724 h 1047751"/>
              <a:gd name="connsiteX150" fmla="*/ 560078 w 973350"/>
              <a:gd name="connsiteY150" fmla="*/ 0 h 1047751"/>
              <a:gd name="connsiteX151" fmla="*/ 579128 w 973350"/>
              <a:gd name="connsiteY151" fmla="*/ 18835 h 1047751"/>
              <a:gd name="connsiteX152" fmla="*/ 579128 w 973350"/>
              <a:gd name="connsiteY152" fmla="*/ 92290 h 1047751"/>
              <a:gd name="connsiteX153" fmla="*/ 560078 w 973350"/>
              <a:gd name="connsiteY153" fmla="*/ 111125 h 1047751"/>
              <a:gd name="connsiteX154" fmla="*/ 541028 w 973350"/>
              <a:gd name="connsiteY154" fmla="*/ 92290 h 1047751"/>
              <a:gd name="connsiteX155" fmla="*/ 541028 w 973350"/>
              <a:gd name="connsiteY155" fmla="*/ 18835 h 1047751"/>
              <a:gd name="connsiteX156" fmla="*/ 560078 w 973350"/>
              <a:gd name="connsiteY156" fmla="*/ 0 h 104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73350" h="1047751">
                <a:moveTo>
                  <a:pt x="904276" y="636963"/>
                </a:moveTo>
                <a:cubicBezTo>
                  <a:pt x="895751" y="635780"/>
                  <a:pt x="886752" y="637200"/>
                  <a:pt x="879174" y="640985"/>
                </a:cubicBezTo>
                <a:cubicBezTo>
                  <a:pt x="879174" y="640985"/>
                  <a:pt x="879174" y="640985"/>
                  <a:pt x="748452" y="711018"/>
                </a:cubicBezTo>
                <a:cubicBezTo>
                  <a:pt x="748452" y="712911"/>
                  <a:pt x="748452" y="712911"/>
                  <a:pt x="748452" y="714804"/>
                </a:cubicBezTo>
                <a:cubicBezTo>
                  <a:pt x="746558" y="754553"/>
                  <a:pt x="712457" y="786730"/>
                  <a:pt x="670777" y="786730"/>
                </a:cubicBezTo>
                <a:cubicBezTo>
                  <a:pt x="670777" y="786730"/>
                  <a:pt x="670777" y="786730"/>
                  <a:pt x="430174" y="786730"/>
                </a:cubicBezTo>
                <a:cubicBezTo>
                  <a:pt x="420701" y="786730"/>
                  <a:pt x="411228" y="777266"/>
                  <a:pt x="411228" y="767802"/>
                </a:cubicBezTo>
                <a:cubicBezTo>
                  <a:pt x="411228" y="756445"/>
                  <a:pt x="420701" y="748874"/>
                  <a:pt x="430174" y="748874"/>
                </a:cubicBezTo>
                <a:cubicBezTo>
                  <a:pt x="430174" y="748874"/>
                  <a:pt x="430174" y="748874"/>
                  <a:pt x="670777" y="748874"/>
                </a:cubicBezTo>
                <a:cubicBezTo>
                  <a:pt x="691617" y="748874"/>
                  <a:pt x="710562" y="733732"/>
                  <a:pt x="710562" y="712911"/>
                </a:cubicBezTo>
                <a:cubicBezTo>
                  <a:pt x="710562" y="711018"/>
                  <a:pt x="710562" y="709126"/>
                  <a:pt x="710562" y="705340"/>
                </a:cubicBezTo>
                <a:cubicBezTo>
                  <a:pt x="710562" y="705340"/>
                  <a:pt x="710562" y="705340"/>
                  <a:pt x="710562" y="703447"/>
                </a:cubicBezTo>
                <a:cubicBezTo>
                  <a:pt x="708667" y="697769"/>
                  <a:pt x="704879" y="690198"/>
                  <a:pt x="701089" y="686412"/>
                </a:cubicBezTo>
                <a:cubicBezTo>
                  <a:pt x="693511" y="678841"/>
                  <a:pt x="684039" y="673163"/>
                  <a:pt x="674566" y="673163"/>
                </a:cubicBezTo>
                <a:cubicBezTo>
                  <a:pt x="674566" y="673163"/>
                  <a:pt x="674566" y="673163"/>
                  <a:pt x="479431" y="673163"/>
                </a:cubicBezTo>
                <a:cubicBezTo>
                  <a:pt x="469958" y="673163"/>
                  <a:pt x="458591" y="671270"/>
                  <a:pt x="449119" y="665592"/>
                </a:cubicBezTo>
                <a:cubicBezTo>
                  <a:pt x="435857" y="656128"/>
                  <a:pt x="397967" y="637200"/>
                  <a:pt x="318397" y="637200"/>
                </a:cubicBezTo>
                <a:cubicBezTo>
                  <a:pt x="219882" y="637200"/>
                  <a:pt x="155469" y="731839"/>
                  <a:pt x="134629" y="764017"/>
                </a:cubicBezTo>
                <a:cubicBezTo>
                  <a:pt x="134629" y="764017"/>
                  <a:pt x="134629" y="764017"/>
                  <a:pt x="299452" y="928689"/>
                </a:cubicBezTo>
                <a:cubicBezTo>
                  <a:pt x="320292" y="909761"/>
                  <a:pt x="346815" y="898405"/>
                  <a:pt x="375233" y="898405"/>
                </a:cubicBezTo>
                <a:cubicBezTo>
                  <a:pt x="375233" y="898405"/>
                  <a:pt x="375233" y="898405"/>
                  <a:pt x="574157" y="898405"/>
                </a:cubicBezTo>
                <a:cubicBezTo>
                  <a:pt x="598786" y="898405"/>
                  <a:pt x="623414" y="890833"/>
                  <a:pt x="644254" y="877584"/>
                </a:cubicBezTo>
                <a:cubicBezTo>
                  <a:pt x="644254" y="877584"/>
                  <a:pt x="644254" y="877584"/>
                  <a:pt x="917064" y="707233"/>
                </a:cubicBezTo>
                <a:cubicBezTo>
                  <a:pt x="926537" y="701555"/>
                  <a:pt x="934115" y="690198"/>
                  <a:pt x="936009" y="680734"/>
                </a:cubicBezTo>
                <a:cubicBezTo>
                  <a:pt x="937904" y="669377"/>
                  <a:pt x="934115" y="658020"/>
                  <a:pt x="926537" y="648556"/>
                </a:cubicBezTo>
                <a:cubicBezTo>
                  <a:pt x="920854" y="641932"/>
                  <a:pt x="912802" y="638146"/>
                  <a:pt x="904276" y="636963"/>
                </a:cubicBezTo>
                <a:close/>
                <a:moveTo>
                  <a:pt x="318385" y="598140"/>
                </a:moveTo>
                <a:cubicBezTo>
                  <a:pt x="403667" y="598140"/>
                  <a:pt x="451046" y="619008"/>
                  <a:pt x="469998" y="632287"/>
                </a:cubicBezTo>
                <a:cubicBezTo>
                  <a:pt x="473788" y="634184"/>
                  <a:pt x="475683" y="636081"/>
                  <a:pt x="479473" y="636081"/>
                </a:cubicBezTo>
                <a:cubicBezTo>
                  <a:pt x="479473" y="636081"/>
                  <a:pt x="479473" y="636081"/>
                  <a:pt x="674674" y="636081"/>
                </a:cubicBezTo>
                <a:cubicBezTo>
                  <a:pt x="693626" y="636081"/>
                  <a:pt x="714473" y="643670"/>
                  <a:pt x="727739" y="658847"/>
                </a:cubicBezTo>
                <a:cubicBezTo>
                  <a:pt x="731529" y="662641"/>
                  <a:pt x="735319" y="668332"/>
                  <a:pt x="739110" y="672126"/>
                </a:cubicBezTo>
                <a:cubicBezTo>
                  <a:pt x="739110" y="672126"/>
                  <a:pt x="739110" y="672126"/>
                  <a:pt x="860400" y="607625"/>
                </a:cubicBezTo>
                <a:cubicBezTo>
                  <a:pt x="892617" y="590551"/>
                  <a:pt x="932415" y="598140"/>
                  <a:pt x="955157" y="622802"/>
                </a:cubicBezTo>
                <a:cubicBezTo>
                  <a:pt x="970319" y="639876"/>
                  <a:pt x="976004" y="662641"/>
                  <a:pt x="972214" y="685406"/>
                </a:cubicBezTo>
                <a:cubicBezTo>
                  <a:pt x="968423" y="706274"/>
                  <a:pt x="957052" y="725245"/>
                  <a:pt x="938101" y="736627"/>
                </a:cubicBezTo>
                <a:cubicBezTo>
                  <a:pt x="938101" y="736627"/>
                  <a:pt x="938101" y="736627"/>
                  <a:pt x="663303" y="909263"/>
                </a:cubicBezTo>
                <a:cubicBezTo>
                  <a:pt x="636771" y="926337"/>
                  <a:pt x="606449" y="935823"/>
                  <a:pt x="574231" y="935823"/>
                </a:cubicBezTo>
                <a:cubicBezTo>
                  <a:pt x="574231" y="935823"/>
                  <a:pt x="574231" y="935823"/>
                  <a:pt x="375240" y="935823"/>
                </a:cubicBezTo>
                <a:cubicBezTo>
                  <a:pt x="356288" y="935823"/>
                  <a:pt x="339232" y="941514"/>
                  <a:pt x="325966" y="954793"/>
                </a:cubicBezTo>
                <a:cubicBezTo>
                  <a:pt x="325966" y="954793"/>
                  <a:pt x="325966" y="954793"/>
                  <a:pt x="331651" y="960485"/>
                </a:cubicBezTo>
                <a:cubicBezTo>
                  <a:pt x="339232" y="966176"/>
                  <a:pt x="339232" y="979456"/>
                  <a:pt x="331651" y="987044"/>
                </a:cubicBezTo>
                <a:cubicBezTo>
                  <a:pt x="331651" y="987044"/>
                  <a:pt x="331651" y="987044"/>
                  <a:pt x="274797" y="1042060"/>
                </a:cubicBezTo>
                <a:cubicBezTo>
                  <a:pt x="271006" y="1045854"/>
                  <a:pt x="267216" y="1047751"/>
                  <a:pt x="261531" y="1047751"/>
                </a:cubicBezTo>
                <a:cubicBezTo>
                  <a:pt x="257740" y="1047751"/>
                  <a:pt x="252055" y="1045854"/>
                  <a:pt x="248264" y="1042060"/>
                </a:cubicBezTo>
                <a:cubicBezTo>
                  <a:pt x="240684" y="1034471"/>
                  <a:pt x="240684" y="1023089"/>
                  <a:pt x="248264" y="1015501"/>
                </a:cubicBezTo>
                <a:cubicBezTo>
                  <a:pt x="248264" y="1015501"/>
                  <a:pt x="248264" y="1015501"/>
                  <a:pt x="291853" y="973764"/>
                </a:cubicBezTo>
                <a:cubicBezTo>
                  <a:pt x="291853" y="973764"/>
                  <a:pt x="291853" y="973764"/>
                  <a:pt x="73910" y="755598"/>
                </a:cubicBezTo>
                <a:cubicBezTo>
                  <a:pt x="73910" y="755598"/>
                  <a:pt x="73910" y="755598"/>
                  <a:pt x="32217" y="799232"/>
                </a:cubicBezTo>
                <a:cubicBezTo>
                  <a:pt x="24636" y="806820"/>
                  <a:pt x="11370" y="806820"/>
                  <a:pt x="5685" y="799232"/>
                </a:cubicBezTo>
                <a:cubicBezTo>
                  <a:pt x="-1896" y="791643"/>
                  <a:pt x="-1896" y="780261"/>
                  <a:pt x="5685" y="772672"/>
                </a:cubicBezTo>
                <a:cubicBezTo>
                  <a:pt x="5685" y="772672"/>
                  <a:pt x="5685" y="772672"/>
                  <a:pt x="60644" y="715759"/>
                </a:cubicBezTo>
                <a:cubicBezTo>
                  <a:pt x="68225" y="708171"/>
                  <a:pt x="79596" y="708171"/>
                  <a:pt x="87176" y="715759"/>
                </a:cubicBezTo>
                <a:cubicBezTo>
                  <a:pt x="87176" y="715759"/>
                  <a:pt x="87176" y="715759"/>
                  <a:pt x="108023" y="736627"/>
                </a:cubicBezTo>
                <a:cubicBezTo>
                  <a:pt x="136450" y="692994"/>
                  <a:pt x="208466" y="598140"/>
                  <a:pt x="318385" y="598140"/>
                </a:cubicBezTo>
                <a:close/>
                <a:moveTo>
                  <a:pt x="506103" y="487363"/>
                </a:moveTo>
                <a:cubicBezTo>
                  <a:pt x="506103" y="487363"/>
                  <a:pt x="506103" y="487363"/>
                  <a:pt x="506103" y="541664"/>
                </a:cubicBezTo>
                <a:cubicBezTo>
                  <a:pt x="506103" y="552898"/>
                  <a:pt x="513637" y="560388"/>
                  <a:pt x="523054" y="560388"/>
                </a:cubicBezTo>
                <a:cubicBezTo>
                  <a:pt x="523054" y="560388"/>
                  <a:pt x="523054" y="560388"/>
                  <a:pt x="598393" y="560388"/>
                </a:cubicBezTo>
                <a:cubicBezTo>
                  <a:pt x="607811" y="560388"/>
                  <a:pt x="617228" y="552898"/>
                  <a:pt x="617228" y="541664"/>
                </a:cubicBezTo>
                <a:lnTo>
                  <a:pt x="617228" y="487363"/>
                </a:lnTo>
                <a:cubicBezTo>
                  <a:pt x="617228" y="487363"/>
                  <a:pt x="617228" y="487363"/>
                  <a:pt x="506103" y="487363"/>
                </a:cubicBezTo>
                <a:close/>
                <a:moveTo>
                  <a:pt x="750373" y="412184"/>
                </a:moveTo>
                <a:cubicBezTo>
                  <a:pt x="755121" y="410998"/>
                  <a:pt x="760344" y="411472"/>
                  <a:pt x="765092" y="413370"/>
                </a:cubicBezTo>
                <a:cubicBezTo>
                  <a:pt x="765092" y="413370"/>
                  <a:pt x="765092" y="413370"/>
                  <a:pt x="829670" y="451315"/>
                </a:cubicBezTo>
                <a:cubicBezTo>
                  <a:pt x="839167" y="457007"/>
                  <a:pt x="841066" y="468390"/>
                  <a:pt x="837267" y="477877"/>
                </a:cubicBezTo>
                <a:cubicBezTo>
                  <a:pt x="833469" y="483569"/>
                  <a:pt x="827771" y="487363"/>
                  <a:pt x="820173" y="487363"/>
                </a:cubicBezTo>
                <a:cubicBezTo>
                  <a:pt x="818274" y="487363"/>
                  <a:pt x="814475" y="485466"/>
                  <a:pt x="810677" y="483569"/>
                </a:cubicBezTo>
                <a:cubicBezTo>
                  <a:pt x="810677" y="483569"/>
                  <a:pt x="810677" y="483569"/>
                  <a:pt x="746099" y="447520"/>
                </a:cubicBezTo>
                <a:cubicBezTo>
                  <a:pt x="736602" y="441829"/>
                  <a:pt x="734703" y="430445"/>
                  <a:pt x="738502" y="420959"/>
                </a:cubicBezTo>
                <a:cubicBezTo>
                  <a:pt x="741351" y="416216"/>
                  <a:pt x="745624" y="413370"/>
                  <a:pt x="750373" y="412184"/>
                </a:cubicBezTo>
                <a:close/>
                <a:moveTo>
                  <a:pt x="371347" y="412184"/>
                </a:moveTo>
                <a:cubicBezTo>
                  <a:pt x="375845" y="413370"/>
                  <a:pt x="380106" y="416216"/>
                  <a:pt x="382946" y="420959"/>
                </a:cubicBezTo>
                <a:cubicBezTo>
                  <a:pt x="388628" y="430445"/>
                  <a:pt x="384840" y="441829"/>
                  <a:pt x="375371" y="447520"/>
                </a:cubicBezTo>
                <a:cubicBezTo>
                  <a:pt x="375371" y="447520"/>
                  <a:pt x="375371" y="447520"/>
                  <a:pt x="310980" y="483569"/>
                </a:cubicBezTo>
                <a:cubicBezTo>
                  <a:pt x="309086" y="485466"/>
                  <a:pt x="305298" y="487363"/>
                  <a:pt x="301510" y="487363"/>
                </a:cubicBezTo>
                <a:cubicBezTo>
                  <a:pt x="295829" y="487363"/>
                  <a:pt x="290147" y="483569"/>
                  <a:pt x="286360" y="477877"/>
                </a:cubicBezTo>
                <a:cubicBezTo>
                  <a:pt x="280678" y="468390"/>
                  <a:pt x="284466" y="457007"/>
                  <a:pt x="292041" y="451315"/>
                </a:cubicBezTo>
                <a:cubicBezTo>
                  <a:pt x="292041" y="451315"/>
                  <a:pt x="292041" y="451315"/>
                  <a:pt x="358326" y="413370"/>
                </a:cubicBezTo>
                <a:cubicBezTo>
                  <a:pt x="362114" y="411472"/>
                  <a:pt x="366849" y="410998"/>
                  <a:pt x="371347" y="412184"/>
                </a:cubicBezTo>
                <a:close/>
                <a:moveTo>
                  <a:pt x="785557" y="298450"/>
                </a:moveTo>
                <a:cubicBezTo>
                  <a:pt x="785557" y="298450"/>
                  <a:pt x="785557" y="298450"/>
                  <a:pt x="860062" y="298450"/>
                </a:cubicBezTo>
                <a:cubicBezTo>
                  <a:pt x="871524" y="298450"/>
                  <a:pt x="879166" y="306070"/>
                  <a:pt x="879166" y="317500"/>
                </a:cubicBezTo>
                <a:cubicBezTo>
                  <a:pt x="879166" y="327025"/>
                  <a:pt x="871524" y="336550"/>
                  <a:pt x="860062" y="336550"/>
                </a:cubicBezTo>
                <a:cubicBezTo>
                  <a:pt x="860062" y="336550"/>
                  <a:pt x="860062" y="336550"/>
                  <a:pt x="785557" y="336550"/>
                </a:cubicBezTo>
                <a:cubicBezTo>
                  <a:pt x="774095" y="336550"/>
                  <a:pt x="766453" y="327025"/>
                  <a:pt x="766453" y="317500"/>
                </a:cubicBezTo>
                <a:cubicBezTo>
                  <a:pt x="766453" y="306070"/>
                  <a:pt x="774095" y="298450"/>
                  <a:pt x="785557" y="298450"/>
                </a:cubicBezTo>
                <a:close/>
                <a:moveTo>
                  <a:pt x="261364" y="298450"/>
                </a:moveTo>
                <a:cubicBezTo>
                  <a:pt x="261364" y="298450"/>
                  <a:pt x="261364" y="298450"/>
                  <a:pt x="336506" y="298450"/>
                </a:cubicBezTo>
                <a:cubicBezTo>
                  <a:pt x="345898" y="298450"/>
                  <a:pt x="355291" y="306070"/>
                  <a:pt x="355291" y="317500"/>
                </a:cubicBezTo>
                <a:cubicBezTo>
                  <a:pt x="355291" y="327025"/>
                  <a:pt x="345898" y="336550"/>
                  <a:pt x="336506" y="336550"/>
                </a:cubicBezTo>
                <a:cubicBezTo>
                  <a:pt x="336506" y="336550"/>
                  <a:pt x="336506" y="336550"/>
                  <a:pt x="261364" y="336550"/>
                </a:cubicBezTo>
                <a:cubicBezTo>
                  <a:pt x="251971" y="336550"/>
                  <a:pt x="242578" y="327025"/>
                  <a:pt x="242578" y="317500"/>
                </a:cubicBezTo>
                <a:cubicBezTo>
                  <a:pt x="242578" y="306070"/>
                  <a:pt x="251971" y="298450"/>
                  <a:pt x="261364" y="298450"/>
                </a:cubicBezTo>
                <a:close/>
                <a:moveTo>
                  <a:pt x="560872" y="185738"/>
                </a:moveTo>
                <a:cubicBezTo>
                  <a:pt x="488744" y="185738"/>
                  <a:pt x="429903" y="246406"/>
                  <a:pt x="429903" y="318449"/>
                </a:cubicBezTo>
                <a:cubicBezTo>
                  <a:pt x="429903" y="369637"/>
                  <a:pt x="456476" y="401867"/>
                  <a:pt x="483050" y="432200"/>
                </a:cubicBezTo>
                <a:cubicBezTo>
                  <a:pt x="486846" y="437888"/>
                  <a:pt x="490642" y="443576"/>
                  <a:pt x="496337" y="449263"/>
                </a:cubicBezTo>
                <a:cubicBezTo>
                  <a:pt x="496337" y="449263"/>
                  <a:pt x="496337" y="449263"/>
                  <a:pt x="627306" y="449263"/>
                </a:cubicBezTo>
                <a:cubicBezTo>
                  <a:pt x="631102" y="443576"/>
                  <a:pt x="634898" y="437888"/>
                  <a:pt x="640592" y="432200"/>
                </a:cubicBezTo>
                <a:cubicBezTo>
                  <a:pt x="665268" y="401867"/>
                  <a:pt x="691841" y="369637"/>
                  <a:pt x="691841" y="318449"/>
                </a:cubicBezTo>
                <a:cubicBezTo>
                  <a:pt x="691841" y="246406"/>
                  <a:pt x="633000" y="185738"/>
                  <a:pt x="560872" y="185738"/>
                </a:cubicBezTo>
                <a:close/>
                <a:moveTo>
                  <a:pt x="825396" y="149845"/>
                </a:moveTo>
                <a:cubicBezTo>
                  <a:pt x="830145" y="151268"/>
                  <a:pt x="834418" y="154588"/>
                  <a:pt x="837267" y="159331"/>
                </a:cubicBezTo>
                <a:cubicBezTo>
                  <a:pt x="841066" y="166920"/>
                  <a:pt x="839167" y="178304"/>
                  <a:pt x="829670" y="183995"/>
                </a:cubicBezTo>
                <a:cubicBezTo>
                  <a:pt x="829670" y="183995"/>
                  <a:pt x="829670" y="183995"/>
                  <a:pt x="765092" y="221941"/>
                </a:cubicBezTo>
                <a:cubicBezTo>
                  <a:pt x="761294" y="223838"/>
                  <a:pt x="759394" y="223838"/>
                  <a:pt x="755596" y="223838"/>
                </a:cubicBezTo>
                <a:cubicBezTo>
                  <a:pt x="749898" y="223838"/>
                  <a:pt x="742300" y="220044"/>
                  <a:pt x="738502" y="214352"/>
                </a:cubicBezTo>
                <a:cubicBezTo>
                  <a:pt x="734703" y="206763"/>
                  <a:pt x="736602" y="195379"/>
                  <a:pt x="746099" y="189687"/>
                </a:cubicBezTo>
                <a:cubicBezTo>
                  <a:pt x="746099" y="189687"/>
                  <a:pt x="746099" y="189687"/>
                  <a:pt x="810677" y="151742"/>
                </a:cubicBezTo>
                <a:cubicBezTo>
                  <a:pt x="815425" y="148896"/>
                  <a:pt x="820648" y="148421"/>
                  <a:pt x="825396" y="149845"/>
                </a:cubicBezTo>
                <a:close/>
                <a:moveTo>
                  <a:pt x="296539" y="149845"/>
                </a:moveTo>
                <a:cubicBezTo>
                  <a:pt x="301037" y="148421"/>
                  <a:pt x="306245" y="148896"/>
                  <a:pt x="310980" y="151742"/>
                </a:cubicBezTo>
                <a:cubicBezTo>
                  <a:pt x="310980" y="151742"/>
                  <a:pt x="310980" y="151742"/>
                  <a:pt x="375371" y="189687"/>
                </a:cubicBezTo>
                <a:cubicBezTo>
                  <a:pt x="384840" y="195379"/>
                  <a:pt x="388628" y="206763"/>
                  <a:pt x="382946" y="214352"/>
                </a:cubicBezTo>
                <a:cubicBezTo>
                  <a:pt x="379159" y="220044"/>
                  <a:pt x="373477" y="223838"/>
                  <a:pt x="367796" y="223838"/>
                </a:cubicBezTo>
                <a:cubicBezTo>
                  <a:pt x="364008" y="223838"/>
                  <a:pt x="360220" y="223838"/>
                  <a:pt x="358326" y="221941"/>
                </a:cubicBezTo>
                <a:cubicBezTo>
                  <a:pt x="358326" y="221941"/>
                  <a:pt x="358326" y="221941"/>
                  <a:pt x="292041" y="183995"/>
                </a:cubicBezTo>
                <a:cubicBezTo>
                  <a:pt x="284466" y="178304"/>
                  <a:pt x="280678" y="166920"/>
                  <a:pt x="286360" y="159331"/>
                </a:cubicBezTo>
                <a:cubicBezTo>
                  <a:pt x="288254" y="154588"/>
                  <a:pt x="292041" y="151268"/>
                  <a:pt x="296539" y="149845"/>
                </a:cubicBezTo>
                <a:close/>
                <a:moveTo>
                  <a:pt x="560078" y="149225"/>
                </a:moveTo>
                <a:cubicBezTo>
                  <a:pt x="652724" y="149225"/>
                  <a:pt x="728353" y="225050"/>
                  <a:pt x="728353" y="317936"/>
                </a:cubicBezTo>
                <a:cubicBezTo>
                  <a:pt x="728353" y="382387"/>
                  <a:pt x="694320" y="422195"/>
                  <a:pt x="667850" y="456316"/>
                </a:cubicBezTo>
                <a:cubicBezTo>
                  <a:pt x="662177" y="462003"/>
                  <a:pt x="658396" y="467690"/>
                  <a:pt x="654615" y="473377"/>
                </a:cubicBezTo>
                <a:cubicBezTo>
                  <a:pt x="654615" y="473377"/>
                  <a:pt x="654615" y="473377"/>
                  <a:pt x="654615" y="541619"/>
                </a:cubicBezTo>
                <a:cubicBezTo>
                  <a:pt x="654615" y="573845"/>
                  <a:pt x="628144" y="598488"/>
                  <a:pt x="597893" y="598488"/>
                </a:cubicBezTo>
                <a:cubicBezTo>
                  <a:pt x="597893" y="598488"/>
                  <a:pt x="597893" y="598488"/>
                  <a:pt x="522263" y="598488"/>
                </a:cubicBezTo>
                <a:cubicBezTo>
                  <a:pt x="492012" y="598488"/>
                  <a:pt x="467432" y="573845"/>
                  <a:pt x="467432" y="541619"/>
                </a:cubicBezTo>
                <a:cubicBezTo>
                  <a:pt x="467432" y="541619"/>
                  <a:pt x="467432" y="541619"/>
                  <a:pt x="467432" y="473377"/>
                </a:cubicBezTo>
                <a:cubicBezTo>
                  <a:pt x="461760" y="467690"/>
                  <a:pt x="457979" y="462003"/>
                  <a:pt x="452306" y="456316"/>
                </a:cubicBezTo>
                <a:cubicBezTo>
                  <a:pt x="425836" y="422195"/>
                  <a:pt x="391803" y="382387"/>
                  <a:pt x="391803" y="317936"/>
                </a:cubicBezTo>
                <a:cubicBezTo>
                  <a:pt x="391803" y="225050"/>
                  <a:pt x="467432" y="149225"/>
                  <a:pt x="560078" y="149225"/>
                </a:cubicBezTo>
                <a:close/>
                <a:moveTo>
                  <a:pt x="705580" y="38724"/>
                </a:moveTo>
                <a:cubicBezTo>
                  <a:pt x="710051" y="37299"/>
                  <a:pt x="715229" y="37774"/>
                  <a:pt x="719936" y="40623"/>
                </a:cubicBezTo>
                <a:cubicBezTo>
                  <a:pt x="729350" y="46321"/>
                  <a:pt x="733116" y="57717"/>
                  <a:pt x="727467" y="67214"/>
                </a:cubicBezTo>
                <a:cubicBezTo>
                  <a:pt x="727467" y="67214"/>
                  <a:pt x="727467" y="67214"/>
                  <a:pt x="689810" y="131791"/>
                </a:cubicBezTo>
                <a:cubicBezTo>
                  <a:pt x="686044" y="137489"/>
                  <a:pt x="680396" y="141288"/>
                  <a:pt x="674747" y="141288"/>
                </a:cubicBezTo>
                <a:cubicBezTo>
                  <a:pt x="670982" y="141288"/>
                  <a:pt x="667216" y="139389"/>
                  <a:pt x="665333" y="139389"/>
                </a:cubicBezTo>
                <a:cubicBezTo>
                  <a:pt x="655919" y="133691"/>
                  <a:pt x="652153" y="122295"/>
                  <a:pt x="657802" y="112798"/>
                </a:cubicBezTo>
                <a:cubicBezTo>
                  <a:pt x="657802" y="112798"/>
                  <a:pt x="657802" y="112798"/>
                  <a:pt x="695459" y="48220"/>
                </a:cubicBezTo>
                <a:cubicBezTo>
                  <a:pt x="697342" y="43472"/>
                  <a:pt x="701108" y="40148"/>
                  <a:pt x="705580" y="38724"/>
                </a:cubicBezTo>
                <a:close/>
                <a:moveTo>
                  <a:pt x="416201" y="38724"/>
                </a:moveTo>
                <a:cubicBezTo>
                  <a:pt x="420926" y="40148"/>
                  <a:pt x="425178" y="43472"/>
                  <a:pt x="428013" y="48220"/>
                </a:cubicBezTo>
                <a:cubicBezTo>
                  <a:pt x="428013" y="48220"/>
                  <a:pt x="428013" y="48220"/>
                  <a:pt x="463920" y="112798"/>
                </a:cubicBezTo>
                <a:cubicBezTo>
                  <a:pt x="469590" y="122295"/>
                  <a:pt x="467700" y="133691"/>
                  <a:pt x="458251" y="139389"/>
                </a:cubicBezTo>
                <a:cubicBezTo>
                  <a:pt x="454471" y="139389"/>
                  <a:pt x="452581" y="141288"/>
                  <a:pt x="448801" y="141288"/>
                </a:cubicBezTo>
                <a:cubicBezTo>
                  <a:pt x="443132" y="141288"/>
                  <a:pt x="435572" y="137489"/>
                  <a:pt x="431792" y="131791"/>
                </a:cubicBezTo>
                <a:lnTo>
                  <a:pt x="395885" y="67214"/>
                </a:lnTo>
                <a:cubicBezTo>
                  <a:pt x="390215" y="57717"/>
                  <a:pt x="392105" y="46321"/>
                  <a:pt x="401554" y="40623"/>
                </a:cubicBezTo>
                <a:cubicBezTo>
                  <a:pt x="406279" y="37774"/>
                  <a:pt x="411476" y="37299"/>
                  <a:pt x="416201" y="38724"/>
                </a:cubicBezTo>
                <a:close/>
                <a:moveTo>
                  <a:pt x="560078" y="0"/>
                </a:moveTo>
                <a:cubicBezTo>
                  <a:pt x="571508" y="0"/>
                  <a:pt x="579128" y="7534"/>
                  <a:pt x="579128" y="18835"/>
                </a:cubicBezTo>
                <a:cubicBezTo>
                  <a:pt x="579128" y="18835"/>
                  <a:pt x="579128" y="18835"/>
                  <a:pt x="579128" y="92290"/>
                </a:cubicBezTo>
                <a:cubicBezTo>
                  <a:pt x="579128" y="103591"/>
                  <a:pt x="571508" y="111125"/>
                  <a:pt x="560078" y="111125"/>
                </a:cubicBezTo>
                <a:cubicBezTo>
                  <a:pt x="550553" y="111125"/>
                  <a:pt x="541028" y="103591"/>
                  <a:pt x="541028" y="92290"/>
                </a:cubicBezTo>
                <a:cubicBezTo>
                  <a:pt x="541028" y="92290"/>
                  <a:pt x="541028" y="92290"/>
                  <a:pt x="541028" y="18835"/>
                </a:cubicBezTo>
                <a:cubicBezTo>
                  <a:pt x="541028" y="7534"/>
                  <a:pt x="550553" y="0"/>
                  <a:pt x="5600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1" name="Freeform: Shape 310">
            <a:extLst>
              <a:ext uri="{FF2B5EF4-FFF2-40B4-BE49-F238E27FC236}">
                <a16:creationId xmlns:a16="http://schemas.microsoft.com/office/drawing/2014/main" id="{335674B6-A29A-47BA-B2AC-AEDD8A478156}"/>
              </a:ext>
            </a:extLst>
          </p:cNvPr>
          <p:cNvSpPr>
            <a:spLocks/>
          </p:cNvSpPr>
          <p:nvPr/>
        </p:nvSpPr>
        <p:spPr bwMode="auto">
          <a:xfrm>
            <a:off x="1157279" y="5536185"/>
            <a:ext cx="469567" cy="434331"/>
          </a:xfrm>
          <a:custGeom>
            <a:avLst/>
            <a:gdLst>
              <a:gd name="connsiteX0" fmla="*/ 763332 w 973136"/>
              <a:gd name="connsiteY0" fmla="*/ 636588 h 900113"/>
              <a:gd name="connsiteX1" fmla="*/ 657224 w 973136"/>
              <a:gd name="connsiteY1" fmla="*/ 839788 h 900113"/>
              <a:gd name="connsiteX2" fmla="*/ 892176 w 973136"/>
              <a:gd name="connsiteY2" fmla="*/ 636588 h 900113"/>
              <a:gd name="connsiteX3" fmla="*/ 763332 w 973136"/>
              <a:gd name="connsiteY3" fmla="*/ 636588 h 900113"/>
              <a:gd name="connsiteX4" fmla="*/ 542924 w 973136"/>
              <a:gd name="connsiteY4" fmla="*/ 636588 h 900113"/>
              <a:gd name="connsiteX5" fmla="*/ 542924 w 973136"/>
              <a:gd name="connsiteY5" fmla="*/ 860426 h 900113"/>
              <a:gd name="connsiteX6" fmla="*/ 725488 w 973136"/>
              <a:gd name="connsiteY6" fmla="*/ 636588 h 900113"/>
              <a:gd name="connsiteX7" fmla="*/ 542924 w 973136"/>
              <a:gd name="connsiteY7" fmla="*/ 636588 h 900113"/>
              <a:gd name="connsiteX8" fmla="*/ 449746 w 973136"/>
              <a:gd name="connsiteY8" fmla="*/ 338138 h 900113"/>
              <a:gd name="connsiteX9" fmla="*/ 466724 w 973136"/>
              <a:gd name="connsiteY9" fmla="*/ 357081 h 900113"/>
              <a:gd name="connsiteX10" fmla="*/ 449746 w 973136"/>
              <a:gd name="connsiteY10" fmla="*/ 376025 h 900113"/>
              <a:gd name="connsiteX11" fmla="*/ 374282 w 973136"/>
              <a:gd name="connsiteY11" fmla="*/ 449903 h 900113"/>
              <a:gd name="connsiteX12" fmla="*/ 449746 w 973136"/>
              <a:gd name="connsiteY12" fmla="*/ 525677 h 900113"/>
              <a:gd name="connsiteX13" fmla="*/ 466724 w 973136"/>
              <a:gd name="connsiteY13" fmla="*/ 544620 h 900113"/>
              <a:gd name="connsiteX14" fmla="*/ 449746 w 973136"/>
              <a:gd name="connsiteY14" fmla="*/ 563563 h 900113"/>
              <a:gd name="connsiteX15" fmla="*/ 336550 w 973136"/>
              <a:gd name="connsiteY15" fmla="*/ 449903 h 900113"/>
              <a:gd name="connsiteX16" fmla="*/ 449746 w 973136"/>
              <a:gd name="connsiteY16" fmla="*/ 338138 h 900113"/>
              <a:gd name="connsiteX17" fmla="*/ 773112 w 973136"/>
              <a:gd name="connsiteY17" fmla="*/ 300038 h 900113"/>
              <a:gd name="connsiteX18" fmla="*/ 786268 w 973136"/>
              <a:gd name="connsiteY18" fmla="*/ 450057 h 900113"/>
              <a:gd name="connsiteX19" fmla="*/ 773112 w 973136"/>
              <a:gd name="connsiteY19" fmla="*/ 600076 h 900113"/>
              <a:gd name="connsiteX20" fmla="*/ 908434 w 973136"/>
              <a:gd name="connsiteY20" fmla="*/ 600076 h 900113"/>
              <a:gd name="connsiteX21" fmla="*/ 936624 w 973136"/>
              <a:gd name="connsiteY21" fmla="*/ 450057 h 900113"/>
              <a:gd name="connsiteX22" fmla="*/ 908434 w 973136"/>
              <a:gd name="connsiteY22" fmla="*/ 300038 h 900113"/>
              <a:gd name="connsiteX23" fmla="*/ 773112 w 973136"/>
              <a:gd name="connsiteY23" fmla="*/ 300038 h 900113"/>
              <a:gd name="connsiteX24" fmla="*/ 542924 w 973136"/>
              <a:gd name="connsiteY24" fmla="*/ 300038 h 900113"/>
              <a:gd name="connsiteX25" fmla="*/ 542924 w 973136"/>
              <a:gd name="connsiteY25" fmla="*/ 600076 h 900113"/>
              <a:gd name="connsiteX26" fmla="*/ 734154 w 973136"/>
              <a:gd name="connsiteY26" fmla="*/ 600076 h 900113"/>
              <a:gd name="connsiteX27" fmla="*/ 749300 w 973136"/>
              <a:gd name="connsiteY27" fmla="*/ 450057 h 900113"/>
              <a:gd name="connsiteX28" fmla="*/ 734154 w 973136"/>
              <a:gd name="connsiteY28" fmla="*/ 300038 h 900113"/>
              <a:gd name="connsiteX29" fmla="*/ 542924 w 973136"/>
              <a:gd name="connsiteY29" fmla="*/ 300038 h 900113"/>
              <a:gd name="connsiteX30" fmla="*/ 449758 w 973136"/>
              <a:gd name="connsiteY30" fmla="*/ 225425 h 900113"/>
              <a:gd name="connsiteX31" fmla="*/ 466724 w 973136"/>
              <a:gd name="connsiteY31" fmla="*/ 244381 h 900113"/>
              <a:gd name="connsiteX32" fmla="*/ 449758 w 973136"/>
              <a:gd name="connsiteY32" fmla="*/ 263337 h 900113"/>
              <a:gd name="connsiteX33" fmla="*/ 263128 w 973136"/>
              <a:gd name="connsiteY33" fmla="*/ 449109 h 900113"/>
              <a:gd name="connsiteX34" fmla="*/ 449758 w 973136"/>
              <a:gd name="connsiteY34" fmla="*/ 636776 h 900113"/>
              <a:gd name="connsiteX35" fmla="*/ 466724 w 973136"/>
              <a:gd name="connsiteY35" fmla="*/ 655732 h 900113"/>
              <a:gd name="connsiteX36" fmla="*/ 449758 w 973136"/>
              <a:gd name="connsiteY36" fmla="*/ 674688 h 900113"/>
              <a:gd name="connsiteX37" fmla="*/ 225424 w 973136"/>
              <a:gd name="connsiteY37" fmla="*/ 449109 h 900113"/>
              <a:gd name="connsiteX38" fmla="*/ 449758 w 973136"/>
              <a:gd name="connsiteY38" fmla="*/ 225425 h 900113"/>
              <a:gd name="connsiteX39" fmla="*/ 657224 w 973136"/>
              <a:gd name="connsiteY39" fmla="*/ 58738 h 900113"/>
              <a:gd name="connsiteX40" fmla="*/ 763332 w 973136"/>
              <a:gd name="connsiteY40" fmla="*/ 263526 h 900113"/>
              <a:gd name="connsiteX41" fmla="*/ 892176 w 973136"/>
              <a:gd name="connsiteY41" fmla="*/ 263526 h 900113"/>
              <a:gd name="connsiteX42" fmla="*/ 657224 w 973136"/>
              <a:gd name="connsiteY42" fmla="*/ 58738 h 900113"/>
              <a:gd name="connsiteX43" fmla="*/ 542924 w 973136"/>
              <a:gd name="connsiteY43" fmla="*/ 39688 h 900113"/>
              <a:gd name="connsiteX44" fmla="*/ 542924 w 973136"/>
              <a:gd name="connsiteY44" fmla="*/ 263526 h 900113"/>
              <a:gd name="connsiteX45" fmla="*/ 725488 w 973136"/>
              <a:gd name="connsiteY45" fmla="*/ 263526 h 900113"/>
              <a:gd name="connsiteX46" fmla="*/ 542924 w 973136"/>
              <a:gd name="connsiteY46" fmla="*/ 39688 h 900113"/>
              <a:gd name="connsiteX47" fmla="*/ 523784 w 973136"/>
              <a:gd name="connsiteY47" fmla="*/ 0 h 900113"/>
              <a:gd name="connsiteX48" fmla="*/ 937112 w 973136"/>
              <a:gd name="connsiteY48" fmla="*/ 272877 h 900113"/>
              <a:gd name="connsiteX49" fmla="*/ 939008 w 973136"/>
              <a:gd name="connsiteY49" fmla="*/ 274771 h 900113"/>
              <a:gd name="connsiteX50" fmla="*/ 973136 w 973136"/>
              <a:gd name="connsiteY50" fmla="*/ 449109 h 900113"/>
              <a:gd name="connsiteX51" fmla="*/ 939008 w 973136"/>
              <a:gd name="connsiteY51" fmla="*/ 625342 h 900113"/>
              <a:gd name="connsiteX52" fmla="*/ 937112 w 973136"/>
              <a:gd name="connsiteY52" fmla="*/ 627237 h 900113"/>
              <a:gd name="connsiteX53" fmla="*/ 523784 w 973136"/>
              <a:gd name="connsiteY53" fmla="*/ 900113 h 900113"/>
              <a:gd name="connsiteX54" fmla="*/ 504824 w 973136"/>
              <a:gd name="connsiteY54" fmla="*/ 881163 h 900113"/>
              <a:gd name="connsiteX55" fmla="*/ 504824 w 973136"/>
              <a:gd name="connsiteY55" fmla="*/ 18950 h 900113"/>
              <a:gd name="connsiteX56" fmla="*/ 523784 w 973136"/>
              <a:gd name="connsiteY56" fmla="*/ 0 h 900113"/>
              <a:gd name="connsiteX57" fmla="*/ 400590 w 973136"/>
              <a:gd name="connsiteY57" fmla="*/ 0 h 900113"/>
              <a:gd name="connsiteX58" fmla="*/ 449718 w 973136"/>
              <a:gd name="connsiteY58" fmla="*/ 0 h 900113"/>
              <a:gd name="connsiteX59" fmla="*/ 466724 w 973136"/>
              <a:gd name="connsiteY59" fmla="*/ 18950 h 900113"/>
              <a:gd name="connsiteX60" fmla="*/ 449718 w 973136"/>
              <a:gd name="connsiteY60" fmla="*/ 37899 h 900113"/>
              <a:gd name="connsiteX61" fmla="*/ 400590 w 973136"/>
              <a:gd name="connsiteY61" fmla="*/ 37899 h 900113"/>
              <a:gd name="connsiteX62" fmla="*/ 398700 w 973136"/>
              <a:gd name="connsiteY62" fmla="*/ 39794 h 900113"/>
              <a:gd name="connsiteX63" fmla="*/ 398700 w 973136"/>
              <a:gd name="connsiteY63" fmla="*/ 94749 h 900113"/>
              <a:gd name="connsiteX64" fmla="*/ 368468 w 973136"/>
              <a:gd name="connsiteY64" fmla="*/ 134543 h 900113"/>
              <a:gd name="connsiteX65" fmla="*/ 283436 w 973136"/>
              <a:gd name="connsiteY65" fmla="*/ 168653 h 900113"/>
              <a:gd name="connsiteX66" fmla="*/ 234308 w 973136"/>
              <a:gd name="connsiteY66" fmla="*/ 162968 h 900113"/>
              <a:gd name="connsiteX67" fmla="*/ 200294 w 973136"/>
              <a:gd name="connsiteY67" fmla="*/ 128858 h 900113"/>
              <a:gd name="connsiteX68" fmla="*/ 192736 w 973136"/>
              <a:gd name="connsiteY68" fmla="*/ 125068 h 900113"/>
              <a:gd name="connsiteX69" fmla="*/ 124712 w 973136"/>
              <a:gd name="connsiteY69" fmla="*/ 191392 h 900113"/>
              <a:gd name="connsiteX70" fmla="*/ 124712 w 973136"/>
              <a:gd name="connsiteY70" fmla="*/ 195182 h 900113"/>
              <a:gd name="connsiteX71" fmla="*/ 162504 w 973136"/>
              <a:gd name="connsiteY71" fmla="*/ 234977 h 900113"/>
              <a:gd name="connsiteX72" fmla="*/ 170062 w 973136"/>
              <a:gd name="connsiteY72" fmla="*/ 284246 h 900113"/>
              <a:gd name="connsiteX73" fmla="*/ 134160 w 973136"/>
              <a:gd name="connsiteY73" fmla="*/ 369520 h 900113"/>
              <a:gd name="connsiteX74" fmla="*/ 94478 w 973136"/>
              <a:gd name="connsiteY74" fmla="*/ 399840 h 900113"/>
              <a:gd name="connsiteX75" fmla="*/ 45350 w 973136"/>
              <a:gd name="connsiteY75" fmla="*/ 399840 h 900113"/>
              <a:gd name="connsiteX76" fmla="*/ 37792 w 973136"/>
              <a:gd name="connsiteY76" fmla="*/ 401735 h 900113"/>
              <a:gd name="connsiteX77" fmla="*/ 37792 w 973136"/>
              <a:gd name="connsiteY77" fmla="*/ 496484 h 900113"/>
              <a:gd name="connsiteX78" fmla="*/ 39682 w 973136"/>
              <a:gd name="connsiteY78" fmla="*/ 500273 h 900113"/>
              <a:gd name="connsiteX79" fmla="*/ 94478 w 973136"/>
              <a:gd name="connsiteY79" fmla="*/ 500273 h 900113"/>
              <a:gd name="connsiteX80" fmla="*/ 134160 w 973136"/>
              <a:gd name="connsiteY80" fmla="*/ 530593 h 900113"/>
              <a:gd name="connsiteX81" fmla="*/ 170062 w 973136"/>
              <a:gd name="connsiteY81" fmla="*/ 615867 h 900113"/>
              <a:gd name="connsiteX82" fmla="*/ 164394 w 973136"/>
              <a:gd name="connsiteY82" fmla="*/ 665136 h 900113"/>
              <a:gd name="connsiteX83" fmla="*/ 128492 w 973136"/>
              <a:gd name="connsiteY83" fmla="*/ 699246 h 900113"/>
              <a:gd name="connsiteX84" fmla="*/ 124712 w 973136"/>
              <a:gd name="connsiteY84" fmla="*/ 706826 h 900113"/>
              <a:gd name="connsiteX85" fmla="*/ 192736 w 973136"/>
              <a:gd name="connsiteY85" fmla="*/ 775045 h 900113"/>
              <a:gd name="connsiteX86" fmla="*/ 196516 w 973136"/>
              <a:gd name="connsiteY86" fmla="*/ 775045 h 900113"/>
              <a:gd name="connsiteX87" fmla="*/ 234308 w 973136"/>
              <a:gd name="connsiteY87" fmla="*/ 735250 h 900113"/>
              <a:gd name="connsiteX88" fmla="*/ 283436 w 973136"/>
              <a:gd name="connsiteY88" fmla="*/ 729565 h 900113"/>
              <a:gd name="connsiteX89" fmla="*/ 368468 w 973136"/>
              <a:gd name="connsiteY89" fmla="*/ 765570 h 900113"/>
              <a:gd name="connsiteX90" fmla="*/ 398700 w 973136"/>
              <a:gd name="connsiteY90" fmla="*/ 805364 h 900113"/>
              <a:gd name="connsiteX91" fmla="*/ 398700 w 973136"/>
              <a:gd name="connsiteY91" fmla="*/ 858424 h 900113"/>
              <a:gd name="connsiteX92" fmla="*/ 398700 w 973136"/>
              <a:gd name="connsiteY92" fmla="*/ 862214 h 900113"/>
              <a:gd name="connsiteX93" fmla="*/ 449718 w 973136"/>
              <a:gd name="connsiteY93" fmla="*/ 862214 h 900113"/>
              <a:gd name="connsiteX94" fmla="*/ 466724 w 973136"/>
              <a:gd name="connsiteY94" fmla="*/ 881163 h 900113"/>
              <a:gd name="connsiteX95" fmla="*/ 449718 w 973136"/>
              <a:gd name="connsiteY95" fmla="*/ 900113 h 900113"/>
              <a:gd name="connsiteX96" fmla="*/ 396810 w 973136"/>
              <a:gd name="connsiteY96" fmla="*/ 900113 h 900113"/>
              <a:gd name="connsiteX97" fmla="*/ 360908 w 973136"/>
              <a:gd name="connsiteY97" fmla="*/ 858424 h 900113"/>
              <a:gd name="connsiteX98" fmla="*/ 360908 w 973136"/>
              <a:gd name="connsiteY98" fmla="*/ 805364 h 900113"/>
              <a:gd name="connsiteX99" fmla="*/ 359020 w 973136"/>
              <a:gd name="connsiteY99" fmla="*/ 801574 h 900113"/>
              <a:gd name="connsiteX100" fmla="*/ 264540 w 973136"/>
              <a:gd name="connsiteY100" fmla="*/ 761780 h 900113"/>
              <a:gd name="connsiteX101" fmla="*/ 260762 w 973136"/>
              <a:gd name="connsiteY101" fmla="*/ 761780 h 900113"/>
              <a:gd name="connsiteX102" fmla="*/ 221080 w 973136"/>
              <a:gd name="connsiteY102" fmla="*/ 801574 h 900113"/>
              <a:gd name="connsiteX103" fmla="*/ 166282 w 973136"/>
              <a:gd name="connsiteY103" fmla="*/ 801574 h 900113"/>
              <a:gd name="connsiteX104" fmla="*/ 98258 w 973136"/>
              <a:gd name="connsiteY104" fmla="*/ 733355 h 900113"/>
              <a:gd name="connsiteX105" fmla="*/ 102038 w 973136"/>
              <a:gd name="connsiteY105" fmla="*/ 672716 h 900113"/>
              <a:gd name="connsiteX106" fmla="*/ 137938 w 973136"/>
              <a:gd name="connsiteY106" fmla="*/ 638607 h 900113"/>
              <a:gd name="connsiteX107" fmla="*/ 137938 w 973136"/>
              <a:gd name="connsiteY107" fmla="*/ 634817 h 900113"/>
              <a:gd name="connsiteX108" fmla="*/ 98258 w 973136"/>
              <a:gd name="connsiteY108" fmla="*/ 540068 h 900113"/>
              <a:gd name="connsiteX109" fmla="*/ 94478 w 973136"/>
              <a:gd name="connsiteY109" fmla="*/ 538173 h 900113"/>
              <a:gd name="connsiteX110" fmla="*/ 39682 w 973136"/>
              <a:gd name="connsiteY110" fmla="*/ 538173 h 900113"/>
              <a:gd name="connsiteX111" fmla="*/ 0 w 973136"/>
              <a:gd name="connsiteY111" fmla="*/ 496484 h 900113"/>
              <a:gd name="connsiteX112" fmla="*/ 0 w 973136"/>
              <a:gd name="connsiteY112" fmla="*/ 401735 h 900113"/>
              <a:gd name="connsiteX113" fmla="*/ 45350 w 973136"/>
              <a:gd name="connsiteY113" fmla="*/ 361940 h 900113"/>
              <a:gd name="connsiteX114" fmla="*/ 94478 w 973136"/>
              <a:gd name="connsiteY114" fmla="*/ 361940 h 900113"/>
              <a:gd name="connsiteX115" fmla="*/ 98258 w 973136"/>
              <a:gd name="connsiteY115" fmla="*/ 360045 h 900113"/>
              <a:gd name="connsiteX116" fmla="*/ 137938 w 973136"/>
              <a:gd name="connsiteY116" fmla="*/ 265296 h 900113"/>
              <a:gd name="connsiteX117" fmla="*/ 137938 w 973136"/>
              <a:gd name="connsiteY117" fmla="*/ 261506 h 900113"/>
              <a:gd name="connsiteX118" fmla="*/ 98258 w 973136"/>
              <a:gd name="connsiteY118" fmla="*/ 221712 h 900113"/>
              <a:gd name="connsiteX119" fmla="*/ 98258 w 973136"/>
              <a:gd name="connsiteY119" fmla="*/ 164863 h 900113"/>
              <a:gd name="connsiteX120" fmla="*/ 166282 w 973136"/>
              <a:gd name="connsiteY120" fmla="*/ 98539 h 900113"/>
              <a:gd name="connsiteX121" fmla="*/ 226748 w 973136"/>
              <a:gd name="connsiteY121" fmla="*/ 102329 h 900113"/>
              <a:gd name="connsiteX122" fmla="*/ 260762 w 973136"/>
              <a:gd name="connsiteY122" fmla="*/ 136438 h 900113"/>
              <a:gd name="connsiteX123" fmla="*/ 264540 w 973136"/>
              <a:gd name="connsiteY123" fmla="*/ 136438 h 900113"/>
              <a:gd name="connsiteX124" fmla="*/ 359020 w 973136"/>
              <a:gd name="connsiteY124" fmla="*/ 98539 h 900113"/>
              <a:gd name="connsiteX125" fmla="*/ 360908 w 973136"/>
              <a:gd name="connsiteY125" fmla="*/ 94749 h 900113"/>
              <a:gd name="connsiteX126" fmla="*/ 360908 w 973136"/>
              <a:gd name="connsiteY126" fmla="*/ 39794 h 900113"/>
              <a:gd name="connsiteX127" fmla="*/ 400590 w 973136"/>
              <a:gd name="connsiteY127" fmla="*/ 0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973136" h="900113">
                <a:moveTo>
                  <a:pt x="763332" y="636588"/>
                </a:moveTo>
                <a:cubicBezTo>
                  <a:pt x="740594" y="723945"/>
                  <a:pt x="704594" y="794211"/>
                  <a:pt x="657224" y="839788"/>
                </a:cubicBezTo>
                <a:cubicBezTo>
                  <a:pt x="759542" y="805605"/>
                  <a:pt x="842912" y="731541"/>
                  <a:pt x="892176" y="636588"/>
                </a:cubicBezTo>
                <a:cubicBezTo>
                  <a:pt x="892176" y="636588"/>
                  <a:pt x="892176" y="636588"/>
                  <a:pt x="763332" y="636588"/>
                </a:cubicBezTo>
                <a:close/>
                <a:moveTo>
                  <a:pt x="542924" y="636588"/>
                </a:moveTo>
                <a:cubicBezTo>
                  <a:pt x="542924" y="636588"/>
                  <a:pt x="542924" y="636588"/>
                  <a:pt x="542924" y="860426"/>
                </a:cubicBezTo>
                <a:cubicBezTo>
                  <a:pt x="622796" y="849045"/>
                  <a:pt x="689356" y="759889"/>
                  <a:pt x="725488" y="636588"/>
                </a:cubicBezTo>
                <a:cubicBezTo>
                  <a:pt x="725488" y="636588"/>
                  <a:pt x="725488" y="636588"/>
                  <a:pt x="542924" y="636588"/>
                </a:cubicBezTo>
                <a:close/>
                <a:moveTo>
                  <a:pt x="449746" y="338138"/>
                </a:moveTo>
                <a:cubicBezTo>
                  <a:pt x="459178" y="338138"/>
                  <a:pt x="466724" y="347610"/>
                  <a:pt x="466724" y="357081"/>
                </a:cubicBezTo>
                <a:cubicBezTo>
                  <a:pt x="466724" y="366553"/>
                  <a:pt x="459178" y="376025"/>
                  <a:pt x="449746" y="376025"/>
                </a:cubicBezTo>
                <a:cubicBezTo>
                  <a:pt x="408240" y="376025"/>
                  <a:pt x="374282" y="410123"/>
                  <a:pt x="374282" y="449903"/>
                </a:cubicBezTo>
                <a:cubicBezTo>
                  <a:pt x="374282" y="491579"/>
                  <a:pt x="408240" y="525677"/>
                  <a:pt x="449746" y="525677"/>
                </a:cubicBezTo>
                <a:cubicBezTo>
                  <a:pt x="459178" y="525677"/>
                  <a:pt x="466724" y="533254"/>
                  <a:pt x="466724" y="544620"/>
                </a:cubicBezTo>
                <a:cubicBezTo>
                  <a:pt x="466724" y="554091"/>
                  <a:pt x="459178" y="563563"/>
                  <a:pt x="449746" y="563563"/>
                </a:cubicBezTo>
                <a:cubicBezTo>
                  <a:pt x="387488" y="563563"/>
                  <a:pt x="336550" y="512416"/>
                  <a:pt x="336550" y="449903"/>
                </a:cubicBezTo>
                <a:cubicBezTo>
                  <a:pt x="336550" y="389285"/>
                  <a:pt x="387488" y="338138"/>
                  <a:pt x="449746" y="338138"/>
                </a:cubicBezTo>
                <a:close/>
                <a:moveTo>
                  <a:pt x="773112" y="300038"/>
                </a:moveTo>
                <a:cubicBezTo>
                  <a:pt x="782510" y="347512"/>
                  <a:pt x="786268" y="398785"/>
                  <a:pt x="786268" y="450057"/>
                </a:cubicBezTo>
                <a:cubicBezTo>
                  <a:pt x="786268" y="503228"/>
                  <a:pt x="782510" y="554501"/>
                  <a:pt x="773112" y="600076"/>
                </a:cubicBezTo>
                <a:cubicBezTo>
                  <a:pt x="773112" y="600076"/>
                  <a:pt x="773112" y="600076"/>
                  <a:pt x="908434" y="600076"/>
                </a:cubicBezTo>
                <a:cubicBezTo>
                  <a:pt x="925348" y="554501"/>
                  <a:pt x="936624" y="503228"/>
                  <a:pt x="936624" y="450057"/>
                </a:cubicBezTo>
                <a:cubicBezTo>
                  <a:pt x="936624" y="398785"/>
                  <a:pt x="925348" y="347512"/>
                  <a:pt x="908434" y="300038"/>
                </a:cubicBezTo>
                <a:cubicBezTo>
                  <a:pt x="908434" y="300038"/>
                  <a:pt x="908434" y="300038"/>
                  <a:pt x="773112" y="300038"/>
                </a:cubicBezTo>
                <a:close/>
                <a:moveTo>
                  <a:pt x="542924" y="300038"/>
                </a:moveTo>
                <a:cubicBezTo>
                  <a:pt x="542924" y="300038"/>
                  <a:pt x="542924" y="300038"/>
                  <a:pt x="542924" y="600076"/>
                </a:cubicBezTo>
                <a:lnTo>
                  <a:pt x="734154" y="600076"/>
                </a:lnTo>
                <a:cubicBezTo>
                  <a:pt x="743620" y="554501"/>
                  <a:pt x="749300" y="503228"/>
                  <a:pt x="749300" y="450057"/>
                </a:cubicBezTo>
                <a:cubicBezTo>
                  <a:pt x="749300" y="398785"/>
                  <a:pt x="743620" y="347512"/>
                  <a:pt x="734154" y="300038"/>
                </a:cubicBezTo>
                <a:cubicBezTo>
                  <a:pt x="734154" y="300038"/>
                  <a:pt x="734154" y="300038"/>
                  <a:pt x="542924" y="300038"/>
                </a:cubicBezTo>
                <a:close/>
                <a:moveTo>
                  <a:pt x="449758" y="225425"/>
                </a:moveTo>
                <a:cubicBezTo>
                  <a:pt x="459184" y="225425"/>
                  <a:pt x="466724" y="233007"/>
                  <a:pt x="466724" y="244381"/>
                </a:cubicBezTo>
                <a:cubicBezTo>
                  <a:pt x="466724" y="253859"/>
                  <a:pt x="459184" y="263337"/>
                  <a:pt x="449758" y="263337"/>
                </a:cubicBezTo>
                <a:cubicBezTo>
                  <a:pt x="346076" y="263337"/>
                  <a:pt x="263128" y="346745"/>
                  <a:pt x="263128" y="449109"/>
                </a:cubicBezTo>
                <a:cubicBezTo>
                  <a:pt x="263128" y="553368"/>
                  <a:pt x="346076" y="636776"/>
                  <a:pt x="449758" y="636776"/>
                </a:cubicBezTo>
                <a:cubicBezTo>
                  <a:pt x="459184" y="636776"/>
                  <a:pt x="466724" y="646254"/>
                  <a:pt x="466724" y="655732"/>
                </a:cubicBezTo>
                <a:cubicBezTo>
                  <a:pt x="466724" y="667106"/>
                  <a:pt x="459184" y="674688"/>
                  <a:pt x="449758" y="674688"/>
                </a:cubicBezTo>
                <a:cubicBezTo>
                  <a:pt x="325338" y="674688"/>
                  <a:pt x="225424" y="574220"/>
                  <a:pt x="225424" y="449109"/>
                </a:cubicBezTo>
                <a:cubicBezTo>
                  <a:pt x="225424" y="325893"/>
                  <a:pt x="325338" y="225425"/>
                  <a:pt x="449758" y="225425"/>
                </a:cubicBezTo>
                <a:close/>
                <a:moveTo>
                  <a:pt x="657224" y="58738"/>
                </a:moveTo>
                <a:cubicBezTo>
                  <a:pt x="704594" y="106143"/>
                  <a:pt x="740594" y="176302"/>
                  <a:pt x="763332" y="263526"/>
                </a:cubicBezTo>
                <a:cubicBezTo>
                  <a:pt x="763332" y="263526"/>
                  <a:pt x="763332" y="263526"/>
                  <a:pt x="892176" y="263526"/>
                </a:cubicBezTo>
                <a:cubicBezTo>
                  <a:pt x="842912" y="168717"/>
                  <a:pt x="759542" y="94766"/>
                  <a:pt x="657224" y="58738"/>
                </a:cubicBezTo>
                <a:close/>
                <a:moveTo>
                  <a:pt x="542924" y="39688"/>
                </a:moveTo>
                <a:cubicBezTo>
                  <a:pt x="542924" y="39688"/>
                  <a:pt x="542924" y="39688"/>
                  <a:pt x="542924" y="263526"/>
                </a:cubicBezTo>
                <a:cubicBezTo>
                  <a:pt x="542924" y="263526"/>
                  <a:pt x="542924" y="263526"/>
                  <a:pt x="725488" y="263526"/>
                </a:cubicBezTo>
                <a:cubicBezTo>
                  <a:pt x="689356" y="138329"/>
                  <a:pt x="622796" y="51070"/>
                  <a:pt x="542924" y="39688"/>
                </a:cubicBezTo>
                <a:close/>
                <a:moveTo>
                  <a:pt x="523784" y="0"/>
                </a:moveTo>
                <a:cubicBezTo>
                  <a:pt x="709592" y="0"/>
                  <a:pt x="868856" y="111804"/>
                  <a:pt x="937112" y="272877"/>
                </a:cubicBezTo>
                <a:cubicBezTo>
                  <a:pt x="937112" y="272877"/>
                  <a:pt x="937112" y="274771"/>
                  <a:pt x="939008" y="274771"/>
                </a:cubicBezTo>
                <a:cubicBezTo>
                  <a:pt x="961760" y="327831"/>
                  <a:pt x="973136" y="388470"/>
                  <a:pt x="973136" y="449109"/>
                </a:cubicBezTo>
                <a:cubicBezTo>
                  <a:pt x="973136" y="511643"/>
                  <a:pt x="961760" y="570388"/>
                  <a:pt x="939008" y="625342"/>
                </a:cubicBezTo>
                <a:cubicBezTo>
                  <a:pt x="937112" y="625342"/>
                  <a:pt x="937112" y="627237"/>
                  <a:pt x="937112" y="627237"/>
                </a:cubicBezTo>
                <a:cubicBezTo>
                  <a:pt x="868856" y="786415"/>
                  <a:pt x="709592" y="900113"/>
                  <a:pt x="523784" y="900113"/>
                </a:cubicBezTo>
                <a:cubicBezTo>
                  <a:pt x="514304" y="900113"/>
                  <a:pt x="504824" y="890638"/>
                  <a:pt x="504824" y="881163"/>
                </a:cubicBezTo>
                <a:cubicBezTo>
                  <a:pt x="504824" y="881163"/>
                  <a:pt x="504824" y="881163"/>
                  <a:pt x="504824" y="18950"/>
                </a:cubicBezTo>
                <a:cubicBezTo>
                  <a:pt x="504824" y="9475"/>
                  <a:pt x="514304" y="0"/>
                  <a:pt x="523784" y="0"/>
                </a:cubicBezTo>
                <a:close/>
                <a:moveTo>
                  <a:pt x="400590" y="0"/>
                </a:moveTo>
                <a:cubicBezTo>
                  <a:pt x="400590" y="0"/>
                  <a:pt x="400590" y="0"/>
                  <a:pt x="449718" y="0"/>
                </a:cubicBezTo>
                <a:cubicBezTo>
                  <a:pt x="459166" y="0"/>
                  <a:pt x="466724" y="9475"/>
                  <a:pt x="466724" y="18950"/>
                </a:cubicBezTo>
                <a:cubicBezTo>
                  <a:pt x="466724" y="30320"/>
                  <a:pt x="459166" y="37899"/>
                  <a:pt x="449718" y="37899"/>
                </a:cubicBezTo>
                <a:cubicBezTo>
                  <a:pt x="449718" y="37899"/>
                  <a:pt x="449718" y="37899"/>
                  <a:pt x="400590" y="37899"/>
                </a:cubicBezTo>
                <a:cubicBezTo>
                  <a:pt x="400590" y="37899"/>
                  <a:pt x="398700" y="39794"/>
                  <a:pt x="398700" y="39794"/>
                </a:cubicBezTo>
                <a:cubicBezTo>
                  <a:pt x="398700" y="39794"/>
                  <a:pt x="398700" y="39794"/>
                  <a:pt x="398700" y="94749"/>
                </a:cubicBezTo>
                <a:cubicBezTo>
                  <a:pt x="398700" y="113698"/>
                  <a:pt x="385474" y="128858"/>
                  <a:pt x="368468" y="134543"/>
                </a:cubicBezTo>
                <a:cubicBezTo>
                  <a:pt x="338234" y="142123"/>
                  <a:pt x="309890" y="153493"/>
                  <a:pt x="283436" y="168653"/>
                </a:cubicBezTo>
                <a:cubicBezTo>
                  <a:pt x="266430" y="178127"/>
                  <a:pt x="247534" y="176233"/>
                  <a:pt x="234308" y="162968"/>
                </a:cubicBezTo>
                <a:cubicBezTo>
                  <a:pt x="234308" y="162968"/>
                  <a:pt x="234308" y="162968"/>
                  <a:pt x="200294" y="128858"/>
                </a:cubicBezTo>
                <a:cubicBezTo>
                  <a:pt x="196516" y="125068"/>
                  <a:pt x="192736" y="123173"/>
                  <a:pt x="192736" y="125068"/>
                </a:cubicBezTo>
                <a:cubicBezTo>
                  <a:pt x="192736" y="125068"/>
                  <a:pt x="192736" y="125068"/>
                  <a:pt x="124712" y="191392"/>
                </a:cubicBezTo>
                <a:cubicBezTo>
                  <a:pt x="122822" y="193287"/>
                  <a:pt x="122822" y="195182"/>
                  <a:pt x="124712" y="195182"/>
                </a:cubicBezTo>
                <a:cubicBezTo>
                  <a:pt x="124712" y="195182"/>
                  <a:pt x="124712" y="195182"/>
                  <a:pt x="162504" y="234977"/>
                </a:cubicBezTo>
                <a:cubicBezTo>
                  <a:pt x="175730" y="248242"/>
                  <a:pt x="179510" y="267191"/>
                  <a:pt x="170062" y="284246"/>
                </a:cubicBezTo>
                <a:cubicBezTo>
                  <a:pt x="153056" y="310776"/>
                  <a:pt x="141718" y="339201"/>
                  <a:pt x="134160" y="369520"/>
                </a:cubicBezTo>
                <a:cubicBezTo>
                  <a:pt x="128492" y="386575"/>
                  <a:pt x="113374" y="399840"/>
                  <a:pt x="94478" y="399840"/>
                </a:cubicBezTo>
                <a:cubicBezTo>
                  <a:pt x="94478" y="399840"/>
                  <a:pt x="94478" y="399840"/>
                  <a:pt x="45350" y="399840"/>
                </a:cubicBezTo>
                <a:cubicBezTo>
                  <a:pt x="41570" y="399840"/>
                  <a:pt x="37792" y="401735"/>
                  <a:pt x="37792" y="401735"/>
                </a:cubicBezTo>
                <a:cubicBezTo>
                  <a:pt x="37792" y="401735"/>
                  <a:pt x="37792" y="401735"/>
                  <a:pt x="37792" y="496484"/>
                </a:cubicBezTo>
                <a:cubicBezTo>
                  <a:pt x="37792" y="498378"/>
                  <a:pt x="39682" y="500273"/>
                  <a:pt x="39682" y="500273"/>
                </a:cubicBezTo>
                <a:cubicBezTo>
                  <a:pt x="39682" y="500273"/>
                  <a:pt x="39682" y="500273"/>
                  <a:pt x="94478" y="500273"/>
                </a:cubicBezTo>
                <a:cubicBezTo>
                  <a:pt x="113374" y="500273"/>
                  <a:pt x="128492" y="513538"/>
                  <a:pt x="134160" y="530593"/>
                </a:cubicBezTo>
                <a:cubicBezTo>
                  <a:pt x="141718" y="560913"/>
                  <a:pt x="153056" y="589337"/>
                  <a:pt x="170062" y="615867"/>
                </a:cubicBezTo>
                <a:cubicBezTo>
                  <a:pt x="179510" y="631027"/>
                  <a:pt x="175730" y="651871"/>
                  <a:pt x="164394" y="665136"/>
                </a:cubicBezTo>
                <a:cubicBezTo>
                  <a:pt x="164394" y="665136"/>
                  <a:pt x="164394" y="665136"/>
                  <a:pt x="128492" y="699246"/>
                </a:cubicBezTo>
                <a:cubicBezTo>
                  <a:pt x="124712" y="703036"/>
                  <a:pt x="122822" y="706826"/>
                  <a:pt x="124712" y="706826"/>
                </a:cubicBezTo>
                <a:cubicBezTo>
                  <a:pt x="124712" y="706826"/>
                  <a:pt x="124712" y="706826"/>
                  <a:pt x="192736" y="775045"/>
                </a:cubicBezTo>
                <a:cubicBezTo>
                  <a:pt x="192736" y="775045"/>
                  <a:pt x="194626" y="775045"/>
                  <a:pt x="196516" y="775045"/>
                </a:cubicBezTo>
                <a:cubicBezTo>
                  <a:pt x="196516" y="775045"/>
                  <a:pt x="196516" y="775045"/>
                  <a:pt x="234308" y="735250"/>
                </a:cubicBezTo>
                <a:cubicBezTo>
                  <a:pt x="247534" y="723881"/>
                  <a:pt x="266430" y="720091"/>
                  <a:pt x="283436" y="729565"/>
                </a:cubicBezTo>
                <a:cubicBezTo>
                  <a:pt x="309890" y="746620"/>
                  <a:pt x="338234" y="757990"/>
                  <a:pt x="368468" y="765570"/>
                </a:cubicBezTo>
                <a:cubicBezTo>
                  <a:pt x="385474" y="769360"/>
                  <a:pt x="398700" y="786415"/>
                  <a:pt x="398700" y="805364"/>
                </a:cubicBezTo>
                <a:cubicBezTo>
                  <a:pt x="398700" y="805364"/>
                  <a:pt x="398700" y="805364"/>
                  <a:pt x="398700" y="858424"/>
                </a:cubicBezTo>
                <a:cubicBezTo>
                  <a:pt x="398700" y="860319"/>
                  <a:pt x="398700" y="860319"/>
                  <a:pt x="398700" y="862214"/>
                </a:cubicBezTo>
                <a:cubicBezTo>
                  <a:pt x="398700" y="862214"/>
                  <a:pt x="398700" y="862214"/>
                  <a:pt x="449718" y="862214"/>
                </a:cubicBezTo>
                <a:cubicBezTo>
                  <a:pt x="459166" y="862214"/>
                  <a:pt x="466724" y="869794"/>
                  <a:pt x="466724" y="881163"/>
                </a:cubicBezTo>
                <a:cubicBezTo>
                  <a:pt x="466724" y="890638"/>
                  <a:pt x="459166" y="900113"/>
                  <a:pt x="449718" y="900113"/>
                </a:cubicBezTo>
                <a:cubicBezTo>
                  <a:pt x="449718" y="900113"/>
                  <a:pt x="449718" y="900113"/>
                  <a:pt x="396810" y="900113"/>
                </a:cubicBezTo>
                <a:cubicBezTo>
                  <a:pt x="379804" y="900113"/>
                  <a:pt x="360908" y="886848"/>
                  <a:pt x="360908" y="858424"/>
                </a:cubicBezTo>
                <a:cubicBezTo>
                  <a:pt x="360908" y="858424"/>
                  <a:pt x="360908" y="858424"/>
                  <a:pt x="360908" y="805364"/>
                </a:cubicBezTo>
                <a:cubicBezTo>
                  <a:pt x="360908" y="803469"/>
                  <a:pt x="360908" y="801574"/>
                  <a:pt x="359020" y="801574"/>
                </a:cubicBezTo>
                <a:cubicBezTo>
                  <a:pt x="325006" y="793995"/>
                  <a:pt x="294774" y="780730"/>
                  <a:pt x="264540" y="761780"/>
                </a:cubicBezTo>
                <a:cubicBezTo>
                  <a:pt x="262650" y="761780"/>
                  <a:pt x="260762" y="761780"/>
                  <a:pt x="260762" y="761780"/>
                </a:cubicBezTo>
                <a:cubicBezTo>
                  <a:pt x="260762" y="761780"/>
                  <a:pt x="260762" y="761780"/>
                  <a:pt x="221080" y="801574"/>
                </a:cubicBezTo>
                <a:cubicBezTo>
                  <a:pt x="205964" y="816734"/>
                  <a:pt x="181400" y="816734"/>
                  <a:pt x="166282" y="801574"/>
                </a:cubicBezTo>
                <a:cubicBezTo>
                  <a:pt x="166282" y="801574"/>
                  <a:pt x="166282" y="801574"/>
                  <a:pt x="98258" y="733355"/>
                </a:cubicBezTo>
                <a:cubicBezTo>
                  <a:pt x="85030" y="720091"/>
                  <a:pt x="81252" y="695456"/>
                  <a:pt x="102038" y="672716"/>
                </a:cubicBezTo>
                <a:cubicBezTo>
                  <a:pt x="102038" y="672716"/>
                  <a:pt x="102038" y="672716"/>
                  <a:pt x="137938" y="638607"/>
                </a:cubicBezTo>
                <a:cubicBezTo>
                  <a:pt x="137938" y="636712"/>
                  <a:pt x="137938" y="636712"/>
                  <a:pt x="137938" y="634817"/>
                </a:cubicBezTo>
                <a:cubicBezTo>
                  <a:pt x="119044" y="604497"/>
                  <a:pt x="105816" y="574178"/>
                  <a:pt x="98258" y="540068"/>
                </a:cubicBezTo>
                <a:cubicBezTo>
                  <a:pt x="98258" y="538173"/>
                  <a:pt x="96368" y="538173"/>
                  <a:pt x="94478" y="538173"/>
                </a:cubicBezTo>
                <a:cubicBezTo>
                  <a:pt x="94478" y="538173"/>
                  <a:pt x="94478" y="538173"/>
                  <a:pt x="39682" y="538173"/>
                </a:cubicBezTo>
                <a:cubicBezTo>
                  <a:pt x="18896" y="538173"/>
                  <a:pt x="0" y="519223"/>
                  <a:pt x="0" y="496484"/>
                </a:cubicBezTo>
                <a:cubicBezTo>
                  <a:pt x="0" y="496484"/>
                  <a:pt x="0" y="496484"/>
                  <a:pt x="0" y="401735"/>
                </a:cubicBezTo>
                <a:cubicBezTo>
                  <a:pt x="0" y="382785"/>
                  <a:pt x="17006" y="361940"/>
                  <a:pt x="45350" y="361940"/>
                </a:cubicBezTo>
                <a:cubicBezTo>
                  <a:pt x="45350" y="361940"/>
                  <a:pt x="45350" y="361940"/>
                  <a:pt x="94478" y="361940"/>
                </a:cubicBezTo>
                <a:cubicBezTo>
                  <a:pt x="96368" y="361940"/>
                  <a:pt x="98258" y="360045"/>
                  <a:pt x="98258" y="360045"/>
                </a:cubicBezTo>
                <a:cubicBezTo>
                  <a:pt x="105816" y="325936"/>
                  <a:pt x="119044" y="293721"/>
                  <a:pt x="137938" y="265296"/>
                </a:cubicBezTo>
                <a:cubicBezTo>
                  <a:pt x="137938" y="263401"/>
                  <a:pt x="137938" y="261506"/>
                  <a:pt x="137938" y="261506"/>
                </a:cubicBezTo>
                <a:cubicBezTo>
                  <a:pt x="137938" y="261506"/>
                  <a:pt x="137938" y="261506"/>
                  <a:pt x="98258" y="221712"/>
                </a:cubicBezTo>
                <a:cubicBezTo>
                  <a:pt x="83142" y="206552"/>
                  <a:pt x="83142" y="181917"/>
                  <a:pt x="98258" y="164863"/>
                </a:cubicBezTo>
                <a:cubicBezTo>
                  <a:pt x="98258" y="164863"/>
                  <a:pt x="98258" y="164863"/>
                  <a:pt x="166282" y="98539"/>
                </a:cubicBezTo>
                <a:cubicBezTo>
                  <a:pt x="179510" y="83379"/>
                  <a:pt x="204074" y="81484"/>
                  <a:pt x="226748" y="102329"/>
                </a:cubicBezTo>
                <a:cubicBezTo>
                  <a:pt x="226748" y="102329"/>
                  <a:pt x="226748" y="102329"/>
                  <a:pt x="260762" y="136438"/>
                </a:cubicBezTo>
                <a:cubicBezTo>
                  <a:pt x="260762" y="138333"/>
                  <a:pt x="262650" y="138333"/>
                  <a:pt x="264540" y="136438"/>
                </a:cubicBezTo>
                <a:cubicBezTo>
                  <a:pt x="294774" y="119383"/>
                  <a:pt x="325006" y="106118"/>
                  <a:pt x="359020" y="98539"/>
                </a:cubicBezTo>
                <a:cubicBezTo>
                  <a:pt x="360908" y="96644"/>
                  <a:pt x="360908" y="96644"/>
                  <a:pt x="360908" y="94749"/>
                </a:cubicBezTo>
                <a:cubicBezTo>
                  <a:pt x="360908" y="94749"/>
                  <a:pt x="360908" y="94749"/>
                  <a:pt x="360908" y="39794"/>
                </a:cubicBezTo>
                <a:cubicBezTo>
                  <a:pt x="360908" y="18950"/>
                  <a:pt x="379804" y="0"/>
                  <a:pt x="4005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3" name="Freeform: Shape 312">
            <a:extLst>
              <a:ext uri="{FF2B5EF4-FFF2-40B4-BE49-F238E27FC236}">
                <a16:creationId xmlns:a16="http://schemas.microsoft.com/office/drawing/2014/main" id="{DF518FD7-6B0A-4CC9-B46E-18F02A3D7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798" y="4347874"/>
            <a:ext cx="361559" cy="505570"/>
          </a:xfrm>
          <a:custGeom>
            <a:avLst/>
            <a:gdLst>
              <a:gd name="connsiteX0" fmla="*/ 224631 w 749300"/>
              <a:gd name="connsiteY0" fmla="*/ 825499 h 1047750"/>
              <a:gd name="connsiteX1" fmla="*/ 187324 w 749300"/>
              <a:gd name="connsiteY1" fmla="*/ 862012 h 1047750"/>
              <a:gd name="connsiteX2" fmla="*/ 224631 w 749300"/>
              <a:gd name="connsiteY2" fmla="*/ 898525 h 1047750"/>
              <a:gd name="connsiteX3" fmla="*/ 261938 w 749300"/>
              <a:gd name="connsiteY3" fmla="*/ 862012 h 1047750"/>
              <a:gd name="connsiteX4" fmla="*/ 224631 w 749300"/>
              <a:gd name="connsiteY4" fmla="*/ 825499 h 1047750"/>
              <a:gd name="connsiteX5" fmla="*/ 224631 w 749300"/>
              <a:gd name="connsiteY5" fmla="*/ 787399 h 1047750"/>
              <a:gd name="connsiteX6" fmla="*/ 300038 w 749300"/>
              <a:gd name="connsiteY6" fmla="*/ 862012 h 1047750"/>
              <a:gd name="connsiteX7" fmla="*/ 224631 w 749300"/>
              <a:gd name="connsiteY7" fmla="*/ 936625 h 1047750"/>
              <a:gd name="connsiteX8" fmla="*/ 149224 w 749300"/>
              <a:gd name="connsiteY8" fmla="*/ 862012 h 1047750"/>
              <a:gd name="connsiteX9" fmla="*/ 224631 w 749300"/>
              <a:gd name="connsiteY9" fmla="*/ 787399 h 1047750"/>
              <a:gd name="connsiteX10" fmla="*/ 392387 w 749300"/>
              <a:gd name="connsiteY10" fmla="*/ 786130 h 1047750"/>
              <a:gd name="connsiteX11" fmla="*/ 405695 w 749300"/>
              <a:gd name="connsiteY11" fmla="*/ 791845 h 1047750"/>
              <a:gd name="connsiteX12" fmla="*/ 449420 w 749300"/>
              <a:gd name="connsiteY12" fmla="*/ 833755 h 1047750"/>
              <a:gd name="connsiteX13" fmla="*/ 493145 w 749300"/>
              <a:gd name="connsiteY13" fmla="*/ 791845 h 1047750"/>
              <a:gd name="connsiteX14" fmla="*/ 519760 w 749300"/>
              <a:gd name="connsiteY14" fmla="*/ 791845 h 1047750"/>
              <a:gd name="connsiteX15" fmla="*/ 519760 w 749300"/>
              <a:gd name="connsiteY15" fmla="*/ 818515 h 1047750"/>
              <a:gd name="connsiteX16" fmla="*/ 476035 w 749300"/>
              <a:gd name="connsiteY16" fmla="*/ 860425 h 1047750"/>
              <a:gd name="connsiteX17" fmla="*/ 519760 w 749300"/>
              <a:gd name="connsiteY17" fmla="*/ 904240 h 1047750"/>
              <a:gd name="connsiteX18" fmla="*/ 519760 w 749300"/>
              <a:gd name="connsiteY18" fmla="*/ 930910 h 1047750"/>
              <a:gd name="connsiteX19" fmla="*/ 506452 w 749300"/>
              <a:gd name="connsiteY19" fmla="*/ 936625 h 1047750"/>
              <a:gd name="connsiteX20" fmla="*/ 493145 w 749300"/>
              <a:gd name="connsiteY20" fmla="*/ 930910 h 1047750"/>
              <a:gd name="connsiteX21" fmla="*/ 449420 w 749300"/>
              <a:gd name="connsiteY21" fmla="*/ 887095 h 1047750"/>
              <a:gd name="connsiteX22" fmla="*/ 405695 w 749300"/>
              <a:gd name="connsiteY22" fmla="*/ 930910 h 1047750"/>
              <a:gd name="connsiteX23" fmla="*/ 392387 w 749300"/>
              <a:gd name="connsiteY23" fmla="*/ 936625 h 1047750"/>
              <a:gd name="connsiteX24" fmla="*/ 379079 w 749300"/>
              <a:gd name="connsiteY24" fmla="*/ 930910 h 1047750"/>
              <a:gd name="connsiteX25" fmla="*/ 379079 w 749300"/>
              <a:gd name="connsiteY25" fmla="*/ 904240 h 1047750"/>
              <a:gd name="connsiteX26" fmla="*/ 422804 w 749300"/>
              <a:gd name="connsiteY26" fmla="*/ 860425 h 1047750"/>
              <a:gd name="connsiteX27" fmla="*/ 379079 w 749300"/>
              <a:gd name="connsiteY27" fmla="*/ 818515 h 1047750"/>
              <a:gd name="connsiteX28" fmla="*/ 379079 w 749300"/>
              <a:gd name="connsiteY28" fmla="*/ 791845 h 1047750"/>
              <a:gd name="connsiteX29" fmla="*/ 392387 w 749300"/>
              <a:gd name="connsiteY29" fmla="*/ 786130 h 1047750"/>
              <a:gd name="connsiteX30" fmla="*/ 505766 w 749300"/>
              <a:gd name="connsiteY30" fmla="*/ 598805 h 1047750"/>
              <a:gd name="connsiteX31" fmla="*/ 519642 w 749300"/>
              <a:gd name="connsiteY31" fmla="*/ 604520 h 1047750"/>
              <a:gd name="connsiteX32" fmla="*/ 561034 w 749300"/>
              <a:gd name="connsiteY32" fmla="*/ 646430 h 1047750"/>
              <a:gd name="connsiteX33" fmla="*/ 604308 w 749300"/>
              <a:gd name="connsiteY33" fmla="*/ 604520 h 1047750"/>
              <a:gd name="connsiteX34" fmla="*/ 630649 w 749300"/>
              <a:gd name="connsiteY34" fmla="*/ 604520 h 1047750"/>
              <a:gd name="connsiteX35" fmla="*/ 630649 w 749300"/>
              <a:gd name="connsiteY35" fmla="*/ 631190 h 1047750"/>
              <a:gd name="connsiteX36" fmla="*/ 587375 w 749300"/>
              <a:gd name="connsiteY36" fmla="*/ 673100 h 1047750"/>
              <a:gd name="connsiteX37" fmla="*/ 630649 w 749300"/>
              <a:gd name="connsiteY37" fmla="*/ 716915 h 1047750"/>
              <a:gd name="connsiteX38" fmla="*/ 630649 w 749300"/>
              <a:gd name="connsiteY38" fmla="*/ 743585 h 1047750"/>
              <a:gd name="connsiteX39" fmla="*/ 617479 w 749300"/>
              <a:gd name="connsiteY39" fmla="*/ 749300 h 1047750"/>
              <a:gd name="connsiteX40" fmla="*/ 604308 w 749300"/>
              <a:gd name="connsiteY40" fmla="*/ 743585 h 1047750"/>
              <a:gd name="connsiteX41" fmla="*/ 561034 w 749300"/>
              <a:gd name="connsiteY41" fmla="*/ 699770 h 1047750"/>
              <a:gd name="connsiteX42" fmla="*/ 519642 w 749300"/>
              <a:gd name="connsiteY42" fmla="*/ 743585 h 1047750"/>
              <a:gd name="connsiteX43" fmla="*/ 506471 w 749300"/>
              <a:gd name="connsiteY43" fmla="*/ 749300 h 1047750"/>
              <a:gd name="connsiteX44" fmla="*/ 493301 w 749300"/>
              <a:gd name="connsiteY44" fmla="*/ 743585 h 1047750"/>
              <a:gd name="connsiteX45" fmla="*/ 493301 w 749300"/>
              <a:gd name="connsiteY45" fmla="*/ 716915 h 1047750"/>
              <a:gd name="connsiteX46" fmla="*/ 534694 w 749300"/>
              <a:gd name="connsiteY46" fmla="*/ 673100 h 1047750"/>
              <a:gd name="connsiteX47" fmla="*/ 493301 w 749300"/>
              <a:gd name="connsiteY47" fmla="*/ 631190 h 1047750"/>
              <a:gd name="connsiteX48" fmla="*/ 493301 w 749300"/>
              <a:gd name="connsiteY48" fmla="*/ 604520 h 1047750"/>
              <a:gd name="connsiteX49" fmla="*/ 505766 w 749300"/>
              <a:gd name="connsiteY49" fmla="*/ 598805 h 1047750"/>
              <a:gd name="connsiteX50" fmla="*/ 186533 w 749300"/>
              <a:gd name="connsiteY50" fmla="*/ 598488 h 1047750"/>
              <a:gd name="connsiteX51" fmla="*/ 149226 w 749300"/>
              <a:gd name="connsiteY51" fmla="*/ 635795 h 1047750"/>
              <a:gd name="connsiteX52" fmla="*/ 186533 w 749300"/>
              <a:gd name="connsiteY52" fmla="*/ 673102 h 1047750"/>
              <a:gd name="connsiteX53" fmla="*/ 223840 w 749300"/>
              <a:gd name="connsiteY53" fmla="*/ 635795 h 1047750"/>
              <a:gd name="connsiteX54" fmla="*/ 186533 w 749300"/>
              <a:gd name="connsiteY54" fmla="*/ 598488 h 1047750"/>
              <a:gd name="connsiteX55" fmla="*/ 460910 w 749300"/>
              <a:gd name="connsiteY55" fmla="*/ 338443 h 1047750"/>
              <a:gd name="connsiteX56" fmla="*/ 462811 w 749300"/>
              <a:gd name="connsiteY56" fmla="*/ 338443 h 1047750"/>
              <a:gd name="connsiteX57" fmla="*/ 464712 w 749300"/>
              <a:gd name="connsiteY57" fmla="*/ 338443 h 1047750"/>
              <a:gd name="connsiteX58" fmla="*/ 472316 w 749300"/>
              <a:gd name="connsiteY58" fmla="*/ 338443 h 1047750"/>
              <a:gd name="connsiteX59" fmla="*/ 474217 w 749300"/>
              <a:gd name="connsiteY59" fmla="*/ 338443 h 1047750"/>
              <a:gd name="connsiteX60" fmla="*/ 476118 w 749300"/>
              <a:gd name="connsiteY60" fmla="*/ 338443 h 1047750"/>
              <a:gd name="connsiteX61" fmla="*/ 478019 w 749300"/>
              <a:gd name="connsiteY61" fmla="*/ 340336 h 1047750"/>
              <a:gd name="connsiteX62" fmla="*/ 481821 w 749300"/>
              <a:gd name="connsiteY62" fmla="*/ 342228 h 1047750"/>
              <a:gd name="connsiteX63" fmla="*/ 555960 w 749300"/>
              <a:gd name="connsiteY63" fmla="*/ 417915 h 1047750"/>
              <a:gd name="connsiteX64" fmla="*/ 555960 w 749300"/>
              <a:gd name="connsiteY64" fmla="*/ 444405 h 1047750"/>
              <a:gd name="connsiteX65" fmla="*/ 542653 w 749300"/>
              <a:gd name="connsiteY65" fmla="*/ 450082 h 1047750"/>
              <a:gd name="connsiteX66" fmla="*/ 529346 w 749300"/>
              <a:gd name="connsiteY66" fmla="*/ 444405 h 1047750"/>
              <a:gd name="connsiteX67" fmla="*/ 487524 w 749300"/>
              <a:gd name="connsiteY67" fmla="*/ 400885 h 1047750"/>
              <a:gd name="connsiteX68" fmla="*/ 487524 w 749300"/>
              <a:gd name="connsiteY68" fmla="*/ 412238 h 1047750"/>
              <a:gd name="connsiteX69" fmla="*/ 259404 w 749300"/>
              <a:gd name="connsiteY69" fmla="*/ 654436 h 1047750"/>
              <a:gd name="connsiteX70" fmla="*/ 187166 w 749300"/>
              <a:gd name="connsiteY70" fmla="*/ 711201 h 1047750"/>
              <a:gd name="connsiteX71" fmla="*/ 111126 w 749300"/>
              <a:gd name="connsiteY71" fmla="*/ 637407 h 1047750"/>
              <a:gd name="connsiteX72" fmla="*/ 187166 w 749300"/>
              <a:gd name="connsiteY72" fmla="*/ 561720 h 1047750"/>
              <a:gd name="connsiteX73" fmla="*/ 259404 w 749300"/>
              <a:gd name="connsiteY73" fmla="*/ 616593 h 1047750"/>
              <a:gd name="connsiteX74" fmla="*/ 449504 w 749300"/>
              <a:gd name="connsiteY74" fmla="*/ 412238 h 1047750"/>
              <a:gd name="connsiteX75" fmla="*/ 449504 w 749300"/>
              <a:gd name="connsiteY75" fmla="*/ 400885 h 1047750"/>
              <a:gd name="connsiteX76" fmla="*/ 405781 w 749300"/>
              <a:gd name="connsiteY76" fmla="*/ 444405 h 1047750"/>
              <a:gd name="connsiteX77" fmla="*/ 379167 w 749300"/>
              <a:gd name="connsiteY77" fmla="*/ 444405 h 1047750"/>
              <a:gd name="connsiteX78" fmla="*/ 379167 w 749300"/>
              <a:gd name="connsiteY78" fmla="*/ 417915 h 1047750"/>
              <a:gd name="connsiteX79" fmla="*/ 455207 w 749300"/>
              <a:gd name="connsiteY79" fmla="*/ 342228 h 1047750"/>
              <a:gd name="connsiteX80" fmla="*/ 457108 w 749300"/>
              <a:gd name="connsiteY80" fmla="*/ 340336 h 1047750"/>
              <a:gd name="connsiteX81" fmla="*/ 459009 w 749300"/>
              <a:gd name="connsiteY81" fmla="*/ 340336 h 1047750"/>
              <a:gd name="connsiteX82" fmla="*/ 460910 w 749300"/>
              <a:gd name="connsiteY82" fmla="*/ 338443 h 1047750"/>
              <a:gd name="connsiteX83" fmla="*/ 167836 w 749300"/>
              <a:gd name="connsiteY83" fmla="*/ 337964 h 1047750"/>
              <a:gd name="connsiteX84" fmla="*/ 181857 w 749300"/>
              <a:gd name="connsiteY84" fmla="*/ 342205 h 1047750"/>
              <a:gd name="connsiteX85" fmla="*/ 223680 w 749300"/>
              <a:gd name="connsiteY85" fmla="*/ 385564 h 1047750"/>
              <a:gd name="connsiteX86" fmla="*/ 267405 w 749300"/>
              <a:gd name="connsiteY86" fmla="*/ 342205 h 1047750"/>
              <a:gd name="connsiteX87" fmla="*/ 294021 w 749300"/>
              <a:gd name="connsiteY87" fmla="*/ 342205 h 1047750"/>
              <a:gd name="connsiteX88" fmla="*/ 294021 w 749300"/>
              <a:gd name="connsiteY88" fmla="*/ 368598 h 1047750"/>
              <a:gd name="connsiteX89" fmla="*/ 250296 w 749300"/>
              <a:gd name="connsiteY89" fmla="*/ 411956 h 1047750"/>
              <a:gd name="connsiteX90" fmla="*/ 294021 w 749300"/>
              <a:gd name="connsiteY90" fmla="*/ 455315 h 1047750"/>
              <a:gd name="connsiteX91" fmla="*/ 294021 w 749300"/>
              <a:gd name="connsiteY91" fmla="*/ 481707 h 1047750"/>
              <a:gd name="connsiteX92" fmla="*/ 280713 w 749300"/>
              <a:gd name="connsiteY92" fmla="*/ 487363 h 1047750"/>
              <a:gd name="connsiteX93" fmla="*/ 267405 w 749300"/>
              <a:gd name="connsiteY93" fmla="*/ 481707 h 1047750"/>
              <a:gd name="connsiteX94" fmla="*/ 223680 w 749300"/>
              <a:gd name="connsiteY94" fmla="*/ 438349 h 1047750"/>
              <a:gd name="connsiteX95" fmla="*/ 181857 w 749300"/>
              <a:gd name="connsiteY95" fmla="*/ 481707 h 1047750"/>
              <a:gd name="connsiteX96" fmla="*/ 168549 w 749300"/>
              <a:gd name="connsiteY96" fmla="*/ 487363 h 1047750"/>
              <a:gd name="connsiteX97" fmla="*/ 155241 w 749300"/>
              <a:gd name="connsiteY97" fmla="*/ 481707 h 1047750"/>
              <a:gd name="connsiteX98" fmla="*/ 155241 w 749300"/>
              <a:gd name="connsiteY98" fmla="*/ 455315 h 1047750"/>
              <a:gd name="connsiteX99" fmla="*/ 197065 w 749300"/>
              <a:gd name="connsiteY99" fmla="*/ 411956 h 1047750"/>
              <a:gd name="connsiteX100" fmla="*/ 155241 w 749300"/>
              <a:gd name="connsiteY100" fmla="*/ 368598 h 1047750"/>
              <a:gd name="connsiteX101" fmla="*/ 155241 w 749300"/>
              <a:gd name="connsiteY101" fmla="*/ 342205 h 1047750"/>
              <a:gd name="connsiteX102" fmla="*/ 167836 w 749300"/>
              <a:gd name="connsiteY102" fmla="*/ 337964 h 1047750"/>
              <a:gd name="connsiteX103" fmla="*/ 73982 w 749300"/>
              <a:gd name="connsiteY103" fmla="*/ 149225 h 1047750"/>
              <a:gd name="connsiteX104" fmla="*/ 92951 w 749300"/>
              <a:gd name="connsiteY104" fmla="*/ 149225 h 1047750"/>
              <a:gd name="connsiteX105" fmla="*/ 111921 w 749300"/>
              <a:gd name="connsiteY105" fmla="*/ 168181 h 1047750"/>
              <a:gd name="connsiteX106" fmla="*/ 92951 w 749300"/>
              <a:gd name="connsiteY106" fmla="*/ 185242 h 1047750"/>
              <a:gd name="connsiteX107" fmla="*/ 73982 w 749300"/>
              <a:gd name="connsiteY107" fmla="*/ 185242 h 1047750"/>
              <a:gd name="connsiteX108" fmla="*/ 36042 w 749300"/>
              <a:gd name="connsiteY108" fmla="*/ 223154 h 1047750"/>
              <a:gd name="connsiteX109" fmla="*/ 36042 w 749300"/>
              <a:gd name="connsiteY109" fmla="*/ 973821 h 1047750"/>
              <a:gd name="connsiteX110" fmla="*/ 73982 w 749300"/>
              <a:gd name="connsiteY110" fmla="*/ 1009838 h 1047750"/>
              <a:gd name="connsiteX111" fmla="*/ 673421 w 749300"/>
              <a:gd name="connsiteY111" fmla="*/ 1009838 h 1047750"/>
              <a:gd name="connsiteX112" fmla="*/ 711361 w 749300"/>
              <a:gd name="connsiteY112" fmla="*/ 973821 h 1047750"/>
              <a:gd name="connsiteX113" fmla="*/ 711361 w 749300"/>
              <a:gd name="connsiteY113" fmla="*/ 223154 h 1047750"/>
              <a:gd name="connsiteX114" fmla="*/ 673421 w 749300"/>
              <a:gd name="connsiteY114" fmla="*/ 185242 h 1047750"/>
              <a:gd name="connsiteX115" fmla="*/ 656349 w 749300"/>
              <a:gd name="connsiteY115" fmla="*/ 185242 h 1047750"/>
              <a:gd name="connsiteX116" fmla="*/ 637379 w 749300"/>
              <a:gd name="connsiteY116" fmla="*/ 168181 h 1047750"/>
              <a:gd name="connsiteX117" fmla="*/ 656349 w 749300"/>
              <a:gd name="connsiteY117" fmla="*/ 149225 h 1047750"/>
              <a:gd name="connsiteX118" fmla="*/ 673421 w 749300"/>
              <a:gd name="connsiteY118" fmla="*/ 149225 h 1047750"/>
              <a:gd name="connsiteX119" fmla="*/ 749300 w 749300"/>
              <a:gd name="connsiteY119" fmla="*/ 223154 h 1047750"/>
              <a:gd name="connsiteX120" fmla="*/ 749300 w 749300"/>
              <a:gd name="connsiteY120" fmla="*/ 973821 h 1047750"/>
              <a:gd name="connsiteX121" fmla="*/ 673421 w 749300"/>
              <a:gd name="connsiteY121" fmla="*/ 1047750 h 1047750"/>
              <a:gd name="connsiteX122" fmla="*/ 73982 w 749300"/>
              <a:gd name="connsiteY122" fmla="*/ 1047750 h 1047750"/>
              <a:gd name="connsiteX123" fmla="*/ 0 w 749300"/>
              <a:gd name="connsiteY123" fmla="*/ 973821 h 1047750"/>
              <a:gd name="connsiteX124" fmla="*/ 0 w 749300"/>
              <a:gd name="connsiteY124" fmla="*/ 223154 h 1047750"/>
              <a:gd name="connsiteX125" fmla="*/ 73982 w 749300"/>
              <a:gd name="connsiteY125" fmla="*/ 149225 h 1047750"/>
              <a:gd name="connsiteX126" fmla="*/ 374650 w 749300"/>
              <a:gd name="connsiteY126" fmla="*/ 74612 h 1047750"/>
              <a:gd name="connsiteX127" fmla="*/ 411163 w 749300"/>
              <a:gd name="connsiteY127" fmla="*/ 111919 h 1047750"/>
              <a:gd name="connsiteX128" fmla="*/ 374650 w 749300"/>
              <a:gd name="connsiteY128" fmla="*/ 149226 h 1047750"/>
              <a:gd name="connsiteX129" fmla="*/ 338137 w 749300"/>
              <a:gd name="connsiteY129" fmla="*/ 111919 h 1047750"/>
              <a:gd name="connsiteX130" fmla="*/ 374650 w 749300"/>
              <a:gd name="connsiteY130" fmla="*/ 74612 h 1047750"/>
              <a:gd name="connsiteX131" fmla="*/ 372910 w 749300"/>
              <a:gd name="connsiteY131" fmla="*/ 36512 h 1047750"/>
              <a:gd name="connsiteX132" fmla="*/ 300948 w 749300"/>
              <a:gd name="connsiteY132" fmla="*/ 93277 h 1047750"/>
              <a:gd name="connsiteX133" fmla="*/ 255499 w 749300"/>
              <a:gd name="connsiteY133" fmla="*/ 134905 h 1047750"/>
              <a:gd name="connsiteX134" fmla="*/ 202475 w 749300"/>
              <a:gd name="connsiteY134" fmla="*/ 144366 h 1047750"/>
              <a:gd name="connsiteX135" fmla="*/ 187325 w 749300"/>
              <a:gd name="connsiteY135" fmla="*/ 163288 h 1047750"/>
              <a:gd name="connsiteX136" fmla="*/ 187325 w 749300"/>
              <a:gd name="connsiteY136" fmla="*/ 204915 h 1047750"/>
              <a:gd name="connsiteX137" fmla="*/ 204368 w 749300"/>
              <a:gd name="connsiteY137" fmla="*/ 223837 h 1047750"/>
              <a:gd name="connsiteX138" fmla="*/ 541451 w 749300"/>
              <a:gd name="connsiteY138" fmla="*/ 223837 h 1047750"/>
              <a:gd name="connsiteX139" fmla="*/ 560388 w 749300"/>
              <a:gd name="connsiteY139" fmla="*/ 204915 h 1047750"/>
              <a:gd name="connsiteX140" fmla="*/ 560388 w 749300"/>
              <a:gd name="connsiteY140" fmla="*/ 163288 h 1047750"/>
              <a:gd name="connsiteX141" fmla="*/ 545238 w 749300"/>
              <a:gd name="connsiteY141" fmla="*/ 144366 h 1047750"/>
              <a:gd name="connsiteX142" fmla="*/ 490320 w 749300"/>
              <a:gd name="connsiteY142" fmla="*/ 134905 h 1047750"/>
              <a:gd name="connsiteX143" fmla="*/ 446765 w 749300"/>
              <a:gd name="connsiteY143" fmla="*/ 93277 h 1047750"/>
              <a:gd name="connsiteX144" fmla="*/ 372910 w 749300"/>
              <a:gd name="connsiteY144" fmla="*/ 36512 h 1047750"/>
              <a:gd name="connsiteX145" fmla="*/ 372909 w 749300"/>
              <a:gd name="connsiteY145" fmla="*/ 0 h 1047750"/>
              <a:gd name="connsiteX146" fmla="*/ 482855 w 749300"/>
              <a:gd name="connsiteY146" fmla="*/ 83517 h 1047750"/>
              <a:gd name="connsiteX147" fmla="*/ 498020 w 749300"/>
              <a:gd name="connsiteY147" fmla="*/ 98701 h 1047750"/>
              <a:gd name="connsiteX148" fmla="*/ 551097 w 749300"/>
              <a:gd name="connsiteY148" fmla="*/ 106294 h 1047750"/>
              <a:gd name="connsiteX149" fmla="*/ 598488 w 749300"/>
              <a:gd name="connsiteY149" fmla="*/ 163237 h 1047750"/>
              <a:gd name="connsiteX150" fmla="*/ 598488 w 749300"/>
              <a:gd name="connsiteY150" fmla="*/ 204995 h 1047750"/>
              <a:gd name="connsiteX151" fmla="*/ 541619 w 749300"/>
              <a:gd name="connsiteY151" fmla="*/ 261938 h 1047750"/>
              <a:gd name="connsiteX152" fmla="*/ 204198 w 749300"/>
              <a:gd name="connsiteY152" fmla="*/ 261938 h 1047750"/>
              <a:gd name="connsiteX153" fmla="*/ 149225 w 749300"/>
              <a:gd name="connsiteY153" fmla="*/ 204995 h 1047750"/>
              <a:gd name="connsiteX154" fmla="*/ 149225 w 749300"/>
              <a:gd name="connsiteY154" fmla="*/ 163237 h 1047750"/>
              <a:gd name="connsiteX155" fmla="*/ 196616 w 749300"/>
              <a:gd name="connsiteY155" fmla="*/ 106294 h 1047750"/>
              <a:gd name="connsiteX156" fmla="*/ 249693 w 749300"/>
              <a:gd name="connsiteY156" fmla="*/ 98701 h 1047750"/>
              <a:gd name="connsiteX157" fmla="*/ 264858 w 749300"/>
              <a:gd name="connsiteY157" fmla="*/ 83517 h 1047750"/>
              <a:gd name="connsiteX158" fmla="*/ 372909 w 749300"/>
              <a:gd name="connsiteY158" fmla="*/ 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749300" h="1047750">
                <a:moveTo>
                  <a:pt x="224631" y="825499"/>
                </a:moveTo>
                <a:cubicBezTo>
                  <a:pt x="204027" y="825499"/>
                  <a:pt x="187324" y="841846"/>
                  <a:pt x="187324" y="862012"/>
                </a:cubicBezTo>
                <a:cubicBezTo>
                  <a:pt x="187324" y="882178"/>
                  <a:pt x="204027" y="898525"/>
                  <a:pt x="224631" y="898525"/>
                </a:cubicBezTo>
                <a:cubicBezTo>
                  <a:pt x="245235" y="898525"/>
                  <a:pt x="261938" y="882178"/>
                  <a:pt x="261938" y="862012"/>
                </a:cubicBezTo>
                <a:cubicBezTo>
                  <a:pt x="261938" y="841846"/>
                  <a:pt x="245235" y="825499"/>
                  <a:pt x="224631" y="825499"/>
                </a:cubicBezTo>
                <a:close/>
                <a:moveTo>
                  <a:pt x="224631" y="787399"/>
                </a:moveTo>
                <a:cubicBezTo>
                  <a:pt x="266277" y="787399"/>
                  <a:pt x="300038" y="820804"/>
                  <a:pt x="300038" y="862012"/>
                </a:cubicBezTo>
                <a:cubicBezTo>
                  <a:pt x="300038" y="903220"/>
                  <a:pt x="266277" y="936625"/>
                  <a:pt x="224631" y="936625"/>
                </a:cubicBezTo>
                <a:cubicBezTo>
                  <a:pt x="182985" y="936625"/>
                  <a:pt x="149224" y="903220"/>
                  <a:pt x="149224" y="862012"/>
                </a:cubicBezTo>
                <a:cubicBezTo>
                  <a:pt x="149224" y="820804"/>
                  <a:pt x="182985" y="787399"/>
                  <a:pt x="224631" y="787399"/>
                </a:cubicBezTo>
                <a:close/>
                <a:moveTo>
                  <a:pt x="392387" y="786130"/>
                </a:moveTo>
                <a:cubicBezTo>
                  <a:pt x="397140" y="786130"/>
                  <a:pt x="401892" y="788035"/>
                  <a:pt x="405695" y="791845"/>
                </a:cubicBezTo>
                <a:cubicBezTo>
                  <a:pt x="405695" y="791845"/>
                  <a:pt x="405695" y="791845"/>
                  <a:pt x="449420" y="833755"/>
                </a:cubicBezTo>
                <a:cubicBezTo>
                  <a:pt x="449420" y="833755"/>
                  <a:pt x="449420" y="833755"/>
                  <a:pt x="493145" y="791845"/>
                </a:cubicBezTo>
                <a:cubicBezTo>
                  <a:pt x="498848" y="784225"/>
                  <a:pt x="512155" y="784225"/>
                  <a:pt x="519760" y="791845"/>
                </a:cubicBezTo>
                <a:cubicBezTo>
                  <a:pt x="525463" y="797560"/>
                  <a:pt x="525463" y="810895"/>
                  <a:pt x="519760" y="818515"/>
                </a:cubicBezTo>
                <a:cubicBezTo>
                  <a:pt x="519760" y="818515"/>
                  <a:pt x="519760" y="818515"/>
                  <a:pt x="476035" y="860425"/>
                </a:cubicBezTo>
                <a:cubicBezTo>
                  <a:pt x="476035" y="860425"/>
                  <a:pt x="476035" y="860425"/>
                  <a:pt x="519760" y="904240"/>
                </a:cubicBezTo>
                <a:cubicBezTo>
                  <a:pt x="525463" y="911860"/>
                  <a:pt x="525463" y="923290"/>
                  <a:pt x="519760" y="930910"/>
                </a:cubicBezTo>
                <a:cubicBezTo>
                  <a:pt x="515958" y="934720"/>
                  <a:pt x="510254" y="936625"/>
                  <a:pt x="506452" y="936625"/>
                </a:cubicBezTo>
                <a:cubicBezTo>
                  <a:pt x="500749" y="936625"/>
                  <a:pt x="495046" y="934720"/>
                  <a:pt x="493145" y="930910"/>
                </a:cubicBezTo>
                <a:cubicBezTo>
                  <a:pt x="493145" y="930910"/>
                  <a:pt x="493145" y="930910"/>
                  <a:pt x="449420" y="887095"/>
                </a:cubicBezTo>
                <a:cubicBezTo>
                  <a:pt x="449420" y="887095"/>
                  <a:pt x="449420" y="887095"/>
                  <a:pt x="405695" y="930910"/>
                </a:cubicBezTo>
                <a:cubicBezTo>
                  <a:pt x="401892" y="934720"/>
                  <a:pt x="398090" y="936625"/>
                  <a:pt x="392387" y="936625"/>
                </a:cubicBezTo>
                <a:cubicBezTo>
                  <a:pt x="388585" y="936625"/>
                  <a:pt x="382882" y="934720"/>
                  <a:pt x="379079" y="930910"/>
                </a:cubicBezTo>
                <a:cubicBezTo>
                  <a:pt x="371475" y="923290"/>
                  <a:pt x="371475" y="911860"/>
                  <a:pt x="379079" y="904240"/>
                </a:cubicBezTo>
                <a:cubicBezTo>
                  <a:pt x="379079" y="904240"/>
                  <a:pt x="379079" y="904240"/>
                  <a:pt x="422804" y="860425"/>
                </a:cubicBezTo>
                <a:cubicBezTo>
                  <a:pt x="422804" y="860425"/>
                  <a:pt x="422804" y="860425"/>
                  <a:pt x="379079" y="818515"/>
                </a:cubicBezTo>
                <a:cubicBezTo>
                  <a:pt x="371475" y="810895"/>
                  <a:pt x="371475" y="797560"/>
                  <a:pt x="379079" y="791845"/>
                </a:cubicBezTo>
                <a:cubicBezTo>
                  <a:pt x="382881" y="788035"/>
                  <a:pt x="387634" y="786130"/>
                  <a:pt x="392387" y="786130"/>
                </a:cubicBezTo>
                <a:close/>
                <a:moveTo>
                  <a:pt x="505766" y="598805"/>
                </a:moveTo>
                <a:cubicBezTo>
                  <a:pt x="510705" y="598805"/>
                  <a:pt x="515879" y="600710"/>
                  <a:pt x="519642" y="604520"/>
                </a:cubicBezTo>
                <a:lnTo>
                  <a:pt x="561034" y="646430"/>
                </a:lnTo>
                <a:cubicBezTo>
                  <a:pt x="561034" y="646430"/>
                  <a:pt x="561034" y="646430"/>
                  <a:pt x="604308" y="604520"/>
                </a:cubicBezTo>
                <a:cubicBezTo>
                  <a:pt x="611834" y="596900"/>
                  <a:pt x="623123" y="596900"/>
                  <a:pt x="630649" y="604520"/>
                </a:cubicBezTo>
                <a:cubicBezTo>
                  <a:pt x="638175" y="612140"/>
                  <a:pt x="638175" y="623570"/>
                  <a:pt x="630649" y="631190"/>
                </a:cubicBezTo>
                <a:cubicBezTo>
                  <a:pt x="630649" y="631190"/>
                  <a:pt x="630649" y="631190"/>
                  <a:pt x="587375" y="673100"/>
                </a:cubicBezTo>
                <a:cubicBezTo>
                  <a:pt x="587375" y="673100"/>
                  <a:pt x="587375" y="673100"/>
                  <a:pt x="630649" y="716915"/>
                </a:cubicBezTo>
                <a:cubicBezTo>
                  <a:pt x="638175" y="724535"/>
                  <a:pt x="638175" y="735965"/>
                  <a:pt x="630649" y="743585"/>
                </a:cubicBezTo>
                <a:cubicBezTo>
                  <a:pt x="626886" y="747395"/>
                  <a:pt x="621242" y="749300"/>
                  <a:pt x="617479" y="749300"/>
                </a:cubicBezTo>
                <a:cubicBezTo>
                  <a:pt x="611834" y="749300"/>
                  <a:pt x="608071" y="747395"/>
                  <a:pt x="604308" y="743585"/>
                </a:cubicBezTo>
                <a:cubicBezTo>
                  <a:pt x="604308" y="743585"/>
                  <a:pt x="604308" y="743585"/>
                  <a:pt x="561034" y="699770"/>
                </a:cubicBezTo>
                <a:cubicBezTo>
                  <a:pt x="561034" y="699770"/>
                  <a:pt x="561034" y="699770"/>
                  <a:pt x="519642" y="743585"/>
                </a:cubicBezTo>
                <a:cubicBezTo>
                  <a:pt x="515879" y="747395"/>
                  <a:pt x="510234" y="749300"/>
                  <a:pt x="506471" y="749300"/>
                </a:cubicBezTo>
                <a:cubicBezTo>
                  <a:pt x="500827" y="749300"/>
                  <a:pt x="495182" y="747395"/>
                  <a:pt x="493301" y="743585"/>
                </a:cubicBezTo>
                <a:cubicBezTo>
                  <a:pt x="485775" y="735965"/>
                  <a:pt x="485775" y="724535"/>
                  <a:pt x="493301" y="716915"/>
                </a:cubicBezTo>
                <a:cubicBezTo>
                  <a:pt x="493301" y="716915"/>
                  <a:pt x="493301" y="716915"/>
                  <a:pt x="534694" y="673100"/>
                </a:cubicBezTo>
                <a:cubicBezTo>
                  <a:pt x="534694" y="673100"/>
                  <a:pt x="534694" y="673100"/>
                  <a:pt x="493301" y="631190"/>
                </a:cubicBezTo>
                <a:cubicBezTo>
                  <a:pt x="485775" y="623570"/>
                  <a:pt x="485775" y="612140"/>
                  <a:pt x="493301" y="604520"/>
                </a:cubicBezTo>
                <a:cubicBezTo>
                  <a:pt x="496123" y="600710"/>
                  <a:pt x="500827" y="598805"/>
                  <a:pt x="505766" y="598805"/>
                </a:cubicBezTo>
                <a:close/>
                <a:moveTo>
                  <a:pt x="186533" y="598488"/>
                </a:moveTo>
                <a:cubicBezTo>
                  <a:pt x="165929" y="598488"/>
                  <a:pt x="149226" y="615191"/>
                  <a:pt x="149226" y="635795"/>
                </a:cubicBezTo>
                <a:cubicBezTo>
                  <a:pt x="149226" y="656399"/>
                  <a:pt x="165929" y="673102"/>
                  <a:pt x="186533" y="673102"/>
                </a:cubicBezTo>
                <a:cubicBezTo>
                  <a:pt x="207137" y="673102"/>
                  <a:pt x="223840" y="656399"/>
                  <a:pt x="223840" y="635795"/>
                </a:cubicBezTo>
                <a:cubicBezTo>
                  <a:pt x="223840" y="615191"/>
                  <a:pt x="207137" y="598488"/>
                  <a:pt x="186533" y="598488"/>
                </a:cubicBezTo>
                <a:close/>
                <a:moveTo>
                  <a:pt x="460910" y="338443"/>
                </a:moveTo>
                <a:cubicBezTo>
                  <a:pt x="460910" y="338443"/>
                  <a:pt x="462811" y="338443"/>
                  <a:pt x="462811" y="338443"/>
                </a:cubicBezTo>
                <a:cubicBezTo>
                  <a:pt x="462811" y="338443"/>
                  <a:pt x="464712" y="338443"/>
                  <a:pt x="464712" y="338443"/>
                </a:cubicBezTo>
                <a:cubicBezTo>
                  <a:pt x="466613" y="336551"/>
                  <a:pt x="468514" y="336551"/>
                  <a:pt x="472316" y="338443"/>
                </a:cubicBezTo>
                <a:cubicBezTo>
                  <a:pt x="472316" y="338443"/>
                  <a:pt x="472316" y="338443"/>
                  <a:pt x="474217" y="338443"/>
                </a:cubicBezTo>
                <a:cubicBezTo>
                  <a:pt x="474217" y="338443"/>
                  <a:pt x="474217" y="338443"/>
                  <a:pt x="476118" y="338443"/>
                </a:cubicBezTo>
                <a:cubicBezTo>
                  <a:pt x="476118" y="338443"/>
                  <a:pt x="476118" y="340336"/>
                  <a:pt x="478019" y="340336"/>
                </a:cubicBezTo>
                <a:cubicBezTo>
                  <a:pt x="479920" y="342228"/>
                  <a:pt x="479920" y="342228"/>
                  <a:pt x="481821" y="342228"/>
                </a:cubicBezTo>
                <a:cubicBezTo>
                  <a:pt x="481821" y="342228"/>
                  <a:pt x="481821" y="342228"/>
                  <a:pt x="555960" y="417915"/>
                </a:cubicBezTo>
                <a:cubicBezTo>
                  <a:pt x="563564" y="425483"/>
                  <a:pt x="563564" y="436836"/>
                  <a:pt x="555960" y="444405"/>
                </a:cubicBezTo>
                <a:cubicBezTo>
                  <a:pt x="552158" y="448189"/>
                  <a:pt x="548356" y="450082"/>
                  <a:pt x="542653" y="450082"/>
                </a:cubicBezTo>
                <a:cubicBezTo>
                  <a:pt x="538851" y="450082"/>
                  <a:pt x="533148" y="448189"/>
                  <a:pt x="529346" y="444405"/>
                </a:cubicBezTo>
                <a:cubicBezTo>
                  <a:pt x="529346" y="444405"/>
                  <a:pt x="529346" y="444405"/>
                  <a:pt x="487524" y="400885"/>
                </a:cubicBezTo>
                <a:cubicBezTo>
                  <a:pt x="487524" y="400885"/>
                  <a:pt x="487524" y="400885"/>
                  <a:pt x="487524" y="412238"/>
                </a:cubicBezTo>
                <a:cubicBezTo>
                  <a:pt x="487524" y="540906"/>
                  <a:pt x="386771" y="646867"/>
                  <a:pt x="259404" y="654436"/>
                </a:cubicBezTo>
                <a:cubicBezTo>
                  <a:pt x="251800" y="686603"/>
                  <a:pt x="221384" y="711201"/>
                  <a:pt x="187166" y="711201"/>
                </a:cubicBezTo>
                <a:cubicBezTo>
                  <a:pt x="145344" y="711201"/>
                  <a:pt x="111126" y="677142"/>
                  <a:pt x="111126" y="637407"/>
                </a:cubicBezTo>
                <a:cubicBezTo>
                  <a:pt x="111126" y="595779"/>
                  <a:pt x="145344" y="561720"/>
                  <a:pt x="187166" y="561720"/>
                </a:cubicBezTo>
                <a:cubicBezTo>
                  <a:pt x="221384" y="561720"/>
                  <a:pt x="249899" y="586318"/>
                  <a:pt x="259404" y="616593"/>
                </a:cubicBezTo>
                <a:cubicBezTo>
                  <a:pt x="365860" y="609024"/>
                  <a:pt x="449504" y="520092"/>
                  <a:pt x="449504" y="412238"/>
                </a:cubicBezTo>
                <a:cubicBezTo>
                  <a:pt x="449504" y="412238"/>
                  <a:pt x="449504" y="412238"/>
                  <a:pt x="449504" y="400885"/>
                </a:cubicBezTo>
                <a:cubicBezTo>
                  <a:pt x="449504" y="400885"/>
                  <a:pt x="449504" y="400885"/>
                  <a:pt x="405781" y="444405"/>
                </a:cubicBezTo>
                <a:cubicBezTo>
                  <a:pt x="398177" y="451974"/>
                  <a:pt x="386771" y="451974"/>
                  <a:pt x="379167" y="444405"/>
                </a:cubicBezTo>
                <a:cubicBezTo>
                  <a:pt x="371563" y="436836"/>
                  <a:pt x="371563" y="425483"/>
                  <a:pt x="379167" y="417915"/>
                </a:cubicBezTo>
                <a:cubicBezTo>
                  <a:pt x="379167" y="417915"/>
                  <a:pt x="379167" y="417915"/>
                  <a:pt x="455207" y="342228"/>
                </a:cubicBezTo>
                <a:cubicBezTo>
                  <a:pt x="455207" y="342228"/>
                  <a:pt x="457108" y="342228"/>
                  <a:pt x="457108" y="340336"/>
                </a:cubicBezTo>
                <a:cubicBezTo>
                  <a:pt x="459009" y="340336"/>
                  <a:pt x="459009" y="340336"/>
                  <a:pt x="459009" y="340336"/>
                </a:cubicBezTo>
                <a:cubicBezTo>
                  <a:pt x="459009" y="340336"/>
                  <a:pt x="460910" y="338443"/>
                  <a:pt x="460910" y="338443"/>
                </a:cubicBezTo>
                <a:close/>
                <a:moveTo>
                  <a:pt x="167836" y="337964"/>
                </a:moveTo>
                <a:cubicBezTo>
                  <a:pt x="172827" y="337964"/>
                  <a:pt x="178055" y="339378"/>
                  <a:pt x="181857" y="342205"/>
                </a:cubicBezTo>
                <a:cubicBezTo>
                  <a:pt x="181857" y="342205"/>
                  <a:pt x="181857" y="342205"/>
                  <a:pt x="223680" y="385564"/>
                </a:cubicBezTo>
                <a:cubicBezTo>
                  <a:pt x="223680" y="385564"/>
                  <a:pt x="223680" y="385564"/>
                  <a:pt x="267405" y="342205"/>
                </a:cubicBezTo>
                <a:cubicBezTo>
                  <a:pt x="275010" y="336550"/>
                  <a:pt x="286416" y="336550"/>
                  <a:pt x="294021" y="342205"/>
                </a:cubicBezTo>
                <a:cubicBezTo>
                  <a:pt x="301625" y="349746"/>
                  <a:pt x="301625" y="362942"/>
                  <a:pt x="294021" y="368598"/>
                </a:cubicBezTo>
                <a:cubicBezTo>
                  <a:pt x="294021" y="368598"/>
                  <a:pt x="294021" y="368598"/>
                  <a:pt x="250296" y="411956"/>
                </a:cubicBezTo>
                <a:cubicBezTo>
                  <a:pt x="250296" y="411956"/>
                  <a:pt x="250296" y="411956"/>
                  <a:pt x="294021" y="455315"/>
                </a:cubicBezTo>
                <a:cubicBezTo>
                  <a:pt x="301625" y="462856"/>
                  <a:pt x="301625" y="474167"/>
                  <a:pt x="294021" y="481707"/>
                </a:cubicBezTo>
                <a:cubicBezTo>
                  <a:pt x="290218" y="485478"/>
                  <a:pt x="284515" y="487363"/>
                  <a:pt x="280713" y="487363"/>
                </a:cubicBezTo>
                <a:cubicBezTo>
                  <a:pt x="275010" y="487363"/>
                  <a:pt x="271208" y="485478"/>
                  <a:pt x="267405" y="481707"/>
                </a:cubicBezTo>
                <a:cubicBezTo>
                  <a:pt x="267405" y="481707"/>
                  <a:pt x="267405" y="481707"/>
                  <a:pt x="223680" y="438349"/>
                </a:cubicBezTo>
                <a:cubicBezTo>
                  <a:pt x="223680" y="438349"/>
                  <a:pt x="223680" y="438349"/>
                  <a:pt x="181857" y="481707"/>
                </a:cubicBezTo>
                <a:cubicBezTo>
                  <a:pt x="178054" y="485478"/>
                  <a:pt x="172351" y="487363"/>
                  <a:pt x="168549" y="487363"/>
                </a:cubicBezTo>
                <a:cubicBezTo>
                  <a:pt x="162846" y="487363"/>
                  <a:pt x="159044" y="485478"/>
                  <a:pt x="155241" y="481707"/>
                </a:cubicBezTo>
                <a:cubicBezTo>
                  <a:pt x="147637" y="474167"/>
                  <a:pt x="147637" y="462856"/>
                  <a:pt x="155241" y="455315"/>
                </a:cubicBezTo>
                <a:cubicBezTo>
                  <a:pt x="155241" y="455315"/>
                  <a:pt x="155241" y="455315"/>
                  <a:pt x="197065" y="411956"/>
                </a:cubicBezTo>
                <a:cubicBezTo>
                  <a:pt x="197065" y="411956"/>
                  <a:pt x="197065" y="411956"/>
                  <a:pt x="155241" y="368598"/>
                </a:cubicBezTo>
                <a:cubicBezTo>
                  <a:pt x="147637" y="362942"/>
                  <a:pt x="147637" y="349746"/>
                  <a:pt x="155241" y="342205"/>
                </a:cubicBezTo>
                <a:cubicBezTo>
                  <a:pt x="158093" y="339378"/>
                  <a:pt x="162846" y="337964"/>
                  <a:pt x="167836" y="337964"/>
                </a:cubicBezTo>
                <a:close/>
                <a:moveTo>
                  <a:pt x="73982" y="149225"/>
                </a:moveTo>
                <a:cubicBezTo>
                  <a:pt x="73982" y="149225"/>
                  <a:pt x="73982" y="149225"/>
                  <a:pt x="92951" y="149225"/>
                </a:cubicBezTo>
                <a:cubicBezTo>
                  <a:pt x="104333" y="149225"/>
                  <a:pt x="111921" y="156807"/>
                  <a:pt x="111921" y="168181"/>
                </a:cubicBezTo>
                <a:cubicBezTo>
                  <a:pt x="111921" y="177659"/>
                  <a:pt x="104333" y="185242"/>
                  <a:pt x="92951" y="185242"/>
                </a:cubicBezTo>
                <a:cubicBezTo>
                  <a:pt x="92951" y="185242"/>
                  <a:pt x="92951" y="185242"/>
                  <a:pt x="73982" y="185242"/>
                </a:cubicBezTo>
                <a:cubicBezTo>
                  <a:pt x="53115" y="185242"/>
                  <a:pt x="36042" y="202302"/>
                  <a:pt x="36042" y="223154"/>
                </a:cubicBezTo>
                <a:cubicBezTo>
                  <a:pt x="36042" y="223154"/>
                  <a:pt x="36042" y="223154"/>
                  <a:pt x="36042" y="973821"/>
                </a:cubicBezTo>
                <a:cubicBezTo>
                  <a:pt x="36042" y="992777"/>
                  <a:pt x="53115" y="1009838"/>
                  <a:pt x="73982" y="1009838"/>
                </a:cubicBezTo>
                <a:cubicBezTo>
                  <a:pt x="73982" y="1009838"/>
                  <a:pt x="73982" y="1009838"/>
                  <a:pt x="673421" y="1009838"/>
                </a:cubicBezTo>
                <a:cubicBezTo>
                  <a:pt x="694288" y="1009838"/>
                  <a:pt x="711361" y="992777"/>
                  <a:pt x="711361" y="973821"/>
                </a:cubicBezTo>
                <a:cubicBezTo>
                  <a:pt x="711361" y="973821"/>
                  <a:pt x="711361" y="973821"/>
                  <a:pt x="711361" y="223154"/>
                </a:cubicBezTo>
                <a:cubicBezTo>
                  <a:pt x="711361" y="202302"/>
                  <a:pt x="694288" y="185242"/>
                  <a:pt x="673421" y="185242"/>
                </a:cubicBezTo>
                <a:cubicBezTo>
                  <a:pt x="673421" y="185242"/>
                  <a:pt x="673421" y="185242"/>
                  <a:pt x="656349" y="185242"/>
                </a:cubicBezTo>
                <a:cubicBezTo>
                  <a:pt x="644967" y="185242"/>
                  <a:pt x="637379" y="177659"/>
                  <a:pt x="637379" y="168181"/>
                </a:cubicBezTo>
                <a:cubicBezTo>
                  <a:pt x="637379" y="156807"/>
                  <a:pt x="644967" y="149225"/>
                  <a:pt x="656349" y="149225"/>
                </a:cubicBezTo>
                <a:cubicBezTo>
                  <a:pt x="656349" y="149225"/>
                  <a:pt x="656349" y="149225"/>
                  <a:pt x="673421" y="149225"/>
                </a:cubicBezTo>
                <a:cubicBezTo>
                  <a:pt x="715155" y="149225"/>
                  <a:pt x="749300" y="181450"/>
                  <a:pt x="749300" y="223154"/>
                </a:cubicBezTo>
                <a:cubicBezTo>
                  <a:pt x="749300" y="223154"/>
                  <a:pt x="749300" y="223154"/>
                  <a:pt x="749300" y="973821"/>
                </a:cubicBezTo>
                <a:cubicBezTo>
                  <a:pt x="749300" y="1013629"/>
                  <a:pt x="715155" y="1047750"/>
                  <a:pt x="673421" y="1047750"/>
                </a:cubicBezTo>
                <a:cubicBezTo>
                  <a:pt x="673421" y="1047750"/>
                  <a:pt x="673421" y="1047750"/>
                  <a:pt x="73982" y="1047750"/>
                </a:cubicBezTo>
                <a:cubicBezTo>
                  <a:pt x="32248" y="1047750"/>
                  <a:pt x="0" y="1013629"/>
                  <a:pt x="0" y="973821"/>
                </a:cubicBezTo>
                <a:cubicBezTo>
                  <a:pt x="0" y="973821"/>
                  <a:pt x="0" y="973821"/>
                  <a:pt x="0" y="223154"/>
                </a:cubicBezTo>
                <a:cubicBezTo>
                  <a:pt x="0" y="181450"/>
                  <a:pt x="32248" y="149225"/>
                  <a:pt x="73982" y="149225"/>
                </a:cubicBezTo>
                <a:close/>
                <a:moveTo>
                  <a:pt x="374650" y="74612"/>
                </a:moveTo>
                <a:cubicBezTo>
                  <a:pt x="394816" y="74612"/>
                  <a:pt x="411163" y="91315"/>
                  <a:pt x="411163" y="111919"/>
                </a:cubicBezTo>
                <a:cubicBezTo>
                  <a:pt x="411163" y="132523"/>
                  <a:pt x="394816" y="149226"/>
                  <a:pt x="374650" y="149226"/>
                </a:cubicBezTo>
                <a:cubicBezTo>
                  <a:pt x="354484" y="149226"/>
                  <a:pt x="338137" y="132523"/>
                  <a:pt x="338137" y="111919"/>
                </a:cubicBezTo>
                <a:cubicBezTo>
                  <a:pt x="338137" y="91315"/>
                  <a:pt x="354484" y="74612"/>
                  <a:pt x="374650" y="74612"/>
                </a:cubicBezTo>
                <a:close/>
                <a:moveTo>
                  <a:pt x="372910" y="36512"/>
                </a:moveTo>
                <a:cubicBezTo>
                  <a:pt x="338823" y="36512"/>
                  <a:pt x="308523" y="61110"/>
                  <a:pt x="300948" y="93277"/>
                </a:cubicBezTo>
                <a:cubicBezTo>
                  <a:pt x="295267" y="115983"/>
                  <a:pt x="278224" y="131121"/>
                  <a:pt x="255499" y="134905"/>
                </a:cubicBezTo>
                <a:cubicBezTo>
                  <a:pt x="255499" y="134905"/>
                  <a:pt x="255499" y="134905"/>
                  <a:pt x="202475" y="144366"/>
                </a:cubicBezTo>
                <a:cubicBezTo>
                  <a:pt x="193006" y="146258"/>
                  <a:pt x="187325" y="153827"/>
                  <a:pt x="187325" y="163288"/>
                </a:cubicBezTo>
                <a:lnTo>
                  <a:pt x="187325" y="204915"/>
                </a:lnTo>
                <a:cubicBezTo>
                  <a:pt x="187325" y="216268"/>
                  <a:pt x="194900" y="223837"/>
                  <a:pt x="204368" y="223837"/>
                </a:cubicBezTo>
                <a:cubicBezTo>
                  <a:pt x="204368" y="223837"/>
                  <a:pt x="204368" y="223837"/>
                  <a:pt x="541451" y="223837"/>
                </a:cubicBezTo>
                <a:cubicBezTo>
                  <a:pt x="552813" y="223837"/>
                  <a:pt x="560388" y="216268"/>
                  <a:pt x="560388" y="204915"/>
                </a:cubicBezTo>
                <a:cubicBezTo>
                  <a:pt x="560388" y="204915"/>
                  <a:pt x="560388" y="204915"/>
                  <a:pt x="560388" y="163288"/>
                </a:cubicBezTo>
                <a:cubicBezTo>
                  <a:pt x="560388" y="153827"/>
                  <a:pt x="554707" y="146258"/>
                  <a:pt x="545238" y="144366"/>
                </a:cubicBezTo>
                <a:cubicBezTo>
                  <a:pt x="545238" y="144366"/>
                  <a:pt x="545238" y="144366"/>
                  <a:pt x="490320" y="134905"/>
                </a:cubicBezTo>
                <a:cubicBezTo>
                  <a:pt x="469489" y="131121"/>
                  <a:pt x="452446" y="115983"/>
                  <a:pt x="446765" y="93277"/>
                </a:cubicBezTo>
                <a:cubicBezTo>
                  <a:pt x="437296" y="61110"/>
                  <a:pt x="406997" y="36512"/>
                  <a:pt x="372910" y="36512"/>
                </a:cubicBezTo>
                <a:close/>
                <a:moveTo>
                  <a:pt x="372909" y="0"/>
                </a:moveTo>
                <a:cubicBezTo>
                  <a:pt x="425986" y="0"/>
                  <a:pt x="469586" y="34166"/>
                  <a:pt x="482855" y="83517"/>
                </a:cubicBezTo>
                <a:cubicBezTo>
                  <a:pt x="484751" y="91109"/>
                  <a:pt x="490437" y="96803"/>
                  <a:pt x="498020" y="98701"/>
                </a:cubicBezTo>
                <a:cubicBezTo>
                  <a:pt x="498020" y="98701"/>
                  <a:pt x="498020" y="98701"/>
                  <a:pt x="551097" y="106294"/>
                </a:cubicBezTo>
                <a:cubicBezTo>
                  <a:pt x="579532" y="111988"/>
                  <a:pt x="598488" y="134765"/>
                  <a:pt x="598488" y="163237"/>
                </a:cubicBezTo>
                <a:cubicBezTo>
                  <a:pt x="598488" y="163237"/>
                  <a:pt x="598488" y="163237"/>
                  <a:pt x="598488" y="204995"/>
                </a:cubicBezTo>
                <a:cubicBezTo>
                  <a:pt x="598488" y="237263"/>
                  <a:pt x="573845" y="261938"/>
                  <a:pt x="541619" y="261938"/>
                </a:cubicBezTo>
                <a:cubicBezTo>
                  <a:pt x="541619" y="261938"/>
                  <a:pt x="541619" y="261938"/>
                  <a:pt x="204198" y="261938"/>
                </a:cubicBezTo>
                <a:cubicBezTo>
                  <a:pt x="173868" y="261938"/>
                  <a:pt x="149225" y="237263"/>
                  <a:pt x="149225" y="204995"/>
                </a:cubicBezTo>
                <a:cubicBezTo>
                  <a:pt x="149225" y="204995"/>
                  <a:pt x="149225" y="204995"/>
                  <a:pt x="149225" y="163237"/>
                </a:cubicBezTo>
                <a:cubicBezTo>
                  <a:pt x="149225" y="134765"/>
                  <a:pt x="168181" y="111988"/>
                  <a:pt x="196616" y="106294"/>
                </a:cubicBezTo>
                <a:cubicBezTo>
                  <a:pt x="196616" y="106294"/>
                  <a:pt x="196616" y="106294"/>
                  <a:pt x="249693" y="98701"/>
                </a:cubicBezTo>
                <a:cubicBezTo>
                  <a:pt x="257276" y="96803"/>
                  <a:pt x="262962" y="91109"/>
                  <a:pt x="264858" y="83517"/>
                </a:cubicBezTo>
                <a:cubicBezTo>
                  <a:pt x="278127" y="34166"/>
                  <a:pt x="321727" y="0"/>
                  <a:pt x="3729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0" name="Freeform: Shape 309">
            <a:extLst>
              <a:ext uri="{FF2B5EF4-FFF2-40B4-BE49-F238E27FC236}">
                <a16:creationId xmlns:a16="http://schemas.microsoft.com/office/drawing/2014/main" id="{BFF44C1B-59B2-450E-AFD3-09609B216752}"/>
              </a:ext>
            </a:extLst>
          </p:cNvPr>
          <p:cNvSpPr>
            <a:spLocks/>
          </p:cNvSpPr>
          <p:nvPr/>
        </p:nvSpPr>
        <p:spPr bwMode="auto">
          <a:xfrm>
            <a:off x="1156895" y="4383494"/>
            <a:ext cx="470334" cy="434331"/>
          </a:xfrm>
          <a:custGeom>
            <a:avLst/>
            <a:gdLst>
              <a:gd name="connsiteX0" fmla="*/ 18960 w 974726"/>
              <a:gd name="connsiteY0" fmla="*/ 863600 h 900113"/>
              <a:gd name="connsiteX1" fmla="*/ 917666 w 974726"/>
              <a:gd name="connsiteY1" fmla="*/ 863600 h 900113"/>
              <a:gd name="connsiteX2" fmla="*/ 936626 w 974726"/>
              <a:gd name="connsiteY2" fmla="*/ 881857 h 900113"/>
              <a:gd name="connsiteX3" fmla="*/ 917666 w 974726"/>
              <a:gd name="connsiteY3" fmla="*/ 900113 h 900113"/>
              <a:gd name="connsiteX4" fmla="*/ 18960 w 974726"/>
              <a:gd name="connsiteY4" fmla="*/ 900113 h 900113"/>
              <a:gd name="connsiteX5" fmla="*/ 0 w 974726"/>
              <a:gd name="connsiteY5" fmla="*/ 881857 h 900113"/>
              <a:gd name="connsiteX6" fmla="*/ 18960 w 974726"/>
              <a:gd name="connsiteY6" fmla="*/ 863600 h 900113"/>
              <a:gd name="connsiteX7" fmla="*/ 655804 w 974726"/>
              <a:gd name="connsiteY7" fmla="*/ 750888 h 900113"/>
              <a:gd name="connsiteX8" fmla="*/ 673100 w 974726"/>
              <a:gd name="connsiteY8" fmla="*/ 768106 h 900113"/>
              <a:gd name="connsiteX9" fmla="*/ 673100 w 974726"/>
              <a:gd name="connsiteY9" fmla="*/ 806369 h 900113"/>
              <a:gd name="connsiteX10" fmla="*/ 655804 w 974726"/>
              <a:gd name="connsiteY10" fmla="*/ 825501 h 900113"/>
              <a:gd name="connsiteX11" fmla="*/ 636586 w 974726"/>
              <a:gd name="connsiteY11" fmla="*/ 806369 h 900113"/>
              <a:gd name="connsiteX12" fmla="*/ 636586 w 974726"/>
              <a:gd name="connsiteY12" fmla="*/ 768106 h 900113"/>
              <a:gd name="connsiteX13" fmla="*/ 655804 w 974726"/>
              <a:gd name="connsiteY13" fmla="*/ 750888 h 900113"/>
              <a:gd name="connsiteX14" fmla="*/ 92868 w 974726"/>
              <a:gd name="connsiteY14" fmla="*/ 750888 h 900113"/>
              <a:gd name="connsiteX15" fmla="*/ 111126 w 974726"/>
              <a:gd name="connsiteY15" fmla="*/ 768106 h 900113"/>
              <a:gd name="connsiteX16" fmla="*/ 111126 w 974726"/>
              <a:gd name="connsiteY16" fmla="*/ 806369 h 900113"/>
              <a:gd name="connsiteX17" fmla="*/ 92868 w 974726"/>
              <a:gd name="connsiteY17" fmla="*/ 825501 h 900113"/>
              <a:gd name="connsiteX18" fmla="*/ 74612 w 974726"/>
              <a:gd name="connsiteY18" fmla="*/ 806369 h 900113"/>
              <a:gd name="connsiteX19" fmla="*/ 74612 w 974726"/>
              <a:gd name="connsiteY19" fmla="*/ 768106 h 900113"/>
              <a:gd name="connsiteX20" fmla="*/ 92868 w 974726"/>
              <a:gd name="connsiteY20" fmla="*/ 750888 h 900113"/>
              <a:gd name="connsiteX21" fmla="*/ 541338 w 974726"/>
              <a:gd name="connsiteY21" fmla="*/ 712788 h 900113"/>
              <a:gd name="connsiteX22" fmla="*/ 560386 w 974726"/>
              <a:gd name="connsiteY22" fmla="*/ 731892 h 900113"/>
              <a:gd name="connsiteX23" fmla="*/ 560386 w 974726"/>
              <a:gd name="connsiteY23" fmla="*/ 806397 h 900113"/>
              <a:gd name="connsiteX24" fmla="*/ 541338 w 974726"/>
              <a:gd name="connsiteY24" fmla="*/ 825501 h 900113"/>
              <a:gd name="connsiteX25" fmla="*/ 522286 w 974726"/>
              <a:gd name="connsiteY25" fmla="*/ 806397 h 900113"/>
              <a:gd name="connsiteX26" fmla="*/ 522286 w 974726"/>
              <a:gd name="connsiteY26" fmla="*/ 731892 h 900113"/>
              <a:gd name="connsiteX27" fmla="*/ 541338 w 974726"/>
              <a:gd name="connsiteY27" fmla="*/ 712788 h 900113"/>
              <a:gd name="connsiteX28" fmla="*/ 204620 w 974726"/>
              <a:gd name="connsiteY28" fmla="*/ 636588 h 900113"/>
              <a:gd name="connsiteX29" fmla="*/ 223838 w 974726"/>
              <a:gd name="connsiteY29" fmla="*/ 655670 h 900113"/>
              <a:gd name="connsiteX30" fmla="*/ 223838 w 974726"/>
              <a:gd name="connsiteY30" fmla="*/ 806419 h 900113"/>
              <a:gd name="connsiteX31" fmla="*/ 204620 w 974726"/>
              <a:gd name="connsiteY31" fmla="*/ 825501 h 900113"/>
              <a:gd name="connsiteX32" fmla="*/ 187326 w 974726"/>
              <a:gd name="connsiteY32" fmla="*/ 806419 h 900113"/>
              <a:gd name="connsiteX33" fmla="*/ 187326 w 974726"/>
              <a:gd name="connsiteY33" fmla="*/ 655670 h 900113"/>
              <a:gd name="connsiteX34" fmla="*/ 204620 w 974726"/>
              <a:gd name="connsiteY34" fmla="*/ 636588 h 900113"/>
              <a:gd name="connsiteX35" fmla="*/ 430212 w 974726"/>
              <a:gd name="connsiteY35" fmla="*/ 600075 h 900113"/>
              <a:gd name="connsiteX36" fmla="*/ 449262 w 974726"/>
              <a:gd name="connsiteY36" fmla="*/ 619018 h 900113"/>
              <a:gd name="connsiteX37" fmla="*/ 449262 w 974726"/>
              <a:gd name="connsiteY37" fmla="*/ 806557 h 900113"/>
              <a:gd name="connsiteX38" fmla="*/ 430212 w 974726"/>
              <a:gd name="connsiteY38" fmla="*/ 825500 h 900113"/>
              <a:gd name="connsiteX39" fmla="*/ 411162 w 974726"/>
              <a:gd name="connsiteY39" fmla="*/ 806557 h 900113"/>
              <a:gd name="connsiteX40" fmla="*/ 411162 w 974726"/>
              <a:gd name="connsiteY40" fmla="*/ 619018 h 900113"/>
              <a:gd name="connsiteX41" fmla="*/ 430212 w 974726"/>
              <a:gd name="connsiteY41" fmla="*/ 600075 h 900113"/>
              <a:gd name="connsiteX42" fmla="*/ 318294 w 974726"/>
              <a:gd name="connsiteY42" fmla="*/ 600075 h 900113"/>
              <a:gd name="connsiteX43" fmla="*/ 336550 w 974726"/>
              <a:gd name="connsiteY43" fmla="*/ 619018 h 900113"/>
              <a:gd name="connsiteX44" fmla="*/ 336550 w 974726"/>
              <a:gd name="connsiteY44" fmla="*/ 806557 h 900113"/>
              <a:gd name="connsiteX45" fmla="*/ 318294 w 974726"/>
              <a:gd name="connsiteY45" fmla="*/ 825500 h 900113"/>
              <a:gd name="connsiteX46" fmla="*/ 300038 w 974726"/>
              <a:gd name="connsiteY46" fmla="*/ 806557 h 900113"/>
              <a:gd name="connsiteX47" fmla="*/ 300038 w 974726"/>
              <a:gd name="connsiteY47" fmla="*/ 619018 h 900113"/>
              <a:gd name="connsiteX48" fmla="*/ 318294 w 974726"/>
              <a:gd name="connsiteY48" fmla="*/ 600075 h 900113"/>
              <a:gd name="connsiteX49" fmla="*/ 507958 w 974726"/>
              <a:gd name="connsiteY49" fmla="*/ 460375 h 900113"/>
              <a:gd name="connsiteX50" fmla="*/ 458786 w 974726"/>
              <a:gd name="connsiteY50" fmla="*/ 508000 h 900113"/>
              <a:gd name="connsiteX51" fmla="*/ 615756 w 974726"/>
              <a:gd name="connsiteY51" fmla="*/ 666115 h 900113"/>
              <a:gd name="connsiteX52" fmla="*/ 663036 w 974726"/>
              <a:gd name="connsiteY52" fmla="*/ 666115 h 900113"/>
              <a:gd name="connsiteX53" fmla="*/ 663036 w 974726"/>
              <a:gd name="connsiteY53" fmla="*/ 616585 h 900113"/>
              <a:gd name="connsiteX54" fmla="*/ 766762 w 974726"/>
              <a:gd name="connsiteY54" fmla="*/ 376238 h 900113"/>
              <a:gd name="connsiteX55" fmla="*/ 785812 w 974726"/>
              <a:gd name="connsiteY55" fmla="*/ 395194 h 900113"/>
              <a:gd name="connsiteX56" fmla="*/ 785812 w 974726"/>
              <a:gd name="connsiteY56" fmla="*/ 806545 h 900113"/>
              <a:gd name="connsiteX57" fmla="*/ 766762 w 974726"/>
              <a:gd name="connsiteY57" fmla="*/ 825501 h 900113"/>
              <a:gd name="connsiteX58" fmla="*/ 747712 w 974726"/>
              <a:gd name="connsiteY58" fmla="*/ 806545 h 900113"/>
              <a:gd name="connsiteX59" fmla="*/ 747712 w 974726"/>
              <a:gd name="connsiteY59" fmla="*/ 395194 h 900113"/>
              <a:gd name="connsiteX60" fmla="*/ 766762 w 974726"/>
              <a:gd name="connsiteY60" fmla="*/ 376238 h 900113"/>
              <a:gd name="connsiteX61" fmla="*/ 392166 w 974726"/>
              <a:gd name="connsiteY61" fmla="*/ 338442 h 900113"/>
              <a:gd name="connsiteX62" fmla="*/ 405416 w 974726"/>
              <a:gd name="connsiteY62" fmla="*/ 344118 h 900113"/>
              <a:gd name="connsiteX63" fmla="*/ 443278 w 974726"/>
              <a:gd name="connsiteY63" fmla="*/ 381957 h 900113"/>
              <a:gd name="connsiteX64" fmla="*/ 443278 w 974726"/>
              <a:gd name="connsiteY64" fmla="*/ 408444 h 900113"/>
              <a:gd name="connsiteX65" fmla="*/ 416776 w 974726"/>
              <a:gd name="connsiteY65" fmla="*/ 408444 h 900113"/>
              <a:gd name="connsiteX66" fmla="*/ 392166 w 974726"/>
              <a:gd name="connsiteY66" fmla="*/ 383849 h 900113"/>
              <a:gd name="connsiteX67" fmla="*/ 32486 w 974726"/>
              <a:gd name="connsiteY67" fmla="*/ 745212 h 900113"/>
              <a:gd name="connsiteX68" fmla="*/ 19236 w 974726"/>
              <a:gd name="connsiteY68" fmla="*/ 750888 h 900113"/>
              <a:gd name="connsiteX69" fmla="*/ 5984 w 974726"/>
              <a:gd name="connsiteY69" fmla="*/ 745212 h 900113"/>
              <a:gd name="connsiteX70" fmla="*/ 5984 w 974726"/>
              <a:gd name="connsiteY70" fmla="*/ 718725 h 900113"/>
              <a:gd name="connsiteX71" fmla="*/ 378914 w 974726"/>
              <a:gd name="connsiteY71" fmla="*/ 344118 h 900113"/>
              <a:gd name="connsiteX72" fmla="*/ 392166 w 974726"/>
              <a:gd name="connsiteY72" fmla="*/ 338442 h 900113"/>
              <a:gd name="connsiteX73" fmla="*/ 879474 w 974726"/>
              <a:gd name="connsiteY73" fmla="*/ 263525 h 900113"/>
              <a:gd name="connsiteX74" fmla="*/ 898526 w 974726"/>
              <a:gd name="connsiteY74" fmla="*/ 280612 h 900113"/>
              <a:gd name="connsiteX75" fmla="*/ 898526 w 974726"/>
              <a:gd name="connsiteY75" fmla="*/ 806514 h 900113"/>
              <a:gd name="connsiteX76" fmla="*/ 879474 w 974726"/>
              <a:gd name="connsiteY76" fmla="*/ 825500 h 900113"/>
              <a:gd name="connsiteX77" fmla="*/ 860426 w 974726"/>
              <a:gd name="connsiteY77" fmla="*/ 806514 h 900113"/>
              <a:gd name="connsiteX78" fmla="*/ 860426 w 974726"/>
              <a:gd name="connsiteY78" fmla="*/ 280612 h 900113"/>
              <a:gd name="connsiteX79" fmla="*/ 879474 w 974726"/>
              <a:gd name="connsiteY79" fmla="*/ 263525 h 900113"/>
              <a:gd name="connsiteX80" fmla="*/ 392358 w 974726"/>
              <a:gd name="connsiteY80" fmla="*/ 187639 h 900113"/>
              <a:gd name="connsiteX81" fmla="*/ 405616 w 974726"/>
              <a:gd name="connsiteY81" fmla="*/ 193340 h 900113"/>
              <a:gd name="connsiteX82" fmla="*/ 481374 w 974726"/>
              <a:gd name="connsiteY82" fmla="*/ 267465 h 900113"/>
              <a:gd name="connsiteX83" fmla="*/ 481374 w 974726"/>
              <a:gd name="connsiteY83" fmla="*/ 294074 h 900113"/>
              <a:gd name="connsiteX84" fmla="*/ 454858 w 974726"/>
              <a:gd name="connsiteY84" fmla="*/ 294074 h 900113"/>
              <a:gd name="connsiteX85" fmla="*/ 392358 w 974726"/>
              <a:gd name="connsiteY85" fmla="*/ 233254 h 900113"/>
              <a:gd name="connsiteX86" fmla="*/ 32504 w 974726"/>
              <a:gd name="connsiteY86" fmla="*/ 596275 h 900113"/>
              <a:gd name="connsiteX87" fmla="*/ 19246 w 974726"/>
              <a:gd name="connsiteY87" fmla="*/ 600076 h 900113"/>
              <a:gd name="connsiteX88" fmla="*/ 5988 w 974726"/>
              <a:gd name="connsiteY88" fmla="*/ 596275 h 900113"/>
              <a:gd name="connsiteX89" fmla="*/ 5988 w 974726"/>
              <a:gd name="connsiteY89" fmla="*/ 569666 h 900113"/>
              <a:gd name="connsiteX90" fmla="*/ 379100 w 974726"/>
              <a:gd name="connsiteY90" fmla="*/ 193340 h 900113"/>
              <a:gd name="connsiteX91" fmla="*/ 392358 w 974726"/>
              <a:gd name="connsiteY91" fmla="*/ 187639 h 900113"/>
              <a:gd name="connsiteX92" fmla="*/ 299468 w 974726"/>
              <a:gd name="connsiteY92" fmla="*/ 38100 h 900113"/>
              <a:gd name="connsiteX93" fmla="*/ 560532 w 974726"/>
              <a:gd name="connsiteY93" fmla="*/ 299636 h 900113"/>
              <a:gd name="connsiteX94" fmla="*/ 528372 w 974726"/>
              <a:gd name="connsiteY94" fmla="*/ 428509 h 900113"/>
              <a:gd name="connsiteX95" fmla="*/ 689174 w 974726"/>
              <a:gd name="connsiteY95" fmla="*/ 589601 h 900113"/>
              <a:gd name="connsiteX96" fmla="*/ 689174 w 974726"/>
              <a:gd name="connsiteY96" fmla="*/ 691941 h 900113"/>
              <a:gd name="connsiteX97" fmla="*/ 638096 w 974726"/>
              <a:gd name="connsiteY97" fmla="*/ 712788 h 900113"/>
              <a:gd name="connsiteX98" fmla="*/ 588910 w 974726"/>
              <a:gd name="connsiteY98" fmla="*/ 691941 h 900113"/>
              <a:gd name="connsiteX99" fmla="*/ 426218 w 974726"/>
              <a:gd name="connsiteY99" fmla="*/ 528955 h 900113"/>
              <a:gd name="connsiteX100" fmla="*/ 312710 w 974726"/>
              <a:gd name="connsiteY100" fmla="*/ 561173 h 900113"/>
              <a:gd name="connsiteX101" fmla="*/ 293794 w 974726"/>
              <a:gd name="connsiteY101" fmla="*/ 544116 h 900113"/>
              <a:gd name="connsiteX102" fmla="*/ 310818 w 974726"/>
              <a:gd name="connsiteY102" fmla="*/ 525164 h 900113"/>
              <a:gd name="connsiteX103" fmla="*/ 522698 w 974726"/>
              <a:gd name="connsiteY103" fmla="*/ 299636 h 900113"/>
              <a:gd name="connsiteX104" fmla="*/ 299468 w 974726"/>
              <a:gd name="connsiteY104" fmla="*/ 76004 h 900113"/>
              <a:gd name="connsiteX105" fmla="*/ 74348 w 974726"/>
              <a:gd name="connsiteY105" fmla="*/ 299636 h 900113"/>
              <a:gd name="connsiteX106" fmla="*/ 98940 w 974726"/>
              <a:gd name="connsiteY106" fmla="*/ 401977 h 900113"/>
              <a:gd name="connsiteX107" fmla="*/ 91374 w 974726"/>
              <a:gd name="connsiteY107" fmla="*/ 428509 h 900113"/>
              <a:gd name="connsiteX108" fmla="*/ 66780 w 974726"/>
              <a:gd name="connsiteY108" fmla="*/ 419034 h 900113"/>
              <a:gd name="connsiteX109" fmla="*/ 36512 w 974726"/>
              <a:gd name="connsiteY109" fmla="*/ 299636 h 900113"/>
              <a:gd name="connsiteX110" fmla="*/ 299468 w 974726"/>
              <a:gd name="connsiteY110" fmla="*/ 38100 h 900113"/>
              <a:gd name="connsiteX111" fmla="*/ 729804 w 974726"/>
              <a:gd name="connsiteY111" fmla="*/ 0 h 900113"/>
              <a:gd name="connsiteX112" fmla="*/ 955738 w 974726"/>
              <a:gd name="connsiteY112" fmla="*/ 0 h 900113"/>
              <a:gd name="connsiteX113" fmla="*/ 974726 w 974726"/>
              <a:gd name="connsiteY113" fmla="*/ 18956 h 900113"/>
              <a:gd name="connsiteX114" fmla="*/ 974726 w 974726"/>
              <a:gd name="connsiteY114" fmla="*/ 244535 h 900113"/>
              <a:gd name="connsiteX115" fmla="*/ 963334 w 974726"/>
              <a:gd name="connsiteY115" fmla="*/ 261596 h 900113"/>
              <a:gd name="connsiteX116" fmla="*/ 942448 w 974726"/>
              <a:gd name="connsiteY116" fmla="*/ 257805 h 900113"/>
              <a:gd name="connsiteX117" fmla="*/ 879794 w 974726"/>
              <a:gd name="connsiteY117" fmla="*/ 195249 h 900113"/>
              <a:gd name="connsiteX118" fmla="*/ 631076 w 974726"/>
              <a:gd name="connsiteY118" fmla="*/ 445472 h 900113"/>
              <a:gd name="connsiteX119" fmla="*/ 617784 w 974726"/>
              <a:gd name="connsiteY119" fmla="*/ 449263 h 900113"/>
              <a:gd name="connsiteX120" fmla="*/ 604494 w 974726"/>
              <a:gd name="connsiteY120" fmla="*/ 445472 h 900113"/>
              <a:gd name="connsiteX121" fmla="*/ 604494 w 974726"/>
              <a:gd name="connsiteY121" fmla="*/ 418933 h 900113"/>
              <a:gd name="connsiteX122" fmla="*/ 866504 w 974726"/>
              <a:gd name="connsiteY122" fmla="*/ 155441 h 900113"/>
              <a:gd name="connsiteX123" fmla="*/ 893084 w 974726"/>
              <a:gd name="connsiteY123" fmla="*/ 155441 h 900113"/>
              <a:gd name="connsiteX124" fmla="*/ 936752 w 974726"/>
              <a:gd name="connsiteY124" fmla="*/ 199040 h 900113"/>
              <a:gd name="connsiteX125" fmla="*/ 936752 w 974726"/>
              <a:gd name="connsiteY125" fmla="*/ 37912 h 900113"/>
              <a:gd name="connsiteX126" fmla="*/ 775370 w 974726"/>
              <a:gd name="connsiteY126" fmla="*/ 37912 h 900113"/>
              <a:gd name="connsiteX127" fmla="*/ 819038 w 974726"/>
              <a:gd name="connsiteY127" fmla="*/ 81512 h 900113"/>
              <a:gd name="connsiteX128" fmla="*/ 819038 w 974726"/>
              <a:gd name="connsiteY128" fmla="*/ 108050 h 900113"/>
              <a:gd name="connsiteX129" fmla="*/ 631076 w 974726"/>
              <a:gd name="connsiteY129" fmla="*/ 293822 h 900113"/>
              <a:gd name="connsiteX130" fmla="*/ 604494 w 974726"/>
              <a:gd name="connsiteY130" fmla="*/ 293822 h 900113"/>
              <a:gd name="connsiteX131" fmla="*/ 604494 w 974726"/>
              <a:gd name="connsiteY131" fmla="*/ 267283 h 900113"/>
              <a:gd name="connsiteX132" fmla="*/ 779168 w 974726"/>
              <a:gd name="connsiteY132" fmla="*/ 94781 h 900113"/>
              <a:gd name="connsiteX133" fmla="*/ 716512 w 974726"/>
              <a:gd name="connsiteY133" fmla="*/ 32226 h 900113"/>
              <a:gd name="connsiteX134" fmla="*/ 712716 w 974726"/>
              <a:gd name="connsiteY134" fmla="*/ 11374 h 900113"/>
              <a:gd name="connsiteX135" fmla="*/ 729804 w 974726"/>
              <a:gd name="connsiteY135" fmla="*/ 0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974726" h="900113">
                <a:moveTo>
                  <a:pt x="18960" y="863600"/>
                </a:moveTo>
                <a:cubicBezTo>
                  <a:pt x="18960" y="863600"/>
                  <a:pt x="18960" y="863600"/>
                  <a:pt x="917666" y="863600"/>
                </a:cubicBezTo>
                <a:cubicBezTo>
                  <a:pt x="927146" y="863600"/>
                  <a:pt x="936626" y="870903"/>
                  <a:pt x="936626" y="881857"/>
                </a:cubicBezTo>
                <a:cubicBezTo>
                  <a:pt x="936626" y="890985"/>
                  <a:pt x="927146" y="900113"/>
                  <a:pt x="917666" y="900113"/>
                </a:cubicBezTo>
                <a:cubicBezTo>
                  <a:pt x="917666" y="900113"/>
                  <a:pt x="917666" y="900113"/>
                  <a:pt x="18960" y="900113"/>
                </a:cubicBezTo>
                <a:cubicBezTo>
                  <a:pt x="7584" y="900113"/>
                  <a:pt x="0" y="890985"/>
                  <a:pt x="0" y="881857"/>
                </a:cubicBezTo>
                <a:cubicBezTo>
                  <a:pt x="0" y="870903"/>
                  <a:pt x="7584" y="863600"/>
                  <a:pt x="18960" y="863600"/>
                </a:cubicBezTo>
                <a:close/>
                <a:moveTo>
                  <a:pt x="655804" y="750888"/>
                </a:moveTo>
                <a:cubicBezTo>
                  <a:pt x="665414" y="750888"/>
                  <a:pt x="673100" y="758540"/>
                  <a:pt x="673100" y="768106"/>
                </a:cubicBezTo>
                <a:cubicBezTo>
                  <a:pt x="673100" y="768106"/>
                  <a:pt x="673100" y="768106"/>
                  <a:pt x="673100" y="806369"/>
                </a:cubicBezTo>
                <a:cubicBezTo>
                  <a:pt x="673100" y="817848"/>
                  <a:pt x="665414" y="825501"/>
                  <a:pt x="655804" y="825501"/>
                </a:cubicBezTo>
                <a:cubicBezTo>
                  <a:pt x="644274" y="825501"/>
                  <a:pt x="636586" y="817848"/>
                  <a:pt x="636586" y="806369"/>
                </a:cubicBezTo>
                <a:cubicBezTo>
                  <a:pt x="636586" y="806369"/>
                  <a:pt x="636586" y="806369"/>
                  <a:pt x="636586" y="768106"/>
                </a:cubicBezTo>
                <a:cubicBezTo>
                  <a:pt x="636586" y="758540"/>
                  <a:pt x="644274" y="750888"/>
                  <a:pt x="655804" y="750888"/>
                </a:cubicBezTo>
                <a:close/>
                <a:moveTo>
                  <a:pt x="92868" y="750888"/>
                </a:moveTo>
                <a:cubicBezTo>
                  <a:pt x="103822" y="750888"/>
                  <a:pt x="111126" y="758540"/>
                  <a:pt x="111126" y="768106"/>
                </a:cubicBezTo>
                <a:cubicBezTo>
                  <a:pt x="111126" y="768106"/>
                  <a:pt x="111126" y="768106"/>
                  <a:pt x="111126" y="806369"/>
                </a:cubicBezTo>
                <a:cubicBezTo>
                  <a:pt x="111126" y="817848"/>
                  <a:pt x="103822" y="825501"/>
                  <a:pt x="92868" y="825501"/>
                </a:cubicBezTo>
                <a:cubicBezTo>
                  <a:pt x="83740" y="825501"/>
                  <a:pt x="74612" y="817848"/>
                  <a:pt x="74612" y="806369"/>
                </a:cubicBezTo>
                <a:cubicBezTo>
                  <a:pt x="74612" y="806369"/>
                  <a:pt x="74612" y="806369"/>
                  <a:pt x="74612" y="768106"/>
                </a:cubicBezTo>
                <a:cubicBezTo>
                  <a:pt x="74612" y="758540"/>
                  <a:pt x="83740" y="750888"/>
                  <a:pt x="92868" y="750888"/>
                </a:cubicBezTo>
                <a:close/>
                <a:moveTo>
                  <a:pt x="541338" y="712788"/>
                </a:moveTo>
                <a:cubicBezTo>
                  <a:pt x="552766" y="712788"/>
                  <a:pt x="560386" y="720429"/>
                  <a:pt x="560386" y="731892"/>
                </a:cubicBezTo>
                <a:cubicBezTo>
                  <a:pt x="560386" y="731892"/>
                  <a:pt x="560386" y="731892"/>
                  <a:pt x="560386" y="806397"/>
                </a:cubicBezTo>
                <a:cubicBezTo>
                  <a:pt x="560386" y="817859"/>
                  <a:pt x="552766" y="825501"/>
                  <a:pt x="541338" y="825501"/>
                </a:cubicBezTo>
                <a:cubicBezTo>
                  <a:pt x="531812" y="825501"/>
                  <a:pt x="522286" y="817859"/>
                  <a:pt x="522286" y="806397"/>
                </a:cubicBezTo>
                <a:cubicBezTo>
                  <a:pt x="522286" y="806397"/>
                  <a:pt x="522286" y="806397"/>
                  <a:pt x="522286" y="731892"/>
                </a:cubicBezTo>
                <a:cubicBezTo>
                  <a:pt x="522286" y="720429"/>
                  <a:pt x="531812" y="712788"/>
                  <a:pt x="541338" y="712788"/>
                </a:cubicBezTo>
                <a:close/>
                <a:moveTo>
                  <a:pt x="204620" y="636588"/>
                </a:moveTo>
                <a:cubicBezTo>
                  <a:pt x="216152" y="636588"/>
                  <a:pt x="223838" y="646129"/>
                  <a:pt x="223838" y="655670"/>
                </a:cubicBezTo>
                <a:cubicBezTo>
                  <a:pt x="223838" y="655670"/>
                  <a:pt x="223838" y="655670"/>
                  <a:pt x="223838" y="806419"/>
                </a:cubicBezTo>
                <a:cubicBezTo>
                  <a:pt x="223838" y="817868"/>
                  <a:pt x="216152" y="825501"/>
                  <a:pt x="204620" y="825501"/>
                </a:cubicBezTo>
                <a:cubicBezTo>
                  <a:pt x="195012" y="825501"/>
                  <a:pt x="187326" y="817868"/>
                  <a:pt x="187326" y="806419"/>
                </a:cubicBezTo>
                <a:cubicBezTo>
                  <a:pt x="187326" y="806419"/>
                  <a:pt x="187326" y="806419"/>
                  <a:pt x="187326" y="655670"/>
                </a:cubicBezTo>
                <a:cubicBezTo>
                  <a:pt x="187326" y="646129"/>
                  <a:pt x="195012" y="636588"/>
                  <a:pt x="204620" y="636588"/>
                </a:cubicBezTo>
                <a:close/>
                <a:moveTo>
                  <a:pt x="430212" y="600075"/>
                </a:moveTo>
                <a:cubicBezTo>
                  <a:pt x="439738" y="600075"/>
                  <a:pt x="449262" y="609547"/>
                  <a:pt x="449262" y="619018"/>
                </a:cubicBezTo>
                <a:cubicBezTo>
                  <a:pt x="449262" y="619018"/>
                  <a:pt x="449262" y="619018"/>
                  <a:pt x="449262" y="806557"/>
                </a:cubicBezTo>
                <a:cubicBezTo>
                  <a:pt x="449262" y="817923"/>
                  <a:pt x="439738" y="825500"/>
                  <a:pt x="430212" y="825500"/>
                </a:cubicBezTo>
                <a:cubicBezTo>
                  <a:pt x="420686" y="825500"/>
                  <a:pt x="411162" y="817923"/>
                  <a:pt x="411162" y="806557"/>
                </a:cubicBezTo>
                <a:cubicBezTo>
                  <a:pt x="411162" y="806557"/>
                  <a:pt x="411162" y="806557"/>
                  <a:pt x="411162" y="619018"/>
                </a:cubicBezTo>
                <a:cubicBezTo>
                  <a:pt x="411162" y="609547"/>
                  <a:pt x="420686" y="600075"/>
                  <a:pt x="430212" y="600075"/>
                </a:cubicBezTo>
                <a:close/>
                <a:moveTo>
                  <a:pt x="318294" y="600075"/>
                </a:moveTo>
                <a:cubicBezTo>
                  <a:pt x="327422" y="600075"/>
                  <a:pt x="336550" y="609547"/>
                  <a:pt x="336550" y="619018"/>
                </a:cubicBezTo>
                <a:cubicBezTo>
                  <a:pt x="336550" y="619018"/>
                  <a:pt x="336550" y="619018"/>
                  <a:pt x="336550" y="806557"/>
                </a:cubicBezTo>
                <a:cubicBezTo>
                  <a:pt x="336550" y="817923"/>
                  <a:pt x="327422" y="825500"/>
                  <a:pt x="318294" y="825500"/>
                </a:cubicBezTo>
                <a:cubicBezTo>
                  <a:pt x="307340" y="825500"/>
                  <a:pt x="300038" y="817923"/>
                  <a:pt x="300038" y="806557"/>
                </a:cubicBezTo>
                <a:cubicBezTo>
                  <a:pt x="300038" y="806557"/>
                  <a:pt x="300038" y="806557"/>
                  <a:pt x="300038" y="619018"/>
                </a:cubicBezTo>
                <a:cubicBezTo>
                  <a:pt x="300038" y="609547"/>
                  <a:pt x="307340" y="600075"/>
                  <a:pt x="318294" y="600075"/>
                </a:cubicBezTo>
                <a:close/>
                <a:moveTo>
                  <a:pt x="507958" y="460375"/>
                </a:moveTo>
                <a:cubicBezTo>
                  <a:pt x="492828" y="477520"/>
                  <a:pt x="477698" y="494665"/>
                  <a:pt x="458786" y="508000"/>
                </a:cubicBezTo>
                <a:cubicBezTo>
                  <a:pt x="458786" y="508000"/>
                  <a:pt x="458786" y="508000"/>
                  <a:pt x="615756" y="666115"/>
                </a:cubicBezTo>
                <a:cubicBezTo>
                  <a:pt x="628994" y="679450"/>
                  <a:pt x="649798" y="679450"/>
                  <a:pt x="663036" y="666115"/>
                </a:cubicBezTo>
                <a:cubicBezTo>
                  <a:pt x="676274" y="652780"/>
                  <a:pt x="676274" y="629920"/>
                  <a:pt x="663036" y="616585"/>
                </a:cubicBezTo>
                <a:close/>
                <a:moveTo>
                  <a:pt x="766762" y="376238"/>
                </a:moveTo>
                <a:cubicBezTo>
                  <a:pt x="776286" y="376238"/>
                  <a:pt x="785812" y="383820"/>
                  <a:pt x="785812" y="395194"/>
                </a:cubicBezTo>
                <a:cubicBezTo>
                  <a:pt x="785812" y="395194"/>
                  <a:pt x="785812" y="395194"/>
                  <a:pt x="785812" y="806545"/>
                </a:cubicBezTo>
                <a:cubicBezTo>
                  <a:pt x="785812" y="817918"/>
                  <a:pt x="776286" y="825501"/>
                  <a:pt x="766762" y="825501"/>
                </a:cubicBezTo>
                <a:cubicBezTo>
                  <a:pt x="755332" y="825501"/>
                  <a:pt x="747712" y="817918"/>
                  <a:pt x="747712" y="806545"/>
                </a:cubicBezTo>
                <a:cubicBezTo>
                  <a:pt x="747712" y="806545"/>
                  <a:pt x="747712" y="806545"/>
                  <a:pt x="747712" y="395194"/>
                </a:cubicBezTo>
                <a:cubicBezTo>
                  <a:pt x="747712" y="383820"/>
                  <a:pt x="755332" y="376238"/>
                  <a:pt x="766762" y="376238"/>
                </a:cubicBezTo>
                <a:close/>
                <a:moveTo>
                  <a:pt x="392166" y="338442"/>
                </a:moveTo>
                <a:cubicBezTo>
                  <a:pt x="396898" y="338442"/>
                  <a:pt x="401630" y="340334"/>
                  <a:pt x="405416" y="344118"/>
                </a:cubicBezTo>
                <a:cubicBezTo>
                  <a:pt x="405416" y="344118"/>
                  <a:pt x="405416" y="344118"/>
                  <a:pt x="443278" y="381957"/>
                </a:cubicBezTo>
                <a:cubicBezTo>
                  <a:pt x="450850" y="389525"/>
                  <a:pt x="450850" y="400876"/>
                  <a:pt x="443278" y="408444"/>
                </a:cubicBezTo>
                <a:cubicBezTo>
                  <a:pt x="435706" y="416012"/>
                  <a:pt x="424348" y="416012"/>
                  <a:pt x="416776" y="408444"/>
                </a:cubicBezTo>
                <a:cubicBezTo>
                  <a:pt x="416776" y="408444"/>
                  <a:pt x="416776" y="408444"/>
                  <a:pt x="392166" y="383849"/>
                </a:cubicBezTo>
                <a:cubicBezTo>
                  <a:pt x="392166" y="383849"/>
                  <a:pt x="392166" y="383849"/>
                  <a:pt x="32486" y="745212"/>
                </a:cubicBezTo>
                <a:cubicBezTo>
                  <a:pt x="28700" y="748996"/>
                  <a:pt x="23022" y="750888"/>
                  <a:pt x="19236" y="750888"/>
                </a:cubicBezTo>
                <a:cubicBezTo>
                  <a:pt x="13556" y="750888"/>
                  <a:pt x="7878" y="748996"/>
                  <a:pt x="5984" y="745212"/>
                </a:cubicBezTo>
                <a:cubicBezTo>
                  <a:pt x="-1588" y="737644"/>
                  <a:pt x="-1588" y="726292"/>
                  <a:pt x="5984" y="718725"/>
                </a:cubicBezTo>
                <a:cubicBezTo>
                  <a:pt x="5984" y="718725"/>
                  <a:pt x="5984" y="718725"/>
                  <a:pt x="378914" y="344118"/>
                </a:cubicBezTo>
                <a:cubicBezTo>
                  <a:pt x="382700" y="340334"/>
                  <a:pt x="387432" y="338442"/>
                  <a:pt x="392166" y="338442"/>
                </a:cubicBezTo>
                <a:close/>
                <a:moveTo>
                  <a:pt x="879474" y="263525"/>
                </a:moveTo>
                <a:cubicBezTo>
                  <a:pt x="890906" y="263525"/>
                  <a:pt x="898526" y="271119"/>
                  <a:pt x="898526" y="280612"/>
                </a:cubicBezTo>
                <a:cubicBezTo>
                  <a:pt x="898526" y="280612"/>
                  <a:pt x="898526" y="280612"/>
                  <a:pt x="898526" y="806514"/>
                </a:cubicBezTo>
                <a:cubicBezTo>
                  <a:pt x="898526" y="817906"/>
                  <a:pt x="890906" y="825500"/>
                  <a:pt x="879474" y="825500"/>
                </a:cubicBezTo>
                <a:cubicBezTo>
                  <a:pt x="869950" y="825500"/>
                  <a:pt x="860426" y="817906"/>
                  <a:pt x="860426" y="806514"/>
                </a:cubicBezTo>
                <a:cubicBezTo>
                  <a:pt x="860426" y="806514"/>
                  <a:pt x="860426" y="806514"/>
                  <a:pt x="860426" y="280612"/>
                </a:cubicBezTo>
                <a:cubicBezTo>
                  <a:pt x="860426" y="271119"/>
                  <a:pt x="869950" y="263525"/>
                  <a:pt x="879474" y="263525"/>
                </a:cubicBezTo>
                <a:close/>
                <a:moveTo>
                  <a:pt x="392358" y="187639"/>
                </a:moveTo>
                <a:cubicBezTo>
                  <a:pt x="397094" y="187639"/>
                  <a:pt x="401828" y="189539"/>
                  <a:pt x="405616" y="193340"/>
                </a:cubicBezTo>
                <a:cubicBezTo>
                  <a:pt x="405616" y="193340"/>
                  <a:pt x="405616" y="193340"/>
                  <a:pt x="481374" y="267465"/>
                </a:cubicBezTo>
                <a:cubicBezTo>
                  <a:pt x="488950" y="275068"/>
                  <a:pt x="488950" y="288372"/>
                  <a:pt x="481374" y="294074"/>
                </a:cubicBezTo>
                <a:cubicBezTo>
                  <a:pt x="473798" y="301676"/>
                  <a:pt x="462434" y="301676"/>
                  <a:pt x="454858" y="294074"/>
                </a:cubicBezTo>
                <a:cubicBezTo>
                  <a:pt x="454858" y="294074"/>
                  <a:pt x="454858" y="294074"/>
                  <a:pt x="392358" y="233254"/>
                </a:cubicBezTo>
                <a:cubicBezTo>
                  <a:pt x="392358" y="233254"/>
                  <a:pt x="392358" y="233254"/>
                  <a:pt x="32504" y="596275"/>
                </a:cubicBezTo>
                <a:cubicBezTo>
                  <a:pt x="28716" y="600076"/>
                  <a:pt x="23034" y="600076"/>
                  <a:pt x="19246" y="600076"/>
                </a:cubicBezTo>
                <a:cubicBezTo>
                  <a:pt x="13564" y="600076"/>
                  <a:pt x="7882" y="600076"/>
                  <a:pt x="5988" y="596275"/>
                </a:cubicBezTo>
                <a:cubicBezTo>
                  <a:pt x="-1588" y="588672"/>
                  <a:pt x="-1588" y="575368"/>
                  <a:pt x="5988" y="569666"/>
                </a:cubicBezTo>
                <a:cubicBezTo>
                  <a:pt x="5988" y="569666"/>
                  <a:pt x="5988" y="569666"/>
                  <a:pt x="379100" y="193340"/>
                </a:cubicBezTo>
                <a:cubicBezTo>
                  <a:pt x="382888" y="189539"/>
                  <a:pt x="387624" y="187639"/>
                  <a:pt x="392358" y="187639"/>
                </a:cubicBezTo>
                <a:close/>
                <a:moveTo>
                  <a:pt x="299468" y="38100"/>
                </a:moveTo>
                <a:cubicBezTo>
                  <a:pt x="443244" y="38100"/>
                  <a:pt x="560532" y="155602"/>
                  <a:pt x="560532" y="299636"/>
                </a:cubicBezTo>
                <a:cubicBezTo>
                  <a:pt x="560532" y="347016"/>
                  <a:pt x="549182" y="390606"/>
                  <a:pt x="528372" y="428509"/>
                </a:cubicBezTo>
                <a:cubicBezTo>
                  <a:pt x="528372" y="428509"/>
                  <a:pt x="528372" y="428509"/>
                  <a:pt x="689174" y="589601"/>
                </a:cubicBezTo>
                <a:cubicBezTo>
                  <a:pt x="717550" y="618029"/>
                  <a:pt x="717550" y="663513"/>
                  <a:pt x="689174" y="691941"/>
                </a:cubicBezTo>
                <a:cubicBezTo>
                  <a:pt x="675930" y="705207"/>
                  <a:pt x="658906" y="712788"/>
                  <a:pt x="638096" y="712788"/>
                </a:cubicBezTo>
                <a:cubicBezTo>
                  <a:pt x="619178" y="712788"/>
                  <a:pt x="602152" y="705207"/>
                  <a:pt x="588910" y="691941"/>
                </a:cubicBezTo>
                <a:cubicBezTo>
                  <a:pt x="588910" y="691941"/>
                  <a:pt x="588910" y="691941"/>
                  <a:pt x="426218" y="528955"/>
                </a:cubicBezTo>
                <a:cubicBezTo>
                  <a:pt x="392166" y="547907"/>
                  <a:pt x="354330" y="559278"/>
                  <a:pt x="312710" y="561173"/>
                </a:cubicBezTo>
                <a:cubicBezTo>
                  <a:pt x="301360" y="561173"/>
                  <a:pt x="293794" y="553592"/>
                  <a:pt x="293794" y="544116"/>
                </a:cubicBezTo>
                <a:cubicBezTo>
                  <a:pt x="291902" y="534640"/>
                  <a:pt x="301360" y="525164"/>
                  <a:pt x="310818" y="525164"/>
                </a:cubicBezTo>
                <a:cubicBezTo>
                  <a:pt x="430000" y="517583"/>
                  <a:pt x="522698" y="419034"/>
                  <a:pt x="522698" y="299636"/>
                </a:cubicBezTo>
                <a:cubicBezTo>
                  <a:pt x="522698" y="176449"/>
                  <a:pt x="422434" y="76004"/>
                  <a:pt x="299468" y="76004"/>
                </a:cubicBezTo>
                <a:cubicBezTo>
                  <a:pt x="174612" y="76004"/>
                  <a:pt x="74348" y="176449"/>
                  <a:pt x="74348" y="299636"/>
                </a:cubicBezTo>
                <a:cubicBezTo>
                  <a:pt x="74348" y="335645"/>
                  <a:pt x="83806" y="369759"/>
                  <a:pt x="98940" y="401977"/>
                </a:cubicBezTo>
                <a:cubicBezTo>
                  <a:pt x="104616" y="411453"/>
                  <a:pt x="100832" y="422824"/>
                  <a:pt x="91374" y="428509"/>
                </a:cubicBezTo>
                <a:cubicBezTo>
                  <a:pt x="81914" y="432300"/>
                  <a:pt x="70564" y="428509"/>
                  <a:pt x="66780" y="419034"/>
                </a:cubicBezTo>
                <a:cubicBezTo>
                  <a:pt x="47862" y="383025"/>
                  <a:pt x="36512" y="341331"/>
                  <a:pt x="36512" y="299636"/>
                </a:cubicBezTo>
                <a:cubicBezTo>
                  <a:pt x="36512" y="155602"/>
                  <a:pt x="155694" y="38100"/>
                  <a:pt x="299468" y="38100"/>
                </a:cubicBezTo>
                <a:close/>
                <a:moveTo>
                  <a:pt x="729804" y="0"/>
                </a:moveTo>
                <a:cubicBezTo>
                  <a:pt x="729804" y="0"/>
                  <a:pt x="729804" y="0"/>
                  <a:pt x="955738" y="0"/>
                </a:cubicBezTo>
                <a:cubicBezTo>
                  <a:pt x="965232" y="0"/>
                  <a:pt x="974726" y="9478"/>
                  <a:pt x="974726" y="18956"/>
                </a:cubicBezTo>
                <a:cubicBezTo>
                  <a:pt x="974726" y="18956"/>
                  <a:pt x="974726" y="18956"/>
                  <a:pt x="974726" y="244535"/>
                </a:cubicBezTo>
                <a:cubicBezTo>
                  <a:pt x="974726" y="252118"/>
                  <a:pt x="969030" y="257805"/>
                  <a:pt x="963334" y="261596"/>
                </a:cubicBezTo>
                <a:cubicBezTo>
                  <a:pt x="955738" y="263492"/>
                  <a:pt x="948144" y="263492"/>
                  <a:pt x="942448" y="257805"/>
                </a:cubicBezTo>
                <a:cubicBezTo>
                  <a:pt x="942448" y="257805"/>
                  <a:pt x="942448" y="257805"/>
                  <a:pt x="879794" y="195249"/>
                </a:cubicBezTo>
                <a:cubicBezTo>
                  <a:pt x="879794" y="195249"/>
                  <a:pt x="879794" y="195249"/>
                  <a:pt x="631076" y="445472"/>
                </a:cubicBezTo>
                <a:cubicBezTo>
                  <a:pt x="627278" y="447367"/>
                  <a:pt x="621582" y="449263"/>
                  <a:pt x="617784" y="449263"/>
                </a:cubicBezTo>
                <a:cubicBezTo>
                  <a:pt x="612088" y="449263"/>
                  <a:pt x="608292" y="447367"/>
                  <a:pt x="604494" y="445472"/>
                </a:cubicBezTo>
                <a:cubicBezTo>
                  <a:pt x="596900" y="437889"/>
                  <a:pt x="596900" y="424620"/>
                  <a:pt x="604494" y="418933"/>
                </a:cubicBezTo>
                <a:cubicBezTo>
                  <a:pt x="604494" y="418933"/>
                  <a:pt x="604494" y="418933"/>
                  <a:pt x="866504" y="155441"/>
                </a:cubicBezTo>
                <a:cubicBezTo>
                  <a:pt x="874098" y="147859"/>
                  <a:pt x="885490" y="147859"/>
                  <a:pt x="893084" y="155441"/>
                </a:cubicBezTo>
                <a:cubicBezTo>
                  <a:pt x="893084" y="155441"/>
                  <a:pt x="893084" y="155441"/>
                  <a:pt x="936752" y="199040"/>
                </a:cubicBezTo>
                <a:cubicBezTo>
                  <a:pt x="936752" y="199040"/>
                  <a:pt x="936752" y="199040"/>
                  <a:pt x="936752" y="37912"/>
                </a:cubicBezTo>
                <a:cubicBezTo>
                  <a:pt x="936752" y="37912"/>
                  <a:pt x="936752" y="37912"/>
                  <a:pt x="775370" y="37912"/>
                </a:cubicBezTo>
                <a:cubicBezTo>
                  <a:pt x="775370" y="37912"/>
                  <a:pt x="775370" y="37912"/>
                  <a:pt x="819038" y="81512"/>
                </a:cubicBezTo>
                <a:cubicBezTo>
                  <a:pt x="826632" y="87199"/>
                  <a:pt x="826632" y="100468"/>
                  <a:pt x="819038" y="108050"/>
                </a:cubicBezTo>
                <a:cubicBezTo>
                  <a:pt x="819038" y="108050"/>
                  <a:pt x="819038" y="108050"/>
                  <a:pt x="631076" y="293822"/>
                </a:cubicBezTo>
                <a:cubicBezTo>
                  <a:pt x="623480" y="301404"/>
                  <a:pt x="612088" y="301404"/>
                  <a:pt x="604494" y="293822"/>
                </a:cubicBezTo>
                <a:cubicBezTo>
                  <a:pt x="596900" y="288135"/>
                  <a:pt x="596900" y="274865"/>
                  <a:pt x="604494" y="267283"/>
                </a:cubicBezTo>
                <a:cubicBezTo>
                  <a:pt x="604494" y="267283"/>
                  <a:pt x="604494" y="267283"/>
                  <a:pt x="779168" y="94781"/>
                </a:cubicBezTo>
                <a:cubicBezTo>
                  <a:pt x="779168" y="94781"/>
                  <a:pt x="779168" y="94781"/>
                  <a:pt x="716512" y="32226"/>
                </a:cubicBezTo>
                <a:cubicBezTo>
                  <a:pt x="710818" y="26539"/>
                  <a:pt x="708918" y="18956"/>
                  <a:pt x="712716" y="11374"/>
                </a:cubicBezTo>
                <a:cubicBezTo>
                  <a:pt x="716512" y="5687"/>
                  <a:pt x="722208" y="0"/>
                  <a:pt x="729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5" name="Freeform: Shape 304">
            <a:extLst>
              <a:ext uri="{FF2B5EF4-FFF2-40B4-BE49-F238E27FC236}">
                <a16:creationId xmlns:a16="http://schemas.microsoft.com/office/drawing/2014/main" id="{92B441A9-1490-4772-BED5-9530311604F9}"/>
              </a:ext>
            </a:extLst>
          </p:cNvPr>
          <p:cNvSpPr>
            <a:spLocks/>
          </p:cNvSpPr>
          <p:nvPr/>
        </p:nvSpPr>
        <p:spPr bwMode="auto">
          <a:xfrm>
            <a:off x="6836971" y="4347491"/>
            <a:ext cx="397727" cy="506337"/>
          </a:xfrm>
          <a:custGeom>
            <a:avLst/>
            <a:gdLst>
              <a:gd name="connsiteX0" fmla="*/ 599623 w 824255"/>
              <a:gd name="connsiteY0" fmla="*/ 581024 h 1049338"/>
              <a:gd name="connsiteX1" fmla="*/ 543267 w 824255"/>
              <a:gd name="connsiteY1" fmla="*/ 636587 h 1049338"/>
              <a:gd name="connsiteX2" fmla="*/ 599623 w 824255"/>
              <a:gd name="connsiteY2" fmla="*/ 692150 h 1049338"/>
              <a:gd name="connsiteX3" fmla="*/ 655979 w 824255"/>
              <a:gd name="connsiteY3" fmla="*/ 636587 h 1049338"/>
              <a:gd name="connsiteX4" fmla="*/ 599623 w 824255"/>
              <a:gd name="connsiteY4" fmla="*/ 581024 h 1049338"/>
              <a:gd name="connsiteX5" fmla="*/ 598829 w 824255"/>
              <a:gd name="connsiteY5" fmla="*/ 542924 h 1049338"/>
              <a:gd name="connsiteX6" fmla="*/ 692491 w 824255"/>
              <a:gd name="connsiteY6" fmla="*/ 636587 h 1049338"/>
              <a:gd name="connsiteX7" fmla="*/ 598829 w 824255"/>
              <a:gd name="connsiteY7" fmla="*/ 730250 h 1049338"/>
              <a:gd name="connsiteX8" fmla="*/ 505167 w 824255"/>
              <a:gd name="connsiteY8" fmla="*/ 636587 h 1049338"/>
              <a:gd name="connsiteX9" fmla="*/ 598829 w 824255"/>
              <a:gd name="connsiteY9" fmla="*/ 542924 h 1049338"/>
              <a:gd name="connsiteX10" fmla="*/ 581631 w 824255"/>
              <a:gd name="connsiteY10" fmla="*/ 449263 h 1049338"/>
              <a:gd name="connsiteX11" fmla="*/ 581631 w 824255"/>
              <a:gd name="connsiteY11" fmla="*/ 464465 h 1049338"/>
              <a:gd name="connsiteX12" fmla="*/ 560799 w 824255"/>
              <a:gd name="connsiteY12" fmla="*/ 492967 h 1049338"/>
              <a:gd name="connsiteX13" fmla="*/ 524819 w 824255"/>
              <a:gd name="connsiteY13" fmla="*/ 506269 h 1049338"/>
              <a:gd name="connsiteX14" fmla="*/ 492627 w 824255"/>
              <a:gd name="connsiteY14" fmla="*/ 502468 h 1049338"/>
              <a:gd name="connsiteX15" fmla="*/ 481263 w 824255"/>
              <a:gd name="connsiteY15" fmla="*/ 491067 h 1049338"/>
              <a:gd name="connsiteX16" fmla="*/ 454751 w 824255"/>
              <a:gd name="connsiteY16" fmla="*/ 517670 h 1049338"/>
              <a:gd name="connsiteX17" fmla="*/ 466115 w 824255"/>
              <a:gd name="connsiteY17" fmla="*/ 529071 h 1049338"/>
              <a:gd name="connsiteX18" fmla="*/ 469903 w 824255"/>
              <a:gd name="connsiteY18" fmla="*/ 563275 h 1049338"/>
              <a:gd name="connsiteX19" fmla="*/ 454751 w 824255"/>
              <a:gd name="connsiteY19" fmla="*/ 597478 h 1049338"/>
              <a:gd name="connsiteX20" fmla="*/ 428239 w 824255"/>
              <a:gd name="connsiteY20" fmla="*/ 618380 h 1049338"/>
              <a:gd name="connsiteX21" fmla="*/ 413091 w 824255"/>
              <a:gd name="connsiteY21" fmla="*/ 618380 h 1049338"/>
              <a:gd name="connsiteX22" fmla="*/ 413091 w 824255"/>
              <a:gd name="connsiteY22" fmla="*/ 656384 h 1049338"/>
              <a:gd name="connsiteX23" fmla="*/ 428239 w 824255"/>
              <a:gd name="connsiteY23" fmla="*/ 656384 h 1049338"/>
              <a:gd name="connsiteX24" fmla="*/ 454751 w 824255"/>
              <a:gd name="connsiteY24" fmla="*/ 677286 h 1049338"/>
              <a:gd name="connsiteX25" fmla="*/ 469903 w 824255"/>
              <a:gd name="connsiteY25" fmla="*/ 711490 h 1049338"/>
              <a:gd name="connsiteX26" fmla="*/ 466115 w 824255"/>
              <a:gd name="connsiteY26" fmla="*/ 745693 h 1049338"/>
              <a:gd name="connsiteX27" fmla="*/ 454751 w 824255"/>
              <a:gd name="connsiteY27" fmla="*/ 757094 h 1049338"/>
              <a:gd name="connsiteX28" fmla="*/ 481263 w 824255"/>
              <a:gd name="connsiteY28" fmla="*/ 783697 h 1049338"/>
              <a:gd name="connsiteX29" fmla="*/ 492627 w 824255"/>
              <a:gd name="connsiteY29" fmla="*/ 772296 h 1049338"/>
              <a:gd name="connsiteX30" fmla="*/ 524819 w 824255"/>
              <a:gd name="connsiteY30" fmla="*/ 766595 h 1049338"/>
              <a:gd name="connsiteX31" fmla="*/ 560799 w 824255"/>
              <a:gd name="connsiteY31" fmla="*/ 781797 h 1049338"/>
              <a:gd name="connsiteX32" fmla="*/ 581631 w 824255"/>
              <a:gd name="connsiteY32" fmla="*/ 808399 h 1049338"/>
              <a:gd name="connsiteX33" fmla="*/ 581631 w 824255"/>
              <a:gd name="connsiteY33" fmla="*/ 825501 h 1049338"/>
              <a:gd name="connsiteX34" fmla="*/ 617611 w 824255"/>
              <a:gd name="connsiteY34" fmla="*/ 825501 h 1049338"/>
              <a:gd name="connsiteX35" fmla="*/ 617611 w 824255"/>
              <a:gd name="connsiteY35" fmla="*/ 808399 h 1049338"/>
              <a:gd name="connsiteX36" fmla="*/ 638443 w 824255"/>
              <a:gd name="connsiteY36" fmla="*/ 781797 h 1049338"/>
              <a:gd name="connsiteX37" fmla="*/ 674423 w 824255"/>
              <a:gd name="connsiteY37" fmla="*/ 766595 h 1049338"/>
              <a:gd name="connsiteX38" fmla="*/ 706615 w 824255"/>
              <a:gd name="connsiteY38" fmla="*/ 772296 h 1049338"/>
              <a:gd name="connsiteX39" fmla="*/ 717979 w 824255"/>
              <a:gd name="connsiteY39" fmla="*/ 783697 h 1049338"/>
              <a:gd name="connsiteX40" fmla="*/ 744491 w 824255"/>
              <a:gd name="connsiteY40" fmla="*/ 757094 h 1049338"/>
              <a:gd name="connsiteX41" fmla="*/ 733127 w 824255"/>
              <a:gd name="connsiteY41" fmla="*/ 745693 h 1049338"/>
              <a:gd name="connsiteX42" fmla="*/ 729343 w 824255"/>
              <a:gd name="connsiteY42" fmla="*/ 711490 h 1049338"/>
              <a:gd name="connsiteX43" fmla="*/ 744491 w 824255"/>
              <a:gd name="connsiteY43" fmla="*/ 677286 h 1049338"/>
              <a:gd name="connsiteX44" fmla="*/ 771003 w 824255"/>
              <a:gd name="connsiteY44" fmla="*/ 656384 h 1049338"/>
              <a:gd name="connsiteX45" fmla="*/ 786155 w 824255"/>
              <a:gd name="connsiteY45" fmla="*/ 656384 h 1049338"/>
              <a:gd name="connsiteX46" fmla="*/ 786155 w 824255"/>
              <a:gd name="connsiteY46" fmla="*/ 618380 h 1049338"/>
              <a:gd name="connsiteX47" fmla="*/ 771003 w 824255"/>
              <a:gd name="connsiteY47" fmla="*/ 618380 h 1049338"/>
              <a:gd name="connsiteX48" fmla="*/ 744491 w 824255"/>
              <a:gd name="connsiteY48" fmla="*/ 597478 h 1049338"/>
              <a:gd name="connsiteX49" fmla="*/ 729343 w 824255"/>
              <a:gd name="connsiteY49" fmla="*/ 563275 h 1049338"/>
              <a:gd name="connsiteX50" fmla="*/ 733127 w 824255"/>
              <a:gd name="connsiteY50" fmla="*/ 529071 h 1049338"/>
              <a:gd name="connsiteX51" fmla="*/ 744491 w 824255"/>
              <a:gd name="connsiteY51" fmla="*/ 517670 h 1049338"/>
              <a:gd name="connsiteX52" fmla="*/ 717979 w 824255"/>
              <a:gd name="connsiteY52" fmla="*/ 491067 h 1049338"/>
              <a:gd name="connsiteX53" fmla="*/ 706615 w 824255"/>
              <a:gd name="connsiteY53" fmla="*/ 502468 h 1049338"/>
              <a:gd name="connsiteX54" fmla="*/ 674423 w 824255"/>
              <a:gd name="connsiteY54" fmla="*/ 506269 h 1049338"/>
              <a:gd name="connsiteX55" fmla="*/ 638443 w 824255"/>
              <a:gd name="connsiteY55" fmla="*/ 492967 h 1049338"/>
              <a:gd name="connsiteX56" fmla="*/ 617611 w 824255"/>
              <a:gd name="connsiteY56" fmla="*/ 464465 h 1049338"/>
              <a:gd name="connsiteX57" fmla="*/ 617611 w 824255"/>
              <a:gd name="connsiteY57" fmla="*/ 449263 h 1049338"/>
              <a:gd name="connsiteX58" fmla="*/ 581631 w 824255"/>
              <a:gd name="connsiteY58" fmla="*/ 449263 h 1049338"/>
              <a:gd name="connsiteX59" fmla="*/ 572135 w 824255"/>
              <a:gd name="connsiteY59" fmla="*/ 411163 h 1049338"/>
              <a:gd name="connsiteX60" fmla="*/ 627107 w 824255"/>
              <a:gd name="connsiteY60" fmla="*/ 411163 h 1049338"/>
              <a:gd name="connsiteX61" fmla="*/ 655543 w 824255"/>
              <a:gd name="connsiteY61" fmla="*/ 439597 h 1049338"/>
              <a:gd name="connsiteX62" fmla="*/ 655543 w 824255"/>
              <a:gd name="connsiteY62" fmla="*/ 458554 h 1049338"/>
              <a:gd name="connsiteX63" fmla="*/ 685871 w 824255"/>
              <a:gd name="connsiteY63" fmla="*/ 469927 h 1049338"/>
              <a:gd name="connsiteX64" fmla="*/ 699143 w 824255"/>
              <a:gd name="connsiteY64" fmla="*/ 456658 h 1049338"/>
              <a:gd name="connsiteX65" fmla="*/ 738951 w 824255"/>
              <a:gd name="connsiteY65" fmla="*/ 456658 h 1049338"/>
              <a:gd name="connsiteX66" fmla="*/ 778759 w 824255"/>
              <a:gd name="connsiteY66" fmla="*/ 496466 h 1049338"/>
              <a:gd name="connsiteX67" fmla="*/ 778759 w 824255"/>
              <a:gd name="connsiteY67" fmla="*/ 536274 h 1049338"/>
              <a:gd name="connsiteX68" fmla="*/ 765487 w 824255"/>
              <a:gd name="connsiteY68" fmla="*/ 549544 h 1049338"/>
              <a:gd name="connsiteX69" fmla="*/ 778759 w 824255"/>
              <a:gd name="connsiteY69" fmla="*/ 579874 h 1049338"/>
              <a:gd name="connsiteX70" fmla="*/ 795819 w 824255"/>
              <a:gd name="connsiteY70" fmla="*/ 579874 h 1049338"/>
              <a:gd name="connsiteX71" fmla="*/ 824255 w 824255"/>
              <a:gd name="connsiteY71" fmla="*/ 608308 h 1049338"/>
              <a:gd name="connsiteX72" fmla="*/ 824255 w 824255"/>
              <a:gd name="connsiteY72" fmla="*/ 665177 h 1049338"/>
              <a:gd name="connsiteX73" fmla="*/ 795819 w 824255"/>
              <a:gd name="connsiteY73" fmla="*/ 691715 h 1049338"/>
              <a:gd name="connsiteX74" fmla="*/ 778759 w 824255"/>
              <a:gd name="connsiteY74" fmla="*/ 691715 h 1049338"/>
              <a:gd name="connsiteX75" fmla="*/ 765487 w 824255"/>
              <a:gd name="connsiteY75" fmla="*/ 722045 h 1049338"/>
              <a:gd name="connsiteX76" fmla="*/ 778759 w 824255"/>
              <a:gd name="connsiteY76" fmla="*/ 735315 h 1049338"/>
              <a:gd name="connsiteX77" fmla="*/ 778759 w 824255"/>
              <a:gd name="connsiteY77" fmla="*/ 775123 h 1049338"/>
              <a:gd name="connsiteX78" fmla="*/ 738951 w 824255"/>
              <a:gd name="connsiteY78" fmla="*/ 814931 h 1049338"/>
              <a:gd name="connsiteX79" fmla="*/ 699143 w 824255"/>
              <a:gd name="connsiteY79" fmla="*/ 814931 h 1049338"/>
              <a:gd name="connsiteX80" fmla="*/ 685871 w 824255"/>
              <a:gd name="connsiteY80" fmla="*/ 801662 h 1049338"/>
              <a:gd name="connsiteX81" fmla="*/ 655543 w 824255"/>
              <a:gd name="connsiteY81" fmla="*/ 814931 h 1049338"/>
              <a:gd name="connsiteX82" fmla="*/ 655543 w 824255"/>
              <a:gd name="connsiteY82" fmla="*/ 833887 h 1049338"/>
              <a:gd name="connsiteX83" fmla="*/ 627107 w 824255"/>
              <a:gd name="connsiteY83" fmla="*/ 860426 h 1049338"/>
              <a:gd name="connsiteX84" fmla="*/ 572135 w 824255"/>
              <a:gd name="connsiteY84" fmla="*/ 860426 h 1049338"/>
              <a:gd name="connsiteX85" fmla="*/ 543699 w 824255"/>
              <a:gd name="connsiteY85" fmla="*/ 833887 h 1049338"/>
              <a:gd name="connsiteX86" fmla="*/ 543699 w 824255"/>
              <a:gd name="connsiteY86" fmla="*/ 814931 h 1049338"/>
              <a:gd name="connsiteX87" fmla="*/ 513371 w 824255"/>
              <a:gd name="connsiteY87" fmla="*/ 801662 h 1049338"/>
              <a:gd name="connsiteX88" fmla="*/ 500103 w 824255"/>
              <a:gd name="connsiteY88" fmla="*/ 814931 h 1049338"/>
              <a:gd name="connsiteX89" fmla="*/ 460295 w 824255"/>
              <a:gd name="connsiteY89" fmla="*/ 814931 h 1049338"/>
              <a:gd name="connsiteX90" fmla="*/ 420483 w 824255"/>
              <a:gd name="connsiteY90" fmla="*/ 775123 h 1049338"/>
              <a:gd name="connsiteX91" fmla="*/ 420483 w 824255"/>
              <a:gd name="connsiteY91" fmla="*/ 735315 h 1049338"/>
              <a:gd name="connsiteX92" fmla="*/ 433755 w 824255"/>
              <a:gd name="connsiteY92" fmla="*/ 722045 h 1049338"/>
              <a:gd name="connsiteX93" fmla="*/ 420483 w 824255"/>
              <a:gd name="connsiteY93" fmla="*/ 691715 h 1049338"/>
              <a:gd name="connsiteX94" fmla="*/ 403423 w 824255"/>
              <a:gd name="connsiteY94" fmla="*/ 691715 h 1049338"/>
              <a:gd name="connsiteX95" fmla="*/ 374991 w 824255"/>
              <a:gd name="connsiteY95" fmla="*/ 665177 h 1049338"/>
              <a:gd name="connsiteX96" fmla="*/ 374991 w 824255"/>
              <a:gd name="connsiteY96" fmla="*/ 608308 h 1049338"/>
              <a:gd name="connsiteX97" fmla="*/ 403423 w 824255"/>
              <a:gd name="connsiteY97" fmla="*/ 579874 h 1049338"/>
              <a:gd name="connsiteX98" fmla="*/ 420483 w 824255"/>
              <a:gd name="connsiteY98" fmla="*/ 579874 h 1049338"/>
              <a:gd name="connsiteX99" fmla="*/ 433755 w 824255"/>
              <a:gd name="connsiteY99" fmla="*/ 549544 h 1049338"/>
              <a:gd name="connsiteX100" fmla="*/ 420483 w 824255"/>
              <a:gd name="connsiteY100" fmla="*/ 536274 h 1049338"/>
              <a:gd name="connsiteX101" fmla="*/ 420483 w 824255"/>
              <a:gd name="connsiteY101" fmla="*/ 496466 h 1049338"/>
              <a:gd name="connsiteX102" fmla="*/ 460295 w 824255"/>
              <a:gd name="connsiteY102" fmla="*/ 456658 h 1049338"/>
              <a:gd name="connsiteX103" fmla="*/ 500103 w 824255"/>
              <a:gd name="connsiteY103" fmla="*/ 456658 h 1049338"/>
              <a:gd name="connsiteX104" fmla="*/ 513371 w 824255"/>
              <a:gd name="connsiteY104" fmla="*/ 469927 h 1049338"/>
              <a:gd name="connsiteX105" fmla="*/ 543699 w 824255"/>
              <a:gd name="connsiteY105" fmla="*/ 458554 h 1049338"/>
              <a:gd name="connsiteX106" fmla="*/ 543699 w 824255"/>
              <a:gd name="connsiteY106" fmla="*/ 439597 h 1049338"/>
              <a:gd name="connsiteX107" fmla="*/ 572135 w 824255"/>
              <a:gd name="connsiteY107" fmla="*/ 411163 h 1049338"/>
              <a:gd name="connsiteX108" fmla="*/ 261671 w 824255"/>
              <a:gd name="connsiteY108" fmla="*/ 224145 h 1049338"/>
              <a:gd name="connsiteX109" fmla="*/ 275645 w 824255"/>
              <a:gd name="connsiteY109" fmla="*/ 229829 h 1049338"/>
              <a:gd name="connsiteX110" fmla="*/ 275645 w 824255"/>
              <a:gd name="connsiteY110" fmla="*/ 256356 h 1049338"/>
              <a:gd name="connsiteX111" fmla="*/ 256697 w 824255"/>
              <a:gd name="connsiteY111" fmla="*/ 275304 h 1049338"/>
              <a:gd name="connsiteX112" fmla="*/ 243433 w 824255"/>
              <a:gd name="connsiteY112" fmla="*/ 280988 h 1049338"/>
              <a:gd name="connsiteX113" fmla="*/ 230171 w 824255"/>
              <a:gd name="connsiteY113" fmla="*/ 275304 h 1049338"/>
              <a:gd name="connsiteX114" fmla="*/ 230171 w 824255"/>
              <a:gd name="connsiteY114" fmla="*/ 248777 h 1049338"/>
              <a:gd name="connsiteX115" fmla="*/ 249117 w 824255"/>
              <a:gd name="connsiteY115" fmla="*/ 229829 h 1049338"/>
              <a:gd name="connsiteX116" fmla="*/ 261671 w 824255"/>
              <a:gd name="connsiteY116" fmla="*/ 224145 h 1049338"/>
              <a:gd name="connsiteX117" fmla="*/ 186725 w 824255"/>
              <a:gd name="connsiteY117" fmla="*/ 0 h 1049338"/>
              <a:gd name="connsiteX118" fmla="*/ 306147 w 824255"/>
              <a:gd name="connsiteY118" fmla="*/ 36053 h 1049338"/>
              <a:gd name="connsiteX119" fmla="*/ 670099 w 824255"/>
              <a:gd name="connsiteY119" fmla="*/ 352942 h 1049338"/>
              <a:gd name="connsiteX120" fmla="*/ 653039 w 824255"/>
              <a:gd name="connsiteY120" fmla="*/ 373815 h 1049338"/>
              <a:gd name="connsiteX121" fmla="*/ 632187 w 824255"/>
              <a:gd name="connsiteY121" fmla="*/ 358635 h 1049338"/>
              <a:gd name="connsiteX122" fmla="*/ 298565 w 824255"/>
              <a:gd name="connsiteY122" fmla="*/ 74004 h 1049338"/>
              <a:gd name="connsiteX123" fmla="*/ 285295 w 824255"/>
              <a:gd name="connsiteY123" fmla="*/ 66414 h 1049338"/>
              <a:gd name="connsiteX124" fmla="*/ 211367 w 824255"/>
              <a:gd name="connsiteY124" fmla="*/ 37951 h 1049338"/>
              <a:gd name="connsiteX125" fmla="*/ 241697 w 824255"/>
              <a:gd name="connsiteY125" fmla="*/ 144213 h 1049338"/>
              <a:gd name="connsiteX126" fmla="*/ 239801 w 824255"/>
              <a:gd name="connsiteY126" fmla="*/ 161291 h 1049338"/>
              <a:gd name="connsiteX127" fmla="*/ 50243 w 824255"/>
              <a:gd name="connsiteY127" fmla="*/ 409868 h 1049338"/>
              <a:gd name="connsiteX128" fmla="*/ 36973 w 824255"/>
              <a:gd name="connsiteY128" fmla="*/ 461102 h 1049338"/>
              <a:gd name="connsiteX129" fmla="*/ 63511 w 824255"/>
              <a:gd name="connsiteY129" fmla="*/ 504745 h 1049338"/>
              <a:gd name="connsiteX130" fmla="*/ 91945 w 824255"/>
              <a:gd name="connsiteY130" fmla="*/ 527515 h 1049338"/>
              <a:gd name="connsiteX131" fmla="*/ 201889 w 824255"/>
              <a:gd name="connsiteY131" fmla="*/ 461102 h 1049338"/>
              <a:gd name="connsiteX132" fmla="*/ 239801 w 824255"/>
              <a:gd name="connsiteY132" fmla="*/ 449716 h 1049338"/>
              <a:gd name="connsiteX133" fmla="*/ 279609 w 824255"/>
              <a:gd name="connsiteY133" fmla="*/ 449716 h 1049338"/>
              <a:gd name="connsiteX134" fmla="*/ 336477 w 824255"/>
              <a:gd name="connsiteY134" fmla="*/ 392790 h 1049338"/>
              <a:gd name="connsiteX135" fmla="*/ 355433 w 824255"/>
              <a:gd name="connsiteY135" fmla="*/ 373815 h 1049338"/>
              <a:gd name="connsiteX136" fmla="*/ 374387 w 824255"/>
              <a:gd name="connsiteY136" fmla="*/ 392790 h 1049338"/>
              <a:gd name="connsiteX137" fmla="*/ 298565 w 824255"/>
              <a:gd name="connsiteY137" fmla="*/ 485770 h 1049338"/>
              <a:gd name="connsiteX138" fmla="*/ 213263 w 824255"/>
              <a:gd name="connsiteY138" fmla="*/ 616700 h 1049338"/>
              <a:gd name="connsiteX139" fmla="*/ 143127 w 824255"/>
              <a:gd name="connsiteY139" fmla="*/ 825429 h 1049338"/>
              <a:gd name="connsiteX140" fmla="*/ 412299 w 824255"/>
              <a:gd name="connsiteY140" fmla="*/ 825429 h 1049338"/>
              <a:gd name="connsiteX141" fmla="*/ 431255 w 824255"/>
              <a:gd name="connsiteY141" fmla="*/ 842506 h 1049338"/>
              <a:gd name="connsiteX142" fmla="*/ 412299 w 824255"/>
              <a:gd name="connsiteY142" fmla="*/ 861482 h 1049338"/>
              <a:gd name="connsiteX143" fmla="*/ 116589 w 824255"/>
              <a:gd name="connsiteY143" fmla="*/ 861482 h 1049338"/>
              <a:gd name="connsiteX144" fmla="*/ 80571 w 824255"/>
              <a:gd name="connsiteY144" fmla="*/ 888047 h 1049338"/>
              <a:gd name="connsiteX145" fmla="*/ 50243 w 824255"/>
              <a:gd name="connsiteY145" fmla="*/ 988617 h 1049338"/>
              <a:gd name="connsiteX146" fmla="*/ 54033 w 824255"/>
              <a:gd name="connsiteY146" fmla="*/ 1003797 h 1049338"/>
              <a:gd name="connsiteX147" fmla="*/ 69199 w 824255"/>
              <a:gd name="connsiteY147" fmla="*/ 1011387 h 1049338"/>
              <a:gd name="connsiteX148" fmla="*/ 641665 w 824255"/>
              <a:gd name="connsiteY148" fmla="*/ 1011387 h 1049338"/>
              <a:gd name="connsiteX149" fmla="*/ 656831 w 824255"/>
              <a:gd name="connsiteY149" fmla="*/ 1003797 h 1049338"/>
              <a:gd name="connsiteX150" fmla="*/ 660621 w 824255"/>
              <a:gd name="connsiteY150" fmla="*/ 988617 h 1049338"/>
              <a:gd name="connsiteX151" fmla="*/ 645457 w 824255"/>
              <a:gd name="connsiteY151" fmla="*/ 937383 h 1049338"/>
              <a:gd name="connsiteX152" fmla="*/ 167769 w 824255"/>
              <a:gd name="connsiteY152" fmla="*/ 937383 h 1049338"/>
              <a:gd name="connsiteX153" fmla="*/ 148813 w 824255"/>
              <a:gd name="connsiteY153" fmla="*/ 918408 h 1049338"/>
              <a:gd name="connsiteX154" fmla="*/ 167769 w 824255"/>
              <a:gd name="connsiteY154" fmla="*/ 899433 h 1049338"/>
              <a:gd name="connsiteX155" fmla="*/ 658727 w 824255"/>
              <a:gd name="connsiteY155" fmla="*/ 899433 h 1049338"/>
              <a:gd name="connsiteX156" fmla="*/ 677681 w 824255"/>
              <a:gd name="connsiteY156" fmla="*/ 912715 h 1049338"/>
              <a:gd name="connsiteX157" fmla="*/ 696637 w 824255"/>
              <a:gd name="connsiteY157" fmla="*/ 977232 h 1049338"/>
              <a:gd name="connsiteX158" fmla="*/ 687159 w 824255"/>
              <a:gd name="connsiteY158" fmla="*/ 1026568 h 1049338"/>
              <a:gd name="connsiteX159" fmla="*/ 641665 w 824255"/>
              <a:gd name="connsiteY159" fmla="*/ 1049338 h 1049338"/>
              <a:gd name="connsiteX160" fmla="*/ 69199 w 824255"/>
              <a:gd name="connsiteY160" fmla="*/ 1049338 h 1049338"/>
              <a:gd name="connsiteX161" fmla="*/ 23705 w 824255"/>
              <a:gd name="connsiteY161" fmla="*/ 1026568 h 1049338"/>
              <a:gd name="connsiteX162" fmla="*/ 14227 w 824255"/>
              <a:gd name="connsiteY162" fmla="*/ 977232 h 1049338"/>
              <a:gd name="connsiteX163" fmla="*/ 44555 w 824255"/>
              <a:gd name="connsiteY163" fmla="*/ 878560 h 1049338"/>
              <a:gd name="connsiteX164" fmla="*/ 103319 w 824255"/>
              <a:gd name="connsiteY164" fmla="*/ 825429 h 1049338"/>
              <a:gd name="connsiteX165" fmla="*/ 186725 w 824255"/>
              <a:gd name="connsiteY165" fmla="*/ 590134 h 1049338"/>
              <a:gd name="connsiteX166" fmla="*/ 260653 w 824255"/>
              <a:gd name="connsiteY166" fmla="*/ 487667 h 1049338"/>
              <a:gd name="connsiteX167" fmla="*/ 239801 w 824255"/>
              <a:gd name="connsiteY167" fmla="*/ 487667 h 1049338"/>
              <a:gd name="connsiteX168" fmla="*/ 220845 w 824255"/>
              <a:gd name="connsiteY168" fmla="*/ 493360 h 1049338"/>
              <a:gd name="connsiteX169" fmla="*/ 101423 w 824255"/>
              <a:gd name="connsiteY169" fmla="*/ 565466 h 1049338"/>
              <a:gd name="connsiteX170" fmla="*/ 91945 w 824255"/>
              <a:gd name="connsiteY170" fmla="*/ 569261 h 1049338"/>
              <a:gd name="connsiteX171" fmla="*/ 80571 w 824255"/>
              <a:gd name="connsiteY171" fmla="*/ 565466 h 1049338"/>
              <a:gd name="connsiteX172" fmla="*/ 40765 w 824255"/>
              <a:gd name="connsiteY172" fmla="*/ 535105 h 1049338"/>
              <a:gd name="connsiteX173" fmla="*/ 957 w 824255"/>
              <a:gd name="connsiteY173" fmla="*/ 464897 h 1049338"/>
              <a:gd name="connsiteX174" fmla="*/ 21809 w 824255"/>
              <a:gd name="connsiteY174" fmla="*/ 387098 h 1049338"/>
              <a:gd name="connsiteX175" fmla="*/ 203785 w 824255"/>
              <a:gd name="connsiteY175" fmla="*/ 146110 h 1049338"/>
              <a:gd name="connsiteX176" fmla="*/ 169665 w 824255"/>
              <a:gd name="connsiteY176" fmla="*/ 22770 h 1049338"/>
              <a:gd name="connsiteX177" fmla="*/ 171561 w 824255"/>
              <a:gd name="connsiteY177" fmla="*/ 7590 h 1049338"/>
              <a:gd name="connsiteX178" fmla="*/ 186725 w 824255"/>
              <a:gd name="connsiteY178" fmla="*/ 0 h 104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824255" h="1049338">
                <a:moveTo>
                  <a:pt x="599623" y="581024"/>
                </a:moveTo>
                <a:cubicBezTo>
                  <a:pt x="568499" y="581024"/>
                  <a:pt x="543267" y="605900"/>
                  <a:pt x="543267" y="636587"/>
                </a:cubicBezTo>
                <a:cubicBezTo>
                  <a:pt x="543267" y="667274"/>
                  <a:pt x="568499" y="692150"/>
                  <a:pt x="599623" y="692150"/>
                </a:cubicBezTo>
                <a:cubicBezTo>
                  <a:pt x="630747" y="692150"/>
                  <a:pt x="655979" y="667274"/>
                  <a:pt x="655979" y="636587"/>
                </a:cubicBezTo>
                <a:cubicBezTo>
                  <a:pt x="655979" y="605900"/>
                  <a:pt x="630747" y="581024"/>
                  <a:pt x="599623" y="581024"/>
                </a:cubicBezTo>
                <a:close/>
                <a:moveTo>
                  <a:pt x="598829" y="542924"/>
                </a:moveTo>
                <a:cubicBezTo>
                  <a:pt x="650559" y="542924"/>
                  <a:pt x="692491" y="584858"/>
                  <a:pt x="692491" y="636587"/>
                </a:cubicBezTo>
                <a:cubicBezTo>
                  <a:pt x="692491" y="688316"/>
                  <a:pt x="650559" y="730250"/>
                  <a:pt x="598829" y="730250"/>
                </a:cubicBezTo>
                <a:cubicBezTo>
                  <a:pt x="547099" y="730250"/>
                  <a:pt x="505167" y="688316"/>
                  <a:pt x="505167" y="636587"/>
                </a:cubicBezTo>
                <a:cubicBezTo>
                  <a:pt x="505167" y="584858"/>
                  <a:pt x="547099" y="542924"/>
                  <a:pt x="598829" y="542924"/>
                </a:cubicBezTo>
                <a:close/>
                <a:moveTo>
                  <a:pt x="581631" y="449263"/>
                </a:moveTo>
                <a:cubicBezTo>
                  <a:pt x="581631" y="449263"/>
                  <a:pt x="581631" y="449263"/>
                  <a:pt x="581631" y="464465"/>
                </a:cubicBezTo>
                <a:cubicBezTo>
                  <a:pt x="581631" y="477766"/>
                  <a:pt x="572163" y="489167"/>
                  <a:pt x="560799" y="492967"/>
                </a:cubicBezTo>
                <a:cubicBezTo>
                  <a:pt x="547543" y="494868"/>
                  <a:pt x="536183" y="500568"/>
                  <a:pt x="524819" y="506269"/>
                </a:cubicBezTo>
                <a:cubicBezTo>
                  <a:pt x="515351" y="511969"/>
                  <a:pt x="500203" y="511969"/>
                  <a:pt x="492627" y="502468"/>
                </a:cubicBezTo>
                <a:cubicBezTo>
                  <a:pt x="492627" y="502468"/>
                  <a:pt x="492627" y="502468"/>
                  <a:pt x="481263" y="491067"/>
                </a:cubicBezTo>
                <a:cubicBezTo>
                  <a:pt x="481263" y="491067"/>
                  <a:pt x="481263" y="491067"/>
                  <a:pt x="454751" y="517670"/>
                </a:cubicBezTo>
                <a:cubicBezTo>
                  <a:pt x="454751" y="517670"/>
                  <a:pt x="454751" y="517670"/>
                  <a:pt x="466115" y="529071"/>
                </a:cubicBezTo>
                <a:cubicBezTo>
                  <a:pt x="473691" y="536672"/>
                  <a:pt x="475583" y="551873"/>
                  <a:pt x="469903" y="563275"/>
                </a:cubicBezTo>
                <a:cubicBezTo>
                  <a:pt x="464219" y="572776"/>
                  <a:pt x="458539" y="586077"/>
                  <a:pt x="454751" y="597478"/>
                </a:cubicBezTo>
                <a:cubicBezTo>
                  <a:pt x="452859" y="608879"/>
                  <a:pt x="441495" y="618380"/>
                  <a:pt x="428239" y="618380"/>
                </a:cubicBezTo>
                <a:cubicBezTo>
                  <a:pt x="428239" y="618380"/>
                  <a:pt x="428239" y="618380"/>
                  <a:pt x="413091" y="618380"/>
                </a:cubicBezTo>
                <a:cubicBezTo>
                  <a:pt x="413091" y="618380"/>
                  <a:pt x="413091" y="618380"/>
                  <a:pt x="413091" y="656384"/>
                </a:cubicBezTo>
                <a:cubicBezTo>
                  <a:pt x="413091" y="656384"/>
                  <a:pt x="413091" y="656384"/>
                  <a:pt x="428239" y="656384"/>
                </a:cubicBezTo>
                <a:cubicBezTo>
                  <a:pt x="441495" y="656384"/>
                  <a:pt x="452859" y="663985"/>
                  <a:pt x="454751" y="677286"/>
                </a:cubicBezTo>
                <a:cubicBezTo>
                  <a:pt x="458539" y="688687"/>
                  <a:pt x="464219" y="700088"/>
                  <a:pt x="469903" y="711490"/>
                </a:cubicBezTo>
                <a:cubicBezTo>
                  <a:pt x="475583" y="722891"/>
                  <a:pt x="473691" y="736192"/>
                  <a:pt x="466115" y="745693"/>
                </a:cubicBezTo>
                <a:cubicBezTo>
                  <a:pt x="466115" y="745693"/>
                  <a:pt x="466115" y="745693"/>
                  <a:pt x="454751" y="757094"/>
                </a:cubicBezTo>
                <a:cubicBezTo>
                  <a:pt x="454751" y="757094"/>
                  <a:pt x="454751" y="757094"/>
                  <a:pt x="481263" y="783697"/>
                </a:cubicBezTo>
                <a:cubicBezTo>
                  <a:pt x="481263" y="783697"/>
                  <a:pt x="481263" y="783697"/>
                  <a:pt x="492627" y="772296"/>
                </a:cubicBezTo>
                <a:cubicBezTo>
                  <a:pt x="500203" y="762795"/>
                  <a:pt x="515351" y="760895"/>
                  <a:pt x="524819" y="766595"/>
                </a:cubicBezTo>
                <a:cubicBezTo>
                  <a:pt x="536183" y="774196"/>
                  <a:pt x="547543" y="777996"/>
                  <a:pt x="560799" y="781797"/>
                </a:cubicBezTo>
                <a:cubicBezTo>
                  <a:pt x="572163" y="785597"/>
                  <a:pt x="581631" y="796998"/>
                  <a:pt x="581631" y="808399"/>
                </a:cubicBezTo>
                <a:cubicBezTo>
                  <a:pt x="581631" y="808399"/>
                  <a:pt x="581631" y="808399"/>
                  <a:pt x="581631" y="825501"/>
                </a:cubicBezTo>
                <a:cubicBezTo>
                  <a:pt x="581631" y="825501"/>
                  <a:pt x="581631" y="825501"/>
                  <a:pt x="617611" y="825501"/>
                </a:cubicBezTo>
                <a:cubicBezTo>
                  <a:pt x="617611" y="825501"/>
                  <a:pt x="617611" y="825501"/>
                  <a:pt x="617611" y="808399"/>
                </a:cubicBezTo>
                <a:cubicBezTo>
                  <a:pt x="617611" y="796998"/>
                  <a:pt x="627079" y="785597"/>
                  <a:pt x="638443" y="781797"/>
                </a:cubicBezTo>
                <a:cubicBezTo>
                  <a:pt x="651699" y="777996"/>
                  <a:pt x="663063" y="774196"/>
                  <a:pt x="674423" y="766595"/>
                </a:cubicBezTo>
                <a:cubicBezTo>
                  <a:pt x="683891" y="760895"/>
                  <a:pt x="699043" y="762795"/>
                  <a:pt x="706615" y="772296"/>
                </a:cubicBezTo>
                <a:cubicBezTo>
                  <a:pt x="706615" y="772296"/>
                  <a:pt x="706615" y="772296"/>
                  <a:pt x="717979" y="783697"/>
                </a:cubicBezTo>
                <a:cubicBezTo>
                  <a:pt x="717979" y="783697"/>
                  <a:pt x="717979" y="783697"/>
                  <a:pt x="744491" y="757094"/>
                </a:cubicBezTo>
                <a:cubicBezTo>
                  <a:pt x="744491" y="757094"/>
                  <a:pt x="744491" y="757094"/>
                  <a:pt x="733127" y="745693"/>
                </a:cubicBezTo>
                <a:cubicBezTo>
                  <a:pt x="725555" y="736192"/>
                  <a:pt x="723659" y="722891"/>
                  <a:pt x="729343" y="711490"/>
                </a:cubicBezTo>
                <a:cubicBezTo>
                  <a:pt x="735023" y="700088"/>
                  <a:pt x="740703" y="688687"/>
                  <a:pt x="744491" y="677286"/>
                </a:cubicBezTo>
                <a:cubicBezTo>
                  <a:pt x="746383" y="663985"/>
                  <a:pt x="757747" y="656384"/>
                  <a:pt x="771003" y="656384"/>
                </a:cubicBezTo>
                <a:cubicBezTo>
                  <a:pt x="771003" y="656384"/>
                  <a:pt x="771003" y="656384"/>
                  <a:pt x="786155" y="656384"/>
                </a:cubicBezTo>
                <a:lnTo>
                  <a:pt x="786155" y="618380"/>
                </a:lnTo>
                <a:cubicBezTo>
                  <a:pt x="786155" y="618380"/>
                  <a:pt x="786155" y="618380"/>
                  <a:pt x="771003" y="618380"/>
                </a:cubicBezTo>
                <a:cubicBezTo>
                  <a:pt x="757747" y="618380"/>
                  <a:pt x="746383" y="608879"/>
                  <a:pt x="744491" y="597478"/>
                </a:cubicBezTo>
                <a:cubicBezTo>
                  <a:pt x="740703" y="586077"/>
                  <a:pt x="735023" y="572776"/>
                  <a:pt x="729343" y="563275"/>
                </a:cubicBezTo>
                <a:cubicBezTo>
                  <a:pt x="723659" y="551873"/>
                  <a:pt x="725555" y="536672"/>
                  <a:pt x="733127" y="529071"/>
                </a:cubicBezTo>
                <a:cubicBezTo>
                  <a:pt x="733127" y="529071"/>
                  <a:pt x="733127" y="529071"/>
                  <a:pt x="744491" y="517670"/>
                </a:cubicBezTo>
                <a:cubicBezTo>
                  <a:pt x="744491" y="517670"/>
                  <a:pt x="744491" y="517670"/>
                  <a:pt x="717979" y="491067"/>
                </a:cubicBezTo>
                <a:cubicBezTo>
                  <a:pt x="717979" y="491067"/>
                  <a:pt x="717979" y="491067"/>
                  <a:pt x="706615" y="502468"/>
                </a:cubicBezTo>
                <a:cubicBezTo>
                  <a:pt x="699043" y="510069"/>
                  <a:pt x="683891" y="511969"/>
                  <a:pt x="674423" y="506269"/>
                </a:cubicBezTo>
                <a:cubicBezTo>
                  <a:pt x="663063" y="500568"/>
                  <a:pt x="651699" y="494868"/>
                  <a:pt x="638443" y="492967"/>
                </a:cubicBezTo>
                <a:cubicBezTo>
                  <a:pt x="627079" y="489167"/>
                  <a:pt x="617611" y="477766"/>
                  <a:pt x="617611" y="464465"/>
                </a:cubicBezTo>
                <a:cubicBezTo>
                  <a:pt x="617611" y="464465"/>
                  <a:pt x="617611" y="464465"/>
                  <a:pt x="617611" y="449263"/>
                </a:cubicBezTo>
                <a:cubicBezTo>
                  <a:pt x="617611" y="449263"/>
                  <a:pt x="617611" y="449263"/>
                  <a:pt x="581631" y="449263"/>
                </a:cubicBezTo>
                <a:close/>
                <a:moveTo>
                  <a:pt x="572135" y="411163"/>
                </a:moveTo>
                <a:cubicBezTo>
                  <a:pt x="572135" y="411163"/>
                  <a:pt x="572135" y="411163"/>
                  <a:pt x="627107" y="411163"/>
                </a:cubicBezTo>
                <a:cubicBezTo>
                  <a:pt x="642275" y="411163"/>
                  <a:pt x="655543" y="424432"/>
                  <a:pt x="655543" y="439597"/>
                </a:cubicBezTo>
                <a:cubicBezTo>
                  <a:pt x="655543" y="439597"/>
                  <a:pt x="655543" y="439597"/>
                  <a:pt x="655543" y="458554"/>
                </a:cubicBezTo>
                <a:cubicBezTo>
                  <a:pt x="666915" y="460449"/>
                  <a:pt x="676395" y="464241"/>
                  <a:pt x="685871" y="469927"/>
                </a:cubicBezTo>
                <a:cubicBezTo>
                  <a:pt x="685871" y="469927"/>
                  <a:pt x="685871" y="469927"/>
                  <a:pt x="699143" y="456658"/>
                </a:cubicBezTo>
                <a:cubicBezTo>
                  <a:pt x="710515" y="447180"/>
                  <a:pt x="727575" y="447180"/>
                  <a:pt x="738951" y="456658"/>
                </a:cubicBezTo>
                <a:cubicBezTo>
                  <a:pt x="738951" y="456658"/>
                  <a:pt x="738951" y="456658"/>
                  <a:pt x="778759" y="496466"/>
                </a:cubicBezTo>
                <a:cubicBezTo>
                  <a:pt x="790131" y="507840"/>
                  <a:pt x="790131" y="526796"/>
                  <a:pt x="778759" y="536274"/>
                </a:cubicBezTo>
                <a:cubicBezTo>
                  <a:pt x="778759" y="536274"/>
                  <a:pt x="778759" y="536274"/>
                  <a:pt x="765487" y="549544"/>
                </a:cubicBezTo>
                <a:cubicBezTo>
                  <a:pt x="771175" y="559022"/>
                  <a:pt x="774967" y="570395"/>
                  <a:pt x="778759" y="579874"/>
                </a:cubicBezTo>
                <a:cubicBezTo>
                  <a:pt x="778759" y="579874"/>
                  <a:pt x="778759" y="579874"/>
                  <a:pt x="795819" y="579874"/>
                </a:cubicBezTo>
                <a:cubicBezTo>
                  <a:pt x="810983" y="579874"/>
                  <a:pt x="824255" y="593143"/>
                  <a:pt x="824255" y="608308"/>
                </a:cubicBezTo>
                <a:cubicBezTo>
                  <a:pt x="824255" y="608308"/>
                  <a:pt x="824255" y="608308"/>
                  <a:pt x="824255" y="665177"/>
                </a:cubicBezTo>
                <a:cubicBezTo>
                  <a:pt x="824255" y="680342"/>
                  <a:pt x="810983" y="691715"/>
                  <a:pt x="795819" y="691715"/>
                </a:cubicBezTo>
                <a:cubicBezTo>
                  <a:pt x="795819" y="691715"/>
                  <a:pt x="795819" y="691715"/>
                  <a:pt x="778759" y="691715"/>
                </a:cubicBezTo>
                <a:cubicBezTo>
                  <a:pt x="774967" y="703089"/>
                  <a:pt x="771175" y="712567"/>
                  <a:pt x="765487" y="722045"/>
                </a:cubicBezTo>
                <a:cubicBezTo>
                  <a:pt x="765487" y="722045"/>
                  <a:pt x="765487" y="722045"/>
                  <a:pt x="778759" y="735315"/>
                </a:cubicBezTo>
                <a:cubicBezTo>
                  <a:pt x="790131" y="746689"/>
                  <a:pt x="790131" y="763749"/>
                  <a:pt x="778759" y="775123"/>
                </a:cubicBezTo>
                <a:cubicBezTo>
                  <a:pt x="778759" y="775123"/>
                  <a:pt x="778759" y="775123"/>
                  <a:pt x="738951" y="814931"/>
                </a:cubicBezTo>
                <a:cubicBezTo>
                  <a:pt x="727575" y="826305"/>
                  <a:pt x="710515" y="826305"/>
                  <a:pt x="699143" y="814931"/>
                </a:cubicBezTo>
                <a:cubicBezTo>
                  <a:pt x="699143" y="814931"/>
                  <a:pt x="699143" y="814931"/>
                  <a:pt x="685871" y="801662"/>
                </a:cubicBezTo>
                <a:cubicBezTo>
                  <a:pt x="676395" y="807349"/>
                  <a:pt x="666915" y="811140"/>
                  <a:pt x="655543" y="814931"/>
                </a:cubicBezTo>
                <a:cubicBezTo>
                  <a:pt x="655543" y="814931"/>
                  <a:pt x="655543" y="814931"/>
                  <a:pt x="655543" y="833887"/>
                </a:cubicBezTo>
                <a:cubicBezTo>
                  <a:pt x="655543" y="849052"/>
                  <a:pt x="642275" y="860426"/>
                  <a:pt x="627107" y="860426"/>
                </a:cubicBezTo>
                <a:cubicBezTo>
                  <a:pt x="627107" y="860426"/>
                  <a:pt x="627107" y="860426"/>
                  <a:pt x="572135" y="860426"/>
                </a:cubicBezTo>
                <a:cubicBezTo>
                  <a:pt x="555075" y="860426"/>
                  <a:pt x="543699" y="849052"/>
                  <a:pt x="543699" y="833887"/>
                </a:cubicBezTo>
                <a:cubicBezTo>
                  <a:pt x="543699" y="833887"/>
                  <a:pt x="543699" y="833887"/>
                  <a:pt x="543699" y="814931"/>
                </a:cubicBezTo>
                <a:cubicBezTo>
                  <a:pt x="532327" y="811140"/>
                  <a:pt x="522847" y="807349"/>
                  <a:pt x="513371" y="801662"/>
                </a:cubicBezTo>
                <a:cubicBezTo>
                  <a:pt x="513371" y="801662"/>
                  <a:pt x="513371" y="801662"/>
                  <a:pt x="500103" y="814931"/>
                </a:cubicBezTo>
                <a:cubicBezTo>
                  <a:pt x="488727" y="826305"/>
                  <a:pt x="471667" y="826305"/>
                  <a:pt x="460295" y="814931"/>
                </a:cubicBezTo>
                <a:cubicBezTo>
                  <a:pt x="460295" y="814931"/>
                  <a:pt x="460295" y="814931"/>
                  <a:pt x="420483" y="775123"/>
                </a:cubicBezTo>
                <a:cubicBezTo>
                  <a:pt x="409111" y="763749"/>
                  <a:pt x="409111" y="746689"/>
                  <a:pt x="420483" y="735315"/>
                </a:cubicBezTo>
                <a:cubicBezTo>
                  <a:pt x="420483" y="735315"/>
                  <a:pt x="420483" y="735315"/>
                  <a:pt x="433755" y="722045"/>
                </a:cubicBezTo>
                <a:cubicBezTo>
                  <a:pt x="428067" y="712567"/>
                  <a:pt x="424275" y="703089"/>
                  <a:pt x="420483" y="691715"/>
                </a:cubicBezTo>
                <a:cubicBezTo>
                  <a:pt x="420483" y="691715"/>
                  <a:pt x="420483" y="691715"/>
                  <a:pt x="403423" y="691715"/>
                </a:cubicBezTo>
                <a:cubicBezTo>
                  <a:pt x="388259" y="691715"/>
                  <a:pt x="374991" y="680342"/>
                  <a:pt x="374991" y="665177"/>
                </a:cubicBezTo>
                <a:cubicBezTo>
                  <a:pt x="374991" y="665177"/>
                  <a:pt x="374991" y="665177"/>
                  <a:pt x="374991" y="608308"/>
                </a:cubicBezTo>
                <a:cubicBezTo>
                  <a:pt x="374991" y="593143"/>
                  <a:pt x="388259" y="579874"/>
                  <a:pt x="403423" y="579874"/>
                </a:cubicBezTo>
                <a:cubicBezTo>
                  <a:pt x="403423" y="579874"/>
                  <a:pt x="403423" y="579874"/>
                  <a:pt x="420483" y="579874"/>
                </a:cubicBezTo>
                <a:cubicBezTo>
                  <a:pt x="424275" y="570395"/>
                  <a:pt x="428067" y="559022"/>
                  <a:pt x="433755" y="549544"/>
                </a:cubicBezTo>
                <a:cubicBezTo>
                  <a:pt x="433755" y="549544"/>
                  <a:pt x="433755" y="549544"/>
                  <a:pt x="420483" y="536274"/>
                </a:cubicBezTo>
                <a:cubicBezTo>
                  <a:pt x="409111" y="526796"/>
                  <a:pt x="409111" y="507840"/>
                  <a:pt x="420483" y="496466"/>
                </a:cubicBezTo>
                <a:cubicBezTo>
                  <a:pt x="420483" y="496466"/>
                  <a:pt x="420483" y="496466"/>
                  <a:pt x="460295" y="456658"/>
                </a:cubicBezTo>
                <a:cubicBezTo>
                  <a:pt x="471667" y="447180"/>
                  <a:pt x="488727" y="447180"/>
                  <a:pt x="500103" y="456658"/>
                </a:cubicBezTo>
                <a:cubicBezTo>
                  <a:pt x="500103" y="456658"/>
                  <a:pt x="500103" y="456658"/>
                  <a:pt x="513371" y="469927"/>
                </a:cubicBezTo>
                <a:cubicBezTo>
                  <a:pt x="522847" y="464241"/>
                  <a:pt x="532327" y="460449"/>
                  <a:pt x="543699" y="458554"/>
                </a:cubicBezTo>
                <a:cubicBezTo>
                  <a:pt x="543699" y="458554"/>
                  <a:pt x="543699" y="458554"/>
                  <a:pt x="543699" y="439597"/>
                </a:cubicBezTo>
                <a:cubicBezTo>
                  <a:pt x="543699" y="424432"/>
                  <a:pt x="555075" y="411163"/>
                  <a:pt x="572135" y="411163"/>
                </a:cubicBezTo>
                <a:close/>
                <a:moveTo>
                  <a:pt x="261671" y="224145"/>
                </a:moveTo>
                <a:cubicBezTo>
                  <a:pt x="266645" y="224145"/>
                  <a:pt x="271855" y="226040"/>
                  <a:pt x="275645" y="229829"/>
                </a:cubicBezTo>
                <a:cubicBezTo>
                  <a:pt x="281329" y="237408"/>
                  <a:pt x="281329" y="248777"/>
                  <a:pt x="275645" y="256356"/>
                </a:cubicBezTo>
                <a:cubicBezTo>
                  <a:pt x="275645" y="256356"/>
                  <a:pt x="275645" y="256356"/>
                  <a:pt x="256697" y="275304"/>
                </a:cubicBezTo>
                <a:cubicBezTo>
                  <a:pt x="252907" y="279093"/>
                  <a:pt x="247223" y="280988"/>
                  <a:pt x="243433" y="280988"/>
                </a:cubicBezTo>
                <a:cubicBezTo>
                  <a:pt x="237749" y="280988"/>
                  <a:pt x="233959" y="279093"/>
                  <a:pt x="230171" y="275304"/>
                </a:cubicBezTo>
                <a:cubicBezTo>
                  <a:pt x="222591" y="267725"/>
                  <a:pt x="222591" y="256356"/>
                  <a:pt x="230171" y="248777"/>
                </a:cubicBezTo>
                <a:cubicBezTo>
                  <a:pt x="230171" y="248777"/>
                  <a:pt x="230171" y="248777"/>
                  <a:pt x="249117" y="229829"/>
                </a:cubicBezTo>
                <a:cubicBezTo>
                  <a:pt x="251961" y="226040"/>
                  <a:pt x="256697" y="224145"/>
                  <a:pt x="261671" y="224145"/>
                </a:cubicBezTo>
                <a:close/>
                <a:moveTo>
                  <a:pt x="186725" y="0"/>
                </a:moveTo>
                <a:cubicBezTo>
                  <a:pt x="256861" y="0"/>
                  <a:pt x="292877" y="24668"/>
                  <a:pt x="306147" y="36053"/>
                </a:cubicBezTo>
                <a:cubicBezTo>
                  <a:pt x="497601" y="39848"/>
                  <a:pt x="645457" y="168881"/>
                  <a:pt x="670099" y="352942"/>
                </a:cubicBezTo>
                <a:cubicBezTo>
                  <a:pt x="671995" y="364327"/>
                  <a:pt x="664413" y="373815"/>
                  <a:pt x="653039" y="373815"/>
                </a:cubicBezTo>
                <a:cubicBezTo>
                  <a:pt x="643561" y="375712"/>
                  <a:pt x="634083" y="368122"/>
                  <a:pt x="632187" y="358635"/>
                </a:cubicBezTo>
                <a:cubicBezTo>
                  <a:pt x="611337" y="191651"/>
                  <a:pt x="472959" y="74004"/>
                  <a:pt x="298565" y="74004"/>
                </a:cubicBezTo>
                <a:cubicBezTo>
                  <a:pt x="292877" y="74004"/>
                  <a:pt x="287191" y="72106"/>
                  <a:pt x="285295" y="66414"/>
                </a:cubicBezTo>
                <a:cubicBezTo>
                  <a:pt x="283399" y="66414"/>
                  <a:pt x="264443" y="43643"/>
                  <a:pt x="211367" y="37951"/>
                </a:cubicBezTo>
                <a:cubicBezTo>
                  <a:pt x="211367" y="37951"/>
                  <a:pt x="211367" y="37951"/>
                  <a:pt x="241697" y="144213"/>
                </a:cubicBezTo>
                <a:cubicBezTo>
                  <a:pt x="243593" y="149905"/>
                  <a:pt x="243593" y="155598"/>
                  <a:pt x="239801" y="161291"/>
                </a:cubicBezTo>
                <a:cubicBezTo>
                  <a:pt x="237905" y="161291"/>
                  <a:pt x="181039" y="239090"/>
                  <a:pt x="50243" y="409868"/>
                </a:cubicBezTo>
                <a:cubicBezTo>
                  <a:pt x="38869" y="425048"/>
                  <a:pt x="35077" y="442126"/>
                  <a:pt x="36973" y="461102"/>
                </a:cubicBezTo>
                <a:cubicBezTo>
                  <a:pt x="40765" y="478179"/>
                  <a:pt x="50243" y="495257"/>
                  <a:pt x="63511" y="504745"/>
                </a:cubicBezTo>
                <a:cubicBezTo>
                  <a:pt x="63511" y="504745"/>
                  <a:pt x="63511" y="504745"/>
                  <a:pt x="91945" y="527515"/>
                </a:cubicBezTo>
                <a:cubicBezTo>
                  <a:pt x="91945" y="527515"/>
                  <a:pt x="91945" y="527515"/>
                  <a:pt x="201889" y="461102"/>
                </a:cubicBezTo>
                <a:cubicBezTo>
                  <a:pt x="213263" y="453511"/>
                  <a:pt x="226533" y="449716"/>
                  <a:pt x="239801" y="449716"/>
                </a:cubicBezTo>
                <a:cubicBezTo>
                  <a:pt x="239801" y="449716"/>
                  <a:pt x="239801" y="449716"/>
                  <a:pt x="279609" y="449716"/>
                </a:cubicBezTo>
                <a:cubicBezTo>
                  <a:pt x="311833" y="449716"/>
                  <a:pt x="336477" y="425048"/>
                  <a:pt x="336477" y="392790"/>
                </a:cubicBezTo>
                <a:cubicBezTo>
                  <a:pt x="336477" y="383303"/>
                  <a:pt x="345955" y="373815"/>
                  <a:pt x="355433" y="373815"/>
                </a:cubicBezTo>
                <a:cubicBezTo>
                  <a:pt x="364911" y="373815"/>
                  <a:pt x="374387" y="383303"/>
                  <a:pt x="374387" y="392790"/>
                </a:cubicBezTo>
                <a:cubicBezTo>
                  <a:pt x="374387" y="438331"/>
                  <a:pt x="342163" y="476282"/>
                  <a:pt x="298565" y="485770"/>
                </a:cubicBezTo>
                <a:cubicBezTo>
                  <a:pt x="290983" y="537003"/>
                  <a:pt x="251175" y="576851"/>
                  <a:pt x="213263" y="616700"/>
                </a:cubicBezTo>
                <a:cubicBezTo>
                  <a:pt x="156395" y="675523"/>
                  <a:pt x="101423" y="730552"/>
                  <a:pt x="143127" y="825429"/>
                </a:cubicBezTo>
                <a:cubicBezTo>
                  <a:pt x="143127" y="825429"/>
                  <a:pt x="143127" y="825429"/>
                  <a:pt x="412299" y="825429"/>
                </a:cubicBezTo>
                <a:cubicBezTo>
                  <a:pt x="421777" y="825429"/>
                  <a:pt x="431255" y="833019"/>
                  <a:pt x="431255" y="842506"/>
                </a:cubicBezTo>
                <a:cubicBezTo>
                  <a:pt x="431255" y="853892"/>
                  <a:pt x="421777" y="861482"/>
                  <a:pt x="412299" y="861482"/>
                </a:cubicBezTo>
                <a:cubicBezTo>
                  <a:pt x="412299" y="861482"/>
                  <a:pt x="412299" y="861482"/>
                  <a:pt x="116589" y="861482"/>
                </a:cubicBezTo>
                <a:cubicBezTo>
                  <a:pt x="99527" y="861482"/>
                  <a:pt x="84363" y="872867"/>
                  <a:pt x="80571" y="888047"/>
                </a:cubicBezTo>
                <a:cubicBezTo>
                  <a:pt x="80571" y="888047"/>
                  <a:pt x="80571" y="888047"/>
                  <a:pt x="50243" y="988617"/>
                </a:cubicBezTo>
                <a:cubicBezTo>
                  <a:pt x="48347" y="994309"/>
                  <a:pt x="50243" y="1000002"/>
                  <a:pt x="54033" y="1003797"/>
                </a:cubicBezTo>
                <a:cubicBezTo>
                  <a:pt x="57825" y="1009490"/>
                  <a:pt x="63511" y="1011387"/>
                  <a:pt x="69199" y="1011387"/>
                </a:cubicBezTo>
                <a:cubicBezTo>
                  <a:pt x="69199" y="1011387"/>
                  <a:pt x="69199" y="1011387"/>
                  <a:pt x="641665" y="1011387"/>
                </a:cubicBezTo>
                <a:cubicBezTo>
                  <a:pt x="647353" y="1011387"/>
                  <a:pt x="653039" y="1009490"/>
                  <a:pt x="656831" y="1003797"/>
                </a:cubicBezTo>
                <a:cubicBezTo>
                  <a:pt x="660621" y="1000002"/>
                  <a:pt x="662517" y="994309"/>
                  <a:pt x="660621" y="988617"/>
                </a:cubicBezTo>
                <a:cubicBezTo>
                  <a:pt x="660621" y="988617"/>
                  <a:pt x="660621" y="988617"/>
                  <a:pt x="645457" y="937383"/>
                </a:cubicBezTo>
                <a:cubicBezTo>
                  <a:pt x="645457" y="937383"/>
                  <a:pt x="645457" y="937383"/>
                  <a:pt x="167769" y="937383"/>
                </a:cubicBezTo>
                <a:cubicBezTo>
                  <a:pt x="158291" y="937383"/>
                  <a:pt x="148813" y="927896"/>
                  <a:pt x="148813" y="918408"/>
                </a:cubicBezTo>
                <a:cubicBezTo>
                  <a:pt x="148813" y="908920"/>
                  <a:pt x="158291" y="899433"/>
                  <a:pt x="167769" y="899433"/>
                </a:cubicBezTo>
                <a:cubicBezTo>
                  <a:pt x="167769" y="899433"/>
                  <a:pt x="167769" y="899433"/>
                  <a:pt x="658727" y="899433"/>
                </a:cubicBezTo>
                <a:cubicBezTo>
                  <a:pt x="666309" y="899433"/>
                  <a:pt x="673891" y="905125"/>
                  <a:pt x="677681" y="912715"/>
                </a:cubicBezTo>
                <a:lnTo>
                  <a:pt x="696637" y="977232"/>
                </a:lnTo>
                <a:cubicBezTo>
                  <a:pt x="700429" y="994309"/>
                  <a:pt x="698533" y="1013285"/>
                  <a:pt x="687159" y="1026568"/>
                </a:cubicBezTo>
                <a:cubicBezTo>
                  <a:pt x="675787" y="1041748"/>
                  <a:pt x="660621" y="1049338"/>
                  <a:pt x="641665" y="1049338"/>
                </a:cubicBezTo>
                <a:cubicBezTo>
                  <a:pt x="641665" y="1049338"/>
                  <a:pt x="641665" y="1049338"/>
                  <a:pt x="69199" y="1049338"/>
                </a:cubicBezTo>
                <a:cubicBezTo>
                  <a:pt x="50243" y="1049338"/>
                  <a:pt x="35077" y="1041748"/>
                  <a:pt x="23705" y="1026568"/>
                </a:cubicBezTo>
                <a:cubicBezTo>
                  <a:pt x="12331" y="1013285"/>
                  <a:pt x="10435" y="994309"/>
                  <a:pt x="14227" y="977232"/>
                </a:cubicBezTo>
                <a:cubicBezTo>
                  <a:pt x="14227" y="977232"/>
                  <a:pt x="14227" y="977232"/>
                  <a:pt x="44555" y="878560"/>
                </a:cubicBezTo>
                <a:cubicBezTo>
                  <a:pt x="52139" y="850097"/>
                  <a:pt x="74885" y="831121"/>
                  <a:pt x="103319" y="825429"/>
                </a:cubicBezTo>
                <a:cubicBezTo>
                  <a:pt x="63511" y="717269"/>
                  <a:pt x="131753" y="647060"/>
                  <a:pt x="186725" y="590134"/>
                </a:cubicBezTo>
                <a:cubicBezTo>
                  <a:pt x="220845" y="555978"/>
                  <a:pt x="251175" y="523720"/>
                  <a:pt x="260653" y="487667"/>
                </a:cubicBezTo>
                <a:cubicBezTo>
                  <a:pt x="260653" y="487667"/>
                  <a:pt x="260653" y="487667"/>
                  <a:pt x="239801" y="487667"/>
                </a:cubicBezTo>
                <a:cubicBezTo>
                  <a:pt x="232219" y="487667"/>
                  <a:pt x="226533" y="489565"/>
                  <a:pt x="220845" y="493360"/>
                </a:cubicBezTo>
                <a:cubicBezTo>
                  <a:pt x="220845" y="493360"/>
                  <a:pt x="220845" y="493360"/>
                  <a:pt x="101423" y="565466"/>
                </a:cubicBezTo>
                <a:cubicBezTo>
                  <a:pt x="97633" y="567364"/>
                  <a:pt x="95737" y="569261"/>
                  <a:pt x="91945" y="569261"/>
                </a:cubicBezTo>
                <a:cubicBezTo>
                  <a:pt x="88155" y="569261"/>
                  <a:pt x="84363" y="567364"/>
                  <a:pt x="80571" y="565466"/>
                </a:cubicBezTo>
                <a:cubicBezTo>
                  <a:pt x="80571" y="565466"/>
                  <a:pt x="80571" y="565466"/>
                  <a:pt x="40765" y="535105"/>
                </a:cubicBezTo>
                <a:cubicBezTo>
                  <a:pt x="18017" y="518028"/>
                  <a:pt x="4749" y="493360"/>
                  <a:pt x="957" y="464897"/>
                </a:cubicBezTo>
                <a:cubicBezTo>
                  <a:pt x="-2833" y="438331"/>
                  <a:pt x="4749" y="409868"/>
                  <a:pt x="21809" y="387098"/>
                </a:cubicBezTo>
                <a:cubicBezTo>
                  <a:pt x="127961" y="246680"/>
                  <a:pt x="186725" y="168881"/>
                  <a:pt x="203785" y="146110"/>
                </a:cubicBezTo>
                <a:cubicBezTo>
                  <a:pt x="203785" y="146110"/>
                  <a:pt x="203785" y="146110"/>
                  <a:pt x="169665" y="22770"/>
                </a:cubicBezTo>
                <a:cubicBezTo>
                  <a:pt x="167769" y="17078"/>
                  <a:pt x="167769" y="11385"/>
                  <a:pt x="171561" y="7590"/>
                </a:cubicBezTo>
                <a:cubicBezTo>
                  <a:pt x="175351" y="1898"/>
                  <a:pt x="181039" y="0"/>
                  <a:pt x="1867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2" name="Freeform: Shape 311">
            <a:extLst>
              <a:ext uri="{FF2B5EF4-FFF2-40B4-BE49-F238E27FC236}">
                <a16:creationId xmlns:a16="http://schemas.microsoft.com/office/drawing/2014/main" id="{9FA46016-0B9B-4AC6-9945-79661A98168C}"/>
              </a:ext>
            </a:extLst>
          </p:cNvPr>
          <p:cNvSpPr>
            <a:spLocks/>
          </p:cNvSpPr>
          <p:nvPr/>
        </p:nvSpPr>
        <p:spPr bwMode="auto">
          <a:xfrm>
            <a:off x="3038535" y="4383494"/>
            <a:ext cx="469568" cy="434331"/>
          </a:xfrm>
          <a:custGeom>
            <a:avLst/>
            <a:gdLst>
              <a:gd name="connsiteX0" fmla="*/ 691400 w 973138"/>
              <a:gd name="connsiteY0" fmla="*/ 225425 h 900113"/>
              <a:gd name="connsiteX1" fmla="*/ 804983 w 973138"/>
              <a:gd name="connsiteY1" fmla="*/ 225425 h 900113"/>
              <a:gd name="connsiteX2" fmla="*/ 808769 w 973138"/>
              <a:gd name="connsiteY2" fmla="*/ 225425 h 900113"/>
              <a:gd name="connsiteX3" fmla="*/ 810662 w 973138"/>
              <a:gd name="connsiteY3" fmla="*/ 225425 h 900113"/>
              <a:gd name="connsiteX4" fmla="*/ 812555 w 973138"/>
              <a:gd name="connsiteY4" fmla="*/ 227314 h 900113"/>
              <a:gd name="connsiteX5" fmla="*/ 814448 w 973138"/>
              <a:gd name="connsiteY5" fmla="*/ 227314 h 900113"/>
              <a:gd name="connsiteX6" fmla="*/ 820127 w 973138"/>
              <a:gd name="connsiteY6" fmla="*/ 232981 h 900113"/>
              <a:gd name="connsiteX7" fmla="*/ 820127 w 973138"/>
              <a:gd name="connsiteY7" fmla="*/ 234870 h 900113"/>
              <a:gd name="connsiteX8" fmla="*/ 822020 w 973138"/>
              <a:gd name="connsiteY8" fmla="*/ 236759 h 900113"/>
              <a:gd name="connsiteX9" fmla="*/ 822020 w 973138"/>
              <a:gd name="connsiteY9" fmla="*/ 238648 h 900113"/>
              <a:gd name="connsiteX10" fmla="*/ 822020 w 973138"/>
              <a:gd name="connsiteY10" fmla="*/ 240537 h 900113"/>
              <a:gd name="connsiteX11" fmla="*/ 823913 w 973138"/>
              <a:gd name="connsiteY11" fmla="*/ 244314 h 900113"/>
              <a:gd name="connsiteX12" fmla="*/ 823913 w 973138"/>
              <a:gd name="connsiteY12" fmla="*/ 355761 h 900113"/>
              <a:gd name="connsiteX13" fmla="*/ 804983 w 973138"/>
              <a:gd name="connsiteY13" fmla="*/ 374650 h 900113"/>
              <a:gd name="connsiteX14" fmla="*/ 786052 w 973138"/>
              <a:gd name="connsiteY14" fmla="*/ 355761 h 900113"/>
              <a:gd name="connsiteX15" fmla="*/ 786052 w 973138"/>
              <a:gd name="connsiteY15" fmla="*/ 287760 h 900113"/>
              <a:gd name="connsiteX16" fmla="*/ 592961 w 973138"/>
              <a:gd name="connsiteY16" fmla="*/ 480430 h 900113"/>
              <a:gd name="connsiteX17" fmla="*/ 566459 w 973138"/>
              <a:gd name="connsiteY17" fmla="*/ 480430 h 900113"/>
              <a:gd name="connsiteX18" fmla="*/ 505881 w 973138"/>
              <a:gd name="connsiteY18" fmla="*/ 419984 h 900113"/>
              <a:gd name="connsiteX19" fmla="*/ 405550 w 973138"/>
              <a:gd name="connsiteY19" fmla="*/ 518208 h 900113"/>
              <a:gd name="connsiteX20" fmla="*/ 392299 w 973138"/>
              <a:gd name="connsiteY20" fmla="*/ 523875 h 900113"/>
              <a:gd name="connsiteX21" fmla="*/ 379047 w 973138"/>
              <a:gd name="connsiteY21" fmla="*/ 518208 h 900113"/>
              <a:gd name="connsiteX22" fmla="*/ 379047 w 973138"/>
              <a:gd name="connsiteY22" fmla="*/ 491764 h 900113"/>
              <a:gd name="connsiteX23" fmla="*/ 492630 w 973138"/>
              <a:gd name="connsiteY23" fmla="*/ 380317 h 900113"/>
              <a:gd name="connsiteX24" fmla="*/ 519133 w 973138"/>
              <a:gd name="connsiteY24" fmla="*/ 380317 h 900113"/>
              <a:gd name="connsiteX25" fmla="*/ 579710 w 973138"/>
              <a:gd name="connsiteY25" fmla="*/ 440763 h 900113"/>
              <a:gd name="connsiteX26" fmla="*/ 759549 w 973138"/>
              <a:gd name="connsiteY26" fmla="*/ 263204 h 900113"/>
              <a:gd name="connsiteX27" fmla="*/ 691400 w 973138"/>
              <a:gd name="connsiteY27" fmla="*/ 263204 h 900113"/>
              <a:gd name="connsiteX28" fmla="*/ 674362 w 973138"/>
              <a:gd name="connsiteY28" fmla="*/ 244314 h 900113"/>
              <a:gd name="connsiteX29" fmla="*/ 691400 w 973138"/>
              <a:gd name="connsiteY29" fmla="*/ 225425 h 900113"/>
              <a:gd name="connsiteX30" fmla="*/ 187727 w 973138"/>
              <a:gd name="connsiteY30" fmla="*/ 225425 h 900113"/>
              <a:gd name="connsiteX31" fmla="*/ 36513 w 973138"/>
              <a:gd name="connsiteY31" fmla="*/ 318261 h 900113"/>
              <a:gd name="connsiteX32" fmla="*/ 36513 w 973138"/>
              <a:gd name="connsiteY32" fmla="*/ 496354 h 900113"/>
              <a:gd name="connsiteX33" fmla="*/ 74316 w 973138"/>
              <a:gd name="connsiteY33" fmla="*/ 549403 h 900113"/>
              <a:gd name="connsiteX34" fmla="*/ 74316 w 973138"/>
              <a:gd name="connsiteY34" fmla="*/ 337207 h 900113"/>
              <a:gd name="connsiteX35" fmla="*/ 93218 w 973138"/>
              <a:gd name="connsiteY35" fmla="*/ 318261 h 900113"/>
              <a:gd name="connsiteX36" fmla="*/ 112120 w 973138"/>
              <a:gd name="connsiteY36" fmla="*/ 337207 h 900113"/>
              <a:gd name="connsiteX37" fmla="*/ 112120 w 973138"/>
              <a:gd name="connsiteY37" fmla="*/ 572138 h 900113"/>
              <a:gd name="connsiteX38" fmla="*/ 112120 w 973138"/>
              <a:gd name="connsiteY38" fmla="*/ 862013 h 900113"/>
              <a:gd name="connsiteX39" fmla="*/ 168825 w 973138"/>
              <a:gd name="connsiteY39" fmla="*/ 862013 h 900113"/>
              <a:gd name="connsiteX40" fmla="*/ 168825 w 973138"/>
              <a:gd name="connsiteY40" fmla="*/ 562665 h 900113"/>
              <a:gd name="connsiteX41" fmla="*/ 187727 w 973138"/>
              <a:gd name="connsiteY41" fmla="*/ 543719 h 900113"/>
              <a:gd name="connsiteX42" fmla="*/ 204739 w 973138"/>
              <a:gd name="connsiteY42" fmla="*/ 562665 h 900113"/>
              <a:gd name="connsiteX43" fmla="*/ 204739 w 973138"/>
              <a:gd name="connsiteY43" fmla="*/ 862013 h 900113"/>
              <a:gd name="connsiteX44" fmla="*/ 261444 w 973138"/>
              <a:gd name="connsiteY44" fmla="*/ 862013 h 900113"/>
              <a:gd name="connsiteX45" fmla="*/ 261444 w 973138"/>
              <a:gd name="connsiteY45" fmla="*/ 318261 h 900113"/>
              <a:gd name="connsiteX46" fmla="*/ 318149 w 973138"/>
              <a:gd name="connsiteY46" fmla="*/ 263317 h 900113"/>
              <a:gd name="connsiteX47" fmla="*/ 505276 w 973138"/>
              <a:gd name="connsiteY47" fmla="*/ 263317 h 900113"/>
              <a:gd name="connsiteX48" fmla="*/ 522288 w 973138"/>
              <a:gd name="connsiteY48" fmla="*/ 244371 h 900113"/>
              <a:gd name="connsiteX49" fmla="*/ 505276 w 973138"/>
              <a:gd name="connsiteY49" fmla="*/ 225425 h 900113"/>
              <a:gd name="connsiteX50" fmla="*/ 187727 w 973138"/>
              <a:gd name="connsiteY50" fmla="*/ 225425 h 900113"/>
              <a:gd name="connsiteX51" fmla="*/ 336449 w 973138"/>
              <a:gd name="connsiteY51" fmla="*/ 74613 h 900113"/>
              <a:gd name="connsiteX52" fmla="*/ 954189 w 973138"/>
              <a:gd name="connsiteY52" fmla="*/ 74613 h 900113"/>
              <a:gd name="connsiteX53" fmla="*/ 973138 w 973138"/>
              <a:gd name="connsiteY53" fmla="*/ 93583 h 900113"/>
              <a:gd name="connsiteX54" fmla="*/ 973138 w 973138"/>
              <a:gd name="connsiteY54" fmla="*/ 617153 h 900113"/>
              <a:gd name="connsiteX55" fmla="*/ 954189 w 973138"/>
              <a:gd name="connsiteY55" fmla="*/ 636123 h 900113"/>
              <a:gd name="connsiteX56" fmla="*/ 597946 w 973138"/>
              <a:gd name="connsiteY56" fmla="*/ 636123 h 900113"/>
              <a:gd name="connsiteX57" fmla="*/ 597946 w 973138"/>
              <a:gd name="connsiteY57" fmla="*/ 740457 h 900113"/>
              <a:gd name="connsiteX58" fmla="*/ 723010 w 973138"/>
              <a:gd name="connsiteY58" fmla="*/ 867555 h 900113"/>
              <a:gd name="connsiteX59" fmla="*/ 723010 w 973138"/>
              <a:gd name="connsiteY59" fmla="*/ 894113 h 900113"/>
              <a:gd name="connsiteX60" fmla="*/ 709746 w 973138"/>
              <a:gd name="connsiteY60" fmla="*/ 899804 h 900113"/>
              <a:gd name="connsiteX61" fmla="*/ 696482 w 973138"/>
              <a:gd name="connsiteY61" fmla="*/ 894113 h 900113"/>
              <a:gd name="connsiteX62" fmla="*/ 597946 w 973138"/>
              <a:gd name="connsiteY62" fmla="*/ 793573 h 900113"/>
              <a:gd name="connsiteX63" fmla="*/ 597946 w 973138"/>
              <a:gd name="connsiteY63" fmla="*/ 880834 h 900113"/>
              <a:gd name="connsiteX64" fmla="*/ 578997 w 973138"/>
              <a:gd name="connsiteY64" fmla="*/ 899804 h 900113"/>
              <a:gd name="connsiteX65" fmla="*/ 560048 w 973138"/>
              <a:gd name="connsiteY65" fmla="*/ 880834 h 900113"/>
              <a:gd name="connsiteX66" fmla="*/ 560048 w 973138"/>
              <a:gd name="connsiteY66" fmla="*/ 793573 h 900113"/>
              <a:gd name="connsiteX67" fmla="*/ 461513 w 973138"/>
              <a:gd name="connsiteY67" fmla="*/ 894113 h 900113"/>
              <a:gd name="connsiteX68" fmla="*/ 434984 w 973138"/>
              <a:gd name="connsiteY68" fmla="*/ 894113 h 900113"/>
              <a:gd name="connsiteX69" fmla="*/ 434984 w 973138"/>
              <a:gd name="connsiteY69" fmla="*/ 867555 h 900113"/>
              <a:gd name="connsiteX70" fmla="*/ 560048 w 973138"/>
              <a:gd name="connsiteY70" fmla="*/ 740457 h 900113"/>
              <a:gd name="connsiteX71" fmla="*/ 560048 w 973138"/>
              <a:gd name="connsiteY71" fmla="*/ 636123 h 900113"/>
              <a:gd name="connsiteX72" fmla="*/ 355398 w 973138"/>
              <a:gd name="connsiteY72" fmla="*/ 636123 h 900113"/>
              <a:gd name="connsiteX73" fmla="*/ 336449 w 973138"/>
              <a:gd name="connsiteY73" fmla="*/ 617153 h 900113"/>
              <a:gd name="connsiteX74" fmla="*/ 355398 w 973138"/>
              <a:gd name="connsiteY74" fmla="*/ 598183 h 900113"/>
              <a:gd name="connsiteX75" fmla="*/ 935240 w 973138"/>
              <a:gd name="connsiteY75" fmla="*/ 598183 h 900113"/>
              <a:gd name="connsiteX76" fmla="*/ 935240 w 973138"/>
              <a:gd name="connsiteY76" fmla="*/ 110656 h 900113"/>
              <a:gd name="connsiteX77" fmla="*/ 336449 w 973138"/>
              <a:gd name="connsiteY77" fmla="*/ 110656 h 900113"/>
              <a:gd name="connsiteX78" fmla="*/ 317500 w 973138"/>
              <a:gd name="connsiteY78" fmla="*/ 93583 h 900113"/>
              <a:gd name="connsiteX79" fmla="*/ 336449 w 973138"/>
              <a:gd name="connsiteY79" fmla="*/ 74613 h 900113"/>
              <a:gd name="connsiteX80" fmla="*/ 186532 w 973138"/>
              <a:gd name="connsiteY80" fmla="*/ 38100 h 900113"/>
              <a:gd name="connsiteX81" fmla="*/ 120650 w 973138"/>
              <a:gd name="connsiteY81" fmla="*/ 103188 h 900113"/>
              <a:gd name="connsiteX82" fmla="*/ 186532 w 973138"/>
              <a:gd name="connsiteY82" fmla="*/ 168276 h 900113"/>
              <a:gd name="connsiteX83" fmla="*/ 252414 w 973138"/>
              <a:gd name="connsiteY83" fmla="*/ 103188 h 900113"/>
              <a:gd name="connsiteX84" fmla="*/ 186532 w 973138"/>
              <a:gd name="connsiteY84" fmla="*/ 38100 h 900113"/>
              <a:gd name="connsiteX85" fmla="*/ 187427 w 973138"/>
              <a:gd name="connsiteY85" fmla="*/ 0 h 900113"/>
              <a:gd name="connsiteX86" fmla="*/ 289660 w 973138"/>
              <a:gd name="connsiteY86" fmla="*/ 104224 h 900113"/>
              <a:gd name="connsiteX87" fmla="*/ 246116 w 973138"/>
              <a:gd name="connsiteY87" fmla="*/ 187603 h 900113"/>
              <a:gd name="connsiteX88" fmla="*/ 505485 w 973138"/>
              <a:gd name="connsiteY88" fmla="*/ 187603 h 900113"/>
              <a:gd name="connsiteX89" fmla="*/ 560388 w 973138"/>
              <a:gd name="connsiteY89" fmla="*/ 244452 h 900113"/>
              <a:gd name="connsiteX90" fmla="*/ 505485 w 973138"/>
              <a:gd name="connsiteY90" fmla="*/ 299406 h 900113"/>
              <a:gd name="connsiteX91" fmla="*/ 318058 w 973138"/>
              <a:gd name="connsiteY91" fmla="*/ 299406 h 900113"/>
              <a:gd name="connsiteX92" fmla="*/ 299126 w 973138"/>
              <a:gd name="connsiteY92" fmla="*/ 318356 h 900113"/>
              <a:gd name="connsiteX93" fmla="*/ 299126 w 973138"/>
              <a:gd name="connsiteY93" fmla="*/ 862214 h 900113"/>
              <a:gd name="connsiteX94" fmla="*/ 261262 w 973138"/>
              <a:gd name="connsiteY94" fmla="*/ 900113 h 900113"/>
              <a:gd name="connsiteX95" fmla="*/ 111699 w 973138"/>
              <a:gd name="connsiteY95" fmla="*/ 900113 h 900113"/>
              <a:gd name="connsiteX96" fmla="*/ 73835 w 973138"/>
              <a:gd name="connsiteY96" fmla="*/ 862214 h 900113"/>
              <a:gd name="connsiteX97" fmla="*/ 73835 w 973138"/>
              <a:gd name="connsiteY97" fmla="*/ 589337 h 900113"/>
              <a:gd name="connsiteX98" fmla="*/ 0 w 973138"/>
              <a:gd name="connsiteY98" fmla="*/ 496484 h 900113"/>
              <a:gd name="connsiteX99" fmla="*/ 0 w 973138"/>
              <a:gd name="connsiteY99" fmla="*/ 318356 h 900113"/>
              <a:gd name="connsiteX100" fmla="*/ 134417 w 973138"/>
              <a:gd name="connsiteY100" fmla="*/ 191393 h 900113"/>
              <a:gd name="connsiteX101" fmla="*/ 83301 w 973138"/>
              <a:gd name="connsiteY101" fmla="*/ 104224 h 900113"/>
              <a:gd name="connsiteX102" fmla="*/ 187427 w 973138"/>
              <a:gd name="connsiteY102" fmla="*/ 0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973138" h="900113">
                <a:moveTo>
                  <a:pt x="691400" y="225425"/>
                </a:moveTo>
                <a:cubicBezTo>
                  <a:pt x="691400" y="225425"/>
                  <a:pt x="691400" y="225425"/>
                  <a:pt x="804983" y="225425"/>
                </a:cubicBezTo>
                <a:cubicBezTo>
                  <a:pt x="804983" y="225425"/>
                  <a:pt x="806876" y="225425"/>
                  <a:pt x="808769" y="225425"/>
                </a:cubicBezTo>
                <a:cubicBezTo>
                  <a:pt x="808769" y="225425"/>
                  <a:pt x="808769" y="225425"/>
                  <a:pt x="810662" y="225425"/>
                </a:cubicBezTo>
                <a:cubicBezTo>
                  <a:pt x="810662" y="225425"/>
                  <a:pt x="810662" y="225425"/>
                  <a:pt x="812555" y="227314"/>
                </a:cubicBezTo>
                <a:cubicBezTo>
                  <a:pt x="812555" y="227314"/>
                  <a:pt x="812555" y="227314"/>
                  <a:pt x="814448" y="227314"/>
                </a:cubicBezTo>
                <a:cubicBezTo>
                  <a:pt x="816341" y="229203"/>
                  <a:pt x="818234" y="231092"/>
                  <a:pt x="820127" y="232981"/>
                </a:cubicBezTo>
                <a:cubicBezTo>
                  <a:pt x="820127" y="232981"/>
                  <a:pt x="820127" y="234870"/>
                  <a:pt x="820127" y="234870"/>
                </a:cubicBezTo>
                <a:cubicBezTo>
                  <a:pt x="820127" y="234870"/>
                  <a:pt x="822020" y="234870"/>
                  <a:pt x="822020" y="236759"/>
                </a:cubicBezTo>
                <a:cubicBezTo>
                  <a:pt x="822020" y="236759"/>
                  <a:pt x="822020" y="236759"/>
                  <a:pt x="822020" y="238648"/>
                </a:cubicBezTo>
                <a:cubicBezTo>
                  <a:pt x="822020" y="238648"/>
                  <a:pt x="822020" y="238648"/>
                  <a:pt x="822020" y="240537"/>
                </a:cubicBezTo>
                <a:cubicBezTo>
                  <a:pt x="823913" y="240537"/>
                  <a:pt x="823913" y="242426"/>
                  <a:pt x="823913" y="244314"/>
                </a:cubicBezTo>
                <a:cubicBezTo>
                  <a:pt x="823913" y="244314"/>
                  <a:pt x="823913" y="244314"/>
                  <a:pt x="823913" y="355761"/>
                </a:cubicBezTo>
                <a:cubicBezTo>
                  <a:pt x="823913" y="365206"/>
                  <a:pt x="814448" y="374650"/>
                  <a:pt x="804983" y="374650"/>
                </a:cubicBezTo>
                <a:cubicBezTo>
                  <a:pt x="793624" y="374650"/>
                  <a:pt x="786052" y="365206"/>
                  <a:pt x="786052" y="355761"/>
                </a:cubicBezTo>
                <a:cubicBezTo>
                  <a:pt x="786052" y="355761"/>
                  <a:pt x="786052" y="355761"/>
                  <a:pt x="786052" y="287760"/>
                </a:cubicBezTo>
                <a:cubicBezTo>
                  <a:pt x="786052" y="287760"/>
                  <a:pt x="786052" y="287760"/>
                  <a:pt x="592961" y="480430"/>
                </a:cubicBezTo>
                <a:cubicBezTo>
                  <a:pt x="585389" y="487986"/>
                  <a:pt x="574031" y="487986"/>
                  <a:pt x="566459" y="480430"/>
                </a:cubicBezTo>
                <a:cubicBezTo>
                  <a:pt x="566459" y="480430"/>
                  <a:pt x="566459" y="480430"/>
                  <a:pt x="505881" y="419984"/>
                </a:cubicBezTo>
                <a:cubicBezTo>
                  <a:pt x="505881" y="419984"/>
                  <a:pt x="505881" y="419984"/>
                  <a:pt x="405550" y="518208"/>
                </a:cubicBezTo>
                <a:cubicBezTo>
                  <a:pt x="401764" y="521986"/>
                  <a:pt x="397978" y="523875"/>
                  <a:pt x="392299" y="523875"/>
                </a:cubicBezTo>
                <a:cubicBezTo>
                  <a:pt x="388512" y="523875"/>
                  <a:pt x="382833" y="521986"/>
                  <a:pt x="379047" y="518208"/>
                </a:cubicBezTo>
                <a:cubicBezTo>
                  <a:pt x="371475" y="510653"/>
                  <a:pt x="371475" y="499319"/>
                  <a:pt x="379047" y="491764"/>
                </a:cubicBezTo>
                <a:cubicBezTo>
                  <a:pt x="379047" y="491764"/>
                  <a:pt x="379047" y="491764"/>
                  <a:pt x="492630" y="380317"/>
                </a:cubicBezTo>
                <a:cubicBezTo>
                  <a:pt x="498309" y="372761"/>
                  <a:pt x="511560" y="372761"/>
                  <a:pt x="519133" y="380317"/>
                </a:cubicBezTo>
                <a:lnTo>
                  <a:pt x="579710" y="440763"/>
                </a:lnTo>
                <a:cubicBezTo>
                  <a:pt x="579710" y="440763"/>
                  <a:pt x="579710" y="440763"/>
                  <a:pt x="759549" y="263204"/>
                </a:cubicBezTo>
                <a:cubicBezTo>
                  <a:pt x="759549" y="263204"/>
                  <a:pt x="759549" y="263204"/>
                  <a:pt x="691400" y="263204"/>
                </a:cubicBezTo>
                <a:cubicBezTo>
                  <a:pt x="681935" y="263204"/>
                  <a:pt x="674362" y="253759"/>
                  <a:pt x="674362" y="244314"/>
                </a:cubicBezTo>
                <a:cubicBezTo>
                  <a:pt x="674362" y="232981"/>
                  <a:pt x="681935" y="225425"/>
                  <a:pt x="691400" y="225425"/>
                </a:cubicBezTo>
                <a:close/>
                <a:moveTo>
                  <a:pt x="187727" y="225425"/>
                </a:moveTo>
                <a:cubicBezTo>
                  <a:pt x="114010" y="225425"/>
                  <a:pt x="36513" y="253844"/>
                  <a:pt x="36513" y="318261"/>
                </a:cubicBezTo>
                <a:cubicBezTo>
                  <a:pt x="36513" y="318261"/>
                  <a:pt x="36513" y="318261"/>
                  <a:pt x="36513" y="496354"/>
                </a:cubicBezTo>
                <a:cubicBezTo>
                  <a:pt x="36513" y="520984"/>
                  <a:pt x="53525" y="541825"/>
                  <a:pt x="74316" y="549403"/>
                </a:cubicBezTo>
                <a:cubicBezTo>
                  <a:pt x="74316" y="549403"/>
                  <a:pt x="74316" y="549403"/>
                  <a:pt x="74316" y="337207"/>
                </a:cubicBezTo>
                <a:cubicBezTo>
                  <a:pt x="74316" y="327734"/>
                  <a:pt x="83767" y="318261"/>
                  <a:pt x="93218" y="318261"/>
                </a:cubicBezTo>
                <a:cubicBezTo>
                  <a:pt x="104559" y="318261"/>
                  <a:pt x="112120" y="327734"/>
                  <a:pt x="112120" y="337207"/>
                </a:cubicBezTo>
                <a:cubicBezTo>
                  <a:pt x="112120" y="337207"/>
                  <a:pt x="112120" y="337207"/>
                  <a:pt x="112120" y="572138"/>
                </a:cubicBezTo>
                <a:cubicBezTo>
                  <a:pt x="112120" y="572138"/>
                  <a:pt x="112120" y="572138"/>
                  <a:pt x="112120" y="862013"/>
                </a:cubicBezTo>
                <a:cubicBezTo>
                  <a:pt x="112120" y="862013"/>
                  <a:pt x="112120" y="862013"/>
                  <a:pt x="168825" y="862013"/>
                </a:cubicBezTo>
                <a:cubicBezTo>
                  <a:pt x="168825" y="862013"/>
                  <a:pt x="168825" y="862013"/>
                  <a:pt x="168825" y="562665"/>
                </a:cubicBezTo>
                <a:cubicBezTo>
                  <a:pt x="168825" y="551298"/>
                  <a:pt x="176386" y="543719"/>
                  <a:pt x="187727" y="543719"/>
                </a:cubicBezTo>
                <a:cubicBezTo>
                  <a:pt x="197178" y="543719"/>
                  <a:pt x="204739" y="551298"/>
                  <a:pt x="204739" y="562665"/>
                </a:cubicBezTo>
                <a:cubicBezTo>
                  <a:pt x="204739" y="562665"/>
                  <a:pt x="204739" y="562665"/>
                  <a:pt x="204739" y="862013"/>
                </a:cubicBezTo>
                <a:cubicBezTo>
                  <a:pt x="204739" y="862013"/>
                  <a:pt x="204739" y="862013"/>
                  <a:pt x="261444" y="862013"/>
                </a:cubicBezTo>
                <a:cubicBezTo>
                  <a:pt x="261444" y="862013"/>
                  <a:pt x="261444" y="862013"/>
                  <a:pt x="261444" y="318261"/>
                </a:cubicBezTo>
                <a:cubicBezTo>
                  <a:pt x="261444" y="287947"/>
                  <a:pt x="286016" y="263317"/>
                  <a:pt x="318149" y="263317"/>
                </a:cubicBezTo>
                <a:cubicBezTo>
                  <a:pt x="318149" y="263317"/>
                  <a:pt x="318149" y="263317"/>
                  <a:pt x="505276" y="263317"/>
                </a:cubicBezTo>
                <a:cubicBezTo>
                  <a:pt x="514727" y="263317"/>
                  <a:pt x="522288" y="253844"/>
                  <a:pt x="522288" y="244371"/>
                </a:cubicBezTo>
                <a:cubicBezTo>
                  <a:pt x="522288" y="233004"/>
                  <a:pt x="514727" y="225425"/>
                  <a:pt x="505276" y="225425"/>
                </a:cubicBezTo>
                <a:cubicBezTo>
                  <a:pt x="505276" y="225425"/>
                  <a:pt x="505276" y="225425"/>
                  <a:pt x="187727" y="225425"/>
                </a:cubicBezTo>
                <a:close/>
                <a:moveTo>
                  <a:pt x="336449" y="74613"/>
                </a:moveTo>
                <a:cubicBezTo>
                  <a:pt x="336449" y="74613"/>
                  <a:pt x="336449" y="74613"/>
                  <a:pt x="954189" y="74613"/>
                </a:cubicBezTo>
                <a:cubicBezTo>
                  <a:pt x="963663" y="74613"/>
                  <a:pt x="973138" y="82201"/>
                  <a:pt x="973138" y="93583"/>
                </a:cubicBezTo>
                <a:cubicBezTo>
                  <a:pt x="973138" y="93583"/>
                  <a:pt x="973138" y="93583"/>
                  <a:pt x="973138" y="617153"/>
                </a:cubicBezTo>
                <a:cubicBezTo>
                  <a:pt x="973138" y="628535"/>
                  <a:pt x="963663" y="636123"/>
                  <a:pt x="954189" y="636123"/>
                </a:cubicBezTo>
                <a:cubicBezTo>
                  <a:pt x="954189" y="636123"/>
                  <a:pt x="954189" y="636123"/>
                  <a:pt x="597946" y="636123"/>
                </a:cubicBezTo>
                <a:cubicBezTo>
                  <a:pt x="597946" y="636123"/>
                  <a:pt x="597946" y="636123"/>
                  <a:pt x="597946" y="740457"/>
                </a:cubicBezTo>
                <a:cubicBezTo>
                  <a:pt x="597946" y="740457"/>
                  <a:pt x="597946" y="740457"/>
                  <a:pt x="723010" y="867555"/>
                </a:cubicBezTo>
                <a:cubicBezTo>
                  <a:pt x="730590" y="875143"/>
                  <a:pt x="730590" y="886525"/>
                  <a:pt x="723010" y="894113"/>
                </a:cubicBezTo>
                <a:cubicBezTo>
                  <a:pt x="719220" y="897907"/>
                  <a:pt x="715431" y="899804"/>
                  <a:pt x="709746" y="899804"/>
                </a:cubicBezTo>
                <a:cubicBezTo>
                  <a:pt x="705956" y="899804"/>
                  <a:pt x="700271" y="897907"/>
                  <a:pt x="696482" y="894113"/>
                </a:cubicBezTo>
                <a:cubicBezTo>
                  <a:pt x="696482" y="894113"/>
                  <a:pt x="696482" y="894113"/>
                  <a:pt x="597946" y="793573"/>
                </a:cubicBezTo>
                <a:cubicBezTo>
                  <a:pt x="597946" y="793573"/>
                  <a:pt x="597946" y="793573"/>
                  <a:pt x="597946" y="880834"/>
                </a:cubicBezTo>
                <a:cubicBezTo>
                  <a:pt x="597946" y="890319"/>
                  <a:pt x="590367" y="899804"/>
                  <a:pt x="578997" y="899804"/>
                </a:cubicBezTo>
                <a:cubicBezTo>
                  <a:pt x="569523" y="899804"/>
                  <a:pt x="560048" y="890319"/>
                  <a:pt x="560048" y="880834"/>
                </a:cubicBezTo>
                <a:cubicBezTo>
                  <a:pt x="560048" y="880834"/>
                  <a:pt x="560048" y="880834"/>
                  <a:pt x="560048" y="793573"/>
                </a:cubicBezTo>
                <a:cubicBezTo>
                  <a:pt x="560048" y="793573"/>
                  <a:pt x="560048" y="793573"/>
                  <a:pt x="461513" y="894113"/>
                </a:cubicBezTo>
                <a:cubicBezTo>
                  <a:pt x="453933" y="901701"/>
                  <a:pt x="442564" y="901701"/>
                  <a:pt x="434984" y="894113"/>
                </a:cubicBezTo>
                <a:cubicBezTo>
                  <a:pt x="427405" y="886525"/>
                  <a:pt x="427405" y="875143"/>
                  <a:pt x="434984" y="867555"/>
                </a:cubicBezTo>
                <a:cubicBezTo>
                  <a:pt x="434984" y="867555"/>
                  <a:pt x="434984" y="867555"/>
                  <a:pt x="560048" y="740457"/>
                </a:cubicBezTo>
                <a:cubicBezTo>
                  <a:pt x="560048" y="740457"/>
                  <a:pt x="560048" y="740457"/>
                  <a:pt x="560048" y="636123"/>
                </a:cubicBezTo>
                <a:cubicBezTo>
                  <a:pt x="560048" y="636123"/>
                  <a:pt x="560048" y="636123"/>
                  <a:pt x="355398" y="636123"/>
                </a:cubicBezTo>
                <a:cubicBezTo>
                  <a:pt x="344029" y="636123"/>
                  <a:pt x="336449" y="628535"/>
                  <a:pt x="336449" y="617153"/>
                </a:cubicBezTo>
                <a:cubicBezTo>
                  <a:pt x="336449" y="607668"/>
                  <a:pt x="344029" y="598183"/>
                  <a:pt x="355398" y="598183"/>
                </a:cubicBezTo>
                <a:cubicBezTo>
                  <a:pt x="355398" y="598183"/>
                  <a:pt x="355398" y="598183"/>
                  <a:pt x="935240" y="598183"/>
                </a:cubicBezTo>
                <a:cubicBezTo>
                  <a:pt x="935240" y="598183"/>
                  <a:pt x="935240" y="598183"/>
                  <a:pt x="935240" y="110656"/>
                </a:cubicBezTo>
                <a:cubicBezTo>
                  <a:pt x="935240" y="110656"/>
                  <a:pt x="935240" y="110656"/>
                  <a:pt x="336449" y="110656"/>
                </a:cubicBezTo>
                <a:cubicBezTo>
                  <a:pt x="325080" y="110656"/>
                  <a:pt x="317500" y="103068"/>
                  <a:pt x="317500" y="93583"/>
                </a:cubicBezTo>
                <a:cubicBezTo>
                  <a:pt x="317500" y="82201"/>
                  <a:pt x="325080" y="74613"/>
                  <a:pt x="336449" y="74613"/>
                </a:cubicBezTo>
                <a:close/>
                <a:moveTo>
                  <a:pt x="186532" y="38100"/>
                </a:moveTo>
                <a:cubicBezTo>
                  <a:pt x="150146" y="38100"/>
                  <a:pt x="120650" y="67241"/>
                  <a:pt x="120650" y="103188"/>
                </a:cubicBezTo>
                <a:cubicBezTo>
                  <a:pt x="120650" y="139135"/>
                  <a:pt x="150146" y="168276"/>
                  <a:pt x="186532" y="168276"/>
                </a:cubicBezTo>
                <a:cubicBezTo>
                  <a:pt x="222918" y="168276"/>
                  <a:pt x="252414" y="139135"/>
                  <a:pt x="252414" y="103188"/>
                </a:cubicBezTo>
                <a:cubicBezTo>
                  <a:pt x="252414" y="67241"/>
                  <a:pt x="222918" y="38100"/>
                  <a:pt x="186532" y="38100"/>
                </a:cubicBezTo>
                <a:close/>
                <a:moveTo>
                  <a:pt x="187427" y="0"/>
                </a:moveTo>
                <a:cubicBezTo>
                  <a:pt x="244223" y="0"/>
                  <a:pt x="289660" y="47374"/>
                  <a:pt x="289660" y="104224"/>
                </a:cubicBezTo>
                <a:cubicBezTo>
                  <a:pt x="289660" y="138333"/>
                  <a:pt x="272621" y="168653"/>
                  <a:pt x="246116" y="187603"/>
                </a:cubicBezTo>
                <a:cubicBezTo>
                  <a:pt x="246116" y="187603"/>
                  <a:pt x="246116" y="187603"/>
                  <a:pt x="505485" y="187603"/>
                </a:cubicBezTo>
                <a:cubicBezTo>
                  <a:pt x="535776" y="187603"/>
                  <a:pt x="560388" y="212237"/>
                  <a:pt x="560388" y="244452"/>
                </a:cubicBezTo>
                <a:cubicBezTo>
                  <a:pt x="560388" y="274772"/>
                  <a:pt x="535776" y="299406"/>
                  <a:pt x="505485" y="299406"/>
                </a:cubicBezTo>
                <a:cubicBezTo>
                  <a:pt x="505485" y="299406"/>
                  <a:pt x="505485" y="299406"/>
                  <a:pt x="318058" y="299406"/>
                </a:cubicBezTo>
                <a:cubicBezTo>
                  <a:pt x="306699" y="299406"/>
                  <a:pt x="299126" y="308881"/>
                  <a:pt x="299126" y="318356"/>
                </a:cubicBezTo>
                <a:cubicBezTo>
                  <a:pt x="299126" y="318356"/>
                  <a:pt x="299126" y="318356"/>
                  <a:pt x="299126" y="862214"/>
                </a:cubicBezTo>
                <a:cubicBezTo>
                  <a:pt x="299126" y="883058"/>
                  <a:pt x="282087" y="900113"/>
                  <a:pt x="261262" y="900113"/>
                </a:cubicBezTo>
                <a:cubicBezTo>
                  <a:pt x="261262" y="900113"/>
                  <a:pt x="261262" y="900113"/>
                  <a:pt x="111699" y="900113"/>
                </a:cubicBezTo>
                <a:cubicBezTo>
                  <a:pt x="90874" y="900113"/>
                  <a:pt x="73835" y="883058"/>
                  <a:pt x="73835" y="862214"/>
                </a:cubicBezTo>
                <a:cubicBezTo>
                  <a:pt x="73835" y="862214"/>
                  <a:pt x="73835" y="862214"/>
                  <a:pt x="73835" y="589337"/>
                </a:cubicBezTo>
                <a:cubicBezTo>
                  <a:pt x="32184" y="579862"/>
                  <a:pt x="0" y="541963"/>
                  <a:pt x="0" y="496484"/>
                </a:cubicBezTo>
                <a:cubicBezTo>
                  <a:pt x="0" y="496484"/>
                  <a:pt x="0" y="496484"/>
                  <a:pt x="0" y="318356"/>
                </a:cubicBezTo>
                <a:cubicBezTo>
                  <a:pt x="0" y="253927"/>
                  <a:pt x="53010" y="206552"/>
                  <a:pt x="134417" y="191393"/>
                </a:cubicBezTo>
                <a:cubicBezTo>
                  <a:pt x="104126" y="174338"/>
                  <a:pt x="83301" y="140228"/>
                  <a:pt x="83301" y="104224"/>
                </a:cubicBezTo>
                <a:cubicBezTo>
                  <a:pt x="83301" y="47374"/>
                  <a:pt x="130631" y="0"/>
                  <a:pt x="1874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4" name="Freeform: Shape 313">
            <a:extLst>
              <a:ext uri="{FF2B5EF4-FFF2-40B4-BE49-F238E27FC236}">
                <a16:creationId xmlns:a16="http://schemas.microsoft.com/office/drawing/2014/main" id="{DCB74E2A-FE68-478E-A729-BF2AD3819376}"/>
              </a:ext>
            </a:extLst>
          </p:cNvPr>
          <p:cNvSpPr>
            <a:spLocks/>
          </p:cNvSpPr>
          <p:nvPr/>
        </p:nvSpPr>
        <p:spPr bwMode="auto">
          <a:xfrm>
            <a:off x="8645500" y="3230802"/>
            <a:ext cx="543183" cy="434331"/>
          </a:xfrm>
          <a:custGeom>
            <a:avLst/>
            <a:gdLst>
              <a:gd name="connsiteX0" fmla="*/ 488524 w 1125700"/>
              <a:gd name="connsiteY0" fmla="*/ 785813 h 900113"/>
              <a:gd name="connsiteX1" fmla="*/ 488524 w 1125700"/>
              <a:gd name="connsiteY1" fmla="*/ 804863 h 900113"/>
              <a:gd name="connsiteX2" fmla="*/ 471488 w 1125700"/>
              <a:gd name="connsiteY2" fmla="*/ 862013 h 900113"/>
              <a:gd name="connsiteX3" fmla="*/ 957936 w 1125700"/>
              <a:gd name="connsiteY3" fmla="*/ 862013 h 900113"/>
              <a:gd name="connsiteX4" fmla="*/ 1012826 w 1125700"/>
              <a:gd name="connsiteY4" fmla="*/ 804863 h 900113"/>
              <a:gd name="connsiteX5" fmla="*/ 1012826 w 1125700"/>
              <a:gd name="connsiteY5" fmla="*/ 785813 h 900113"/>
              <a:gd name="connsiteX6" fmla="*/ 488524 w 1125700"/>
              <a:gd name="connsiteY6" fmla="*/ 785813 h 900113"/>
              <a:gd name="connsiteX7" fmla="*/ 544452 w 1125700"/>
              <a:gd name="connsiteY7" fmla="*/ 636588 h 900113"/>
              <a:gd name="connsiteX8" fmla="*/ 806512 w 1125700"/>
              <a:gd name="connsiteY8" fmla="*/ 636588 h 900113"/>
              <a:gd name="connsiteX9" fmla="*/ 825500 w 1125700"/>
              <a:gd name="connsiteY9" fmla="*/ 655638 h 900113"/>
              <a:gd name="connsiteX10" fmla="*/ 806512 w 1125700"/>
              <a:gd name="connsiteY10" fmla="*/ 674688 h 900113"/>
              <a:gd name="connsiteX11" fmla="*/ 544452 w 1125700"/>
              <a:gd name="connsiteY11" fmla="*/ 674688 h 900113"/>
              <a:gd name="connsiteX12" fmla="*/ 525464 w 1125700"/>
              <a:gd name="connsiteY12" fmla="*/ 655638 h 900113"/>
              <a:gd name="connsiteX13" fmla="*/ 544452 w 1125700"/>
              <a:gd name="connsiteY13" fmla="*/ 636588 h 900113"/>
              <a:gd name="connsiteX14" fmla="*/ 433062 w 1125700"/>
              <a:gd name="connsiteY14" fmla="*/ 636588 h 900113"/>
              <a:gd name="connsiteX15" fmla="*/ 470512 w 1125700"/>
              <a:gd name="connsiteY15" fmla="*/ 636588 h 900113"/>
              <a:gd name="connsiteX16" fmla="*/ 487364 w 1125700"/>
              <a:gd name="connsiteY16" fmla="*/ 655638 h 900113"/>
              <a:gd name="connsiteX17" fmla="*/ 470512 w 1125700"/>
              <a:gd name="connsiteY17" fmla="*/ 674688 h 900113"/>
              <a:gd name="connsiteX18" fmla="*/ 433062 w 1125700"/>
              <a:gd name="connsiteY18" fmla="*/ 674688 h 900113"/>
              <a:gd name="connsiteX19" fmla="*/ 414338 w 1125700"/>
              <a:gd name="connsiteY19" fmla="*/ 655638 h 900113"/>
              <a:gd name="connsiteX20" fmla="*/ 433062 w 1125700"/>
              <a:gd name="connsiteY20" fmla="*/ 636588 h 900113"/>
              <a:gd name="connsiteX21" fmla="*/ 693738 w 1125700"/>
              <a:gd name="connsiteY21" fmla="*/ 561975 h 900113"/>
              <a:gd name="connsiteX22" fmla="*/ 731838 w 1125700"/>
              <a:gd name="connsiteY22" fmla="*/ 561975 h 900113"/>
              <a:gd name="connsiteX23" fmla="*/ 750888 w 1125700"/>
              <a:gd name="connsiteY23" fmla="*/ 581193 h 900113"/>
              <a:gd name="connsiteX24" fmla="*/ 731838 w 1125700"/>
              <a:gd name="connsiteY24" fmla="*/ 598488 h 900113"/>
              <a:gd name="connsiteX25" fmla="*/ 693738 w 1125700"/>
              <a:gd name="connsiteY25" fmla="*/ 598488 h 900113"/>
              <a:gd name="connsiteX26" fmla="*/ 674688 w 1125700"/>
              <a:gd name="connsiteY26" fmla="*/ 581193 h 900113"/>
              <a:gd name="connsiteX27" fmla="*/ 693738 w 1125700"/>
              <a:gd name="connsiteY27" fmla="*/ 561975 h 900113"/>
              <a:gd name="connsiteX28" fmla="*/ 433282 w 1125700"/>
              <a:gd name="connsiteY28" fmla="*/ 561975 h 900113"/>
              <a:gd name="connsiteX29" fmla="*/ 620820 w 1125700"/>
              <a:gd name="connsiteY29" fmla="*/ 561975 h 900113"/>
              <a:gd name="connsiteX30" fmla="*/ 639764 w 1125700"/>
              <a:gd name="connsiteY30" fmla="*/ 581193 h 900113"/>
              <a:gd name="connsiteX31" fmla="*/ 620820 w 1125700"/>
              <a:gd name="connsiteY31" fmla="*/ 598488 h 900113"/>
              <a:gd name="connsiteX32" fmla="*/ 433282 w 1125700"/>
              <a:gd name="connsiteY32" fmla="*/ 598488 h 900113"/>
              <a:gd name="connsiteX33" fmla="*/ 414338 w 1125700"/>
              <a:gd name="connsiteY33" fmla="*/ 581193 h 900113"/>
              <a:gd name="connsiteX34" fmla="*/ 433282 w 1125700"/>
              <a:gd name="connsiteY34" fmla="*/ 561975 h 900113"/>
              <a:gd name="connsiteX35" fmla="*/ 544352 w 1125700"/>
              <a:gd name="connsiteY35" fmla="*/ 487363 h 900113"/>
              <a:gd name="connsiteX36" fmla="*/ 655798 w 1125700"/>
              <a:gd name="connsiteY36" fmla="*/ 487363 h 900113"/>
              <a:gd name="connsiteX37" fmla="*/ 674688 w 1125700"/>
              <a:gd name="connsiteY37" fmla="*/ 505620 h 900113"/>
              <a:gd name="connsiteX38" fmla="*/ 655798 w 1125700"/>
              <a:gd name="connsiteY38" fmla="*/ 523876 h 900113"/>
              <a:gd name="connsiteX39" fmla="*/ 544352 w 1125700"/>
              <a:gd name="connsiteY39" fmla="*/ 523876 h 900113"/>
              <a:gd name="connsiteX40" fmla="*/ 525464 w 1125700"/>
              <a:gd name="connsiteY40" fmla="*/ 505620 h 900113"/>
              <a:gd name="connsiteX41" fmla="*/ 544352 w 1125700"/>
              <a:gd name="connsiteY41" fmla="*/ 487363 h 900113"/>
              <a:gd name="connsiteX42" fmla="*/ 433062 w 1125700"/>
              <a:gd name="connsiteY42" fmla="*/ 487363 h 900113"/>
              <a:gd name="connsiteX43" fmla="*/ 470512 w 1125700"/>
              <a:gd name="connsiteY43" fmla="*/ 487363 h 900113"/>
              <a:gd name="connsiteX44" fmla="*/ 487364 w 1125700"/>
              <a:gd name="connsiteY44" fmla="*/ 505620 h 900113"/>
              <a:gd name="connsiteX45" fmla="*/ 470512 w 1125700"/>
              <a:gd name="connsiteY45" fmla="*/ 523876 h 900113"/>
              <a:gd name="connsiteX46" fmla="*/ 433062 w 1125700"/>
              <a:gd name="connsiteY46" fmla="*/ 523876 h 900113"/>
              <a:gd name="connsiteX47" fmla="*/ 414338 w 1125700"/>
              <a:gd name="connsiteY47" fmla="*/ 505620 h 900113"/>
              <a:gd name="connsiteX48" fmla="*/ 433062 w 1125700"/>
              <a:gd name="connsiteY48" fmla="*/ 487363 h 900113"/>
              <a:gd name="connsiteX49" fmla="*/ 433228 w 1125700"/>
              <a:gd name="connsiteY49" fmla="*/ 412750 h 900113"/>
              <a:gd name="connsiteX50" fmla="*/ 544674 w 1125700"/>
              <a:gd name="connsiteY50" fmla="*/ 412750 h 900113"/>
              <a:gd name="connsiteX51" fmla="*/ 563564 w 1125700"/>
              <a:gd name="connsiteY51" fmla="*/ 430046 h 900113"/>
              <a:gd name="connsiteX52" fmla="*/ 544674 w 1125700"/>
              <a:gd name="connsiteY52" fmla="*/ 449263 h 900113"/>
              <a:gd name="connsiteX53" fmla="*/ 433228 w 1125700"/>
              <a:gd name="connsiteY53" fmla="*/ 449263 h 900113"/>
              <a:gd name="connsiteX54" fmla="*/ 414338 w 1125700"/>
              <a:gd name="connsiteY54" fmla="*/ 430046 h 900113"/>
              <a:gd name="connsiteX55" fmla="*/ 433228 w 1125700"/>
              <a:gd name="connsiteY55" fmla="*/ 412750 h 900113"/>
              <a:gd name="connsiteX56" fmla="*/ 544512 w 1125700"/>
              <a:gd name="connsiteY56" fmla="*/ 336550 h 900113"/>
              <a:gd name="connsiteX57" fmla="*/ 620712 w 1125700"/>
              <a:gd name="connsiteY57" fmla="*/ 336550 h 900113"/>
              <a:gd name="connsiteX58" fmla="*/ 639764 w 1125700"/>
              <a:gd name="connsiteY58" fmla="*/ 355600 h 900113"/>
              <a:gd name="connsiteX59" fmla="*/ 620712 w 1125700"/>
              <a:gd name="connsiteY59" fmla="*/ 374650 h 900113"/>
              <a:gd name="connsiteX60" fmla="*/ 544512 w 1125700"/>
              <a:gd name="connsiteY60" fmla="*/ 374650 h 900113"/>
              <a:gd name="connsiteX61" fmla="*/ 525464 w 1125700"/>
              <a:gd name="connsiteY61" fmla="*/ 355600 h 900113"/>
              <a:gd name="connsiteX62" fmla="*/ 544512 w 1125700"/>
              <a:gd name="connsiteY62" fmla="*/ 336550 h 900113"/>
              <a:gd name="connsiteX63" fmla="*/ 433062 w 1125700"/>
              <a:gd name="connsiteY63" fmla="*/ 336550 h 900113"/>
              <a:gd name="connsiteX64" fmla="*/ 470512 w 1125700"/>
              <a:gd name="connsiteY64" fmla="*/ 336550 h 900113"/>
              <a:gd name="connsiteX65" fmla="*/ 487364 w 1125700"/>
              <a:gd name="connsiteY65" fmla="*/ 355600 h 900113"/>
              <a:gd name="connsiteX66" fmla="*/ 470512 w 1125700"/>
              <a:gd name="connsiteY66" fmla="*/ 374650 h 900113"/>
              <a:gd name="connsiteX67" fmla="*/ 433062 w 1125700"/>
              <a:gd name="connsiteY67" fmla="*/ 374650 h 900113"/>
              <a:gd name="connsiteX68" fmla="*/ 414338 w 1125700"/>
              <a:gd name="connsiteY68" fmla="*/ 355600 h 900113"/>
              <a:gd name="connsiteX69" fmla="*/ 433062 w 1125700"/>
              <a:gd name="connsiteY69" fmla="*/ 336550 h 900113"/>
              <a:gd name="connsiteX70" fmla="*/ 620276 w 1125700"/>
              <a:gd name="connsiteY70" fmla="*/ 263525 h 900113"/>
              <a:gd name="connsiteX71" fmla="*/ 638888 w 1125700"/>
              <a:gd name="connsiteY71" fmla="*/ 263525 h 900113"/>
              <a:gd name="connsiteX72" fmla="*/ 655638 w 1125700"/>
              <a:gd name="connsiteY72" fmla="*/ 280069 h 900113"/>
              <a:gd name="connsiteX73" fmla="*/ 638888 w 1125700"/>
              <a:gd name="connsiteY73" fmla="*/ 298450 h 900113"/>
              <a:gd name="connsiteX74" fmla="*/ 620276 w 1125700"/>
              <a:gd name="connsiteY74" fmla="*/ 298450 h 900113"/>
              <a:gd name="connsiteX75" fmla="*/ 601664 w 1125700"/>
              <a:gd name="connsiteY75" fmla="*/ 280069 h 900113"/>
              <a:gd name="connsiteX76" fmla="*/ 620276 w 1125700"/>
              <a:gd name="connsiteY76" fmla="*/ 263525 h 900113"/>
              <a:gd name="connsiteX77" fmla="*/ 433228 w 1125700"/>
              <a:gd name="connsiteY77" fmla="*/ 263525 h 900113"/>
              <a:gd name="connsiteX78" fmla="*/ 544674 w 1125700"/>
              <a:gd name="connsiteY78" fmla="*/ 263525 h 900113"/>
              <a:gd name="connsiteX79" fmla="*/ 563564 w 1125700"/>
              <a:gd name="connsiteY79" fmla="*/ 280069 h 900113"/>
              <a:gd name="connsiteX80" fmla="*/ 544674 w 1125700"/>
              <a:gd name="connsiteY80" fmla="*/ 298450 h 900113"/>
              <a:gd name="connsiteX81" fmla="*/ 433228 w 1125700"/>
              <a:gd name="connsiteY81" fmla="*/ 298450 h 900113"/>
              <a:gd name="connsiteX82" fmla="*/ 414338 w 1125700"/>
              <a:gd name="connsiteY82" fmla="*/ 280069 h 900113"/>
              <a:gd name="connsiteX83" fmla="*/ 433228 w 1125700"/>
              <a:gd name="connsiteY83" fmla="*/ 263525 h 900113"/>
              <a:gd name="connsiteX84" fmla="*/ 862808 w 1125700"/>
              <a:gd name="connsiteY84" fmla="*/ 225425 h 900113"/>
              <a:gd name="connsiteX85" fmla="*/ 712788 w 1125700"/>
              <a:gd name="connsiteY85" fmla="*/ 374650 h 900113"/>
              <a:gd name="connsiteX86" fmla="*/ 862808 w 1125700"/>
              <a:gd name="connsiteY86" fmla="*/ 523875 h 900113"/>
              <a:gd name="connsiteX87" fmla="*/ 1012826 w 1125700"/>
              <a:gd name="connsiteY87" fmla="*/ 374650 h 900113"/>
              <a:gd name="connsiteX88" fmla="*/ 862808 w 1125700"/>
              <a:gd name="connsiteY88" fmla="*/ 225425 h 900113"/>
              <a:gd name="connsiteX89" fmla="*/ 862888 w 1125700"/>
              <a:gd name="connsiteY89" fmla="*/ 187325 h 900113"/>
              <a:gd name="connsiteX90" fmla="*/ 1051086 w 1125700"/>
              <a:gd name="connsiteY90" fmla="*/ 374992 h 900113"/>
              <a:gd name="connsiteX91" fmla="*/ 1009264 w 1125700"/>
              <a:gd name="connsiteY91" fmla="*/ 492521 h 900113"/>
              <a:gd name="connsiteX92" fmla="*/ 1121424 w 1125700"/>
              <a:gd name="connsiteY92" fmla="*/ 604363 h 900113"/>
              <a:gd name="connsiteX93" fmla="*/ 1121424 w 1125700"/>
              <a:gd name="connsiteY93" fmla="*/ 630901 h 900113"/>
              <a:gd name="connsiteX94" fmla="*/ 1108116 w 1125700"/>
              <a:gd name="connsiteY94" fmla="*/ 636588 h 900113"/>
              <a:gd name="connsiteX95" fmla="*/ 1094808 w 1125700"/>
              <a:gd name="connsiteY95" fmla="*/ 630901 h 900113"/>
              <a:gd name="connsiteX96" fmla="*/ 982650 w 1125700"/>
              <a:gd name="connsiteY96" fmla="*/ 519060 h 900113"/>
              <a:gd name="connsiteX97" fmla="*/ 862888 w 1125700"/>
              <a:gd name="connsiteY97" fmla="*/ 562659 h 900113"/>
              <a:gd name="connsiteX98" fmla="*/ 674688 w 1125700"/>
              <a:gd name="connsiteY98" fmla="*/ 374992 h 900113"/>
              <a:gd name="connsiteX99" fmla="*/ 862888 w 1125700"/>
              <a:gd name="connsiteY99" fmla="*/ 187325 h 900113"/>
              <a:gd name="connsiteX100" fmla="*/ 544384 w 1125700"/>
              <a:gd name="connsiteY100" fmla="*/ 187325 h 900113"/>
              <a:gd name="connsiteX101" fmla="*/ 693866 w 1125700"/>
              <a:gd name="connsiteY101" fmla="*/ 187325 h 900113"/>
              <a:gd name="connsiteX102" fmla="*/ 712788 w 1125700"/>
              <a:gd name="connsiteY102" fmla="*/ 206375 h 900113"/>
              <a:gd name="connsiteX103" fmla="*/ 693866 w 1125700"/>
              <a:gd name="connsiteY103" fmla="*/ 225425 h 900113"/>
              <a:gd name="connsiteX104" fmla="*/ 544384 w 1125700"/>
              <a:gd name="connsiteY104" fmla="*/ 225425 h 900113"/>
              <a:gd name="connsiteX105" fmla="*/ 525464 w 1125700"/>
              <a:gd name="connsiteY105" fmla="*/ 206375 h 900113"/>
              <a:gd name="connsiteX106" fmla="*/ 544384 w 1125700"/>
              <a:gd name="connsiteY106" fmla="*/ 187325 h 900113"/>
              <a:gd name="connsiteX107" fmla="*/ 433062 w 1125700"/>
              <a:gd name="connsiteY107" fmla="*/ 187325 h 900113"/>
              <a:gd name="connsiteX108" fmla="*/ 470512 w 1125700"/>
              <a:gd name="connsiteY108" fmla="*/ 187325 h 900113"/>
              <a:gd name="connsiteX109" fmla="*/ 487364 w 1125700"/>
              <a:gd name="connsiteY109" fmla="*/ 206375 h 900113"/>
              <a:gd name="connsiteX110" fmla="*/ 470512 w 1125700"/>
              <a:gd name="connsiteY110" fmla="*/ 225425 h 900113"/>
              <a:gd name="connsiteX111" fmla="*/ 433062 w 1125700"/>
              <a:gd name="connsiteY111" fmla="*/ 225425 h 900113"/>
              <a:gd name="connsiteX112" fmla="*/ 414338 w 1125700"/>
              <a:gd name="connsiteY112" fmla="*/ 206375 h 900113"/>
              <a:gd name="connsiteX113" fmla="*/ 433062 w 1125700"/>
              <a:gd name="connsiteY113" fmla="*/ 187325 h 900113"/>
              <a:gd name="connsiteX114" fmla="*/ 770020 w 1125700"/>
              <a:gd name="connsiteY114" fmla="*/ 111125 h 900113"/>
              <a:gd name="connsiteX115" fmla="*/ 806370 w 1125700"/>
              <a:gd name="connsiteY115" fmla="*/ 111125 h 900113"/>
              <a:gd name="connsiteX116" fmla="*/ 825500 w 1125700"/>
              <a:gd name="connsiteY116" fmla="*/ 130175 h 900113"/>
              <a:gd name="connsiteX117" fmla="*/ 806370 w 1125700"/>
              <a:gd name="connsiteY117" fmla="*/ 149225 h 900113"/>
              <a:gd name="connsiteX118" fmla="*/ 770020 w 1125700"/>
              <a:gd name="connsiteY118" fmla="*/ 149225 h 900113"/>
              <a:gd name="connsiteX119" fmla="*/ 750888 w 1125700"/>
              <a:gd name="connsiteY119" fmla="*/ 130175 h 900113"/>
              <a:gd name="connsiteX120" fmla="*/ 770020 w 1125700"/>
              <a:gd name="connsiteY120" fmla="*/ 111125 h 900113"/>
              <a:gd name="connsiteX121" fmla="*/ 433228 w 1125700"/>
              <a:gd name="connsiteY121" fmla="*/ 111125 h 900113"/>
              <a:gd name="connsiteX122" fmla="*/ 693898 w 1125700"/>
              <a:gd name="connsiteY122" fmla="*/ 111125 h 900113"/>
              <a:gd name="connsiteX123" fmla="*/ 712788 w 1125700"/>
              <a:gd name="connsiteY123" fmla="*/ 130175 h 900113"/>
              <a:gd name="connsiteX124" fmla="*/ 693898 w 1125700"/>
              <a:gd name="connsiteY124" fmla="*/ 149225 h 900113"/>
              <a:gd name="connsiteX125" fmla="*/ 433228 w 1125700"/>
              <a:gd name="connsiteY125" fmla="*/ 149225 h 900113"/>
              <a:gd name="connsiteX126" fmla="*/ 414338 w 1125700"/>
              <a:gd name="connsiteY126" fmla="*/ 130175 h 900113"/>
              <a:gd name="connsiteX127" fmla="*/ 433228 w 1125700"/>
              <a:gd name="connsiteY127" fmla="*/ 111125 h 900113"/>
              <a:gd name="connsiteX128" fmla="*/ 244710 w 1125700"/>
              <a:gd name="connsiteY128" fmla="*/ 0 h 900113"/>
              <a:gd name="connsiteX129" fmla="*/ 825184 w 1125700"/>
              <a:gd name="connsiteY129" fmla="*/ 0 h 900113"/>
              <a:gd name="connsiteX130" fmla="*/ 939004 w 1125700"/>
              <a:gd name="connsiteY130" fmla="*/ 111804 h 900113"/>
              <a:gd name="connsiteX131" fmla="*/ 939004 w 1125700"/>
              <a:gd name="connsiteY131" fmla="*/ 130753 h 900113"/>
              <a:gd name="connsiteX132" fmla="*/ 920034 w 1125700"/>
              <a:gd name="connsiteY132" fmla="*/ 149703 h 900113"/>
              <a:gd name="connsiteX133" fmla="*/ 901064 w 1125700"/>
              <a:gd name="connsiteY133" fmla="*/ 130753 h 900113"/>
              <a:gd name="connsiteX134" fmla="*/ 901064 w 1125700"/>
              <a:gd name="connsiteY134" fmla="*/ 111804 h 900113"/>
              <a:gd name="connsiteX135" fmla="*/ 825184 w 1125700"/>
              <a:gd name="connsiteY135" fmla="*/ 37900 h 900113"/>
              <a:gd name="connsiteX136" fmla="*/ 318692 w 1125700"/>
              <a:gd name="connsiteY136" fmla="*/ 37900 h 900113"/>
              <a:gd name="connsiteX137" fmla="*/ 337662 w 1125700"/>
              <a:gd name="connsiteY137" fmla="*/ 94749 h 900113"/>
              <a:gd name="connsiteX138" fmla="*/ 337662 w 1125700"/>
              <a:gd name="connsiteY138" fmla="*/ 805364 h 900113"/>
              <a:gd name="connsiteX139" fmla="*/ 394572 w 1125700"/>
              <a:gd name="connsiteY139" fmla="*/ 862214 h 900113"/>
              <a:gd name="connsiteX140" fmla="*/ 451480 w 1125700"/>
              <a:gd name="connsiteY140" fmla="*/ 805364 h 900113"/>
              <a:gd name="connsiteX141" fmla="*/ 451480 w 1125700"/>
              <a:gd name="connsiteY141" fmla="*/ 767465 h 900113"/>
              <a:gd name="connsiteX142" fmla="*/ 470450 w 1125700"/>
              <a:gd name="connsiteY142" fmla="*/ 750410 h 900113"/>
              <a:gd name="connsiteX143" fmla="*/ 901064 w 1125700"/>
              <a:gd name="connsiteY143" fmla="*/ 750410 h 900113"/>
              <a:gd name="connsiteX144" fmla="*/ 901064 w 1125700"/>
              <a:gd name="connsiteY144" fmla="*/ 617762 h 900113"/>
              <a:gd name="connsiteX145" fmla="*/ 920034 w 1125700"/>
              <a:gd name="connsiteY145" fmla="*/ 598812 h 900113"/>
              <a:gd name="connsiteX146" fmla="*/ 939004 w 1125700"/>
              <a:gd name="connsiteY146" fmla="*/ 617762 h 900113"/>
              <a:gd name="connsiteX147" fmla="*/ 939004 w 1125700"/>
              <a:gd name="connsiteY147" fmla="*/ 750410 h 900113"/>
              <a:gd name="connsiteX148" fmla="*/ 1031956 w 1125700"/>
              <a:gd name="connsiteY148" fmla="*/ 750410 h 900113"/>
              <a:gd name="connsiteX149" fmla="*/ 1050924 w 1125700"/>
              <a:gd name="connsiteY149" fmla="*/ 767465 h 900113"/>
              <a:gd name="connsiteX150" fmla="*/ 1050924 w 1125700"/>
              <a:gd name="connsiteY150" fmla="*/ 805364 h 900113"/>
              <a:gd name="connsiteX151" fmla="*/ 957974 w 1125700"/>
              <a:gd name="connsiteY151" fmla="*/ 900113 h 900113"/>
              <a:gd name="connsiteX152" fmla="*/ 394572 w 1125700"/>
              <a:gd name="connsiteY152" fmla="*/ 900113 h 900113"/>
              <a:gd name="connsiteX153" fmla="*/ 301620 w 1125700"/>
              <a:gd name="connsiteY153" fmla="*/ 805364 h 900113"/>
              <a:gd name="connsiteX154" fmla="*/ 301620 w 1125700"/>
              <a:gd name="connsiteY154" fmla="*/ 94749 h 900113"/>
              <a:gd name="connsiteX155" fmla="*/ 244710 w 1125700"/>
              <a:gd name="connsiteY155" fmla="*/ 37900 h 900113"/>
              <a:gd name="connsiteX156" fmla="*/ 187800 w 1125700"/>
              <a:gd name="connsiteY156" fmla="*/ 94749 h 900113"/>
              <a:gd name="connsiteX157" fmla="*/ 187800 w 1125700"/>
              <a:gd name="connsiteY157" fmla="*/ 468059 h 900113"/>
              <a:gd name="connsiteX158" fmla="*/ 168830 w 1125700"/>
              <a:gd name="connsiteY158" fmla="*/ 524908 h 900113"/>
              <a:gd name="connsiteX159" fmla="*/ 244710 w 1125700"/>
              <a:gd name="connsiteY159" fmla="*/ 524908 h 900113"/>
              <a:gd name="connsiteX160" fmla="*/ 263680 w 1125700"/>
              <a:gd name="connsiteY160" fmla="*/ 543858 h 900113"/>
              <a:gd name="connsiteX161" fmla="*/ 244710 w 1125700"/>
              <a:gd name="connsiteY161" fmla="*/ 562808 h 900113"/>
              <a:gd name="connsiteX162" fmla="*/ 94848 w 1125700"/>
              <a:gd name="connsiteY162" fmla="*/ 562808 h 900113"/>
              <a:gd name="connsiteX163" fmla="*/ 0 w 1125700"/>
              <a:gd name="connsiteY163" fmla="*/ 468059 h 900113"/>
              <a:gd name="connsiteX164" fmla="*/ 0 w 1125700"/>
              <a:gd name="connsiteY164" fmla="*/ 280456 h 900113"/>
              <a:gd name="connsiteX165" fmla="*/ 18970 w 1125700"/>
              <a:gd name="connsiteY165" fmla="*/ 263402 h 900113"/>
              <a:gd name="connsiteX166" fmla="*/ 94848 w 1125700"/>
              <a:gd name="connsiteY166" fmla="*/ 263402 h 900113"/>
              <a:gd name="connsiteX167" fmla="*/ 113818 w 1125700"/>
              <a:gd name="connsiteY167" fmla="*/ 280456 h 900113"/>
              <a:gd name="connsiteX168" fmla="*/ 94848 w 1125700"/>
              <a:gd name="connsiteY168" fmla="*/ 299406 h 900113"/>
              <a:gd name="connsiteX169" fmla="*/ 37940 w 1125700"/>
              <a:gd name="connsiteY169" fmla="*/ 299406 h 900113"/>
              <a:gd name="connsiteX170" fmla="*/ 37940 w 1125700"/>
              <a:gd name="connsiteY170" fmla="*/ 468059 h 900113"/>
              <a:gd name="connsiteX171" fmla="*/ 94848 w 1125700"/>
              <a:gd name="connsiteY171" fmla="*/ 524908 h 900113"/>
              <a:gd name="connsiteX172" fmla="*/ 151758 w 1125700"/>
              <a:gd name="connsiteY172" fmla="*/ 468059 h 900113"/>
              <a:gd name="connsiteX173" fmla="*/ 151758 w 1125700"/>
              <a:gd name="connsiteY173" fmla="*/ 94749 h 900113"/>
              <a:gd name="connsiteX174" fmla="*/ 244710 w 1125700"/>
              <a:gd name="connsiteY174" fmla="*/ 0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1125700" h="900113">
                <a:moveTo>
                  <a:pt x="488524" y="785813"/>
                </a:moveTo>
                <a:cubicBezTo>
                  <a:pt x="488524" y="785813"/>
                  <a:pt x="488524" y="785813"/>
                  <a:pt x="488524" y="804863"/>
                </a:cubicBezTo>
                <a:cubicBezTo>
                  <a:pt x="488524" y="825818"/>
                  <a:pt x="482844" y="846773"/>
                  <a:pt x="471488" y="862013"/>
                </a:cubicBezTo>
                <a:cubicBezTo>
                  <a:pt x="471488" y="862013"/>
                  <a:pt x="471488" y="862013"/>
                  <a:pt x="957936" y="862013"/>
                </a:cubicBezTo>
                <a:cubicBezTo>
                  <a:pt x="988220" y="862013"/>
                  <a:pt x="1012826" y="837248"/>
                  <a:pt x="1012826" y="804863"/>
                </a:cubicBezTo>
                <a:lnTo>
                  <a:pt x="1012826" y="785813"/>
                </a:lnTo>
                <a:cubicBezTo>
                  <a:pt x="1012826" y="785813"/>
                  <a:pt x="1012826" y="785813"/>
                  <a:pt x="488524" y="785813"/>
                </a:cubicBezTo>
                <a:close/>
                <a:moveTo>
                  <a:pt x="544452" y="636588"/>
                </a:moveTo>
                <a:cubicBezTo>
                  <a:pt x="544452" y="636588"/>
                  <a:pt x="544452" y="636588"/>
                  <a:pt x="806512" y="636588"/>
                </a:cubicBezTo>
                <a:cubicBezTo>
                  <a:pt x="817906" y="636588"/>
                  <a:pt x="825500" y="646113"/>
                  <a:pt x="825500" y="655638"/>
                </a:cubicBezTo>
                <a:cubicBezTo>
                  <a:pt x="825500" y="667068"/>
                  <a:pt x="817906" y="674688"/>
                  <a:pt x="806512" y="674688"/>
                </a:cubicBezTo>
                <a:cubicBezTo>
                  <a:pt x="806512" y="674688"/>
                  <a:pt x="806512" y="674688"/>
                  <a:pt x="544452" y="674688"/>
                </a:cubicBezTo>
                <a:cubicBezTo>
                  <a:pt x="534958" y="674688"/>
                  <a:pt x="525464" y="667068"/>
                  <a:pt x="525464" y="655638"/>
                </a:cubicBezTo>
                <a:cubicBezTo>
                  <a:pt x="525464" y="646113"/>
                  <a:pt x="534958" y="636588"/>
                  <a:pt x="544452" y="636588"/>
                </a:cubicBezTo>
                <a:close/>
                <a:moveTo>
                  <a:pt x="433062" y="636588"/>
                </a:moveTo>
                <a:lnTo>
                  <a:pt x="470512" y="636588"/>
                </a:lnTo>
                <a:cubicBezTo>
                  <a:pt x="479874" y="636588"/>
                  <a:pt x="487364" y="646113"/>
                  <a:pt x="487364" y="655638"/>
                </a:cubicBezTo>
                <a:cubicBezTo>
                  <a:pt x="487364" y="667068"/>
                  <a:pt x="479874" y="674688"/>
                  <a:pt x="470512" y="674688"/>
                </a:cubicBezTo>
                <a:cubicBezTo>
                  <a:pt x="470512" y="674688"/>
                  <a:pt x="470512" y="674688"/>
                  <a:pt x="433062" y="674688"/>
                </a:cubicBezTo>
                <a:cubicBezTo>
                  <a:pt x="421828" y="674688"/>
                  <a:pt x="414338" y="667068"/>
                  <a:pt x="414338" y="655638"/>
                </a:cubicBezTo>
                <a:cubicBezTo>
                  <a:pt x="414338" y="646113"/>
                  <a:pt x="421828" y="636588"/>
                  <a:pt x="433062" y="636588"/>
                </a:cubicBezTo>
                <a:close/>
                <a:moveTo>
                  <a:pt x="693738" y="561975"/>
                </a:moveTo>
                <a:cubicBezTo>
                  <a:pt x="693738" y="561975"/>
                  <a:pt x="693738" y="561975"/>
                  <a:pt x="731838" y="561975"/>
                </a:cubicBezTo>
                <a:cubicBezTo>
                  <a:pt x="741364" y="561975"/>
                  <a:pt x="750888" y="569662"/>
                  <a:pt x="750888" y="581193"/>
                </a:cubicBezTo>
                <a:cubicBezTo>
                  <a:pt x="750888" y="590801"/>
                  <a:pt x="741364" y="598488"/>
                  <a:pt x="731838" y="598488"/>
                </a:cubicBezTo>
                <a:cubicBezTo>
                  <a:pt x="731838" y="598488"/>
                  <a:pt x="731838" y="598488"/>
                  <a:pt x="693738" y="598488"/>
                </a:cubicBezTo>
                <a:cubicBezTo>
                  <a:pt x="684212" y="598488"/>
                  <a:pt x="674688" y="590801"/>
                  <a:pt x="674688" y="581193"/>
                </a:cubicBezTo>
                <a:cubicBezTo>
                  <a:pt x="674688" y="569662"/>
                  <a:pt x="684212" y="561975"/>
                  <a:pt x="693738" y="561975"/>
                </a:cubicBezTo>
                <a:close/>
                <a:moveTo>
                  <a:pt x="433282" y="561975"/>
                </a:moveTo>
                <a:cubicBezTo>
                  <a:pt x="433282" y="561975"/>
                  <a:pt x="433282" y="561975"/>
                  <a:pt x="620820" y="561975"/>
                </a:cubicBezTo>
                <a:cubicBezTo>
                  <a:pt x="630292" y="561975"/>
                  <a:pt x="639764" y="569662"/>
                  <a:pt x="639764" y="581193"/>
                </a:cubicBezTo>
                <a:cubicBezTo>
                  <a:pt x="639764" y="590801"/>
                  <a:pt x="630292" y="598488"/>
                  <a:pt x="620820" y="598488"/>
                </a:cubicBezTo>
                <a:cubicBezTo>
                  <a:pt x="620820" y="598488"/>
                  <a:pt x="620820" y="598488"/>
                  <a:pt x="433282" y="598488"/>
                </a:cubicBezTo>
                <a:cubicBezTo>
                  <a:pt x="421916" y="598488"/>
                  <a:pt x="414338" y="590801"/>
                  <a:pt x="414338" y="581193"/>
                </a:cubicBezTo>
                <a:cubicBezTo>
                  <a:pt x="414338" y="569662"/>
                  <a:pt x="421916" y="561975"/>
                  <a:pt x="433282" y="561975"/>
                </a:cubicBezTo>
                <a:close/>
                <a:moveTo>
                  <a:pt x="544352" y="487363"/>
                </a:moveTo>
                <a:cubicBezTo>
                  <a:pt x="544352" y="487363"/>
                  <a:pt x="544352" y="487363"/>
                  <a:pt x="655798" y="487363"/>
                </a:cubicBezTo>
                <a:cubicBezTo>
                  <a:pt x="667132" y="487363"/>
                  <a:pt x="674688" y="496491"/>
                  <a:pt x="674688" y="505620"/>
                </a:cubicBezTo>
                <a:cubicBezTo>
                  <a:pt x="674688" y="514748"/>
                  <a:pt x="667132" y="523876"/>
                  <a:pt x="655798" y="523876"/>
                </a:cubicBezTo>
                <a:cubicBezTo>
                  <a:pt x="655798" y="523876"/>
                  <a:pt x="655798" y="523876"/>
                  <a:pt x="544352" y="523876"/>
                </a:cubicBezTo>
                <a:cubicBezTo>
                  <a:pt x="534908" y="523876"/>
                  <a:pt x="525464" y="514748"/>
                  <a:pt x="525464" y="505620"/>
                </a:cubicBezTo>
                <a:cubicBezTo>
                  <a:pt x="525464" y="496491"/>
                  <a:pt x="534908" y="487363"/>
                  <a:pt x="544352" y="487363"/>
                </a:cubicBezTo>
                <a:close/>
                <a:moveTo>
                  <a:pt x="433062" y="487363"/>
                </a:moveTo>
                <a:cubicBezTo>
                  <a:pt x="433062" y="487363"/>
                  <a:pt x="433062" y="487363"/>
                  <a:pt x="470512" y="487363"/>
                </a:cubicBezTo>
                <a:cubicBezTo>
                  <a:pt x="479874" y="487363"/>
                  <a:pt x="487364" y="496491"/>
                  <a:pt x="487364" y="505620"/>
                </a:cubicBezTo>
                <a:cubicBezTo>
                  <a:pt x="487364" y="514748"/>
                  <a:pt x="479874" y="523876"/>
                  <a:pt x="470512" y="523876"/>
                </a:cubicBezTo>
                <a:cubicBezTo>
                  <a:pt x="470512" y="523876"/>
                  <a:pt x="470512" y="523876"/>
                  <a:pt x="433062" y="523876"/>
                </a:cubicBezTo>
                <a:cubicBezTo>
                  <a:pt x="421828" y="523876"/>
                  <a:pt x="414338" y="514748"/>
                  <a:pt x="414338" y="505620"/>
                </a:cubicBezTo>
                <a:cubicBezTo>
                  <a:pt x="414338" y="496491"/>
                  <a:pt x="421828" y="487363"/>
                  <a:pt x="433062" y="487363"/>
                </a:cubicBezTo>
                <a:close/>
                <a:moveTo>
                  <a:pt x="433228" y="412750"/>
                </a:moveTo>
                <a:cubicBezTo>
                  <a:pt x="433228" y="412750"/>
                  <a:pt x="433228" y="412750"/>
                  <a:pt x="544674" y="412750"/>
                </a:cubicBezTo>
                <a:cubicBezTo>
                  <a:pt x="556008" y="412750"/>
                  <a:pt x="563564" y="420437"/>
                  <a:pt x="563564" y="430046"/>
                </a:cubicBezTo>
                <a:cubicBezTo>
                  <a:pt x="563564" y="441576"/>
                  <a:pt x="556008" y="449263"/>
                  <a:pt x="544674" y="449263"/>
                </a:cubicBezTo>
                <a:cubicBezTo>
                  <a:pt x="544674" y="449263"/>
                  <a:pt x="544674" y="449263"/>
                  <a:pt x="433228" y="449263"/>
                </a:cubicBezTo>
                <a:cubicBezTo>
                  <a:pt x="421894" y="449263"/>
                  <a:pt x="414338" y="441576"/>
                  <a:pt x="414338" y="430046"/>
                </a:cubicBezTo>
                <a:cubicBezTo>
                  <a:pt x="414338" y="420437"/>
                  <a:pt x="421894" y="412750"/>
                  <a:pt x="433228" y="412750"/>
                </a:cubicBezTo>
                <a:close/>
                <a:moveTo>
                  <a:pt x="544512" y="336550"/>
                </a:moveTo>
                <a:cubicBezTo>
                  <a:pt x="544512" y="336550"/>
                  <a:pt x="544512" y="336550"/>
                  <a:pt x="620712" y="336550"/>
                </a:cubicBezTo>
                <a:cubicBezTo>
                  <a:pt x="630238" y="336550"/>
                  <a:pt x="639764" y="344170"/>
                  <a:pt x="639764" y="355600"/>
                </a:cubicBezTo>
                <a:cubicBezTo>
                  <a:pt x="639764" y="365125"/>
                  <a:pt x="630238" y="374650"/>
                  <a:pt x="620712" y="374650"/>
                </a:cubicBezTo>
                <a:cubicBezTo>
                  <a:pt x="620712" y="374650"/>
                  <a:pt x="620712" y="374650"/>
                  <a:pt x="544512" y="374650"/>
                </a:cubicBezTo>
                <a:cubicBezTo>
                  <a:pt x="534988" y="374650"/>
                  <a:pt x="525464" y="365125"/>
                  <a:pt x="525464" y="355600"/>
                </a:cubicBezTo>
                <a:cubicBezTo>
                  <a:pt x="525464" y="344170"/>
                  <a:pt x="534988" y="336550"/>
                  <a:pt x="544512" y="336550"/>
                </a:cubicBezTo>
                <a:close/>
                <a:moveTo>
                  <a:pt x="433062" y="336550"/>
                </a:moveTo>
                <a:cubicBezTo>
                  <a:pt x="433062" y="336550"/>
                  <a:pt x="433062" y="336550"/>
                  <a:pt x="470512" y="336550"/>
                </a:cubicBezTo>
                <a:cubicBezTo>
                  <a:pt x="479874" y="336550"/>
                  <a:pt x="487364" y="344170"/>
                  <a:pt x="487364" y="355600"/>
                </a:cubicBezTo>
                <a:cubicBezTo>
                  <a:pt x="487364" y="365125"/>
                  <a:pt x="479874" y="374650"/>
                  <a:pt x="470512" y="374650"/>
                </a:cubicBezTo>
                <a:cubicBezTo>
                  <a:pt x="470512" y="374650"/>
                  <a:pt x="470512" y="374650"/>
                  <a:pt x="433062" y="374650"/>
                </a:cubicBezTo>
                <a:cubicBezTo>
                  <a:pt x="421828" y="374650"/>
                  <a:pt x="414338" y="365125"/>
                  <a:pt x="414338" y="355600"/>
                </a:cubicBezTo>
                <a:cubicBezTo>
                  <a:pt x="414338" y="344170"/>
                  <a:pt x="421828" y="336550"/>
                  <a:pt x="433062" y="336550"/>
                </a:cubicBezTo>
                <a:close/>
                <a:moveTo>
                  <a:pt x="620276" y="263525"/>
                </a:moveTo>
                <a:cubicBezTo>
                  <a:pt x="620276" y="263525"/>
                  <a:pt x="620276" y="263525"/>
                  <a:pt x="638888" y="263525"/>
                </a:cubicBezTo>
                <a:cubicBezTo>
                  <a:pt x="648194" y="263525"/>
                  <a:pt x="655638" y="270878"/>
                  <a:pt x="655638" y="280069"/>
                </a:cubicBezTo>
                <a:cubicBezTo>
                  <a:pt x="655638" y="291098"/>
                  <a:pt x="648194" y="298450"/>
                  <a:pt x="638888" y="298450"/>
                </a:cubicBezTo>
                <a:lnTo>
                  <a:pt x="620276" y="298450"/>
                </a:lnTo>
                <a:cubicBezTo>
                  <a:pt x="609108" y="298450"/>
                  <a:pt x="601664" y="291098"/>
                  <a:pt x="601664" y="280069"/>
                </a:cubicBezTo>
                <a:cubicBezTo>
                  <a:pt x="601664" y="270878"/>
                  <a:pt x="609108" y="263525"/>
                  <a:pt x="620276" y="263525"/>
                </a:cubicBezTo>
                <a:close/>
                <a:moveTo>
                  <a:pt x="433228" y="263525"/>
                </a:moveTo>
                <a:cubicBezTo>
                  <a:pt x="433228" y="263525"/>
                  <a:pt x="433228" y="263525"/>
                  <a:pt x="544674" y="263525"/>
                </a:cubicBezTo>
                <a:cubicBezTo>
                  <a:pt x="556008" y="263525"/>
                  <a:pt x="563564" y="270878"/>
                  <a:pt x="563564" y="280069"/>
                </a:cubicBezTo>
                <a:cubicBezTo>
                  <a:pt x="563564" y="291098"/>
                  <a:pt x="556008" y="298450"/>
                  <a:pt x="544674" y="298450"/>
                </a:cubicBezTo>
                <a:cubicBezTo>
                  <a:pt x="544674" y="298450"/>
                  <a:pt x="544674" y="298450"/>
                  <a:pt x="433228" y="298450"/>
                </a:cubicBezTo>
                <a:cubicBezTo>
                  <a:pt x="421894" y="298450"/>
                  <a:pt x="414338" y="291098"/>
                  <a:pt x="414338" y="280069"/>
                </a:cubicBezTo>
                <a:cubicBezTo>
                  <a:pt x="414338" y="270878"/>
                  <a:pt x="421894" y="263525"/>
                  <a:pt x="433228" y="263525"/>
                </a:cubicBezTo>
                <a:close/>
                <a:moveTo>
                  <a:pt x="862808" y="225425"/>
                </a:moveTo>
                <a:cubicBezTo>
                  <a:pt x="779954" y="225425"/>
                  <a:pt x="712788" y="292235"/>
                  <a:pt x="712788" y="374650"/>
                </a:cubicBezTo>
                <a:cubicBezTo>
                  <a:pt x="712788" y="457065"/>
                  <a:pt x="779954" y="523875"/>
                  <a:pt x="862808" y="523875"/>
                </a:cubicBezTo>
                <a:cubicBezTo>
                  <a:pt x="945660" y="523875"/>
                  <a:pt x="1012826" y="457065"/>
                  <a:pt x="1012826" y="374650"/>
                </a:cubicBezTo>
                <a:cubicBezTo>
                  <a:pt x="1012826" y="292235"/>
                  <a:pt x="945660" y="225425"/>
                  <a:pt x="862808" y="225425"/>
                </a:cubicBezTo>
                <a:close/>
                <a:moveTo>
                  <a:pt x="862888" y="187325"/>
                </a:moveTo>
                <a:cubicBezTo>
                  <a:pt x="967442" y="187325"/>
                  <a:pt x="1051086" y="270733"/>
                  <a:pt x="1051086" y="374992"/>
                </a:cubicBezTo>
                <a:cubicBezTo>
                  <a:pt x="1051086" y="420487"/>
                  <a:pt x="1035878" y="460295"/>
                  <a:pt x="1009264" y="492521"/>
                </a:cubicBezTo>
                <a:cubicBezTo>
                  <a:pt x="1009264" y="492521"/>
                  <a:pt x="1009264" y="492521"/>
                  <a:pt x="1121424" y="604363"/>
                </a:cubicBezTo>
                <a:cubicBezTo>
                  <a:pt x="1127126" y="611945"/>
                  <a:pt x="1127126" y="623319"/>
                  <a:pt x="1121424" y="630901"/>
                </a:cubicBezTo>
                <a:cubicBezTo>
                  <a:pt x="1117620" y="634693"/>
                  <a:pt x="1111918" y="636588"/>
                  <a:pt x="1108116" y="636588"/>
                </a:cubicBezTo>
                <a:cubicBezTo>
                  <a:pt x="1102412" y="636588"/>
                  <a:pt x="1098612" y="634693"/>
                  <a:pt x="1094808" y="630901"/>
                </a:cubicBezTo>
                <a:cubicBezTo>
                  <a:pt x="1094808" y="630901"/>
                  <a:pt x="1094808" y="630901"/>
                  <a:pt x="982650" y="519060"/>
                </a:cubicBezTo>
                <a:cubicBezTo>
                  <a:pt x="950332" y="545598"/>
                  <a:pt x="908512" y="562659"/>
                  <a:pt x="862888" y="562659"/>
                </a:cubicBezTo>
                <a:cubicBezTo>
                  <a:pt x="760232" y="562659"/>
                  <a:pt x="674688" y="477356"/>
                  <a:pt x="674688" y="374992"/>
                </a:cubicBezTo>
                <a:cubicBezTo>
                  <a:pt x="674688" y="270733"/>
                  <a:pt x="760232" y="187325"/>
                  <a:pt x="862888" y="187325"/>
                </a:cubicBezTo>
                <a:close/>
                <a:moveTo>
                  <a:pt x="544384" y="187325"/>
                </a:moveTo>
                <a:cubicBezTo>
                  <a:pt x="544384" y="187325"/>
                  <a:pt x="544384" y="187325"/>
                  <a:pt x="693866" y="187325"/>
                </a:cubicBezTo>
                <a:cubicBezTo>
                  <a:pt x="705220" y="187325"/>
                  <a:pt x="712788" y="194945"/>
                  <a:pt x="712788" y="206375"/>
                </a:cubicBezTo>
                <a:cubicBezTo>
                  <a:pt x="712788" y="215900"/>
                  <a:pt x="705220" y="225425"/>
                  <a:pt x="693866" y="225425"/>
                </a:cubicBezTo>
                <a:cubicBezTo>
                  <a:pt x="693866" y="225425"/>
                  <a:pt x="693866" y="225425"/>
                  <a:pt x="544384" y="225425"/>
                </a:cubicBezTo>
                <a:cubicBezTo>
                  <a:pt x="534924" y="225425"/>
                  <a:pt x="525464" y="215900"/>
                  <a:pt x="525464" y="206375"/>
                </a:cubicBezTo>
                <a:cubicBezTo>
                  <a:pt x="525464" y="194945"/>
                  <a:pt x="534924" y="187325"/>
                  <a:pt x="544384" y="187325"/>
                </a:cubicBezTo>
                <a:close/>
                <a:moveTo>
                  <a:pt x="433062" y="187325"/>
                </a:moveTo>
                <a:cubicBezTo>
                  <a:pt x="433062" y="187325"/>
                  <a:pt x="433062" y="187325"/>
                  <a:pt x="470512" y="187325"/>
                </a:cubicBezTo>
                <a:cubicBezTo>
                  <a:pt x="479874" y="187325"/>
                  <a:pt x="487364" y="194945"/>
                  <a:pt x="487364" y="206375"/>
                </a:cubicBezTo>
                <a:cubicBezTo>
                  <a:pt x="487364" y="215900"/>
                  <a:pt x="479874" y="225425"/>
                  <a:pt x="470512" y="225425"/>
                </a:cubicBezTo>
                <a:cubicBezTo>
                  <a:pt x="470512" y="225425"/>
                  <a:pt x="470512" y="225425"/>
                  <a:pt x="433062" y="225425"/>
                </a:cubicBezTo>
                <a:cubicBezTo>
                  <a:pt x="421828" y="225425"/>
                  <a:pt x="414338" y="215900"/>
                  <a:pt x="414338" y="206375"/>
                </a:cubicBezTo>
                <a:cubicBezTo>
                  <a:pt x="414338" y="194945"/>
                  <a:pt x="421828" y="187325"/>
                  <a:pt x="433062" y="187325"/>
                </a:cubicBezTo>
                <a:close/>
                <a:moveTo>
                  <a:pt x="770020" y="111125"/>
                </a:moveTo>
                <a:lnTo>
                  <a:pt x="806370" y="111125"/>
                </a:lnTo>
                <a:cubicBezTo>
                  <a:pt x="817848" y="111125"/>
                  <a:pt x="825500" y="120650"/>
                  <a:pt x="825500" y="130175"/>
                </a:cubicBezTo>
                <a:cubicBezTo>
                  <a:pt x="825500" y="141605"/>
                  <a:pt x="817848" y="149225"/>
                  <a:pt x="806370" y="149225"/>
                </a:cubicBezTo>
                <a:cubicBezTo>
                  <a:pt x="806370" y="149225"/>
                  <a:pt x="806370" y="149225"/>
                  <a:pt x="770020" y="149225"/>
                </a:cubicBezTo>
                <a:cubicBezTo>
                  <a:pt x="758540" y="149225"/>
                  <a:pt x="750888" y="141605"/>
                  <a:pt x="750888" y="130175"/>
                </a:cubicBezTo>
                <a:cubicBezTo>
                  <a:pt x="750888" y="120650"/>
                  <a:pt x="758540" y="111125"/>
                  <a:pt x="770020" y="111125"/>
                </a:cubicBezTo>
                <a:close/>
                <a:moveTo>
                  <a:pt x="433228" y="111125"/>
                </a:moveTo>
                <a:cubicBezTo>
                  <a:pt x="433228" y="111125"/>
                  <a:pt x="433228" y="111125"/>
                  <a:pt x="693898" y="111125"/>
                </a:cubicBezTo>
                <a:cubicBezTo>
                  <a:pt x="705232" y="111125"/>
                  <a:pt x="712788" y="120650"/>
                  <a:pt x="712788" y="130175"/>
                </a:cubicBezTo>
                <a:cubicBezTo>
                  <a:pt x="712788" y="141605"/>
                  <a:pt x="705232" y="149225"/>
                  <a:pt x="693898" y="149225"/>
                </a:cubicBezTo>
                <a:cubicBezTo>
                  <a:pt x="693898" y="149225"/>
                  <a:pt x="693898" y="149225"/>
                  <a:pt x="433228" y="149225"/>
                </a:cubicBezTo>
                <a:cubicBezTo>
                  <a:pt x="421894" y="149225"/>
                  <a:pt x="414338" y="141605"/>
                  <a:pt x="414338" y="130175"/>
                </a:cubicBezTo>
                <a:cubicBezTo>
                  <a:pt x="414338" y="120650"/>
                  <a:pt x="421894" y="111125"/>
                  <a:pt x="433228" y="111125"/>
                </a:cubicBezTo>
                <a:close/>
                <a:moveTo>
                  <a:pt x="244710" y="0"/>
                </a:moveTo>
                <a:cubicBezTo>
                  <a:pt x="244710" y="0"/>
                  <a:pt x="244710" y="0"/>
                  <a:pt x="825184" y="0"/>
                </a:cubicBezTo>
                <a:cubicBezTo>
                  <a:pt x="887784" y="0"/>
                  <a:pt x="939004" y="51164"/>
                  <a:pt x="939004" y="111804"/>
                </a:cubicBezTo>
                <a:cubicBezTo>
                  <a:pt x="939004" y="111804"/>
                  <a:pt x="939004" y="111804"/>
                  <a:pt x="939004" y="130753"/>
                </a:cubicBezTo>
                <a:cubicBezTo>
                  <a:pt x="939004" y="142123"/>
                  <a:pt x="929518" y="149703"/>
                  <a:pt x="920034" y="149703"/>
                </a:cubicBezTo>
                <a:cubicBezTo>
                  <a:pt x="908652" y="149703"/>
                  <a:pt x="901064" y="142123"/>
                  <a:pt x="901064" y="130753"/>
                </a:cubicBezTo>
                <a:cubicBezTo>
                  <a:pt x="901064" y="130753"/>
                  <a:pt x="901064" y="130753"/>
                  <a:pt x="901064" y="111804"/>
                </a:cubicBezTo>
                <a:cubicBezTo>
                  <a:pt x="901064" y="72009"/>
                  <a:pt x="866918" y="37900"/>
                  <a:pt x="825184" y="37900"/>
                </a:cubicBezTo>
                <a:cubicBezTo>
                  <a:pt x="825184" y="37900"/>
                  <a:pt x="825184" y="37900"/>
                  <a:pt x="318692" y="37900"/>
                </a:cubicBezTo>
                <a:cubicBezTo>
                  <a:pt x="331970" y="53059"/>
                  <a:pt x="337662" y="72009"/>
                  <a:pt x="337662" y="94749"/>
                </a:cubicBezTo>
                <a:cubicBezTo>
                  <a:pt x="337662" y="94749"/>
                  <a:pt x="337662" y="94749"/>
                  <a:pt x="337662" y="805364"/>
                </a:cubicBezTo>
                <a:cubicBezTo>
                  <a:pt x="337662" y="837579"/>
                  <a:pt x="364220" y="862214"/>
                  <a:pt x="394572" y="862214"/>
                </a:cubicBezTo>
                <a:cubicBezTo>
                  <a:pt x="424922" y="862214"/>
                  <a:pt x="451480" y="837579"/>
                  <a:pt x="451480" y="805364"/>
                </a:cubicBezTo>
                <a:cubicBezTo>
                  <a:pt x="451480" y="805364"/>
                  <a:pt x="451480" y="805364"/>
                  <a:pt x="451480" y="767465"/>
                </a:cubicBezTo>
                <a:cubicBezTo>
                  <a:pt x="451480" y="757990"/>
                  <a:pt x="459068" y="750410"/>
                  <a:pt x="470450" y="750410"/>
                </a:cubicBezTo>
                <a:cubicBezTo>
                  <a:pt x="470450" y="750410"/>
                  <a:pt x="470450" y="750410"/>
                  <a:pt x="901064" y="750410"/>
                </a:cubicBezTo>
                <a:cubicBezTo>
                  <a:pt x="901064" y="750410"/>
                  <a:pt x="901064" y="750410"/>
                  <a:pt x="901064" y="617762"/>
                </a:cubicBezTo>
                <a:cubicBezTo>
                  <a:pt x="901064" y="608287"/>
                  <a:pt x="908652" y="598812"/>
                  <a:pt x="920034" y="598812"/>
                </a:cubicBezTo>
                <a:cubicBezTo>
                  <a:pt x="929518" y="598812"/>
                  <a:pt x="939004" y="608287"/>
                  <a:pt x="939004" y="617762"/>
                </a:cubicBezTo>
                <a:cubicBezTo>
                  <a:pt x="939004" y="617762"/>
                  <a:pt x="939004" y="617762"/>
                  <a:pt x="939004" y="750410"/>
                </a:cubicBezTo>
                <a:cubicBezTo>
                  <a:pt x="939004" y="750410"/>
                  <a:pt x="939004" y="750410"/>
                  <a:pt x="1031956" y="750410"/>
                </a:cubicBezTo>
                <a:cubicBezTo>
                  <a:pt x="1043338" y="750410"/>
                  <a:pt x="1050924" y="757990"/>
                  <a:pt x="1050924" y="767465"/>
                </a:cubicBezTo>
                <a:cubicBezTo>
                  <a:pt x="1050924" y="767465"/>
                  <a:pt x="1050924" y="767465"/>
                  <a:pt x="1050924" y="805364"/>
                </a:cubicBezTo>
                <a:cubicBezTo>
                  <a:pt x="1050924" y="856529"/>
                  <a:pt x="1009192" y="900113"/>
                  <a:pt x="957974" y="900113"/>
                </a:cubicBezTo>
                <a:cubicBezTo>
                  <a:pt x="957974" y="900113"/>
                  <a:pt x="957974" y="900113"/>
                  <a:pt x="394572" y="900113"/>
                </a:cubicBezTo>
                <a:cubicBezTo>
                  <a:pt x="343352" y="900113"/>
                  <a:pt x="301620" y="856529"/>
                  <a:pt x="301620" y="805364"/>
                </a:cubicBezTo>
                <a:cubicBezTo>
                  <a:pt x="301620" y="805364"/>
                  <a:pt x="301620" y="805364"/>
                  <a:pt x="301620" y="94749"/>
                </a:cubicBezTo>
                <a:cubicBezTo>
                  <a:pt x="301620" y="62534"/>
                  <a:pt x="275062" y="37900"/>
                  <a:pt x="244710" y="37900"/>
                </a:cubicBezTo>
                <a:cubicBezTo>
                  <a:pt x="214358" y="37900"/>
                  <a:pt x="187800" y="62534"/>
                  <a:pt x="187800" y="94749"/>
                </a:cubicBezTo>
                <a:cubicBezTo>
                  <a:pt x="187800" y="94749"/>
                  <a:pt x="187800" y="94749"/>
                  <a:pt x="187800" y="468059"/>
                </a:cubicBezTo>
                <a:cubicBezTo>
                  <a:pt x="187800" y="488904"/>
                  <a:pt x="182110" y="509748"/>
                  <a:pt x="168830" y="524908"/>
                </a:cubicBezTo>
                <a:cubicBezTo>
                  <a:pt x="168830" y="524908"/>
                  <a:pt x="168830" y="524908"/>
                  <a:pt x="244710" y="524908"/>
                </a:cubicBezTo>
                <a:cubicBezTo>
                  <a:pt x="254194" y="524908"/>
                  <a:pt x="263680" y="532488"/>
                  <a:pt x="263680" y="543858"/>
                </a:cubicBezTo>
                <a:cubicBezTo>
                  <a:pt x="263680" y="553333"/>
                  <a:pt x="254194" y="562808"/>
                  <a:pt x="244710" y="562808"/>
                </a:cubicBezTo>
                <a:cubicBezTo>
                  <a:pt x="244710" y="562808"/>
                  <a:pt x="244710" y="562808"/>
                  <a:pt x="94848" y="562808"/>
                </a:cubicBezTo>
                <a:cubicBezTo>
                  <a:pt x="43630" y="562808"/>
                  <a:pt x="0" y="519223"/>
                  <a:pt x="0" y="468059"/>
                </a:cubicBezTo>
                <a:cubicBezTo>
                  <a:pt x="0" y="468059"/>
                  <a:pt x="0" y="468059"/>
                  <a:pt x="0" y="280456"/>
                </a:cubicBezTo>
                <a:cubicBezTo>
                  <a:pt x="0" y="270982"/>
                  <a:pt x="9484" y="263402"/>
                  <a:pt x="18970" y="263402"/>
                </a:cubicBezTo>
                <a:cubicBezTo>
                  <a:pt x="18970" y="263402"/>
                  <a:pt x="18970" y="263402"/>
                  <a:pt x="94848" y="263402"/>
                </a:cubicBezTo>
                <a:cubicBezTo>
                  <a:pt x="104334" y="263402"/>
                  <a:pt x="113818" y="270982"/>
                  <a:pt x="113818" y="280456"/>
                </a:cubicBezTo>
                <a:cubicBezTo>
                  <a:pt x="113818" y="291826"/>
                  <a:pt x="104334" y="299406"/>
                  <a:pt x="94848" y="299406"/>
                </a:cubicBezTo>
                <a:cubicBezTo>
                  <a:pt x="94848" y="299406"/>
                  <a:pt x="94848" y="299406"/>
                  <a:pt x="37940" y="299406"/>
                </a:cubicBezTo>
                <a:cubicBezTo>
                  <a:pt x="37940" y="299406"/>
                  <a:pt x="37940" y="299406"/>
                  <a:pt x="37940" y="468059"/>
                </a:cubicBezTo>
                <a:cubicBezTo>
                  <a:pt x="37940" y="500274"/>
                  <a:pt x="64498" y="524908"/>
                  <a:pt x="94848" y="524908"/>
                </a:cubicBezTo>
                <a:cubicBezTo>
                  <a:pt x="125200" y="524908"/>
                  <a:pt x="151758" y="500274"/>
                  <a:pt x="151758" y="468059"/>
                </a:cubicBezTo>
                <a:cubicBezTo>
                  <a:pt x="151758" y="468059"/>
                  <a:pt x="151758" y="468059"/>
                  <a:pt x="151758" y="94749"/>
                </a:cubicBezTo>
                <a:cubicBezTo>
                  <a:pt x="151758" y="41690"/>
                  <a:pt x="193492" y="0"/>
                  <a:pt x="2447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5" name="Freeform: Shape 314">
            <a:extLst>
              <a:ext uri="{FF2B5EF4-FFF2-40B4-BE49-F238E27FC236}">
                <a16:creationId xmlns:a16="http://schemas.microsoft.com/office/drawing/2014/main" id="{264AF03F-374C-4C78-80D2-FC8D92691197}"/>
              </a:ext>
            </a:extLst>
          </p:cNvPr>
          <p:cNvSpPr>
            <a:spLocks/>
          </p:cNvSpPr>
          <p:nvPr/>
        </p:nvSpPr>
        <p:spPr bwMode="auto">
          <a:xfrm>
            <a:off x="3038152" y="5518183"/>
            <a:ext cx="470334" cy="470334"/>
          </a:xfrm>
          <a:custGeom>
            <a:avLst/>
            <a:gdLst>
              <a:gd name="connsiteX0" fmla="*/ 223758 w 974726"/>
              <a:gd name="connsiteY0" fmla="*/ 468313 h 974725"/>
              <a:gd name="connsiteX1" fmla="*/ 237036 w 974726"/>
              <a:gd name="connsiteY1" fmla="*/ 474004 h 974725"/>
              <a:gd name="connsiteX2" fmla="*/ 238934 w 974726"/>
              <a:gd name="connsiteY2" fmla="*/ 475901 h 974725"/>
              <a:gd name="connsiteX3" fmla="*/ 238934 w 974726"/>
              <a:gd name="connsiteY3" fmla="*/ 477798 h 974725"/>
              <a:gd name="connsiteX4" fmla="*/ 240830 w 974726"/>
              <a:gd name="connsiteY4" fmla="*/ 477798 h 974725"/>
              <a:gd name="connsiteX5" fmla="*/ 242728 w 974726"/>
              <a:gd name="connsiteY5" fmla="*/ 487283 h 974725"/>
              <a:gd name="connsiteX6" fmla="*/ 487442 w 974726"/>
              <a:gd name="connsiteY6" fmla="*/ 731998 h 974725"/>
              <a:gd name="connsiteX7" fmla="*/ 506412 w 974726"/>
              <a:gd name="connsiteY7" fmla="*/ 750968 h 974725"/>
              <a:gd name="connsiteX8" fmla="*/ 487442 w 974726"/>
              <a:gd name="connsiteY8" fmla="*/ 769938 h 974725"/>
              <a:gd name="connsiteX9" fmla="*/ 204786 w 974726"/>
              <a:gd name="connsiteY9" fmla="*/ 487283 h 974725"/>
              <a:gd name="connsiteX10" fmla="*/ 206684 w 974726"/>
              <a:gd name="connsiteY10" fmla="*/ 483489 h 974725"/>
              <a:gd name="connsiteX11" fmla="*/ 208582 w 974726"/>
              <a:gd name="connsiteY11" fmla="*/ 477798 h 974725"/>
              <a:gd name="connsiteX12" fmla="*/ 210478 w 974726"/>
              <a:gd name="connsiteY12" fmla="*/ 475901 h 974725"/>
              <a:gd name="connsiteX13" fmla="*/ 210478 w 974726"/>
              <a:gd name="connsiteY13" fmla="*/ 474004 h 974725"/>
              <a:gd name="connsiteX14" fmla="*/ 223758 w 974726"/>
              <a:gd name="connsiteY14" fmla="*/ 468313 h 974725"/>
              <a:gd name="connsiteX15" fmla="*/ 237172 w 974726"/>
              <a:gd name="connsiteY15" fmla="*/ 401955 h 974725"/>
              <a:gd name="connsiteX16" fmla="*/ 252412 w 974726"/>
              <a:gd name="connsiteY16" fmla="*/ 421005 h 974725"/>
              <a:gd name="connsiteX17" fmla="*/ 252412 w 974726"/>
              <a:gd name="connsiteY17" fmla="*/ 424815 h 974725"/>
              <a:gd name="connsiteX18" fmla="*/ 233362 w 974726"/>
              <a:gd name="connsiteY18" fmla="*/ 438150 h 974725"/>
              <a:gd name="connsiteX19" fmla="*/ 227646 w 974726"/>
              <a:gd name="connsiteY19" fmla="*/ 438150 h 974725"/>
              <a:gd name="connsiteX20" fmla="*/ 214312 w 974726"/>
              <a:gd name="connsiteY20" fmla="*/ 419100 h 974725"/>
              <a:gd name="connsiteX21" fmla="*/ 214312 w 974726"/>
              <a:gd name="connsiteY21" fmla="*/ 415290 h 974725"/>
              <a:gd name="connsiteX22" fmla="*/ 237172 w 974726"/>
              <a:gd name="connsiteY22" fmla="*/ 401955 h 974725"/>
              <a:gd name="connsiteX23" fmla="*/ 477334 w 974726"/>
              <a:gd name="connsiteY23" fmla="*/ 355600 h 974725"/>
              <a:gd name="connsiteX24" fmla="*/ 465950 w 974726"/>
              <a:gd name="connsiteY24" fmla="*/ 366971 h 974725"/>
              <a:gd name="connsiteX25" fmla="*/ 528560 w 974726"/>
              <a:gd name="connsiteY25" fmla="*/ 429510 h 974725"/>
              <a:gd name="connsiteX26" fmla="*/ 528560 w 974726"/>
              <a:gd name="connsiteY26" fmla="*/ 507209 h 974725"/>
              <a:gd name="connsiteX27" fmla="*/ 507690 w 974726"/>
              <a:gd name="connsiteY27" fmla="*/ 529951 h 974725"/>
              <a:gd name="connsiteX28" fmla="*/ 428006 w 974726"/>
              <a:gd name="connsiteY28" fmla="*/ 529951 h 974725"/>
              <a:gd name="connsiteX29" fmla="*/ 365396 w 974726"/>
              <a:gd name="connsiteY29" fmla="*/ 467412 h 974725"/>
              <a:gd name="connsiteX30" fmla="*/ 355910 w 974726"/>
              <a:gd name="connsiteY30" fmla="*/ 476888 h 974725"/>
              <a:gd name="connsiteX31" fmla="*/ 354012 w 974726"/>
              <a:gd name="connsiteY31" fmla="*/ 486363 h 974725"/>
              <a:gd name="connsiteX32" fmla="*/ 486820 w 974726"/>
              <a:gd name="connsiteY32" fmla="*/ 619021 h 974725"/>
              <a:gd name="connsiteX33" fmla="*/ 528560 w 974726"/>
              <a:gd name="connsiteY33" fmla="*/ 611441 h 974725"/>
              <a:gd name="connsiteX34" fmla="*/ 534252 w 974726"/>
              <a:gd name="connsiteY34" fmla="*/ 609546 h 974725"/>
              <a:gd name="connsiteX35" fmla="*/ 547532 w 974726"/>
              <a:gd name="connsiteY35" fmla="*/ 615231 h 974725"/>
              <a:gd name="connsiteX36" fmla="*/ 818840 w 974726"/>
              <a:gd name="connsiteY36" fmla="*/ 886232 h 974725"/>
              <a:gd name="connsiteX37" fmla="*/ 885244 w 974726"/>
              <a:gd name="connsiteY37" fmla="*/ 886232 h 974725"/>
              <a:gd name="connsiteX38" fmla="*/ 898526 w 974726"/>
              <a:gd name="connsiteY38" fmla="*/ 852120 h 974725"/>
              <a:gd name="connsiteX39" fmla="*/ 885244 w 974726"/>
              <a:gd name="connsiteY39" fmla="*/ 819903 h 974725"/>
              <a:gd name="connsiteX40" fmla="*/ 613936 w 974726"/>
              <a:gd name="connsiteY40" fmla="*/ 548902 h 974725"/>
              <a:gd name="connsiteX41" fmla="*/ 610142 w 974726"/>
              <a:gd name="connsiteY41" fmla="*/ 529951 h 974725"/>
              <a:gd name="connsiteX42" fmla="*/ 617730 w 974726"/>
              <a:gd name="connsiteY42" fmla="*/ 486363 h 974725"/>
              <a:gd name="connsiteX43" fmla="*/ 486820 w 974726"/>
              <a:gd name="connsiteY43" fmla="*/ 355600 h 974725"/>
              <a:gd name="connsiteX44" fmla="*/ 477334 w 974726"/>
              <a:gd name="connsiteY44" fmla="*/ 355600 h 974725"/>
              <a:gd name="connsiteX45" fmla="*/ 254536 w 974726"/>
              <a:gd name="connsiteY45" fmla="*/ 337798 h 974725"/>
              <a:gd name="connsiteX46" fmla="*/ 268684 w 974726"/>
              <a:gd name="connsiteY46" fmla="*/ 340633 h 974725"/>
              <a:gd name="connsiteX47" fmla="*/ 277814 w 974726"/>
              <a:gd name="connsiteY47" fmla="*/ 355752 h 974725"/>
              <a:gd name="connsiteX48" fmla="*/ 274162 w 974726"/>
              <a:gd name="connsiteY48" fmla="*/ 365202 h 974725"/>
              <a:gd name="connsiteX49" fmla="*/ 259556 w 974726"/>
              <a:gd name="connsiteY49" fmla="*/ 374651 h 974725"/>
              <a:gd name="connsiteX50" fmla="*/ 250428 w 974726"/>
              <a:gd name="connsiteY50" fmla="*/ 372761 h 974725"/>
              <a:gd name="connsiteX51" fmla="*/ 241300 w 974726"/>
              <a:gd name="connsiteY51" fmla="*/ 355752 h 974725"/>
              <a:gd name="connsiteX52" fmla="*/ 243126 w 974726"/>
              <a:gd name="connsiteY52" fmla="*/ 346303 h 974725"/>
              <a:gd name="connsiteX53" fmla="*/ 254536 w 974726"/>
              <a:gd name="connsiteY53" fmla="*/ 337798 h 974725"/>
              <a:gd name="connsiteX54" fmla="*/ 487678 w 974726"/>
              <a:gd name="connsiteY54" fmla="*/ 317500 h 974725"/>
              <a:gd name="connsiteX55" fmla="*/ 656270 w 974726"/>
              <a:gd name="connsiteY55" fmla="*/ 486440 h 974725"/>
              <a:gd name="connsiteX56" fmla="*/ 650588 w 974726"/>
              <a:gd name="connsiteY56" fmla="*/ 530099 h 974725"/>
              <a:gd name="connsiteX57" fmla="*/ 912000 w 974726"/>
              <a:gd name="connsiteY57" fmla="*/ 793950 h 974725"/>
              <a:gd name="connsiteX58" fmla="*/ 936626 w 974726"/>
              <a:gd name="connsiteY58" fmla="*/ 852794 h 974725"/>
              <a:gd name="connsiteX59" fmla="*/ 912000 w 974726"/>
              <a:gd name="connsiteY59" fmla="*/ 913537 h 974725"/>
              <a:gd name="connsiteX60" fmla="*/ 851382 w 974726"/>
              <a:gd name="connsiteY60" fmla="*/ 938213 h 974725"/>
              <a:gd name="connsiteX61" fmla="*/ 792660 w 974726"/>
              <a:gd name="connsiteY61" fmla="*/ 913537 h 974725"/>
              <a:gd name="connsiteX62" fmla="*/ 531248 w 974726"/>
              <a:gd name="connsiteY62" fmla="*/ 649686 h 974725"/>
              <a:gd name="connsiteX63" fmla="*/ 487678 w 974726"/>
              <a:gd name="connsiteY63" fmla="*/ 655381 h 974725"/>
              <a:gd name="connsiteX64" fmla="*/ 319086 w 974726"/>
              <a:gd name="connsiteY64" fmla="*/ 486440 h 974725"/>
              <a:gd name="connsiteX65" fmla="*/ 319086 w 974726"/>
              <a:gd name="connsiteY65" fmla="*/ 467458 h 974725"/>
              <a:gd name="connsiteX66" fmla="*/ 324770 w 974726"/>
              <a:gd name="connsiteY66" fmla="*/ 456069 h 974725"/>
              <a:gd name="connsiteX67" fmla="*/ 353184 w 974726"/>
              <a:gd name="connsiteY67" fmla="*/ 427596 h 974725"/>
              <a:gd name="connsiteX68" fmla="*/ 379704 w 974726"/>
              <a:gd name="connsiteY68" fmla="*/ 427596 h 974725"/>
              <a:gd name="connsiteX69" fmla="*/ 455476 w 974726"/>
              <a:gd name="connsiteY69" fmla="*/ 503524 h 974725"/>
              <a:gd name="connsiteX70" fmla="*/ 481996 w 974726"/>
              <a:gd name="connsiteY70" fmla="*/ 503524 h 974725"/>
              <a:gd name="connsiteX71" fmla="*/ 502832 w 974726"/>
              <a:gd name="connsiteY71" fmla="*/ 480746 h 974725"/>
              <a:gd name="connsiteX72" fmla="*/ 508516 w 974726"/>
              <a:gd name="connsiteY72" fmla="*/ 467458 h 974725"/>
              <a:gd name="connsiteX73" fmla="*/ 502832 w 974726"/>
              <a:gd name="connsiteY73" fmla="*/ 454171 h 974725"/>
              <a:gd name="connsiteX74" fmla="*/ 428956 w 974726"/>
              <a:gd name="connsiteY74" fmla="*/ 380141 h 974725"/>
              <a:gd name="connsiteX75" fmla="*/ 428956 w 974726"/>
              <a:gd name="connsiteY75" fmla="*/ 353566 h 974725"/>
              <a:gd name="connsiteX76" fmla="*/ 455476 w 974726"/>
              <a:gd name="connsiteY76" fmla="*/ 325093 h 974725"/>
              <a:gd name="connsiteX77" fmla="*/ 466842 w 974726"/>
              <a:gd name="connsiteY77" fmla="*/ 319398 h 974725"/>
              <a:gd name="connsiteX78" fmla="*/ 487678 w 974726"/>
              <a:gd name="connsiteY78" fmla="*/ 317500 h 974725"/>
              <a:gd name="connsiteX79" fmla="*/ 301626 w 974726"/>
              <a:gd name="connsiteY79" fmla="*/ 284480 h 974725"/>
              <a:gd name="connsiteX80" fmla="*/ 314960 w 974726"/>
              <a:gd name="connsiteY80" fmla="*/ 290195 h 974725"/>
              <a:gd name="connsiteX81" fmla="*/ 320674 w 974726"/>
              <a:gd name="connsiteY81" fmla="*/ 301625 h 974725"/>
              <a:gd name="connsiteX82" fmla="*/ 314960 w 974726"/>
              <a:gd name="connsiteY82" fmla="*/ 314960 h 974725"/>
              <a:gd name="connsiteX83" fmla="*/ 301626 w 974726"/>
              <a:gd name="connsiteY83" fmla="*/ 320675 h 974725"/>
              <a:gd name="connsiteX84" fmla="*/ 288290 w 974726"/>
              <a:gd name="connsiteY84" fmla="*/ 314960 h 974725"/>
              <a:gd name="connsiteX85" fmla="*/ 282574 w 974726"/>
              <a:gd name="connsiteY85" fmla="*/ 301625 h 974725"/>
              <a:gd name="connsiteX86" fmla="*/ 288290 w 974726"/>
              <a:gd name="connsiteY86" fmla="*/ 290195 h 974725"/>
              <a:gd name="connsiteX87" fmla="*/ 301626 w 974726"/>
              <a:gd name="connsiteY87" fmla="*/ 284480 h 974725"/>
              <a:gd name="connsiteX88" fmla="*/ 359370 w 974726"/>
              <a:gd name="connsiteY88" fmla="*/ 241905 h 974725"/>
              <a:gd name="connsiteX89" fmla="*/ 371142 w 974726"/>
              <a:gd name="connsiteY89" fmla="*/ 251354 h 974725"/>
              <a:gd name="connsiteX90" fmla="*/ 373062 w 974726"/>
              <a:gd name="connsiteY90" fmla="*/ 260804 h 974725"/>
              <a:gd name="connsiteX91" fmla="*/ 363454 w 974726"/>
              <a:gd name="connsiteY91" fmla="*/ 275923 h 974725"/>
              <a:gd name="connsiteX92" fmla="*/ 353846 w 974726"/>
              <a:gd name="connsiteY92" fmla="*/ 277813 h 974725"/>
              <a:gd name="connsiteX93" fmla="*/ 338472 w 974726"/>
              <a:gd name="connsiteY93" fmla="*/ 268363 h 974725"/>
              <a:gd name="connsiteX94" fmla="*/ 336550 w 974726"/>
              <a:gd name="connsiteY94" fmla="*/ 260804 h 974725"/>
              <a:gd name="connsiteX95" fmla="*/ 346158 w 974726"/>
              <a:gd name="connsiteY95" fmla="*/ 243795 h 974725"/>
              <a:gd name="connsiteX96" fmla="*/ 359370 w 974726"/>
              <a:gd name="connsiteY96" fmla="*/ 241905 h 974725"/>
              <a:gd name="connsiteX97" fmla="*/ 413386 w 974726"/>
              <a:gd name="connsiteY97" fmla="*/ 216203 h 974725"/>
              <a:gd name="connsiteX98" fmla="*/ 436246 w 974726"/>
              <a:gd name="connsiteY98" fmla="*/ 229432 h 974725"/>
              <a:gd name="connsiteX99" fmla="*/ 438150 w 974726"/>
              <a:gd name="connsiteY99" fmla="*/ 235102 h 974725"/>
              <a:gd name="connsiteX100" fmla="*/ 422910 w 974726"/>
              <a:gd name="connsiteY100" fmla="*/ 252111 h 974725"/>
              <a:gd name="connsiteX101" fmla="*/ 419100 w 974726"/>
              <a:gd name="connsiteY101" fmla="*/ 254001 h 974725"/>
              <a:gd name="connsiteX102" fmla="*/ 400050 w 974726"/>
              <a:gd name="connsiteY102" fmla="*/ 238882 h 974725"/>
              <a:gd name="connsiteX103" fmla="*/ 400050 w 974726"/>
              <a:gd name="connsiteY103" fmla="*/ 235102 h 974725"/>
              <a:gd name="connsiteX104" fmla="*/ 413386 w 974726"/>
              <a:gd name="connsiteY104" fmla="*/ 216203 h 974725"/>
              <a:gd name="connsiteX105" fmla="*/ 487202 w 974726"/>
              <a:gd name="connsiteY105" fmla="*/ 206375 h 974725"/>
              <a:gd name="connsiteX106" fmla="*/ 766762 w 974726"/>
              <a:gd name="connsiteY106" fmla="*/ 487423 h 974725"/>
              <a:gd name="connsiteX107" fmla="*/ 747872 w 974726"/>
              <a:gd name="connsiteY107" fmla="*/ 506413 h 974725"/>
              <a:gd name="connsiteX108" fmla="*/ 728984 w 974726"/>
              <a:gd name="connsiteY108" fmla="*/ 487423 h 974725"/>
              <a:gd name="connsiteX109" fmla="*/ 487202 w 974726"/>
              <a:gd name="connsiteY109" fmla="*/ 244354 h 974725"/>
              <a:gd name="connsiteX110" fmla="*/ 473978 w 974726"/>
              <a:gd name="connsiteY110" fmla="*/ 238657 h 974725"/>
              <a:gd name="connsiteX111" fmla="*/ 472090 w 974726"/>
              <a:gd name="connsiteY111" fmla="*/ 236758 h 974725"/>
              <a:gd name="connsiteX112" fmla="*/ 468312 w 974726"/>
              <a:gd name="connsiteY112" fmla="*/ 225365 h 974725"/>
              <a:gd name="connsiteX113" fmla="*/ 468312 w 974726"/>
              <a:gd name="connsiteY113" fmla="*/ 223466 h 974725"/>
              <a:gd name="connsiteX114" fmla="*/ 472090 w 974726"/>
              <a:gd name="connsiteY114" fmla="*/ 212072 h 974725"/>
              <a:gd name="connsiteX115" fmla="*/ 473978 w 974726"/>
              <a:gd name="connsiteY115" fmla="*/ 212072 h 974725"/>
              <a:gd name="connsiteX116" fmla="*/ 477756 w 974726"/>
              <a:gd name="connsiteY116" fmla="*/ 208274 h 974725"/>
              <a:gd name="connsiteX117" fmla="*/ 487202 w 974726"/>
              <a:gd name="connsiteY117" fmla="*/ 206375 h 974725"/>
              <a:gd name="connsiteX118" fmla="*/ 434264 w 974726"/>
              <a:gd name="connsiteY118" fmla="*/ 0 h 974725"/>
              <a:gd name="connsiteX119" fmla="*/ 538564 w 974726"/>
              <a:gd name="connsiteY119" fmla="*/ 0 h 974725"/>
              <a:gd name="connsiteX120" fmla="*/ 580284 w 974726"/>
              <a:gd name="connsiteY120" fmla="*/ 49305 h 974725"/>
              <a:gd name="connsiteX121" fmla="*/ 580284 w 974726"/>
              <a:gd name="connsiteY121" fmla="*/ 102403 h 974725"/>
              <a:gd name="connsiteX122" fmla="*/ 584076 w 974726"/>
              <a:gd name="connsiteY122" fmla="*/ 106196 h 974725"/>
              <a:gd name="connsiteX123" fmla="*/ 686480 w 974726"/>
              <a:gd name="connsiteY123" fmla="*/ 149812 h 974725"/>
              <a:gd name="connsiteX124" fmla="*/ 694064 w 974726"/>
              <a:gd name="connsiteY124" fmla="*/ 149812 h 974725"/>
              <a:gd name="connsiteX125" fmla="*/ 735784 w 974726"/>
              <a:gd name="connsiteY125" fmla="*/ 106196 h 974725"/>
              <a:gd name="connsiteX126" fmla="*/ 794572 w 974726"/>
              <a:gd name="connsiteY126" fmla="*/ 106196 h 974725"/>
              <a:gd name="connsiteX127" fmla="*/ 868530 w 974726"/>
              <a:gd name="connsiteY127" fmla="*/ 180153 h 974725"/>
              <a:gd name="connsiteX128" fmla="*/ 862840 w 974726"/>
              <a:gd name="connsiteY128" fmla="*/ 244629 h 974725"/>
              <a:gd name="connsiteX129" fmla="*/ 824914 w 974726"/>
              <a:gd name="connsiteY129" fmla="*/ 282556 h 974725"/>
              <a:gd name="connsiteX130" fmla="*/ 824914 w 974726"/>
              <a:gd name="connsiteY130" fmla="*/ 288245 h 974725"/>
              <a:gd name="connsiteX131" fmla="*/ 868530 w 974726"/>
              <a:gd name="connsiteY131" fmla="*/ 390649 h 974725"/>
              <a:gd name="connsiteX132" fmla="*/ 872322 w 974726"/>
              <a:gd name="connsiteY132" fmla="*/ 394441 h 974725"/>
              <a:gd name="connsiteX133" fmla="*/ 931108 w 974726"/>
              <a:gd name="connsiteY133" fmla="*/ 394441 h 974725"/>
              <a:gd name="connsiteX134" fmla="*/ 974726 w 974726"/>
              <a:gd name="connsiteY134" fmla="*/ 436161 h 974725"/>
              <a:gd name="connsiteX135" fmla="*/ 974726 w 974726"/>
              <a:gd name="connsiteY135" fmla="*/ 540461 h 974725"/>
              <a:gd name="connsiteX136" fmla="*/ 925420 w 974726"/>
              <a:gd name="connsiteY136" fmla="*/ 582180 h 974725"/>
              <a:gd name="connsiteX137" fmla="*/ 872322 w 974726"/>
              <a:gd name="connsiteY137" fmla="*/ 582180 h 974725"/>
              <a:gd name="connsiteX138" fmla="*/ 868530 w 974726"/>
              <a:gd name="connsiteY138" fmla="*/ 585973 h 974725"/>
              <a:gd name="connsiteX139" fmla="*/ 849566 w 974726"/>
              <a:gd name="connsiteY139" fmla="*/ 640967 h 974725"/>
              <a:gd name="connsiteX140" fmla="*/ 824914 w 974726"/>
              <a:gd name="connsiteY140" fmla="*/ 652345 h 974725"/>
              <a:gd name="connsiteX141" fmla="*/ 815432 w 974726"/>
              <a:gd name="connsiteY141" fmla="*/ 627693 h 974725"/>
              <a:gd name="connsiteX142" fmla="*/ 832498 w 974726"/>
              <a:gd name="connsiteY142" fmla="*/ 576491 h 974725"/>
              <a:gd name="connsiteX143" fmla="*/ 872322 w 974726"/>
              <a:gd name="connsiteY143" fmla="*/ 544253 h 974725"/>
              <a:gd name="connsiteX144" fmla="*/ 925420 w 974726"/>
              <a:gd name="connsiteY144" fmla="*/ 544253 h 974725"/>
              <a:gd name="connsiteX145" fmla="*/ 936798 w 974726"/>
              <a:gd name="connsiteY145" fmla="*/ 540461 h 974725"/>
              <a:gd name="connsiteX146" fmla="*/ 936798 w 974726"/>
              <a:gd name="connsiteY146" fmla="*/ 436161 h 974725"/>
              <a:gd name="connsiteX147" fmla="*/ 931108 w 974726"/>
              <a:gd name="connsiteY147" fmla="*/ 432369 h 974725"/>
              <a:gd name="connsiteX148" fmla="*/ 872322 w 974726"/>
              <a:gd name="connsiteY148" fmla="*/ 432369 h 974725"/>
              <a:gd name="connsiteX149" fmla="*/ 832498 w 974726"/>
              <a:gd name="connsiteY149" fmla="*/ 400131 h 974725"/>
              <a:gd name="connsiteX150" fmla="*/ 792676 w 974726"/>
              <a:gd name="connsiteY150" fmla="*/ 307209 h 974725"/>
              <a:gd name="connsiteX151" fmla="*/ 798364 w 974726"/>
              <a:gd name="connsiteY151" fmla="*/ 256007 h 974725"/>
              <a:gd name="connsiteX152" fmla="*/ 836292 w 974726"/>
              <a:gd name="connsiteY152" fmla="*/ 218080 h 974725"/>
              <a:gd name="connsiteX153" fmla="*/ 841980 w 974726"/>
              <a:gd name="connsiteY153" fmla="*/ 206702 h 974725"/>
              <a:gd name="connsiteX154" fmla="*/ 768022 w 974726"/>
              <a:gd name="connsiteY154" fmla="*/ 132745 h 974725"/>
              <a:gd name="connsiteX155" fmla="*/ 762334 w 974726"/>
              <a:gd name="connsiteY155" fmla="*/ 132745 h 974725"/>
              <a:gd name="connsiteX156" fmla="*/ 720614 w 974726"/>
              <a:gd name="connsiteY156" fmla="*/ 176361 h 974725"/>
              <a:gd name="connsiteX157" fmla="*/ 667516 w 974726"/>
              <a:gd name="connsiteY157" fmla="*/ 182050 h 974725"/>
              <a:gd name="connsiteX158" fmla="*/ 574594 w 974726"/>
              <a:gd name="connsiteY158" fmla="*/ 142226 h 974725"/>
              <a:gd name="connsiteX159" fmla="*/ 542356 w 974726"/>
              <a:gd name="connsiteY159" fmla="*/ 102403 h 974725"/>
              <a:gd name="connsiteX160" fmla="*/ 542356 w 974726"/>
              <a:gd name="connsiteY160" fmla="*/ 49305 h 974725"/>
              <a:gd name="connsiteX161" fmla="*/ 538564 w 974726"/>
              <a:gd name="connsiteY161" fmla="*/ 37927 h 974725"/>
              <a:gd name="connsiteX162" fmla="*/ 434264 w 974726"/>
              <a:gd name="connsiteY162" fmla="*/ 37927 h 974725"/>
              <a:gd name="connsiteX163" fmla="*/ 430472 w 974726"/>
              <a:gd name="connsiteY163" fmla="*/ 43616 h 974725"/>
              <a:gd name="connsiteX164" fmla="*/ 430472 w 974726"/>
              <a:gd name="connsiteY164" fmla="*/ 102403 h 974725"/>
              <a:gd name="connsiteX165" fmla="*/ 398234 w 974726"/>
              <a:gd name="connsiteY165" fmla="*/ 142226 h 974725"/>
              <a:gd name="connsiteX166" fmla="*/ 305312 w 974726"/>
              <a:gd name="connsiteY166" fmla="*/ 182050 h 974725"/>
              <a:gd name="connsiteX167" fmla="*/ 254112 w 974726"/>
              <a:gd name="connsiteY167" fmla="*/ 176361 h 974725"/>
              <a:gd name="connsiteX168" fmla="*/ 216184 w 974726"/>
              <a:gd name="connsiteY168" fmla="*/ 138434 h 974725"/>
              <a:gd name="connsiteX169" fmla="*/ 204806 w 974726"/>
              <a:gd name="connsiteY169" fmla="*/ 132745 h 974725"/>
              <a:gd name="connsiteX170" fmla="*/ 132744 w 974726"/>
              <a:gd name="connsiteY170" fmla="*/ 206702 h 974725"/>
              <a:gd name="connsiteX171" fmla="*/ 130848 w 974726"/>
              <a:gd name="connsiteY171" fmla="*/ 210495 h 974725"/>
              <a:gd name="connsiteX172" fmla="*/ 132744 w 974726"/>
              <a:gd name="connsiteY172" fmla="*/ 212391 h 974725"/>
              <a:gd name="connsiteX173" fmla="*/ 174464 w 974726"/>
              <a:gd name="connsiteY173" fmla="*/ 256007 h 974725"/>
              <a:gd name="connsiteX174" fmla="*/ 180154 w 974726"/>
              <a:gd name="connsiteY174" fmla="*/ 307209 h 974725"/>
              <a:gd name="connsiteX175" fmla="*/ 142226 w 974726"/>
              <a:gd name="connsiteY175" fmla="*/ 400131 h 974725"/>
              <a:gd name="connsiteX176" fmla="*/ 100506 w 974726"/>
              <a:gd name="connsiteY176" fmla="*/ 432369 h 974725"/>
              <a:gd name="connsiteX177" fmla="*/ 47408 w 974726"/>
              <a:gd name="connsiteY177" fmla="*/ 432369 h 974725"/>
              <a:gd name="connsiteX178" fmla="*/ 36030 w 974726"/>
              <a:gd name="connsiteY178" fmla="*/ 436161 h 974725"/>
              <a:gd name="connsiteX179" fmla="*/ 36030 w 974726"/>
              <a:gd name="connsiteY179" fmla="*/ 540461 h 974725"/>
              <a:gd name="connsiteX180" fmla="*/ 41720 w 974726"/>
              <a:gd name="connsiteY180" fmla="*/ 544253 h 974725"/>
              <a:gd name="connsiteX181" fmla="*/ 100506 w 974726"/>
              <a:gd name="connsiteY181" fmla="*/ 544253 h 974725"/>
              <a:gd name="connsiteX182" fmla="*/ 142226 w 974726"/>
              <a:gd name="connsiteY182" fmla="*/ 576491 h 974725"/>
              <a:gd name="connsiteX183" fmla="*/ 180154 w 974726"/>
              <a:gd name="connsiteY183" fmla="*/ 669413 h 974725"/>
              <a:gd name="connsiteX184" fmla="*/ 174464 w 974726"/>
              <a:gd name="connsiteY184" fmla="*/ 720614 h 974725"/>
              <a:gd name="connsiteX185" fmla="*/ 136538 w 974726"/>
              <a:gd name="connsiteY185" fmla="*/ 758541 h 974725"/>
              <a:gd name="connsiteX186" fmla="*/ 132744 w 974726"/>
              <a:gd name="connsiteY186" fmla="*/ 769919 h 974725"/>
              <a:gd name="connsiteX187" fmla="*/ 204806 w 974726"/>
              <a:gd name="connsiteY187" fmla="*/ 841981 h 974725"/>
              <a:gd name="connsiteX188" fmla="*/ 212392 w 974726"/>
              <a:gd name="connsiteY188" fmla="*/ 841981 h 974725"/>
              <a:gd name="connsiteX189" fmla="*/ 254112 w 974726"/>
              <a:gd name="connsiteY189" fmla="*/ 800261 h 974725"/>
              <a:gd name="connsiteX190" fmla="*/ 305312 w 974726"/>
              <a:gd name="connsiteY190" fmla="*/ 794572 h 974725"/>
              <a:gd name="connsiteX191" fmla="*/ 398234 w 974726"/>
              <a:gd name="connsiteY191" fmla="*/ 832499 h 974725"/>
              <a:gd name="connsiteX192" fmla="*/ 430472 w 974726"/>
              <a:gd name="connsiteY192" fmla="*/ 874219 h 974725"/>
              <a:gd name="connsiteX193" fmla="*/ 430472 w 974726"/>
              <a:gd name="connsiteY193" fmla="*/ 931109 h 974725"/>
              <a:gd name="connsiteX194" fmla="*/ 432368 w 974726"/>
              <a:gd name="connsiteY194" fmla="*/ 938695 h 974725"/>
              <a:gd name="connsiteX195" fmla="*/ 538564 w 974726"/>
              <a:gd name="connsiteY195" fmla="*/ 938695 h 974725"/>
              <a:gd name="connsiteX196" fmla="*/ 542356 w 974726"/>
              <a:gd name="connsiteY196" fmla="*/ 933005 h 974725"/>
              <a:gd name="connsiteX197" fmla="*/ 542356 w 974726"/>
              <a:gd name="connsiteY197" fmla="*/ 874219 h 974725"/>
              <a:gd name="connsiteX198" fmla="*/ 574594 w 974726"/>
              <a:gd name="connsiteY198" fmla="*/ 832499 h 974725"/>
              <a:gd name="connsiteX199" fmla="*/ 625796 w 974726"/>
              <a:gd name="connsiteY199" fmla="*/ 815432 h 974725"/>
              <a:gd name="connsiteX200" fmla="*/ 650448 w 974726"/>
              <a:gd name="connsiteY200" fmla="*/ 824913 h 974725"/>
              <a:gd name="connsiteX201" fmla="*/ 640966 w 974726"/>
              <a:gd name="connsiteY201" fmla="*/ 849566 h 974725"/>
              <a:gd name="connsiteX202" fmla="*/ 584076 w 974726"/>
              <a:gd name="connsiteY202" fmla="*/ 868529 h 974725"/>
              <a:gd name="connsiteX203" fmla="*/ 580284 w 974726"/>
              <a:gd name="connsiteY203" fmla="*/ 874219 h 974725"/>
              <a:gd name="connsiteX204" fmla="*/ 580284 w 974726"/>
              <a:gd name="connsiteY204" fmla="*/ 933005 h 974725"/>
              <a:gd name="connsiteX205" fmla="*/ 538564 w 974726"/>
              <a:gd name="connsiteY205" fmla="*/ 974725 h 974725"/>
              <a:gd name="connsiteX206" fmla="*/ 430472 w 974726"/>
              <a:gd name="connsiteY206" fmla="*/ 974725 h 974725"/>
              <a:gd name="connsiteX207" fmla="*/ 392544 w 974726"/>
              <a:gd name="connsiteY207" fmla="*/ 931109 h 974725"/>
              <a:gd name="connsiteX208" fmla="*/ 392544 w 974726"/>
              <a:gd name="connsiteY208" fmla="*/ 874219 h 974725"/>
              <a:gd name="connsiteX209" fmla="*/ 388752 w 974726"/>
              <a:gd name="connsiteY209" fmla="*/ 868529 h 974725"/>
              <a:gd name="connsiteX210" fmla="*/ 286350 w 974726"/>
              <a:gd name="connsiteY210" fmla="*/ 826810 h 974725"/>
              <a:gd name="connsiteX211" fmla="*/ 280660 w 974726"/>
              <a:gd name="connsiteY211" fmla="*/ 826810 h 974725"/>
              <a:gd name="connsiteX212" fmla="*/ 238940 w 974726"/>
              <a:gd name="connsiteY212" fmla="*/ 868529 h 974725"/>
              <a:gd name="connsiteX213" fmla="*/ 178258 w 974726"/>
              <a:gd name="connsiteY213" fmla="*/ 868529 h 974725"/>
              <a:gd name="connsiteX214" fmla="*/ 106196 w 974726"/>
              <a:gd name="connsiteY214" fmla="*/ 796468 h 974725"/>
              <a:gd name="connsiteX215" fmla="*/ 109988 w 974726"/>
              <a:gd name="connsiteY215" fmla="*/ 731992 h 974725"/>
              <a:gd name="connsiteX216" fmla="*/ 147916 w 974726"/>
              <a:gd name="connsiteY216" fmla="*/ 694065 h 974725"/>
              <a:gd name="connsiteX217" fmla="*/ 147916 w 974726"/>
              <a:gd name="connsiteY217" fmla="*/ 688376 h 974725"/>
              <a:gd name="connsiteX218" fmla="*/ 106196 w 974726"/>
              <a:gd name="connsiteY218" fmla="*/ 585973 h 974725"/>
              <a:gd name="connsiteX219" fmla="*/ 100506 w 974726"/>
              <a:gd name="connsiteY219" fmla="*/ 582180 h 974725"/>
              <a:gd name="connsiteX220" fmla="*/ 41720 w 974726"/>
              <a:gd name="connsiteY220" fmla="*/ 582180 h 974725"/>
              <a:gd name="connsiteX221" fmla="*/ 0 w 974726"/>
              <a:gd name="connsiteY221" fmla="*/ 540461 h 974725"/>
              <a:gd name="connsiteX222" fmla="*/ 0 w 974726"/>
              <a:gd name="connsiteY222" fmla="*/ 436161 h 974725"/>
              <a:gd name="connsiteX223" fmla="*/ 47408 w 974726"/>
              <a:gd name="connsiteY223" fmla="*/ 394441 h 974725"/>
              <a:gd name="connsiteX224" fmla="*/ 100506 w 974726"/>
              <a:gd name="connsiteY224" fmla="*/ 394441 h 974725"/>
              <a:gd name="connsiteX225" fmla="*/ 106196 w 974726"/>
              <a:gd name="connsiteY225" fmla="*/ 390649 h 974725"/>
              <a:gd name="connsiteX226" fmla="*/ 147916 w 974726"/>
              <a:gd name="connsiteY226" fmla="*/ 288245 h 974725"/>
              <a:gd name="connsiteX227" fmla="*/ 147916 w 974726"/>
              <a:gd name="connsiteY227" fmla="*/ 280660 h 974725"/>
              <a:gd name="connsiteX228" fmla="*/ 106196 w 974726"/>
              <a:gd name="connsiteY228" fmla="*/ 238940 h 974725"/>
              <a:gd name="connsiteX229" fmla="*/ 106196 w 974726"/>
              <a:gd name="connsiteY229" fmla="*/ 180153 h 974725"/>
              <a:gd name="connsiteX230" fmla="*/ 178258 w 974726"/>
              <a:gd name="connsiteY230" fmla="*/ 106196 h 974725"/>
              <a:gd name="connsiteX231" fmla="*/ 242734 w 974726"/>
              <a:gd name="connsiteY231" fmla="*/ 111885 h 974725"/>
              <a:gd name="connsiteX232" fmla="*/ 280660 w 974726"/>
              <a:gd name="connsiteY232" fmla="*/ 149812 h 974725"/>
              <a:gd name="connsiteX233" fmla="*/ 286350 w 974726"/>
              <a:gd name="connsiteY233" fmla="*/ 149812 h 974725"/>
              <a:gd name="connsiteX234" fmla="*/ 388752 w 974726"/>
              <a:gd name="connsiteY234" fmla="*/ 106196 h 974725"/>
              <a:gd name="connsiteX235" fmla="*/ 392544 w 974726"/>
              <a:gd name="connsiteY235" fmla="*/ 102403 h 974725"/>
              <a:gd name="connsiteX236" fmla="*/ 392544 w 974726"/>
              <a:gd name="connsiteY236" fmla="*/ 43616 h 974725"/>
              <a:gd name="connsiteX237" fmla="*/ 434264 w 974726"/>
              <a:gd name="connsiteY237" fmla="*/ 0 h 97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974726" h="974725">
                <a:moveTo>
                  <a:pt x="223758" y="468313"/>
                </a:moveTo>
                <a:cubicBezTo>
                  <a:pt x="229448" y="468313"/>
                  <a:pt x="233242" y="472107"/>
                  <a:pt x="237036" y="474004"/>
                </a:cubicBezTo>
                <a:cubicBezTo>
                  <a:pt x="237036" y="475901"/>
                  <a:pt x="238934" y="475901"/>
                  <a:pt x="238934" y="475901"/>
                </a:cubicBezTo>
                <a:cubicBezTo>
                  <a:pt x="238934" y="475901"/>
                  <a:pt x="238934" y="475901"/>
                  <a:pt x="238934" y="477798"/>
                </a:cubicBezTo>
                <a:cubicBezTo>
                  <a:pt x="240830" y="477798"/>
                  <a:pt x="240830" y="477798"/>
                  <a:pt x="240830" y="477798"/>
                </a:cubicBezTo>
                <a:cubicBezTo>
                  <a:pt x="242728" y="481592"/>
                  <a:pt x="242728" y="483489"/>
                  <a:pt x="242728" y="487283"/>
                </a:cubicBezTo>
                <a:cubicBezTo>
                  <a:pt x="242728" y="621971"/>
                  <a:pt x="352754" y="731998"/>
                  <a:pt x="487442" y="731998"/>
                </a:cubicBezTo>
                <a:cubicBezTo>
                  <a:pt x="496926" y="731998"/>
                  <a:pt x="506412" y="739586"/>
                  <a:pt x="506412" y="750968"/>
                </a:cubicBezTo>
                <a:cubicBezTo>
                  <a:pt x="506412" y="760453"/>
                  <a:pt x="496926" y="769938"/>
                  <a:pt x="487442" y="769938"/>
                </a:cubicBezTo>
                <a:cubicBezTo>
                  <a:pt x="331886" y="769938"/>
                  <a:pt x="204786" y="642838"/>
                  <a:pt x="204786" y="487283"/>
                </a:cubicBezTo>
                <a:cubicBezTo>
                  <a:pt x="204786" y="485386"/>
                  <a:pt x="204786" y="485386"/>
                  <a:pt x="206684" y="483489"/>
                </a:cubicBezTo>
                <a:cubicBezTo>
                  <a:pt x="206684" y="481592"/>
                  <a:pt x="206684" y="479695"/>
                  <a:pt x="208582" y="477798"/>
                </a:cubicBezTo>
                <a:cubicBezTo>
                  <a:pt x="208582" y="475901"/>
                  <a:pt x="210478" y="475901"/>
                  <a:pt x="210478" y="475901"/>
                </a:cubicBezTo>
                <a:cubicBezTo>
                  <a:pt x="210478" y="475901"/>
                  <a:pt x="210478" y="475901"/>
                  <a:pt x="210478" y="474004"/>
                </a:cubicBezTo>
                <a:cubicBezTo>
                  <a:pt x="214272" y="472107"/>
                  <a:pt x="219964" y="468313"/>
                  <a:pt x="223758" y="468313"/>
                </a:cubicBezTo>
                <a:close/>
                <a:moveTo>
                  <a:pt x="237172" y="401955"/>
                </a:moveTo>
                <a:cubicBezTo>
                  <a:pt x="246698" y="403860"/>
                  <a:pt x="252412" y="411480"/>
                  <a:pt x="252412" y="421005"/>
                </a:cubicBezTo>
                <a:cubicBezTo>
                  <a:pt x="252412" y="421005"/>
                  <a:pt x="252412" y="422910"/>
                  <a:pt x="252412" y="424815"/>
                </a:cubicBezTo>
                <a:cubicBezTo>
                  <a:pt x="248602" y="432435"/>
                  <a:pt x="240982" y="438150"/>
                  <a:pt x="233362" y="438150"/>
                </a:cubicBezTo>
                <a:cubicBezTo>
                  <a:pt x="231458" y="438150"/>
                  <a:pt x="229552" y="438150"/>
                  <a:pt x="227646" y="438150"/>
                </a:cubicBezTo>
                <a:cubicBezTo>
                  <a:pt x="220026" y="436245"/>
                  <a:pt x="214312" y="428625"/>
                  <a:pt x="214312" y="419100"/>
                </a:cubicBezTo>
                <a:cubicBezTo>
                  <a:pt x="214312" y="419100"/>
                  <a:pt x="214312" y="417195"/>
                  <a:pt x="214312" y="415290"/>
                </a:cubicBezTo>
                <a:cubicBezTo>
                  <a:pt x="218122" y="405765"/>
                  <a:pt x="227646" y="400050"/>
                  <a:pt x="237172" y="401955"/>
                </a:cubicBezTo>
                <a:close/>
                <a:moveTo>
                  <a:pt x="477334" y="355600"/>
                </a:moveTo>
                <a:cubicBezTo>
                  <a:pt x="477334" y="355600"/>
                  <a:pt x="477334" y="355600"/>
                  <a:pt x="465950" y="366971"/>
                </a:cubicBezTo>
                <a:cubicBezTo>
                  <a:pt x="465950" y="366971"/>
                  <a:pt x="465950" y="366971"/>
                  <a:pt x="528560" y="429510"/>
                </a:cubicBezTo>
                <a:cubicBezTo>
                  <a:pt x="551326" y="450356"/>
                  <a:pt x="551326" y="486363"/>
                  <a:pt x="528560" y="507209"/>
                </a:cubicBezTo>
                <a:cubicBezTo>
                  <a:pt x="528560" y="507209"/>
                  <a:pt x="528560" y="507209"/>
                  <a:pt x="507690" y="529951"/>
                </a:cubicBezTo>
                <a:cubicBezTo>
                  <a:pt x="484922" y="552692"/>
                  <a:pt x="448874" y="552692"/>
                  <a:pt x="428006" y="529951"/>
                </a:cubicBezTo>
                <a:cubicBezTo>
                  <a:pt x="428006" y="529951"/>
                  <a:pt x="428006" y="529951"/>
                  <a:pt x="365396" y="467412"/>
                </a:cubicBezTo>
                <a:cubicBezTo>
                  <a:pt x="365396" y="467412"/>
                  <a:pt x="365396" y="467412"/>
                  <a:pt x="355910" y="476888"/>
                </a:cubicBezTo>
                <a:cubicBezTo>
                  <a:pt x="355910" y="480678"/>
                  <a:pt x="354012" y="484468"/>
                  <a:pt x="354012" y="486363"/>
                </a:cubicBezTo>
                <a:cubicBezTo>
                  <a:pt x="354012" y="560273"/>
                  <a:pt x="414724" y="619021"/>
                  <a:pt x="486820" y="619021"/>
                </a:cubicBezTo>
                <a:cubicBezTo>
                  <a:pt x="500100" y="619021"/>
                  <a:pt x="515278" y="615231"/>
                  <a:pt x="528560" y="611441"/>
                </a:cubicBezTo>
                <a:cubicBezTo>
                  <a:pt x="530456" y="609546"/>
                  <a:pt x="532354" y="609546"/>
                  <a:pt x="534252" y="609546"/>
                </a:cubicBezTo>
                <a:cubicBezTo>
                  <a:pt x="539944" y="609546"/>
                  <a:pt x="545636" y="611441"/>
                  <a:pt x="547532" y="615231"/>
                </a:cubicBezTo>
                <a:cubicBezTo>
                  <a:pt x="547532" y="615231"/>
                  <a:pt x="547532" y="615231"/>
                  <a:pt x="818840" y="886232"/>
                </a:cubicBezTo>
                <a:cubicBezTo>
                  <a:pt x="835916" y="903288"/>
                  <a:pt x="868168" y="903288"/>
                  <a:pt x="885244" y="886232"/>
                </a:cubicBezTo>
                <a:cubicBezTo>
                  <a:pt x="894730" y="876757"/>
                  <a:pt x="898526" y="865386"/>
                  <a:pt x="898526" y="852120"/>
                </a:cubicBezTo>
                <a:cubicBezTo>
                  <a:pt x="898526" y="840749"/>
                  <a:pt x="894730" y="827484"/>
                  <a:pt x="885244" y="819903"/>
                </a:cubicBezTo>
                <a:cubicBezTo>
                  <a:pt x="885244" y="819903"/>
                  <a:pt x="885244" y="819903"/>
                  <a:pt x="613936" y="548902"/>
                </a:cubicBezTo>
                <a:cubicBezTo>
                  <a:pt x="610142" y="543217"/>
                  <a:pt x="608244" y="535636"/>
                  <a:pt x="610142" y="529951"/>
                </a:cubicBezTo>
                <a:cubicBezTo>
                  <a:pt x="615834" y="516685"/>
                  <a:pt x="617730" y="501524"/>
                  <a:pt x="617730" y="486363"/>
                </a:cubicBezTo>
                <a:cubicBezTo>
                  <a:pt x="617730" y="414349"/>
                  <a:pt x="558916" y="355600"/>
                  <a:pt x="486820" y="355600"/>
                </a:cubicBezTo>
                <a:cubicBezTo>
                  <a:pt x="483026" y="355600"/>
                  <a:pt x="479232" y="355600"/>
                  <a:pt x="477334" y="355600"/>
                </a:cubicBezTo>
                <a:close/>
                <a:moveTo>
                  <a:pt x="254536" y="337798"/>
                </a:moveTo>
                <a:cubicBezTo>
                  <a:pt x="259100" y="336853"/>
                  <a:pt x="264120" y="337798"/>
                  <a:pt x="268684" y="340633"/>
                </a:cubicBezTo>
                <a:cubicBezTo>
                  <a:pt x="274162" y="342523"/>
                  <a:pt x="277814" y="350082"/>
                  <a:pt x="277814" y="355752"/>
                </a:cubicBezTo>
                <a:cubicBezTo>
                  <a:pt x="277814" y="359532"/>
                  <a:pt x="275988" y="363312"/>
                  <a:pt x="274162" y="365202"/>
                </a:cubicBezTo>
                <a:cubicBezTo>
                  <a:pt x="270510" y="370871"/>
                  <a:pt x="265034" y="374651"/>
                  <a:pt x="259556" y="374651"/>
                </a:cubicBezTo>
                <a:cubicBezTo>
                  <a:pt x="255906" y="374651"/>
                  <a:pt x="252254" y="374651"/>
                  <a:pt x="250428" y="372761"/>
                </a:cubicBezTo>
                <a:cubicBezTo>
                  <a:pt x="244952" y="368982"/>
                  <a:pt x="241300" y="361422"/>
                  <a:pt x="241300" y="355752"/>
                </a:cubicBezTo>
                <a:cubicBezTo>
                  <a:pt x="241300" y="351972"/>
                  <a:pt x="241300" y="350082"/>
                  <a:pt x="243126" y="346303"/>
                </a:cubicBezTo>
                <a:cubicBezTo>
                  <a:pt x="245864" y="341578"/>
                  <a:pt x="249972" y="338743"/>
                  <a:pt x="254536" y="337798"/>
                </a:cubicBezTo>
                <a:close/>
                <a:moveTo>
                  <a:pt x="487678" y="317500"/>
                </a:moveTo>
                <a:cubicBezTo>
                  <a:pt x="580498" y="317500"/>
                  <a:pt x="656270" y="393428"/>
                  <a:pt x="656270" y="486440"/>
                </a:cubicBezTo>
                <a:cubicBezTo>
                  <a:pt x="656270" y="501626"/>
                  <a:pt x="654376" y="516812"/>
                  <a:pt x="650588" y="530099"/>
                </a:cubicBezTo>
                <a:lnTo>
                  <a:pt x="912000" y="793950"/>
                </a:lnTo>
                <a:cubicBezTo>
                  <a:pt x="927154" y="809135"/>
                  <a:pt x="936626" y="830016"/>
                  <a:pt x="936626" y="852794"/>
                </a:cubicBezTo>
                <a:cubicBezTo>
                  <a:pt x="936626" y="875572"/>
                  <a:pt x="927154" y="896453"/>
                  <a:pt x="912000" y="913537"/>
                </a:cubicBezTo>
                <a:cubicBezTo>
                  <a:pt x="894950" y="928722"/>
                  <a:pt x="874114" y="938213"/>
                  <a:pt x="851382" y="938213"/>
                </a:cubicBezTo>
                <a:cubicBezTo>
                  <a:pt x="830544" y="938213"/>
                  <a:pt x="807814" y="928722"/>
                  <a:pt x="792660" y="913537"/>
                </a:cubicBezTo>
                <a:cubicBezTo>
                  <a:pt x="792660" y="913537"/>
                  <a:pt x="792660" y="913537"/>
                  <a:pt x="531248" y="649686"/>
                </a:cubicBezTo>
                <a:cubicBezTo>
                  <a:pt x="516092" y="653483"/>
                  <a:pt x="500938" y="655381"/>
                  <a:pt x="487678" y="655381"/>
                </a:cubicBezTo>
                <a:cubicBezTo>
                  <a:pt x="394858" y="655381"/>
                  <a:pt x="319086" y="579453"/>
                  <a:pt x="319086" y="486440"/>
                </a:cubicBezTo>
                <a:cubicBezTo>
                  <a:pt x="319086" y="480746"/>
                  <a:pt x="319086" y="473153"/>
                  <a:pt x="319086" y="467458"/>
                </a:cubicBezTo>
                <a:cubicBezTo>
                  <a:pt x="320982" y="461764"/>
                  <a:pt x="322876" y="457967"/>
                  <a:pt x="324770" y="456069"/>
                </a:cubicBezTo>
                <a:cubicBezTo>
                  <a:pt x="324770" y="456069"/>
                  <a:pt x="324770" y="456069"/>
                  <a:pt x="353184" y="427596"/>
                </a:cubicBezTo>
                <a:cubicBezTo>
                  <a:pt x="360762" y="420003"/>
                  <a:pt x="372128" y="420003"/>
                  <a:pt x="379704" y="427596"/>
                </a:cubicBezTo>
                <a:cubicBezTo>
                  <a:pt x="379704" y="427596"/>
                  <a:pt x="379704" y="427596"/>
                  <a:pt x="455476" y="503524"/>
                </a:cubicBezTo>
                <a:cubicBezTo>
                  <a:pt x="463052" y="511117"/>
                  <a:pt x="474418" y="511117"/>
                  <a:pt x="481996" y="503524"/>
                </a:cubicBezTo>
                <a:cubicBezTo>
                  <a:pt x="481996" y="503524"/>
                  <a:pt x="481996" y="503524"/>
                  <a:pt x="502832" y="480746"/>
                </a:cubicBezTo>
                <a:cubicBezTo>
                  <a:pt x="506622" y="478848"/>
                  <a:pt x="508516" y="473153"/>
                  <a:pt x="508516" y="467458"/>
                </a:cubicBezTo>
                <a:cubicBezTo>
                  <a:pt x="508516" y="463662"/>
                  <a:pt x="506622" y="457967"/>
                  <a:pt x="502832" y="454171"/>
                </a:cubicBezTo>
                <a:cubicBezTo>
                  <a:pt x="502832" y="454171"/>
                  <a:pt x="502832" y="454171"/>
                  <a:pt x="428956" y="380141"/>
                </a:cubicBezTo>
                <a:cubicBezTo>
                  <a:pt x="421378" y="372548"/>
                  <a:pt x="421378" y="361159"/>
                  <a:pt x="428956" y="353566"/>
                </a:cubicBezTo>
                <a:cubicBezTo>
                  <a:pt x="428956" y="353566"/>
                  <a:pt x="428956" y="353566"/>
                  <a:pt x="455476" y="325093"/>
                </a:cubicBezTo>
                <a:cubicBezTo>
                  <a:pt x="459264" y="321297"/>
                  <a:pt x="463052" y="319398"/>
                  <a:pt x="466842" y="319398"/>
                </a:cubicBezTo>
                <a:cubicBezTo>
                  <a:pt x="472524" y="319398"/>
                  <a:pt x="480102" y="317500"/>
                  <a:pt x="487678" y="317500"/>
                </a:cubicBezTo>
                <a:close/>
                <a:moveTo>
                  <a:pt x="301626" y="284480"/>
                </a:moveTo>
                <a:cubicBezTo>
                  <a:pt x="306388" y="284480"/>
                  <a:pt x="311150" y="286385"/>
                  <a:pt x="314960" y="290195"/>
                </a:cubicBezTo>
                <a:cubicBezTo>
                  <a:pt x="318770" y="292100"/>
                  <a:pt x="320674" y="297815"/>
                  <a:pt x="320674" y="301625"/>
                </a:cubicBezTo>
                <a:cubicBezTo>
                  <a:pt x="320674" y="307340"/>
                  <a:pt x="318770" y="313055"/>
                  <a:pt x="314960" y="314960"/>
                </a:cubicBezTo>
                <a:cubicBezTo>
                  <a:pt x="311150" y="318770"/>
                  <a:pt x="305434" y="320675"/>
                  <a:pt x="301626" y="320675"/>
                </a:cubicBezTo>
                <a:cubicBezTo>
                  <a:pt x="295910" y="320675"/>
                  <a:pt x="292100" y="318770"/>
                  <a:pt x="288290" y="314960"/>
                </a:cubicBezTo>
                <a:cubicBezTo>
                  <a:pt x="284480" y="313055"/>
                  <a:pt x="282574" y="307340"/>
                  <a:pt x="282574" y="301625"/>
                </a:cubicBezTo>
                <a:cubicBezTo>
                  <a:pt x="282574" y="297815"/>
                  <a:pt x="284480" y="292100"/>
                  <a:pt x="288290" y="290195"/>
                </a:cubicBezTo>
                <a:cubicBezTo>
                  <a:pt x="292100" y="286385"/>
                  <a:pt x="296862" y="284480"/>
                  <a:pt x="301626" y="284480"/>
                </a:cubicBezTo>
                <a:close/>
                <a:moveTo>
                  <a:pt x="359370" y="241905"/>
                </a:moveTo>
                <a:cubicBezTo>
                  <a:pt x="363936" y="243322"/>
                  <a:pt x="368260" y="246629"/>
                  <a:pt x="371142" y="251354"/>
                </a:cubicBezTo>
                <a:cubicBezTo>
                  <a:pt x="373062" y="253244"/>
                  <a:pt x="373062" y="257024"/>
                  <a:pt x="373062" y="260804"/>
                </a:cubicBezTo>
                <a:cubicBezTo>
                  <a:pt x="373062" y="266473"/>
                  <a:pt x="371142" y="272143"/>
                  <a:pt x="363454" y="275923"/>
                </a:cubicBezTo>
                <a:cubicBezTo>
                  <a:pt x="361532" y="277813"/>
                  <a:pt x="357690" y="277813"/>
                  <a:pt x="353846" y="277813"/>
                </a:cubicBezTo>
                <a:cubicBezTo>
                  <a:pt x="348080" y="277813"/>
                  <a:pt x="342316" y="275923"/>
                  <a:pt x="338472" y="268363"/>
                </a:cubicBezTo>
                <a:cubicBezTo>
                  <a:pt x="336550" y="266473"/>
                  <a:pt x="336550" y="262694"/>
                  <a:pt x="336550" y="260804"/>
                </a:cubicBezTo>
                <a:cubicBezTo>
                  <a:pt x="336550" y="253244"/>
                  <a:pt x="338472" y="247574"/>
                  <a:pt x="346158" y="243795"/>
                </a:cubicBezTo>
                <a:cubicBezTo>
                  <a:pt x="350002" y="240960"/>
                  <a:pt x="354806" y="240487"/>
                  <a:pt x="359370" y="241905"/>
                </a:cubicBezTo>
                <a:close/>
                <a:moveTo>
                  <a:pt x="413386" y="216203"/>
                </a:moveTo>
                <a:cubicBezTo>
                  <a:pt x="424814" y="214313"/>
                  <a:pt x="434340" y="219983"/>
                  <a:pt x="436246" y="229432"/>
                </a:cubicBezTo>
                <a:cubicBezTo>
                  <a:pt x="438150" y="231322"/>
                  <a:pt x="438150" y="233212"/>
                  <a:pt x="438150" y="235102"/>
                </a:cubicBezTo>
                <a:cubicBezTo>
                  <a:pt x="438150" y="242661"/>
                  <a:pt x="432434" y="250221"/>
                  <a:pt x="422910" y="252111"/>
                </a:cubicBezTo>
                <a:cubicBezTo>
                  <a:pt x="421006" y="252111"/>
                  <a:pt x="421006" y="254001"/>
                  <a:pt x="419100" y="254001"/>
                </a:cubicBezTo>
                <a:cubicBezTo>
                  <a:pt x="409574" y="254001"/>
                  <a:pt x="401954" y="248331"/>
                  <a:pt x="400050" y="238882"/>
                </a:cubicBezTo>
                <a:cubicBezTo>
                  <a:pt x="400050" y="236992"/>
                  <a:pt x="400050" y="236992"/>
                  <a:pt x="400050" y="235102"/>
                </a:cubicBezTo>
                <a:cubicBezTo>
                  <a:pt x="400050" y="225652"/>
                  <a:pt x="405766" y="218093"/>
                  <a:pt x="413386" y="216203"/>
                </a:cubicBezTo>
                <a:close/>
                <a:moveTo>
                  <a:pt x="487202" y="206375"/>
                </a:moveTo>
                <a:cubicBezTo>
                  <a:pt x="640204" y="206375"/>
                  <a:pt x="766762" y="333606"/>
                  <a:pt x="766762" y="487423"/>
                </a:cubicBezTo>
                <a:cubicBezTo>
                  <a:pt x="766762" y="498817"/>
                  <a:pt x="757318" y="506413"/>
                  <a:pt x="747872" y="506413"/>
                </a:cubicBezTo>
                <a:cubicBezTo>
                  <a:pt x="738428" y="506413"/>
                  <a:pt x="728984" y="498817"/>
                  <a:pt x="728984" y="487423"/>
                </a:cubicBezTo>
                <a:cubicBezTo>
                  <a:pt x="728984" y="354495"/>
                  <a:pt x="621314" y="244354"/>
                  <a:pt x="487202" y="244354"/>
                </a:cubicBezTo>
                <a:cubicBezTo>
                  <a:pt x="481534" y="244354"/>
                  <a:pt x="475868" y="242455"/>
                  <a:pt x="473978" y="238657"/>
                </a:cubicBezTo>
                <a:cubicBezTo>
                  <a:pt x="472090" y="238657"/>
                  <a:pt x="472090" y="238657"/>
                  <a:pt x="472090" y="236758"/>
                </a:cubicBezTo>
                <a:cubicBezTo>
                  <a:pt x="470200" y="234859"/>
                  <a:pt x="468312" y="229163"/>
                  <a:pt x="468312" y="225365"/>
                </a:cubicBezTo>
                <a:cubicBezTo>
                  <a:pt x="468312" y="225365"/>
                  <a:pt x="468312" y="225365"/>
                  <a:pt x="468312" y="223466"/>
                </a:cubicBezTo>
                <a:cubicBezTo>
                  <a:pt x="468312" y="219668"/>
                  <a:pt x="470200" y="215870"/>
                  <a:pt x="472090" y="212072"/>
                </a:cubicBezTo>
                <a:cubicBezTo>
                  <a:pt x="472090" y="212072"/>
                  <a:pt x="472090" y="212072"/>
                  <a:pt x="473978" y="212072"/>
                </a:cubicBezTo>
                <a:cubicBezTo>
                  <a:pt x="473978" y="210173"/>
                  <a:pt x="475868" y="210173"/>
                  <a:pt x="477756" y="208274"/>
                </a:cubicBezTo>
                <a:cubicBezTo>
                  <a:pt x="479646" y="208274"/>
                  <a:pt x="483424" y="206375"/>
                  <a:pt x="487202" y="206375"/>
                </a:cubicBezTo>
                <a:close/>
                <a:moveTo>
                  <a:pt x="434264" y="0"/>
                </a:moveTo>
                <a:cubicBezTo>
                  <a:pt x="434264" y="0"/>
                  <a:pt x="434264" y="0"/>
                  <a:pt x="538564" y="0"/>
                </a:cubicBezTo>
                <a:cubicBezTo>
                  <a:pt x="559424" y="0"/>
                  <a:pt x="580284" y="17067"/>
                  <a:pt x="580284" y="49305"/>
                </a:cubicBezTo>
                <a:cubicBezTo>
                  <a:pt x="580284" y="49305"/>
                  <a:pt x="580284" y="49305"/>
                  <a:pt x="580284" y="102403"/>
                </a:cubicBezTo>
                <a:cubicBezTo>
                  <a:pt x="580284" y="104299"/>
                  <a:pt x="582180" y="106196"/>
                  <a:pt x="584076" y="106196"/>
                </a:cubicBezTo>
                <a:cubicBezTo>
                  <a:pt x="620108" y="115677"/>
                  <a:pt x="654242" y="130848"/>
                  <a:pt x="686480" y="149812"/>
                </a:cubicBezTo>
                <a:cubicBezTo>
                  <a:pt x="688376" y="149812"/>
                  <a:pt x="692168" y="149812"/>
                  <a:pt x="694064" y="149812"/>
                </a:cubicBezTo>
                <a:cubicBezTo>
                  <a:pt x="694064" y="149812"/>
                  <a:pt x="694064" y="149812"/>
                  <a:pt x="735784" y="106196"/>
                </a:cubicBezTo>
                <a:cubicBezTo>
                  <a:pt x="750956" y="91025"/>
                  <a:pt x="777504" y="91025"/>
                  <a:pt x="794572" y="106196"/>
                </a:cubicBezTo>
                <a:cubicBezTo>
                  <a:pt x="794572" y="106196"/>
                  <a:pt x="794572" y="106196"/>
                  <a:pt x="868530" y="180153"/>
                </a:cubicBezTo>
                <a:cubicBezTo>
                  <a:pt x="881804" y="195324"/>
                  <a:pt x="885596" y="221873"/>
                  <a:pt x="862840" y="244629"/>
                </a:cubicBezTo>
                <a:cubicBezTo>
                  <a:pt x="862840" y="244629"/>
                  <a:pt x="862840" y="244629"/>
                  <a:pt x="824914" y="282556"/>
                </a:cubicBezTo>
                <a:cubicBezTo>
                  <a:pt x="823016" y="282556"/>
                  <a:pt x="824914" y="286349"/>
                  <a:pt x="824914" y="288245"/>
                </a:cubicBezTo>
                <a:cubicBezTo>
                  <a:pt x="843876" y="320483"/>
                  <a:pt x="859048" y="354618"/>
                  <a:pt x="868530" y="390649"/>
                </a:cubicBezTo>
                <a:cubicBezTo>
                  <a:pt x="868530" y="392545"/>
                  <a:pt x="870426" y="394441"/>
                  <a:pt x="872322" y="394441"/>
                </a:cubicBezTo>
                <a:cubicBezTo>
                  <a:pt x="872322" y="394441"/>
                  <a:pt x="872322" y="394441"/>
                  <a:pt x="931108" y="394441"/>
                </a:cubicBezTo>
                <a:cubicBezTo>
                  <a:pt x="955762" y="394441"/>
                  <a:pt x="974726" y="413405"/>
                  <a:pt x="974726" y="436161"/>
                </a:cubicBezTo>
                <a:cubicBezTo>
                  <a:pt x="974726" y="436161"/>
                  <a:pt x="974726" y="436161"/>
                  <a:pt x="974726" y="540461"/>
                </a:cubicBezTo>
                <a:cubicBezTo>
                  <a:pt x="974726" y="561320"/>
                  <a:pt x="957658" y="582180"/>
                  <a:pt x="925420" y="582180"/>
                </a:cubicBezTo>
                <a:cubicBezTo>
                  <a:pt x="925420" y="582180"/>
                  <a:pt x="925420" y="582180"/>
                  <a:pt x="872322" y="582180"/>
                </a:cubicBezTo>
                <a:cubicBezTo>
                  <a:pt x="870426" y="582180"/>
                  <a:pt x="868530" y="584077"/>
                  <a:pt x="868530" y="585973"/>
                </a:cubicBezTo>
                <a:cubicBezTo>
                  <a:pt x="862840" y="604937"/>
                  <a:pt x="857152" y="623900"/>
                  <a:pt x="849566" y="640967"/>
                </a:cubicBezTo>
                <a:cubicBezTo>
                  <a:pt x="845774" y="650449"/>
                  <a:pt x="834394" y="656138"/>
                  <a:pt x="824914" y="652345"/>
                </a:cubicBezTo>
                <a:cubicBezTo>
                  <a:pt x="815432" y="646656"/>
                  <a:pt x="809742" y="637175"/>
                  <a:pt x="815432" y="627693"/>
                </a:cubicBezTo>
                <a:cubicBezTo>
                  <a:pt x="821120" y="610626"/>
                  <a:pt x="826810" y="593558"/>
                  <a:pt x="832498" y="576491"/>
                </a:cubicBezTo>
                <a:cubicBezTo>
                  <a:pt x="836292" y="557528"/>
                  <a:pt x="853358" y="544253"/>
                  <a:pt x="872322" y="544253"/>
                </a:cubicBezTo>
                <a:cubicBezTo>
                  <a:pt x="872322" y="544253"/>
                  <a:pt x="872322" y="544253"/>
                  <a:pt x="925420" y="544253"/>
                </a:cubicBezTo>
                <a:cubicBezTo>
                  <a:pt x="927316" y="544253"/>
                  <a:pt x="936798" y="544253"/>
                  <a:pt x="936798" y="540461"/>
                </a:cubicBezTo>
                <a:cubicBezTo>
                  <a:pt x="936798" y="540461"/>
                  <a:pt x="936798" y="540461"/>
                  <a:pt x="936798" y="436161"/>
                </a:cubicBezTo>
                <a:cubicBezTo>
                  <a:pt x="936798" y="434265"/>
                  <a:pt x="934902" y="432369"/>
                  <a:pt x="931108" y="432369"/>
                </a:cubicBezTo>
                <a:cubicBezTo>
                  <a:pt x="931108" y="432369"/>
                  <a:pt x="931108" y="432369"/>
                  <a:pt x="872322" y="432369"/>
                </a:cubicBezTo>
                <a:cubicBezTo>
                  <a:pt x="853358" y="432369"/>
                  <a:pt x="836292" y="419094"/>
                  <a:pt x="832498" y="400131"/>
                </a:cubicBezTo>
                <a:cubicBezTo>
                  <a:pt x="823016" y="367893"/>
                  <a:pt x="809742" y="335655"/>
                  <a:pt x="792676" y="307209"/>
                </a:cubicBezTo>
                <a:cubicBezTo>
                  <a:pt x="783194" y="290142"/>
                  <a:pt x="785090" y="269282"/>
                  <a:pt x="798364" y="256007"/>
                </a:cubicBezTo>
                <a:cubicBezTo>
                  <a:pt x="798364" y="256007"/>
                  <a:pt x="798364" y="256007"/>
                  <a:pt x="836292" y="218080"/>
                </a:cubicBezTo>
                <a:cubicBezTo>
                  <a:pt x="838188" y="216184"/>
                  <a:pt x="843876" y="210495"/>
                  <a:pt x="841980" y="206702"/>
                </a:cubicBezTo>
                <a:cubicBezTo>
                  <a:pt x="841980" y="206702"/>
                  <a:pt x="841980" y="206702"/>
                  <a:pt x="768022" y="132745"/>
                </a:cubicBezTo>
                <a:cubicBezTo>
                  <a:pt x="766126" y="130848"/>
                  <a:pt x="764230" y="130848"/>
                  <a:pt x="762334" y="132745"/>
                </a:cubicBezTo>
                <a:cubicBezTo>
                  <a:pt x="762334" y="132745"/>
                  <a:pt x="762334" y="132745"/>
                  <a:pt x="720614" y="176361"/>
                </a:cubicBezTo>
                <a:cubicBezTo>
                  <a:pt x="705442" y="189635"/>
                  <a:pt x="684584" y="191531"/>
                  <a:pt x="667516" y="182050"/>
                </a:cubicBezTo>
                <a:cubicBezTo>
                  <a:pt x="639070" y="164983"/>
                  <a:pt x="606832" y="151708"/>
                  <a:pt x="574594" y="142226"/>
                </a:cubicBezTo>
                <a:cubicBezTo>
                  <a:pt x="555632" y="138434"/>
                  <a:pt x="542356" y="121366"/>
                  <a:pt x="542356" y="102403"/>
                </a:cubicBezTo>
                <a:cubicBezTo>
                  <a:pt x="542356" y="102403"/>
                  <a:pt x="542356" y="102403"/>
                  <a:pt x="542356" y="49305"/>
                </a:cubicBezTo>
                <a:cubicBezTo>
                  <a:pt x="542356" y="47409"/>
                  <a:pt x="542356" y="37927"/>
                  <a:pt x="538564" y="37927"/>
                </a:cubicBezTo>
                <a:cubicBezTo>
                  <a:pt x="538564" y="37927"/>
                  <a:pt x="538564" y="37927"/>
                  <a:pt x="434264" y="37927"/>
                </a:cubicBezTo>
                <a:cubicBezTo>
                  <a:pt x="432368" y="37927"/>
                  <a:pt x="430472" y="39823"/>
                  <a:pt x="430472" y="43616"/>
                </a:cubicBezTo>
                <a:cubicBezTo>
                  <a:pt x="430472" y="43616"/>
                  <a:pt x="430472" y="43616"/>
                  <a:pt x="430472" y="102403"/>
                </a:cubicBezTo>
                <a:cubicBezTo>
                  <a:pt x="430472" y="121366"/>
                  <a:pt x="417198" y="138434"/>
                  <a:pt x="398234" y="142226"/>
                </a:cubicBezTo>
                <a:cubicBezTo>
                  <a:pt x="365996" y="151708"/>
                  <a:pt x="333758" y="164983"/>
                  <a:pt x="305312" y="182050"/>
                </a:cubicBezTo>
                <a:cubicBezTo>
                  <a:pt x="288246" y="191531"/>
                  <a:pt x="267386" y="189635"/>
                  <a:pt x="254112" y="176361"/>
                </a:cubicBezTo>
                <a:cubicBezTo>
                  <a:pt x="254112" y="176361"/>
                  <a:pt x="254112" y="176361"/>
                  <a:pt x="216184" y="138434"/>
                </a:cubicBezTo>
                <a:cubicBezTo>
                  <a:pt x="216184" y="136537"/>
                  <a:pt x="208598" y="130848"/>
                  <a:pt x="204806" y="132745"/>
                </a:cubicBezTo>
                <a:cubicBezTo>
                  <a:pt x="204806" y="132745"/>
                  <a:pt x="204806" y="132745"/>
                  <a:pt x="132744" y="206702"/>
                </a:cubicBezTo>
                <a:cubicBezTo>
                  <a:pt x="130848" y="206702"/>
                  <a:pt x="130848" y="208599"/>
                  <a:pt x="130848" y="210495"/>
                </a:cubicBezTo>
                <a:cubicBezTo>
                  <a:pt x="130848" y="210495"/>
                  <a:pt x="130848" y="212391"/>
                  <a:pt x="132744" y="212391"/>
                </a:cubicBezTo>
                <a:cubicBezTo>
                  <a:pt x="132744" y="212391"/>
                  <a:pt x="132744" y="212391"/>
                  <a:pt x="174464" y="256007"/>
                </a:cubicBezTo>
                <a:cubicBezTo>
                  <a:pt x="187738" y="269282"/>
                  <a:pt x="189636" y="290142"/>
                  <a:pt x="180154" y="307209"/>
                </a:cubicBezTo>
                <a:cubicBezTo>
                  <a:pt x="163086" y="335655"/>
                  <a:pt x="149812" y="367893"/>
                  <a:pt x="142226" y="400131"/>
                </a:cubicBezTo>
                <a:cubicBezTo>
                  <a:pt x="136538" y="419094"/>
                  <a:pt x="119470" y="432369"/>
                  <a:pt x="100506" y="432369"/>
                </a:cubicBezTo>
                <a:cubicBezTo>
                  <a:pt x="100506" y="432369"/>
                  <a:pt x="100506" y="432369"/>
                  <a:pt x="47408" y="432369"/>
                </a:cubicBezTo>
                <a:cubicBezTo>
                  <a:pt x="47408" y="432369"/>
                  <a:pt x="36030" y="432369"/>
                  <a:pt x="36030" y="436161"/>
                </a:cubicBezTo>
                <a:cubicBezTo>
                  <a:pt x="36030" y="436161"/>
                  <a:pt x="36030" y="436161"/>
                  <a:pt x="36030" y="540461"/>
                </a:cubicBezTo>
                <a:cubicBezTo>
                  <a:pt x="36030" y="542357"/>
                  <a:pt x="39824" y="544253"/>
                  <a:pt x="41720" y="544253"/>
                </a:cubicBezTo>
                <a:cubicBezTo>
                  <a:pt x="41720" y="544253"/>
                  <a:pt x="41720" y="544253"/>
                  <a:pt x="100506" y="544253"/>
                </a:cubicBezTo>
                <a:cubicBezTo>
                  <a:pt x="119470" y="544253"/>
                  <a:pt x="136538" y="557528"/>
                  <a:pt x="142226" y="576491"/>
                </a:cubicBezTo>
                <a:cubicBezTo>
                  <a:pt x="149812" y="608729"/>
                  <a:pt x="163086" y="640967"/>
                  <a:pt x="180154" y="669413"/>
                </a:cubicBezTo>
                <a:cubicBezTo>
                  <a:pt x="189636" y="686480"/>
                  <a:pt x="187738" y="707340"/>
                  <a:pt x="174464" y="720614"/>
                </a:cubicBezTo>
                <a:cubicBezTo>
                  <a:pt x="174464" y="720614"/>
                  <a:pt x="174464" y="720614"/>
                  <a:pt x="136538" y="758541"/>
                </a:cubicBezTo>
                <a:cubicBezTo>
                  <a:pt x="136538" y="758541"/>
                  <a:pt x="128952" y="766126"/>
                  <a:pt x="132744" y="769919"/>
                </a:cubicBezTo>
                <a:cubicBezTo>
                  <a:pt x="132744" y="769919"/>
                  <a:pt x="132744" y="769919"/>
                  <a:pt x="204806" y="841981"/>
                </a:cubicBezTo>
                <a:cubicBezTo>
                  <a:pt x="206702" y="845773"/>
                  <a:pt x="208598" y="845773"/>
                  <a:pt x="212392" y="841981"/>
                </a:cubicBezTo>
                <a:cubicBezTo>
                  <a:pt x="212392" y="841981"/>
                  <a:pt x="212392" y="841981"/>
                  <a:pt x="254112" y="800261"/>
                </a:cubicBezTo>
                <a:cubicBezTo>
                  <a:pt x="267386" y="786986"/>
                  <a:pt x="288246" y="785090"/>
                  <a:pt x="305312" y="794572"/>
                </a:cubicBezTo>
                <a:cubicBezTo>
                  <a:pt x="333758" y="811639"/>
                  <a:pt x="365996" y="824913"/>
                  <a:pt x="398234" y="832499"/>
                </a:cubicBezTo>
                <a:cubicBezTo>
                  <a:pt x="417198" y="838188"/>
                  <a:pt x="430472" y="855255"/>
                  <a:pt x="430472" y="874219"/>
                </a:cubicBezTo>
                <a:cubicBezTo>
                  <a:pt x="430472" y="874219"/>
                  <a:pt x="430472" y="874219"/>
                  <a:pt x="430472" y="931109"/>
                </a:cubicBezTo>
                <a:cubicBezTo>
                  <a:pt x="430472" y="936798"/>
                  <a:pt x="432368" y="938695"/>
                  <a:pt x="432368" y="938695"/>
                </a:cubicBezTo>
                <a:cubicBezTo>
                  <a:pt x="432368" y="938695"/>
                  <a:pt x="432368" y="938695"/>
                  <a:pt x="538564" y="938695"/>
                </a:cubicBezTo>
                <a:cubicBezTo>
                  <a:pt x="540460" y="938695"/>
                  <a:pt x="542356" y="936798"/>
                  <a:pt x="542356" y="933005"/>
                </a:cubicBezTo>
                <a:cubicBezTo>
                  <a:pt x="542356" y="933005"/>
                  <a:pt x="542356" y="933005"/>
                  <a:pt x="542356" y="874219"/>
                </a:cubicBezTo>
                <a:cubicBezTo>
                  <a:pt x="542356" y="855255"/>
                  <a:pt x="555632" y="838188"/>
                  <a:pt x="574594" y="832499"/>
                </a:cubicBezTo>
                <a:cubicBezTo>
                  <a:pt x="591662" y="828706"/>
                  <a:pt x="608730" y="823017"/>
                  <a:pt x="625796" y="815432"/>
                </a:cubicBezTo>
                <a:cubicBezTo>
                  <a:pt x="635278" y="811639"/>
                  <a:pt x="646656" y="815432"/>
                  <a:pt x="650448" y="824913"/>
                </a:cubicBezTo>
                <a:cubicBezTo>
                  <a:pt x="654242" y="834395"/>
                  <a:pt x="650448" y="845773"/>
                  <a:pt x="640966" y="849566"/>
                </a:cubicBezTo>
                <a:cubicBezTo>
                  <a:pt x="622004" y="859048"/>
                  <a:pt x="603040" y="864737"/>
                  <a:pt x="584076" y="868529"/>
                </a:cubicBezTo>
                <a:cubicBezTo>
                  <a:pt x="582180" y="870426"/>
                  <a:pt x="580284" y="872322"/>
                  <a:pt x="580284" y="874219"/>
                </a:cubicBezTo>
                <a:cubicBezTo>
                  <a:pt x="580284" y="874219"/>
                  <a:pt x="580284" y="874219"/>
                  <a:pt x="580284" y="933005"/>
                </a:cubicBezTo>
                <a:cubicBezTo>
                  <a:pt x="580284" y="955762"/>
                  <a:pt x="561320" y="974725"/>
                  <a:pt x="538564" y="974725"/>
                </a:cubicBezTo>
                <a:cubicBezTo>
                  <a:pt x="538564" y="974725"/>
                  <a:pt x="538564" y="974725"/>
                  <a:pt x="430472" y="974725"/>
                </a:cubicBezTo>
                <a:cubicBezTo>
                  <a:pt x="411508" y="974725"/>
                  <a:pt x="392544" y="961451"/>
                  <a:pt x="392544" y="931109"/>
                </a:cubicBezTo>
                <a:cubicBezTo>
                  <a:pt x="392544" y="931109"/>
                  <a:pt x="392544" y="931109"/>
                  <a:pt x="392544" y="874219"/>
                </a:cubicBezTo>
                <a:cubicBezTo>
                  <a:pt x="392544" y="870426"/>
                  <a:pt x="390648" y="870426"/>
                  <a:pt x="388752" y="868529"/>
                </a:cubicBezTo>
                <a:cubicBezTo>
                  <a:pt x="352722" y="860944"/>
                  <a:pt x="318588" y="845773"/>
                  <a:pt x="286350" y="826810"/>
                </a:cubicBezTo>
                <a:cubicBezTo>
                  <a:pt x="284452" y="824913"/>
                  <a:pt x="282556" y="824913"/>
                  <a:pt x="280660" y="826810"/>
                </a:cubicBezTo>
                <a:cubicBezTo>
                  <a:pt x="280660" y="826810"/>
                  <a:pt x="280660" y="826810"/>
                  <a:pt x="238940" y="868529"/>
                </a:cubicBezTo>
                <a:cubicBezTo>
                  <a:pt x="221874" y="885597"/>
                  <a:pt x="195324" y="885597"/>
                  <a:pt x="178258" y="868529"/>
                </a:cubicBezTo>
                <a:cubicBezTo>
                  <a:pt x="178258" y="868529"/>
                  <a:pt x="178258" y="868529"/>
                  <a:pt x="106196" y="796468"/>
                </a:cubicBezTo>
                <a:cubicBezTo>
                  <a:pt x="91024" y="781297"/>
                  <a:pt x="87232" y="754748"/>
                  <a:pt x="109988" y="731992"/>
                </a:cubicBezTo>
                <a:cubicBezTo>
                  <a:pt x="109988" y="731992"/>
                  <a:pt x="109988" y="731992"/>
                  <a:pt x="147916" y="694065"/>
                </a:cubicBezTo>
                <a:cubicBezTo>
                  <a:pt x="149812" y="692169"/>
                  <a:pt x="149812" y="690272"/>
                  <a:pt x="147916" y="688376"/>
                </a:cubicBezTo>
                <a:cubicBezTo>
                  <a:pt x="128952" y="656138"/>
                  <a:pt x="113782" y="622004"/>
                  <a:pt x="106196" y="585973"/>
                </a:cubicBezTo>
                <a:cubicBezTo>
                  <a:pt x="104300" y="584077"/>
                  <a:pt x="102404" y="582180"/>
                  <a:pt x="100506" y="582180"/>
                </a:cubicBezTo>
                <a:cubicBezTo>
                  <a:pt x="100506" y="582180"/>
                  <a:pt x="100506" y="582180"/>
                  <a:pt x="41720" y="582180"/>
                </a:cubicBezTo>
                <a:cubicBezTo>
                  <a:pt x="18964" y="582180"/>
                  <a:pt x="0" y="563217"/>
                  <a:pt x="0" y="540461"/>
                </a:cubicBezTo>
                <a:cubicBezTo>
                  <a:pt x="0" y="540461"/>
                  <a:pt x="0" y="540461"/>
                  <a:pt x="0" y="436161"/>
                </a:cubicBezTo>
                <a:cubicBezTo>
                  <a:pt x="0" y="415301"/>
                  <a:pt x="15170" y="394441"/>
                  <a:pt x="47408" y="394441"/>
                </a:cubicBezTo>
                <a:cubicBezTo>
                  <a:pt x="47408" y="394441"/>
                  <a:pt x="47408" y="394441"/>
                  <a:pt x="100506" y="394441"/>
                </a:cubicBezTo>
                <a:cubicBezTo>
                  <a:pt x="104300" y="394441"/>
                  <a:pt x="104300" y="392545"/>
                  <a:pt x="106196" y="390649"/>
                </a:cubicBezTo>
                <a:cubicBezTo>
                  <a:pt x="113782" y="354618"/>
                  <a:pt x="128952" y="320483"/>
                  <a:pt x="147916" y="288245"/>
                </a:cubicBezTo>
                <a:cubicBezTo>
                  <a:pt x="149812" y="286349"/>
                  <a:pt x="149812" y="282556"/>
                  <a:pt x="147916" y="280660"/>
                </a:cubicBezTo>
                <a:cubicBezTo>
                  <a:pt x="147916" y="280660"/>
                  <a:pt x="147916" y="280660"/>
                  <a:pt x="106196" y="238940"/>
                </a:cubicBezTo>
                <a:cubicBezTo>
                  <a:pt x="89128" y="223769"/>
                  <a:pt x="89128" y="197220"/>
                  <a:pt x="106196" y="180153"/>
                </a:cubicBezTo>
                <a:cubicBezTo>
                  <a:pt x="106196" y="180153"/>
                  <a:pt x="106196" y="180153"/>
                  <a:pt x="178258" y="106196"/>
                </a:cubicBezTo>
                <a:cubicBezTo>
                  <a:pt x="193428" y="92921"/>
                  <a:pt x="219976" y="89128"/>
                  <a:pt x="242734" y="111885"/>
                </a:cubicBezTo>
                <a:cubicBezTo>
                  <a:pt x="242734" y="111885"/>
                  <a:pt x="242734" y="111885"/>
                  <a:pt x="280660" y="149812"/>
                </a:cubicBezTo>
                <a:cubicBezTo>
                  <a:pt x="282556" y="151708"/>
                  <a:pt x="284452" y="149812"/>
                  <a:pt x="286350" y="149812"/>
                </a:cubicBezTo>
                <a:cubicBezTo>
                  <a:pt x="318588" y="130848"/>
                  <a:pt x="352722" y="115677"/>
                  <a:pt x="388752" y="106196"/>
                </a:cubicBezTo>
                <a:cubicBezTo>
                  <a:pt x="390648" y="106196"/>
                  <a:pt x="392544" y="104299"/>
                  <a:pt x="392544" y="102403"/>
                </a:cubicBezTo>
                <a:cubicBezTo>
                  <a:pt x="392544" y="102403"/>
                  <a:pt x="392544" y="102403"/>
                  <a:pt x="392544" y="43616"/>
                </a:cubicBezTo>
                <a:cubicBezTo>
                  <a:pt x="392544" y="18963"/>
                  <a:pt x="411508" y="0"/>
                  <a:pt x="4342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7" name="Freeform: Shape 316">
            <a:extLst>
              <a:ext uri="{FF2B5EF4-FFF2-40B4-BE49-F238E27FC236}">
                <a16:creationId xmlns:a16="http://schemas.microsoft.com/office/drawing/2014/main" id="{9F0FE30A-6651-4A7D-B89D-5D823C6BF846}"/>
              </a:ext>
            </a:extLst>
          </p:cNvPr>
          <p:cNvSpPr>
            <a:spLocks/>
          </p:cNvSpPr>
          <p:nvPr/>
        </p:nvSpPr>
        <p:spPr bwMode="auto">
          <a:xfrm>
            <a:off x="4919793" y="5518183"/>
            <a:ext cx="469568" cy="470334"/>
          </a:xfrm>
          <a:custGeom>
            <a:avLst/>
            <a:gdLst>
              <a:gd name="connsiteX0" fmla="*/ 579331 w 973138"/>
              <a:gd name="connsiteY0" fmla="*/ 787400 h 974725"/>
              <a:gd name="connsiteX1" fmla="*/ 766870 w 973138"/>
              <a:gd name="connsiteY1" fmla="*/ 787400 h 974725"/>
              <a:gd name="connsiteX2" fmla="*/ 785813 w 973138"/>
              <a:gd name="connsiteY2" fmla="*/ 806252 h 974725"/>
              <a:gd name="connsiteX3" fmla="*/ 785813 w 973138"/>
              <a:gd name="connsiteY3" fmla="*/ 919362 h 974725"/>
              <a:gd name="connsiteX4" fmla="*/ 766870 w 973138"/>
              <a:gd name="connsiteY4" fmla="*/ 938213 h 974725"/>
              <a:gd name="connsiteX5" fmla="*/ 579331 w 973138"/>
              <a:gd name="connsiteY5" fmla="*/ 938213 h 974725"/>
              <a:gd name="connsiteX6" fmla="*/ 560388 w 973138"/>
              <a:gd name="connsiteY6" fmla="*/ 919362 h 974725"/>
              <a:gd name="connsiteX7" fmla="*/ 579331 w 973138"/>
              <a:gd name="connsiteY7" fmla="*/ 900510 h 974725"/>
              <a:gd name="connsiteX8" fmla="*/ 747926 w 973138"/>
              <a:gd name="connsiteY8" fmla="*/ 900510 h 974725"/>
              <a:gd name="connsiteX9" fmla="*/ 747926 w 973138"/>
              <a:gd name="connsiteY9" fmla="*/ 825103 h 974725"/>
              <a:gd name="connsiteX10" fmla="*/ 579331 w 973138"/>
              <a:gd name="connsiteY10" fmla="*/ 825103 h 974725"/>
              <a:gd name="connsiteX11" fmla="*/ 560388 w 973138"/>
              <a:gd name="connsiteY11" fmla="*/ 806252 h 974725"/>
              <a:gd name="connsiteX12" fmla="*/ 579331 w 973138"/>
              <a:gd name="connsiteY12" fmla="*/ 787400 h 974725"/>
              <a:gd name="connsiteX13" fmla="*/ 130115 w 973138"/>
              <a:gd name="connsiteY13" fmla="*/ 787400 h 974725"/>
              <a:gd name="connsiteX14" fmla="*/ 392173 w 973138"/>
              <a:gd name="connsiteY14" fmla="*/ 787400 h 974725"/>
              <a:gd name="connsiteX15" fmla="*/ 411163 w 973138"/>
              <a:gd name="connsiteY15" fmla="*/ 806252 h 974725"/>
              <a:gd name="connsiteX16" fmla="*/ 392173 w 973138"/>
              <a:gd name="connsiteY16" fmla="*/ 825103 h 974725"/>
              <a:gd name="connsiteX17" fmla="*/ 149104 w 973138"/>
              <a:gd name="connsiteY17" fmla="*/ 825103 h 974725"/>
              <a:gd name="connsiteX18" fmla="*/ 149104 w 973138"/>
              <a:gd name="connsiteY18" fmla="*/ 900510 h 974725"/>
              <a:gd name="connsiteX19" fmla="*/ 392173 w 973138"/>
              <a:gd name="connsiteY19" fmla="*/ 900510 h 974725"/>
              <a:gd name="connsiteX20" fmla="*/ 411163 w 973138"/>
              <a:gd name="connsiteY20" fmla="*/ 919362 h 974725"/>
              <a:gd name="connsiteX21" fmla="*/ 392173 w 973138"/>
              <a:gd name="connsiteY21" fmla="*/ 938213 h 974725"/>
              <a:gd name="connsiteX22" fmla="*/ 130115 w 973138"/>
              <a:gd name="connsiteY22" fmla="*/ 938213 h 974725"/>
              <a:gd name="connsiteX23" fmla="*/ 111125 w 973138"/>
              <a:gd name="connsiteY23" fmla="*/ 919362 h 974725"/>
              <a:gd name="connsiteX24" fmla="*/ 111125 w 973138"/>
              <a:gd name="connsiteY24" fmla="*/ 806252 h 974725"/>
              <a:gd name="connsiteX25" fmla="*/ 130115 w 973138"/>
              <a:gd name="connsiteY25" fmla="*/ 787400 h 974725"/>
              <a:gd name="connsiteX26" fmla="*/ 579321 w 973138"/>
              <a:gd name="connsiteY26" fmla="*/ 601663 h 974725"/>
              <a:gd name="connsiteX27" fmla="*/ 954204 w 973138"/>
              <a:gd name="connsiteY27" fmla="*/ 601663 h 974725"/>
              <a:gd name="connsiteX28" fmla="*/ 973138 w 973138"/>
              <a:gd name="connsiteY28" fmla="*/ 620552 h 974725"/>
              <a:gd name="connsiteX29" fmla="*/ 973138 w 973138"/>
              <a:gd name="connsiteY29" fmla="*/ 731999 h 974725"/>
              <a:gd name="connsiteX30" fmla="*/ 954204 w 973138"/>
              <a:gd name="connsiteY30" fmla="*/ 750888 h 974725"/>
              <a:gd name="connsiteX31" fmla="*/ 579321 w 973138"/>
              <a:gd name="connsiteY31" fmla="*/ 750888 h 974725"/>
              <a:gd name="connsiteX32" fmla="*/ 560388 w 973138"/>
              <a:gd name="connsiteY32" fmla="*/ 731999 h 974725"/>
              <a:gd name="connsiteX33" fmla="*/ 579321 w 973138"/>
              <a:gd name="connsiteY33" fmla="*/ 713110 h 974725"/>
              <a:gd name="connsiteX34" fmla="*/ 935271 w 973138"/>
              <a:gd name="connsiteY34" fmla="*/ 713110 h 974725"/>
              <a:gd name="connsiteX35" fmla="*/ 935271 w 973138"/>
              <a:gd name="connsiteY35" fmla="*/ 637553 h 974725"/>
              <a:gd name="connsiteX36" fmla="*/ 579321 w 973138"/>
              <a:gd name="connsiteY36" fmla="*/ 637553 h 974725"/>
              <a:gd name="connsiteX37" fmla="*/ 560388 w 973138"/>
              <a:gd name="connsiteY37" fmla="*/ 620552 h 974725"/>
              <a:gd name="connsiteX38" fmla="*/ 579321 w 973138"/>
              <a:gd name="connsiteY38" fmla="*/ 601663 h 974725"/>
              <a:gd name="connsiteX39" fmla="*/ 204397 w 973138"/>
              <a:gd name="connsiteY39" fmla="*/ 601663 h 974725"/>
              <a:gd name="connsiteX40" fmla="*/ 392194 w 973138"/>
              <a:gd name="connsiteY40" fmla="*/ 601663 h 974725"/>
              <a:gd name="connsiteX41" fmla="*/ 411163 w 973138"/>
              <a:gd name="connsiteY41" fmla="*/ 620552 h 974725"/>
              <a:gd name="connsiteX42" fmla="*/ 392194 w 973138"/>
              <a:gd name="connsiteY42" fmla="*/ 637553 h 974725"/>
              <a:gd name="connsiteX43" fmla="*/ 223367 w 973138"/>
              <a:gd name="connsiteY43" fmla="*/ 637553 h 974725"/>
              <a:gd name="connsiteX44" fmla="*/ 223367 w 973138"/>
              <a:gd name="connsiteY44" fmla="*/ 713110 h 974725"/>
              <a:gd name="connsiteX45" fmla="*/ 392194 w 973138"/>
              <a:gd name="connsiteY45" fmla="*/ 713110 h 974725"/>
              <a:gd name="connsiteX46" fmla="*/ 411163 w 973138"/>
              <a:gd name="connsiteY46" fmla="*/ 731999 h 974725"/>
              <a:gd name="connsiteX47" fmla="*/ 392194 w 973138"/>
              <a:gd name="connsiteY47" fmla="*/ 750888 h 974725"/>
              <a:gd name="connsiteX48" fmla="*/ 204397 w 973138"/>
              <a:gd name="connsiteY48" fmla="*/ 750888 h 974725"/>
              <a:gd name="connsiteX49" fmla="*/ 187325 w 973138"/>
              <a:gd name="connsiteY49" fmla="*/ 731999 h 974725"/>
              <a:gd name="connsiteX50" fmla="*/ 187325 w 973138"/>
              <a:gd name="connsiteY50" fmla="*/ 620552 h 974725"/>
              <a:gd name="connsiteX51" fmla="*/ 204397 w 973138"/>
              <a:gd name="connsiteY51" fmla="*/ 601663 h 974725"/>
              <a:gd name="connsiteX52" fmla="*/ 579331 w 973138"/>
              <a:gd name="connsiteY52" fmla="*/ 414338 h 974725"/>
              <a:gd name="connsiteX53" fmla="*/ 766870 w 973138"/>
              <a:gd name="connsiteY53" fmla="*/ 414338 h 974725"/>
              <a:gd name="connsiteX54" fmla="*/ 785813 w 973138"/>
              <a:gd name="connsiteY54" fmla="*/ 433227 h 974725"/>
              <a:gd name="connsiteX55" fmla="*/ 785813 w 973138"/>
              <a:gd name="connsiteY55" fmla="*/ 544674 h 974725"/>
              <a:gd name="connsiteX56" fmla="*/ 766870 w 973138"/>
              <a:gd name="connsiteY56" fmla="*/ 563563 h 974725"/>
              <a:gd name="connsiteX57" fmla="*/ 579331 w 973138"/>
              <a:gd name="connsiteY57" fmla="*/ 563563 h 974725"/>
              <a:gd name="connsiteX58" fmla="*/ 560388 w 973138"/>
              <a:gd name="connsiteY58" fmla="*/ 544674 h 974725"/>
              <a:gd name="connsiteX59" fmla="*/ 579331 w 973138"/>
              <a:gd name="connsiteY59" fmla="*/ 525785 h 974725"/>
              <a:gd name="connsiteX60" fmla="*/ 747926 w 973138"/>
              <a:gd name="connsiteY60" fmla="*/ 525785 h 974725"/>
              <a:gd name="connsiteX61" fmla="*/ 747926 w 973138"/>
              <a:gd name="connsiteY61" fmla="*/ 452117 h 974725"/>
              <a:gd name="connsiteX62" fmla="*/ 579331 w 973138"/>
              <a:gd name="connsiteY62" fmla="*/ 452117 h 974725"/>
              <a:gd name="connsiteX63" fmla="*/ 560388 w 973138"/>
              <a:gd name="connsiteY63" fmla="*/ 433227 h 974725"/>
              <a:gd name="connsiteX64" fmla="*/ 579331 w 973138"/>
              <a:gd name="connsiteY64" fmla="*/ 414338 h 974725"/>
              <a:gd name="connsiteX65" fmla="*/ 18948 w 973138"/>
              <a:gd name="connsiteY65" fmla="*/ 414338 h 974725"/>
              <a:gd name="connsiteX66" fmla="*/ 392215 w 973138"/>
              <a:gd name="connsiteY66" fmla="*/ 414338 h 974725"/>
              <a:gd name="connsiteX67" fmla="*/ 411163 w 973138"/>
              <a:gd name="connsiteY67" fmla="*/ 433227 h 974725"/>
              <a:gd name="connsiteX68" fmla="*/ 392215 w 973138"/>
              <a:gd name="connsiteY68" fmla="*/ 452117 h 974725"/>
              <a:gd name="connsiteX69" fmla="*/ 36000 w 973138"/>
              <a:gd name="connsiteY69" fmla="*/ 452117 h 974725"/>
              <a:gd name="connsiteX70" fmla="*/ 36000 w 973138"/>
              <a:gd name="connsiteY70" fmla="*/ 525785 h 974725"/>
              <a:gd name="connsiteX71" fmla="*/ 392215 w 973138"/>
              <a:gd name="connsiteY71" fmla="*/ 525785 h 974725"/>
              <a:gd name="connsiteX72" fmla="*/ 411163 w 973138"/>
              <a:gd name="connsiteY72" fmla="*/ 544674 h 974725"/>
              <a:gd name="connsiteX73" fmla="*/ 392215 w 973138"/>
              <a:gd name="connsiteY73" fmla="*/ 563563 h 974725"/>
              <a:gd name="connsiteX74" fmla="*/ 18948 w 973138"/>
              <a:gd name="connsiteY74" fmla="*/ 563563 h 974725"/>
              <a:gd name="connsiteX75" fmla="*/ 0 w 973138"/>
              <a:gd name="connsiteY75" fmla="*/ 544674 h 974725"/>
              <a:gd name="connsiteX76" fmla="*/ 0 w 973138"/>
              <a:gd name="connsiteY76" fmla="*/ 433227 h 974725"/>
              <a:gd name="connsiteX77" fmla="*/ 18948 w 973138"/>
              <a:gd name="connsiteY77" fmla="*/ 414338 h 974725"/>
              <a:gd name="connsiteX78" fmla="*/ 579378 w 973138"/>
              <a:gd name="connsiteY78" fmla="*/ 225425 h 974725"/>
              <a:gd name="connsiteX79" fmla="*/ 841436 w 973138"/>
              <a:gd name="connsiteY79" fmla="*/ 225425 h 974725"/>
              <a:gd name="connsiteX80" fmla="*/ 860426 w 973138"/>
              <a:gd name="connsiteY80" fmla="*/ 244516 h 974725"/>
              <a:gd name="connsiteX81" fmla="*/ 860426 w 973138"/>
              <a:gd name="connsiteY81" fmla="*/ 357148 h 974725"/>
              <a:gd name="connsiteX82" fmla="*/ 841436 w 973138"/>
              <a:gd name="connsiteY82" fmla="*/ 376238 h 974725"/>
              <a:gd name="connsiteX83" fmla="*/ 579378 w 973138"/>
              <a:gd name="connsiteY83" fmla="*/ 376238 h 974725"/>
              <a:gd name="connsiteX84" fmla="*/ 560388 w 973138"/>
              <a:gd name="connsiteY84" fmla="*/ 357148 h 974725"/>
              <a:gd name="connsiteX85" fmla="*/ 579378 w 973138"/>
              <a:gd name="connsiteY85" fmla="*/ 338058 h 974725"/>
              <a:gd name="connsiteX86" fmla="*/ 824345 w 973138"/>
              <a:gd name="connsiteY86" fmla="*/ 338058 h 974725"/>
              <a:gd name="connsiteX87" fmla="*/ 824345 w 973138"/>
              <a:gd name="connsiteY87" fmla="*/ 263606 h 974725"/>
              <a:gd name="connsiteX88" fmla="*/ 579378 w 973138"/>
              <a:gd name="connsiteY88" fmla="*/ 263606 h 974725"/>
              <a:gd name="connsiteX89" fmla="*/ 560388 w 973138"/>
              <a:gd name="connsiteY89" fmla="*/ 244516 h 974725"/>
              <a:gd name="connsiteX90" fmla="*/ 579378 w 973138"/>
              <a:gd name="connsiteY90" fmla="*/ 225425 h 974725"/>
              <a:gd name="connsiteX91" fmla="*/ 487363 w 973138"/>
              <a:gd name="connsiteY91" fmla="*/ 225425 h 974725"/>
              <a:gd name="connsiteX92" fmla="*/ 506413 w 973138"/>
              <a:gd name="connsiteY92" fmla="*/ 244395 h 974725"/>
              <a:gd name="connsiteX93" fmla="*/ 506413 w 973138"/>
              <a:gd name="connsiteY93" fmla="*/ 955756 h 974725"/>
              <a:gd name="connsiteX94" fmla="*/ 487363 w 973138"/>
              <a:gd name="connsiteY94" fmla="*/ 974725 h 974725"/>
              <a:gd name="connsiteX95" fmla="*/ 468313 w 973138"/>
              <a:gd name="connsiteY95" fmla="*/ 955756 h 974725"/>
              <a:gd name="connsiteX96" fmla="*/ 468313 w 973138"/>
              <a:gd name="connsiteY96" fmla="*/ 244395 h 974725"/>
              <a:gd name="connsiteX97" fmla="*/ 487363 w 973138"/>
              <a:gd name="connsiteY97" fmla="*/ 225425 h 974725"/>
              <a:gd name="connsiteX98" fmla="*/ 204397 w 973138"/>
              <a:gd name="connsiteY98" fmla="*/ 225425 h 974725"/>
              <a:gd name="connsiteX99" fmla="*/ 392194 w 973138"/>
              <a:gd name="connsiteY99" fmla="*/ 225425 h 974725"/>
              <a:gd name="connsiteX100" fmla="*/ 411163 w 973138"/>
              <a:gd name="connsiteY100" fmla="*/ 244516 h 974725"/>
              <a:gd name="connsiteX101" fmla="*/ 392194 w 973138"/>
              <a:gd name="connsiteY101" fmla="*/ 263606 h 974725"/>
              <a:gd name="connsiteX102" fmla="*/ 223367 w 973138"/>
              <a:gd name="connsiteY102" fmla="*/ 263606 h 974725"/>
              <a:gd name="connsiteX103" fmla="*/ 223367 w 973138"/>
              <a:gd name="connsiteY103" fmla="*/ 338058 h 974725"/>
              <a:gd name="connsiteX104" fmla="*/ 392194 w 973138"/>
              <a:gd name="connsiteY104" fmla="*/ 338058 h 974725"/>
              <a:gd name="connsiteX105" fmla="*/ 411163 w 973138"/>
              <a:gd name="connsiteY105" fmla="*/ 357148 h 974725"/>
              <a:gd name="connsiteX106" fmla="*/ 392194 w 973138"/>
              <a:gd name="connsiteY106" fmla="*/ 376238 h 974725"/>
              <a:gd name="connsiteX107" fmla="*/ 204397 w 973138"/>
              <a:gd name="connsiteY107" fmla="*/ 376238 h 974725"/>
              <a:gd name="connsiteX108" fmla="*/ 187325 w 973138"/>
              <a:gd name="connsiteY108" fmla="*/ 357148 h 974725"/>
              <a:gd name="connsiteX109" fmla="*/ 187325 w 973138"/>
              <a:gd name="connsiteY109" fmla="*/ 244516 h 974725"/>
              <a:gd name="connsiteX110" fmla="*/ 204397 w 973138"/>
              <a:gd name="connsiteY110" fmla="*/ 225425 h 974725"/>
              <a:gd name="connsiteX111" fmla="*/ 323282 w 973138"/>
              <a:gd name="connsiteY111" fmla="*/ 1985 h 974725"/>
              <a:gd name="connsiteX112" fmla="*/ 335149 w 973138"/>
              <a:gd name="connsiteY112" fmla="*/ 11748 h 974725"/>
              <a:gd name="connsiteX113" fmla="*/ 392112 w 973138"/>
              <a:gd name="connsiteY113" fmla="*/ 127953 h 974725"/>
              <a:gd name="connsiteX114" fmla="*/ 450975 w 973138"/>
              <a:gd name="connsiteY114" fmla="*/ 11748 h 974725"/>
              <a:gd name="connsiteX115" fmla="*/ 461181 w 973138"/>
              <a:gd name="connsiteY115" fmla="*/ 1985 h 974725"/>
              <a:gd name="connsiteX116" fmla="*/ 475659 w 973138"/>
              <a:gd name="connsiteY116" fmla="*/ 2223 h 974725"/>
              <a:gd name="connsiteX117" fmla="*/ 485152 w 973138"/>
              <a:gd name="connsiteY117" fmla="*/ 28893 h 974725"/>
              <a:gd name="connsiteX118" fmla="*/ 409201 w 973138"/>
              <a:gd name="connsiteY118" fmla="*/ 179388 h 974725"/>
              <a:gd name="connsiteX119" fmla="*/ 392112 w 973138"/>
              <a:gd name="connsiteY119" fmla="*/ 188913 h 974725"/>
              <a:gd name="connsiteX120" fmla="*/ 375024 w 973138"/>
              <a:gd name="connsiteY120" fmla="*/ 179388 h 974725"/>
              <a:gd name="connsiteX121" fmla="*/ 300971 w 973138"/>
              <a:gd name="connsiteY121" fmla="*/ 28893 h 974725"/>
              <a:gd name="connsiteX122" fmla="*/ 308566 w 973138"/>
              <a:gd name="connsiteY122" fmla="*/ 2223 h 974725"/>
              <a:gd name="connsiteX123" fmla="*/ 323282 w 973138"/>
              <a:gd name="connsiteY123" fmla="*/ 1985 h 974725"/>
              <a:gd name="connsiteX124" fmla="*/ 561192 w 973138"/>
              <a:gd name="connsiteY124" fmla="*/ 0 h 974725"/>
              <a:gd name="connsiteX125" fmla="*/ 636749 w 973138"/>
              <a:gd name="connsiteY125" fmla="*/ 0 h 974725"/>
              <a:gd name="connsiteX126" fmla="*/ 655638 w 973138"/>
              <a:gd name="connsiteY126" fmla="*/ 19082 h 974725"/>
              <a:gd name="connsiteX127" fmla="*/ 636749 w 973138"/>
              <a:gd name="connsiteY127" fmla="*/ 38164 h 974725"/>
              <a:gd name="connsiteX128" fmla="*/ 561192 w 973138"/>
              <a:gd name="connsiteY128" fmla="*/ 38164 h 974725"/>
              <a:gd name="connsiteX129" fmla="*/ 542303 w 973138"/>
              <a:gd name="connsiteY129" fmla="*/ 57247 h 974725"/>
              <a:gd name="connsiteX130" fmla="*/ 561192 w 973138"/>
              <a:gd name="connsiteY130" fmla="*/ 76329 h 974725"/>
              <a:gd name="connsiteX131" fmla="*/ 598970 w 973138"/>
              <a:gd name="connsiteY131" fmla="*/ 76329 h 974725"/>
              <a:gd name="connsiteX132" fmla="*/ 655638 w 973138"/>
              <a:gd name="connsiteY132" fmla="*/ 133575 h 974725"/>
              <a:gd name="connsiteX133" fmla="*/ 598970 w 973138"/>
              <a:gd name="connsiteY133" fmla="*/ 188913 h 974725"/>
              <a:gd name="connsiteX134" fmla="*/ 523413 w 973138"/>
              <a:gd name="connsiteY134" fmla="*/ 188913 h 974725"/>
              <a:gd name="connsiteX135" fmla="*/ 506413 w 973138"/>
              <a:gd name="connsiteY135" fmla="*/ 169831 h 974725"/>
              <a:gd name="connsiteX136" fmla="*/ 523413 w 973138"/>
              <a:gd name="connsiteY136" fmla="*/ 150749 h 974725"/>
              <a:gd name="connsiteX137" fmla="*/ 598970 w 973138"/>
              <a:gd name="connsiteY137" fmla="*/ 150749 h 974725"/>
              <a:gd name="connsiteX138" fmla="*/ 617860 w 973138"/>
              <a:gd name="connsiteY138" fmla="*/ 133575 h 974725"/>
              <a:gd name="connsiteX139" fmla="*/ 598970 w 973138"/>
              <a:gd name="connsiteY139" fmla="*/ 114493 h 974725"/>
              <a:gd name="connsiteX140" fmla="*/ 561192 w 973138"/>
              <a:gd name="connsiteY140" fmla="*/ 114493 h 974725"/>
              <a:gd name="connsiteX141" fmla="*/ 506413 w 973138"/>
              <a:gd name="connsiteY141" fmla="*/ 57247 h 974725"/>
              <a:gd name="connsiteX142" fmla="*/ 561192 w 973138"/>
              <a:gd name="connsiteY142" fmla="*/ 0 h 97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973138" h="974725">
                <a:moveTo>
                  <a:pt x="579331" y="787400"/>
                </a:moveTo>
                <a:cubicBezTo>
                  <a:pt x="579331" y="787400"/>
                  <a:pt x="579331" y="787400"/>
                  <a:pt x="766870" y="787400"/>
                </a:cubicBezTo>
                <a:cubicBezTo>
                  <a:pt x="776341" y="787400"/>
                  <a:pt x="785813" y="796826"/>
                  <a:pt x="785813" y="806252"/>
                </a:cubicBezTo>
                <a:cubicBezTo>
                  <a:pt x="785813" y="806252"/>
                  <a:pt x="785813" y="806252"/>
                  <a:pt x="785813" y="919362"/>
                </a:cubicBezTo>
                <a:cubicBezTo>
                  <a:pt x="785813" y="928787"/>
                  <a:pt x="776341" y="938213"/>
                  <a:pt x="766870" y="938213"/>
                </a:cubicBezTo>
                <a:cubicBezTo>
                  <a:pt x="766870" y="938213"/>
                  <a:pt x="766870" y="938213"/>
                  <a:pt x="579331" y="938213"/>
                </a:cubicBezTo>
                <a:cubicBezTo>
                  <a:pt x="569860" y="938213"/>
                  <a:pt x="560388" y="928787"/>
                  <a:pt x="560388" y="919362"/>
                </a:cubicBezTo>
                <a:cubicBezTo>
                  <a:pt x="560388" y="908051"/>
                  <a:pt x="569860" y="900510"/>
                  <a:pt x="579331" y="900510"/>
                </a:cubicBezTo>
                <a:cubicBezTo>
                  <a:pt x="579331" y="900510"/>
                  <a:pt x="579331" y="900510"/>
                  <a:pt x="747926" y="900510"/>
                </a:cubicBezTo>
                <a:cubicBezTo>
                  <a:pt x="747926" y="900510"/>
                  <a:pt x="747926" y="900510"/>
                  <a:pt x="747926" y="825103"/>
                </a:cubicBezTo>
                <a:cubicBezTo>
                  <a:pt x="747926" y="825103"/>
                  <a:pt x="747926" y="825103"/>
                  <a:pt x="579331" y="825103"/>
                </a:cubicBezTo>
                <a:cubicBezTo>
                  <a:pt x="569860" y="825103"/>
                  <a:pt x="560388" y="817563"/>
                  <a:pt x="560388" y="806252"/>
                </a:cubicBezTo>
                <a:cubicBezTo>
                  <a:pt x="560388" y="796826"/>
                  <a:pt x="569860" y="787400"/>
                  <a:pt x="579331" y="787400"/>
                </a:cubicBezTo>
                <a:close/>
                <a:moveTo>
                  <a:pt x="130115" y="787400"/>
                </a:moveTo>
                <a:cubicBezTo>
                  <a:pt x="130115" y="787400"/>
                  <a:pt x="130115" y="787400"/>
                  <a:pt x="392173" y="787400"/>
                </a:cubicBezTo>
                <a:cubicBezTo>
                  <a:pt x="403567" y="787400"/>
                  <a:pt x="411163" y="796826"/>
                  <a:pt x="411163" y="806252"/>
                </a:cubicBezTo>
                <a:cubicBezTo>
                  <a:pt x="411163" y="817563"/>
                  <a:pt x="403567" y="825103"/>
                  <a:pt x="392173" y="825103"/>
                </a:cubicBezTo>
                <a:lnTo>
                  <a:pt x="149104" y="825103"/>
                </a:lnTo>
                <a:cubicBezTo>
                  <a:pt x="149104" y="825103"/>
                  <a:pt x="149104" y="825103"/>
                  <a:pt x="149104" y="900510"/>
                </a:cubicBezTo>
                <a:cubicBezTo>
                  <a:pt x="149104" y="900510"/>
                  <a:pt x="149104" y="900510"/>
                  <a:pt x="392173" y="900510"/>
                </a:cubicBezTo>
                <a:cubicBezTo>
                  <a:pt x="403567" y="900510"/>
                  <a:pt x="411163" y="908051"/>
                  <a:pt x="411163" y="919362"/>
                </a:cubicBezTo>
                <a:cubicBezTo>
                  <a:pt x="411163" y="928787"/>
                  <a:pt x="403567" y="938213"/>
                  <a:pt x="392173" y="938213"/>
                </a:cubicBezTo>
                <a:cubicBezTo>
                  <a:pt x="392173" y="938213"/>
                  <a:pt x="392173" y="938213"/>
                  <a:pt x="130115" y="938213"/>
                </a:cubicBezTo>
                <a:cubicBezTo>
                  <a:pt x="118721" y="938213"/>
                  <a:pt x="111125" y="928787"/>
                  <a:pt x="111125" y="919362"/>
                </a:cubicBezTo>
                <a:cubicBezTo>
                  <a:pt x="111125" y="919362"/>
                  <a:pt x="111125" y="919362"/>
                  <a:pt x="111125" y="806252"/>
                </a:cubicBezTo>
                <a:cubicBezTo>
                  <a:pt x="111125" y="796826"/>
                  <a:pt x="118721" y="787400"/>
                  <a:pt x="130115" y="787400"/>
                </a:cubicBezTo>
                <a:close/>
                <a:moveTo>
                  <a:pt x="579321" y="601663"/>
                </a:moveTo>
                <a:cubicBezTo>
                  <a:pt x="579321" y="601663"/>
                  <a:pt x="579321" y="601663"/>
                  <a:pt x="954204" y="601663"/>
                </a:cubicBezTo>
                <a:cubicBezTo>
                  <a:pt x="963671" y="601663"/>
                  <a:pt x="973138" y="609219"/>
                  <a:pt x="973138" y="620552"/>
                </a:cubicBezTo>
                <a:cubicBezTo>
                  <a:pt x="973138" y="620552"/>
                  <a:pt x="973138" y="620552"/>
                  <a:pt x="973138" y="731999"/>
                </a:cubicBezTo>
                <a:cubicBezTo>
                  <a:pt x="973138" y="741444"/>
                  <a:pt x="963671" y="750888"/>
                  <a:pt x="954204" y="750888"/>
                </a:cubicBezTo>
                <a:cubicBezTo>
                  <a:pt x="954204" y="750888"/>
                  <a:pt x="954204" y="750888"/>
                  <a:pt x="579321" y="750888"/>
                </a:cubicBezTo>
                <a:cubicBezTo>
                  <a:pt x="569855" y="750888"/>
                  <a:pt x="560388" y="741444"/>
                  <a:pt x="560388" y="731999"/>
                </a:cubicBezTo>
                <a:cubicBezTo>
                  <a:pt x="560388" y="720665"/>
                  <a:pt x="569855" y="713110"/>
                  <a:pt x="579321" y="713110"/>
                </a:cubicBezTo>
                <a:cubicBezTo>
                  <a:pt x="579321" y="713110"/>
                  <a:pt x="579321" y="713110"/>
                  <a:pt x="935271" y="713110"/>
                </a:cubicBezTo>
                <a:cubicBezTo>
                  <a:pt x="935271" y="713110"/>
                  <a:pt x="935271" y="713110"/>
                  <a:pt x="935271" y="637553"/>
                </a:cubicBezTo>
                <a:cubicBezTo>
                  <a:pt x="935271" y="637553"/>
                  <a:pt x="935271" y="637553"/>
                  <a:pt x="579321" y="637553"/>
                </a:cubicBezTo>
                <a:cubicBezTo>
                  <a:pt x="569855" y="637553"/>
                  <a:pt x="560388" y="629997"/>
                  <a:pt x="560388" y="620552"/>
                </a:cubicBezTo>
                <a:cubicBezTo>
                  <a:pt x="560388" y="609219"/>
                  <a:pt x="569855" y="601663"/>
                  <a:pt x="579321" y="601663"/>
                </a:cubicBezTo>
                <a:close/>
                <a:moveTo>
                  <a:pt x="204397" y="601663"/>
                </a:moveTo>
                <a:cubicBezTo>
                  <a:pt x="204397" y="601663"/>
                  <a:pt x="204397" y="601663"/>
                  <a:pt x="392194" y="601663"/>
                </a:cubicBezTo>
                <a:cubicBezTo>
                  <a:pt x="403575" y="601663"/>
                  <a:pt x="411163" y="609219"/>
                  <a:pt x="411163" y="620552"/>
                </a:cubicBezTo>
                <a:cubicBezTo>
                  <a:pt x="411163" y="629997"/>
                  <a:pt x="403575" y="637553"/>
                  <a:pt x="392194" y="637553"/>
                </a:cubicBezTo>
                <a:lnTo>
                  <a:pt x="223367" y="637553"/>
                </a:lnTo>
                <a:cubicBezTo>
                  <a:pt x="223367" y="637553"/>
                  <a:pt x="223367" y="637553"/>
                  <a:pt x="223367" y="713110"/>
                </a:cubicBezTo>
                <a:cubicBezTo>
                  <a:pt x="223367" y="713110"/>
                  <a:pt x="223367" y="713110"/>
                  <a:pt x="392194" y="713110"/>
                </a:cubicBezTo>
                <a:cubicBezTo>
                  <a:pt x="403575" y="713110"/>
                  <a:pt x="411163" y="720665"/>
                  <a:pt x="411163" y="731999"/>
                </a:cubicBezTo>
                <a:cubicBezTo>
                  <a:pt x="411163" y="741444"/>
                  <a:pt x="403575" y="750888"/>
                  <a:pt x="392194" y="750888"/>
                </a:cubicBezTo>
                <a:cubicBezTo>
                  <a:pt x="392194" y="750888"/>
                  <a:pt x="392194" y="750888"/>
                  <a:pt x="204397" y="750888"/>
                </a:cubicBezTo>
                <a:cubicBezTo>
                  <a:pt x="194913" y="750888"/>
                  <a:pt x="187325" y="741444"/>
                  <a:pt x="187325" y="731999"/>
                </a:cubicBezTo>
                <a:cubicBezTo>
                  <a:pt x="187325" y="731999"/>
                  <a:pt x="187325" y="731999"/>
                  <a:pt x="187325" y="620552"/>
                </a:cubicBezTo>
                <a:cubicBezTo>
                  <a:pt x="187325" y="609219"/>
                  <a:pt x="194913" y="601663"/>
                  <a:pt x="204397" y="601663"/>
                </a:cubicBezTo>
                <a:close/>
                <a:moveTo>
                  <a:pt x="579331" y="414338"/>
                </a:moveTo>
                <a:cubicBezTo>
                  <a:pt x="579331" y="414338"/>
                  <a:pt x="579331" y="414338"/>
                  <a:pt x="766870" y="414338"/>
                </a:cubicBezTo>
                <a:cubicBezTo>
                  <a:pt x="776341" y="414338"/>
                  <a:pt x="785813" y="421894"/>
                  <a:pt x="785813" y="433227"/>
                </a:cubicBezTo>
                <a:cubicBezTo>
                  <a:pt x="785813" y="433227"/>
                  <a:pt x="785813" y="433227"/>
                  <a:pt x="785813" y="544674"/>
                </a:cubicBezTo>
                <a:cubicBezTo>
                  <a:pt x="785813" y="554119"/>
                  <a:pt x="776341" y="563563"/>
                  <a:pt x="766870" y="563563"/>
                </a:cubicBezTo>
                <a:cubicBezTo>
                  <a:pt x="766870" y="563563"/>
                  <a:pt x="766870" y="563563"/>
                  <a:pt x="579331" y="563563"/>
                </a:cubicBezTo>
                <a:cubicBezTo>
                  <a:pt x="569860" y="563563"/>
                  <a:pt x="560388" y="554119"/>
                  <a:pt x="560388" y="544674"/>
                </a:cubicBezTo>
                <a:cubicBezTo>
                  <a:pt x="560388" y="535229"/>
                  <a:pt x="569860" y="525785"/>
                  <a:pt x="579331" y="525785"/>
                </a:cubicBezTo>
                <a:lnTo>
                  <a:pt x="747926" y="525785"/>
                </a:lnTo>
                <a:cubicBezTo>
                  <a:pt x="747926" y="525785"/>
                  <a:pt x="747926" y="525785"/>
                  <a:pt x="747926" y="452117"/>
                </a:cubicBezTo>
                <a:cubicBezTo>
                  <a:pt x="747926" y="452117"/>
                  <a:pt x="747926" y="452117"/>
                  <a:pt x="579331" y="452117"/>
                </a:cubicBezTo>
                <a:cubicBezTo>
                  <a:pt x="569860" y="452117"/>
                  <a:pt x="560388" y="442672"/>
                  <a:pt x="560388" y="433227"/>
                </a:cubicBezTo>
                <a:cubicBezTo>
                  <a:pt x="560388" y="421894"/>
                  <a:pt x="569860" y="414338"/>
                  <a:pt x="579331" y="414338"/>
                </a:cubicBezTo>
                <a:close/>
                <a:moveTo>
                  <a:pt x="18948" y="414338"/>
                </a:moveTo>
                <a:cubicBezTo>
                  <a:pt x="18948" y="414338"/>
                  <a:pt x="18948" y="414338"/>
                  <a:pt x="392215" y="414338"/>
                </a:cubicBezTo>
                <a:cubicBezTo>
                  <a:pt x="403584" y="414338"/>
                  <a:pt x="411163" y="421894"/>
                  <a:pt x="411163" y="433227"/>
                </a:cubicBezTo>
                <a:cubicBezTo>
                  <a:pt x="411163" y="442672"/>
                  <a:pt x="403584" y="452117"/>
                  <a:pt x="392215" y="452117"/>
                </a:cubicBezTo>
                <a:lnTo>
                  <a:pt x="36000" y="452117"/>
                </a:lnTo>
                <a:cubicBezTo>
                  <a:pt x="36000" y="452117"/>
                  <a:pt x="36000" y="452117"/>
                  <a:pt x="36000" y="525785"/>
                </a:cubicBezTo>
                <a:cubicBezTo>
                  <a:pt x="36000" y="525785"/>
                  <a:pt x="36000" y="525785"/>
                  <a:pt x="392215" y="525785"/>
                </a:cubicBezTo>
                <a:cubicBezTo>
                  <a:pt x="403584" y="525785"/>
                  <a:pt x="411163" y="535229"/>
                  <a:pt x="411163" y="544674"/>
                </a:cubicBezTo>
                <a:cubicBezTo>
                  <a:pt x="411163" y="554119"/>
                  <a:pt x="403584" y="563563"/>
                  <a:pt x="392215" y="563563"/>
                </a:cubicBezTo>
                <a:cubicBezTo>
                  <a:pt x="392215" y="563563"/>
                  <a:pt x="392215" y="563563"/>
                  <a:pt x="18948" y="563563"/>
                </a:cubicBezTo>
                <a:cubicBezTo>
                  <a:pt x="7579" y="563563"/>
                  <a:pt x="0" y="554119"/>
                  <a:pt x="0" y="544674"/>
                </a:cubicBezTo>
                <a:cubicBezTo>
                  <a:pt x="0" y="544674"/>
                  <a:pt x="0" y="544674"/>
                  <a:pt x="0" y="433227"/>
                </a:cubicBezTo>
                <a:cubicBezTo>
                  <a:pt x="0" y="421894"/>
                  <a:pt x="7579" y="414338"/>
                  <a:pt x="18948" y="414338"/>
                </a:cubicBezTo>
                <a:close/>
                <a:moveTo>
                  <a:pt x="579378" y="225425"/>
                </a:moveTo>
                <a:cubicBezTo>
                  <a:pt x="579378" y="225425"/>
                  <a:pt x="579378" y="225425"/>
                  <a:pt x="841436" y="225425"/>
                </a:cubicBezTo>
                <a:cubicBezTo>
                  <a:pt x="852830" y="225425"/>
                  <a:pt x="860426" y="233061"/>
                  <a:pt x="860426" y="244516"/>
                </a:cubicBezTo>
                <a:cubicBezTo>
                  <a:pt x="860426" y="244516"/>
                  <a:pt x="860426" y="244516"/>
                  <a:pt x="860426" y="357148"/>
                </a:cubicBezTo>
                <a:cubicBezTo>
                  <a:pt x="860426" y="368602"/>
                  <a:pt x="852830" y="376238"/>
                  <a:pt x="841436" y="376238"/>
                </a:cubicBezTo>
                <a:cubicBezTo>
                  <a:pt x="841436" y="376238"/>
                  <a:pt x="841436" y="376238"/>
                  <a:pt x="579378" y="376238"/>
                </a:cubicBezTo>
                <a:cubicBezTo>
                  <a:pt x="569883" y="376238"/>
                  <a:pt x="560388" y="368602"/>
                  <a:pt x="560388" y="357148"/>
                </a:cubicBezTo>
                <a:cubicBezTo>
                  <a:pt x="560388" y="347603"/>
                  <a:pt x="569883" y="338058"/>
                  <a:pt x="579378" y="338058"/>
                </a:cubicBezTo>
                <a:cubicBezTo>
                  <a:pt x="579378" y="338058"/>
                  <a:pt x="579378" y="338058"/>
                  <a:pt x="824345" y="338058"/>
                </a:cubicBezTo>
                <a:cubicBezTo>
                  <a:pt x="824345" y="338058"/>
                  <a:pt x="824345" y="338058"/>
                  <a:pt x="824345" y="263606"/>
                </a:cubicBezTo>
                <a:cubicBezTo>
                  <a:pt x="824345" y="263606"/>
                  <a:pt x="824345" y="263606"/>
                  <a:pt x="579378" y="263606"/>
                </a:cubicBezTo>
                <a:cubicBezTo>
                  <a:pt x="569883" y="263606"/>
                  <a:pt x="560388" y="254061"/>
                  <a:pt x="560388" y="244516"/>
                </a:cubicBezTo>
                <a:cubicBezTo>
                  <a:pt x="560388" y="233061"/>
                  <a:pt x="569883" y="225425"/>
                  <a:pt x="579378" y="225425"/>
                </a:cubicBezTo>
                <a:close/>
                <a:moveTo>
                  <a:pt x="487363" y="225425"/>
                </a:moveTo>
                <a:cubicBezTo>
                  <a:pt x="496888" y="225425"/>
                  <a:pt x="506413" y="233013"/>
                  <a:pt x="506413" y="244395"/>
                </a:cubicBezTo>
                <a:cubicBezTo>
                  <a:pt x="506413" y="244395"/>
                  <a:pt x="506413" y="244395"/>
                  <a:pt x="506413" y="955756"/>
                </a:cubicBezTo>
                <a:cubicBezTo>
                  <a:pt x="506413" y="967137"/>
                  <a:pt x="496888" y="974725"/>
                  <a:pt x="487363" y="974725"/>
                </a:cubicBezTo>
                <a:cubicBezTo>
                  <a:pt x="475933" y="974725"/>
                  <a:pt x="468313" y="967137"/>
                  <a:pt x="468313" y="955756"/>
                </a:cubicBezTo>
                <a:cubicBezTo>
                  <a:pt x="468313" y="955756"/>
                  <a:pt x="468313" y="955756"/>
                  <a:pt x="468313" y="244395"/>
                </a:cubicBezTo>
                <a:cubicBezTo>
                  <a:pt x="468313" y="233013"/>
                  <a:pt x="475933" y="225425"/>
                  <a:pt x="487363" y="225425"/>
                </a:cubicBezTo>
                <a:close/>
                <a:moveTo>
                  <a:pt x="204397" y="225425"/>
                </a:moveTo>
                <a:cubicBezTo>
                  <a:pt x="204397" y="225425"/>
                  <a:pt x="204397" y="225425"/>
                  <a:pt x="392194" y="225425"/>
                </a:cubicBezTo>
                <a:cubicBezTo>
                  <a:pt x="403575" y="225425"/>
                  <a:pt x="411163" y="233061"/>
                  <a:pt x="411163" y="244516"/>
                </a:cubicBezTo>
                <a:cubicBezTo>
                  <a:pt x="411163" y="254061"/>
                  <a:pt x="403575" y="263606"/>
                  <a:pt x="392194" y="263606"/>
                </a:cubicBezTo>
                <a:lnTo>
                  <a:pt x="223367" y="263606"/>
                </a:lnTo>
                <a:cubicBezTo>
                  <a:pt x="223367" y="263606"/>
                  <a:pt x="223367" y="263606"/>
                  <a:pt x="223367" y="338058"/>
                </a:cubicBezTo>
                <a:cubicBezTo>
                  <a:pt x="223367" y="338058"/>
                  <a:pt x="223367" y="338058"/>
                  <a:pt x="392194" y="338058"/>
                </a:cubicBezTo>
                <a:cubicBezTo>
                  <a:pt x="403575" y="338058"/>
                  <a:pt x="411163" y="347603"/>
                  <a:pt x="411163" y="357148"/>
                </a:cubicBezTo>
                <a:cubicBezTo>
                  <a:pt x="411163" y="368602"/>
                  <a:pt x="403575" y="376238"/>
                  <a:pt x="392194" y="376238"/>
                </a:cubicBezTo>
                <a:cubicBezTo>
                  <a:pt x="392194" y="376238"/>
                  <a:pt x="392194" y="376238"/>
                  <a:pt x="204397" y="376238"/>
                </a:cubicBezTo>
                <a:cubicBezTo>
                  <a:pt x="194913" y="376238"/>
                  <a:pt x="187325" y="368602"/>
                  <a:pt x="187325" y="357148"/>
                </a:cubicBezTo>
                <a:cubicBezTo>
                  <a:pt x="187325" y="357148"/>
                  <a:pt x="187325" y="357148"/>
                  <a:pt x="187325" y="244516"/>
                </a:cubicBezTo>
                <a:cubicBezTo>
                  <a:pt x="187325" y="233061"/>
                  <a:pt x="194913" y="225425"/>
                  <a:pt x="204397" y="225425"/>
                </a:cubicBezTo>
                <a:close/>
                <a:moveTo>
                  <a:pt x="323282" y="1985"/>
                </a:moveTo>
                <a:cubicBezTo>
                  <a:pt x="328029" y="3652"/>
                  <a:pt x="332301" y="6986"/>
                  <a:pt x="335149" y="11748"/>
                </a:cubicBezTo>
                <a:cubicBezTo>
                  <a:pt x="335149" y="11748"/>
                  <a:pt x="335149" y="11748"/>
                  <a:pt x="392112" y="127953"/>
                </a:cubicBezTo>
                <a:cubicBezTo>
                  <a:pt x="392112" y="127953"/>
                  <a:pt x="392112" y="127953"/>
                  <a:pt x="450975" y="11748"/>
                </a:cubicBezTo>
                <a:cubicBezTo>
                  <a:pt x="452873" y="6986"/>
                  <a:pt x="456671" y="3652"/>
                  <a:pt x="461181" y="1985"/>
                </a:cubicBezTo>
                <a:cubicBezTo>
                  <a:pt x="465690" y="318"/>
                  <a:pt x="470912" y="318"/>
                  <a:pt x="475659" y="2223"/>
                </a:cubicBezTo>
                <a:cubicBezTo>
                  <a:pt x="485152" y="7938"/>
                  <a:pt x="488950" y="19368"/>
                  <a:pt x="485152" y="28893"/>
                </a:cubicBezTo>
                <a:cubicBezTo>
                  <a:pt x="485152" y="28893"/>
                  <a:pt x="485152" y="28893"/>
                  <a:pt x="409201" y="179388"/>
                </a:cubicBezTo>
                <a:cubicBezTo>
                  <a:pt x="405404" y="185103"/>
                  <a:pt x="399708" y="188913"/>
                  <a:pt x="392112" y="188913"/>
                </a:cubicBezTo>
                <a:cubicBezTo>
                  <a:pt x="386416" y="188913"/>
                  <a:pt x="378821" y="185103"/>
                  <a:pt x="375024" y="179388"/>
                </a:cubicBezTo>
                <a:lnTo>
                  <a:pt x="300971" y="28893"/>
                </a:lnTo>
                <a:cubicBezTo>
                  <a:pt x="295275" y="19368"/>
                  <a:pt x="299073" y="7938"/>
                  <a:pt x="308566" y="2223"/>
                </a:cubicBezTo>
                <a:cubicBezTo>
                  <a:pt x="313313" y="318"/>
                  <a:pt x="318535" y="318"/>
                  <a:pt x="323282" y="1985"/>
                </a:cubicBezTo>
                <a:close/>
                <a:moveTo>
                  <a:pt x="561192" y="0"/>
                </a:moveTo>
                <a:cubicBezTo>
                  <a:pt x="561192" y="0"/>
                  <a:pt x="561192" y="0"/>
                  <a:pt x="636749" y="0"/>
                </a:cubicBezTo>
                <a:cubicBezTo>
                  <a:pt x="646193" y="0"/>
                  <a:pt x="655638" y="9541"/>
                  <a:pt x="655638" y="19082"/>
                </a:cubicBezTo>
                <a:cubicBezTo>
                  <a:pt x="655638" y="30532"/>
                  <a:pt x="646193" y="38164"/>
                  <a:pt x="636749" y="38164"/>
                </a:cubicBezTo>
                <a:cubicBezTo>
                  <a:pt x="636749" y="38164"/>
                  <a:pt x="636749" y="38164"/>
                  <a:pt x="561192" y="38164"/>
                </a:cubicBezTo>
                <a:cubicBezTo>
                  <a:pt x="551747" y="38164"/>
                  <a:pt x="542303" y="47706"/>
                  <a:pt x="542303" y="57247"/>
                </a:cubicBezTo>
                <a:cubicBezTo>
                  <a:pt x="542303" y="66788"/>
                  <a:pt x="551747" y="76329"/>
                  <a:pt x="561192" y="76329"/>
                </a:cubicBezTo>
                <a:cubicBezTo>
                  <a:pt x="561192" y="76329"/>
                  <a:pt x="561192" y="76329"/>
                  <a:pt x="598970" y="76329"/>
                </a:cubicBezTo>
                <a:cubicBezTo>
                  <a:pt x="629193" y="76329"/>
                  <a:pt x="655638" y="101135"/>
                  <a:pt x="655638" y="133575"/>
                </a:cubicBezTo>
                <a:cubicBezTo>
                  <a:pt x="655638" y="164106"/>
                  <a:pt x="629193" y="188913"/>
                  <a:pt x="598970" y="188913"/>
                </a:cubicBezTo>
                <a:cubicBezTo>
                  <a:pt x="598970" y="188913"/>
                  <a:pt x="598970" y="188913"/>
                  <a:pt x="523413" y="188913"/>
                </a:cubicBezTo>
                <a:cubicBezTo>
                  <a:pt x="513969" y="188913"/>
                  <a:pt x="506413" y="181280"/>
                  <a:pt x="506413" y="169831"/>
                </a:cubicBezTo>
                <a:cubicBezTo>
                  <a:pt x="506413" y="160290"/>
                  <a:pt x="513969" y="150749"/>
                  <a:pt x="523413" y="150749"/>
                </a:cubicBezTo>
                <a:cubicBezTo>
                  <a:pt x="523413" y="150749"/>
                  <a:pt x="523413" y="150749"/>
                  <a:pt x="598970" y="150749"/>
                </a:cubicBezTo>
                <a:cubicBezTo>
                  <a:pt x="608415" y="150749"/>
                  <a:pt x="617860" y="143116"/>
                  <a:pt x="617860" y="133575"/>
                </a:cubicBezTo>
                <a:cubicBezTo>
                  <a:pt x="617860" y="122126"/>
                  <a:pt x="608415" y="114493"/>
                  <a:pt x="598970" y="114493"/>
                </a:cubicBezTo>
                <a:cubicBezTo>
                  <a:pt x="598970" y="114493"/>
                  <a:pt x="598970" y="114493"/>
                  <a:pt x="561192" y="114493"/>
                </a:cubicBezTo>
                <a:cubicBezTo>
                  <a:pt x="530969" y="114493"/>
                  <a:pt x="506413" y="87778"/>
                  <a:pt x="506413" y="57247"/>
                </a:cubicBezTo>
                <a:cubicBezTo>
                  <a:pt x="506413" y="26715"/>
                  <a:pt x="530969" y="0"/>
                  <a:pt x="5611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6" name="Freeform: Shape 305">
            <a:extLst>
              <a:ext uri="{FF2B5EF4-FFF2-40B4-BE49-F238E27FC236}">
                <a16:creationId xmlns:a16="http://schemas.microsoft.com/office/drawing/2014/main" id="{39E22D87-5F75-4A89-A811-4BF68BD3A66A}"/>
              </a:ext>
            </a:extLst>
          </p:cNvPr>
          <p:cNvSpPr>
            <a:spLocks/>
          </p:cNvSpPr>
          <p:nvPr/>
        </p:nvSpPr>
        <p:spPr bwMode="auto">
          <a:xfrm>
            <a:off x="8682307" y="4383494"/>
            <a:ext cx="469568" cy="434331"/>
          </a:xfrm>
          <a:custGeom>
            <a:avLst/>
            <a:gdLst>
              <a:gd name="connsiteX0" fmla="*/ 523876 w 973138"/>
              <a:gd name="connsiteY0" fmla="*/ 785813 h 900113"/>
              <a:gd name="connsiteX1" fmla="*/ 523876 w 973138"/>
              <a:gd name="connsiteY1" fmla="*/ 862013 h 900113"/>
              <a:gd name="connsiteX2" fmla="*/ 600076 w 973138"/>
              <a:gd name="connsiteY2" fmla="*/ 862013 h 900113"/>
              <a:gd name="connsiteX3" fmla="*/ 600076 w 973138"/>
              <a:gd name="connsiteY3" fmla="*/ 785813 h 900113"/>
              <a:gd name="connsiteX4" fmla="*/ 636588 w 973138"/>
              <a:gd name="connsiteY4" fmla="*/ 674688 h 900113"/>
              <a:gd name="connsiteX5" fmla="*/ 636588 w 973138"/>
              <a:gd name="connsiteY5" fmla="*/ 766763 h 900113"/>
              <a:gd name="connsiteX6" fmla="*/ 636588 w 973138"/>
              <a:gd name="connsiteY6" fmla="*/ 862013 h 900113"/>
              <a:gd name="connsiteX7" fmla="*/ 711200 w 973138"/>
              <a:gd name="connsiteY7" fmla="*/ 862013 h 900113"/>
              <a:gd name="connsiteX8" fmla="*/ 711200 w 973138"/>
              <a:gd name="connsiteY8" fmla="*/ 674688 h 900113"/>
              <a:gd name="connsiteX9" fmla="*/ 749300 w 973138"/>
              <a:gd name="connsiteY9" fmla="*/ 561975 h 900113"/>
              <a:gd name="connsiteX10" fmla="*/ 749300 w 973138"/>
              <a:gd name="connsiteY10" fmla="*/ 655638 h 900113"/>
              <a:gd name="connsiteX11" fmla="*/ 749300 w 973138"/>
              <a:gd name="connsiteY11" fmla="*/ 862013 h 900113"/>
              <a:gd name="connsiteX12" fmla="*/ 823912 w 973138"/>
              <a:gd name="connsiteY12" fmla="*/ 862013 h 900113"/>
              <a:gd name="connsiteX13" fmla="*/ 823912 w 973138"/>
              <a:gd name="connsiteY13" fmla="*/ 561975 h 900113"/>
              <a:gd name="connsiteX14" fmla="*/ 485776 w 973138"/>
              <a:gd name="connsiteY14" fmla="*/ 525463 h 900113"/>
              <a:gd name="connsiteX15" fmla="*/ 504824 w 973138"/>
              <a:gd name="connsiteY15" fmla="*/ 544116 h 900113"/>
              <a:gd name="connsiteX16" fmla="*/ 504824 w 973138"/>
              <a:gd name="connsiteY16" fmla="*/ 581423 h 900113"/>
              <a:gd name="connsiteX17" fmla="*/ 485776 w 973138"/>
              <a:gd name="connsiteY17" fmla="*/ 600076 h 900113"/>
              <a:gd name="connsiteX18" fmla="*/ 466724 w 973138"/>
              <a:gd name="connsiteY18" fmla="*/ 581423 h 900113"/>
              <a:gd name="connsiteX19" fmla="*/ 466724 w 973138"/>
              <a:gd name="connsiteY19" fmla="*/ 544116 h 900113"/>
              <a:gd name="connsiteX20" fmla="*/ 485776 w 973138"/>
              <a:gd name="connsiteY20" fmla="*/ 525463 h 900113"/>
              <a:gd name="connsiteX21" fmla="*/ 431640 w 973138"/>
              <a:gd name="connsiteY21" fmla="*/ 487363 h 900113"/>
              <a:gd name="connsiteX22" fmla="*/ 412750 w 973138"/>
              <a:gd name="connsiteY22" fmla="*/ 506252 h 900113"/>
              <a:gd name="connsiteX23" fmla="*/ 412750 w 973138"/>
              <a:gd name="connsiteY23" fmla="*/ 562920 h 900113"/>
              <a:gd name="connsiteX24" fmla="*/ 486418 w 973138"/>
              <a:gd name="connsiteY24" fmla="*/ 636588 h 900113"/>
              <a:gd name="connsiteX25" fmla="*/ 561976 w 973138"/>
              <a:gd name="connsiteY25" fmla="*/ 562920 h 900113"/>
              <a:gd name="connsiteX26" fmla="*/ 561976 w 973138"/>
              <a:gd name="connsiteY26" fmla="*/ 506252 h 900113"/>
              <a:gd name="connsiteX27" fmla="*/ 543086 w 973138"/>
              <a:gd name="connsiteY27" fmla="*/ 487363 h 900113"/>
              <a:gd name="connsiteX28" fmla="*/ 431640 w 973138"/>
              <a:gd name="connsiteY28" fmla="*/ 487363 h 900113"/>
              <a:gd name="connsiteX29" fmla="*/ 862012 w 973138"/>
              <a:gd name="connsiteY29" fmla="*/ 449263 h 900113"/>
              <a:gd name="connsiteX30" fmla="*/ 862012 w 973138"/>
              <a:gd name="connsiteY30" fmla="*/ 544513 h 900113"/>
              <a:gd name="connsiteX31" fmla="*/ 862012 w 973138"/>
              <a:gd name="connsiteY31" fmla="*/ 862013 h 900113"/>
              <a:gd name="connsiteX32" fmla="*/ 936624 w 973138"/>
              <a:gd name="connsiteY32" fmla="*/ 862013 h 900113"/>
              <a:gd name="connsiteX33" fmla="*/ 936624 w 973138"/>
              <a:gd name="connsiteY33" fmla="*/ 449263 h 900113"/>
              <a:gd name="connsiteX34" fmla="*/ 842290 w 973138"/>
              <a:gd name="connsiteY34" fmla="*/ 412750 h 900113"/>
              <a:gd name="connsiteX35" fmla="*/ 954174 w 973138"/>
              <a:gd name="connsiteY35" fmla="*/ 412750 h 900113"/>
              <a:gd name="connsiteX36" fmla="*/ 973138 w 973138"/>
              <a:gd name="connsiteY36" fmla="*/ 431714 h 900113"/>
              <a:gd name="connsiteX37" fmla="*/ 973138 w 973138"/>
              <a:gd name="connsiteY37" fmla="*/ 881150 h 900113"/>
              <a:gd name="connsiteX38" fmla="*/ 954174 w 973138"/>
              <a:gd name="connsiteY38" fmla="*/ 900113 h 900113"/>
              <a:gd name="connsiteX39" fmla="*/ 842290 w 973138"/>
              <a:gd name="connsiteY39" fmla="*/ 900113 h 900113"/>
              <a:gd name="connsiteX40" fmla="*/ 730404 w 973138"/>
              <a:gd name="connsiteY40" fmla="*/ 900113 h 900113"/>
              <a:gd name="connsiteX41" fmla="*/ 616624 w 973138"/>
              <a:gd name="connsiteY41" fmla="*/ 900113 h 900113"/>
              <a:gd name="connsiteX42" fmla="*/ 504738 w 973138"/>
              <a:gd name="connsiteY42" fmla="*/ 900113 h 900113"/>
              <a:gd name="connsiteX43" fmla="*/ 485776 w 973138"/>
              <a:gd name="connsiteY43" fmla="*/ 881150 h 900113"/>
              <a:gd name="connsiteX44" fmla="*/ 485776 w 973138"/>
              <a:gd name="connsiteY44" fmla="*/ 767368 h 900113"/>
              <a:gd name="connsiteX45" fmla="*/ 504738 w 973138"/>
              <a:gd name="connsiteY45" fmla="*/ 750301 h 900113"/>
              <a:gd name="connsiteX46" fmla="*/ 599556 w 973138"/>
              <a:gd name="connsiteY46" fmla="*/ 750301 h 900113"/>
              <a:gd name="connsiteX47" fmla="*/ 599556 w 973138"/>
              <a:gd name="connsiteY47" fmla="*/ 655483 h 900113"/>
              <a:gd name="connsiteX48" fmla="*/ 616624 w 973138"/>
              <a:gd name="connsiteY48" fmla="*/ 636520 h 900113"/>
              <a:gd name="connsiteX49" fmla="*/ 711442 w 973138"/>
              <a:gd name="connsiteY49" fmla="*/ 636520 h 900113"/>
              <a:gd name="connsiteX50" fmla="*/ 711442 w 973138"/>
              <a:gd name="connsiteY50" fmla="*/ 543598 h 900113"/>
              <a:gd name="connsiteX51" fmla="*/ 730404 w 973138"/>
              <a:gd name="connsiteY51" fmla="*/ 524635 h 900113"/>
              <a:gd name="connsiteX52" fmla="*/ 823326 w 973138"/>
              <a:gd name="connsiteY52" fmla="*/ 524635 h 900113"/>
              <a:gd name="connsiteX53" fmla="*/ 823326 w 973138"/>
              <a:gd name="connsiteY53" fmla="*/ 431714 h 900113"/>
              <a:gd name="connsiteX54" fmla="*/ 842290 w 973138"/>
              <a:gd name="connsiteY54" fmla="*/ 412750 h 900113"/>
              <a:gd name="connsiteX55" fmla="*/ 374530 w 973138"/>
              <a:gd name="connsiteY55" fmla="*/ 38100 h 900113"/>
              <a:gd name="connsiteX56" fmla="*/ 336550 w 973138"/>
              <a:gd name="connsiteY56" fmla="*/ 75770 h 900113"/>
              <a:gd name="connsiteX57" fmla="*/ 336550 w 973138"/>
              <a:gd name="connsiteY57" fmla="*/ 149225 h 900113"/>
              <a:gd name="connsiteX58" fmla="*/ 393520 w 973138"/>
              <a:gd name="connsiteY58" fmla="*/ 149225 h 900113"/>
              <a:gd name="connsiteX59" fmla="*/ 581518 w 973138"/>
              <a:gd name="connsiteY59" fmla="*/ 149225 h 900113"/>
              <a:gd name="connsiteX60" fmla="*/ 636588 w 973138"/>
              <a:gd name="connsiteY60" fmla="*/ 149225 h 900113"/>
              <a:gd name="connsiteX61" fmla="*/ 636588 w 973138"/>
              <a:gd name="connsiteY61" fmla="*/ 75770 h 900113"/>
              <a:gd name="connsiteX62" fmla="*/ 600508 w 973138"/>
              <a:gd name="connsiteY62" fmla="*/ 38100 h 900113"/>
              <a:gd name="connsiteX63" fmla="*/ 374530 w 973138"/>
              <a:gd name="connsiteY63" fmla="*/ 38100 h 900113"/>
              <a:gd name="connsiteX64" fmla="*/ 374866 w 973138"/>
              <a:gd name="connsiteY64" fmla="*/ 0 h 900113"/>
              <a:gd name="connsiteX65" fmla="*/ 600164 w 973138"/>
              <a:gd name="connsiteY65" fmla="*/ 0 h 900113"/>
              <a:gd name="connsiteX66" fmla="*/ 674002 w 973138"/>
              <a:gd name="connsiteY66" fmla="*/ 75799 h 900113"/>
              <a:gd name="connsiteX67" fmla="*/ 674002 w 973138"/>
              <a:gd name="connsiteY67" fmla="*/ 149703 h 900113"/>
              <a:gd name="connsiteX68" fmla="*/ 918234 w 973138"/>
              <a:gd name="connsiteY68" fmla="*/ 149703 h 900113"/>
              <a:gd name="connsiteX69" fmla="*/ 973138 w 973138"/>
              <a:gd name="connsiteY69" fmla="*/ 206552 h 900113"/>
              <a:gd name="connsiteX70" fmla="*/ 973138 w 973138"/>
              <a:gd name="connsiteY70" fmla="*/ 356255 h 900113"/>
              <a:gd name="connsiteX71" fmla="*/ 954206 w 973138"/>
              <a:gd name="connsiteY71" fmla="*/ 375205 h 900113"/>
              <a:gd name="connsiteX72" fmla="*/ 937166 w 973138"/>
              <a:gd name="connsiteY72" fmla="*/ 356255 h 900113"/>
              <a:gd name="connsiteX73" fmla="*/ 937166 w 973138"/>
              <a:gd name="connsiteY73" fmla="*/ 206552 h 900113"/>
              <a:gd name="connsiteX74" fmla="*/ 918234 w 973138"/>
              <a:gd name="connsiteY74" fmla="*/ 187603 h 900113"/>
              <a:gd name="connsiteX75" fmla="*/ 600164 w 973138"/>
              <a:gd name="connsiteY75" fmla="*/ 187603 h 900113"/>
              <a:gd name="connsiteX76" fmla="*/ 600164 w 973138"/>
              <a:gd name="connsiteY76" fmla="*/ 413105 h 900113"/>
              <a:gd name="connsiteX77" fmla="*/ 581232 w 973138"/>
              <a:gd name="connsiteY77" fmla="*/ 432054 h 900113"/>
              <a:gd name="connsiteX78" fmla="*/ 562300 w 973138"/>
              <a:gd name="connsiteY78" fmla="*/ 413105 h 900113"/>
              <a:gd name="connsiteX79" fmla="*/ 562300 w 973138"/>
              <a:gd name="connsiteY79" fmla="*/ 187603 h 900113"/>
              <a:gd name="connsiteX80" fmla="*/ 412732 w 973138"/>
              <a:gd name="connsiteY80" fmla="*/ 187603 h 900113"/>
              <a:gd name="connsiteX81" fmla="*/ 412732 w 973138"/>
              <a:gd name="connsiteY81" fmla="*/ 413105 h 900113"/>
              <a:gd name="connsiteX82" fmla="*/ 393800 w 973138"/>
              <a:gd name="connsiteY82" fmla="*/ 432054 h 900113"/>
              <a:gd name="connsiteX83" fmla="*/ 374866 w 973138"/>
              <a:gd name="connsiteY83" fmla="*/ 413105 h 900113"/>
              <a:gd name="connsiteX84" fmla="*/ 374866 w 973138"/>
              <a:gd name="connsiteY84" fmla="*/ 187603 h 900113"/>
              <a:gd name="connsiteX85" fmla="*/ 56798 w 973138"/>
              <a:gd name="connsiteY85" fmla="*/ 187603 h 900113"/>
              <a:gd name="connsiteX86" fmla="*/ 37866 w 973138"/>
              <a:gd name="connsiteY86" fmla="*/ 206552 h 900113"/>
              <a:gd name="connsiteX87" fmla="*/ 37866 w 973138"/>
              <a:gd name="connsiteY87" fmla="*/ 432054 h 900113"/>
              <a:gd name="connsiteX88" fmla="*/ 132528 w 973138"/>
              <a:gd name="connsiteY88" fmla="*/ 524908 h 900113"/>
              <a:gd name="connsiteX89" fmla="*/ 374866 w 973138"/>
              <a:gd name="connsiteY89" fmla="*/ 524908 h 900113"/>
              <a:gd name="connsiteX90" fmla="*/ 374866 w 973138"/>
              <a:gd name="connsiteY90" fmla="*/ 505958 h 900113"/>
              <a:gd name="connsiteX91" fmla="*/ 431664 w 973138"/>
              <a:gd name="connsiteY91" fmla="*/ 449109 h 900113"/>
              <a:gd name="connsiteX92" fmla="*/ 543366 w 973138"/>
              <a:gd name="connsiteY92" fmla="*/ 449109 h 900113"/>
              <a:gd name="connsiteX93" fmla="*/ 600164 w 973138"/>
              <a:gd name="connsiteY93" fmla="*/ 505958 h 900113"/>
              <a:gd name="connsiteX94" fmla="*/ 600164 w 973138"/>
              <a:gd name="connsiteY94" fmla="*/ 562808 h 900113"/>
              <a:gd name="connsiteX95" fmla="*/ 486568 w 973138"/>
              <a:gd name="connsiteY95" fmla="*/ 674611 h 900113"/>
              <a:gd name="connsiteX96" fmla="*/ 374866 w 973138"/>
              <a:gd name="connsiteY96" fmla="*/ 562808 h 900113"/>
              <a:gd name="connsiteX97" fmla="*/ 132528 w 973138"/>
              <a:gd name="connsiteY97" fmla="*/ 562808 h 900113"/>
              <a:gd name="connsiteX98" fmla="*/ 75730 w 973138"/>
              <a:gd name="connsiteY98" fmla="*/ 549543 h 900113"/>
              <a:gd name="connsiteX99" fmla="*/ 75730 w 973138"/>
              <a:gd name="connsiteY99" fmla="*/ 805364 h 900113"/>
              <a:gd name="connsiteX100" fmla="*/ 132528 w 973138"/>
              <a:gd name="connsiteY100" fmla="*/ 862214 h 900113"/>
              <a:gd name="connsiteX101" fmla="*/ 431664 w 973138"/>
              <a:gd name="connsiteY101" fmla="*/ 862214 h 900113"/>
              <a:gd name="connsiteX102" fmla="*/ 450596 w 973138"/>
              <a:gd name="connsiteY102" fmla="*/ 881163 h 900113"/>
              <a:gd name="connsiteX103" fmla="*/ 431664 w 973138"/>
              <a:gd name="connsiteY103" fmla="*/ 900113 h 900113"/>
              <a:gd name="connsiteX104" fmla="*/ 132528 w 973138"/>
              <a:gd name="connsiteY104" fmla="*/ 900113 h 900113"/>
              <a:gd name="connsiteX105" fmla="*/ 37866 w 973138"/>
              <a:gd name="connsiteY105" fmla="*/ 805364 h 900113"/>
              <a:gd name="connsiteX106" fmla="*/ 37866 w 973138"/>
              <a:gd name="connsiteY106" fmla="*/ 523013 h 900113"/>
              <a:gd name="connsiteX107" fmla="*/ 0 w 973138"/>
              <a:gd name="connsiteY107" fmla="*/ 432054 h 900113"/>
              <a:gd name="connsiteX108" fmla="*/ 0 w 973138"/>
              <a:gd name="connsiteY108" fmla="*/ 206552 h 900113"/>
              <a:gd name="connsiteX109" fmla="*/ 56798 w 973138"/>
              <a:gd name="connsiteY109" fmla="*/ 149703 h 900113"/>
              <a:gd name="connsiteX110" fmla="*/ 299136 w 973138"/>
              <a:gd name="connsiteY110" fmla="*/ 149703 h 900113"/>
              <a:gd name="connsiteX111" fmla="*/ 299136 w 973138"/>
              <a:gd name="connsiteY111" fmla="*/ 75799 h 900113"/>
              <a:gd name="connsiteX112" fmla="*/ 374866 w 973138"/>
              <a:gd name="connsiteY112" fmla="*/ 0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973138" h="900113">
                <a:moveTo>
                  <a:pt x="523876" y="785813"/>
                </a:moveTo>
                <a:lnTo>
                  <a:pt x="523876" y="862013"/>
                </a:lnTo>
                <a:lnTo>
                  <a:pt x="600076" y="862013"/>
                </a:lnTo>
                <a:lnTo>
                  <a:pt x="600076" y="785813"/>
                </a:lnTo>
                <a:close/>
                <a:moveTo>
                  <a:pt x="636588" y="674688"/>
                </a:moveTo>
                <a:lnTo>
                  <a:pt x="636588" y="766763"/>
                </a:lnTo>
                <a:lnTo>
                  <a:pt x="636588" y="862013"/>
                </a:lnTo>
                <a:lnTo>
                  <a:pt x="711200" y="862013"/>
                </a:lnTo>
                <a:lnTo>
                  <a:pt x="711200" y="674688"/>
                </a:lnTo>
                <a:close/>
                <a:moveTo>
                  <a:pt x="749300" y="561975"/>
                </a:moveTo>
                <a:lnTo>
                  <a:pt x="749300" y="655638"/>
                </a:lnTo>
                <a:lnTo>
                  <a:pt x="749300" y="862013"/>
                </a:lnTo>
                <a:lnTo>
                  <a:pt x="823912" y="862013"/>
                </a:lnTo>
                <a:lnTo>
                  <a:pt x="823912" y="561975"/>
                </a:lnTo>
                <a:close/>
                <a:moveTo>
                  <a:pt x="485776" y="525463"/>
                </a:moveTo>
                <a:cubicBezTo>
                  <a:pt x="497204" y="525463"/>
                  <a:pt x="504824" y="532924"/>
                  <a:pt x="504824" y="544116"/>
                </a:cubicBezTo>
                <a:cubicBezTo>
                  <a:pt x="504824" y="544116"/>
                  <a:pt x="504824" y="544116"/>
                  <a:pt x="504824" y="581423"/>
                </a:cubicBezTo>
                <a:cubicBezTo>
                  <a:pt x="504824" y="590749"/>
                  <a:pt x="497204" y="600076"/>
                  <a:pt x="485776" y="600076"/>
                </a:cubicBezTo>
                <a:cubicBezTo>
                  <a:pt x="476250" y="600076"/>
                  <a:pt x="466724" y="590749"/>
                  <a:pt x="466724" y="581423"/>
                </a:cubicBezTo>
                <a:cubicBezTo>
                  <a:pt x="466724" y="581423"/>
                  <a:pt x="466724" y="581423"/>
                  <a:pt x="466724" y="544116"/>
                </a:cubicBezTo>
                <a:cubicBezTo>
                  <a:pt x="466724" y="532924"/>
                  <a:pt x="476250" y="525463"/>
                  <a:pt x="485776" y="525463"/>
                </a:cubicBezTo>
                <a:close/>
                <a:moveTo>
                  <a:pt x="431640" y="487363"/>
                </a:moveTo>
                <a:cubicBezTo>
                  <a:pt x="420306" y="487363"/>
                  <a:pt x="412750" y="496808"/>
                  <a:pt x="412750" y="506252"/>
                </a:cubicBezTo>
                <a:lnTo>
                  <a:pt x="412750" y="562920"/>
                </a:lnTo>
                <a:cubicBezTo>
                  <a:pt x="412750" y="604476"/>
                  <a:pt x="446750" y="636588"/>
                  <a:pt x="486418" y="636588"/>
                </a:cubicBezTo>
                <a:cubicBezTo>
                  <a:pt x="527974" y="636588"/>
                  <a:pt x="561976" y="604476"/>
                  <a:pt x="561976" y="562920"/>
                </a:cubicBezTo>
                <a:cubicBezTo>
                  <a:pt x="561976" y="562920"/>
                  <a:pt x="561976" y="562920"/>
                  <a:pt x="561976" y="506252"/>
                </a:cubicBezTo>
                <a:cubicBezTo>
                  <a:pt x="561976" y="496808"/>
                  <a:pt x="552530" y="487363"/>
                  <a:pt x="543086" y="487363"/>
                </a:cubicBezTo>
                <a:cubicBezTo>
                  <a:pt x="543086" y="487363"/>
                  <a:pt x="543086" y="487363"/>
                  <a:pt x="431640" y="487363"/>
                </a:cubicBezTo>
                <a:close/>
                <a:moveTo>
                  <a:pt x="862012" y="449263"/>
                </a:moveTo>
                <a:lnTo>
                  <a:pt x="862012" y="544513"/>
                </a:lnTo>
                <a:lnTo>
                  <a:pt x="862012" y="862013"/>
                </a:lnTo>
                <a:lnTo>
                  <a:pt x="936624" y="862013"/>
                </a:lnTo>
                <a:lnTo>
                  <a:pt x="936624" y="449263"/>
                </a:lnTo>
                <a:close/>
                <a:moveTo>
                  <a:pt x="842290" y="412750"/>
                </a:moveTo>
                <a:cubicBezTo>
                  <a:pt x="842290" y="412750"/>
                  <a:pt x="842290" y="412750"/>
                  <a:pt x="954174" y="412750"/>
                </a:cubicBezTo>
                <a:cubicBezTo>
                  <a:pt x="965552" y="412750"/>
                  <a:pt x="973138" y="420335"/>
                  <a:pt x="973138" y="431714"/>
                </a:cubicBezTo>
                <a:cubicBezTo>
                  <a:pt x="973138" y="431714"/>
                  <a:pt x="973138" y="431714"/>
                  <a:pt x="973138" y="881150"/>
                </a:cubicBezTo>
                <a:cubicBezTo>
                  <a:pt x="973138" y="890631"/>
                  <a:pt x="965552" y="900113"/>
                  <a:pt x="954174" y="900113"/>
                </a:cubicBezTo>
                <a:cubicBezTo>
                  <a:pt x="954174" y="900113"/>
                  <a:pt x="954174" y="900113"/>
                  <a:pt x="842290" y="900113"/>
                </a:cubicBezTo>
                <a:cubicBezTo>
                  <a:pt x="842290" y="900113"/>
                  <a:pt x="842290" y="900113"/>
                  <a:pt x="730404" y="900113"/>
                </a:cubicBezTo>
                <a:cubicBezTo>
                  <a:pt x="730404" y="900113"/>
                  <a:pt x="730404" y="900113"/>
                  <a:pt x="616624" y="900113"/>
                </a:cubicBezTo>
                <a:cubicBezTo>
                  <a:pt x="616624" y="900113"/>
                  <a:pt x="616624" y="900113"/>
                  <a:pt x="504738" y="900113"/>
                </a:cubicBezTo>
                <a:cubicBezTo>
                  <a:pt x="495256" y="900113"/>
                  <a:pt x="485776" y="890631"/>
                  <a:pt x="485776" y="881150"/>
                </a:cubicBezTo>
                <a:cubicBezTo>
                  <a:pt x="485776" y="881150"/>
                  <a:pt x="485776" y="881150"/>
                  <a:pt x="485776" y="767368"/>
                </a:cubicBezTo>
                <a:cubicBezTo>
                  <a:pt x="485776" y="757886"/>
                  <a:pt x="495256" y="750301"/>
                  <a:pt x="504738" y="750301"/>
                </a:cubicBezTo>
                <a:cubicBezTo>
                  <a:pt x="504738" y="750301"/>
                  <a:pt x="504738" y="750301"/>
                  <a:pt x="599556" y="750301"/>
                </a:cubicBezTo>
                <a:cubicBezTo>
                  <a:pt x="599556" y="750301"/>
                  <a:pt x="599556" y="750301"/>
                  <a:pt x="599556" y="655483"/>
                </a:cubicBezTo>
                <a:cubicBezTo>
                  <a:pt x="599556" y="646002"/>
                  <a:pt x="607142" y="636520"/>
                  <a:pt x="616624" y="636520"/>
                </a:cubicBezTo>
                <a:cubicBezTo>
                  <a:pt x="616624" y="636520"/>
                  <a:pt x="616624" y="636520"/>
                  <a:pt x="711442" y="636520"/>
                </a:cubicBezTo>
                <a:cubicBezTo>
                  <a:pt x="711442" y="636520"/>
                  <a:pt x="711442" y="636520"/>
                  <a:pt x="711442" y="543598"/>
                </a:cubicBezTo>
                <a:cubicBezTo>
                  <a:pt x="711442" y="532220"/>
                  <a:pt x="719026" y="524635"/>
                  <a:pt x="730404" y="524635"/>
                </a:cubicBezTo>
                <a:cubicBezTo>
                  <a:pt x="730404" y="524635"/>
                  <a:pt x="730404" y="524635"/>
                  <a:pt x="823326" y="524635"/>
                </a:cubicBezTo>
                <a:cubicBezTo>
                  <a:pt x="823326" y="524635"/>
                  <a:pt x="823326" y="524635"/>
                  <a:pt x="823326" y="431714"/>
                </a:cubicBezTo>
                <a:cubicBezTo>
                  <a:pt x="823326" y="420335"/>
                  <a:pt x="832808" y="412750"/>
                  <a:pt x="842290" y="412750"/>
                </a:cubicBezTo>
                <a:close/>
                <a:moveTo>
                  <a:pt x="374530" y="38100"/>
                </a:moveTo>
                <a:cubicBezTo>
                  <a:pt x="353640" y="38100"/>
                  <a:pt x="336550" y="55051"/>
                  <a:pt x="336550" y="75770"/>
                </a:cubicBezTo>
                <a:cubicBezTo>
                  <a:pt x="336550" y="75770"/>
                  <a:pt x="336550" y="75770"/>
                  <a:pt x="336550" y="149225"/>
                </a:cubicBezTo>
                <a:cubicBezTo>
                  <a:pt x="336550" y="149225"/>
                  <a:pt x="336550" y="149225"/>
                  <a:pt x="393520" y="149225"/>
                </a:cubicBezTo>
                <a:lnTo>
                  <a:pt x="581518" y="149225"/>
                </a:lnTo>
                <a:cubicBezTo>
                  <a:pt x="581518" y="149225"/>
                  <a:pt x="581518" y="149225"/>
                  <a:pt x="636588" y="149225"/>
                </a:cubicBezTo>
                <a:cubicBezTo>
                  <a:pt x="636588" y="149225"/>
                  <a:pt x="636588" y="149225"/>
                  <a:pt x="636588" y="75770"/>
                </a:cubicBezTo>
                <a:cubicBezTo>
                  <a:pt x="636588" y="55051"/>
                  <a:pt x="621396" y="38100"/>
                  <a:pt x="600508" y="38100"/>
                </a:cubicBezTo>
                <a:cubicBezTo>
                  <a:pt x="600508" y="38100"/>
                  <a:pt x="600508" y="38100"/>
                  <a:pt x="374530" y="38100"/>
                </a:cubicBezTo>
                <a:close/>
                <a:moveTo>
                  <a:pt x="374866" y="0"/>
                </a:moveTo>
                <a:cubicBezTo>
                  <a:pt x="374866" y="0"/>
                  <a:pt x="374866" y="0"/>
                  <a:pt x="600164" y="0"/>
                </a:cubicBezTo>
                <a:cubicBezTo>
                  <a:pt x="639924" y="0"/>
                  <a:pt x="674002" y="34110"/>
                  <a:pt x="674002" y="75799"/>
                </a:cubicBezTo>
                <a:cubicBezTo>
                  <a:pt x="674002" y="75799"/>
                  <a:pt x="674002" y="75799"/>
                  <a:pt x="674002" y="149703"/>
                </a:cubicBezTo>
                <a:cubicBezTo>
                  <a:pt x="674002" y="149703"/>
                  <a:pt x="674002" y="149703"/>
                  <a:pt x="918234" y="149703"/>
                </a:cubicBezTo>
                <a:cubicBezTo>
                  <a:pt x="948526" y="149703"/>
                  <a:pt x="973138" y="176233"/>
                  <a:pt x="973138" y="206552"/>
                </a:cubicBezTo>
                <a:cubicBezTo>
                  <a:pt x="973138" y="206552"/>
                  <a:pt x="973138" y="206552"/>
                  <a:pt x="973138" y="356255"/>
                </a:cubicBezTo>
                <a:cubicBezTo>
                  <a:pt x="973138" y="365730"/>
                  <a:pt x="965564" y="375205"/>
                  <a:pt x="954206" y="375205"/>
                </a:cubicBezTo>
                <a:cubicBezTo>
                  <a:pt x="944740" y="375205"/>
                  <a:pt x="937166" y="365730"/>
                  <a:pt x="937166" y="356255"/>
                </a:cubicBezTo>
                <a:cubicBezTo>
                  <a:pt x="937166" y="356255"/>
                  <a:pt x="937166" y="356255"/>
                  <a:pt x="937166" y="206552"/>
                </a:cubicBezTo>
                <a:cubicBezTo>
                  <a:pt x="937166" y="197077"/>
                  <a:pt x="927700" y="187603"/>
                  <a:pt x="918234" y="187603"/>
                </a:cubicBezTo>
                <a:cubicBezTo>
                  <a:pt x="918234" y="187603"/>
                  <a:pt x="918234" y="187603"/>
                  <a:pt x="600164" y="187603"/>
                </a:cubicBezTo>
                <a:cubicBezTo>
                  <a:pt x="600164" y="187603"/>
                  <a:pt x="600164" y="187603"/>
                  <a:pt x="600164" y="413105"/>
                </a:cubicBezTo>
                <a:cubicBezTo>
                  <a:pt x="600164" y="422579"/>
                  <a:pt x="590698" y="432054"/>
                  <a:pt x="581232" y="432054"/>
                </a:cubicBezTo>
                <a:cubicBezTo>
                  <a:pt x="569872" y="432054"/>
                  <a:pt x="562300" y="422579"/>
                  <a:pt x="562300" y="413105"/>
                </a:cubicBezTo>
                <a:cubicBezTo>
                  <a:pt x="562300" y="413105"/>
                  <a:pt x="562300" y="413105"/>
                  <a:pt x="562300" y="187603"/>
                </a:cubicBezTo>
                <a:cubicBezTo>
                  <a:pt x="562300" y="187603"/>
                  <a:pt x="562300" y="187603"/>
                  <a:pt x="412732" y="187603"/>
                </a:cubicBezTo>
                <a:cubicBezTo>
                  <a:pt x="412732" y="187603"/>
                  <a:pt x="412732" y="187603"/>
                  <a:pt x="412732" y="413105"/>
                </a:cubicBezTo>
                <a:cubicBezTo>
                  <a:pt x="412732" y="422579"/>
                  <a:pt x="403266" y="432054"/>
                  <a:pt x="393800" y="432054"/>
                </a:cubicBezTo>
                <a:cubicBezTo>
                  <a:pt x="382440" y="432054"/>
                  <a:pt x="374866" y="422579"/>
                  <a:pt x="374866" y="413105"/>
                </a:cubicBezTo>
                <a:cubicBezTo>
                  <a:pt x="374866" y="413105"/>
                  <a:pt x="374866" y="413105"/>
                  <a:pt x="374866" y="187603"/>
                </a:cubicBezTo>
                <a:cubicBezTo>
                  <a:pt x="374866" y="187603"/>
                  <a:pt x="374866" y="187603"/>
                  <a:pt x="56798" y="187603"/>
                </a:cubicBezTo>
                <a:cubicBezTo>
                  <a:pt x="47332" y="187603"/>
                  <a:pt x="37866" y="197077"/>
                  <a:pt x="37866" y="206552"/>
                </a:cubicBezTo>
                <a:cubicBezTo>
                  <a:pt x="37866" y="206552"/>
                  <a:pt x="37866" y="206552"/>
                  <a:pt x="37866" y="432054"/>
                </a:cubicBezTo>
                <a:cubicBezTo>
                  <a:pt x="37866" y="483219"/>
                  <a:pt x="79518" y="524908"/>
                  <a:pt x="132528" y="524908"/>
                </a:cubicBezTo>
                <a:cubicBezTo>
                  <a:pt x="132528" y="524908"/>
                  <a:pt x="132528" y="524908"/>
                  <a:pt x="374866" y="524908"/>
                </a:cubicBezTo>
                <a:cubicBezTo>
                  <a:pt x="374866" y="524908"/>
                  <a:pt x="374866" y="524908"/>
                  <a:pt x="374866" y="505958"/>
                </a:cubicBezTo>
                <a:cubicBezTo>
                  <a:pt x="374866" y="475639"/>
                  <a:pt x="399478" y="449109"/>
                  <a:pt x="431664" y="449109"/>
                </a:cubicBezTo>
                <a:cubicBezTo>
                  <a:pt x="431664" y="449109"/>
                  <a:pt x="431664" y="449109"/>
                  <a:pt x="543366" y="449109"/>
                </a:cubicBezTo>
                <a:cubicBezTo>
                  <a:pt x="573660" y="449109"/>
                  <a:pt x="600164" y="475639"/>
                  <a:pt x="600164" y="505958"/>
                </a:cubicBezTo>
                <a:cubicBezTo>
                  <a:pt x="600164" y="505958"/>
                  <a:pt x="600164" y="505958"/>
                  <a:pt x="600164" y="562808"/>
                </a:cubicBezTo>
                <a:cubicBezTo>
                  <a:pt x="600164" y="623447"/>
                  <a:pt x="549046" y="674611"/>
                  <a:pt x="486568" y="674611"/>
                </a:cubicBezTo>
                <a:cubicBezTo>
                  <a:pt x="425984" y="674611"/>
                  <a:pt x="374866" y="623447"/>
                  <a:pt x="374866" y="562808"/>
                </a:cubicBezTo>
                <a:cubicBezTo>
                  <a:pt x="374866" y="562808"/>
                  <a:pt x="374866" y="562808"/>
                  <a:pt x="132528" y="562808"/>
                </a:cubicBezTo>
                <a:cubicBezTo>
                  <a:pt x="111702" y="562808"/>
                  <a:pt x="92770" y="557123"/>
                  <a:pt x="75730" y="549543"/>
                </a:cubicBezTo>
                <a:cubicBezTo>
                  <a:pt x="75730" y="549543"/>
                  <a:pt x="75730" y="549543"/>
                  <a:pt x="75730" y="805364"/>
                </a:cubicBezTo>
                <a:cubicBezTo>
                  <a:pt x="75730" y="837579"/>
                  <a:pt x="100344" y="862214"/>
                  <a:pt x="132528" y="862214"/>
                </a:cubicBezTo>
                <a:cubicBezTo>
                  <a:pt x="132528" y="862214"/>
                  <a:pt x="132528" y="862214"/>
                  <a:pt x="431664" y="862214"/>
                </a:cubicBezTo>
                <a:cubicBezTo>
                  <a:pt x="441130" y="862214"/>
                  <a:pt x="450596" y="869793"/>
                  <a:pt x="450596" y="881163"/>
                </a:cubicBezTo>
                <a:cubicBezTo>
                  <a:pt x="450596" y="890638"/>
                  <a:pt x="441130" y="900113"/>
                  <a:pt x="431664" y="900113"/>
                </a:cubicBezTo>
                <a:cubicBezTo>
                  <a:pt x="431664" y="900113"/>
                  <a:pt x="431664" y="900113"/>
                  <a:pt x="132528" y="900113"/>
                </a:cubicBezTo>
                <a:cubicBezTo>
                  <a:pt x="79518" y="900113"/>
                  <a:pt x="37866" y="856529"/>
                  <a:pt x="37866" y="805364"/>
                </a:cubicBezTo>
                <a:cubicBezTo>
                  <a:pt x="37866" y="805364"/>
                  <a:pt x="37866" y="805364"/>
                  <a:pt x="37866" y="523013"/>
                </a:cubicBezTo>
                <a:cubicBezTo>
                  <a:pt x="15146" y="498378"/>
                  <a:pt x="0" y="466164"/>
                  <a:pt x="0" y="432054"/>
                </a:cubicBezTo>
                <a:cubicBezTo>
                  <a:pt x="0" y="432054"/>
                  <a:pt x="0" y="432054"/>
                  <a:pt x="0" y="206552"/>
                </a:cubicBezTo>
                <a:cubicBezTo>
                  <a:pt x="0" y="176233"/>
                  <a:pt x="26506" y="149703"/>
                  <a:pt x="56798" y="149703"/>
                </a:cubicBezTo>
                <a:cubicBezTo>
                  <a:pt x="56798" y="149703"/>
                  <a:pt x="56798" y="149703"/>
                  <a:pt x="299136" y="149703"/>
                </a:cubicBezTo>
                <a:cubicBezTo>
                  <a:pt x="299136" y="149703"/>
                  <a:pt x="299136" y="149703"/>
                  <a:pt x="299136" y="75799"/>
                </a:cubicBezTo>
                <a:cubicBezTo>
                  <a:pt x="299136" y="34110"/>
                  <a:pt x="333214" y="0"/>
                  <a:pt x="3748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6" name="Textplatzhalter 9">
            <a:hlinkClick r:id="rId2" action="ppaction://hlinksldjump"/>
            <a:extLst>
              <a:ext uri="{FF2B5EF4-FFF2-40B4-BE49-F238E27FC236}">
                <a16:creationId xmlns:a16="http://schemas.microsoft.com/office/drawing/2014/main" id="{587C3A81-1D50-4B5B-8687-B61B2BA8DFA1}"/>
              </a:ext>
            </a:extLst>
          </p:cNvPr>
          <p:cNvSpPr txBox="1">
            <a:spLocks/>
          </p:cNvSpPr>
          <p:nvPr/>
        </p:nvSpPr>
        <p:spPr>
          <a:xfrm>
            <a:off x="10147733" y="6321932"/>
            <a:ext cx="1682670" cy="471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lIns="144000" tIns="468000" rIns="14400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13BB0919-053B-4539-949C-C04682FE7787}"/>
              </a:ext>
            </a:extLst>
          </p:cNvPr>
          <p:cNvSpPr>
            <a:spLocks/>
          </p:cNvSpPr>
          <p:nvPr/>
        </p:nvSpPr>
        <p:spPr bwMode="auto">
          <a:xfrm>
            <a:off x="6767525" y="2061544"/>
            <a:ext cx="536618" cy="467463"/>
          </a:xfrm>
          <a:custGeom>
            <a:avLst/>
            <a:gdLst>
              <a:gd name="connsiteX0" fmla="*/ 318605 w 851037"/>
              <a:gd name="connsiteY0" fmla="*/ 506413 h 741362"/>
              <a:gd name="connsiteX1" fmla="*/ 424966 w 851037"/>
              <a:gd name="connsiteY1" fmla="*/ 690562 h 741362"/>
              <a:gd name="connsiteX2" fmla="*/ 531328 w 851037"/>
              <a:gd name="connsiteY2" fmla="*/ 506413 h 741362"/>
              <a:gd name="connsiteX3" fmla="*/ 471415 w 851037"/>
              <a:gd name="connsiteY3" fmla="*/ 506413 h 741362"/>
              <a:gd name="connsiteX4" fmla="*/ 323013 w 851037"/>
              <a:gd name="connsiteY4" fmla="*/ 506413 h 741362"/>
              <a:gd name="connsiteX5" fmla="*/ 180491 w 851037"/>
              <a:gd name="connsiteY5" fmla="*/ 269875 h 741362"/>
              <a:gd name="connsiteX6" fmla="*/ 297965 w 851037"/>
              <a:gd name="connsiteY6" fmla="*/ 471487 h 741362"/>
              <a:gd name="connsiteX7" fmla="*/ 378559 w 851037"/>
              <a:gd name="connsiteY7" fmla="*/ 471487 h 741362"/>
              <a:gd name="connsiteX8" fmla="*/ 547119 w 851037"/>
              <a:gd name="connsiteY8" fmla="*/ 471487 h 741362"/>
              <a:gd name="connsiteX9" fmla="*/ 551967 w 851037"/>
              <a:gd name="connsiteY9" fmla="*/ 471487 h 741362"/>
              <a:gd name="connsiteX10" fmla="*/ 667854 w 851037"/>
              <a:gd name="connsiteY10" fmla="*/ 269875 h 741362"/>
              <a:gd name="connsiteX11" fmla="*/ 601401 w 851037"/>
              <a:gd name="connsiteY11" fmla="*/ 269875 h 741362"/>
              <a:gd name="connsiteX12" fmla="*/ 517423 w 851037"/>
              <a:gd name="connsiteY12" fmla="*/ 269875 h 741362"/>
              <a:gd name="connsiteX13" fmla="*/ 444624 w 851037"/>
              <a:gd name="connsiteY13" fmla="*/ 269875 h 741362"/>
              <a:gd name="connsiteX14" fmla="*/ 382205 w 851037"/>
              <a:gd name="connsiteY14" fmla="*/ 269875 h 741362"/>
              <a:gd name="connsiteX15" fmla="*/ 329369 w 851037"/>
              <a:gd name="connsiteY15" fmla="*/ 269875 h 741362"/>
              <a:gd name="connsiteX16" fmla="*/ 285317 w 851037"/>
              <a:gd name="connsiteY16" fmla="*/ 269875 h 741362"/>
              <a:gd name="connsiteX17" fmla="*/ 220370 w 851037"/>
              <a:gd name="connsiteY17" fmla="*/ 269875 h 741362"/>
              <a:gd name="connsiteX18" fmla="*/ 180976 w 851037"/>
              <a:gd name="connsiteY18" fmla="*/ 269875 h 741362"/>
              <a:gd name="connsiteX19" fmla="*/ 45554 w 851037"/>
              <a:gd name="connsiteY19" fmla="*/ 33337 h 741362"/>
              <a:gd name="connsiteX20" fmla="*/ 161442 w 851037"/>
              <a:gd name="connsiteY20" fmla="*/ 234950 h 741362"/>
              <a:gd name="connsiteX21" fmla="*/ 247713 w 851037"/>
              <a:gd name="connsiteY21" fmla="*/ 234950 h 741362"/>
              <a:gd name="connsiteX22" fmla="*/ 667786 w 851037"/>
              <a:gd name="connsiteY22" fmla="*/ 234950 h 741362"/>
              <a:gd name="connsiteX23" fmla="*/ 686904 w 851037"/>
              <a:gd name="connsiteY23" fmla="*/ 234950 h 741362"/>
              <a:gd name="connsiteX24" fmla="*/ 802792 w 851037"/>
              <a:gd name="connsiteY24" fmla="*/ 33337 h 741362"/>
              <a:gd name="connsiteX25" fmla="*/ 16914 w 851037"/>
              <a:gd name="connsiteY25" fmla="*/ 0 h 741362"/>
              <a:gd name="connsiteX26" fmla="*/ 834606 w 851037"/>
              <a:gd name="connsiteY26" fmla="*/ 0 h 741362"/>
              <a:gd name="connsiteX27" fmla="*/ 848138 w 851037"/>
              <a:gd name="connsiteY27" fmla="*/ 7711 h 741362"/>
              <a:gd name="connsiteX28" fmla="*/ 848138 w 851037"/>
              <a:gd name="connsiteY28" fmla="*/ 25060 h 741362"/>
              <a:gd name="connsiteX29" fmla="*/ 712822 w 851037"/>
              <a:gd name="connsiteY29" fmla="*/ 260237 h 741362"/>
              <a:gd name="connsiteX30" fmla="*/ 711402 w 851037"/>
              <a:gd name="connsiteY30" fmla="*/ 261122 h 741362"/>
              <a:gd name="connsiteX31" fmla="*/ 676895 w 851037"/>
              <a:gd name="connsiteY31" fmla="*/ 320648 h 741362"/>
              <a:gd name="connsiteX32" fmla="*/ 576970 w 851037"/>
              <a:gd name="connsiteY32" fmla="*/ 493022 h 741362"/>
              <a:gd name="connsiteX33" fmla="*/ 575080 w 851037"/>
              <a:gd name="connsiteY33" fmla="*/ 496282 h 741362"/>
              <a:gd name="connsiteX34" fmla="*/ 575080 w 851037"/>
              <a:gd name="connsiteY34" fmla="*/ 496547 h 741362"/>
              <a:gd name="connsiteX35" fmla="*/ 439494 w 851037"/>
              <a:gd name="connsiteY35" fmla="*/ 731724 h 741362"/>
              <a:gd name="connsiteX36" fmla="*/ 423998 w 851037"/>
              <a:gd name="connsiteY36" fmla="*/ 741362 h 741362"/>
              <a:gd name="connsiteX37" fmla="*/ 410439 w 851037"/>
              <a:gd name="connsiteY37" fmla="*/ 731724 h 741362"/>
              <a:gd name="connsiteX38" fmla="*/ 272916 w 851037"/>
              <a:gd name="connsiteY38" fmla="*/ 496547 h 741362"/>
              <a:gd name="connsiteX39" fmla="*/ 272916 w 851037"/>
              <a:gd name="connsiteY39" fmla="*/ 495663 h 741362"/>
              <a:gd name="connsiteX40" fmla="*/ 228892 w 851037"/>
              <a:gd name="connsiteY40" fmla="*/ 418634 h 741362"/>
              <a:gd name="connsiteX41" fmla="*/ 138317 w 851037"/>
              <a:gd name="connsiteY41" fmla="*/ 260158 h 741362"/>
              <a:gd name="connsiteX42" fmla="*/ 138317 w 851037"/>
              <a:gd name="connsiteY42" fmla="*/ 259584 h 741362"/>
              <a:gd name="connsiteX43" fmla="*/ 93395 w 851037"/>
              <a:gd name="connsiteY43" fmla="*/ 182610 h 741362"/>
              <a:gd name="connsiteX44" fmla="*/ 1449 w 851037"/>
              <a:gd name="connsiteY44" fmla="*/ 25060 h 741362"/>
              <a:gd name="connsiteX45" fmla="*/ 1449 w 851037"/>
              <a:gd name="connsiteY45" fmla="*/ 7711 h 741362"/>
              <a:gd name="connsiteX46" fmla="*/ 16914 w 851037"/>
              <a:gd name="connsiteY46" fmla="*/ 0 h 74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51037" h="741362">
                <a:moveTo>
                  <a:pt x="318605" y="506413"/>
                </a:moveTo>
                <a:lnTo>
                  <a:pt x="424966" y="690562"/>
                </a:lnTo>
                <a:lnTo>
                  <a:pt x="531328" y="506413"/>
                </a:lnTo>
                <a:lnTo>
                  <a:pt x="471415" y="506413"/>
                </a:lnTo>
                <a:cubicBezTo>
                  <a:pt x="393225" y="506413"/>
                  <a:pt x="348545" y="506413"/>
                  <a:pt x="323013" y="506413"/>
                </a:cubicBezTo>
                <a:close/>
                <a:moveTo>
                  <a:pt x="180491" y="269875"/>
                </a:moveTo>
                <a:lnTo>
                  <a:pt x="297965" y="471487"/>
                </a:lnTo>
                <a:lnTo>
                  <a:pt x="378559" y="471487"/>
                </a:lnTo>
                <a:cubicBezTo>
                  <a:pt x="483109" y="471487"/>
                  <a:pt x="527916" y="471487"/>
                  <a:pt x="547119" y="471487"/>
                </a:cubicBezTo>
                <a:lnTo>
                  <a:pt x="551967" y="471487"/>
                </a:lnTo>
                <a:lnTo>
                  <a:pt x="667854" y="269875"/>
                </a:lnTo>
                <a:lnTo>
                  <a:pt x="601401" y="269875"/>
                </a:lnTo>
                <a:lnTo>
                  <a:pt x="517423" y="269875"/>
                </a:lnTo>
                <a:lnTo>
                  <a:pt x="444624" y="269875"/>
                </a:lnTo>
                <a:lnTo>
                  <a:pt x="382205" y="269875"/>
                </a:lnTo>
                <a:lnTo>
                  <a:pt x="329369" y="269875"/>
                </a:lnTo>
                <a:lnTo>
                  <a:pt x="285317" y="269875"/>
                </a:lnTo>
                <a:lnTo>
                  <a:pt x="220370" y="269875"/>
                </a:lnTo>
                <a:lnTo>
                  <a:pt x="180976" y="269875"/>
                </a:lnTo>
                <a:close/>
                <a:moveTo>
                  <a:pt x="45554" y="33337"/>
                </a:moveTo>
                <a:lnTo>
                  <a:pt x="161442" y="234950"/>
                </a:lnTo>
                <a:lnTo>
                  <a:pt x="247713" y="234950"/>
                </a:lnTo>
                <a:cubicBezTo>
                  <a:pt x="516991" y="234950"/>
                  <a:pt x="624702" y="234950"/>
                  <a:pt x="667786" y="234950"/>
                </a:cubicBezTo>
                <a:lnTo>
                  <a:pt x="686904" y="234950"/>
                </a:lnTo>
                <a:lnTo>
                  <a:pt x="802792" y="33337"/>
                </a:lnTo>
                <a:close/>
                <a:moveTo>
                  <a:pt x="16914" y="0"/>
                </a:moveTo>
                <a:cubicBezTo>
                  <a:pt x="834606" y="0"/>
                  <a:pt x="834606" y="0"/>
                  <a:pt x="834606" y="0"/>
                </a:cubicBezTo>
                <a:cubicBezTo>
                  <a:pt x="840406" y="0"/>
                  <a:pt x="846205" y="3856"/>
                  <a:pt x="848138" y="7711"/>
                </a:cubicBezTo>
                <a:cubicBezTo>
                  <a:pt x="852004" y="13494"/>
                  <a:pt x="852004" y="19277"/>
                  <a:pt x="848138" y="25060"/>
                </a:cubicBezTo>
                <a:cubicBezTo>
                  <a:pt x="712822" y="260237"/>
                  <a:pt x="712822" y="260237"/>
                  <a:pt x="712822" y="260237"/>
                </a:cubicBezTo>
                <a:lnTo>
                  <a:pt x="711402" y="261122"/>
                </a:lnTo>
                <a:lnTo>
                  <a:pt x="676895" y="320648"/>
                </a:lnTo>
                <a:cubicBezTo>
                  <a:pt x="602983" y="448147"/>
                  <a:pt x="582595" y="483319"/>
                  <a:pt x="576970" y="493022"/>
                </a:cubicBezTo>
                <a:lnTo>
                  <a:pt x="575080" y="496282"/>
                </a:lnTo>
                <a:lnTo>
                  <a:pt x="575080" y="496547"/>
                </a:lnTo>
                <a:cubicBezTo>
                  <a:pt x="439494" y="731724"/>
                  <a:pt x="439494" y="731724"/>
                  <a:pt x="439494" y="731724"/>
                </a:cubicBezTo>
                <a:cubicBezTo>
                  <a:pt x="435620" y="737507"/>
                  <a:pt x="429809" y="741362"/>
                  <a:pt x="423998" y="741362"/>
                </a:cubicBezTo>
                <a:cubicBezTo>
                  <a:pt x="418187" y="741362"/>
                  <a:pt x="412376" y="737507"/>
                  <a:pt x="410439" y="731724"/>
                </a:cubicBezTo>
                <a:cubicBezTo>
                  <a:pt x="272916" y="496547"/>
                  <a:pt x="272916" y="496547"/>
                  <a:pt x="272916" y="496547"/>
                </a:cubicBezTo>
                <a:lnTo>
                  <a:pt x="272916" y="495663"/>
                </a:lnTo>
                <a:lnTo>
                  <a:pt x="228892" y="418634"/>
                </a:lnTo>
                <a:cubicBezTo>
                  <a:pt x="138317" y="260158"/>
                  <a:pt x="138317" y="260158"/>
                  <a:pt x="138317" y="260158"/>
                </a:cubicBezTo>
                <a:lnTo>
                  <a:pt x="138317" y="259584"/>
                </a:lnTo>
                <a:lnTo>
                  <a:pt x="93395" y="182610"/>
                </a:lnTo>
                <a:cubicBezTo>
                  <a:pt x="1449" y="25060"/>
                  <a:pt x="1449" y="25060"/>
                  <a:pt x="1449" y="25060"/>
                </a:cubicBezTo>
                <a:cubicBezTo>
                  <a:pt x="-484" y="19277"/>
                  <a:pt x="-484" y="13494"/>
                  <a:pt x="1449" y="7711"/>
                </a:cubicBezTo>
                <a:cubicBezTo>
                  <a:pt x="5315" y="3856"/>
                  <a:pt x="11114" y="0"/>
                  <a:pt x="169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C3A4D8BA-CE07-44ED-9B97-34492D70FE66}"/>
              </a:ext>
            </a:extLst>
          </p:cNvPr>
          <p:cNvSpPr>
            <a:spLocks/>
          </p:cNvSpPr>
          <p:nvPr/>
        </p:nvSpPr>
        <p:spPr bwMode="auto">
          <a:xfrm>
            <a:off x="10530041" y="2061306"/>
            <a:ext cx="536619" cy="467938"/>
          </a:xfrm>
          <a:custGeom>
            <a:avLst/>
            <a:gdLst>
              <a:gd name="connsiteX0" fmla="*/ 161440 w 851038"/>
              <a:gd name="connsiteY0" fmla="*/ 507166 h 742115"/>
              <a:gd name="connsiteX1" fmla="*/ 45554 w 851038"/>
              <a:gd name="connsiteY1" fmla="*/ 707190 h 742115"/>
              <a:gd name="connsiteX2" fmla="*/ 804379 w 851038"/>
              <a:gd name="connsiteY2" fmla="*/ 707190 h 742115"/>
              <a:gd name="connsiteX3" fmla="*/ 688492 w 851038"/>
              <a:gd name="connsiteY3" fmla="*/ 507166 h 742115"/>
              <a:gd name="connsiteX4" fmla="*/ 601909 w 851038"/>
              <a:gd name="connsiteY4" fmla="*/ 507166 h 742115"/>
              <a:gd name="connsiteX5" fmla="*/ 180687 w 851038"/>
              <a:gd name="connsiteY5" fmla="*/ 507166 h 742115"/>
              <a:gd name="connsiteX6" fmla="*/ 299553 w 851038"/>
              <a:gd name="connsiteY6" fmla="*/ 270629 h 742115"/>
              <a:gd name="connsiteX7" fmla="*/ 182080 w 851038"/>
              <a:gd name="connsiteY7" fmla="*/ 472240 h 742115"/>
              <a:gd name="connsiteX8" fmla="*/ 248187 w 851038"/>
              <a:gd name="connsiteY8" fmla="*/ 472240 h 742115"/>
              <a:gd name="connsiteX9" fmla="*/ 629218 w 851038"/>
              <a:gd name="connsiteY9" fmla="*/ 472240 h 742115"/>
              <a:gd name="connsiteX10" fmla="*/ 667853 w 851038"/>
              <a:gd name="connsiteY10" fmla="*/ 472240 h 742115"/>
              <a:gd name="connsiteX11" fmla="*/ 551968 w 851038"/>
              <a:gd name="connsiteY11" fmla="*/ 270629 h 742115"/>
              <a:gd name="connsiteX12" fmla="*/ 471930 w 851038"/>
              <a:gd name="connsiteY12" fmla="*/ 270629 h 742115"/>
              <a:gd name="connsiteX13" fmla="*/ 304239 w 851038"/>
              <a:gd name="connsiteY13" fmla="*/ 270629 h 742115"/>
              <a:gd name="connsiteX14" fmla="*/ 424968 w 851038"/>
              <a:gd name="connsiteY14" fmla="*/ 49966 h 742115"/>
              <a:gd name="connsiteX15" fmla="*/ 318606 w 851038"/>
              <a:gd name="connsiteY15" fmla="*/ 235703 h 742115"/>
              <a:gd name="connsiteX16" fmla="*/ 379532 w 851038"/>
              <a:gd name="connsiteY16" fmla="*/ 235703 h 742115"/>
              <a:gd name="connsiteX17" fmla="*/ 528341 w 851038"/>
              <a:gd name="connsiteY17" fmla="*/ 235703 h 742115"/>
              <a:gd name="connsiteX18" fmla="*/ 531329 w 851038"/>
              <a:gd name="connsiteY18" fmla="*/ 235703 h 742115"/>
              <a:gd name="connsiteX19" fmla="*/ 425762 w 851038"/>
              <a:gd name="connsiteY19" fmla="*/ 0 h 742115"/>
              <a:gd name="connsiteX20" fmla="*/ 440214 w 851038"/>
              <a:gd name="connsiteY20" fmla="*/ 7262 h 742115"/>
              <a:gd name="connsiteX21" fmla="*/ 572994 w 851038"/>
              <a:gd name="connsiteY21" fmla="*/ 239826 h 742115"/>
              <a:gd name="connsiteX22" fmla="*/ 574600 w 851038"/>
              <a:gd name="connsiteY22" fmla="*/ 242639 h 742115"/>
              <a:gd name="connsiteX23" fmla="*/ 576033 w 851038"/>
              <a:gd name="connsiteY23" fmla="*/ 243459 h 742115"/>
              <a:gd name="connsiteX24" fmla="*/ 713542 w 851038"/>
              <a:gd name="connsiteY24" fmla="*/ 481959 h 742115"/>
              <a:gd name="connsiteX25" fmla="*/ 713542 w 851038"/>
              <a:gd name="connsiteY25" fmla="*/ 483129 h 742115"/>
              <a:gd name="connsiteX26" fmla="*/ 757488 w 851038"/>
              <a:gd name="connsiteY26" fmla="*/ 559506 h 742115"/>
              <a:gd name="connsiteX27" fmla="*/ 848139 w 851038"/>
              <a:gd name="connsiteY27" fmla="*/ 717055 h 742115"/>
              <a:gd name="connsiteX28" fmla="*/ 848139 w 851038"/>
              <a:gd name="connsiteY28" fmla="*/ 732477 h 742115"/>
              <a:gd name="connsiteX29" fmla="*/ 834607 w 851038"/>
              <a:gd name="connsiteY29" fmla="*/ 742115 h 742115"/>
              <a:gd name="connsiteX30" fmla="*/ 16915 w 851038"/>
              <a:gd name="connsiteY30" fmla="*/ 742115 h 742115"/>
              <a:gd name="connsiteX31" fmla="*/ 1450 w 851038"/>
              <a:gd name="connsiteY31" fmla="*/ 732477 h 742115"/>
              <a:gd name="connsiteX32" fmla="*/ 1450 w 851038"/>
              <a:gd name="connsiteY32" fmla="*/ 717055 h 742115"/>
              <a:gd name="connsiteX33" fmla="*/ 136555 w 851038"/>
              <a:gd name="connsiteY33" fmla="*/ 485554 h 742115"/>
              <a:gd name="connsiteX34" fmla="*/ 138327 w 851038"/>
              <a:gd name="connsiteY34" fmla="*/ 482517 h 742115"/>
              <a:gd name="connsiteX35" fmla="*/ 138327 w 851038"/>
              <a:gd name="connsiteY35" fmla="*/ 481959 h 742115"/>
              <a:gd name="connsiteX36" fmla="*/ 273900 w 851038"/>
              <a:gd name="connsiteY36" fmla="*/ 243459 h 742115"/>
              <a:gd name="connsiteX37" fmla="*/ 274786 w 851038"/>
              <a:gd name="connsiteY37" fmla="*/ 243015 h 742115"/>
              <a:gd name="connsiteX38" fmla="*/ 319655 w 851038"/>
              <a:gd name="connsiteY38" fmla="*/ 165535 h 742115"/>
              <a:gd name="connsiteX39" fmla="*/ 411310 w 851038"/>
              <a:gd name="connsiteY39" fmla="*/ 7262 h 742115"/>
              <a:gd name="connsiteX40" fmla="*/ 425762 w 851038"/>
              <a:gd name="connsiteY40" fmla="*/ 0 h 74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51038" h="742115">
                <a:moveTo>
                  <a:pt x="161440" y="507166"/>
                </a:moveTo>
                <a:lnTo>
                  <a:pt x="45554" y="707190"/>
                </a:lnTo>
                <a:lnTo>
                  <a:pt x="804379" y="707190"/>
                </a:lnTo>
                <a:lnTo>
                  <a:pt x="688492" y="507166"/>
                </a:lnTo>
                <a:lnTo>
                  <a:pt x="601909" y="507166"/>
                </a:lnTo>
                <a:cubicBezTo>
                  <a:pt x="331895" y="507166"/>
                  <a:pt x="223889" y="507166"/>
                  <a:pt x="180687" y="507166"/>
                </a:cubicBezTo>
                <a:close/>
                <a:moveTo>
                  <a:pt x="299553" y="270629"/>
                </a:moveTo>
                <a:lnTo>
                  <a:pt x="182080" y="472240"/>
                </a:lnTo>
                <a:lnTo>
                  <a:pt x="248187" y="472240"/>
                </a:lnTo>
                <a:cubicBezTo>
                  <a:pt x="457800" y="472240"/>
                  <a:pt x="569594" y="472240"/>
                  <a:pt x="629218" y="472240"/>
                </a:cubicBezTo>
                <a:lnTo>
                  <a:pt x="667853" y="472240"/>
                </a:lnTo>
                <a:lnTo>
                  <a:pt x="551968" y="270629"/>
                </a:lnTo>
                <a:lnTo>
                  <a:pt x="471930" y="270629"/>
                </a:lnTo>
                <a:cubicBezTo>
                  <a:pt x="367919" y="270629"/>
                  <a:pt x="323343" y="270629"/>
                  <a:pt x="304239" y="270629"/>
                </a:cubicBezTo>
                <a:close/>
                <a:moveTo>
                  <a:pt x="424968" y="49966"/>
                </a:moveTo>
                <a:lnTo>
                  <a:pt x="318606" y="235703"/>
                </a:lnTo>
                <a:lnTo>
                  <a:pt x="379532" y="235703"/>
                </a:lnTo>
                <a:cubicBezTo>
                  <a:pt x="457937" y="235703"/>
                  <a:pt x="502739" y="235703"/>
                  <a:pt x="528341" y="235703"/>
                </a:cubicBezTo>
                <a:lnTo>
                  <a:pt x="531329" y="235703"/>
                </a:lnTo>
                <a:close/>
                <a:moveTo>
                  <a:pt x="425762" y="0"/>
                </a:moveTo>
                <a:cubicBezTo>
                  <a:pt x="431543" y="0"/>
                  <a:pt x="437323" y="2421"/>
                  <a:pt x="440214" y="7262"/>
                </a:cubicBezTo>
                <a:cubicBezTo>
                  <a:pt x="541380" y="184454"/>
                  <a:pt x="566672" y="228752"/>
                  <a:pt x="572994" y="239826"/>
                </a:cubicBezTo>
                <a:lnTo>
                  <a:pt x="574600" y="242639"/>
                </a:lnTo>
                <a:lnTo>
                  <a:pt x="576033" y="243459"/>
                </a:lnTo>
                <a:cubicBezTo>
                  <a:pt x="713542" y="481959"/>
                  <a:pt x="713542" y="481959"/>
                  <a:pt x="713542" y="481959"/>
                </a:cubicBezTo>
                <a:lnTo>
                  <a:pt x="713542" y="483129"/>
                </a:lnTo>
                <a:lnTo>
                  <a:pt x="757488" y="559506"/>
                </a:lnTo>
                <a:cubicBezTo>
                  <a:pt x="848139" y="717055"/>
                  <a:pt x="848139" y="717055"/>
                  <a:pt x="848139" y="717055"/>
                </a:cubicBezTo>
                <a:cubicBezTo>
                  <a:pt x="852005" y="720911"/>
                  <a:pt x="852005" y="728621"/>
                  <a:pt x="848139" y="732477"/>
                </a:cubicBezTo>
                <a:cubicBezTo>
                  <a:pt x="846206" y="738260"/>
                  <a:pt x="840407" y="742115"/>
                  <a:pt x="834607" y="742115"/>
                </a:cubicBezTo>
                <a:cubicBezTo>
                  <a:pt x="16915" y="742115"/>
                  <a:pt x="16915" y="742115"/>
                  <a:pt x="16915" y="742115"/>
                </a:cubicBezTo>
                <a:cubicBezTo>
                  <a:pt x="11115" y="742115"/>
                  <a:pt x="5316" y="738260"/>
                  <a:pt x="1450" y="732477"/>
                </a:cubicBezTo>
                <a:cubicBezTo>
                  <a:pt x="-483" y="728621"/>
                  <a:pt x="-483" y="720911"/>
                  <a:pt x="1450" y="717055"/>
                </a:cubicBezTo>
                <a:cubicBezTo>
                  <a:pt x="104387" y="540673"/>
                  <a:pt x="130121" y="496578"/>
                  <a:pt x="136555" y="485554"/>
                </a:cubicBezTo>
                <a:lnTo>
                  <a:pt x="138327" y="482517"/>
                </a:lnTo>
                <a:lnTo>
                  <a:pt x="138327" y="481959"/>
                </a:lnTo>
                <a:cubicBezTo>
                  <a:pt x="273900" y="243459"/>
                  <a:pt x="273900" y="243459"/>
                  <a:pt x="273900" y="243459"/>
                </a:cubicBezTo>
                <a:lnTo>
                  <a:pt x="274786" y="243015"/>
                </a:lnTo>
                <a:lnTo>
                  <a:pt x="319655" y="165535"/>
                </a:lnTo>
                <a:cubicBezTo>
                  <a:pt x="411310" y="7262"/>
                  <a:pt x="411310" y="7262"/>
                  <a:pt x="411310" y="7262"/>
                </a:cubicBezTo>
                <a:cubicBezTo>
                  <a:pt x="414201" y="2421"/>
                  <a:pt x="419981" y="0"/>
                  <a:pt x="4257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7C925C9B-2BF3-4898-8B2D-FB7965A4B52A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6E56EF9-AA94-4630-8CEA-AB0C47A0CF73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482CDC9-F00B-453B-A533-588C3917FC72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7C7C90F-619F-48A4-B1E3-41F11B91E028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C2C6957-8EFF-417A-A969-A5752D41E84B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597279B-A29F-4EAB-B6C6-75B9F8263B1B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9415C5E-DF13-490B-BAB3-15F40D92F0A4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A71B575-DC54-47F8-B074-0CCD655770D6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77FA289-F711-49CE-A960-A2A9385C305C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6A33361-1655-4719-8AEC-0BE1E1FB9705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D877CE3-7A46-45A1-B3B8-B1DC42770EC7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A7A1C7C-880D-4D11-B5C4-938AA0D49D42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A3DC266-B992-4F62-AA28-AC74110E426C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8A4DC0B-BDD0-4819-B197-B1F55DDA37FC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6F9F1B5-39E5-4CCA-B174-383E4BB8826E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7F74656-0EE6-4F9A-A3EE-714B733B8477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2E1E345-3AA6-40EC-8280-2719A1518497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3DA0136-4B39-4E1B-A07C-AA03B0C79B67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713F354-181C-456E-A019-B1DAA057B3E9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F76CEA11-A8DC-45B8-AE26-0D3A714AF89B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919A800-3392-4061-A405-B9C117D981B1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7DE0953-4A25-4C51-B3F8-A227618FB7EB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FC97B68-7557-4131-A08F-FB3B3B38E5D5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F3A55D2-C8A0-4EB6-8943-AA325DE4FD58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5B8FC-D967-4CFE-BD82-7F09F0762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Development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674D1B-F484-4DEF-A6AA-73590989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A660-770C-4414-A98C-9348330960F1}" type="datetime1">
              <a:rPr lang="en-GB" smtClean="0"/>
              <a:t>17/02/2025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22DC70-5CD9-4B36-8224-7DD801FAE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Lorem ipsum dolor sit amet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0B571E-DE69-4F88-A926-9A58E51B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4408-D9A5-4273-AA2F-D5E1487AA850}" type="slidenum">
              <a:rPr lang="en-GB" smtClean="0"/>
              <a:t>14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C857822-9F27-4559-93E9-987820DAEA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Geschäftsentwicklung</a:t>
            </a:r>
            <a:endParaRPr lang="en-US" dirty="0"/>
          </a:p>
        </p:txBody>
      </p:sp>
      <p:sp>
        <p:nvSpPr>
          <p:cNvPr id="329" name="Freeform: Shape 328">
            <a:extLst>
              <a:ext uri="{FF2B5EF4-FFF2-40B4-BE49-F238E27FC236}">
                <a16:creationId xmlns:a16="http://schemas.microsoft.com/office/drawing/2014/main" id="{54C3554C-EB70-4CAA-B18D-DA6B740B8047}"/>
              </a:ext>
            </a:extLst>
          </p:cNvPr>
          <p:cNvSpPr>
            <a:spLocks/>
          </p:cNvSpPr>
          <p:nvPr/>
        </p:nvSpPr>
        <p:spPr bwMode="auto">
          <a:xfrm>
            <a:off x="10542995" y="3189948"/>
            <a:ext cx="510710" cy="516039"/>
          </a:xfrm>
          <a:custGeom>
            <a:avLst/>
            <a:gdLst>
              <a:gd name="connsiteX0" fmla="*/ 175731 w 804406"/>
              <a:gd name="connsiteY0" fmla="*/ 368300 h 812800"/>
              <a:gd name="connsiteX1" fmla="*/ 45412 w 804406"/>
              <a:gd name="connsiteY1" fmla="*/ 498700 h 812800"/>
              <a:gd name="connsiteX2" fmla="*/ 105917 w 804406"/>
              <a:gd name="connsiteY2" fmla="*/ 498700 h 812800"/>
              <a:gd name="connsiteX3" fmla="*/ 119880 w 804406"/>
              <a:gd name="connsiteY3" fmla="*/ 512672 h 812800"/>
              <a:gd name="connsiteX4" fmla="*/ 192797 w 804406"/>
              <a:gd name="connsiteY4" fmla="*/ 671014 h 812800"/>
              <a:gd name="connsiteX5" fmla="*/ 318462 w 804406"/>
              <a:gd name="connsiteY5" fmla="*/ 719138 h 812800"/>
              <a:gd name="connsiteX6" fmla="*/ 230031 w 804406"/>
              <a:gd name="connsiteY6" fmla="*/ 512672 h 812800"/>
              <a:gd name="connsiteX7" fmla="*/ 233134 w 804406"/>
              <a:gd name="connsiteY7" fmla="*/ 503357 h 812800"/>
              <a:gd name="connsiteX8" fmla="*/ 243994 w 804406"/>
              <a:gd name="connsiteY8" fmla="*/ 498700 h 812800"/>
              <a:gd name="connsiteX9" fmla="*/ 307602 w 804406"/>
              <a:gd name="connsiteY9" fmla="*/ 498700 h 812800"/>
              <a:gd name="connsiteX10" fmla="*/ 175731 w 804406"/>
              <a:gd name="connsiteY10" fmla="*/ 368300 h 812800"/>
              <a:gd name="connsiteX11" fmla="*/ 176580 w 804406"/>
              <a:gd name="connsiteY11" fmla="*/ 336550 h 812800"/>
              <a:gd name="connsiteX12" fmla="*/ 187461 w 804406"/>
              <a:gd name="connsiteY12" fmla="*/ 339653 h 812800"/>
              <a:gd name="connsiteX13" fmla="*/ 350676 w 804406"/>
              <a:gd name="connsiteY13" fmla="*/ 504119 h 812800"/>
              <a:gd name="connsiteX14" fmla="*/ 353785 w 804406"/>
              <a:gd name="connsiteY14" fmla="*/ 518083 h 812800"/>
              <a:gd name="connsiteX15" fmla="*/ 341349 w 804406"/>
              <a:gd name="connsiteY15" fmla="*/ 527392 h 812800"/>
              <a:gd name="connsiteX16" fmla="*/ 258965 w 804406"/>
              <a:gd name="connsiteY16" fmla="*/ 527392 h 812800"/>
              <a:gd name="connsiteX17" fmla="*/ 364666 w 804406"/>
              <a:gd name="connsiteY17" fmla="*/ 719785 h 812800"/>
              <a:gd name="connsiteX18" fmla="*/ 370884 w 804406"/>
              <a:gd name="connsiteY18" fmla="*/ 733749 h 812800"/>
              <a:gd name="connsiteX19" fmla="*/ 358448 w 804406"/>
              <a:gd name="connsiteY19" fmla="*/ 744610 h 812800"/>
              <a:gd name="connsiteX20" fmla="*/ 322696 w 804406"/>
              <a:gd name="connsiteY20" fmla="*/ 747713 h 812800"/>
              <a:gd name="connsiteX21" fmla="*/ 175025 w 804406"/>
              <a:gd name="connsiteY21" fmla="*/ 693409 h 812800"/>
              <a:gd name="connsiteX22" fmla="*/ 92641 w 804406"/>
              <a:gd name="connsiteY22" fmla="*/ 527392 h 812800"/>
              <a:gd name="connsiteX23" fmla="*/ 13365 w 804406"/>
              <a:gd name="connsiteY23" fmla="*/ 527392 h 812800"/>
              <a:gd name="connsiteX24" fmla="*/ 929 w 804406"/>
              <a:gd name="connsiteY24" fmla="*/ 518083 h 812800"/>
              <a:gd name="connsiteX25" fmla="*/ 4038 w 804406"/>
              <a:gd name="connsiteY25" fmla="*/ 504119 h 812800"/>
              <a:gd name="connsiteX26" fmla="*/ 167253 w 804406"/>
              <a:gd name="connsiteY26" fmla="*/ 339653 h 812800"/>
              <a:gd name="connsiteX27" fmla="*/ 176580 w 804406"/>
              <a:gd name="connsiteY27" fmla="*/ 336550 h 812800"/>
              <a:gd name="connsiteX28" fmla="*/ 492663 w 804406"/>
              <a:gd name="connsiteY28" fmla="*/ 26987 h 812800"/>
              <a:gd name="connsiteX29" fmla="*/ 492663 w 804406"/>
              <a:gd name="connsiteY29" fmla="*/ 85955 h 812800"/>
              <a:gd name="connsiteX30" fmla="*/ 483329 w 804406"/>
              <a:gd name="connsiteY30" fmla="*/ 98370 h 812800"/>
              <a:gd name="connsiteX31" fmla="*/ 323098 w 804406"/>
              <a:gd name="connsiteY31" fmla="*/ 292343 h 812800"/>
              <a:gd name="connsiteX32" fmla="*/ 548666 w 804406"/>
              <a:gd name="connsiteY32" fmla="*/ 466144 h 812800"/>
              <a:gd name="connsiteX33" fmla="*/ 638894 w 804406"/>
              <a:gd name="connsiteY33" fmla="*/ 498731 h 812800"/>
              <a:gd name="connsiteX34" fmla="*/ 652894 w 804406"/>
              <a:gd name="connsiteY34" fmla="*/ 573217 h 812800"/>
              <a:gd name="connsiteX35" fmla="*/ 550222 w 804406"/>
              <a:gd name="connsiteY35" fmla="*/ 632185 h 812800"/>
              <a:gd name="connsiteX36" fmla="*/ 455327 w 804406"/>
              <a:gd name="connsiteY36" fmla="*/ 585631 h 812800"/>
              <a:gd name="connsiteX37" fmla="*/ 329320 w 804406"/>
              <a:gd name="connsiteY37" fmla="*/ 585631 h 812800"/>
              <a:gd name="connsiteX38" fmla="*/ 483329 w 804406"/>
              <a:gd name="connsiteY38" fmla="*/ 720637 h 812800"/>
              <a:gd name="connsiteX39" fmla="*/ 492663 w 804406"/>
              <a:gd name="connsiteY39" fmla="*/ 733051 h 812800"/>
              <a:gd name="connsiteX40" fmla="*/ 492663 w 804406"/>
              <a:gd name="connsiteY40" fmla="*/ 785812 h 812800"/>
              <a:gd name="connsiteX41" fmla="*/ 606225 w 804406"/>
              <a:gd name="connsiteY41" fmla="*/ 785812 h 812800"/>
              <a:gd name="connsiteX42" fmla="*/ 606225 w 804406"/>
              <a:gd name="connsiteY42" fmla="*/ 733051 h 812800"/>
              <a:gd name="connsiteX43" fmla="*/ 618670 w 804406"/>
              <a:gd name="connsiteY43" fmla="*/ 720637 h 812800"/>
              <a:gd name="connsiteX44" fmla="*/ 778902 w 804406"/>
              <a:gd name="connsiteY44" fmla="*/ 529767 h 812800"/>
              <a:gd name="connsiteX45" fmla="*/ 568890 w 804406"/>
              <a:gd name="connsiteY45" fmla="*/ 362174 h 812800"/>
              <a:gd name="connsiteX46" fmla="*/ 459994 w 804406"/>
              <a:gd name="connsiteY46" fmla="*/ 321827 h 812800"/>
              <a:gd name="connsiteX47" fmla="*/ 449105 w 804406"/>
              <a:gd name="connsiteY47" fmla="*/ 247341 h 812800"/>
              <a:gd name="connsiteX48" fmla="*/ 550222 w 804406"/>
              <a:gd name="connsiteY48" fmla="*/ 186822 h 812800"/>
              <a:gd name="connsiteX49" fmla="*/ 656006 w 804406"/>
              <a:gd name="connsiteY49" fmla="*/ 265963 h 812800"/>
              <a:gd name="connsiteX50" fmla="*/ 775790 w 804406"/>
              <a:gd name="connsiteY50" fmla="*/ 265963 h 812800"/>
              <a:gd name="connsiteX51" fmla="*/ 617115 w 804406"/>
              <a:gd name="connsiteY51" fmla="*/ 98370 h 812800"/>
              <a:gd name="connsiteX52" fmla="*/ 606225 w 804406"/>
              <a:gd name="connsiteY52" fmla="*/ 85955 h 812800"/>
              <a:gd name="connsiteX53" fmla="*/ 606225 w 804406"/>
              <a:gd name="connsiteY53" fmla="*/ 26987 h 812800"/>
              <a:gd name="connsiteX54" fmla="*/ 492663 w 804406"/>
              <a:gd name="connsiteY54" fmla="*/ 26987 h 812800"/>
              <a:gd name="connsiteX55" fmla="*/ 480473 w 804406"/>
              <a:gd name="connsiteY55" fmla="*/ 0 h 812800"/>
              <a:gd name="connsiteX56" fmla="*/ 619925 w 804406"/>
              <a:gd name="connsiteY56" fmla="*/ 0 h 812800"/>
              <a:gd name="connsiteX57" fmla="*/ 633871 w 804406"/>
              <a:gd name="connsiteY57" fmla="*/ 13961 h 812800"/>
              <a:gd name="connsiteX58" fmla="*/ 633871 w 804406"/>
              <a:gd name="connsiteY58" fmla="*/ 76006 h 812800"/>
              <a:gd name="connsiteX59" fmla="*/ 802764 w 804406"/>
              <a:gd name="connsiteY59" fmla="*/ 279206 h 812800"/>
              <a:gd name="connsiteX60" fmla="*/ 799665 w 804406"/>
              <a:gd name="connsiteY60" fmla="*/ 290064 h 812800"/>
              <a:gd name="connsiteX61" fmla="*/ 790368 w 804406"/>
              <a:gd name="connsiteY61" fmla="*/ 293167 h 812800"/>
              <a:gd name="connsiteX62" fmla="*/ 643168 w 804406"/>
              <a:gd name="connsiteY62" fmla="*/ 293167 h 812800"/>
              <a:gd name="connsiteX63" fmla="*/ 630772 w 804406"/>
              <a:gd name="connsiteY63" fmla="*/ 279206 h 812800"/>
              <a:gd name="connsiteX64" fmla="*/ 550199 w 804406"/>
              <a:gd name="connsiteY64" fmla="*/ 214058 h 812800"/>
              <a:gd name="connsiteX65" fmla="*/ 474275 w 804406"/>
              <a:gd name="connsiteY65" fmla="*/ 257490 h 812800"/>
              <a:gd name="connsiteX66" fmla="*/ 478923 w 804406"/>
              <a:gd name="connsiteY66" fmla="*/ 302474 h 812800"/>
              <a:gd name="connsiteX67" fmla="*/ 573441 w 804406"/>
              <a:gd name="connsiteY67" fmla="*/ 336599 h 812800"/>
              <a:gd name="connsiteX68" fmla="*/ 804313 w 804406"/>
              <a:gd name="connsiteY68" fmla="*/ 530492 h 812800"/>
              <a:gd name="connsiteX69" fmla="*/ 633871 w 804406"/>
              <a:gd name="connsiteY69" fmla="*/ 744550 h 812800"/>
              <a:gd name="connsiteX70" fmla="*/ 633871 w 804406"/>
              <a:gd name="connsiteY70" fmla="*/ 798840 h 812800"/>
              <a:gd name="connsiteX71" fmla="*/ 619925 w 804406"/>
              <a:gd name="connsiteY71" fmla="*/ 812800 h 812800"/>
              <a:gd name="connsiteX72" fmla="*/ 480473 w 804406"/>
              <a:gd name="connsiteY72" fmla="*/ 812800 h 812800"/>
              <a:gd name="connsiteX73" fmla="*/ 466527 w 804406"/>
              <a:gd name="connsiteY73" fmla="*/ 800391 h 812800"/>
              <a:gd name="connsiteX74" fmla="*/ 466527 w 804406"/>
              <a:gd name="connsiteY74" fmla="*/ 744550 h 812800"/>
              <a:gd name="connsiteX75" fmla="*/ 300733 w 804406"/>
              <a:gd name="connsiteY75" fmla="*/ 573924 h 812800"/>
              <a:gd name="connsiteX76" fmla="*/ 303832 w 804406"/>
              <a:gd name="connsiteY76" fmla="*/ 563066 h 812800"/>
              <a:gd name="connsiteX77" fmla="*/ 313129 w 804406"/>
              <a:gd name="connsiteY77" fmla="*/ 558412 h 812800"/>
              <a:gd name="connsiteX78" fmla="*/ 464978 w 804406"/>
              <a:gd name="connsiteY78" fmla="*/ 558412 h 812800"/>
              <a:gd name="connsiteX79" fmla="*/ 475824 w 804406"/>
              <a:gd name="connsiteY79" fmla="*/ 566168 h 812800"/>
              <a:gd name="connsiteX80" fmla="*/ 550199 w 804406"/>
              <a:gd name="connsiteY80" fmla="*/ 606498 h 812800"/>
              <a:gd name="connsiteX81" fmla="*/ 626123 w 804406"/>
              <a:gd name="connsiteY81" fmla="*/ 564617 h 812800"/>
              <a:gd name="connsiteX82" fmla="*/ 621475 w 804406"/>
              <a:gd name="connsiteY82" fmla="*/ 519634 h 812800"/>
              <a:gd name="connsiteX83" fmla="*/ 545551 w 804406"/>
              <a:gd name="connsiteY83" fmla="*/ 494816 h 812800"/>
              <a:gd name="connsiteX84" fmla="*/ 296085 w 804406"/>
              <a:gd name="connsiteY84" fmla="*/ 294718 h 812800"/>
              <a:gd name="connsiteX85" fmla="*/ 466527 w 804406"/>
              <a:gd name="connsiteY85" fmla="*/ 76006 h 812800"/>
              <a:gd name="connsiteX86" fmla="*/ 466527 w 804406"/>
              <a:gd name="connsiteY86" fmla="*/ 13961 h 812800"/>
              <a:gd name="connsiteX87" fmla="*/ 480473 w 804406"/>
              <a:gd name="connsiteY87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804406" h="812800">
                <a:moveTo>
                  <a:pt x="175731" y="368300"/>
                </a:moveTo>
                <a:cubicBezTo>
                  <a:pt x="175731" y="368300"/>
                  <a:pt x="175731" y="368300"/>
                  <a:pt x="45412" y="498700"/>
                </a:cubicBezTo>
                <a:cubicBezTo>
                  <a:pt x="45412" y="498700"/>
                  <a:pt x="45412" y="498700"/>
                  <a:pt x="105917" y="498700"/>
                </a:cubicBezTo>
                <a:cubicBezTo>
                  <a:pt x="113675" y="498700"/>
                  <a:pt x="119880" y="504910"/>
                  <a:pt x="119880" y="512672"/>
                </a:cubicBezTo>
                <a:cubicBezTo>
                  <a:pt x="119880" y="556138"/>
                  <a:pt x="138497" y="624443"/>
                  <a:pt x="192797" y="671014"/>
                </a:cubicBezTo>
                <a:cubicBezTo>
                  <a:pt x="226928" y="702062"/>
                  <a:pt x="268817" y="717586"/>
                  <a:pt x="318462" y="719138"/>
                </a:cubicBezTo>
                <a:cubicBezTo>
                  <a:pt x="259508" y="669462"/>
                  <a:pt x="230031" y="598053"/>
                  <a:pt x="230031" y="512672"/>
                </a:cubicBezTo>
                <a:cubicBezTo>
                  <a:pt x="230031" y="509567"/>
                  <a:pt x="231582" y="504910"/>
                  <a:pt x="233134" y="503357"/>
                </a:cubicBezTo>
                <a:cubicBezTo>
                  <a:pt x="236237" y="500253"/>
                  <a:pt x="239340" y="498700"/>
                  <a:pt x="243994" y="498700"/>
                </a:cubicBezTo>
                <a:cubicBezTo>
                  <a:pt x="243994" y="498700"/>
                  <a:pt x="243994" y="498700"/>
                  <a:pt x="307602" y="498700"/>
                </a:cubicBezTo>
                <a:cubicBezTo>
                  <a:pt x="307602" y="498700"/>
                  <a:pt x="307602" y="498700"/>
                  <a:pt x="175731" y="368300"/>
                </a:cubicBezTo>
                <a:close/>
                <a:moveTo>
                  <a:pt x="176580" y="336550"/>
                </a:moveTo>
                <a:cubicBezTo>
                  <a:pt x="181243" y="336550"/>
                  <a:pt x="184352" y="338102"/>
                  <a:pt x="187461" y="339653"/>
                </a:cubicBezTo>
                <a:cubicBezTo>
                  <a:pt x="187461" y="339653"/>
                  <a:pt x="187461" y="339653"/>
                  <a:pt x="350676" y="504119"/>
                </a:cubicBezTo>
                <a:cubicBezTo>
                  <a:pt x="353785" y="507222"/>
                  <a:pt x="355339" y="513428"/>
                  <a:pt x="353785" y="518083"/>
                </a:cubicBezTo>
                <a:cubicBezTo>
                  <a:pt x="352230" y="524289"/>
                  <a:pt x="346013" y="527392"/>
                  <a:pt x="341349" y="527392"/>
                </a:cubicBezTo>
                <a:cubicBezTo>
                  <a:pt x="341349" y="527392"/>
                  <a:pt x="341349" y="527392"/>
                  <a:pt x="258965" y="527392"/>
                </a:cubicBezTo>
                <a:cubicBezTo>
                  <a:pt x="262074" y="611176"/>
                  <a:pt x="297825" y="677893"/>
                  <a:pt x="364666" y="719785"/>
                </a:cubicBezTo>
                <a:cubicBezTo>
                  <a:pt x="369329" y="722888"/>
                  <a:pt x="372438" y="729095"/>
                  <a:pt x="370884" y="733749"/>
                </a:cubicBezTo>
                <a:cubicBezTo>
                  <a:pt x="369329" y="739955"/>
                  <a:pt x="364666" y="744610"/>
                  <a:pt x="358448" y="744610"/>
                </a:cubicBezTo>
                <a:cubicBezTo>
                  <a:pt x="347567" y="746162"/>
                  <a:pt x="335132" y="747713"/>
                  <a:pt x="322696" y="747713"/>
                </a:cubicBezTo>
                <a:cubicBezTo>
                  <a:pt x="266737" y="747713"/>
                  <a:pt x="215441" y="729095"/>
                  <a:pt x="175025" y="693409"/>
                </a:cubicBezTo>
                <a:cubicBezTo>
                  <a:pt x="128393" y="651517"/>
                  <a:pt x="97304" y="587903"/>
                  <a:pt x="92641" y="527392"/>
                </a:cubicBezTo>
                <a:cubicBezTo>
                  <a:pt x="92641" y="527392"/>
                  <a:pt x="92641" y="527392"/>
                  <a:pt x="13365" y="527392"/>
                </a:cubicBezTo>
                <a:cubicBezTo>
                  <a:pt x="7147" y="527392"/>
                  <a:pt x="2484" y="524289"/>
                  <a:pt x="929" y="518083"/>
                </a:cubicBezTo>
                <a:cubicBezTo>
                  <a:pt x="-625" y="513428"/>
                  <a:pt x="-625" y="507222"/>
                  <a:pt x="4038" y="504119"/>
                </a:cubicBezTo>
                <a:cubicBezTo>
                  <a:pt x="4038" y="504119"/>
                  <a:pt x="4038" y="504119"/>
                  <a:pt x="167253" y="339653"/>
                </a:cubicBezTo>
                <a:cubicBezTo>
                  <a:pt x="170362" y="338102"/>
                  <a:pt x="173471" y="336550"/>
                  <a:pt x="176580" y="336550"/>
                </a:cubicBezTo>
                <a:close/>
                <a:moveTo>
                  <a:pt x="492663" y="26987"/>
                </a:moveTo>
                <a:cubicBezTo>
                  <a:pt x="492663" y="26987"/>
                  <a:pt x="492663" y="26987"/>
                  <a:pt x="492663" y="85955"/>
                </a:cubicBezTo>
                <a:cubicBezTo>
                  <a:pt x="492663" y="92162"/>
                  <a:pt x="489552" y="96818"/>
                  <a:pt x="483329" y="98370"/>
                </a:cubicBezTo>
                <a:cubicBezTo>
                  <a:pt x="383768" y="123198"/>
                  <a:pt x="316875" y="205443"/>
                  <a:pt x="323098" y="292343"/>
                </a:cubicBezTo>
                <a:cubicBezTo>
                  <a:pt x="329320" y="385451"/>
                  <a:pt x="413325" y="450626"/>
                  <a:pt x="548666" y="466144"/>
                </a:cubicBezTo>
                <a:cubicBezTo>
                  <a:pt x="604669" y="472351"/>
                  <a:pt x="631115" y="490972"/>
                  <a:pt x="638894" y="498731"/>
                </a:cubicBezTo>
                <a:cubicBezTo>
                  <a:pt x="657561" y="515801"/>
                  <a:pt x="663784" y="545285"/>
                  <a:pt x="652894" y="573217"/>
                </a:cubicBezTo>
                <a:cubicBezTo>
                  <a:pt x="637338" y="610460"/>
                  <a:pt x="600002" y="632185"/>
                  <a:pt x="550222" y="632185"/>
                </a:cubicBezTo>
                <a:cubicBezTo>
                  <a:pt x="511331" y="632185"/>
                  <a:pt x="475551" y="613564"/>
                  <a:pt x="455327" y="585631"/>
                </a:cubicBezTo>
                <a:cubicBezTo>
                  <a:pt x="455327" y="585631"/>
                  <a:pt x="455327" y="585631"/>
                  <a:pt x="329320" y="585631"/>
                </a:cubicBezTo>
                <a:cubicBezTo>
                  <a:pt x="349544" y="649255"/>
                  <a:pt x="407102" y="700464"/>
                  <a:pt x="483329" y="720637"/>
                </a:cubicBezTo>
                <a:cubicBezTo>
                  <a:pt x="489552" y="722189"/>
                  <a:pt x="492663" y="726844"/>
                  <a:pt x="492663" y="733051"/>
                </a:cubicBezTo>
                <a:cubicBezTo>
                  <a:pt x="492663" y="733051"/>
                  <a:pt x="492663" y="733051"/>
                  <a:pt x="492663" y="785812"/>
                </a:cubicBezTo>
                <a:cubicBezTo>
                  <a:pt x="492663" y="785812"/>
                  <a:pt x="492663" y="785812"/>
                  <a:pt x="606225" y="785812"/>
                </a:cubicBezTo>
                <a:cubicBezTo>
                  <a:pt x="606225" y="785812"/>
                  <a:pt x="606225" y="785812"/>
                  <a:pt x="606225" y="733051"/>
                </a:cubicBezTo>
                <a:cubicBezTo>
                  <a:pt x="606225" y="726844"/>
                  <a:pt x="610892" y="720637"/>
                  <a:pt x="618670" y="720637"/>
                </a:cubicBezTo>
                <a:cubicBezTo>
                  <a:pt x="710453" y="702016"/>
                  <a:pt x="782013" y="618219"/>
                  <a:pt x="778902" y="529767"/>
                </a:cubicBezTo>
                <a:cubicBezTo>
                  <a:pt x="775790" y="441315"/>
                  <a:pt x="699564" y="379243"/>
                  <a:pt x="568890" y="362174"/>
                </a:cubicBezTo>
                <a:cubicBezTo>
                  <a:pt x="503552" y="354415"/>
                  <a:pt x="475551" y="335793"/>
                  <a:pt x="459994" y="321827"/>
                </a:cubicBezTo>
                <a:cubicBezTo>
                  <a:pt x="442882" y="306309"/>
                  <a:pt x="438215" y="275274"/>
                  <a:pt x="449105" y="247341"/>
                </a:cubicBezTo>
                <a:cubicBezTo>
                  <a:pt x="463106" y="208547"/>
                  <a:pt x="501997" y="186822"/>
                  <a:pt x="550222" y="186822"/>
                </a:cubicBezTo>
                <a:cubicBezTo>
                  <a:pt x="604669" y="186822"/>
                  <a:pt x="649783" y="220961"/>
                  <a:pt x="656006" y="265963"/>
                </a:cubicBezTo>
                <a:cubicBezTo>
                  <a:pt x="656006" y="265963"/>
                  <a:pt x="656006" y="265963"/>
                  <a:pt x="775790" y="265963"/>
                </a:cubicBezTo>
                <a:cubicBezTo>
                  <a:pt x="769568" y="188373"/>
                  <a:pt x="707342" y="121646"/>
                  <a:pt x="617115" y="98370"/>
                </a:cubicBezTo>
                <a:cubicBezTo>
                  <a:pt x="610892" y="96818"/>
                  <a:pt x="606225" y="92162"/>
                  <a:pt x="606225" y="85955"/>
                </a:cubicBezTo>
                <a:cubicBezTo>
                  <a:pt x="606225" y="85955"/>
                  <a:pt x="606225" y="85955"/>
                  <a:pt x="606225" y="26987"/>
                </a:cubicBezTo>
                <a:cubicBezTo>
                  <a:pt x="606225" y="26987"/>
                  <a:pt x="606225" y="26987"/>
                  <a:pt x="492663" y="26987"/>
                </a:cubicBezTo>
                <a:close/>
                <a:moveTo>
                  <a:pt x="480473" y="0"/>
                </a:moveTo>
                <a:cubicBezTo>
                  <a:pt x="480473" y="0"/>
                  <a:pt x="480473" y="0"/>
                  <a:pt x="619925" y="0"/>
                </a:cubicBezTo>
                <a:cubicBezTo>
                  <a:pt x="627673" y="0"/>
                  <a:pt x="633871" y="6205"/>
                  <a:pt x="633871" y="13961"/>
                </a:cubicBezTo>
                <a:cubicBezTo>
                  <a:pt x="633871" y="13961"/>
                  <a:pt x="633871" y="13961"/>
                  <a:pt x="633871" y="76006"/>
                </a:cubicBezTo>
                <a:cubicBezTo>
                  <a:pt x="736136" y="107029"/>
                  <a:pt x="802764" y="187689"/>
                  <a:pt x="802764" y="279206"/>
                </a:cubicBezTo>
                <a:cubicBezTo>
                  <a:pt x="802764" y="283860"/>
                  <a:pt x="801214" y="286962"/>
                  <a:pt x="799665" y="290064"/>
                </a:cubicBezTo>
                <a:cubicBezTo>
                  <a:pt x="796566" y="291616"/>
                  <a:pt x="793467" y="293167"/>
                  <a:pt x="790368" y="293167"/>
                </a:cubicBezTo>
                <a:cubicBezTo>
                  <a:pt x="790368" y="293167"/>
                  <a:pt x="790368" y="293167"/>
                  <a:pt x="643168" y="293167"/>
                </a:cubicBezTo>
                <a:cubicBezTo>
                  <a:pt x="636970" y="293167"/>
                  <a:pt x="630772" y="286962"/>
                  <a:pt x="630772" y="279206"/>
                </a:cubicBezTo>
                <a:cubicBezTo>
                  <a:pt x="630772" y="243530"/>
                  <a:pt x="593584" y="214058"/>
                  <a:pt x="550199" y="214058"/>
                </a:cubicBezTo>
                <a:cubicBezTo>
                  <a:pt x="497517" y="214058"/>
                  <a:pt x="480473" y="245081"/>
                  <a:pt x="474275" y="257490"/>
                </a:cubicBezTo>
                <a:cubicBezTo>
                  <a:pt x="468077" y="277655"/>
                  <a:pt x="471176" y="296269"/>
                  <a:pt x="478923" y="302474"/>
                </a:cubicBezTo>
                <a:cubicBezTo>
                  <a:pt x="486670" y="310229"/>
                  <a:pt x="506814" y="327292"/>
                  <a:pt x="573441" y="336599"/>
                </a:cubicBezTo>
                <a:cubicBezTo>
                  <a:pt x="714443" y="355212"/>
                  <a:pt x="801214" y="426565"/>
                  <a:pt x="804313" y="530492"/>
                </a:cubicBezTo>
                <a:cubicBezTo>
                  <a:pt x="807412" y="628214"/>
                  <a:pt x="733037" y="719732"/>
                  <a:pt x="633871" y="744550"/>
                </a:cubicBezTo>
                <a:cubicBezTo>
                  <a:pt x="633871" y="744550"/>
                  <a:pt x="633871" y="744550"/>
                  <a:pt x="633871" y="798840"/>
                </a:cubicBezTo>
                <a:cubicBezTo>
                  <a:pt x="633871" y="806596"/>
                  <a:pt x="627673" y="812800"/>
                  <a:pt x="619925" y="812800"/>
                </a:cubicBezTo>
                <a:cubicBezTo>
                  <a:pt x="619925" y="812800"/>
                  <a:pt x="619925" y="812800"/>
                  <a:pt x="480473" y="812800"/>
                </a:cubicBezTo>
                <a:cubicBezTo>
                  <a:pt x="472725" y="812800"/>
                  <a:pt x="466527" y="806596"/>
                  <a:pt x="466527" y="800391"/>
                </a:cubicBezTo>
                <a:cubicBezTo>
                  <a:pt x="466527" y="800391"/>
                  <a:pt x="466527" y="800391"/>
                  <a:pt x="466527" y="744550"/>
                </a:cubicBezTo>
                <a:cubicBezTo>
                  <a:pt x="379757" y="718180"/>
                  <a:pt x="314679" y="653032"/>
                  <a:pt x="300733" y="573924"/>
                </a:cubicBezTo>
                <a:cubicBezTo>
                  <a:pt x="299184" y="570822"/>
                  <a:pt x="300733" y="566168"/>
                  <a:pt x="303832" y="563066"/>
                </a:cubicBezTo>
                <a:cubicBezTo>
                  <a:pt x="305382" y="559964"/>
                  <a:pt x="310030" y="558412"/>
                  <a:pt x="313129" y="558412"/>
                </a:cubicBezTo>
                <a:cubicBezTo>
                  <a:pt x="313129" y="558412"/>
                  <a:pt x="313129" y="558412"/>
                  <a:pt x="464978" y="558412"/>
                </a:cubicBezTo>
                <a:cubicBezTo>
                  <a:pt x="469626" y="558412"/>
                  <a:pt x="474275" y="561515"/>
                  <a:pt x="475824" y="566168"/>
                </a:cubicBezTo>
                <a:cubicBezTo>
                  <a:pt x="488220" y="590986"/>
                  <a:pt x="517660" y="606498"/>
                  <a:pt x="550199" y="606498"/>
                </a:cubicBezTo>
                <a:cubicBezTo>
                  <a:pt x="604431" y="606498"/>
                  <a:pt x="621475" y="577026"/>
                  <a:pt x="626123" y="564617"/>
                </a:cubicBezTo>
                <a:cubicBezTo>
                  <a:pt x="632321" y="547554"/>
                  <a:pt x="630772" y="528941"/>
                  <a:pt x="621475" y="519634"/>
                </a:cubicBezTo>
                <a:cubicBezTo>
                  <a:pt x="616826" y="516532"/>
                  <a:pt x="596683" y="499469"/>
                  <a:pt x="545551" y="494816"/>
                </a:cubicBezTo>
                <a:cubicBezTo>
                  <a:pt x="396801" y="477753"/>
                  <a:pt x="303832" y="403298"/>
                  <a:pt x="296085" y="294718"/>
                </a:cubicBezTo>
                <a:cubicBezTo>
                  <a:pt x="289887" y="196996"/>
                  <a:pt x="361163" y="107029"/>
                  <a:pt x="466527" y="76006"/>
                </a:cubicBezTo>
                <a:cubicBezTo>
                  <a:pt x="466527" y="76006"/>
                  <a:pt x="466527" y="76006"/>
                  <a:pt x="466527" y="13961"/>
                </a:cubicBezTo>
                <a:cubicBezTo>
                  <a:pt x="466527" y="6205"/>
                  <a:pt x="472725" y="0"/>
                  <a:pt x="4804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7" name="Freeform: Shape 336">
            <a:extLst>
              <a:ext uri="{FF2B5EF4-FFF2-40B4-BE49-F238E27FC236}">
                <a16:creationId xmlns:a16="http://schemas.microsoft.com/office/drawing/2014/main" id="{FACA1870-F7DD-4DCB-AD60-B2263D08E9AC}"/>
              </a:ext>
            </a:extLst>
          </p:cNvPr>
          <p:cNvSpPr>
            <a:spLocks/>
          </p:cNvSpPr>
          <p:nvPr/>
        </p:nvSpPr>
        <p:spPr bwMode="auto">
          <a:xfrm>
            <a:off x="4886478" y="3155175"/>
            <a:ext cx="536198" cy="585585"/>
          </a:xfrm>
          <a:custGeom>
            <a:avLst/>
            <a:gdLst>
              <a:gd name="connsiteX0" fmla="*/ 169814 w 844552"/>
              <a:gd name="connsiteY0" fmla="*/ 630239 h 922339"/>
              <a:gd name="connsiteX1" fmla="*/ 122140 w 844552"/>
              <a:gd name="connsiteY1" fmla="*/ 653566 h 922339"/>
              <a:gd name="connsiteX2" fmla="*/ 69852 w 844552"/>
              <a:gd name="connsiteY2" fmla="*/ 720435 h 922339"/>
              <a:gd name="connsiteX3" fmla="*/ 85230 w 844552"/>
              <a:gd name="connsiteY3" fmla="*/ 749982 h 922339"/>
              <a:gd name="connsiteX4" fmla="*/ 174428 w 844552"/>
              <a:gd name="connsiteY4" fmla="*/ 753092 h 922339"/>
              <a:gd name="connsiteX5" fmla="*/ 189806 w 844552"/>
              <a:gd name="connsiteY5" fmla="*/ 680003 h 922339"/>
              <a:gd name="connsiteX6" fmla="*/ 177504 w 844552"/>
              <a:gd name="connsiteY6" fmla="*/ 633349 h 922339"/>
              <a:gd name="connsiteX7" fmla="*/ 177504 w 844552"/>
              <a:gd name="connsiteY7" fmla="*/ 631794 h 922339"/>
              <a:gd name="connsiteX8" fmla="*/ 169814 w 844552"/>
              <a:gd name="connsiteY8" fmla="*/ 630239 h 922339"/>
              <a:gd name="connsiteX9" fmla="*/ 612894 w 844552"/>
              <a:gd name="connsiteY9" fmla="*/ 579439 h 922339"/>
              <a:gd name="connsiteX10" fmla="*/ 567826 w 844552"/>
              <a:gd name="connsiteY10" fmla="*/ 607342 h 922339"/>
              <a:gd name="connsiteX11" fmla="*/ 546068 w 844552"/>
              <a:gd name="connsiteY11" fmla="*/ 652296 h 922339"/>
              <a:gd name="connsiteX12" fmla="*/ 570934 w 844552"/>
              <a:gd name="connsiteY12" fmla="*/ 695701 h 922339"/>
              <a:gd name="connsiteX13" fmla="*/ 598906 w 844552"/>
              <a:gd name="connsiteY13" fmla="*/ 711202 h 922339"/>
              <a:gd name="connsiteX14" fmla="*/ 667286 w 844552"/>
              <a:gd name="connsiteY14" fmla="*/ 660047 h 922339"/>
              <a:gd name="connsiteX15" fmla="*/ 689044 w 844552"/>
              <a:gd name="connsiteY15" fmla="*/ 605792 h 922339"/>
              <a:gd name="connsiteX16" fmla="*/ 640868 w 844552"/>
              <a:gd name="connsiteY16" fmla="*/ 591840 h 922339"/>
              <a:gd name="connsiteX17" fmla="*/ 612894 w 844552"/>
              <a:gd name="connsiteY17" fmla="*/ 579439 h 922339"/>
              <a:gd name="connsiteX18" fmla="*/ 278898 w 844552"/>
              <a:gd name="connsiteY18" fmla="*/ 377826 h 922339"/>
              <a:gd name="connsiteX19" fmla="*/ 125414 w 844552"/>
              <a:gd name="connsiteY19" fmla="*/ 554131 h 922339"/>
              <a:gd name="connsiteX20" fmla="*/ 125414 w 844552"/>
              <a:gd name="connsiteY20" fmla="*/ 617539 h 922339"/>
              <a:gd name="connsiteX21" fmla="*/ 170374 w 844552"/>
              <a:gd name="connsiteY21" fmla="*/ 603620 h 922339"/>
              <a:gd name="connsiteX22" fmla="*/ 209132 w 844552"/>
              <a:gd name="connsiteY22" fmla="*/ 615993 h 922339"/>
              <a:gd name="connsiteX23" fmla="*/ 305252 w 844552"/>
              <a:gd name="connsiteY23" fmla="*/ 534026 h 922339"/>
              <a:gd name="connsiteX24" fmla="*/ 340910 w 844552"/>
              <a:gd name="connsiteY24" fmla="*/ 535573 h 922339"/>
              <a:gd name="connsiteX25" fmla="*/ 407574 w 844552"/>
              <a:gd name="connsiteY25" fmla="*/ 612900 h 922339"/>
              <a:gd name="connsiteX26" fmla="*/ 588964 w 844552"/>
              <a:gd name="connsiteY26" fmla="*/ 456700 h 922339"/>
              <a:gd name="connsiteX27" fmla="*/ 468038 w 844552"/>
              <a:gd name="connsiteY27" fmla="*/ 377826 h 922339"/>
              <a:gd name="connsiteX28" fmla="*/ 382770 w 844552"/>
              <a:gd name="connsiteY28" fmla="*/ 445874 h 922339"/>
              <a:gd name="connsiteX29" fmla="*/ 365716 w 844552"/>
              <a:gd name="connsiteY29" fmla="*/ 445874 h 922339"/>
              <a:gd name="connsiteX30" fmla="*/ 278898 w 844552"/>
              <a:gd name="connsiteY30" fmla="*/ 377826 h 922339"/>
              <a:gd name="connsiteX31" fmla="*/ 604776 w 844552"/>
              <a:gd name="connsiteY31" fmla="*/ 350839 h 922339"/>
              <a:gd name="connsiteX32" fmla="*/ 660692 w 844552"/>
              <a:gd name="connsiteY32" fmla="*/ 412888 h 922339"/>
              <a:gd name="connsiteX33" fmla="*/ 663798 w 844552"/>
              <a:gd name="connsiteY33" fmla="*/ 423746 h 922339"/>
              <a:gd name="connsiteX34" fmla="*/ 659138 w 844552"/>
              <a:gd name="connsiteY34" fmla="*/ 433054 h 922339"/>
              <a:gd name="connsiteX35" fmla="*/ 415288 w 844552"/>
              <a:gd name="connsiteY35" fmla="*/ 642468 h 922339"/>
              <a:gd name="connsiteX36" fmla="*/ 405968 w 844552"/>
              <a:gd name="connsiteY36" fmla="*/ 645570 h 922339"/>
              <a:gd name="connsiteX37" fmla="*/ 396648 w 844552"/>
              <a:gd name="connsiteY37" fmla="*/ 640916 h 922339"/>
              <a:gd name="connsiteX38" fmla="*/ 322096 w 844552"/>
              <a:gd name="connsiteY38" fmla="*/ 555600 h 922339"/>
              <a:gd name="connsiteX39" fmla="*/ 205606 w 844552"/>
              <a:gd name="connsiteY39" fmla="*/ 654877 h 922339"/>
              <a:gd name="connsiteX40" fmla="*/ 210266 w 844552"/>
              <a:gd name="connsiteY40" fmla="*/ 662633 h 922339"/>
              <a:gd name="connsiteX41" fmla="*/ 193180 w 844552"/>
              <a:gd name="connsiteY41" fmla="*/ 772770 h 922339"/>
              <a:gd name="connsiteX42" fmla="*/ 129500 w 844552"/>
              <a:gd name="connsiteY42" fmla="*/ 802243 h 922339"/>
              <a:gd name="connsiteX43" fmla="*/ 70478 w 844552"/>
              <a:gd name="connsiteY43" fmla="*/ 772770 h 922339"/>
              <a:gd name="connsiteX44" fmla="*/ 26988 w 844552"/>
              <a:gd name="connsiteY44" fmla="*/ 809999 h 922339"/>
              <a:gd name="connsiteX45" fmla="*/ 99990 w 844552"/>
              <a:gd name="connsiteY45" fmla="*/ 893764 h 922339"/>
              <a:gd name="connsiteX46" fmla="*/ 300350 w 844552"/>
              <a:gd name="connsiteY46" fmla="*/ 721579 h 922339"/>
              <a:gd name="connsiteX47" fmla="*/ 318990 w 844552"/>
              <a:gd name="connsiteY47" fmla="*/ 723131 h 922339"/>
              <a:gd name="connsiteX48" fmla="*/ 393542 w 844552"/>
              <a:gd name="connsiteY48" fmla="*/ 808447 h 922339"/>
              <a:gd name="connsiteX49" fmla="*/ 530224 w 844552"/>
              <a:gd name="connsiteY49" fmla="*/ 690555 h 922339"/>
              <a:gd name="connsiteX50" fmla="*/ 517798 w 844552"/>
              <a:gd name="connsiteY50" fmla="*/ 653326 h 922339"/>
              <a:gd name="connsiteX51" fmla="*/ 547308 w 844552"/>
              <a:gd name="connsiteY51" fmla="*/ 588175 h 922339"/>
              <a:gd name="connsiteX52" fmla="*/ 659138 w 844552"/>
              <a:gd name="connsiteY52" fmla="*/ 571112 h 922339"/>
              <a:gd name="connsiteX53" fmla="*/ 665352 w 844552"/>
              <a:gd name="connsiteY53" fmla="*/ 575765 h 922339"/>
              <a:gd name="connsiteX54" fmla="*/ 730586 w 844552"/>
              <a:gd name="connsiteY54" fmla="*/ 516819 h 922339"/>
              <a:gd name="connsiteX55" fmla="*/ 741458 w 844552"/>
              <a:gd name="connsiteY55" fmla="*/ 513717 h 922339"/>
              <a:gd name="connsiteX56" fmla="*/ 750776 w 844552"/>
              <a:gd name="connsiteY56" fmla="*/ 518370 h 922339"/>
              <a:gd name="connsiteX57" fmla="*/ 805138 w 844552"/>
              <a:gd name="connsiteY57" fmla="*/ 578868 h 922339"/>
              <a:gd name="connsiteX58" fmla="*/ 817564 w 844552"/>
              <a:gd name="connsiteY58" fmla="*/ 366351 h 922339"/>
              <a:gd name="connsiteX59" fmla="*/ 604776 w 844552"/>
              <a:gd name="connsiteY59" fmla="*/ 350839 h 922339"/>
              <a:gd name="connsiteX60" fmla="*/ 601258 w 844552"/>
              <a:gd name="connsiteY60" fmla="*/ 323851 h 922339"/>
              <a:gd name="connsiteX61" fmla="*/ 821306 w 844552"/>
              <a:gd name="connsiteY61" fmla="*/ 340907 h 922339"/>
              <a:gd name="connsiteX62" fmla="*/ 838352 w 844552"/>
              <a:gd name="connsiteY62" fmla="*/ 348659 h 922339"/>
              <a:gd name="connsiteX63" fmla="*/ 844552 w 844552"/>
              <a:gd name="connsiteY63" fmla="*/ 367265 h 922339"/>
              <a:gd name="connsiteX64" fmla="*/ 830604 w 844552"/>
              <a:gd name="connsiteY64" fmla="*/ 587434 h 922339"/>
              <a:gd name="connsiteX65" fmla="*/ 813558 w 844552"/>
              <a:gd name="connsiteY65" fmla="*/ 609141 h 922339"/>
              <a:gd name="connsiteX66" fmla="*/ 787214 w 844552"/>
              <a:gd name="connsiteY66" fmla="*/ 602939 h 922339"/>
              <a:gd name="connsiteX67" fmla="*/ 737626 w 844552"/>
              <a:gd name="connsiteY67" fmla="*/ 547121 h 922339"/>
              <a:gd name="connsiteX68" fmla="*/ 705084 w 844552"/>
              <a:gd name="connsiteY68" fmla="*/ 576581 h 922339"/>
              <a:gd name="connsiteX69" fmla="*/ 686488 w 844552"/>
              <a:gd name="connsiteY69" fmla="*/ 678913 h 922339"/>
              <a:gd name="connsiteX70" fmla="*/ 598160 w 844552"/>
              <a:gd name="connsiteY70" fmla="*/ 739382 h 922339"/>
              <a:gd name="connsiteX71" fmla="*/ 551670 w 844552"/>
              <a:gd name="connsiteY71" fmla="*/ 716124 h 922339"/>
              <a:gd name="connsiteX72" fmla="*/ 547022 w 844552"/>
              <a:gd name="connsiteY72" fmla="*/ 713023 h 922339"/>
              <a:gd name="connsiteX73" fmla="*/ 409104 w 844552"/>
              <a:gd name="connsiteY73" fmla="*/ 830860 h 922339"/>
              <a:gd name="connsiteX74" fmla="*/ 375012 w 844552"/>
              <a:gd name="connsiteY74" fmla="*/ 829310 h 922339"/>
              <a:gd name="connsiteX75" fmla="*/ 308378 w 844552"/>
              <a:gd name="connsiteY75" fmla="*/ 751786 h 922339"/>
              <a:gd name="connsiteX76" fmla="*/ 116224 w 844552"/>
              <a:gd name="connsiteY76" fmla="*/ 916137 h 922339"/>
              <a:gd name="connsiteX77" fmla="*/ 100728 w 844552"/>
              <a:gd name="connsiteY77" fmla="*/ 922339 h 922339"/>
              <a:gd name="connsiteX78" fmla="*/ 82132 w 844552"/>
              <a:gd name="connsiteY78" fmla="*/ 914587 h 922339"/>
              <a:gd name="connsiteX79" fmla="*/ 6200 w 844552"/>
              <a:gd name="connsiteY79" fmla="*/ 826209 h 922339"/>
              <a:gd name="connsiteX80" fmla="*/ 0 w 844552"/>
              <a:gd name="connsiteY80" fmla="*/ 809154 h 922339"/>
              <a:gd name="connsiteX81" fmla="*/ 7750 w 844552"/>
              <a:gd name="connsiteY81" fmla="*/ 790548 h 922339"/>
              <a:gd name="connsiteX82" fmla="*/ 52688 w 844552"/>
              <a:gd name="connsiteY82" fmla="*/ 753336 h 922339"/>
              <a:gd name="connsiteX83" fmla="*/ 43390 w 844552"/>
              <a:gd name="connsiteY83" fmla="*/ 719225 h 922339"/>
              <a:gd name="connsiteX84" fmla="*/ 97628 w 844552"/>
              <a:gd name="connsiteY84" fmla="*/ 638600 h 922339"/>
              <a:gd name="connsiteX85" fmla="*/ 97628 w 844552"/>
              <a:gd name="connsiteY85" fmla="*/ 554874 h 922339"/>
              <a:gd name="connsiteX86" fmla="*/ 278934 w 844552"/>
              <a:gd name="connsiteY86" fmla="*/ 350210 h 922339"/>
              <a:gd name="connsiteX87" fmla="*/ 289782 w 844552"/>
              <a:gd name="connsiteY87" fmla="*/ 351760 h 922339"/>
              <a:gd name="connsiteX88" fmla="*/ 373462 w 844552"/>
              <a:gd name="connsiteY88" fmla="*/ 418431 h 922339"/>
              <a:gd name="connsiteX89" fmla="*/ 457142 w 844552"/>
              <a:gd name="connsiteY89" fmla="*/ 353311 h 922339"/>
              <a:gd name="connsiteX90" fmla="*/ 467990 w 844552"/>
              <a:gd name="connsiteY90" fmla="*/ 350210 h 922339"/>
              <a:gd name="connsiteX91" fmla="*/ 609006 w 844552"/>
              <a:gd name="connsiteY91" fmla="*/ 438587 h 922339"/>
              <a:gd name="connsiteX92" fmla="*/ 629152 w 844552"/>
              <a:gd name="connsiteY92" fmla="*/ 421532 h 922339"/>
              <a:gd name="connsiteX93" fmla="*/ 581114 w 844552"/>
              <a:gd name="connsiteY93" fmla="*/ 365714 h 922339"/>
              <a:gd name="connsiteX94" fmla="*/ 578014 w 844552"/>
              <a:gd name="connsiteY94" fmla="*/ 336255 h 922339"/>
              <a:gd name="connsiteX95" fmla="*/ 601258 w 844552"/>
              <a:gd name="connsiteY95" fmla="*/ 323851 h 922339"/>
              <a:gd name="connsiteX96" fmla="*/ 373858 w 844552"/>
              <a:gd name="connsiteY96" fmla="*/ 28575 h 922339"/>
              <a:gd name="connsiteX97" fmla="*/ 238126 w 844552"/>
              <a:gd name="connsiteY97" fmla="*/ 164307 h 922339"/>
              <a:gd name="connsiteX98" fmla="*/ 373858 w 844552"/>
              <a:gd name="connsiteY98" fmla="*/ 300039 h 922339"/>
              <a:gd name="connsiteX99" fmla="*/ 509590 w 844552"/>
              <a:gd name="connsiteY99" fmla="*/ 164307 h 922339"/>
              <a:gd name="connsiteX100" fmla="*/ 373858 w 844552"/>
              <a:gd name="connsiteY100" fmla="*/ 28575 h 922339"/>
              <a:gd name="connsiteX101" fmla="*/ 374652 w 844552"/>
              <a:gd name="connsiteY101" fmla="*/ 0 h 922339"/>
              <a:gd name="connsiteX102" fmla="*/ 538164 w 844552"/>
              <a:gd name="connsiteY102" fmla="*/ 163513 h 922339"/>
              <a:gd name="connsiteX103" fmla="*/ 374652 w 844552"/>
              <a:gd name="connsiteY103" fmla="*/ 327026 h 922339"/>
              <a:gd name="connsiteX104" fmla="*/ 211140 w 844552"/>
              <a:gd name="connsiteY104" fmla="*/ 163513 h 922339"/>
              <a:gd name="connsiteX105" fmla="*/ 374652 w 844552"/>
              <a:gd name="connsiteY105" fmla="*/ 0 h 92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844552" h="922339">
                <a:moveTo>
                  <a:pt x="169814" y="630239"/>
                </a:moveTo>
                <a:cubicBezTo>
                  <a:pt x="154436" y="630239"/>
                  <a:pt x="139056" y="638015"/>
                  <a:pt x="122140" y="653566"/>
                </a:cubicBezTo>
                <a:cubicBezTo>
                  <a:pt x="88306" y="683113"/>
                  <a:pt x="71388" y="704884"/>
                  <a:pt x="69852" y="720435"/>
                </a:cubicBezTo>
                <a:cubicBezTo>
                  <a:pt x="69852" y="728211"/>
                  <a:pt x="74464" y="735986"/>
                  <a:pt x="85230" y="749982"/>
                </a:cubicBezTo>
                <a:cubicBezTo>
                  <a:pt x="114450" y="782639"/>
                  <a:pt x="142132" y="782639"/>
                  <a:pt x="174428" y="753092"/>
                </a:cubicBezTo>
                <a:cubicBezTo>
                  <a:pt x="217488" y="714215"/>
                  <a:pt x="199034" y="690888"/>
                  <a:pt x="189806" y="680003"/>
                </a:cubicBezTo>
                <a:cubicBezTo>
                  <a:pt x="179042" y="667562"/>
                  <a:pt x="171352" y="648900"/>
                  <a:pt x="177504" y="633349"/>
                </a:cubicBezTo>
                <a:cubicBezTo>
                  <a:pt x="177504" y="631794"/>
                  <a:pt x="177504" y="631794"/>
                  <a:pt x="177504" y="631794"/>
                </a:cubicBezTo>
                <a:cubicBezTo>
                  <a:pt x="174428" y="630239"/>
                  <a:pt x="172890" y="630239"/>
                  <a:pt x="169814" y="630239"/>
                </a:cubicBezTo>
                <a:close/>
                <a:moveTo>
                  <a:pt x="612894" y="579439"/>
                </a:moveTo>
                <a:cubicBezTo>
                  <a:pt x="600462" y="579439"/>
                  <a:pt x="584920" y="588740"/>
                  <a:pt x="567826" y="607342"/>
                </a:cubicBezTo>
                <a:cubicBezTo>
                  <a:pt x="552284" y="622844"/>
                  <a:pt x="544514" y="638345"/>
                  <a:pt x="546068" y="652296"/>
                </a:cubicBezTo>
                <a:cubicBezTo>
                  <a:pt x="546068" y="667798"/>
                  <a:pt x="553838" y="681749"/>
                  <a:pt x="570934" y="695701"/>
                </a:cubicBezTo>
                <a:cubicBezTo>
                  <a:pt x="581812" y="708102"/>
                  <a:pt x="589582" y="711202"/>
                  <a:pt x="598906" y="711202"/>
                </a:cubicBezTo>
                <a:cubicBezTo>
                  <a:pt x="612894" y="711202"/>
                  <a:pt x="636204" y="695701"/>
                  <a:pt x="667286" y="660047"/>
                </a:cubicBezTo>
                <a:cubicBezTo>
                  <a:pt x="689044" y="635245"/>
                  <a:pt x="692152" y="616643"/>
                  <a:pt x="689044" y="605792"/>
                </a:cubicBezTo>
                <a:cubicBezTo>
                  <a:pt x="676612" y="610442"/>
                  <a:pt x="656408" y="604242"/>
                  <a:pt x="640868" y="591840"/>
                </a:cubicBezTo>
                <a:cubicBezTo>
                  <a:pt x="631542" y="584090"/>
                  <a:pt x="622218" y="579439"/>
                  <a:pt x="612894" y="579439"/>
                </a:cubicBezTo>
                <a:close/>
                <a:moveTo>
                  <a:pt x="278898" y="377826"/>
                </a:moveTo>
                <a:cubicBezTo>
                  <a:pt x="181226" y="401024"/>
                  <a:pt x="125414" y="465979"/>
                  <a:pt x="125414" y="554131"/>
                </a:cubicBezTo>
                <a:cubicBezTo>
                  <a:pt x="125414" y="554131"/>
                  <a:pt x="125414" y="554131"/>
                  <a:pt x="125414" y="617539"/>
                </a:cubicBezTo>
                <a:cubicBezTo>
                  <a:pt x="140918" y="608260"/>
                  <a:pt x="154870" y="603620"/>
                  <a:pt x="170374" y="603620"/>
                </a:cubicBezTo>
                <a:cubicBezTo>
                  <a:pt x="192078" y="603620"/>
                  <a:pt x="204482" y="612900"/>
                  <a:pt x="209132" y="615993"/>
                </a:cubicBezTo>
                <a:cubicBezTo>
                  <a:pt x="209132" y="615993"/>
                  <a:pt x="209132" y="615993"/>
                  <a:pt x="305252" y="534026"/>
                </a:cubicBezTo>
                <a:cubicBezTo>
                  <a:pt x="317656" y="524747"/>
                  <a:pt x="333158" y="526294"/>
                  <a:pt x="340910" y="535573"/>
                </a:cubicBezTo>
                <a:cubicBezTo>
                  <a:pt x="340910" y="535573"/>
                  <a:pt x="340910" y="535573"/>
                  <a:pt x="407574" y="612900"/>
                </a:cubicBezTo>
                <a:cubicBezTo>
                  <a:pt x="407574" y="612900"/>
                  <a:pt x="407574" y="612900"/>
                  <a:pt x="588964" y="456700"/>
                </a:cubicBezTo>
                <a:cubicBezTo>
                  <a:pt x="554856" y="414943"/>
                  <a:pt x="519198" y="391745"/>
                  <a:pt x="468038" y="377826"/>
                </a:cubicBezTo>
                <a:cubicBezTo>
                  <a:pt x="468038" y="377826"/>
                  <a:pt x="468038" y="377826"/>
                  <a:pt x="382770" y="445874"/>
                </a:cubicBezTo>
                <a:cubicBezTo>
                  <a:pt x="378118" y="448967"/>
                  <a:pt x="370366" y="448967"/>
                  <a:pt x="365716" y="445874"/>
                </a:cubicBezTo>
                <a:cubicBezTo>
                  <a:pt x="365716" y="445874"/>
                  <a:pt x="365716" y="445874"/>
                  <a:pt x="278898" y="377826"/>
                </a:cubicBezTo>
                <a:close/>
                <a:moveTo>
                  <a:pt x="604776" y="350839"/>
                </a:moveTo>
                <a:cubicBezTo>
                  <a:pt x="604776" y="350839"/>
                  <a:pt x="604776" y="350839"/>
                  <a:pt x="660692" y="412888"/>
                </a:cubicBezTo>
                <a:cubicBezTo>
                  <a:pt x="662244" y="415990"/>
                  <a:pt x="663798" y="419093"/>
                  <a:pt x="663798" y="423746"/>
                </a:cubicBezTo>
                <a:cubicBezTo>
                  <a:pt x="663798" y="426849"/>
                  <a:pt x="660692" y="429951"/>
                  <a:pt x="659138" y="433054"/>
                </a:cubicBezTo>
                <a:cubicBezTo>
                  <a:pt x="659138" y="433054"/>
                  <a:pt x="659138" y="433054"/>
                  <a:pt x="415288" y="642468"/>
                </a:cubicBezTo>
                <a:cubicBezTo>
                  <a:pt x="412180" y="645570"/>
                  <a:pt x="409074" y="645570"/>
                  <a:pt x="405968" y="645570"/>
                </a:cubicBezTo>
                <a:cubicBezTo>
                  <a:pt x="401308" y="645570"/>
                  <a:pt x="398202" y="644019"/>
                  <a:pt x="396648" y="640916"/>
                </a:cubicBezTo>
                <a:cubicBezTo>
                  <a:pt x="396648" y="640916"/>
                  <a:pt x="396648" y="640916"/>
                  <a:pt x="322096" y="555600"/>
                </a:cubicBezTo>
                <a:cubicBezTo>
                  <a:pt x="322096" y="555600"/>
                  <a:pt x="322096" y="555600"/>
                  <a:pt x="205606" y="654877"/>
                </a:cubicBezTo>
                <a:cubicBezTo>
                  <a:pt x="207160" y="657980"/>
                  <a:pt x="208712" y="659531"/>
                  <a:pt x="210266" y="662633"/>
                </a:cubicBezTo>
                <a:cubicBezTo>
                  <a:pt x="239776" y="698311"/>
                  <a:pt x="233564" y="735540"/>
                  <a:pt x="193180" y="772770"/>
                </a:cubicBezTo>
                <a:cubicBezTo>
                  <a:pt x="171436" y="791384"/>
                  <a:pt x="151244" y="802243"/>
                  <a:pt x="129500" y="802243"/>
                </a:cubicBezTo>
                <a:cubicBezTo>
                  <a:pt x="109308" y="802243"/>
                  <a:pt x="89116" y="791384"/>
                  <a:pt x="70478" y="772770"/>
                </a:cubicBezTo>
                <a:cubicBezTo>
                  <a:pt x="70478" y="772770"/>
                  <a:pt x="70478" y="772770"/>
                  <a:pt x="26988" y="809999"/>
                </a:cubicBezTo>
                <a:cubicBezTo>
                  <a:pt x="26988" y="809999"/>
                  <a:pt x="26988" y="809999"/>
                  <a:pt x="99990" y="893764"/>
                </a:cubicBezTo>
                <a:cubicBezTo>
                  <a:pt x="99990" y="893764"/>
                  <a:pt x="99990" y="893764"/>
                  <a:pt x="300350" y="721579"/>
                </a:cubicBezTo>
                <a:cubicBezTo>
                  <a:pt x="306564" y="715375"/>
                  <a:pt x="314330" y="716926"/>
                  <a:pt x="318990" y="723131"/>
                </a:cubicBezTo>
                <a:cubicBezTo>
                  <a:pt x="318990" y="723131"/>
                  <a:pt x="318990" y="723131"/>
                  <a:pt x="393542" y="808447"/>
                </a:cubicBezTo>
                <a:cubicBezTo>
                  <a:pt x="393542" y="808447"/>
                  <a:pt x="393542" y="808447"/>
                  <a:pt x="530224" y="690555"/>
                </a:cubicBezTo>
                <a:cubicBezTo>
                  <a:pt x="522458" y="678145"/>
                  <a:pt x="517798" y="665736"/>
                  <a:pt x="517798" y="653326"/>
                </a:cubicBezTo>
                <a:cubicBezTo>
                  <a:pt x="517798" y="631609"/>
                  <a:pt x="527116" y="609892"/>
                  <a:pt x="547308" y="588175"/>
                </a:cubicBezTo>
                <a:cubicBezTo>
                  <a:pt x="586138" y="547843"/>
                  <a:pt x="623414" y="541639"/>
                  <a:pt x="659138" y="571112"/>
                </a:cubicBezTo>
                <a:cubicBezTo>
                  <a:pt x="660692" y="572663"/>
                  <a:pt x="663798" y="574214"/>
                  <a:pt x="665352" y="575765"/>
                </a:cubicBezTo>
                <a:cubicBezTo>
                  <a:pt x="665352" y="575765"/>
                  <a:pt x="665352" y="575765"/>
                  <a:pt x="730586" y="516819"/>
                </a:cubicBezTo>
                <a:cubicBezTo>
                  <a:pt x="733692" y="513717"/>
                  <a:pt x="736798" y="513717"/>
                  <a:pt x="741458" y="513717"/>
                </a:cubicBezTo>
                <a:cubicBezTo>
                  <a:pt x="744564" y="513717"/>
                  <a:pt x="747670" y="515268"/>
                  <a:pt x="750776" y="518370"/>
                </a:cubicBezTo>
                <a:cubicBezTo>
                  <a:pt x="750776" y="518370"/>
                  <a:pt x="750776" y="518370"/>
                  <a:pt x="805138" y="578868"/>
                </a:cubicBezTo>
                <a:lnTo>
                  <a:pt x="817564" y="366351"/>
                </a:lnTo>
                <a:cubicBezTo>
                  <a:pt x="817564" y="366351"/>
                  <a:pt x="817564" y="366351"/>
                  <a:pt x="604776" y="350839"/>
                </a:cubicBezTo>
                <a:close/>
                <a:moveTo>
                  <a:pt x="601258" y="323851"/>
                </a:moveTo>
                <a:cubicBezTo>
                  <a:pt x="601258" y="323851"/>
                  <a:pt x="601258" y="323851"/>
                  <a:pt x="821306" y="340907"/>
                </a:cubicBezTo>
                <a:cubicBezTo>
                  <a:pt x="827506" y="340907"/>
                  <a:pt x="833704" y="344008"/>
                  <a:pt x="838352" y="348659"/>
                </a:cubicBezTo>
                <a:cubicBezTo>
                  <a:pt x="843002" y="354861"/>
                  <a:pt x="844552" y="361063"/>
                  <a:pt x="844552" y="367265"/>
                </a:cubicBezTo>
                <a:cubicBezTo>
                  <a:pt x="844552" y="367265"/>
                  <a:pt x="844552" y="367265"/>
                  <a:pt x="830604" y="587434"/>
                </a:cubicBezTo>
                <a:cubicBezTo>
                  <a:pt x="829054" y="598287"/>
                  <a:pt x="822856" y="606040"/>
                  <a:pt x="813558" y="609141"/>
                </a:cubicBezTo>
                <a:cubicBezTo>
                  <a:pt x="804260" y="612242"/>
                  <a:pt x="793414" y="609141"/>
                  <a:pt x="787214" y="602939"/>
                </a:cubicBezTo>
                <a:cubicBezTo>
                  <a:pt x="787214" y="602939"/>
                  <a:pt x="787214" y="602939"/>
                  <a:pt x="737626" y="547121"/>
                </a:cubicBezTo>
                <a:cubicBezTo>
                  <a:pt x="737626" y="547121"/>
                  <a:pt x="737626" y="547121"/>
                  <a:pt x="705084" y="576581"/>
                </a:cubicBezTo>
                <a:cubicBezTo>
                  <a:pt x="717482" y="595186"/>
                  <a:pt x="728328" y="632398"/>
                  <a:pt x="686488" y="678913"/>
                </a:cubicBezTo>
                <a:cubicBezTo>
                  <a:pt x="647748" y="720776"/>
                  <a:pt x="621404" y="739382"/>
                  <a:pt x="598160" y="739382"/>
                </a:cubicBezTo>
                <a:cubicBezTo>
                  <a:pt x="578014" y="739382"/>
                  <a:pt x="564068" y="728528"/>
                  <a:pt x="551670" y="716124"/>
                </a:cubicBezTo>
                <a:cubicBezTo>
                  <a:pt x="550120" y="714574"/>
                  <a:pt x="548572" y="714574"/>
                  <a:pt x="547022" y="713023"/>
                </a:cubicBezTo>
                <a:cubicBezTo>
                  <a:pt x="547022" y="713023"/>
                  <a:pt x="547022" y="713023"/>
                  <a:pt x="409104" y="830860"/>
                </a:cubicBezTo>
                <a:cubicBezTo>
                  <a:pt x="398256" y="840163"/>
                  <a:pt x="382760" y="837062"/>
                  <a:pt x="375012" y="829310"/>
                </a:cubicBezTo>
                <a:cubicBezTo>
                  <a:pt x="375012" y="829310"/>
                  <a:pt x="375012" y="829310"/>
                  <a:pt x="308378" y="751786"/>
                </a:cubicBezTo>
                <a:cubicBezTo>
                  <a:pt x="308378" y="751786"/>
                  <a:pt x="308378" y="751786"/>
                  <a:pt x="116224" y="916137"/>
                </a:cubicBezTo>
                <a:cubicBezTo>
                  <a:pt x="111574" y="920789"/>
                  <a:pt x="105376" y="922339"/>
                  <a:pt x="100728" y="922339"/>
                </a:cubicBezTo>
                <a:cubicBezTo>
                  <a:pt x="92978" y="922339"/>
                  <a:pt x="86780" y="919238"/>
                  <a:pt x="82132" y="914587"/>
                </a:cubicBezTo>
                <a:cubicBezTo>
                  <a:pt x="82132" y="914587"/>
                  <a:pt x="82132" y="914587"/>
                  <a:pt x="6200" y="826209"/>
                </a:cubicBezTo>
                <a:cubicBezTo>
                  <a:pt x="1550" y="821558"/>
                  <a:pt x="0" y="815356"/>
                  <a:pt x="0" y="809154"/>
                </a:cubicBezTo>
                <a:cubicBezTo>
                  <a:pt x="0" y="801401"/>
                  <a:pt x="3100" y="795199"/>
                  <a:pt x="7750" y="790548"/>
                </a:cubicBezTo>
                <a:cubicBezTo>
                  <a:pt x="7750" y="790548"/>
                  <a:pt x="7750" y="790548"/>
                  <a:pt x="52688" y="753336"/>
                </a:cubicBezTo>
                <a:cubicBezTo>
                  <a:pt x="46490" y="744033"/>
                  <a:pt x="41842" y="731629"/>
                  <a:pt x="43390" y="719225"/>
                </a:cubicBezTo>
                <a:cubicBezTo>
                  <a:pt x="44940" y="697519"/>
                  <a:pt x="60436" y="672711"/>
                  <a:pt x="97628" y="638600"/>
                </a:cubicBezTo>
                <a:cubicBezTo>
                  <a:pt x="97628" y="638600"/>
                  <a:pt x="97628" y="638600"/>
                  <a:pt x="97628" y="554874"/>
                </a:cubicBezTo>
                <a:cubicBezTo>
                  <a:pt x="97628" y="452542"/>
                  <a:pt x="165812" y="375017"/>
                  <a:pt x="278934" y="350210"/>
                </a:cubicBezTo>
                <a:cubicBezTo>
                  <a:pt x="282034" y="348659"/>
                  <a:pt x="286684" y="350210"/>
                  <a:pt x="289782" y="351760"/>
                </a:cubicBezTo>
                <a:cubicBezTo>
                  <a:pt x="289782" y="351760"/>
                  <a:pt x="289782" y="351760"/>
                  <a:pt x="373462" y="418431"/>
                </a:cubicBezTo>
                <a:cubicBezTo>
                  <a:pt x="373462" y="418431"/>
                  <a:pt x="373462" y="418431"/>
                  <a:pt x="457142" y="353311"/>
                </a:cubicBezTo>
                <a:cubicBezTo>
                  <a:pt x="460242" y="350210"/>
                  <a:pt x="464890" y="350210"/>
                  <a:pt x="467990" y="350210"/>
                </a:cubicBezTo>
                <a:cubicBezTo>
                  <a:pt x="526876" y="364164"/>
                  <a:pt x="570266" y="390522"/>
                  <a:pt x="609006" y="438587"/>
                </a:cubicBezTo>
                <a:cubicBezTo>
                  <a:pt x="609006" y="438587"/>
                  <a:pt x="609006" y="438587"/>
                  <a:pt x="629152" y="421532"/>
                </a:cubicBezTo>
                <a:cubicBezTo>
                  <a:pt x="629152" y="421532"/>
                  <a:pt x="629152" y="421532"/>
                  <a:pt x="581114" y="365714"/>
                </a:cubicBezTo>
                <a:cubicBezTo>
                  <a:pt x="574914" y="357962"/>
                  <a:pt x="573366" y="345558"/>
                  <a:pt x="578014" y="336255"/>
                </a:cubicBezTo>
                <a:cubicBezTo>
                  <a:pt x="582664" y="328503"/>
                  <a:pt x="591960" y="323851"/>
                  <a:pt x="601258" y="323851"/>
                </a:cubicBezTo>
                <a:close/>
                <a:moveTo>
                  <a:pt x="373858" y="28575"/>
                </a:moveTo>
                <a:cubicBezTo>
                  <a:pt x="298896" y="28575"/>
                  <a:pt x="238126" y="89344"/>
                  <a:pt x="238126" y="164307"/>
                </a:cubicBezTo>
                <a:cubicBezTo>
                  <a:pt x="238126" y="239270"/>
                  <a:pt x="298896" y="300039"/>
                  <a:pt x="373858" y="300039"/>
                </a:cubicBezTo>
                <a:cubicBezTo>
                  <a:pt x="448820" y="300039"/>
                  <a:pt x="509590" y="239270"/>
                  <a:pt x="509590" y="164307"/>
                </a:cubicBezTo>
                <a:cubicBezTo>
                  <a:pt x="509590" y="89344"/>
                  <a:pt x="448820" y="28575"/>
                  <a:pt x="373858" y="28575"/>
                </a:cubicBezTo>
                <a:close/>
                <a:moveTo>
                  <a:pt x="374652" y="0"/>
                </a:moveTo>
                <a:cubicBezTo>
                  <a:pt x="464958" y="0"/>
                  <a:pt x="538164" y="73207"/>
                  <a:pt x="538164" y="163513"/>
                </a:cubicBezTo>
                <a:cubicBezTo>
                  <a:pt x="538164" y="253819"/>
                  <a:pt x="464958" y="327026"/>
                  <a:pt x="374652" y="327026"/>
                </a:cubicBezTo>
                <a:cubicBezTo>
                  <a:pt x="284346" y="327026"/>
                  <a:pt x="211140" y="253819"/>
                  <a:pt x="211140" y="163513"/>
                </a:cubicBezTo>
                <a:cubicBezTo>
                  <a:pt x="211140" y="73207"/>
                  <a:pt x="284346" y="0"/>
                  <a:pt x="3746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3" name="Freeform: Shape 322">
            <a:extLst>
              <a:ext uri="{FF2B5EF4-FFF2-40B4-BE49-F238E27FC236}">
                <a16:creationId xmlns:a16="http://schemas.microsoft.com/office/drawing/2014/main" id="{70C3D570-9613-45EF-A5C9-320F750B0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2646" y="5500233"/>
            <a:ext cx="521347" cy="506235"/>
          </a:xfrm>
          <a:custGeom>
            <a:avLst/>
            <a:gdLst>
              <a:gd name="connsiteX0" fmla="*/ 165520 w 821160"/>
              <a:gd name="connsiteY0" fmla="*/ 675119 h 797357"/>
              <a:gd name="connsiteX1" fmla="*/ 187746 w 821160"/>
              <a:gd name="connsiteY1" fmla="*/ 794182 h 797357"/>
              <a:gd name="connsiteX2" fmla="*/ 159170 w 821160"/>
              <a:gd name="connsiteY2" fmla="*/ 797357 h 797357"/>
              <a:gd name="connsiteX3" fmla="*/ 138532 w 821160"/>
              <a:gd name="connsiteY3" fmla="*/ 679882 h 797357"/>
              <a:gd name="connsiteX4" fmla="*/ 745764 w 821160"/>
              <a:gd name="connsiteY4" fmla="*/ 546531 h 797357"/>
              <a:gd name="connsiteX5" fmla="*/ 697332 w 821160"/>
              <a:gd name="connsiteY5" fmla="*/ 596440 h 797357"/>
              <a:gd name="connsiteX6" fmla="*/ 723892 w 821160"/>
              <a:gd name="connsiteY6" fmla="*/ 640110 h 797357"/>
              <a:gd name="connsiteX7" fmla="*/ 731704 w 821160"/>
              <a:gd name="connsiteY7" fmla="*/ 654147 h 797357"/>
              <a:gd name="connsiteX8" fmla="*/ 720768 w 821160"/>
              <a:gd name="connsiteY8" fmla="*/ 724331 h 797357"/>
              <a:gd name="connsiteX9" fmla="*/ 772324 w 821160"/>
              <a:gd name="connsiteY9" fmla="*/ 724331 h 797357"/>
              <a:gd name="connsiteX10" fmla="*/ 761388 w 821160"/>
              <a:gd name="connsiteY10" fmla="*/ 654147 h 797357"/>
              <a:gd name="connsiteX11" fmla="*/ 767636 w 821160"/>
              <a:gd name="connsiteY11" fmla="*/ 640110 h 797357"/>
              <a:gd name="connsiteX12" fmla="*/ 795756 w 821160"/>
              <a:gd name="connsiteY12" fmla="*/ 596440 h 797357"/>
              <a:gd name="connsiteX13" fmla="*/ 745764 w 821160"/>
              <a:gd name="connsiteY13" fmla="*/ 546531 h 797357"/>
              <a:gd name="connsiteX14" fmla="*/ 745752 w 821160"/>
              <a:gd name="connsiteY14" fmla="*/ 521131 h 797357"/>
              <a:gd name="connsiteX15" fmla="*/ 821160 w 821160"/>
              <a:gd name="connsiteY15" fmla="*/ 596816 h 797357"/>
              <a:gd name="connsiteX16" fmla="*/ 788840 w 821160"/>
              <a:gd name="connsiteY16" fmla="*/ 658600 h 797357"/>
              <a:gd name="connsiteX17" fmla="*/ 799612 w 821160"/>
              <a:gd name="connsiteY17" fmla="*/ 728107 h 797357"/>
              <a:gd name="connsiteX18" fmla="*/ 794996 w 821160"/>
              <a:gd name="connsiteY18" fmla="*/ 743553 h 797357"/>
              <a:gd name="connsiteX19" fmla="*/ 781148 w 821160"/>
              <a:gd name="connsiteY19" fmla="*/ 749731 h 797357"/>
              <a:gd name="connsiteX20" fmla="*/ 711896 w 821160"/>
              <a:gd name="connsiteY20" fmla="*/ 749731 h 797357"/>
              <a:gd name="connsiteX21" fmla="*/ 696508 w 821160"/>
              <a:gd name="connsiteY21" fmla="*/ 743553 h 797357"/>
              <a:gd name="connsiteX22" fmla="*/ 693428 w 821160"/>
              <a:gd name="connsiteY22" fmla="*/ 728107 h 797357"/>
              <a:gd name="connsiteX23" fmla="*/ 704200 w 821160"/>
              <a:gd name="connsiteY23" fmla="*/ 658600 h 797357"/>
              <a:gd name="connsiteX24" fmla="*/ 670344 w 821160"/>
              <a:gd name="connsiteY24" fmla="*/ 596816 h 797357"/>
              <a:gd name="connsiteX25" fmla="*/ 745752 w 821160"/>
              <a:gd name="connsiteY25" fmla="*/ 521131 h 797357"/>
              <a:gd name="connsiteX26" fmla="*/ 630608 w 821160"/>
              <a:gd name="connsiteY26" fmla="*/ 241731 h 797357"/>
              <a:gd name="connsiteX27" fmla="*/ 590202 w 821160"/>
              <a:gd name="connsiteY27" fmla="*/ 255558 h 797357"/>
              <a:gd name="connsiteX28" fmla="*/ 569998 w 821160"/>
              <a:gd name="connsiteY28" fmla="*/ 341590 h 797357"/>
              <a:gd name="connsiteX29" fmla="*/ 583986 w 821160"/>
              <a:gd name="connsiteY29" fmla="*/ 361562 h 797357"/>
              <a:gd name="connsiteX30" fmla="*/ 660136 w 821160"/>
              <a:gd name="connsiteY30" fmla="*/ 376925 h 797357"/>
              <a:gd name="connsiteX31" fmla="*/ 697434 w 821160"/>
              <a:gd name="connsiteY31" fmla="*/ 355417 h 797357"/>
              <a:gd name="connsiteX32" fmla="*/ 681892 w 821160"/>
              <a:gd name="connsiteY32" fmla="*/ 298574 h 797357"/>
              <a:gd name="connsiteX33" fmla="*/ 678784 w 821160"/>
              <a:gd name="connsiteY33" fmla="*/ 293965 h 797357"/>
              <a:gd name="connsiteX34" fmla="*/ 632162 w 821160"/>
              <a:gd name="connsiteY34" fmla="*/ 241731 h 797357"/>
              <a:gd name="connsiteX35" fmla="*/ 630608 w 821160"/>
              <a:gd name="connsiteY35" fmla="*/ 241731 h 797357"/>
              <a:gd name="connsiteX36" fmla="*/ 568746 w 821160"/>
              <a:gd name="connsiteY36" fmla="*/ 238517 h 797357"/>
              <a:gd name="connsiteX37" fmla="*/ 532886 w 821160"/>
              <a:gd name="connsiteY37" fmla="*/ 243162 h 797357"/>
              <a:gd name="connsiteX38" fmla="*/ 490788 w 821160"/>
              <a:gd name="connsiteY38" fmla="*/ 278773 h 797357"/>
              <a:gd name="connsiteX39" fmla="*/ 486110 w 821160"/>
              <a:gd name="connsiteY39" fmla="*/ 325223 h 797357"/>
              <a:gd name="connsiteX40" fmla="*/ 548476 w 821160"/>
              <a:gd name="connsiteY40" fmla="*/ 362382 h 797357"/>
              <a:gd name="connsiteX41" fmla="*/ 545358 w 821160"/>
              <a:gd name="connsiteY41" fmla="*/ 353092 h 797357"/>
              <a:gd name="connsiteX42" fmla="*/ 568746 w 821160"/>
              <a:gd name="connsiteY42" fmla="*/ 238517 h 797357"/>
              <a:gd name="connsiteX43" fmla="*/ 209972 w 821160"/>
              <a:gd name="connsiteY43" fmla="*/ 175055 h 797357"/>
              <a:gd name="connsiteX44" fmla="*/ 86146 w 821160"/>
              <a:gd name="connsiteY44" fmla="*/ 299674 h 797357"/>
              <a:gd name="connsiteX45" fmla="*/ 209972 w 821160"/>
              <a:gd name="connsiteY45" fmla="*/ 424293 h 797357"/>
              <a:gd name="connsiteX46" fmla="*/ 333796 w 821160"/>
              <a:gd name="connsiteY46" fmla="*/ 299674 h 797357"/>
              <a:gd name="connsiteX47" fmla="*/ 209972 w 821160"/>
              <a:gd name="connsiteY47" fmla="*/ 175055 h 797357"/>
              <a:gd name="connsiteX48" fmla="*/ 209178 w 821160"/>
              <a:gd name="connsiteY48" fmla="*/ 148068 h 797357"/>
              <a:gd name="connsiteX49" fmla="*/ 360784 w 821160"/>
              <a:gd name="connsiteY49" fmla="*/ 299675 h 797357"/>
              <a:gd name="connsiteX50" fmla="*/ 209178 w 821160"/>
              <a:gd name="connsiteY50" fmla="*/ 451282 h 797357"/>
              <a:gd name="connsiteX51" fmla="*/ 57572 w 821160"/>
              <a:gd name="connsiteY51" fmla="*/ 299675 h 797357"/>
              <a:gd name="connsiteX52" fmla="*/ 209178 w 821160"/>
              <a:gd name="connsiteY52" fmla="*/ 148068 h 797357"/>
              <a:gd name="connsiteX53" fmla="*/ 446508 w 821160"/>
              <a:gd name="connsiteY53" fmla="*/ 49644 h 797357"/>
              <a:gd name="connsiteX54" fmla="*/ 392532 w 821160"/>
              <a:gd name="connsiteY54" fmla="*/ 70282 h 797357"/>
              <a:gd name="connsiteX55" fmla="*/ 413170 w 821160"/>
              <a:gd name="connsiteY55" fmla="*/ 127432 h 797357"/>
              <a:gd name="connsiteX56" fmla="*/ 467146 w 821160"/>
              <a:gd name="connsiteY56" fmla="*/ 106794 h 797357"/>
              <a:gd name="connsiteX57" fmla="*/ 443140 w 821160"/>
              <a:gd name="connsiteY57" fmla="*/ 395 h 797357"/>
              <a:gd name="connsiteX58" fmla="*/ 460236 w 821160"/>
              <a:gd name="connsiteY58" fmla="*/ 8147 h 797357"/>
              <a:gd name="connsiteX59" fmla="*/ 537948 w 821160"/>
              <a:gd name="connsiteY59" fmla="*/ 212815 h 797357"/>
              <a:gd name="connsiteX60" fmla="*/ 604780 w 821160"/>
              <a:gd name="connsiteY60" fmla="*/ 219017 h 797357"/>
              <a:gd name="connsiteX61" fmla="*/ 631200 w 821160"/>
              <a:gd name="connsiteY61" fmla="*/ 214365 h 797357"/>
              <a:gd name="connsiteX62" fmla="*/ 704250 w 821160"/>
              <a:gd name="connsiteY62" fmla="*/ 282588 h 797357"/>
              <a:gd name="connsiteX63" fmla="*/ 707358 w 821160"/>
              <a:gd name="connsiteY63" fmla="*/ 287239 h 797357"/>
              <a:gd name="connsiteX64" fmla="*/ 722900 w 821160"/>
              <a:gd name="connsiteY64" fmla="*/ 364765 h 797357"/>
              <a:gd name="connsiteX65" fmla="*/ 666948 w 821160"/>
              <a:gd name="connsiteY65" fmla="*/ 403527 h 797357"/>
              <a:gd name="connsiteX66" fmla="*/ 648298 w 821160"/>
              <a:gd name="connsiteY66" fmla="*/ 406628 h 797357"/>
              <a:gd name="connsiteX67" fmla="*/ 419826 w 821160"/>
              <a:gd name="connsiteY67" fmla="*/ 617498 h 797357"/>
              <a:gd name="connsiteX68" fmla="*/ 449358 w 821160"/>
              <a:gd name="connsiteY68" fmla="*/ 792706 h 797357"/>
              <a:gd name="connsiteX69" fmla="*/ 422936 w 821160"/>
              <a:gd name="connsiteY69" fmla="*/ 797357 h 797357"/>
              <a:gd name="connsiteX70" fmla="*/ 391852 w 821160"/>
              <a:gd name="connsiteY70" fmla="*/ 609745 h 797357"/>
              <a:gd name="connsiteX71" fmla="*/ 401176 w 821160"/>
              <a:gd name="connsiteY71" fmla="*/ 594240 h 797357"/>
              <a:gd name="connsiteX72" fmla="*/ 618768 w 821160"/>
              <a:gd name="connsiteY72" fmla="*/ 406628 h 797357"/>
              <a:gd name="connsiteX73" fmla="*/ 570586 w 821160"/>
              <a:gd name="connsiteY73" fmla="*/ 386472 h 797357"/>
              <a:gd name="connsiteX74" fmla="*/ 547272 w 821160"/>
              <a:gd name="connsiteY74" fmla="*/ 388022 h 797357"/>
              <a:gd name="connsiteX75" fmla="*/ 514634 w 821160"/>
              <a:gd name="connsiteY75" fmla="*/ 383371 h 797357"/>
              <a:gd name="connsiteX76" fmla="*/ 343670 w 821160"/>
              <a:gd name="connsiteY76" fmla="*/ 481053 h 797357"/>
              <a:gd name="connsiteX77" fmla="*/ 289272 w 821160"/>
              <a:gd name="connsiteY77" fmla="*/ 555477 h 797357"/>
              <a:gd name="connsiteX78" fmla="*/ 272176 w 821160"/>
              <a:gd name="connsiteY78" fmla="*/ 560129 h 797357"/>
              <a:gd name="connsiteX79" fmla="*/ 157164 w 821160"/>
              <a:gd name="connsiteY79" fmla="*/ 505861 h 797357"/>
              <a:gd name="connsiteX80" fmla="*/ 28164 w 821160"/>
              <a:gd name="connsiteY80" fmla="*/ 667114 h 797357"/>
              <a:gd name="connsiteX81" fmla="*/ 49922 w 821160"/>
              <a:gd name="connsiteY81" fmla="*/ 792706 h 797357"/>
              <a:gd name="connsiteX82" fmla="*/ 23500 w 821160"/>
              <a:gd name="connsiteY82" fmla="*/ 797357 h 797357"/>
              <a:gd name="connsiteX83" fmla="*/ 1742 w 821160"/>
              <a:gd name="connsiteY83" fmla="*/ 670215 h 797357"/>
              <a:gd name="connsiteX84" fmla="*/ 155610 w 821160"/>
              <a:gd name="connsiteY84" fmla="*/ 477952 h 797357"/>
              <a:gd name="connsiteX85" fmla="*/ 164934 w 821160"/>
              <a:gd name="connsiteY85" fmla="*/ 477952 h 797357"/>
              <a:gd name="connsiteX86" fmla="*/ 273730 w 821160"/>
              <a:gd name="connsiteY86" fmla="*/ 530669 h 797357"/>
              <a:gd name="connsiteX87" fmla="*/ 325020 w 821160"/>
              <a:gd name="connsiteY87" fmla="*/ 460896 h 797357"/>
              <a:gd name="connsiteX88" fmla="*/ 332790 w 821160"/>
              <a:gd name="connsiteY88" fmla="*/ 456245 h 797357"/>
              <a:gd name="connsiteX89" fmla="*/ 488212 w 821160"/>
              <a:gd name="connsiteY89" fmla="*/ 369416 h 797357"/>
              <a:gd name="connsiteX90" fmla="*/ 461790 w 821160"/>
              <a:gd name="connsiteY90" fmla="*/ 333754 h 797357"/>
              <a:gd name="connsiteX91" fmla="*/ 468008 w 821160"/>
              <a:gd name="connsiteY91" fmla="*/ 263981 h 797357"/>
              <a:gd name="connsiteX92" fmla="*/ 511526 w 821160"/>
              <a:gd name="connsiteY92" fmla="*/ 222118 h 797357"/>
              <a:gd name="connsiteX93" fmla="*/ 478888 w 821160"/>
              <a:gd name="connsiteY93" fmla="*/ 132188 h 797357"/>
              <a:gd name="connsiteX94" fmla="*/ 419826 w 821160"/>
              <a:gd name="connsiteY94" fmla="*/ 153895 h 797357"/>
              <a:gd name="connsiteX95" fmla="*/ 412056 w 821160"/>
              <a:gd name="connsiteY95" fmla="*/ 155446 h 797357"/>
              <a:gd name="connsiteX96" fmla="*/ 401176 w 821160"/>
              <a:gd name="connsiteY96" fmla="*/ 153895 h 797357"/>
              <a:gd name="connsiteX97" fmla="*/ 388742 w 821160"/>
              <a:gd name="connsiteY97" fmla="*/ 141491 h 797357"/>
              <a:gd name="connsiteX98" fmla="*/ 365430 w 821160"/>
              <a:gd name="connsiteY98" fmla="*/ 76370 h 797357"/>
              <a:gd name="connsiteX99" fmla="*/ 365430 w 821160"/>
              <a:gd name="connsiteY99" fmla="*/ 59314 h 797357"/>
              <a:gd name="connsiteX100" fmla="*/ 379418 w 821160"/>
              <a:gd name="connsiteY100" fmla="*/ 46910 h 797357"/>
              <a:gd name="connsiteX101" fmla="*/ 436924 w 821160"/>
              <a:gd name="connsiteY101" fmla="*/ 23652 h 797357"/>
              <a:gd name="connsiteX102" fmla="*/ 435370 w 821160"/>
              <a:gd name="connsiteY102" fmla="*/ 19001 h 797357"/>
              <a:gd name="connsiteX103" fmla="*/ 443140 w 821160"/>
              <a:gd name="connsiteY103" fmla="*/ 395 h 79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821160" h="797357">
                <a:moveTo>
                  <a:pt x="165520" y="675119"/>
                </a:moveTo>
                <a:lnTo>
                  <a:pt x="187746" y="794182"/>
                </a:lnTo>
                <a:lnTo>
                  <a:pt x="159170" y="797357"/>
                </a:lnTo>
                <a:lnTo>
                  <a:pt x="138532" y="679882"/>
                </a:lnTo>
                <a:close/>
                <a:moveTo>
                  <a:pt x="745764" y="546531"/>
                </a:moveTo>
                <a:cubicBezTo>
                  <a:pt x="719204" y="546531"/>
                  <a:pt x="697332" y="568366"/>
                  <a:pt x="697332" y="596440"/>
                </a:cubicBezTo>
                <a:cubicBezTo>
                  <a:pt x="697332" y="615156"/>
                  <a:pt x="708268" y="630752"/>
                  <a:pt x="723892" y="640110"/>
                </a:cubicBezTo>
                <a:cubicBezTo>
                  <a:pt x="730140" y="641670"/>
                  <a:pt x="731704" y="647908"/>
                  <a:pt x="731704" y="654147"/>
                </a:cubicBezTo>
                <a:cubicBezTo>
                  <a:pt x="731704" y="654147"/>
                  <a:pt x="731704" y="654147"/>
                  <a:pt x="720768" y="724331"/>
                </a:cubicBezTo>
                <a:cubicBezTo>
                  <a:pt x="720768" y="724331"/>
                  <a:pt x="720768" y="724331"/>
                  <a:pt x="772324" y="724331"/>
                </a:cubicBezTo>
                <a:cubicBezTo>
                  <a:pt x="772324" y="724331"/>
                  <a:pt x="772324" y="724331"/>
                  <a:pt x="761388" y="654147"/>
                </a:cubicBezTo>
                <a:cubicBezTo>
                  <a:pt x="759824" y="647908"/>
                  <a:pt x="762948" y="641670"/>
                  <a:pt x="767636" y="640110"/>
                </a:cubicBezTo>
                <a:cubicBezTo>
                  <a:pt x="784820" y="630752"/>
                  <a:pt x="795756" y="615156"/>
                  <a:pt x="795756" y="596440"/>
                </a:cubicBezTo>
                <a:cubicBezTo>
                  <a:pt x="795756" y="568366"/>
                  <a:pt x="773884" y="546531"/>
                  <a:pt x="745764" y="546531"/>
                </a:cubicBezTo>
                <a:close/>
                <a:moveTo>
                  <a:pt x="745752" y="521131"/>
                </a:moveTo>
                <a:cubicBezTo>
                  <a:pt x="787304" y="521131"/>
                  <a:pt x="821160" y="555112"/>
                  <a:pt x="821160" y="596816"/>
                </a:cubicBezTo>
                <a:cubicBezTo>
                  <a:pt x="821160" y="621530"/>
                  <a:pt x="808848" y="644699"/>
                  <a:pt x="788840" y="658600"/>
                </a:cubicBezTo>
                <a:cubicBezTo>
                  <a:pt x="788840" y="658600"/>
                  <a:pt x="788840" y="658600"/>
                  <a:pt x="799612" y="728107"/>
                </a:cubicBezTo>
                <a:cubicBezTo>
                  <a:pt x="801152" y="734285"/>
                  <a:pt x="799612" y="738919"/>
                  <a:pt x="794996" y="743553"/>
                </a:cubicBezTo>
                <a:cubicBezTo>
                  <a:pt x="791920" y="748187"/>
                  <a:pt x="787304" y="749731"/>
                  <a:pt x="781148" y="749731"/>
                </a:cubicBezTo>
                <a:cubicBezTo>
                  <a:pt x="781148" y="749731"/>
                  <a:pt x="781148" y="749731"/>
                  <a:pt x="711896" y="749731"/>
                </a:cubicBezTo>
                <a:cubicBezTo>
                  <a:pt x="705740" y="749731"/>
                  <a:pt x="701124" y="748187"/>
                  <a:pt x="696508" y="743553"/>
                </a:cubicBezTo>
                <a:cubicBezTo>
                  <a:pt x="693428" y="738919"/>
                  <a:pt x="691888" y="734285"/>
                  <a:pt x="693428" y="728107"/>
                </a:cubicBezTo>
                <a:cubicBezTo>
                  <a:pt x="693428" y="728107"/>
                  <a:pt x="693428" y="728107"/>
                  <a:pt x="704200" y="658600"/>
                </a:cubicBezTo>
                <a:cubicBezTo>
                  <a:pt x="682656" y="644699"/>
                  <a:pt x="670344" y="621530"/>
                  <a:pt x="670344" y="596816"/>
                </a:cubicBezTo>
                <a:cubicBezTo>
                  <a:pt x="670344" y="555112"/>
                  <a:pt x="704200" y="521131"/>
                  <a:pt x="745752" y="521131"/>
                </a:cubicBezTo>
                <a:close/>
                <a:moveTo>
                  <a:pt x="630608" y="241731"/>
                </a:moveTo>
                <a:cubicBezTo>
                  <a:pt x="618176" y="243267"/>
                  <a:pt x="605742" y="246340"/>
                  <a:pt x="590202" y="255558"/>
                </a:cubicBezTo>
                <a:cubicBezTo>
                  <a:pt x="568444" y="269384"/>
                  <a:pt x="554458" y="307792"/>
                  <a:pt x="569998" y="341590"/>
                </a:cubicBezTo>
                <a:cubicBezTo>
                  <a:pt x="573108" y="349271"/>
                  <a:pt x="577770" y="355417"/>
                  <a:pt x="583986" y="361562"/>
                </a:cubicBezTo>
                <a:cubicBezTo>
                  <a:pt x="601080" y="378461"/>
                  <a:pt x="629054" y="384606"/>
                  <a:pt x="660136" y="376925"/>
                </a:cubicBezTo>
                <a:cubicBezTo>
                  <a:pt x="688110" y="369243"/>
                  <a:pt x="692772" y="367707"/>
                  <a:pt x="697434" y="355417"/>
                </a:cubicBezTo>
                <a:cubicBezTo>
                  <a:pt x="702096" y="343126"/>
                  <a:pt x="691218" y="320082"/>
                  <a:pt x="681892" y="298574"/>
                </a:cubicBezTo>
                <a:cubicBezTo>
                  <a:pt x="681892" y="298574"/>
                  <a:pt x="681892" y="298574"/>
                  <a:pt x="678784" y="293965"/>
                </a:cubicBezTo>
                <a:cubicBezTo>
                  <a:pt x="661690" y="255558"/>
                  <a:pt x="652366" y="241731"/>
                  <a:pt x="632162" y="241731"/>
                </a:cubicBezTo>
                <a:cubicBezTo>
                  <a:pt x="632162" y="241731"/>
                  <a:pt x="630608" y="241731"/>
                  <a:pt x="630608" y="241731"/>
                </a:cubicBezTo>
                <a:close/>
                <a:moveTo>
                  <a:pt x="568746" y="238517"/>
                </a:moveTo>
                <a:cubicBezTo>
                  <a:pt x="557832" y="236969"/>
                  <a:pt x="545358" y="238517"/>
                  <a:pt x="532886" y="243162"/>
                </a:cubicBezTo>
                <a:cubicBezTo>
                  <a:pt x="515734" y="249356"/>
                  <a:pt x="500142" y="263290"/>
                  <a:pt x="490788" y="278773"/>
                </a:cubicBezTo>
                <a:cubicBezTo>
                  <a:pt x="482992" y="294256"/>
                  <a:pt x="481432" y="309740"/>
                  <a:pt x="486110" y="325223"/>
                </a:cubicBezTo>
                <a:cubicBezTo>
                  <a:pt x="495466" y="348447"/>
                  <a:pt x="520412" y="362382"/>
                  <a:pt x="548476" y="362382"/>
                </a:cubicBezTo>
                <a:cubicBezTo>
                  <a:pt x="546918" y="359285"/>
                  <a:pt x="545358" y="356189"/>
                  <a:pt x="545358" y="353092"/>
                </a:cubicBezTo>
                <a:cubicBezTo>
                  <a:pt x="526648" y="312836"/>
                  <a:pt x="537562" y="263290"/>
                  <a:pt x="568746" y="238517"/>
                </a:cubicBezTo>
                <a:close/>
                <a:moveTo>
                  <a:pt x="209972" y="175055"/>
                </a:moveTo>
                <a:cubicBezTo>
                  <a:pt x="141584" y="175055"/>
                  <a:pt x="86146" y="230849"/>
                  <a:pt x="86146" y="299674"/>
                </a:cubicBezTo>
                <a:cubicBezTo>
                  <a:pt x="86146" y="368499"/>
                  <a:pt x="141584" y="424293"/>
                  <a:pt x="209972" y="424293"/>
                </a:cubicBezTo>
                <a:cubicBezTo>
                  <a:pt x="278358" y="424293"/>
                  <a:pt x="333796" y="368499"/>
                  <a:pt x="333796" y="299674"/>
                </a:cubicBezTo>
                <a:cubicBezTo>
                  <a:pt x="333796" y="230849"/>
                  <a:pt x="278358" y="175055"/>
                  <a:pt x="209972" y="175055"/>
                </a:cubicBezTo>
                <a:close/>
                <a:moveTo>
                  <a:pt x="209178" y="148068"/>
                </a:moveTo>
                <a:cubicBezTo>
                  <a:pt x="292908" y="148068"/>
                  <a:pt x="360784" y="215945"/>
                  <a:pt x="360784" y="299675"/>
                </a:cubicBezTo>
                <a:cubicBezTo>
                  <a:pt x="360784" y="383405"/>
                  <a:pt x="292908" y="451282"/>
                  <a:pt x="209178" y="451282"/>
                </a:cubicBezTo>
                <a:cubicBezTo>
                  <a:pt x="125448" y="451282"/>
                  <a:pt x="57572" y="383405"/>
                  <a:pt x="57572" y="299675"/>
                </a:cubicBezTo>
                <a:cubicBezTo>
                  <a:pt x="57572" y="215945"/>
                  <a:pt x="125448" y="148068"/>
                  <a:pt x="209178" y="148068"/>
                </a:cubicBezTo>
                <a:close/>
                <a:moveTo>
                  <a:pt x="446508" y="49644"/>
                </a:moveTo>
                <a:lnTo>
                  <a:pt x="392532" y="70282"/>
                </a:lnTo>
                <a:lnTo>
                  <a:pt x="413170" y="127432"/>
                </a:lnTo>
                <a:lnTo>
                  <a:pt x="467146" y="106794"/>
                </a:lnTo>
                <a:close/>
                <a:moveTo>
                  <a:pt x="443140" y="395"/>
                </a:moveTo>
                <a:cubicBezTo>
                  <a:pt x="450912" y="-1156"/>
                  <a:pt x="458682" y="1945"/>
                  <a:pt x="460236" y="8147"/>
                </a:cubicBezTo>
                <a:cubicBezTo>
                  <a:pt x="460236" y="8147"/>
                  <a:pt x="460236" y="8147"/>
                  <a:pt x="537948" y="212815"/>
                </a:cubicBezTo>
                <a:cubicBezTo>
                  <a:pt x="561260" y="206613"/>
                  <a:pt x="584574" y="209714"/>
                  <a:pt x="604780" y="219017"/>
                </a:cubicBezTo>
                <a:cubicBezTo>
                  <a:pt x="612550" y="215916"/>
                  <a:pt x="621876" y="214365"/>
                  <a:pt x="631200" y="214365"/>
                </a:cubicBezTo>
                <a:cubicBezTo>
                  <a:pt x="674720" y="212815"/>
                  <a:pt x="690262" y="250027"/>
                  <a:pt x="704250" y="282588"/>
                </a:cubicBezTo>
                <a:cubicBezTo>
                  <a:pt x="704250" y="282588"/>
                  <a:pt x="704250" y="282588"/>
                  <a:pt x="707358" y="287239"/>
                </a:cubicBezTo>
                <a:cubicBezTo>
                  <a:pt x="719792" y="315148"/>
                  <a:pt x="730672" y="341507"/>
                  <a:pt x="722900" y="364765"/>
                </a:cubicBezTo>
                <a:cubicBezTo>
                  <a:pt x="713574" y="392674"/>
                  <a:pt x="694924" y="397325"/>
                  <a:pt x="666948" y="403527"/>
                </a:cubicBezTo>
                <a:cubicBezTo>
                  <a:pt x="660732" y="405078"/>
                  <a:pt x="654514" y="406628"/>
                  <a:pt x="648298" y="406628"/>
                </a:cubicBezTo>
                <a:cubicBezTo>
                  <a:pt x="598562" y="507412"/>
                  <a:pt x="499092" y="586488"/>
                  <a:pt x="419826" y="617498"/>
                </a:cubicBezTo>
                <a:cubicBezTo>
                  <a:pt x="419826" y="617498"/>
                  <a:pt x="419826" y="617498"/>
                  <a:pt x="449358" y="792706"/>
                </a:cubicBezTo>
                <a:cubicBezTo>
                  <a:pt x="449358" y="792706"/>
                  <a:pt x="449358" y="792706"/>
                  <a:pt x="422936" y="797357"/>
                </a:cubicBezTo>
                <a:cubicBezTo>
                  <a:pt x="422936" y="797357"/>
                  <a:pt x="422936" y="797357"/>
                  <a:pt x="391852" y="609745"/>
                </a:cubicBezTo>
                <a:cubicBezTo>
                  <a:pt x="390296" y="603543"/>
                  <a:pt x="394960" y="597341"/>
                  <a:pt x="401176" y="594240"/>
                </a:cubicBezTo>
                <a:cubicBezTo>
                  <a:pt x="471116" y="570983"/>
                  <a:pt x="567478" y="499659"/>
                  <a:pt x="618768" y="406628"/>
                </a:cubicBezTo>
                <a:cubicBezTo>
                  <a:pt x="600116" y="403527"/>
                  <a:pt x="583020" y="397325"/>
                  <a:pt x="570586" y="386472"/>
                </a:cubicBezTo>
                <a:cubicBezTo>
                  <a:pt x="562816" y="388022"/>
                  <a:pt x="555044" y="388022"/>
                  <a:pt x="547272" y="388022"/>
                </a:cubicBezTo>
                <a:cubicBezTo>
                  <a:pt x="534840" y="388022"/>
                  <a:pt x="523960" y="386472"/>
                  <a:pt x="514634" y="383371"/>
                </a:cubicBezTo>
                <a:cubicBezTo>
                  <a:pt x="464900" y="432987"/>
                  <a:pt x="404284" y="467098"/>
                  <a:pt x="343670" y="481053"/>
                </a:cubicBezTo>
                <a:cubicBezTo>
                  <a:pt x="343670" y="481053"/>
                  <a:pt x="343670" y="481053"/>
                  <a:pt x="289272" y="555477"/>
                </a:cubicBezTo>
                <a:cubicBezTo>
                  <a:pt x="284610" y="561679"/>
                  <a:pt x="276838" y="563230"/>
                  <a:pt x="272176" y="560129"/>
                </a:cubicBezTo>
                <a:cubicBezTo>
                  <a:pt x="272176" y="560129"/>
                  <a:pt x="272176" y="560129"/>
                  <a:pt x="157164" y="505861"/>
                </a:cubicBezTo>
                <a:cubicBezTo>
                  <a:pt x="62356" y="527568"/>
                  <a:pt x="18838" y="581836"/>
                  <a:pt x="28164" y="667114"/>
                </a:cubicBezTo>
                <a:cubicBezTo>
                  <a:pt x="28164" y="667114"/>
                  <a:pt x="28164" y="667114"/>
                  <a:pt x="49922" y="792706"/>
                </a:cubicBezTo>
                <a:cubicBezTo>
                  <a:pt x="49922" y="792706"/>
                  <a:pt x="49922" y="792706"/>
                  <a:pt x="23500" y="797357"/>
                </a:cubicBezTo>
                <a:cubicBezTo>
                  <a:pt x="23500" y="797357"/>
                  <a:pt x="23500" y="797357"/>
                  <a:pt x="1742" y="670215"/>
                </a:cubicBezTo>
                <a:cubicBezTo>
                  <a:pt x="-10692" y="567882"/>
                  <a:pt x="43706" y="501210"/>
                  <a:pt x="155610" y="477952"/>
                </a:cubicBezTo>
                <a:cubicBezTo>
                  <a:pt x="158718" y="476401"/>
                  <a:pt x="161826" y="477952"/>
                  <a:pt x="164934" y="477952"/>
                </a:cubicBezTo>
                <a:cubicBezTo>
                  <a:pt x="164934" y="477952"/>
                  <a:pt x="164934" y="477952"/>
                  <a:pt x="273730" y="530669"/>
                </a:cubicBezTo>
                <a:cubicBezTo>
                  <a:pt x="273730" y="530669"/>
                  <a:pt x="273730" y="530669"/>
                  <a:pt x="325020" y="460896"/>
                </a:cubicBezTo>
                <a:cubicBezTo>
                  <a:pt x="326574" y="457795"/>
                  <a:pt x="329682" y="456245"/>
                  <a:pt x="332790" y="456245"/>
                </a:cubicBezTo>
                <a:cubicBezTo>
                  <a:pt x="388742" y="443841"/>
                  <a:pt x="443140" y="414381"/>
                  <a:pt x="488212" y="369416"/>
                </a:cubicBezTo>
                <a:cubicBezTo>
                  <a:pt x="477334" y="360113"/>
                  <a:pt x="468008" y="349259"/>
                  <a:pt x="461790" y="333754"/>
                </a:cubicBezTo>
                <a:cubicBezTo>
                  <a:pt x="454020" y="312047"/>
                  <a:pt x="455574" y="287239"/>
                  <a:pt x="468008" y="263981"/>
                </a:cubicBezTo>
                <a:cubicBezTo>
                  <a:pt x="477334" y="246926"/>
                  <a:pt x="492876" y="231421"/>
                  <a:pt x="511526" y="222118"/>
                </a:cubicBezTo>
                <a:cubicBezTo>
                  <a:pt x="511526" y="222118"/>
                  <a:pt x="511526" y="222118"/>
                  <a:pt x="478888" y="132188"/>
                </a:cubicBezTo>
                <a:cubicBezTo>
                  <a:pt x="478888" y="132188"/>
                  <a:pt x="478888" y="132188"/>
                  <a:pt x="419826" y="153895"/>
                </a:cubicBezTo>
                <a:cubicBezTo>
                  <a:pt x="416718" y="155446"/>
                  <a:pt x="413610" y="155446"/>
                  <a:pt x="412056" y="155446"/>
                </a:cubicBezTo>
                <a:cubicBezTo>
                  <a:pt x="407394" y="155446"/>
                  <a:pt x="404284" y="155446"/>
                  <a:pt x="401176" y="153895"/>
                </a:cubicBezTo>
                <a:cubicBezTo>
                  <a:pt x="396514" y="150794"/>
                  <a:pt x="391852" y="146143"/>
                  <a:pt x="388742" y="141491"/>
                </a:cubicBezTo>
                <a:cubicBezTo>
                  <a:pt x="388742" y="141491"/>
                  <a:pt x="388742" y="141491"/>
                  <a:pt x="365430" y="76370"/>
                </a:cubicBezTo>
                <a:cubicBezTo>
                  <a:pt x="362320" y="70168"/>
                  <a:pt x="363876" y="63966"/>
                  <a:pt x="365430" y="59314"/>
                </a:cubicBezTo>
                <a:cubicBezTo>
                  <a:pt x="368538" y="53112"/>
                  <a:pt x="373200" y="48460"/>
                  <a:pt x="379418" y="46910"/>
                </a:cubicBezTo>
                <a:cubicBezTo>
                  <a:pt x="379418" y="46910"/>
                  <a:pt x="379418" y="46910"/>
                  <a:pt x="436924" y="23652"/>
                </a:cubicBezTo>
                <a:cubicBezTo>
                  <a:pt x="436924" y="23652"/>
                  <a:pt x="436924" y="23652"/>
                  <a:pt x="435370" y="19001"/>
                </a:cubicBezTo>
                <a:cubicBezTo>
                  <a:pt x="432260" y="11248"/>
                  <a:pt x="435370" y="3496"/>
                  <a:pt x="443140" y="3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8" name="Freeform: Shape 317">
            <a:extLst>
              <a:ext uri="{FF2B5EF4-FFF2-40B4-BE49-F238E27FC236}">
                <a16:creationId xmlns:a16="http://schemas.microsoft.com/office/drawing/2014/main" id="{9983A4EF-F83A-4DCC-B4A3-29DAFD4F0996}"/>
              </a:ext>
            </a:extLst>
          </p:cNvPr>
          <p:cNvSpPr>
            <a:spLocks/>
          </p:cNvSpPr>
          <p:nvPr/>
        </p:nvSpPr>
        <p:spPr bwMode="auto">
          <a:xfrm>
            <a:off x="4882803" y="2013066"/>
            <a:ext cx="543549" cy="564419"/>
          </a:xfrm>
          <a:custGeom>
            <a:avLst/>
            <a:gdLst>
              <a:gd name="connsiteX0" fmla="*/ 748568 w 856130"/>
              <a:gd name="connsiteY0" fmla="*/ 642939 h 889002"/>
              <a:gd name="connsiteX1" fmla="*/ 789842 w 856130"/>
              <a:gd name="connsiteY1" fmla="*/ 733427 h 889002"/>
              <a:gd name="connsiteX2" fmla="*/ 821594 w 856130"/>
              <a:gd name="connsiteY2" fmla="*/ 663577 h 889002"/>
              <a:gd name="connsiteX3" fmla="*/ 358270 w 856130"/>
              <a:gd name="connsiteY3" fmla="*/ 557214 h 889002"/>
              <a:gd name="connsiteX4" fmla="*/ 335024 w 856130"/>
              <a:gd name="connsiteY4" fmla="*/ 631509 h 889002"/>
              <a:gd name="connsiteX5" fmla="*/ 327276 w 856130"/>
              <a:gd name="connsiteY5" fmla="*/ 640796 h 889002"/>
              <a:gd name="connsiteX6" fmla="*/ 190902 w 856130"/>
              <a:gd name="connsiteY6" fmla="*/ 684135 h 889002"/>
              <a:gd name="connsiteX7" fmla="*/ 178504 w 856130"/>
              <a:gd name="connsiteY7" fmla="*/ 716639 h 889002"/>
              <a:gd name="connsiteX8" fmla="*/ 190902 w 856130"/>
              <a:gd name="connsiteY8" fmla="*/ 738309 h 889002"/>
              <a:gd name="connsiteX9" fmla="*/ 207950 w 856130"/>
              <a:gd name="connsiteY9" fmla="*/ 741404 h 889002"/>
              <a:gd name="connsiteX10" fmla="*/ 393914 w 856130"/>
              <a:gd name="connsiteY10" fmla="*/ 699613 h 889002"/>
              <a:gd name="connsiteX11" fmla="*/ 409410 w 856130"/>
              <a:gd name="connsiteY11" fmla="*/ 687231 h 889002"/>
              <a:gd name="connsiteX12" fmla="*/ 432656 w 856130"/>
              <a:gd name="connsiteY12" fmla="*/ 625318 h 889002"/>
              <a:gd name="connsiteX13" fmla="*/ 358270 w 856130"/>
              <a:gd name="connsiteY13" fmla="*/ 557214 h 889002"/>
              <a:gd name="connsiteX14" fmla="*/ 109890 w 856130"/>
              <a:gd name="connsiteY14" fmla="*/ 385764 h 889002"/>
              <a:gd name="connsiteX15" fmla="*/ 105246 w 856130"/>
              <a:gd name="connsiteY15" fmla="*/ 387320 h 889002"/>
              <a:gd name="connsiteX16" fmla="*/ 29392 w 856130"/>
              <a:gd name="connsiteY16" fmla="*/ 490013 h 889002"/>
              <a:gd name="connsiteX17" fmla="*/ 29392 w 856130"/>
              <a:gd name="connsiteY17" fmla="*/ 494681 h 889002"/>
              <a:gd name="connsiteX18" fmla="*/ 195034 w 856130"/>
              <a:gd name="connsiteY18" fmla="*/ 620714 h 889002"/>
              <a:gd name="connsiteX19" fmla="*/ 199678 w 856130"/>
              <a:gd name="connsiteY19" fmla="*/ 619158 h 889002"/>
              <a:gd name="connsiteX20" fmla="*/ 275532 w 856130"/>
              <a:gd name="connsiteY20" fmla="*/ 516465 h 889002"/>
              <a:gd name="connsiteX21" fmla="*/ 277082 w 856130"/>
              <a:gd name="connsiteY21" fmla="*/ 514909 h 889002"/>
              <a:gd name="connsiteX22" fmla="*/ 275532 w 856130"/>
              <a:gd name="connsiteY22" fmla="*/ 511797 h 889002"/>
              <a:gd name="connsiteX23" fmla="*/ 109890 w 856130"/>
              <a:gd name="connsiteY23" fmla="*/ 385764 h 889002"/>
              <a:gd name="connsiteX24" fmla="*/ 115874 w 856130"/>
              <a:gd name="connsiteY24" fmla="*/ 360296 h 889002"/>
              <a:gd name="connsiteX25" fmla="*/ 126762 w 856130"/>
              <a:gd name="connsiteY25" fmla="*/ 364958 h 889002"/>
              <a:gd name="connsiteX26" fmla="*/ 291656 w 856130"/>
              <a:gd name="connsiteY26" fmla="*/ 490809 h 889002"/>
              <a:gd name="connsiteX27" fmla="*/ 304100 w 856130"/>
              <a:gd name="connsiteY27" fmla="*/ 511008 h 889002"/>
              <a:gd name="connsiteX28" fmla="*/ 297878 w 856130"/>
              <a:gd name="connsiteY28" fmla="*/ 534314 h 889002"/>
              <a:gd name="connsiteX29" fmla="*/ 221654 w 856130"/>
              <a:gd name="connsiteY29" fmla="*/ 636859 h 889002"/>
              <a:gd name="connsiteX30" fmla="*/ 196764 w 856130"/>
              <a:gd name="connsiteY30" fmla="*/ 649289 h 889002"/>
              <a:gd name="connsiteX31" fmla="*/ 187430 w 856130"/>
              <a:gd name="connsiteY31" fmla="*/ 647735 h 889002"/>
              <a:gd name="connsiteX32" fmla="*/ 178098 w 856130"/>
              <a:gd name="connsiteY32" fmla="*/ 643074 h 889002"/>
              <a:gd name="connsiteX33" fmla="*/ 11648 w 856130"/>
              <a:gd name="connsiteY33" fmla="*/ 517223 h 889002"/>
              <a:gd name="connsiteX34" fmla="*/ 5426 w 856130"/>
              <a:gd name="connsiteY34" fmla="*/ 473718 h 889002"/>
              <a:gd name="connsiteX35" fmla="*/ 83206 w 856130"/>
              <a:gd name="connsiteY35" fmla="*/ 371173 h 889002"/>
              <a:gd name="connsiteX36" fmla="*/ 115874 w 856130"/>
              <a:gd name="connsiteY36" fmla="*/ 360296 h 889002"/>
              <a:gd name="connsiteX37" fmla="*/ 491890 w 856130"/>
              <a:gd name="connsiteY37" fmla="*/ 215752 h 889002"/>
              <a:gd name="connsiteX38" fmla="*/ 313130 w 856130"/>
              <a:gd name="connsiteY38" fmla="*/ 246752 h 889002"/>
              <a:gd name="connsiteX39" fmla="*/ 286706 w 856130"/>
              <a:gd name="connsiteY39" fmla="*/ 268452 h 889002"/>
              <a:gd name="connsiteX40" fmla="*/ 254062 w 856130"/>
              <a:gd name="connsiteY40" fmla="*/ 318052 h 889002"/>
              <a:gd name="connsiteX41" fmla="*/ 218310 w 856130"/>
              <a:gd name="connsiteY41" fmla="*/ 370752 h 889002"/>
              <a:gd name="connsiteX42" fmla="*/ 218310 w 856130"/>
              <a:gd name="connsiteY42" fmla="*/ 386252 h 889002"/>
              <a:gd name="connsiteX43" fmla="*/ 233854 w 856130"/>
              <a:gd name="connsiteY43" fmla="*/ 404852 h 889002"/>
              <a:gd name="connsiteX44" fmla="*/ 247844 w 856130"/>
              <a:gd name="connsiteY44" fmla="*/ 407952 h 889002"/>
              <a:gd name="connsiteX45" fmla="*/ 266498 w 856130"/>
              <a:gd name="connsiteY45" fmla="*/ 401752 h 889002"/>
              <a:gd name="connsiteX46" fmla="*/ 341110 w 856130"/>
              <a:gd name="connsiteY46" fmla="*/ 311852 h 889002"/>
              <a:gd name="connsiteX47" fmla="*/ 353546 w 856130"/>
              <a:gd name="connsiteY47" fmla="*/ 307202 h 889002"/>
              <a:gd name="connsiteX48" fmla="*/ 411060 w 856130"/>
              <a:gd name="connsiteY48" fmla="*/ 310302 h 889002"/>
              <a:gd name="connsiteX49" fmla="*/ 421940 w 856130"/>
              <a:gd name="connsiteY49" fmla="*/ 316502 h 889002"/>
              <a:gd name="connsiteX50" fmla="*/ 421940 w 856130"/>
              <a:gd name="connsiteY50" fmla="*/ 328902 h 889002"/>
              <a:gd name="connsiteX51" fmla="*/ 370644 w 856130"/>
              <a:gd name="connsiteY51" fmla="*/ 451352 h 889002"/>
              <a:gd name="connsiteX52" fmla="*/ 373754 w 856130"/>
              <a:gd name="connsiteY52" fmla="*/ 533502 h 889002"/>
              <a:gd name="connsiteX53" fmla="*/ 487226 w 856130"/>
              <a:gd name="connsiteY53" fmla="*/ 638902 h 889002"/>
              <a:gd name="connsiteX54" fmla="*/ 491890 w 856130"/>
              <a:gd name="connsiteY54" fmla="*/ 648202 h 889002"/>
              <a:gd name="connsiteX55" fmla="*/ 484118 w 856130"/>
              <a:gd name="connsiteY55" fmla="*/ 800102 h 889002"/>
              <a:gd name="connsiteX56" fmla="*/ 555622 w 856130"/>
              <a:gd name="connsiteY56" fmla="*/ 767552 h 889002"/>
              <a:gd name="connsiteX57" fmla="*/ 572720 w 856130"/>
              <a:gd name="connsiteY57" fmla="*/ 606352 h 889002"/>
              <a:gd name="connsiteX58" fmla="*/ 566502 w 856130"/>
              <a:gd name="connsiteY58" fmla="*/ 586202 h 889002"/>
              <a:gd name="connsiteX59" fmla="*/ 484118 w 856130"/>
              <a:gd name="connsiteY59" fmla="*/ 505602 h 889002"/>
              <a:gd name="connsiteX60" fmla="*/ 481008 w 856130"/>
              <a:gd name="connsiteY60" fmla="*/ 491652 h 889002"/>
              <a:gd name="connsiteX61" fmla="*/ 512098 w 856130"/>
              <a:gd name="connsiteY61" fmla="*/ 398652 h 889002"/>
              <a:gd name="connsiteX62" fmla="*/ 526088 w 856130"/>
              <a:gd name="connsiteY62" fmla="*/ 389352 h 889002"/>
              <a:gd name="connsiteX63" fmla="*/ 538522 w 856130"/>
              <a:gd name="connsiteY63" fmla="*/ 400202 h 889002"/>
              <a:gd name="connsiteX64" fmla="*/ 546294 w 856130"/>
              <a:gd name="connsiteY64" fmla="*/ 435852 h 889002"/>
              <a:gd name="connsiteX65" fmla="*/ 555622 w 856130"/>
              <a:gd name="connsiteY65" fmla="*/ 446702 h 889002"/>
              <a:gd name="connsiteX66" fmla="*/ 706402 w 856130"/>
              <a:gd name="connsiteY66" fmla="*/ 494752 h 889002"/>
              <a:gd name="connsiteX67" fmla="*/ 709510 w 856130"/>
              <a:gd name="connsiteY67" fmla="*/ 494752 h 889002"/>
              <a:gd name="connsiteX68" fmla="*/ 732826 w 856130"/>
              <a:gd name="connsiteY68" fmla="*/ 476152 h 889002"/>
              <a:gd name="connsiteX69" fmla="*/ 726608 w 856130"/>
              <a:gd name="connsiteY69" fmla="*/ 445152 h 889002"/>
              <a:gd name="connsiteX70" fmla="*/ 610026 w 856130"/>
              <a:gd name="connsiteY70" fmla="*/ 387802 h 889002"/>
              <a:gd name="connsiteX71" fmla="*/ 602254 w 856130"/>
              <a:gd name="connsiteY71" fmla="*/ 378502 h 889002"/>
              <a:gd name="connsiteX72" fmla="*/ 580492 w 856130"/>
              <a:gd name="connsiteY72" fmla="*/ 271552 h 889002"/>
              <a:gd name="connsiteX73" fmla="*/ 491890 w 856130"/>
              <a:gd name="connsiteY73" fmla="*/ 215752 h 889002"/>
              <a:gd name="connsiteX74" fmla="*/ 486926 w 856130"/>
              <a:gd name="connsiteY74" fmla="*/ 188706 h 889002"/>
              <a:gd name="connsiteX75" fmla="*/ 606500 w 856130"/>
              <a:gd name="connsiteY75" fmla="*/ 264791 h 889002"/>
              <a:gd name="connsiteX76" fmla="*/ 628240 w 856130"/>
              <a:gd name="connsiteY76" fmla="*/ 365721 h 889002"/>
              <a:gd name="connsiteX77" fmla="*/ 740050 w 856130"/>
              <a:gd name="connsiteY77" fmla="*/ 421620 h 889002"/>
              <a:gd name="connsiteX78" fmla="*/ 744710 w 856130"/>
              <a:gd name="connsiteY78" fmla="*/ 424726 h 889002"/>
              <a:gd name="connsiteX79" fmla="*/ 744710 w 856130"/>
              <a:gd name="connsiteY79" fmla="*/ 426278 h 889002"/>
              <a:gd name="connsiteX80" fmla="*/ 757132 w 856130"/>
              <a:gd name="connsiteY80" fmla="*/ 485283 h 889002"/>
              <a:gd name="connsiteX81" fmla="*/ 708992 w 856130"/>
              <a:gd name="connsiteY81" fmla="*/ 520997 h 889002"/>
              <a:gd name="connsiteX82" fmla="*/ 699674 w 856130"/>
              <a:gd name="connsiteY82" fmla="*/ 520997 h 889002"/>
              <a:gd name="connsiteX83" fmla="*/ 545936 w 856130"/>
              <a:gd name="connsiteY83" fmla="*/ 472861 h 889002"/>
              <a:gd name="connsiteX84" fmla="*/ 522642 w 856130"/>
              <a:gd name="connsiteY84" fmla="*/ 451123 h 889002"/>
              <a:gd name="connsiteX85" fmla="*/ 508666 w 856130"/>
              <a:gd name="connsiteY85" fmla="*/ 491495 h 889002"/>
              <a:gd name="connsiteX86" fmla="*/ 584758 w 856130"/>
              <a:gd name="connsiteY86" fmla="*/ 564474 h 889002"/>
              <a:gd name="connsiteX87" fmla="*/ 600288 w 856130"/>
              <a:gd name="connsiteY87" fmla="*/ 609505 h 889002"/>
              <a:gd name="connsiteX88" fmla="*/ 584758 w 856130"/>
              <a:gd name="connsiteY88" fmla="*/ 755464 h 889002"/>
              <a:gd name="connsiteX89" fmla="*/ 740050 w 856130"/>
              <a:gd name="connsiteY89" fmla="*/ 685590 h 889002"/>
              <a:gd name="connsiteX90" fmla="*/ 712098 w 856130"/>
              <a:gd name="connsiteY90" fmla="*/ 626585 h 889002"/>
              <a:gd name="connsiteX91" fmla="*/ 715204 w 856130"/>
              <a:gd name="connsiteY91" fmla="*/ 611057 h 889002"/>
              <a:gd name="connsiteX92" fmla="*/ 729180 w 856130"/>
              <a:gd name="connsiteY92" fmla="*/ 607952 h 889002"/>
              <a:gd name="connsiteX93" fmla="*/ 845648 w 856130"/>
              <a:gd name="connsiteY93" fmla="*/ 642113 h 889002"/>
              <a:gd name="connsiteX94" fmla="*/ 854966 w 856130"/>
              <a:gd name="connsiteY94" fmla="*/ 649876 h 889002"/>
              <a:gd name="connsiteX95" fmla="*/ 854966 w 856130"/>
              <a:gd name="connsiteY95" fmla="*/ 660746 h 889002"/>
              <a:gd name="connsiteX96" fmla="*/ 802166 w 856130"/>
              <a:gd name="connsiteY96" fmla="*/ 770992 h 889002"/>
              <a:gd name="connsiteX97" fmla="*/ 789744 w 856130"/>
              <a:gd name="connsiteY97" fmla="*/ 778756 h 889002"/>
              <a:gd name="connsiteX98" fmla="*/ 777320 w 856130"/>
              <a:gd name="connsiteY98" fmla="*/ 770992 h 889002"/>
              <a:gd name="connsiteX99" fmla="*/ 750920 w 856130"/>
              <a:gd name="connsiteY99" fmla="*/ 710434 h 889002"/>
              <a:gd name="connsiteX100" fmla="*/ 354928 w 856130"/>
              <a:gd name="connsiteY100" fmla="*/ 889002 h 889002"/>
              <a:gd name="connsiteX101" fmla="*/ 342504 w 856130"/>
              <a:gd name="connsiteY101" fmla="*/ 864158 h 889002"/>
              <a:gd name="connsiteX102" fmla="*/ 455866 w 856130"/>
              <a:gd name="connsiteY102" fmla="*/ 812917 h 889002"/>
              <a:gd name="connsiteX103" fmla="*/ 463632 w 856130"/>
              <a:gd name="connsiteY103" fmla="*/ 654535 h 889002"/>
              <a:gd name="connsiteX104" fmla="*/ 454314 w 856130"/>
              <a:gd name="connsiteY104" fmla="*/ 645218 h 889002"/>
              <a:gd name="connsiteX105" fmla="*/ 434126 w 856130"/>
              <a:gd name="connsiteY105" fmla="*/ 694907 h 889002"/>
              <a:gd name="connsiteX106" fmla="*/ 398410 w 856130"/>
              <a:gd name="connsiteY106" fmla="*/ 727515 h 889002"/>
              <a:gd name="connsiteX107" fmla="*/ 213612 w 856130"/>
              <a:gd name="connsiteY107" fmla="*/ 767886 h 889002"/>
              <a:gd name="connsiteX108" fmla="*/ 201188 w 856130"/>
              <a:gd name="connsiteY108" fmla="*/ 769439 h 889002"/>
              <a:gd name="connsiteX109" fmla="*/ 176342 w 856130"/>
              <a:gd name="connsiteY109" fmla="*/ 761675 h 889002"/>
              <a:gd name="connsiteX110" fmla="*/ 151496 w 856130"/>
              <a:gd name="connsiteY110" fmla="*/ 722856 h 889002"/>
              <a:gd name="connsiteX111" fmla="*/ 181000 w 856130"/>
              <a:gd name="connsiteY111" fmla="*/ 657640 h 889002"/>
              <a:gd name="connsiteX112" fmla="*/ 311446 w 856130"/>
              <a:gd name="connsiteY112" fmla="*/ 615716 h 889002"/>
              <a:gd name="connsiteX113" fmla="*/ 337846 w 856130"/>
              <a:gd name="connsiteY113" fmla="*/ 525655 h 889002"/>
              <a:gd name="connsiteX114" fmla="*/ 345610 w 856130"/>
              <a:gd name="connsiteY114" fmla="*/ 441806 h 889002"/>
              <a:gd name="connsiteX115" fmla="*/ 389092 w 856130"/>
              <a:gd name="connsiteY115" fmla="*/ 334665 h 889002"/>
              <a:gd name="connsiteX116" fmla="*/ 358034 w 856130"/>
              <a:gd name="connsiteY116" fmla="*/ 333113 h 889002"/>
              <a:gd name="connsiteX117" fmla="*/ 285046 w 856130"/>
              <a:gd name="connsiteY117" fmla="*/ 421620 h 889002"/>
              <a:gd name="connsiteX118" fmla="*/ 247776 w 856130"/>
              <a:gd name="connsiteY118" fmla="*/ 435595 h 889002"/>
              <a:gd name="connsiteX119" fmla="*/ 219824 w 856130"/>
              <a:gd name="connsiteY119" fmla="*/ 427831 h 889002"/>
              <a:gd name="connsiteX120" fmla="*/ 191872 w 856130"/>
              <a:gd name="connsiteY120" fmla="*/ 393670 h 889002"/>
              <a:gd name="connsiteX121" fmla="*/ 194978 w 856130"/>
              <a:gd name="connsiteY121" fmla="*/ 356404 h 889002"/>
              <a:gd name="connsiteX122" fmla="*/ 232248 w 856130"/>
              <a:gd name="connsiteY122" fmla="*/ 302057 h 889002"/>
              <a:gd name="connsiteX123" fmla="*/ 263306 w 856130"/>
              <a:gd name="connsiteY123" fmla="*/ 253922 h 889002"/>
              <a:gd name="connsiteX124" fmla="*/ 308340 w 856130"/>
              <a:gd name="connsiteY124" fmla="*/ 219761 h 889002"/>
              <a:gd name="connsiteX125" fmla="*/ 486926 w 856130"/>
              <a:gd name="connsiteY125" fmla="*/ 188706 h 889002"/>
              <a:gd name="connsiteX126" fmla="*/ 632682 w 856130"/>
              <a:gd name="connsiteY126" fmla="*/ 26988 h 889002"/>
              <a:gd name="connsiteX127" fmla="*/ 553306 w 856130"/>
              <a:gd name="connsiteY127" fmla="*/ 105570 h 889002"/>
              <a:gd name="connsiteX128" fmla="*/ 632682 w 856130"/>
              <a:gd name="connsiteY128" fmla="*/ 184152 h 889002"/>
              <a:gd name="connsiteX129" fmla="*/ 712054 w 856130"/>
              <a:gd name="connsiteY129" fmla="*/ 105570 h 889002"/>
              <a:gd name="connsiteX130" fmla="*/ 632682 w 856130"/>
              <a:gd name="connsiteY130" fmla="*/ 26988 h 889002"/>
              <a:gd name="connsiteX131" fmla="*/ 632682 w 856130"/>
              <a:gd name="connsiteY131" fmla="*/ 0 h 889002"/>
              <a:gd name="connsiteX132" fmla="*/ 739042 w 856130"/>
              <a:gd name="connsiteY132" fmla="*/ 106363 h 889002"/>
              <a:gd name="connsiteX133" fmla="*/ 632682 w 856130"/>
              <a:gd name="connsiteY133" fmla="*/ 212726 h 889002"/>
              <a:gd name="connsiteX134" fmla="*/ 526318 w 856130"/>
              <a:gd name="connsiteY134" fmla="*/ 106363 h 889002"/>
              <a:gd name="connsiteX135" fmla="*/ 632682 w 856130"/>
              <a:gd name="connsiteY135" fmla="*/ 0 h 88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856130" h="889002">
                <a:moveTo>
                  <a:pt x="748568" y="642939"/>
                </a:moveTo>
                <a:lnTo>
                  <a:pt x="789842" y="733427"/>
                </a:lnTo>
                <a:lnTo>
                  <a:pt x="821594" y="663577"/>
                </a:lnTo>
                <a:close/>
                <a:moveTo>
                  <a:pt x="358270" y="557214"/>
                </a:moveTo>
                <a:cubicBezTo>
                  <a:pt x="358270" y="557214"/>
                  <a:pt x="358270" y="557214"/>
                  <a:pt x="335024" y="631509"/>
                </a:cubicBezTo>
                <a:cubicBezTo>
                  <a:pt x="333476" y="636153"/>
                  <a:pt x="330376" y="639248"/>
                  <a:pt x="327276" y="640796"/>
                </a:cubicBezTo>
                <a:cubicBezTo>
                  <a:pt x="327276" y="640796"/>
                  <a:pt x="327276" y="640796"/>
                  <a:pt x="190902" y="684135"/>
                </a:cubicBezTo>
                <a:cubicBezTo>
                  <a:pt x="190902" y="684135"/>
                  <a:pt x="172306" y="691874"/>
                  <a:pt x="178504" y="716639"/>
                </a:cubicBezTo>
                <a:cubicBezTo>
                  <a:pt x="180054" y="727474"/>
                  <a:pt x="184704" y="735213"/>
                  <a:pt x="190902" y="738309"/>
                </a:cubicBezTo>
                <a:cubicBezTo>
                  <a:pt x="197102" y="742952"/>
                  <a:pt x="203300" y="742952"/>
                  <a:pt x="207950" y="741404"/>
                </a:cubicBezTo>
                <a:cubicBezTo>
                  <a:pt x="207950" y="741404"/>
                  <a:pt x="207950" y="741404"/>
                  <a:pt x="393914" y="699613"/>
                </a:cubicBezTo>
                <a:cubicBezTo>
                  <a:pt x="400112" y="699613"/>
                  <a:pt x="407860" y="691874"/>
                  <a:pt x="409410" y="687231"/>
                </a:cubicBezTo>
                <a:lnTo>
                  <a:pt x="432656" y="625318"/>
                </a:lnTo>
                <a:cubicBezTo>
                  <a:pt x="432656" y="625318"/>
                  <a:pt x="432656" y="625318"/>
                  <a:pt x="358270" y="557214"/>
                </a:cubicBezTo>
                <a:close/>
                <a:moveTo>
                  <a:pt x="109890" y="385764"/>
                </a:moveTo>
                <a:cubicBezTo>
                  <a:pt x="108342" y="385764"/>
                  <a:pt x="106794" y="385764"/>
                  <a:pt x="105246" y="387320"/>
                </a:cubicBezTo>
                <a:cubicBezTo>
                  <a:pt x="105246" y="387320"/>
                  <a:pt x="105246" y="387320"/>
                  <a:pt x="29392" y="490013"/>
                </a:cubicBezTo>
                <a:cubicBezTo>
                  <a:pt x="27842" y="491569"/>
                  <a:pt x="27842" y="493125"/>
                  <a:pt x="29392" y="494681"/>
                </a:cubicBezTo>
                <a:cubicBezTo>
                  <a:pt x="29392" y="494681"/>
                  <a:pt x="29392" y="494681"/>
                  <a:pt x="195034" y="620714"/>
                </a:cubicBezTo>
                <a:cubicBezTo>
                  <a:pt x="196582" y="620714"/>
                  <a:pt x="198130" y="620714"/>
                  <a:pt x="199678" y="619158"/>
                </a:cubicBezTo>
                <a:cubicBezTo>
                  <a:pt x="199678" y="619158"/>
                  <a:pt x="199678" y="619158"/>
                  <a:pt x="275532" y="516465"/>
                </a:cubicBezTo>
                <a:cubicBezTo>
                  <a:pt x="277082" y="516465"/>
                  <a:pt x="277082" y="514909"/>
                  <a:pt x="277082" y="514909"/>
                </a:cubicBezTo>
                <a:cubicBezTo>
                  <a:pt x="277082" y="513353"/>
                  <a:pt x="275532" y="513353"/>
                  <a:pt x="275532" y="511797"/>
                </a:cubicBezTo>
                <a:cubicBezTo>
                  <a:pt x="275532" y="511797"/>
                  <a:pt x="275532" y="511797"/>
                  <a:pt x="109890" y="385764"/>
                </a:cubicBezTo>
                <a:close/>
                <a:moveTo>
                  <a:pt x="115874" y="360296"/>
                </a:moveTo>
                <a:cubicBezTo>
                  <a:pt x="120540" y="361850"/>
                  <a:pt x="123652" y="363404"/>
                  <a:pt x="126762" y="364958"/>
                </a:cubicBezTo>
                <a:cubicBezTo>
                  <a:pt x="126762" y="364958"/>
                  <a:pt x="126762" y="364958"/>
                  <a:pt x="291656" y="490809"/>
                </a:cubicBezTo>
                <a:cubicBezTo>
                  <a:pt x="299434" y="495470"/>
                  <a:pt x="302544" y="503239"/>
                  <a:pt x="304100" y="511008"/>
                </a:cubicBezTo>
                <a:cubicBezTo>
                  <a:pt x="305656" y="518776"/>
                  <a:pt x="302544" y="528099"/>
                  <a:pt x="297878" y="534314"/>
                </a:cubicBezTo>
                <a:cubicBezTo>
                  <a:pt x="297878" y="534314"/>
                  <a:pt x="297878" y="534314"/>
                  <a:pt x="221654" y="636859"/>
                </a:cubicBezTo>
                <a:cubicBezTo>
                  <a:pt x="215432" y="644628"/>
                  <a:pt x="206098" y="649289"/>
                  <a:pt x="196764" y="649289"/>
                </a:cubicBezTo>
                <a:cubicBezTo>
                  <a:pt x="193654" y="649289"/>
                  <a:pt x="190542" y="647735"/>
                  <a:pt x="187430" y="647735"/>
                </a:cubicBezTo>
                <a:cubicBezTo>
                  <a:pt x="184320" y="646182"/>
                  <a:pt x="181208" y="644628"/>
                  <a:pt x="178098" y="643074"/>
                </a:cubicBezTo>
                <a:cubicBezTo>
                  <a:pt x="178098" y="643074"/>
                  <a:pt x="178098" y="643074"/>
                  <a:pt x="11648" y="517223"/>
                </a:cubicBezTo>
                <a:cubicBezTo>
                  <a:pt x="-796" y="506346"/>
                  <a:pt x="-3906" y="487702"/>
                  <a:pt x="5426" y="473718"/>
                </a:cubicBezTo>
                <a:cubicBezTo>
                  <a:pt x="5426" y="473718"/>
                  <a:pt x="5426" y="473718"/>
                  <a:pt x="83206" y="371173"/>
                </a:cubicBezTo>
                <a:cubicBezTo>
                  <a:pt x="90984" y="361850"/>
                  <a:pt x="104984" y="357189"/>
                  <a:pt x="115874" y="360296"/>
                </a:cubicBezTo>
                <a:close/>
                <a:moveTo>
                  <a:pt x="491890" y="215752"/>
                </a:moveTo>
                <a:cubicBezTo>
                  <a:pt x="491890" y="215752"/>
                  <a:pt x="491890" y="215752"/>
                  <a:pt x="313130" y="246752"/>
                </a:cubicBezTo>
                <a:cubicBezTo>
                  <a:pt x="300696" y="248302"/>
                  <a:pt x="292922" y="259152"/>
                  <a:pt x="286706" y="268452"/>
                </a:cubicBezTo>
                <a:cubicBezTo>
                  <a:pt x="278934" y="282402"/>
                  <a:pt x="266498" y="301002"/>
                  <a:pt x="254062" y="318052"/>
                </a:cubicBezTo>
                <a:cubicBezTo>
                  <a:pt x="240072" y="338202"/>
                  <a:pt x="226082" y="358352"/>
                  <a:pt x="218310" y="370752"/>
                </a:cubicBezTo>
                <a:cubicBezTo>
                  <a:pt x="218310" y="372302"/>
                  <a:pt x="216756" y="378502"/>
                  <a:pt x="218310" y="386252"/>
                </a:cubicBezTo>
                <a:cubicBezTo>
                  <a:pt x="219864" y="394002"/>
                  <a:pt x="226082" y="400202"/>
                  <a:pt x="233854" y="404852"/>
                </a:cubicBezTo>
                <a:cubicBezTo>
                  <a:pt x="238518" y="406402"/>
                  <a:pt x="243182" y="407952"/>
                  <a:pt x="247844" y="407952"/>
                </a:cubicBezTo>
                <a:cubicBezTo>
                  <a:pt x="255616" y="407952"/>
                  <a:pt x="260280" y="406402"/>
                  <a:pt x="266498" y="401752"/>
                </a:cubicBezTo>
                <a:cubicBezTo>
                  <a:pt x="280488" y="387802"/>
                  <a:pt x="325566" y="332002"/>
                  <a:pt x="341110" y="311852"/>
                </a:cubicBezTo>
                <a:cubicBezTo>
                  <a:pt x="344220" y="308752"/>
                  <a:pt x="348882" y="305652"/>
                  <a:pt x="353546" y="307202"/>
                </a:cubicBezTo>
                <a:cubicBezTo>
                  <a:pt x="353546" y="307202"/>
                  <a:pt x="353546" y="307202"/>
                  <a:pt x="411060" y="310302"/>
                </a:cubicBezTo>
                <a:cubicBezTo>
                  <a:pt x="415722" y="310302"/>
                  <a:pt x="418832" y="311852"/>
                  <a:pt x="421940" y="316502"/>
                </a:cubicBezTo>
                <a:cubicBezTo>
                  <a:pt x="423494" y="319602"/>
                  <a:pt x="425050" y="324252"/>
                  <a:pt x="421940" y="328902"/>
                </a:cubicBezTo>
                <a:cubicBezTo>
                  <a:pt x="421940" y="328902"/>
                  <a:pt x="421940" y="328902"/>
                  <a:pt x="370644" y="451352"/>
                </a:cubicBezTo>
                <a:cubicBezTo>
                  <a:pt x="364426" y="471502"/>
                  <a:pt x="351992" y="508702"/>
                  <a:pt x="373754" y="533502"/>
                </a:cubicBezTo>
                <a:cubicBezTo>
                  <a:pt x="373754" y="533502"/>
                  <a:pt x="373754" y="533502"/>
                  <a:pt x="487226" y="638902"/>
                </a:cubicBezTo>
                <a:cubicBezTo>
                  <a:pt x="490336" y="640452"/>
                  <a:pt x="491890" y="645102"/>
                  <a:pt x="491890" y="648202"/>
                </a:cubicBezTo>
                <a:cubicBezTo>
                  <a:pt x="491890" y="648202"/>
                  <a:pt x="491890" y="648202"/>
                  <a:pt x="484118" y="800102"/>
                </a:cubicBezTo>
                <a:cubicBezTo>
                  <a:pt x="484118" y="800102"/>
                  <a:pt x="484118" y="800102"/>
                  <a:pt x="555622" y="767552"/>
                </a:cubicBezTo>
                <a:cubicBezTo>
                  <a:pt x="555622" y="767552"/>
                  <a:pt x="555622" y="767552"/>
                  <a:pt x="572720" y="606352"/>
                </a:cubicBezTo>
                <a:cubicBezTo>
                  <a:pt x="574274" y="598602"/>
                  <a:pt x="571166" y="589302"/>
                  <a:pt x="566502" y="586202"/>
                </a:cubicBezTo>
                <a:cubicBezTo>
                  <a:pt x="566502" y="586202"/>
                  <a:pt x="566502" y="586202"/>
                  <a:pt x="484118" y="505602"/>
                </a:cubicBezTo>
                <a:cubicBezTo>
                  <a:pt x="479454" y="502502"/>
                  <a:pt x="479454" y="496302"/>
                  <a:pt x="481008" y="491652"/>
                </a:cubicBezTo>
                <a:cubicBezTo>
                  <a:pt x="481008" y="491652"/>
                  <a:pt x="481008" y="491652"/>
                  <a:pt x="512098" y="398652"/>
                </a:cubicBezTo>
                <a:cubicBezTo>
                  <a:pt x="513652" y="392452"/>
                  <a:pt x="518316" y="387802"/>
                  <a:pt x="526088" y="389352"/>
                </a:cubicBezTo>
                <a:cubicBezTo>
                  <a:pt x="532306" y="389352"/>
                  <a:pt x="536968" y="394002"/>
                  <a:pt x="538522" y="400202"/>
                </a:cubicBezTo>
                <a:cubicBezTo>
                  <a:pt x="538522" y="400202"/>
                  <a:pt x="538522" y="400202"/>
                  <a:pt x="546294" y="435852"/>
                </a:cubicBezTo>
                <a:cubicBezTo>
                  <a:pt x="547850" y="440502"/>
                  <a:pt x="550958" y="445152"/>
                  <a:pt x="555622" y="446702"/>
                </a:cubicBezTo>
                <a:cubicBezTo>
                  <a:pt x="597590" y="463752"/>
                  <a:pt x="704846" y="493202"/>
                  <a:pt x="706402" y="494752"/>
                </a:cubicBezTo>
                <a:cubicBezTo>
                  <a:pt x="706402" y="494752"/>
                  <a:pt x="707956" y="494752"/>
                  <a:pt x="709510" y="494752"/>
                </a:cubicBezTo>
                <a:cubicBezTo>
                  <a:pt x="717282" y="494752"/>
                  <a:pt x="726608" y="488552"/>
                  <a:pt x="732826" y="476152"/>
                </a:cubicBezTo>
                <a:cubicBezTo>
                  <a:pt x="739044" y="460652"/>
                  <a:pt x="729718" y="448252"/>
                  <a:pt x="726608" y="445152"/>
                </a:cubicBezTo>
                <a:cubicBezTo>
                  <a:pt x="726608" y="445152"/>
                  <a:pt x="726608" y="445152"/>
                  <a:pt x="610026" y="387802"/>
                </a:cubicBezTo>
                <a:cubicBezTo>
                  <a:pt x="606918" y="384702"/>
                  <a:pt x="603808" y="381602"/>
                  <a:pt x="602254" y="378502"/>
                </a:cubicBezTo>
                <a:cubicBezTo>
                  <a:pt x="599146" y="361452"/>
                  <a:pt x="586710" y="299452"/>
                  <a:pt x="580492" y="271552"/>
                </a:cubicBezTo>
                <a:cubicBezTo>
                  <a:pt x="574274" y="243652"/>
                  <a:pt x="541632" y="209552"/>
                  <a:pt x="491890" y="215752"/>
                </a:cubicBezTo>
                <a:close/>
                <a:moveTo>
                  <a:pt x="486926" y="188706"/>
                </a:moveTo>
                <a:cubicBezTo>
                  <a:pt x="549042" y="179389"/>
                  <a:pt x="595630" y="221314"/>
                  <a:pt x="606500" y="264791"/>
                </a:cubicBezTo>
                <a:cubicBezTo>
                  <a:pt x="611158" y="288082"/>
                  <a:pt x="623582" y="342429"/>
                  <a:pt x="628240" y="365721"/>
                </a:cubicBezTo>
                <a:cubicBezTo>
                  <a:pt x="628240" y="365721"/>
                  <a:pt x="628240" y="365721"/>
                  <a:pt x="740050" y="421620"/>
                </a:cubicBezTo>
                <a:cubicBezTo>
                  <a:pt x="741604" y="423173"/>
                  <a:pt x="743156" y="423173"/>
                  <a:pt x="744710" y="424726"/>
                </a:cubicBezTo>
                <a:cubicBezTo>
                  <a:pt x="744710" y="424726"/>
                  <a:pt x="744710" y="424726"/>
                  <a:pt x="744710" y="426278"/>
                </a:cubicBezTo>
                <a:cubicBezTo>
                  <a:pt x="754026" y="435595"/>
                  <a:pt x="768002" y="458886"/>
                  <a:pt x="757132" y="485283"/>
                </a:cubicBezTo>
                <a:cubicBezTo>
                  <a:pt x="747814" y="510128"/>
                  <a:pt x="726074" y="520997"/>
                  <a:pt x="708992" y="520997"/>
                </a:cubicBezTo>
                <a:cubicBezTo>
                  <a:pt x="705886" y="520997"/>
                  <a:pt x="702780" y="520997"/>
                  <a:pt x="699674" y="520997"/>
                </a:cubicBezTo>
                <a:cubicBezTo>
                  <a:pt x="698122" y="519444"/>
                  <a:pt x="589418" y="488389"/>
                  <a:pt x="545936" y="472861"/>
                </a:cubicBezTo>
                <a:cubicBezTo>
                  <a:pt x="533512" y="468203"/>
                  <a:pt x="525748" y="457334"/>
                  <a:pt x="522642" y="451123"/>
                </a:cubicBezTo>
                <a:cubicBezTo>
                  <a:pt x="522642" y="451123"/>
                  <a:pt x="522642" y="451123"/>
                  <a:pt x="508666" y="491495"/>
                </a:cubicBezTo>
                <a:cubicBezTo>
                  <a:pt x="508666" y="491495"/>
                  <a:pt x="508666" y="491495"/>
                  <a:pt x="584758" y="564474"/>
                </a:cubicBezTo>
                <a:cubicBezTo>
                  <a:pt x="595630" y="575344"/>
                  <a:pt x="603394" y="593977"/>
                  <a:pt x="600288" y="609505"/>
                </a:cubicBezTo>
                <a:cubicBezTo>
                  <a:pt x="600288" y="609505"/>
                  <a:pt x="600288" y="609505"/>
                  <a:pt x="584758" y="755464"/>
                </a:cubicBezTo>
                <a:cubicBezTo>
                  <a:pt x="584758" y="755464"/>
                  <a:pt x="584758" y="755464"/>
                  <a:pt x="740050" y="685590"/>
                </a:cubicBezTo>
                <a:cubicBezTo>
                  <a:pt x="740050" y="685590"/>
                  <a:pt x="740050" y="685590"/>
                  <a:pt x="712098" y="626585"/>
                </a:cubicBezTo>
                <a:cubicBezTo>
                  <a:pt x="710546" y="621927"/>
                  <a:pt x="710546" y="615716"/>
                  <a:pt x="715204" y="611057"/>
                </a:cubicBezTo>
                <a:cubicBezTo>
                  <a:pt x="718310" y="607952"/>
                  <a:pt x="724522" y="606399"/>
                  <a:pt x="729180" y="607952"/>
                </a:cubicBezTo>
                <a:cubicBezTo>
                  <a:pt x="729180" y="607952"/>
                  <a:pt x="729180" y="607952"/>
                  <a:pt x="845648" y="642113"/>
                </a:cubicBezTo>
                <a:cubicBezTo>
                  <a:pt x="850308" y="643665"/>
                  <a:pt x="853414" y="646771"/>
                  <a:pt x="854966" y="649876"/>
                </a:cubicBezTo>
                <a:cubicBezTo>
                  <a:pt x="856518" y="652982"/>
                  <a:pt x="856518" y="657640"/>
                  <a:pt x="854966" y="660746"/>
                </a:cubicBezTo>
                <a:cubicBezTo>
                  <a:pt x="854966" y="660746"/>
                  <a:pt x="854966" y="660746"/>
                  <a:pt x="802166" y="770992"/>
                </a:cubicBezTo>
                <a:cubicBezTo>
                  <a:pt x="800614" y="775650"/>
                  <a:pt x="795956" y="778756"/>
                  <a:pt x="789744" y="778756"/>
                </a:cubicBezTo>
                <a:cubicBezTo>
                  <a:pt x="785084" y="778756"/>
                  <a:pt x="780426" y="775650"/>
                  <a:pt x="777320" y="770992"/>
                </a:cubicBezTo>
                <a:cubicBezTo>
                  <a:pt x="777320" y="770992"/>
                  <a:pt x="777320" y="770992"/>
                  <a:pt x="750920" y="710434"/>
                </a:cubicBezTo>
                <a:cubicBezTo>
                  <a:pt x="750920" y="710434"/>
                  <a:pt x="750920" y="710434"/>
                  <a:pt x="354928" y="889002"/>
                </a:cubicBezTo>
                <a:cubicBezTo>
                  <a:pt x="354928" y="889002"/>
                  <a:pt x="354928" y="889002"/>
                  <a:pt x="342504" y="864158"/>
                </a:cubicBezTo>
                <a:cubicBezTo>
                  <a:pt x="342504" y="864158"/>
                  <a:pt x="342504" y="864158"/>
                  <a:pt x="455866" y="812917"/>
                </a:cubicBezTo>
                <a:cubicBezTo>
                  <a:pt x="455866" y="812917"/>
                  <a:pt x="455866" y="812917"/>
                  <a:pt x="463632" y="654535"/>
                </a:cubicBezTo>
                <a:cubicBezTo>
                  <a:pt x="463632" y="654535"/>
                  <a:pt x="463632" y="654535"/>
                  <a:pt x="454314" y="645218"/>
                </a:cubicBezTo>
                <a:cubicBezTo>
                  <a:pt x="454314" y="645218"/>
                  <a:pt x="454314" y="645218"/>
                  <a:pt x="434126" y="694907"/>
                </a:cubicBezTo>
                <a:cubicBezTo>
                  <a:pt x="431020" y="710434"/>
                  <a:pt x="415492" y="724409"/>
                  <a:pt x="398410" y="727515"/>
                </a:cubicBezTo>
                <a:cubicBezTo>
                  <a:pt x="398410" y="727515"/>
                  <a:pt x="398410" y="727515"/>
                  <a:pt x="213612" y="767886"/>
                </a:cubicBezTo>
                <a:cubicBezTo>
                  <a:pt x="208954" y="769439"/>
                  <a:pt x="205848" y="769439"/>
                  <a:pt x="201188" y="769439"/>
                </a:cubicBezTo>
                <a:cubicBezTo>
                  <a:pt x="191872" y="769439"/>
                  <a:pt x="184106" y="766334"/>
                  <a:pt x="176342" y="761675"/>
                </a:cubicBezTo>
                <a:cubicBezTo>
                  <a:pt x="163918" y="753912"/>
                  <a:pt x="154602" y="739937"/>
                  <a:pt x="151496" y="722856"/>
                </a:cubicBezTo>
                <a:cubicBezTo>
                  <a:pt x="143730" y="690248"/>
                  <a:pt x="160814" y="665404"/>
                  <a:pt x="181000" y="657640"/>
                </a:cubicBezTo>
                <a:cubicBezTo>
                  <a:pt x="181000" y="657640"/>
                  <a:pt x="181000" y="657640"/>
                  <a:pt x="311446" y="615716"/>
                </a:cubicBezTo>
                <a:cubicBezTo>
                  <a:pt x="311446" y="615716"/>
                  <a:pt x="311446" y="615716"/>
                  <a:pt x="337846" y="525655"/>
                </a:cubicBezTo>
                <a:cubicBezTo>
                  <a:pt x="326974" y="493047"/>
                  <a:pt x="339398" y="458886"/>
                  <a:pt x="345610" y="441806"/>
                </a:cubicBezTo>
                <a:cubicBezTo>
                  <a:pt x="345610" y="441806"/>
                  <a:pt x="345610" y="441806"/>
                  <a:pt x="389092" y="334665"/>
                </a:cubicBezTo>
                <a:cubicBezTo>
                  <a:pt x="389092" y="334665"/>
                  <a:pt x="389092" y="334665"/>
                  <a:pt x="358034" y="333113"/>
                </a:cubicBezTo>
                <a:cubicBezTo>
                  <a:pt x="344058" y="351746"/>
                  <a:pt x="300576" y="406093"/>
                  <a:pt x="285046" y="421620"/>
                </a:cubicBezTo>
                <a:cubicBezTo>
                  <a:pt x="274176" y="430937"/>
                  <a:pt x="261752" y="435595"/>
                  <a:pt x="247776" y="435595"/>
                </a:cubicBezTo>
                <a:cubicBezTo>
                  <a:pt x="238458" y="435595"/>
                  <a:pt x="229142" y="432490"/>
                  <a:pt x="219824" y="427831"/>
                </a:cubicBezTo>
                <a:cubicBezTo>
                  <a:pt x="202742" y="418515"/>
                  <a:pt x="194978" y="402987"/>
                  <a:pt x="191872" y="393670"/>
                </a:cubicBezTo>
                <a:cubicBezTo>
                  <a:pt x="188766" y="379696"/>
                  <a:pt x="190318" y="365721"/>
                  <a:pt x="194978" y="356404"/>
                </a:cubicBezTo>
                <a:cubicBezTo>
                  <a:pt x="204294" y="342429"/>
                  <a:pt x="218270" y="322243"/>
                  <a:pt x="232248" y="302057"/>
                </a:cubicBezTo>
                <a:cubicBezTo>
                  <a:pt x="243118" y="284977"/>
                  <a:pt x="255540" y="266344"/>
                  <a:pt x="263306" y="253922"/>
                </a:cubicBezTo>
                <a:cubicBezTo>
                  <a:pt x="271070" y="241500"/>
                  <a:pt x="285046" y="222866"/>
                  <a:pt x="308340" y="219761"/>
                </a:cubicBezTo>
                <a:cubicBezTo>
                  <a:pt x="308340" y="219761"/>
                  <a:pt x="308340" y="219761"/>
                  <a:pt x="486926" y="188706"/>
                </a:cubicBezTo>
                <a:close/>
                <a:moveTo>
                  <a:pt x="632682" y="26988"/>
                </a:moveTo>
                <a:cubicBezTo>
                  <a:pt x="588842" y="26988"/>
                  <a:pt x="553306" y="62170"/>
                  <a:pt x="553306" y="105570"/>
                </a:cubicBezTo>
                <a:cubicBezTo>
                  <a:pt x="553306" y="148970"/>
                  <a:pt x="588842" y="184152"/>
                  <a:pt x="632682" y="184152"/>
                </a:cubicBezTo>
                <a:cubicBezTo>
                  <a:pt x="676518" y="184152"/>
                  <a:pt x="712054" y="148970"/>
                  <a:pt x="712054" y="105570"/>
                </a:cubicBezTo>
                <a:cubicBezTo>
                  <a:pt x="712054" y="62170"/>
                  <a:pt x="676518" y="26988"/>
                  <a:pt x="632682" y="26988"/>
                </a:cubicBezTo>
                <a:close/>
                <a:moveTo>
                  <a:pt x="632682" y="0"/>
                </a:moveTo>
                <a:cubicBezTo>
                  <a:pt x="691422" y="0"/>
                  <a:pt x="739042" y="47620"/>
                  <a:pt x="739042" y="106363"/>
                </a:cubicBezTo>
                <a:cubicBezTo>
                  <a:pt x="739042" y="165106"/>
                  <a:pt x="691422" y="212726"/>
                  <a:pt x="632682" y="212726"/>
                </a:cubicBezTo>
                <a:cubicBezTo>
                  <a:pt x="573938" y="212726"/>
                  <a:pt x="526318" y="165106"/>
                  <a:pt x="526318" y="106363"/>
                </a:cubicBezTo>
                <a:cubicBezTo>
                  <a:pt x="526318" y="47620"/>
                  <a:pt x="573938" y="0"/>
                  <a:pt x="6326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4" name="Freeform: Shape 323">
            <a:extLst>
              <a:ext uri="{FF2B5EF4-FFF2-40B4-BE49-F238E27FC236}">
                <a16:creationId xmlns:a16="http://schemas.microsoft.com/office/drawing/2014/main" id="{7A2D7878-5D5C-47DD-93E4-94D359770CBD}"/>
              </a:ext>
            </a:extLst>
          </p:cNvPr>
          <p:cNvSpPr>
            <a:spLocks/>
          </p:cNvSpPr>
          <p:nvPr/>
        </p:nvSpPr>
        <p:spPr bwMode="auto">
          <a:xfrm>
            <a:off x="3013788" y="2022137"/>
            <a:ext cx="519063" cy="546277"/>
          </a:xfrm>
          <a:custGeom>
            <a:avLst/>
            <a:gdLst>
              <a:gd name="connsiteX0" fmla="*/ 655637 w 817563"/>
              <a:gd name="connsiteY0" fmla="*/ 757238 h 860426"/>
              <a:gd name="connsiteX1" fmla="*/ 711200 w 817563"/>
              <a:gd name="connsiteY1" fmla="*/ 844551 h 860426"/>
              <a:gd name="connsiteX2" fmla="*/ 687387 w 817563"/>
              <a:gd name="connsiteY2" fmla="*/ 860426 h 860426"/>
              <a:gd name="connsiteX3" fmla="*/ 631825 w 817563"/>
              <a:gd name="connsiteY3" fmla="*/ 769938 h 860426"/>
              <a:gd name="connsiteX4" fmla="*/ 236538 w 817563"/>
              <a:gd name="connsiteY4" fmla="*/ 690563 h 860426"/>
              <a:gd name="connsiteX5" fmla="*/ 258763 w 817563"/>
              <a:gd name="connsiteY5" fmla="*/ 706438 h 860426"/>
              <a:gd name="connsiteX6" fmla="*/ 149225 w 817563"/>
              <a:gd name="connsiteY6" fmla="*/ 860426 h 860426"/>
              <a:gd name="connsiteX7" fmla="*/ 127000 w 817563"/>
              <a:gd name="connsiteY7" fmla="*/ 844551 h 860426"/>
              <a:gd name="connsiteX8" fmla="*/ 613069 w 817563"/>
              <a:gd name="connsiteY8" fmla="*/ 76297 h 860426"/>
              <a:gd name="connsiteX9" fmla="*/ 599268 w 817563"/>
              <a:gd name="connsiteY9" fmla="*/ 83877 h 860426"/>
              <a:gd name="connsiteX10" fmla="*/ 451544 w 817563"/>
              <a:gd name="connsiteY10" fmla="*/ 222262 h 860426"/>
              <a:gd name="connsiteX11" fmla="*/ 417334 w 817563"/>
              <a:gd name="connsiteY11" fmla="*/ 256469 h 860426"/>
              <a:gd name="connsiteX12" fmla="*/ 398674 w 817563"/>
              <a:gd name="connsiteY12" fmla="*/ 256469 h 860426"/>
              <a:gd name="connsiteX13" fmla="*/ 362909 w 817563"/>
              <a:gd name="connsiteY13" fmla="*/ 220707 h 860426"/>
              <a:gd name="connsiteX14" fmla="*/ 215185 w 817563"/>
              <a:gd name="connsiteY14" fmla="*/ 82322 h 860426"/>
              <a:gd name="connsiteX15" fmla="*/ 191860 w 817563"/>
              <a:gd name="connsiteY15" fmla="*/ 79213 h 860426"/>
              <a:gd name="connsiteX16" fmla="*/ 185640 w 817563"/>
              <a:gd name="connsiteY16" fmla="*/ 107200 h 860426"/>
              <a:gd name="connsiteX17" fmla="*/ 320924 w 817563"/>
              <a:gd name="connsiteY17" fmla="*/ 272018 h 860426"/>
              <a:gd name="connsiteX18" fmla="*/ 328699 w 817563"/>
              <a:gd name="connsiteY18" fmla="*/ 282902 h 860426"/>
              <a:gd name="connsiteX19" fmla="*/ 334919 w 817563"/>
              <a:gd name="connsiteY19" fmla="*/ 363756 h 860426"/>
              <a:gd name="connsiteX20" fmla="*/ 334919 w 817563"/>
              <a:gd name="connsiteY20" fmla="*/ 499030 h 860426"/>
              <a:gd name="connsiteX21" fmla="*/ 394009 w 817563"/>
              <a:gd name="connsiteY21" fmla="*/ 509914 h 860426"/>
              <a:gd name="connsiteX22" fmla="*/ 394009 w 817563"/>
              <a:gd name="connsiteY22" fmla="*/ 424396 h 860426"/>
              <a:gd name="connsiteX23" fmla="*/ 408004 w 817563"/>
              <a:gd name="connsiteY23" fmla="*/ 410402 h 860426"/>
              <a:gd name="connsiteX24" fmla="*/ 421999 w 817563"/>
              <a:gd name="connsiteY24" fmla="*/ 424396 h 860426"/>
              <a:gd name="connsiteX25" fmla="*/ 421999 w 817563"/>
              <a:gd name="connsiteY25" fmla="*/ 514579 h 860426"/>
              <a:gd name="connsiteX26" fmla="*/ 482644 w 817563"/>
              <a:gd name="connsiteY26" fmla="*/ 525463 h 860426"/>
              <a:gd name="connsiteX27" fmla="*/ 482644 w 817563"/>
              <a:gd name="connsiteY27" fmla="*/ 365310 h 860426"/>
              <a:gd name="connsiteX28" fmla="*/ 488864 w 817563"/>
              <a:gd name="connsiteY28" fmla="*/ 284457 h 860426"/>
              <a:gd name="connsiteX29" fmla="*/ 495084 w 817563"/>
              <a:gd name="connsiteY29" fmla="*/ 272018 h 860426"/>
              <a:gd name="connsiteX30" fmla="*/ 630368 w 817563"/>
              <a:gd name="connsiteY30" fmla="*/ 107200 h 860426"/>
              <a:gd name="connsiteX31" fmla="*/ 625703 w 817563"/>
              <a:gd name="connsiteY31" fmla="*/ 79213 h 860426"/>
              <a:gd name="connsiteX32" fmla="*/ 613069 w 817563"/>
              <a:gd name="connsiteY32" fmla="*/ 76297 h 860426"/>
              <a:gd name="connsiteX33" fmla="*/ 209821 w 817563"/>
              <a:gd name="connsiteY33" fmla="*/ 49686 h 860426"/>
              <a:gd name="connsiteX34" fmla="*/ 238908 w 817563"/>
              <a:gd name="connsiteY34" fmla="*/ 69271 h 860426"/>
              <a:gd name="connsiteX35" fmla="*/ 240460 w 817563"/>
              <a:gd name="connsiteY35" fmla="*/ 70822 h 860426"/>
              <a:gd name="connsiteX36" fmla="*/ 373876 w 817563"/>
              <a:gd name="connsiteY36" fmla="*/ 196476 h 860426"/>
              <a:gd name="connsiteX37" fmla="*/ 380081 w 817563"/>
              <a:gd name="connsiteY37" fmla="*/ 199578 h 860426"/>
              <a:gd name="connsiteX38" fmla="*/ 408006 w 817563"/>
              <a:gd name="connsiteY38" fmla="*/ 229053 h 860426"/>
              <a:gd name="connsiteX39" fmla="*/ 434379 w 817563"/>
              <a:gd name="connsiteY39" fmla="*/ 201130 h 860426"/>
              <a:gd name="connsiteX40" fmla="*/ 440584 w 817563"/>
              <a:gd name="connsiteY40" fmla="*/ 198027 h 860426"/>
              <a:gd name="connsiteX41" fmla="*/ 574001 w 817563"/>
              <a:gd name="connsiteY41" fmla="*/ 70822 h 860426"/>
              <a:gd name="connsiteX42" fmla="*/ 575552 w 817563"/>
              <a:gd name="connsiteY42" fmla="*/ 69271 h 860426"/>
              <a:gd name="connsiteX43" fmla="*/ 639157 w 817563"/>
              <a:gd name="connsiteY43" fmla="*/ 56860 h 860426"/>
              <a:gd name="connsiteX44" fmla="*/ 654671 w 817563"/>
              <a:gd name="connsiteY44" fmla="*/ 117360 h 860426"/>
              <a:gd name="connsiteX45" fmla="*/ 515049 w 817563"/>
              <a:gd name="connsiteY45" fmla="*/ 294207 h 860426"/>
              <a:gd name="connsiteX46" fmla="*/ 508844 w 817563"/>
              <a:gd name="connsiteY46" fmla="*/ 365566 h 860426"/>
              <a:gd name="connsiteX47" fmla="*/ 508844 w 817563"/>
              <a:gd name="connsiteY47" fmla="*/ 531553 h 860426"/>
              <a:gd name="connsiteX48" fmla="*/ 629849 w 817563"/>
              <a:gd name="connsiteY48" fmla="*/ 553271 h 860426"/>
              <a:gd name="connsiteX49" fmla="*/ 663979 w 817563"/>
              <a:gd name="connsiteY49" fmla="*/ 579643 h 860426"/>
              <a:gd name="connsiteX50" fmla="*/ 817563 w 817563"/>
              <a:gd name="connsiteY50" fmla="*/ 846464 h 860426"/>
              <a:gd name="connsiteX51" fmla="*/ 792741 w 817563"/>
              <a:gd name="connsiteY51" fmla="*/ 858874 h 860426"/>
              <a:gd name="connsiteX52" fmla="*/ 640709 w 817563"/>
              <a:gd name="connsiteY52" fmla="*/ 593604 h 860426"/>
              <a:gd name="connsiteX53" fmla="*/ 639157 w 817563"/>
              <a:gd name="connsiteY53" fmla="*/ 592053 h 860426"/>
              <a:gd name="connsiteX54" fmla="*/ 625195 w 817563"/>
              <a:gd name="connsiteY54" fmla="*/ 579643 h 860426"/>
              <a:gd name="connsiteX55" fmla="*/ 252871 w 817563"/>
              <a:gd name="connsiteY55" fmla="*/ 511386 h 860426"/>
              <a:gd name="connsiteX56" fmla="*/ 240460 w 817563"/>
              <a:gd name="connsiteY56" fmla="*/ 517592 h 860426"/>
              <a:gd name="connsiteX57" fmla="*/ 238908 w 817563"/>
              <a:gd name="connsiteY57" fmla="*/ 519143 h 860426"/>
              <a:gd name="connsiteX58" fmla="*/ 23270 w 817563"/>
              <a:gd name="connsiteY58" fmla="*/ 860425 h 860426"/>
              <a:gd name="connsiteX59" fmla="*/ 0 w 817563"/>
              <a:gd name="connsiteY59" fmla="*/ 846464 h 860426"/>
              <a:gd name="connsiteX60" fmla="*/ 215638 w 817563"/>
              <a:gd name="connsiteY60" fmla="*/ 505181 h 860426"/>
              <a:gd name="connsiteX61" fmla="*/ 257525 w 817563"/>
              <a:gd name="connsiteY61" fmla="*/ 485015 h 860426"/>
              <a:gd name="connsiteX62" fmla="*/ 308719 w 817563"/>
              <a:gd name="connsiteY62" fmla="*/ 494322 h 860426"/>
              <a:gd name="connsiteX63" fmla="*/ 308719 w 817563"/>
              <a:gd name="connsiteY63" fmla="*/ 365566 h 860426"/>
              <a:gd name="connsiteX64" fmla="*/ 302514 w 817563"/>
              <a:gd name="connsiteY64" fmla="*/ 294207 h 860426"/>
              <a:gd name="connsiteX65" fmla="*/ 161341 w 817563"/>
              <a:gd name="connsiteY65" fmla="*/ 118912 h 860426"/>
              <a:gd name="connsiteX66" fmla="*/ 178406 w 817563"/>
              <a:gd name="connsiteY66" fmla="*/ 56860 h 860426"/>
              <a:gd name="connsiteX67" fmla="*/ 209821 w 817563"/>
              <a:gd name="connsiteY67" fmla="*/ 49686 h 860426"/>
              <a:gd name="connsiteX68" fmla="*/ 407987 w 817563"/>
              <a:gd name="connsiteY68" fmla="*/ 28575 h 860426"/>
              <a:gd name="connsiteX69" fmla="*/ 347662 w 817563"/>
              <a:gd name="connsiteY69" fmla="*/ 88900 h 860426"/>
              <a:gd name="connsiteX70" fmla="*/ 407987 w 817563"/>
              <a:gd name="connsiteY70" fmla="*/ 149225 h 860426"/>
              <a:gd name="connsiteX71" fmla="*/ 468312 w 817563"/>
              <a:gd name="connsiteY71" fmla="*/ 88900 h 860426"/>
              <a:gd name="connsiteX72" fmla="*/ 407987 w 817563"/>
              <a:gd name="connsiteY72" fmla="*/ 28575 h 860426"/>
              <a:gd name="connsiteX73" fmla="*/ 407987 w 817563"/>
              <a:gd name="connsiteY73" fmla="*/ 0 h 860426"/>
              <a:gd name="connsiteX74" fmla="*/ 496887 w 817563"/>
              <a:gd name="connsiteY74" fmla="*/ 88900 h 860426"/>
              <a:gd name="connsiteX75" fmla="*/ 407987 w 817563"/>
              <a:gd name="connsiteY75" fmla="*/ 177800 h 860426"/>
              <a:gd name="connsiteX76" fmla="*/ 319087 w 817563"/>
              <a:gd name="connsiteY76" fmla="*/ 88900 h 860426"/>
              <a:gd name="connsiteX77" fmla="*/ 407987 w 817563"/>
              <a:gd name="connsiteY77" fmla="*/ 0 h 86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817563" h="860426">
                <a:moveTo>
                  <a:pt x="655637" y="757238"/>
                </a:moveTo>
                <a:lnTo>
                  <a:pt x="711200" y="844551"/>
                </a:lnTo>
                <a:lnTo>
                  <a:pt x="687387" y="860426"/>
                </a:lnTo>
                <a:lnTo>
                  <a:pt x="631825" y="769938"/>
                </a:lnTo>
                <a:close/>
                <a:moveTo>
                  <a:pt x="236538" y="690563"/>
                </a:moveTo>
                <a:lnTo>
                  <a:pt x="258763" y="706438"/>
                </a:lnTo>
                <a:lnTo>
                  <a:pt x="149225" y="860426"/>
                </a:lnTo>
                <a:lnTo>
                  <a:pt x="127000" y="844551"/>
                </a:lnTo>
                <a:close/>
                <a:moveTo>
                  <a:pt x="613069" y="76297"/>
                </a:moveTo>
                <a:cubicBezTo>
                  <a:pt x="607821" y="76492"/>
                  <a:pt x="602378" y="78435"/>
                  <a:pt x="599268" y="83877"/>
                </a:cubicBezTo>
                <a:cubicBezTo>
                  <a:pt x="593048" y="94761"/>
                  <a:pt x="541733" y="197383"/>
                  <a:pt x="451544" y="222262"/>
                </a:cubicBezTo>
                <a:cubicBezTo>
                  <a:pt x="451544" y="222262"/>
                  <a:pt x="451544" y="222262"/>
                  <a:pt x="417334" y="256469"/>
                </a:cubicBezTo>
                <a:cubicBezTo>
                  <a:pt x="412669" y="261134"/>
                  <a:pt x="403339" y="261134"/>
                  <a:pt x="398674" y="256469"/>
                </a:cubicBezTo>
                <a:cubicBezTo>
                  <a:pt x="398674" y="256469"/>
                  <a:pt x="398674" y="256469"/>
                  <a:pt x="362909" y="220707"/>
                </a:cubicBezTo>
                <a:cubicBezTo>
                  <a:pt x="274275" y="192719"/>
                  <a:pt x="221405" y="93206"/>
                  <a:pt x="215185" y="82322"/>
                </a:cubicBezTo>
                <a:cubicBezTo>
                  <a:pt x="213630" y="79213"/>
                  <a:pt x="207410" y="71438"/>
                  <a:pt x="191860" y="79213"/>
                </a:cubicBezTo>
                <a:cubicBezTo>
                  <a:pt x="185640" y="82322"/>
                  <a:pt x="180975" y="96316"/>
                  <a:pt x="185640" y="107200"/>
                </a:cubicBezTo>
                <a:cubicBezTo>
                  <a:pt x="238510" y="231591"/>
                  <a:pt x="320924" y="272018"/>
                  <a:pt x="320924" y="272018"/>
                </a:cubicBezTo>
                <a:cubicBezTo>
                  <a:pt x="325589" y="275127"/>
                  <a:pt x="328699" y="278237"/>
                  <a:pt x="328699" y="282902"/>
                </a:cubicBezTo>
                <a:cubicBezTo>
                  <a:pt x="328699" y="282902"/>
                  <a:pt x="328699" y="282902"/>
                  <a:pt x="334919" y="363756"/>
                </a:cubicBezTo>
                <a:lnTo>
                  <a:pt x="334919" y="499030"/>
                </a:lnTo>
                <a:cubicBezTo>
                  <a:pt x="334919" y="499030"/>
                  <a:pt x="334919" y="499030"/>
                  <a:pt x="394009" y="509914"/>
                </a:cubicBezTo>
                <a:cubicBezTo>
                  <a:pt x="394009" y="509914"/>
                  <a:pt x="394009" y="509914"/>
                  <a:pt x="394009" y="424396"/>
                </a:cubicBezTo>
                <a:cubicBezTo>
                  <a:pt x="394009" y="416622"/>
                  <a:pt x="400229" y="410402"/>
                  <a:pt x="408004" y="410402"/>
                </a:cubicBezTo>
                <a:cubicBezTo>
                  <a:pt x="415779" y="410402"/>
                  <a:pt x="421999" y="416622"/>
                  <a:pt x="421999" y="424396"/>
                </a:cubicBezTo>
                <a:cubicBezTo>
                  <a:pt x="421999" y="424396"/>
                  <a:pt x="421999" y="424396"/>
                  <a:pt x="421999" y="514579"/>
                </a:cubicBezTo>
                <a:cubicBezTo>
                  <a:pt x="421999" y="514579"/>
                  <a:pt x="421999" y="514579"/>
                  <a:pt x="482644" y="525463"/>
                </a:cubicBezTo>
                <a:cubicBezTo>
                  <a:pt x="482644" y="525463"/>
                  <a:pt x="482644" y="525463"/>
                  <a:pt x="482644" y="365310"/>
                </a:cubicBezTo>
                <a:cubicBezTo>
                  <a:pt x="482644" y="365310"/>
                  <a:pt x="482644" y="365310"/>
                  <a:pt x="488864" y="284457"/>
                </a:cubicBezTo>
                <a:cubicBezTo>
                  <a:pt x="488864" y="279792"/>
                  <a:pt x="491974" y="275127"/>
                  <a:pt x="495084" y="272018"/>
                </a:cubicBezTo>
                <a:cubicBezTo>
                  <a:pt x="496639" y="272018"/>
                  <a:pt x="583718" y="228481"/>
                  <a:pt x="630368" y="107200"/>
                </a:cubicBezTo>
                <a:cubicBezTo>
                  <a:pt x="631923" y="102536"/>
                  <a:pt x="636588" y="85432"/>
                  <a:pt x="625703" y="79213"/>
                </a:cubicBezTo>
                <a:cubicBezTo>
                  <a:pt x="623371" y="77658"/>
                  <a:pt x="618317" y="76103"/>
                  <a:pt x="613069" y="76297"/>
                </a:cubicBezTo>
                <a:close/>
                <a:moveTo>
                  <a:pt x="209821" y="49686"/>
                </a:moveTo>
                <a:cubicBezTo>
                  <a:pt x="220680" y="51043"/>
                  <a:pt x="231152" y="56860"/>
                  <a:pt x="238908" y="69271"/>
                </a:cubicBezTo>
                <a:cubicBezTo>
                  <a:pt x="238908" y="69271"/>
                  <a:pt x="240460" y="70822"/>
                  <a:pt x="240460" y="70822"/>
                </a:cubicBezTo>
                <a:cubicBezTo>
                  <a:pt x="240460" y="72373"/>
                  <a:pt x="291654" y="173207"/>
                  <a:pt x="373876" y="196476"/>
                </a:cubicBezTo>
                <a:cubicBezTo>
                  <a:pt x="375427" y="198027"/>
                  <a:pt x="378530" y="198027"/>
                  <a:pt x="380081" y="199578"/>
                </a:cubicBezTo>
                <a:cubicBezTo>
                  <a:pt x="380081" y="199578"/>
                  <a:pt x="380081" y="199578"/>
                  <a:pt x="408006" y="229053"/>
                </a:cubicBezTo>
                <a:cubicBezTo>
                  <a:pt x="408006" y="229053"/>
                  <a:pt x="408006" y="229053"/>
                  <a:pt x="434379" y="201130"/>
                </a:cubicBezTo>
                <a:cubicBezTo>
                  <a:pt x="435930" y="199578"/>
                  <a:pt x="439033" y="198027"/>
                  <a:pt x="440584" y="198027"/>
                </a:cubicBezTo>
                <a:cubicBezTo>
                  <a:pt x="524357" y="176309"/>
                  <a:pt x="574001" y="72373"/>
                  <a:pt x="574001" y="70822"/>
                </a:cubicBezTo>
                <a:cubicBezTo>
                  <a:pt x="574001" y="70822"/>
                  <a:pt x="575552" y="70822"/>
                  <a:pt x="575552" y="69271"/>
                </a:cubicBezTo>
                <a:cubicBezTo>
                  <a:pt x="591065" y="46001"/>
                  <a:pt x="622093" y="46001"/>
                  <a:pt x="639157" y="56860"/>
                </a:cubicBezTo>
                <a:cubicBezTo>
                  <a:pt x="657774" y="67719"/>
                  <a:pt x="663979" y="90989"/>
                  <a:pt x="654671" y="117360"/>
                </a:cubicBezTo>
                <a:cubicBezTo>
                  <a:pt x="611233" y="229053"/>
                  <a:pt x="538319" y="280245"/>
                  <a:pt x="515049" y="294207"/>
                </a:cubicBezTo>
                <a:cubicBezTo>
                  <a:pt x="515049" y="294207"/>
                  <a:pt x="515049" y="294207"/>
                  <a:pt x="508844" y="365566"/>
                </a:cubicBezTo>
                <a:cubicBezTo>
                  <a:pt x="508844" y="365566"/>
                  <a:pt x="508844" y="365566"/>
                  <a:pt x="508844" y="531553"/>
                </a:cubicBezTo>
                <a:cubicBezTo>
                  <a:pt x="508844" y="531553"/>
                  <a:pt x="508844" y="531553"/>
                  <a:pt x="629849" y="553271"/>
                </a:cubicBezTo>
                <a:cubicBezTo>
                  <a:pt x="643811" y="554822"/>
                  <a:pt x="657774" y="567233"/>
                  <a:pt x="663979" y="579643"/>
                </a:cubicBezTo>
                <a:lnTo>
                  <a:pt x="817563" y="846464"/>
                </a:lnTo>
                <a:cubicBezTo>
                  <a:pt x="817563" y="846464"/>
                  <a:pt x="817563" y="846464"/>
                  <a:pt x="792741" y="858874"/>
                </a:cubicBezTo>
                <a:cubicBezTo>
                  <a:pt x="792741" y="858874"/>
                  <a:pt x="792741" y="858874"/>
                  <a:pt x="640709" y="593604"/>
                </a:cubicBezTo>
                <a:cubicBezTo>
                  <a:pt x="640709" y="592053"/>
                  <a:pt x="640709" y="592053"/>
                  <a:pt x="639157" y="592053"/>
                </a:cubicBezTo>
                <a:cubicBezTo>
                  <a:pt x="637606" y="585848"/>
                  <a:pt x="629849" y="581194"/>
                  <a:pt x="625195" y="579643"/>
                </a:cubicBezTo>
                <a:cubicBezTo>
                  <a:pt x="625195" y="579643"/>
                  <a:pt x="625195" y="579643"/>
                  <a:pt x="252871" y="511386"/>
                </a:cubicBezTo>
                <a:cubicBezTo>
                  <a:pt x="248216" y="511386"/>
                  <a:pt x="242011" y="514489"/>
                  <a:pt x="240460" y="517592"/>
                </a:cubicBezTo>
                <a:cubicBezTo>
                  <a:pt x="240460" y="519143"/>
                  <a:pt x="240460" y="519143"/>
                  <a:pt x="238908" y="519143"/>
                </a:cubicBezTo>
                <a:cubicBezTo>
                  <a:pt x="238908" y="519143"/>
                  <a:pt x="238908" y="519143"/>
                  <a:pt x="23270" y="860425"/>
                </a:cubicBezTo>
                <a:cubicBezTo>
                  <a:pt x="23270" y="860425"/>
                  <a:pt x="23270" y="860425"/>
                  <a:pt x="0" y="846464"/>
                </a:cubicBezTo>
                <a:cubicBezTo>
                  <a:pt x="0" y="846464"/>
                  <a:pt x="0" y="846464"/>
                  <a:pt x="215638" y="505181"/>
                </a:cubicBezTo>
                <a:cubicBezTo>
                  <a:pt x="223395" y="491220"/>
                  <a:pt x="242011" y="481912"/>
                  <a:pt x="257525" y="485015"/>
                </a:cubicBezTo>
                <a:cubicBezTo>
                  <a:pt x="257525" y="485015"/>
                  <a:pt x="257525" y="485015"/>
                  <a:pt x="308719" y="494322"/>
                </a:cubicBezTo>
                <a:cubicBezTo>
                  <a:pt x="308719" y="494322"/>
                  <a:pt x="308719" y="494322"/>
                  <a:pt x="308719" y="365566"/>
                </a:cubicBezTo>
                <a:cubicBezTo>
                  <a:pt x="308719" y="365566"/>
                  <a:pt x="308719" y="365566"/>
                  <a:pt x="302514" y="294207"/>
                </a:cubicBezTo>
                <a:cubicBezTo>
                  <a:pt x="279244" y="280245"/>
                  <a:pt x="209433" y="232155"/>
                  <a:pt x="161341" y="118912"/>
                </a:cubicBezTo>
                <a:cubicBezTo>
                  <a:pt x="150481" y="97194"/>
                  <a:pt x="159789" y="67719"/>
                  <a:pt x="178406" y="56860"/>
                </a:cubicBezTo>
                <a:cubicBezTo>
                  <a:pt x="187714" y="51431"/>
                  <a:pt x="198961" y="48328"/>
                  <a:pt x="209821" y="49686"/>
                </a:cubicBezTo>
                <a:close/>
                <a:moveTo>
                  <a:pt x="407987" y="28575"/>
                </a:moveTo>
                <a:cubicBezTo>
                  <a:pt x="374670" y="28575"/>
                  <a:pt x="347662" y="55583"/>
                  <a:pt x="347662" y="88900"/>
                </a:cubicBezTo>
                <a:cubicBezTo>
                  <a:pt x="347662" y="122217"/>
                  <a:pt x="374670" y="149225"/>
                  <a:pt x="407987" y="149225"/>
                </a:cubicBezTo>
                <a:cubicBezTo>
                  <a:pt x="441304" y="149225"/>
                  <a:pt x="468312" y="122217"/>
                  <a:pt x="468312" y="88900"/>
                </a:cubicBezTo>
                <a:cubicBezTo>
                  <a:pt x="468312" y="55583"/>
                  <a:pt x="441304" y="28575"/>
                  <a:pt x="407987" y="28575"/>
                </a:cubicBezTo>
                <a:close/>
                <a:moveTo>
                  <a:pt x="407987" y="0"/>
                </a:moveTo>
                <a:cubicBezTo>
                  <a:pt x="457085" y="0"/>
                  <a:pt x="496887" y="39802"/>
                  <a:pt x="496887" y="88900"/>
                </a:cubicBezTo>
                <a:cubicBezTo>
                  <a:pt x="496887" y="137998"/>
                  <a:pt x="457085" y="177800"/>
                  <a:pt x="407987" y="177800"/>
                </a:cubicBezTo>
                <a:cubicBezTo>
                  <a:pt x="358889" y="177800"/>
                  <a:pt x="319087" y="137998"/>
                  <a:pt x="319087" y="88900"/>
                </a:cubicBezTo>
                <a:cubicBezTo>
                  <a:pt x="319087" y="39802"/>
                  <a:pt x="358889" y="0"/>
                  <a:pt x="4079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8" name="Freeform: Shape 327">
            <a:extLst>
              <a:ext uri="{FF2B5EF4-FFF2-40B4-BE49-F238E27FC236}">
                <a16:creationId xmlns:a16="http://schemas.microsoft.com/office/drawing/2014/main" id="{A4BBDE79-A03C-49D5-B80D-D88423C03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760" y="4406640"/>
            <a:ext cx="647634" cy="388038"/>
          </a:xfrm>
          <a:custGeom>
            <a:avLst/>
            <a:gdLst>
              <a:gd name="connsiteX0" fmla="*/ 125412 w 1020071"/>
              <a:gd name="connsiteY0" fmla="*/ 517526 h 611189"/>
              <a:gd name="connsiteX1" fmla="*/ 153988 w 1020071"/>
              <a:gd name="connsiteY1" fmla="*/ 517526 h 611189"/>
              <a:gd name="connsiteX2" fmla="*/ 153988 w 1020071"/>
              <a:gd name="connsiteY2" fmla="*/ 608014 h 611189"/>
              <a:gd name="connsiteX3" fmla="*/ 125412 w 1020071"/>
              <a:gd name="connsiteY3" fmla="*/ 608014 h 611189"/>
              <a:gd name="connsiteX4" fmla="*/ 587374 w 1020071"/>
              <a:gd name="connsiteY4" fmla="*/ 438151 h 611189"/>
              <a:gd name="connsiteX5" fmla="*/ 581024 w 1020071"/>
              <a:gd name="connsiteY5" fmla="*/ 506414 h 611189"/>
              <a:gd name="connsiteX6" fmla="*/ 617536 w 1020071"/>
              <a:gd name="connsiteY6" fmla="*/ 508001 h 611189"/>
              <a:gd name="connsiteX7" fmla="*/ 622300 w 1020071"/>
              <a:gd name="connsiteY7" fmla="*/ 439739 h 611189"/>
              <a:gd name="connsiteX8" fmla="*/ 575556 w 1020071"/>
              <a:gd name="connsiteY8" fmla="*/ 411164 h 611189"/>
              <a:gd name="connsiteX9" fmla="*/ 637040 w 1020071"/>
              <a:gd name="connsiteY9" fmla="*/ 414260 h 611189"/>
              <a:gd name="connsiteX10" fmla="*/ 647800 w 1020071"/>
              <a:gd name="connsiteY10" fmla="*/ 418903 h 611189"/>
              <a:gd name="connsiteX11" fmla="*/ 650876 w 1020071"/>
              <a:gd name="connsiteY11" fmla="*/ 428190 h 611189"/>
              <a:gd name="connsiteX12" fmla="*/ 641652 w 1020071"/>
              <a:gd name="connsiteY12" fmla="*/ 522607 h 611189"/>
              <a:gd name="connsiteX13" fmla="*/ 629356 w 1020071"/>
              <a:gd name="connsiteY13" fmla="*/ 534989 h 611189"/>
              <a:gd name="connsiteX14" fmla="*/ 627818 w 1020071"/>
              <a:gd name="connsiteY14" fmla="*/ 534989 h 611189"/>
              <a:gd name="connsiteX15" fmla="*/ 566334 w 1020071"/>
              <a:gd name="connsiteY15" fmla="*/ 533441 h 611189"/>
              <a:gd name="connsiteX16" fmla="*/ 557112 w 1020071"/>
              <a:gd name="connsiteY16" fmla="*/ 528798 h 611189"/>
              <a:gd name="connsiteX17" fmla="*/ 554036 w 1020071"/>
              <a:gd name="connsiteY17" fmla="*/ 517963 h 611189"/>
              <a:gd name="connsiteX18" fmla="*/ 561722 w 1020071"/>
              <a:gd name="connsiteY18" fmla="*/ 423547 h 611189"/>
              <a:gd name="connsiteX19" fmla="*/ 575556 w 1020071"/>
              <a:gd name="connsiteY19" fmla="*/ 411164 h 611189"/>
              <a:gd name="connsiteX20" fmla="*/ 711200 w 1020071"/>
              <a:gd name="connsiteY20" fmla="*/ 407989 h 611189"/>
              <a:gd name="connsiteX21" fmla="*/ 701676 w 1020071"/>
              <a:gd name="connsiteY21" fmla="*/ 509590 h 611189"/>
              <a:gd name="connsiteX22" fmla="*/ 735012 w 1020071"/>
              <a:gd name="connsiteY22" fmla="*/ 511177 h 611189"/>
              <a:gd name="connsiteX23" fmla="*/ 744536 w 1020071"/>
              <a:gd name="connsiteY23" fmla="*/ 409577 h 611189"/>
              <a:gd name="connsiteX24" fmla="*/ 698092 w 1020071"/>
              <a:gd name="connsiteY24" fmla="*/ 379383 h 611189"/>
              <a:gd name="connsiteX25" fmla="*/ 760628 w 1020071"/>
              <a:gd name="connsiteY25" fmla="*/ 380940 h 611189"/>
              <a:gd name="connsiteX26" fmla="*/ 770012 w 1020071"/>
              <a:gd name="connsiteY26" fmla="*/ 385611 h 611189"/>
              <a:gd name="connsiteX27" fmla="*/ 773136 w 1020071"/>
              <a:gd name="connsiteY27" fmla="*/ 396510 h 611189"/>
              <a:gd name="connsiteX28" fmla="*/ 762192 w 1020071"/>
              <a:gd name="connsiteY28" fmla="*/ 527295 h 611189"/>
              <a:gd name="connsiteX29" fmla="*/ 748124 w 1020071"/>
              <a:gd name="connsiteY29" fmla="*/ 539751 h 611189"/>
              <a:gd name="connsiteX30" fmla="*/ 685584 w 1020071"/>
              <a:gd name="connsiteY30" fmla="*/ 536637 h 611189"/>
              <a:gd name="connsiteX31" fmla="*/ 676204 w 1020071"/>
              <a:gd name="connsiteY31" fmla="*/ 531966 h 611189"/>
              <a:gd name="connsiteX32" fmla="*/ 671512 w 1020071"/>
              <a:gd name="connsiteY32" fmla="*/ 522624 h 611189"/>
              <a:gd name="connsiteX33" fmla="*/ 684020 w 1020071"/>
              <a:gd name="connsiteY33" fmla="*/ 391839 h 611189"/>
              <a:gd name="connsiteX34" fmla="*/ 698092 w 1020071"/>
              <a:gd name="connsiteY34" fmla="*/ 379383 h 611189"/>
              <a:gd name="connsiteX35" fmla="*/ 836612 w 1020071"/>
              <a:gd name="connsiteY35" fmla="*/ 358776 h 611189"/>
              <a:gd name="connsiteX36" fmla="*/ 822324 w 1020071"/>
              <a:gd name="connsiteY36" fmla="*/ 514351 h 611189"/>
              <a:gd name="connsiteX37" fmla="*/ 857248 w 1020071"/>
              <a:gd name="connsiteY37" fmla="*/ 514351 h 611189"/>
              <a:gd name="connsiteX38" fmla="*/ 871536 w 1020071"/>
              <a:gd name="connsiteY38" fmla="*/ 358776 h 611189"/>
              <a:gd name="connsiteX39" fmla="*/ 823468 w 1020071"/>
              <a:gd name="connsiteY39" fmla="*/ 330201 h 611189"/>
              <a:gd name="connsiteX40" fmla="*/ 886032 w 1020071"/>
              <a:gd name="connsiteY40" fmla="*/ 333307 h 611189"/>
              <a:gd name="connsiteX41" fmla="*/ 896984 w 1020071"/>
              <a:gd name="connsiteY41" fmla="*/ 337965 h 611189"/>
              <a:gd name="connsiteX42" fmla="*/ 900112 w 1020071"/>
              <a:gd name="connsiteY42" fmla="*/ 347281 h 611189"/>
              <a:gd name="connsiteX43" fmla="*/ 884468 w 1020071"/>
              <a:gd name="connsiteY43" fmla="*/ 530504 h 611189"/>
              <a:gd name="connsiteX44" fmla="*/ 870392 w 1020071"/>
              <a:gd name="connsiteY44" fmla="*/ 542926 h 611189"/>
              <a:gd name="connsiteX45" fmla="*/ 807824 w 1020071"/>
              <a:gd name="connsiteY45" fmla="*/ 541373 h 611189"/>
              <a:gd name="connsiteX46" fmla="*/ 796876 w 1020071"/>
              <a:gd name="connsiteY46" fmla="*/ 536715 h 611189"/>
              <a:gd name="connsiteX47" fmla="*/ 793748 w 1020071"/>
              <a:gd name="connsiteY47" fmla="*/ 525846 h 611189"/>
              <a:gd name="connsiteX48" fmla="*/ 809388 w 1020071"/>
              <a:gd name="connsiteY48" fmla="*/ 342623 h 611189"/>
              <a:gd name="connsiteX49" fmla="*/ 823468 w 1020071"/>
              <a:gd name="connsiteY49" fmla="*/ 330201 h 611189"/>
              <a:gd name="connsiteX50" fmla="*/ 553836 w 1020071"/>
              <a:gd name="connsiteY50" fmla="*/ 39654 h 611189"/>
              <a:gd name="connsiteX51" fmla="*/ 978910 w 1020071"/>
              <a:gd name="connsiteY51" fmla="*/ 58291 h 611189"/>
              <a:gd name="connsiteX52" fmla="*/ 1009938 w 1020071"/>
              <a:gd name="connsiteY52" fmla="*/ 72269 h 611189"/>
              <a:gd name="connsiteX53" fmla="*/ 1019246 w 1020071"/>
              <a:gd name="connsiteY53" fmla="*/ 104883 h 611189"/>
              <a:gd name="connsiteX54" fmla="*/ 960294 w 1020071"/>
              <a:gd name="connsiteY54" fmla="*/ 611189 h 611189"/>
              <a:gd name="connsiteX55" fmla="*/ 933922 w 1020071"/>
              <a:gd name="connsiteY55" fmla="*/ 608083 h 611189"/>
              <a:gd name="connsiteX56" fmla="*/ 992874 w 1020071"/>
              <a:gd name="connsiteY56" fmla="*/ 101777 h 611189"/>
              <a:gd name="connsiteX57" fmla="*/ 989770 w 1020071"/>
              <a:gd name="connsiteY57" fmla="*/ 89353 h 611189"/>
              <a:gd name="connsiteX58" fmla="*/ 977360 w 1020071"/>
              <a:gd name="connsiteY58" fmla="*/ 84693 h 611189"/>
              <a:gd name="connsiteX59" fmla="*/ 552286 w 1020071"/>
              <a:gd name="connsiteY59" fmla="*/ 66056 h 611189"/>
              <a:gd name="connsiteX60" fmla="*/ 535220 w 1020071"/>
              <a:gd name="connsiteY60" fmla="*/ 83140 h 611189"/>
              <a:gd name="connsiteX61" fmla="*/ 518156 w 1020071"/>
              <a:gd name="connsiteY61" fmla="*/ 232236 h 611189"/>
              <a:gd name="connsiteX62" fmla="*/ 560042 w 1020071"/>
              <a:gd name="connsiteY62" fmla="*/ 212046 h 611189"/>
              <a:gd name="connsiteX63" fmla="*/ 606584 w 1020071"/>
              <a:gd name="connsiteY63" fmla="*/ 191856 h 611189"/>
              <a:gd name="connsiteX64" fmla="*/ 693460 w 1020071"/>
              <a:gd name="connsiteY64" fmla="*/ 216706 h 611189"/>
              <a:gd name="connsiteX65" fmla="*/ 676394 w 1020071"/>
              <a:gd name="connsiteY65" fmla="*/ 317656 h 611189"/>
              <a:gd name="connsiteX66" fmla="*/ 497988 w 1020071"/>
              <a:gd name="connsiteY66" fmla="*/ 415500 h 611189"/>
              <a:gd name="connsiteX67" fmla="*/ 473166 w 1020071"/>
              <a:gd name="connsiteY67" fmla="*/ 611189 h 611189"/>
              <a:gd name="connsiteX68" fmla="*/ 445240 w 1020071"/>
              <a:gd name="connsiteY68" fmla="*/ 608083 h 611189"/>
              <a:gd name="connsiteX69" fmla="*/ 468512 w 1020071"/>
              <a:gd name="connsiteY69" fmla="*/ 426372 h 611189"/>
              <a:gd name="connsiteX70" fmla="*/ 397148 w 1020071"/>
              <a:gd name="connsiteY70" fmla="*/ 452774 h 611189"/>
              <a:gd name="connsiteX71" fmla="*/ 397148 w 1020071"/>
              <a:gd name="connsiteY71" fmla="*/ 609636 h 611189"/>
              <a:gd name="connsiteX72" fmla="*/ 369224 w 1020071"/>
              <a:gd name="connsiteY72" fmla="*/ 609636 h 611189"/>
              <a:gd name="connsiteX73" fmla="*/ 369224 w 1020071"/>
              <a:gd name="connsiteY73" fmla="*/ 443456 h 611189"/>
              <a:gd name="connsiteX74" fmla="*/ 378532 w 1020071"/>
              <a:gd name="connsiteY74" fmla="*/ 431031 h 611189"/>
              <a:gd name="connsiteX75" fmla="*/ 660880 w 1020071"/>
              <a:gd name="connsiteY75" fmla="*/ 295913 h 611189"/>
              <a:gd name="connsiteX76" fmla="*/ 670188 w 1020071"/>
              <a:gd name="connsiteY76" fmla="*/ 232236 h 611189"/>
              <a:gd name="connsiteX77" fmla="*/ 617442 w 1020071"/>
              <a:gd name="connsiteY77" fmla="*/ 216706 h 611189"/>
              <a:gd name="connsiteX78" fmla="*/ 570902 w 1020071"/>
              <a:gd name="connsiteY78" fmla="*/ 236896 h 611189"/>
              <a:gd name="connsiteX79" fmla="*/ 321132 w 1020071"/>
              <a:gd name="connsiteY79" fmla="*/ 316103 h 611189"/>
              <a:gd name="connsiteX80" fmla="*/ 240460 w 1020071"/>
              <a:gd name="connsiteY80" fmla="*/ 387545 h 611189"/>
              <a:gd name="connsiteX81" fmla="*/ 221844 w 1020071"/>
              <a:gd name="connsiteY81" fmla="*/ 387545 h 611189"/>
              <a:gd name="connsiteX82" fmla="*/ 155136 w 1020071"/>
              <a:gd name="connsiteY82" fmla="*/ 330081 h 611189"/>
              <a:gd name="connsiteX83" fmla="*/ 27924 w 1020071"/>
              <a:gd name="connsiteY83" fmla="*/ 476071 h 611189"/>
              <a:gd name="connsiteX84" fmla="*/ 27924 w 1020071"/>
              <a:gd name="connsiteY84" fmla="*/ 609636 h 611189"/>
              <a:gd name="connsiteX85" fmla="*/ 0 w 1020071"/>
              <a:gd name="connsiteY85" fmla="*/ 609636 h 611189"/>
              <a:gd name="connsiteX86" fmla="*/ 0 w 1020071"/>
              <a:gd name="connsiteY86" fmla="*/ 476071 h 611189"/>
              <a:gd name="connsiteX87" fmla="*/ 156686 w 1020071"/>
              <a:gd name="connsiteY87" fmla="*/ 300572 h 611189"/>
              <a:gd name="connsiteX88" fmla="*/ 167546 w 1020071"/>
              <a:gd name="connsiteY88" fmla="*/ 303678 h 611189"/>
              <a:gd name="connsiteX89" fmla="*/ 231152 w 1020071"/>
              <a:gd name="connsiteY89" fmla="*/ 359589 h 611189"/>
              <a:gd name="connsiteX90" fmla="*/ 305618 w 1020071"/>
              <a:gd name="connsiteY90" fmla="*/ 292807 h 611189"/>
              <a:gd name="connsiteX91" fmla="*/ 313374 w 1020071"/>
              <a:gd name="connsiteY91" fmla="*/ 288147 h 611189"/>
              <a:gd name="connsiteX92" fmla="*/ 488680 w 1020071"/>
              <a:gd name="connsiteY92" fmla="*/ 244661 h 611189"/>
              <a:gd name="connsiteX93" fmla="*/ 507296 w 1020071"/>
              <a:gd name="connsiteY93" fmla="*/ 80034 h 611189"/>
              <a:gd name="connsiteX94" fmla="*/ 553836 w 1020071"/>
              <a:gd name="connsiteY94" fmla="*/ 39654 h 611189"/>
              <a:gd name="connsiteX95" fmla="*/ 230980 w 1020071"/>
              <a:gd name="connsiteY95" fmla="*/ 26988 h 611189"/>
              <a:gd name="connsiteX96" fmla="*/ 117472 w 1020071"/>
              <a:gd name="connsiteY96" fmla="*/ 140495 h 611189"/>
              <a:gd name="connsiteX97" fmla="*/ 230980 w 1020071"/>
              <a:gd name="connsiteY97" fmla="*/ 254002 h 611189"/>
              <a:gd name="connsiteX98" fmla="*/ 344488 w 1020071"/>
              <a:gd name="connsiteY98" fmla="*/ 140495 h 611189"/>
              <a:gd name="connsiteX99" fmla="*/ 230980 w 1020071"/>
              <a:gd name="connsiteY99" fmla="*/ 26988 h 611189"/>
              <a:gd name="connsiteX100" fmla="*/ 230188 w 1020071"/>
              <a:gd name="connsiteY100" fmla="*/ 0 h 611189"/>
              <a:gd name="connsiteX101" fmla="*/ 371476 w 1020071"/>
              <a:gd name="connsiteY101" fmla="*/ 141288 h 611189"/>
              <a:gd name="connsiteX102" fmla="*/ 230188 w 1020071"/>
              <a:gd name="connsiteY102" fmla="*/ 282576 h 611189"/>
              <a:gd name="connsiteX103" fmla="*/ 88900 w 1020071"/>
              <a:gd name="connsiteY103" fmla="*/ 141288 h 611189"/>
              <a:gd name="connsiteX104" fmla="*/ 230188 w 1020071"/>
              <a:gd name="connsiteY104" fmla="*/ 0 h 61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020071" h="611189">
                <a:moveTo>
                  <a:pt x="125412" y="517526"/>
                </a:moveTo>
                <a:lnTo>
                  <a:pt x="153988" y="517526"/>
                </a:lnTo>
                <a:lnTo>
                  <a:pt x="153988" y="608014"/>
                </a:lnTo>
                <a:lnTo>
                  <a:pt x="125412" y="608014"/>
                </a:lnTo>
                <a:close/>
                <a:moveTo>
                  <a:pt x="587374" y="438151"/>
                </a:moveTo>
                <a:lnTo>
                  <a:pt x="581024" y="506414"/>
                </a:lnTo>
                <a:lnTo>
                  <a:pt x="617536" y="508001"/>
                </a:lnTo>
                <a:lnTo>
                  <a:pt x="622300" y="439739"/>
                </a:lnTo>
                <a:close/>
                <a:moveTo>
                  <a:pt x="575556" y="411164"/>
                </a:moveTo>
                <a:cubicBezTo>
                  <a:pt x="575556" y="411164"/>
                  <a:pt x="575556" y="411164"/>
                  <a:pt x="637040" y="414260"/>
                </a:cubicBezTo>
                <a:cubicBezTo>
                  <a:pt x="641652" y="414260"/>
                  <a:pt x="644726" y="415808"/>
                  <a:pt x="647800" y="418903"/>
                </a:cubicBezTo>
                <a:cubicBezTo>
                  <a:pt x="649338" y="420451"/>
                  <a:pt x="650876" y="425094"/>
                  <a:pt x="650876" y="428190"/>
                </a:cubicBezTo>
                <a:cubicBezTo>
                  <a:pt x="650876" y="428190"/>
                  <a:pt x="650876" y="428190"/>
                  <a:pt x="641652" y="522607"/>
                </a:cubicBezTo>
                <a:cubicBezTo>
                  <a:pt x="641652" y="530346"/>
                  <a:pt x="635504" y="534989"/>
                  <a:pt x="629356" y="534989"/>
                </a:cubicBezTo>
                <a:cubicBezTo>
                  <a:pt x="629356" y="534989"/>
                  <a:pt x="627818" y="534989"/>
                  <a:pt x="627818" y="534989"/>
                </a:cubicBezTo>
                <a:cubicBezTo>
                  <a:pt x="627818" y="534989"/>
                  <a:pt x="627818" y="534989"/>
                  <a:pt x="566334" y="533441"/>
                </a:cubicBezTo>
                <a:cubicBezTo>
                  <a:pt x="563260" y="533441"/>
                  <a:pt x="560186" y="531894"/>
                  <a:pt x="557112" y="528798"/>
                </a:cubicBezTo>
                <a:cubicBezTo>
                  <a:pt x="555574" y="525702"/>
                  <a:pt x="554036" y="522607"/>
                  <a:pt x="554036" y="517963"/>
                </a:cubicBezTo>
                <a:cubicBezTo>
                  <a:pt x="554036" y="517963"/>
                  <a:pt x="554036" y="517963"/>
                  <a:pt x="561722" y="423547"/>
                </a:cubicBezTo>
                <a:cubicBezTo>
                  <a:pt x="563260" y="417355"/>
                  <a:pt x="567872" y="411164"/>
                  <a:pt x="575556" y="411164"/>
                </a:cubicBezTo>
                <a:close/>
                <a:moveTo>
                  <a:pt x="711200" y="407989"/>
                </a:moveTo>
                <a:lnTo>
                  <a:pt x="701676" y="509590"/>
                </a:lnTo>
                <a:lnTo>
                  <a:pt x="735012" y="511177"/>
                </a:lnTo>
                <a:lnTo>
                  <a:pt x="744536" y="409577"/>
                </a:lnTo>
                <a:close/>
                <a:moveTo>
                  <a:pt x="698092" y="379383"/>
                </a:moveTo>
                <a:cubicBezTo>
                  <a:pt x="698092" y="379383"/>
                  <a:pt x="698092" y="379383"/>
                  <a:pt x="760628" y="380940"/>
                </a:cubicBezTo>
                <a:cubicBezTo>
                  <a:pt x="763756" y="380940"/>
                  <a:pt x="768448" y="382497"/>
                  <a:pt x="770012" y="385611"/>
                </a:cubicBezTo>
                <a:cubicBezTo>
                  <a:pt x="773136" y="388725"/>
                  <a:pt x="774700" y="391839"/>
                  <a:pt x="773136" y="396510"/>
                </a:cubicBezTo>
                <a:cubicBezTo>
                  <a:pt x="773136" y="396510"/>
                  <a:pt x="773136" y="396510"/>
                  <a:pt x="762192" y="527295"/>
                </a:cubicBezTo>
                <a:cubicBezTo>
                  <a:pt x="762192" y="533523"/>
                  <a:pt x="755940" y="539751"/>
                  <a:pt x="748124" y="539751"/>
                </a:cubicBezTo>
                <a:cubicBezTo>
                  <a:pt x="748124" y="539751"/>
                  <a:pt x="748124" y="539751"/>
                  <a:pt x="685584" y="536637"/>
                </a:cubicBezTo>
                <a:cubicBezTo>
                  <a:pt x="682456" y="536637"/>
                  <a:pt x="677768" y="535080"/>
                  <a:pt x="676204" y="531966"/>
                </a:cubicBezTo>
                <a:cubicBezTo>
                  <a:pt x="673076" y="530409"/>
                  <a:pt x="671512" y="525738"/>
                  <a:pt x="671512" y="522624"/>
                </a:cubicBezTo>
                <a:cubicBezTo>
                  <a:pt x="671512" y="522624"/>
                  <a:pt x="671512" y="522624"/>
                  <a:pt x="684020" y="391839"/>
                </a:cubicBezTo>
                <a:cubicBezTo>
                  <a:pt x="684020" y="384054"/>
                  <a:pt x="690276" y="377826"/>
                  <a:pt x="698092" y="379383"/>
                </a:cubicBezTo>
                <a:close/>
                <a:moveTo>
                  <a:pt x="836612" y="358776"/>
                </a:moveTo>
                <a:lnTo>
                  <a:pt x="822324" y="514351"/>
                </a:lnTo>
                <a:lnTo>
                  <a:pt x="857248" y="514351"/>
                </a:lnTo>
                <a:lnTo>
                  <a:pt x="871536" y="358776"/>
                </a:lnTo>
                <a:close/>
                <a:moveTo>
                  <a:pt x="823468" y="330201"/>
                </a:moveTo>
                <a:cubicBezTo>
                  <a:pt x="823468" y="330201"/>
                  <a:pt x="823468" y="330201"/>
                  <a:pt x="886032" y="333307"/>
                </a:cubicBezTo>
                <a:cubicBezTo>
                  <a:pt x="890728" y="333307"/>
                  <a:pt x="893856" y="334859"/>
                  <a:pt x="896984" y="337965"/>
                </a:cubicBezTo>
                <a:cubicBezTo>
                  <a:pt x="898548" y="341070"/>
                  <a:pt x="900112" y="344176"/>
                  <a:pt x="900112" y="347281"/>
                </a:cubicBezTo>
                <a:cubicBezTo>
                  <a:pt x="900112" y="347281"/>
                  <a:pt x="900112" y="347281"/>
                  <a:pt x="884468" y="530504"/>
                </a:cubicBezTo>
                <a:cubicBezTo>
                  <a:pt x="882904" y="538268"/>
                  <a:pt x="876648" y="542926"/>
                  <a:pt x="870392" y="542926"/>
                </a:cubicBezTo>
                <a:cubicBezTo>
                  <a:pt x="870392" y="542926"/>
                  <a:pt x="870392" y="542926"/>
                  <a:pt x="807824" y="541373"/>
                </a:cubicBezTo>
                <a:cubicBezTo>
                  <a:pt x="803132" y="541373"/>
                  <a:pt x="800004" y="539821"/>
                  <a:pt x="796876" y="536715"/>
                </a:cubicBezTo>
                <a:cubicBezTo>
                  <a:pt x="795312" y="533610"/>
                  <a:pt x="793748" y="530504"/>
                  <a:pt x="793748" y="525846"/>
                </a:cubicBezTo>
                <a:cubicBezTo>
                  <a:pt x="793748" y="525846"/>
                  <a:pt x="793748" y="525846"/>
                  <a:pt x="809388" y="342623"/>
                </a:cubicBezTo>
                <a:cubicBezTo>
                  <a:pt x="810952" y="336412"/>
                  <a:pt x="817212" y="330201"/>
                  <a:pt x="823468" y="330201"/>
                </a:cubicBezTo>
                <a:close/>
                <a:moveTo>
                  <a:pt x="553836" y="39654"/>
                </a:moveTo>
                <a:cubicBezTo>
                  <a:pt x="553836" y="39654"/>
                  <a:pt x="553836" y="39654"/>
                  <a:pt x="978910" y="58291"/>
                </a:cubicBezTo>
                <a:cubicBezTo>
                  <a:pt x="991322" y="58291"/>
                  <a:pt x="1002182" y="62950"/>
                  <a:pt x="1009938" y="72269"/>
                </a:cubicBezTo>
                <a:cubicBezTo>
                  <a:pt x="1016144" y="78481"/>
                  <a:pt x="1022348" y="89353"/>
                  <a:pt x="1019246" y="104883"/>
                </a:cubicBezTo>
                <a:cubicBezTo>
                  <a:pt x="1019246" y="104883"/>
                  <a:pt x="1019246" y="104883"/>
                  <a:pt x="960294" y="611189"/>
                </a:cubicBezTo>
                <a:cubicBezTo>
                  <a:pt x="960294" y="611189"/>
                  <a:pt x="960294" y="611189"/>
                  <a:pt x="933922" y="608083"/>
                </a:cubicBezTo>
                <a:cubicBezTo>
                  <a:pt x="933922" y="608083"/>
                  <a:pt x="933922" y="608083"/>
                  <a:pt x="992874" y="101777"/>
                </a:cubicBezTo>
                <a:cubicBezTo>
                  <a:pt x="992874" y="97118"/>
                  <a:pt x="992874" y="92459"/>
                  <a:pt x="989770" y="89353"/>
                </a:cubicBezTo>
                <a:cubicBezTo>
                  <a:pt x="986668" y="87800"/>
                  <a:pt x="982014" y="84693"/>
                  <a:pt x="977360" y="84693"/>
                </a:cubicBezTo>
                <a:cubicBezTo>
                  <a:pt x="977360" y="84693"/>
                  <a:pt x="977360" y="84693"/>
                  <a:pt x="552286" y="66056"/>
                </a:cubicBezTo>
                <a:cubicBezTo>
                  <a:pt x="544528" y="66056"/>
                  <a:pt x="536772" y="73822"/>
                  <a:pt x="535220" y="83140"/>
                </a:cubicBezTo>
                <a:cubicBezTo>
                  <a:pt x="535220" y="83140"/>
                  <a:pt x="535220" y="83140"/>
                  <a:pt x="518156" y="232236"/>
                </a:cubicBezTo>
                <a:cubicBezTo>
                  <a:pt x="530566" y="226024"/>
                  <a:pt x="544528" y="219812"/>
                  <a:pt x="560042" y="212046"/>
                </a:cubicBezTo>
                <a:cubicBezTo>
                  <a:pt x="574004" y="205834"/>
                  <a:pt x="589518" y="199622"/>
                  <a:pt x="606584" y="191856"/>
                </a:cubicBezTo>
                <a:cubicBezTo>
                  <a:pt x="637610" y="177878"/>
                  <a:pt x="674844" y="188750"/>
                  <a:pt x="693460" y="216706"/>
                </a:cubicBezTo>
                <a:cubicBezTo>
                  <a:pt x="716730" y="252426"/>
                  <a:pt x="710524" y="292807"/>
                  <a:pt x="676394" y="317656"/>
                </a:cubicBezTo>
                <a:cubicBezTo>
                  <a:pt x="632956" y="350271"/>
                  <a:pt x="569350" y="384439"/>
                  <a:pt x="497988" y="415500"/>
                </a:cubicBezTo>
                <a:cubicBezTo>
                  <a:pt x="497988" y="415500"/>
                  <a:pt x="497988" y="415500"/>
                  <a:pt x="473166" y="611189"/>
                </a:cubicBezTo>
                <a:cubicBezTo>
                  <a:pt x="473166" y="611189"/>
                  <a:pt x="473166" y="611189"/>
                  <a:pt x="445240" y="608083"/>
                </a:cubicBezTo>
                <a:cubicBezTo>
                  <a:pt x="445240" y="608083"/>
                  <a:pt x="445240" y="608083"/>
                  <a:pt x="468512" y="426372"/>
                </a:cubicBezTo>
                <a:cubicBezTo>
                  <a:pt x="445240" y="435690"/>
                  <a:pt x="421970" y="445009"/>
                  <a:pt x="397148" y="452774"/>
                </a:cubicBezTo>
                <a:cubicBezTo>
                  <a:pt x="397148" y="452774"/>
                  <a:pt x="397148" y="452774"/>
                  <a:pt x="397148" y="609636"/>
                </a:cubicBezTo>
                <a:cubicBezTo>
                  <a:pt x="397148" y="609636"/>
                  <a:pt x="397148" y="609636"/>
                  <a:pt x="369224" y="609636"/>
                </a:cubicBezTo>
                <a:cubicBezTo>
                  <a:pt x="369224" y="609636"/>
                  <a:pt x="369224" y="609636"/>
                  <a:pt x="369224" y="443456"/>
                </a:cubicBezTo>
                <a:cubicBezTo>
                  <a:pt x="369224" y="437243"/>
                  <a:pt x="373878" y="432584"/>
                  <a:pt x="378532" y="431031"/>
                </a:cubicBezTo>
                <a:cubicBezTo>
                  <a:pt x="490230" y="393757"/>
                  <a:pt x="597274" y="342505"/>
                  <a:pt x="660880" y="295913"/>
                </a:cubicBezTo>
                <a:cubicBezTo>
                  <a:pt x="671740" y="288147"/>
                  <a:pt x="693460" y="266404"/>
                  <a:pt x="670188" y="232236"/>
                </a:cubicBezTo>
                <a:cubicBezTo>
                  <a:pt x="659330" y="215152"/>
                  <a:pt x="636058" y="207387"/>
                  <a:pt x="617442" y="216706"/>
                </a:cubicBezTo>
                <a:cubicBezTo>
                  <a:pt x="600378" y="224471"/>
                  <a:pt x="586416" y="230683"/>
                  <a:pt x="570902" y="236896"/>
                </a:cubicBezTo>
                <a:cubicBezTo>
                  <a:pt x="493334" y="272617"/>
                  <a:pt x="431278" y="302125"/>
                  <a:pt x="321132" y="316103"/>
                </a:cubicBezTo>
                <a:cubicBezTo>
                  <a:pt x="321132" y="316103"/>
                  <a:pt x="321132" y="316103"/>
                  <a:pt x="240460" y="387545"/>
                </a:cubicBezTo>
                <a:cubicBezTo>
                  <a:pt x="234256" y="392204"/>
                  <a:pt x="226498" y="392204"/>
                  <a:pt x="221844" y="387545"/>
                </a:cubicBezTo>
                <a:cubicBezTo>
                  <a:pt x="221844" y="387545"/>
                  <a:pt x="221844" y="387545"/>
                  <a:pt x="155136" y="330081"/>
                </a:cubicBezTo>
                <a:cubicBezTo>
                  <a:pt x="69810" y="348718"/>
                  <a:pt x="27924" y="396863"/>
                  <a:pt x="27924" y="476071"/>
                </a:cubicBezTo>
                <a:cubicBezTo>
                  <a:pt x="27924" y="476071"/>
                  <a:pt x="27924" y="476071"/>
                  <a:pt x="27924" y="609636"/>
                </a:cubicBezTo>
                <a:cubicBezTo>
                  <a:pt x="27924" y="609636"/>
                  <a:pt x="27924" y="609636"/>
                  <a:pt x="0" y="609636"/>
                </a:cubicBezTo>
                <a:cubicBezTo>
                  <a:pt x="0" y="609636"/>
                  <a:pt x="0" y="609636"/>
                  <a:pt x="0" y="476071"/>
                </a:cubicBezTo>
                <a:cubicBezTo>
                  <a:pt x="0" y="381332"/>
                  <a:pt x="52746" y="322315"/>
                  <a:pt x="156686" y="300572"/>
                </a:cubicBezTo>
                <a:cubicBezTo>
                  <a:pt x="159790" y="300572"/>
                  <a:pt x="164444" y="302125"/>
                  <a:pt x="167546" y="303678"/>
                </a:cubicBezTo>
                <a:cubicBezTo>
                  <a:pt x="167546" y="303678"/>
                  <a:pt x="167546" y="303678"/>
                  <a:pt x="231152" y="359589"/>
                </a:cubicBezTo>
                <a:cubicBezTo>
                  <a:pt x="231152" y="359589"/>
                  <a:pt x="231152" y="359589"/>
                  <a:pt x="305618" y="292807"/>
                </a:cubicBezTo>
                <a:cubicBezTo>
                  <a:pt x="308720" y="289700"/>
                  <a:pt x="310272" y="289700"/>
                  <a:pt x="313374" y="288147"/>
                </a:cubicBezTo>
                <a:cubicBezTo>
                  <a:pt x="387840" y="280382"/>
                  <a:pt x="439036" y="264851"/>
                  <a:pt x="488680" y="244661"/>
                </a:cubicBezTo>
                <a:cubicBezTo>
                  <a:pt x="488680" y="244661"/>
                  <a:pt x="488680" y="244661"/>
                  <a:pt x="507296" y="80034"/>
                </a:cubicBezTo>
                <a:cubicBezTo>
                  <a:pt x="511950" y="56738"/>
                  <a:pt x="530566" y="38101"/>
                  <a:pt x="553836" y="39654"/>
                </a:cubicBezTo>
                <a:close/>
                <a:moveTo>
                  <a:pt x="230980" y="26988"/>
                </a:moveTo>
                <a:cubicBezTo>
                  <a:pt x="168292" y="26988"/>
                  <a:pt x="117472" y="77807"/>
                  <a:pt x="117472" y="140495"/>
                </a:cubicBezTo>
                <a:cubicBezTo>
                  <a:pt x="117472" y="203183"/>
                  <a:pt x="168292" y="254002"/>
                  <a:pt x="230980" y="254002"/>
                </a:cubicBezTo>
                <a:cubicBezTo>
                  <a:pt x="293668" y="254002"/>
                  <a:pt x="344488" y="203183"/>
                  <a:pt x="344488" y="140495"/>
                </a:cubicBezTo>
                <a:cubicBezTo>
                  <a:pt x="344488" y="77807"/>
                  <a:pt x="293668" y="26988"/>
                  <a:pt x="230980" y="26988"/>
                </a:cubicBezTo>
                <a:close/>
                <a:moveTo>
                  <a:pt x="230188" y="0"/>
                </a:moveTo>
                <a:cubicBezTo>
                  <a:pt x="308216" y="0"/>
                  <a:pt x="371476" y="63257"/>
                  <a:pt x="371476" y="141288"/>
                </a:cubicBezTo>
                <a:cubicBezTo>
                  <a:pt x="371476" y="219319"/>
                  <a:pt x="308216" y="282576"/>
                  <a:pt x="230188" y="282576"/>
                </a:cubicBezTo>
                <a:cubicBezTo>
                  <a:pt x="152156" y="282576"/>
                  <a:pt x="88900" y="219319"/>
                  <a:pt x="88900" y="141288"/>
                </a:cubicBezTo>
                <a:cubicBezTo>
                  <a:pt x="88900" y="63257"/>
                  <a:pt x="152156" y="0"/>
                  <a:pt x="2301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2" name="Freeform: Shape 331">
            <a:extLst>
              <a:ext uri="{FF2B5EF4-FFF2-40B4-BE49-F238E27FC236}">
                <a16:creationId xmlns:a16="http://schemas.microsoft.com/office/drawing/2014/main" id="{2B15AFBF-C2E6-42D0-AF89-A9C11A6C1A87}"/>
              </a:ext>
            </a:extLst>
          </p:cNvPr>
          <p:cNvSpPr>
            <a:spLocks/>
          </p:cNvSpPr>
          <p:nvPr/>
        </p:nvSpPr>
        <p:spPr bwMode="auto">
          <a:xfrm>
            <a:off x="8656126" y="3129978"/>
            <a:ext cx="521931" cy="635979"/>
          </a:xfrm>
          <a:custGeom>
            <a:avLst/>
            <a:gdLst>
              <a:gd name="connsiteX0" fmla="*/ 217353 w 822079"/>
              <a:gd name="connsiteY0" fmla="*/ 708025 h 1001714"/>
              <a:gd name="connsiteX1" fmla="*/ 69867 w 822079"/>
              <a:gd name="connsiteY1" fmla="*/ 815394 h 1001714"/>
              <a:gd name="connsiteX2" fmla="*/ 71419 w 822079"/>
              <a:gd name="connsiteY2" fmla="*/ 846515 h 1001714"/>
              <a:gd name="connsiteX3" fmla="*/ 100917 w 822079"/>
              <a:gd name="connsiteY3" fmla="*/ 862076 h 1001714"/>
              <a:gd name="connsiteX4" fmla="*/ 270137 w 822079"/>
              <a:gd name="connsiteY4" fmla="*/ 765600 h 1001714"/>
              <a:gd name="connsiteX5" fmla="*/ 217353 w 822079"/>
              <a:gd name="connsiteY5" fmla="*/ 708025 h 1001714"/>
              <a:gd name="connsiteX6" fmla="*/ 549785 w 822079"/>
              <a:gd name="connsiteY6" fmla="*/ 496888 h 1001714"/>
              <a:gd name="connsiteX7" fmla="*/ 576277 w 822079"/>
              <a:gd name="connsiteY7" fmla="*/ 496888 h 1001714"/>
              <a:gd name="connsiteX8" fmla="*/ 576277 w 822079"/>
              <a:gd name="connsiteY8" fmla="*/ 526422 h 1001714"/>
              <a:gd name="connsiteX9" fmla="*/ 647963 w 822079"/>
              <a:gd name="connsiteY9" fmla="*/ 608807 h 1001714"/>
              <a:gd name="connsiteX10" fmla="*/ 619913 w 822079"/>
              <a:gd name="connsiteY10" fmla="*/ 608807 h 1001714"/>
              <a:gd name="connsiteX11" fmla="*/ 562253 w 822079"/>
              <a:gd name="connsiteY11" fmla="*/ 552848 h 1001714"/>
              <a:gd name="connsiteX12" fmla="*/ 512385 w 822079"/>
              <a:gd name="connsiteY12" fmla="*/ 596372 h 1001714"/>
              <a:gd name="connsiteX13" fmla="*/ 565369 w 822079"/>
              <a:gd name="connsiteY13" fmla="*/ 636787 h 1001714"/>
              <a:gd name="connsiteX14" fmla="*/ 641729 w 822079"/>
              <a:gd name="connsiteY14" fmla="*/ 706736 h 1001714"/>
              <a:gd name="connsiteX15" fmla="*/ 576277 w 822079"/>
              <a:gd name="connsiteY15" fmla="*/ 768913 h 1001714"/>
              <a:gd name="connsiteX16" fmla="*/ 576277 w 822079"/>
              <a:gd name="connsiteY16" fmla="*/ 795338 h 1001714"/>
              <a:gd name="connsiteX17" fmla="*/ 549785 w 822079"/>
              <a:gd name="connsiteY17" fmla="*/ 795338 h 1001714"/>
              <a:gd name="connsiteX18" fmla="*/ 549785 w 822079"/>
              <a:gd name="connsiteY18" fmla="*/ 768913 h 1001714"/>
              <a:gd name="connsiteX19" fmla="*/ 478101 w 822079"/>
              <a:gd name="connsiteY19" fmla="*/ 686528 h 1001714"/>
              <a:gd name="connsiteX20" fmla="*/ 506151 w 822079"/>
              <a:gd name="connsiteY20" fmla="*/ 686528 h 1001714"/>
              <a:gd name="connsiteX21" fmla="*/ 562253 w 822079"/>
              <a:gd name="connsiteY21" fmla="*/ 742488 h 1001714"/>
              <a:gd name="connsiteX22" fmla="*/ 613679 w 822079"/>
              <a:gd name="connsiteY22" fmla="*/ 706736 h 1001714"/>
              <a:gd name="connsiteX23" fmla="*/ 559135 w 822079"/>
              <a:gd name="connsiteY23" fmla="*/ 663212 h 1001714"/>
              <a:gd name="connsiteX24" fmla="*/ 485891 w 822079"/>
              <a:gd name="connsiteY24" fmla="*/ 596372 h 1001714"/>
              <a:gd name="connsiteX25" fmla="*/ 549785 w 822079"/>
              <a:gd name="connsiteY25" fmla="*/ 526422 h 1001714"/>
              <a:gd name="connsiteX26" fmla="*/ 549785 w 822079"/>
              <a:gd name="connsiteY26" fmla="*/ 496888 h 1001714"/>
              <a:gd name="connsiteX27" fmla="*/ 56641 w 822079"/>
              <a:gd name="connsiteY27" fmla="*/ 217489 h 1001714"/>
              <a:gd name="connsiteX28" fmla="*/ 42701 w 822079"/>
              <a:gd name="connsiteY28" fmla="*/ 220593 h 1001714"/>
              <a:gd name="connsiteX29" fmla="*/ 28761 w 822079"/>
              <a:gd name="connsiteY29" fmla="*/ 262493 h 1001714"/>
              <a:gd name="connsiteX30" fmla="*/ 160409 w 822079"/>
              <a:gd name="connsiteY30" fmla="*/ 498376 h 1001714"/>
              <a:gd name="connsiteX31" fmla="*/ 166605 w 822079"/>
              <a:gd name="connsiteY31" fmla="*/ 503032 h 1001714"/>
              <a:gd name="connsiteX32" fmla="*/ 169701 w 822079"/>
              <a:gd name="connsiteY32" fmla="*/ 509240 h 1001714"/>
              <a:gd name="connsiteX33" fmla="*/ 177445 w 822079"/>
              <a:gd name="connsiteY33" fmla="*/ 537173 h 1001714"/>
              <a:gd name="connsiteX34" fmla="*/ 200677 w 822079"/>
              <a:gd name="connsiteY34" fmla="*/ 630285 h 1001714"/>
              <a:gd name="connsiteX35" fmla="*/ 217713 w 822079"/>
              <a:gd name="connsiteY35" fmla="*/ 667530 h 1001714"/>
              <a:gd name="connsiteX36" fmla="*/ 313737 w 822079"/>
              <a:gd name="connsiteY36" fmla="*/ 771504 h 1001714"/>
              <a:gd name="connsiteX37" fmla="*/ 316833 w 822079"/>
              <a:gd name="connsiteY37" fmla="*/ 787023 h 1001714"/>
              <a:gd name="connsiteX38" fmla="*/ 240945 w 822079"/>
              <a:gd name="connsiteY38" fmla="*/ 940658 h 1001714"/>
              <a:gd name="connsiteX39" fmla="*/ 254885 w 822079"/>
              <a:gd name="connsiteY39" fmla="*/ 970143 h 1001714"/>
              <a:gd name="connsiteX40" fmla="*/ 288957 w 822079"/>
              <a:gd name="connsiteY40" fmla="*/ 968591 h 1001714"/>
              <a:gd name="connsiteX41" fmla="*/ 405117 w 822079"/>
              <a:gd name="connsiteY41" fmla="*/ 776160 h 1001714"/>
              <a:gd name="connsiteX42" fmla="*/ 406665 w 822079"/>
              <a:gd name="connsiteY42" fmla="*/ 759089 h 1001714"/>
              <a:gd name="connsiteX43" fmla="*/ 326129 w 822079"/>
              <a:gd name="connsiteY43" fmla="*/ 611663 h 1001714"/>
              <a:gd name="connsiteX44" fmla="*/ 326129 w 822079"/>
              <a:gd name="connsiteY44" fmla="*/ 608559 h 1001714"/>
              <a:gd name="connsiteX45" fmla="*/ 305993 w 822079"/>
              <a:gd name="connsiteY45" fmla="*/ 530966 h 1001714"/>
              <a:gd name="connsiteX46" fmla="*/ 316833 w 822079"/>
              <a:gd name="connsiteY46" fmla="*/ 515447 h 1001714"/>
              <a:gd name="connsiteX47" fmla="*/ 518177 w 822079"/>
              <a:gd name="connsiteY47" fmla="*/ 368020 h 1001714"/>
              <a:gd name="connsiteX48" fmla="*/ 522821 w 822079"/>
              <a:gd name="connsiteY48" fmla="*/ 318360 h 1001714"/>
              <a:gd name="connsiteX49" fmla="*/ 504237 w 822079"/>
              <a:gd name="connsiteY49" fmla="*/ 310601 h 1001714"/>
              <a:gd name="connsiteX50" fmla="*/ 482553 w 822079"/>
              <a:gd name="connsiteY50" fmla="*/ 319912 h 1001714"/>
              <a:gd name="connsiteX51" fmla="*/ 247141 w 822079"/>
              <a:gd name="connsiteY51" fmla="*/ 428543 h 1001714"/>
              <a:gd name="connsiteX52" fmla="*/ 78321 w 822079"/>
              <a:gd name="connsiteY52" fmla="*/ 243871 h 1001714"/>
              <a:gd name="connsiteX53" fmla="*/ 75225 w 822079"/>
              <a:gd name="connsiteY53" fmla="*/ 236112 h 1001714"/>
              <a:gd name="connsiteX54" fmla="*/ 62833 w 822079"/>
              <a:gd name="connsiteY54" fmla="*/ 219041 h 1001714"/>
              <a:gd name="connsiteX55" fmla="*/ 56641 w 822079"/>
              <a:gd name="connsiteY55" fmla="*/ 217489 h 1001714"/>
              <a:gd name="connsiteX56" fmla="*/ 292141 w 822079"/>
              <a:gd name="connsiteY56" fmla="*/ 198315 h 1001714"/>
              <a:gd name="connsiteX57" fmla="*/ 206575 w 822079"/>
              <a:gd name="connsiteY57" fmla="*/ 259025 h 1001714"/>
              <a:gd name="connsiteX58" fmla="*/ 219021 w 822079"/>
              <a:gd name="connsiteY58" fmla="*/ 315066 h 1001714"/>
              <a:gd name="connsiteX59" fmla="*/ 267249 w 822079"/>
              <a:gd name="connsiteY59" fmla="*/ 344643 h 1001714"/>
              <a:gd name="connsiteX60" fmla="*/ 352815 w 822079"/>
              <a:gd name="connsiteY60" fmla="*/ 283932 h 1001714"/>
              <a:gd name="connsiteX61" fmla="*/ 292141 w 822079"/>
              <a:gd name="connsiteY61" fmla="*/ 198315 h 1001714"/>
              <a:gd name="connsiteX62" fmla="*/ 54125 w 822079"/>
              <a:gd name="connsiteY62" fmla="*/ 189657 h 1001714"/>
              <a:gd name="connsiteX63" fmla="*/ 74705 w 822079"/>
              <a:gd name="connsiteY63" fmla="*/ 193543 h 1001714"/>
              <a:gd name="connsiteX64" fmla="*/ 101105 w 822079"/>
              <a:gd name="connsiteY64" fmla="*/ 226181 h 1001714"/>
              <a:gd name="connsiteX65" fmla="*/ 104209 w 822079"/>
              <a:gd name="connsiteY65" fmla="*/ 233952 h 1001714"/>
              <a:gd name="connsiteX66" fmla="*/ 251745 w 822079"/>
              <a:gd name="connsiteY66" fmla="*/ 401802 h 1001714"/>
              <a:gd name="connsiteX67" fmla="*/ 462949 w 822079"/>
              <a:gd name="connsiteY67" fmla="*/ 300781 h 1001714"/>
              <a:gd name="connsiteX68" fmla="*/ 503329 w 822079"/>
              <a:gd name="connsiteY68" fmla="*/ 283685 h 1001714"/>
              <a:gd name="connsiteX69" fmla="*/ 542153 w 822079"/>
              <a:gd name="connsiteY69" fmla="*/ 297673 h 1001714"/>
              <a:gd name="connsiteX70" fmla="*/ 540601 w 822079"/>
              <a:gd name="connsiteY70" fmla="*/ 384707 h 1001714"/>
              <a:gd name="connsiteX71" fmla="*/ 335605 w 822079"/>
              <a:gd name="connsiteY71" fmla="*/ 537016 h 1001714"/>
              <a:gd name="connsiteX72" fmla="*/ 351137 w 822079"/>
              <a:gd name="connsiteY72" fmla="*/ 600737 h 1001714"/>
              <a:gd name="connsiteX73" fmla="*/ 430337 w 822079"/>
              <a:gd name="connsiteY73" fmla="*/ 745275 h 1001714"/>
              <a:gd name="connsiteX74" fmla="*/ 428785 w 822079"/>
              <a:gd name="connsiteY74" fmla="*/ 790346 h 1001714"/>
              <a:gd name="connsiteX75" fmla="*/ 312309 w 822079"/>
              <a:gd name="connsiteY75" fmla="*/ 983064 h 1001714"/>
              <a:gd name="connsiteX76" fmla="*/ 273485 w 822079"/>
              <a:gd name="connsiteY76" fmla="*/ 1001714 h 1001714"/>
              <a:gd name="connsiteX77" fmla="*/ 242425 w 822079"/>
              <a:gd name="connsiteY77" fmla="*/ 993943 h 1001714"/>
              <a:gd name="connsiteX78" fmla="*/ 216025 w 822079"/>
              <a:gd name="connsiteY78" fmla="*/ 930222 h 1001714"/>
              <a:gd name="connsiteX79" fmla="*/ 285909 w 822079"/>
              <a:gd name="connsiteY79" fmla="*/ 788792 h 1001714"/>
              <a:gd name="connsiteX80" fmla="*/ 113529 w 822079"/>
              <a:gd name="connsiteY80" fmla="*/ 886705 h 1001714"/>
              <a:gd name="connsiteX81" fmla="*/ 111977 w 822079"/>
              <a:gd name="connsiteY81" fmla="*/ 888259 h 1001714"/>
              <a:gd name="connsiteX82" fmla="*/ 96445 w 822079"/>
              <a:gd name="connsiteY82" fmla="*/ 889814 h 1001714"/>
              <a:gd name="connsiteX83" fmla="*/ 48301 w 822079"/>
              <a:gd name="connsiteY83" fmla="*/ 861838 h 1001714"/>
              <a:gd name="connsiteX84" fmla="*/ 52961 w 822079"/>
              <a:gd name="connsiteY84" fmla="*/ 793455 h 1001714"/>
              <a:gd name="connsiteX85" fmla="*/ 198941 w 822079"/>
              <a:gd name="connsiteY85" fmla="*/ 687771 h 1001714"/>
              <a:gd name="connsiteX86" fmla="*/ 195837 w 822079"/>
              <a:gd name="connsiteY86" fmla="*/ 684662 h 1001714"/>
              <a:gd name="connsiteX87" fmla="*/ 174093 w 822079"/>
              <a:gd name="connsiteY87" fmla="*/ 636483 h 1001714"/>
              <a:gd name="connsiteX88" fmla="*/ 150801 w 822079"/>
              <a:gd name="connsiteY88" fmla="*/ 543232 h 1001714"/>
              <a:gd name="connsiteX89" fmla="*/ 144589 w 822079"/>
              <a:gd name="connsiteY89" fmla="*/ 519920 h 1001714"/>
              <a:gd name="connsiteX90" fmla="*/ 141481 w 822079"/>
              <a:gd name="connsiteY90" fmla="*/ 518366 h 1001714"/>
              <a:gd name="connsiteX91" fmla="*/ 1713 w 822079"/>
              <a:gd name="connsiteY91" fmla="*/ 268143 h 1001714"/>
              <a:gd name="connsiteX92" fmla="*/ 31221 w 822079"/>
              <a:gd name="connsiteY92" fmla="*/ 195097 h 1001714"/>
              <a:gd name="connsiteX93" fmla="*/ 54125 w 822079"/>
              <a:gd name="connsiteY93" fmla="*/ 189657 h 1001714"/>
              <a:gd name="connsiteX94" fmla="*/ 297575 w 822079"/>
              <a:gd name="connsiteY94" fmla="*/ 172828 h 1001714"/>
              <a:gd name="connsiteX95" fmla="*/ 379883 w 822079"/>
              <a:gd name="connsiteY95" fmla="*/ 289265 h 1001714"/>
              <a:gd name="connsiteX96" fmla="*/ 280491 w 822079"/>
              <a:gd name="connsiteY96" fmla="*/ 374651 h 1001714"/>
              <a:gd name="connsiteX97" fmla="*/ 263409 w 822079"/>
              <a:gd name="connsiteY97" fmla="*/ 373099 h 1001714"/>
              <a:gd name="connsiteX98" fmla="*/ 196629 w 822079"/>
              <a:gd name="connsiteY98" fmla="*/ 331182 h 1001714"/>
              <a:gd name="connsiteX99" fmla="*/ 179547 w 822079"/>
              <a:gd name="connsiteY99" fmla="*/ 255110 h 1001714"/>
              <a:gd name="connsiteX100" fmla="*/ 297575 w 822079"/>
              <a:gd name="connsiteY100" fmla="*/ 172828 h 1001714"/>
              <a:gd name="connsiteX101" fmla="*/ 582875 w 822079"/>
              <a:gd name="connsiteY101" fmla="*/ 30163 h 1001714"/>
              <a:gd name="connsiteX102" fmla="*/ 466989 w 822079"/>
              <a:gd name="connsiteY102" fmla="*/ 174626 h 1001714"/>
              <a:gd name="connsiteX103" fmla="*/ 678125 w 822079"/>
              <a:gd name="connsiteY103" fmla="*/ 342901 h 1001714"/>
              <a:gd name="connsiteX104" fmla="*/ 794013 w 822079"/>
              <a:gd name="connsiteY104" fmla="*/ 196851 h 1001714"/>
              <a:gd name="connsiteX105" fmla="*/ 579409 w 822079"/>
              <a:gd name="connsiteY105" fmla="*/ 0 h 1001714"/>
              <a:gd name="connsiteX106" fmla="*/ 596451 w 822079"/>
              <a:gd name="connsiteY106" fmla="*/ 6217 h 1001714"/>
              <a:gd name="connsiteX107" fmla="*/ 813367 w 822079"/>
              <a:gd name="connsiteY107" fmla="*/ 178743 h 1001714"/>
              <a:gd name="connsiteX108" fmla="*/ 816467 w 822079"/>
              <a:gd name="connsiteY108" fmla="*/ 212938 h 1001714"/>
              <a:gd name="connsiteX109" fmla="*/ 698713 w 822079"/>
              <a:gd name="connsiteY109" fmla="*/ 362150 h 1001714"/>
              <a:gd name="connsiteX110" fmla="*/ 681669 w 822079"/>
              <a:gd name="connsiteY110" fmla="*/ 371475 h 1001714"/>
              <a:gd name="connsiteX111" fmla="*/ 678569 w 822079"/>
              <a:gd name="connsiteY111" fmla="*/ 371475 h 1001714"/>
              <a:gd name="connsiteX112" fmla="*/ 664625 w 822079"/>
              <a:gd name="connsiteY112" fmla="*/ 366812 h 1001714"/>
              <a:gd name="connsiteX113" fmla="*/ 447709 w 822079"/>
              <a:gd name="connsiteY113" fmla="*/ 194286 h 1001714"/>
              <a:gd name="connsiteX114" fmla="*/ 438413 w 822079"/>
              <a:gd name="connsiteY114" fmla="*/ 177189 h 1001714"/>
              <a:gd name="connsiteX115" fmla="*/ 444611 w 822079"/>
              <a:gd name="connsiteY115" fmla="*/ 160092 h 1001714"/>
              <a:gd name="connsiteX116" fmla="*/ 562365 w 822079"/>
              <a:gd name="connsiteY116" fmla="*/ 9326 h 1001714"/>
              <a:gd name="connsiteX117" fmla="*/ 579409 w 822079"/>
              <a:gd name="connsiteY117" fmla="*/ 0 h 100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822079" h="1001714">
                <a:moveTo>
                  <a:pt x="217353" y="708025"/>
                </a:moveTo>
                <a:cubicBezTo>
                  <a:pt x="217353" y="708025"/>
                  <a:pt x="217353" y="708025"/>
                  <a:pt x="69867" y="815394"/>
                </a:cubicBezTo>
                <a:cubicBezTo>
                  <a:pt x="68315" y="816950"/>
                  <a:pt x="59001" y="827843"/>
                  <a:pt x="71419" y="846515"/>
                </a:cubicBezTo>
                <a:cubicBezTo>
                  <a:pt x="83839" y="865188"/>
                  <a:pt x="96259" y="863632"/>
                  <a:pt x="100917" y="862076"/>
                </a:cubicBezTo>
                <a:lnTo>
                  <a:pt x="270137" y="765600"/>
                </a:lnTo>
                <a:cubicBezTo>
                  <a:pt x="254613" y="748483"/>
                  <a:pt x="232879" y="726698"/>
                  <a:pt x="217353" y="708025"/>
                </a:cubicBezTo>
                <a:close/>
                <a:moveTo>
                  <a:pt x="549785" y="496888"/>
                </a:moveTo>
                <a:cubicBezTo>
                  <a:pt x="549785" y="496888"/>
                  <a:pt x="549785" y="496888"/>
                  <a:pt x="576277" y="496888"/>
                </a:cubicBezTo>
                <a:cubicBezTo>
                  <a:pt x="576277" y="496888"/>
                  <a:pt x="576277" y="496888"/>
                  <a:pt x="576277" y="526422"/>
                </a:cubicBezTo>
                <a:cubicBezTo>
                  <a:pt x="616795" y="532640"/>
                  <a:pt x="647963" y="566837"/>
                  <a:pt x="647963" y="608807"/>
                </a:cubicBezTo>
                <a:cubicBezTo>
                  <a:pt x="647963" y="608807"/>
                  <a:pt x="647963" y="608807"/>
                  <a:pt x="619913" y="608807"/>
                </a:cubicBezTo>
                <a:cubicBezTo>
                  <a:pt x="619913" y="577718"/>
                  <a:pt x="594979" y="552848"/>
                  <a:pt x="562253" y="552848"/>
                </a:cubicBezTo>
                <a:cubicBezTo>
                  <a:pt x="534201" y="552848"/>
                  <a:pt x="512385" y="571501"/>
                  <a:pt x="512385" y="596372"/>
                </a:cubicBezTo>
                <a:cubicBezTo>
                  <a:pt x="512385" y="622797"/>
                  <a:pt x="527969" y="629015"/>
                  <a:pt x="565369" y="636787"/>
                </a:cubicBezTo>
                <a:cubicBezTo>
                  <a:pt x="596537" y="643004"/>
                  <a:pt x="641729" y="653885"/>
                  <a:pt x="641729" y="706736"/>
                </a:cubicBezTo>
                <a:cubicBezTo>
                  <a:pt x="641729" y="744042"/>
                  <a:pt x="610561" y="764250"/>
                  <a:pt x="576277" y="768913"/>
                </a:cubicBezTo>
                <a:cubicBezTo>
                  <a:pt x="576277" y="768913"/>
                  <a:pt x="576277" y="768913"/>
                  <a:pt x="576277" y="795338"/>
                </a:cubicBezTo>
                <a:cubicBezTo>
                  <a:pt x="576277" y="795338"/>
                  <a:pt x="576277" y="795338"/>
                  <a:pt x="549785" y="795338"/>
                </a:cubicBezTo>
                <a:cubicBezTo>
                  <a:pt x="549785" y="795338"/>
                  <a:pt x="549785" y="795338"/>
                  <a:pt x="549785" y="768913"/>
                </a:cubicBezTo>
                <a:cubicBezTo>
                  <a:pt x="509267" y="762695"/>
                  <a:pt x="478101" y="726943"/>
                  <a:pt x="478101" y="686528"/>
                </a:cubicBezTo>
                <a:cubicBezTo>
                  <a:pt x="478101" y="686528"/>
                  <a:pt x="478101" y="686528"/>
                  <a:pt x="506151" y="686528"/>
                </a:cubicBezTo>
                <a:cubicBezTo>
                  <a:pt x="506151" y="717617"/>
                  <a:pt x="531085" y="742488"/>
                  <a:pt x="562253" y="742488"/>
                </a:cubicBezTo>
                <a:cubicBezTo>
                  <a:pt x="588745" y="742488"/>
                  <a:pt x="613679" y="730052"/>
                  <a:pt x="613679" y="706736"/>
                </a:cubicBezTo>
                <a:cubicBezTo>
                  <a:pt x="613679" y="677202"/>
                  <a:pt x="594979" y="670984"/>
                  <a:pt x="559135" y="663212"/>
                </a:cubicBezTo>
                <a:cubicBezTo>
                  <a:pt x="527969" y="656994"/>
                  <a:pt x="485891" y="647668"/>
                  <a:pt x="485891" y="596372"/>
                </a:cubicBezTo>
                <a:cubicBezTo>
                  <a:pt x="485891" y="560620"/>
                  <a:pt x="512385" y="531086"/>
                  <a:pt x="549785" y="526422"/>
                </a:cubicBezTo>
                <a:cubicBezTo>
                  <a:pt x="549785" y="526422"/>
                  <a:pt x="549785" y="526422"/>
                  <a:pt x="549785" y="496888"/>
                </a:cubicBezTo>
                <a:close/>
                <a:moveTo>
                  <a:pt x="56641" y="217489"/>
                </a:moveTo>
                <a:cubicBezTo>
                  <a:pt x="51993" y="217489"/>
                  <a:pt x="47345" y="219041"/>
                  <a:pt x="42701" y="220593"/>
                </a:cubicBezTo>
                <a:cubicBezTo>
                  <a:pt x="31861" y="225249"/>
                  <a:pt x="25665" y="245423"/>
                  <a:pt x="28761" y="262493"/>
                </a:cubicBezTo>
                <a:cubicBezTo>
                  <a:pt x="51993" y="392850"/>
                  <a:pt x="134077" y="471995"/>
                  <a:pt x="160409" y="498376"/>
                </a:cubicBezTo>
                <a:cubicBezTo>
                  <a:pt x="163505" y="499928"/>
                  <a:pt x="165053" y="501480"/>
                  <a:pt x="166605" y="503032"/>
                </a:cubicBezTo>
                <a:cubicBezTo>
                  <a:pt x="168153" y="506136"/>
                  <a:pt x="169701" y="507688"/>
                  <a:pt x="169701" y="509240"/>
                </a:cubicBezTo>
                <a:cubicBezTo>
                  <a:pt x="169701" y="509240"/>
                  <a:pt x="169701" y="509240"/>
                  <a:pt x="177445" y="537173"/>
                </a:cubicBezTo>
                <a:cubicBezTo>
                  <a:pt x="185189" y="571314"/>
                  <a:pt x="196029" y="611663"/>
                  <a:pt x="200677" y="630285"/>
                </a:cubicBezTo>
                <a:cubicBezTo>
                  <a:pt x="206873" y="653563"/>
                  <a:pt x="208421" y="655115"/>
                  <a:pt x="217713" y="667530"/>
                </a:cubicBezTo>
                <a:cubicBezTo>
                  <a:pt x="240945" y="695463"/>
                  <a:pt x="313737" y="769953"/>
                  <a:pt x="313737" y="771504"/>
                </a:cubicBezTo>
                <a:cubicBezTo>
                  <a:pt x="318385" y="774608"/>
                  <a:pt x="318385" y="780816"/>
                  <a:pt x="316833" y="787023"/>
                </a:cubicBezTo>
                <a:cubicBezTo>
                  <a:pt x="316833" y="787023"/>
                  <a:pt x="316833" y="787023"/>
                  <a:pt x="240945" y="940658"/>
                </a:cubicBezTo>
                <a:cubicBezTo>
                  <a:pt x="239397" y="943761"/>
                  <a:pt x="236297" y="959280"/>
                  <a:pt x="254885" y="970143"/>
                </a:cubicBezTo>
                <a:cubicBezTo>
                  <a:pt x="270373" y="977902"/>
                  <a:pt x="285861" y="973247"/>
                  <a:pt x="288957" y="968591"/>
                </a:cubicBezTo>
                <a:cubicBezTo>
                  <a:pt x="288957" y="968591"/>
                  <a:pt x="288957" y="968591"/>
                  <a:pt x="405117" y="776160"/>
                </a:cubicBezTo>
                <a:cubicBezTo>
                  <a:pt x="408213" y="771504"/>
                  <a:pt x="408213" y="762193"/>
                  <a:pt x="406665" y="759089"/>
                </a:cubicBezTo>
                <a:cubicBezTo>
                  <a:pt x="406665" y="759089"/>
                  <a:pt x="406665" y="759089"/>
                  <a:pt x="326129" y="611663"/>
                </a:cubicBezTo>
                <a:cubicBezTo>
                  <a:pt x="326129" y="611663"/>
                  <a:pt x="326129" y="610111"/>
                  <a:pt x="326129" y="608559"/>
                </a:cubicBezTo>
                <a:cubicBezTo>
                  <a:pt x="326129" y="608559"/>
                  <a:pt x="326129" y="608559"/>
                  <a:pt x="305993" y="530966"/>
                </a:cubicBezTo>
                <a:cubicBezTo>
                  <a:pt x="304445" y="524758"/>
                  <a:pt x="309089" y="516999"/>
                  <a:pt x="316833" y="515447"/>
                </a:cubicBezTo>
                <a:cubicBezTo>
                  <a:pt x="316833" y="513895"/>
                  <a:pt x="439189" y="481306"/>
                  <a:pt x="518177" y="368020"/>
                </a:cubicBezTo>
                <a:cubicBezTo>
                  <a:pt x="529017" y="354053"/>
                  <a:pt x="533665" y="329223"/>
                  <a:pt x="522821" y="318360"/>
                </a:cubicBezTo>
                <a:cubicBezTo>
                  <a:pt x="518177" y="313705"/>
                  <a:pt x="510433" y="310601"/>
                  <a:pt x="504237" y="310601"/>
                </a:cubicBezTo>
                <a:cubicBezTo>
                  <a:pt x="494945" y="310601"/>
                  <a:pt x="487201" y="315257"/>
                  <a:pt x="482553" y="319912"/>
                </a:cubicBezTo>
                <a:cubicBezTo>
                  <a:pt x="395821" y="411472"/>
                  <a:pt x="324577" y="444061"/>
                  <a:pt x="247141" y="428543"/>
                </a:cubicBezTo>
                <a:cubicBezTo>
                  <a:pt x="130981" y="403713"/>
                  <a:pt x="98457" y="304394"/>
                  <a:pt x="78321" y="243871"/>
                </a:cubicBezTo>
                <a:cubicBezTo>
                  <a:pt x="78321" y="243871"/>
                  <a:pt x="78321" y="243871"/>
                  <a:pt x="75225" y="236112"/>
                </a:cubicBezTo>
                <a:cubicBezTo>
                  <a:pt x="73677" y="231456"/>
                  <a:pt x="70577" y="222145"/>
                  <a:pt x="62833" y="219041"/>
                </a:cubicBezTo>
                <a:cubicBezTo>
                  <a:pt x="61285" y="217489"/>
                  <a:pt x="58189" y="217489"/>
                  <a:pt x="56641" y="217489"/>
                </a:cubicBezTo>
                <a:close/>
                <a:moveTo>
                  <a:pt x="292141" y="198315"/>
                </a:moveTo>
                <a:cubicBezTo>
                  <a:pt x="251691" y="192088"/>
                  <a:pt x="212797" y="218552"/>
                  <a:pt x="206575" y="259025"/>
                </a:cubicBezTo>
                <a:cubicBezTo>
                  <a:pt x="203463" y="279262"/>
                  <a:pt x="206575" y="297942"/>
                  <a:pt x="219021" y="315066"/>
                </a:cubicBezTo>
                <a:cubicBezTo>
                  <a:pt x="229911" y="330633"/>
                  <a:pt x="247025" y="341529"/>
                  <a:pt x="267249" y="344643"/>
                </a:cubicBezTo>
                <a:cubicBezTo>
                  <a:pt x="306143" y="352426"/>
                  <a:pt x="345037" y="324406"/>
                  <a:pt x="352815" y="283932"/>
                </a:cubicBezTo>
                <a:cubicBezTo>
                  <a:pt x="359037" y="245015"/>
                  <a:pt x="332591" y="206098"/>
                  <a:pt x="292141" y="198315"/>
                </a:cubicBezTo>
                <a:close/>
                <a:moveTo>
                  <a:pt x="54125" y="189657"/>
                </a:moveTo>
                <a:cubicBezTo>
                  <a:pt x="61505" y="189269"/>
                  <a:pt x="68493" y="190435"/>
                  <a:pt x="74705" y="193543"/>
                </a:cubicBezTo>
                <a:cubicBezTo>
                  <a:pt x="87129" y="199760"/>
                  <a:pt x="96445" y="210639"/>
                  <a:pt x="101105" y="226181"/>
                </a:cubicBezTo>
                <a:cubicBezTo>
                  <a:pt x="101105" y="226181"/>
                  <a:pt x="101105" y="226181"/>
                  <a:pt x="104209" y="233952"/>
                </a:cubicBezTo>
                <a:cubicBezTo>
                  <a:pt x="122845" y="293010"/>
                  <a:pt x="150801" y="380044"/>
                  <a:pt x="251745" y="401802"/>
                </a:cubicBezTo>
                <a:cubicBezTo>
                  <a:pt x="299885" y="411128"/>
                  <a:pt x="362005" y="406465"/>
                  <a:pt x="462949" y="300781"/>
                </a:cubicBezTo>
                <a:cubicBezTo>
                  <a:pt x="473821" y="289902"/>
                  <a:pt x="487797" y="283685"/>
                  <a:pt x="503329" y="283685"/>
                </a:cubicBezTo>
                <a:cubicBezTo>
                  <a:pt x="518857" y="283685"/>
                  <a:pt x="532837" y="288348"/>
                  <a:pt x="542153" y="297673"/>
                </a:cubicBezTo>
                <a:cubicBezTo>
                  <a:pt x="567001" y="320985"/>
                  <a:pt x="557685" y="362948"/>
                  <a:pt x="540601" y="384707"/>
                </a:cubicBezTo>
                <a:cubicBezTo>
                  <a:pt x="470717" y="484174"/>
                  <a:pt x="371325" y="524582"/>
                  <a:pt x="335605" y="537016"/>
                </a:cubicBezTo>
                <a:cubicBezTo>
                  <a:pt x="335605" y="537016"/>
                  <a:pt x="335605" y="537016"/>
                  <a:pt x="351137" y="600737"/>
                </a:cubicBezTo>
                <a:lnTo>
                  <a:pt x="430337" y="745275"/>
                </a:lnTo>
                <a:cubicBezTo>
                  <a:pt x="438101" y="757709"/>
                  <a:pt x="436549" y="777913"/>
                  <a:pt x="428785" y="790346"/>
                </a:cubicBezTo>
                <a:cubicBezTo>
                  <a:pt x="428785" y="790346"/>
                  <a:pt x="428785" y="790346"/>
                  <a:pt x="312309" y="983064"/>
                </a:cubicBezTo>
                <a:cubicBezTo>
                  <a:pt x="304545" y="995498"/>
                  <a:pt x="290569" y="1001714"/>
                  <a:pt x="273485" y="1001714"/>
                </a:cubicBezTo>
                <a:cubicBezTo>
                  <a:pt x="262617" y="1001714"/>
                  <a:pt x="251745" y="1000160"/>
                  <a:pt x="242425" y="993943"/>
                </a:cubicBezTo>
                <a:cubicBezTo>
                  <a:pt x="208261" y="975293"/>
                  <a:pt x="209813" y="944210"/>
                  <a:pt x="216025" y="930222"/>
                </a:cubicBezTo>
                <a:cubicBezTo>
                  <a:pt x="216025" y="930222"/>
                  <a:pt x="216025" y="930222"/>
                  <a:pt x="285909" y="788792"/>
                </a:cubicBezTo>
                <a:cubicBezTo>
                  <a:pt x="285909" y="788792"/>
                  <a:pt x="285909" y="788792"/>
                  <a:pt x="113529" y="886705"/>
                </a:cubicBezTo>
                <a:cubicBezTo>
                  <a:pt x="113529" y="886705"/>
                  <a:pt x="111977" y="886705"/>
                  <a:pt x="111977" y="888259"/>
                </a:cubicBezTo>
                <a:cubicBezTo>
                  <a:pt x="107317" y="889814"/>
                  <a:pt x="102657" y="889814"/>
                  <a:pt x="96445" y="889814"/>
                </a:cubicBezTo>
                <a:cubicBezTo>
                  <a:pt x="82469" y="889814"/>
                  <a:pt x="62281" y="883597"/>
                  <a:pt x="48301" y="861838"/>
                </a:cubicBezTo>
                <a:cubicBezTo>
                  <a:pt x="28113" y="829201"/>
                  <a:pt x="42089" y="802780"/>
                  <a:pt x="52961" y="793455"/>
                </a:cubicBezTo>
                <a:cubicBezTo>
                  <a:pt x="52961" y="793455"/>
                  <a:pt x="52961" y="793455"/>
                  <a:pt x="198941" y="687771"/>
                </a:cubicBezTo>
                <a:cubicBezTo>
                  <a:pt x="197389" y="686217"/>
                  <a:pt x="197389" y="684662"/>
                  <a:pt x="195837" y="684662"/>
                </a:cubicBezTo>
                <a:cubicBezTo>
                  <a:pt x="183413" y="669121"/>
                  <a:pt x="181861" y="662904"/>
                  <a:pt x="174093" y="636483"/>
                </a:cubicBezTo>
                <a:cubicBezTo>
                  <a:pt x="169437" y="617833"/>
                  <a:pt x="158565" y="578978"/>
                  <a:pt x="150801" y="543232"/>
                </a:cubicBezTo>
                <a:cubicBezTo>
                  <a:pt x="150801" y="543232"/>
                  <a:pt x="150801" y="543232"/>
                  <a:pt x="144589" y="519920"/>
                </a:cubicBezTo>
                <a:cubicBezTo>
                  <a:pt x="144589" y="519920"/>
                  <a:pt x="144589" y="519920"/>
                  <a:pt x="141481" y="518366"/>
                </a:cubicBezTo>
                <a:cubicBezTo>
                  <a:pt x="113529" y="490390"/>
                  <a:pt x="25009" y="406465"/>
                  <a:pt x="1713" y="268143"/>
                </a:cubicBezTo>
                <a:cubicBezTo>
                  <a:pt x="-4499" y="240168"/>
                  <a:pt x="6373" y="205976"/>
                  <a:pt x="31221" y="195097"/>
                </a:cubicBezTo>
                <a:cubicBezTo>
                  <a:pt x="38985" y="191989"/>
                  <a:pt x="46749" y="190046"/>
                  <a:pt x="54125" y="189657"/>
                </a:cubicBezTo>
                <a:close/>
                <a:moveTo>
                  <a:pt x="297575" y="172828"/>
                </a:moveTo>
                <a:cubicBezTo>
                  <a:pt x="351929" y="182143"/>
                  <a:pt x="389201" y="234928"/>
                  <a:pt x="379883" y="289265"/>
                </a:cubicBezTo>
                <a:cubicBezTo>
                  <a:pt x="370565" y="338944"/>
                  <a:pt x="328635" y="374651"/>
                  <a:pt x="280491" y="374651"/>
                </a:cubicBezTo>
                <a:cubicBezTo>
                  <a:pt x="274279" y="374651"/>
                  <a:pt x="268067" y="373099"/>
                  <a:pt x="263409" y="373099"/>
                </a:cubicBezTo>
                <a:cubicBezTo>
                  <a:pt x="235455" y="368441"/>
                  <a:pt x="212159" y="352916"/>
                  <a:pt x="196629" y="331182"/>
                </a:cubicBezTo>
                <a:cubicBezTo>
                  <a:pt x="181099" y="309447"/>
                  <a:pt x="174889" y="283055"/>
                  <a:pt x="179547" y="255110"/>
                </a:cubicBezTo>
                <a:cubicBezTo>
                  <a:pt x="188865" y="200773"/>
                  <a:pt x="241667" y="163513"/>
                  <a:pt x="297575" y="172828"/>
                </a:cubicBezTo>
                <a:close/>
                <a:moveTo>
                  <a:pt x="582875" y="30163"/>
                </a:moveTo>
                <a:lnTo>
                  <a:pt x="466989" y="174626"/>
                </a:lnTo>
                <a:lnTo>
                  <a:pt x="678125" y="342901"/>
                </a:lnTo>
                <a:lnTo>
                  <a:pt x="794013" y="196851"/>
                </a:lnTo>
                <a:close/>
                <a:moveTo>
                  <a:pt x="579409" y="0"/>
                </a:moveTo>
                <a:cubicBezTo>
                  <a:pt x="585605" y="0"/>
                  <a:pt x="591803" y="1555"/>
                  <a:pt x="596451" y="6217"/>
                </a:cubicBezTo>
                <a:cubicBezTo>
                  <a:pt x="596451" y="6217"/>
                  <a:pt x="596451" y="6217"/>
                  <a:pt x="813367" y="178743"/>
                </a:cubicBezTo>
                <a:cubicBezTo>
                  <a:pt x="822665" y="186515"/>
                  <a:pt x="825763" y="202058"/>
                  <a:pt x="816467" y="212938"/>
                </a:cubicBezTo>
                <a:cubicBezTo>
                  <a:pt x="816467" y="212938"/>
                  <a:pt x="816467" y="212938"/>
                  <a:pt x="698713" y="362150"/>
                </a:cubicBezTo>
                <a:cubicBezTo>
                  <a:pt x="694065" y="368367"/>
                  <a:pt x="687867" y="371475"/>
                  <a:pt x="681669" y="371475"/>
                </a:cubicBezTo>
                <a:cubicBezTo>
                  <a:pt x="681669" y="371475"/>
                  <a:pt x="680119" y="371475"/>
                  <a:pt x="678569" y="371475"/>
                </a:cubicBezTo>
                <a:cubicBezTo>
                  <a:pt x="673921" y="371475"/>
                  <a:pt x="667725" y="369921"/>
                  <a:pt x="664625" y="366812"/>
                </a:cubicBezTo>
                <a:cubicBezTo>
                  <a:pt x="664625" y="366812"/>
                  <a:pt x="664625" y="366812"/>
                  <a:pt x="447709" y="194286"/>
                </a:cubicBezTo>
                <a:cubicBezTo>
                  <a:pt x="443061" y="189623"/>
                  <a:pt x="439963" y="184961"/>
                  <a:pt x="438413" y="177189"/>
                </a:cubicBezTo>
                <a:cubicBezTo>
                  <a:pt x="438413" y="170972"/>
                  <a:pt x="439963" y="164755"/>
                  <a:pt x="444611" y="160092"/>
                </a:cubicBezTo>
                <a:cubicBezTo>
                  <a:pt x="444611" y="160092"/>
                  <a:pt x="444611" y="160092"/>
                  <a:pt x="562365" y="9326"/>
                </a:cubicBezTo>
                <a:cubicBezTo>
                  <a:pt x="567013" y="4663"/>
                  <a:pt x="571661" y="1555"/>
                  <a:pt x="5794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5" name="Freeform: Shape 334">
            <a:extLst>
              <a:ext uri="{FF2B5EF4-FFF2-40B4-BE49-F238E27FC236}">
                <a16:creationId xmlns:a16="http://schemas.microsoft.com/office/drawing/2014/main" id="{84974B55-5A8F-44F6-95B5-E5BA483545EC}"/>
              </a:ext>
            </a:extLst>
          </p:cNvPr>
          <p:cNvSpPr>
            <a:spLocks/>
          </p:cNvSpPr>
          <p:nvPr/>
        </p:nvSpPr>
        <p:spPr bwMode="auto">
          <a:xfrm>
            <a:off x="10512004" y="2033728"/>
            <a:ext cx="572692" cy="523095"/>
          </a:xfrm>
          <a:custGeom>
            <a:avLst/>
            <a:gdLst>
              <a:gd name="connsiteX0" fmla="*/ 799173 w 902032"/>
              <a:gd name="connsiteY0" fmla="*/ 724266 h 823913"/>
              <a:gd name="connsiteX1" fmla="*/ 807153 w 902032"/>
              <a:gd name="connsiteY1" fmla="*/ 730128 h 823913"/>
              <a:gd name="connsiteX2" fmla="*/ 848192 w 902032"/>
              <a:gd name="connsiteY2" fmla="*/ 803592 h 823913"/>
              <a:gd name="connsiteX3" fmla="*/ 842112 w 902032"/>
              <a:gd name="connsiteY3" fmla="*/ 822349 h 823913"/>
              <a:gd name="connsiteX4" fmla="*/ 836032 w 902032"/>
              <a:gd name="connsiteY4" fmla="*/ 823912 h 823913"/>
              <a:gd name="connsiteX5" fmla="*/ 823873 w 902032"/>
              <a:gd name="connsiteY5" fmla="*/ 817660 h 823913"/>
              <a:gd name="connsiteX6" fmla="*/ 784354 w 902032"/>
              <a:gd name="connsiteY6" fmla="*/ 744195 h 823913"/>
              <a:gd name="connsiteX7" fmla="*/ 788914 w 902032"/>
              <a:gd name="connsiteY7" fmla="*/ 725438 h 823913"/>
              <a:gd name="connsiteX8" fmla="*/ 799173 w 902032"/>
              <a:gd name="connsiteY8" fmla="*/ 724266 h 823913"/>
              <a:gd name="connsiteX9" fmla="*/ 231637 w 902032"/>
              <a:gd name="connsiteY9" fmla="*/ 723875 h 823913"/>
              <a:gd name="connsiteX10" fmla="*/ 246924 w 902032"/>
              <a:gd name="connsiteY10" fmla="*/ 734817 h 823913"/>
              <a:gd name="connsiteX11" fmla="*/ 259153 w 902032"/>
              <a:gd name="connsiteY11" fmla="*/ 808281 h 823913"/>
              <a:gd name="connsiteX12" fmla="*/ 248452 w 902032"/>
              <a:gd name="connsiteY12" fmla="*/ 823912 h 823913"/>
              <a:gd name="connsiteX13" fmla="*/ 246924 w 902032"/>
              <a:gd name="connsiteY13" fmla="*/ 823912 h 823913"/>
              <a:gd name="connsiteX14" fmla="*/ 233165 w 902032"/>
              <a:gd name="connsiteY14" fmla="*/ 812971 h 823913"/>
              <a:gd name="connsiteX15" fmla="*/ 220936 w 902032"/>
              <a:gd name="connsiteY15" fmla="*/ 739506 h 823913"/>
              <a:gd name="connsiteX16" fmla="*/ 231637 w 902032"/>
              <a:gd name="connsiteY16" fmla="*/ 723875 h 823913"/>
              <a:gd name="connsiteX17" fmla="*/ 68917 w 902032"/>
              <a:gd name="connsiteY17" fmla="*/ 706200 h 823913"/>
              <a:gd name="connsiteX18" fmla="*/ 79965 w 902032"/>
              <a:gd name="connsiteY18" fmla="*/ 706396 h 823913"/>
              <a:gd name="connsiteX19" fmla="*/ 87718 w 902032"/>
              <a:gd name="connsiteY19" fmla="*/ 723632 h 823913"/>
              <a:gd name="connsiteX20" fmla="*/ 52054 w 902032"/>
              <a:gd name="connsiteY20" fmla="*/ 816078 h 823913"/>
              <a:gd name="connsiteX21" fmla="*/ 39650 w 902032"/>
              <a:gd name="connsiteY21" fmla="*/ 823912 h 823913"/>
              <a:gd name="connsiteX22" fmla="*/ 34998 w 902032"/>
              <a:gd name="connsiteY22" fmla="*/ 823912 h 823913"/>
              <a:gd name="connsiteX23" fmla="*/ 27245 w 902032"/>
              <a:gd name="connsiteY23" fmla="*/ 805110 h 823913"/>
              <a:gd name="connsiteX24" fmla="*/ 61358 w 902032"/>
              <a:gd name="connsiteY24" fmla="*/ 714230 h 823913"/>
              <a:gd name="connsiteX25" fmla="*/ 68917 w 902032"/>
              <a:gd name="connsiteY25" fmla="*/ 706200 h 823913"/>
              <a:gd name="connsiteX26" fmla="*/ 680860 w 902032"/>
              <a:gd name="connsiteY26" fmla="*/ 652462 h 823913"/>
              <a:gd name="connsiteX27" fmla="*/ 888014 w 902032"/>
              <a:gd name="connsiteY27" fmla="*/ 652462 h 823913"/>
              <a:gd name="connsiteX28" fmla="*/ 902032 w 902032"/>
              <a:gd name="connsiteY28" fmla="*/ 664931 h 823913"/>
              <a:gd name="connsiteX29" fmla="*/ 888014 w 902032"/>
              <a:gd name="connsiteY29" fmla="*/ 678959 h 823913"/>
              <a:gd name="connsiteX30" fmla="*/ 688648 w 902032"/>
              <a:gd name="connsiteY30" fmla="*/ 678959 h 823913"/>
              <a:gd name="connsiteX31" fmla="*/ 716684 w 902032"/>
              <a:gd name="connsiteY31" fmla="*/ 738187 h 823913"/>
              <a:gd name="connsiteX32" fmla="*/ 743162 w 902032"/>
              <a:gd name="connsiteY32" fmla="*/ 756891 h 823913"/>
              <a:gd name="connsiteX33" fmla="*/ 746277 w 902032"/>
              <a:gd name="connsiteY33" fmla="*/ 761567 h 823913"/>
              <a:gd name="connsiteX34" fmla="*/ 768083 w 902032"/>
              <a:gd name="connsiteY34" fmla="*/ 805209 h 823913"/>
              <a:gd name="connsiteX35" fmla="*/ 761853 w 902032"/>
              <a:gd name="connsiteY35" fmla="*/ 822354 h 823913"/>
              <a:gd name="connsiteX36" fmla="*/ 755623 w 902032"/>
              <a:gd name="connsiteY36" fmla="*/ 823912 h 823913"/>
              <a:gd name="connsiteX37" fmla="*/ 743162 w 902032"/>
              <a:gd name="connsiteY37" fmla="*/ 816119 h 823913"/>
              <a:gd name="connsiteX38" fmla="*/ 724472 w 902032"/>
              <a:gd name="connsiteY38" fmla="*/ 777153 h 823913"/>
              <a:gd name="connsiteX39" fmla="*/ 697993 w 902032"/>
              <a:gd name="connsiteY39" fmla="*/ 756891 h 823913"/>
              <a:gd name="connsiteX40" fmla="*/ 693321 w 902032"/>
              <a:gd name="connsiteY40" fmla="*/ 752215 h 823913"/>
              <a:gd name="connsiteX41" fmla="*/ 662170 w 902032"/>
              <a:gd name="connsiteY41" fmla="*/ 686752 h 823913"/>
              <a:gd name="connsiteX42" fmla="*/ 660612 w 902032"/>
              <a:gd name="connsiteY42" fmla="*/ 661814 h 823913"/>
              <a:gd name="connsiteX43" fmla="*/ 680860 w 902032"/>
              <a:gd name="connsiteY43" fmla="*/ 652462 h 823913"/>
              <a:gd name="connsiteX44" fmla="*/ 15830 w 902032"/>
              <a:gd name="connsiteY44" fmla="*/ 558800 h 823913"/>
              <a:gd name="connsiteX45" fmla="*/ 164946 w 902032"/>
              <a:gd name="connsiteY45" fmla="*/ 580505 h 823913"/>
              <a:gd name="connsiteX46" fmla="*/ 197565 w 902032"/>
              <a:gd name="connsiteY46" fmla="*/ 603760 h 823913"/>
              <a:gd name="connsiteX47" fmla="*/ 233291 w 902032"/>
              <a:gd name="connsiteY47" fmla="*/ 667326 h 823913"/>
              <a:gd name="connsiteX48" fmla="*/ 292316 w 902032"/>
              <a:gd name="connsiteY48" fmla="*/ 689031 h 823913"/>
              <a:gd name="connsiteX49" fmla="*/ 300082 w 902032"/>
              <a:gd name="connsiteY49" fmla="*/ 695232 h 823913"/>
              <a:gd name="connsiteX50" fmla="*/ 356000 w 902032"/>
              <a:gd name="connsiteY50" fmla="*/ 803758 h 823913"/>
              <a:gd name="connsiteX51" fmla="*/ 349787 w 902032"/>
              <a:gd name="connsiteY51" fmla="*/ 822363 h 823913"/>
              <a:gd name="connsiteX52" fmla="*/ 343574 w 902032"/>
              <a:gd name="connsiteY52" fmla="*/ 823913 h 823913"/>
              <a:gd name="connsiteX53" fmla="*/ 331148 w 902032"/>
              <a:gd name="connsiteY53" fmla="*/ 816161 h 823913"/>
              <a:gd name="connsiteX54" fmla="*/ 278336 w 902032"/>
              <a:gd name="connsiteY54" fmla="*/ 712287 h 823913"/>
              <a:gd name="connsiteX55" fmla="*/ 219311 w 902032"/>
              <a:gd name="connsiteY55" fmla="*/ 692131 h 823913"/>
              <a:gd name="connsiteX56" fmla="*/ 213098 w 902032"/>
              <a:gd name="connsiteY56" fmla="*/ 685930 h 823913"/>
              <a:gd name="connsiteX57" fmla="*/ 172712 w 902032"/>
              <a:gd name="connsiteY57" fmla="*/ 616163 h 823913"/>
              <a:gd name="connsiteX58" fmla="*/ 163393 w 902032"/>
              <a:gd name="connsiteY58" fmla="*/ 606861 h 823913"/>
              <a:gd name="connsiteX59" fmla="*/ 161839 w 902032"/>
              <a:gd name="connsiteY59" fmla="*/ 606861 h 823913"/>
              <a:gd name="connsiteX60" fmla="*/ 11170 w 902032"/>
              <a:gd name="connsiteY60" fmla="*/ 586706 h 823913"/>
              <a:gd name="connsiteX61" fmla="*/ 297 w 902032"/>
              <a:gd name="connsiteY61" fmla="*/ 571203 h 823913"/>
              <a:gd name="connsiteX62" fmla="*/ 15830 w 902032"/>
              <a:gd name="connsiteY62" fmla="*/ 558800 h 823913"/>
              <a:gd name="connsiteX63" fmla="*/ 374916 w 902032"/>
              <a:gd name="connsiteY63" fmla="*/ 403225 h 823913"/>
              <a:gd name="connsiteX64" fmla="*/ 337728 w 902032"/>
              <a:gd name="connsiteY64" fmla="*/ 476103 h 823913"/>
              <a:gd name="connsiteX65" fmla="*/ 326882 w 902032"/>
              <a:gd name="connsiteY65" fmla="*/ 483855 h 823913"/>
              <a:gd name="connsiteX66" fmla="*/ 190528 w 902032"/>
              <a:gd name="connsiteY66" fmla="*/ 494710 h 823913"/>
              <a:gd name="connsiteX67" fmla="*/ 178132 w 902032"/>
              <a:gd name="connsiteY67" fmla="*/ 513317 h 823913"/>
              <a:gd name="connsiteX68" fmla="*/ 190528 w 902032"/>
              <a:gd name="connsiteY68" fmla="*/ 533474 h 823913"/>
              <a:gd name="connsiteX69" fmla="*/ 370267 w 902032"/>
              <a:gd name="connsiteY69" fmla="*/ 535025 h 823913"/>
              <a:gd name="connsiteX70" fmla="*/ 379564 w 902032"/>
              <a:gd name="connsiteY70" fmla="*/ 530373 h 823913"/>
              <a:gd name="connsiteX71" fmla="*/ 436895 w 902032"/>
              <a:gd name="connsiteY71" fmla="*/ 443540 h 823913"/>
              <a:gd name="connsiteX72" fmla="*/ 379564 w 902032"/>
              <a:gd name="connsiteY72" fmla="*/ 410978 h 823913"/>
              <a:gd name="connsiteX73" fmla="*/ 374916 w 902032"/>
              <a:gd name="connsiteY73" fmla="*/ 403225 h 823913"/>
              <a:gd name="connsiteX74" fmla="*/ 219407 w 902032"/>
              <a:gd name="connsiteY74" fmla="*/ 171451 h 823913"/>
              <a:gd name="connsiteX75" fmla="*/ 138444 w 902032"/>
              <a:gd name="connsiteY75" fmla="*/ 250826 h 823913"/>
              <a:gd name="connsiteX76" fmla="*/ 254331 w 902032"/>
              <a:gd name="connsiteY76" fmla="*/ 371476 h 823913"/>
              <a:gd name="connsiteX77" fmla="*/ 335294 w 902032"/>
              <a:gd name="connsiteY77" fmla="*/ 292101 h 823913"/>
              <a:gd name="connsiteX78" fmla="*/ 218046 w 902032"/>
              <a:gd name="connsiteY78" fmla="*/ 143225 h 823913"/>
              <a:gd name="connsiteX79" fmla="*/ 232183 w 902032"/>
              <a:gd name="connsiteY79" fmla="*/ 149037 h 823913"/>
              <a:gd name="connsiteX80" fmla="*/ 359221 w 902032"/>
              <a:gd name="connsiteY80" fmla="*/ 279212 h 823913"/>
              <a:gd name="connsiteX81" fmla="*/ 363869 w 902032"/>
              <a:gd name="connsiteY81" fmla="*/ 294709 h 823913"/>
              <a:gd name="connsiteX82" fmla="*/ 357672 w 902032"/>
              <a:gd name="connsiteY82" fmla="*/ 308656 h 823913"/>
              <a:gd name="connsiteX83" fmla="*/ 267816 w 902032"/>
              <a:gd name="connsiteY83" fmla="*/ 395439 h 823913"/>
              <a:gd name="connsiteX84" fmla="*/ 253872 w 902032"/>
              <a:gd name="connsiteY84" fmla="*/ 401638 h 823913"/>
              <a:gd name="connsiteX85" fmla="*/ 238380 w 902032"/>
              <a:gd name="connsiteY85" fmla="*/ 395439 h 823913"/>
              <a:gd name="connsiteX86" fmla="*/ 112891 w 902032"/>
              <a:gd name="connsiteY86" fmla="*/ 265264 h 823913"/>
              <a:gd name="connsiteX87" fmla="*/ 106694 w 902032"/>
              <a:gd name="connsiteY87" fmla="*/ 249767 h 823913"/>
              <a:gd name="connsiteX88" fmla="*/ 114440 w 902032"/>
              <a:gd name="connsiteY88" fmla="*/ 235820 h 823913"/>
              <a:gd name="connsiteX89" fmla="*/ 202747 w 902032"/>
              <a:gd name="connsiteY89" fmla="*/ 149037 h 823913"/>
              <a:gd name="connsiteX90" fmla="*/ 218046 w 902032"/>
              <a:gd name="connsiteY90" fmla="*/ 143225 h 823913"/>
              <a:gd name="connsiteX91" fmla="*/ 439143 w 902032"/>
              <a:gd name="connsiteY91" fmla="*/ 61877 h 823913"/>
              <a:gd name="connsiteX92" fmla="*/ 322561 w 902032"/>
              <a:gd name="connsiteY92" fmla="*/ 173587 h 823913"/>
              <a:gd name="connsiteX93" fmla="*/ 327225 w 902032"/>
              <a:gd name="connsiteY93" fmla="*/ 192205 h 823913"/>
              <a:gd name="connsiteX94" fmla="*/ 341215 w 902032"/>
              <a:gd name="connsiteY94" fmla="*/ 198411 h 823913"/>
              <a:gd name="connsiteX95" fmla="*/ 432926 w 902032"/>
              <a:gd name="connsiteY95" fmla="*/ 125489 h 823913"/>
              <a:gd name="connsiteX96" fmla="*/ 450024 w 902032"/>
              <a:gd name="connsiteY96" fmla="*/ 125489 h 823913"/>
              <a:gd name="connsiteX97" fmla="*/ 491994 w 902032"/>
              <a:gd name="connsiteY97" fmla="*/ 161174 h 823913"/>
              <a:gd name="connsiteX98" fmla="*/ 493548 w 902032"/>
              <a:gd name="connsiteY98" fmla="*/ 178241 h 823913"/>
              <a:gd name="connsiteX99" fmla="*/ 467123 w 902032"/>
              <a:gd name="connsiteY99" fmla="*/ 213926 h 823913"/>
              <a:gd name="connsiteX100" fmla="*/ 390956 w 902032"/>
              <a:gd name="connsiteY100" fmla="*/ 353563 h 823913"/>
              <a:gd name="connsiteX101" fmla="*/ 401837 w 902032"/>
              <a:gd name="connsiteY101" fmla="*/ 393903 h 823913"/>
              <a:gd name="connsiteX102" fmla="*/ 457797 w 902032"/>
              <a:gd name="connsiteY102" fmla="*/ 420279 h 823913"/>
              <a:gd name="connsiteX103" fmla="*/ 599249 w 902032"/>
              <a:gd name="connsiteY103" fmla="*/ 443552 h 823913"/>
              <a:gd name="connsiteX104" fmla="*/ 607022 w 902032"/>
              <a:gd name="connsiteY104" fmla="*/ 448206 h 823913"/>
              <a:gd name="connsiteX105" fmla="*/ 722049 w 902032"/>
              <a:gd name="connsiteY105" fmla="*/ 600256 h 823913"/>
              <a:gd name="connsiteX106" fmla="*/ 746920 w 902032"/>
              <a:gd name="connsiteY106" fmla="*/ 597153 h 823913"/>
              <a:gd name="connsiteX107" fmla="*/ 757801 w 902032"/>
              <a:gd name="connsiteY107" fmla="*/ 573880 h 823913"/>
              <a:gd name="connsiteX108" fmla="*/ 656763 w 902032"/>
              <a:gd name="connsiteY108" fmla="*/ 418727 h 823913"/>
              <a:gd name="connsiteX109" fmla="*/ 625675 w 902032"/>
              <a:gd name="connsiteY109" fmla="*/ 390800 h 823913"/>
              <a:gd name="connsiteX110" fmla="*/ 496657 w 902032"/>
              <a:gd name="connsiteY110" fmla="*/ 347357 h 823913"/>
              <a:gd name="connsiteX111" fmla="*/ 488885 w 902032"/>
              <a:gd name="connsiteY111" fmla="*/ 338048 h 823913"/>
              <a:gd name="connsiteX112" fmla="*/ 490440 w 902032"/>
              <a:gd name="connsiteY112" fmla="*/ 325636 h 823913"/>
              <a:gd name="connsiteX113" fmla="*/ 568161 w 902032"/>
              <a:gd name="connsiteY113" fmla="*/ 244957 h 823913"/>
              <a:gd name="connsiteX114" fmla="*/ 586814 w 902032"/>
              <a:gd name="connsiteY114" fmla="*/ 246508 h 823913"/>
              <a:gd name="connsiteX115" fmla="*/ 628784 w 902032"/>
              <a:gd name="connsiteY115" fmla="*/ 294605 h 823913"/>
              <a:gd name="connsiteX116" fmla="*/ 648991 w 902032"/>
              <a:gd name="connsiteY116" fmla="*/ 308569 h 823913"/>
              <a:gd name="connsiteX117" fmla="*/ 753138 w 902032"/>
              <a:gd name="connsiteY117" fmla="*/ 339600 h 823913"/>
              <a:gd name="connsiteX118" fmla="*/ 765573 w 902032"/>
              <a:gd name="connsiteY118" fmla="*/ 328739 h 823913"/>
              <a:gd name="connsiteX119" fmla="*/ 760910 w 902032"/>
              <a:gd name="connsiteY119" fmla="*/ 310121 h 823913"/>
              <a:gd name="connsiteX120" fmla="*/ 666090 w 902032"/>
              <a:gd name="connsiteY120" fmla="*/ 265126 h 823913"/>
              <a:gd name="connsiteX121" fmla="*/ 661427 w 902032"/>
              <a:gd name="connsiteY121" fmla="*/ 260472 h 823913"/>
              <a:gd name="connsiteX122" fmla="*/ 607022 w 902032"/>
              <a:gd name="connsiteY122" fmla="*/ 182896 h 823913"/>
              <a:gd name="connsiteX123" fmla="*/ 569715 w 902032"/>
              <a:gd name="connsiteY123" fmla="*/ 144108 h 823913"/>
              <a:gd name="connsiteX124" fmla="*/ 443807 w 902032"/>
              <a:gd name="connsiteY124" fmla="*/ 61877 h 823913"/>
              <a:gd name="connsiteX125" fmla="*/ 439143 w 902032"/>
              <a:gd name="connsiteY125" fmla="*/ 61877 h 823913"/>
              <a:gd name="connsiteX126" fmla="*/ 437612 w 902032"/>
              <a:gd name="connsiteY126" fmla="*/ 33845 h 823913"/>
              <a:gd name="connsiteX127" fmla="*/ 457949 w 902032"/>
              <a:gd name="connsiteY127" fmla="*/ 37915 h 823913"/>
              <a:gd name="connsiteX128" fmla="*/ 583461 w 902032"/>
              <a:gd name="connsiteY128" fmla="*/ 120096 h 823913"/>
              <a:gd name="connsiteX129" fmla="*/ 629946 w 902032"/>
              <a:gd name="connsiteY129" fmla="*/ 166613 h 823913"/>
              <a:gd name="connsiteX130" fmla="*/ 681080 w 902032"/>
              <a:gd name="connsiteY130" fmla="*/ 241041 h 823913"/>
              <a:gd name="connsiteX131" fmla="*/ 774052 w 902032"/>
              <a:gd name="connsiteY131" fmla="*/ 284458 h 823913"/>
              <a:gd name="connsiteX132" fmla="*/ 775601 w 902032"/>
              <a:gd name="connsiteY132" fmla="*/ 286008 h 823913"/>
              <a:gd name="connsiteX133" fmla="*/ 791096 w 902032"/>
              <a:gd name="connsiteY133" fmla="*/ 337177 h 823913"/>
              <a:gd name="connsiteX134" fmla="*/ 744611 w 902032"/>
              <a:gd name="connsiteY134" fmla="*/ 365088 h 823913"/>
              <a:gd name="connsiteX135" fmla="*/ 642342 w 902032"/>
              <a:gd name="connsiteY135" fmla="*/ 334076 h 823913"/>
              <a:gd name="connsiteX136" fmla="*/ 608253 w 902032"/>
              <a:gd name="connsiteY136" fmla="*/ 312368 h 823913"/>
              <a:gd name="connsiteX137" fmla="*/ 575713 w 902032"/>
              <a:gd name="connsiteY137" fmla="*/ 273604 h 823913"/>
              <a:gd name="connsiteX138" fmla="*/ 524579 w 902032"/>
              <a:gd name="connsiteY138" fmla="*/ 327874 h 823913"/>
              <a:gd name="connsiteX139" fmla="*/ 633045 w 902032"/>
              <a:gd name="connsiteY139" fmla="*/ 363537 h 823913"/>
              <a:gd name="connsiteX140" fmla="*/ 679531 w 902032"/>
              <a:gd name="connsiteY140" fmla="*/ 403852 h 823913"/>
              <a:gd name="connsiteX141" fmla="*/ 681080 w 902032"/>
              <a:gd name="connsiteY141" fmla="*/ 406954 h 823913"/>
              <a:gd name="connsiteX142" fmla="*/ 780250 w 902032"/>
              <a:gd name="connsiteY142" fmla="*/ 558910 h 823913"/>
              <a:gd name="connsiteX143" fmla="*/ 763205 w 902032"/>
              <a:gd name="connsiteY143" fmla="*/ 617833 h 823913"/>
              <a:gd name="connsiteX144" fmla="*/ 730665 w 902032"/>
              <a:gd name="connsiteY144" fmla="*/ 630237 h 823913"/>
              <a:gd name="connsiteX145" fmla="*/ 701224 w 902032"/>
              <a:gd name="connsiteY145" fmla="*/ 619383 h 823913"/>
              <a:gd name="connsiteX146" fmla="*/ 699675 w 902032"/>
              <a:gd name="connsiteY146" fmla="*/ 617833 h 823913"/>
              <a:gd name="connsiteX147" fmla="*/ 588109 w 902032"/>
              <a:gd name="connsiteY147" fmla="*/ 467426 h 823913"/>
              <a:gd name="connsiteX148" fmla="*/ 467246 w 902032"/>
              <a:gd name="connsiteY148" fmla="*/ 447269 h 823913"/>
              <a:gd name="connsiteX149" fmla="*/ 403716 w 902032"/>
              <a:gd name="connsiteY149" fmla="*/ 543405 h 823913"/>
              <a:gd name="connsiteX150" fmla="*/ 371176 w 902032"/>
              <a:gd name="connsiteY150" fmla="*/ 562012 h 823913"/>
              <a:gd name="connsiteX151" fmla="*/ 369627 w 902032"/>
              <a:gd name="connsiteY151" fmla="*/ 562012 h 823913"/>
              <a:gd name="connsiteX152" fmla="*/ 189882 w 902032"/>
              <a:gd name="connsiteY152" fmla="*/ 560461 h 823913"/>
              <a:gd name="connsiteX153" fmla="*/ 188333 w 902032"/>
              <a:gd name="connsiteY153" fmla="*/ 558910 h 823913"/>
              <a:gd name="connsiteX154" fmla="*/ 151144 w 902032"/>
              <a:gd name="connsiteY154" fmla="*/ 512393 h 823913"/>
              <a:gd name="connsiteX155" fmla="*/ 185233 w 902032"/>
              <a:gd name="connsiteY155" fmla="*/ 465876 h 823913"/>
              <a:gd name="connsiteX156" fmla="*/ 188333 w 902032"/>
              <a:gd name="connsiteY156" fmla="*/ 465876 h 823913"/>
              <a:gd name="connsiteX157" fmla="*/ 318492 w 902032"/>
              <a:gd name="connsiteY157" fmla="*/ 456572 h 823913"/>
              <a:gd name="connsiteX158" fmla="*/ 363428 w 902032"/>
              <a:gd name="connsiteY158" fmla="*/ 365088 h 823913"/>
              <a:gd name="connsiteX159" fmla="*/ 364978 w 902032"/>
              <a:gd name="connsiteY159" fmla="*/ 349582 h 823913"/>
              <a:gd name="connsiteX160" fmla="*/ 445553 w 902032"/>
              <a:gd name="connsiteY160" fmla="*/ 197625 h 823913"/>
              <a:gd name="connsiteX161" fmla="*/ 464147 w 902032"/>
              <a:gd name="connsiteY161" fmla="*/ 172816 h 823913"/>
              <a:gd name="connsiteX162" fmla="*/ 440905 w 902032"/>
              <a:gd name="connsiteY162" fmla="*/ 152658 h 823913"/>
              <a:gd name="connsiteX163" fmla="*/ 357230 w 902032"/>
              <a:gd name="connsiteY163" fmla="*/ 219333 h 823913"/>
              <a:gd name="connsiteX164" fmla="*/ 355681 w 902032"/>
              <a:gd name="connsiteY164" fmla="*/ 220884 h 823913"/>
              <a:gd name="connsiteX165" fmla="*/ 309195 w 902032"/>
              <a:gd name="connsiteY165" fmla="*/ 210030 h 823913"/>
              <a:gd name="connsiteX166" fmla="*/ 299898 w 902032"/>
              <a:gd name="connsiteY166" fmla="*/ 158861 h 823913"/>
              <a:gd name="connsiteX167" fmla="*/ 302997 w 902032"/>
              <a:gd name="connsiteY167" fmla="*/ 155759 h 823913"/>
              <a:gd name="connsiteX168" fmla="*/ 420761 w 902032"/>
              <a:gd name="connsiteY168" fmla="*/ 42567 h 823913"/>
              <a:gd name="connsiteX169" fmla="*/ 437612 w 902032"/>
              <a:gd name="connsiteY169" fmla="*/ 33845 h 823913"/>
              <a:gd name="connsiteX170" fmla="*/ 704389 w 902032"/>
              <a:gd name="connsiteY170" fmla="*/ 26987 h 823913"/>
              <a:gd name="connsiteX171" fmla="*/ 641682 w 902032"/>
              <a:gd name="connsiteY171" fmla="*/ 89694 h 823913"/>
              <a:gd name="connsiteX172" fmla="*/ 704389 w 902032"/>
              <a:gd name="connsiteY172" fmla="*/ 152401 h 823913"/>
              <a:gd name="connsiteX173" fmla="*/ 767096 w 902032"/>
              <a:gd name="connsiteY173" fmla="*/ 89694 h 823913"/>
              <a:gd name="connsiteX174" fmla="*/ 704389 w 902032"/>
              <a:gd name="connsiteY174" fmla="*/ 26987 h 823913"/>
              <a:gd name="connsiteX175" fmla="*/ 702801 w 902032"/>
              <a:gd name="connsiteY175" fmla="*/ 0 h 823913"/>
              <a:gd name="connsiteX176" fmla="*/ 792495 w 902032"/>
              <a:gd name="connsiteY176" fmla="*/ 89694 h 823913"/>
              <a:gd name="connsiteX177" fmla="*/ 702801 w 902032"/>
              <a:gd name="connsiteY177" fmla="*/ 179388 h 823913"/>
              <a:gd name="connsiteX178" fmla="*/ 613107 w 902032"/>
              <a:gd name="connsiteY178" fmla="*/ 89694 h 823913"/>
              <a:gd name="connsiteX179" fmla="*/ 702801 w 902032"/>
              <a:gd name="connsiteY179" fmla="*/ 0 h 82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902032" h="823913">
                <a:moveTo>
                  <a:pt x="799173" y="724266"/>
                </a:moveTo>
                <a:cubicBezTo>
                  <a:pt x="802593" y="725048"/>
                  <a:pt x="805633" y="727002"/>
                  <a:pt x="807153" y="730128"/>
                </a:cubicBezTo>
                <a:lnTo>
                  <a:pt x="848192" y="803592"/>
                </a:lnTo>
                <a:cubicBezTo>
                  <a:pt x="851232" y="809845"/>
                  <a:pt x="849712" y="819223"/>
                  <a:pt x="842112" y="822349"/>
                </a:cubicBezTo>
                <a:cubicBezTo>
                  <a:pt x="840592" y="823912"/>
                  <a:pt x="837552" y="823912"/>
                  <a:pt x="836032" y="823912"/>
                </a:cubicBezTo>
                <a:cubicBezTo>
                  <a:pt x="831473" y="823912"/>
                  <a:pt x="826913" y="822349"/>
                  <a:pt x="823873" y="817660"/>
                </a:cubicBezTo>
                <a:cubicBezTo>
                  <a:pt x="823873" y="817660"/>
                  <a:pt x="823873" y="817660"/>
                  <a:pt x="784354" y="744195"/>
                </a:cubicBezTo>
                <a:cubicBezTo>
                  <a:pt x="779794" y="737943"/>
                  <a:pt x="782834" y="730128"/>
                  <a:pt x="788914" y="725438"/>
                </a:cubicBezTo>
                <a:cubicBezTo>
                  <a:pt x="791954" y="723875"/>
                  <a:pt x="795754" y="723485"/>
                  <a:pt x="799173" y="724266"/>
                </a:cubicBezTo>
                <a:close/>
                <a:moveTo>
                  <a:pt x="231637" y="723875"/>
                </a:moveTo>
                <a:cubicBezTo>
                  <a:pt x="237751" y="722312"/>
                  <a:pt x="245395" y="727001"/>
                  <a:pt x="246924" y="734817"/>
                </a:cubicBezTo>
                <a:lnTo>
                  <a:pt x="259153" y="808281"/>
                </a:lnTo>
                <a:cubicBezTo>
                  <a:pt x="260682" y="816097"/>
                  <a:pt x="256096" y="822349"/>
                  <a:pt x="248452" y="823912"/>
                </a:cubicBezTo>
                <a:cubicBezTo>
                  <a:pt x="248452" y="823912"/>
                  <a:pt x="246924" y="823912"/>
                  <a:pt x="246924" y="823912"/>
                </a:cubicBezTo>
                <a:cubicBezTo>
                  <a:pt x="240809" y="823912"/>
                  <a:pt x="234694" y="819223"/>
                  <a:pt x="233165" y="812971"/>
                </a:cubicBezTo>
                <a:cubicBezTo>
                  <a:pt x="233165" y="812971"/>
                  <a:pt x="233165" y="812971"/>
                  <a:pt x="220936" y="739506"/>
                </a:cubicBezTo>
                <a:cubicBezTo>
                  <a:pt x="219407" y="733254"/>
                  <a:pt x="223993" y="725438"/>
                  <a:pt x="231637" y="723875"/>
                </a:cubicBezTo>
                <a:close/>
                <a:moveTo>
                  <a:pt x="68917" y="706200"/>
                </a:moveTo>
                <a:cubicBezTo>
                  <a:pt x="72212" y="704829"/>
                  <a:pt x="76089" y="704829"/>
                  <a:pt x="79965" y="706396"/>
                </a:cubicBezTo>
                <a:cubicBezTo>
                  <a:pt x="86167" y="707963"/>
                  <a:pt x="90819" y="715797"/>
                  <a:pt x="87718" y="723632"/>
                </a:cubicBezTo>
                <a:cubicBezTo>
                  <a:pt x="87718" y="723632"/>
                  <a:pt x="87718" y="723632"/>
                  <a:pt x="52054" y="816078"/>
                </a:cubicBezTo>
                <a:cubicBezTo>
                  <a:pt x="50504" y="820778"/>
                  <a:pt x="44302" y="823912"/>
                  <a:pt x="39650" y="823912"/>
                </a:cubicBezTo>
                <a:cubicBezTo>
                  <a:pt x="38099" y="823912"/>
                  <a:pt x="36549" y="823912"/>
                  <a:pt x="34998" y="823912"/>
                </a:cubicBezTo>
                <a:cubicBezTo>
                  <a:pt x="27245" y="820778"/>
                  <a:pt x="24144" y="812944"/>
                  <a:pt x="27245" y="805110"/>
                </a:cubicBezTo>
                <a:cubicBezTo>
                  <a:pt x="27245" y="805110"/>
                  <a:pt x="27245" y="805110"/>
                  <a:pt x="61358" y="714230"/>
                </a:cubicBezTo>
                <a:cubicBezTo>
                  <a:pt x="62909" y="710313"/>
                  <a:pt x="65622" y="707571"/>
                  <a:pt x="68917" y="706200"/>
                </a:cubicBezTo>
                <a:close/>
                <a:moveTo>
                  <a:pt x="680860" y="652462"/>
                </a:moveTo>
                <a:cubicBezTo>
                  <a:pt x="680860" y="652462"/>
                  <a:pt x="680860" y="652462"/>
                  <a:pt x="888014" y="652462"/>
                </a:cubicBezTo>
                <a:cubicBezTo>
                  <a:pt x="895802" y="652462"/>
                  <a:pt x="902032" y="657138"/>
                  <a:pt x="902032" y="664931"/>
                </a:cubicBezTo>
                <a:cubicBezTo>
                  <a:pt x="902032" y="672724"/>
                  <a:pt x="895802" y="678959"/>
                  <a:pt x="888014" y="678959"/>
                </a:cubicBezTo>
                <a:cubicBezTo>
                  <a:pt x="888014" y="678959"/>
                  <a:pt x="888014" y="678959"/>
                  <a:pt x="688648" y="678959"/>
                </a:cubicBezTo>
                <a:cubicBezTo>
                  <a:pt x="688648" y="678959"/>
                  <a:pt x="688648" y="678959"/>
                  <a:pt x="716684" y="738187"/>
                </a:cubicBezTo>
                <a:cubicBezTo>
                  <a:pt x="716684" y="738187"/>
                  <a:pt x="716684" y="738187"/>
                  <a:pt x="743162" y="756891"/>
                </a:cubicBezTo>
                <a:cubicBezTo>
                  <a:pt x="744720" y="758450"/>
                  <a:pt x="746277" y="760008"/>
                  <a:pt x="746277" y="761567"/>
                </a:cubicBezTo>
                <a:cubicBezTo>
                  <a:pt x="746277" y="761567"/>
                  <a:pt x="746277" y="761567"/>
                  <a:pt x="768083" y="805209"/>
                </a:cubicBezTo>
                <a:cubicBezTo>
                  <a:pt x="771198" y="811443"/>
                  <a:pt x="768083" y="819236"/>
                  <a:pt x="761853" y="822354"/>
                </a:cubicBezTo>
                <a:cubicBezTo>
                  <a:pt x="760295" y="823912"/>
                  <a:pt x="757180" y="823912"/>
                  <a:pt x="755623" y="823912"/>
                </a:cubicBezTo>
                <a:cubicBezTo>
                  <a:pt x="750950" y="823912"/>
                  <a:pt x="746277" y="820795"/>
                  <a:pt x="743162" y="816119"/>
                </a:cubicBezTo>
                <a:cubicBezTo>
                  <a:pt x="743162" y="816119"/>
                  <a:pt x="743162" y="816119"/>
                  <a:pt x="724472" y="777153"/>
                </a:cubicBezTo>
                <a:cubicBezTo>
                  <a:pt x="724472" y="777153"/>
                  <a:pt x="724472" y="777153"/>
                  <a:pt x="697993" y="756891"/>
                </a:cubicBezTo>
                <a:cubicBezTo>
                  <a:pt x="696436" y="756891"/>
                  <a:pt x="694878" y="753774"/>
                  <a:pt x="693321" y="752215"/>
                </a:cubicBezTo>
                <a:cubicBezTo>
                  <a:pt x="693321" y="752215"/>
                  <a:pt x="693321" y="752215"/>
                  <a:pt x="662170" y="686752"/>
                </a:cubicBezTo>
                <a:cubicBezTo>
                  <a:pt x="659055" y="683634"/>
                  <a:pt x="654382" y="671165"/>
                  <a:pt x="660612" y="661814"/>
                </a:cubicBezTo>
                <a:cubicBezTo>
                  <a:pt x="663727" y="655579"/>
                  <a:pt x="671515" y="652462"/>
                  <a:pt x="680860" y="652462"/>
                </a:cubicBezTo>
                <a:close/>
                <a:moveTo>
                  <a:pt x="15830" y="558800"/>
                </a:moveTo>
                <a:cubicBezTo>
                  <a:pt x="15830" y="558800"/>
                  <a:pt x="15830" y="558800"/>
                  <a:pt x="164946" y="580505"/>
                </a:cubicBezTo>
                <a:cubicBezTo>
                  <a:pt x="183585" y="580505"/>
                  <a:pt x="192905" y="597559"/>
                  <a:pt x="197565" y="603760"/>
                </a:cubicBezTo>
                <a:cubicBezTo>
                  <a:pt x="197565" y="603760"/>
                  <a:pt x="197565" y="603760"/>
                  <a:pt x="233291" y="667326"/>
                </a:cubicBezTo>
                <a:cubicBezTo>
                  <a:pt x="233291" y="667326"/>
                  <a:pt x="233291" y="667326"/>
                  <a:pt x="292316" y="689031"/>
                </a:cubicBezTo>
                <a:cubicBezTo>
                  <a:pt x="295422" y="689031"/>
                  <a:pt x="298529" y="692131"/>
                  <a:pt x="300082" y="695232"/>
                </a:cubicBezTo>
                <a:lnTo>
                  <a:pt x="356000" y="803758"/>
                </a:lnTo>
                <a:cubicBezTo>
                  <a:pt x="359107" y="811510"/>
                  <a:pt x="356000" y="819262"/>
                  <a:pt x="349787" y="822363"/>
                </a:cubicBezTo>
                <a:cubicBezTo>
                  <a:pt x="348234" y="823913"/>
                  <a:pt x="346681" y="823913"/>
                  <a:pt x="343574" y="823913"/>
                </a:cubicBezTo>
                <a:cubicBezTo>
                  <a:pt x="338914" y="823913"/>
                  <a:pt x="334254" y="820813"/>
                  <a:pt x="331148" y="816161"/>
                </a:cubicBezTo>
                <a:cubicBezTo>
                  <a:pt x="331148" y="816161"/>
                  <a:pt x="331148" y="816161"/>
                  <a:pt x="278336" y="712287"/>
                </a:cubicBezTo>
                <a:cubicBezTo>
                  <a:pt x="278336" y="712287"/>
                  <a:pt x="278336" y="712287"/>
                  <a:pt x="219311" y="692131"/>
                </a:cubicBezTo>
                <a:cubicBezTo>
                  <a:pt x="216204" y="690581"/>
                  <a:pt x="214651" y="689031"/>
                  <a:pt x="213098" y="685930"/>
                </a:cubicBezTo>
                <a:cubicBezTo>
                  <a:pt x="213098" y="685930"/>
                  <a:pt x="213098" y="685930"/>
                  <a:pt x="172712" y="616163"/>
                </a:cubicBezTo>
                <a:cubicBezTo>
                  <a:pt x="168052" y="606861"/>
                  <a:pt x="164946" y="606861"/>
                  <a:pt x="163393" y="606861"/>
                </a:cubicBezTo>
                <a:cubicBezTo>
                  <a:pt x="163393" y="606861"/>
                  <a:pt x="161839" y="606861"/>
                  <a:pt x="161839" y="606861"/>
                </a:cubicBezTo>
                <a:cubicBezTo>
                  <a:pt x="161839" y="606861"/>
                  <a:pt x="161839" y="606861"/>
                  <a:pt x="11170" y="586706"/>
                </a:cubicBezTo>
                <a:cubicBezTo>
                  <a:pt x="3404" y="585156"/>
                  <a:pt x="-1256" y="578955"/>
                  <a:pt x="297" y="571203"/>
                </a:cubicBezTo>
                <a:cubicBezTo>
                  <a:pt x="297" y="563451"/>
                  <a:pt x="8064" y="558800"/>
                  <a:pt x="15830" y="558800"/>
                </a:cubicBezTo>
                <a:close/>
                <a:moveTo>
                  <a:pt x="374916" y="403225"/>
                </a:moveTo>
                <a:cubicBezTo>
                  <a:pt x="374916" y="403225"/>
                  <a:pt x="374916" y="403225"/>
                  <a:pt x="337728" y="476103"/>
                </a:cubicBezTo>
                <a:cubicBezTo>
                  <a:pt x="336179" y="480754"/>
                  <a:pt x="331530" y="483855"/>
                  <a:pt x="326882" y="483855"/>
                </a:cubicBezTo>
                <a:cubicBezTo>
                  <a:pt x="326882" y="483855"/>
                  <a:pt x="326882" y="483855"/>
                  <a:pt x="190528" y="494710"/>
                </a:cubicBezTo>
                <a:cubicBezTo>
                  <a:pt x="187429" y="494710"/>
                  <a:pt x="178132" y="499361"/>
                  <a:pt x="178132" y="513317"/>
                </a:cubicBezTo>
                <a:cubicBezTo>
                  <a:pt x="178132" y="530373"/>
                  <a:pt x="187429" y="533474"/>
                  <a:pt x="190528" y="533474"/>
                </a:cubicBezTo>
                <a:cubicBezTo>
                  <a:pt x="190528" y="533474"/>
                  <a:pt x="190528" y="533474"/>
                  <a:pt x="370267" y="535025"/>
                </a:cubicBezTo>
                <a:cubicBezTo>
                  <a:pt x="373366" y="536575"/>
                  <a:pt x="378015" y="533474"/>
                  <a:pt x="379564" y="530373"/>
                </a:cubicBezTo>
                <a:lnTo>
                  <a:pt x="436895" y="443540"/>
                </a:lnTo>
                <a:cubicBezTo>
                  <a:pt x="412103" y="438889"/>
                  <a:pt x="393510" y="428035"/>
                  <a:pt x="379564" y="410978"/>
                </a:cubicBezTo>
                <a:cubicBezTo>
                  <a:pt x="378015" y="409428"/>
                  <a:pt x="376465" y="406326"/>
                  <a:pt x="374916" y="403225"/>
                </a:cubicBezTo>
                <a:close/>
                <a:moveTo>
                  <a:pt x="219407" y="171451"/>
                </a:moveTo>
                <a:lnTo>
                  <a:pt x="138444" y="250826"/>
                </a:lnTo>
                <a:lnTo>
                  <a:pt x="254331" y="371476"/>
                </a:lnTo>
                <a:lnTo>
                  <a:pt x="335294" y="292101"/>
                </a:lnTo>
                <a:close/>
                <a:moveTo>
                  <a:pt x="218046" y="143225"/>
                </a:moveTo>
                <a:cubicBezTo>
                  <a:pt x="223275" y="143225"/>
                  <a:pt x="228310" y="145163"/>
                  <a:pt x="232183" y="149037"/>
                </a:cubicBezTo>
                <a:cubicBezTo>
                  <a:pt x="232183" y="149037"/>
                  <a:pt x="232183" y="149037"/>
                  <a:pt x="359221" y="279212"/>
                </a:cubicBezTo>
                <a:cubicBezTo>
                  <a:pt x="362320" y="283861"/>
                  <a:pt x="363869" y="288510"/>
                  <a:pt x="363869" y="294709"/>
                </a:cubicBezTo>
                <a:cubicBezTo>
                  <a:pt x="363869" y="299358"/>
                  <a:pt x="362320" y="305557"/>
                  <a:pt x="357672" y="308656"/>
                </a:cubicBezTo>
                <a:cubicBezTo>
                  <a:pt x="357672" y="308656"/>
                  <a:pt x="357672" y="308656"/>
                  <a:pt x="267816" y="395439"/>
                </a:cubicBezTo>
                <a:cubicBezTo>
                  <a:pt x="264717" y="400089"/>
                  <a:pt x="258520" y="401638"/>
                  <a:pt x="253872" y="401638"/>
                </a:cubicBezTo>
                <a:cubicBezTo>
                  <a:pt x="247675" y="401638"/>
                  <a:pt x="243028" y="400089"/>
                  <a:pt x="238380" y="395439"/>
                </a:cubicBezTo>
                <a:lnTo>
                  <a:pt x="112891" y="265264"/>
                </a:lnTo>
                <a:cubicBezTo>
                  <a:pt x="109792" y="260615"/>
                  <a:pt x="106694" y="255966"/>
                  <a:pt x="106694" y="249767"/>
                </a:cubicBezTo>
                <a:cubicBezTo>
                  <a:pt x="106694" y="245118"/>
                  <a:pt x="109792" y="238919"/>
                  <a:pt x="114440" y="235820"/>
                </a:cubicBezTo>
                <a:cubicBezTo>
                  <a:pt x="114440" y="235820"/>
                  <a:pt x="114440" y="235820"/>
                  <a:pt x="202747" y="149037"/>
                </a:cubicBezTo>
                <a:cubicBezTo>
                  <a:pt x="207395" y="145163"/>
                  <a:pt x="212818" y="143225"/>
                  <a:pt x="218046" y="143225"/>
                </a:cubicBezTo>
                <a:close/>
                <a:moveTo>
                  <a:pt x="439143" y="61877"/>
                </a:moveTo>
                <a:cubicBezTo>
                  <a:pt x="439143" y="61877"/>
                  <a:pt x="439143" y="61877"/>
                  <a:pt x="322561" y="173587"/>
                </a:cubicBezTo>
                <a:cubicBezTo>
                  <a:pt x="322561" y="176690"/>
                  <a:pt x="321007" y="184447"/>
                  <a:pt x="327225" y="192205"/>
                </a:cubicBezTo>
                <a:cubicBezTo>
                  <a:pt x="333442" y="198411"/>
                  <a:pt x="339660" y="198411"/>
                  <a:pt x="341215" y="198411"/>
                </a:cubicBezTo>
                <a:cubicBezTo>
                  <a:pt x="341215" y="198411"/>
                  <a:pt x="341215" y="198411"/>
                  <a:pt x="432926" y="125489"/>
                </a:cubicBezTo>
                <a:cubicBezTo>
                  <a:pt x="437589" y="120835"/>
                  <a:pt x="445361" y="120835"/>
                  <a:pt x="450024" y="125489"/>
                </a:cubicBezTo>
                <a:cubicBezTo>
                  <a:pt x="450024" y="125489"/>
                  <a:pt x="450024" y="125489"/>
                  <a:pt x="491994" y="161174"/>
                </a:cubicBezTo>
                <a:cubicBezTo>
                  <a:pt x="496657" y="165829"/>
                  <a:pt x="498212" y="173587"/>
                  <a:pt x="493548" y="178241"/>
                </a:cubicBezTo>
                <a:cubicBezTo>
                  <a:pt x="484222" y="190653"/>
                  <a:pt x="474895" y="203065"/>
                  <a:pt x="467123" y="213926"/>
                </a:cubicBezTo>
                <a:cubicBezTo>
                  <a:pt x="429817" y="262023"/>
                  <a:pt x="397174" y="303915"/>
                  <a:pt x="390956" y="353563"/>
                </a:cubicBezTo>
                <a:cubicBezTo>
                  <a:pt x="390956" y="361321"/>
                  <a:pt x="389402" y="378388"/>
                  <a:pt x="401837" y="393903"/>
                </a:cubicBezTo>
                <a:cubicBezTo>
                  <a:pt x="412718" y="407867"/>
                  <a:pt x="431371" y="417176"/>
                  <a:pt x="457797" y="420279"/>
                </a:cubicBezTo>
                <a:cubicBezTo>
                  <a:pt x="485776" y="423382"/>
                  <a:pt x="563498" y="435794"/>
                  <a:pt x="599249" y="443552"/>
                </a:cubicBezTo>
                <a:cubicBezTo>
                  <a:pt x="602358" y="443552"/>
                  <a:pt x="605467" y="445103"/>
                  <a:pt x="607022" y="448206"/>
                </a:cubicBezTo>
                <a:cubicBezTo>
                  <a:pt x="607022" y="448206"/>
                  <a:pt x="607022" y="448206"/>
                  <a:pt x="722049" y="600256"/>
                </a:cubicBezTo>
                <a:cubicBezTo>
                  <a:pt x="725158" y="603359"/>
                  <a:pt x="732930" y="608013"/>
                  <a:pt x="746920" y="597153"/>
                </a:cubicBezTo>
                <a:cubicBezTo>
                  <a:pt x="760910" y="586292"/>
                  <a:pt x="757801" y="576983"/>
                  <a:pt x="757801" y="573880"/>
                </a:cubicBezTo>
                <a:cubicBezTo>
                  <a:pt x="757801" y="573880"/>
                  <a:pt x="757801" y="573880"/>
                  <a:pt x="656763" y="418727"/>
                </a:cubicBezTo>
                <a:cubicBezTo>
                  <a:pt x="648991" y="404764"/>
                  <a:pt x="642773" y="395454"/>
                  <a:pt x="625675" y="390800"/>
                </a:cubicBezTo>
                <a:cubicBezTo>
                  <a:pt x="625675" y="390800"/>
                  <a:pt x="625675" y="390800"/>
                  <a:pt x="496657" y="347357"/>
                </a:cubicBezTo>
                <a:cubicBezTo>
                  <a:pt x="493548" y="345806"/>
                  <a:pt x="490440" y="342703"/>
                  <a:pt x="488885" y="338048"/>
                </a:cubicBezTo>
                <a:cubicBezTo>
                  <a:pt x="487331" y="333393"/>
                  <a:pt x="488885" y="328739"/>
                  <a:pt x="490440" y="325636"/>
                </a:cubicBezTo>
                <a:cubicBezTo>
                  <a:pt x="510647" y="300811"/>
                  <a:pt x="547953" y="262023"/>
                  <a:pt x="568161" y="244957"/>
                </a:cubicBezTo>
                <a:cubicBezTo>
                  <a:pt x="572824" y="240302"/>
                  <a:pt x="582151" y="241854"/>
                  <a:pt x="586814" y="246508"/>
                </a:cubicBezTo>
                <a:cubicBezTo>
                  <a:pt x="586814" y="246508"/>
                  <a:pt x="586814" y="246508"/>
                  <a:pt x="628784" y="294605"/>
                </a:cubicBezTo>
                <a:cubicBezTo>
                  <a:pt x="638110" y="305466"/>
                  <a:pt x="641219" y="307018"/>
                  <a:pt x="648991" y="308569"/>
                </a:cubicBezTo>
                <a:cubicBezTo>
                  <a:pt x="675416" y="316327"/>
                  <a:pt x="750029" y="338048"/>
                  <a:pt x="753138" y="339600"/>
                </a:cubicBezTo>
                <a:cubicBezTo>
                  <a:pt x="754692" y="339600"/>
                  <a:pt x="762464" y="338048"/>
                  <a:pt x="765573" y="328739"/>
                </a:cubicBezTo>
                <a:cubicBezTo>
                  <a:pt x="768682" y="319430"/>
                  <a:pt x="764019" y="311672"/>
                  <a:pt x="760910" y="310121"/>
                </a:cubicBezTo>
                <a:cubicBezTo>
                  <a:pt x="760910" y="310121"/>
                  <a:pt x="760910" y="310121"/>
                  <a:pt x="666090" y="265126"/>
                </a:cubicBezTo>
                <a:cubicBezTo>
                  <a:pt x="664535" y="265126"/>
                  <a:pt x="662981" y="263575"/>
                  <a:pt x="661427" y="260472"/>
                </a:cubicBezTo>
                <a:cubicBezTo>
                  <a:pt x="661427" y="260472"/>
                  <a:pt x="661427" y="260472"/>
                  <a:pt x="607022" y="182896"/>
                </a:cubicBezTo>
                <a:cubicBezTo>
                  <a:pt x="596141" y="167380"/>
                  <a:pt x="586814" y="156520"/>
                  <a:pt x="569715" y="144108"/>
                </a:cubicBezTo>
                <a:cubicBezTo>
                  <a:pt x="569715" y="144108"/>
                  <a:pt x="569715" y="144108"/>
                  <a:pt x="443807" y="61877"/>
                </a:cubicBezTo>
                <a:cubicBezTo>
                  <a:pt x="442252" y="60325"/>
                  <a:pt x="440698" y="61877"/>
                  <a:pt x="439143" y="61877"/>
                </a:cubicBezTo>
                <a:close/>
                <a:moveTo>
                  <a:pt x="437612" y="33845"/>
                </a:moveTo>
                <a:cubicBezTo>
                  <a:pt x="444391" y="32876"/>
                  <a:pt x="451751" y="34039"/>
                  <a:pt x="457949" y="37915"/>
                </a:cubicBezTo>
                <a:cubicBezTo>
                  <a:pt x="457949" y="37915"/>
                  <a:pt x="457949" y="37915"/>
                  <a:pt x="583461" y="120096"/>
                </a:cubicBezTo>
                <a:cubicBezTo>
                  <a:pt x="605154" y="135602"/>
                  <a:pt x="616000" y="149557"/>
                  <a:pt x="629946" y="166613"/>
                </a:cubicBezTo>
                <a:cubicBezTo>
                  <a:pt x="629946" y="166613"/>
                  <a:pt x="629946" y="166613"/>
                  <a:pt x="681080" y="241041"/>
                </a:cubicBezTo>
                <a:cubicBezTo>
                  <a:pt x="681080" y="241041"/>
                  <a:pt x="681080" y="241041"/>
                  <a:pt x="774052" y="284458"/>
                </a:cubicBezTo>
                <a:cubicBezTo>
                  <a:pt x="774052" y="284458"/>
                  <a:pt x="775601" y="286008"/>
                  <a:pt x="775601" y="286008"/>
                </a:cubicBezTo>
                <a:cubicBezTo>
                  <a:pt x="784898" y="293761"/>
                  <a:pt x="798844" y="312368"/>
                  <a:pt x="791096" y="337177"/>
                </a:cubicBezTo>
                <a:cubicBezTo>
                  <a:pt x="783349" y="358885"/>
                  <a:pt x="760106" y="369740"/>
                  <a:pt x="744611" y="365088"/>
                </a:cubicBezTo>
                <a:cubicBezTo>
                  <a:pt x="743061" y="365088"/>
                  <a:pt x="667135" y="341829"/>
                  <a:pt x="642342" y="334076"/>
                </a:cubicBezTo>
                <a:cubicBezTo>
                  <a:pt x="628397" y="330975"/>
                  <a:pt x="619099" y="326323"/>
                  <a:pt x="608253" y="312368"/>
                </a:cubicBezTo>
                <a:cubicBezTo>
                  <a:pt x="608253" y="312368"/>
                  <a:pt x="608253" y="312368"/>
                  <a:pt x="575713" y="273604"/>
                </a:cubicBezTo>
                <a:cubicBezTo>
                  <a:pt x="560218" y="287559"/>
                  <a:pt x="540074" y="309267"/>
                  <a:pt x="524579" y="327874"/>
                </a:cubicBezTo>
                <a:cubicBezTo>
                  <a:pt x="524579" y="327874"/>
                  <a:pt x="524579" y="327874"/>
                  <a:pt x="633045" y="363537"/>
                </a:cubicBezTo>
                <a:cubicBezTo>
                  <a:pt x="660937" y="371290"/>
                  <a:pt x="670234" y="388347"/>
                  <a:pt x="679531" y="403852"/>
                </a:cubicBezTo>
                <a:cubicBezTo>
                  <a:pt x="679531" y="403852"/>
                  <a:pt x="679531" y="403852"/>
                  <a:pt x="681080" y="406954"/>
                </a:cubicBezTo>
                <a:cubicBezTo>
                  <a:pt x="681080" y="406954"/>
                  <a:pt x="681080" y="406954"/>
                  <a:pt x="780250" y="558910"/>
                </a:cubicBezTo>
                <a:cubicBezTo>
                  <a:pt x="786448" y="571315"/>
                  <a:pt x="789547" y="596124"/>
                  <a:pt x="763205" y="617833"/>
                </a:cubicBezTo>
                <a:cubicBezTo>
                  <a:pt x="750809" y="627136"/>
                  <a:pt x="739962" y="630237"/>
                  <a:pt x="730665" y="630237"/>
                </a:cubicBezTo>
                <a:cubicBezTo>
                  <a:pt x="716719" y="630237"/>
                  <a:pt x="707422" y="624035"/>
                  <a:pt x="701224" y="619383"/>
                </a:cubicBezTo>
                <a:cubicBezTo>
                  <a:pt x="701224" y="617833"/>
                  <a:pt x="699675" y="617833"/>
                  <a:pt x="699675" y="617833"/>
                </a:cubicBezTo>
                <a:lnTo>
                  <a:pt x="588109" y="467426"/>
                </a:lnTo>
                <a:cubicBezTo>
                  <a:pt x="555569" y="461224"/>
                  <a:pt x="499786" y="451920"/>
                  <a:pt x="467246" y="447269"/>
                </a:cubicBezTo>
                <a:cubicBezTo>
                  <a:pt x="467246" y="447269"/>
                  <a:pt x="467246" y="447269"/>
                  <a:pt x="403716" y="543405"/>
                </a:cubicBezTo>
                <a:cubicBezTo>
                  <a:pt x="397518" y="554259"/>
                  <a:pt x="383572" y="562012"/>
                  <a:pt x="371176" y="562012"/>
                </a:cubicBezTo>
                <a:cubicBezTo>
                  <a:pt x="371176" y="562012"/>
                  <a:pt x="369627" y="562012"/>
                  <a:pt x="369627" y="562012"/>
                </a:cubicBezTo>
                <a:cubicBezTo>
                  <a:pt x="369627" y="562012"/>
                  <a:pt x="369627" y="562012"/>
                  <a:pt x="189882" y="560461"/>
                </a:cubicBezTo>
                <a:cubicBezTo>
                  <a:pt x="189882" y="560461"/>
                  <a:pt x="189882" y="558910"/>
                  <a:pt x="188333" y="558910"/>
                </a:cubicBezTo>
                <a:cubicBezTo>
                  <a:pt x="175936" y="557360"/>
                  <a:pt x="152694" y="546506"/>
                  <a:pt x="151144" y="512393"/>
                </a:cubicBezTo>
                <a:cubicBezTo>
                  <a:pt x="151144" y="481381"/>
                  <a:pt x="172837" y="468977"/>
                  <a:pt x="185233" y="465876"/>
                </a:cubicBezTo>
                <a:cubicBezTo>
                  <a:pt x="186783" y="465876"/>
                  <a:pt x="186783" y="465876"/>
                  <a:pt x="188333" y="465876"/>
                </a:cubicBezTo>
                <a:cubicBezTo>
                  <a:pt x="188333" y="465876"/>
                  <a:pt x="188333" y="465876"/>
                  <a:pt x="318492" y="456572"/>
                </a:cubicBezTo>
                <a:cubicBezTo>
                  <a:pt x="318492" y="456572"/>
                  <a:pt x="318492" y="456572"/>
                  <a:pt x="363428" y="365088"/>
                </a:cubicBezTo>
                <a:cubicBezTo>
                  <a:pt x="363428" y="360436"/>
                  <a:pt x="363428" y="355784"/>
                  <a:pt x="364978" y="349582"/>
                </a:cubicBezTo>
                <a:cubicBezTo>
                  <a:pt x="371176" y="292210"/>
                  <a:pt x="406815" y="245693"/>
                  <a:pt x="445553" y="197625"/>
                </a:cubicBezTo>
                <a:cubicBezTo>
                  <a:pt x="451751" y="188322"/>
                  <a:pt x="457949" y="180569"/>
                  <a:pt x="464147" y="172816"/>
                </a:cubicBezTo>
                <a:cubicBezTo>
                  <a:pt x="464147" y="172816"/>
                  <a:pt x="464147" y="172816"/>
                  <a:pt x="440905" y="152658"/>
                </a:cubicBezTo>
                <a:cubicBezTo>
                  <a:pt x="440905" y="152658"/>
                  <a:pt x="440905" y="152658"/>
                  <a:pt x="357230" y="219333"/>
                </a:cubicBezTo>
                <a:cubicBezTo>
                  <a:pt x="357230" y="219333"/>
                  <a:pt x="357230" y="219333"/>
                  <a:pt x="355681" y="220884"/>
                </a:cubicBezTo>
                <a:cubicBezTo>
                  <a:pt x="344834" y="227086"/>
                  <a:pt x="324690" y="227086"/>
                  <a:pt x="309195" y="210030"/>
                </a:cubicBezTo>
                <a:cubicBezTo>
                  <a:pt x="290601" y="191423"/>
                  <a:pt x="295249" y="168164"/>
                  <a:pt x="299898" y="158861"/>
                </a:cubicBezTo>
                <a:cubicBezTo>
                  <a:pt x="301448" y="157310"/>
                  <a:pt x="301448" y="155759"/>
                  <a:pt x="302997" y="155759"/>
                </a:cubicBezTo>
                <a:cubicBezTo>
                  <a:pt x="302997" y="155759"/>
                  <a:pt x="302997" y="155759"/>
                  <a:pt x="420761" y="42567"/>
                </a:cubicBezTo>
                <a:cubicBezTo>
                  <a:pt x="424635" y="37915"/>
                  <a:pt x="430833" y="34814"/>
                  <a:pt x="437612" y="33845"/>
                </a:cubicBezTo>
                <a:close/>
                <a:moveTo>
                  <a:pt x="704389" y="26987"/>
                </a:moveTo>
                <a:cubicBezTo>
                  <a:pt x="669757" y="26987"/>
                  <a:pt x="641682" y="55062"/>
                  <a:pt x="641682" y="89694"/>
                </a:cubicBezTo>
                <a:cubicBezTo>
                  <a:pt x="641682" y="124326"/>
                  <a:pt x="669757" y="152401"/>
                  <a:pt x="704389" y="152401"/>
                </a:cubicBezTo>
                <a:cubicBezTo>
                  <a:pt x="739021" y="152401"/>
                  <a:pt x="767096" y="124326"/>
                  <a:pt x="767096" y="89694"/>
                </a:cubicBezTo>
                <a:cubicBezTo>
                  <a:pt x="767096" y="55062"/>
                  <a:pt x="739021" y="26987"/>
                  <a:pt x="704389" y="26987"/>
                </a:cubicBezTo>
                <a:close/>
                <a:moveTo>
                  <a:pt x="702801" y="0"/>
                </a:moveTo>
                <a:cubicBezTo>
                  <a:pt x="752338" y="0"/>
                  <a:pt x="792495" y="40157"/>
                  <a:pt x="792495" y="89694"/>
                </a:cubicBezTo>
                <a:cubicBezTo>
                  <a:pt x="792495" y="139231"/>
                  <a:pt x="752338" y="179388"/>
                  <a:pt x="702801" y="179388"/>
                </a:cubicBezTo>
                <a:cubicBezTo>
                  <a:pt x="653264" y="179388"/>
                  <a:pt x="613107" y="139231"/>
                  <a:pt x="613107" y="89694"/>
                </a:cubicBezTo>
                <a:cubicBezTo>
                  <a:pt x="613107" y="40157"/>
                  <a:pt x="653264" y="0"/>
                  <a:pt x="7028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6" name="Freeform: Shape 315">
            <a:extLst>
              <a:ext uri="{FF2B5EF4-FFF2-40B4-BE49-F238E27FC236}">
                <a16:creationId xmlns:a16="http://schemas.microsoft.com/office/drawing/2014/main" id="{08E16C6F-9650-4CFA-AE50-04A67C37A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736" y="2060940"/>
            <a:ext cx="466653" cy="468670"/>
          </a:xfrm>
          <a:custGeom>
            <a:avLst/>
            <a:gdLst>
              <a:gd name="connsiteX0" fmla="*/ 258763 w 735013"/>
              <a:gd name="connsiteY0" fmla="*/ 439739 h 738189"/>
              <a:gd name="connsiteX1" fmla="*/ 258763 w 735013"/>
              <a:gd name="connsiteY1" fmla="*/ 665164 h 738189"/>
              <a:gd name="connsiteX2" fmla="*/ 231775 w 735013"/>
              <a:gd name="connsiteY2" fmla="*/ 665164 h 738189"/>
              <a:gd name="connsiteX3" fmla="*/ 231775 w 735013"/>
              <a:gd name="connsiteY3" fmla="*/ 525464 h 738189"/>
              <a:gd name="connsiteX4" fmla="*/ 28575 w 735013"/>
              <a:gd name="connsiteY4" fmla="*/ 525464 h 738189"/>
              <a:gd name="connsiteX5" fmla="*/ 28575 w 735013"/>
              <a:gd name="connsiteY5" fmla="*/ 709614 h 738189"/>
              <a:gd name="connsiteX6" fmla="*/ 708025 w 735013"/>
              <a:gd name="connsiteY6" fmla="*/ 709614 h 738189"/>
              <a:gd name="connsiteX7" fmla="*/ 708025 w 735013"/>
              <a:gd name="connsiteY7" fmla="*/ 574677 h 738189"/>
              <a:gd name="connsiteX8" fmla="*/ 504825 w 735013"/>
              <a:gd name="connsiteY8" fmla="*/ 574677 h 738189"/>
              <a:gd name="connsiteX9" fmla="*/ 504825 w 735013"/>
              <a:gd name="connsiteY9" fmla="*/ 665164 h 738189"/>
              <a:gd name="connsiteX10" fmla="*/ 476250 w 735013"/>
              <a:gd name="connsiteY10" fmla="*/ 665164 h 738189"/>
              <a:gd name="connsiteX11" fmla="*/ 476250 w 735013"/>
              <a:gd name="connsiteY11" fmla="*/ 439739 h 738189"/>
              <a:gd name="connsiteX12" fmla="*/ 577177 w 735013"/>
              <a:gd name="connsiteY12" fmla="*/ 301626 h 738189"/>
              <a:gd name="connsiteX13" fmla="*/ 544513 w 735013"/>
              <a:gd name="connsiteY13" fmla="*/ 331219 h 738189"/>
              <a:gd name="connsiteX14" fmla="*/ 544513 w 735013"/>
              <a:gd name="connsiteY14" fmla="*/ 427787 h 738189"/>
              <a:gd name="connsiteX15" fmla="*/ 561623 w 735013"/>
              <a:gd name="connsiteY15" fmla="*/ 444920 h 738189"/>
              <a:gd name="connsiteX16" fmla="*/ 570955 w 735013"/>
              <a:gd name="connsiteY16" fmla="*/ 458938 h 738189"/>
              <a:gd name="connsiteX17" fmla="*/ 570955 w 735013"/>
              <a:gd name="connsiteY17" fmla="*/ 549276 h 738189"/>
              <a:gd name="connsiteX18" fmla="*/ 608286 w 735013"/>
              <a:gd name="connsiteY18" fmla="*/ 549276 h 738189"/>
              <a:gd name="connsiteX19" fmla="*/ 608286 w 735013"/>
              <a:gd name="connsiteY19" fmla="*/ 458938 h 738189"/>
              <a:gd name="connsiteX20" fmla="*/ 622285 w 735013"/>
              <a:gd name="connsiteY20" fmla="*/ 444920 h 738189"/>
              <a:gd name="connsiteX21" fmla="*/ 634728 w 735013"/>
              <a:gd name="connsiteY21" fmla="*/ 458938 h 738189"/>
              <a:gd name="connsiteX22" fmla="*/ 634728 w 735013"/>
              <a:gd name="connsiteY22" fmla="*/ 549276 h 738189"/>
              <a:gd name="connsiteX23" fmla="*/ 672059 w 735013"/>
              <a:gd name="connsiteY23" fmla="*/ 549276 h 738189"/>
              <a:gd name="connsiteX24" fmla="*/ 672059 w 735013"/>
              <a:gd name="connsiteY24" fmla="*/ 458938 h 738189"/>
              <a:gd name="connsiteX25" fmla="*/ 682947 w 735013"/>
              <a:gd name="connsiteY25" fmla="*/ 444920 h 738189"/>
              <a:gd name="connsiteX26" fmla="*/ 698501 w 735013"/>
              <a:gd name="connsiteY26" fmla="*/ 427787 h 738189"/>
              <a:gd name="connsiteX27" fmla="*/ 698501 w 735013"/>
              <a:gd name="connsiteY27" fmla="*/ 329662 h 738189"/>
              <a:gd name="connsiteX28" fmla="*/ 665837 w 735013"/>
              <a:gd name="connsiteY28" fmla="*/ 301626 h 738189"/>
              <a:gd name="connsiteX29" fmla="*/ 577177 w 735013"/>
              <a:gd name="connsiteY29" fmla="*/ 301626 h 738189"/>
              <a:gd name="connsiteX30" fmla="*/ 64414 w 735013"/>
              <a:gd name="connsiteY30" fmla="*/ 249239 h 738189"/>
              <a:gd name="connsiteX31" fmla="*/ 31750 w 735013"/>
              <a:gd name="connsiteY31" fmla="*/ 278652 h 738189"/>
              <a:gd name="connsiteX32" fmla="*/ 31750 w 735013"/>
              <a:gd name="connsiteY32" fmla="*/ 374632 h 738189"/>
              <a:gd name="connsiteX33" fmla="*/ 47304 w 735013"/>
              <a:gd name="connsiteY33" fmla="*/ 393209 h 738189"/>
              <a:gd name="connsiteX34" fmla="*/ 58192 w 735013"/>
              <a:gd name="connsiteY34" fmla="*/ 405593 h 738189"/>
              <a:gd name="connsiteX35" fmla="*/ 58192 w 735013"/>
              <a:gd name="connsiteY35" fmla="*/ 498477 h 738189"/>
              <a:gd name="connsiteX36" fmla="*/ 95523 w 735013"/>
              <a:gd name="connsiteY36" fmla="*/ 498477 h 738189"/>
              <a:gd name="connsiteX37" fmla="*/ 95523 w 735013"/>
              <a:gd name="connsiteY37" fmla="*/ 405593 h 738189"/>
              <a:gd name="connsiteX38" fmla="*/ 107966 w 735013"/>
              <a:gd name="connsiteY38" fmla="*/ 391661 h 738189"/>
              <a:gd name="connsiteX39" fmla="*/ 121965 w 735013"/>
              <a:gd name="connsiteY39" fmla="*/ 405593 h 738189"/>
              <a:gd name="connsiteX40" fmla="*/ 121965 w 735013"/>
              <a:gd name="connsiteY40" fmla="*/ 498477 h 738189"/>
              <a:gd name="connsiteX41" fmla="*/ 159296 w 735013"/>
              <a:gd name="connsiteY41" fmla="*/ 498477 h 738189"/>
              <a:gd name="connsiteX42" fmla="*/ 159296 w 735013"/>
              <a:gd name="connsiteY42" fmla="*/ 405593 h 738189"/>
              <a:gd name="connsiteX43" fmla="*/ 170184 w 735013"/>
              <a:gd name="connsiteY43" fmla="*/ 393209 h 738189"/>
              <a:gd name="connsiteX44" fmla="*/ 185738 w 735013"/>
              <a:gd name="connsiteY44" fmla="*/ 374632 h 738189"/>
              <a:gd name="connsiteX45" fmla="*/ 185738 w 735013"/>
              <a:gd name="connsiteY45" fmla="*/ 277104 h 738189"/>
              <a:gd name="connsiteX46" fmla="*/ 151518 w 735013"/>
              <a:gd name="connsiteY46" fmla="*/ 249239 h 738189"/>
              <a:gd name="connsiteX47" fmla="*/ 64414 w 735013"/>
              <a:gd name="connsiteY47" fmla="*/ 249239 h 738189"/>
              <a:gd name="connsiteX48" fmla="*/ 621507 w 735013"/>
              <a:gd name="connsiteY48" fmla="*/ 157164 h 738189"/>
              <a:gd name="connsiteX49" fmla="*/ 582613 w 735013"/>
              <a:gd name="connsiteY49" fmla="*/ 196852 h 738189"/>
              <a:gd name="connsiteX50" fmla="*/ 621507 w 735013"/>
              <a:gd name="connsiteY50" fmla="*/ 236540 h 738189"/>
              <a:gd name="connsiteX51" fmla="*/ 660401 w 735013"/>
              <a:gd name="connsiteY51" fmla="*/ 196852 h 738189"/>
              <a:gd name="connsiteX52" fmla="*/ 621507 w 735013"/>
              <a:gd name="connsiteY52" fmla="*/ 157164 h 738189"/>
              <a:gd name="connsiteX53" fmla="*/ 622300 w 735013"/>
              <a:gd name="connsiteY53" fmla="*/ 130176 h 738189"/>
              <a:gd name="connsiteX54" fmla="*/ 688975 w 735013"/>
              <a:gd name="connsiteY54" fmla="*/ 196851 h 738189"/>
              <a:gd name="connsiteX55" fmla="*/ 622300 w 735013"/>
              <a:gd name="connsiteY55" fmla="*/ 263526 h 738189"/>
              <a:gd name="connsiteX56" fmla="*/ 555625 w 735013"/>
              <a:gd name="connsiteY56" fmla="*/ 196851 h 738189"/>
              <a:gd name="connsiteX57" fmla="*/ 622300 w 735013"/>
              <a:gd name="connsiteY57" fmla="*/ 130176 h 738189"/>
              <a:gd name="connsiteX58" fmla="*/ 109538 w 735013"/>
              <a:gd name="connsiteY58" fmla="*/ 104776 h 738189"/>
              <a:gd name="connsiteX59" fmla="*/ 69850 w 735013"/>
              <a:gd name="connsiteY59" fmla="*/ 144464 h 738189"/>
              <a:gd name="connsiteX60" fmla="*/ 109538 w 735013"/>
              <a:gd name="connsiteY60" fmla="*/ 184152 h 738189"/>
              <a:gd name="connsiteX61" fmla="*/ 149226 w 735013"/>
              <a:gd name="connsiteY61" fmla="*/ 144464 h 738189"/>
              <a:gd name="connsiteX62" fmla="*/ 109538 w 735013"/>
              <a:gd name="connsiteY62" fmla="*/ 104776 h 738189"/>
              <a:gd name="connsiteX63" fmla="*/ 107950 w 735013"/>
              <a:gd name="connsiteY63" fmla="*/ 77789 h 738189"/>
              <a:gd name="connsiteX64" fmla="*/ 174625 w 735013"/>
              <a:gd name="connsiteY64" fmla="*/ 144464 h 738189"/>
              <a:gd name="connsiteX65" fmla="*/ 107950 w 735013"/>
              <a:gd name="connsiteY65" fmla="*/ 211139 h 738189"/>
              <a:gd name="connsiteX66" fmla="*/ 41275 w 735013"/>
              <a:gd name="connsiteY66" fmla="*/ 144464 h 738189"/>
              <a:gd name="connsiteX67" fmla="*/ 107950 w 735013"/>
              <a:gd name="connsiteY67" fmla="*/ 77789 h 738189"/>
              <a:gd name="connsiteX68" fmla="*/ 219284 w 735013"/>
              <a:gd name="connsiteY68" fmla="*/ 62849 h 738189"/>
              <a:gd name="connsiteX69" fmla="*/ 209401 w 735013"/>
              <a:gd name="connsiteY69" fmla="*/ 64984 h 738189"/>
              <a:gd name="connsiteX70" fmla="*/ 206300 w 735013"/>
              <a:gd name="connsiteY70" fmla="*/ 82061 h 738189"/>
              <a:gd name="connsiteX71" fmla="*/ 305515 w 735013"/>
              <a:gd name="connsiteY71" fmla="*/ 201607 h 738189"/>
              <a:gd name="connsiteX72" fmla="*/ 313267 w 735013"/>
              <a:gd name="connsiteY72" fmla="*/ 212474 h 738189"/>
              <a:gd name="connsiteX73" fmla="*/ 317917 w 735013"/>
              <a:gd name="connsiteY73" fmla="*/ 273023 h 738189"/>
              <a:gd name="connsiteX74" fmla="*/ 317917 w 735013"/>
              <a:gd name="connsiteY74" fmla="*/ 412751 h 738189"/>
              <a:gd name="connsiteX75" fmla="*/ 355123 w 735013"/>
              <a:gd name="connsiteY75" fmla="*/ 412751 h 738189"/>
              <a:gd name="connsiteX76" fmla="*/ 355123 w 735013"/>
              <a:gd name="connsiteY76" fmla="*/ 318047 h 738189"/>
              <a:gd name="connsiteX77" fmla="*/ 369075 w 735013"/>
              <a:gd name="connsiteY77" fmla="*/ 304074 h 738189"/>
              <a:gd name="connsiteX78" fmla="*/ 381477 w 735013"/>
              <a:gd name="connsiteY78" fmla="*/ 318047 h 738189"/>
              <a:gd name="connsiteX79" fmla="*/ 381477 w 735013"/>
              <a:gd name="connsiteY79" fmla="*/ 412751 h 738189"/>
              <a:gd name="connsiteX80" fmla="*/ 420233 w 735013"/>
              <a:gd name="connsiteY80" fmla="*/ 412751 h 738189"/>
              <a:gd name="connsiteX81" fmla="*/ 420233 w 735013"/>
              <a:gd name="connsiteY81" fmla="*/ 273023 h 738189"/>
              <a:gd name="connsiteX82" fmla="*/ 424884 w 735013"/>
              <a:gd name="connsiteY82" fmla="*/ 214027 h 738189"/>
              <a:gd name="connsiteX83" fmla="*/ 432635 w 735013"/>
              <a:gd name="connsiteY83" fmla="*/ 201607 h 738189"/>
              <a:gd name="connsiteX84" fmla="*/ 530300 w 735013"/>
              <a:gd name="connsiteY84" fmla="*/ 82061 h 738189"/>
              <a:gd name="connsiteX85" fmla="*/ 527199 w 735013"/>
              <a:gd name="connsiteY85" fmla="*/ 64984 h 738189"/>
              <a:gd name="connsiteX86" fmla="*/ 513247 w 735013"/>
              <a:gd name="connsiteY86" fmla="*/ 66536 h 738189"/>
              <a:gd name="connsiteX87" fmla="*/ 403180 w 735013"/>
              <a:gd name="connsiteY87" fmla="*/ 172108 h 738189"/>
              <a:gd name="connsiteX88" fmla="*/ 378377 w 735013"/>
              <a:gd name="connsiteY88" fmla="*/ 195396 h 738189"/>
              <a:gd name="connsiteX89" fmla="*/ 358223 w 735013"/>
              <a:gd name="connsiteY89" fmla="*/ 195396 h 738189"/>
              <a:gd name="connsiteX90" fmla="*/ 333420 w 735013"/>
              <a:gd name="connsiteY90" fmla="*/ 170556 h 738189"/>
              <a:gd name="connsiteX91" fmla="*/ 223353 w 735013"/>
              <a:gd name="connsiteY91" fmla="*/ 66536 h 738189"/>
              <a:gd name="connsiteX92" fmla="*/ 219284 w 735013"/>
              <a:gd name="connsiteY92" fmla="*/ 62849 h 738189"/>
              <a:gd name="connsiteX93" fmla="*/ 224652 w 735013"/>
              <a:gd name="connsiteY93" fmla="*/ 35793 h 738189"/>
              <a:gd name="connsiteX94" fmla="*/ 246555 w 735013"/>
              <a:gd name="connsiteY94" fmla="*/ 50349 h 738189"/>
              <a:gd name="connsiteX95" fmla="*/ 246555 w 735013"/>
              <a:gd name="connsiteY95" fmla="*/ 51902 h 738189"/>
              <a:gd name="connsiteX96" fmla="*/ 344247 w 735013"/>
              <a:gd name="connsiteY96" fmla="*/ 145063 h 738189"/>
              <a:gd name="connsiteX97" fmla="*/ 350449 w 735013"/>
              <a:gd name="connsiteY97" fmla="*/ 148168 h 738189"/>
              <a:gd name="connsiteX98" fmla="*/ 369057 w 735013"/>
              <a:gd name="connsiteY98" fmla="*/ 166800 h 738189"/>
              <a:gd name="connsiteX99" fmla="*/ 386114 w 735013"/>
              <a:gd name="connsiteY99" fmla="*/ 149721 h 738189"/>
              <a:gd name="connsiteX100" fmla="*/ 392317 w 735013"/>
              <a:gd name="connsiteY100" fmla="*/ 145063 h 738189"/>
              <a:gd name="connsiteX101" fmla="*/ 488458 w 735013"/>
              <a:gd name="connsiteY101" fmla="*/ 53454 h 738189"/>
              <a:gd name="connsiteX102" fmla="*/ 490009 w 735013"/>
              <a:gd name="connsiteY102" fmla="*/ 51902 h 738189"/>
              <a:gd name="connsiteX103" fmla="*/ 541180 w 735013"/>
              <a:gd name="connsiteY103" fmla="*/ 41033 h 738189"/>
              <a:gd name="connsiteX104" fmla="*/ 555136 w 735013"/>
              <a:gd name="connsiteY104" fmla="*/ 90719 h 738189"/>
              <a:gd name="connsiteX105" fmla="*/ 451242 w 735013"/>
              <a:gd name="connsiteY105" fmla="*/ 222697 h 738189"/>
              <a:gd name="connsiteX106" fmla="*/ 446590 w 735013"/>
              <a:gd name="connsiteY106" fmla="*/ 273936 h 738189"/>
              <a:gd name="connsiteX107" fmla="*/ 446590 w 735013"/>
              <a:gd name="connsiteY107" fmla="*/ 412125 h 738189"/>
              <a:gd name="connsiteX108" fmla="*/ 490009 w 735013"/>
              <a:gd name="connsiteY108" fmla="*/ 412125 h 738189"/>
              <a:gd name="connsiteX109" fmla="*/ 503965 w 735013"/>
              <a:gd name="connsiteY109" fmla="*/ 426099 h 738189"/>
              <a:gd name="connsiteX110" fmla="*/ 503965 w 735013"/>
              <a:gd name="connsiteY110" fmla="*/ 548761 h 738189"/>
              <a:gd name="connsiteX111" fmla="*/ 544282 w 735013"/>
              <a:gd name="connsiteY111" fmla="*/ 548761 h 738189"/>
              <a:gd name="connsiteX112" fmla="*/ 544282 w 735013"/>
              <a:gd name="connsiteY112" fmla="*/ 468022 h 738189"/>
              <a:gd name="connsiteX113" fmla="*/ 517921 w 735013"/>
              <a:gd name="connsiteY113" fmla="*/ 427652 h 738189"/>
              <a:gd name="connsiteX114" fmla="*/ 517921 w 735013"/>
              <a:gd name="connsiteY114" fmla="*/ 331385 h 738189"/>
              <a:gd name="connsiteX115" fmla="*/ 576846 w 735013"/>
              <a:gd name="connsiteY115" fmla="*/ 273936 h 738189"/>
              <a:gd name="connsiteX116" fmla="*/ 665233 w 735013"/>
              <a:gd name="connsiteY116" fmla="*/ 273936 h 738189"/>
              <a:gd name="connsiteX117" fmla="*/ 724158 w 735013"/>
              <a:gd name="connsiteY117" fmla="*/ 329832 h 738189"/>
              <a:gd name="connsiteX118" fmla="*/ 724158 w 735013"/>
              <a:gd name="connsiteY118" fmla="*/ 427652 h 738189"/>
              <a:gd name="connsiteX119" fmla="*/ 699348 w 735013"/>
              <a:gd name="connsiteY119" fmla="*/ 468022 h 738189"/>
              <a:gd name="connsiteX120" fmla="*/ 699348 w 735013"/>
              <a:gd name="connsiteY120" fmla="*/ 548761 h 738189"/>
              <a:gd name="connsiteX121" fmla="*/ 721057 w 735013"/>
              <a:gd name="connsiteY121" fmla="*/ 548761 h 738189"/>
              <a:gd name="connsiteX122" fmla="*/ 735013 w 735013"/>
              <a:gd name="connsiteY122" fmla="*/ 561183 h 738189"/>
              <a:gd name="connsiteX123" fmla="*/ 735013 w 735013"/>
              <a:gd name="connsiteY123" fmla="*/ 724215 h 738189"/>
              <a:gd name="connsiteX124" fmla="*/ 721057 w 735013"/>
              <a:gd name="connsiteY124" fmla="*/ 738189 h 738189"/>
              <a:gd name="connsiteX125" fmla="*/ 13956 w 735013"/>
              <a:gd name="connsiteY125" fmla="*/ 738189 h 738189"/>
              <a:gd name="connsiteX126" fmla="*/ 0 w 735013"/>
              <a:gd name="connsiteY126" fmla="*/ 724215 h 738189"/>
              <a:gd name="connsiteX127" fmla="*/ 0 w 735013"/>
              <a:gd name="connsiteY127" fmla="*/ 513050 h 738189"/>
              <a:gd name="connsiteX128" fmla="*/ 13956 w 735013"/>
              <a:gd name="connsiteY128" fmla="*/ 499075 h 738189"/>
              <a:gd name="connsiteX129" fmla="*/ 32564 w 735013"/>
              <a:gd name="connsiteY129" fmla="*/ 499075 h 738189"/>
              <a:gd name="connsiteX130" fmla="*/ 32564 w 735013"/>
              <a:gd name="connsiteY130" fmla="*/ 415230 h 738189"/>
              <a:gd name="connsiteX131" fmla="*/ 6203 w 735013"/>
              <a:gd name="connsiteY131" fmla="*/ 374860 h 738189"/>
              <a:gd name="connsiteX132" fmla="*/ 6203 w 735013"/>
              <a:gd name="connsiteY132" fmla="*/ 278594 h 738189"/>
              <a:gd name="connsiteX133" fmla="*/ 65128 w 735013"/>
              <a:gd name="connsiteY133" fmla="*/ 221144 h 738189"/>
              <a:gd name="connsiteX134" fmla="*/ 151965 w 735013"/>
              <a:gd name="connsiteY134" fmla="*/ 221144 h 738189"/>
              <a:gd name="connsiteX135" fmla="*/ 212440 w 735013"/>
              <a:gd name="connsiteY135" fmla="*/ 277041 h 738189"/>
              <a:gd name="connsiteX136" fmla="*/ 212440 w 735013"/>
              <a:gd name="connsiteY136" fmla="*/ 374860 h 738189"/>
              <a:gd name="connsiteX137" fmla="*/ 186079 w 735013"/>
              <a:gd name="connsiteY137" fmla="*/ 415230 h 738189"/>
              <a:gd name="connsiteX138" fmla="*/ 186079 w 735013"/>
              <a:gd name="connsiteY138" fmla="*/ 499075 h 738189"/>
              <a:gd name="connsiteX139" fmla="*/ 231048 w 735013"/>
              <a:gd name="connsiteY139" fmla="*/ 499075 h 738189"/>
              <a:gd name="connsiteX140" fmla="*/ 231048 w 735013"/>
              <a:gd name="connsiteY140" fmla="*/ 426099 h 738189"/>
              <a:gd name="connsiteX141" fmla="*/ 245004 w 735013"/>
              <a:gd name="connsiteY141" fmla="*/ 412125 h 738189"/>
              <a:gd name="connsiteX142" fmla="*/ 291524 w 735013"/>
              <a:gd name="connsiteY142" fmla="*/ 412125 h 738189"/>
              <a:gd name="connsiteX143" fmla="*/ 291524 w 735013"/>
              <a:gd name="connsiteY143" fmla="*/ 272383 h 738189"/>
              <a:gd name="connsiteX144" fmla="*/ 286872 w 735013"/>
              <a:gd name="connsiteY144" fmla="*/ 222697 h 738189"/>
              <a:gd name="connsiteX145" fmla="*/ 181427 w 735013"/>
              <a:gd name="connsiteY145" fmla="*/ 92271 h 738189"/>
              <a:gd name="connsiteX146" fmla="*/ 196934 w 735013"/>
              <a:gd name="connsiteY146" fmla="*/ 41033 h 738189"/>
              <a:gd name="connsiteX147" fmla="*/ 224652 w 735013"/>
              <a:gd name="connsiteY147" fmla="*/ 35793 h 738189"/>
              <a:gd name="connsiteX148" fmla="*/ 368299 w 735013"/>
              <a:gd name="connsiteY148" fmla="*/ 26988 h 738189"/>
              <a:gd name="connsiteX149" fmla="*/ 327024 w 735013"/>
              <a:gd name="connsiteY149" fmla="*/ 68263 h 738189"/>
              <a:gd name="connsiteX150" fmla="*/ 368299 w 735013"/>
              <a:gd name="connsiteY150" fmla="*/ 109538 h 738189"/>
              <a:gd name="connsiteX151" fmla="*/ 409574 w 735013"/>
              <a:gd name="connsiteY151" fmla="*/ 68263 h 738189"/>
              <a:gd name="connsiteX152" fmla="*/ 368299 w 735013"/>
              <a:gd name="connsiteY152" fmla="*/ 26988 h 738189"/>
              <a:gd name="connsiteX153" fmla="*/ 369094 w 735013"/>
              <a:gd name="connsiteY153" fmla="*/ 0 h 738189"/>
              <a:gd name="connsiteX154" fmla="*/ 438151 w 735013"/>
              <a:gd name="connsiteY154" fmla="*/ 69057 h 738189"/>
              <a:gd name="connsiteX155" fmla="*/ 369094 w 735013"/>
              <a:gd name="connsiteY155" fmla="*/ 138114 h 738189"/>
              <a:gd name="connsiteX156" fmla="*/ 300037 w 735013"/>
              <a:gd name="connsiteY156" fmla="*/ 69057 h 738189"/>
              <a:gd name="connsiteX157" fmla="*/ 369094 w 735013"/>
              <a:gd name="connsiteY157" fmla="*/ 0 h 738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735013" h="738189">
                <a:moveTo>
                  <a:pt x="258763" y="439739"/>
                </a:moveTo>
                <a:lnTo>
                  <a:pt x="258763" y="665164"/>
                </a:lnTo>
                <a:lnTo>
                  <a:pt x="231775" y="665164"/>
                </a:lnTo>
                <a:lnTo>
                  <a:pt x="231775" y="525464"/>
                </a:lnTo>
                <a:lnTo>
                  <a:pt x="28575" y="525464"/>
                </a:lnTo>
                <a:lnTo>
                  <a:pt x="28575" y="709614"/>
                </a:lnTo>
                <a:lnTo>
                  <a:pt x="708025" y="709614"/>
                </a:lnTo>
                <a:lnTo>
                  <a:pt x="708025" y="574677"/>
                </a:lnTo>
                <a:lnTo>
                  <a:pt x="504825" y="574677"/>
                </a:lnTo>
                <a:lnTo>
                  <a:pt x="504825" y="665164"/>
                </a:lnTo>
                <a:lnTo>
                  <a:pt x="476250" y="665164"/>
                </a:lnTo>
                <a:lnTo>
                  <a:pt x="476250" y="439739"/>
                </a:lnTo>
                <a:close/>
                <a:moveTo>
                  <a:pt x="577177" y="301626"/>
                </a:moveTo>
                <a:cubicBezTo>
                  <a:pt x="553846" y="301626"/>
                  <a:pt x="544513" y="317201"/>
                  <a:pt x="544513" y="331219"/>
                </a:cubicBezTo>
                <a:cubicBezTo>
                  <a:pt x="544513" y="331219"/>
                  <a:pt x="544513" y="331219"/>
                  <a:pt x="544513" y="427787"/>
                </a:cubicBezTo>
                <a:cubicBezTo>
                  <a:pt x="544513" y="435575"/>
                  <a:pt x="552290" y="443363"/>
                  <a:pt x="561623" y="444920"/>
                </a:cubicBezTo>
                <a:cubicBezTo>
                  <a:pt x="567845" y="446478"/>
                  <a:pt x="570955" y="452708"/>
                  <a:pt x="570955" y="458938"/>
                </a:cubicBezTo>
                <a:cubicBezTo>
                  <a:pt x="570955" y="458938"/>
                  <a:pt x="570955" y="458938"/>
                  <a:pt x="570955" y="549276"/>
                </a:cubicBezTo>
                <a:cubicBezTo>
                  <a:pt x="570955" y="549276"/>
                  <a:pt x="570955" y="549276"/>
                  <a:pt x="608286" y="549276"/>
                </a:cubicBezTo>
                <a:cubicBezTo>
                  <a:pt x="608286" y="549276"/>
                  <a:pt x="608286" y="549276"/>
                  <a:pt x="608286" y="458938"/>
                </a:cubicBezTo>
                <a:cubicBezTo>
                  <a:pt x="608286" y="451151"/>
                  <a:pt x="614508" y="444920"/>
                  <a:pt x="622285" y="444920"/>
                </a:cubicBezTo>
                <a:cubicBezTo>
                  <a:pt x="628506" y="444920"/>
                  <a:pt x="634728" y="451151"/>
                  <a:pt x="634728" y="458938"/>
                </a:cubicBezTo>
                <a:cubicBezTo>
                  <a:pt x="634728" y="458938"/>
                  <a:pt x="634728" y="458938"/>
                  <a:pt x="634728" y="549276"/>
                </a:cubicBezTo>
                <a:cubicBezTo>
                  <a:pt x="634728" y="549276"/>
                  <a:pt x="634728" y="549276"/>
                  <a:pt x="672059" y="549276"/>
                </a:cubicBezTo>
                <a:cubicBezTo>
                  <a:pt x="672059" y="549276"/>
                  <a:pt x="672059" y="549276"/>
                  <a:pt x="672059" y="458938"/>
                </a:cubicBezTo>
                <a:cubicBezTo>
                  <a:pt x="672059" y="452708"/>
                  <a:pt x="676725" y="446478"/>
                  <a:pt x="682947" y="444920"/>
                </a:cubicBezTo>
                <a:cubicBezTo>
                  <a:pt x="692279" y="443363"/>
                  <a:pt x="698501" y="435575"/>
                  <a:pt x="698501" y="427787"/>
                </a:cubicBezTo>
                <a:cubicBezTo>
                  <a:pt x="698501" y="427787"/>
                  <a:pt x="698501" y="427787"/>
                  <a:pt x="698501" y="329662"/>
                </a:cubicBezTo>
                <a:cubicBezTo>
                  <a:pt x="698501" y="324989"/>
                  <a:pt x="696946" y="301626"/>
                  <a:pt x="665837" y="301626"/>
                </a:cubicBezTo>
                <a:cubicBezTo>
                  <a:pt x="665837" y="301626"/>
                  <a:pt x="665837" y="301626"/>
                  <a:pt x="577177" y="301626"/>
                </a:cubicBezTo>
                <a:close/>
                <a:moveTo>
                  <a:pt x="64414" y="249239"/>
                </a:moveTo>
                <a:cubicBezTo>
                  <a:pt x="41083" y="249239"/>
                  <a:pt x="31750" y="264720"/>
                  <a:pt x="31750" y="278652"/>
                </a:cubicBezTo>
                <a:cubicBezTo>
                  <a:pt x="31750" y="278652"/>
                  <a:pt x="31750" y="278652"/>
                  <a:pt x="31750" y="374632"/>
                </a:cubicBezTo>
                <a:cubicBezTo>
                  <a:pt x="31750" y="383920"/>
                  <a:pt x="37972" y="390113"/>
                  <a:pt x="47304" y="393209"/>
                </a:cubicBezTo>
                <a:cubicBezTo>
                  <a:pt x="53526" y="394757"/>
                  <a:pt x="58192" y="399401"/>
                  <a:pt x="58192" y="405593"/>
                </a:cubicBezTo>
                <a:cubicBezTo>
                  <a:pt x="58192" y="405593"/>
                  <a:pt x="58192" y="405593"/>
                  <a:pt x="58192" y="498477"/>
                </a:cubicBezTo>
                <a:cubicBezTo>
                  <a:pt x="58192" y="498477"/>
                  <a:pt x="58192" y="498477"/>
                  <a:pt x="95523" y="498477"/>
                </a:cubicBezTo>
                <a:cubicBezTo>
                  <a:pt x="95523" y="498477"/>
                  <a:pt x="95523" y="498477"/>
                  <a:pt x="95523" y="405593"/>
                </a:cubicBezTo>
                <a:cubicBezTo>
                  <a:pt x="95523" y="397853"/>
                  <a:pt x="101745" y="391661"/>
                  <a:pt x="107966" y="391661"/>
                </a:cubicBezTo>
                <a:cubicBezTo>
                  <a:pt x="115743" y="391661"/>
                  <a:pt x="121965" y="397853"/>
                  <a:pt x="121965" y="405593"/>
                </a:cubicBezTo>
                <a:cubicBezTo>
                  <a:pt x="121965" y="405593"/>
                  <a:pt x="121965" y="405593"/>
                  <a:pt x="121965" y="498477"/>
                </a:cubicBezTo>
                <a:cubicBezTo>
                  <a:pt x="121965" y="498477"/>
                  <a:pt x="121965" y="498477"/>
                  <a:pt x="159296" y="498477"/>
                </a:cubicBezTo>
                <a:cubicBezTo>
                  <a:pt x="159296" y="498477"/>
                  <a:pt x="159296" y="498477"/>
                  <a:pt x="159296" y="405593"/>
                </a:cubicBezTo>
                <a:cubicBezTo>
                  <a:pt x="159296" y="399401"/>
                  <a:pt x="163962" y="394757"/>
                  <a:pt x="170184" y="393209"/>
                </a:cubicBezTo>
                <a:cubicBezTo>
                  <a:pt x="177961" y="390113"/>
                  <a:pt x="185738" y="383920"/>
                  <a:pt x="185738" y="374632"/>
                </a:cubicBezTo>
                <a:cubicBezTo>
                  <a:pt x="185738" y="374632"/>
                  <a:pt x="185738" y="374632"/>
                  <a:pt x="185738" y="277104"/>
                </a:cubicBezTo>
                <a:cubicBezTo>
                  <a:pt x="185738" y="272460"/>
                  <a:pt x="184183" y="249239"/>
                  <a:pt x="151518" y="249239"/>
                </a:cubicBezTo>
                <a:cubicBezTo>
                  <a:pt x="151518" y="249239"/>
                  <a:pt x="151518" y="249239"/>
                  <a:pt x="64414" y="249239"/>
                </a:cubicBezTo>
                <a:close/>
                <a:moveTo>
                  <a:pt x="621507" y="157164"/>
                </a:moveTo>
                <a:cubicBezTo>
                  <a:pt x="600026" y="157164"/>
                  <a:pt x="582613" y="174933"/>
                  <a:pt x="582613" y="196852"/>
                </a:cubicBezTo>
                <a:cubicBezTo>
                  <a:pt x="582613" y="218771"/>
                  <a:pt x="600026" y="236540"/>
                  <a:pt x="621507" y="236540"/>
                </a:cubicBezTo>
                <a:cubicBezTo>
                  <a:pt x="642988" y="236540"/>
                  <a:pt x="660401" y="218771"/>
                  <a:pt x="660401" y="196852"/>
                </a:cubicBezTo>
                <a:cubicBezTo>
                  <a:pt x="660401" y="174933"/>
                  <a:pt x="642988" y="157164"/>
                  <a:pt x="621507" y="157164"/>
                </a:cubicBezTo>
                <a:close/>
                <a:moveTo>
                  <a:pt x="622300" y="130176"/>
                </a:moveTo>
                <a:cubicBezTo>
                  <a:pt x="659124" y="130176"/>
                  <a:pt x="688975" y="160027"/>
                  <a:pt x="688975" y="196851"/>
                </a:cubicBezTo>
                <a:cubicBezTo>
                  <a:pt x="688975" y="233675"/>
                  <a:pt x="659124" y="263526"/>
                  <a:pt x="622300" y="263526"/>
                </a:cubicBezTo>
                <a:cubicBezTo>
                  <a:pt x="585476" y="263526"/>
                  <a:pt x="555625" y="233675"/>
                  <a:pt x="555625" y="196851"/>
                </a:cubicBezTo>
                <a:cubicBezTo>
                  <a:pt x="555625" y="160027"/>
                  <a:pt x="585476" y="130176"/>
                  <a:pt x="622300" y="130176"/>
                </a:cubicBezTo>
                <a:close/>
                <a:moveTo>
                  <a:pt x="109538" y="104776"/>
                </a:moveTo>
                <a:cubicBezTo>
                  <a:pt x="87619" y="104776"/>
                  <a:pt x="69850" y="122545"/>
                  <a:pt x="69850" y="144464"/>
                </a:cubicBezTo>
                <a:cubicBezTo>
                  <a:pt x="69850" y="166383"/>
                  <a:pt x="87619" y="184152"/>
                  <a:pt x="109538" y="184152"/>
                </a:cubicBezTo>
                <a:cubicBezTo>
                  <a:pt x="131457" y="184152"/>
                  <a:pt x="149226" y="166383"/>
                  <a:pt x="149226" y="144464"/>
                </a:cubicBezTo>
                <a:cubicBezTo>
                  <a:pt x="149226" y="122545"/>
                  <a:pt x="131457" y="104776"/>
                  <a:pt x="109538" y="104776"/>
                </a:cubicBezTo>
                <a:close/>
                <a:moveTo>
                  <a:pt x="107950" y="77789"/>
                </a:moveTo>
                <a:cubicBezTo>
                  <a:pt x="144774" y="77789"/>
                  <a:pt x="174625" y="107640"/>
                  <a:pt x="174625" y="144464"/>
                </a:cubicBezTo>
                <a:cubicBezTo>
                  <a:pt x="174625" y="181288"/>
                  <a:pt x="144774" y="211139"/>
                  <a:pt x="107950" y="211139"/>
                </a:cubicBezTo>
                <a:cubicBezTo>
                  <a:pt x="71126" y="211139"/>
                  <a:pt x="41275" y="181288"/>
                  <a:pt x="41275" y="144464"/>
                </a:cubicBezTo>
                <a:cubicBezTo>
                  <a:pt x="41275" y="107640"/>
                  <a:pt x="71126" y="77789"/>
                  <a:pt x="107950" y="77789"/>
                </a:cubicBezTo>
                <a:close/>
                <a:moveTo>
                  <a:pt x="219284" y="62849"/>
                </a:moveTo>
                <a:cubicBezTo>
                  <a:pt x="217152" y="62267"/>
                  <a:pt x="214052" y="62655"/>
                  <a:pt x="209401" y="64984"/>
                </a:cubicBezTo>
                <a:cubicBezTo>
                  <a:pt x="206300" y="66536"/>
                  <a:pt x="203200" y="74299"/>
                  <a:pt x="206300" y="82061"/>
                </a:cubicBezTo>
                <a:cubicBezTo>
                  <a:pt x="245056" y="172108"/>
                  <a:pt x="305515" y="201607"/>
                  <a:pt x="305515" y="201607"/>
                </a:cubicBezTo>
                <a:cubicBezTo>
                  <a:pt x="310166" y="204712"/>
                  <a:pt x="313267" y="207817"/>
                  <a:pt x="313267" y="212474"/>
                </a:cubicBezTo>
                <a:cubicBezTo>
                  <a:pt x="313267" y="212474"/>
                  <a:pt x="313267" y="212474"/>
                  <a:pt x="317917" y="273023"/>
                </a:cubicBezTo>
                <a:lnTo>
                  <a:pt x="317917" y="412751"/>
                </a:lnTo>
                <a:cubicBezTo>
                  <a:pt x="317917" y="412751"/>
                  <a:pt x="317917" y="412751"/>
                  <a:pt x="355123" y="412751"/>
                </a:cubicBezTo>
                <a:cubicBezTo>
                  <a:pt x="355123" y="412751"/>
                  <a:pt x="355123" y="412751"/>
                  <a:pt x="355123" y="318047"/>
                </a:cubicBezTo>
                <a:cubicBezTo>
                  <a:pt x="355123" y="310284"/>
                  <a:pt x="361324" y="304074"/>
                  <a:pt x="369075" y="304074"/>
                </a:cubicBezTo>
                <a:cubicBezTo>
                  <a:pt x="376826" y="304074"/>
                  <a:pt x="381477" y="310284"/>
                  <a:pt x="381477" y="318047"/>
                </a:cubicBezTo>
                <a:cubicBezTo>
                  <a:pt x="381477" y="318047"/>
                  <a:pt x="381477" y="318047"/>
                  <a:pt x="381477" y="412751"/>
                </a:cubicBezTo>
                <a:cubicBezTo>
                  <a:pt x="381477" y="412751"/>
                  <a:pt x="381477" y="412751"/>
                  <a:pt x="420233" y="412751"/>
                </a:cubicBezTo>
                <a:cubicBezTo>
                  <a:pt x="420233" y="412751"/>
                  <a:pt x="420233" y="412751"/>
                  <a:pt x="420233" y="273023"/>
                </a:cubicBezTo>
                <a:cubicBezTo>
                  <a:pt x="420233" y="273023"/>
                  <a:pt x="420233" y="273023"/>
                  <a:pt x="424884" y="214027"/>
                </a:cubicBezTo>
                <a:cubicBezTo>
                  <a:pt x="424884" y="209369"/>
                  <a:pt x="427984" y="204712"/>
                  <a:pt x="432635" y="201607"/>
                </a:cubicBezTo>
                <a:cubicBezTo>
                  <a:pt x="432635" y="201607"/>
                  <a:pt x="496194" y="169003"/>
                  <a:pt x="530300" y="82061"/>
                </a:cubicBezTo>
                <a:cubicBezTo>
                  <a:pt x="530300" y="78956"/>
                  <a:pt x="533400" y="68089"/>
                  <a:pt x="527199" y="64984"/>
                </a:cubicBezTo>
                <a:cubicBezTo>
                  <a:pt x="525649" y="63431"/>
                  <a:pt x="516347" y="61879"/>
                  <a:pt x="513247" y="66536"/>
                </a:cubicBezTo>
                <a:cubicBezTo>
                  <a:pt x="508596" y="77404"/>
                  <a:pt x="469840" y="151925"/>
                  <a:pt x="403180" y="172108"/>
                </a:cubicBezTo>
                <a:cubicBezTo>
                  <a:pt x="403180" y="172108"/>
                  <a:pt x="403180" y="172108"/>
                  <a:pt x="378377" y="195396"/>
                </a:cubicBezTo>
                <a:cubicBezTo>
                  <a:pt x="372176" y="201607"/>
                  <a:pt x="364424" y="201607"/>
                  <a:pt x="358223" y="195396"/>
                </a:cubicBezTo>
                <a:cubicBezTo>
                  <a:pt x="358223" y="195396"/>
                  <a:pt x="358223" y="195396"/>
                  <a:pt x="333420" y="170556"/>
                </a:cubicBezTo>
                <a:cubicBezTo>
                  <a:pt x="266760" y="148820"/>
                  <a:pt x="228004" y="75851"/>
                  <a:pt x="223353" y="66536"/>
                </a:cubicBezTo>
                <a:cubicBezTo>
                  <a:pt x="222578" y="64984"/>
                  <a:pt x="221415" y="63431"/>
                  <a:pt x="219284" y="62849"/>
                </a:cubicBezTo>
                <a:close/>
                <a:moveTo>
                  <a:pt x="224652" y="35793"/>
                </a:moveTo>
                <a:cubicBezTo>
                  <a:pt x="233374" y="37539"/>
                  <a:pt x="241128" y="42586"/>
                  <a:pt x="246555" y="50349"/>
                </a:cubicBezTo>
                <a:cubicBezTo>
                  <a:pt x="246555" y="51902"/>
                  <a:pt x="246555" y="51902"/>
                  <a:pt x="246555" y="51902"/>
                </a:cubicBezTo>
                <a:cubicBezTo>
                  <a:pt x="246555" y="53454"/>
                  <a:pt x="285321" y="126431"/>
                  <a:pt x="344247" y="145063"/>
                </a:cubicBezTo>
                <a:cubicBezTo>
                  <a:pt x="345797" y="145063"/>
                  <a:pt x="348899" y="146615"/>
                  <a:pt x="350449" y="148168"/>
                </a:cubicBezTo>
                <a:cubicBezTo>
                  <a:pt x="350449" y="148168"/>
                  <a:pt x="350449" y="148168"/>
                  <a:pt x="369057" y="166800"/>
                </a:cubicBezTo>
                <a:cubicBezTo>
                  <a:pt x="369057" y="166800"/>
                  <a:pt x="369057" y="166800"/>
                  <a:pt x="386114" y="149721"/>
                </a:cubicBezTo>
                <a:cubicBezTo>
                  <a:pt x="387665" y="146615"/>
                  <a:pt x="389216" y="146615"/>
                  <a:pt x="392317" y="145063"/>
                </a:cubicBezTo>
                <a:cubicBezTo>
                  <a:pt x="452793" y="129536"/>
                  <a:pt x="488458" y="53454"/>
                  <a:pt x="488458" y="53454"/>
                </a:cubicBezTo>
                <a:cubicBezTo>
                  <a:pt x="488458" y="51902"/>
                  <a:pt x="490009" y="51902"/>
                  <a:pt x="490009" y="51902"/>
                </a:cubicBezTo>
                <a:cubicBezTo>
                  <a:pt x="502414" y="33269"/>
                  <a:pt x="525674" y="31717"/>
                  <a:pt x="541180" y="41033"/>
                </a:cubicBezTo>
                <a:cubicBezTo>
                  <a:pt x="556687" y="50349"/>
                  <a:pt x="562890" y="68981"/>
                  <a:pt x="555136" y="90719"/>
                </a:cubicBezTo>
                <a:cubicBezTo>
                  <a:pt x="524123" y="171458"/>
                  <a:pt x="469850" y="210276"/>
                  <a:pt x="451242" y="222697"/>
                </a:cubicBezTo>
                <a:cubicBezTo>
                  <a:pt x="451242" y="222697"/>
                  <a:pt x="451242" y="222697"/>
                  <a:pt x="446590" y="273936"/>
                </a:cubicBezTo>
                <a:cubicBezTo>
                  <a:pt x="446590" y="273936"/>
                  <a:pt x="446590" y="273936"/>
                  <a:pt x="446590" y="412125"/>
                </a:cubicBezTo>
                <a:cubicBezTo>
                  <a:pt x="446590" y="412125"/>
                  <a:pt x="446590" y="412125"/>
                  <a:pt x="490009" y="412125"/>
                </a:cubicBezTo>
                <a:cubicBezTo>
                  <a:pt x="497762" y="412125"/>
                  <a:pt x="503965" y="418336"/>
                  <a:pt x="503965" y="426099"/>
                </a:cubicBezTo>
                <a:cubicBezTo>
                  <a:pt x="503965" y="426099"/>
                  <a:pt x="503965" y="426099"/>
                  <a:pt x="503965" y="548761"/>
                </a:cubicBezTo>
                <a:cubicBezTo>
                  <a:pt x="503965" y="548761"/>
                  <a:pt x="503965" y="548761"/>
                  <a:pt x="544282" y="548761"/>
                </a:cubicBezTo>
                <a:cubicBezTo>
                  <a:pt x="544282" y="548761"/>
                  <a:pt x="544282" y="548761"/>
                  <a:pt x="544282" y="468022"/>
                </a:cubicBezTo>
                <a:cubicBezTo>
                  <a:pt x="528775" y="460258"/>
                  <a:pt x="517921" y="444731"/>
                  <a:pt x="517921" y="427652"/>
                </a:cubicBezTo>
                <a:cubicBezTo>
                  <a:pt x="517921" y="427652"/>
                  <a:pt x="517921" y="427652"/>
                  <a:pt x="517921" y="331385"/>
                </a:cubicBezTo>
                <a:cubicBezTo>
                  <a:pt x="517921" y="301884"/>
                  <a:pt x="538079" y="273936"/>
                  <a:pt x="576846" y="273936"/>
                </a:cubicBezTo>
                <a:cubicBezTo>
                  <a:pt x="576846" y="273936"/>
                  <a:pt x="576846" y="273936"/>
                  <a:pt x="665233" y="273936"/>
                </a:cubicBezTo>
                <a:cubicBezTo>
                  <a:pt x="705550" y="273936"/>
                  <a:pt x="724158" y="303437"/>
                  <a:pt x="724158" y="329832"/>
                </a:cubicBezTo>
                <a:cubicBezTo>
                  <a:pt x="724158" y="329832"/>
                  <a:pt x="724158" y="329832"/>
                  <a:pt x="724158" y="427652"/>
                </a:cubicBezTo>
                <a:cubicBezTo>
                  <a:pt x="724158" y="444731"/>
                  <a:pt x="714854" y="460258"/>
                  <a:pt x="699348" y="468022"/>
                </a:cubicBezTo>
                <a:cubicBezTo>
                  <a:pt x="699348" y="468022"/>
                  <a:pt x="699348" y="468022"/>
                  <a:pt x="699348" y="548761"/>
                </a:cubicBezTo>
                <a:cubicBezTo>
                  <a:pt x="699348" y="548761"/>
                  <a:pt x="699348" y="548761"/>
                  <a:pt x="721057" y="548761"/>
                </a:cubicBezTo>
                <a:cubicBezTo>
                  <a:pt x="728810" y="548761"/>
                  <a:pt x="735013" y="554972"/>
                  <a:pt x="735013" y="561183"/>
                </a:cubicBezTo>
                <a:cubicBezTo>
                  <a:pt x="735013" y="561183"/>
                  <a:pt x="735013" y="561183"/>
                  <a:pt x="735013" y="724215"/>
                </a:cubicBezTo>
                <a:cubicBezTo>
                  <a:pt x="735013" y="731978"/>
                  <a:pt x="728810" y="738189"/>
                  <a:pt x="721057" y="738189"/>
                </a:cubicBezTo>
                <a:cubicBezTo>
                  <a:pt x="721057" y="738189"/>
                  <a:pt x="721057" y="738189"/>
                  <a:pt x="13956" y="738189"/>
                </a:cubicBezTo>
                <a:cubicBezTo>
                  <a:pt x="6203" y="738189"/>
                  <a:pt x="0" y="731978"/>
                  <a:pt x="0" y="724215"/>
                </a:cubicBezTo>
                <a:cubicBezTo>
                  <a:pt x="0" y="724215"/>
                  <a:pt x="0" y="724215"/>
                  <a:pt x="0" y="513050"/>
                </a:cubicBezTo>
                <a:cubicBezTo>
                  <a:pt x="0" y="505286"/>
                  <a:pt x="6203" y="499075"/>
                  <a:pt x="13956" y="499075"/>
                </a:cubicBezTo>
                <a:cubicBezTo>
                  <a:pt x="13956" y="499075"/>
                  <a:pt x="13956" y="499075"/>
                  <a:pt x="32564" y="499075"/>
                </a:cubicBezTo>
                <a:cubicBezTo>
                  <a:pt x="32564" y="499075"/>
                  <a:pt x="32564" y="499075"/>
                  <a:pt x="32564" y="415230"/>
                </a:cubicBezTo>
                <a:cubicBezTo>
                  <a:pt x="15507" y="407467"/>
                  <a:pt x="6203" y="391940"/>
                  <a:pt x="6203" y="374860"/>
                </a:cubicBezTo>
                <a:cubicBezTo>
                  <a:pt x="6203" y="374860"/>
                  <a:pt x="6203" y="374860"/>
                  <a:pt x="6203" y="278594"/>
                </a:cubicBezTo>
                <a:cubicBezTo>
                  <a:pt x="6203" y="250645"/>
                  <a:pt x="26361" y="221144"/>
                  <a:pt x="65128" y="221144"/>
                </a:cubicBezTo>
                <a:cubicBezTo>
                  <a:pt x="65128" y="221144"/>
                  <a:pt x="65128" y="221144"/>
                  <a:pt x="151965" y="221144"/>
                </a:cubicBezTo>
                <a:cubicBezTo>
                  <a:pt x="193833" y="221144"/>
                  <a:pt x="212440" y="250645"/>
                  <a:pt x="212440" y="277041"/>
                </a:cubicBezTo>
                <a:cubicBezTo>
                  <a:pt x="212440" y="277041"/>
                  <a:pt x="212440" y="277041"/>
                  <a:pt x="212440" y="374860"/>
                </a:cubicBezTo>
                <a:cubicBezTo>
                  <a:pt x="212440" y="391940"/>
                  <a:pt x="203137" y="407467"/>
                  <a:pt x="186079" y="415230"/>
                </a:cubicBezTo>
                <a:cubicBezTo>
                  <a:pt x="186079" y="415230"/>
                  <a:pt x="186079" y="415230"/>
                  <a:pt x="186079" y="499075"/>
                </a:cubicBezTo>
                <a:cubicBezTo>
                  <a:pt x="186079" y="499075"/>
                  <a:pt x="186079" y="499075"/>
                  <a:pt x="231048" y="499075"/>
                </a:cubicBezTo>
                <a:cubicBezTo>
                  <a:pt x="231048" y="499075"/>
                  <a:pt x="231048" y="499075"/>
                  <a:pt x="231048" y="426099"/>
                </a:cubicBezTo>
                <a:cubicBezTo>
                  <a:pt x="231048" y="418336"/>
                  <a:pt x="237251" y="412125"/>
                  <a:pt x="245004" y="412125"/>
                </a:cubicBezTo>
                <a:cubicBezTo>
                  <a:pt x="245004" y="412125"/>
                  <a:pt x="245004" y="412125"/>
                  <a:pt x="291524" y="412125"/>
                </a:cubicBezTo>
                <a:cubicBezTo>
                  <a:pt x="291524" y="412125"/>
                  <a:pt x="291524" y="412125"/>
                  <a:pt x="291524" y="272383"/>
                </a:cubicBezTo>
                <a:cubicBezTo>
                  <a:pt x="291524" y="272383"/>
                  <a:pt x="291524" y="272383"/>
                  <a:pt x="286872" y="222697"/>
                </a:cubicBezTo>
                <a:cubicBezTo>
                  <a:pt x="268264" y="210276"/>
                  <a:pt x="217092" y="174564"/>
                  <a:pt x="181427" y="92271"/>
                </a:cubicBezTo>
                <a:cubicBezTo>
                  <a:pt x="173674" y="73639"/>
                  <a:pt x="179877" y="48796"/>
                  <a:pt x="196934" y="41033"/>
                </a:cubicBezTo>
                <a:cubicBezTo>
                  <a:pt x="206238" y="35598"/>
                  <a:pt x="215930" y="34046"/>
                  <a:pt x="224652" y="35793"/>
                </a:cubicBezTo>
                <a:close/>
                <a:moveTo>
                  <a:pt x="368299" y="26988"/>
                </a:moveTo>
                <a:cubicBezTo>
                  <a:pt x="345503" y="26988"/>
                  <a:pt x="327024" y="45467"/>
                  <a:pt x="327024" y="68263"/>
                </a:cubicBezTo>
                <a:cubicBezTo>
                  <a:pt x="327024" y="91059"/>
                  <a:pt x="345503" y="109538"/>
                  <a:pt x="368299" y="109538"/>
                </a:cubicBezTo>
                <a:cubicBezTo>
                  <a:pt x="391095" y="109538"/>
                  <a:pt x="409574" y="91059"/>
                  <a:pt x="409574" y="68263"/>
                </a:cubicBezTo>
                <a:cubicBezTo>
                  <a:pt x="409574" y="45467"/>
                  <a:pt x="391095" y="26988"/>
                  <a:pt x="368299" y="26988"/>
                </a:cubicBezTo>
                <a:close/>
                <a:moveTo>
                  <a:pt x="369094" y="0"/>
                </a:moveTo>
                <a:cubicBezTo>
                  <a:pt x="407233" y="0"/>
                  <a:pt x="438151" y="30918"/>
                  <a:pt x="438151" y="69057"/>
                </a:cubicBezTo>
                <a:cubicBezTo>
                  <a:pt x="438151" y="107196"/>
                  <a:pt x="407233" y="138114"/>
                  <a:pt x="369094" y="138114"/>
                </a:cubicBezTo>
                <a:cubicBezTo>
                  <a:pt x="330955" y="138114"/>
                  <a:pt x="300037" y="107196"/>
                  <a:pt x="300037" y="69057"/>
                </a:cubicBezTo>
                <a:cubicBezTo>
                  <a:pt x="300037" y="30918"/>
                  <a:pt x="330955" y="0"/>
                  <a:pt x="3690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5" name="Freeform: Shape 324">
            <a:extLst>
              <a:ext uri="{FF2B5EF4-FFF2-40B4-BE49-F238E27FC236}">
                <a16:creationId xmlns:a16="http://schemas.microsoft.com/office/drawing/2014/main" id="{FAE8FE81-C027-4CA9-A697-A2F00FFA5401}"/>
              </a:ext>
            </a:extLst>
          </p:cNvPr>
          <p:cNvSpPr>
            <a:spLocks/>
          </p:cNvSpPr>
          <p:nvPr/>
        </p:nvSpPr>
        <p:spPr bwMode="auto">
          <a:xfrm>
            <a:off x="1183682" y="4277065"/>
            <a:ext cx="416760" cy="647189"/>
          </a:xfrm>
          <a:custGeom>
            <a:avLst/>
            <a:gdLst>
              <a:gd name="connsiteX0" fmla="*/ 314685 w 656428"/>
              <a:gd name="connsiteY0" fmla="*/ 725683 h 1019371"/>
              <a:gd name="connsiteX1" fmla="*/ 342467 w 656428"/>
              <a:gd name="connsiteY1" fmla="*/ 725683 h 1019371"/>
              <a:gd name="connsiteX2" fmla="*/ 342467 w 656428"/>
              <a:gd name="connsiteY2" fmla="*/ 753506 h 1019371"/>
              <a:gd name="connsiteX3" fmla="*/ 411920 w 656428"/>
              <a:gd name="connsiteY3" fmla="*/ 835430 h 1019371"/>
              <a:gd name="connsiteX4" fmla="*/ 384139 w 656428"/>
              <a:gd name="connsiteY4" fmla="*/ 835430 h 1019371"/>
              <a:gd name="connsiteX5" fmla="*/ 328576 w 656428"/>
              <a:gd name="connsiteY5" fmla="*/ 779784 h 1019371"/>
              <a:gd name="connsiteX6" fmla="*/ 280730 w 656428"/>
              <a:gd name="connsiteY6" fmla="*/ 823064 h 1019371"/>
              <a:gd name="connsiteX7" fmla="*/ 330119 w 656428"/>
              <a:gd name="connsiteY7" fmla="*/ 863253 h 1019371"/>
              <a:gd name="connsiteX8" fmla="*/ 405746 w 656428"/>
              <a:gd name="connsiteY8" fmla="*/ 931265 h 1019371"/>
              <a:gd name="connsiteX9" fmla="*/ 342467 w 656428"/>
              <a:gd name="connsiteY9" fmla="*/ 993094 h 1019371"/>
              <a:gd name="connsiteX10" fmla="*/ 342467 w 656428"/>
              <a:gd name="connsiteY10" fmla="*/ 1019371 h 1019371"/>
              <a:gd name="connsiteX11" fmla="*/ 314685 w 656428"/>
              <a:gd name="connsiteY11" fmla="*/ 1019371 h 1019371"/>
              <a:gd name="connsiteX12" fmla="*/ 314685 w 656428"/>
              <a:gd name="connsiteY12" fmla="*/ 993094 h 1019371"/>
              <a:gd name="connsiteX13" fmla="*/ 245232 w 656428"/>
              <a:gd name="connsiteY13" fmla="*/ 911170 h 1019371"/>
              <a:gd name="connsiteX14" fmla="*/ 273013 w 656428"/>
              <a:gd name="connsiteY14" fmla="*/ 911170 h 1019371"/>
              <a:gd name="connsiteX15" fmla="*/ 328576 w 656428"/>
              <a:gd name="connsiteY15" fmla="*/ 966816 h 1019371"/>
              <a:gd name="connsiteX16" fmla="*/ 377965 w 656428"/>
              <a:gd name="connsiteY16" fmla="*/ 931265 h 1019371"/>
              <a:gd name="connsiteX17" fmla="*/ 325489 w 656428"/>
              <a:gd name="connsiteY17" fmla="*/ 889530 h 1019371"/>
              <a:gd name="connsiteX18" fmla="*/ 252949 w 656428"/>
              <a:gd name="connsiteY18" fmla="*/ 823064 h 1019371"/>
              <a:gd name="connsiteX19" fmla="*/ 314685 w 656428"/>
              <a:gd name="connsiteY19" fmla="*/ 753506 h 1019371"/>
              <a:gd name="connsiteX20" fmla="*/ 314685 w 656428"/>
              <a:gd name="connsiteY20" fmla="*/ 725683 h 1019371"/>
              <a:gd name="connsiteX21" fmla="*/ 368702 w 656428"/>
              <a:gd name="connsiteY21" fmla="*/ 553956 h 1019371"/>
              <a:gd name="connsiteX22" fmla="*/ 375974 w 656428"/>
              <a:gd name="connsiteY22" fmla="*/ 561878 h 1019371"/>
              <a:gd name="connsiteX23" fmla="*/ 388220 w 656428"/>
              <a:gd name="connsiteY23" fmla="*/ 591247 h 1019371"/>
              <a:gd name="connsiteX24" fmla="*/ 382097 w 656428"/>
              <a:gd name="connsiteY24" fmla="*/ 609796 h 1019371"/>
              <a:gd name="connsiteX25" fmla="*/ 375974 w 656428"/>
              <a:gd name="connsiteY25" fmla="*/ 609796 h 1019371"/>
              <a:gd name="connsiteX26" fmla="*/ 363727 w 656428"/>
              <a:gd name="connsiteY26" fmla="*/ 602067 h 1019371"/>
              <a:gd name="connsiteX27" fmla="*/ 351481 w 656428"/>
              <a:gd name="connsiteY27" fmla="*/ 572698 h 1019371"/>
              <a:gd name="connsiteX28" fmla="*/ 359135 w 656428"/>
              <a:gd name="connsiteY28" fmla="*/ 554150 h 1019371"/>
              <a:gd name="connsiteX29" fmla="*/ 368702 w 656428"/>
              <a:gd name="connsiteY29" fmla="*/ 553956 h 1019371"/>
              <a:gd name="connsiteX30" fmla="*/ 179386 w 656428"/>
              <a:gd name="connsiteY30" fmla="*/ 520895 h 1019371"/>
              <a:gd name="connsiteX31" fmla="*/ 190263 w 656428"/>
              <a:gd name="connsiteY31" fmla="*/ 525572 h 1019371"/>
              <a:gd name="connsiteX32" fmla="*/ 194925 w 656428"/>
              <a:gd name="connsiteY32" fmla="*/ 534927 h 1019371"/>
              <a:gd name="connsiteX33" fmla="*/ 233772 w 656428"/>
              <a:gd name="connsiteY33" fmla="*/ 626917 h 1019371"/>
              <a:gd name="connsiteX34" fmla="*/ 328559 w 656428"/>
              <a:gd name="connsiteY34" fmla="*/ 667455 h 1019371"/>
              <a:gd name="connsiteX35" fmla="*/ 463747 w 656428"/>
              <a:gd name="connsiteY35" fmla="*/ 534927 h 1019371"/>
              <a:gd name="connsiteX36" fmla="*/ 476178 w 656428"/>
              <a:gd name="connsiteY36" fmla="*/ 520895 h 1019371"/>
              <a:gd name="connsiteX37" fmla="*/ 650213 w 656428"/>
              <a:gd name="connsiteY37" fmla="*/ 575465 h 1019371"/>
              <a:gd name="connsiteX38" fmla="*/ 654874 w 656428"/>
              <a:gd name="connsiteY38" fmla="*/ 594175 h 1019371"/>
              <a:gd name="connsiteX39" fmla="*/ 636228 w 656428"/>
              <a:gd name="connsiteY39" fmla="*/ 598853 h 1019371"/>
              <a:gd name="connsiteX40" fmla="*/ 490163 w 656428"/>
              <a:gd name="connsiteY40" fmla="*/ 548960 h 1019371"/>
              <a:gd name="connsiteX41" fmla="*/ 328559 w 656428"/>
              <a:gd name="connsiteY41" fmla="*/ 695520 h 1019371"/>
              <a:gd name="connsiteX42" fmla="*/ 213572 w 656428"/>
              <a:gd name="connsiteY42" fmla="*/ 647186 h 1019371"/>
              <a:gd name="connsiteX43" fmla="*/ 168509 w 656428"/>
              <a:gd name="connsiteY43" fmla="*/ 550519 h 1019371"/>
              <a:gd name="connsiteX44" fmla="*/ 20890 w 656428"/>
              <a:gd name="connsiteY44" fmla="*/ 600412 h 1019371"/>
              <a:gd name="connsiteX45" fmla="*/ 2244 w 656428"/>
              <a:gd name="connsiteY45" fmla="*/ 594175 h 1019371"/>
              <a:gd name="connsiteX46" fmla="*/ 6905 w 656428"/>
              <a:gd name="connsiteY46" fmla="*/ 575465 h 1019371"/>
              <a:gd name="connsiteX47" fmla="*/ 179386 w 656428"/>
              <a:gd name="connsiteY47" fmla="*/ 520895 h 1019371"/>
              <a:gd name="connsiteX48" fmla="*/ 284919 w 656428"/>
              <a:gd name="connsiteY48" fmla="*/ 508111 h 1019371"/>
              <a:gd name="connsiteX49" fmla="*/ 291269 w 656428"/>
              <a:gd name="connsiteY49" fmla="*/ 526660 h 1019371"/>
              <a:gd name="connsiteX50" fmla="*/ 278569 w 656428"/>
              <a:gd name="connsiteY50" fmla="*/ 556029 h 1019371"/>
              <a:gd name="connsiteX51" fmla="*/ 265869 w 656428"/>
              <a:gd name="connsiteY51" fmla="*/ 563758 h 1019371"/>
              <a:gd name="connsiteX52" fmla="*/ 259519 w 656428"/>
              <a:gd name="connsiteY52" fmla="*/ 563758 h 1019371"/>
              <a:gd name="connsiteX53" fmla="*/ 253169 w 656428"/>
              <a:gd name="connsiteY53" fmla="*/ 545209 h 1019371"/>
              <a:gd name="connsiteX54" fmla="*/ 265869 w 656428"/>
              <a:gd name="connsiteY54" fmla="*/ 515840 h 1019371"/>
              <a:gd name="connsiteX55" fmla="*/ 284919 w 656428"/>
              <a:gd name="connsiteY55" fmla="*/ 508111 h 1019371"/>
              <a:gd name="connsiteX56" fmla="*/ 318654 w 656428"/>
              <a:gd name="connsiteY56" fmla="*/ 365236 h 1019371"/>
              <a:gd name="connsiteX57" fmla="*/ 326308 w 656428"/>
              <a:gd name="connsiteY57" fmla="*/ 382239 h 1019371"/>
              <a:gd name="connsiteX58" fmla="*/ 314062 w 656428"/>
              <a:gd name="connsiteY58" fmla="*/ 413154 h 1019371"/>
              <a:gd name="connsiteX59" fmla="*/ 301815 w 656428"/>
              <a:gd name="connsiteY59" fmla="*/ 420883 h 1019371"/>
              <a:gd name="connsiteX60" fmla="*/ 295692 w 656428"/>
              <a:gd name="connsiteY60" fmla="*/ 419337 h 1019371"/>
              <a:gd name="connsiteX61" fmla="*/ 289569 w 656428"/>
              <a:gd name="connsiteY61" fmla="*/ 402334 h 1019371"/>
              <a:gd name="connsiteX62" fmla="*/ 301815 w 656428"/>
              <a:gd name="connsiteY62" fmla="*/ 372965 h 1019371"/>
              <a:gd name="connsiteX63" fmla="*/ 318654 w 656428"/>
              <a:gd name="connsiteY63" fmla="*/ 365236 h 1019371"/>
              <a:gd name="connsiteX64" fmla="*/ 399368 w 656428"/>
              <a:gd name="connsiteY64" fmla="*/ 28731 h 1019371"/>
              <a:gd name="connsiteX65" fmla="*/ 379184 w 656428"/>
              <a:gd name="connsiteY65" fmla="*/ 42654 h 1019371"/>
              <a:gd name="connsiteX66" fmla="*/ 273602 w 656428"/>
              <a:gd name="connsiteY66" fmla="*/ 110719 h 1019371"/>
              <a:gd name="connsiteX67" fmla="*/ 122994 w 656428"/>
              <a:gd name="connsiteY67" fmla="*/ 297900 h 1019371"/>
              <a:gd name="connsiteX68" fmla="*/ 172679 w 656428"/>
              <a:gd name="connsiteY68" fmla="*/ 412374 h 1019371"/>
              <a:gd name="connsiteX69" fmla="*/ 272050 w 656428"/>
              <a:gd name="connsiteY69" fmla="*/ 451047 h 1019371"/>
              <a:gd name="connsiteX70" fmla="*/ 512713 w 656428"/>
              <a:gd name="connsiteY70" fmla="*/ 451047 h 1019371"/>
              <a:gd name="connsiteX71" fmla="*/ 529792 w 656428"/>
              <a:gd name="connsiteY71" fmla="*/ 443312 h 1019371"/>
              <a:gd name="connsiteX72" fmla="*/ 537555 w 656428"/>
              <a:gd name="connsiteY72" fmla="*/ 424749 h 1019371"/>
              <a:gd name="connsiteX73" fmla="*/ 512713 w 656428"/>
              <a:gd name="connsiteY73" fmla="*/ 399998 h 1019371"/>
              <a:gd name="connsiteX74" fmla="*/ 391605 w 656428"/>
              <a:gd name="connsiteY74" fmla="*/ 399998 h 1019371"/>
              <a:gd name="connsiteX75" fmla="*/ 377631 w 656428"/>
              <a:gd name="connsiteY75" fmla="*/ 387622 h 1019371"/>
              <a:gd name="connsiteX76" fmla="*/ 391605 w 656428"/>
              <a:gd name="connsiteY76" fmla="*/ 373700 h 1019371"/>
              <a:gd name="connsiteX77" fmla="*/ 512713 w 656428"/>
              <a:gd name="connsiteY77" fmla="*/ 373700 h 1019371"/>
              <a:gd name="connsiteX78" fmla="*/ 568609 w 656428"/>
              <a:gd name="connsiteY78" fmla="*/ 373700 h 1019371"/>
              <a:gd name="connsiteX79" fmla="*/ 587241 w 656428"/>
              <a:gd name="connsiteY79" fmla="*/ 365965 h 1019371"/>
              <a:gd name="connsiteX80" fmla="*/ 595004 w 656428"/>
              <a:gd name="connsiteY80" fmla="*/ 345855 h 1019371"/>
              <a:gd name="connsiteX81" fmla="*/ 568609 w 656428"/>
              <a:gd name="connsiteY81" fmla="*/ 318010 h 1019371"/>
              <a:gd name="connsiteX82" fmla="*/ 405579 w 656428"/>
              <a:gd name="connsiteY82" fmla="*/ 318010 h 1019371"/>
              <a:gd name="connsiteX83" fmla="*/ 391605 w 656428"/>
              <a:gd name="connsiteY83" fmla="*/ 304087 h 1019371"/>
              <a:gd name="connsiteX84" fmla="*/ 405579 w 656428"/>
              <a:gd name="connsiteY84" fmla="*/ 290165 h 1019371"/>
              <a:gd name="connsiteX85" fmla="*/ 590346 w 656428"/>
              <a:gd name="connsiteY85" fmla="*/ 290165 h 1019371"/>
              <a:gd name="connsiteX86" fmla="*/ 610531 w 656428"/>
              <a:gd name="connsiteY86" fmla="*/ 282430 h 1019371"/>
              <a:gd name="connsiteX87" fmla="*/ 618294 w 656428"/>
              <a:gd name="connsiteY87" fmla="*/ 262320 h 1019371"/>
              <a:gd name="connsiteX88" fmla="*/ 590346 w 656428"/>
              <a:gd name="connsiteY88" fmla="*/ 234475 h 1019371"/>
              <a:gd name="connsiteX89" fmla="*/ 416448 w 656428"/>
              <a:gd name="connsiteY89" fmla="*/ 234475 h 1019371"/>
              <a:gd name="connsiteX90" fmla="*/ 404026 w 656428"/>
              <a:gd name="connsiteY90" fmla="*/ 220552 h 1019371"/>
              <a:gd name="connsiteX91" fmla="*/ 416448 w 656428"/>
              <a:gd name="connsiteY91" fmla="*/ 208177 h 1019371"/>
              <a:gd name="connsiteX92" fmla="*/ 549977 w 656428"/>
              <a:gd name="connsiteY92" fmla="*/ 208177 h 1019371"/>
              <a:gd name="connsiteX93" fmla="*/ 568609 w 656428"/>
              <a:gd name="connsiteY93" fmla="*/ 198895 h 1019371"/>
              <a:gd name="connsiteX94" fmla="*/ 576372 w 656428"/>
              <a:gd name="connsiteY94" fmla="*/ 180332 h 1019371"/>
              <a:gd name="connsiteX95" fmla="*/ 568609 w 656428"/>
              <a:gd name="connsiteY95" fmla="*/ 160221 h 1019371"/>
              <a:gd name="connsiteX96" fmla="*/ 549977 w 656428"/>
              <a:gd name="connsiteY96" fmla="*/ 152487 h 1019371"/>
              <a:gd name="connsiteX97" fmla="*/ 377631 w 656428"/>
              <a:gd name="connsiteY97" fmla="*/ 152487 h 1019371"/>
              <a:gd name="connsiteX98" fmla="*/ 365210 w 656428"/>
              <a:gd name="connsiteY98" fmla="*/ 141658 h 1019371"/>
              <a:gd name="connsiteX99" fmla="*/ 371420 w 656428"/>
              <a:gd name="connsiteY99" fmla="*/ 126189 h 1019371"/>
              <a:gd name="connsiteX100" fmla="*/ 374526 w 656428"/>
              <a:gd name="connsiteY100" fmla="*/ 124642 h 1019371"/>
              <a:gd name="connsiteX101" fmla="*/ 416448 w 656428"/>
              <a:gd name="connsiteY101" fmla="*/ 65858 h 1019371"/>
              <a:gd name="connsiteX102" fmla="*/ 399368 w 656428"/>
              <a:gd name="connsiteY102" fmla="*/ 28731 h 1019371"/>
              <a:gd name="connsiteX103" fmla="*/ 407883 w 656428"/>
              <a:gd name="connsiteY103" fmla="*/ 1641 h 1019371"/>
              <a:gd name="connsiteX104" fmla="*/ 445122 w 656428"/>
              <a:gd name="connsiteY104" fmla="*/ 65264 h 1019371"/>
              <a:gd name="connsiteX105" fmla="*/ 420296 w 656428"/>
              <a:gd name="connsiteY105" fmla="*/ 124231 h 1019371"/>
              <a:gd name="connsiteX106" fmla="*/ 550633 w 656428"/>
              <a:gd name="connsiteY106" fmla="*/ 124231 h 1019371"/>
              <a:gd name="connsiteX107" fmla="*/ 587872 w 656428"/>
              <a:gd name="connsiteY107" fmla="*/ 139749 h 1019371"/>
              <a:gd name="connsiteX108" fmla="*/ 604940 w 656428"/>
              <a:gd name="connsiteY108" fmla="*/ 180095 h 1019371"/>
              <a:gd name="connsiteX109" fmla="*/ 597182 w 656428"/>
              <a:gd name="connsiteY109" fmla="*/ 208026 h 1019371"/>
              <a:gd name="connsiteX110" fmla="*/ 645282 w 656428"/>
              <a:gd name="connsiteY110" fmla="*/ 262338 h 1019371"/>
              <a:gd name="connsiteX111" fmla="*/ 629766 w 656428"/>
              <a:gd name="connsiteY111" fmla="*/ 301133 h 1019371"/>
              <a:gd name="connsiteX112" fmla="*/ 612698 w 656428"/>
              <a:gd name="connsiteY112" fmla="*/ 313547 h 1019371"/>
              <a:gd name="connsiteX113" fmla="*/ 623559 w 656428"/>
              <a:gd name="connsiteY113" fmla="*/ 346134 h 1019371"/>
              <a:gd name="connsiteX114" fmla="*/ 608043 w 656428"/>
              <a:gd name="connsiteY114" fmla="*/ 384928 h 1019371"/>
              <a:gd name="connsiteX115" fmla="*/ 569252 w 656428"/>
              <a:gd name="connsiteY115" fmla="*/ 400446 h 1019371"/>
              <a:gd name="connsiteX116" fmla="*/ 558391 w 656428"/>
              <a:gd name="connsiteY116" fmla="*/ 400446 h 1019371"/>
              <a:gd name="connsiteX117" fmla="*/ 566149 w 656428"/>
              <a:gd name="connsiteY117" fmla="*/ 425274 h 1019371"/>
              <a:gd name="connsiteX118" fmla="*/ 550633 w 656428"/>
              <a:gd name="connsiteY118" fmla="*/ 462516 h 1019371"/>
              <a:gd name="connsiteX119" fmla="*/ 513394 w 656428"/>
              <a:gd name="connsiteY119" fmla="*/ 478034 h 1019371"/>
              <a:gd name="connsiteX120" fmla="*/ 272892 w 656428"/>
              <a:gd name="connsiteY120" fmla="*/ 478034 h 1019371"/>
              <a:gd name="connsiteX121" fmla="*/ 154969 w 656428"/>
              <a:gd name="connsiteY121" fmla="*/ 434585 h 1019371"/>
              <a:gd name="connsiteX122" fmla="*/ 96007 w 656428"/>
              <a:gd name="connsiteY122" fmla="*/ 298029 h 1019371"/>
              <a:gd name="connsiteX123" fmla="*/ 263582 w 656428"/>
              <a:gd name="connsiteY123" fmla="*/ 85437 h 1019371"/>
              <a:gd name="connsiteX124" fmla="*/ 361335 w 656428"/>
              <a:gd name="connsiteY124" fmla="*/ 21814 h 1019371"/>
              <a:gd name="connsiteX125" fmla="*/ 407883 w 656428"/>
              <a:gd name="connsiteY125" fmla="*/ 1641 h 101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656428" h="1019371">
                <a:moveTo>
                  <a:pt x="314685" y="725683"/>
                </a:moveTo>
                <a:cubicBezTo>
                  <a:pt x="314685" y="725683"/>
                  <a:pt x="314685" y="725683"/>
                  <a:pt x="342467" y="725683"/>
                </a:cubicBezTo>
                <a:cubicBezTo>
                  <a:pt x="342467" y="725683"/>
                  <a:pt x="342467" y="725683"/>
                  <a:pt x="342467" y="753506"/>
                </a:cubicBezTo>
                <a:cubicBezTo>
                  <a:pt x="381052" y="759689"/>
                  <a:pt x="411920" y="795241"/>
                  <a:pt x="411920" y="835430"/>
                </a:cubicBezTo>
                <a:cubicBezTo>
                  <a:pt x="411920" y="835430"/>
                  <a:pt x="411920" y="835430"/>
                  <a:pt x="384139" y="835430"/>
                </a:cubicBezTo>
                <a:cubicBezTo>
                  <a:pt x="384139" y="804515"/>
                  <a:pt x="359444" y="779784"/>
                  <a:pt x="328576" y="779784"/>
                </a:cubicBezTo>
                <a:cubicBezTo>
                  <a:pt x="300795" y="779784"/>
                  <a:pt x="280730" y="798332"/>
                  <a:pt x="280730" y="823064"/>
                </a:cubicBezTo>
                <a:cubicBezTo>
                  <a:pt x="280730" y="849341"/>
                  <a:pt x="294621" y="853978"/>
                  <a:pt x="330119" y="863253"/>
                </a:cubicBezTo>
                <a:cubicBezTo>
                  <a:pt x="362531" y="869436"/>
                  <a:pt x="405746" y="878710"/>
                  <a:pt x="405746" y="931265"/>
                </a:cubicBezTo>
                <a:cubicBezTo>
                  <a:pt x="405746" y="968362"/>
                  <a:pt x="374878" y="988457"/>
                  <a:pt x="342467" y="993094"/>
                </a:cubicBezTo>
                <a:cubicBezTo>
                  <a:pt x="342467" y="993094"/>
                  <a:pt x="342467" y="993094"/>
                  <a:pt x="342467" y="1019371"/>
                </a:cubicBezTo>
                <a:cubicBezTo>
                  <a:pt x="342467" y="1019371"/>
                  <a:pt x="342467" y="1019371"/>
                  <a:pt x="314685" y="1019371"/>
                </a:cubicBezTo>
                <a:cubicBezTo>
                  <a:pt x="314685" y="1019371"/>
                  <a:pt x="314685" y="1019371"/>
                  <a:pt x="314685" y="993094"/>
                </a:cubicBezTo>
                <a:cubicBezTo>
                  <a:pt x="276100" y="985365"/>
                  <a:pt x="245232" y="951359"/>
                  <a:pt x="245232" y="911170"/>
                </a:cubicBezTo>
                <a:cubicBezTo>
                  <a:pt x="245232" y="911170"/>
                  <a:pt x="245232" y="911170"/>
                  <a:pt x="273013" y="911170"/>
                </a:cubicBezTo>
                <a:cubicBezTo>
                  <a:pt x="273013" y="942085"/>
                  <a:pt x="297708" y="966816"/>
                  <a:pt x="328576" y="966816"/>
                </a:cubicBezTo>
                <a:cubicBezTo>
                  <a:pt x="353271" y="966816"/>
                  <a:pt x="377965" y="954451"/>
                  <a:pt x="377965" y="931265"/>
                </a:cubicBezTo>
                <a:cubicBezTo>
                  <a:pt x="377965" y="901896"/>
                  <a:pt x="359444" y="895713"/>
                  <a:pt x="325489" y="889530"/>
                </a:cubicBezTo>
                <a:cubicBezTo>
                  <a:pt x="294621" y="881801"/>
                  <a:pt x="252949" y="874073"/>
                  <a:pt x="252949" y="823064"/>
                </a:cubicBezTo>
                <a:cubicBezTo>
                  <a:pt x="252949" y="787512"/>
                  <a:pt x="279187" y="759689"/>
                  <a:pt x="314685" y="753506"/>
                </a:cubicBezTo>
                <a:cubicBezTo>
                  <a:pt x="314685" y="753506"/>
                  <a:pt x="314685" y="753506"/>
                  <a:pt x="314685" y="725683"/>
                </a:cubicBezTo>
                <a:close/>
                <a:moveTo>
                  <a:pt x="368702" y="553956"/>
                </a:moveTo>
                <a:cubicBezTo>
                  <a:pt x="371764" y="555309"/>
                  <a:pt x="374443" y="558014"/>
                  <a:pt x="375974" y="561878"/>
                </a:cubicBezTo>
                <a:cubicBezTo>
                  <a:pt x="375974" y="561878"/>
                  <a:pt x="375974" y="561878"/>
                  <a:pt x="388220" y="591247"/>
                </a:cubicBezTo>
                <a:cubicBezTo>
                  <a:pt x="391282" y="598976"/>
                  <a:pt x="388220" y="606705"/>
                  <a:pt x="382097" y="609796"/>
                </a:cubicBezTo>
                <a:cubicBezTo>
                  <a:pt x="380566" y="609796"/>
                  <a:pt x="379035" y="609796"/>
                  <a:pt x="375974" y="609796"/>
                </a:cubicBezTo>
                <a:cubicBezTo>
                  <a:pt x="371381" y="609796"/>
                  <a:pt x="366789" y="606705"/>
                  <a:pt x="363727" y="602067"/>
                </a:cubicBezTo>
                <a:cubicBezTo>
                  <a:pt x="363727" y="602067"/>
                  <a:pt x="363727" y="602067"/>
                  <a:pt x="351481" y="572698"/>
                </a:cubicBezTo>
                <a:cubicBezTo>
                  <a:pt x="348419" y="564970"/>
                  <a:pt x="351481" y="557241"/>
                  <a:pt x="359135" y="554150"/>
                </a:cubicBezTo>
                <a:cubicBezTo>
                  <a:pt x="362196" y="552604"/>
                  <a:pt x="365641" y="552604"/>
                  <a:pt x="368702" y="553956"/>
                </a:cubicBezTo>
                <a:close/>
                <a:moveTo>
                  <a:pt x="179386" y="520895"/>
                </a:moveTo>
                <a:cubicBezTo>
                  <a:pt x="184048" y="520895"/>
                  <a:pt x="187156" y="522454"/>
                  <a:pt x="190263" y="525572"/>
                </a:cubicBezTo>
                <a:cubicBezTo>
                  <a:pt x="193371" y="527131"/>
                  <a:pt x="194925" y="530250"/>
                  <a:pt x="194925" y="534927"/>
                </a:cubicBezTo>
                <a:cubicBezTo>
                  <a:pt x="194925" y="569229"/>
                  <a:pt x="208910" y="601971"/>
                  <a:pt x="233772" y="626917"/>
                </a:cubicBezTo>
                <a:cubicBezTo>
                  <a:pt x="258634" y="653423"/>
                  <a:pt x="292820" y="667455"/>
                  <a:pt x="328559" y="667455"/>
                </a:cubicBezTo>
                <a:cubicBezTo>
                  <a:pt x="401591" y="667455"/>
                  <a:pt x="462193" y="608208"/>
                  <a:pt x="463747" y="534927"/>
                </a:cubicBezTo>
                <a:cubicBezTo>
                  <a:pt x="463747" y="527131"/>
                  <a:pt x="469962" y="520895"/>
                  <a:pt x="476178" y="520895"/>
                </a:cubicBezTo>
                <a:cubicBezTo>
                  <a:pt x="488609" y="520895"/>
                  <a:pt x="555426" y="520895"/>
                  <a:pt x="650213" y="575465"/>
                </a:cubicBezTo>
                <a:cubicBezTo>
                  <a:pt x="656428" y="580143"/>
                  <a:pt x="657982" y="587939"/>
                  <a:pt x="654874" y="594175"/>
                </a:cubicBezTo>
                <a:cubicBezTo>
                  <a:pt x="650213" y="600412"/>
                  <a:pt x="642443" y="603530"/>
                  <a:pt x="636228" y="598853"/>
                </a:cubicBezTo>
                <a:cubicBezTo>
                  <a:pt x="566303" y="558315"/>
                  <a:pt x="513471" y="550519"/>
                  <a:pt x="490163" y="548960"/>
                </a:cubicBezTo>
                <a:cubicBezTo>
                  <a:pt x="482393" y="630036"/>
                  <a:pt x="412469" y="695520"/>
                  <a:pt x="328559" y="695520"/>
                </a:cubicBezTo>
                <a:cubicBezTo>
                  <a:pt x="285050" y="695520"/>
                  <a:pt x="244649" y="678369"/>
                  <a:pt x="213572" y="647186"/>
                </a:cubicBezTo>
                <a:cubicBezTo>
                  <a:pt x="188710" y="620681"/>
                  <a:pt x="171617" y="586380"/>
                  <a:pt x="168509" y="550519"/>
                </a:cubicBezTo>
                <a:cubicBezTo>
                  <a:pt x="142093" y="553637"/>
                  <a:pt x="86153" y="562992"/>
                  <a:pt x="20890" y="600412"/>
                </a:cubicBezTo>
                <a:cubicBezTo>
                  <a:pt x="13121" y="603530"/>
                  <a:pt x="5351" y="600412"/>
                  <a:pt x="2244" y="594175"/>
                </a:cubicBezTo>
                <a:cubicBezTo>
                  <a:pt x="-2418" y="587939"/>
                  <a:pt x="690" y="580143"/>
                  <a:pt x="6905" y="575465"/>
                </a:cubicBezTo>
                <a:cubicBezTo>
                  <a:pt x="93923" y="528691"/>
                  <a:pt x="166955" y="522454"/>
                  <a:pt x="179386" y="520895"/>
                </a:cubicBezTo>
                <a:close/>
                <a:moveTo>
                  <a:pt x="284919" y="508111"/>
                </a:moveTo>
                <a:cubicBezTo>
                  <a:pt x="291269" y="511203"/>
                  <a:pt x="294444" y="518932"/>
                  <a:pt x="291269" y="526660"/>
                </a:cubicBezTo>
                <a:cubicBezTo>
                  <a:pt x="291269" y="526660"/>
                  <a:pt x="291269" y="526660"/>
                  <a:pt x="278569" y="556029"/>
                </a:cubicBezTo>
                <a:cubicBezTo>
                  <a:pt x="276981" y="560667"/>
                  <a:pt x="270631" y="563758"/>
                  <a:pt x="265869" y="563758"/>
                </a:cubicBezTo>
                <a:cubicBezTo>
                  <a:pt x="264281" y="563758"/>
                  <a:pt x="262694" y="563758"/>
                  <a:pt x="259519" y="563758"/>
                </a:cubicBezTo>
                <a:cubicBezTo>
                  <a:pt x="253169" y="560667"/>
                  <a:pt x="249994" y="551392"/>
                  <a:pt x="253169" y="545209"/>
                </a:cubicBezTo>
                <a:cubicBezTo>
                  <a:pt x="253169" y="545209"/>
                  <a:pt x="253169" y="545209"/>
                  <a:pt x="265869" y="515840"/>
                </a:cubicBezTo>
                <a:cubicBezTo>
                  <a:pt x="269044" y="508111"/>
                  <a:pt x="276981" y="505020"/>
                  <a:pt x="284919" y="508111"/>
                </a:cubicBezTo>
                <a:close/>
                <a:moveTo>
                  <a:pt x="318654" y="365236"/>
                </a:moveTo>
                <a:cubicBezTo>
                  <a:pt x="326308" y="368328"/>
                  <a:pt x="329370" y="376057"/>
                  <a:pt x="326308" y="382239"/>
                </a:cubicBezTo>
                <a:cubicBezTo>
                  <a:pt x="326308" y="382239"/>
                  <a:pt x="326308" y="382239"/>
                  <a:pt x="314062" y="413154"/>
                </a:cubicBezTo>
                <a:cubicBezTo>
                  <a:pt x="311000" y="417791"/>
                  <a:pt x="306408" y="420883"/>
                  <a:pt x="301815" y="420883"/>
                </a:cubicBezTo>
                <a:cubicBezTo>
                  <a:pt x="300284" y="420883"/>
                  <a:pt x="297223" y="420883"/>
                  <a:pt x="295692" y="419337"/>
                </a:cubicBezTo>
                <a:cubicBezTo>
                  <a:pt x="289569" y="417791"/>
                  <a:pt x="286507" y="408517"/>
                  <a:pt x="289569" y="402334"/>
                </a:cubicBezTo>
                <a:cubicBezTo>
                  <a:pt x="289569" y="402334"/>
                  <a:pt x="289569" y="402334"/>
                  <a:pt x="301815" y="372965"/>
                </a:cubicBezTo>
                <a:cubicBezTo>
                  <a:pt x="304877" y="365236"/>
                  <a:pt x="312531" y="362145"/>
                  <a:pt x="318654" y="365236"/>
                </a:cubicBezTo>
                <a:close/>
                <a:moveTo>
                  <a:pt x="399368" y="28731"/>
                </a:moveTo>
                <a:cubicBezTo>
                  <a:pt x="394710" y="27184"/>
                  <a:pt x="388500" y="34919"/>
                  <a:pt x="379184" y="42654"/>
                </a:cubicBezTo>
                <a:cubicBezTo>
                  <a:pt x="360552" y="59670"/>
                  <a:pt x="331051" y="87515"/>
                  <a:pt x="273602" y="110719"/>
                </a:cubicBezTo>
                <a:cubicBezTo>
                  <a:pt x="175785" y="149393"/>
                  <a:pt x="122994" y="191160"/>
                  <a:pt x="122994" y="297900"/>
                </a:cubicBezTo>
                <a:cubicBezTo>
                  <a:pt x="122994" y="356683"/>
                  <a:pt x="149389" y="393810"/>
                  <a:pt x="172679" y="412374"/>
                </a:cubicBezTo>
                <a:cubicBezTo>
                  <a:pt x="200627" y="437125"/>
                  <a:pt x="237891" y="451047"/>
                  <a:pt x="272050" y="451047"/>
                </a:cubicBezTo>
                <a:cubicBezTo>
                  <a:pt x="272050" y="451047"/>
                  <a:pt x="272050" y="451047"/>
                  <a:pt x="512713" y="451047"/>
                </a:cubicBezTo>
                <a:cubicBezTo>
                  <a:pt x="518923" y="451047"/>
                  <a:pt x="525134" y="447953"/>
                  <a:pt x="529792" y="443312"/>
                </a:cubicBezTo>
                <a:cubicBezTo>
                  <a:pt x="534450" y="438672"/>
                  <a:pt x="537555" y="432484"/>
                  <a:pt x="537555" y="424749"/>
                </a:cubicBezTo>
                <a:cubicBezTo>
                  <a:pt x="537555" y="409280"/>
                  <a:pt x="523581" y="399998"/>
                  <a:pt x="512713" y="399998"/>
                </a:cubicBezTo>
                <a:cubicBezTo>
                  <a:pt x="512713" y="399998"/>
                  <a:pt x="512713" y="399998"/>
                  <a:pt x="391605" y="399998"/>
                </a:cubicBezTo>
                <a:cubicBezTo>
                  <a:pt x="383842" y="399998"/>
                  <a:pt x="377631" y="393810"/>
                  <a:pt x="377631" y="387622"/>
                </a:cubicBezTo>
                <a:cubicBezTo>
                  <a:pt x="377631" y="379888"/>
                  <a:pt x="383842" y="373700"/>
                  <a:pt x="391605" y="373700"/>
                </a:cubicBezTo>
                <a:cubicBezTo>
                  <a:pt x="391605" y="373700"/>
                  <a:pt x="391605" y="373700"/>
                  <a:pt x="512713" y="373700"/>
                </a:cubicBezTo>
                <a:cubicBezTo>
                  <a:pt x="512713" y="373700"/>
                  <a:pt x="512713" y="373700"/>
                  <a:pt x="568609" y="373700"/>
                </a:cubicBezTo>
                <a:cubicBezTo>
                  <a:pt x="574819" y="373700"/>
                  <a:pt x="582583" y="370606"/>
                  <a:pt x="587241" y="365965"/>
                </a:cubicBezTo>
                <a:cubicBezTo>
                  <a:pt x="591899" y="359777"/>
                  <a:pt x="595004" y="352043"/>
                  <a:pt x="595004" y="345855"/>
                </a:cubicBezTo>
                <a:cubicBezTo>
                  <a:pt x="595004" y="328838"/>
                  <a:pt x="581030" y="318010"/>
                  <a:pt x="568609" y="318010"/>
                </a:cubicBezTo>
                <a:cubicBezTo>
                  <a:pt x="568609" y="318010"/>
                  <a:pt x="568609" y="318010"/>
                  <a:pt x="405579" y="318010"/>
                </a:cubicBezTo>
                <a:cubicBezTo>
                  <a:pt x="397816" y="318010"/>
                  <a:pt x="391605" y="311822"/>
                  <a:pt x="391605" y="304087"/>
                </a:cubicBezTo>
                <a:cubicBezTo>
                  <a:pt x="391605" y="296353"/>
                  <a:pt x="397816" y="290165"/>
                  <a:pt x="405579" y="290165"/>
                </a:cubicBezTo>
                <a:cubicBezTo>
                  <a:pt x="405579" y="290165"/>
                  <a:pt x="405579" y="290165"/>
                  <a:pt x="590346" y="290165"/>
                </a:cubicBezTo>
                <a:cubicBezTo>
                  <a:pt x="598109" y="290165"/>
                  <a:pt x="604320" y="287071"/>
                  <a:pt x="610531" y="282430"/>
                </a:cubicBezTo>
                <a:cubicBezTo>
                  <a:pt x="615189" y="277789"/>
                  <a:pt x="618294" y="270055"/>
                  <a:pt x="618294" y="262320"/>
                </a:cubicBezTo>
                <a:cubicBezTo>
                  <a:pt x="618294" y="245303"/>
                  <a:pt x="604320" y="234475"/>
                  <a:pt x="590346" y="234475"/>
                </a:cubicBezTo>
                <a:cubicBezTo>
                  <a:pt x="590346" y="234475"/>
                  <a:pt x="590346" y="234475"/>
                  <a:pt x="416448" y="234475"/>
                </a:cubicBezTo>
                <a:cubicBezTo>
                  <a:pt x="410237" y="234475"/>
                  <a:pt x="404026" y="228287"/>
                  <a:pt x="404026" y="220552"/>
                </a:cubicBezTo>
                <a:cubicBezTo>
                  <a:pt x="404026" y="212818"/>
                  <a:pt x="410237" y="208177"/>
                  <a:pt x="416448" y="208177"/>
                </a:cubicBezTo>
                <a:cubicBezTo>
                  <a:pt x="416448" y="208177"/>
                  <a:pt x="416448" y="208177"/>
                  <a:pt x="549977" y="208177"/>
                </a:cubicBezTo>
                <a:cubicBezTo>
                  <a:pt x="556187" y="208177"/>
                  <a:pt x="563951" y="205083"/>
                  <a:pt x="568609" y="198895"/>
                </a:cubicBezTo>
                <a:cubicBezTo>
                  <a:pt x="574819" y="194254"/>
                  <a:pt x="576372" y="186519"/>
                  <a:pt x="576372" y="180332"/>
                </a:cubicBezTo>
                <a:cubicBezTo>
                  <a:pt x="576372" y="169503"/>
                  <a:pt x="571714" y="163315"/>
                  <a:pt x="568609" y="160221"/>
                </a:cubicBezTo>
                <a:cubicBezTo>
                  <a:pt x="562398" y="155581"/>
                  <a:pt x="556187" y="152487"/>
                  <a:pt x="549977" y="152487"/>
                </a:cubicBezTo>
                <a:cubicBezTo>
                  <a:pt x="549977" y="152487"/>
                  <a:pt x="549977" y="152487"/>
                  <a:pt x="377631" y="152487"/>
                </a:cubicBezTo>
                <a:cubicBezTo>
                  <a:pt x="371420" y="152487"/>
                  <a:pt x="366762" y="147846"/>
                  <a:pt x="365210" y="141658"/>
                </a:cubicBezTo>
                <a:cubicBezTo>
                  <a:pt x="363657" y="137017"/>
                  <a:pt x="365210" y="129283"/>
                  <a:pt x="371420" y="126189"/>
                </a:cubicBezTo>
                <a:cubicBezTo>
                  <a:pt x="371420" y="126189"/>
                  <a:pt x="371420" y="126189"/>
                  <a:pt x="374526" y="124642"/>
                </a:cubicBezTo>
                <a:cubicBezTo>
                  <a:pt x="411790" y="104531"/>
                  <a:pt x="416448" y="78233"/>
                  <a:pt x="416448" y="65858"/>
                </a:cubicBezTo>
                <a:cubicBezTo>
                  <a:pt x="416448" y="47294"/>
                  <a:pt x="407132" y="31825"/>
                  <a:pt x="399368" y="28731"/>
                </a:cubicBezTo>
                <a:close/>
                <a:moveTo>
                  <a:pt x="407883" y="1641"/>
                </a:moveTo>
                <a:cubicBezTo>
                  <a:pt x="429606" y="9400"/>
                  <a:pt x="445122" y="35780"/>
                  <a:pt x="445122" y="65264"/>
                </a:cubicBezTo>
                <a:cubicBezTo>
                  <a:pt x="445122" y="79230"/>
                  <a:pt x="440468" y="102506"/>
                  <a:pt x="420296" y="124231"/>
                </a:cubicBezTo>
                <a:cubicBezTo>
                  <a:pt x="420296" y="124231"/>
                  <a:pt x="420296" y="124231"/>
                  <a:pt x="550633" y="124231"/>
                </a:cubicBezTo>
                <a:cubicBezTo>
                  <a:pt x="563046" y="124231"/>
                  <a:pt x="577011" y="130438"/>
                  <a:pt x="587872" y="139749"/>
                </a:cubicBezTo>
                <a:cubicBezTo>
                  <a:pt x="598733" y="149059"/>
                  <a:pt x="604940" y="164577"/>
                  <a:pt x="604940" y="180095"/>
                </a:cubicBezTo>
                <a:cubicBezTo>
                  <a:pt x="604940" y="189405"/>
                  <a:pt x="601837" y="198716"/>
                  <a:pt x="597182" y="208026"/>
                </a:cubicBezTo>
                <a:cubicBezTo>
                  <a:pt x="622008" y="211130"/>
                  <a:pt x="645282" y="231303"/>
                  <a:pt x="645282" y="262338"/>
                </a:cubicBezTo>
                <a:cubicBezTo>
                  <a:pt x="645282" y="277856"/>
                  <a:pt x="640627" y="291822"/>
                  <a:pt x="629766" y="301133"/>
                </a:cubicBezTo>
                <a:cubicBezTo>
                  <a:pt x="625111" y="305788"/>
                  <a:pt x="618904" y="310443"/>
                  <a:pt x="612698" y="313547"/>
                </a:cubicBezTo>
                <a:cubicBezTo>
                  <a:pt x="618904" y="321306"/>
                  <a:pt x="623559" y="332168"/>
                  <a:pt x="623559" y="346134"/>
                </a:cubicBezTo>
                <a:cubicBezTo>
                  <a:pt x="623559" y="360100"/>
                  <a:pt x="617353" y="374066"/>
                  <a:pt x="608043" y="384928"/>
                </a:cubicBezTo>
                <a:cubicBezTo>
                  <a:pt x="597182" y="395790"/>
                  <a:pt x="583217" y="400446"/>
                  <a:pt x="569252" y="400446"/>
                </a:cubicBezTo>
                <a:cubicBezTo>
                  <a:pt x="569252" y="400446"/>
                  <a:pt x="569252" y="400446"/>
                  <a:pt x="558391" y="400446"/>
                </a:cubicBezTo>
                <a:cubicBezTo>
                  <a:pt x="563046" y="408205"/>
                  <a:pt x="566149" y="415963"/>
                  <a:pt x="566149" y="425274"/>
                </a:cubicBezTo>
                <a:cubicBezTo>
                  <a:pt x="566149" y="439240"/>
                  <a:pt x="559943" y="453206"/>
                  <a:pt x="550633" y="462516"/>
                </a:cubicBezTo>
                <a:cubicBezTo>
                  <a:pt x="539772" y="473379"/>
                  <a:pt x="527359" y="478034"/>
                  <a:pt x="513394" y="478034"/>
                </a:cubicBezTo>
                <a:cubicBezTo>
                  <a:pt x="513394" y="478034"/>
                  <a:pt x="513394" y="478034"/>
                  <a:pt x="272892" y="478034"/>
                </a:cubicBezTo>
                <a:cubicBezTo>
                  <a:pt x="230998" y="478034"/>
                  <a:pt x="187553" y="462516"/>
                  <a:pt x="154969" y="434585"/>
                </a:cubicBezTo>
                <a:cubicBezTo>
                  <a:pt x="128591" y="409756"/>
                  <a:pt x="96007" y="367859"/>
                  <a:pt x="96007" y="298029"/>
                </a:cubicBezTo>
                <a:cubicBezTo>
                  <a:pt x="96007" y="175439"/>
                  <a:pt x="158072" y="127334"/>
                  <a:pt x="263582" y="85437"/>
                </a:cubicBezTo>
                <a:cubicBezTo>
                  <a:pt x="316338" y="63712"/>
                  <a:pt x="344267" y="37332"/>
                  <a:pt x="361335" y="21814"/>
                </a:cubicBezTo>
                <a:cubicBezTo>
                  <a:pt x="375299" y="7848"/>
                  <a:pt x="389264" y="-4566"/>
                  <a:pt x="407883" y="16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0" name="Freeform: Shape 319">
            <a:extLst>
              <a:ext uri="{FF2B5EF4-FFF2-40B4-BE49-F238E27FC236}">
                <a16:creationId xmlns:a16="http://schemas.microsoft.com/office/drawing/2014/main" id="{6CC1B5C0-91BF-43F8-8A9D-74714530568E}"/>
              </a:ext>
            </a:extLst>
          </p:cNvPr>
          <p:cNvSpPr>
            <a:spLocks/>
          </p:cNvSpPr>
          <p:nvPr/>
        </p:nvSpPr>
        <p:spPr bwMode="auto">
          <a:xfrm>
            <a:off x="3004872" y="4290733"/>
            <a:ext cx="536894" cy="619852"/>
          </a:xfrm>
          <a:custGeom>
            <a:avLst/>
            <a:gdLst>
              <a:gd name="connsiteX0" fmla="*/ 261065 w 845647"/>
              <a:gd name="connsiteY0" fmla="*/ 268641 h 976313"/>
              <a:gd name="connsiteX1" fmla="*/ 270382 w 845647"/>
              <a:gd name="connsiteY1" fmla="*/ 272911 h 976313"/>
              <a:gd name="connsiteX2" fmla="*/ 414796 w 845647"/>
              <a:gd name="connsiteY2" fmla="*/ 535328 h 976313"/>
              <a:gd name="connsiteX3" fmla="*/ 576291 w 845647"/>
              <a:gd name="connsiteY3" fmla="*/ 355208 h 976313"/>
              <a:gd name="connsiteX4" fmla="*/ 594926 w 845647"/>
              <a:gd name="connsiteY4" fmla="*/ 358313 h 976313"/>
              <a:gd name="connsiteX5" fmla="*/ 593373 w 845647"/>
              <a:gd name="connsiteY5" fmla="*/ 376946 h 976313"/>
              <a:gd name="connsiteX6" fmla="*/ 425666 w 845647"/>
              <a:gd name="connsiteY6" fmla="*/ 574147 h 976313"/>
              <a:gd name="connsiteX7" fmla="*/ 425666 w 845647"/>
              <a:gd name="connsiteY7" fmla="*/ 595886 h 976313"/>
              <a:gd name="connsiteX8" fmla="*/ 526601 w 845647"/>
              <a:gd name="connsiteY8" fmla="*/ 709238 h 976313"/>
              <a:gd name="connsiteX9" fmla="*/ 498650 w 845647"/>
              <a:gd name="connsiteY9" fmla="*/ 709238 h 976313"/>
              <a:gd name="connsiteX10" fmla="*/ 411691 w 845647"/>
              <a:gd name="connsiteY10" fmla="*/ 622283 h 976313"/>
              <a:gd name="connsiteX11" fmla="*/ 334049 w 845647"/>
              <a:gd name="connsiteY11" fmla="*/ 692157 h 976313"/>
              <a:gd name="connsiteX12" fmla="*/ 413243 w 845647"/>
              <a:gd name="connsiteY12" fmla="*/ 754268 h 976313"/>
              <a:gd name="connsiteX13" fmla="*/ 517284 w 845647"/>
              <a:gd name="connsiteY13" fmla="*/ 850539 h 976313"/>
              <a:gd name="connsiteX14" fmla="*/ 425666 w 845647"/>
              <a:gd name="connsiteY14" fmla="*/ 932836 h 976313"/>
              <a:gd name="connsiteX15" fmla="*/ 425666 w 845647"/>
              <a:gd name="connsiteY15" fmla="*/ 976313 h 976313"/>
              <a:gd name="connsiteX16" fmla="*/ 397715 w 845647"/>
              <a:gd name="connsiteY16" fmla="*/ 976313 h 976313"/>
              <a:gd name="connsiteX17" fmla="*/ 397715 w 845647"/>
              <a:gd name="connsiteY17" fmla="*/ 932836 h 976313"/>
              <a:gd name="connsiteX18" fmla="*/ 296781 w 845647"/>
              <a:gd name="connsiteY18" fmla="*/ 819484 h 976313"/>
              <a:gd name="connsiteX19" fmla="*/ 324732 w 845647"/>
              <a:gd name="connsiteY19" fmla="*/ 819484 h 976313"/>
              <a:gd name="connsiteX20" fmla="*/ 411691 w 845647"/>
              <a:gd name="connsiteY20" fmla="*/ 906439 h 976313"/>
              <a:gd name="connsiteX21" fmla="*/ 490885 w 845647"/>
              <a:gd name="connsiteY21" fmla="*/ 850539 h 976313"/>
              <a:gd name="connsiteX22" fmla="*/ 408585 w 845647"/>
              <a:gd name="connsiteY22" fmla="*/ 782218 h 976313"/>
              <a:gd name="connsiteX23" fmla="*/ 307650 w 845647"/>
              <a:gd name="connsiteY23" fmla="*/ 692157 h 976313"/>
              <a:gd name="connsiteX24" fmla="*/ 397715 w 845647"/>
              <a:gd name="connsiteY24" fmla="*/ 595886 h 976313"/>
              <a:gd name="connsiteX25" fmla="*/ 397715 w 845647"/>
              <a:gd name="connsiteY25" fmla="*/ 571042 h 976313"/>
              <a:gd name="connsiteX26" fmla="*/ 250195 w 845647"/>
              <a:gd name="connsiteY26" fmla="*/ 291544 h 976313"/>
              <a:gd name="connsiteX27" fmla="*/ 251748 w 845647"/>
              <a:gd name="connsiteY27" fmla="*/ 271358 h 976313"/>
              <a:gd name="connsiteX28" fmla="*/ 261065 w 845647"/>
              <a:gd name="connsiteY28" fmla="*/ 268641 h 976313"/>
              <a:gd name="connsiteX29" fmla="*/ 20588 w 845647"/>
              <a:gd name="connsiteY29" fmla="*/ 0 h 976313"/>
              <a:gd name="connsiteX30" fmla="*/ 356205 w 845647"/>
              <a:gd name="connsiteY30" fmla="*/ 155162 h 976313"/>
              <a:gd name="connsiteX31" fmla="*/ 443217 w 845647"/>
              <a:gd name="connsiteY31" fmla="*/ 346012 h 976313"/>
              <a:gd name="connsiteX32" fmla="*/ 527121 w 845647"/>
              <a:gd name="connsiteY32" fmla="*/ 246708 h 976313"/>
              <a:gd name="connsiteX33" fmla="*/ 834770 w 845647"/>
              <a:gd name="connsiteY33" fmla="*/ 179988 h 976313"/>
              <a:gd name="connsiteX34" fmla="*/ 845647 w 845647"/>
              <a:gd name="connsiteY34" fmla="*/ 193953 h 976313"/>
              <a:gd name="connsiteX35" fmla="*/ 712022 w 845647"/>
              <a:gd name="connsiteY35" fmla="*/ 476349 h 976313"/>
              <a:gd name="connsiteX36" fmla="*/ 514691 w 845647"/>
              <a:gd name="connsiteY36" fmla="*/ 549275 h 976313"/>
              <a:gd name="connsiteX37" fmla="*/ 500707 w 845647"/>
              <a:gd name="connsiteY37" fmla="*/ 536862 h 976313"/>
              <a:gd name="connsiteX38" fmla="*/ 514691 w 845647"/>
              <a:gd name="connsiteY38" fmla="*/ 522897 h 976313"/>
              <a:gd name="connsiteX39" fmla="*/ 694930 w 845647"/>
              <a:gd name="connsiteY39" fmla="*/ 456178 h 976313"/>
              <a:gd name="connsiteX40" fmla="*/ 817679 w 845647"/>
              <a:gd name="connsiteY40" fmla="*/ 204814 h 976313"/>
              <a:gd name="connsiteX41" fmla="*/ 544213 w 845647"/>
              <a:gd name="connsiteY41" fmla="*/ 268431 h 976313"/>
              <a:gd name="connsiteX42" fmla="*/ 443217 w 845647"/>
              <a:gd name="connsiteY42" fmla="*/ 431352 h 976313"/>
              <a:gd name="connsiteX43" fmla="*/ 427679 w 845647"/>
              <a:gd name="connsiteY43" fmla="*/ 443765 h 976313"/>
              <a:gd name="connsiteX44" fmla="*/ 416803 w 845647"/>
              <a:gd name="connsiteY44" fmla="*/ 428248 h 976313"/>
              <a:gd name="connsiteX45" fmla="*/ 334452 w 845647"/>
              <a:gd name="connsiteY45" fmla="*/ 172230 h 976313"/>
              <a:gd name="connsiteX46" fmla="*/ 31464 w 845647"/>
              <a:gd name="connsiteY46" fmla="*/ 27929 h 976313"/>
              <a:gd name="connsiteX47" fmla="*/ 109153 w 845647"/>
              <a:gd name="connsiteY47" fmla="*/ 353770 h 976313"/>
              <a:gd name="connsiteX48" fmla="*/ 308038 w 845647"/>
              <a:gd name="connsiteY48" fmla="*/ 479452 h 976313"/>
              <a:gd name="connsiteX49" fmla="*/ 318914 w 845647"/>
              <a:gd name="connsiteY49" fmla="*/ 496520 h 976313"/>
              <a:gd name="connsiteX50" fmla="*/ 301823 w 845647"/>
              <a:gd name="connsiteY50" fmla="*/ 505830 h 976313"/>
              <a:gd name="connsiteX51" fmla="*/ 88954 w 845647"/>
              <a:gd name="connsiteY51" fmla="*/ 370838 h 976313"/>
              <a:gd name="connsiteX52" fmla="*/ 6604 w 845647"/>
              <a:gd name="connsiteY52" fmla="*/ 10861 h 976313"/>
              <a:gd name="connsiteX53" fmla="*/ 20588 w 845647"/>
              <a:gd name="connsiteY53" fmla="*/ 0 h 97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45647" h="976313">
                <a:moveTo>
                  <a:pt x="261065" y="268641"/>
                </a:moveTo>
                <a:cubicBezTo>
                  <a:pt x="264559" y="269029"/>
                  <a:pt x="268053" y="270582"/>
                  <a:pt x="270382" y="272911"/>
                </a:cubicBezTo>
                <a:cubicBezTo>
                  <a:pt x="335601" y="348997"/>
                  <a:pt x="382187" y="435951"/>
                  <a:pt x="414796" y="535328"/>
                </a:cubicBezTo>
                <a:cubicBezTo>
                  <a:pt x="459829" y="463901"/>
                  <a:pt x="514178" y="403343"/>
                  <a:pt x="576291" y="355208"/>
                </a:cubicBezTo>
                <a:cubicBezTo>
                  <a:pt x="582503" y="350549"/>
                  <a:pt x="591820" y="352102"/>
                  <a:pt x="594926" y="358313"/>
                </a:cubicBezTo>
                <a:cubicBezTo>
                  <a:pt x="599584" y="364524"/>
                  <a:pt x="599584" y="372288"/>
                  <a:pt x="593373" y="376946"/>
                </a:cubicBezTo>
                <a:cubicBezTo>
                  <a:pt x="526601" y="428187"/>
                  <a:pt x="469146" y="494956"/>
                  <a:pt x="425666" y="574147"/>
                </a:cubicBezTo>
                <a:cubicBezTo>
                  <a:pt x="425666" y="574147"/>
                  <a:pt x="425666" y="574147"/>
                  <a:pt x="425666" y="595886"/>
                </a:cubicBezTo>
                <a:cubicBezTo>
                  <a:pt x="481568" y="603650"/>
                  <a:pt x="526601" y="651786"/>
                  <a:pt x="526601" y="709238"/>
                </a:cubicBezTo>
                <a:cubicBezTo>
                  <a:pt x="526601" y="709238"/>
                  <a:pt x="526601" y="709238"/>
                  <a:pt x="498650" y="709238"/>
                </a:cubicBezTo>
                <a:cubicBezTo>
                  <a:pt x="498650" y="661102"/>
                  <a:pt x="459829" y="622283"/>
                  <a:pt x="411691" y="622283"/>
                </a:cubicBezTo>
                <a:cubicBezTo>
                  <a:pt x="368211" y="622283"/>
                  <a:pt x="334049" y="653338"/>
                  <a:pt x="334049" y="692157"/>
                </a:cubicBezTo>
                <a:cubicBezTo>
                  <a:pt x="334049" y="735635"/>
                  <a:pt x="365105" y="744951"/>
                  <a:pt x="413243" y="754268"/>
                </a:cubicBezTo>
                <a:cubicBezTo>
                  <a:pt x="459829" y="765137"/>
                  <a:pt x="517284" y="777559"/>
                  <a:pt x="517284" y="850539"/>
                </a:cubicBezTo>
                <a:cubicBezTo>
                  <a:pt x="517284" y="900228"/>
                  <a:pt x="473804" y="928177"/>
                  <a:pt x="425666" y="932836"/>
                </a:cubicBezTo>
                <a:cubicBezTo>
                  <a:pt x="425666" y="932836"/>
                  <a:pt x="425666" y="932836"/>
                  <a:pt x="425666" y="976313"/>
                </a:cubicBezTo>
                <a:cubicBezTo>
                  <a:pt x="425666" y="976313"/>
                  <a:pt x="425666" y="976313"/>
                  <a:pt x="397715" y="976313"/>
                </a:cubicBezTo>
                <a:cubicBezTo>
                  <a:pt x="397715" y="976313"/>
                  <a:pt x="397715" y="976313"/>
                  <a:pt x="397715" y="932836"/>
                </a:cubicBezTo>
                <a:cubicBezTo>
                  <a:pt x="341813" y="926625"/>
                  <a:pt x="296781" y="878489"/>
                  <a:pt x="296781" y="819484"/>
                </a:cubicBezTo>
                <a:cubicBezTo>
                  <a:pt x="296781" y="819484"/>
                  <a:pt x="296781" y="819484"/>
                  <a:pt x="324732" y="819484"/>
                </a:cubicBezTo>
                <a:cubicBezTo>
                  <a:pt x="324732" y="867620"/>
                  <a:pt x="363553" y="906439"/>
                  <a:pt x="411691" y="906439"/>
                </a:cubicBezTo>
                <a:cubicBezTo>
                  <a:pt x="450512" y="906439"/>
                  <a:pt x="490885" y="887806"/>
                  <a:pt x="490885" y="850539"/>
                </a:cubicBezTo>
                <a:cubicBezTo>
                  <a:pt x="490885" y="802404"/>
                  <a:pt x="459829" y="793087"/>
                  <a:pt x="408585" y="782218"/>
                </a:cubicBezTo>
                <a:cubicBezTo>
                  <a:pt x="363553" y="771348"/>
                  <a:pt x="307650" y="760479"/>
                  <a:pt x="307650" y="692157"/>
                </a:cubicBezTo>
                <a:cubicBezTo>
                  <a:pt x="307650" y="642469"/>
                  <a:pt x="346471" y="602097"/>
                  <a:pt x="397715" y="595886"/>
                </a:cubicBezTo>
                <a:cubicBezTo>
                  <a:pt x="397715" y="595886"/>
                  <a:pt x="397715" y="595886"/>
                  <a:pt x="397715" y="571042"/>
                </a:cubicBezTo>
                <a:cubicBezTo>
                  <a:pt x="366658" y="462348"/>
                  <a:pt x="316967" y="370735"/>
                  <a:pt x="250195" y="291544"/>
                </a:cubicBezTo>
                <a:cubicBezTo>
                  <a:pt x="243984" y="285333"/>
                  <a:pt x="245537" y="276017"/>
                  <a:pt x="251748" y="271358"/>
                </a:cubicBezTo>
                <a:cubicBezTo>
                  <a:pt x="254078" y="269029"/>
                  <a:pt x="257572" y="268253"/>
                  <a:pt x="261065" y="268641"/>
                </a:cubicBezTo>
                <a:close/>
                <a:moveTo>
                  <a:pt x="20588" y="0"/>
                </a:moveTo>
                <a:cubicBezTo>
                  <a:pt x="28357" y="0"/>
                  <a:pt x="236564" y="6206"/>
                  <a:pt x="356205" y="155162"/>
                </a:cubicBezTo>
                <a:cubicBezTo>
                  <a:pt x="404372" y="215676"/>
                  <a:pt x="433894" y="279292"/>
                  <a:pt x="443217" y="346012"/>
                </a:cubicBezTo>
                <a:cubicBezTo>
                  <a:pt x="458755" y="313428"/>
                  <a:pt x="485169" y="280844"/>
                  <a:pt x="527121" y="246708"/>
                </a:cubicBezTo>
                <a:cubicBezTo>
                  <a:pt x="654532" y="145853"/>
                  <a:pt x="827002" y="178437"/>
                  <a:pt x="834770" y="179988"/>
                </a:cubicBezTo>
                <a:cubicBezTo>
                  <a:pt x="840986" y="181540"/>
                  <a:pt x="845647" y="187746"/>
                  <a:pt x="845647" y="193953"/>
                </a:cubicBezTo>
                <a:cubicBezTo>
                  <a:pt x="845647" y="201711"/>
                  <a:pt x="837878" y="375493"/>
                  <a:pt x="712022" y="476349"/>
                </a:cubicBezTo>
                <a:cubicBezTo>
                  <a:pt x="652978" y="522897"/>
                  <a:pt x="587719" y="547723"/>
                  <a:pt x="514691" y="549275"/>
                </a:cubicBezTo>
                <a:cubicBezTo>
                  <a:pt x="506922" y="549275"/>
                  <a:pt x="500707" y="543069"/>
                  <a:pt x="500707" y="536862"/>
                </a:cubicBezTo>
                <a:cubicBezTo>
                  <a:pt x="500707" y="529104"/>
                  <a:pt x="506922" y="522897"/>
                  <a:pt x="514691" y="522897"/>
                </a:cubicBezTo>
                <a:cubicBezTo>
                  <a:pt x="581504" y="519794"/>
                  <a:pt x="640548" y="498071"/>
                  <a:pt x="694930" y="456178"/>
                </a:cubicBezTo>
                <a:cubicBezTo>
                  <a:pt x="792818" y="377045"/>
                  <a:pt x="813018" y="245157"/>
                  <a:pt x="817679" y="204814"/>
                </a:cubicBezTo>
                <a:cubicBezTo>
                  <a:pt x="777280" y="200159"/>
                  <a:pt x="643655" y="189298"/>
                  <a:pt x="544213" y="268431"/>
                </a:cubicBezTo>
                <a:cubicBezTo>
                  <a:pt x="474293" y="324290"/>
                  <a:pt x="454093" y="372390"/>
                  <a:pt x="443217" y="431352"/>
                </a:cubicBezTo>
                <a:cubicBezTo>
                  <a:pt x="443217" y="439110"/>
                  <a:pt x="435448" y="443765"/>
                  <a:pt x="427679" y="443765"/>
                </a:cubicBezTo>
                <a:cubicBezTo>
                  <a:pt x="421464" y="442213"/>
                  <a:pt x="415249" y="436007"/>
                  <a:pt x="416803" y="428248"/>
                </a:cubicBezTo>
                <a:cubicBezTo>
                  <a:pt x="426125" y="336703"/>
                  <a:pt x="399711" y="252915"/>
                  <a:pt x="334452" y="172230"/>
                </a:cubicBezTo>
                <a:cubicBezTo>
                  <a:pt x="238117" y="52755"/>
                  <a:pt x="76524" y="32584"/>
                  <a:pt x="31464" y="27929"/>
                </a:cubicBezTo>
                <a:cubicBezTo>
                  <a:pt x="25249" y="72926"/>
                  <a:pt x="14373" y="234295"/>
                  <a:pt x="109153" y="353770"/>
                </a:cubicBezTo>
                <a:cubicBezTo>
                  <a:pt x="158874" y="415835"/>
                  <a:pt x="227241" y="457729"/>
                  <a:pt x="308038" y="479452"/>
                </a:cubicBezTo>
                <a:cubicBezTo>
                  <a:pt x="315807" y="481004"/>
                  <a:pt x="320468" y="488762"/>
                  <a:pt x="318914" y="496520"/>
                </a:cubicBezTo>
                <a:cubicBezTo>
                  <a:pt x="315807" y="504278"/>
                  <a:pt x="309592" y="507381"/>
                  <a:pt x="301823" y="505830"/>
                </a:cubicBezTo>
                <a:cubicBezTo>
                  <a:pt x="213257" y="482555"/>
                  <a:pt x="141783" y="437558"/>
                  <a:pt x="88954" y="370838"/>
                </a:cubicBezTo>
                <a:cubicBezTo>
                  <a:pt x="-32241" y="221882"/>
                  <a:pt x="5050" y="20171"/>
                  <a:pt x="6604" y="10861"/>
                </a:cubicBezTo>
                <a:cubicBezTo>
                  <a:pt x="8157" y="4655"/>
                  <a:pt x="12819" y="0"/>
                  <a:pt x="205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6" name="Freeform: Shape 325">
            <a:extLst>
              <a:ext uri="{FF2B5EF4-FFF2-40B4-BE49-F238E27FC236}">
                <a16:creationId xmlns:a16="http://schemas.microsoft.com/office/drawing/2014/main" id="{581C074F-C175-4F22-8213-342FA6C9BA3C}"/>
              </a:ext>
            </a:extLst>
          </p:cNvPr>
          <p:cNvSpPr>
            <a:spLocks/>
          </p:cNvSpPr>
          <p:nvPr/>
        </p:nvSpPr>
        <p:spPr bwMode="auto">
          <a:xfrm>
            <a:off x="6810571" y="4395249"/>
            <a:ext cx="450526" cy="410821"/>
          </a:xfrm>
          <a:custGeom>
            <a:avLst/>
            <a:gdLst>
              <a:gd name="connsiteX0" fmla="*/ 682624 w 709612"/>
              <a:gd name="connsiteY0" fmla="*/ 366087 h 647074"/>
              <a:gd name="connsiteX1" fmla="*/ 519982 w 709612"/>
              <a:gd name="connsiteY1" fmla="*/ 477506 h 647074"/>
              <a:gd name="connsiteX2" fmla="*/ 509138 w 709612"/>
              <a:gd name="connsiteY2" fmla="*/ 479053 h 647074"/>
              <a:gd name="connsiteX3" fmla="*/ 369730 w 709612"/>
              <a:gd name="connsiteY3" fmla="*/ 445009 h 647074"/>
              <a:gd name="connsiteX4" fmla="*/ 259750 w 709612"/>
              <a:gd name="connsiteY4" fmla="*/ 489885 h 647074"/>
              <a:gd name="connsiteX5" fmla="*/ 256652 w 709612"/>
              <a:gd name="connsiteY5" fmla="*/ 489885 h 647074"/>
              <a:gd name="connsiteX6" fmla="*/ 107950 w 709612"/>
              <a:gd name="connsiteY6" fmla="*/ 508455 h 647074"/>
              <a:gd name="connsiteX7" fmla="*/ 107950 w 709612"/>
              <a:gd name="connsiteY7" fmla="*/ 550237 h 647074"/>
              <a:gd name="connsiteX8" fmla="*/ 682624 w 709612"/>
              <a:gd name="connsiteY8" fmla="*/ 550237 h 647074"/>
              <a:gd name="connsiteX9" fmla="*/ 682624 w 709612"/>
              <a:gd name="connsiteY9" fmla="*/ 366087 h 647074"/>
              <a:gd name="connsiteX10" fmla="*/ 682624 w 709612"/>
              <a:gd name="connsiteY10" fmla="*/ 205749 h 647074"/>
              <a:gd name="connsiteX11" fmla="*/ 547862 w 709612"/>
              <a:gd name="connsiteY11" fmla="*/ 266263 h 647074"/>
              <a:gd name="connsiteX12" fmla="*/ 416198 w 709612"/>
              <a:gd name="connsiteY12" fmla="*/ 388841 h 647074"/>
              <a:gd name="connsiteX13" fmla="*/ 403806 w 709612"/>
              <a:gd name="connsiteY13" fmla="*/ 391944 h 647074"/>
              <a:gd name="connsiteX14" fmla="*/ 275240 w 709612"/>
              <a:gd name="connsiteY14" fmla="*/ 354705 h 647074"/>
              <a:gd name="connsiteX15" fmla="*/ 107950 w 709612"/>
              <a:gd name="connsiteY15" fmla="*/ 415219 h 647074"/>
              <a:gd name="connsiteX16" fmla="*/ 107950 w 709612"/>
              <a:gd name="connsiteY16" fmla="*/ 480387 h 647074"/>
              <a:gd name="connsiteX17" fmla="*/ 252006 w 709612"/>
              <a:gd name="connsiteY17" fmla="*/ 463319 h 647074"/>
              <a:gd name="connsiteX18" fmla="*/ 363534 w 709612"/>
              <a:gd name="connsiteY18" fmla="*/ 418322 h 647074"/>
              <a:gd name="connsiteX19" fmla="*/ 371278 w 709612"/>
              <a:gd name="connsiteY19" fmla="*/ 418322 h 647074"/>
              <a:gd name="connsiteX20" fmla="*/ 509138 w 709612"/>
              <a:gd name="connsiteY20" fmla="*/ 450906 h 647074"/>
              <a:gd name="connsiteX21" fmla="*/ 682624 w 709612"/>
              <a:gd name="connsiteY21" fmla="*/ 332983 h 647074"/>
              <a:gd name="connsiteX22" fmla="*/ 682624 w 709612"/>
              <a:gd name="connsiteY22" fmla="*/ 205749 h 647074"/>
              <a:gd name="connsiteX23" fmla="*/ 690986 w 709612"/>
              <a:gd name="connsiteY23" fmla="*/ 173963 h 647074"/>
              <a:gd name="connsiteX24" fmla="*/ 703404 w 709612"/>
              <a:gd name="connsiteY24" fmla="*/ 173963 h 647074"/>
              <a:gd name="connsiteX25" fmla="*/ 709612 w 709612"/>
              <a:gd name="connsiteY25" fmla="*/ 186371 h 647074"/>
              <a:gd name="connsiteX26" fmla="*/ 709612 w 709612"/>
              <a:gd name="connsiteY26" fmla="*/ 564817 h 647074"/>
              <a:gd name="connsiteX27" fmla="*/ 695642 w 709612"/>
              <a:gd name="connsiteY27" fmla="*/ 577225 h 647074"/>
              <a:gd name="connsiteX28" fmla="*/ 93346 w 709612"/>
              <a:gd name="connsiteY28" fmla="*/ 577225 h 647074"/>
              <a:gd name="connsiteX29" fmla="*/ 79376 w 709612"/>
              <a:gd name="connsiteY29" fmla="*/ 564817 h 647074"/>
              <a:gd name="connsiteX30" fmla="*/ 79376 w 709612"/>
              <a:gd name="connsiteY30" fmla="*/ 406614 h 647074"/>
              <a:gd name="connsiteX31" fmla="*/ 88688 w 709612"/>
              <a:gd name="connsiteY31" fmla="*/ 392655 h 647074"/>
              <a:gd name="connsiteX32" fmla="*/ 268756 w 709612"/>
              <a:gd name="connsiteY32" fmla="*/ 329064 h 647074"/>
              <a:gd name="connsiteX33" fmla="*/ 278070 w 709612"/>
              <a:gd name="connsiteY33" fmla="*/ 329064 h 647074"/>
              <a:gd name="connsiteX34" fmla="*/ 403808 w 709612"/>
              <a:gd name="connsiteY34" fmla="*/ 363186 h 647074"/>
              <a:gd name="connsiteX35" fmla="*/ 531098 w 709612"/>
              <a:gd name="connsiteY35" fmla="*/ 245309 h 647074"/>
              <a:gd name="connsiteX36" fmla="*/ 535754 w 709612"/>
              <a:gd name="connsiteY36" fmla="*/ 242207 h 647074"/>
              <a:gd name="connsiteX37" fmla="*/ 690986 w 709612"/>
              <a:gd name="connsiteY37" fmla="*/ 173963 h 647074"/>
              <a:gd name="connsiteX38" fmla="*/ 0 w 709612"/>
              <a:gd name="connsiteY38" fmla="*/ 31124 h 647074"/>
              <a:gd name="connsiteX39" fmla="*/ 27950 w 709612"/>
              <a:gd name="connsiteY39" fmla="*/ 31124 h 647074"/>
              <a:gd name="connsiteX40" fmla="*/ 27950 w 709612"/>
              <a:gd name="connsiteY40" fmla="*/ 619147 h 647074"/>
              <a:gd name="connsiteX41" fmla="*/ 709612 w 709612"/>
              <a:gd name="connsiteY41" fmla="*/ 619147 h 647074"/>
              <a:gd name="connsiteX42" fmla="*/ 709612 w 709612"/>
              <a:gd name="connsiteY42" fmla="*/ 647074 h 647074"/>
              <a:gd name="connsiteX43" fmla="*/ 13974 w 709612"/>
              <a:gd name="connsiteY43" fmla="*/ 647074 h 647074"/>
              <a:gd name="connsiteX44" fmla="*/ 0 w 709612"/>
              <a:gd name="connsiteY44" fmla="*/ 633111 h 647074"/>
              <a:gd name="connsiteX45" fmla="*/ 0 w 709612"/>
              <a:gd name="connsiteY45" fmla="*/ 31124 h 647074"/>
              <a:gd name="connsiteX46" fmla="*/ 578824 w 709612"/>
              <a:gd name="connsiteY46" fmla="*/ 929 h 647074"/>
              <a:gd name="connsiteX47" fmla="*/ 676498 w 709612"/>
              <a:gd name="connsiteY47" fmla="*/ 39811 h 647074"/>
              <a:gd name="connsiteX48" fmla="*/ 684250 w 709612"/>
              <a:gd name="connsiteY48" fmla="*/ 47587 h 647074"/>
              <a:gd name="connsiteX49" fmla="*/ 682700 w 709612"/>
              <a:gd name="connsiteY49" fmla="*/ 58474 h 647074"/>
              <a:gd name="connsiteX50" fmla="*/ 631536 w 709612"/>
              <a:gd name="connsiteY50" fmla="*/ 150235 h 647074"/>
              <a:gd name="connsiteX51" fmla="*/ 619134 w 709612"/>
              <a:gd name="connsiteY51" fmla="*/ 158012 h 647074"/>
              <a:gd name="connsiteX52" fmla="*/ 606730 w 709612"/>
              <a:gd name="connsiteY52" fmla="*/ 148680 h 647074"/>
              <a:gd name="connsiteX53" fmla="*/ 595878 w 709612"/>
              <a:gd name="connsiteY53" fmla="*/ 116019 h 647074"/>
              <a:gd name="connsiteX54" fmla="*/ 544714 w 709612"/>
              <a:gd name="connsiteY54" fmla="*/ 139348 h 647074"/>
              <a:gd name="connsiteX55" fmla="*/ 392776 w 709612"/>
              <a:gd name="connsiteY55" fmla="*/ 279323 h 647074"/>
              <a:gd name="connsiteX56" fmla="*/ 378822 w 709612"/>
              <a:gd name="connsiteY56" fmla="*/ 282433 h 647074"/>
              <a:gd name="connsiteX57" fmla="*/ 253242 w 709612"/>
              <a:gd name="connsiteY57" fmla="*/ 238886 h 647074"/>
              <a:gd name="connsiteX58" fmla="*/ 98202 w 709612"/>
              <a:gd name="connsiteY58" fmla="*/ 305762 h 647074"/>
              <a:gd name="connsiteX59" fmla="*/ 88900 w 709612"/>
              <a:gd name="connsiteY59" fmla="*/ 280878 h 647074"/>
              <a:gd name="connsiteX60" fmla="*/ 247040 w 709612"/>
              <a:gd name="connsiteY60" fmla="*/ 212446 h 647074"/>
              <a:gd name="connsiteX61" fmla="*/ 256342 w 709612"/>
              <a:gd name="connsiteY61" fmla="*/ 212446 h 647074"/>
              <a:gd name="connsiteX62" fmla="*/ 378822 w 709612"/>
              <a:gd name="connsiteY62" fmla="*/ 252883 h 647074"/>
              <a:gd name="connsiteX63" fmla="*/ 527660 w 709612"/>
              <a:gd name="connsiteY63" fmla="*/ 117575 h 647074"/>
              <a:gd name="connsiteX64" fmla="*/ 530762 w 709612"/>
              <a:gd name="connsiteY64" fmla="*/ 114464 h 647074"/>
              <a:gd name="connsiteX65" fmla="*/ 598978 w 709612"/>
              <a:gd name="connsiteY65" fmla="*/ 84914 h 647074"/>
              <a:gd name="connsiteX66" fmla="*/ 609830 w 709612"/>
              <a:gd name="connsiteY66" fmla="*/ 84914 h 647074"/>
              <a:gd name="connsiteX67" fmla="*/ 616032 w 709612"/>
              <a:gd name="connsiteY67" fmla="*/ 92690 h 647074"/>
              <a:gd name="connsiteX68" fmla="*/ 622234 w 709612"/>
              <a:gd name="connsiteY68" fmla="*/ 111353 h 647074"/>
              <a:gd name="connsiteX69" fmla="*/ 651692 w 709612"/>
              <a:gd name="connsiteY69" fmla="*/ 60030 h 647074"/>
              <a:gd name="connsiteX70" fmla="*/ 595878 w 709612"/>
              <a:gd name="connsiteY70" fmla="*/ 36701 h 647074"/>
              <a:gd name="connsiteX71" fmla="*/ 603630 w 709612"/>
              <a:gd name="connsiteY71" fmla="*/ 56919 h 647074"/>
              <a:gd name="connsiteX72" fmla="*/ 577272 w 709612"/>
              <a:gd name="connsiteY72" fmla="*/ 66251 h 647074"/>
              <a:gd name="connsiteX73" fmla="*/ 560218 w 709612"/>
              <a:gd name="connsiteY73" fmla="*/ 18037 h 647074"/>
              <a:gd name="connsiteX74" fmla="*/ 564870 w 709612"/>
              <a:gd name="connsiteY74" fmla="*/ 4040 h 647074"/>
              <a:gd name="connsiteX75" fmla="*/ 578824 w 709612"/>
              <a:gd name="connsiteY75" fmla="*/ 929 h 64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709612" h="647074">
                <a:moveTo>
                  <a:pt x="682624" y="366087"/>
                </a:moveTo>
                <a:cubicBezTo>
                  <a:pt x="682624" y="366087"/>
                  <a:pt x="682624" y="366087"/>
                  <a:pt x="519982" y="477506"/>
                </a:cubicBezTo>
                <a:cubicBezTo>
                  <a:pt x="516884" y="479053"/>
                  <a:pt x="512236" y="480601"/>
                  <a:pt x="509138" y="479053"/>
                </a:cubicBezTo>
                <a:cubicBezTo>
                  <a:pt x="509138" y="479053"/>
                  <a:pt x="509138" y="479053"/>
                  <a:pt x="369730" y="445009"/>
                </a:cubicBezTo>
                <a:cubicBezTo>
                  <a:pt x="369730" y="445009"/>
                  <a:pt x="369730" y="445009"/>
                  <a:pt x="259750" y="489885"/>
                </a:cubicBezTo>
                <a:cubicBezTo>
                  <a:pt x="258202" y="489885"/>
                  <a:pt x="258202" y="489885"/>
                  <a:pt x="256652" y="489885"/>
                </a:cubicBezTo>
                <a:cubicBezTo>
                  <a:pt x="256652" y="489885"/>
                  <a:pt x="256652" y="489885"/>
                  <a:pt x="107950" y="508455"/>
                </a:cubicBezTo>
                <a:cubicBezTo>
                  <a:pt x="107950" y="508455"/>
                  <a:pt x="107950" y="508455"/>
                  <a:pt x="107950" y="550237"/>
                </a:cubicBezTo>
                <a:lnTo>
                  <a:pt x="682624" y="550237"/>
                </a:lnTo>
                <a:cubicBezTo>
                  <a:pt x="682624" y="550237"/>
                  <a:pt x="682624" y="550237"/>
                  <a:pt x="682624" y="366087"/>
                </a:cubicBezTo>
                <a:close/>
                <a:moveTo>
                  <a:pt x="682624" y="205749"/>
                </a:moveTo>
                <a:cubicBezTo>
                  <a:pt x="682624" y="205749"/>
                  <a:pt x="682624" y="205749"/>
                  <a:pt x="547862" y="266263"/>
                </a:cubicBezTo>
                <a:cubicBezTo>
                  <a:pt x="547862" y="266263"/>
                  <a:pt x="547862" y="266263"/>
                  <a:pt x="416198" y="388841"/>
                </a:cubicBezTo>
                <a:cubicBezTo>
                  <a:pt x="413100" y="391944"/>
                  <a:pt x="408454" y="391944"/>
                  <a:pt x="403806" y="391944"/>
                </a:cubicBezTo>
                <a:cubicBezTo>
                  <a:pt x="403806" y="391944"/>
                  <a:pt x="403806" y="391944"/>
                  <a:pt x="275240" y="354705"/>
                </a:cubicBezTo>
                <a:lnTo>
                  <a:pt x="107950" y="415219"/>
                </a:lnTo>
                <a:cubicBezTo>
                  <a:pt x="107950" y="415219"/>
                  <a:pt x="107950" y="415219"/>
                  <a:pt x="107950" y="480387"/>
                </a:cubicBezTo>
                <a:cubicBezTo>
                  <a:pt x="107950" y="480387"/>
                  <a:pt x="107950" y="480387"/>
                  <a:pt x="252006" y="463319"/>
                </a:cubicBezTo>
                <a:cubicBezTo>
                  <a:pt x="252006" y="463319"/>
                  <a:pt x="252006" y="463319"/>
                  <a:pt x="363534" y="418322"/>
                </a:cubicBezTo>
                <a:cubicBezTo>
                  <a:pt x="366632" y="416770"/>
                  <a:pt x="369730" y="416770"/>
                  <a:pt x="371278" y="418322"/>
                </a:cubicBezTo>
                <a:cubicBezTo>
                  <a:pt x="371278" y="418322"/>
                  <a:pt x="371278" y="418322"/>
                  <a:pt x="509138" y="450906"/>
                </a:cubicBezTo>
                <a:cubicBezTo>
                  <a:pt x="509138" y="450906"/>
                  <a:pt x="509138" y="450906"/>
                  <a:pt x="682624" y="332983"/>
                </a:cubicBezTo>
                <a:cubicBezTo>
                  <a:pt x="682624" y="332983"/>
                  <a:pt x="682624" y="332983"/>
                  <a:pt x="682624" y="205749"/>
                </a:cubicBezTo>
                <a:close/>
                <a:moveTo>
                  <a:pt x="690986" y="173963"/>
                </a:moveTo>
                <a:cubicBezTo>
                  <a:pt x="694090" y="172412"/>
                  <a:pt x="700300" y="172412"/>
                  <a:pt x="703404" y="173963"/>
                </a:cubicBezTo>
                <a:cubicBezTo>
                  <a:pt x="708060" y="177065"/>
                  <a:pt x="709612" y="181718"/>
                  <a:pt x="709612" y="186371"/>
                </a:cubicBezTo>
                <a:cubicBezTo>
                  <a:pt x="709612" y="186371"/>
                  <a:pt x="709612" y="186371"/>
                  <a:pt x="709612" y="564817"/>
                </a:cubicBezTo>
                <a:cubicBezTo>
                  <a:pt x="709612" y="571021"/>
                  <a:pt x="703404" y="577225"/>
                  <a:pt x="695642" y="577225"/>
                </a:cubicBezTo>
                <a:cubicBezTo>
                  <a:pt x="695642" y="577225"/>
                  <a:pt x="695642" y="577225"/>
                  <a:pt x="93346" y="577225"/>
                </a:cubicBezTo>
                <a:cubicBezTo>
                  <a:pt x="85584" y="577225"/>
                  <a:pt x="79376" y="571021"/>
                  <a:pt x="79376" y="564817"/>
                </a:cubicBezTo>
                <a:cubicBezTo>
                  <a:pt x="79376" y="564817"/>
                  <a:pt x="79376" y="564817"/>
                  <a:pt x="79376" y="406614"/>
                </a:cubicBezTo>
                <a:cubicBezTo>
                  <a:pt x="79376" y="400410"/>
                  <a:pt x="84032" y="395757"/>
                  <a:pt x="88688" y="392655"/>
                </a:cubicBezTo>
                <a:cubicBezTo>
                  <a:pt x="88688" y="392655"/>
                  <a:pt x="88688" y="392655"/>
                  <a:pt x="268756" y="329064"/>
                </a:cubicBezTo>
                <a:cubicBezTo>
                  <a:pt x="271862" y="327513"/>
                  <a:pt x="274966" y="327513"/>
                  <a:pt x="278070" y="329064"/>
                </a:cubicBezTo>
                <a:cubicBezTo>
                  <a:pt x="278070" y="329064"/>
                  <a:pt x="278070" y="329064"/>
                  <a:pt x="403808" y="363186"/>
                </a:cubicBezTo>
                <a:cubicBezTo>
                  <a:pt x="403808" y="363186"/>
                  <a:pt x="403808" y="363186"/>
                  <a:pt x="531098" y="245309"/>
                </a:cubicBezTo>
                <a:cubicBezTo>
                  <a:pt x="532650" y="243758"/>
                  <a:pt x="534202" y="243758"/>
                  <a:pt x="535754" y="242207"/>
                </a:cubicBezTo>
                <a:cubicBezTo>
                  <a:pt x="535754" y="242207"/>
                  <a:pt x="535754" y="242207"/>
                  <a:pt x="690986" y="173963"/>
                </a:cubicBezTo>
                <a:close/>
                <a:moveTo>
                  <a:pt x="0" y="31124"/>
                </a:moveTo>
                <a:cubicBezTo>
                  <a:pt x="0" y="31124"/>
                  <a:pt x="0" y="31124"/>
                  <a:pt x="27950" y="31124"/>
                </a:cubicBezTo>
                <a:cubicBezTo>
                  <a:pt x="27950" y="31124"/>
                  <a:pt x="27950" y="31124"/>
                  <a:pt x="27950" y="619147"/>
                </a:cubicBezTo>
                <a:lnTo>
                  <a:pt x="709612" y="619147"/>
                </a:lnTo>
                <a:cubicBezTo>
                  <a:pt x="709612" y="619147"/>
                  <a:pt x="709612" y="619147"/>
                  <a:pt x="709612" y="647074"/>
                </a:cubicBezTo>
                <a:cubicBezTo>
                  <a:pt x="709612" y="647074"/>
                  <a:pt x="709612" y="647074"/>
                  <a:pt x="13974" y="647074"/>
                </a:cubicBezTo>
                <a:cubicBezTo>
                  <a:pt x="6212" y="647074"/>
                  <a:pt x="0" y="640868"/>
                  <a:pt x="0" y="633111"/>
                </a:cubicBezTo>
                <a:cubicBezTo>
                  <a:pt x="0" y="633111"/>
                  <a:pt x="0" y="633111"/>
                  <a:pt x="0" y="31124"/>
                </a:cubicBezTo>
                <a:close/>
                <a:moveTo>
                  <a:pt x="578824" y="929"/>
                </a:moveTo>
                <a:cubicBezTo>
                  <a:pt x="578824" y="929"/>
                  <a:pt x="578824" y="929"/>
                  <a:pt x="676498" y="39811"/>
                </a:cubicBezTo>
                <a:cubicBezTo>
                  <a:pt x="679598" y="41366"/>
                  <a:pt x="682700" y="44477"/>
                  <a:pt x="684250" y="47587"/>
                </a:cubicBezTo>
                <a:cubicBezTo>
                  <a:pt x="685800" y="52253"/>
                  <a:pt x="685800" y="55364"/>
                  <a:pt x="682700" y="58474"/>
                </a:cubicBezTo>
                <a:cubicBezTo>
                  <a:pt x="682700" y="58474"/>
                  <a:pt x="682700" y="58474"/>
                  <a:pt x="631536" y="150235"/>
                </a:cubicBezTo>
                <a:cubicBezTo>
                  <a:pt x="629986" y="154901"/>
                  <a:pt x="625334" y="158012"/>
                  <a:pt x="619134" y="158012"/>
                </a:cubicBezTo>
                <a:cubicBezTo>
                  <a:pt x="614482" y="156456"/>
                  <a:pt x="609830" y="153346"/>
                  <a:pt x="606730" y="148680"/>
                </a:cubicBezTo>
                <a:cubicBezTo>
                  <a:pt x="606730" y="148680"/>
                  <a:pt x="606730" y="148680"/>
                  <a:pt x="595878" y="116019"/>
                </a:cubicBezTo>
                <a:cubicBezTo>
                  <a:pt x="595878" y="116019"/>
                  <a:pt x="595878" y="116019"/>
                  <a:pt x="544714" y="139348"/>
                </a:cubicBezTo>
                <a:cubicBezTo>
                  <a:pt x="544714" y="139348"/>
                  <a:pt x="544714" y="139348"/>
                  <a:pt x="392776" y="279323"/>
                </a:cubicBezTo>
                <a:cubicBezTo>
                  <a:pt x="388126" y="282433"/>
                  <a:pt x="383474" y="283988"/>
                  <a:pt x="378822" y="282433"/>
                </a:cubicBezTo>
                <a:cubicBezTo>
                  <a:pt x="378822" y="282433"/>
                  <a:pt x="378822" y="282433"/>
                  <a:pt x="253242" y="238886"/>
                </a:cubicBezTo>
                <a:lnTo>
                  <a:pt x="98202" y="305762"/>
                </a:lnTo>
                <a:cubicBezTo>
                  <a:pt x="98202" y="305762"/>
                  <a:pt x="98202" y="305762"/>
                  <a:pt x="88900" y="280878"/>
                </a:cubicBezTo>
                <a:cubicBezTo>
                  <a:pt x="88900" y="280878"/>
                  <a:pt x="88900" y="280878"/>
                  <a:pt x="247040" y="212446"/>
                </a:cubicBezTo>
                <a:cubicBezTo>
                  <a:pt x="250140" y="210891"/>
                  <a:pt x="253242" y="210891"/>
                  <a:pt x="256342" y="212446"/>
                </a:cubicBezTo>
                <a:cubicBezTo>
                  <a:pt x="256342" y="212446"/>
                  <a:pt x="256342" y="212446"/>
                  <a:pt x="378822" y="252883"/>
                </a:cubicBezTo>
                <a:cubicBezTo>
                  <a:pt x="378822" y="252883"/>
                  <a:pt x="378822" y="252883"/>
                  <a:pt x="527660" y="117575"/>
                </a:cubicBezTo>
                <a:cubicBezTo>
                  <a:pt x="529210" y="116019"/>
                  <a:pt x="529210" y="114464"/>
                  <a:pt x="530762" y="114464"/>
                </a:cubicBezTo>
                <a:cubicBezTo>
                  <a:pt x="530762" y="114464"/>
                  <a:pt x="530762" y="114464"/>
                  <a:pt x="598978" y="84914"/>
                </a:cubicBezTo>
                <a:cubicBezTo>
                  <a:pt x="602078" y="83359"/>
                  <a:pt x="605180" y="83359"/>
                  <a:pt x="609830" y="84914"/>
                </a:cubicBezTo>
                <a:cubicBezTo>
                  <a:pt x="612932" y="86469"/>
                  <a:pt x="614482" y="89580"/>
                  <a:pt x="616032" y="92690"/>
                </a:cubicBezTo>
                <a:cubicBezTo>
                  <a:pt x="616032" y="92690"/>
                  <a:pt x="616032" y="92690"/>
                  <a:pt x="622234" y="111353"/>
                </a:cubicBezTo>
                <a:cubicBezTo>
                  <a:pt x="622234" y="111353"/>
                  <a:pt x="622234" y="111353"/>
                  <a:pt x="651692" y="60030"/>
                </a:cubicBezTo>
                <a:cubicBezTo>
                  <a:pt x="651692" y="60030"/>
                  <a:pt x="651692" y="60030"/>
                  <a:pt x="595878" y="36701"/>
                </a:cubicBezTo>
                <a:cubicBezTo>
                  <a:pt x="595878" y="36701"/>
                  <a:pt x="595878" y="36701"/>
                  <a:pt x="603630" y="56919"/>
                </a:cubicBezTo>
                <a:cubicBezTo>
                  <a:pt x="603630" y="56919"/>
                  <a:pt x="603630" y="56919"/>
                  <a:pt x="577272" y="66251"/>
                </a:cubicBezTo>
                <a:cubicBezTo>
                  <a:pt x="577272" y="66251"/>
                  <a:pt x="577272" y="66251"/>
                  <a:pt x="560218" y="18037"/>
                </a:cubicBezTo>
                <a:cubicBezTo>
                  <a:pt x="558668" y="13371"/>
                  <a:pt x="560218" y="7150"/>
                  <a:pt x="564870" y="4040"/>
                </a:cubicBezTo>
                <a:cubicBezTo>
                  <a:pt x="567970" y="-626"/>
                  <a:pt x="574172" y="-626"/>
                  <a:pt x="578824" y="9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1" name="Freeform: Shape 320">
            <a:extLst>
              <a:ext uri="{FF2B5EF4-FFF2-40B4-BE49-F238E27FC236}">
                <a16:creationId xmlns:a16="http://schemas.microsoft.com/office/drawing/2014/main" id="{BBED2010-7A4D-4EBC-9A5C-6C33A650B491}"/>
              </a:ext>
            </a:extLst>
          </p:cNvPr>
          <p:cNvSpPr>
            <a:spLocks/>
          </p:cNvSpPr>
          <p:nvPr/>
        </p:nvSpPr>
        <p:spPr bwMode="auto">
          <a:xfrm>
            <a:off x="2950824" y="3188293"/>
            <a:ext cx="644990" cy="519348"/>
          </a:xfrm>
          <a:custGeom>
            <a:avLst/>
            <a:gdLst>
              <a:gd name="connsiteX0" fmla="*/ 669577 w 1015907"/>
              <a:gd name="connsiteY0" fmla="*/ 329068 h 818012"/>
              <a:gd name="connsiteX1" fmla="*/ 699289 w 1015907"/>
              <a:gd name="connsiteY1" fmla="*/ 334966 h 818012"/>
              <a:gd name="connsiteX2" fmla="*/ 724167 w 1015907"/>
              <a:gd name="connsiteY2" fmla="*/ 420392 h 818012"/>
              <a:gd name="connsiteX3" fmla="*/ 517373 w 1015907"/>
              <a:gd name="connsiteY3" fmla="*/ 681330 h 818012"/>
              <a:gd name="connsiteX4" fmla="*/ 517373 w 1015907"/>
              <a:gd name="connsiteY4" fmla="*/ 818012 h 818012"/>
              <a:gd name="connsiteX5" fmla="*/ 490941 w 1015907"/>
              <a:gd name="connsiteY5" fmla="*/ 818012 h 818012"/>
              <a:gd name="connsiteX6" fmla="*/ 490941 w 1015907"/>
              <a:gd name="connsiteY6" fmla="*/ 673564 h 818012"/>
              <a:gd name="connsiteX7" fmla="*/ 497161 w 1015907"/>
              <a:gd name="connsiteY7" fmla="*/ 661139 h 818012"/>
              <a:gd name="connsiteX8" fmla="*/ 697735 w 1015907"/>
              <a:gd name="connsiteY8" fmla="*/ 411073 h 818012"/>
              <a:gd name="connsiteX9" fmla="*/ 686851 w 1015907"/>
              <a:gd name="connsiteY9" fmla="*/ 359817 h 818012"/>
              <a:gd name="connsiteX10" fmla="*/ 640205 w 1015907"/>
              <a:gd name="connsiteY10" fmla="*/ 390881 h 818012"/>
              <a:gd name="connsiteX11" fmla="*/ 637095 w 1015907"/>
              <a:gd name="connsiteY11" fmla="*/ 395541 h 818012"/>
              <a:gd name="connsiteX12" fmla="*/ 450515 w 1015907"/>
              <a:gd name="connsiteY12" fmla="*/ 567946 h 818012"/>
              <a:gd name="connsiteX13" fmla="*/ 378993 w 1015907"/>
              <a:gd name="connsiteY13" fmla="*/ 628521 h 818012"/>
              <a:gd name="connsiteX14" fmla="*/ 361891 w 1015907"/>
              <a:gd name="connsiteY14" fmla="*/ 628521 h 818012"/>
              <a:gd name="connsiteX15" fmla="*/ 291923 w 1015907"/>
              <a:gd name="connsiteY15" fmla="*/ 569499 h 818012"/>
              <a:gd name="connsiteX16" fmla="*/ 89793 w 1015907"/>
              <a:gd name="connsiteY16" fmla="*/ 384668 h 818012"/>
              <a:gd name="connsiteX17" fmla="*/ 41595 w 1015907"/>
              <a:gd name="connsiteY17" fmla="*/ 361370 h 818012"/>
              <a:gd name="connsiteX18" fmla="*/ 36930 w 1015907"/>
              <a:gd name="connsiteY18" fmla="*/ 418839 h 818012"/>
              <a:gd name="connsiteX19" fmla="*/ 40039 w 1015907"/>
              <a:gd name="connsiteY19" fmla="*/ 423498 h 818012"/>
              <a:gd name="connsiteX20" fmla="*/ 234393 w 1015907"/>
              <a:gd name="connsiteY20" fmla="*/ 661139 h 818012"/>
              <a:gd name="connsiteX21" fmla="*/ 242167 w 1015907"/>
              <a:gd name="connsiteY21" fmla="*/ 673564 h 818012"/>
              <a:gd name="connsiteX22" fmla="*/ 242167 w 1015907"/>
              <a:gd name="connsiteY22" fmla="*/ 818012 h 818012"/>
              <a:gd name="connsiteX23" fmla="*/ 214181 w 1015907"/>
              <a:gd name="connsiteY23" fmla="*/ 818012 h 818012"/>
              <a:gd name="connsiteX24" fmla="*/ 214181 w 1015907"/>
              <a:gd name="connsiteY24" fmla="*/ 681330 h 818012"/>
              <a:gd name="connsiteX25" fmla="*/ 13607 w 1015907"/>
              <a:gd name="connsiteY25" fmla="*/ 432818 h 818012"/>
              <a:gd name="connsiteX26" fmla="*/ 13607 w 1015907"/>
              <a:gd name="connsiteY26" fmla="*/ 431264 h 818012"/>
              <a:gd name="connsiteX27" fmla="*/ 29155 w 1015907"/>
              <a:gd name="connsiteY27" fmla="*/ 336519 h 818012"/>
              <a:gd name="connsiteX28" fmla="*/ 113117 w 1015907"/>
              <a:gd name="connsiteY28" fmla="*/ 372243 h 818012"/>
              <a:gd name="connsiteX29" fmla="*/ 304361 w 1015907"/>
              <a:gd name="connsiteY29" fmla="*/ 544648 h 818012"/>
              <a:gd name="connsiteX30" fmla="*/ 309025 w 1015907"/>
              <a:gd name="connsiteY30" fmla="*/ 546201 h 818012"/>
              <a:gd name="connsiteX31" fmla="*/ 371219 w 1015907"/>
              <a:gd name="connsiteY31" fmla="*/ 600564 h 818012"/>
              <a:gd name="connsiteX32" fmla="*/ 434967 w 1015907"/>
              <a:gd name="connsiteY32" fmla="*/ 546201 h 818012"/>
              <a:gd name="connsiteX33" fmla="*/ 438077 w 1015907"/>
              <a:gd name="connsiteY33" fmla="*/ 543095 h 818012"/>
              <a:gd name="connsiteX34" fmla="*/ 613773 w 1015907"/>
              <a:gd name="connsiteY34" fmla="*/ 380009 h 818012"/>
              <a:gd name="connsiteX35" fmla="*/ 616883 w 1015907"/>
              <a:gd name="connsiteY35" fmla="*/ 376902 h 818012"/>
              <a:gd name="connsiteX36" fmla="*/ 669577 w 1015907"/>
              <a:gd name="connsiteY36" fmla="*/ 329068 h 818012"/>
              <a:gd name="connsiteX37" fmla="*/ 370587 w 1015907"/>
              <a:gd name="connsiteY37" fmla="*/ 311598 h 818012"/>
              <a:gd name="connsiteX38" fmla="*/ 274543 w 1015907"/>
              <a:gd name="connsiteY38" fmla="*/ 408436 h 818012"/>
              <a:gd name="connsiteX39" fmla="*/ 370587 w 1015907"/>
              <a:gd name="connsiteY39" fmla="*/ 505274 h 818012"/>
              <a:gd name="connsiteX40" fmla="*/ 466631 w 1015907"/>
              <a:gd name="connsiteY40" fmla="*/ 408436 h 818012"/>
              <a:gd name="connsiteX41" fmla="*/ 370587 w 1015907"/>
              <a:gd name="connsiteY41" fmla="*/ 311598 h 818012"/>
              <a:gd name="connsiteX42" fmla="*/ 371383 w 1015907"/>
              <a:gd name="connsiteY42" fmla="*/ 286198 h 818012"/>
              <a:gd name="connsiteX43" fmla="*/ 493619 w 1015907"/>
              <a:gd name="connsiteY43" fmla="*/ 408436 h 818012"/>
              <a:gd name="connsiteX44" fmla="*/ 371383 w 1015907"/>
              <a:gd name="connsiteY44" fmla="*/ 530674 h 818012"/>
              <a:gd name="connsiteX45" fmla="*/ 249143 w 1015907"/>
              <a:gd name="connsiteY45" fmla="*/ 408436 h 818012"/>
              <a:gd name="connsiteX46" fmla="*/ 371383 w 1015907"/>
              <a:gd name="connsiteY46" fmla="*/ 286198 h 818012"/>
              <a:gd name="connsiteX47" fmla="*/ 530133 w 1015907"/>
              <a:gd name="connsiteY47" fmla="*/ 68711 h 818012"/>
              <a:gd name="connsiteX48" fmla="*/ 471395 w 1015907"/>
              <a:gd name="connsiteY48" fmla="*/ 75061 h 818012"/>
              <a:gd name="connsiteX49" fmla="*/ 523783 w 1015907"/>
              <a:gd name="connsiteY49" fmla="*/ 129036 h 818012"/>
              <a:gd name="connsiteX50" fmla="*/ 544763 w 1015907"/>
              <a:gd name="connsiteY50" fmla="*/ 40136 h 818012"/>
              <a:gd name="connsiteX51" fmla="*/ 555609 w 1015907"/>
              <a:gd name="connsiteY51" fmla="*/ 44805 h 818012"/>
              <a:gd name="connsiteX52" fmla="*/ 558707 w 1015907"/>
              <a:gd name="connsiteY52" fmla="*/ 55698 h 818012"/>
              <a:gd name="connsiteX53" fmla="*/ 547861 w 1015907"/>
              <a:gd name="connsiteY53" fmla="*/ 159961 h 818012"/>
              <a:gd name="connsiteX54" fmla="*/ 538563 w 1015907"/>
              <a:gd name="connsiteY54" fmla="*/ 170854 h 818012"/>
              <a:gd name="connsiteX55" fmla="*/ 533915 w 1015907"/>
              <a:gd name="connsiteY55" fmla="*/ 172411 h 818012"/>
              <a:gd name="connsiteX56" fmla="*/ 524617 w 1015907"/>
              <a:gd name="connsiteY56" fmla="*/ 167742 h 818012"/>
              <a:gd name="connsiteX57" fmla="*/ 488979 w 1015907"/>
              <a:gd name="connsiteY57" fmla="*/ 130394 h 818012"/>
              <a:gd name="connsiteX58" fmla="*/ 399103 w 1015907"/>
              <a:gd name="connsiteY58" fmla="*/ 220652 h 818012"/>
              <a:gd name="connsiteX59" fmla="*/ 378959 w 1015907"/>
              <a:gd name="connsiteY59" fmla="*/ 220652 h 818012"/>
              <a:gd name="connsiteX60" fmla="*/ 312329 w 1015907"/>
              <a:gd name="connsiteY60" fmla="*/ 153737 h 818012"/>
              <a:gd name="connsiteX61" fmla="*/ 189915 w 1015907"/>
              <a:gd name="connsiteY61" fmla="*/ 276674 h 818012"/>
              <a:gd name="connsiteX62" fmla="*/ 169771 w 1015907"/>
              <a:gd name="connsiteY62" fmla="*/ 258000 h 818012"/>
              <a:gd name="connsiteX63" fmla="*/ 303031 w 1015907"/>
              <a:gd name="connsiteY63" fmla="*/ 125725 h 818012"/>
              <a:gd name="connsiteX64" fmla="*/ 321627 w 1015907"/>
              <a:gd name="connsiteY64" fmla="*/ 125725 h 818012"/>
              <a:gd name="connsiteX65" fmla="*/ 388257 w 1015907"/>
              <a:gd name="connsiteY65" fmla="*/ 192641 h 818012"/>
              <a:gd name="connsiteX66" fmla="*/ 468833 w 1015907"/>
              <a:gd name="connsiteY66" fmla="*/ 111720 h 818012"/>
              <a:gd name="connsiteX67" fmla="*/ 431645 w 1015907"/>
              <a:gd name="connsiteY67" fmla="*/ 72816 h 818012"/>
              <a:gd name="connsiteX68" fmla="*/ 428545 w 1015907"/>
              <a:gd name="connsiteY68" fmla="*/ 58810 h 818012"/>
              <a:gd name="connsiteX69" fmla="*/ 440941 w 1015907"/>
              <a:gd name="connsiteY69" fmla="*/ 49473 h 818012"/>
              <a:gd name="connsiteX70" fmla="*/ 544763 w 1015907"/>
              <a:gd name="connsiteY70" fmla="*/ 40136 h 818012"/>
              <a:gd name="connsiteX71" fmla="*/ 747619 w 1015907"/>
              <a:gd name="connsiteY71" fmla="*/ 29024 h 818012"/>
              <a:gd name="connsiteX72" fmla="*/ 619031 w 1015907"/>
              <a:gd name="connsiteY72" fmla="*/ 190949 h 818012"/>
              <a:gd name="connsiteX73" fmla="*/ 857159 w 1015907"/>
              <a:gd name="connsiteY73" fmla="*/ 381449 h 818012"/>
              <a:gd name="connsiteX74" fmla="*/ 987331 w 1015907"/>
              <a:gd name="connsiteY74" fmla="*/ 217937 h 818012"/>
              <a:gd name="connsiteX75" fmla="*/ 745731 w 1015907"/>
              <a:gd name="connsiteY75" fmla="*/ 412 h 818012"/>
              <a:gd name="connsiteX76" fmla="*/ 765919 w 1015907"/>
              <a:gd name="connsiteY76" fmla="*/ 5067 h 818012"/>
              <a:gd name="connsiteX77" fmla="*/ 1005039 w 1015907"/>
              <a:gd name="connsiteY77" fmla="*/ 197443 h 818012"/>
              <a:gd name="connsiteX78" fmla="*/ 1015907 w 1015907"/>
              <a:gd name="connsiteY78" fmla="*/ 214509 h 818012"/>
              <a:gd name="connsiteX79" fmla="*/ 1009699 w 1015907"/>
              <a:gd name="connsiteY79" fmla="*/ 233126 h 818012"/>
              <a:gd name="connsiteX80" fmla="*/ 877715 w 1015907"/>
              <a:gd name="connsiteY80" fmla="*/ 399128 h 818012"/>
              <a:gd name="connsiteX81" fmla="*/ 860635 w 1015907"/>
              <a:gd name="connsiteY81" fmla="*/ 408436 h 818012"/>
              <a:gd name="connsiteX82" fmla="*/ 857527 w 1015907"/>
              <a:gd name="connsiteY82" fmla="*/ 408436 h 818012"/>
              <a:gd name="connsiteX83" fmla="*/ 842003 w 1015907"/>
              <a:gd name="connsiteY83" fmla="*/ 403782 h 818012"/>
              <a:gd name="connsiteX84" fmla="*/ 601327 w 1015907"/>
              <a:gd name="connsiteY84" fmla="*/ 212957 h 818012"/>
              <a:gd name="connsiteX85" fmla="*/ 592011 w 1015907"/>
              <a:gd name="connsiteY85" fmla="*/ 194340 h 818012"/>
              <a:gd name="connsiteX86" fmla="*/ 596667 w 1015907"/>
              <a:gd name="connsiteY86" fmla="*/ 175723 h 818012"/>
              <a:gd name="connsiteX87" fmla="*/ 728651 w 1015907"/>
              <a:gd name="connsiteY87" fmla="*/ 9721 h 818012"/>
              <a:gd name="connsiteX88" fmla="*/ 745731 w 1015907"/>
              <a:gd name="connsiteY88" fmla="*/ 412 h 81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015907" h="818012">
                <a:moveTo>
                  <a:pt x="669577" y="329068"/>
                </a:moveTo>
                <a:cubicBezTo>
                  <a:pt x="678201" y="328268"/>
                  <a:pt x="688017" y="329918"/>
                  <a:pt x="699289" y="334966"/>
                </a:cubicBezTo>
                <a:cubicBezTo>
                  <a:pt x="731941" y="348945"/>
                  <a:pt x="741271" y="378455"/>
                  <a:pt x="724167" y="420392"/>
                </a:cubicBezTo>
                <a:cubicBezTo>
                  <a:pt x="658863" y="589691"/>
                  <a:pt x="546915" y="664245"/>
                  <a:pt x="517373" y="681330"/>
                </a:cubicBezTo>
                <a:cubicBezTo>
                  <a:pt x="517373" y="681330"/>
                  <a:pt x="517373" y="681330"/>
                  <a:pt x="517373" y="818012"/>
                </a:cubicBezTo>
                <a:cubicBezTo>
                  <a:pt x="517373" y="818012"/>
                  <a:pt x="517373" y="818012"/>
                  <a:pt x="490941" y="818012"/>
                </a:cubicBezTo>
                <a:cubicBezTo>
                  <a:pt x="490941" y="818012"/>
                  <a:pt x="490941" y="818012"/>
                  <a:pt x="490941" y="673564"/>
                </a:cubicBezTo>
                <a:cubicBezTo>
                  <a:pt x="490941" y="668905"/>
                  <a:pt x="492497" y="664245"/>
                  <a:pt x="497161" y="661139"/>
                </a:cubicBezTo>
                <a:cubicBezTo>
                  <a:pt x="498715" y="661139"/>
                  <a:pt x="627767" y="592798"/>
                  <a:pt x="697735" y="411073"/>
                </a:cubicBezTo>
                <a:cubicBezTo>
                  <a:pt x="711729" y="378455"/>
                  <a:pt x="703953" y="367583"/>
                  <a:pt x="686851" y="359817"/>
                </a:cubicBezTo>
                <a:cubicBezTo>
                  <a:pt x="666637" y="350498"/>
                  <a:pt x="658863" y="359817"/>
                  <a:pt x="640205" y="390881"/>
                </a:cubicBezTo>
                <a:cubicBezTo>
                  <a:pt x="640205" y="390881"/>
                  <a:pt x="640205" y="390881"/>
                  <a:pt x="637095" y="395541"/>
                </a:cubicBezTo>
                <a:cubicBezTo>
                  <a:pt x="607555" y="443690"/>
                  <a:pt x="542251" y="532223"/>
                  <a:pt x="450515" y="567946"/>
                </a:cubicBezTo>
                <a:cubicBezTo>
                  <a:pt x="450515" y="567946"/>
                  <a:pt x="450515" y="567946"/>
                  <a:pt x="378993" y="628521"/>
                </a:cubicBezTo>
                <a:cubicBezTo>
                  <a:pt x="374329" y="633181"/>
                  <a:pt x="366555" y="633181"/>
                  <a:pt x="361891" y="628521"/>
                </a:cubicBezTo>
                <a:cubicBezTo>
                  <a:pt x="361891" y="628521"/>
                  <a:pt x="361891" y="628521"/>
                  <a:pt x="291923" y="569499"/>
                </a:cubicBezTo>
                <a:cubicBezTo>
                  <a:pt x="201743" y="535329"/>
                  <a:pt x="125555" y="449903"/>
                  <a:pt x="89793" y="384668"/>
                </a:cubicBezTo>
                <a:cubicBezTo>
                  <a:pt x="69581" y="350498"/>
                  <a:pt x="54033" y="353604"/>
                  <a:pt x="41595" y="361370"/>
                </a:cubicBezTo>
                <a:cubicBezTo>
                  <a:pt x="22936" y="370689"/>
                  <a:pt x="21381" y="387775"/>
                  <a:pt x="36930" y="418839"/>
                </a:cubicBezTo>
                <a:cubicBezTo>
                  <a:pt x="38484" y="420392"/>
                  <a:pt x="38484" y="421945"/>
                  <a:pt x="40039" y="423498"/>
                </a:cubicBezTo>
                <a:cubicBezTo>
                  <a:pt x="110007" y="589691"/>
                  <a:pt x="232839" y="661139"/>
                  <a:pt x="234393" y="661139"/>
                </a:cubicBezTo>
                <a:cubicBezTo>
                  <a:pt x="239059" y="664245"/>
                  <a:pt x="242167" y="668905"/>
                  <a:pt x="242167" y="673564"/>
                </a:cubicBezTo>
                <a:cubicBezTo>
                  <a:pt x="242167" y="673564"/>
                  <a:pt x="242167" y="673564"/>
                  <a:pt x="242167" y="818012"/>
                </a:cubicBezTo>
                <a:cubicBezTo>
                  <a:pt x="242167" y="818012"/>
                  <a:pt x="242167" y="818012"/>
                  <a:pt x="214181" y="818012"/>
                </a:cubicBezTo>
                <a:cubicBezTo>
                  <a:pt x="214181" y="818012"/>
                  <a:pt x="214181" y="818012"/>
                  <a:pt x="214181" y="681330"/>
                </a:cubicBezTo>
                <a:cubicBezTo>
                  <a:pt x="186193" y="662692"/>
                  <a:pt x="78911" y="588138"/>
                  <a:pt x="13607" y="432818"/>
                </a:cubicBezTo>
                <a:cubicBezTo>
                  <a:pt x="13607" y="432818"/>
                  <a:pt x="13607" y="431264"/>
                  <a:pt x="13607" y="431264"/>
                </a:cubicBezTo>
                <a:cubicBezTo>
                  <a:pt x="-14380" y="373796"/>
                  <a:pt x="5833" y="347391"/>
                  <a:pt x="29155" y="336519"/>
                </a:cubicBezTo>
                <a:cubicBezTo>
                  <a:pt x="61807" y="319434"/>
                  <a:pt x="89793" y="331859"/>
                  <a:pt x="113117" y="372243"/>
                </a:cubicBezTo>
                <a:cubicBezTo>
                  <a:pt x="147323" y="432818"/>
                  <a:pt x="218845" y="513584"/>
                  <a:pt x="304361" y="544648"/>
                </a:cubicBezTo>
                <a:cubicBezTo>
                  <a:pt x="305917" y="544648"/>
                  <a:pt x="307471" y="546201"/>
                  <a:pt x="309025" y="546201"/>
                </a:cubicBezTo>
                <a:cubicBezTo>
                  <a:pt x="309025" y="546201"/>
                  <a:pt x="309025" y="546201"/>
                  <a:pt x="371219" y="600564"/>
                </a:cubicBezTo>
                <a:cubicBezTo>
                  <a:pt x="371219" y="600564"/>
                  <a:pt x="371219" y="600564"/>
                  <a:pt x="434967" y="546201"/>
                </a:cubicBezTo>
                <a:cubicBezTo>
                  <a:pt x="434967" y="544648"/>
                  <a:pt x="436523" y="544648"/>
                  <a:pt x="438077" y="543095"/>
                </a:cubicBezTo>
                <a:cubicBezTo>
                  <a:pt x="528257" y="508925"/>
                  <a:pt x="590451" y="418839"/>
                  <a:pt x="613773" y="380009"/>
                </a:cubicBezTo>
                <a:cubicBezTo>
                  <a:pt x="613773" y="380009"/>
                  <a:pt x="613773" y="380009"/>
                  <a:pt x="616883" y="376902"/>
                </a:cubicBezTo>
                <a:cubicBezTo>
                  <a:pt x="628543" y="355934"/>
                  <a:pt x="643703" y="331471"/>
                  <a:pt x="669577" y="329068"/>
                </a:cubicBezTo>
                <a:close/>
                <a:moveTo>
                  <a:pt x="370587" y="311598"/>
                </a:moveTo>
                <a:cubicBezTo>
                  <a:pt x="317543" y="311598"/>
                  <a:pt x="274543" y="354954"/>
                  <a:pt x="274543" y="408436"/>
                </a:cubicBezTo>
                <a:cubicBezTo>
                  <a:pt x="274543" y="461918"/>
                  <a:pt x="317543" y="505274"/>
                  <a:pt x="370587" y="505274"/>
                </a:cubicBezTo>
                <a:cubicBezTo>
                  <a:pt x="423631" y="505274"/>
                  <a:pt x="466631" y="461918"/>
                  <a:pt x="466631" y="408436"/>
                </a:cubicBezTo>
                <a:cubicBezTo>
                  <a:pt x="466631" y="354954"/>
                  <a:pt x="423631" y="311598"/>
                  <a:pt x="370587" y="311598"/>
                </a:cubicBezTo>
                <a:close/>
                <a:moveTo>
                  <a:pt x="371383" y="286198"/>
                </a:moveTo>
                <a:cubicBezTo>
                  <a:pt x="438891" y="286198"/>
                  <a:pt x="493619" y="340926"/>
                  <a:pt x="493619" y="408436"/>
                </a:cubicBezTo>
                <a:cubicBezTo>
                  <a:pt x="493619" y="475946"/>
                  <a:pt x="438891" y="530674"/>
                  <a:pt x="371383" y="530674"/>
                </a:cubicBezTo>
                <a:cubicBezTo>
                  <a:pt x="303871" y="530674"/>
                  <a:pt x="249143" y="475946"/>
                  <a:pt x="249143" y="408436"/>
                </a:cubicBezTo>
                <a:cubicBezTo>
                  <a:pt x="249143" y="340926"/>
                  <a:pt x="303871" y="286198"/>
                  <a:pt x="371383" y="286198"/>
                </a:cubicBezTo>
                <a:close/>
                <a:moveTo>
                  <a:pt x="530133" y="68711"/>
                </a:moveTo>
                <a:lnTo>
                  <a:pt x="471395" y="75061"/>
                </a:lnTo>
                <a:lnTo>
                  <a:pt x="523783" y="129036"/>
                </a:lnTo>
                <a:close/>
                <a:moveTo>
                  <a:pt x="544763" y="40136"/>
                </a:moveTo>
                <a:cubicBezTo>
                  <a:pt x="547861" y="40136"/>
                  <a:pt x="552509" y="41692"/>
                  <a:pt x="555609" y="44805"/>
                </a:cubicBezTo>
                <a:cubicBezTo>
                  <a:pt x="557159" y="47917"/>
                  <a:pt x="558707" y="51029"/>
                  <a:pt x="558707" y="55698"/>
                </a:cubicBezTo>
                <a:cubicBezTo>
                  <a:pt x="558707" y="55698"/>
                  <a:pt x="558707" y="55698"/>
                  <a:pt x="547861" y="159961"/>
                </a:cubicBezTo>
                <a:cubicBezTo>
                  <a:pt x="546311" y="164630"/>
                  <a:pt x="543213" y="169298"/>
                  <a:pt x="538563" y="170854"/>
                </a:cubicBezTo>
                <a:cubicBezTo>
                  <a:pt x="537015" y="172411"/>
                  <a:pt x="535465" y="172411"/>
                  <a:pt x="533915" y="172411"/>
                </a:cubicBezTo>
                <a:cubicBezTo>
                  <a:pt x="530817" y="172411"/>
                  <a:pt x="526167" y="170854"/>
                  <a:pt x="524617" y="167742"/>
                </a:cubicBezTo>
                <a:cubicBezTo>
                  <a:pt x="524617" y="167742"/>
                  <a:pt x="524617" y="167742"/>
                  <a:pt x="488979" y="130394"/>
                </a:cubicBezTo>
                <a:cubicBezTo>
                  <a:pt x="488979" y="130394"/>
                  <a:pt x="488979" y="130394"/>
                  <a:pt x="399103" y="220652"/>
                </a:cubicBezTo>
                <a:cubicBezTo>
                  <a:pt x="392905" y="226877"/>
                  <a:pt x="385157" y="226877"/>
                  <a:pt x="378959" y="220652"/>
                </a:cubicBezTo>
                <a:cubicBezTo>
                  <a:pt x="378959" y="220652"/>
                  <a:pt x="378959" y="220652"/>
                  <a:pt x="312329" y="153737"/>
                </a:cubicBezTo>
                <a:lnTo>
                  <a:pt x="189915" y="276674"/>
                </a:lnTo>
                <a:cubicBezTo>
                  <a:pt x="189915" y="276674"/>
                  <a:pt x="189915" y="276674"/>
                  <a:pt x="169771" y="258000"/>
                </a:cubicBezTo>
                <a:cubicBezTo>
                  <a:pt x="169771" y="258000"/>
                  <a:pt x="169771" y="258000"/>
                  <a:pt x="303031" y="125725"/>
                </a:cubicBezTo>
                <a:cubicBezTo>
                  <a:pt x="307681" y="119501"/>
                  <a:pt x="316977" y="119501"/>
                  <a:pt x="321627" y="125725"/>
                </a:cubicBezTo>
                <a:cubicBezTo>
                  <a:pt x="321627" y="125725"/>
                  <a:pt x="321627" y="125725"/>
                  <a:pt x="388257" y="192641"/>
                </a:cubicBezTo>
                <a:cubicBezTo>
                  <a:pt x="388257" y="192641"/>
                  <a:pt x="388257" y="192641"/>
                  <a:pt x="468833" y="111720"/>
                </a:cubicBezTo>
                <a:cubicBezTo>
                  <a:pt x="468833" y="111720"/>
                  <a:pt x="468833" y="111720"/>
                  <a:pt x="431645" y="72816"/>
                </a:cubicBezTo>
                <a:cubicBezTo>
                  <a:pt x="428545" y="68147"/>
                  <a:pt x="426995" y="63479"/>
                  <a:pt x="428545" y="58810"/>
                </a:cubicBezTo>
                <a:cubicBezTo>
                  <a:pt x="430095" y="54142"/>
                  <a:pt x="434743" y="49473"/>
                  <a:pt x="440941" y="49473"/>
                </a:cubicBezTo>
                <a:cubicBezTo>
                  <a:pt x="440941" y="49473"/>
                  <a:pt x="440941" y="49473"/>
                  <a:pt x="544763" y="40136"/>
                </a:cubicBezTo>
                <a:close/>
                <a:moveTo>
                  <a:pt x="747619" y="29024"/>
                </a:moveTo>
                <a:lnTo>
                  <a:pt x="619031" y="190949"/>
                </a:lnTo>
                <a:lnTo>
                  <a:pt x="857159" y="381449"/>
                </a:lnTo>
                <a:lnTo>
                  <a:pt x="987331" y="217937"/>
                </a:lnTo>
                <a:close/>
                <a:moveTo>
                  <a:pt x="745731" y="412"/>
                </a:moveTo>
                <a:cubicBezTo>
                  <a:pt x="753495" y="-1139"/>
                  <a:pt x="759707" y="1964"/>
                  <a:pt x="765919" y="5067"/>
                </a:cubicBezTo>
                <a:cubicBezTo>
                  <a:pt x="765919" y="5067"/>
                  <a:pt x="765919" y="5067"/>
                  <a:pt x="1005039" y="197443"/>
                </a:cubicBezTo>
                <a:cubicBezTo>
                  <a:pt x="1011251" y="200546"/>
                  <a:pt x="1014355" y="206751"/>
                  <a:pt x="1015907" y="214509"/>
                </a:cubicBezTo>
                <a:cubicBezTo>
                  <a:pt x="1015907" y="220714"/>
                  <a:pt x="1014355" y="226920"/>
                  <a:pt x="1009699" y="233126"/>
                </a:cubicBezTo>
                <a:cubicBezTo>
                  <a:pt x="1009699" y="233126"/>
                  <a:pt x="1009699" y="233126"/>
                  <a:pt x="877715" y="399128"/>
                </a:cubicBezTo>
                <a:cubicBezTo>
                  <a:pt x="873055" y="403782"/>
                  <a:pt x="868399" y="408436"/>
                  <a:pt x="860635" y="408436"/>
                </a:cubicBezTo>
                <a:cubicBezTo>
                  <a:pt x="860635" y="408436"/>
                  <a:pt x="859083" y="408436"/>
                  <a:pt x="857527" y="408436"/>
                </a:cubicBezTo>
                <a:cubicBezTo>
                  <a:pt x="851319" y="408436"/>
                  <a:pt x="846659" y="406885"/>
                  <a:pt x="842003" y="403782"/>
                </a:cubicBezTo>
                <a:cubicBezTo>
                  <a:pt x="842003" y="403782"/>
                  <a:pt x="842003" y="403782"/>
                  <a:pt x="601327" y="212957"/>
                </a:cubicBezTo>
                <a:cubicBezTo>
                  <a:pt x="596667" y="208303"/>
                  <a:pt x="592011" y="202097"/>
                  <a:pt x="592011" y="194340"/>
                </a:cubicBezTo>
                <a:cubicBezTo>
                  <a:pt x="590459" y="188134"/>
                  <a:pt x="593563" y="181929"/>
                  <a:pt x="596667" y="175723"/>
                </a:cubicBezTo>
                <a:cubicBezTo>
                  <a:pt x="596667" y="175723"/>
                  <a:pt x="596667" y="175723"/>
                  <a:pt x="728651" y="9721"/>
                </a:cubicBezTo>
                <a:cubicBezTo>
                  <a:pt x="733311" y="5067"/>
                  <a:pt x="739519" y="412"/>
                  <a:pt x="745731" y="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2" name="Freeform: Shape 321">
            <a:extLst>
              <a:ext uri="{FF2B5EF4-FFF2-40B4-BE49-F238E27FC236}">
                <a16:creationId xmlns:a16="http://schemas.microsoft.com/office/drawing/2014/main" id="{515B2586-D092-4A12-8679-8A1016758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3003" y="2037747"/>
            <a:ext cx="665662" cy="515057"/>
          </a:xfrm>
          <a:custGeom>
            <a:avLst/>
            <a:gdLst>
              <a:gd name="connsiteX0" fmla="*/ 477025 w 1048467"/>
              <a:gd name="connsiteY0" fmla="*/ 711729 h 811252"/>
              <a:gd name="connsiteX1" fmla="*/ 486529 w 1048467"/>
              <a:gd name="connsiteY1" fmla="*/ 717309 h 811252"/>
              <a:gd name="connsiteX2" fmla="*/ 481873 w 1048467"/>
              <a:gd name="connsiteY2" fmla="*/ 735782 h 811252"/>
              <a:gd name="connsiteX3" fmla="*/ 374797 w 1048467"/>
              <a:gd name="connsiteY3" fmla="*/ 809673 h 811252"/>
              <a:gd name="connsiteX4" fmla="*/ 367039 w 1048467"/>
              <a:gd name="connsiteY4" fmla="*/ 811212 h 811252"/>
              <a:gd name="connsiteX5" fmla="*/ 356175 w 1048467"/>
              <a:gd name="connsiteY5" fmla="*/ 805055 h 811252"/>
              <a:gd name="connsiteX6" fmla="*/ 359279 w 1048467"/>
              <a:gd name="connsiteY6" fmla="*/ 786582 h 811252"/>
              <a:gd name="connsiteX7" fmla="*/ 466355 w 1048467"/>
              <a:gd name="connsiteY7" fmla="*/ 714230 h 811252"/>
              <a:gd name="connsiteX8" fmla="*/ 477025 w 1048467"/>
              <a:gd name="connsiteY8" fmla="*/ 711729 h 811252"/>
              <a:gd name="connsiteX9" fmla="*/ 829539 w 1048467"/>
              <a:gd name="connsiteY9" fmla="*/ 631551 h 811252"/>
              <a:gd name="connsiteX10" fmla="*/ 838263 w 1048467"/>
              <a:gd name="connsiteY10" fmla="*/ 637933 h 811252"/>
              <a:gd name="connsiteX11" fmla="*/ 942179 w 1048467"/>
              <a:gd name="connsiteY11" fmla="*/ 789553 h 811252"/>
              <a:gd name="connsiteX12" fmla="*/ 939077 w 1048467"/>
              <a:gd name="connsiteY12" fmla="*/ 809666 h 811252"/>
              <a:gd name="connsiteX13" fmla="*/ 931323 w 1048467"/>
              <a:gd name="connsiteY13" fmla="*/ 811213 h 811252"/>
              <a:gd name="connsiteX14" fmla="*/ 920465 w 1048467"/>
              <a:gd name="connsiteY14" fmla="*/ 805025 h 811252"/>
              <a:gd name="connsiteX15" fmla="*/ 814997 w 1048467"/>
              <a:gd name="connsiteY15" fmla="*/ 651857 h 811252"/>
              <a:gd name="connsiteX16" fmla="*/ 819651 w 1048467"/>
              <a:gd name="connsiteY16" fmla="*/ 633292 h 811252"/>
              <a:gd name="connsiteX17" fmla="*/ 829539 w 1048467"/>
              <a:gd name="connsiteY17" fmla="*/ 631551 h 811252"/>
              <a:gd name="connsiteX18" fmla="*/ 809861 w 1048467"/>
              <a:gd name="connsiteY18" fmla="*/ 443771 h 811252"/>
              <a:gd name="connsiteX19" fmla="*/ 854399 w 1048467"/>
              <a:gd name="connsiteY19" fmla="*/ 465980 h 811252"/>
              <a:gd name="connsiteX20" fmla="*/ 1046915 w 1048467"/>
              <a:gd name="connsiteY20" fmla="*/ 791124 h 811252"/>
              <a:gd name="connsiteX21" fmla="*/ 1042257 w 1048467"/>
              <a:gd name="connsiteY21" fmla="*/ 809704 h 811252"/>
              <a:gd name="connsiteX22" fmla="*/ 1023627 w 1048467"/>
              <a:gd name="connsiteY22" fmla="*/ 805059 h 811252"/>
              <a:gd name="connsiteX23" fmla="*/ 831111 w 1048467"/>
              <a:gd name="connsiteY23" fmla="*/ 479915 h 811252"/>
              <a:gd name="connsiteX24" fmla="*/ 804717 w 1048467"/>
              <a:gd name="connsiteY24" fmla="*/ 473721 h 811252"/>
              <a:gd name="connsiteX25" fmla="*/ 227171 w 1048467"/>
              <a:gd name="connsiteY25" fmla="*/ 809704 h 811252"/>
              <a:gd name="connsiteX26" fmla="*/ 219407 w 1048467"/>
              <a:gd name="connsiteY26" fmla="*/ 811252 h 811252"/>
              <a:gd name="connsiteX27" fmla="*/ 208539 w 1048467"/>
              <a:gd name="connsiteY27" fmla="*/ 805059 h 811252"/>
              <a:gd name="connsiteX28" fmla="*/ 213197 w 1048467"/>
              <a:gd name="connsiteY28" fmla="*/ 786479 h 811252"/>
              <a:gd name="connsiteX29" fmla="*/ 792297 w 1048467"/>
              <a:gd name="connsiteY29" fmla="*/ 450497 h 811252"/>
              <a:gd name="connsiteX30" fmla="*/ 809861 w 1048467"/>
              <a:gd name="connsiteY30" fmla="*/ 443771 h 811252"/>
              <a:gd name="connsiteX31" fmla="*/ 289751 w 1048467"/>
              <a:gd name="connsiteY31" fmla="*/ 419100 h 811252"/>
              <a:gd name="connsiteX32" fmla="*/ 286691 w 1048467"/>
              <a:gd name="connsiteY32" fmla="*/ 499868 h 811252"/>
              <a:gd name="connsiteX33" fmla="*/ 285163 w 1048467"/>
              <a:gd name="connsiteY33" fmla="*/ 502975 h 811252"/>
              <a:gd name="connsiteX34" fmla="*/ 285163 w 1048467"/>
              <a:gd name="connsiteY34" fmla="*/ 506081 h 811252"/>
              <a:gd name="connsiteX35" fmla="*/ 256097 w 1048467"/>
              <a:gd name="connsiteY35" fmla="*/ 603935 h 811252"/>
              <a:gd name="connsiteX36" fmla="*/ 263745 w 1048467"/>
              <a:gd name="connsiteY36" fmla="*/ 627234 h 811252"/>
              <a:gd name="connsiteX37" fmla="*/ 289751 w 1048467"/>
              <a:gd name="connsiteY37" fmla="*/ 621021 h 811252"/>
              <a:gd name="connsiteX38" fmla="*/ 324937 w 1048467"/>
              <a:gd name="connsiteY38" fmla="*/ 523167 h 811252"/>
              <a:gd name="connsiteX39" fmla="*/ 329525 w 1048467"/>
              <a:gd name="connsiteY39" fmla="*/ 499868 h 811252"/>
              <a:gd name="connsiteX40" fmla="*/ 335645 w 1048467"/>
              <a:gd name="connsiteY40" fmla="*/ 439292 h 811252"/>
              <a:gd name="connsiteX41" fmla="*/ 289751 w 1048467"/>
              <a:gd name="connsiteY41" fmla="*/ 419100 h 811252"/>
              <a:gd name="connsiteX42" fmla="*/ 87997 w 1048467"/>
              <a:gd name="connsiteY42" fmla="*/ 319087 h 811252"/>
              <a:gd name="connsiteX43" fmla="*/ 30845 w 1048467"/>
              <a:gd name="connsiteY43" fmla="*/ 393700 h 811252"/>
              <a:gd name="connsiteX44" fmla="*/ 149909 w 1048467"/>
              <a:gd name="connsiteY44" fmla="*/ 487362 h 811252"/>
              <a:gd name="connsiteX45" fmla="*/ 208645 w 1048467"/>
              <a:gd name="connsiteY45" fmla="*/ 412750 h 811252"/>
              <a:gd name="connsiteX46" fmla="*/ 85673 w 1048467"/>
              <a:gd name="connsiteY46" fmla="*/ 288667 h 811252"/>
              <a:gd name="connsiteX47" fmla="*/ 101825 w 1048467"/>
              <a:gd name="connsiteY47" fmla="*/ 293528 h 811252"/>
              <a:gd name="connsiteX48" fmla="*/ 229497 w 1048467"/>
              <a:gd name="connsiteY48" fmla="*/ 394638 h 811252"/>
              <a:gd name="connsiteX49" fmla="*/ 234169 w 1048467"/>
              <a:gd name="connsiteY49" fmla="*/ 425748 h 811252"/>
              <a:gd name="connsiteX50" fmla="*/ 167217 w 1048467"/>
              <a:gd name="connsiteY50" fmla="*/ 509747 h 811252"/>
              <a:gd name="connsiteX51" fmla="*/ 150093 w 1048467"/>
              <a:gd name="connsiteY51" fmla="*/ 517525 h 811252"/>
              <a:gd name="connsiteX52" fmla="*/ 137637 w 1048467"/>
              <a:gd name="connsiteY52" fmla="*/ 512858 h 811252"/>
              <a:gd name="connsiteX53" fmla="*/ 8405 w 1048467"/>
              <a:gd name="connsiteY53" fmla="*/ 410193 h 811252"/>
              <a:gd name="connsiteX54" fmla="*/ 3737 w 1048467"/>
              <a:gd name="connsiteY54" fmla="*/ 380638 h 811252"/>
              <a:gd name="connsiteX55" fmla="*/ 70685 w 1048467"/>
              <a:gd name="connsiteY55" fmla="*/ 296639 h 811252"/>
              <a:gd name="connsiteX56" fmla="*/ 85673 w 1048467"/>
              <a:gd name="connsiteY56" fmla="*/ 288667 h 811252"/>
              <a:gd name="connsiteX57" fmla="*/ 379605 w 1048467"/>
              <a:gd name="connsiteY57" fmla="*/ 168645 h 811252"/>
              <a:gd name="connsiteX58" fmla="*/ 348839 w 1048467"/>
              <a:gd name="connsiteY58" fmla="*/ 171167 h 811252"/>
              <a:gd name="connsiteX59" fmla="*/ 276083 w 1048467"/>
              <a:gd name="connsiteY59" fmla="*/ 205310 h 811252"/>
              <a:gd name="connsiteX60" fmla="*/ 260603 w 1048467"/>
              <a:gd name="connsiteY60" fmla="*/ 211518 h 811252"/>
              <a:gd name="connsiteX61" fmla="*/ 248221 w 1048467"/>
              <a:gd name="connsiteY61" fmla="*/ 220829 h 811252"/>
              <a:gd name="connsiteX62" fmla="*/ 190945 w 1048467"/>
              <a:gd name="connsiteY62" fmla="*/ 286012 h 811252"/>
              <a:gd name="connsiteX63" fmla="*/ 181657 w 1048467"/>
              <a:gd name="connsiteY63" fmla="*/ 304635 h 811252"/>
              <a:gd name="connsiteX64" fmla="*/ 186301 w 1048467"/>
              <a:gd name="connsiteY64" fmla="*/ 313947 h 811252"/>
              <a:gd name="connsiteX65" fmla="*/ 211069 w 1048467"/>
              <a:gd name="connsiteY65" fmla="*/ 312395 h 811252"/>
              <a:gd name="connsiteX66" fmla="*/ 266795 w 1048467"/>
              <a:gd name="connsiteY66" fmla="*/ 258076 h 811252"/>
              <a:gd name="connsiteX67" fmla="*/ 268343 w 1048467"/>
              <a:gd name="connsiteY67" fmla="*/ 256524 h 811252"/>
              <a:gd name="connsiteX68" fmla="*/ 302399 w 1048467"/>
              <a:gd name="connsiteY68" fmla="*/ 233245 h 811252"/>
              <a:gd name="connsiteX69" fmla="*/ 310139 w 1048467"/>
              <a:gd name="connsiteY69" fmla="*/ 231693 h 811252"/>
              <a:gd name="connsiteX70" fmla="*/ 319427 w 1048467"/>
              <a:gd name="connsiteY70" fmla="*/ 234797 h 811252"/>
              <a:gd name="connsiteX71" fmla="*/ 322523 w 1048467"/>
              <a:gd name="connsiteY71" fmla="*/ 250317 h 811252"/>
              <a:gd name="connsiteX72" fmla="*/ 276083 w 1048467"/>
              <a:gd name="connsiteY72" fmla="*/ 349642 h 811252"/>
              <a:gd name="connsiteX73" fmla="*/ 291563 w 1048467"/>
              <a:gd name="connsiteY73" fmla="*/ 389993 h 811252"/>
              <a:gd name="connsiteX74" fmla="*/ 416949 w 1048467"/>
              <a:gd name="connsiteY74" fmla="*/ 444312 h 811252"/>
              <a:gd name="connsiteX75" fmla="*/ 420045 w 1048467"/>
              <a:gd name="connsiteY75" fmla="*/ 445863 h 811252"/>
              <a:gd name="connsiteX76" fmla="*/ 429333 w 1048467"/>
              <a:gd name="connsiteY76" fmla="*/ 458279 h 811252"/>
              <a:gd name="connsiteX77" fmla="*/ 433977 w 1048467"/>
              <a:gd name="connsiteY77" fmla="*/ 557605 h 811252"/>
              <a:gd name="connsiteX78" fmla="*/ 455649 w 1048467"/>
              <a:gd name="connsiteY78" fmla="*/ 574676 h 811252"/>
              <a:gd name="connsiteX79" fmla="*/ 474225 w 1048467"/>
              <a:gd name="connsiteY79" fmla="*/ 551397 h 811252"/>
              <a:gd name="connsiteX80" fmla="*/ 475773 w 1048467"/>
              <a:gd name="connsiteY80" fmla="*/ 425688 h 811252"/>
              <a:gd name="connsiteX81" fmla="*/ 472677 w 1048467"/>
              <a:gd name="connsiteY81" fmla="*/ 411720 h 811252"/>
              <a:gd name="connsiteX82" fmla="*/ 378251 w 1048467"/>
              <a:gd name="connsiteY82" fmla="*/ 358954 h 811252"/>
              <a:gd name="connsiteX83" fmla="*/ 373607 w 1048467"/>
              <a:gd name="connsiteY83" fmla="*/ 355850 h 811252"/>
              <a:gd name="connsiteX84" fmla="*/ 367415 w 1048467"/>
              <a:gd name="connsiteY84" fmla="*/ 338778 h 811252"/>
              <a:gd name="connsiteX85" fmla="*/ 396827 w 1048467"/>
              <a:gd name="connsiteY85" fmla="*/ 272044 h 811252"/>
              <a:gd name="connsiteX86" fmla="*/ 406113 w 1048467"/>
              <a:gd name="connsiteY86" fmla="*/ 264284 h 811252"/>
              <a:gd name="connsiteX87" fmla="*/ 418497 w 1048467"/>
              <a:gd name="connsiteY87" fmla="*/ 267388 h 811252"/>
              <a:gd name="connsiteX88" fmla="*/ 443265 w 1048467"/>
              <a:gd name="connsiteY88" fmla="*/ 292220 h 811252"/>
              <a:gd name="connsiteX89" fmla="*/ 452553 w 1048467"/>
              <a:gd name="connsiteY89" fmla="*/ 299979 h 811252"/>
              <a:gd name="connsiteX90" fmla="*/ 454101 w 1048467"/>
              <a:gd name="connsiteY90" fmla="*/ 301531 h 811252"/>
              <a:gd name="connsiteX91" fmla="*/ 526857 w 1048467"/>
              <a:gd name="connsiteY91" fmla="*/ 338778 h 811252"/>
              <a:gd name="connsiteX92" fmla="*/ 540789 w 1048467"/>
              <a:gd name="connsiteY92" fmla="*/ 343434 h 811252"/>
              <a:gd name="connsiteX93" fmla="*/ 551625 w 1048467"/>
              <a:gd name="connsiteY93" fmla="*/ 335674 h 811252"/>
              <a:gd name="connsiteX94" fmla="*/ 553173 w 1048467"/>
              <a:gd name="connsiteY94" fmla="*/ 323259 h 811252"/>
              <a:gd name="connsiteX95" fmla="*/ 542337 w 1048467"/>
              <a:gd name="connsiteY95" fmla="*/ 312395 h 811252"/>
              <a:gd name="connsiteX96" fmla="*/ 480417 w 1048467"/>
              <a:gd name="connsiteY96" fmla="*/ 275148 h 811252"/>
              <a:gd name="connsiteX97" fmla="*/ 477321 w 1048467"/>
              <a:gd name="connsiteY97" fmla="*/ 270492 h 811252"/>
              <a:gd name="connsiteX98" fmla="*/ 423141 w 1048467"/>
              <a:gd name="connsiteY98" fmla="*/ 192894 h 811252"/>
              <a:gd name="connsiteX99" fmla="*/ 379605 w 1048467"/>
              <a:gd name="connsiteY99" fmla="*/ 168645 h 811252"/>
              <a:gd name="connsiteX100" fmla="*/ 366661 w 1048467"/>
              <a:gd name="connsiteY100" fmla="*/ 139941 h 811252"/>
              <a:gd name="connsiteX101" fmla="*/ 394785 w 1048467"/>
              <a:gd name="connsiteY101" fmla="*/ 142322 h 811252"/>
              <a:gd name="connsiteX102" fmla="*/ 445067 w 1048467"/>
              <a:gd name="connsiteY102" fmla="*/ 175353 h 811252"/>
              <a:gd name="connsiteX103" fmla="*/ 445067 w 1048467"/>
              <a:gd name="connsiteY103" fmla="*/ 176908 h 811252"/>
              <a:gd name="connsiteX104" fmla="*/ 497873 w 1048467"/>
              <a:gd name="connsiteY104" fmla="*/ 253075 h 811252"/>
              <a:gd name="connsiteX105" fmla="*/ 556893 w 1048467"/>
              <a:gd name="connsiteY105" fmla="*/ 288826 h 811252"/>
              <a:gd name="connsiteX106" fmla="*/ 580189 w 1048467"/>
              <a:gd name="connsiteY106" fmla="*/ 316806 h 811252"/>
              <a:gd name="connsiteX107" fmla="*/ 575529 w 1048467"/>
              <a:gd name="connsiteY107" fmla="*/ 349449 h 811252"/>
              <a:gd name="connsiteX108" fmla="*/ 541361 w 1048467"/>
              <a:gd name="connsiteY108" fmla="*/ 369657 h 811252"/>
              <a:gd name="connsiteX109" fmla="*/ 514957 w 1048467"/>
              <a:gd name="connsiteY109" fmla="*/ 361885 h 811252"/>
              <a:gd name="connsiteX110" fmla="*/ 440409 w 1048467"/>
              <a:gd name="connsiteY110" fmla="*/ 324578 h 811252"/>
              <a:gd name="connsiteX111" fmla="*/ 423325 w 1048467"/>
              <a:gd name="connsiteY111" fmla="*/ 310588 h 811252"/>
              <a:gd name="connsiteX112" fmla="*/ 412453 w 1048467"/>
              <a:gd name="connsiteY112" fmla="*/ 301262 h 811252"/>
              <a:gd name="connsiteX113" fmla="*/ 396921 w 1048467"/>
              <a:gd name="connsiteY113" fmla="*/ 338568 h 811252"/>
              <a:gd name="connsiteX114" fmla="*/ 487001 w 1048467"/>
              <a:gd name="connsiteY114" fmla="*/ 388310 h 811252"/>
              <a:gd name="connsiteX115" fmla="*/ 502533 w 1048467"/>
              <a:gd name="connsiteY115" fmla="*/ 425616 h 811252"/>
              <a:gd name="connsiteX116" fmla="*/ 502533 w 1048467"/>
              <a:gd name="connsiteY116" fmla="*/ 551525 h 811252"/>
              <a:gd name="connsiteX117" fmla="*/ 455939 w 1048467"/>
              <a:gd name="connsiteY117" fmla="*/ 602821 h 811252"/>
              <a:gd name="connsiteX118" fmla="*/ 407793 w 1048467"/>
              <a:gd name="connsiteY118" fmla="*/ 559297 h 811252"/>
              <a:gd name="connsiteX119" fmla="*/ 401581 w 1048467"/>
              <a:gd name="connsiteY119" fmla="*/ 467586 h 811252"/>
              <a:gd name="connsiteX120" fmla="*/ 362753 w 1048467"/>
              <a:gd name="connsiteY120" fmla="*/ 452042 h 811252"/>
              <a:gd name="connsiteX121" fmla="*/ 358093 w 1048467"/>
              <a:gd name="connsiteY121" fmla="*/ 503338 h 811252"/>
              <a:gd name="connsiteX122" fmla="*/ 351881 w 1048467"/>
              <a:gd name="connsiteY122" fmla="*/ 532872 h 811252"/>
              <a:gd name="connsiteX123" fmla="*/ 314607 w 1048467"/>
              <a:gd name="connsiteY123" fmla="*/ 632355 h 811252"/>
              <a:gd name="connsiteX124" fmla="*/ 275779 w 1048467"/>
              <a:gd name="connsiteY124" fmla="*/ 657226 h 811252"/>
              <a:gd name="connsiteX125" fmla="*/ 254035 w 1048467"/>
              <a:gd name="connsiteY125" fmla="*/ 654117 h 811252"/>
              <a:gd name="connsiteX126" fmla="*/ 230737 w 1048467"/>
              <a:gd name="connsiteY126" fmla="*/ 596603 h 811252"/>
              <a:gd name="connsiteX127" fmla="*/ 258693 w 1048467"/>
              <a:gd name="connsiteY127" fmla="*/ 498674 h 811252"/>
              <a:gd name="connsiteX128" fmla="*/ 258693 w 1048467"/>
              <a:gd name="connsiteY128" fmla="*/ 497120 h 811252"/>
              <a:gd name="connsiteX129" fmla="*/ 261801 w 1048467"/>
              <a:gd name="connsiteY129" fmla="*/ 400745 h 811252"/>
              <a:gd name="connsiteX130" fmla="*/ 249375 w 1048467"/>
              <a:gd name="connsiteY130" fmla="*/ 340123 h 811252"/>
              <a:gd name="connsiteX131" fmla="*/ 272671 w 1048467"/>
              <a:gd name="connsiteY131" fmla="*/ 288826 h 811252"/>
              <a:gd name="connsiteX132" fmla="*/ 229185 w 1048467"/>
              <a:gd name="connsiteY132" fmla="*/ 332350 h 811252"/>
              <a:gd name="connsiteX133" fmla="*/ 167061 w 1048467"/>
              <a:gd name="connsiteY133" fmla="*/ 333905 h 811252"/>
              <a:gd name="connsiteX134" fmla="*/ 153081 w 1048467"/>
              <a:gd name="connsiteY134" fmla="*/ 304371 h 811252"/>
              <a:gd name="connsiteX135" fmla="*/ 170167 w 1048467"/>
              <a:gd name="connsiteY135" fmla="*/ 267064 h 811252"/>
              <a:gd name="connsiteX136" fmla="*/ 227631 w 1048467"/>
              <a:gd name="connsiteY136" fmla="*/ 200224 h 811252"/>
              <a:gd name="connsiteX137" fmla="*/ 249375 w 1048467"/>
              <a:gd name="connsiteY137" fmla="*/ 186234 h 811252"/>
              <a:gd name="connsiteX138" fmla="*/ 263353 w 1048467"/>
              <a:gd name="connsiteY138" fmla="*/ 180016 h 811252"/>
              <a:gd name="connsiteX139" fmla="*/ 341009 w 1048467"/>
              <a:gd name="connsiteY139" fmla="*/ 144265 h 811252"/>
              <a:gd name="connsiteX140" fmla="*/ 366661 w 1048467"/>
              <a:gd name="connsiteY140" fmla="*/ 139941 h 811252"/>
              <a:gd name="connsiteX141" fmla="*/ 798795 w 1048467"/>
              <a:gd name="connsiteY141" fmla="*/ 127000 h 811252"/>
              <a:gd name="connsiteX142" fmla="*/ 826537 w 1048467"/>
              <a:gd name="connsiteY142" fmla="*/ 127000 h 811252"/>
              <a:gd name="connsiteX143" fmla="*/ 826537 w 1048467"/>
              <a:gd name="connsiteY143" fmla="*/ 150271 h 811252"/>
              <a:gd name="connsiteX144" fmla="*/ 891269 w 1048467"/>
              <a:gd name="connsiteY144" fmla="*/ 227842 h 811252"/>
              <a:gd name="connsiteX145" fmla="*/ 865069 w 1048467"/>
              <a:gd name="connsiteY145" fmla="*/ 227842 h 811252"/>
              <a:gd name="connsiteX146" fmla="*/ 812665 w 1048467"/>
              <a:gd name="connsiteY146" fmla="*/ 175094 h 811252"/>
              <a:gd name="connsiteX147" fmla="*/ 766427 w 1048467"/>
              <a:gd name="connsiteY147" fmla="*/ 218534 h 811252"/>
              <a:gd name="connsiteX148" fmla="*/ 814207 w 1048467"/>
              <a:gd name="connsiteY148" fmla="*/ 251114 h 811252"/>
              <a:gd name="connsiteX149" fmla="*/ 886647 w 1048467"/>
              <a:gd name="connsiteY149" fmla="*/ 316273 h 811252"/>
              <a:gd name="connsiteX150" fmla="*/ 826537 w 1048467"/>
              <a:gd name="connsiteY150" fmla="*/ 378330 h 811252"/>
              <a:gd name="connsiteX151" fmla="*/ 826537 w 1048467"/>
              <a:gd name="connsiteY151" fmla="*/ 400050 h 811252"/>
              <a:gd name="connsiteX152" fmla="*/ 798795 w 1048467"/>
              <a:gd name="connsiteY152" fmla="*/ 400050 h 811252"/>
              <a:gd name="connsiteX153" fmla="*/ 798795 w 1048467"/>
              <a:gd name="connsiteY153" fmla="*/ 378330 h 811252"/>
              <a:gd name="connsiteX154" fmla="*/ 732521 w 1048467"/>
              <a:gd name="connsiteY154" fmla="*/ 299208 h 811252"/>
              <a:gd name="connsiteX155" fmla="*/ 760263 w 1048467"/>
              <a:gd name="connsiteY155" fmla="*/ 299208 h 811252"/>
              <a:gd name="connsiteX156" fmla="*/ 812665 w 1048467"/>
              <a:gd name="connsiteY156" fmla="*/ 351956 h 811252"/>
              <a:gd name="connsiteX157" fmla="*/ 858903 w 1048467"/>
              <a:gd name="connsiteY157" fmla="*/ 316273 h 811252"/>
              <a:gd name="connsiteX158" fmla="*/ 808041 w 1048467"/>
              <a:gd name="connsiteY158" fmla="*/ 277488 h 811252"/>
              <a:gd name="connsiteX159" fmla="*/ 740227 w 1048467"/>
              <a:gd name="connsiteY159" fmla="*/ 218534 h 811252"/>
              <a:gd name="connsiteX160" fmla="*/ 798795 w 1048467"/>
              <a:gd name="connsiteY160" fmla="*/ 150271 h 811252"/>
              <a:gd name="connsiteX161" fmla="*/ 798795 w 1048467"/>
              <a:gd name="connsiteY161" fmla="*/ 127000 h 811252"/>
              <a:gd name="connsiteX162" fmla="*/ 479313 w 1048467"/>
              <a:gd name="connsiteY162" fmla="*/ 28575 h 811252"/>
              <a:gd name="connsiteX163" fmla="*/ 422957 w 1048467"/>
              <a:gd name="connsiteY163" fmla="*/ 84138 h 811252"/>
              <a:gd name="connsiteX164" fmla="*/ 479313 w 1048467"/>
              <a:gd name="connsiteY164" fmla="*/ 139701 h 811252"/>
              <a:gd name="connsiteX165" fmla="*/ 535671 w 1048467"/>
              <a:gd name="connsiteY165" fmla="*/ 84138 h 811252"/>
              <a:gd name="connsiteX166" fmla="*/ 479313 w 1048467"/>
              <a:gd name="connsiteY166" fmla="*/ 28575 h 811252"/>
              <a:gd name="connsiteX167" fmla="*/ 478521 w 1048467"/>
              <a:gd name="connsiteY167" fmla="*/ 0 h 811252"/>
              <a:gd name="connsiteX168" fmla="*/ 561069 w 1048467"/>
              <a:gd name="connsiteY168" fmla="*/ 83344 h 811252"/>
              <a:gd name="connsiteX169" fmla="*/ 478521 w 1048467"/>
              <a:gd name="connsiteY169" fmla="*/ 166688 h 811252"/>
              <a:gd name="connsiteX170" fmla="*/ 395969 w 1048467"/>
              <a:gd name="connsiteY170" fmla="*/ 83344 h 811252"/>
              <a:gd name="connsiteX171" fmla="*/ 478521 w 1048467"/>
              <a:gd name="connsiteY171" fmla="*/ 0 h 81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1048467" h="811252">
                <a:moveTo>
                  <a:pt x="477025" y="711729"/>
                </a:moveTo>
                <a:cubicBezTo>
                  <a:pt x="480709" y="712306"/>
                  <a:pt x="484201" y="714230"/>
                  <a:pt x="486529" y="717309"/>
                </a:cubicBezTo>
                <a:cubicBezTo>
                  <a:pt x="489633" y="723467"/>
                  <a:pt x="488081" y="732703"/>
                  <a:pt x="481873" y="735782"/>
                </a:cubicBezTo>
                <a:cubicBezTo>
                  <a:pt x="481873" y="735782"/>
                  <a:pt x="481873" y="735782"/>
                  <a:pt x="374797" y="809673"/>
                </a:cubicBezTo>
                <a:cubicBezTo>
                  <a:pt x="373245" y="811212"/>
                  <a:pt x="370141" y="811212"/>
                  <a:pt x="367039" y="811212"/>
                </a:cubicBezTo>
                <a:cubicBezTo>
                  <a:pt x="363935" y="811212"/>
                  <a:pt x="359279" y="809673"/>
                  <a:pt x="356175" y="805055"/>
                </a:cubicBezTo>
                <a:cubicBezTo>
                  <a:pt x="351521" y="798897"/>
                  <a:pt x="353071" y="791200"/>
                  <a:pt x="359279" y="786582"/>
                </a:cubicBezTo>
                <a:cubicBezTo>
                  <a:pt x="359279" y="786582"/>
                  <a:pt x="359279" y="786582"/>
                  <a:pt x="466355" y="714230"/>
                </a:cubicBezTo>
                <a:cubicBezTo>
                  <a:pt x="469459" y="711921"/>
                  <a:pt x="473339" y="711152"/>
                  <a:pt x="477025" y="711729"/>
                </a:cubicBezTo>
                <a:close/>
                <a:moveTo>
                  <a:pt x="829539" y="631551"/>
                </a:moveTo>
                <a:cubicBezTo>
                  <a:pt x="832833" y="632518"/>
                  <a:pt x="835935" y="634839"/>
                  <a:pt x="838263" y="637933"/>
                </a:cubicBezTo>
                <a:lnTo>
                  <a:pt x="942179" y="789553"/>
                </a:lnTo>
                <a:cubicBezTo>
                  <a:pt x="946833" y="795742"/>
                  <a:pt x="945281" y="805025"/>
                  <a:pt x="939077" y="809666"/>
                </a:cubicBezTo>
                <a:cubicBezTo>
                  <a:pt x="935975" y="811213"/>
                  <a:pt x="934425" y="811213"/>
                  <a:pt x="931323" y="811213"/>
                </a:cubicBezTo>
                <a:cubicBezTo>
                  <a:pt x="926669" y="811213"/>
                  <a:pt x="922017" y="809666"/>
                  <a:pt x="920465" y="805025"/>
                </a:cubicBezTo>
                <a:cubicBezTo>
                  <a:pt x="920465" y="805025"/>
                  <a:pt x="920465" y="805025"/>
                  <a:pt x="814997" y="651857"/>
                </a:cubicBezTo>
                <a:cubicBezTo>
                  <a:pt x="811895" y="645669"/>
                  <a:pt x="813447" y="637933"/>
                  <a:pt x="819651" y="633292"/>
                </a:cubicBezTo>
                <a:cubicBezTo>
                  <a:pt x="822753" y="630971"/>
                  <a:pt x="826243" y="630584"/>
                  <a:pt x="829539" y="631551"/>
                </a:cubicBezTo>
                <a:close/>
                <a:moveTo>
                  <a:pt x="809861" y="443771"/>
                </a:moveTo>
                <a:cubicBezTo>
                  <a:pt x="827327" y="440723"/>
                  <a:pt x="843919" y="448561"/>
                  <a:pt x="854399" y="465980"/>
                </a:cubicBezTo>
                <a:cubicBezTo>
                  <a:pt x="854399" y="465980"/>
                  <a:pt x="854399" y="465980"/>
                  <a:pt x="1046915" y="791124"/>
                </a:cubicBezTo>
                <a:cubicBezTo>
                  <a:pt x="1050021" y="797317"/>
                  <a:pt x="1048467" y="805059"/>
                  <a:pt x="1042257" y="809704"/>
                </a:cubicBezTo>
                <a:cubicBezTo>
                  <a:pt x="1036047" y="812800"/>
                  <a:pt x="1026731" y="811252"/>
                  <a:pt x="1023627" y="805059"/>
                </a:cubicBezTo>
                <a:cubicBezTo>
                  <a:pt x="1023627" y="805059"/>
                  <a:pt x="1023627" y="805059"/>
                  <a:pt x="831111" y="479915"/>
                </a:cubicBezTo>
                <a:cubicBezTo>
                  <a:pt x="828005" y="473721"/>
                  <a:pt x="818691" y="465980"/>
                  <a:pt x="804717" y="473721"/>
                </a:cubicBezTo>
                <a:cubicBezTo>
                  <a:pt x="739511" y="512429"/>
                  <a:pt x="231827" y="806607"/>
                  <a:pt x="227171" y="809704"/>
                </a:cubicBezTo>
                <a:cubicBezTo>
                  <a:pt x="224065" y="811252"/>
                  <a:pt x="222513" y="811252"/>
                  <a:pt x="219407" y="811252"/>
                </a:cubicBezTo>
                <a:cubicBezTo>
                  <a:pt x="214749" y="811252"/>
                  <a:pt x="210093" y="809704"/>
                  <a:pt x="208539" y="805059"/>
                </a:cubicBezTo>
                <a:cubicBezTo>
                  <a:pt x="203881" y="798865"/>
                  <a:pt x="206987" y="789576"/>
                  <a:pt x="213197" y="786479"/>
                </a:cubicBezTo>
                <a:cubicBezTo>
                  <a:pt x="217855" y="783382"/>
                  <a:pt x="725537" y="487656"/>
                  <a:pt x="792297" y="450497"/>
                </a:cubicBezTo>
                <a:cubicBezTo>
                  <a:pt x="798119" y="447013"/>
                  <a:pt x="804039" y="444787"/>
                  <a:pt x="809861" y="443771"/>
                </a:cubicBezTo>
                <a:close/>
                <a:moveTo>
                  <a:pt x="289751" y="419100"/>
                </a:moveTo>
                <a:cubicBezTo>
                  <a:pt x="289751" y="419100"/>
                  <a:pt x="289751" y="419100"/>
                  <a:pt x="286691" y="499868"/>
                </a:cubicBezTo>
                <a:cubicBezTo>
                  <a:pt x="285163" y="501422"/>
                  <a:pt x="285163" y="501422"/>
                  <a:pt x="285163" y="502975"/>
                </a:cubicBezTo>
                <a:cubicBezTo>
                  <a:pt x="285163" y="502975"/>
                  <a:pt x="285163" y="502975"/>
                  <a:pt x="285163" y="506081"/>
                </a:cubicBezTo>
                <a:cubicBezTo>
                  <a:pt x="279043" y="526273"/>
                  <a:pt x="260685" y="589956"/>
                  <a:pt x="256097" y="603935"/>
                </a:cubicBezTo>
                <a:cubicBezTo>
                  <a:pt x="251507" y="622574"/>
                  <a:pt x="263745" y="627234"/>
                  <a:pt x="263745" y="627234"/>
                </a:cubicBezTo>
                <a:cubicBezTo>
                  <a:pt x="283633" y="635000"/>
                  <a:pt x="286691" y="625681"/>
                  <a:pt x="289751" y="621021"/>
                </a:cubicBezTo>
                <a:cubicBezTo>
                  <a:pt x="294341" y="610148"/>
                  <a:pt x="311169" y="563551"/>
                  <a:pt x="324937" y="523167"/>
                </a:cubicBezTo>
                <a:cubicBezTo>
                  <a:pt x="327997" y="516954"/>
                  <a:pt x="329525" y="510741"/>
                  <a:pt x="329525" y="499868"/>
                </a:cubicBezTo>
                <a:lnTo>
                  <a:pt x="335645" y="439292"/>
                </a:lnTo>
                <a:cubicBezTo>
                  <a:pt x="318817" y="433079"/>
                  <a:pt x="301989" y="425313"/>
                  <a:pt x="289751" y="419100"/>
                </a:cubicBezTo>
                <a:close/>
                <a:moveTo>
                  <a:pt x="87997" y="319087"/>
                </a:moveTo>
                <a:lnTo>
                  <a:pt x="30845" y="393700"/>
                </a:lnTo>
                <a:lnTo>
                  <a:pt x="149909" y="487362"/>
                </a:lnTo>
                <a:lnTo>
                  <a:pt x="208645" y="412750"/>
                </a:lnTo>
                <a:close/>
                <a:moveTo>
                  <a:pt x="85673" y="288667"/>
                </a:moveTo>
                <a:cubicBezTo>
                  <a:pt x="91317" y="288083"/>
                  <a:pt x="97157" y="289639"/>
                  <a:pt x="101825" y="293528"/>
                </a:cubicBezTo>
                <a:cubicBezTo>
                  <a:pt x="101825" y="293528"/>
                  <a:pt x="101825" y="293528"/>
                  <a:pt x="229497" y="394638"/>
                </a:cubicBezTo>
                <a:cubicBezTo>
                  <a:pt x="238841" y="402415"/>
                  <a:pt x="240397" y="416415"/>
                  <a:pt x="234169" y="425748"/>
                </a:cubicBezTo>
                <a:cubicBezTo>
                  <a:pt x="234169" y="425748"/>
                  <a:pt x="234169" y="425748"/>
                  <a:pt x="167217" y="509747"/>
                </a:cubicBezTo>
                <a:cubicBezTo>
                  <a:pt x="162549" y="514414"/>
                  <a:pt x="156321" y="517525"/>
                  <a:pt x="150093" y="517525"/>
                </a:cubicBezTo>
                <a:cubicBezTo>
                  <a:pt x="145421" y="517525"/>
                  <a:pt x="140749" y="515970"/>
                  <a:pt x="137637" y="512858"/>
                </a:cubicBezTo>
                <a:cubicBezTo>
                  <a:pt x="137637" y="512858"/>
                  <a:pt x="137637" y="512858"/>
                  <a:pt x="8405" y="410193"/>
                </a:cubicBezTo>
                <a:cubicBezTo>
                  <a:pt x="-935" y="403971"/>
                  <a:pt x="-2491" y="389971"/>
                  <a:pt x="3737" y="380638"/>
                </a:cubicBezTo>
                <a:cubicBezTo>
                  <a:pt x="3737" y="380638"/>
                  <a:pt x="3737" y="380638"/>
                  <a:pt x="70685" y="296639"/>
                </a:cubicBezTo>
                <a:cubicBezTo>
                  <a:pt x="74577" y="291972"/>
                  <a:pt x="80029" y="289250"/>
                  <a:pt x="85673" y="288667"/>
                </a:cubicBezTo>
                <a:close/>
                <a:moveTo>
                  <a:pt x="379605" y="168645"/>
                </a:moveTo>
                <a:cubicBezTo>
                  <a:pt x="365093" y="167287"/>
                  <a:pt x="352709" y="170391"/>
                  <a:pt x="348839" y="171167"/>
                </a:cubicBezTo>
                <a:cubicBezTo>
                  <a:pt x="331811" y="175823"/>
                  <a:pt x="296207" y="194446"/>
                  <a:pt x="276083" y="205310"/>
                </a:cubicBezTo>
                <a:cubicBezTo>
                  <a:pt x="268343" y="208414"/>
                  <a:pt x="263699" y="211518"/>
                  <a:pt x="260603" y="211518"/>
                </a:cubicBezTo>
                <a:cubicBezTo>
                  <a:pt x="255961" y="214622"/>
                  <a:pt x="251317" y="216174"/>
                  <a:pt x="248221" y="220829"/>
                </a:cubicBezTo>
                <a:cubicBezTo>
                  <a:pt x="248221" y="220829"/>
                  <a:pt x="248221" y="220829"/>
                  <a:pt x="190945" y="286012"/>
                </a:cubicBezTo>
                <a:cubicBezTo>
                  <a:pt x="184753" y="292220"/>
                  <a:pt x="181657" y="298427"/>
                  <a:pt x="181657" y="304635"/>
                </a:cubicBezTo>
                <a:cubicBezTo>
                  <a:pt x="181657" y="307739"/>
                  <a:pt x="183205" y="312395"/>
                  <a:pt x="186301" y="313947"/>
                </a:cubicBezTo>
                <a:cubicBezTo>
                  <a:pt x="192493" y="320155"/>
                  <a:pt x="203329" y="320155"/>
                  <a:pt x="211069" y="312395"/>
                </a:cubicBezTo>
                <a:cubicBezTo>
                  <a:pt x="211069" y="312395"/>
                  <a:pt x="211069" y="312395"/>
                  <a:pt x="266795" y="258076"/>
                </a:cubicBezTo>
                <a:cubicBezTo>
                  <a:pt x="268343" y="256524"/>
                  <a:pt x="268343" y="256524"/>
                  <a:pt x="268343" y="256524"/>
                </a:cubicBezTo>
                <a:cubicBezTo>
                  <a:pt x="268343" y="256524"/>
                  <a:pt x="268343" y="256524"/>
                  <a:pt x="302399" y="233245"/>
                </a:cubicBezTo>
                <a:cubicBezTo>
                  <a:pt x="305495" y="231693"/>
                  <a:pt x="308591" y="231693"/>
                  <a:pt x="310139" y="231693"/>
                </a:cubicBezTo>
                <a:cubicBezTo>
                  <a:pt x="313235" y="231693"/>
                  <a:pt x="316331" y="231693"/>
                  <a:pt x="319427" y="234797"/>
                </a:cubicBezTo>
                <a:cubicBezTo>
                  <a:pt x="324071" y="239453"/>
                  <a:pt x="325619" y="245661"/>
                  <a:pt x="322523" y="250317"/>
                </a:cubicBezTo>
                <a:cubicBezTo>
                  <a:pt x="322523" y="251869"/>
                  <a:pt x="283823" y="329467"/>
                  <a:pt x="276083" y="349642"/>
                </a:cubicBezTo>
                <a:cubicBezTo>
                  <a:pt x="272987" y="355850"/>
                  <a:pt x="268343" y="376025"/>
                  <a:pt x="291563" y="389993"/>
                </a:cubicBezTo>
                <a:cubicBezTo>
                  <a:pt x="320975" y="405513"/>
                  <a:pt x="401471" y="438104"/>
                  <a:pt x="416949" y="444312"/>
                </a:cubicBezTo>
                <a:cubicBezTo>
                  <a:pt x="416949" y="444312"/>
                  <a:pt x="416949" y="444312"/>
                  <a:pt x="420045" y="445863"/>
                </a:cubicBezTo>
                <a:cubicBezTo>
                  <a:pt x="424689" y="447415"/>
                  <a:pt x="427785" y="452071"/>
                  <a:pt x="429333" y="458279"/>
                </a:cubicBezTo>
                <a:cubicBezTo>
                  <a:pt x="429333" y="458279"/>
                  <a:pt x="429333" y="458279"/>
                  <a:pt x="433977" y="557605"/>
                </a:cubicBezTo>
                <a:cubicBezTo>
                  <a:pt x="433977" y="565364"/>
                  <a:pt x="438621" y="574676"/>
                  <a:pt x="455649" y="574676"/>
                </a:cubicBezTo>
                <a:cubicBezTo>
                  <a:pt x="471129" y="574676"/>
                  <a:pt x="474225" y="560708"/>
                  <a:pt x="474225" y="551397"/>
                </a:cubicBezTo>
                <a:cubicBezTo>
                  <a:pt x="475773" y="520358"/>
                  <a:pt x="475773" y="439656"/>
                  <a:pt x="475773" y="425688"/>
                </a:cubicBezTo>
                <a:cubicBezTo>
                  <a:pt x="475773" y="422584"/>
                  <a:pt x="475773" y="413272"/>
                  <a:pt x="472677" y="411720"/>
                </a:cubicBezTo>
                <a:cubicBezTo>
                  <a:pt x="452553" y="399305"/>
                  <a:pt x="396827" y="368266"/>
                  <a:pt x="378251" y="358954"/>
                </a:cubicBezTo>
                <a:cubicBezTo>
                  <a:pt x="378251" y="358954"/>
                  <a:pt x="378251" y="358954"/>
                  <a:pt x="373607" y="355850"/>
                </a:cubicBezTo>
                <a:cubicBezTo>
                  <a:pt x="367415" y="352746"/>
                  <a:pt x="364319" y="344986"/>
                  <a:pt x="367415" y="338778"/>
                </a:cubicBezTo>
                <a:cubicBezTo>
                  <a:pt x="367415" y="338778"/>
                  <a:pt x="367415" y="338778"/>
                  <a:pt x="396827" y="272044"/>
                </a:cubicBezTo>
                <a:cubicBezTo>
                  <a:pt x="398375" y="267388"/>
                  <a:pt x="401471" y="264284"/>
                  <a:pt x="406113" y="264284"/>
                </a:cubicBezTo>
                <a:cubicBezTo>
                  <a:pt x="410757" y="262732"/>
                  <a:pt x="415401" y="264284"/>
                  <a:pt x="418497" y="267388"/>
                </a:cubicBezTo>
                <a:cubicBezTo>
                  <a:pt x="418497" y="267388"/>
                  <a:pt x="418497" y="267388"/>
                  <a:pt x="443265" y="292220"/>
                </a:cubicBezTo>
                <a:cubicBezTo>
                  <a:pt x="444813" y="295323"/>
                  <a:pt x="447909" y="296875"/>
                  <a:pt x="452553" y="299979"/>
                </a:cubicBezTo>
                <a:cubicBezTo>
                  <a:pt x="452553" y="299979"/>
                  <a:pt x="452553" y="299979"/>
                  <a:pt x="454101" y="301531"/>
                </a:cubicBezTo>
                <a:cubicBezTo>
                  <a:pt x="454101" y="301531"/>
                  <a:pt x="454101" y="301531"/>
                  <a:pt x="526857" y="338778"/>
                </a:cubicBezTo>
                <a:cubicBezTo>
                  <a:pt x="533049" y="341882"/>
                  <a:pt x="537693" y="343434"/>
                  <a:pt x="540789" y="343434"/>
                </a:cubicBezTo>
                <a:cubicBezTo>
                  <a:pt x="545433" y="343434"/>
                  <a:pt x="550077" y="340330"/>
                  <a:pt x="551625" y="335674"/>
                </a:cubicBezTo>
                <a:cubicBezTo>
                  <a:pt x="553173" y="332570"/>
                  <a:pt x="554721" y="327915"/>
                  <a:pt x="553173" y="323259"/>
                </a:cubicBezTo>
                <a:cubicBezTo>
                  <a:pt x="551625" y="318603"/>
                  <a:pt x="548529" y="315499"/>
                  <a:pt x="542337" y="312395"/>
                </a:cubicBezTo>
                <a:cubicBezTo>
                  <a:pt x="542337" y="312395"/>
                  <a:pt x="542337" y="312395"/>
                  <a:pt x="480417" y="275148"/>
                </a:cubicBezTo>
                <a:cubicBezTo>
                  <a:pt x="478869" y="273596"/>
                  <a:pt x="477321" y="272044"/>
                  <a:pt x="477321" y="270492"/>
                </a:cubicBezTo>
                <a:cubicBezTo>
                  <a:pt x="477321" y="270492"/>
                  <a:pt x="477321" y="270492"/>
                  <a:pt x="423141" y="192894"/>
                </a:cubicBezTo>
                <a:cubicBezTo>
                  <a:pt x="410759" y="175823"/>
                  <a:pt x="394117" y="170003"/>
                  <a:pt x="379605" y="168645"/>
                </a:cubicBezTo>
                <a:close/>
                <a:moveTo>
                  <a:pt x="366661" y="139941"/>
                </a:moveTo>
                <a:cubicBezTo>
                  <a:pt x="375809" y="139504"/>
                  <a:pt x="385371" y="140185"/>
                  <a:pt x="394785" y="142322"/>
                </a:cubicBezTo>
                <a:cubicBezTo>
                  <a:pt x="413617" y="146596"/>
                  <a:pt x="431865" y="156700"/>
                  <a:pt x="445067" y="175353"/>
                </a:cubicBezTo>
                <a:cubicBezTo>
                  <a:pt x="445067" y="175353"/>
                  <a:pt x="445067" y="175353"/>
                  <a:pt x="445067" y="176908"/>
                </a:cubicBezTo>
                <a:cubicBezTo>
                  <a:pt x="445067" y="176908"/>
                  <a:pt x="445067" y="176908"/>
                  <a:pt x="497873" y="253075"/>
                </a:cubicBezTo>
                <a:cubicBezTo>
                  <a:pt x="497873" y="253075"/>
                  <a:pt x="497873" y="253075"/>
                  <a:pt x="556893" y="288826"/>
                </a:cubicBezTo>
                <a:cubicBezTo>
                  <a:pt x="569317" y="295044"/>
                  <a:pt x="577083" y="304371"/>
                  <a:pt x="580189" y="316806"/>
                </a:cubicBezTo>
                <a:cubicBezTo>
                  <a:pt x="583295" y="326133"/>
                  <a:pt x="581741" y="340123"/>
                  <a:pt x="575529" y="349449"/>
                </a:cubicBezTo>
                <a:cubicBezTo>
                  <a:pt x="567763" y="361885"/>
                  <a:pt x="555339" y="369657"/>
                  <a:pt x="541361" y="369657"/>
                </a:cubicBezTo>
                <a:cubicBezTo>
                  <a:pt x="533595" y="369657"/>
                  <a:pt x="524277" y="368102"/>
                  <a:pt x="514957" y="361885"/>
                </a:cubicBezTo>
                <a:cubicBezTo>
                  <a:pt x="514957" y="361885"/>
                  <a:pt x="514957" y="361885"/>
                  <a:pt x="440409" y="324578"/>
                </a:cubicBezTo>
                <a:cubicBezTo>
                  <a:pt x="434195" y="319915"/>
                  <a:pt x="427983" y="316806"/>
                  <a:pt x="423325" y="310588"/>
                </a:cubicBezTo>
                <a:cubicBezTo>
                  <a:pt x="423325" y="310588"/>
                  <a:pt x="423325" y="310588"/>
                  <a:pt x="412453" y="301262"/>
                </a:cubicBezTo>
                <a:cubicBezTo>
                  <a:pt x="412453" y="301262"/>
                  <a:pt x="412453" y="301262"/>
                  <a:pt x="396921" y="338568"/>
                </a:cubicBezTo>
                <a:cubicBezTo>
                  <a:pt x="420217" y="349449"/>
                  <a:pt x="468365" y="375874"/>
                  <a:pt x="487001" y="388310"/>
                </a:cubicBezTo>
                <a:cubicBezTo>
                  <a:pt x="502533" y="399191"/>
                  <a:pt x="502533" y="417844"/>
                  <a:pt x="502533" y="425616"/>
                </a:cubicBezTo>
                <a:cubicBezTo>
                  <a:pt x="504087" y="438052"/>
                  <a:pt x="502533" y="521991"/>
                  <a:pt x="502533" y="551525"/>
                </a:cubicBezTo>
                <a:cubicBezTo>
                  <a:pt x="500979" y="582614"/>
                  <a:pt x="482343" y="602821"/>
                  <a:pt x="455939" y="602821"/>
                </a:cubicBezTo>
                <a:cubicBezTo>
                  <a:pt x="423325" y="602821"/>
                  <a:pt x="407793" y="581059"/>
                  <a:pt x="407793" y="559297"/>
                </a:cubicBezTo>
                <a:cubicBezTo>
                  <a:pt x="407793" y="559297"/>
                  <a:pt x="407793" y="559297"/>
                  <a:pt x="401581" y="467586"/>
                </a:cubicBezTo>
                <a:cubicBezTo>
                  <a:pt x="392261" y="464477"/>
                  <a:pt x="378283" y="458259"/>
                  <a:pt x="362753" y="452042"/>
                </a:cubicBezTo>
                <a:cubicBezTo>
                  <a:pt x="362753" y="452042"/>
                  <a:pt x="362753" y="452042"/>
                  <a:pt x="358093" y="503338"/>
                </a:cubicBezTo>
                <a:cubicBezTo>
                  <a:pt x="356541" y="517328"/>
                  <a:pt x="354987" y="526654"/>
                  <a:pt x="351881" y="532872"/>
                </a:cubicBezTo>
                <a:cubicBezTo>
                  <a:pt x="344115" y="553079"/>
                  <a:pt x="320819" y="618365"/>
                  <a:pt x="314607" y="632355"/>
                </a:cubicBezTo>
                <a:cubicBezTo>
                  <a:pt x="306841" y="649454"/>
                  <a:pt x="292863" y="657226"/>
                  <a:pt x="275779" y="657226"/>
                </a:cubicBezTo>
                <a:cubicBezTo>
                  <a:pt x="269565" y="657226"/>
                  <a:pt x="261801" y="657226"/>
                  <a:pt x="254035" y="654117"/>
                </a:cubicBezTo>
                <a:cubicBezTo>
                  <a:pt x="240057" y="647900"/>
                  <a:pt x="219865" y="627692"/>
                  <a:pt x="230737" y="596603"/>
                </a:cubicBezTo>
                <a:cubicBezTo>
                  <a:pt x="233845" y="582614"/>
                  <a:pt x="252481" y="518882"/>
                  <a:pt x="258693" y="498674"/>
                </a:cubicBezTo>
                <a:cubicBezTo>
                  <a:pt x="258693" y="498674"/>
                  <a:pt x="258693" y="498674"/>
                  <a:pt x="258693" y="497120"/>
                </a:cubicBezTo>
                <a:cubicBezTo>
                  <a:pt x="258693" y="497120"/>
                  <a:pt x="258693" y="497120"/>
                  <a:pt x="261801" y="400745"/>
                </a:cubicBezTo>
                <a:cubicBezTo>
                  <a:pt x="244715" y="383647"/>
                  <a:pt x="243163" y="358776"/>
                  <a:pt x="249375" y="340123"/>
                </a:cubicBezTo>
                <a:cubicBezTo>
                  <a:pt x="254035" y="329242"/>
                  <a:pt x="263353" y="309034"/>
                  <a:pt x="272671" y="288826"/>
                </a:cubicBezTo>
                <a:cubicBezTo>
                  <a:pt x="272671" y="288826"/>
                  <a:pt x="272671" y="288826"/>
                  <a:pt x="229185" y="332350"/>
                </a:cubicBezTo>
                <a:cubicBezTo>
                  <a:pt x="212101" y="347895"/>
                  <a:pt x="184145" y="349449"/>
                  <a:pt x="167061" y="333905"/>
                </a:cubicBezTo>
                <a:cubicBezTo>
                  <a:pt x="159295" y="326133"/>
                  <a:pt x="154635" y="316806"/>
                  <a:pt x="153081" y="304371"/>
                </a:cubicBezTo>
                <a:cubicBezTo>
                  <a:pt x="153081" y="290381"/>
                  <a:pt x="159295" y="276391"/>
                  <a:pt x="170167" y="267064"/>
                </a:cubicBezTo>
                <a:cubicBezTo>
                  <a:pt x="170167" y="267064"/>
                  <a:pt x="170167" y="267064"/>
                  <a:pt x="227631" y="200224"/>
                </a:cubicBezTo>
                <a:cubicBezTo>
                  <a:pt x="235397" y="194006"/>
                  <a:pt x="241609" y="190897"/>
                  <a:pt x="249375" y="186234"/>
                </a:cubicBezTo>
                <a:cubicBezTo>
                  <a:pt x="252481" y="186234"/>
                  <a:pt x="257141" y="183125"/>
                  <a:pt x="263353" y="180016"/>
                </a:cubicBezTo>
                <a:cubicBezTo>
                  <a:pt x="285097" y="169135"/>
                  <a:pt x="320819" y="150482"/>
                  <a:pt x="341009" y="144265"/>
                </a:cubicBezTo>
                <a:cubicBezTo>
                  <a:pt x="348775" y="141933"/>
                  <a:pt x="357511" y="140379"/>
                  <a:pt x="366661" y="139941"/>
                </a:cubicBezTo>
                <a:close/>
                <a:moveTo>
                  <a:pt x="798795" y="127000"/>
                </a:moveTo>
                <a:cubicBezTo>
                  <a:pt x="798795" y="127000"/>
                  <a:pt x="798795" y="127000"/>
                  <a:pt x="826537" y="127000"/>
                </a:cubicBezTo>
                <a:cubicBezTo>
                  <a:pt x="826537" y="127000"/>
                  <a:pt x="826537" y="127000"/>
                  <a:pt x="826537" y="150271"/>
                </a:cubicBezTo>
                <a:cubicBezTo>
                  <a:pt x="863527" y="156477"/>
                  <a:pt x="891269" y="189057"/>
                  <a:pt x="891269" y="227842"/>
                </a:cubicBezTo>
                <a:cubicBezTo>
                  <a:pt x="891269" y="227842"/>
                  <a:pt x="891269" y="227842"/>
                  <a:pt x="865069" y="227842"/>
                </a:cubicBezTo>
                <a:cubicBezTo>
                  <a:pt x="865069" y="199917"/>
                  <a:pt x="841949" y="175094"/>
                  <a:pt x="812665" y="175094"/>
                </a:cubicBezTo>
                <a:cubicBezTo>
                  <a:pt x="788005" y="175094"/>
                  <a:pt x="766427" y="195263"/>
                  <a:pt x="766427" y="218534"/>
                </a:cubicBezTo>
                <a:cubicBezTo>
                  <a:pt x="766427" y="238702"/>
                  <a:pt x="780299" y="243357"/>
                  <a:pt x="814207" y="251114"/>
                </a:cubicBezTo>
                <a:cubicBezTo>
                  <a:pt x="845033" y="258871"/>
                  <a:pt x="886647" y="268179"/>
                  <a:pt x="886647" y="316273"/>
                </a:cubicBezTo>
                <a:cubicBezTo>
                  <a:pt x="886647" y="347302"/>
                  <a:pt x="860445" y="373676"/>
                  <a:pt x="826537" y="378330"/>
                </a:cubicBezTo>
                <a:cubicBezTo>
                  <a:pt x="826537" y="378330"/>
                  <a:pt x="826537" y="378330"/>
                  <a:pt x="826537" y="400050"/>
                </a:cubicBezTo>
                <a:cubicBezTo>
                  <a:pt x="826537" y="400050"/>
                  <a:pt x="826537" y="400050"/>
                  <a:pt x="798795" y="400050"/>
                </a:cubicBezTo>
                <a:cubicBezTo>
                  <a:pt x="798795" y="400050"/>
                  <a:pt x="798795" y="400050"/>
                  <a:pt x="798795" y="378330"/>
                </a:cubicBezTo>
                <a:cubicBezTo>
                  <a:pt x="761803" y="372125"/>
                  <a:pt x="732521" y="339545"/>
                  <a:pt x="732521" y="299208"/>
                </a:cubicBezTo>
                <a:cubicBezTo>
                  <a:pt x="732521" y="299208"/>
                  <a:pt x="732521" y="299208"/>
                  <a:pt x="760263" y="299208"/>
                </a:cubicBezTo>
                <a:cubicBezTo>
                  <a:pt x="760263" y="328685"/>
                  <a:pt x="783381" y="351956"/>
                  <a:pt x="812665" y="351956"/>
                </a:cubicBezTo>
                <a:cubicBezTo>
                  <a:pt x="834243" y="351956"/>
                  <a:pt x="858903" y="337993"/>
                  <a:pt x="858903" y="316273"/>
                </a:cubicBezTo>
                <a:cubicBezTo>
                  <a:pt x="858903" y="291451"/>
                  <a:pt x="843491" y="285245"/>
                  <a:pt x="808041" y="277488"/>
                </a:cubicBezTo>
                <a:cubicBezTo>
                  <a:pt x="778757" y="271282"/>
                  <a:pt x="740227" y="261974"/>
                  <a:pt x="740227" y="218534"/>
                </a:cubicBezTo>
                <a:cubicBezTo>
                  <a:pt x="740227" y="184403"/>
                  <a:pt x="764887" y="156477"/>
                  <a:pt x="798795" y="150271"/>
                </a:cubicBezTo>
                <a:cubicBezTo>
                  <a:pt x="798795" y="150271"/>
                  <a:pt x="798795" y="150271"/>
                  <a:pt x="798795" y="127000"/>
                </a:cubicBezTo>
                <a:close/>
                <a:moveTo>
                  <a:pt x="479313" y="28575"/>
                </a:moveTo>
                <a:cubicBezTo>
                  <a:pt x="448189" y="28575"/>
                  <a:pt x="422957" y="53451"/>
                  <a:pt x="422957" y="84138"/>
                </a:cubicBezTo>
                <a:cubicBezTo>
                  <a:pt x="422957" y="114825"/>
                  <a:pt x="448189" y="139701"/>
                  <a:pt x="479313" y="139701"/>
                </a:cubicBezTo>
                <a:cubicBezTo>
                  <a:pt x="510439" y="139701"/>
                  <a:pt x="535671" y="114825"/>
                  <a:pt x="535671" y="84138"/>
                </a:cubicBezTo>
                <a:cubicBezTo>
                  <a:pt x="535671" y="53451"/>
                  <a:pt x="510439" y="28575"/>
                  <a:pt x="479313" y="28575"/>
                </a:cubicBezTo>
                <a:close/>
                <a:moveTo>
                  <a:pt x="478521" y="0"/>
                </a:moveTo>
                <a:cubicBezTo>
                  <a:pt x="524111" y="0"/>
                  <a:pt x="561069" y="37314"/>
                  <a:pt x="561069" y="83344"/>
                </a:cubicBezTo>
                <a:cubicBezTo>
                  <a:pt x="561069" y="129374"/>
                  <a:pt x="524111" y="166688"/>
                  <a:pt x="478521" y="166688"/>
                </a:cubicBezTo>
                <a:cubicBezTo>
                  <a:pt x="432929" y="166688"/>
                  <a:pt x="395969" y="129374"/>
                  <a:pt x="395969" y="83344"/>
                </a:cubicBezTo>
                <a:cubicBezTo>
                  <a:pt x="395969" y="37314"/>
                  <a:pt x="432929" y="0"/>
                  <a:pt x="4785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0" name="Freeform: Shape 329">
            <a:extLst>
              <a:ext uri="{FF2B5EF4-FFF2-40B4-BE49-F238E27FC236}">
                <a16:creationId xmlns:a16="http://schemas.microsoft.com/office/drawing/2014/main" id="{EF6AC939-7045-4FB8-B8F5-C33EEFA0C2EB}"/>
              </a:ext>
            </a:extLst>
          </p:cNvPr>
          <p:cNvSpPr>
            <a:spLocks/>
          </p:cNvSpPr>
          <p:nvPr/>
        </p:nvSpPr>
        <p:spPr bwMode="auto">
          <a:xfrm>
            <a:off x="1204462" y="5432337"/>
            <a:ext cx="375200" cy="642026"/>
          </a:xfrm>
          <a:custGeom>
            <a:avLst/>
            <a:gdLst>
              <a:gd name="connsiteX0" fmla="*/ 226403 w 590967"/>
              <a:gd name="connsiteY0" fmla="*/ 757238 h 1011238"/>
              <a:gd name="connsiteX1" fmla="*/ 241833 w 590967"/>
              <a:gd name="connsiteY1" fmla="*/ 841000 h 1011238"/>
              <a:gd name="connsiteX2" fmla="*/ 297381 w 590967"/>
              <a:gd name="connsiteY2" fmla="*/ 960438 h 1011238"/>
              <a:gd name="connsiteX3" fmla="*/ 354471 w 590967"/>
              <a:gd name="connsiteY3" fmla="*/ 841000 h 1011238"/>
              <a:gd name="connsiteX4" fmla="*/ 369901 w 590967"/>
              <a:gd name="connsiteY4" fmla="*/ 757238 h 1011238"/>
              <a:gd name="connsiteX5" fmla="*/ 226403 w 590967"/>
              <a:gd name="connsiteY5" fmla="*/ 757238 h 1011238"/>
              <a:gd name="connsiteX6" fmla="*/ 206032 w 590967"/>
              <a:gd name="connsiteY6" fmla="*/ 654050 h 1011238"/>
              <a:gd name="connsiteX7" fmla="*/ 199682 w 590967"/>
              <a:gd name="connsiteY7" fmla="*/ 730250 h 1011238"/>
              <a:gd name="connsiteX8" fmla="*/ 393357 w 590967"/>
              <a:gd name="connsiteY8" fmla="*/ 730250 h 1011238"/>
              <a:gd name="connsiteX9" fmla="*/ 387007 w 590967"/>
              <a:gd name="connsiteY9" fmla="*/ 655638 h 1011238"/>
              <a:gd name="connsiteX10" fmla="*/ 455789 w 590967"/>
              <a:gd name="connsiteY10" fmla="*/ 519113 h 1011238"/>
              <a:gd name="connsiteX11" fmla="*/ 418757 w 590967"/>
              <a:gd name="connsiteY11" fmla="*/ 635407 h 1011238"/>
              <a:gd name="connsiteX12" fmla="*/ 554540 w 590967"/>
              <a:gd name="connsiteY12" fmla="*/ 785813 h 1011238"/>
              <a:gd name="connsiteX13" fmla="*/ 455789 w 590967"/>
              <a:gd name="connsiteY13" fmla="*/ 519113 h 1011238"/>
              <a:gd name="connsiteX14" fmla="*/ 138492 w 590967"/>
              <a:gd name="connsiteY14" fmla="*/ 517525 h 1011238"/>
              <a:gd name="connsiteX15" fmla="*/ 99591 w 590967"/>
              <a:gd name="connsiteY15" fmla="*/ 550087 h 1011238"/>
              <a:gd name="connsiteX16" fmla="*/ 34236 w 590967"/>
              <a:gd name="connsiteY16" fmla="*/ 784225 h 1011238"/>
              <a:gd name="connsiteX17" fmla="*/ 98035 w 590967"/>
              <a:gd name="connsiteY17" fmla="*/ 686539 h 1011238"/>
              <a:gd name="connsiteX18" fmla="*/ 174282 w 590967"/>
              <a:gd name="connsiteY18" fmla="*/ 633819 h 1011238"/>
              <a:gd name="connsiteX19" fmla="*/ 138492 w 590967"/>
              <a:gd name="connsiteY19" fmla="*/ 517525 h 1011238"/>
              <a:gd name="connsiteX20" fmla="*/ 298901 w 590967"/>
              <a:gd name="connsiteY20" fmla="*/ 230188 h 1011238"/>
              <a:gd name="connsiteX21" fmla="*/ 245719 w 590967"/>
              <a:gd name="connsiteY21" fmla="*/ 310357 h 1011238"/>
              <a:gd name="connsiteX22" fmla="*/ 298901 w 590967"/>
              <a:gd name="connsiteY22" fmla="*/ 390526 h 1011238"/>
              <a:gd name="connsiteX23" fmla="*/ 334876 w 590967"/>
              <a:gd name="connsiteY23" fmla="*/ 368942 h 1011238"/>
              <a:gd name="connsiteX24" fmla="*/ 352082 w 590967"/>
              <a:gd name="connsiteY24" fmla="*/ 310357 h 1011238"/>
              <a:gd name="connsiteX25" fmla="*/ 298901 w 590967"/>
              <a:gd name="connsiteY25" fmla="*/ 230188 h 1011238"/>
              <a:gd name="connsiteX26" fmla="*/ 298878 w 590967"/>
              <a:gd name="connsiteY26" fmla="*/ 203200 h 1011238"/>
              <a:gd name="connsiteX27" fmla="*/ 377482 w 590967"/>
              <a:gd name="connsiteY27" fmla="*/ 310357 h 1011238"/>
              <a:gd name="connsiteX28" fmla="*/ 355904 w 590967"/>
              <a:gd name="connsiteY28" fmla="*/ 384900 h 1011238"/>
              <a:gd name="connsiteX29" fmla="*/ 298878 w 590967"/>
              <a:gd name="connsiteY29" fmla="*/ 417513 h 1011238"/>
              <a:gd name="connsiteX30" fmla="*/ 218732 w 590967"/>
              <a:gd name="connsiteY30" fmla="*/ 310357 h 1011238"/>
              <a:gd name="connsiteX31" fmla="*/ 298878 w 590967"/>
              <a:gd name="connsiteY31" fmla="*/ 203200 h 1011238"/>
              <a:gd name="connsiteX32" fmla="*/ 192449 w 590967"/>
              <a:gd name="connsiteY32" fmla="*/ 161925 h 1011238"/>
              <a:gd name="connsiteX33" fmla="*/ 152057 w 590967"/>
              <a:gd name="connsiteY33" fmla="*/ 389843 h 1011238"/>
              <a:gd name="connsiteX34" fmla="*/ 201770 w 590967"/>
              <a:gd name="connsiteY34" fmla="*/ 627063 h 1011238"/>
              <a:gd name="connsiteX35" fmla="*/ 391303 w 590967"/>
              <a:gd name="connsiteY35" fmla="*/ 627063 h 1011238"/>
              <a:gd name="connsiteX36" fmla="*/ 442570 w 590967"/>
              <a:gd name="connsiteY36" fmla="*/ 389843 h 1011238"/>
              <a:gd name="connsiteX37" fmla="*/ 405285 w 590967"/>
              <a:gd name="connsiteY37" fmla="*/ 161925 h 1011238"/>
              <a:gd name="connsiteX38" fmla="*/ 192449 w 590967"/>
              <a:gd name="connsiteY38" fmla="*/ 161925 h 1011238"/>
              <a:gd name="connsiteX39" fmla="*/ 300468 w 590967"/>
              <a:gd name="connsiteY39" fmla="*/ 68263 h 1011238"/>
              <a:gd name="connsiteX40" fmla="*/ 207619 w 590967"/>
              <a:gd name="connsiteY40" fmla="*/ 133351 h 1011238"/>
              <a:gd name="connsiteX41" fmla="*/ 391769 w 590967"/>
              <a:gd name="connsiteY41" fmla="*/ 133351 h 1011238"/>
              <a:gd name="connsiteX42" fmla="*/ 300468 w 590967"/>
              <a:gd name="connsiteY42" fmla="*/ 68263 h 1011238"/>
              <a:gd name="connsiteX43" fmla="*/ 300577 w 590967"/>
              <a:gd name="connsiteY43" fmla="*/ 0 h 1011238"/>
              <a:gd name="connsiteX44" fmla="*/ 314550 w 590967"/>
              <a:gd name="connsiteY44" fmla="*/ 13959 h 1011238"/>
              <a:gd name="connsiteX45" fmla="*/ 314550 w 590967"/>
              <a:gd name="connsiteY45" fmla="*/ 41877 h 1011238"/>
              <a:gd name="connsiteX46" fmla="*/ 471359 w 590967"/>
              <a:gd name="connsiteY46" fmla="*/ 389296 h 1011238"/>
              <a:gd name="connsiteX47" fmla="*/ 460491 w 590967"/>
              <a:gd name="connsiteY47" fmla="*/ 490109 h 1011238"/>
              <a:gd name="connsiteX48" fmla="*/ 576934 w 590967"/>
              <a:gd name="connsiteY48" fmla="*/ 811162 h 1011238"/>
              <a:gd name="connsiteX49" fmla="*/ 570723 w 590967"/>
              <a:gd name="connsiteY49" fmla="*/ 818917 h 1011238"/>
              <a:gd name="connsiteX50" fmla="*/ 555198 w 590967"/>
              <a:gd name="connsiteY50" fmla="*/ 825121 h 1011238"/>
              <a:gd name="connsiteX51" fmla="*/ 535014 w 590967"/>
              <a:gd name="connsiteY51" fmla="*/ 809611 h 1011238"/>
              <a:gd name="connsiteX52" fmla="*/ 415467 w 590967"/>
              <a:gd name="connsiteY52" fmla="*/ 663819 h 1011238"/>
              <a:gd name="connsiteX53" fmla="*/ 421677 w 590967"/>
              <a:gd name="connsiteY53" fmla="*/ 733613 h 1011238"/>
              <a:gd name="connsiteX54" fmla="*/ 404599 w 590967"/>
              <a:gd name="connsiteY54" fmla="*/ 756878 h 1011238"/>
              <a:gd name="connsiteX55" fmla="*/ 401493 w 590967"/>
              <a:gd name="connsiteY55" fmla="*/ 756878 h 1011238"/>
              <a:gd name="connsiteX56" fmla="*/ 399941 w 590967"/>
              <a:gd name="connsiteY56" fmla="*/ 756878 h 1011238"/>
              <a:gd name="connsiteX57" fmla="*/ 378205 w 590967"/>
              <a:gd name="connsiteY57" fmla="*/ 854589 h 1011238"/>
              <a:gd name="connsiteX58" fmla="*/ 319207 w 590967"/>
              <a:gd name="connsiteY58" fmla="*/ 991075 h 1011238"/>
              <a:gd name="connsiteX59" fmla="*/ 297471 w 590967"/>
              <a:gd name="connsiteY59" fmla="*/ 1011238 h 1011238"/>
              <a:gd name="connsiteX60" fmla="*/ 295919 w 590967"/>
              <a:gd name="connsiteY60" fmla="*/ 1011238 h 1011238"/>
              <a:gd name="connsiteX61" fmla="*/ 289709 w 590967"/>
              <a:gd name="connsiteY61" fmla="*/ 1009687 h 1011238"/>
              <a:gd name="connsiteX62" fmla="*/ 275736 w 590967"/>
              <a:gd name="connsiteY62" fmla="*/ 991075 h 1011238"/>
              <a:gd name="connsiteX63" fmla="*/ 216738 w 590967"/>
              <a:gd name="connsiteY63" fmla="*/ 853038 h 1011238"/>
              <a:gd name="connsiteX64" fmla="*/ 196555 w 590967"/>
              <a:gd name="connsiteY64" fmla="*/ 755327 h 1011238"/>
              <a:gd name="connsiteX65" fmla="*/ 191897 w 590967"/>
              <a:gd name="connsiteY65" fmla="*/ 755327 h 1011238"/>
              <a:gd name="connsiteX66" fmla="*/ 188792 w 590967"/>
              <a:gd name="connsiteY66" fmla="*/ 755327 h 1011238"/>
              <a:gd name="connsiteX67" fmla="*/ 171714 w 590967"/>
              <a:gd name="connsiteY67" fmla="*/ 732062 h 1011238"/>
              <a:gd name="connsiteX68" fmla="*/ 177924 w 590967"/>
              <a:gd name="connsiteY68" fmla="*/ 660717 h 1011238"/>
              <a:gd name="connsiteX69" fmla="*/ 117374 w 590967"/>
              <a:gd name="connsiteY69" fmla="*/ 704144 h 1011238"/>
              <a:gd name="connsiteX70" fmla="*/ 55271 w 590967"/>
              <a:gd name="connsiteY70" fmla="*/ 806509 h 1011238"/>
              <a:gd name="connsiteX71" fmla="*/ 35088 w 590967"/>
              <a:gd name="connsiteY71" fmla="*/ 822019 h 1011238"/>
              <a:gd name="connsiteX72" fmla="*/ 33535 w 590967"/>
              <a:gd name="connsiteY72" fmla="*/ 822019 h 1011238"/>
              <a:gd name="connsiteX73" fmla="*/ 14904 w 590967"/>
              <a:gd name="connsiteY73" fmla="*/ 809611 h 1011238"/>
              <a:gd name="connsiteX74" fmla="*/ 80112 w 590967"/>
              <a:gd name="connsiteY74" fmla="*/ 530435 h 1011238"/>
              <a:gd name="connsiteX75" fmla="*/ 134452 w 590967"/>
              <a:gd name="connsiteY75" fmla="*/ 487007 h 1011238"/>
              <a:gd name="connsiteX76" fmla="*/ 126689 w 590967"/>
              <a:gd name="connsiteY76" fmla="*/ 389296 h 1011238"/>
              <a:gd name="connsiteX77" fmla="*/ 286603 w 590967"/>
              <a:gd name="connsiteY77" fmla="*/ 41877 h 1011238"/>
              <a:gd name="connsiteX78" fmla="*/ 286603 w 590967"/>
              <a:gd name="connsiteY78" fmla="*/ 13959 h 1011238"/>
              <a:gd name="connsiteX79" fmla="*/ 300577 w 590967"/>
              <a:gd name="connsiteY79" fmla="*/ 0 h 101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590967" h="1011238">
                <a:moveTo>
                  <a:pt x="226403" y="757238"/>
                </a:moveTo>
                <a:cubicBezTo>
                  <a:pt x="217145" y="778954"/>
                  <a:pt x="221774" y="806875"/>
                  <a:pt x="241833" y="841000"/>
                </a:cubicBezTo>
                <a:cubicBezTo>
                  <a:pt x="269607" y="890637"/>
                  <a:pt x="288123" y="930966"/>
                  <a:pt x="297381" y="960438"/>
                </a:cubicBezTo>
                <a:cubicBezTo>
                  <a:pt x="306638" y="930966"/>
                  <a:pt x="325154" y="890637"/>
                  <a:pt x="354471" y="841000"/>
                </a:cubicBezTo>
                <a:cubicBezTo>
                  <a:pt x="368358" y="817733"/>
                  <a:pt x="382245" y="785159"/>
                  <a:pt x="369901" y="757238"/>
                </a:cubicBezTo>
                <a:cubicBezTo>
                  <a:pt x="369901" y="757238"/>
                  <a:pt x="369901" y="757238"/>
                  <a:pt x="226403" y="757238"/>
                </a:cubicBezTo>
                <a:close/>
                <a:moveTo>
                  <a:pt x="206032" y="654050"/>
                </a:moveTo>
                <a:lnTo>
                  <a:pt x="199682" y="730250"/>
                </a:lnTo>
                <a:lnTo>
                  <a:pt x="393357" y="730250"/>
                </a:lnTo>
                <a:lnTo>
                  <a:pt x="387007" y="655638"/>
                </a:lnTo>
                <a:close/>
                <a:moveTo>
                  <a:pt x="455789" y="519113"/>
                </a:moveTo>
                <a:cubicBezTo>
                  <a:pt x="443445" y="573384"/>
                  <a:pt x="426472" y="615249"/>
                  <a:pt x="418757" y="635407"/>
                </a:cubicBezTo>
                <a:cubicBezTo>
                  <a:pt x="482020" y="664868"/>
                  <a:pt x="531395" y="719138"/>
                  <a:pt x="554540" y="785813"/>
                </a:cubicBezTo>
                <a:cubicBezTo>
                  <a:pt x="583857" y="675722"/>
                  <a:pt x="529852" y="571833"/>
                  <a:pt x="455789" y="519113"/>
                </a:cubicBezTo>
                <a:close/>
                <a:moveTo>
                  <a:pt x="138492" y="517525"/>
                </a:moveTo>
                <a:cubicBezTo>
                  <a:pt x="124488" y="526829"/>
                  <a:pt x="110483" y="537683"/>
                  <a:pt x="99591" y="550087"/>
                </a:cubicBezTo>
                <a:cubicBezTo>
                  <a:pt x="21787" y="626066"/>
                  <a:pt x="17119" y="725303"/>
                  <a:pt x="34236" y="784225"/>
                </a:cubicBezTo>
                <a:cubicBezTo>
                  <a:pt x="46684" y="750112"/>
                  <a:pt x="68469" y="714449"/>
                  <a:pt x="98035" y="686539"/>
                </a:cubicBezTo>
                <a:cubicBezTo>
                  <a:pt x="121376" y="663280"/>
                  <a:pt x="147829" y="644673"/>
                  <a:pt x="174282" y="633819"/>
                </a:cubicBezTo>
                <a:cubicBezTo>
                  <a:pt x="166502" y="613661"/>
                  <a:pt x="150941" y="571796"/>
                  <a:pt x="138492" y="517525"/>
                </a:cubicBezTo>
                <a:close/>
                <a:moveTo>
                  <a:pt x="298901" y="230188"/>
                </a:moveTo>
                <a:cubicBezTo>
                  <a:pt x="269181" y="231730"/>
                  <a:pt x="245719" y="267189"/>
                  <a:pt x="245719" y="310357"/>
                </a:cubicBezTo>
                <a:cubicBezTo>
                  <a:pt x="245719" y="353525"/>
                  <a:pt x="269181" y="390526"/>
                  <a:pt x="298901" y="390526"/>
                </a:cubicBezTo>
                <a:cubicBezTo>
                  <a:pt x="311414" y="390526"/>
                  <a:pt x="323927" y="382818"/>
                  <a:pt x="334876" y="368942"/>
                </a:cubicBezTo>
                <a:cubicBezTo>
                  <a:pt x="345825" y="353525"/>
                  <a:pt x="352082" y="333483"/>
                  <a:pt x="352082" y="310357"/>
                </a:cubicBezTo>
                <a:cubicBezTo>
                  <a:pt x="352082" y="267189"/>
                  <a:pt x="327055" y="231730"/>
                  <a:pt x="298901" y="230188"/>
                </a:cubicBezTo>
                <a:close/>
                <a:moveTo>
                  <a:pt x="298878" y="203200"/>
                </a:moveTo>
                <a:cubicBezTo>
                  <a:pt x="342033" y="203200"/>
                  <a:pt x="377482" y="251343"/>
                  <a:pt x="377482" y="310357"/>
                </a:cubicBezTo>
                <a:cubicBezTo>
                  <a:pt x="377482" y="338311"/>
                  <a:pt x="369776" y="364711"/>
                  <a:pt x="355904" y="384900"/>
                </a:cubicBezTo>
                <a:cubicBezTo>
                  <a:pt x="340492" y="406642"/>
                  <a:pt x="320455" y="417513"/>
                  <a:pt x="298878" y="417513"/>
                </a:cubicBezTo>
                <a:cubicBezTo>
                  <a:pt x="254181" y="417513"/>
                  <a:pt x="218732" y="369370"/>
                  <a:pt x="218732" y="310357"/>
                </a:cubicBezTo>
                <a:cubicBezTo>
                  <a:pt x="218732" y="251343"/>
                  <a:pt x="254181" y="203200"/>
                  <a:pt x="298878" y="203200"/>
                </a:cubicBezTo>
                <a:close/>
                <a:moveTo>
                  <a:pt x="192449" y="161925"/>
                </a:moveTo>
                <a:cubicBezTo>
                  <a:pt x="169146" y="214641"/>
                  <a:pt x="152057" y="289063"/>
                  <a:pt x="152057" y="389843"/>
                </a:cubicBezTo>
                <a:cubicBezTo>
                  <a:pt x="152057" y="506127"/>
                  <a:pt x="189342" y="600705"/>
                  <a:pt x="201770" y="627063"/>
                </a:cubicBezTo>
                <a:cubicBezTo>
                  <a:pt x="201770" y="627063"/>
                  <a:pt x="201770" y="627063"/>
                  <a:pt x="391303" y="627063"/>
                </a:cubicBezTo>
                <a:cubicBezTo>
                  <a:pt x="403731" y="596054"/>
                  <a:pt x="442570" y="496825"/>
                  <a:pt x="442570" y="389843"/>
                </a:cubicBezTo>
                <a:cubicBezTo>
                  <a:pt x="442570" y="296815"/>
                  <a:pt x="428588" y="217742"/>
                  <a:pt x="405285" y="161925"/>
                </a:cubicBezTo>
                <a:cubicBezTo>
                  <a:pt x="405285" y="161925"/>
                  <a:pt x="405285" y="161925"/>
                  <a:pt x="192449" y="161925"/>
                </a:cubicBezTo>
                <a:close/>
                <a:moveTo>
                  <a:pt x="300468" y="68263"/>
                </a:moveTo>
                <a:cubicBezTo>
                  <a:pt x="267971" y="68263"/>
                  <a:pt x="233926" y="88410"/>
                  <a:pt x="207619" y="133351"/>
                </a:cubicBezTo>
                <a:cubicBezTo>
                  <a:pt x="207619" y="133351"/>
                  <a:pt x="207619" y="133351"/>
                  <a:pt x="391769" y="133351"/>
                </a:cubicBezTo>
                <a:cubicBezTo>
                  <a:pt x="368557" y="91509"/>
                  <a:pt x="336060" y="68263"/>
                  <a:pt x="300468" y="68263"/>
                </a:cubicBezTo>
                <a:close/>
                <a:moveTo>
                  <a:pt x="300577" y="0"/>
                </a:moveTo>
                <a:cubicBezTo>
                  <a:pt x="308339" y="0"/>
                  <a:pt x="314550" y="6204"/>
                  <a:pt x="314550" y="13959"/>
                </a:cubicBezTo>
                <a:cubicBezTo>
                  <a:pt x="314550" y="13959"/>
                  <a:pt x="314550" y="13959"/>
                  <a:pt x="314550" y="41877"/>
                </a:cubicBezTo>
                <a:cubicBezTo>
                  <a:pt x="409256" y="52734"/>
                  <a:pt x="471359" y="187669"/>
                  <a:pt x="471359" y="389296"/>
                </a:cubicBezTo>
                <a:cubicBezTo>
                  <a:pt x="471359" y="424968"/>
                  <a:pt x="466701" y="459090"/>
                  <a:pt x="460491" y="490109"/>
                </a:cubicBezTo>
                <a:cubicBezTo>
                  <a:pt x="552092" y="547496"/>
                  <a:pt x="621958" y="676227"/>
                  <a:pt x="576934" y="811162"/>
                </a:cubicBezTo>
                <a:cubicBezTo>
                  <a:pt x="575381" y="814264"/>
                  <a:pt x="573828" y="817366"/>
                  <a:pt x="570723" y="818917"/>
                </a:cubicBezTo>
                <a:cubicBezTo>
                  <a:pt x="567618" y="822019"/>
                  <a:pt x="561408" y="825121"/>
                  <a:pt x="555198" y="825121"/>
                </a:cubicBezTo>
                <a:cubicBezTo>
                  <a:pt x="545882" y="825121"/>
                  <a:pt x="536567" y="818917"/>
                  <a:pt x="535014" y="809611"/>
                </a:cubicBezTo>
                <a:cubicBezTo>
                  <a:pt x="517936" y="746021"/>
                  <a:pt x="474464" y="693288"/>
                  <a:pt x="415467" y="663819"/>
                </a:cubicBezTo>
                <a:cubicBezTo>
                  <a:pt x="415467" y="663819"/>
                  <a:pt x="415467" y="663819"/>
                  <a:pt x="421677" y="733613"/>
                </a:cubicBezTo>
                <a:cubicBezTo>
                  <a:pt x="421677" y="744470"/>
                  <a:pt x="415467" y="753776"/>
                  <a:pt x="404599" y="756878"/>
                </a:cubicBezTo>
                <a:cubicBezTo>
                  <a:pt x="403046" y="756878"/>
                  <a:pt x="403046" y="756878"/>
                  <a:pt x="401493" y="756878"/>
                </a:cubicBezTo>
                <a:cubicBezTo>
                  <a:pt x="401493" y="756878"/>
                  <a:pt x="401493" y="756878"/>
                  <a:pt x="399941" y="756878"/>
                </a:cubicBezTo>
                <a:cubicBezTo>
                  <a:pt x="406151" y="780142"/>
                  <a:pt x="404599" y="812713"/>
                  <a:pt x="378205" y="854589"/>
                </a:cubicBezTo>
                <a:cubicBezTo>
                  <a:pt x="330075" y="936791"/>
                  <a:pt x="319207" y="974015"/>
                  <a:pt x="319207" y="991075"/>
                </a:cubicBezTo>
                <a:cubicBezTo>
                  <a:pt x="319207" y="1001932"/>
                  <a:pt x="308339" y="1011238"/>
                  <a:pt x="297471" y="1011238"/>
                </a:cubicBezTo>
                <a:cubicBezTo>
                  <a:pt x="297471" y="1011238"/>
                  <a:pt x="297471" y="1011238"/>
                  <a:pt x="295919" y="1011238"/>
                </a:cubicBezTo>
                <a:cubicBezTo>
                  <a:pt x="294366" y="1011238"/>
                  <a:pt x="292814" y="1011238"/>
                  <a:pt x="289709" y="1009687"/>
                </a:cubicBezTo>
                <a:cubicBezTo>
                  <a:pt x="280393" y="1008136"/>
                  <a:pt x="275736" y="1000381"/>
                  <a:pt x="275736" y="991075"/>
                </a:cubicBezTo>
                <a:cubicBezTo>
                  <a:pt x="275736" y="974015"/>
                  <a:pt x="264868" y="936791"/>
                  <a:pt x="216738" y="853038"/>
                </a:cubicBezTo>
                <a:cubicBezTo>
                  <a:pt x="195002" y="815815"/>
                  <a:pt x="188792" y="783244"/>
                  <a:pt x="196555" y="755327"/>
                </a:cubicBezTo>
                <a:cubicBezTo>
                  <a:pt x="196555" y="755327"/>
                  <a:pt x="196555" y="755327"/>
                  <a:pt x="191897" y="755327"/>
                </a:cubicBezTo>
                <a:cubicBezTo>
                  <a:pt x="190344" y="755327"/>
                  <a:pt x="190344" y="755327"/>
                  <a:pt x="188792" y="755327"/>
                </a:cubicBezTo>
                <a:cubicBezTo>
                  <a:pt x="177924" y="753776"/>
                  <a:pt x="171714" y="742919"/>
                  <a:pt x="171714" y="732062"/>
                </a:cubicBezTo>
                <a:cubicBezTo>
                  <a:pt x="171714" y="732062"/>
                  <a:pt x="171714" y="732062"/>
                  <a:pt x="177924" y="660717"/>
                </a:cubicBezTo>
                <a:cubicBezTo>
                  <a:pt x="156188" y="671574"/>
                  <a:pt x="136004" y="685533"/>
                  <a:pt x="117374" y="704144"/>
                </a:cubicBezTo>
                <a:cubicBezTo>
                  <a:pt x="87875" y="735164"/>
                  <a:pt x="64586" y="772388"/>
                  <a:pt x="55271" y="806509"/>
                </a:cubicBezTo>
                <a:cubicBezTo>
                  <a:pt x="53718" y="815815"/>
                  <a:pt x="44403" y="822019"/>
                  <a:pt x="35088" y="822019"/>
                </a:cubicBezTo>
                <a:cubicBezTo>
                  <a:pt x="35088" y="822019"/>
                  <a:pt x="35088" y="822019"/>
                  <a:pt x="33535" y="822019"/>
                </a:cubicBezTo>
                <a:cubicBezTo>
                  <a:pt x="25772" y="822019"/>
                  <a:pt x="18009" y="817366"/>
                  <a:pt x="14904" y="809611"/>
                </a:cubicBezTo>
                <a:cubicBezTo>
                  <a:pt x="-9937" y="747572"/>
                  <a:pt x="-13042" y="621943"/>
                  <a:pt x="80112" y="530435"/>
                </a:cubicBezTo>
                <a:cubicBezTo>
                  <a:pt x="95638" y="513374"/>
                  <a:pt x="114269" y="499415"/>
                  <a:pt x="134452" y="487007"/>
                </a:cubicBezTo>
                <a:cubicBezTo>
                  <a:pt x="129794" y="457539"/>
                  <a:pt x="126689" y="423417"/>
                  <a:pt x="126689" y="389296"/>
                </a:cubicBezTo>
                <a:cubicBezTo>
                  <a:pt x="126689" y="161302"/>
                  <a:pt x="204317" y="52734"/>
                  <a:pt x="286603" y="41877"/>
                </a:cubicBezTo>
                <a:cubicBezTo>
                  <a:pt x="286603" y="41877"/>
                  <a:pt x="286603" y="41877"/>
                  <a:pt x="286603" y="13959"/>
                </a:cubicBezTo>
                <a:cubicBezTo>
                  <a:pt x="286603" y="6204"/>
                  <a:pt x="292814" y="0"/>
                  <a:pt x="3005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7" name="Freeform: Shape 326">
            <a:extLst>
              <a:ext uri="{FF2B5EF4-FFF2-40B4-BE49-F238E27FC236}">
                <a16:creationId xmlns:a16="http://schemas.microsoft.com/office/drawing/2014/main" id="{2231BDE7-05B9-494F-A1A1-9C820406E9A3}"/>
              </a:ext>
            </a:extLst>
          </p:cNvPr>
          <p:cNvSpPr>
            <a:spLocks/>
          </p:cNvSpPr>
          <p:nvPr/>
        </p:nvSpPr>
        <p:spPr bwMode="auto">
          <a:xfrm>
            <a:off x="8637679" y="2024657"/>
            <a:ext cx="558824" cy="541236"/>
          </a:xfrm>
          <a:custGeom>
            <a:avLst/>
            <a:gdLst>
              <a:gd name="connsiteX0" fmla="*/ 588170 w 880189"/>
              <a:gd name="connsiteY0" fmla="*/ 614362 h 852487"/>
              <a:gd name="connsiteX1" fmla="*/ 601662 w 880189"/>
              <a:gd name="connsiteY1" fmla="*/ 628279 h 852487"/>
              <a:gd name="connsiteX2" fmla="*/ 601662 w 880189"/>
              <a:gd name="connsiteY2" fmla="*/ 840117 h 852487"/>
              <a:gd name="connsiteX3" fmla="*/ 588170 w 880189"/>
              <a:gd name="connsiteY3" fmla="*/ 852487 h 852487"/>
              <a:gd name="connsiteX4" fmla="*/ 574674 w 880189"/>
              <a:gd name="connsiteY4" fmla="*/ 840117 h 852487"/>
              <a:gd name="connsiteX5" fmla="*/ 574674 w 880189"/>
              <a:gd name="connsiteY5" fmla="*/ 628279 h 852487"/>
              <a:gd name="connsiteX6" fmla="*/ 588170 w 880189"/>
              <a:gd name="connsiteY6" fmla="*/ 614362 h 852487"/>
              <a:gd name="connsiteX7" fmla="*/ 307502 w 880189"/>
              <a:gd name="connsiteY7" fmla="*/ 492125 h 852487"/>
              <a:gd name="connsiteX8" fmla="*/ 246766 w 880189"/>
              <a:gd name="connsiteY8" fmla="*/ 555871 h 852487"/>
              <a:gd name="connsiteX9" fmla="*/ 234306 w 880189"/>
              <a:gd name="connsiteY9" fmla="*/ 560535 h 852487"/>
              <a:gd name="connsiteX10" fmla="*/ 64546 w 880189"/>
              <a:gd name="connsiteY10" fmla="*/ 529440 h 852487"/>
              <a:gd name="connsiteX11" fmla="*/ 41186 w 880189"/>
              <a:gd name="connsiteY11" fmla="*/ 551207 h 852487"/>
              <a:gd name="connsiteX12" fmla="*/ 52090 w 880189"/>
              <a:gd name="connsiteY12" fmla="*/ 583857 h 852487"/>
              <a:gd name="connsiteX13" fmla="*/ 268566 w 880189"/>
              <a:gd name="connsiteY13" fmla="*/ 641383 h 852487"/>
              <a:gd name="connsiteX14" fmla="*/ 285698 w 880189"/>
              <a:gd name="connsiteY14" fmla="*/ 638274 h 852487"/>
              <a:gd name="connsiteX15" fmla="*/ 365126 w 880189"/>
              <a:gd name="connsiteY15" fmla="*/ 558980 h 852487"/>
              <a:gd name="connsiteX16" fmla="*/ 327750 w 880189"/>
              <a:gd name="connsiteY16" fmla="*/ 532549 h 852487"/>
              <a:gd name="connsiteX17" fmla="*/ 307502 w 880189"/>
              <a:gd name="connsiteY17" fmla="*/ 492125 h 852487"/>
              <a:gd name="connsiteX18" fmla="*/ 128588 w 880189"/>
              <a:gd name="connsiteY18" fmla="*/ 231775 h 852487"/>
              <a:gd name="connsiteX19" fmla="*/ 28574 w 880189"/>
              <a:gd name="connsiteY19" fmla="*/ 336550 h 852487"/>
              <a:gd name="connsiteX20" fmla="*/ 182562 w 880189"/>
              <a:gd name="connsiteY20" fmla="*/ 482600 h 852487"/>
              <a:gd name="connsiteX21" fmla="*/ 282574 w 880189"/>
              <a:gd name="connsiteY21" fmla="*/ 379413 h 852487"/>
              <a:gd name="connsiteX22" fmla="*/ 126936 w 880189"/>
              <a:gd name="connsiteY22" fmla="*/ 201612 h 852487"/>
              <a:gd name="connsiteX23" fmla="*/ 143964 w 880189"/>
              <a:gd name="connsiteY23" fmla="*/ 207835 h 852487"/>
              <a:gd name="connsiteX24" fmla="*/ 303410 w 880189"/>
              <a:gd name="connsiteY24" fmla="*/ 361854 h 852487"/>
              <a:gd name="connsiteX25" fmla="*/ 311150 w 880189"/>
              <a:gd name="connsiteY25" fmla="*/ 377412 h 852487"/>
              <a:gd name="connsiteX26" fmla="*/ 304958 w 880189"/>
              <a:gd name="connsiteY26" fmla="*/ 394525 h 852487"/>
              <a:gd name="connsiteX27" fmla="*/ 199694 w 880189"/>
              <a:gd name="connsiteY27" fmla="*/ 504983 h 852487"/>
              <a:gd name="connsiteX28" fmla="*/ 184214 w 880189"/>
              <a:gd name="connsiteY28" fmla="*/ 512762 h 852487"/>
              <a:gd name="connsiteX29" fmla="*/ 182666 w 880189"/>
              <a:gd name="connsiteY29" fmla="*/ 512762 h 852487"/>
              <a:gd name="connsiteX30" fmla="*/ 167186 w 880189"/>
              <a:gd name="connsiteY30" fmla="*/ 506539 h 852487"/>
              <a:gd name="connsiteX31" fmla="*/ 6192 w 880189"/>
              <a:gd name="connsiteY31" fmla="*/ 352520 h 852487"/>
              <a:gd name="connsiteX32" fmla="*/ 0 w 880189"/>
              <a:gd name="connsiteY32" fmla="*/ 336962 h 852487"/>
              <a:gd name="connsiteX33" fmla="*/ 6192 w 880189"/>
              <a:gd name="connsiteY33" fmla="*/ 319849 h 852487"/>
              <a:gd name="connsiteX34" fmla="*/ 111456 w 880189"/>
              <a:gd name="connsiteY34" fmla="*/ 209391 h 852487"/>
              <a:gd name="connsiteX35" fmla="*/ 126936 w 880189"/>
              <a:gd name="connsiteY35" fmla="*/ 201612 h 852487"/>
              <a:gd name="connsiteX36" fmla="*/ 382920 w 880189"/>
              <a:gd name="connsiteY36" fmla="*/ 92039 h 852487"/>
              <a:gd name="connsiteX37" fmla="*/ 373588 w 880189"/>
              <a:gd name="connsiteY37" fmla="*/ 93590 h 852487"/>
              <a:gd name="connsiteX38" fmla="*/ 249174 w 880189"/>
              <a:gd name="connsiteY38" fmla="*/ 233239 h 852487"/>
              <a:gd name="connsiteX39" fmla="*/ 253838 w 880189"/>
              <a:gd name="connsiteY39" fmla="*/ 251859 h 852487"/>
              <a:gd name="connsiteX40" fmla="*/ 274056 w 880189"/>
              <a:gd name="connsiteY40" fmla="*/ 261169 h 852487"/>
              <a:gd name="connsiteX41" fmla="*/ 370478 w 880189"/>
              <a:gd name="connsiteY41" fmla="*/ 174276 h 852487"/>
              <a:gd name="connsiteX42" fmla="*/ 387584 w 880189"/>
              <a:gd name="connsiteY42" fmla="*/ 174276 h 852487"/>
              <a:gd name="connsiteX43" fmla="*/ 446682 w 880189"/>
              <a:gd name="connsiteY43" fmla="*/ 219274 h 852487"/>
              <a:gd name="connsiteX44" fmla="*/ 449792 w 880189"/>
              <a:gd name="connsiteY44" fmla="*/ 237894 h 852487"/>
              <a:gd name="connsiteX45" fmla="*/ 418688 w 880189"/>
              <a:gd name="connsiteY45" fmla="*/ 282892 h 852487"/>
              <a:gd name="connsiteX46" fmla="*/ 331598 w 880189"/>
              <a:gd name="connsiteY46" fmla="*/ 462884 h 852487"/>
              <a:gd name="connsiteX47" fmla="*/ 347150 w 880189"/>
              <a:gd name="connsiteY47" fmla="*/ 514089 h 852487"/>
              <a:gd name="connsiteX48" fmla="*/ 420244 w 880189"/>
              <a:gd name="connsiteY48" fmla="*/ 545122 h 852487"/>
              <a:gd name="connsiteX49" fmla="*/ 611532 w 880189"/>
              <a:gd name="connsiteY49" fmla="*/ 537364 h 852487"/>
              <a:gd name="connsiteX50" fmla="*/ 613086 w 880189"/>
              <a:gd name="connsiteY50" fmla="*/ 537364 h 852487"/>
              <a:gd name="connsiteX51" fmla="*/ 614642 w 880189"/>
              <a:gd name="connsiteY51" fmla="*/ 537364 h 852487"/>
              <a:gd name="connsiteX52" fmla="*/ 837034 w 880189"/>
              <a:gd name="connsiteY52" fmla="*/ 571500 h 852487"/>
              <a:gd name="connsiteX53" fmla="*/ 854140 w 880189"/>
              <a:gd name="connsiteY53" fmla="*/ 546674 h 852487"/>
              <a:gd name="connsiteX54" fmla="*/ 843254 w 880189"/>
              <a:gd name="connsiteY54" fmla="*/ 520296 h 852487"/>
              <a:gd name="connsiteX55" fmla="*/ 840144 w 880189"/>
              <a:gd name="connsiteY55" fmla="*/ 520296 h 852487"/>
              <a:gd name="connsiteX56" fmla="*/ 637970 w 880189"/>
              <a:gd name="connsiteY56" fmla="*/ 464436 h 852487"/>
              <a:gd name="connsiteX57" fmla="*/ 597534 w 880189"/>
              <a:gd name="connsiteY57" fmla="*/ 456678 h 852487"/>
              <a:gd name="connsiteX58" fmla="*/ 470010 w 880189"/>
              <a:gd name="connsiteY58" fmla="*/ 445816 h 852487"/>
              <a:gd name="connsiteX59" fmla="*/ 459124 w 880189"/>
              <a:gd name="connsiteY59" fmla="*/ 438058 h 852487"/>
              <a:gd name="connsiteX60" fmla="*/ 460678 w 880189"/>
              <a:gd name="connsiteY60" fmla="*/ 424093 h 852487"/>
              <a:gd name="connsiteX61" fmla="*/ 552434 w 880189"/>
              <a:gd name="connsiteY61" fmla="*/ 317029 h 852487"/>
              <a:gd name="connsiteX62" fmla="*/ 572652 w 880189"/>
              <a:gd name="connsiteY62" fmla="*/ 318580 h 852487"/>
              <a:gd name="connsiteX63" fmla="*/ 627084 w 880189"/>
              <a:gd name="connsiteY63" fmla="*/ 375992 h 852487"/>
              <a:gd name="connsiteX64" fmla="*/ 655076 w 880189"/>
              <a:gd name="connsiteY64" fmla="*/ 393060 h 852487"/>
              <a:gd name="connsiteX65" fmla="*/ 785712 w 880189"/>
              <a:gd name="connsiteY65" fmla="*/ 427196 h 852487"/>
              <a:gd name="connsiteX66" fmla="*/ 802820 w 880189"/>
              <a:gd name="connsiteY66" fmla="*/ 413231 h 852487"/>
              <a:gd name="connsiteX67" fmla="*/ 795044 w 880189"/>
              <a:gd name="connsiteY67" fmla="*/ 391508 h 852487"/>
              <a:gd name="connsiteX68" fmla="*/ 672184 w 880189"/>
              <a:gd name="connsiteY68" fmla="*/ 335649 h 852487"/>
              <a:gd name="connsiteX69" fmla="*/ 667518 w 880189"/>
              <a:gd name="connsiteY69" fmla="*/ 330994 h 852487"/>
              <a:gd name="connsiteX70" fmla="*/ 597534 w 880189"/>
              <a:gd name="connsiteY70" fmla="*/ 237894 h 852487"/>
              <a:gd name="connsiteX71" fmla="*/ 546214 w 880189"/>
              <a:gd name="connsiteY71" fmla="*/ 189793 h 852487"/>
              <a:gd name="connsiteX72" fmla="*/ 382920 w 880189"/>
              <a:gd name="connsiteY72" fmla="*/ 92039 h 852487"/>
              <a:gd name="connsiteX73" fmla="*/ 373170 w 880189"/>
              <a:gd name="connsiteY73" fmla="*/ 65948 h 852487"/>
              <a:gd name="connsiteX74" fmla="*/ 397214 w 880189"/>
              <a:gd name="connsiteY74" fmla="*/ 69632 h 852487"/>
              <a:gd name="connsiteX75" fmla="*/ 560070 w 880189"/>
              <a:gd name="connsiteY75" fmla="*/ 167354 h 852487"/>
              <a:gd name="connsiteX76" fmla="*/ 619010 w 880189"/>
              <a:gd name="connsiteY76" fmla="*/ 221644 h 852487"/>
              <a:gd name="connsiteX77" fmla="*/ 687258 w 880189"/>
              <a:gd name="connsiteY77" fmla="*/ 313162 h 852487"/>
              <a:gd name="connsiteX78" fmla="*/ 805134 w 880189"/>
              <a:gd name="connsiteY78" fmla="*/ 367452 h 852487"/>
              <a:gd name="connsiteX79" fmla="*/ 826850 w 880189"/>
              <a:gd name="connsiteY79" fmla="*/ 421742 h 852487"/>
              <a:gd name="connsiteX80" fmla="*/ 777218 w 880189"/>
              <a:gd name="connsiteY80" fmla="*/ 454316 h 852487"/>
              <a:gd name="connsiteX81" fmla="*/ 648482 w 880189"/>
              <a:gd name="connsiteY81" fmla="*/ 420191 h 852487"/>
              <a:gd name="connsiteX82" fmla="*/ 606602 w 880189"/>
              <a:gd name="connsiteY82" fmla="*/ 395372 h 852487"/>
              <a:gd name="connsiteX83" fmla="*/ 561622 w 880189"/>
              <a:gd name="connsiteY83" fmla="*/ 347287 h 852487"/>
              <a:gd name="connsiteX84" fmla="*/ 496478 w 880189"/>
              <a:gd name="connsiteY84" fmla="*/ 421742 h 852487"/>
              <a:gd name="connsiteX85" fmla="*/ 598846 w 880189"/>
              <a:gd name="connsiteY85" fmla="*/ 431049 h 852487"/>
              <a:gd name="connsiteX86" fmla="*/ 645378 w 880189"/>
              <a:gd name="connsiteY86" fmla="*/ 438805 h 852487"/>
              <a:gd name="connsiteX87" fmla="*/ 845462 w 880189"/>
              <a:gd name="connsiteY87" fmla="*/ 494646 h 852487"/>
              <a:gd name="connsiteX88" fmla="*/ 879586 w 880189"/>
              <a:gd name="connsiteY88" fmla="*/ 550487 h 852487"/>
              <a:gd name="connsiteX89" fmla="*/ 836158 w 880189"/>
              <a:gd name="connsiteY89" fmla="*/ 598572 h 852487"/>
              <a:gd name="connsiteX90" fmla="*/ 833054 w 880189"/>
              <a:gd name="connsiteY90" fmla="*/ 598572 h 852487"/>
              <a:gd name="connsiteX91" fmla="*/ 612806 w 880189"/>
              <a:gd name="connsiteY91" fmla="*/ 564447 h 852487"/>
              <a:gd name="connsiteX92" fmla="*/ 418926 w 880189"/>
              <a:gd name="connsiteY92" fmla="*/ 572203 h 852487"/>
              <a:gd name="connsiteX93" fmla="*/ 394110 w 880189"/>
              <a:gd name="connsiteY93" fmla="*/ 569101 h 852487"/>
              <a:gd name="connsiteX94" fmla="*/ 305702 w 880189"/>
              <a:gd name="connsiteY94" fmla="*/ 657516 h 852487"/>
              <a:gd name="connsiteX95" fmla="*/ 273130 w 880189"/>
              <a:gd name="connsiteY95" fmla="*/ 669925 h 852487"/>
              <a:gd name="connsiteX96" fmla="*/ 262274 w 880189"/>
              <a:gd name="connsiteY96" fmla="*/ 668374 h 852487"/>
              <a:gd name="connsiteX97" fmla="*/ 45126 w 880189"/>
              <a:gd name="connsiteY97" fmla="*/ 610982 h 852487"/>
              <a:gd name="connsiteX98" fmla="*/ 43574 w 880189"/>
              <a:gd name="connsiteY98" fmla="*/ 610982 h 852487"/>
              <a:gd name="connsiteX99" fmla="*/ 15658 w 880189"/>
              <a:gd name="connsiteY99" fmla="*/ 545834 h 852487"/>
              <a:gd name="connsiteX100" fmla="*/ 69942 w 880189"/>
              <a:gd name="connsiteY100" fmla="*/ 503953 h 852487"/>
              <a:gd name="connsiteX101" fmla="*/ 231250 w 880189"/>
              <a:gd name="connsiteY101" fmla="*/ 531873 h 852487"/>
              <a:gd name="connsiteX102" fmla="*/ 304150 w 880189"/>
              <a:gd name="connsiteY102" fmla="*/ 455867 h 852487"/>
              <a:gd name="connsiteX103" fmla="*/ 395662 w 880189"/>
              <a:gd name="connsiteY103" fmla="*/ 268179 h 852487"/>
              <a:gd name="connsiteX104" fmla="*/ 420478 w 880189"/>
              <a:gd name="connsiteY104" fmla="*/ 234053 h 852487"/>
              <a:gd name="connsiteX105" fmla="*/ 380150 w 880189"/>
              <a:gd name="connsiteY105" fmla="*/ 203030 h 852487"/>
              <a:gd name="connsiteX106" fmla="*/ 291742 w 880189"/>
              <a:gd name="connsiteY106" fmla="*/ 283690 h 852487"/>
              <a:gd name="connsiteX107" fmla="*/ 288642 w 880189"/>
              <a:gd name="connsiteY107" fmla="*/ 286792 h 852487"/>
              <a:gd name="connsiteX108" fmla="*/ 234354 w 880189"/>
              <a:gd name="connsiteY108" fmla="*/ 271281 h 852487"/>
              <a:gd name="connsiteX109" fmla="*/ 226598 w 880189"/>
              <a:gd name="connsiteY109" fmla="*/ 218542 h 852487"/>
              <a:gd name="connsiteX110" fmla="*/ 228150 w 880189"/>
              <a:gd name="connsiteY110" fmla="*/ 216991 h 852487"/>
              <a:gd name="connsiteX111" fmla="*/ 353782 w 880189"/>
              <a:gd name="connsiteY111" fmla="*/ 77388 h 852487"/>
              <a:gd name="connsiteX112" fmla="*/ 373170 w 880189"/>
              <a:gd name="connsiteY112" fmla="*/ 65948 h 852487"/>
              <a:gd name="connsiteX113" fmla="*/ 696914 w 880189"/>
              <a:gd name="connsiteY113" fmla="*/ 28575 h 852487"/>
              <a:gd name="connsiteX114" fmla="*/ 615950 w 880189"/>
              <a:gd name="connsiteY114" fmla="*/ 108744 h 852487"/>
              <a:gd name="connsiteX115" fmla="*/ 696914 w 880189"/>
              <a:gd name="connsiteY115" fmla="*/ 188913 h 852487"/>
              <a:gd name="connsiteX116" fmla="*/ 777876 w 880189"/>
              <a:gd name="connsiteY116" fmla="*/ 108744 h 852487"/>
              <a:gd name="connsiteX117" fmla="*/ 696914 w 880189"/>
              <a:gd name="connsiteY117" fmla="*/ 28575 h 852487"/>
              <a:gd name="connsiteX118" fmla="*/ 696914 w 880189"/>
              <a:gd name="connsiteY118" fmla="*/ 0 h 852487"/>
              <a:gd name="connsiteX119" fmla="*/ 804862 w 880189"/>
              <a:gd name="connsiteY119" fmla="*/ 107950 h 852487"/>
              <a:gd name="connsiteX120" fmla="*/ 696914 w 880189"/>
              <a:gd name="connsiteY120" fmla="*/ 215900 h 852487"/>
              <a:gd name="connsiteX121" fmla="*/ 588962 w 880189"/>
              <a:gd name="connsiteY121" fmla="*/ 107950 h 852487"/>
              <a:gd name="connsiteX122" fmla="*/ 696914 w 880189"/>
              <a:gd name="connsiteY122" fmla="*/ 0 h 85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880189" h="852487">
                <a:moveTo>
                  <a:pt x="588170" y="614362"/>
                </a:moveTo>
                <a:cubicBezTo>
                  <a:pt x="595666" y="614362"/>
                  <a:pt x="601662" y="620547"/>
                  <a:pt x="601662" y="628279"/>
                </a:cubicBezTo>
                <a:cubicBezTo>
                  <a:pt x="601662" y="628279"/>
                  <a:pt x="601662" y="628279"/>
                  <a:pt x="601662" y="840117"/>
                </a:cubicBezTo>
                <a:cubicBezTo>
                  <a:pt x="601662" y="846302"/>
                  <a:pt x="595666" y="852487"/>
                  <a:pt x="588170" y="852487"/>
                </a:cubicBezTo>
                <a:cubicBezTo>
                  <a:pt x="580672" y="852487"/>
                  <a:pt x="574674" y="846302"/>
                  <a:pt x="574674" y="840117"/>
                </a:cubicBezTo>
                <a:cubicBezTo>
                  <a:pt x="574674" y="840117"/>
                  <a:pt x="574674" y="840117"/>
                  <a:pt x="574674" y="628279"/>
                </a:cubicBezTo>
                <a:cubicBezTo>
                  <a:pt x="574674" y="620547"/>
                  <a:pt x="580672" y="614362"/>
                  <a:pt x="588170" y="614362"/>
                </a:cubicBezTo>
                <a:close/>
                <a:moveTo>
                  <a:pt x="307502" y="492125"/>
                </a:moveTo>
                <a:cubicBezTo>
                  <a:pt x="307502" y="492125"/>
                  <a:pt x="307502" y="492125"/>
                  <a:pt x="246766" y="555871"/>
                </a:cubicBezTo>
                <a:cubicBezTo>
                  <a:pt x="243650" y="558980"/>
                  <a:pt x="238978" y="560535"/>
                  <a:pt x="234306" y="560535"/>
                </a:cubicBezTo>
                <a:cubicBezTo>
                  <a:pt x="234306" y="560535"/>
                  <a:pt x="234306" y="560535"/>
                  <a:pt x="64546" y="529440"/>
                </a:cubicBezTo>
                <a:cubicBezTo>
                  <a:pt x="61434" y="529440"/>
                  <a:pt x="45858" y="530994"/>
                  <a:pt x="41186" y="551207"/>
                </a:cubicBezTo>
                <a:cubicBezTo>
                  <a:pt x="36514" y="574528"/>
                  <a:pt x="47414" y="582302"/>
                  <a:pt x="52090" y="583857"/>
                </a:cubicBezTo>
                <a:cubicBezTo>
                  <a:pt x="52090" y="583857"/>
                  <a:pt x="52090" y="583857"/>
                  <a:pt x="268566" y="641383"/>
                </a:cubicBezTo>
                <a:cubicBezTo>
                  <a:pt x="274798" y="642938"/>
                  <a:pt x="282586" y="641383"/>
                  <a:pt x="285698" y="638274"/>
                </a:cubicBezTo>
                <a:lnTo>
                  <a:pt x="365126" y="558980"/>
                </a:lnTo>
                <a:cubicBezTo>
                  <a:pt x="349554" y="552761"/>
                  <a:pt x="337094" y="543433"/>
                  <a:pt x="327750" y="532549"/>
                </a:cubicBezTo>
                <a:cubicBezTo>
                  <a:pt x="318406" y="521666"/>
                  <a:pt x="310618" y="507673"/>
                  <a:pt x="307502" y="492125"/>
                </a:cubicBezTo>
                <a:close/>
                <a:moveTo>
                  <a:pt x="128588" y="231775"/>
                </a:moveTo>
                <a:lnTo>
                  <a:pt x="28574" y="336550"/>
                </a:lnTo>
                <a:lnTo>
                  <a:pt x="182562" y="482600"/>
                </a:lnTo>
                <a:lnTo>
                  <a:pt x="282574" y="379413"/>
                </a:lnTo>
                <a:close/>
                <a:moveTo>
                  <a:pt x="126936" y="201612"/>
                </a:moveTo>
                <a:cubicBezTo>
                  <a:pt x="133128" y="201612"/>
                  <a:pt x="139320" y="203168"/>
                  <a:pt x="143964" y="207835"/>
                </a:cubicBezTo>
                <a:cubicBezTo>
                  <a:pt x="143964" y="207835"/>
                  <a:pt x="143964" y="207835"/>
                  <a:pt x="303410" y="361854"/>
                </a:cubicBezTo>
                <a:cubicBezTo>
                  <a:pt x="308054" y="366522"/>
                  <a:pt x="311150" y="371189"/>
                  <a:pt x="311150" y="377412"/>
                </a:cubicBezTo>
                <a:cubicBezTo>
                  <a:pt x="311150" y="383635"/>
                  <a:pt x="309602" y="389858"/>
                  <a:pt x="304958" y="394525"/>
                </a:cubicBezTo>
                <a:cubicBezTo>
                  <a:pt x="304958" y="394525"/>
                  <a:pt x="304958" y="394525"/>
                  <a:pt x="199694" y="504983"/>
                </a:cubicBezTo>
                <a:cubicBezTo>
                  <a:pt x="195050" y="509651"/>
                  <a:pt x="188858" y="512762"/>
                  <a:pt x="184214" y="512762"/>
                </a:cubicBezTo>
                <a:cubicBezTo>
                  <a:pt x="182666" y="512762"/>
                  <a:pt x="182666" y="512762"/>
                  <a:pt x="182666" y="512762"/>
                </a:cubicBezTo>
                <a:cubicBezTo>
                  <a:pt x="176474" y="512762"/>
                  <a:pt x="171830" y="511206"/>
                  <a:pt x="167186" y="506539"/>
                </a:cubicBezTo>
                <a:cubicBezTo>
                  <a:pt x="167186" y="506539"/>
                  <a:pt x="167186" y="506539"/>
                  <a:pt x="6192" y="352520"/>
                </a:cubicBezTo>
                <a:cubicBezTo>
                  <a:pt x="1548" y="347853"/>
                  <a:pt x="0" y="343185"/>
                  <a:pt x="0" y="336962"/>
                </a:cubicBezTo>
                <a:cubicBezTo>
                  <a:pt x="0" y="330739"/>
                  <a:pt x="1548" y="324516"/>
                  <a:pt x="6192" y="319849"/>
                </a:cubicBezTo>
                <a:cubicBezTo>
                  <a:pt x="6192" y="319849"/>
                  <a:pt x="6192" y="319849"/>
                  <a:pt x="111456" y="209391"/>
                </a:cubicBezTo>
                <a:cubicBezTo>
                  <a:pt x="116100" y="204724"/>
                  <a:pt x="120744" y="201612"/>
                  <a:pt x="126936" y="201612"/>
                </a:cubicBezTo>
                <a:close/>
                <a:moveTo>
                  <a:pt x="382920" y="92039"/>
                </a:moveTo>
                <a:cubicBezTo>
                  <a:pt x="379808" y="90487"/>
                  <a:pt x="375144" y="92039"/>
                  <a:pt x="373588" y="93590"/>
                </a:cubicBezTo>
                <a:cubicBezTo>
                  <a:pt x="373588" y="93590"/>
                  <a:pt x="373588" y="93590"/>
                  <a:pt x="249174" y="233239"/>
                </a:cubicBezTo>
                <a:cubicBezTo>
                  <a:pt x="247618" y="236343"/>
                  <a:pt x="246062" y="244101"/>
                  <a:pt x="253838" y="251859"/>
                </a:cubicBezTo>
                <a:cubicBezTo>
                  <a:pt x="261614" y="261169"/>
                  <a:pt x="270946" y="262721"/>
                  <a:pt x="274056" y="261169"/>
                </a:cubicBezTo>
                <a:cubicBezTo>
                  <a:pt x="274056" y="261169"/>
                  <a:pt x="274056" y="261169"/>
                  <a:pt x="370478" y="174276"/>
                </a:cubicBezTo>
                <a:cubicBezTo>
                  <a:pt x="375144" y="169622"/>
                  <a:pt x="382920" y="169622"/>
                  <a:pt x="387584" y="174276"/>
                </a:cubicBezTo>
                <a:cubicBezTo>
                  <a:pt x="387584" y="174276"/>
                  <a:pt x="387584" y="174276"/>
                  <a:pt x="446682" y="219274"/>
                </a:cubicBezTo>
                <a:cubicBezTo>
                  <a:pt x="452902" y="223929"/>
                  <a:pt x="452902" y="231688"/>
                  <a:pt x="449792" y="237894"/>
                </a:cubicBezTo>
                <a:cubicBezTo>
                  <a:pt x="438906" y="253411"/>
                  <a:pt x="428020" y="268927"/>
                  <a:pt x="418688" y="282892"/>
                </a:cubicBezTo>
                <a:cubicBezTo>
                  <a:pt x="373588" y="344959"/>
                  <a:pt x="336264" y="399266"/>
                  <a:pt x="331598" y="462884"/>
                </a:cubicBezTo>
                <a:cubicBezTo>
                  <a:pt x="330044" y="472194"/>
                  <a:pt x="330044" y="495469"/>
                  <a:pt x="347150" y="514089"/>
                </a:cubicBezTo>
                <a:cubicBezTo>
                  <a:pt x="362702" y="532709"/>
                  <a:pt x="387584" y="542019"/>
                  <a:pt x="420244" y="545122"/>
                </a:cubicBezTo>
                <a:cubicBezTo>
                  <a:pt x="466900" y="546674"/>
                  <a:pt x="609976" y="537364"/>
                  <a:pt x="611532" y="537364"/>
                </a:cubicBezTo>
                <a:cubicBezTo>
                  <a:pt x="613086" y="537364"/>
                  <a:pt x="613086" y="537364"/>
                  <a:pt x="613086" y="537364"/>
                </a:cubicBezTo>
                <a:cubicBezTo>
                  <a:pt x="613086" y="537364"/>
                  <a:pt x="614642" y="537364"/>
                  <a:pt x="614642" y="537364"/>
                </a:cubicBezTo>
                <a:cubicBezTo>
                  <a:pt x="614642" y="537364"/>
                  <a:pt x="614642" y="537364"/>
                  <a:pt x="837034" y="571500"/>
                </a:cubicBezTo>
                <a:cubicBezTo>
                  <a:pt x="840144" y="569948"/>
                  <a:pt x="852586" y="566845"/>
                  <a:pt x="854140" y="546674"/>
                </a:cubicBezTo>
                <a:cubicBezTo>
                  <a:pt x="857250" y="521847"/>
                  <a:pt x="843254" y="520296"/>
                  <a:pt x="843254" y="520296"/>
                </a:cubicBezTo>
                <a:cubicBezTo>
                  <a:pt x="841700" y="520296"/>
                  <a:pt x="841700" y="520296"/>
                  <a:pt x="840144" y="520296"/>
                </a:cubicBezTo>
                <a:cubicBezTo>
                  <a:pt x="840144" y="520296"/>
                  <a:pt x="840144" y="520296"/>
                  <a:pt x="637970" y="464436"/>
                </a:cubicBezTo>
                <a:cubicBezTo>
                  <a:pt x="617752" y="458229"/>
                  <a:pt x="611532" y="456678"/>
                  <a:pt x="597534" y="456678"/>
                </a:cubicBezTo>
                <a:cubicBezTo>
                  <a:pt x="597534" y="456678"/>
                  <a:pt x="597534" y="456678"/>
                  <a:pt x="470010" y="445816"/>
                </a:cubicBezTo>
                <a:cubicBezTo>
                  <a:pt x="465344" y="445816"/>
                  <a:pt x="460678" y="442713"/>
                  <a:pt x="459124" y="438058"/>
                </a:cubicBezTo>
                <a:cubicBezTo>
                  <a:pt x="456014" y="433403"/>
                  <a:pt x="457568" y="428748"/>
                  <a:pt x="460678" y="424093"/>
                </a:cubicBezTo>
                <a:cubicBezTo>
                  <a:pt x="484006" y="391508"/>
                  <a:pt x="529106" y="338752"/>
                  <a:pt x="552434" y="317029"/>
                </a:cubicBezTo>
                <a:cubicBezTo>
                  <a:pt x="558656" y="312374"/>
                  <a:pt x="566432" y="312374"/>
                  <a:pt x="572652" y="318580"/>
                </a:cubicBezTo>
                <a:cubicBezTo>
                  <a:pt x="572652" y="318580"/>
                  <a:pt x="572652" y="318580"/>
                  <a:pt x="627084" y="375992"/>
                </a:cubicBezTo>
                <a:cubicBezTo>
                  <a:pt x="639526" y="389957"/>
                  <a:pt x="645746" y="391508"/>
                  <a:pt x="655076" y="393060"/>
                </a:cubicBezTo>
                <a:cubicBezTo>
                  <a:pt x="687736" y="400818"/>
                  <a:pt x="781046" y="425645"/>
                  <a:pt x="785712" y="427196"/>
                </a:cubicBezTo>
                <a:cubicBezTo>
                  <a:pt x="788822" y="427196"/>
                  <a:pt x="798154" y="425645"/>
                  <a:pt x="802820" y="413231"/>
                </a:cubicBezTo>
                <a:cubicBezTo>
                  <a:pt x="805930" y="397715"/>
                  <a:pt x="796598" y="393060"/>
                  <a:pt x="795044" y="391508"/>
                </a:cubicBezTo>
                <a:cubicBezTo>
                  <a:pt x="795044" y="391508"/>
                  <a:pt x="795044" y="391508"/>
                  <a:pt x="672184" y="335649"/>
                </a:cubicBezTo>
                <a:cubicBezTo>
                  <a:pt x="670628" y="334097"/>
                  <a:pt x="669074" y="332545"/>
                  <a:pt x="667518" y="330994"/>
                </a:cubicBezTo>
                <a:cubicBezTo>
                  <a:pt x="667518" y="330994"/>
                  <a:pt x="667518" y="330994"/>
                  <a:pt x="597534" y="237894"/>
                </a:cubicBezTo>
                <a:cubicBezTo>
                  <a:pt x="581984" y="217723"/>
                  <a:pt x="569542" y="203758"/>
                  <a:pt x="546214" y="189793"/>
                </a:cubicBezTo>
                <a:cubicBezTo>
                  <a:pt x="546214" y="189793"/>
                  <a:pt x="546214" y="189793"/>
                  <a:pt x="382920" y="92039"/>
                </a:cubicBezTo>
                <a:close/>
                <a:moveTo>
                  <a:pt x="373170" y="65948"/>
                </a:moveTo>
                <a:cubicBezTo>
                  <a:pt x="380926" y="64203"/>
                  <a:pt x="389458" y="64979"/>
                  <a:pt x="397214" y="69632"/>
                </a:cubicBezTo>
                <a:cubicBezTo>
                  <a:pt x="397214" y="69632"/>
                  <a:pt x="397214" y="69632"/>
                  <a:pt x="560070" y="167354"/>
                </a:cubicBezTo>
                <a:cubicBezTo>
                  <a:pt x="587990" y="184417"/>
                  <a:pt x="601950" y="199928"/>
                  <a:pt x="619010" y="221644"/>
                </a:cubicBezTo>
                <a:cubicBezTo>
                  <a:pt x="619010" y="221644"/>
                  <a:pt x="619010" y="221644"/>
                  <a:pt x="687258" y="313162"/>
                </a:cubicBezTo>
                <a:cubicBezTo>
                  <a:pt x="687258" y="313162"/>
                  <a:pt x="687258" y="313162"/>
                  <a:pt x="805134" y="367452"/>
                </a:cubicBezTo>
                <a:cubicBezTo>
                  <a:pt x="817546" y="372105"/>
                  <a:pt x="836158" y="390719"/>
                  <a:pt x="826850" y="421742"/>
                </a:cubicBezTo>
                <a:cubicBezTo>
                  <a:pt x="819094" y="448111"/>
                  <a:pt x="795830" y="457418"/>
                  <a:pt x="777218" y="454316"/>
                </a:cubicBezTo>
                <a:cubicBezTo>
                  <a:pt x="775666" y="452765"/>
                  <a:pt x="681054" y="427947"/>
                  <a:pt x="648482" y="420191"/>
                </a:cubicBezTo>
                <a:cubicBezTo>
                  <a:pt x="632970" y="417088"/>
                  <a:pt x="622114" y="412435"/>
                  <a:pt x="606602" y="395372"/>
                </a:cubicBezTo>
                <a:cubicBezTo>
                  <a:pt x="606602" y="395372"/>
                  <a:pt x="606602" y="395372"/>
                  <a:pt x="561622" y="347287"/>
                </a:cubicBezTo>
                <a:cubicBezTo>
                  <a:pt x="543010" y="365901"/>
                  <a:pt x="516642" y="396924"/>
                  <a:pt x="496478" y="421742"/>
                </a:cubicBezTo>
                <a:cubicBezTo>
                  <a:pt x="496478" y="421742"/>
                  <a:pt x="496478" y="421742"/>
                  <a:pt x="598846" y="431049"/>
                </a:cubicBezTo>
                <a:cubicBezTo>
                  <a:pt x="614358" y="431049"/>
                  <a:pt x="623666" y="432600"/>
                  <a:pt x="645378" y="438805"/>
                </a:cubicBezTo>
                <a:cubicBezTo>
                  <a:pt x="645378" y="438805"/>
                  <a:pt x="645378" y="438805"/>
                  <a:pt x="845462" y="494646"/>
                </a:cubicBezTo>
                <a:cubicBezTo>
                  <a:pt x="860974" y="496197"/>
                  <a:pt x="884238" y="510157"/>
                  <a:pt x="879586" y="550487"/>
                </a:cubicBezTo>
                <a:cubicBezTo>
                  <a:pt x="876482" y="587714"/>
                  <a:pt x="850118" y="598572"/>
                  <a:pt x="836158" y="598572"/>
                </a:cubicBezTo>
                <a:cubicBezTo>
                  <a:pt x="834606" y="598572"/>
                  <a:pt x="834606" y="598572"/>
                  <a:pt x="833054" y="598572"/>
                </a:cubicBezTo>
                <a:cubicBezTo>
                  <a:pt x="833054" y="598572"/>
                  <a:pt x="833054" y="598572"/>
                  <a:pt x="612806" y="564447"/>
                </a:cubicBezTo>
                <a:cubicBezTo>
                  <a:pt x="595746" y="565998"/>
                  <a:pt x="465458" y="575305"/>
                  <a:pt x="418926" y="572203"/>
                </a:cubicBezTo>
                <a:cubicBezTo>
                  <a:pt x="409622" y="572203"/>
                  <a:pt x="401866" y="570652"/>
                  <a:pt x="394110" y="569101"/>
                </a:cubicBezTo>
                <a:cubicBezTo>
                  <a:pt x="394110" y="569101"/>
                  <a:pt x="394110" y="569101"/>
                  <a:pt x="305702" y="657516"/>
                </a:cubicBezTo>
                <a:cubicBezTo>
                  <a:pt x="297946" y="665272"/>
                  <a:pt x="283986" y="669925"/>
                  <a:pt x="273130" y="669925"/>
                </a:cubicBezTo>
                <a:cubicBezTo>
                  <a:pt x="268478" y="669925"/>
                  <a:pt x="265374" y="669925"/>
                  <a:pt x="262274" y="668374"/>
                </a:cubicBezTo>
                <a:cubicBezTo>
                  <a:pt x="262274" y="668374"/>
                  <a:pt x="262274" y="668374"/>
                  <a:pt x="45126" y="610982"/>
                </a:cubicBezTo>
                <a:cubicBezTo>
                  <a:pt x="45126" y="610982"/>
                  <a:pt x="45126" y="610982"/>
                  <a:pt x="43574" y="610982"/>
                </a:cubicBezTo>
                <a:cubicBezTo>
                  <a:pt x="29618" y="604777"/>
                  <a:pt x="6350" y="584612"/>
                  <a:pt x="15658" y="545834"/>
                </a:cubicBezTo>
                <a:cubicBezTo>
                  <a:pt x="24962" y="505504"/>
                  <a:pt x="60638" y="502401"/>
                  <a:pt x="69942" y="503953"/>
                </a:cubicBezTo>
                <a:cubicBezTo>
                  <a:pt x="69942" y="503953"/>
                  <a:pt x="69942" y="503953"/>
                  <a:pt x="231250" y="531873"/>
                </a:cubicBezTo>
                <a:cubicBezTo>
                  <a:pt x="231250" y="531873"/>
                  <a:pt x="231250" y="531873"/>
                  <a:pt x="304150" y="455867"/>
                </a:cubicBezTo>
                <a:cubicBezTo>
                  <a:pt x="311906" y="387617"/>
                  <a:pt x="352234" y="330224"/>
                  <a:pt x="395662" y="268179"/>
                </a:cubicBezTo>
                <a:cubicBezTo>
                  <a:pt x="403418" y="257321"/>
                  <a:pt x="412722" y="244911"/>
                  <a:pt x="420478" y="234053"/>
                </a:cubicBezTo>
                <a:cubicBezTo>
                  <a:pt x="420478" y="234053"/>
                  <a:pt x="420478" y="234053"/>
                  <a:pt x="380150" y="203030"/>
                </a:cubicBezTo>
                <a:cubicBezTo>
                  <a:pt x="380150" y="203030"/>
                  <a:pt x="380150" y="203030"/>
                  <a:pt x="291742" y="283690"/>
                </a:cubicBezTo>
                <a:cubicBezTo>
                  <a:pt x="290190" y="285241"/>
                  <a:pt x="290190" y="285241"/>
                  <a:pt x="288642" y="286792"/>
                </a:cubicBezTo>
                <a:cubicBezTo>
                  <a:pt x="271578" y="294548"/>
                  <a:pt x="249866" y="288343"/>
                  <a:pt x="234354" y="271281"/>
                </a:cubicBezTo>
                <a:cubicBezTo>
                  <a:pt x="215742" y="251116"/>
                  <a:pt x="220394" y="227849"/>
                  <a:pt x="226598" y="218542"/>
                </a:cubicBezTo>
                <a:cubicBezTo>
                  <a:pt x="226598" y="218542"/>
                  <a:pt x="226598" y="216991"/>
                  <a:pt x="228150" y="216991"/>
                </a:cubicBezTo>
                <a:cubicBezTo>
                  <a:pt x="228150" y="216991"/>
                  <a:pt x="228150" y="216991"/>
                  <a:pt x="353782" y="77388"/>
                </a:cubicBezTo>
                <a:cubicBezTo>
                  <a:pt x="358438" y="71959"/>
                  <a:pt x="365418" y="67693"/>
                  <a:pt x="373170" y="65948"/>
                </a:cubicBezTo>
                <a:close/>
                <a:moveTo>
                  <a:pt x="696914" y="28575"/>
                </a:moveTo>
                <a:cubicBezTo>
                  <a:pt x="652198" y="28575"/>
                  <a:pt x="615950" y="64468"/>
                  <a:pt x="615950" y="108744"/>
                </a:cubicBezTo>
                <a:cubicBezTo>
                  <a:pt x="615950" y="153020"/>
                  <a:pt x="652198" y="188913"/>
                  <a:pt x="696914" y="188913"/>
                </a:cubicBezTo>
                <a:cubicBezTo>
                  <a:pt x="741628" y="188913"/>
                  <a:pt x="777876" y="153020"/>
                  <a:pt x="777876" y="108744"/>
                </a:cubicBezTo>
                <a:cubicBezTo>
                  <a:pt x="777876" y="64468"/>
                  <a:pt x="741628" y="28575"/>
                  <a:pt x="696914" y="28575"/>
                </a:cubicBezTo>
                <a:close/>
                <a:moveTo>
                  <a:pt x="696914" y="0"/>
                </a:moveTo>
                <a:cubicBezTo>
                  <a:pt x="756532" y="0"/>
                  <a:pt x="804862" y="48331"/>
                  <a:pt x="804862" y="107950"/>
                </a:cubicBezTo>
                <a:cubicBezTo>
                  <a:pt x="804862" y="167569"/>
                  <a:pt x="756532" y="215900"/>
                  <a:pt x="696914" y="215900"/>
                </a:cubicBezTo>
                <a:cubicBezTo>
                  <a:pt x="637294" y="215900"/>
                  <a:pt x="588962" y="167569"/>
                  <a:pt x="588962" y="107950"/>
                </a:cubicBezTo>
                <a:cubicBezTo>
                  <a:pt x="588962" y="48331"/>
                  <a:pt x="637294" y="0"/>
                  <a:pt x="6969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6" name="Freeform: Shape 335">
            <a:extLst>
              <a:ext uri="{FF2B5EF4-FFF2-40B4-BE49-F238E27FC236}">
                <a16:creationId xmlns:a16="http://schemas.microsoft.com/office/drawing/2014/main" id="{4363B53F-E3FC-44B8-9CCC-1D0025B2FE02}"/>
              </a:ext>
            </a:extLst>
          </p:cNvPr>
          <p:cNvSpPr>
            <a:spLocks/>
          </p:cNvSpPr>
          <p:nvPr/>
        </p:nvSpPr>
        <p:spPr bwMode="auto">
          <a:xfrm>
            <a:off x="1119850" y="3152152"/>
            <a:ext cx="544425" cy="591631"/>
          </a:xfrm>
          <a:custGeom>
            <a:avLst/>
            <a:gdLst>
              <a:gd name="connsiteX0" fmla="*/ 697823 w 857509"/>
              <a:gd name="connsiteY0" fmla="*/ 625475 h 931863"/>
              <a:gd name="connsiteX1" fmla="*/ 857509 w 857509"/>
              <a:gd name="connsiteY1" fmla="*/ 625475 h 931863"/>
              <a:gd name="connsiteX2" fmla="*/ 857509 w 857509"/>
              <a:gd name="connsiteY2" fmla="*/ 653329 h 931863"/>
              <a:gd name="connsiteX3" fmla="*/ 711775 w 857509"/>
              <a:gd name="connsiteY3" fmla="*/ 653329 h 931863"/>
              <a:gd name="connsiteX4" fmla="*/ 711775 w 857509"/>
              <a:gd name="connsiteY4" fmla="*/ 778669 h 931863"/>
              <a:gd name="connsiteX5" fmla="*/ 697823 w 857509"/>
              <a:gd name="connsiteY5" fmla="*/ 791049 h 931863"/>
              <a:gd name="connsiteX6" fmla="*/ 516429 w 857509"/>
              <a:gd name="connsiteY6" fmla="*/ 791049 h 931863"/>
              <a:gd name="connsiteX7" fmla="*/ 516429 w 857509"/>
              <a:gd name="connsiteY7" fmla="*/ 917937 h 931863"/>
              <a:gd name="connsiteX8" fmla="*/ 502477 w 857509"/>
              <a:gd name="connsiteY8" fmla="*/ 931863 h 931863"/>
              <a:gd name="connsiteX9" fmla="*/ 327285 w 857509"/>
              <a:gd name="connsiteY9" fmla="*/ 931863 h 931863"/>
              <a:gd name="connsiteX10" fmla="*/ 327285 w 857509"/>
              <a:gd name="connsiteY10" fmla="*/ 905557 h 931863"/>
              <a:gd name="connsiteX11" fmla="*/ 490073 w 857509"/>
              <a:gd name="connsiteY11" fmla="*/ 905557 h 931863"/>
              <a:gd name="connsiteX12" fmla="*/ 490073 w 857509"/>
              <a:gd name="connsiteY12" fmla="*/ 778669 h 931863"/>
              <a:gd name="connsiteX13" fmla="*/ 502477 w 857509"/>
              <a:gd name="connsiteY13" fmla="*/ 764743 h 931863"/>
              <a:gd name="connsiteX14" fmla="*/ 685419 w 857509"/>
              <a:gd name="connsiteY14" fmla="*/ 764743 h 931863"/>
              <a:gd name="connsiteX15" fmla="*/ 685419 w 857509"/>
              <a:gd name="connsiteY15" fmla="*/ 639402 h 931863"/>
              <a:gd name="connsiteX16" fmla="*/ 697823 w 857509"/>
              <a:gd name="connsiteY16" fmla="*/ 625475 h 931863"/>
              <a:gd name="connsiteX17" fmla="*/ 351317 w 857509"/>
              <a:gd name="connsiteY17" fmla="*/ 506412 h 931863"/>
              <a:gd name="connsiteX18" fmla="*/ 346687 w 857509"/>
              <a:gd name="connsiteY18" fmla="*/ 611936 h 931863"/>
              <a:gd name="connsiteX19" fmla="*/ 346687 w 857509"/>
              <a:gd name="connsiteY19" fmla="*/ 615040 h 931863"/>
              <a:gd name="connsiteX20" fmla="*/ 343601 w 857509"/>
              <a:gd name="connsiteY20" fmla="*/ 625903 h 931863"/>
              <a:gd name="connsiteX21" fmla="*/ 311189 w 857509"/>
              <a:gd name="connsiteY21" fmla="*/ 739186 h 931863"/>
              <a:gd name="connsiteX22" fmla="*/ 320449 w 857509"/>
              <a:gd name="connsiteY22" fmla="*/ 771774 h 931863"/>
              <a:gd name="connsiteX23" fmla="*/ 357491 w 857509"/>
              <a:gd name="connsiteY23" fmla="*/ 762464 h 931863"/>
              <a:gd name="connsiteX24" fmla="*/ 402249 w 857509"/>
              <a:gd name="connsiteY24" fmla="*/ 642973 h 931863"/>
              <a:gd name="connsiteX25" fmla="*/ 408423 w 857509"/>
              <a:gd name="connsiteY25" fmla="*/ 611936 h 931863"/>
              <a:gd name="connsiteX26" fmla="*/ 414597 w 857509"/>
              <a:gd name="connsiteY26" fmla="*/ 535897 h 931863"/>
              <a:gd name="connsiteX27" fmla="*/ 351317 w 857509"/>
              <a:gd name="connsiteY27" fmla="*/ 506412 h 931863"/>
              <a:gd name="connsiteX28" fmla="*/ 106621 w 857509"/>
              <a:gd name="connsiteY28" fmla="*/ 384175 h 931863"/>
              <a:gd name="connsiteX29" fmla="*/ 30421 w 857509"/>
              <a:gd name="connsiteY29" fmla="*/ 481013 h 931863"/>
              <a:gd name="connsiteX30" fmla="*/ 182821 w 857509"/>
              <a:gd name="connsiteY30" fmla="*/ 601663 h 931863"/>
              <a:gd name="connsiteX31" fmla="*/ 259021 w 857509"/>
              <a:gd name="connsiteY31" fmla="*/ 503238 h 931863"/>
              <a:gd name="connsiteX32" fmla="*/ 102945 w 857509"/>
              <a:gd name="connsiteY32" fmla="*/ 354523 h 931863"/>
              <a:gd name="connsiteX33" fmla="*/ 119845 w 857509"/>
              <a:gd name="connsiteY33" fmla="*/ 358597 h 931863"/>
              <a:gd name="connsiteX34" fmla="*/ 278341 w 857509"/>
              <a:gd name="connsiteY34" fmla="*/ 484312 h 931863"/>
              <a:gd name="connsiteX35" fmla="*/ 283005 w 857509"/>
              <a:gd name="connsiteY35" fmla="*/ 516904 h 931863"/>
              <a:gd name="connsiteX36" fmla="*/ 200649 w 857509"/>
              <a:gd name="connsiteY36" fmla="*/ 620890 h 931863"/>
              <a:gd name="connsiteX37" fmla="*/ 182001 w 857509"/>
              <a:gd name="connsiteY37" fmla="*/ 628650 h 931863"/>
              <a:gd name="connsiteX38" fmla="*/ 168017 w 857509"/>
              <a:gd name="connsiteY38" fmla="*/ 623994 h 931863"/>
              <a:gd name="connsiteX39" fmla="*/ 9517 w 857509"/>
              <a:gd name="connsiteY39" fmla="*/ 498280 h 931863"/>
              <a:gd name="connsiteX40" fmla="*/ 4857 w 857509"/>
              <a:gd name="connsiteY40" fmla="*/ 465687 h 931863"/>
              <a:gd name="connsiteX41" fmla="*/ 87213 w 857509"/>
              <a:gd name="connsiteY41" fmla="*/ 363253 h 931863"/>
              <a:gd name="connsiteX42" fmla="*/ 102945 w 857509"/>
              <a:gd name="connsiteY42" fmla="*/ 354523 h 931863"/>
              <a:gd name="connsiteX43" fmla="*/ 466865 w 857509"/>
              <a:gd name="connsiteY43" fmla="*/ 199335 h 931863"/>
              <a:gd name="connsiteX44" fmla="*/ 426215 w 857509"/>
              <a:gd name="connsiteY44" fmla="*/ 202822 h 931863"/>
              <a:gd name="connsiteX45" fmla="*/ 335969 w 857509"/>
              <a:gd name="connsiteY45" fmla="*/ 244664 h 931863"/>
              <a:gd name="connsiteX46" fmla="*/ 317297 w 857509"/>
              <a:gd name="connsiteY46" fmla="*/ 253962 h 931863"/>
              <a:gd name="connsiteX47" fmla="*/ 300181 w 857509"/>
              <a:gd name="connsiteY47" fmla="*/ 264810 h 931863"/>
              <a:gd name="connsiteX48" fmla="*/ 228607 w 857509"/>
              <a:gd name="connsiteY48" fmla="*/ 345395 h 931863"/>
              <a:gd name="connsiteX49" fmla="*/ 217715 w 857509"/>
              <a:gd name="connsiteY49" fmla="*/ 370190 h 931863"/>
              <a:gd name="connsiteX50" fmla="*/ 223939 w 857509"/>
              <a:gd name="connsiteY50" fmla="*/ 384137 h 931863"/>
              <a:gd name="connsiteX51" fmla="*/ 258171 w 857509"/>
              <a:gd name="connsiteY51" fmla="*/ 382588 h 931863"/>
              <a:gd name="connsiteX52" fmla="*/ 328189 w 857509"/>
              <a:gd name="connsiteY52" fmla="*/ 315951 h 931863"/>
              <a:gd name="connsiteX53" fmla="*/ 331301 w 857509"/>
              <a:gd name="connsiteY53" fmla="*/ 314401 h 931863"/>
              <a:gd name="connsiteX54" fmla="*/ 373311 w 857509"/>
              <a:gd name="connsiteY54" fmla="*/ 286506 h 931863"/>
              <a:gd name="connsiteX55" fmla="*/ 381091 w 857509"/>
              <a:gd name="connsiteY55" fmla="*/ 283407 h 931863"/>
              <a:gd name="connsiteX56" fmla="*/ 388871 w 857509"/>
              <a:gd name="connsiteY56" fmla="*/ 286506 h 931863"/>
              <a:gd name="connsiteX57" fmla="*/ 391983 w 857509"/>
              <a:gd name="connsiteY57" fmla="*/ 303553 h 931863"/>
              <a:gd name="connsiteX58" fmla="*/ 334413 w 857509"/>
              <a:gd name="connsiteY58" fmla="*/ 425979 h 931863"/>
              <a:gd name="connsiteX59" fmla="*/ 354641 w 857509"/>
              <a:gd name="connsiteY59" fmla="*/ 477120 h 931863"/>
              <a:gd name="connsiteX60" fmla="*/ 511793 w 857509"/>
              <a:gd name="connsiteY60" fmla="*/ 545306 h 931863"/>
              <a:gd name="connsiteX61" fmla="*/ 514905 w 857509"/>
              <a:gd name="connsiteY61" fmla="*/ 546856 h 931863"/>
              <a:gd name="connsiteX62" fmla="*/ 524241 w 857509"/>
              <a:gd name="connsiteY62" fmla="*/ 559254 h 931863"/>
              <a:gd name="connsiteX63" fmla="*/ 530463 w 857509"/>
              <a:gd name="connsiteY63" fmla="*/ 683230 h 931863"/>
              <a:gd name="connsiteX64" fmla="*/ 560027 w 857509"/>
              <a:gd name="connsiteY64" fmla="*/ 708025 h 931863"/>
              <a:gd name="connsiteX65" fmla="*/ 586479 w 857509"/>
              <a:gd name="connsiteY65" fmla="*/ 675481 h 931863"/>
              <a:gd name="connsiteX66" fmla="*/ 588035 w 857509"/>
              <a:gd name="connsiteY66" fmla="*/ 520511 h 931863"/>
              <a:gd name="connsiteX67" fmla="*/ 583367 w 857509"/>
              <a:gd name="connsiteY67" fmla="*/ 500365 h 931863"/>
              <a:gd name="connsiteX68" fmla="*/ 465113 w 857509"/>
              <a:gd name="connsiteY68" fmla="*/ 435278 h 931863"/>
              <a:gd name="connsiteX69" fmla="*/ 458889 w 857509"/>
              <a:gd name="connsiteY69" fmla="*/ 432178 h 931863"/>
              <a:gd name="connsiteX70" fmla="*/ 452665 w 857509"/>
              <a:gd name="connsiteY70" fmla="*/ 413582 h 931863"/>
              <a:gd name="connsiteX71" fmla="*/ 490009 w 857509"/>
              <a:gd name="connsiteY71" fmla="*/ 331448 h 931863"/>
              <a:gd name="connsiteX72" fmla="*/ 499345 w 857509"/>
              <a:gd name="connsiteY72" fmla="*/ 323699 h 931863"/>
              <a:gd name="connsiteX73" fmla="*/ 511793 w 857509"/>
              <a:gd name="connsiteY73" fmla="*/ 326798 h 931863"/>
              <a:gd name="connsiteX74" fmla="*/ 541355 w 857509"/>
              <a:gd name="connsiteY74" fmla="*/ 357793 h 931863"/>
              <a:gd name="connsiteX75" fmla="*/ 555359 w 857509"/>
              <a:gd name="connsiteY75" fmla="*/ 368640 h 931863"/>
              <a:gd name="connsiteX76" fmla="*/ 558471 w 857509"/>
              <a:gd name="connsiteY76" fmla="*/ 368640 h 931863"/>
              <a:gd name="connsiteX77" fmla="*/ 647161 w 857509"/>
              <a:gd name="connsiteY77" fmla="*/ 415131 h 931863"/>
              <a:gd name="connsiteX78" fmla="*/ 667389 w 857509"/>
              <a:gd name="connsiteY78" fmla="*/ 421330 h 931863"/>
              <a:gd name="connsiteX79" fmla="*/ 682949 w 857509"/>
              <a:gd name="connsiteY79" fmla="*/ 410482 h 931863"/>
              <a:gd name="connsiteX80" fmla="*/ 684505 w 857509"/>
              <a:gd name="connsiteY80" fmla="*/ 393436 h 931863"/>
              <a:gd name="connsiteX81" fmla="*/ 670501 w 857509"/>
              <a:gd name="connsiteY81" fmla="*/ 376389 h 931863"/>
              <a:gd name="connsiteX82" fmla="*/ 594259 w 857509"/>
              <a:gd name="connsiteY82" fmla="*/ 331448 h 931863"/>
              <a:gd name="connsiteX83" fmla="*/ 589591 w 857509"/>
              <a:gd name="connsiteY83" fmla="*/ 326798 h 931863"/>
              <a:gd name="connsiteX84" fmla="*/ 522685 w 857509"/>
              <a:gd name="connsiteY84" fmla="*/ 230717 h 931863"/>
              <a:gd name="connsiteX85" fmla="*/ 466865 w 857509"/>
              <a:gd name="connsiteY85" fmla="*/ 199335 h 931863"/>
              <a:gd name="connsiteX86" fmla="*/ 450185 w 857509"/>
              <a:gd name="connsiteY86" fmla="*/ 171554 h 931863"/>
              <a:gd name="connsiteX87" fmla="*/ 544119 w 857509"/>
              <a:gd name="connsiteY87" fmla="*/ 214788 h 931863"/>
              <a:gd name="connsiteX88" fmla="*/ 609211 w 857509"/>
              <a:gd name="connsiteY88" fmla="*/ 309505 h 931863"/>
              <a:gd name="connsiteX89" fmla="*/ 683601 w 857509"/>
              <a:gd name="connsiteY89" fmla="*/ 352981 h 931863"/>
              <a:gd name="connsiteX90" fmla="*/ 709949 w 857509"/>
              <a:gd name="connsiteY90" fmla="*/ 387142 h 931863"/>
              <a:gd name="connsiteX91" fmla="*/ 705299 w 857509"/>
              <a:gd name="connsiteY91" fmla="*/ 424407 h 931863"/>
              <a:gd name="connsiteX92" fmla="*/ 666553 w 857509"/>
              <a:gd name="connsiteY92" fmla="*/ 449251 h 931863"/>
              <a:gd name="connsiteX93" fmla="*/ 634007 w 857509"/>
              <a:gd name="connsiteY93" fmla="*/ 439935 h 931863"/>
              <a:gd name="connsiteX94" fmla="*/ 542569 w 857509"/>
              <a:gd name="connsiteY94" fmla="*/ 391800 h 931863"/>
              <a:gd name="connsiteX95" fmla="*/ 520871 w 857509"/>
              <a:gd name="connsiteY95" fmla="*/ 376273 h 931863"/>
              <a:gd name="connsiteX96" fmla="*/ 506923 w 857509"/>
              <a:gd name="connsiteY96" fmla="*/ 360745 h 931863"/>
              <a:gd name="connsiteX97" fmla="*/ 483675 w 857509"/>
              <a:gd name="connsiteY97" fmla="*/ 413538 h 931863"/>
              <a:gd name="connsiteX98" fmla="*/ 596811 w 857509"/>
              <a:gd name="connsiteY98" fmla="*/ 477200 h 931863"/>
              <a:gd name="connsiteX99" fmla="*/ 615409 w 857509"/>
              <a:gd name="connsiteY99" fmla="*/ 520677 h 931863"/>
              <a:gd name="connsiteX100" fmla="*/ 613859 w 857509"/>
              <a:gd name="connsiteY100" fmla="*/ 675951 h 931863"/>
              <a:gd name="connsiteX101" fmla="*/ 559617 w 857509"/>
              <a:gd name="connsiteY101" fmla="*/ 734955 h 931863"/>
              <a:gd name="connsiteX102" fmla="*/ 502273 w 857509"/>
              <a:gd name="connsiteY102" fmla="*/ 685267 h 931863"/>
              <a:gd name="connsiteX103" fmla="*/ 497623 w 857509"/>
              <a:gd name="connsiteY103" fmla="*/ 570365 h 931863"/>
              <a:gd name="connsiteX104" fmla="*/ 441831 w 857509"/>
              <a:gd name="connsiteY104" fmla="*/ 547074 h 931863"/>
              <a:gd name="connsiteX105" fmla="*/ 435631 w 857509"/>
              <a:gd name="connsiteY105" fmla="*/ 615394 h 931863"/>
              <a:gd name="connsiteX106" fmla="*/ 427881 w 857509"/>
              <a:gd name="connsiteY106" fmla="*/ 652660 h 931863"/>
              <a:gd name="connsiteX107" fmla="*/ 382937 w 857509"/>
              <a:gd name="connsiteY107" fmla="*/ 773773 h 931863"/>
              <a:gd name="connsiteX108" fmla="*/ 337993 w 857509"/>
              <a:gd name="connsiteY108" fmla="*/ 803275 h 931863"/>
              <a:gd name="connsiteX109" fmla="*/ 311645 w 857509"/>
              <a:gd name="connsiteY109" fmla="*/ 798617 h 931863"/>
              <a:gd name="connsiteX110" fmla="*/ 285299 w 857509"/>
              <a:gd name="connsiteY110" fmla="*/ 731849 h 931863"/>
              <a:gd name="connsiteX111" fmla="*/ 317845 w 857509"/>
              <a:gd name="connsiteY111" fmla="*/ 618500 h 931863"/>
              <a:gd name="connsiteX112" fmla="*/ 320945 w 857509"/>
              <a:gd name="connsiteY112" fmla="*/ 609183 h 931863"/>
              <a:gd name="connsiteX113" fmla="*/ 325593 w 857509"/>
              <a:gd name="connsiteY113" fmla="*/ 489622 h 931863"/>
              <a:gd name="connsiteX114" fmla="*/ 308547 w 857509"/>
              <a:gd name="connsiteY114" fmla="*/ 415091 h 931863"/>
              <a:gd name="connsiteX115" fmla="*/ 345741 w 857509"/>
              <a:gd name="connsiteY115" fmla="*/ 337454 h 931863"/>
              <a:gd name="connsiteX116" fmla="*/ 277549 w 857509"/>
              <a:gd name="connsiteY116" fmla="*/ 402669 h 931863"/>
              <a:gd name="connsiteX117" fmla="*/ 206259 w 857509"/>
              <a:gd name="connsiteY117" fmla="*/ 405775 h 931863"/>
              <a:gd name="connsiteX118" fmla="*/ 190761 w 857509"/>
              <a:gd name="connsiteY118" fmla="*/ 370062 h 931863"/>
              <a:gd name="connsiteX119" fmla="*/ 209357 w 857509"/>
              <a:gd name="connsiteY119" fmla="*/ 326585 h 931863"/>
              <a:gd name="connsiteX120" fmla="*/ 282199 w 857509"/>
              <a:gd name="connsiteY120" fmla="*/ 245843 h 931863"/>
              <a:gd name="connsiteX121" fmla="*/ 306997 w 857509"/>
              <a:gd name="connsiteY121" fmla="*/ 228762 h 931863"/>
              <a:gd name="connsiteX122" fmla="*/ 324045 w 857509"/>
              <a:gd name="connsiteY122" fmla="*/ 219446 h 931863"/>
              <a:gd name="connsiteX123" fmla="*/ 418583 w 857509"/>
              <a:gd name="connsiteY123" fmla="*/ 177522 h 931863"/>
              <a:gd name="connsiteX124" fmla="*/ 450185 w 857509"/>
              <a:gd name="connsiteY124" fmla="*/ 171554 h 931863"/>
              <a:gd name="connsiteX125" fmla="*/ 588429 w 857509"/>
              <a:gd name="connsiteY125" fmla="*/ 26987 h 931863"/>
              <a:gd name="connsiteX126" fmla="*/ 516197 w 857509"/>
              <a:gd name="connsiteY126" fmla="*/ 98425 h 931863"/>
              <a:gd name="connsiteX127" fmla="*/ 588429 w 857509"/>
              <a:gd name="connsiteY127" fmla="*/ 169863 h 931863"/>
              <a:gd name="connsiteX128" fmla="*/ 660661 w 857509"/>
              <a:gd name="connsiteY128" fmla="*/ 98425 h 931863"/>
              <a:gd name="connsiteX129" fmla="*/ 588429 w 857509"/>
              <a:gd name="connsiteY129" fmla="*/ 26987 h 931863"/>
              <a:gd name="connsiteX130" fmla="*/ 588429 w 857509"/>
              <a:gd name="connsiteY130" fmla="*/ 0 h 931863"/>
              <a:gd name="connsiteX131" fmla="*/ 687649 w 857509"/>
              <a:gd name="connsiteY131" fmla="*/ 99219 h 931863"/>
              <a:gd name="connsiteX132" fmla="*/ 588429 w 857509"/>
              <a:gd name="connsiteY132" fmla="*/ 198438 h 931863"/>
              <a:gd name="connsiteX133" fmla="*/ 489209 w 857509"/>
              <a:gd name="connsiteY133" fmla="*/ 99219 h 931863"/>
              <a:gd name="connsiteX134" fmla="*/ 588429 w 857509"/>
              <a:gd name="connsiteY134" fmla="*/ 0 h 93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857509" h="931863">
                <a:moveTo>
                  <a:pt x="697823" y="625475"/>
                </a:moveTo>
                <a:lnTo>
                  <a:pt x="857509" y="625475"/>
                </a:lnTo>
                <a:cubicBezTo>
                  <a:pt x="857509" y="625475"/>
                  <a:pt x="857509" y="625475"/>
                  <a:pt x="857509" y="653329"/>
                </a:cubicBezTo>
                <a:cubicBezTo>
                  <a:pt x="857509" y="653329"/>
                  <a:pt x="857509" y="653329"/>
                  <a:pt x="711775" y="653329"/>
                </a:cubicBezTo>
                <a:cubicBezTo>
                  <a:pt x="711775" y="653329"/>
                  <a:pt x="711775" y="653329"/>
                  <a:pt x="711775" y="778669"/>
                </a:cubicBezTo>
                <a:cubicBezTo>
                  <a:pt x="711775" y="784859"/>
                  <a:pt x="705575" y="791049"/>
                  <a:pt x="697823" y="791049"/>
                </a:cubicBezTo>
                <a:cubicBezTo>
                  <a:pt x="697823" y="791049"/>
                  <a:pt x="697823" y="791049"/>
                  <a:pt x="516429" y="791049"/>
                </a:cubicBezTo>
                <a:cubicBezTo>
                  <a:pt x="516429" y="791049"/>
                  <a:pt x="516429" y="791049"/>
                  <a:pt x="516429" y="917937"/>
                </a:cubicBezTo>
                <a:cubicBezTo>
                  <a:pt x="516429" y="925674"/>
                  <a:pt x="510229" y="931863"/>
                  <a:pt x="502477" y="931863"/>
                </a:cubicBezTo>
                <a:cubicBezTo>
                  <a:pt x="502477" y="931863"/>
                  <a:pt x="502477" y="931863"/>
                  <a:pt x="327285" y="931863"/>
                </a:cubicBezTo>
                <a:cubicBezTo>
                  <a:pt x="327285" y="931863"/>
                  <a:pt x="327285" y="931863"/>
                  <a:pt x="327285" y="905557"/>
                </a:cubicBezTo>
                <a:cubicBezTo>
                  <a:pt x="327285" y="905557"/>
                  <a:pt x="327285" y="905557"/>
                  <a:pt x="490073" y="905557"/>
                </a:cubicBezTo>
                <a:cubicBezTo>
                  <a:pt x="490073" y="905557"/>
                  <a:pt x="490073" y="905557"/>
                  <a:pt x="490073" y="778669"/>
                </a:cubicBezTo>
                <a:cubicBezTo>
                  <a:pt x="490073" y="770932"/>
                  <a:pt x="494725" y="764743"/>
                  <a:pt x="502477" y="764743"/>
                </a:cubicBezTo>
                <a:cubicBezTo>
                  <a:pt x="502477" y="764743"/>
                  <a:pt x="502477" y="764743"/>
                  <a:pt x="685419" y="764743"/>
                </a:cubicBezTo>
                <a:cubicBezTo>
                  <a:pt x="685419" y="764743"/>
                  <a:pt x="685419" y="764743"/>
                  <a:pt x="685419" y="639402"/>
                </a:cubicBezTo>
                <a:cubicBezTo>
                  <a:pt x="685419" y="631665"/>
                  <a:pt x="691621" y="625475"/>
                  <a:pt x="697823" y="625475"/>
                </a:cubicBezTo>
                <a:close/>
                <a:moveTo>
                  <a:pt x="351317" y="506412"/>
                </a:moveTo>
                <a:cubicBezTo>
                  <a:pt x="351317" y="506412"/>
                  <a:pt x="351317" y="506412"/>
                  <a:pt x="346687" y="611936"/>
                </a:cubicBezTo>
                <a:cubicBezTo>
                  <a:pt x="346687" y="613488"/>
                  <a:pt x="346687" y="613488"/>
                  <a:pt x="346687" y="615040"/>
                </a:cubicBezTo>
                <a:cubicBezTo>
                  <a:pt x="346687" y="615040"/>
                  <a:pt x="346687" y="615040"/>
                  <a:pt x="343601" y="625903"/>
                </a:cubicBezTo>
                <a:cubicBezTo>
                  <a:pt x="334341" y="656939"/>
                  <a:pt x="315819" y="722116"/>
                  <a:pt x="311189" y="739186"/>
                </a:cubicBezTo>
                <a:cubicBezTo>
                  <a:pt x="303473" y="765567"/>
                  <a:pt x="320449" y="771774"/>
                  <a:pt x="320449" y="771774"/>
                </a:cubicBezTo>
                <a:cubicBezTo>
                  <a:pt x="348231" y="782637"/>
                  <a:pt x="354405" y="767119"/>
                  <a:pt x="357491" y="762464"/>
                </a:cubicBezTo>
                <a:cubicBezTo>
                  <a:pt x="362121" y="748497"/>
                  <a:pt x="383729" y="691080"/>
                  <a:pt x="402249" y="642973"/>
                </a:cubicBezTo>
                <a:cubicBezTo>
                  <a:pt x="405337" y="633662"/>
                  <a:pt x="406879" y="625903"/>
                  <a:pt x="408423" y="611936"/>
                </a:cubicBezTo>
                <a:cubicBezTo>
                  <a:pt x="408423" y="611936"/>
                  <a:pt x="408423" y="611936"/>
                  <a:pt x="414597" y="535897"/>
                </a:cubicBezTo>
                <a:cubicBezTo>
                  <a:pt x="391445" y="525034"/>
                  <a:pt x="368295" y="515723"/>
                  <a:pt x="351317" y="506412"/>
                </a:cubicBezTo>
                <a:close/>
                <a:moveTo>
                  <a:pt x="106621" y="384175"/>
                </a:moveTo>
                <a:lnTo>
                  <a:pt x="30421" y="481013"/>
                </a:lnTo>
                <a:lnTo>
                  <a:pt x="182821" y="601663"/>
                </a:lnTo>
                <a:lnTo>
                  <a:pt x="259021" y="503238"/>
                </a:lnTo>
                <a:close/>
                <a:moveTo>
                  <a:pt x="102945" y="354523"/>
                </a:moveTo>
                <a:cubicBezTo>
                  <a:pt x="108969" y="353553"/>
                  <a:pt x="115185" y="354717"/>
                  <a:pt x="119845" y="358597"/>
                </a:cubicBezTo>
                <a:cubicBezTo>
                  <a:pt x="119845" y="358597"/>
                  <a:pt x="119845" y="358597"/>
                  <a:pt x="278341" y="484312"/>
                </a:cubicBezTo>
                <a:cubicBezTo>
                  <a:pt x="289221" y="492072"/>
                  <a:pt x="290773" y="507592"/>
                  <a:pt x="283005" y="516904"/>
                </a:cubicBezTo>
                <a:cubicBezTo>
                  <a:pt x="283005" y="516904"/>
                  <a:pt x="283005" y="516904"/>
                  <a:pt x="200649" y="620890"/>
                </a:cubicBezTo>
                <a:cubicBezTo>
                  <a:pt x="195985" y="625546"/>
                  <a:pt x="189769" y="628650"/>
                  <a:pt x="182001" y="628650"/>
                </a:cubicBezTo>
                <a:cubicBezTo>
                  <a:pt x="177337" y="628650"/>
                  <a:pt x="172677" y="627098"/>
                  <a:pt x="168017" y="623994"/>
                </a:cubicBezTo>
                <a:cubicBezTo>
                  <a:pt x="168017" y="623994"/>
                  <a:pt x="168017" y="623994"/>
                  <a:pt x="9517" y="498280"/>
                </a:cubicBezTo>
                <a:cubicBezTo>
                  <a:pt x="-1359" y="490520"/>
                  <a:pt x="-2915" y="476552"/>
                  <a:pt x="4857" y="465687"/>
                </a:cubicBezTo>
                <a:cubicBezTo>
                  <a:pt x="4857" y="465687"/>
                  <a:pt x="4857" y="465687"/>
                  <a:pt x="87213" y="363253"/>
                </a:cubicBezTo>
                <a:cubicBezTo>
                  <a:pt x="91097" y="358597"/>
                  <a:pt x="96925" y="355493"/>
                  <a:pt x="102945" y="354523"/>
                </a:cubicBezTo>
                <a:close/>
                <a:moveTo>
                  <a:pt x="466865" y="199335"/>
                </a:moveTo>
                <a:cubicBezTo>
                  <a:pt x="447999" y="197398"/>
                  <a:pt x="431661" y="201273"/>
                  <a:pt x="426215" y="202822"/>
                </a:cubicBezTo>
                <a:cubicBezTo>
                  <a:pt x="405987" y="209021"/>
                  <a:pt x="360865" y="232267"/>
                  <a:pt x="335969" y="244664"/>
                </a:cubicBezTo>
                <a:cubicBezTo>
                  <a:pt x="328189" y="249313"/>
                  <a:pt x="320409" y="252413"/>
                  <a:pt x="317297" y="253962"/>
                </a:cubicBezTo>
                <a:cubicBezTo>
                  <a:pt x="311073" y="257062"/>
                  <a:pt x="306405" y="260161"/>
                  <a:pt x="300181" y="264810"/>
                </a:cubicBezTo>
                <a:cubicBezTo>
                  <a:pt x="300181" y="264810"/>
                  <a:pt x="300181" y="264810"/>
                  <a:pt x="228607" y="345395"/>
                </a:cubicBezTo>
                <a:cubicBezTo>
                  <a:pt x="220827" y="353143"/>
                  <a:pt x="216161" y="362442"/>
                  <a:pt x="217715" y="370190"/>
                </a:cubicBezTo>
                <a:cubicBezTo>
                  <a:pt x="217715" y="376389"/>
                  <a:pt x="219271" y="381038"/>
                  <a:pt x="223939" y="384137"/>
                </a:cubicBezTo>
                <a:cubicBezTo>
                  <a:pt x="233275" y="393436"/>
                  <a:pt x="248835" y="393436"/>
                  <a:pt x="258171" y="382588"/>
                </a:cubicBezTo>
                <a:cubicBezTo>
                  <a:pt x="258171" y="382588"/>
                  <a:pt x="258171" y="382588"/>
                  <a:pt x="328189" y="315951"/>
                </a:cubicBezTo>
                <a:cubicBezTo>
                  <a:pt x="329745" y="314401"/>
                  <a:pt x="329745" y="314401"/>
                  <a:pt x="331301" y="314401"/>
                </a:cubicBezTo>
                <a:cubicBezTo>
                  <a:pt x="331301" y="314401"/>
                  <a:pt x="331301" y="314401"/>
                  <a:pt x="373311" y="286506"/>
                </a:cubicBezTo>
                <a:cubicBezTo>
                  <a:pt x="374867" y="284956"/>
                  <a:pt x="377979" y="283407"/>
                  <a:pt x="381091" y="283407"/>
                </a:cubicBezTo>
                <a:cubicBezTo>
                  <a:pt x="384203" y="283407"/>
                  <a:pt x="387315" y="284956"/>
                  <a:pt x="388871" y="286506"/>
                </a:cubicBezTo>
                <a:cubicBezTo>
                  <a:pt x="393539" y="291155"/>
                  <a:pt x="395095" y="297354"/>
                  <a:pt x="391983" y="303553"/>
                </a:cubicBezTo>
                <a:cubicBezTo>
                  <a:pt x="391983" y="303553"/>
                  <a:pt x="343749" y="399634"/>
                  <a:pt x="334413" y="425979"/>
                </a:cubicBezTo>
                <a:cubicBezTo>
                  <a:pt x="331301" y="430629"/>
                  <a:pt x="321965" y="460073"/>
                  <a:pt x="354641" y="477120"/>
                </a:cubicBezTo>
                <a:cubicBezTo>
                  <a:pt x="393539" y="498815"/>
                  <a:pt x="491565" y="537558"/>
                  <a:pt x="511793" y="545306"/>
                </a:cubicBezTo>
                <a:cubicBezTo>
                  <a:pt x="511793" y="545306"/>
                  <a:pt x="511793" y="545306"/>
                  <a:pt x="514905" y="546856"/>
                </a:cubicBezTo>
                <a:cubicBezTo>
                  <a:pt x="519573" y="549956"/>
                  <a:pt x="524241" y="554605"/>
                  <a:pt x="524241" y="559254"/>
                </a:cubicBezTo>
                <a:cubicBezTo>
                  <a:pt x="524241" y="559254"/>
                  <a:pt x="524241" y="559254"/>
                  <a:pt x="530463" y="683230"/>
                </a:cubicBezTo>
                <a:cubicBezTo>
                  <a:pt x="530463" y="692528"/>
                  <a:pt x="535131" y="708025"/>
                  <a:pt x="560027" y="708025"/>
                </a:cubicBezTo>
                <a:cubicBezTo>
                  <a:pt x="583367" y="708025"/>
                  <a:pt x="586479" y="684780"/>
                  <a:pt x="586479" y="675481"/>
                </a:cubicBezTo>
                <a:cubicBezTo>
                  <a:pt x="588035" y="636739"/>
                  <a:pt x="588035" y="536008"/>
                  <a:pt x="588035" y="520511"/>
                </a:cubicBezTo>
                <a:cubicBezTo>
                  <a:pt x="588035" y="511213"/>
                  <a:pt x="588035" y="503465"/>
                  <a:pt x="583367" y="500365"/>
                </a:cubicBezTo>
                <a:cubicBezTo>
                  <a:pt x="556915" y="483318"/>
                  <a:pt x="486897" y="446126"/>
                  <a:pt x="465113" y="435278"/>
                </a:cubicBezTo>
                <a:cubicBezTo>
                  <a:pt x="465113" y="435278"/>
                  <a:pt x="465113" y="435278"/>
                  <a:pt x="458889" y="432178"/>
                </a:cubicBezTo>
                <a:cubicBezTo>
                  <a:pt x="452665" y="429079"/>
                  <a:pt x="449555" y="421330"/>
                  <a:pt x="452665" y="413582"/>
                </a:cubicBezTo>
                <a:cubicBezTo>
                  <a:pt x="452665" y="413582"/>
                  <a:pt x="452665" y="413582"/>
                  <a:pt x="490009" y="331448"/>
                </a:cubicBezTo>
                <a:cubicBezTo>
                  <a:pt x="491565" y="326798"/>
                  <a:pt x="494677" y="323699"/>
                  <a:pt x="499345" y="323699"/>
                </a:cubicBezTo>
                <a:cubicBezTo>
                  <a:pt x="504013" y="322149"/>
                  <a:pt x="508681" y="323699"/>
                  <a:pt x="511793" y="326798"/>
                </a:cubicBezTo>
                <a:cubicBezTo>
                  <a:pt x="511793" y="326798"/>
                  <a:pt x="511793" y="326798"/>
                  <a:pt x="541355" y="357793"/>
                </a:cubicBezTo>
                <a:cubicBezTo>
                  <a:pt x="546023" y="362442"/>
                  <a:pt x="549135" y="365541"/>
                  <a:pt x="555359" y="368640"/>
                </a:cubicBezTo>
                <a:cubicBezTo>
                  <a:pt x="555359" y="368640"/>
                  <a:pt x="555359" y="368640"/>
                  <a:pt x="558471" y="368640"/>
                </a:cubicBezTo>
                <a:cubicBezTo>
                  <a:pt x="558471" y="368640"/>
                  <a:pt x="558471" y="368640"/>
                  <a:pt x="647161" y="415131"/>
                </a:cubicBezTo>
                <a:cubicBezTo>
                  <a:pt x="654941" y="419781"/>
                  <a:pt x="661165" y="421330"/>
                  <a:pt x="667389" y="421330"/>
                </a:cubicBezTo>
                <a:cubicBezTo>
                  <a:pt x="672057" y="421330"/>
                  <a:pt x="678281" y="416681"/>
                  <a:pt x="682949" y="410482"/>
                </a:cubicBezTo>
                <a:cubicBezTo>
                  <a:pt x="686061" y="407383"/>
                  <a:pt x="686061" y="398085"/>
                  <a:pt x="684505" y="393436"/>
                </a:cubicBezTo>
                <a:cubicBezTo>
                  <a:pt x="682949" y="387237"/>
                  <a:pt x="678281" y="381038"/>
                  <a:pt x="670501" y="376389"/>
                </a:cubicBezTo>
                <a:cubicBezTo>
                  <a:pt x="670501" y="376389"/>
                  <a:pt x="670501" y="376389"/>
                  <a:pt x="594259" y="331448"/>
                </a:cubicBezTo>
                <a:cubicBezTo>
                  <a:pt x="592703" y="329898"/>
                  <a:pt x="591147" y="328348"/>
                  <a:pt x="589591" y="326798"/>
                </a:cubicBezTo>
                <a:cubicBezTo>
                  <a:pt x="589591" y="326798"/>
                  <a:pt x="589591" y="326798"/>
                  <a:pt x="522685" y="230717"/>
                </a:cubicBezTo>
                <a:cubicBezTo>
                  <a:pt x="507125" y="209021"/>
                  <a:pt x="485731" y="201273"/>
                  <a:pt x="466865" y="199335"/>
                </a:cubicBezTo>
                <a:close/>
                <a:moveTo>
                  <a:pt x="450185" y="171554"/>
                </a:moveTo>
                <a:cubicBezTo>
                  <a:pt x="483675" y="169370"/>
                  <a:pt x="520871" y="179851"/>
                  <a:pt x="544119" y="214788"/>
                </a:cubicBezTo>
                <a:cubicBezTo>
                  <a:pt x="544119" y="214788"/>
                  <a:pt x="544119" y="214788"/>
                  <a:pt x="609211" y="309505"/>
                </a:cubicBezTo>
                <a:cubicBezTo>
                  <a:pt x="609211" y="309505"/>
                  <a:pt x="609211" y="309505"/>
                  <a:pt x="683601" y="352981"/>
                </a:cubicBezTo>
                <a:cubicBezTo>
                  <a:pt x="697549" y="360745"/>
                  <a:pt x="706849" y="373167"/>
                  <a:pt x="709949" y="387142"/>
                </a:cubicBezTo>
                <a:cubicBezTo>
                  <a:pt x="713049" y="396458"/>
                  <a:pt x="713049" y="413538"/>
                  <a:pt x="705299" y="424407"/>
                </a:cubicBezTo>
                <a:cubicBezTo>
                  <a:pt x="696001" y="439935"/>
                  <a:pt x="682051" y="449251"/>
                  <a:pt x="666553" y="449251"/>
                </a:cubicBezTo>
                <a:cubicBezTo>
                  <a:pt x="655705" y="449251"/>
                  <a:pt x="644857" y="446146"/>
                  <a:pt x="634007" y="439935"/>
                </a:cubicBezTo>
                <a:cubicBezTo>
                  <a:pt x="634007" y="439935"/>
                  <a:pt x="634007" y="439935"/>
                  <a:pt x="542569" y="391800"/>
                </a:cubicBezTo>
                <a:cubicBezTo>
                  <a:pt x="534819" y="387142"/>
                  <a:pt x="528619" y="384036"/>
                  <a:pt x="520871" y="376273"/>
                </a:cubicBezTo>
                <a:cubicBezTo>
                  <a:pt x="520871" y="376273"/>
                  <a:pt x="520871" y="376273"/>
                  <a:pt x="506923" y="360745"/>
                </a:cubicBezTo>
                <a:cubicBezTo>
                  <a:pt x="506923" y="360745"/>
                  <a:pt x="506923" y="360745"/>
                  <a:pt x="483675" y="413538"/>
                </a:cubicBezTo>
                <a:cubicBezTo>
                  <a:pt x="510023" y="427513"/>
                  <a:pt x="573565" y="461673"/>
                  <a:pt x="596811" y="477200"/>
                </a:cubicBezTo>
                <a:cubicBezTo>
                  <a:pt x="615409" y="488070"/>
                  <a:pt x="615409" y="511361"/>
                  <a:pt x="615409" y="520677"/>
                </a:cubicBezTo>
                <a:cubicBezTo>
                  <a:pt x="615409" y="536204"/>
                  <a:pt x="615409" y="637132"/>
                  <a:pt x="613859" y="675951"/>
                </a:cubicBezTo>
                <a:cubicBezTo>
                  <a:pt x="612309" y="711664"/>
                  <a:pt x="590613" y="734955"/>
                  <a:pt x="559617" y="734955"/>
                </a:cubicBezTo>
                <a:cubicBezTo>
                  <a:pt x="519321" y="734955"/>
                  <a:pt x="503823" y="708558"/>
                  <a:pt x="502273" y="685267"/>
                </a:cubicBezTo>
                <a:cubicBezTo>
                  <a:pt x="502273" y="685267"/>
                  <a:pt x="502273" y="685267"/>
                  <a:pt x="497623" y="570365"/>
                </a:cubicBezTo>
                <a:cubicBezTo>
                  <a:pt x="485225" y="565706"/>
                  <a:pt x="465077" y="556390"/>
                  <a:pt x="441831" y="547074"/>
                </a:cubicBezTo>
                <a:cubicBezTo>
                  <a:pt x="441831" y="547074"/>
                  <a:pt x="441831" y="547074"/>
                  <a:pt x="435631" y="615394"/>
                </a:cubicBezTo>
                <a:cubicBezTo>
                  <a:pt x="435631" y="632474"/>
                  <a:pt x="430981" y="643343"/>
                  <a:pt x="427881" y="652660"/>
                </a:cubicBezTo>
                <a:cubicBezTo>
                  <a:pt x="420133" y="675951"/>
                  <a:pt x="390687" y="755140"/>
                  <a:pt x="382937" y="773773"/>
                </a:cubicBezTo>
                <a:cubicBezTo>
                  <a:pt x="373639" y="792406"/>
                  <a:pt x="358141" y="803275"/>
                  <a:pt x="337993" y="803275"/>
                </a:cubicBezTo>
                <a:cubicBezTo>
                  <a:pt x="330243" y="803275"/>
                  <a:pt x="320945" y="801722"/>
                  <a:pt x="311645" y="798617"/>
                </a:cubicBezTo>
                <a:cubicBezTo>
                  <a:pt x="296147" y="792406"/>
                  <a:pt x="272901" y="769115"/>
                  <a:pt x="285299" y="731849"/>
                </a:cubicBezTo>
                <a:cubicBezTo>
                  <a:pt x="289949" y="714769"/>
                  <a:pt x="308547" y="649554"/>
                  <a:pt x="317845" y="618500"/>
                </a:cubicBezTo>
                <a:cubicBezTo>
                  <a:pt x="317845" y="618500"/>
                  <a:pt x="317845" y="618500"/>
                  <a:pt x="320945" y="609183"/>
                </a:cubicBezTo>
                <a:cubicBezTo>
                  <a:pt x="320945" y="609183"/>
                  <a:pt x="320945" y="609183"/>
                  <a:pt x="325593" y="489622"/>
                </a:cubicBezTo>
                <a:cubicBezTo>
                  <a:pt x="302347" y="467884"/>
                  <a:pt x="300797" y="438382"/>
                  <a:pt x="308547" y="415091"/>
                </a:cubicBezTo>
                <a:cubicBezTo>
                  <a:pt x="314745" y="401116"/>
                  <a:pt x="331793" y="366956"/>
                  <a:pt x="345741" y="337454"/>
                </a:cubicBezTo>
                <a:cubicBezTo>
                  <a:pt x="345741" y="337454"/>
                  <a:pt x="345741" y="337454"/>
                  <a:pt x="277549" y="402669"/>
                </a:cubicBezTo>
                <a:cubicBezTo>
                  <a:pt x="258951" y="421302"/>
                  <a:pt x="226405" y="422855"/>
                  <a:pt x="206259" y="405775"/>
                </a:cubicBezTo>
                <a:cubicBezTo>
                  <a:pt x="196959" y="396458"/>
                  <a:pt x="190761" y="384036"/>
                  <a:pt x="190761" y="370062"/>
                </a:cubicBezTo>
                <a:cubicBezTo>
                  <a:pt x="190761" y="354534"/>
                  <a:pt x="196959" y="339007"/>
                  <a:pt x="209357" y="326585"/>
                </a:cubicBezTo>
                <a:cubicBezTo>
                  <a:pt x="209357" y="326585"/>
                  <a:pt x="209357" y="326585"/>
                  <a:pt x="282199" y="245843"/>
                </a:cubicBezTo>
                <a:cubicBezTo>
                  <a:pt x="289949" y="236526"/>
                  <a:pt x="297697" y="233421"/>
                  <a:pt x="306997" y="228762"/>
                </a:cubicBezTo>
                <a:cubicBezTo>
                  <a:pt x="310095" y="227210"/>
                  <a:pt x="316295" y="224104"/>
                  <a:pt x="324045" y="219446"/>
                </a:cubicBezTo>
                <a:cubicBezTo>
                  <a:pt x="350391" y="207024"/>
                  <a:pt x="395335" y="183733"/>
                  <a:pt x="418583" y="177522"/>
                </a:cubicBezTo>
                <a:cubicBezTo>
                  <a:pt x="428269" y="174417"/>
                  <a:pt x="439021" y="172282"/>
                  <a:pt x="450185" y="171554"/>
                </a:cubicBezTo>
                <a:close/>
                <a:moveTo>
                  <a:pt x="588429" y="26987"/>
                </a:moveTo>
                <a:cubicBezTo>
                  <a:pt x="548537" y="26987"/>
                  <a:pt x="516197" y="58971"/>
                  <a:pt x="516197" y="98425"/>
                </a:cubicBezTo>
                <a:cubicBezTo>
                  <a:pt x="516197" y="137879"/>
                  <a:pt x="548537" y="169863"/>
                  <a:pt x="588429" y="169863"/>
                </a:cubicBezTo>
                <a:cubicBezTo>
                  <a:pt x="628321" y="169863"/>
                  <a:pt x="660661" y="137879"/>
                  <a:pt x="660661" y="98425"/>
                </a:cubicBezTo>
                <a:cubicBezTo>
                  <a:pt x="660661" y="58971"/>
                  <a:pt x="628321" y="26987"/>
                  <a:pt x="588429" y="26987"/>
                </a:cubicBezTo>
                <a:close/>
                <a:moveTo>
                  <a:pt x="588429" y="0"/>
                </a:moveTo>
                <a:cubicBezTo>
                  <a:pt x="643225" y="0"/>
                  <a:pt x="687649" y="44422"/>
                  <a:pt x="687649" y="99219"/>
                </a:cubicBezTo>
                <a:cubicBezTo>
                  <a:pt x="687649" y="154016"/>
                  <a:pt x="643225" y="198438"/>
                  <a:pt x="588429" y="198438"/>
                </a:cubicBezTo>
                <a:cubicBezTo>
                  <a:pt x="533633" y="198438"/>
                  <a:pt x="489209" y="154016"/>
                  <a:pt x="489209" y="99219"/>
                </a:cubicBezTo>
                <a:cubicBezTo>
                  <a:pt x="489209" y="44422"/>
                  <a:pt x="533633" y="0"/>
                  <a:pt x="5884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7" name="Freeform: Shape 316">
            <a:extLst>
              <a:ext uri="{FF2B5EF4-FFF2-40B4-BE49-F238E27FC236}">
                <a16:creationId xmlns:a16="http://schemas.microsoft.com/office/drawing/2014/main" id="{8CCB7E89-613B-40A9-85B1-96A49820C2B1}"/>
              </a:ext>
            </a:extLst>
          </p:cNvPr>
          <p:cNvSpPr>
            <a:spLocks/>
          </p:cNvSpPr>
          <p:nvPr/>
        </p:nvSpPr>
        <p:spPr bwMode="auto">
          <a:xfrm>
            <a:off x="6741531" y="3230767"/>
            <a:ext cx="588607" cy="434401"/>
          </a:xfrm>
          <a:custGeom>
            <a:avLst/>
            <a:gdLst>
              <a:gd name="connsiteX0" fmla="*/ 111125 w 927100"/>
              <a:gd name="connsiteY0" fmla="*/ 604838 h 684213"/>
              <a:gd name="connsiteX1" fmla="*/ 138113 w 927100"/>
              <a:gd name="connsiteY1" fmla="*/ 604838 h 684213"/>
              <a:gd name="connsiteX2" fmla="*/ 138113 w 927100"/>
              <a:gd name="connsiteY2" fmla="*/ 682626 h 684213"/>
              <a:gd name="connsiteX3" fmla="*/ 111125 w 927100"/>
              <a:gd name="connsiteY3" fmla="*/ 682626 h 684213"/>
              <a:gd name="connsiteX4" fmla="*/ 203994 w 927100"/>
              <a:gd name="connsiteY4" fmla="*/ 177800 h 684213"/>
              <a:gd name="connsiteX5" fmla="*/ 106362 w 927100"/>
              <a:gd name="connsiteY5" fmla="*/ 275432 h 684213"/>
              <a:gd name="connsiteX6" fmla="*/ 203994 w 927100"/>
              <a:gd name="connsiteY6" fmla="*/ 373064 h 684213"/>
              <a:gd name="connsiteX7" fmla="*/ 301626 w 927100"/>
              <a:gd name="connsiteY7" fmla="*/ 275432 h 684213"/>
              <a:gd name="connsiteX8" fmla="*/ 203994 w 927100"/>
              <a:gd name="connsiteY8" fmla="*/ 177800 h 684213"/>
              <a:gd name="connsiteX9" fmla="*/ 755650 w 927100"/>
              <a:gd name="connsiteY9" fmla="*/ 127000 h 684213"/>
              <a:gd name="connsiteX10" fmla="*/ 700087 w 927100"/>
              <a:gd name="connsiteY10" fmla="*/ 133350 h 684213"/>
              <a:gd name="connsiteX11" fmla="*/ 747712 w 927100"/>
              <a:gd name="connsiteY11" fmla="*/ 182563 h 684213"/>
              <a:gd name="connsiteX12" fmla="*/ 770287 w 927100"/>
              <a:gd name="connsiteY12" fmla="*/ 95250 h 684213"/>
              <a:gd name="connsiteX13" fmla="*/ 782733 w 927100"/>
              <a:gd name="connsiteY13" fmla="*/ 99919 h 684213"/>
              <a:gd name="connsiteX14" fmla="*/ 785844 w 927100"/>
              <a:gd name="connsiteY14" fmla="*/ 110812 h 684213"/>
              <a:gd name="connsiteX15" fmla="*/ 770287 w 927100"/>
              <a:gd name="connsiteY15" fmla="*/ 213519 h 684213"/>
              <a:gd name="connsiteX16" fmla="*/ 760952 w 927100"/>
              <a:gd name="connsiteY16" fmla="*/ 224412 h 684213"/>
              <a:gd name="connsiteX17" fmla="*/ 757841 w 927100"/>
              <a:gd name="connsiteY17" fmla="*/ 224412 h 684213"/>
              <a:gd name="connsiteX18" fmla="*/ 746950 w 927100"/>
              <a:gd name="connsiteY18" fmla="*/ 221300 h 684213"/>
              <a:gd name="connsiteX19" fmla="*/ 714280 w 927100"/>
              <a:gd name="connsiteY19" fmla="*/ 188620 h 684213"/>
              <a:gd name="connsiteX20" fmla="*/ 625602 w 927100"/>
              <a:gd name="connsiteY20" fmla="*/ 277322 h 684213"/>
              <a:gd name="connsiteX21" fmla="*/ 606933 w 927100"/>
              <a:gd name="connsiteY21" fmla="*/ 277322 h 684213"/>
              <a:gd name="connsiteX22" fmla="*/ 540035 w 927100"/>
              <a:gd name="connsiteY22" fmla="*/ 210407 h 684213"/>
              <a:gd name="connsiteX23" fmla="*/ 418687 w 927100"/>
              <a:gd name="connsiteY23" fmla="*/ 331788 h 684213"/>
              <a:gd name="connsiteX24" fmla="*/ 398462 w 927100"/>
              <a:gd name="connsiteY24" fmla="*/ 313114 h 684213"/>
              <a:gd name="connsiteX25" fmla="*/ 530701 w 927100"/>
              <a:gd name="connsiteY25" fmla="*/ 180839 h 684213"/>
              <a:gd name="connsiteX26" fmla="*/ 549370 w 927100"/>
              <a:gd name="connsiteY26" fmla="*/ 180839 h 684213"/>
              <a:gd name="connsiteX27" fmla="*/ 616267 w 927100"/>
              <a:gd name="connsiteY27" fmla="*/ 247755 h 684213"/>
              <a:gd name="connsiteX28" fmla="*/ 695611 w 927100"/>
              <a:gd name="connsiteY28" fmla="*/ 168390 h 684213"/>
              <a:gd name="connsiteX29" fmla="*/ 661384 w 927100"/>
              <a:gd name="connsiteY29" fmla="*/ 134154 h 684213"/>
              <a:gd name="connsiteX30" fmla="*/ 658273 w 927100"/>
              <a:gd name="connsiteY30" fmla="*/ 121705 h 684213"/>
              <a:gd name="connsiteX31" fmla="*/ 669163 w 927100"/>
              <a:gd name="connsiteY31" fmla="*/ 112368 h 684213"/>
              <a:gd name="connsiteX32" fmla="*/ 770287 w 927100"/>
              <a:gd name="connsiteY32" fmla="*/ 95250 h 684213"/>
              <a:gd name="connsiteX33" fmla="*/ 270210 w 927100"/>
              <a:gd name="connsiteY33" fmla="*/ 0 h 684213"/>
              <a:gd name="connsiteX34" fmla="*/ 914677 w 927100"/>
              <a:gd name="connsiteY34" fmla="*/ 0 h 684213"/>
              <a:gd name="connsiteX35" fmla="*/ 927100 w 927100"/>
              <a:gd name="connsiteY35" fmla="*/ 13964 h 684213"/>
              <a:gd name="connsiteX36" fmla="*/ 927100 w 927100"/>
              <a:gd name="connsiteY36" fmla="*/ 496481 h 684213"/>
              <a:gd name="connsiteX37" fmla="*/ 914677 w 927100"/>
              <a:gd name="connsiteY37" fmla="*/ 510445 h 684213"/>
              <a:gd name="connsiteX38" fmla="*/ 450350 w 927100"/>
              <a:gd name="connsiteY38" fmla="*/ 510445 h 684213"/>
              <a:gd name="connsiteX39" fmla="*/ 350962 w 927100"/>
              <a:gd name="connsiteY39" fmla="*/ 549232 h 684213"/>
              <a:gd name="connsiteX40" fmla="*/ 350962 w 927100"/>
              <a:gd name="connsiteY40" fmla="*/ 684213 h 684213"/>
              <a:gd name="connsiteX41" fmla="*/ 323010 w 927100"/>
              <a:gd name="connsiteY41" fmla="*/ 684213 h 684213"/>
              <a:gd name="connsiteX42" fmla="*/ 323010 w 927100"/>
              <a:gd name="connsiteY42" fmla="*/ 539923 h 684213"/>
              <a:gd name="connsiteX43" fmla="*/ 332327 w 927100"/>
              <a:gd name="connsiteY43" fmla="*/ 525960 h 684213"/>
              <a:gd name="connsiteX44" fmla="*/ 577690 w 927100"/>
              <a:gd name="connsiteY44" fmla="*/ 409597 h 684213"/>
              <a:gd name="connsiteX45" fmla="*/ 587008 w 927100"/>
              <a:gd name="connsiteY45" fmla="*/ 355294 h 684213"/>
              <a:gd name="connsiteX46" fmla="*/ 541973 w 927100"/>
              <a:gd name="connsiteY46" fmla="*/ 342882 h 684213"/>
              <a:gd name="connsiteX47" fmla="*/ 501597 w 927100"/>
              <a:gd name="connsiteY47" fmla="*/ 361500 h 684213"/>
              <a:gd name="connsiteX48" fmla="*/ 282634 w 927100"/>
              <a:gd name="connsiteY48" fmla="*/ 429766 h 684213"/>
              <a:gd name="connsiteX49" fmla="*/ 212752 w 927100"/>
              <a:gd name="connsiteY49" fmla="*/ 491827 h 684213"/>
              <a:gd name="connsiteX50" fmla="*/ 194116 w 927100"/>
              <a:gd name="connsiteY50" fmla="*/ 491827 h 684213"/>
              <a:gd name="connsiteX51" fmla="*/ 136658 w 927100"/>
              <a:gd name="connsiteY51" fmla="*/ 442179 h 684213"/>
              <a:gd name="connsiteX52" fmla="*/ 27953 w 927100"/>
              <a:gd name="connsiteY52" fmla="*/ 567850 h 684213"/>
              <a:gd name="connsiteX53" fmla="*/ 27953 w 927100"/>
              <a:gd name="connsiteY53" fmla="*/ 684213 h 684213"/>
              <a:gd name="connsiteX54" fmla="*/ 0 w 927100"/>
              <a:gd name="connsiteY54" fmla="*/ 684213 h 684213"/>
              <a:gd name="connsiteX55" fmla="*/ 0 w 927100"/>
              <a:gd name="connsiteY55" fmla="*/ 567850 h 684213"/>
              <a:gd name="connsiteX56" fmla="*/ 138211 w 927100"/>
              <a:gd name="connsiteY56" fmla="*/ 412700 h 684213"/>
              <a:gd name="connsiteX57" fmla="*/ 149081 w 927100"/>
              <a:gd name="connsiteY57" fmla="*/ 415803 h 684213"/>
              <a:gd name="connsiteX58" fmla="*/ 203434 w 927100"/>
              <a:gd name="connsiteY58" fmla="*/ 462348 h 684213"/>
              <a:gd name="connsiteX59" fmla="*/ 268657 w 927100"/>
              <a:gd name="connsiteY59" fmla="*/ 406494 h 684213"/>
              <a:gd name="connsiteX60" fmla="*/ 276422 w 927100"/>
              <a:gd name="connsiteY60" fmla="*/ 401839 h 684213"/>
              <a:gd name="connsiteX61" fmla="*/ 490726 w 927100"/>
              <a:gd name="connsiteY61" fmla="*/ 336676 h 684213"/>
              <a:gd name="connsiteX62" fmla="*/ 531102 w 927100"/>
              <a:gd name="connsiteY62" fmla="*/ 318058 h 684213"/>
              <a:gd name="connsiteX63" fmla="*/ 608749 w 927100"/>
              <a:gd name="connsiteY63" fmla="*/ 339779 h 684213"/>
              <a:gd name="connsiteX64" fmla="*/ 594773 w 927100"/>
              <a:gd name="connsiteY64" fmla="*/ 431318 h 684213"/>
              <a:gd name="connsiteX65" fmla="*/ 507809 w 927100"/>
              <a:gd name="connsiteY65" fmla="*/ 482518 h 684213"/>
              <a:gd name="connsiteX66" fmla="*/ 900700 w 927100"/>
              <a:gd name="connsiteY66" fmla="*/ 482518 h 684213"/>
              <a:gd name="connsiteX67" fmla="*/ 900700 w 927100"/>
              <a:gd name="connsiteY67" fmla="*/ 26376 h 684213"/>
              <a:gd name="connsiteX68" fmla="*/ 284186 w 927100"/>
              <a:gd name="connsiteY68" fmla="*/ 26376 h 684213"/>
              <a:gd name="connsiteX69" fmla="*/ 284186 w 927100"/>
              <a:gd name="connsiteY69" fmla="*/ 178423 h 684213"/>
              <a:gd name="connsiteX70" fmla="*/ 327668 w 927100"/>
              <a:gd name="connsiteY70" fmla="*/ 274616 h 684213"/>
              <a:gd name="connsiteX71" fmla="*/ 203434 w 927100"/>
              <a:gd name="connsiteY71" fmla="*/ 398736 h 684213"/>
              <a:gd name="connsiteX72" fmla="*/ 79200 w 927100"/>
              <a:gd name="connsiteY72" fmla="*/ 274616 h 684213"/>
              <a:gd name="connsiteX73" fmla="*/ 203434 w 927100"/>
              <a:gd name="connsiteY73" fmla="*/ 150496 h 684213"/>
              <a:gd name="connsiteX74" fmla="*/ 256234 w 927100"/>
              <a:gd name="connsiteY74" fmla="*/ 161356 h 684213"/>
              <a:gd name="connsiteX75" fmla="*/ 256234 w 927100"/>
              <a:gd name="connsiteY75" fmla="*/ 13964 h 684213"/>
              <a:gd name="connsiteX76" fmla="*/ 270210 w 927100"/>
              <a:gd name="connsiteY76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927100" h="684213">
                <a:moveTo>
                  <a:pt x="111125" y="604838"/>
                </a:moveTo>
                <a:lnTo>
                  <a:pt x="138113" y="604838"/>
                </a:lnTo>
                <a:lnTo>
                  <a:pt x="138113" y="682626"/>
                </a:lnTo>
                <a:lnTo>
                  <a:pt x="111125" y="682626"/>
                </a:lnTo>
                <a:close/>
                <a:moveTo>
                  <a:pt x="203994" y="177800"/>
                </a:moveTo>
                <a:cubicBezTo>
                  <a:pt x="150073" y="177800"/>
                  <a:pt x="106362" y="221511"/>
                  <a:pt x="106362" y="275432"/>
                </a:cubicBezTo>
                <a:cubicBezTo>
                  <a:pt x="106362" y="329353"/>
                  <a:pt x="150073" y="373064"/>
                  <a:pt x="203994" y="373064"/>
                </a:cubicBezTo>
                <a:cubicBezTo>
                  <a:pt x="257915" y="373064"/>
                  <a:pt x="301626" y="329353"/>
                  <a:pt x="301626" y="275432"/>
                </a:cubicBezTo>
                <a:cubicBezTo>
                  <a:pt x="301626" y="221511"/>
                  <a:pt x="257915" y="177800"/>
                  <a:pt x="203994" y="177800"/>
                </a:cubicBezTo>
                <a:close/>
                <a:moveTo>
                  <a:pt x="755650" y="127000"/>
                </a:moveTo>
                <a:lnTo>
                  <a:pt x="700087" y="133350"/>
                </a:lnTo>
                <a:lnTo>
                  <a:pt x="747712" y="182563"/>
                </a:lnTo>
                <a:close/>
                <a:moveTo>
                  <a:pt x="770287" y="95250"/>
                </a:moveTo>
                <a:cubicBezTo>
                  <a:pt x="774954" y="95250"/>
                  <a:pt x="779621" y="96806"/>
                  <a:pt x="782733" y="99919"/>
                </a:cubicBezTo>
                <a:cubicBezTo>
                  <a:pt x="785844" y="103031"/>
                  <a:pt x="787400" y="107699"/>
                  <a:pt x="785844" y="110812"/>
                </a:cubicBezTo>
                <a:cubicBezTo>
                  <a:pt x="785844" y="110812"/>
                  <a:pt x="785844" y="110812"/>
                  <a:pt x="770287" y="213519"/>
                </a:cubicBezTo>
                <a:cubicBezTo>
                  <a:pt x="770287" y="218188"/>
                  <a:pt x="765619" y="222856"/>
                  <a:pt x="760952" y="224412"/>
                </a:cubicBezTo>
                <a:cubicBezTo>
                  <a:pt x="759396" y="224412"/>
                  <a:pt x="759396" y="224412"/>
                  <a:pt x="757841" y="224412"/>
                </a:cubicBezTo>
                <a:cubicBezTo>
                  <a:pt x="753173" y="224412"/>
                  <a:pt x="750062" y="222856"/>
                  <a:pt x="746950" y="221300"/>
                </a:cubicBezTo>
                <a:cubicBezTo>
                  <a:pt x="746950" y="221300"/>
                  <a:pt x="746950" y="221300"/>
                  <a:pt x="714280" y="188620"/>
                </a:cubicBezTo>
                <a:cubicBezTo>
                  <a:pt x="714280" y="188620"/>
                  <a:pt x="714280" y="188620"/>
                  <a:pt x="625602" y="277322"/>
                </a:cubicBezTo>
                <a:cubicBezTo>
                  <a:pt x="620935" y="281991"/>
                  <a:pt x="611600" y="281991"/>
                  <a:pt x="606933" y="277322"/>
                </a:cubicBezTo>
                <a:cubicBezTo>
                  <a:pt x="606933" y="277322"/>
                  <a:pt x="606933" y="277322"/>
                  <a:pt x="540035" y="210407"/>
                </a:cubicBezTo>
                <a:cubicBezTo>
                  <a:pt x="540035" y="210407"/>
                  <a:pt x="540035" y="210407"/>
                  <a:pt x="418687" y="331788"/>
                </a:cubicBezTo>
                <a:cubicBezTo>
                  <a:pt x="418687" y="331788"/>
                  <a:pt x="418687" y="331788"/>
                  <a:pt x="398462" y="313114"/>
                </a:cubicBezTo>
                <a:cubicBezTo>
                  <a:pt x="398462" y="313114"/>
                  <a:pt x="398462" y="313114"/>
                  <a:pt x="530701" y="180839"/>
                </a:cubicBezTo>
                <a:cubicBezTo>
                  <a:pt x="535368" y="176171"/>
                  <a:pt x="544703" y="176171"/>
                  <a:pt x="549370" y="180839"/>
                </a:cubicBezTo>
                <a:lnTo>
                  <a:pt x="616267" y="247755"/>
                </a:lnTo>
                <a:cubicBezTo>
                  <a:pt x="616267" y="247755"/>
                  <a:pt x="616267" y="247755"/>
                  <a:pt x="695611" y="168390"/>
                </a:cubicBezTo>
                <a:cubicBezTo>
                  <a:pt x="695611" y="168390"/>
                  <a:pt x="695611" y="168390"/>
                  <a:pt x="661384" y="134154"/>
                </a:cubicBezTo>
                <a:cubicBezTo>
                  <a:pt x="658273" y="131042"/>
                  <a:pt x="656717" y="126373"/>
                  <a:pt x="658273" y="121705"/>
                </a:cubicBezTo>
                <a:cubicBezTo>
                  <a:pt x="659828" y="115480"/>
                  <a:pt x="664496" y="112368"/>
                  <a:pt x="669163" y="112368"/>
                </a:cubicBezTo>
                <a:cubicBezTo>
                  <a:pt x="669163" y="112368"/>
                  <a:pt x="669163" y="112368"/>
                  <a:pt x="770287" y="95250"/>
                </a:cubicBezTo>
                <a:close/>
                <a:moveTo>
                  <a:pt x="270210" y="0"/>
                </a:moveTo>
                <a:cubicBezTo>
                  <a:pt x="270210" y="0"/>
                  <a:pt x="270210" y="0"/>
                  <a:pt x="914677" y="0"/>
                </a:cubicBezTo>
                <a:cubicBezTo>
                  <a:pt x="920888" y="0"/>
                  <a:pt x="927100" y="6206"/>
                  <a:pt x="927100" y="13964"/>
                </a:cubicBezTo>
                <a:cubicBezTo>
                  <a:pt x="927100" y="13964"/>
                  <a:pt x="927100" y="13964"/>
                  <a:pt x="927100" y="496481"/>
                </a:cubicBezTo>
                <a:cubicBezTo>
                  <a:pt x="927100" y="504239"/>
                  <a:pt x="920888" y="510445"/>
                  <a:pt x="914677" y="510445"/>
                </a:cubicBezTo>
                <a:cubicBezTo>
                  <a:pt x="914677" y="510445"/>
                  <a:pt x="914677" y="510445"/>
                  <a:pt x="450350" y="510445"/>
                </a:cubicBezTo>
                <a:cubicBezTo>
                  <a:pt x="419291" y="524408"/>
                  <a:pt x="385127" y="536820"/>
                  <a:pt x="350962" y="549232"/>
                </a:cubicBezTo>
                <a:cubicBezTo>
                  <a:pt x="350962" y="549232"/>
                  <a:pt x="350962" y="549232"/>
                  <a:pt x="350962" y="684213"/>
                </a:cubicBezTo>
                <a:cubicBezTo>
                  <a:pt x="350962" y="684213"/>
                  <a:pt x="350962" y="684213"/>
                  <a:pt x="323010" y="684213"/>
                </a:cubicBezTo>
                <a:cubicBezTo>
                  <a:pt x="323010" y="684213"/>
                  <a:pt x="323010" y="684213"/>
                  <a:pt x="323010" y="539923"/>
                </a:cubicBezTo>
                <a:cubicBezTo>
                  <a:pt x="323010" y="533717"/>
                  <a:pt x="326116" y="527511"/>
                  <a:pt x="332327" y="525960"/>
                </a:cubicBezTo>
                <a:cubicBezTo>
                  <a:pt x="428609" y="494930"/>
                  <a:pt x="523338" y="449936"/>
                  <a:pt x="577690" y="409597"/>
                </a:cubicBezTo>
                <a:cubicBezTo>
                  <a:pt x="587008" y="401839"/>
                  <a:pt x="605643" y="384773"/>
                  <a:pt x="587008" y="355294"/>
                </a:cubicBezTo>
                <a:cubicBezTo>
                  <a:pt x="577690" y="341331"/>
                  <a:pt x="557502" y="335125"/>
                  <a:pt x="541973" y="342882"/>
                </a:cubicBezTo>
                <a:cubicBezTo>
                  <a:pt x="527997" y="349088"/>
                  <a:pt x="514020" y="355294"/>
                  <a:pt x="501597" y="361500"/>
                </a:cubicBezTo>
                <a:cubicBezTo>
                  <a:pt x="433268" y="392530"/>
                  <a:pt x="378915" y="417354"/>
                  <a:pt x="282634" y="429766"/>
                </a:cubicBezTo>
                <a:cubicBezTo>
                  <a:pt x="282634" y="429766"/>
                  <a:pt x="282634" y="429766"/>
                  <a:pt x="212752" y="491827"/>
                </a:cubicBezTo>
                <a:cubicBezTo>
                  <a:pt x="208093" y="496481"/>
                  <a:pt x="200328" y="496481"/>
                  <a:pt x="194116" y="491827"/>
                </a:cubicBezTo>
                <a:cubicBezTo>
                  <a:pt x="194116" y="491827"/>
                  <a:pt x="194116" y="491827"/>
                  <a:pt x="136658" y="442179"/>
                </a:cubicBezTo>
                <a:cubicBezTo>
                  <a:pt x="63670" y="457694"/>
                  <a:pt x="27953" y="499584"/>
                  <a:pt x="27953" y="567850"/>
                </a:cubicBezTo>
                <a:cubicBezTo>
                  <a:pt x="27953" y="567850"/>
                  <a:pt x="27953" y="567850"/>
                  <a:pt x="27953" y="684213"/>
                </a:cubicBezTo>
                <a:cubicBezTo>
                  <a:pt x="27953" y="684213"/>
                  <a:pt x="27953" y="684213"/>
                  <a:pt x="0" y="684213"/>
                </a:cubicBezTo>
                <a:cubicBezTo>
                  <a:pt x="0" y="684213"/>
                  <a:pt x="0" y="684213"/>
                  <a:pt x="0" y="567850"/>
                </a:cubicBezTo>
                <a:cubicBezTo>
                  <a:pt x="0" y="485621"/>
                  <a:pt x="48141" y="431318"/>
                  <a:pt x="138211" y="412700"/>
                </a:cubicBezTo>
                <a:cubicBezTo>
                  <a:pt x="141317" y="412700"/>
                  <a:pt x="145976" y="414251"/>
                  <a:pt x="149081" y="415803"/>
                </a:cubicBezTo>
                <a:cubicBezTo>
                  <a:pt x="149081" y="415803"/>
                  <a:pt x="149081" y="415803"/>
                  <a:pt x="203434" y="462348"/>
                </a:cubicBezTo>
                <a:cubicBezTo>
                  <a:pt x="203434" y="462348"/>
                  <a:pt x="203434" y="462348"/>
                  <a:pt x="268657" y="406494"/>
                </a:cubicBezTo>
                <a:cubicBezTo>
                  <a:pt x="270210" y="403391"/>
                  <a:pt x="273316" y="403391"/>
                  <a:pt x="276422" y="401839"/>
                </a:cubicBezTo>
                <a:cubicBezTo>
                  <a:pt x="369598" y="390979"/>
                  <a:pt x="423950" y="367706"/>
                  <a:pt x="490726" y="336676"/>
                </a:cubicBezTo>
                <a:cubicBezTo>
                  <a:pt x="503150" y="330470"/>
                  <a:pt x="517126" y="324264"/>
                  <a:pt x="531102" y="318058"/>
                </a:cubicBezTo>
                <a:cubicBezTo>
                  <a:pt x="559055" y="305646"/>
                  <a:pt x="593220" y="314955"/>
                  <a:pt x="608749" y="339779"/>
                </a:cubicBezTo>
                <a:cubicBezTo>
                  <a:pt x="630490" y="372361"/>
                  <a:pt x="624278" y="408045"/>
                  <a:pt x="594773" y="431318"/>
                </a:cubicBezTo>
                <a:cubicBezTo>
                  <a:pt x="571479" y="448385"/>
                  <a:pt x="541973" y="465451"/>
                  <a:pt x="507809" y="482518"/>
                </a:cubicBezTo>
                <a:cubicBezTo>
                  <a:pt x="507809" y="482518"/>
                  <a:pt x="507809" y="482518"/>
                  <a:pt x="900700" y="482518"/>
                </a:cubicBezTo>
                <a:cubicBezTo>
                  <a:pt x="900700" y="482518"/>
                  <a:pt x="900700" y="482518"/>
                  <a:pt x="900700" y="26376"/>
                </a:cubicBezTo>
                <a:cubicBezTo>
                  <a:pt x="900700" y="26376"/>
                  <a:pt x="900700" y="26376"/>
                  <a:pt x="284186" y="26376"/>
                </a:cubicBezTo>
                <a:cubicBezTo>
                  <a:pt x="284186" y="26376"/>
                  <a:pt x="284186" y="26376"/>
                  <a:pt x="284186" y="178423"/>
                </a:cubicBezTo>
                <a:cubicBezTo>
                  <a:pt x="310586" y="201695"/>
                  <a:pt x="327668" y="235829"/>
                  <a:pt x="327668" y="274616"/>
                </a:cubicBezTo>
                <a:cubicBezTo>
                  <a:pt x="327668" y="342882"/>
                  <a:pt x="271763" y="398736"/>
                  <a:pt x="203434" y="398736"/>
                </a:cubicBezTo>
                <a:cubicBezTo>
                  <a:pt x="135105" y="398736"/>
                  <a:pt x="79200" y="342882"/>
                  <a:pt x="79200" y="274616"/>
                </a:cubicBezTo>
                <a:cubicBezTo>
                  <a:pt x="79200" y="206350"/>
                  <a:pt x="135105" y="150496"/>
                  <a:pt x="203434" y="150496"/>
                </a:cubicBezTo>
                <a:cubicBezTo>
                  <a:pt x="222069" y="150496"/>
                  <a:pt x="240704" y="155150"/>
                  <a:pt x="256234" y="161356"/>
                </a:cubicBezTo>
                <a:cubicBezTo>
                  <a:pt x="256234" y="161356"/>
                  <a:pt x="256234" y="161356"/>
                  <a:pt x="256234" y="13964"/>
                </a:cubicBezTo>
                <a:cubicBezTo>
                  <a:pt x="256234" y="6206"/>
                  <a:pt x="262445" y="0"/>
                  <a:pt x="2702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0" name="Freeform: Shape 349">
            <a:extLst>
              <a:ext uri="{FF2B5EF4-FFF2-40B4-BE49-F238E27FC236}">
                <a16:creationId xmlns:a16="http://schemas.microsoft.com/office/drawing/2014/main" id="{311722AD-D87B-4320-B862-712A06848C96}"/>
              </a:ext>
            </a:extLst>
          </p:cNvPr>
          <p:cNvSpPr>
            <a:spLocks/>
          </p:cNvSpPr>
          <p:nvPr/>
        </p:nvSpPr>
        <p:spPr bwMode="auto">
          <a:xfrm>
            <a:off x="8689133" y="4309883"/>
            <a:ext cx="455916" cy="581553"/>
          </a:xfrm>
          <a:custGeom>
            <a:avLst/>
            <a:gdLst>
              <a:gd name="connsiteX0" fmla="*/ 1344786 w 1734993"/>
              <a:gd name="connsiteY0" fmla="*/ 1419352 h 2213102"/>
              <a:gd name="connsiteX1" fmla="*/ 1068614 w 1734993"/>
              <a:gd name="connsiteY1" fmla="*/ 1694976 h 2213102"/>
              <a:gd name="connsiteX2" fmla="*/ 1201026 w 1734993"/>
              <a:gd name="connsiteY2" fmla="*/ 1694976 h 2213102"/>
              <a:gd name="connsiteX3" fmla="*/ 1223722 w 1734993"/>
              <a:gd name="connsiteY3" fmla="*/ 1706303 h 2213102"/>
              <a:gd name="connsiteX4" fmla="*/ 1231290 w 1734993"/>
              <a:gd name="connsiteY4" fmla="*/ 1728957 h 2213102"/>
              <a:gd name="connsiteX5" fmla="*/ 1038346 w 1734993"/>
              <a:gd name="connsiteY5" fmla="*/ 2117852 h 2213102"/>
              <a:gd name="connsiteX6" fmla="*/ 1333438 w 1734993"/>
              <a:gd name="connsiteY6" fmla="*/ 2008357 h 2213102"/>
              <a:gd name="connsiteX7" fmla="*/ 1465846 w 1734993"/>
              <a:gd name="connsiteY7" fmla="*/ 1725182 h 2213102"/>
              <a:gd name="connsiteX8" fmla="*/ 1499898 w 1734993"/>
              <a:gd name="connsiteY8" fmla="*/ 1694976 h 2213102"/>
              <a:gd name="connsiteX9" fmla="*/ 1620958 w 1734993"/>
              <a:gd name="connsiteY9" fmla="*/ 1694976 h 2213102"/>
              <a:gd name="connsiteX10" fmla="*/ 1344786 w 1734993"/>
              <a:gd name="connsiteY10" fmla="*/ 1419352 h 2213102"/>
              <a:gd name="connsiteX11" fmla="*/ 1345130 w 1734993"/>
              <a:gd name="connsiteY11" fmla="*/ 1338051 h 2213102"/>
              <a:gd name="connsiteX12" fmla="*/ 1367818 w 1734993"/>
              <a:gd name="connsiteY12" fmla="*/ 1346560 h 2213102"/>
              <a:gd name="connsiteX13" fmla="*/ 1727090 w 1734993"/>
              <a:gd name="connsiteY13" fmla="*/ 1705829 h 2213102"/>
              <a:gd name="connsiteX14" fmla="*/ 1730870 w 1734993"/>
              <a:gd name="connsiteY14" fmla="*/ 1739865 h 2213102"/>
              <a:gd name="connsiteX15" fmla="*/ 1700618 w 1734993"/>
              <a:gd name="connsiteY15" fmla="*/ 1762556 h 2213102"/>
              <a:gd name="connsiteX16" fmla="*/ 1530438 w 1734993"/>
              <a:gd name="connsiteY16" fmla="*/ 1762556 h 2213102"/>
              <a:gd name="connsiteX17" fmla="*/ 1375382 w 1734993"/>
              <a:gd name="connsiteY17" fmla="*/ 2057535 h 2213102"/>
              <a:gd name="connsiteX18" fmla="*/ 1004770 w 1734993"/>
              <a:gd name="connsiteY18" fmla="*/ 2186115 h 2213102"/>
              <a:gd name="connsiteX19" fmla="*/ 917790 w 1734993"/>
              <a:gd name="connsiteY19" fmla="*/ 2178551 h 2213102"/>
              <a:gd name="connsiteX20" fmla="*/ 887534 w 1734993"/>
              <a:gd name="connsiteY20" fmla="*/ 2152079 h 2213102"/>
              <a:gd name="connsiteX21" fmla="*/ 906442 w 1734993"/>
              <a:gd name="connsiteY21" fmla="*/ 2118043 h 2213102"/>
              <a:gd name="connsiteX22" fmla="*/ 1167386 w 1734993"/>
              <a:gd name="connsiteY22" fmla="*/ 1762556 h 2213102"/>
              <a:gd name="connsiteX23" fmla="*/ 989642 w 1734993"/>
              <a:gd name="connsiteY23" fmla="*/ 1762556 h 2213102"/>
              <a:gd name="connsiteX24" fmla="*/ 959386 w 1734993"/>
              <a:gd name="connsiteY24" fmla="*/ 1739865 h 2213102"/>
              <a:gd name="connsiteX25" fmla="*/ 966950 w 1734993"/>
              <a:gd name="connsiteY25" fmla="*/ 1705829 h 2213102"/>
              <a:gd name="connsiteX26" fmla="*/ 1322438 w 1734993"/>
              <a:gd name="connsiteY26" fmla="*/ 1346560 h 2213102"/>
              <a:gd name="connsiteX27" fmla="*/ 1345130 w 1734993"/>
              <a:gd name="connsiteY27" fmla="*/ 1338051 h 2213102"/>
              <a:gd name="connsiteX28" fmla="*/ 284284 w 1734993"/>
              <a:gd name="connsiteY28" fmla="*/ 957390 h 2213102"/>
              <a:gd name="connsiteX29" fmla="*/ 155696 w 1734993"/>
              <a:gd name="connsiteY29" fmla="*/ 1444752 h 2213102"/>
              <a:gd name="connsiteX30" fmla="*/ 751008 w 1734993"/>
              <a:gd name="connsiteY30" fmla="*/ 1792415 h 2213102"/>
              <a:gd name="connsiteX31" fmla="*/ 879596 w 1734993"/>
              <a:gd name="connsiteY31" fmla="*/ 1308228 h 2213102"/>
              <a:gd name="connsiteX32" fmla="*/ 431922 w 1734993"/>
              <a:gd name="connsiteY32" fmla="*/ 401765 h 2213102"/>
              <a:gd name="connsiteX33" fmla="*/ 303334 w 1734993"/>
              <a:gd name="connsiteY33" fmla="*/ 892303 h 2213102"/>
              <a:gd name="connsiteX34" fmla="*/ 893882 w 1734993"/>
              <a:gd name="connsiteY34" fmla="*/ 1241553 h 2213102"/>
              <a:gd name="connsiteX35" fmla="*/ 1022470 w 1734993"/>
              <a:gd name="connsiteY35" fmla="*/ 749428 h 2213102"/>
              <a:gd name="connsiteX36" fmla="*/ 504634 w 1734993"/>
              <a:gd name="connsiteY36" fmla="*/ 734 h 2213102"/>
              <a:gd name="connsiteX37" fmla="*/ 531154 w 1734993"/>
              <a:gd name="connsiteY37" fmla="*/ 42334 h 2213102"/>
              <a:gd name="connsiteX38" fmla="*/ 451590 w 1734993"/>
              <a:gd name="connsiteY38" fmla="*/ 333534 h 2213102"/>
              <a:gd name="connsiteX39" fmla="*/ 1042626 w 1734993"/>
              <a:gd name="connsiteY39" fmla="*/ 685244 h 2213102"/>
              <a:gd name="connsiteX40" fmla="*/ 1114614 w 1734993"/>
              <a:gd name="connsiteY40" fmla="*/ 416735 h 2213102"/>
              <a:gd name="connsiteX41" fmla="*/ 1156290 w 1734993"/>
              <a:gd name="connsiteY41" fmla="*/ 394044 h 2213102"/>
              <a:gd name="connsiteX42" fmla="*/ 1179022 w 1734993"/>
              <a:gd name="connsiteY42" fmla="*/ 435644 h 2213102"/>
              <a:gd name="connsiteX43" fmla="*/ 713010 w 1734993"/>
              <a:gd name="connsiteY43" fmla="*/ 2186629 h 2213102"/>
              <a:gd name="connsiteX44" fmla="*/ 682702 w 1734993"/>
              <a:gd name="connsiteY44" fmla="*/ 2213102 h 2213102"/>
              <a:gd name="connsiteX45" fmla="*/ 675122 w 1734993"/>
              <a:gd name="connsiteY45" fmla="*/ 2209320 h 2213102"/>
              <a:gd name="connsiteX46" fmla="*/ 648602 w 1734993"/>
              <a:gd name="connsiteY46" fmla="*/ 2171502 h 2213102"/>
              <a:gd name="connsiteX47" fmla="*/ 731954 w 1734993"/>
              <a:gd name="connsiteY47" fmla="*/ 1861392 h 2213102"/>
              <a:gd name="connsiteX48" fmla="*/ 140918 w 1734993"/>
              <a:gd name="connsiteY48" fmla="*/ 1509682 h 2213102"/>
              <a:gd name="connsiteX49" fmla="*/ 65142 w 1734993"/>
              <a:gd name="connsiteY49" fmla="*/ 1793319 h 2213102"/>
              <a:gd name="connsiteX50" fmla="*/ 34834 w 1734993"/>
              <a:gd name="connsiteY50" fmla="*/ 1819792 h 2213102"/>
              <a:gd name="connsiteX51" fmla="*/ 23466 w 1734993"/>
              <a:gd name="connsiteY51" fmla="*/ 1816010 h 2213102"/>
              <a:gd name="connsiteX52" fmla="*/ 734 w 1734993"/>
              <a:gd name="connsiteY52" fmla="*/ 1778192 h 2213102"/>
              <a:gd name="connsiteX53" fmla="*/ 466746 w 1734993"/>
              <a:gd name="connsiteY53" fmla="*/ 23425 h 2213102"/>
              <a:gd name="connsiteX54" fmla="*/ 504634 w 1734993"/>
              <a:gd name="connsiteY54" fmla="*/ 734 h 221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34993" h="2213102">
                <a:moveTo>
                  <a:pt x="1344786" y="1419352"/>
                </a:moveTo>
                <a:cubicBezTo>
                  <a:pt x="1344786" y="1419352"/>
                  <a:pt x="1344786" y="1419352"/>
                  <a:pt x="1068614" y="1694976"/>
                </a:cubicBezTo>
                <a:cubicBezTo>
                  <a:pt x="1068614" y="1694976"/>
                  <a:pt x="1068614" y="1694976"/>
                  <a:pt x="1201026" y="1694976"/>
                </a:cubicBezTo>
                <a:cubicBezTo>
                  <a:pt x="1208590" y="1694976"/>
                  <a:pt x="1216158" y="1698752"/>
                  <a:pt x="1223722" y="1706303"/>
                </a:cubicBezTo>
                <a:cubicBezTo>
                  <a:pt x="1227506" y="1710079"/>
                  <a:pt x="1231290" y="1717630"/>
                  <a:pt x="1231290" y="1728957"/>
                </a:cubicBezTo>
                <a:cubicBezTo>
                  <a:pt x="1231290" y="1902638"/>
                  <a:pt x="1170758" y="2027236"/>
                  <a:pt x="1038346" y="2117852"/>
                </a:cubicBezTo>
                <a:cubicBezTo>
                  <a:pt x="1148058" y="2110301"/>
                  <a:pt x="1253990" y="2072544"/>
                  <a:pt x="1333438" y="2008357"/>
                </a:cubicBezTo>
                <a:cubicBezTo>
                  <a:pt x="1416666" y="1936620"/>
                  <a:pt x="1462066" y="1842228"/>
                  <a:pt x="1465846" y="1725182"/>
                </a:cubicBezTo>
                <a:cubicBezTo>
                  <a:pt x="1465846" y="1710079"/>
                  <a:pt x="1480982" y="1694976"/>
                  <a:pt x="1499898" y="1694976"/>
                </a:cubicBezTo>
                <a:lnTo>
                  <a:pt x="1620958" y="1694976"/>
                </a:lnTo>
                <a:cubicBezTo>
                  <a:pt x="1620958" y="1694976"/>
                  <a:pt x="1620958" y="1694976"/>
                  <a:pt x="1344786" y="1419352"/>
                </a:cubicBezTo>
                <a:close/>
                <a:moveTo>
                  <a:pt x="1345130" y="1338051"/>
                </a:moveTo>
                <a:cubicBezTo>
                  <a:pt x="1353638" y="1338051"/>
                  <a:pt x="1362146" y="1340888"/>
                  <a:pt x="1367818" y="1346560"/>
                </a:cubicBezTo>
                <a:cubicBezTo>
                  <a:pt x="1367818" y="1346560"/>
                  <a:pt x="1367818" y="1346560"/>
                  <a:pt x="1727090" y="1705829"/>
                </a:cubicBezTo>
                <a:cubicBezTo>
                  <a:pt x="1734654" y="1713393"/>
                  <a:pt x="1738434" y="1728520"/>
                  <a:pt x="1730870" y="1739865"/>
                </a:cubicBezTo>
                <a:cubicBezTo>
                  <a:pt x="1727090" y="1751211"/>
                  <a:pt x="1715742" y="1762556"/>
                  <a:pt x="1700618" y="1762556"/>
                </a:cubicBezTo>
                <a:cubicBezTo>
                  <a:pt x="1700618" y="1762556"/>
                  <a:pt x="1700618" y="1762556"/>
                  <a:pt x="1530438" y="1762556"/>
                </a:cubicBezTo>
                <a:cubicBezTo>
                  <a:pt x="1519090" y="1879791"/>
                  <a:pt x="1466146" y="1981899"/>
                  <a:pt x="1375382" y="2057535"/>
                </a:cubicBezTo>
                <a:cubicBezTo>
                  <a:pt x="1277058" y="2140734"/>
                  <a:pt x="1140914" y="2186115"/>
                  <a:pt x="1004770" y="2186115"/>
                </a:cubicBezTo>
                <a:cubicBezTo>
                  <a:pt x="974514" y="2186115"/>
                  <a:pt x="944262" y="2182333"/>
                  <a:pt x="917790" y="2178551"/>
                </a:cubicBezTo>
                <a:cubicBezTo>
                  <a:pt x="902662" y="2178551"/>
                  <a:pt x="891314" y="2167206"/>
                  <a:pt x="887534" y="2152079"/>
                </a:cubicBezTo>
                <a:cubicBezTo>
                  <a:pt x="887534" y="2136952"/>
                  <a:pt x="895098" y="2121825"/>
                  <a:pt x="906442" y="2118043"/>
                </a:cubicBezTo>
                <a:cubicBezTo>
                  <a:pt x="1076622" y="2034844"/>
                  <a:pt x="1156042" y="1928954"/>
                  <a:pt x="1167386" y="1762556"/>
                </a:cubicBezTo>
                <a:cubicBezTo>
                  <a:pt x="1167386" y="1762556"/>
                  <a:pt x="1167386" y="1762556"/>
                  <a:pt x="989642" y="1762556"/>
                </a:cubicBezTo>
                <a:cubicBezTo>
                  <a:pt x="974514" y="1762556"/>
                  <a:pt x="963170" y="1751211"/>
                  <a:pt x="959386" y="1739865"/>
                </a:cubicBezTo>
                <a:cubicBezTo>
                  <a:pt x="951826" y="1728520"/>
                  <a:pt x="955606" y="1713393"/>
                  <a:pt x="966950" y="1705829"/>
                </a:cubicBezTo>
                <a:cubicBezTo>
                  <a:pt x="966950" y="1705829"/>
                  <a:pt x="966950" y="1705829"/>
                  <a:pt x="1322438" y="1346560"/>
                </a:cubicBezTo>
                <a:cubicBezTo>
                  <a:pt x="1328110" y="1340888"/>
                  <a:pt x="1336622" y="1338051"/>
                  <a:pt x="1345130" y="1338051"/>
                </a:cubicBezTo>
                <a:close/>
                <a:moveTo>
                  <a:pt x="284284" y="957390"/>
                </a:moveTo>
                <a:lnTo>
                  <a:pt x="155696" y="1444752"/>
                </a:lnTo>
                <a:lnTo>
                  <a:pt x="751008" y="1792415"/>
                </a:lnTo>
                <a:lnTo>
                  <a:pt x="879596" y="1308228"/>
                </a:lnTo>
                <a:close/>
                <a:moveTo>
                  <a:pt x="431922" y="401765"/>
                </a:moveTo>
                <a:lnTo>
                  <a:pt x="303334" y="892303"/>
                </a:lnTo>
                <a:lnTo>
                  <a:pt x="893882" y="1241553"/>
                </a:lnTo>
                <a:lnTo>
                  <a:pt x="1022470" y="749428"/>
                </a:lnTo>
                <a:close/>
                <a:moveTo>
                  <a:pt x="504634" y="734"/>
                </a:moveTo>
                <a:cubicBezTo>
                  <a:pt x="523574" y="4516"/>
                  <a:pt x="534942" y="23425"/>
                  <a:pt x="531154" y="42334"/>
                </a:cubicBezTo>
                <a:cubicBezTo>
                  <a:pt x="531154" y="42334"/>
                  <a:pt x="531154" y="42334"/>
                  <a:pt x="451590" y="333534"/>
                </a:cubicBezTo>
                <a:cubicBezTo>
                  <a:pt x="451590" y="333534"/>
                  <a:pt x="451590" y="333534"/>
                  <a:pt x="1042626" y="685244"/>
                </a:cubicBezTo>
                <a:cubicBezTo>
                  <a:pt x="1042626" y="685244"/>
                  <a:pt x="1042626" y="685244"/>
                  <a:pt x="1114614" y="416735"/>
                </a:cubicBezTo>
                <a:cubicBezTo>
                  <a:pt x="1118402" y="397826"/>
                  <a:pt x="1137346" y="390262"/>
                  <a:pt x="1156290" y="394044"/>
                </a:cubicBezTo>
                <a:cubicBezTo>
                  <a:pt x="1171442" y="397826"/>
                  <a:pt x="1182810" y="416735"/>
                  <a:pt x="1179022" y="435644"/>
                </a:cubicBezTo>
                <a:cubicBezTo>
                  <a:pt x="1179022" y="435644"/>
                  <a:pt x="1179022" y="435644"/>
                  <a:pt x="713010" y="2186629"/>
                </a:cubicBezTo>
                <a:cubicBezTo>
                  <a:pt x="709222" y="2201756"/>
                  <a:pt x="697854" y="2213102"/>
                  <a:pt x="682702" y="2213102"/>
                </a:cubicBezTo>
                <a:cubicBezTo>
                  <a:pt x="678914" y="2213102"/>
                  <a:pt x="675122" y="2209320"/>
                  <a:pt x="675122" y="2209320"/>
                </a:cubicBezTo>
                <a:cubicBezTo>
                  <a:pt x="656182" y="2205538"/>
                  <a:pt x="644814" y="2186629"/>
                  <a:pt x="648602" y="2171502"/>
                </a:cubicBezTo>
                <a:cubicBezTo>
                  <a:pt x="648602" y="2171502"/>
                  <a:pt x="648602" y="2171502"/>
                  <a:pt x="731954" y="1861392"/>
                </a:cubicBezTo>
                <a:cubicBezTo>
                  <a:pt x="731954" y="1861392"/>
                  <a:pt x="731954" y="1861392"/>
                  <a:pt x="140918" y="1509682"/>
                </a:cubicBezTo>
                <a:cubicBezTo>
                  <a:pt x="140918" y="1509682"/>
                  <a:pt x="140918" y="1509682"/>
                  <a:pt x="65142" y="1793319"/>
                </a:cubicBezTo>
                <a:cubicBezTo>
                  <a:pt x="61354" y="1808447"/>
                  <a:pt x="46202" y="1819792"/>
                  <a:pt x="34834" y="1819792"/>
                </a:cubicBezTo>
                <a:cubicBezTo>
                  <a:pt x="31046" y="1819792"/>
                  <a:pt x="27258" y="1819792"/>
                  <a:pt x="23466" y="1816010"/>
                </a:cubicBezTo>
                <a:cubicBezTo>
                  <a:pt x="8314" y="1812228"/>
                  <a:pt x="-3054" y="1793319"/>
                  <a:pt x="734" y="1778192"/>
                </a:cubicBezTo>
                <a:cubicBezTo>
                  <a:pt x="734" y="1778192"/>
                  <a:pt x="734" y="1778192"/>
                  <a:pt x="466746" y="23425"/>
                </a:cubicBezTo>
                <a:cubicBezTo>
                  <a:pt x="470534" y="8297"/>
                  <a:pt x="489478" y="-3048"/>
                  <a:pt x="504634" y="7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7" name="Freeform: Shape 366">
            <a:extLst>
              <a:ext uri="{FF2B5EF4-FFF2-40B4-BE49-F238E27FC236}">
                <a16:creationId xmlns:a16="http://schemas.microsoft.com/office/drawing/2014/main" id="{3668B231-4B35-41C4-969A-53D795542A95}"/>
              </a:ext>
            </a:extLst>
          </p:cNvPr>
          <p:cNvSpPr>
            <a:spLocks/>
          </p:cNvSpPr>
          <p:nvPr/>
        </p:nvSpPr>
        <p:spPr bwMode="auto">
          <a:xfrm>
            <a:off x="10520676" y="4350833"/>
            <a:ext cx="555348" cy="499653"/>
          </a:xfrm>
          <a:custGeom>
            <a:avLst/>
            <a:gdLst>
              <a:gd name="connsiteX0" fmla="*/ 960438 w 2133600"/>
              <a:gd name="connsiteY0" fmla="*/ 1014748 h 1919624"/>
              <a:gd name="connsiteX1" fmla="*/ 873125 w 2133600"/>
              <a:gd name="connsiteY1" fmla="*/ 1348123 h 1919624"/>
              <a:gd name="connsiteX2" fmla="*/ 1285876 w 2133600"/>
              <a:gd name="connsiteY2" fmla="*/ 1594186 h 1919624"/>
              <a:gd name="connsiteX3" fmla="*/ 1373188 w 2133600"/>
              <a:gd name="connsiteY3" fmla="*/ 1260811 h 1919624"/>
              <a:gd name="connsiteX4" fmla="*/ 193036 w 2133600"/>
              <a:gd name="connsiteY4" fmla="*/ 655973 h 1919624"/>
              <a:gd name="connsiteX5" fmla="*/ 68263 w 2133600"/>
              <a:gd name="connsiteY5" fmla="*/ 822283 h 1919624"/>
              <a:gd name="connsiteX6" fmla="*/ 68263 w 2133600"/>
              <a:gd name="connsiteY6" fmla="*/ 1117104 h 1919624"/>
              <a:gd name="connsiteX7" fmla="*/ 121197 w 2133600"/>
              <a:gd name="connsiteY7" fmla="*/ 1162461 h 1919624"/>
              <a:gd name="connsiteX8" fmla="*/ 155226 w 2133600"/>
              <a:gd name="connsiteY8" fmla="*/ 1196479 h 1919624"/>
              <a:gd name="connsiteX9" fmla="*/ 155226 w 2133600"/>
              <a:gd name="connsiteY9" fmla="*/ 1634931 h 1919624"/>
              <a:gd name="connsiteX10" fmla="*/ 211941 w 2133600"/>
              <a:gd name="connsiteY10" fmla="*/ 1687848 h 1919624"/>
              <a:gd name="connsiteX11" fmla="*/ 264874 w 2133600"/>
              <a:gd name="connsiteY11" fmla="*/ 1634931 h 1919624"/>
              <a:gd name="connsiteX12" fmla="*/ 298903 w 2133600"/>
              <a:gd name="connsiteY12" fmla="*/ 1600914 h 1919624"/>
              <a:gd name="connsiteX13" fmla="*/ 329151 w 2133600"/>
              <a:gd name="connsiteY13" fmla="*/ 1634931 h 1919624"/>
              <a:gd name="connsiteX14" fmla="*/ 385866 w 2133600"/>
              <a:gd name="connsiteY14" fmla="*/ 1687848 h 1919624"/>
              <a:gd name="connsiteX15" fmla="*/ 438800 w 2133600"/>
              <a:gd name="connsiteY15" fmla="*/ 1634931 h 1919624"/>
              <a:gd name="connsiteX16" fmla="*/ 438800 w 2133600"/>
              <a:gd name="connsiteY16" fmla="*/ 928116 h 1919624"/>
              <a:gd name="connsiteX17" fmla="*/ 461486 w 2133600"/>
              <a:gd name="connsiteY17" fmla="*/ 897878 h 1919624"/>
              <a:gd name="connsiteX18" fmla="*/ 499295 w 2133600"/>
              <a:gd name="connsiteY18" fmla="*/ 909217 h 1919624"/>
              <a:gd name="connsiteX19" fmla="*/ 695907 w 2133600"/>
              <a:gd name="connsiteY19" fmla="*/ 1071747 h 1919624"/>
              <a:gd name="connsiteX20" fmla="*/ 752621 w 2133600"/>
              <a:gd name="connsiteY20" fmla="*/ 1064187 h 1919624"/>
              <a:gd name="connsiteX21" fmla="*/ 745059 w 2133600"/>
              <a:gd name="connsiteY21" fmla="*/ 1015050 h 1919624"/>
              <a:gd name="connsiteX22" fmla="*/ 521981 w 2133600"/>
              <a:gd name="connsiteY22" fmla="*/ 746687 h 1919624"/>
              <a:gd name="connsiteX23" fmla="*/ 400990 w 2133600"/>
              <a:gd name="connsiteY23" fmla="*/ 655973 h 1919624"/>
              <a:gd name="connsiteX24" fmla="*/ 317808 w 2133600"/>
              <a:gd name="connsiteY24" fmla="*/ 720229 h 1919624"/>
              <a:gd name="connsiteX25" fmla="*/ 276217 w 2133600"/>
              <a:gd name="connsiteY25" fmla="*/ 720229 h 1919624"/>
              <a:gd name="connsiteX26" fmla="*/ 193036 w 2133600"/>
              <a:gd name="connsiteY26" fmla="*/ 655973 h 1919624"/>
              <a:gd name="connsiteX27" fmla="*/ 1066801 w 2133600"/>
              <a:gd name="connsiteY27" fmla="*/ 609936 h 1919624"/>
              <a:gd name="connsiteX28" fmla="*/ 979488 w 2133600"/>
              <a:gd name="connsiteY28" fmla="*/ 946486 h 1919624"/>
              <a:gd name="connsiteX29" fmla="*/ 1392238 w 2133600"/>
              <a:gd name="connsiteY29" fmla="*/ 1192549 h 1919624"/>
              <a:gd name="connsiteX30" fmla="*/ 1477963 w 2133600"/>
              <a:gd name="connsiteY30" fmla="*/ 855999 h 1919624"/>
              <a:gd name="connsiteX31" fmla="*/ 1115345 w 2133600"/>
              <a:gd name="connsiteY31" fmla="*/ 296220 h 1919624"/>
              <a:gd name="connsiteX32" fmla="*/ 1138034 w 2133600"/>
              <a:gd name="connsiteY32" fmla="*/ 337846 h 1919624"/>
              <a:gd name="connsiteX33" fmla="*/ 1085094 w 2133600"/>
              <a:gd name="connsiteY33" fmla="*/ 542190 h 1919624"/>
              <a:gd name="connsiteX34" fmla="*/ 1497265 w 2133600"/>
              <a:gd name="connsiteY34" fmla="*/ 788161 h 1919624"/>
              <a:gd name="connsiteX35" fmla="*/ 1546423 w 2133600"/>
              <a:gd name="connsiteY35" fmla="*/ 606521 h 1919624"/>
              <a:gd name="connsiteX36" fmla="*/ 1584237 w 2133600"/>
              <a:gd name="connsiteY36" fmla="*/ 583816 h 1919624"/>
              <a:gd name="connsiteX37" fmla="*/ 1610707 w 2133600"/>
              <a:gd name="connsiteY37" fmla="*/ 621658 h 1919624"/>
              <a:gd name="connsiteX38" fmla="*/ 1274163 w 2133600"/>
              <a:gd name="connsiteY38" fmla="*/ 1896919 h 1919624"/>
              <a:gd name="connsiteX39" fmla="*/ 1240131 w 2133600"/>
              <a:gd name="connsiteY39" fmla="*/ 1919624 h 1919624"/>
              <a:gd name="connsiteX40" fmla="*/ 1232568 w 2133600"/>
              <a:gd name="connsiteY40" fmla="*/ 1919624 h 1919624"/>
              <a:gd name="connsiteX41" fmla="*/ 1209880 w 2133600"/>
              <a:gd name="connsiteY41" fmla="*/ 1877998 h 1919624"/>
              <a:gd name="connsiteX42" fmla="*/ 1266601 w 2133600"/>
              <a:gd name="connsiteY42" fmla="*/ 1662301 h 1919624"/>
              <a:gd name="connsiteX43" fmla="*/ 854430 w 2133600"/>
              <a:gd name="connsiteY43" fmla="*/ 1416331 h 1919624"/>
              <a:gd name="connsiteX44" fmla="*/ 801490 w 2133600"/>
              <a:gd name="connsiteY44" fmla="*/ 1609323 h 1919624"/>
              <a:gd name="connsiteX45" fmla="*/ 771239 w 2133600"/>
              <a:gd name="connsiteY45" fmla="*/ 1635812 h 1919624"/>
              <a:gd name="connsiteX46" fmla="*/ 763676 w 2133600"/>
              <a:gd name="connsiteY46" fmla="*/ 1635812 h 1919624"/>
              <a:gd name="connsiteX47" fmla="*/ 737207 w 2133600"/>
              <a:gd name="connsiteY47" fmla="*/ 1594186 h 1919624"/>
              <a:gd name="connsiteX48" fmla="*/ 1073750 w 2133600"/>
              <a:gd name="connsiteY48" fmla="*/ 318925 h 1919624"/>
              <a:gd name="connsiteX49" fmla="*/ 1115345 w 2133600"/>
              <a:gd name="connsiteY49" fmla="*/ 296220 h 1919624"/>
              <a:gd name="connsiteX50" fmla="*/ 296069 w 2133600"/>
              <a:gd name="connsiteY50" fmla="*/ 265448 h 1919624"/>
              <a:gd name="connsiteX51" fmla="*/ 180975 w 2133600"/>
              <a:gd name="connsiteY51" fmla="*/ 381336 h 1919624"/>
              <a:gd name="connsiteX52" fmla="*/ 296069 w 2133600"/>
              <a:gd name="connsiteY52" fmla="*/ 497224 h 1919624"/>
              <a:gd name="connsiteX53" fmla="*/ 411163 w 2133600"/>
              <a:gd name="connsiteY53" fmla="*/ 381336 h 1919624"/>
              <a:gd name="connsiteX54" fmla="*/ 296069 w 2133600"/>
              <a:gd name="connsiteY54" fmla="*/ 265448 h 1919624"/>
              <a:gd name="connsiteX55" fmla="*/ 298450 w 2133600"/>
              <a:gd name="connsiteY55" fmla="*/ 201948 h 1919624"/>
              <a:gd name="connsiteX56" fmla="*/ 479425 w 2133600"/>
              <a:gd name="connsiteY56" fmla="*/ 383717 h 1919624"/>
              <a:gd name="connsiteX57" fmla="*/ 298450 w 2133600"/>
              <a:gd name="connsiteY57" fmla="*/ 565486 h 1919624"/>
              <a:gd name="connsiteX58" fmla="*/ 117475 w 2133600"/>
              <a:gd name="connsiteY58" fmla="*/ 383717 h 1919624"/>
              <a:gd name="connsiteX59" fmla="*/ 298450 w 2133600"/>
              <a:gd name="connsiteY59" fmla="*/ 201948 h 1919624"/>
              <a:gd name="connsiteX60" fmla="*/ 1076258 w 2133600"/>
              <a:gd name="connsiteY60" fmla="*/ 0 h 1919624"/>
              <a:gd name="connsiteX61" fmla="*/ 1100847 w 2133600"/>
              <a:gd name="connsiteY61" fmla="*/ 8516 h 1919624"/>
              <a:gd name="connsiteX62" fmla="*/ 2095770 w 2133600"/>
              <a:gd name="connsiteY62" fmla="*/ 580022 h 1919624"/>
              <a:gd name="connsiteX63" fmla="*/ 2133600 w 2133600"/>
              <a:gd name="connsiteY63" fmla="*/ 648149 h 1919624"/>
              <a:gd name="connsiteX64" fmla="*/ 2133600 w 2133600"/>
              <a:gd name="connsiteY64" fmla="*/ 1514871 h 1919624"/>
              <a:gd name="connsiteX65" fmla="*/ 2110902 w 2133600"/>
              <a:gd name="connsiteY65" fmla="*/ 1556504 h 1919624"/>
              <a:gd name="connsiteX66" fmla="*/ 1690992 w 2133600"/>
              <a:gd name="connsiteY66" fmla="*/ 1798732 h 1919624"/>
              <a:gd name="connsiteX67" fmla="*/ 1664511 w 2133600"/>
              <a:gd name="connsiteY67" fmla="*/ 1810086 h 1919624"/>
              <a:gd name="connsiteX68" fmla="*/ 1638030 w 2133600"/>
              <a:gd name="connsiteY68" fmla="*/ 1802516 h 1919624"/>
              <a:gd name="connsiteX69" fmla="*/ 1414834 w 2133600"/>
              <a:gd name="connsiteY69" fmla="*/ 1673833 h 1919624"/>
              <a:gd name="connsiteX70" fmla="*/ 1403485 w 2133600"/>
              <a:gd name="connsiteY70" fmla="*/ 1628415 h 1919624"/>
              <a:gd name="connsiteX71" fmla="*/ 1448881 w 2133600"/>
              <a:gd name="connsiteY71" fmla="*/ 1617061 h 1919624"/>
              <a:gd name="connsiteX72" fmla="*/ 1664511 w 2133600"/>
              <a:gd name="connsiteY72" fmla="*/ 1738175 h 1919624"/>
              <a:gd name="connsiteX73" fmla="*/ 2065507 w 2133600"/>
              <a:gd name="connsiteY73" fmla="*/ 1507301 h 1919624"/>
              <a:gd name="connsiteX74" fmla="*/ 2065507 w 2133600"/>
              <a:gd name="connsiteY74" fmla="*/ 648149 h 1919624"/>
              <a:gd name="connsiteX75" fmla="*/ 2061724 w 2133600"/>
              <a:gd name="connsiteY75" fmla="*/ 636794 h 1919624"/>
              <a:gd name="connsiteX76" fmla="*/ 1078149 w 2133600"/>
              <a:gd name="connsiteY76" fmla="*/ 69073 h 1919624"/>
              <a:gd name="connsiteX77" fmla="*/ 673370 w 2133600"/>
              <a:gd name="connsiteY77" fmla="*/ 303731 h 1919624"/>
              <a:gd name="connsiteX78" fmla="*/ 673370 w 2133600"/>
              <a:gd name="connsiteY78" fmla="*/ 856313 h 1919624"/>
              <a:gd name="connsiteX79" fmla="*/ 786860 w 2133600"/>
              <a:gd name="connsiteY79" fmla="*/ 962288 h 1919624"/>
              <a:gd name="connsiteX80" fmla="*/ 805775 w 2133600"/>
              <a:gd name="connsiteY80" fmla="*/ 1106111 h 1919624"/>
              <a:gd name="connsiteX81" fmla="*/ 673370 w 2133600"/>
              <a:gd name="connsiteY81" fmla="*/ 1132605 h 1919624"/>
              <a:gd name="connsiteX82" fmla="*/ 673370 w 2133600"/>
              <a:gd name="connsiteY82" fmla="*/ 1178022 h 1919624"/>
              <a:gd name="connsiteX83" fmla="*/ 767945 w 2133600"/>
              <a:gd name="connsiteY83" fmla="*/ 1231010 h 1919624"/>
              <a:gd name="connsiteX84" fmla="*/ 783077 w 2133600"/>
              <a:gd name="connsiteY84" fmla="*/ 1276428 h 1919624"/>
              <a:gd name="connsiteX85" fmla="*/ 752813 w 2133600"/>
              <a:gd name="connsiteY85" fmla="*/ 1295352 h 1919624"/>
              <a:gd name="connsiteX86" fmla="*/ 737681 w 2133600"/>
              <a:gd name="connsiteY86" fmla="*/ 1291567 h 1919624"/>
              <a:gd name="connsiteX87" fmla="*/ 624192 w 2133600"/>
              <a:gd name="connsiteY87" fmla="*/ 1227225 h 1919624"/>
              <a:gd name="connsiteX88" fmla="*/ 605277 w 2133600"/>
              <a:gd name="connsiteY88" fmla="*/ 1196946 h 1919624"/>
              <a:gd name="connsiteX89" fmla="*/ 605277 w 2133600"/>
              <a:gd name="connsiteY89" fmla="*/ 1094756 h 1919624"/>
              <a:gd name="connsiteX90" fmla="*/ 506919 w 2133600"/>
              <a:gd name="connsiteY90" fmla="*/ 1015275 h 1919624"/>
              <a:gd name="connsiteX91" fmla="*/ 506919 w 2133600"/>
              <a:gd name="connsiteY91" fmla="*/ 1635985 h 1919624"/>
              <a:gd name="connsiteX92" fmla="*/ 385864 w 2133600"/>
              <a:gd name="connsiteY92" fmla="*/ 1757099 h 1919624"/>
              <a:gd name="connsiteX93" fmla="*/ 298856 w 2133600"/>
              <a:gd name="connsiteY93" fmla="*/ 1719250 h 1919624"/>
              <a:gd name="connsiteX94" fmla="*/ 211847 w 2133600"/>
              <a:gd name="connsiteY94" fmla="*/ 1757099 h 1919624"/>
              <a:gd name="connsiteX95" fmla="*/ 90792 w 2133600"/>
              <a:gd name="connsiteY95" fmla="*/ 1635985 h 1919624"/>
              <a:gd name="connsiteX96" fmla="*/ 90792 w 2133600"/>
              <a:gd name="connsiteY96" fmla="*/ 1227225 h 1919624"/>
              <a:gd name="connsiteX97" fmla="*/ 0 w 2133600"/>
              <a:gd name="connsiteY97" fmla="*/ 1117465 h 1919624"/>
              <a:gd name="connsiteX98" fmla="*/ 0 w 2133600"/>
              <a:gd name="connsiteY98" fmla="*/ 822250 h 1919624"/>
              <a:gd name="connsiteX99" fmla="*/ 204281 w 2133600"/>
              <a:gd name="connsiteY99" fmla="*/ 587592 h 1919624"/>
              <a:gd name="connsiteX100" fmla="*/ 226979 w 2133600"/>
              <a:gd name="connsiteY100" fmla="*/ 595161 h 1919624"/>
              <a:gd name="connsiteX101" fmla="*/ 298856 w 2133600"/>
              <a:gd name="connsiteY101" fmla="*/ 651934 h 1919624"/>
              <a:gd name="connsiteX102" fmla="*/ 370732 w 2133600"/>
              <a:gd name="connsiteY102" fmla="*/ 595161 h 1919624"/>
              <a:gd name="connsiteX103" fmla="*/ 393430 w 2133600"/>
              <a:gd name="connsiteY103" fmla="*/ 587592 h 1919624"/>
              <a:gd name="connsiteX104" fmla="*/ 582579 w 2133600"/>
              <a:gd name="connsiteY104" fmla="*/ 720060 h 1919624"/>
              <a:gd name="connsiteX105" fmla="*/ 609060 w 2133600"/>
              <a:gd name="connsiteY105" fmla="*/ 769263 h 1919624"/>
              <a:gd name="connsiteX106" fmla="*/ 609060 w 2133600"/>
              <a:gd name="connsiteY106" fmla="*/ 296161 h 1919624"/>
              <a:gd name="connsiteX107" fmla="*/ 639324 w 2133600"/>
              <a:gd name="connsiteY107" fmla="*/ 246959 h 1919624"/>
              <a:gd name="connsiteX108" fmla="*/ 1051668 w 2133600"/>
              <a:gd name="connsiteY108" fmla="*/ 8516 h 1919624"/>
              <a:gd name="connsiteX109" fmla="*/ 1076258 w 2133600"/>
              <a:gd name="connsiteY109" fmla="*/ 0 h 191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2133600" h="1919624">
                <a:moveTo>
                  <a:pt x="960438" y="1014748"/>
                </a:moveTo>
                <a:lnTo>
                  <a:pt x="873125" y="1348123"/>
                </a:lnTo>
                <a:lnTo>
                  <a:pt x="1285876" y="1594186"/>
                </a:lnTo>
                <a:lnTo>
                  <a:pt x="1373188" y="1260811"/>
                </a:lnTo>
                <a:close/>
                <a:moveTo>
                  <a:pt x="193036" y="655973"/>
                </a:moveTo>
                <a:cubicBezTo>
                  <a:pt x="106073" y="663533"/>
                  <a:pt x="68263" y="716449"/>
                  <a:pt x="68263" y="822283"/>
                </a:cubicBezTo>
                <a:cubicBezTo>
                  <a:pt x="68263" y="822283"/>
                  <a:pt x="68263" y="822283"/>
                  <a:pt x="68263" y="1117104"/>
                </a:cubicBezTo>
                <a:cubicBezTo>
                  <a:pt x="68263" y="1147342"/>
                  <a:pt x="87168" y="1162461"/>
                  <a:pt x="121197" y="1162461"/>
                </a:cubicBezTo>
                <a:cubicBezTo>
                  <a:pt x="140102" y="1162461"/>
                  <a:pt x="155226" y="1177580"/>
                  <a:pt x="155226" y="1196479"/>
                </a:cubicBezTo>
                <a:cubicBezTo>
                  <a:pt x="155226" y="1196479"/>
                  <a:pt x="155226" y="1196479"/>
                  <a:pt x="155226" y="1634931"/>
                </a:cubicBezTo>
                <a:cubicBezTo>
                  <a:pt x="155226" y="1665169"/>
                  <a:pt x="181693" y="1687848"/>
                  <a:pt x="211941" y="1687848"/>
                </a:cubicBezTo>
                <a:cubicBezTo>
                  <a:pt x="238408" y="1687848"/>
                  <a:pt x="264874" y="1665169"/>
                  <a:pt x="264874" y="1634931"/>
                </a:cubicBezTo>
                <a:cubicBezTo>
                  <a:pt x="264874" y="1616032"/>
                  <a:pt x="279998" y="1600914"/>
                  <a:pt x="298903" y="1600914"/>
                </a:cubicBezTo>
                <a:cubicBezTo>
                  <a:pt x="317808" y="1600914"/>
                  <a:pt x="329151" y="1616032"/>
                  <a:pt x="329151" y="1634931"/>
                </a:cubicBezTo>
                <a:cubicBezTo>
                  <a:pt x="329151" y="1665169"/>
                  <a:pt x="355618" y="1687848"/>
                  <a:pt x="385866" y="1687848"/>
                </a:cubicBezTo>
                <a:cubicBezTo>
                  <a:pt x="416114" y="1687848"/>
                  <a:pt x="438800" y="1665169"/>
                  <a:pt x="438800" y="1634931"/>
                </a:cubicBezTo>
                <a:cubicBezTo>
                  <a:pt x="438800" y="1634931"/>
                  <a:pt x="438800" y="1634931"/>
                  <a:pt x="438800" y="928116"/>
                </a:cubicBezTo>
                <a:cubicBezTo>
                  <a:pt x="438800" y="912997"/>
                  <a:pt x="450143" y="901658"/>
                  <a:pt x="461486" y="897878"/>
                </a:cubicBezTo>
                <a:cubicBezTo>
                  <a:pt x="476609" y="894098"/>
                  <a:pt x="491733" y="897878"/>
                  <a:pt x="499295" y="909217"/>
                </a:cubicBezTo>
                <a:cubicBezTo>
                  <a:pt x="544667" y="969693"/>
                  <a:pt x="627849" y="1037729"/>
                  <a:pt x="695907" y="1071747"/>
                </a:cubicBezTo>
                <a:cubicBezTo>
                  <a:pt x="733716" y="1086866"/>
                  <a:pt x="748840" y="1071747"/>
                  <a:pt x="752621" y="1064187"/>
                </a:cubicBezTo>
                <a:cubicBezTo>
                  <a:pt x="756402" y="1060408"/>
                  <a:pt x="771526" y="1037729"/>
                  <a:pt x="745059" y="1015050"/>
                </a:cubicBezTo>
                <a:cubicBezTo>
                  <a:pt x="741278" y="1011271"/>
                  <a:pt x="578696" y="878979"/>
                  <a:pt x="521981" y="746687"/>
                </a:cubicBezTo>
                <a:cubicBezTo>
                  <a:pt x="495514" y="686211"/>
                  <a:pt x="465267" y="659753"/>
                  <a:pt x="400990" y="655973"/>
                </a:cubicBezTo>
                <a:cubicBezTo>
                  <a:pt x="400990" y="655973"/>
                  <a:pt x="400990" y="655973"/>
                  <a:pt x="317808" y="720229"/>
                </a:cubicBezTo>
                <a:cubicBezTo>
                  <a:pt x="306465" y="731568"/>
                  <a:pt x="291341" y="731568"/>
                  <a:pt x="276217" y="720229"/>
                </a:cubicBezTo>
                <a:cubicBezTo>
                  <a:pt x="276217" y="720229"/>
                  <a:pt x="276217" y="720229"/>
                  <a:pt x="193036" y="655973"/>
                </a:cubicBezTo>
                <a:close/>
                <a:moveTo>
                  <a:pt x="1066801" y="609936"/>
                </a:moveTo>
                <a:lnTo>
                  <a:pt x="979488" y="946486"/>
                </a:lnTo>
                <a:lnTo>
                  <a:pt x="1392238" y="1192549"/>
                </a:lnTo>
                <a:lnTo>
                  <a:pt x="1477963" y="855999"/>
                </a:lnTo>
                <a:close/>
                <a:moveTo>
                  <a:pt x="1115345" y="296220"/>
                </a:moveTo>
                <a:cubicBezTo>
                  <a:pt x="1134252" y="300005"/>
                  <a:pt x="1145596" y="318925"/>
                  <a:pt x="1138034" y="337846"/>
                </a:cubicBezTo>
                <a:cubicBezTo>
                  <a:pt x="1138034" y="337846"/>
                  <a:pt x="1138034" y="337846"/>
                  <a:pt x="1085094" y="542190"/>
                </a:cubicBezTo>
                <a:cubicBezTo>
                  <a:pt x="1085094" y="542190"/>
                  <a:pt x="1085094" y="542190"/>
                  <a:pt x="1497265" y="788161"/>
                </a:cubicBezTo>
                <a:cubicBezTo>
                  <a:pt x="1497265" y="788161"/>
                  <a:pt x="1497265" y="788161"/>
                  <a:pt x="1546423" y="606521"/>
                </a:cubicBezTo>
                <a:cubicBezTo>
                  <a:pt x="1550205" y="587600"/>
                  <a:pt x="1569112" y="576248"/>
                  <a:pt x="1584237" y="583816"/>
                </a:cubicBezTo>
                <a:cubicBezTo>
                  <a:pt x="1603144" y="587600"/>
                  <a:pt x="1614488" y="606521"/>
                  <a:pt x="1610707" y="621658"/>
                </a:cubicBezTo>
                <a:cubicBezTo>
                  <a:pt x="1610707" y="621658"/>
                  <a:pt x="1610707" y="621658"/>
                  <a:pt x="1274163" y="1896919"/>
                </a:cubicBezTo>
                <a:cubicBezTo>
                  <a:pt x="1270382" y="1912056"/>
                  <a:pt x="1255257" y="1919624"/>
                  <a:pt x="1240131" y="1919624"/>
                </a:cubicBezTo>
                <a:cubicBezTo>
                  <a:pt x="1236350" y="1919624"/>
                  <a:pt x="1236350" y="1919624"/>
                  <a:pt x="1232568" y="1919624"/>
                </a:cubicBezTo>
                <a:cubicBezTo>
                  <a:pt x="1213661" y="1915840"/>
                  <a:pt x="1202317" y="1896919"/>
                  <a:pt x="1209880" y="1877998"/>
                </a:cubicBezTo>
                <a:cubicBezTo>
                  <a:pt x="1209880" y="1877998"/>
                  <a:pt x="1209880" y="1877998"/>
                  <a:pt x="1266601" y="1662301"/>
                </a:cubicBezTo>
                <a:cubicBezTo>
                  <a:pt x="1266601" y="1662301"/>
                  <a:pt x="1266601" y="1662301"/>
                  <a:pt x="854430" y="1416331"/>
                </a:cubicBezTo>
                <a:cubicBezTo>
                  <a:pt x="854430" y="1416331"/>
                  <a:pt x="854430" y="1416331"/>
                  <a:pt x="801490" y="1609323"/>
                </a:cubicBezTo>
                <a:cubicBezTo>
                  <a:pt x="797709" y="1624460"/>
                  <a:pt x="786365" y="1635812"/>
                  <a:pt x="771239" y="1635812"/>
                </a:cubicBezTo>
                <a:cubicBezTo>
                  <a:pt x="767458" y="1635812"/>
                  <a:pt x="763676" y="1635812"/>
                  <a:pt x="763676" y="1635812"/>
                </a:cubicBezTo>
                <a:cubicBezTo>
                  <a:pt x="744769" y="1628244"/>
                  <a:pt x="733425" y="1613107"/>
                  <a:pt x="737207" y="1594186"/>
                </a:cubicBezTo>
                <a:cubicBezTo>
                  <a:pt x="737207" y="1594186"/>
                  <a:pt x="737207" y="1594186"/>
                  <a:pt x="1073750" y="318925"/>
                </a:cubicBezTo>
                <a:cubicBezTo>
                  <a:pt x="1081313" y="303789"/>
                  <a:pt x="1096438" y="292436"/>
                  <a:pt x="1115345" y="296220"/>
                </a:cubicBezTo>
                <a:close/>
                <a:moveTo>
                  <a:pt x="296069" y="265448"/>
                </a:moveTo>
                <a:cubicBezTo>
                  <a:pt x="232504" y="265448"/>
                  <a:pt x="180975" y="317333"/>
                  <a:pt x="180975" y="381336"/>
                </a:cubicBezTo>
                <a:cubicBezTo>
                  <a:pt x="180975" y="445339"/>
                  <a:pt x="232504" y="497224"/>
                  <a:pt x="296069" y="497224"/>
                </a:cubicBezTo>
                <a:cubicBezTo>
                  <a:pt x="359634" y="497224"/>
                  <a:pt x="411163" y="445339"/>
                  <a:pt x="411163" y="381336"/>
                </a:cubicBezTo>
                <a:cubicBezTo>
                  <a:pt x="411163" y="317333"/>
                  <a:pt x="359634" y="265448"/>
                  <a:pt x="296069" y="265448"/>
                </a:cubicBezTo>
                <a:close/>
                <a:moveTo>
                  <a:pt x="298450" y="201948"/>
                </a:moveTo>
                <a:cubicBezTo>
                  <a:pt x="398400" y="201948"/>
                  <a:pt x="479425" y="283329"/>
                  <a:pt x="479425" y="383717"/>
                </a:cubicBezTo>
                <a:cubicBezTo>
                  <a:pt x="479425" y="484105"/>
                  <a:pt x="398400" y="565486"/>
                  <a:pt x="298450" y="565486"/>
                </a:cubicBezTo>
                <a:cubicBezTo>
                  <a:pt x="198500" y="565486"/>
                  <a:pt x="117475" y="484105"/>
                  <a:pt x="117475" y="383717"/>
                </a:cubicBezTo>
                <a:cubicBezTo>
                  <a:pt x="117475" y="283329"/>
                  <a:pt x="198500" y="201948"/>
                  <a:pt x="298450" y="201948"/>
                </a:cubicBezTo>
                <a:close/>
                <a:moveTo>
                  <a:pt x="1076258" y="0"/>
                </a:moveTo>
                <a:cubicBezTo>
                  <a:pt x="1084770" y="0"/>
                  <a:pt x="1093281" y="2839"/>
                  <a:pt x="1100847" y="8516"/>
                </a:cubicBezTo>
                <a:cubicBezTo>
                  <a:pt x="1100847" y="8516"/>
                  <a:pt x="1100847" y="8516"/>
                  <a:pt x="2095770" y="580022"/>
                </a:cubicBezTo>
                <a:cubicBezTo>
                  <a:pt x="2118468" y="595161"/>
                  <a:pt x="2133600" y="621655"/>
                  <a:pt x="2133600" y="648149"/>
                </a:cubicBezTo>
                <a:cubicBezTo>
                  <a:pt x="2133600" y="648149"/>
                  <a:pt x="2133600" y="648149"/>
                  <a:pt x="2133600" y="1514871"/>
                </a:cubicBezTo>
                <a:cubicBezTo>
                  <a:pt x="2133600" y="1533795"/>
                  <a:pt x="2122251" y="1548934"/>
                  <a:pt x="2110902" y="1556504"/>
                </a:cubicBezTo>
                <a:cubicBezTo>
                  <a:pt x="2110902" y="1556504"/>
                  <a:pt x="2110902" y="1556504"/>
                  <a:pt x="1690992" y="1798732"/>
                </a:cubicBezTo>
                <a:cubicBezTo>
                  <a:pt x="1683426" y="1806301"/>
                  <a:pt x="1672077" y="1810086"/>
                  <a:pt x="1664511" y="1810086"/>
                </a:cubicBezTo>
                <a:cubicBezTo>
                  <a:pt x="1653162" y="1810086"/>
                  <a:pt x="1645596" y="1806301"/>
                  <a:pt x="1638030" y="1802516"/>
                </a:cubicBezTo>
                <a:cubicBezTo>
                  <a:pt x="1638030" y="1802516"/>
                  <a:pt x="1638030" y="1802516"/>
                  <a:pt x="1414834" y="1673833"/>
                </a:cubicBezTo>
                <a:cubicBezTo>
                  <a:pt x="1399702" y="1666263"/>
                  <a:pt x="1392136" y="1647339"/>
                  <a:pt x="1403485" y="1628415"/>
                </a:cubicBezTo>
                <a:cubicBezTo>
                  <a:pt x="1411051" y="1613276"/>
                  <a:pt x="1429966" y="1609491"/>
                  <a:pt x="1448881" y="1617061"/>
                </a:cubicBezTo>
                <a:cubicBezTo>
                  <a:pt x="1448881" y="1617061"/>
                  <a:pt x="1448881" y="1617061"/>
                  <a:pt x="1664511" y="1738175"/>
                </a:cubicBezTo>
                <a:cubicBezTo>
                  <a:pt x="1664511" y="1738175"/>
                  <a:pt x="1664511" y="1738175"/>
                  <a:pt x="2065507" y="1507301"/>
                </a:cubicBezTo>
                <a:cubicBezTo>
                  <a:pt x="2065507" y="1507301"/>
                  <a:pt x="2065507" y="1507301"/>
                  <a:pt x="2065507" y="648149"/>
                </a:cubicBezTo>
                <a:cubicBezTo>
                  <a:pt x="2065507" y="644364"/>
                  <a:pt x="2065507" y="640579"/>
                  <a:pt x="2061724" y="636794"/>
                </a:cubicBezTo>
                <a:cubicBezTo>
                  <a:pt x="2061724" y="636794"/>
                  <a:pt x="2061724" y="636794"/>
                  <a:pt x="1078149" y="69073"/>
                </a:cubicBezTo>
                <a:cubicBezTo>
                  <a:pt x="1078149" y="69073"/>
                  <a:pt x="1078149" y="69073"/>
                  <a:pt x="673370" y="303731"/>
                </a:cubicBezTo>
                <a:cubicBezTo>
                  <a:pt x="673370" y="303731"/>
                  <a:pt x="673370" y="303731"/>
                  <a:pt x="673370" y="856313"/>
                </a:cubicBezTo>
                <a:cubicBezTo>
                  <a:pt x="730115" y="916870"/>
                  <a:pt x="786860" y="962288"/>
                  <a:pt x="786860" y="962288"/>
                </a:cubicBezTo>
                <a:cubicBezTo>
                  <a:pt x="836039" y="1007706"/>
                  <a:pt x="832256" y="1068263"/>
                  <a:pt x="805775" y="1106111"/>
                </a:cubicBezTo>
                <a:cubicBezTo>
                  <a:pt x="794426" y="1121250"/>
                  <a:pt x="752813" y="1166668"/>
                  <a:pt x="673370" y="1132605"/>
                </a:cubicBezTo>
                <a:cubicBezTo>
                  <a:pt x="673370" y="1132605"/>
                  <a:pt x="673370" y="1132605"/>
                  <a:pt x="673370" y="1178022"/>
                </a:cubicBezTo>
                <a:cubicBezTo>
                  <a:pt x="673370" y="1178022"/>
                  <a:pt x="673370" y="1178022"/>
                  <a:pt x="767945" y="1231010"/>
                </a:cubicBezTo>
                <a:cubicBezTo>
                  <a:pt x="783077" y="1242364"/>
                  <a:pt x="790643" y="1261288"/>
                  <a:pt x="783077" y="1276428"/>
                </a:cubicBezTo>
                <a:cubicBezTo>
                  <a:pt x="775511" y="1287782"/>
                  <a:pt x="764162" y="1295352"/>
                  <a:pt x="752813" y="1295352"/>
                </a:cubicBezTo>
                <a:cubicBezTo>
                  <a:pt x="749030" y="1295352"/>
                  <a:pt x="741464" y="1291567"/>
                  <a:pt x="737681" y="1291567"/>
                </a:cubicBezTo>
                <a:cubicBezTo>
                  <a:pt x="737681" y="1291567"/>
                  <a:pt x="737681" y="1291567"/>
                  <a:pt x="624192" y="1227225"/>
                </a:cubicBezTo>
                <a:cubicBezTo>
                  <a:pt x="612843" y="1223440"/>
                  <a:pt x="605277" y="1212086"/>
                  <a:pt x="605277" y="1196946"/>
                </a:cubicBezTo>
                <a:cubicBezTo>
                  <a:pt x="605277" y="1196946"/>
                  <a:pt x="605277" y="1196946"/>
                  <a:pt x="605277" y="1094756"/>
                </a:cubicBezTo>
                <a:cubicBezTo>
                  <a:pt x="571230" y="1072048"/>
                  <a:pt x="537183" y="1045554"/>
                  <a:pt x="506919" y="1015275"/>
                </a:cubicBezTo>
                <a:cubicBezTo>
                  <a:pt x="506919" y="1015275"/>
                  <a:pt x="506919" y="1015275"/>
                  <a:pt x="506919" y="1635985"/>
                </a:cubicBezTo>
                <a:cubicBezTo>
                  <a:pt x="506919" y="1704111"/>
                  <a:pt x="450175" y="1757099"/>
                  <a:pt x="385864" y="1757099"/>
                </a:cubicBezTo>
                <a:cubicBezTo>
                  <a:pt x="351817" y="1757099"/>
                  <a:pt x="317770" y="1741959"/>
                  <a:pt x="298856" y="1719250"/>
                </a:cubicBezTo>
                <a:cubicBezTo>
                  <a:pt x="276158" y="1741959"/>
                  <a:pt x="245894" y="1757099"/>
                  <a:pt x="211847" y="1757099"/>
                </a:cubicBezTo>
                <a:cubicBezTo>
                  <a:pt x="143753" y="1757099"/>
                  <a:pt x="90792" y="1704111"/>
                  <a:pt x="90792" y="1635985"/>
                </a:cubicBezTo>
                <a:cubicBezTo>
                  <a:pt x="90792" y="1635985"/>
                  <a:pt x="90792" y="1635985"/>
                  <a:pt x="90792" y="1227225"/>
                </a:cubicBezTo>
                <a:cubicBezTo>
                  <a:pt x="37830" y="1215870"/>
                  <a:pt x="0" y="1174238"/>
                  <a:pt x="0" y="1117465"/>
                </a:cubicBezTo>
                <a:cubicBezTo>
                  <a:pt x="0" y="1117465"/>
                  <a:pt x="0" y="1117465"/>
                  <a:pt x="0" y="822250"/>
                </a:cubicBezTo>
                <a:cubicBezTo>
                  <a:pt x="0" y="674642"/>
                  <a:pt x="68094" y="595161"/>
                  <a:pt x="204281" y="587592"/>
                </a:cubicBezTo>
                <a:cubicBezTo>
                  <a:pt x="211847" y="587592"/>
                  <a:pt x="219413" y="587592"/>
                  <a:pt x="226979" y="595161"/>
                </a:cubicBezTo>
                <a:cubicBezTo>
                  <a:pt x="226979" y="595161"/>
                  <a:pt x="226979" y="595161"/>
                  <a:pt x="298856" y="651934"/>
                </a:cubicBezTo>
                <a:cubicBezTo>
                  <a:pt x="298856" y="651934"/>
                  <a:pt x="298856" y="651934"/>
                  <a:pt x="370732" y="595161"/>
                </a:cubicBezTo>
                <a:cubicBezTo>
                  <a:pt x="378298" y="587592"/>
                  <a:pt x="385864" y="587592"/>
                  <a:pt x="393430" y="587592"/>
                </a:cubicBezTo>
                <a:cubicBezTo>
                  <a:pt x="491787" y="595161"/>
                  <a:pt x="544749" y="633009"/>
                  <a:pt x="582579" y="720060"/>
                </a:cubicBezTo>
                <a:cubicBezTo>
                  <a:pt x="590145" y="735199"/>
                  <a:pt x="597711" y="754123"/>
                  <a:pt x="609060" y="769263"/>
                </a:cubicBezTo>
                <a:cubicBezTo>
                  <a:pt x="609060" y="769263"/>
                  <a:pt x="609060" y="769263"/>
                  <a:pt x="609060" y="296161"/>
                </a:cubicBezTo>
                <a:cubicBezTo>
                  <a:pt x="609060" y="273453"/>
                  <a:pt x="620409" y="258313"/>
                  <a:pt x="639324" y="246959"/>
                </a:cubicBezTo>
                <a:cubicBezTo>
                  <a:pt x="639324" y="246959"/>
                  <a:pt x="639324" y="246959"/>
                  <a:pt x="1051668" y="8516"/>
                </a:cubicBezTo>
                <a:cubicBezTo>
                  <a:pt x="1059234" y="2839"/>
                  <a:pt x="1067746" y="0"/>
                  <a:pt x="10762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70" name="Freeform: Shape 369">
            <a:extLst>
              <a:ext uri="{FF2B5EF4-FFF2-40B4-BE49-F238E27FC236}">
                <a16:creationId xmlns:a16="http://schemas.microsoft.com/office/drawing/2014/main" id="{8514E270-8965-474F-9C6A-9C8F1BA408C8}"/>
              </a:ext>
            </a:extLst>
          </p:cNvPr>
          <p:cNvSpPr>
            <a:spLocks/>
          </p:cNvSpPr>
          <p:nvPr/>
        </p:nvSpPr>
        <p:spPr bwMode="auto">
          <a:xfrm>
            <a:off x="8675302" y="5511898"/>
            <a:ext cx="483578" cy="482905"/>
          </a:xfrm>
          <a:custGeom>
            <a:avLst/>
            <a:gdLst>
              <a:gd name="connsiteX0" fmla="*/ 500377 w 968135"/>
              <a:gd name="connsiteY0" fmla="*/ 668338 h 966788"/>
              <a:gd name="connsiteX1" fmla="*/ 520459 w 968135"/>
              <a:gd name="connsiteY1" fmla="*/ 685483 h 966788"/>
              <a:gd name="connsiteX2" fmla="*/ 520459 w 968135"/>
              <a:gd name="connsiteY2" fmla="*/ 687388 h 966788"/>
              <a:gd name="connsiteX3" fmla="*/ 504029 w 968135"/>
              <a:gd name="connsiteY3" fmla="*/ 706438 h 966788"/>
              <a:gd name="connsiteX4" fmla="*/ 502203 w 968135"/>
              <a:gd name="connsiteY4" fmla="*/ 706438 h 966788"/>
              <a:gd name="connsiteX5" fmla="*/ 485773 w 968135"/>
              <a:gd name="connsiteY5" fmla="*/ 689293 h 966788"/>
              <a:gd name="connsiteX6" fmla="*/ 483947 w 968135"/>
              <a:gd name="connsiteY6" fmla="*/ 687388 h 966788"/>
              <a:gd name="connsiteX7" fmla="*/ 500377 w 968135"/>
              <a:gd name="connsiteY7" fmla="*/ 668338 h 966788"/>
              <a:gd name="connsiteX8" fmla="*/ 432395 w 968135"/>
              <a:gd name="connsiteY8" fmla="*/ 662593 h 966788"/>
              <a:gd name="connsiteX9" fmla="*/ 445847 w 968135"/>
              <a:gd name="connsiteY9" fmla="*/ 679602 h 966788"/>
              <a:gd name="connsiteX10" fmla="*/ 445847 w 968135"/>
              <a:gd name="connsiteY10" fmla="*/ 685272 h 966788"/>
              <a:gd name="connsiteX11" fmla="*/ 428551 w 968135"/>
              <a:gd name="connsiteY11" fmla="*/ 698501 h 966788"/>
              <a:gd name="connsiteX12" fmla="*/ 422787 w 968135"/>
              <a:gd name="connsiteY12" fmla="*/ 698501 h 966788"/>
              <a:gd name="connsiteX13" fmla="*/ 409335 w 968135"/>
              <a:gd name="connsiteY13" fmla="*/ 679602 h 966788"/>
              <a:gd name="connsiteX14" fmla="*/ 409335 w 968135"/>
              <a:gd name="connsiteY14" fmla="*/ 675822 h 966788"/>
              <a:gd name="connsiteX15" fmla="*/ 432395 w 968135"/>
              <a:gd name="connsiteY15" fmla="*/ 662593 h 966788"/>
              <a:gd name="connsiteX16" fmla="*/ 580249 w 968135"/>
              <a:gd name="connsiteY16" fmla="*/ 649657 h 966788"/>
              <a:gd name="connsiteX17" fmla="*/ 591659 w 968135"/>
              <a:gd name="connsiteY17" fmla="*/ 659342 h 966788"/>
              <a:gd name="connsiteX18" fmla="*/ 593485 w 968135"/>
              <a:gd name="connsiteY18" fmla="*/ 666902 h 966788"/>
              <a:gd name="connsiteX19" fmla="*/ 582531 w 968135"/>
              <a:gd name="connsiteY19" fmla="*/ 683911 h 966788"/>
              <a:gd name="connsiteX20" fmla="*/ 575229 w 968135"/>
              <a:gd name="connsiteY20" fmla="*/ 685801 h 966788"/>
              <a:gd name="connsiteX21" fmla="*/ 558797 w 968135"/>
              <a:gd name="connsiteY21" fmla="*/ 676352 h 966788"/>
              <a:gd name="connsiteX22" fmla="*/ 556971 w 968135"/>
              <a:gd name="connsiteY22" fmla="*/ 666902 h 966788"/>
              <a:gd name="connsiteX23" fmla="*/ 566101 w 968135"/>
              <a:gd name="connsiteY23" fmla="*/ 649893 h 966788"/>
              <a:gd name="connsiteX24" fmla="*/ 580249 w 968135"/>
              <a:gd name="connsiteY24" fmla="*/ 649657 h 966788"/>
              <a:gd name="connsiteX25" fmla="*/ 358375 w 968135"/>
              <a:gd name="connsiteY25" fmla="*/ 628524 h 966788"/>
              <a:gd name="connsiteX26" fmla="*/ 373139 w 968135"/>
              <a:gd name="connsiteY26" fmla="*/ 632980 h 966788"/>
              <a:gd name="connsiteX27" fmla="*/ 380759 w 968135"/>
              <a:gd name="connsiteY27" fmla="*/ 647989 h 966788"/>
              <a:gd name="connsiteX28" fmla="*/ 376949 w 968135"/>
              <a:gd name="connsiteY28" fmla="*/ 659245 h 966788"/>
              <a:gd name="connsiteX29" fmla="*/ 361709 w 968135"/>
              <a:gd name="connsiteY29" fmla="*/ 666750 h 966788"/>
              <a:gd name="connsiteX30" fmla="*/ 350279 w 968135"/>
              <a:gd name="connsiteY30" fmla="*/ 661122 h 966788"/>
              <a:gd name="connsiteX31" fmla="*/ 342659 w 968135"/>
              <a:gd name="connsiteY31" fmla="*/ 647989 h 966788"/>
              <a:gd name="connsiteX32" fmla="*/ 346469 w 968135"/>
              <a:gd name="connsiteY32" fmla="*/ 636732 h 966788"/>
              <a:gd name="connsiteX33" fmla="*/ 358375 w 968135"/>
              <a:gd name="connsiteY33" fmla="*/ 628524 h 966788"/>
              <a:gd name="connsiteX34" fmla="*/ 634869 w 968135"/>
              <a:gd name="connsiteY34" fmla="*/ 603477 h 966788"/>
              <a:gd name="connsiteX35" fmla="*/ 648333 w 968135"/>
              <a:gd name="connsiteY35" fmla="*/ 608920 h 966788"/>
              <a:gd name="connsiteX36" fmla="*/ 653811 w 968135"/>
              <a:gd name="connsiteY36" fmla="*/ 621620 h 966788"/>
              <a:gd name="connsiteX37" fmla="*/ 648333 w 968135"/>
              <a:gd name="connsiteY37" fmla="*/ 634320 h 966788"/>
              <a:gd name="connsiteX38" fmla="*/ 635553 w 968135"/>
              <a:gd name="connsiteY38" fmla="*/ 639763 h 966788"/>
              <a:gd name="connsiteX39" fmla="*/ 622773 w 968135"/>
              <a:gd name="connsiteY39" fmla="*/ 634320 h 966788"/>
              <a:gd name="connsiteX40" fmla="*/ 617297 w 968135"/>
              <a:gd name="connsiteY40" fmla="*/ 621620 h 966788"/>
              <a:gd name="connsiteX41" fmla="*/ 622773 w 968135"/>
              <a:gd name="connsiteY41" fmla="*/ 608920 h 966788"/>
              <a:gd name="connsiteX42" fmla="*/ 634869 w 968135"/>
              <a:gd name="connsiteY42" fmla="*/ 603477 h 966788"/>
              <a:gd name="connsiteX43" fmla="*/ 314243 w 968135"/>
              <a:gd name="connsiteY43" fmla="*/ 574221 h 966788"/>
              <a:gd name="connsiteX44" fmla="*/ 326149 w 968135"/>
              <a:gd name="connsiteY44" fmla="*/ 582386 h 966788"/>
              <a:gd name="connsiteX45" fmla="*/ 328055 w 968135"/>
              <a:gd name="connsiteY45" fmla="*/ 591457 h 966788"/>
              <a:gd name="connsiteX46" fmla="*/ 320435 w 968135"/>
              <a:gd name="connsiteY46" fmla="*/ 605971 h 966788"/>
              <a:gd name="connsiteX47" fmla="*/ 310909 w 968135"/>
              <a:gd name="connsiteY47" fmla="*/ 609600 h 966788"/>
              <a:gd name="connsiteX48" fmla="*/ 293763 w 968135"/>
              <a:gd name="connsiteY48" fmla="*/ 600529 h 966788"/>
              <a:gd name="connsiteX49" fmla="*/ 291859 w 968135"/>
              <a:gd name="connsiteY49" fmla="*/ 591457 h 966788"/>
              <a:gd name="connsiteX50" fmla="*/ 299479 w 968135"/>
              <a:gd name="connsiteY50" fmla="*/ 576943 h 966788"/>
              <a:gd name="connsiteX51" fmla="*/ 314243 w 968135"/>
              <a:gd name="connsiteY51" fmla="*/ 574221 h 966788"/>
              <a:gd name="connsiteX52" fmla="*/ 666827 w 968135"/>
              <a:gd name="connsiteY52" fmla="*/ 540119 h 966788"/>
              <a:gd name="connsiteX53" fmla="*/ 682067 w 968135"/>
              <a:gd name="connsiteY53" fmla="*/ 540355 h 966788"/>
              <a:gd name="connsiteX54" fmla="*/ 693497 w 968135"/>
              <a:gd name="connsiteY54" fmla="*/ 557364 h 966788"/>
              <a:gd name="connsiteX55" fmla="*/ 691591 w 968135"/>
              <a:gd name="connsiteY55" fmla="*/ 563034 h 966788"/>
              <a:gd name="connsiteX56" fmla="*/ 674447 w 968135"/>
              <a:gd name="connsiteY56" fmla="*/ 576263 h 966788"/>
              <a:gd name="connsiteX57" fmla="*/ 666827 w 968135"/>
              <a:gd name="connsiteY57" fmla="*/ 574373 h 966788"/>
              <a:gd name="connsiteX58" fmla="*/ 655397 w 968135"/>
              <a:gd name="connsiteY58" fmla="*/ 557364 h 966788"/>
              <a:gd name="connsiteX59" fmla="*/ 657303 w 968135"/>
              <a:gd name="connsiteY59" fmla="*/ 549804 h 966788"/>
              <a:gd name="connsiteX60" fmla="*/ 666827 w 968135"/>
              <a:gd name="connsiteY60" fmla="*/ 540119 h 966788"/>
              <a:gd name="connsiteX61" fmla="*/ 278523 w 968135"/>
              <a:gd name="connsiteY61" fmla="*/ 503540 h 966788"/>
              <a:gd name="connsiteX62" fmla="*/ 301383 w 968135"/>
              <a:gd name="connsiteY62" fmla="*/ 518659 h 966788"/>
              <a:gd name="connsiteX63" fmla="*/ 301383 w 968135"/>
              <a:gd name="connsiteY63" fmla="*/ 522439 h 966788"/>
              <a:gd name="connsiteX64" fmla="*/ 286143 w 968135"/>
              <a:gd name="connsiteY64" fmla="*/ 539448 h 966788"/>
              <a:gd name="connsiteX65" fmla="*/ 282335 w 968135"/>
              <a:gd name="connsiteY65" fmla="*/ 541338 h 966788"/>
              <a:gd name="connsiteX66" fmla="*/ 263283 w 968135"/>
              <a:gd name="connsiteY66" fmla="*/ 524329 h 966788"/>
              <a:gd name="connsiteX67" fmla="*/ 263283 w 968135"/>
              <a:gd name="connsiteY67" fmla="*/ 522439 h 966788"/>
              <a:gd name="connsiteX68" fmla="*/ 278523 w 968135"/>
              <a:gd name="connsiteY68" fmla="*/ 503540 h 966788"/>
              <a:gd name="connsiteX69" fmla="*/ 687941 w 968135"/>
              <a:gd name="connsiteY69" fmla="*/ 463550 h 966788"/>
              <a:gd name="connsiteX70" fmla="*/ 706197 w 968135"/>
              <a:gd name="connsiteY70" fmla="*/ 482600 h 966788"/>
              <a:gd name="connsiteX71" fmla="*/ 687941 w 968135"/>
              <a:gd name="connsiteY71" fmla="*/ 501650 h 966788"/>
              <a:gd name="connsiteX72" fmla="*/ 669683 w 968135"/>
              <a:gd name="connsiteY72" fmla="*/ 482600 h 966788"/>
              <a:gd name="connsiteX73" fmla="*/ 687941 w 968135"/>
              <a:gd name="connsiteY73" fmla="*/ 463550 h 966788"/>
              <a:gd name="connsiteX74" fmla="*/ 286143 w 968135"/>
              <a:gd name="connsiteY74" fmla="*/ 427340 h 966788"/>
              <a:gd name="connsiteX75" fmla="*/ 301383 w 968135"/>
              <a:gd name="connsiteY75" fmla="*/ 446239 h 966788"/>
              <a:gd name="connsiteX76" fmla="*/ 301383 w 968135"/>
              <a:gd name="connsiteY76" fmla="*/ 448129 h 966788"/>
              <a:gd name="connsiteX77" fmla="*/ 282335 w 968135"/>
              <a:gd name="connsiteY77" fmla="*/ 465138 h 966788"/>
              <a:gd name="connsiteX78" fmla="*/ 278523 w 968135"/>
              <a:gd name="connsiteY78" fmla="*/ 463248 h 966788"/>
              <a:gd name="connsiteX79" fmla="*/ 263283 w 968135"/>
              <a:gd name="connsiteY79" fmla="*/ 446239 h 966788"/>
              <a:gd name="connsiteX80" fmla="*/ 263283 w 968135"/>
              <a:gd name="connsiteY80" fmla="*/ 442459 h 966788"/>
              <a:gd name="connsiteX81" fmla="*/ 286143 w 968135"/>
              <a:gd name="connsiteY81" fmla="*/ 427340 h 966788"/>
              <a:gd name="connsiteX82" fmla="*/ 666827 w 968135"/>
              <a:gd name="connsiteY82" fmla="*/ 391102 h 966788"/>
              <a:gd name="connsiteX83" fmla="*/ 691591 w 968135"/>
              <a:gd name="connsiteY83" fmla="*/ 402359 h 966788"/>
              <a:gd name="connsiteX84" fmla="*/ 693497 w 968135"/>
              <a:gd name="connsiteY84" fmla="*/ 409864 h 966788"/>
              <a:gd name="connsiteX85" fmla="*/ 680163 w 968135"/>
              <a:gd name="connsiteY85" fmla="*/ 426749 h 966788"/>
              <a:gd name="connsiteX86" fmla="*/ 674447 w 968135"/>
              <a:gd name="connsiteY86" fmla="*/ 428625 h 966788"/>
              <a:gd name="connsiteX87" fmla="*/ 657303 w 968135"/>
              <a:gd name="connsiteY87" fmla="*/ 415492 h 966788"/>
              <a:gd name="connsiteX88" fmla="*/ 655397 w 968135"/>
              <a:gd name="connsiteY88" fmla="*/ 409864 h 966788"/>
              <a:gd name="connsiteX89" fmla="*/ 666827 w 968135"/>
              <a:gd name="connsiteY89" fmla="*/ 391102 h 966788"/>
              <a:gd name="connsiteX90" fmla="*/ 305335 w 968135"/>
              <a:gd name="connsiteY90" fmla="*/ 358322 h 966788"/>
              <a:gd name="connsiteX91" fmla="*/ 319483 w 968135"/>
              <a:gd name="connsiteY91" fmla="*/ 361043 h 966788"/>
              <a:gd name="connsiteX92" fmla="*/ 326785 w 968135"/>
              <a:gd name="connsiteY92" fmla="*/ 375557 h 966788"/>
              <a:gd name="connsiteX93" fmla="*/ 324959 w 968135"/>
              <a:gd name="connsiteY93" fmla="*/ 384629 h 966788"/>
              <a:gd name="connsiteX94" fmla="*/ 308529 w 968135"/>
              <a:gd name="connsiteY94" fmla="*/ 393700 h 966788"/>
              <a:gd name="connsiteX95" fmla="*/ 299401 w 968135"/>
              <a:gd name="connsiteY95" fmla="*/ 391886 h 966788"/>
              <a:gd name="connsiteX96" fmla="*/ 290271 w 968135"/>
              <a:gd name="connsiteY96" fmla="*/ 375557 h 966788"/>
              <a:gd name="connsiteX97" fmla="*/ 293923 w 968135"/>
              <a:gd name="connsiteY97" fmla="*/ 366486 h 966788"/>
              <a:gd name="connsiteX98" fmla="*/ 305335 w 968135"/>
              <a:gd name="connsiteY98" fmla="*/ 358322 h 966788"/>
              <a:gd name="connsiteX99" fmla="*/ 483003 w 968135"/>
              <a:gd name="connsiteY99" fmla="*/ 352425 h 966788"/>
              <a:gd name="connsiteX100" fmla="*/ 501891 w 968135"/>
              <a:gd name="connsiteY100" fmla="*/ 371270 h 966788"/>
              <a:gd name="connsiteX101" fmla="*/ 501891 w 968135"/>
              <a:gd name="connsiteY101" fmla="*/ 390114 h 966788"/>
              <a:gd name="connsiteX102" fmla="*/ 539669 w 968135"/>
              <a:gd name="connsiteY102" fmla="*/ 390114 h 966788"/>
              <a:gd name="connsiteX103" fmla="*/ 558559 w 968135"/>
              <a:gd name="connsiteY103" fmla="*/ 408959 h 966788"/>
              <a:gd name="connsiteX104" fmla="*/ 539669 w 968135"/>
              <a:gd name="connsiteY104" fmla="*/ 427803 h 966788"/>
              <a:gd name="connsiteX105" fmla="*/ 464113 w 968135"/>
              <a:gd name="connsiteY105" fmla="*/ 427803 h 966788"/>
              <a:gd name="connsiteX106" fmla="*/ 445223 w 968135"/>
              <a:gd name="connsiteY106" fmla="*/ 446647 h 966788"/>
              <a:gd name="connsiteX107" fmla="*/ 464113 w 968135"/>
              <a:gd name="connsiteY107" fmla="*/ 465492 h 966788"/>
              <a:gd name="connsiteX108" fmla="*/ 501891 w 968135"/>
              <a:gd name="connsiteY108" fmla="*/ 465492 h 966788"/>
              <a:gd name="connsiteX109" fmla="*/ 558559 w 968135"/>
              <a:gd name="connsiteY109" fmla="*/ 520141 h 966788"/>
              <a:gd name="connsiteX110" fmla="*/ 501891 w 968135"/>
              <a:gd name="connsiteY110" fmla="*/ 576674 h 966788"/>
              <a:gd name="connsiteX111" fmla="*/ 501891 w 968135"/>
              <a:gd name="connsiteY111" fmla="*/ 595519 h 966788"/>
              <a:gd name="connsiteX112" fmla="*/ 483003 w 968135"/>
              <a:gd name="connsiteY112" fmla="*/ 614363 h 966788"/>
              <a:gd name="connsiteX113" fmla="*/ 464113 w 968135"/>
              <a:gd name="connsiteY113" fmla="*/ 595519 h 966788"/>
              <a:gd name="connsiteX114" fmla="*/ 464113 w 968135"/>
              <a:gd name="connsiteY114" fmla="*/ 576674 h 966788"/>
              <a:gd name="connsiteX115" fmla="*/ 426335 w 968135"/>
              <a:gd name="connsiteY115" fmla="*/ 576674 h 966788"/>
              <a:gd name="connsiteX116" fmla="*/ 409335 w 968135"/>
              <a:gd name="connsiteY116" fmla="*/ 557830 h 966788"/>
              <a:gd name="connsiteX117" fmla="*/ 426335 w 968135"/>
              <a:gd name="connsiteY117" fmla="*/ 538985 h 966788"/>
              <a:gd name="connsiteX118" fmla="*/ 501891 w 968135"/>
              <a:gd name="connsiteY118" fmla="*/ 538985 h 966788"/>
              <a:gd name="connsiteX119" fmla="*/ 520781 w 968135"/>
              <a:gd name="connsiteY119" fmla="*/ 520141 h 966788"/>
              <a:gd name="connsiteX120" fmla="*/ 501891 w 968135"/>
              <a:gd name="connsiteY120" fmla="*/ 501296 h 966788"/>
              <a:gd name="connsiteX121" fmla="*/ 464113 w 968135"/>
              <a:gd name="connsiteY121" fmla="*/ 501296 h 966788"/>
              <a:gd name="connsiteX122" fmla="*/ 409335 w 968135"/>
              <a:gd name="connsiteY122" fmla="*/ 446647 h 966788"/>
              <a:gd name="connsiteX123" fmla="*/ 464113 w 968135"/>
              <a:gd name="connsiteY123" fmla="*/ 390114 h 966788"/>
              <a:gd name="connsiteX124" fmla="*/ 464113 w 968135"/>
              <a:gd name="connsiteY124" fmla="*/ 371270 h 966788"/>
              <a:gd name="connsiteX125" fmla="*/ 483003 w 968135"/>
              <a:gd name="connsiteY125" fmla="*/ 352425 h 966788"/>
              <a:gd name="connsiteX126" fmla="*/ 635553 w 968135"/>
              <a:gd name="connsiteY126" fmla="*/ 327026 h 966788"/>
              <a:gd name="connsiteX127" fmla="*/ 648333 w 968135"/>
              <a:gd name="connsiteY127" fmla="*/ 332695 h 966788"/>
              <a:gd name="connsiteX128" fmla="*/ 653811 w 968135"/>
              <a:gd name="connsiteY128" fmla="*/ 345395 h 966788"/>
              <a:gd name="connsiteX129" fmla="*/ 646507 w 968135"/>
              <a:gd name="connsiteY129" fmla="*/ 358095 h 966788"/>
              <a:gd name="connsiteX130" fmla="*/ 635553 w 968135"/>
              <a:gd name="connsiteY130" fmla="*/ 363538 h 966788"/>
              <a:gd name="connsiteX131" fmla="*/ 620949 w 968135"/>
              <a:gd name="connsiteY131" fmla="*/ 356281 h 966788"/>
              <a:gd name="connsiteX132" fmla="*/ 617297 w 968135"/>
              <a:gd name="connsiteY132" fmla="*/ 345395 h 966788"/>
              <a:gd name="connsiteX133" fmla="*/ 622773 w 968135"/>
              <a:gd name="connsiteY133" fmla="*/ 330881 h 966788"/>
              <a:gd name="connsiteX134" fmla="*/ 635553 w 968135"/>
              <a:gd name="connsiteY134" fmla="*/ 327026 h 966788"/>
              <a:gd name="connsiteX135" fmla="*/ 362523 w 968135"/>
              <a:gd name="connsiteY135" fmla="*/ 301499 h 966788"/>
              <a:gd name="connsiteX136" fmla="*/ 373933 w 968135"/>
              <a:gd name="connsiteY136" fmla="*/ 309707 h 966788"/>
              <a:gd name="connsiteX137" fmla="*/ 377585 w 968135"/>
              <a:gd name="connsiteY137" fmla="*/ 320964 h 966788"/>
              <a:gd name="connsiteX138" fmla="*/ 370283 w 968135"/>
              <a:gd name="connsiteY138" fmla="*/ 334097 h 966788"/>
              <a:gd name="connsiteX139" fmla="*/ 359329 w 968135"/>
              <a:gd name="connsiteY139" fmla="*/ 339725 h 966788"/>
              <a:gd name="connsiteX140" fmla="*/ 344723 w 968135"/>
              <a:gd name="connsiteY140" fmla="*/ 332221 h 966788"/>
              <a:gd name="connsiteX141" fmla="*/ 341071 w 968135"/>
              <a:gd name="connsiteY141" fmla="*/ 320964 h 966788"/>
              <a:gd name="connsiteX142" fmla="*/ 348375 w 968135"/>
              <a:gd name="connsiteY142" fmla="*/ 305955 h 966788"/>
              <a:gd name="connsiteX143" fmla="*/ 362523 w 968135"/>
              <a:gd name="connsiteY143" fmla="*/ 301499 h 966788"/>
              <a:gd name="connsiteX144" fmla="*/ 568691 w 968135"/>
              <a:gd name="connsiteY144" fmla="*/ 281565 h 966788"/>
              <a:gd name="connsiteX145" fmla="*/ 582707 w 968135"/>
              <a:gd name="connsiteY145" fmla="*/ 283441 h 966788"/>
              <a:gd name="connsiteX146" fmla="*/ 591897 w 968135"/>
              <a:gd name="connsiteY146" fmla="*/ 300327 h 966788"/>
              <a:gd name="connsiteX147" fmla="*/ 590059 w 968135"/>
              <a:gd name="connsiteY147" fmla="*/ 307831 h 966788"/>
              <a:gd name="connsiteX148" fmla="*/ 575353 w 968135"/>
              <a:gd name="connsiteY148" fmla="*/ 319088 h 966788"/>
              <a:gd name="connsiteX149" fmla="*/ 566163 w 968135"/>
              <a:gd name="connsiteY149" fmla="*/ 317212 h 966788"/>
              <a:gd name="connsiteX150" fmla="*/ 556971 w 968135"/>
              <a:gd name="connsiteY150" fmla="*/ 298451 h 966788"/>
              <a:gd name="connsiteX151" fmla="*/ 558811 w 968135"/>
              <a:gd name="connsiteY151" fmla="*/ 290946 h 966788"/>
              <a:gd name="connsiteX152" fmla="*/ 568691 w 968135"/>
              <a:gd name="connsiteY152" fmla="*/ 281565 h 966788"/>
              <a:gd name="connsiteX153" fmla="*/ 421083 w 968135"/>
              <a:gd name="connsiteY153" fmla="*/ 268605 h 966788"/>
              <a:gd name="connsiteX154" fmla="*/ 445847 w 968135"/>
              <a:gd name="connsiteY154" fmla="*/ 281940 h 966788"/>
              <a:gd name="connsiteX155" fmla="*/ 445847 w 968135"/>
              <a:gd name="connsiteY155" fmla="*/ 287655 h 966788"/>
              <a:gd name="connsiteX156" fmla="*/ 432511 w 968135"/>
              <a:gd name="connsiteY156" fmla="*/ 304800 h 966788"/>
              <a:gd name="connsiteX157" fmla="*/ 426797 w 968135"/>
              <a:gd name="connsiteY157" fmla="*/ 304800 h 966788"/>
              <a:gd name="connsiteX158" fmla="*/ 409651 w 968135"/>
              <a:gd name="connsiteY158" fmla="*/ 291465 h 966788"/>
              <a:gd name="connsiteX159" fmla="*/ 407747 w 968135"/>
              <a:gd name="connsiteY159" fmla="*/ 287655 h 966788"/>
              <a:gd name="connsiteX160" fmla="*/ 421083 w 968135"/>
              <a:gd name="connsiteY160" fmla="*/ 268605 h 966788"/>
              <a:gd name="connsiteX161" fmla="*/ 504029 w 968135"/>
              <a:gd name="connsiteY161" fmla="*/ 260653 h 966788"/>
              <a:gd name="connsiteX162" fmla="*/ 520459 w 968135"/>
              <a:gd name="connsiteY162" fmla="*/ 279552 h 966788"/>
              <a:gd name="connsiteX163" fmla="*/ 520459 w 968135"/>
              <a:gd name="connsiteY163" fmla="*/ 281442 h 966788"/>
              <a:gd name="connsiteX164" fmla="*/ 502203 w 968135"/>
              <a:gd name="connsiteY164" fmla="*/ 298451 h 966788"/>
              <a:gd name="connsiteX165" fmla="*/ 500377 w 968135"/>
              <a:gd name="connsiteY165" fmla="*/ 298451 h 966788"/>
              <a:gd name="connsiteX166" fmla="*/ 483947 w 968135"/>
              <a:gd name="connsiteY166" fmla="*/ 279552 h 966788"/>
              <a:gd name="connsiteX167" fmla="*/ 483947 w 968135"/>
              <a:gd name="connsiteY167" fmla="*/ 277662 h 966788"/>
              <a:gd name="connsiteX168" fmla="*/ 504029 w 968135"/>
              <a:gd name="connsiteY168" fmla="*/ 260653 h 966788"/>
              <a:gd name="connsiteX169" fmla="*/ 464117 w 968135"/>
              <a:gd name="connsiteY169" fmla="*/ 38100 h 966788"/>
              <a:gd name="connsiteX170" fmla="*/ 259339 w 968135"/>
              <a:gd name="connsiteY170" fmla="*/ 96243 h 966788"/>
              <a:gd name="connsiteX171" fmla="*/ 86499 w 968135"/>
              <a:gd name="connsiteY171" fmla="*/ 690798 h 966788"/>
              <a:gd name="connsiteX172" fmla="*/ 199221 w 968135"/>
              <a:gd name="connsiteY172" fmla="*/ 625153 h 966788"/>
              <a:gd name="connsiteX173" fmla="*/ 214249 w 968135"/>
              <a:gd name="connsiteY173" fmla="*/ 623277 h 966788"/>
              <a:gd name="connsiteX174" fmla="*/ 225523 w 968135"/>
              <a:gd name="connsiteY174" fmla="*/ 632655 h 966788"/>
              <a:gd name="connsiteX175" fmla="*/ 334487 w 968135"/>
              <a:gd name="connsiteY175" fmla="*/ 741438 h 966788"/>
              <a:gd name="connsiteX176" fmla="*/ 698955 w 968135"/>
              <a:gd name="connsiteY176" fmla="*/ 688922 h 966788"/>
              <a:gd name="connsiteX177" fmla="*/ 725255 w 968135"/>
              <a:gd name="connsiteY177" fmla="*/ 687047 h 966788"/>
              <a:gd name="connsiteX178" fmla="*/ 725255 w 968135"/>
              <a:gd name="connsiteY178" fmla="*/ 713305 h 966788"/>
              <a:gd name="connsiteX179" fmla="*/ 315699 w 968135"/>
              <a:gd name="connsiteY179" fmla="*/ 773323 h 966788"/>
              <a:gd name="connsiteX180" fmla="*/ 202977 w 968135"/>
              <a:gd name="connsiteY180" fmla="*/ 666415 h 966788"/>
              <a:gd name="connsiteX181" fmla="*/ 105285 w 968135"/>
              <a:gd name="connsiteY181" fmla="*/ 722682 h 966788"/>
              <a:gd name="connsiteX182" fmla="*/ 259339 w 968135"/>
              <a:gd name="connsiteY182" fmla="*/ 870852 h 966788"/>
              <a:gd name="connsiteX183" fmla="*/ 860523 w 968135"/>
              <a:gd name="connsiteY183" fmla="*/ 722682 h 966788"/>
              <a:gd name="connsiteX184" fmla="*/ 747801 w 968135"/>
              <a:gd name="connsiteY184" fmla="*/ 657037 h 966788"/>
              <a:gd name="connsiteX185" fmla="*/ 740285 w 968135"/>
              <a:gd name="connsiteY185" fmla="*/ 645784 h 966788"/>
              <a:gd name="connsiteX186" fmla="*/ 742165 w 968135"/>
              <a:gd name="connsiteY186" fmla="*/ 632655 h 966788"/>
              <a:gd name="connsiteX187" fmla="*/ 781617 w 968135"/>
              <a:gd name="connsiteY187" fmla="*/ 482610 h 966788"/>
              <a:gd name="connsiteX188" fmla="*/ 554295 w 968135"/>
              <a:gd name="connsiteY188" fmla="*/ 193772 h 966788"/>
              <a:gd name="connsiteX189" fmla="*/ 539265 w 968135"/>
              <a:gd name="connsiteY189" fmla="*/ 171265 h 966788"/>
              <a:gd name="connsiteX190" fmla="*/ 561809 w 968135"/>
              <a:gd name="connsiteY190" fmla="*/ 158136 h 966788"/>
              <a:gd name="connsiteX191" fmla="*/ 819191 w 968135"/>
              <a:gd name="connsiteY191" fmla="*/ 482610 h 966788"/>
              <a:gd name="connsiteX192" fmla="*/ 783495 w 968135"/>
              <a:gd name="connsiteY192" fmla="*/ 634531 h 966788"/>
              <a:gd name="connsiteX193" fmla="*/ 879309 w 968135"/>
              <a:gd name="connsiteY193" fmla="*/ 690798 h 966788"/>
              <a:gd name="connsiteX194" fmla="*/ 930035 w 968135"/>
              <a:gd name="connsiteY194" fmla="*/ 482610 h 966788"/>
              <a:gd name="connsiteX195" fmla="*/ 501691 w 968135"/>
              <a:gd name="connsiteY195" fmla="*/ 38100 h 966788"/>
              <a:gd name="connsiteX196" fmla="*/ 501691 w 968135"/>
              <a:gd name="connsiteY196" fmla="*/ 167514 h 966788"/>
              <a:gd name="connsiteX197" fmla="*/ 496055 w 968135"/>
              <a:gd name="connsiteY197" fmla="*/ 180643 h 966788"/>
              <a:gd name="connsiteX198" fmla="*/ 482903 w 968135"/>
              <a:gd name="connsiteY198" fmla="*/ 186270 h 966788"/>
              <a:gd name="connsiteX199" fmla="*/ 334487 w 968135"/>
              <a:gd name="connsiteY199" fmla="*/ 225657 h 966788"/>
              <a:gd name="connsiteX200" fmla="*/ 197341 w 968135"/>
              <a:gd name="connsiteY200" fmla="*/ 567010 h 966788"/>
              <a:gd name="connsiteX201" fmla="*/ 184191 w 968135"/>
              <a:gd name="connsiteY201" fmla="*/ 589517 h 966788"/>
              <a:gd name="connsiteX202" fmla="*/ 161647 w 968135"/>
              <a:gd name="connsiteY202" fmla="*/ 578264 h 966788"/>
              <a:gd name="connsiteX203" fmla="*/ 315699 w 968135"/>
              <a:gd name="connsiteY203" fmla="*/ 193772 h 966788"/>
              <a:gd name="connsiteX204" fmla="*/ 464117 w 968135"/>
              <a:gd name="connsiteY204" fmla="*/ 148759 h 966788"/>
              <a:gd name="connsiteX205" fmla="*/ 464117 w 968135"/>
              <a:gd name="connsiteY205" fmla="*/ 38100 h 966788"/>
              <a:gd name="connsiteX206" fmla="*/ 483619 w 968135"/>
              <a:gd name="connsiteY206" fmla="*/ 0 h 966788"/>
              <a:gd name="connsiteX207" fmla="*/ 968135 w 968135"/>
              <a:gd name="connsiteY207" fmla="*/ 482455 h 966788"/>
              <a:gd name="connsiteX208" fmla="*/ 904285 w 968135"/>
              <a:gd name="connsiteY208" fmla="*/ 724622 h 966788"/>
              <a:gd name="connsiteX209" fmla="*/ 483619 w 968135"/>
              <a:gd name="connsiteY209" fmla="*/ 966788 h 966788"/>
              <a:gd name="connsiteX210" fmla="*/ 241361 w 968135"/>
              <a:gd name="connsiteY210" fmla="*/ 902961 h 966788"/>
              <a:gd name="connsiteX211" fmla="*/ 64833 w 968135"/>
              <a:gd name="connsiteY211" fmla="*/ 726499 h 966788"/>
              <a:gd name="connsiteX212" fmla="*/ 64833 w 968135"/>
              <a:gd name="connsiteY212" fmla="*/ 724622 h 966788"/>
              <a:gd name="connsiteX213" fmla="*/ 241361 w 968135"/>
              <a:gd name="connsiteY213" fmla="*/ 63827 h 966788"/>
              <a:gd name="connsiteX214" fmla="*/ 483619 w 968135"/>
              <a:gd name="connsiteY214" fmla="*/ 0 h 96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968135" h="966788">
                <a:moveTo>
                  <a:pt x="500377" y="668338"/>
                </a:moveTo>
                <a:cubicBezTo>
                  <a:pt x="511331" y="668338"/>
                  <a:pt x="520459" y="675958"/>
                  <a:pt x="520459" y="685483"/>
                </a:cubicBezTo>
                <a:cubicBezTo>
                  <a:pt x="520459" y="685483"/>
                  <a:pt x="520459" y="687388"/>
                  <a:pt x="520459" y="687388"/>
                </a:cubicBezTo>
                <a:cubicBezTo>
                  <a:pt x="520459" y="696913"/>
                  <a:pt x="513157" y="704533"/>
                  <a:pt x="504029" y="706438"/>
                </a:cubicBezTo>
                <a:cubicBezTo>
                  <a:pt x="504029" y="706438"/>
                  <a:pt x="504029" y="706438"/>
                  <a:pt x="502203" y="706438"/>
                </a:cubicBezTo>
                <a:cubicBezTo>
                  <a:pt x="493075" y="706438"/>
                  <a:pt x="485773" y="698818"/>
                  <a:pt x="485773" y="689293"/>
                </a:cubicBezTo>
                <a:cubicBezTo>
                  <a:pt x="483947" y="689293"/>
                  <a:pt x="483947" y="687388"/>
                  <a:pt x="483947" y="687388"/>
                </a:cubicBezTo>
                <a:cubicBezTo>
                  <a:pt x="485773" y="677863"/>
                  <a:pt x="491249" y="670243"/>
                  <a:pt x="500377" y="668338"/>
                </a:cubicBezTo>
                <a:close/>
                <a:moveTo>
                  <a:pt x="432395" y="662593"/>
                </a:moveTo>
                <a:cubicBezTo>
                  <a:pt x="442003" y="664483"/>
                  <a:pt x="445847" y="672042"/>
                  <a:pt x="445847" y="679602"/>
                </a:cubicBezTo>
                <a:cubicBezTo>
                  <a:pt x="445847" y="681492"/>
                  <a:pt x="445847" y="683382"/>
                  <a:pt x="445847" y="685272"/>
                </a:cubicBezTo>
                <a:cubicBezTo>
                  <a:pt x="443925" y="694721"/>
                  <a:pt x="436239" y="698501"/>
                  <a:pt x="428551" y="698501"/>
                </a:cubicBezTo>
                <a:cubicBezTo>
                  <a:pt x="426629" y="698501"/>
                  <a:pt x="424707" y="698501"/>
                  <a:pt x="422787" y="698501"/>
                </a:cubicBezTo>
                <a:cubicBezTo>
                  <a:pt x="413177" y="696611"/>
                  <a:pt x="409335" y="689052"/>
                  <a:pt x="409335" y="679602"/>
                </a:cubicBezTo>
                <a:cubicBezTo>
                  <a:pt x="409335" y="679602"/>
                  <a:pt x="409335" y="677712"/>
                  <a:pt x="409335" y="675822"/>
                </a:cubicBezTo>
                <a:cubicBezTo>
                  <a:pt x="411255" y="664483"/>
                  <a:pt x="422787" y="658813"/>
                  <a:pt x="432395" y="662593"/>
                </a:cubicBezTo>
                <a:close/>
                <a:moveTo>
                  <a:pt x="580249" y="649657"/>
                </a:moveTo>
                <a:cubicBezTo>
                  <a:pt x="584813" y="651310"/>
                  <a:pt x="588921" y="654618"/>
                  <a:pt x="591659" y="659342"/>
                </a:cubicBezTo>
                <a:cubicBezTo>
                  <a:pt x="593485" y="661232"/>
                  <a:pt x="593485" y="665012"/>
                  <a:pt x="593485" y="666902"/>
                </a:cubicBezTo>
                <a:cubicBezTo>
                  <a:pt x="593485" y="674462"/>
                  <a:pt x="589833" y="680131"/>
                  <a:pt x="582531" y="683911"/>
                </a:cubicBezTo>
                <a:cubicBezTo>
                  <a:pt x="580705" y="685801"/>
                  <a:pt x="577055" y="685801"/>
                  <a:pt x="575229" y="685801"/>
                </a:cubicBezTo>
                <a:cubicBezTo>
                  <a:pt x="567925" y="685801"/>
                  <a:pt x="562449" y="682021"/>
                  <a:pt x="558797" y="676352"/>
                </a:cubicBezTo>
                <a:cubicBezTo>
                  <a:pt x="556971" y="672572"/>
                  <a:pt x="556971" y="670682"/>
                  <a:pt x="556971" y="666902"/>
                </a:cubicBezTo>
                <a:cubicBezTo>
                  <a:pt x="556971" y="659342"/>
                  <a:pt x="560623" y="653673"/>
                  <a:pt x="566101" y="649893"/>
                </a:cubicBezTo>
                <a:cubicBezTo>
                  <a:pt x="570665" y="648003"/>
                  <a:pt x="575685" y="648003"/>
                  <a:pt x="580249" y="649657"/>
                </a:cubicBezTo>
                <a:close/>
                <a:moveTo>
                  <a:pt x="358375" y="628524"/>
                </a:moveTo>
                <a:cubicBezTo>
                  <a:pt x="363139" y="627820"/>
                  <a:pt x="368377" y="629227"/>
                  <a:pt x="373139" y="632980"/>
                </a:cubicBezTo>
                <a:cubicBezTo>
                  <a:pt x="376949" y="636732"/>
                  <a:pt x="380759" y="642360"/>
                  <a:pt x="380759" y="647989"/>
                </a:cubicBezTo>
                <a:cubicBezTo>
                  <a:pt x="380759" y="651741"/>
                  <a:pt x="378855" y="655493"/>
                  <a:pt x="376949" y="659245"/>
                </a:cubicBezTo>
                <a:cubicBezTo>
                  <a:pt x="373139" y="662998"/>
                  <a:pt x="367423" y="666750"/>
                  <a:pt x="361709" y="666750"/>
                </a:cubicBezTo>
                <a:cubicBezTo>
                  <a:pt x="357899" y="666750"/>
                  <a:pt x="352183" y="664874"/>
                  <a:pt x="350279" y="661122"/>
                </a:cubicBezTo>
                <a:cubicBezTo>
                  <a:pt x="344563" y="659245"/>
                  <a:pt x="342659" y="653617"/>
                  <a:pt x="342659" y="647989"/>
                </a:cubicBezTo>
                <a:cubicBezTo>
                  <a:pt x="342659" y="642360"/>
                  <a:pt x="342659" y="638608"/>
                  <a:pt x="346469" y="636732"/>
                </a:cubicBezTo>
                <a:cubicBezTo>
                  <a:pt x="349327" y="632041"/>
                  <a:pt x="353613" y="629227"/>
                  <a:pt x="358375" y="628524"/>
                </a:cubicBezTo>
                <a:close/>
                <a:moveTo>
                  <a:pt x="634869" y="603477"/>
                </a:moveTo>
                <a:cubicBezTo>
                  <a:pt x="639661" y="603477"/>
                  <a:pt x="644681" y="605292"/>
                  <a:pt x="648333" y="608920"/>
                </a:cubicBezTo>
                <a:cubicBezTo>
                  <a:pt x="651985" y="612549"/>
                  <a:pt x="653811" y="616177"/>
                  <a:pt x="653811" y="621620"/>
                </a:cubicBezTo>
                <a:cubicBezTo>
                  <a:pt x="653811" y="625249"/>
                  <a:pt x="651985" y="630692"/>
                  <a:pt x="648333" y="634320"/>
                </a:cubicBezTo>
                <a:cubicBezTo>
                  <a:pt x="644681" y="637949"/>
                  <a:pt x="641031" y="639763"/>
                  <a:pt x="635553" y="639763"/>
                </a:cubicBezTo>
                <a:cubicBezTo>
                  <a:pt x="631903" y="639763"/>
                  <a:pt x="626425" y="637949"/>
                  <a:pt x="622773" y="634320"/>
                </a:cubicBezTo>
                <a:cubicBezTo>
                  <a:pt x="619123" y="630692"/>
                  <a:pt x="617297" y="627063"/>
                  <a:pt x="617297" y="621620"/>
                </a:cubicBezTo>
                <a:cubicBezTo>
                  <a:pt x="617297" y="616177"/>
                  <a:pt x="619123" y="612549"/>
                  <a:pt x="622773" y="608920"/>
                </a:cubicBezTo>
                <a:cubicBezTo>
                  <a:pt x="625513" y="605292"/>
                  <a:pt x="630077" y="603477"/>
                  <a:pt x="634869" y="603477"/>
                </a:cubicBezTo>
                <a:close/>
                <a:moveTo>
                  <a:pt x="314243" y="574221"/>
                </a:moveTo>
                <a:cubicBezTo>
                  <a:pt x="319005" y="575129"/>
                  <a:pt x="323293" y="577850"/>
                  <a:pt x="326149" y="582386"/>
                </a:cubicBezTo>
                <a:cubicBezTo>
                  <a:pt x="328055" y="584200"/>
                  <a:pt x="328055" y="587829"/>
                  <a:pt x="328055" y="591457"/>
                </a:cubicBezTo>
                <a:cubicBezTo>
                  <a:pt x="329959" y="596900"/>
                  <a:pt x="326149" y="604157"/>
                  <a:pt x="320435" y="605971"/>
                </a:cubicBezTo>
                <a:cubicBezTo>
                  <a:pt x="316623" y="607786"/>
                  <a:pt x="312815" y="609600"/>
                  <a:pt x="310909" y="609600"/>
                </a:cubicBezTo>
                <a:cubicBezTo>
                  <a:pt x="303289" y="609600"/>
                  <a:pt x="297575" y="605971"/>
                  <a:pt x="293763" y="600529"/>
                </a:cubicBezTo>
                <a:cubicBezTo>
                  <a:pt x="291859" y="598714"/>
                  <a:pt x="291859" y="595086"/>
                  <a:pt x="291859" y="591457"/>
                </a:cubicBezTo>
                <a:cubicBezTo>
                  <a:pt x="291859" y="586014"/>
                  <a:pt x="293763" y="580571"/>
                  <a:pt x="299479" y="576943"/>
                </a:cubicBezTo>
                <a:cubicBezTo>
                  <a:pt x="304241" y="574221"/>
                  <a:pt x="309481" y="573314"/>
                  <a:pt x="314243" y="574221"/>
                </a:cubicBezTo>
                <a:close/>
                <a:moveTo>
                  <a:pt x="666827" y="540119"/>
                </a:moveTo>
                <a:cubicBezTo>
                  <a:pt x="671113" y="538465"/>
                  <a:pt x="676353" y="538465"/>
                  <a:pt x="682067" y="540355"/>
                </a:cubicBezTo>
                <a:cubicBezTo>
                  <a:pt x="687783" y="542245"/>
                  <a:pt x="693497" y="549804"/>
                  <a:pt x="693497" y="557364"/>
                </a:cubicBezTo>
                <a:cubicBezTo>
                  <a:pt x="693497" y="559254"/>
                  <a:pt x="693497" y="561144"/>
                  <a:pt x="691591" y="563034"/>
                </a:cubicBezTo>
                <a:cubicBezTo>
                  <a:pt x="689687" y="570593"/>
                  <a:pt x="682067" y="576263"/>
                  <a:pt x="674447" y="576263"/>
                </a:cubicBezTo>
                <a:cubicBezTo>
                  <a:pt x="672543" y="576263"/>
                  <a:pt x="670637" y="576263"/>
                  <a:pt x="666827" y="574373"/>
                </a:cubicBezTo>
                <a:cubicBezTo>
                  <a:pt x="659207" y="572483"/>
                  <a:pt x="655397" y="564924"/>
                  <a:pt x="655397" y="557364"/>
                </a:cubicBezTo>
                <a:cubicBezTo>
                  <a:pt x="655397" y="555474"/>
                  <a:pt x="655397" y="551694"/>
                  <a:pt x="657303" y="549804"/>
                </a:cubicBezTo>
                <a:cubicBezTo>
                  <a:pt x="659207" y="545080"/>
                  <a:pt x="662541" y="541772"/>
                  <a:pt x="666827" y="540119"/>
                </a:cubicBezTo>
                <a:close/>
                <a:moveTo>
                  <a:pt x="278523" y="503540"/>
                </a:moveTo>
                <a:cubicBezTo>
                  <a:pt x="289955" y="501650"/>
                  <a:pt x="299479" y="507320"/>
                  <a:pt x="301383" y="518659"/>
                </a:cubicBezTo>
                <a:cubicBezTo>
                  <a:pt x="301383" y="518659"/>
                  <a:pt x="301383" y="520549"/>
                  <a:pt x="301383" y="522439"/>
                </a:cubicBezTo>
                <a:cubicBezTo>
                  <a:pt x="301383" y="529999"/>
                  <a:pt x="295669" y="539448"/>
                  <a:pt x="286143" y="539448"/>
                </a:cubicBezTo>
                <a:cubicBezTo>
                  <a:pt x="284239" y="541338"/>
                  <a:pt x="284239" y="541338"/>
                  <a:pt x="282335" y="541338"/>
                </a:cubicBezTo>
                <a:cubicBezTo>
                  <a:pt x="272809" y="541338"/>
                  <a:pt x="265189" y="533778"/>
                  <a:pt x="263283" y="524329"/>
                </a:cubicBezTo>
                <a:cubicBezTo>
                  <a:pt x="263283" y="524329"/>
                  <a:pt x="263283" y="522439"/>
                  <a:pt x="263283" y="522439"/>
                </a:cubicBezTo>
                <a:cubicBezTo>
                  <a:pt x="263283" y="512989"/>
                  <a:pt x="268999" y="505430"/>
                  <a:pt x="278523" y="503540"/>
                </a:cubicBezTo>
                <a:close/>
                <a:moveTo>
                  <a:pt x="687941" y="463550"/>
                </a:moveTo>
                <a:cubicBezTo>
                  <a:pt x="698895" y="463550"/>
                  <a:pt x="706197" y="473075"/>
                  <a:pt x="706197" y="482600"/>
                </a:cubicBezTo>
                <a:cubicBezTo>
                  <a:pt x="706197" y="494030"/>
                  <a:pt x="698895" y="501650"/>
                  <a:pt x="687941" y="501650"/>
                </a:cubicBezTo>
                <a:cubicBezTo>
                  <a:pt x="678813" y="501650"/>
                  <a:pt x="669683" y="494030"/>
                  <a:pt x="669683" y="482600"/>
                </a:cubicBezTo>
                <a:cubicBezTo>
                  <a:pt x="669683" y="473075"/>
                  <a:pt x="678813" y="463550"/>
                  <a:pt x="687941" y="463550"/>
                </a:cubicBezTo>
                <a:close/>
                <a:moveTo>
                  <a:pt x="286143" y="427340"/>
                </a:moveTo>
                <a:cubicBezTo>
                  <a:pt x="295669" y="429230"/>
                  <a:pt x="301383" y="436790"/>
                  <a:pt x="301383" y="446239"/>
                </a:cubicBezTo>
                <a:cubicBezTo>
                  <a:pt x="301383" y="446239"/>
                  <a:pt x="301383" y="448129"/>
                  <a:pt x="301383" y="448129"/>
                </a:cubicBezTo>
                <a:cubicBezTo>
                  <a:pt x="299479" y="457578"/>
                  <a:pt x="291859" y="465138"/>
                  <a:pt x="282335" y="465138"/>
                </a:cubicBezTo>
                <a:cubicBezTo>
                  <a:pt x="280429" y="465138"/>
                  <a:pt x="280429" y="463248"/>
                  <a:pt x="278523" y="463248"/>
                </a:cubicBezTo>
                <a:cubicBezTo>
                  <a:pt x="268999" y="461358"/>
                  <a:pt x="263283" y="453799"/>
                  <a:pt x="263283" y="446239"/>
                </a:cubicBezTo>
                <a:cubicBezTo>
                  <a:pt x="263283" y="444349"/>
                  <a:pt x="263283" y="442459"/>
                  <a:pt x="263283" y="442459"/>
                </a:cubicBezTo>
                <a:cubicBezTo>
                  <a:pt x="265189" y="433010"/>
                  <a:pt x="274715" y="425450"/>
                  <a:pt x="286143" y="427340"/>
                </a:cubicBezTo>
                <a:close/>
                <a:moveTo>
                  <a:pt x="666827" y="391102"/>
                </a:moveTo>
                <a:cubicBezTo>
                  <a:pt x="676351" y="387350"/>
                  <a:pt x="687783" y="392978"/>
                  <a:pt x="691591" y="402359"/>
                </a:cubicBezTo>
                <a:cubicBezTo>
                  <a:pt x="693497" y="404235"/>
                  <a:pt x="693497" y="406111"/>
                  <a:pt x="693497" y="409864"/>
                </a:cubicBezTo>
                <a:cubicBezTo>
                  <a:pt x="693497" y="417368"/>
                  <a:pt x="687783" y="422997"/>
                  <a:pt x="680163" y="426749"/>
                </a:cubicBezTo>
                <a:cubicBezTo>
                  <a:pt x="678257" y="426749"/>
                  <a:pt x="676351" y="428625"/>
                  <a:pt x="674447" y="428625"/>
                </a:cubicBezTo>
                <a:cubicBezTo>
                  <a:pt x="666827" y="428625"/>
                  <a:pt x="659207" y="422997"/>
                  <a:pt x="657303" y="415492"/>
                </a:cubicBezTo>
                <a:cubicBezTo>
                  <a:pt x="655397" y="413616"/>
                  <a:pt x="655397" y="411740"/>
                  <a:pt x="655397" y="409864"/>
                </a:cubicBezTo>
                <a:cubicBezTo>
                  <a:pt x="655397" y="402359"/>
                  <a:pt x="659207" y="394855"/>
                  <a:pt x="666827" y="391102"/>
                </a:cubicBezTo>
                <a:close/>
                <a:moveTo>
                  <a:pt x="305335" y="358322"/>
                </a:moveTo>
                <a:cubicBezTo>
                  <a:pt x="309899" y="357414"/>
                  <a:pt x="314919" y="358322"/>
                  <a:pt x="319483" y="361043"/>
                </a:cubicBezTo>
                <a:cubicBezTo>
                  <a:pt x="324959" y="364672"/>
                  <a:pt x="326785" y="370114"/>
                  <a:pt x="326785" y="375557"/>
                </a:cubicBezTo>
                <a:cubicBezTo>
                  <a:pt x="326785" y="379186"/>
                  <a:pt x="326785" y="382814"/>
                  <a:pt x="324959" y="384629"/>
                </a:cubicBezTo>
                <a:cubicBezTo>
                  <a:pt x="321309" y="390072"/>
                  <a:pt x="315831" y="393700"/>
                  <a:pt x="308529" y="393700"/>
                </a:cubicBezTo>
                <a:cubicBezTo>
                  <a:pt x="306703" y="393700"/>
                  <a:pt x="303051" y="393700"/>
                  <a:pt x="299401" y="391886"/>
                </a:cubicBezTo>
                <a:cubicBezTo>
                  <a:pt x="293923" y="388257"/>
                  <a:pt x="290271" y="382814"/>
                  <a:pt x="290271" y="375557"/>
                </a:cubicBezTo>
                <a:cubicBezTo>
                  <a:pt x="290271" y="371929"/>
                  <a:pt x="292097" y="370114"/>
                  <a:pt x="293923" y="366486"/>
                </a:cubicBezTo>
                <a:cubicBezTo>
                  <a:pt x="296663" y="361950"/>
                  <a:pt x="300771" y="359229"/>
                  <a:pt x="305335" y="358322"/>
                </a:cubicBezTo>
                <a:close/>
                <a:moveTo>
                  <a:pt x="483003" y="352425"/>
                </a:moveTo>
                <a:cubicBezTo>
                  <a:pt x="494335" y="352425"/>
                  <a:pt x="501891" y="359963"/>
                  <a:pt x="501891" y="371270"/>
                </a:cubicBezTo>
                <a:cubicBezTo>
                  <a:pt x="501891" y="371270"/>
                  <a:pt x="501891" y="371270"/>
                  <a:pt x="501891" y="390114"/>
                </a:cubicBezTo>
                <a:cubicBezTo>
                  <a:pt x="501891" y="390114"/>
                  <a:pt x="501891" y="390114"/>
                  <a:pt x="539669" y="390114"/>
                </a:cubicBezTo>
                <a:cubicBezTo>
                  <a:pt x="549115" y="390114"/>
                  <a:pt x="558559" y="397652"/>
                  <a:pt x="558559" y="408959"/>
                </a:cubicBezTo>
                <a:cubicBezTo>
                  <a:pt x="558559" y="418381"/>
                  <a:pt x="549115" y="427803"/>
                  <a:pt x="539669" y="427803"/>
                </a:cubicBezTo>
                <a:cubicBezTo>
                  <a:pt x="539669" y="427803"/>
                  <a:pt x="539669" y="427803"/>
                  <a:pt x="464113" y="427803"/>
                </a:cubicBezTo>
                <a:cubicBezTo>
                  <a:pt x="454669" y="427803"/>
                  <a:pt x="445223" y="435341"/>
                  <a:pt x="445223" y="446647"/>
                </a:cubicBezTo>
                <a:cubicBezTo>
                  <a:pt x="445223" y="456070"/>
                  <a:pt x="454669" y="465492"/>
                  <a:pt x="464113" y="465492"/>
                </a:cubicBezTo>
                <a:cubicBezTo>
                  <a:pt x="464113" y="465492"/>
                  <a:pt x="464113" y="465492"/>
                  <a:pt x="501891" y="465492"/>
                </a:cubicBezTo>
                <a:cubicBezTo>
                  <a:pt x="534003" y="465492"/>
                  <a:pt x="558559" y="489990"/>
                  <a:pt x="558559" y="520141"/>
                </a:cubicBezTo>
                <a:cubicBezTo>
                  <a:pt x="558559" y="552176"/>
                  <a:pt x="534003" y="576674"/>
                  <a:pt x="501891" y="576674"/>
                </a:cubicBezTo>
                <a:cubicBezTo>
                  <a:pt x="501891" y="576674"/>
                  <a:pt x="501891" y="576674"/>
                  <a:pt x="501891" y="595519"/>
                </a:cubicBezTo>
                <a:cubicBezTo>
                  <a:pt x="501891" y="604941"/>
                  <a:pt x="494335" y="614363"/>
                  <a:pt x="483003" y="614363"/>
                </a:cubicBezTo>
                <a:cubicBezTo>
                  <a:pt x="473557" y="614363"/>
                  <a:pt x="464113" y="604941"/>
                  <a:pt x="464113" y="595519"/>
                </a:cubicBezTo>
                <a:cubicBezTo>
                  <a:pt x="464113" y="595519"/>
                  <a:pt x="464113" y="595519"/>
                  <a:pt x="464113" y="576674"/>
                </a:cubicBezTo>
                <a:cubicBezTo>
                  <a:pt x="464113" y="576674"/>
                  <a:pt x="464113" y="576674"/>
                  <a:pt x="426335" y="576674"/>
                </a:cubicBezTo>
                <a:cubicBezTo>
                  <a:pt x="416889" y="576674"/>
                  <a:pt x="409335" y="569136"/>
                  <a:pt x="409335" y="557830"/>
                </a:cubicBezTo>
                <a:cubicBezTo>
                  <a:pt x="409335" y="548407"/>
                  <a:pt x="416889" y="538985"/>
                  <a:pt x="426335" y="538985"/>
                </a:cubicBezTo>
                <a:cubicBezTo>
                  <a:pt x="426335" y="538985"/>
                  <a:pt x="426335" y="538985"/>
                  <a:pt x="501891" y="538985"/>
                </a:cubicBezTo>
                <a:cubicBezTo>
                  <a:pt x="513225" y="538985"/>
                  <a:pt x="520781" y="531447"/>
                  <a:pt x="520781" y="520141"/>
                </a:cubicBezTo>
                <a:cubicBezTo>
                  <a:pt x="520781" y="510718"/>
                  <a:pt x="513225" y="501296"/>
                  <a:pt x="501891" y="501296"/>
                </a:cubicBezTo>
                <a:cubicBezTo>
                  <a:pt x="501891" y="501296"/>
                  <a:pt x="501891" y="501296"/>
                  <a:pt x="464113" y="501296"/>
                </a:cubicBezTo>
                <a:cubicBezTo>
                  <a:pt x="433891" y="501296"/>
                  <a:pt x="409335" y="476799"/>
                  <a:pt x="409335" y="446647"/>
                </a:cubicBezTo>
                <a:cubicBezTo>
                  <a:pt x="409335" y="414612"/>
                  <a:pt x="433891" y="390114"/>
                  <a:pt x="464113" y="390114"/>
                </a:cubicBezTo>
                <a:cubicBezTo>
                  <a:pt x="464113" y="390114"/>
                  <a:pt x="464113" y="390114"/>
                  <a:pt x="464113" y="371270"/>
                </a:cubicBezTo>
                <a:cubicBezTo>
                  <a:pt x="464113" y="359963"/>
                  <a:pt x="473557" y="352425"/>
                  <a:pt x="483003" y="352425"/>
                </a:cubicBezTo>
                <a:close/>
                <a:moveTo>
                  <a:pt x="635553" y="327026"/>
                </a:moveTo>
                <a:cubicBezTo>
                  <a:pt x="640117" y="327252"/>
                  <a:pt x="644681" y="329067"/>
                  <a:pt x="648333" y="332695"/>
                </a:cubicBezTo>
                <a:cubicBezTo>
                  <a:pt x="651985" y="336324"/>
                  <a:pt x="653811" y="339952"/>
                  <a:pt x="653811" y="345395"/>
                </a:cubicBezTo>
                <a:cubicBezTo>
                  <a:pt x="653811" y="349024"/>
                  <a:pt x="650159" y="354467"/>
                  <a:pt x="646507" y="358095"/>
                </a:cubicBezTo>
                <a:cubicBezTo>
                  <a:pt x="642857" y="361724"/>
                  <a:pt x="639205" y="363538"/>
                  <a:pt x="635553" y="363538"/>
                </a:cubicBezTo>
                <a:cubicBezTo>
                  <a:pt x="630077" y="363538"/>
                  <a:pt x="624599" y="361724"/>
                  <a:pt x="620949" y="356281"/>
                </a:cubicBezTo>
                <a:cubicBezTo>
                  <a:pt x="619123" y="352652"/>
                  <a:pt x="617297" y="349024"/>
                  <a:pt x="617297" y="345395"/>
                </a:cubicBezTo>
                <a:cubicBezTo>
                  <a:pt x="617297" y="339952"/>
                  <a:pt x="619123" y="334509"/>
                  <a:pt x="622773" y="330881"/>
                </a:cubicBezTo>
                <a:cubicBezTo>
                  <a:pt x="626425" y="328159"/>
                  <a:pt x="630989" y="326799"/>
                  <a:pt x="635553" y="327026"/>
                </a:cubicBezTo>
                <a:close/>
                <a:moveTo>
                  <a:pt x="362523" y="301499"/>
                </a:moveTo>
                <a:cubicBezTo>
                  <a:pt x="367087" y="302202"/>
                  <a:pt x="371195" y="305017"/>
                  <a:pt x="373933" y="309707"/>
                </a:cubicBezTo>
                <a:cubicBezTo>
                  <a:pt x="377585" y="311583"/>
                  <a:pt x="377585" y="315335"/>
                  <a:pt x="377585" y="320964"/>
                </a:cubicBezTo>
                <a:cubicBezTo>
                  <a:pt x="377585" y="324716"/>
                  <a:pt x="375759" y="330345"/>
                  <a:pt x="370283" y="334097"/>
                </a:cubicBezTo>
                <a:cubicBezTo>
                  <a:pt x="366631" y="337849"/>
                  <a:pt x="362979" y="339725"/>
                  <a:pt x="359329" y="339725"/>
                </a:cubicBezTo>
                <a:cubicBezTo>
                  <a:pt x="353851" y="339725"/>
                  <a:pt x="348375" y="335973"/>
                  <a:pt x="344723" y="332221"/>
                </a:cubicBezTo>
                <a:cubicBezTo>
                  <a:pt x="342897" y="328468"/>
                  <a:pt x="341071" y="324716"/>
                  <a:pt x="341071" y="320964"/>
                </a:cubicBezTo>
                <a:cubicBezTo>
                  <a:pt x="341071" y="315335"/>
                  <a:pt x="344723" y="309707"/>
                  <a:pt x="348375" y="305955"/>
                </a:cubicBezTo>
                <a:cubicBezTo>
                  <a:pt x="352939" y="302202"/>
                  <a:pt x="357959" y="300795"/>
                  <a:pt x="362523" y="301499"/>
                </a:cubicBezTo>
                <a:close/>
                <a:moveTo>
                  <a:pt x="568691" y="281565"/>
                </a:moveTo>
                <a:cubicBezTo>
                  <a:pt x="573055" y="280158"/>
                  <a:pt x="578111" y="280627"/>
                  <a:pt x="582707" y="283441"/>
                </a:cubicBezTo>
                <a:cubicBezTo>
                  <a:pt x="588221" y="285318"/>
                  <a:pt x="591897" y="292822"/>
                  <a:pt x="591897" y="300327"/>
                </a:cubicBezTo>
                <a:cubicBezTo>
                  <a:pt x="591897" y="302203"/>
                  <a:pt x="591897" y="305955"/>
                  <a:pt x="590059" y="307831"/>
                </a:cubicBezTo>
                <a:cubicBezTo>
                  <a:pt x="588221" y="315336"/>
                  <a:pt x="580869" y="319088"/>
                  <a:pt x="575353" y="319088"/>
                </a:cubicBezTo>
                <a:cubicBezTo>
                  <a:pt x="571677" y="319088"/>
                  <a:pt x="569839" y="317212"/>
                  <a:pt x="566163" y="317212"/>
                </a:cubicBezTo>
                <a:cubicBezTo>
                  <a:pt x="560649" y="313460"/>
                  <a:pt x="556971" y="305955"/>
                  <a:pt x="556971" y="298451"/>
                </a:cubicBezTo>
                <a:cubicBezTo>
                  <a:pt x="556971" y="296574"/>
                  <a:pt x="556971" y="294698"/>
                  <a:pt x="558811" y="290946"/>
                </a:cubicBezTo>
                <a:cubicBezTo>
                  <a:pt x="560649" y="286256"/>
                  <a:pt x="564325" y="282972"/>
                  <a:pt x="568691" y="281565"/>
                </a:cubicBezTo>
                <a:close/>
                <a:moveTo>
                  <a:pt x="421083" y="268605"/>
                </a:moveTo>
                <a:cubicBezTo>
                  <a:pt x="432511" y="266700"/>
                  <a:pt x="442037" y="272415"/>
                  <a:pt x="445847" y="281940"/>
                </a:cubicBezTo>
                <a:cubicBezTo>
                  <a:pt x="445847" y="283845"/>
                  <a:pt x="445847" y="285750"/>
                  <a:pt x="445847" y="287655"/>
                </a:cubicBezTo>
                <a:cubicBezTo>
                  <a:pt x="445847" y="295275"/>
                  <a:pt x="440131" y="302895"/>
                  <a:pt x="432511" y="304800"/>
                </a:cubicBezTo>
                <a:cubicBezTo>
                  <a:pt x="430607" y="304800"/>
                  <a:pt x="428703" y="304800"/>
                  <a:pt x="426797" y="304800"/>
                </a:cubicBezTo>
                <a:cubicBezTo>
                  <a:pt x="419177" y="304800"/>
                  <a:pt x="411557" y="300990"/>
                  <a:pt x="409651" y="291465"/>
                </a:cubicBezTo>
                <a:cubicBezTo>
                  <a:pt x="407747" y="289560"/>
                  <a:pt x="407747" y="289560"/>
                  <a:pt x="407747" y="287655"/>
                </a:cubicBezTo>
                <a:cubicBezTo>
                  <a:pt x="407747" y="278130"/>
                  <a:pt x="413463" y="270510"/>
                  <a:pt x="421083" y="268605"/>
                </a:cubicBezTo>
                <a:close/>
                <a:moveTo>
                  <a:pt x="504029" y="260653"/>
                </a:moveTo>
                <a:cubicBezTo>
                  <a:pt x="513157" y="260653"/>
                  <a:pt x="520459" y="270103"/>
                  <a:pt x="520459" y="279552"/>
                </a:cubicBezTo>
                <a:cubicBezTo>
                  <a:pt x="520459" y="279552"/>
                  <a:pt x="520459" y="279552"/>
                  <a:pt x="520459" y="281442"/>
                </a:cubicBezTo>
                <a:cubicBezTo>
                  <a:pt x="518635" y="290892"/>
                  <a:pt x="511331" y="298451"/>
                  <a:pt x="502203" y="298451"/>
                </a:cubicBezTo>
                <a:cubicBezTo>
                  <a:pt x="502203" y="298451"/>
                  <a:pt x="500377" y="298451"/>
                  <a:pt x="500377" y="298451"/>
                </a:cubicBezTo>
                <a:cubicBezTo>
                  <a:pt x="491249" y="296561"/>
                  <a:pt x="483947" y="289002"/>
                  <a:pt x="483947" y="279552"/>
                </a:cubicBezTo>
                <a:cubicBezTo>
                  <a:pt x="483947" y="277662"/>
                  <a:pt x="483947" y="277662"/>
                  <a:pt x="483947" y="277662"/>
                </a:cubicBezTo>
                <a:cubicBezTo>
                  <a:pt x="485773" y="266323"/>
                  <a:pt x="493075" y="258763"/>
                  <a:pt x="504029" y="260653"/>
                </a:cubicBezTo>
                <a:close/>
                <a:moveTo>
                  <a:pt x="464117" y="38100"/>
                </a:moveTo>
                <a:cubicBezTo>
                  <a:pt x="392727" y="39976"/>
                  <a:pt x="323215" y="60607"/>
                  <a:pt x="259339" y="96243"/>
                </a:cubicBezTo>
                <a:cubicBezTo>
                  <a:pt x="52681" y="216279"/>
                  <a:pt x="-22465" y="478859"/>
                  <a:pt x="86499" y="690798"/>
                </a:cubicBezTo>
                <a:cubicBezTo>
                  <a:pt x="86499" y="690798"/>
                  <a:pt x="86499" y="690798"/>
                  <a:pt x="199221" y="625153"/>
                </a:cubicBezTo>
                <a:cubicBezTo>
                  <a:pt x="204857" y="623277"/>
                  <a:pt x="208613" y="621402"/>
                  <a:pt x="214249" y="623277"/>
                </a:cubicBezTo>
                <a:cubicBezTo>
                  <a:pt x="218007" y="625153"/>
                  <a:pt x="223643" y="627028"/>
                  <a:pt x="225523" y="632655"/>
                </a:cubicBezTo>
                <a:cubicBezTo>
                  <a:pt x="251823" y="677669"/>
                  <a:pt x="289397" y="715180"/>
                  <a:pt x="334487" y="741438"/>
                </a:cubicBezTo>
                <a:cubicBezTo>
                  <a:pt x="454723" y="810834"/>
                  <a:pt x="603141" y="788327"/>
                  <a:pt x="698955" y="688922"/>
                </a:cubicBezTo>
                <a:cubicBezTo>
                  <a:pt x="706469" y="681420"/>
                  <a:pt x="717741" y="681420"/>
                  <a:pt x="725255" y="687047"/>
                </a:cubicBezTo>
                <a:cubicBezTo>
                  <a:pt x="732771" y="694549"/>
                  <a:pt x="732771" y="705802"/>
                  <a:pt x="725255" y="713305"/>
                </a:cubicBezTo>
                <a:cubicBezTo>
                  <a:pt x="618171" y="825839"/>
                  <a:pt x="450965" y="850221"/>
                  <a:pt x="315699" y="773323"/>
                </a:cubicBezTo>
                <a:cubicBezTo>
                  <a:pt x="270611" y="747065"/>
                  <a:pt x="231159" y="709553"/>
                  <a:pt x="202977" y="666415"/>
                </a:cubicBezTo>
                <a:cubicBezTo>
                  <a:pt x="202977" y="666415"/>
                  <a:pt x="202977" y="666415"/>
                  <a:pt x="105285" y="722682"/>
                </a:cubicBezTo>
                <a:cubicBezTo>
                  <a:pt x="144739" y="782701"/>
                  <a:pt x="197341" y="833341"/>
                  <a:pt x="259339" y="870852"/>
                </a:cubicBezTo>
                <a:cubicBezTo>
                  <a:pt x="467875" y="989013"/>
                  <a:pt x="732771" y="923368"/>
                  <a:pt x="860523" y="722682"/>
                </a:cubicBezTo>
                <a:cubicBezTo>
                  <a:pt x="860523" y="722682"/>
                  <a:pt x="860523" y="722682"/>
                  <a:pt x="747801" y="657037"/>
                </a:cubicBezTo>
                <a:cubicBezTo>
                  <a:pt x="744043" y="655162"/>
                  <a:pt x="740285" y="651411"/>
                  <a:pt x="740285" y="645784"/>
                </a:cubicBezTo>
                <a:cubicBezTo>
                  <a:pt x="738407" y="642033"/>
                  <a:pt x="738407" y="636406"/>
                  <a:pt x="742165" y="632655"/>
                </a:cubicBezTo>
                <a:cubicBezTo>
                  <a:pt x="768465" y="587641"/>
                  <a:pt x="781617" y="535126"/>
                  <a:pt x="781617" y="482610"/>
                </a:cubicBezTo>
                <a:cubicBezTo>
                  <a:pt x="781617" y="345693"/>
                  <a:pt x="687681" y="227532"/>
                  <a:pt x="554295" y="193772"/>
                </a:cubicBezTo>
                <a:cubicBezTo>
                  <a:pt x="543023" y="191897"/>
                  <a:pt x="537387" y="182519"/>
                  <a:pt x="539265" y="171265"/>
                </a:cubicBezTo>
                <a:cubicBezTo>
                  <a:pt x="543023" y="161888"/>
                  <a:pt x="552415" y="156261"/>
                  <a:pt x="561809" y="158136"/>
                </a:cubicBezTo>
                <a:cubicBezTo>
                  <a:pt x="713983" y="195648"/>
                  <a:pt x="819191" y="328813"/>
                  <a:pt x="819191" y="482610"/>
                </a:cubicBezTo>
                <a:cubicBezTo>
                  <a:pt x="819191" y="535126"/>
                  <a:pt x="806039" y="587641"/>
                  <a:pt x="783495" y="634531"/>
                </a:cubicBezTo>
                <a:cubicBezTo>
                  <a:pt x="783495" y="634531"/>
                  <a:pt x="783495" y="634531"/>
                  <a:pt x="879309" y="690798"/>
                </a:cubicBezTo>
                <a:cubicBezTo>
                  <a:pt x="913125" y="627028"/>
                  <a:pt x="930035" y="555757"/>
                  <a:pt x="930035" y="482610"/>
                </a:cubicBezTo>
                <a:cubicBezTo>
                  <a:pt x="930035" y="244413"/>
                  <a:pt x="740285" y="47478"/>
                  <a:pt x="501691" y="38100"/>
                </a:cubicBezTo>
                <a:cubicBezTo>
                  <a:pt x="501691" y="38100"/>
                  <a:pt x="501691" y="38100"/>
                  <a:pt x="501691" y="167514"/>
                </a:cubicBezTo>
                <a:cubicBezTo>
                  <a:pt x="501691" y="173141"/>
                  <a:pt x="499813" y="176892"/>
                  <a:pt x="496055" y="180643"/>
                </a:cubicBezTo>
                <a:cubicBezTo>
                  <a:pt x="492297" y="184394"/>
                  <a:pt x="488539" y="186270"/>
                  <a:pt x="482903" y="186270"/>
                </a:cubicBezTo>
                <a:cubicBezTo>
                  <a:pt x="430301" y="186270"/>
                  <a:pt x="379575" y="199399"/>
                  <a:pt x="334487" y="225657"/>
                </a:cubicBezTo>
                <a:cubicBezTo>
                  <a:pt x="214249" y="295053"/>
                  <a:pt x="157889" y="435720"/>
                  <a:pt x="197341" y="567010"/>
                </a:cubicBezTo>
                <a:cubicBezTo>
                  <a:pt x="201099" y="576388"/>
                  <a:pt x="195463" y="587641"/>
                  <a:pt x="184191" y="589517"/>
                </a:cubicBezTo>
                <a:cubicBezTo>
                  <a:pt x="174797" y="593268"/>
                  <a:pt x="165403" y="587641"/>
                  <a:pt x="161647" y="578264"/>
                </a:cubicBezTo>
                <a:cubicBezTo>
                  <a:pt x="118437" y="428218"/>
                  <a:pt x="180433" y="270670"/>
                  <a:pt x="315699" y="193772"/>
                </a:cubicBezTo>
                <a:cubicBezTo>
                  <a:pt x="360789" y="167514"/>
                  <a:pt x="411513" y="152510"/>
                  <a:pt x="464117" y="148759"/>
                </a:cubicBezTo>
                <a:cubicBezTo>
                  <a:pt x="464117" y="148759"/>
                  <a:pt x="464117" y="148759"/>
                  <a:pt x="464117" y="38100"/>
                </a:cubicBezTo>
                <a:close/>
                <a:moveTo>
                  <a:pt x="483619" y="0"/>
                </a:moveTo>
                <a:cubicBezTo>
                  <a:pt x="750291" y="0"/>
                  <a:pt x="968135" y="215885"/>
                  <a:pt x="968135" y="482455"/>
                </a:cubicBezTo>
                <a:cubicBezTo>
                  <a:pt x="968135" y="568809"/>
                  <a:pt x="945599" y="651409"/>
                  <a:pt x="904285" y="724622"/>
                </a:cubicBezTo>
                <a:cubicBezTo>
                  <a:pt x="814141" y="880434"/>
                  <a:pt x="650759" y="966788"/>
                  <a:pt x="483619" y="966788"/>
                </a:cubicBezTo>
                <a:cubicBezTo>
                  <a:pt x="400989" y="966788"/>
                  <a:pt x="318359" y="946138"/>
                  <a:pt x="241361" y="902961"/>
                </a:cubicBezTo>
                <a:cubicBezTo>
                  <a:pt x="168121" y="859784"/>
                  <a:pt x="108025" y="799712"/>
                  <a:pt x="64833" y="726499"/>
                </a:cubicBezTo>
                <a:cubicBezTo>
                  <a:pt x="64833" y="724622"/>
                  <a:pt x="64833" y="724622"/>
                  <a:pt x="64833" y="724622"/>
                </a:cubicBezTo>
                <a:cubicBezTo>
                  <a:pt x="-68503" y="493719"/>
                  <a:pt x="10371" y="197112"/>
                  <a:pt x="241361" y="63827"/>
                </a:cubicBezTo>
                <a:cubicBezTo>
                  <a:pt x="314603" y="22527"/>
                  <a:pt x="399111" y="0"/>
                  <a:pt x="4836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71" name="Freeform: Shape 370">
            <a:extLst>
              <a:ext uri="{FF2B5EF4-FFF2-40B4-BE49-F238E27FC236}">
                <a16:creationId xmlns:a16="http://schemas.microsoft.com/office/drawing/2014/main" id="{6BEE001F-D8F3-45F5-A687-6B24C52391C2}"/>
              </a:ext>
            </a:extLst>
          </p:cNvPr>
          <p:cNvSpPr>
            <a:spLocks/>
          </p:cNvSpPr>
          <p:nvPr/>
        </p:nvSpPr>
        <p:spPr bwMode="auto">
          <a:xfrm>
            <a:off x="10537867" y="5511898"/>
            <a:ext cx="520967" cy="482905"/>
          </a:xfrm>
          <a:custGeom>
            <a:avLst/>
            <a:gdLst>
              <a:gd name="connsiteX0" fmla="*/ 529646 w 1042988"/>
              <a:gd name="connsiteY0" fmla="*/ 557212 h 966787"/>
              <a:gd name="connsiteX1" fmla="*/ 610320 w 1042988"/>
              <a:gd name="connsiteY1" fmla="*/ 602356 h 966787"/>
              <a:gd name="connsiteX2" fmla="*/ 606568 w 1042988"/>
              <a:gd name="connsiteY2" fmla="*/ 628690 h 966787"/>
              <a:gd name="connsiteX3" fmla="*/ 580302 w 1042988"/>
              <a:gd name="connsiteY3" fmla="*/ 623047 h 966787"/>
              <a:gd name="connsiteX4" fmla="*/ 529646 w 1042988"/>
              <a:gd name="connsiteY4" fmla="*/ 594832 h 966787"/>
              <a:gd name="connsiteX5" fmla="*/ 467734 w 1042988"/>
              <a:gd name="connsiteY5" fmla="*/ 651262 h 966787"/>
              <a:gd name="connsiteX6" fmla="*/ 520266 w 1042988"/>
              <a:gd name="connsiteY6" fmla="*/ 651262 h 966787"/>
              <a:gd name="connsiteX7" fmla="*/ 539028 w 1042988"/>
              <a:gd name="connsiteY7" fmla="*/ 670072 h 966787"/>
              <a:gd name="connsiteX8" fmla="*/ 520266 w 1042988"/>
              <a:gd name="connsiteY8" fmla="*/ 688882 h 966787"/>
              <a:gd name="connsiteX9" fmla="*/ 467734 w 1042988"/>
              <a:gd name="connsiteY9" fmla="*/ 688882 h 966787"/>
              <a:gd name="connsiteX10" fmla="*/ 529646 w 1042988"/>
              <a:gd name="connsiteY10" fmla="*/ 743430 h 966787"/>
              <a:gd name="connsiteX11" fmla="*/ 580302 w 1042988"/>
              <a:gd name="connsiteY11" fmla="*/ 715216 h 966787"/>
              <a:gd name="connsiteX12" fmla="*/ 606568 w 1042988"/>
              <a:gd name="connsiteY12" fmla="*/ 709573 h 966787"/>
              <a:gd name="connsiteX13" fmla="*/ 610320 w 1042988"/>
              <a:gd name="connsiteY13" fmla="*/ 735906 h 966787"/>
              <a:gd name="connsiteX14" fmla="*/ 529646 w 1042988"/>
              <a:gd name="connsiteY14" fmla="*/ 781050 h 966787"/>
              <a:gd name="connsiteX15" fmla="*/ 430212 w 1042988"/>
              <a:gd name="connsiteY15" fmla="*/ 688882 h 966787"/>
              <a:gd name="connsiteX16" fmla="*/ 428336 w 1042988"/>
              <a:gd name="connsiteY16" fmla="*/ 688882 h 966787"/>
              <a:gd name="connsiteX17" fmla="*/ 409574 w 1042988"/>
              <a:gd name="connsiteY17" fmla="*/ 670072 h 966787"/>
              <a:gd name="connsiteX18" fmla="*/ 428336 w 1042988"/>
              <a:gd name="connsiteY18" fmla="*/ 651262 h 966787"/>
              <a:gd name="connsiteX19" fmla="*/ 430212 w 1042988"/>
              <a:gd name="connsiteY19" fmla="*/ 651262 h 966787"/>
              <a:gd name="connsiteX20" fmla="*/ 529646 w 1042988"/>
              <a:gd name="connsiteY20" fmla="*/ 557212 h 966787"/>
              <a:gd name="connsiteX21" fmla="*/ 567502 w 1042988"/>
              <a:gd name="connsiteY21" fmla="*/ 374941 h 966787"/>
              <a:gd name="connsiteX22" fmla="*/ 819148 w 1042988"/>
              <a:gd name="connsiteY22" fmla="*/ 669925 h 966787"/>
              <a:gd name="connsiteX23" fmla="*/ 520554 w 1042988"/>
              <a:gd name="connsiteY23" fmla="*/ 966787 h 966787"/>
              <a:gd name="connsiteX24" fmla="*/ 223836 w 1042988"/>
              <a:gd name="connsiteY24" fmla="*/ 669925 h 966787"/>
              <a:gd name="connsiteX25" fmla="*/ 223836 w 1042988"/>
              <a:gd name="connsiteY25" fmla="*/ 643620 h 966787"/>
              <a:gd name="connsiteX26" fmla="*/ 244494 w 1042988"/>
              <a:gd name="connsiteY26" fmla="*/ 626711 h 966787"/>
              <a:gd name="connsiteX27" fmla="*/ 261396 w 1042988"/>
              <a:gd name="connsiteY27" fmla="*/ 647378 h 966787"/>
              <a:gd name="connsiteX28" fmla="*/ 261396 w 1042988"/>
              <a:gd name="connsiteY28" fmla="*/ 669925 h 966787"/>
              <a:gd name="connsiteX29" fmla="*/ 520554 w 1042988"/>
              <a:gd name="connsiteY29" fmla="*/ 929210 h 966787"/>
              <a:gd name="connsiteX30" fmla="*/ 781590 w 1042988"/>
              <a:gd name="connsiteY30" fmla="*/ 669925 h 966787"/>
              <a:gd name="connsiteX31" fmla="*/ 561868 w 1042988"/>
              <a:gd name="connsiteY31" fmla="*/ 412518 h 966787"/>
              <a:gd name="connsiteX32" fmla="*/ 544968 w 1042988"/>
              <a:gd name="connsiteY32" fmla="*/ 389972 h 966787"/>
              <a:gd name="connsiteX33" fmla="*/ 567502 w 1042988"/>
              <a:gd name="connsiteY33" fmla="*/ 374941 h 966787"/>
              <a:gd name="connsiteX34" fmla="*/ 694448 w 1042988"/>
              <a:gd name="connsiteY34" fmla="*/ 186314 h 966787"/>
              <a:gd name="connsiteX35" fmla="*/ 706184 w 1042988"/>
              <a:gd name="connsiteY35" fmla="*/ 195695 h 966787"/>
              <a:gd name="connsiteX36" fmla="*/ 743744 w 1042988"/>
              <a:gd name="connsiteY36" fmla="*/ 274493 h 966787"/>
              <a:gd name="connsiteX37" fmla="*/ 783178 w 1042988"/>
              <a:gd name="connsiteY37" fmla="*/ 195695 h 966787"/>
              <a:gd name="connsiteX38" fmla="*/ 809470 w 1042988"/>
              <a:gd name="connsiteY38" fmla="*/ 188190 h 966787"/>
              <a:gd name="connsiteX39" fmla="*/ 816982 w 1042988"/>
              <a:gd name="connsiteY39" fmla="*/ 212580 h 966787"/>
              <a:gd name="connsiteX40" fmla="*/ 773790 w 1042988"/>
              <a:gd name="connsiteY40" fmla="*/ 297006 h 966787"/>
              <a:gd name="connsiteX41" fmla="*/ 800080 w 1042988"/>
              <a:gd name="connsiteY41" fmla="*/ 297006 h 966787"/>
              <a:gd name="connsiteX42" fmla="*/ 818860 w 1042988"/>
              <a:gd name="connsiteY42" fmla="*/ 315768 h 966787"/>
              <a:gd name="connsiteX43" fmla="*/ 800080 w 1042988"/>
              <a:gd name="connsiteY43" fmla="*/ 334529 h 966787"/>
              <a:gd name="connsiteX44" fmla="*/ 762522 w 1042988"/>
              <a:gd name="connsiteY44" fmla="*/ 334529 h 966787"/>
              <a:gd name="connsiteX45" fmla="*/ 762522 w 1042988"/>
              <a:gd name="connsiteY45" fmla="*/ 390813 h 966787"/>
              <a:gd name="connsiteX46" fmla="*/ 743744 w 1042988"/>
              <a:gd name="connsiteY46" fmla="*/ 409575 h 966787"/>
              <a:gd name="connsiteX47" fmla="*/ 724964 w 1042988"/>
              <a:gd name="connsiteY47" fmla="*/ 390813 h 966787"/>
              <a:gd name="connsiteX48" fmla="*/ 724964 w 1042988"/>
              <a:gd name="connsiteY48" fmla="*/ 334529 h 966787"/>
              <a:gd name="connsiteX49" fmla="*/ 689284 w 1042988"/>
              <a:gd name="connsiteY49" fmla="*/ 334529 h 966787"/>
              <a:gd name="connsiteX50" fmla="*/ 670504 w 1042988"/>
              <a:gd name="connsiteY50" fmla="*/ 315768 h 966787"/>
              <a:gd name="connsiteX51" fmla="*/ 689284 w 1042988"/>
              <a:gd name="connsiteY51" fmla="*/ 297006 h 966787"/>
              <a:gd name="connsiteX52" fmla="*/ 713696 w 1042988"/>
              <a:gd name="connsiteY52" fmla="*/ 297006 h 966787"/>
              <a:gd name="connsiteX53" fmla="*/ 672382 w 1042988"/>
              <a:gd name="connsiteY53" fmla="*/ 212580 h 966787"/>
              <a:gd name="connsiteX54" fmla="*/ 679894 w 1042988"/>
              <a:gd name="connsiteY54" fmla="*/ 188190 h 966787"/>
              <a:gd name="connsiteX55" fmla="*/ 694448 w 1042988"/>
              <a:gd name="connsiteY55" fmla="*/ 186314 h 966787"/>
              <a:gd name="connsiteX56" fmla="*/ 296720 w 1042988"/>
              <a:gd name="connsiteY56" fmla="*/ 166687 h 966787"/>
              <a:gd name="connsiteX57" fmla="*/ 315408 w 1042988"/>
              <a:gd name="connsiteY57" fmla="*/ 185531 h 966787"/>
              <a:gd name="connsiteX58" fmla="*/ 315408 w 1042988"/>
              <a:gd name="connsiteY58" fmla="*/ 204376 h 966787"/>
              <a:gd name="connsiteX59" fmla="*/ 352786 w 1042988"/>
              <a:gd name="connsiteY59" fmla="*/ 204376 h 966787"/>
              <a:gd name="connsiteX60" fmla="*/ 371474 w 1042988"/>
              <a:gd name="connsiteY60" fmla="*/ 223220 h 966787"/>
              <a:gd name="connsiteX61" fmla="*/ 352786 w 1042988"/>
              <a:gd name="connsiteY61" fmla="*/ 242065 h 966787"/>
              <a:gd name="connsiteX62" fmla="*/ 278032 w 1042988"/>
              <a:gd name="connsiteY62" fmla="*/ 242065 h 966787"/>
              <a:gd name="connsiteX63" fmla="*/ 261212 w 1042988"/>
              <a:gd name="connsiteY63" fmla="*/ 259025 h 966787"/>
              <a:gd name="connsiteX64" fmla="*/ 278032 w 1042988"/>
              <a:gd name="connsiteY64" fmla="*/ 277869 h 966787"/>
              <a:gd name="connsiteX65" fmla="*/ 315408 w 1042988"/>
              <a:gd name="connsiteY65" fmla="*/ 277869 h 966787"/>
              <a:gd name="connsiteX66" fmla="*/ 371474 w 1042988"/>
              <a:gd name="connsiteY66" fmla="*/ 334402 h 966787"/>
              <a:gd name="connsiteX67" fmla="*/ 315408 w 1042988"/>
              <a:gd name="connsiteY67" fmla="*/ 390936 h 966787"/>
              <a:gd name="connsiteX68" fmla="*/ 315408 w 1042988"/>
              <a:gd name="connsiteY68" fmla="*/ 409780 h 966787"/>
              <a:gd name="connsiteX69" fmla="*/ 296720 w 1042988"/>
              <a:gd name="connsiteY69" fmla="*/ 428625 h 966787"/>
              <a:gd name="connsiteX70" fmla="*/ 278032 w 1042988"/>
              <a:gd name="connsiteY70" fmla="*/ 409780 h 966787"/>
              <a:gd name="connsiteX71" fmla="*/ 278032 w 1042988"/>
              <a:gd name="connsiteY71" fmla="*/ 390936 h 966787"/>
              <a:gd name="connsiteX72" fmla="*/ 242524 w 1042988"/>
              <a:gd name="connsiteY72" fmla="*/ 390936 h 966787"/>
              <a:gd name="connsiteX73" fmla="*/ 223836 w 1042988"/>
              <a:gd name="connsiteY73" fmla="*/ 372091 h 966787"/>
              <a:gd name="connsiteX74" fmla="*/ 242524 w 1042988"/>
              <a:gd name="connsiteY74" fmla="*/ 353247 h 966787"/>
              <a:gd name="connsiteX75" fmla="*/ 315408 w 1042988"/>
              <a:gd name="connsiteY75" fmla="*/ 353247 h 966787"/>
              <a:gd name="connsiteX76" fmla="*/ 334098 w 1042988"/>
              <a:gd name="connsiteY76" fmla="*/ 334402 h 966787"/>
              <a:gd name="connsiteX77" fmla="*/ 315408 w 1042988"/>
              <a:gd name="connsiteY77" fmla="*/ 315558 h 966787"/>
              <a:gd name="connsiteX78" fmla="*/ 278032 w 1042988"/>
              <a:gd name="connsiteY78" fmla="*/ 315558 h 966787"/>
              <a:gd name="connsiteX79" fmla="*/ 223836 w 1042988"/>
              <a:gd name="connsiteY79" fmla="*/ 259025 h 966787"/>
              <a:gd name="connsiteX80" fmla="*/ 278032 w 1042988"/>
              <a:gd name="connsiteY80" fmla="*/ 204376 h 966787"/>
              <a:gd name="connsiteX81" fmla="*/ 278032 w 1042988"/>
              <a:gd name="connsiteY81" fmla="*/ 185531 h 966787"/>
              <a:gd name="connsiteX82" fmla="*/ 296720 w 1042988"/>
              <a:gd name="connsiteY82" fmla="*/ 166687 h 966787"/>
              <a:gd name="connsiteX83" fmla="*/ 744392 w 1042988"/>
              <a:gd name="connsiteY83" fmla="*/ 0 h 966787"/>
              <a:gd name="connsiteX84" fmla="*/ 1042988 w 1042988"/>
              <a:gd name="connsiteY84" fmla="*/ 296878 h 966787"/>
              <a:gd name="connsiteX85" fmla="*/ 862702 w 1042988"/>
              <a:gd name="connsiteY85" fmla="*/ 571209 h 966787"/>
              <a:gd name="connsiteX86" fmla="*/ 855192 w 1042988"/>
              <a:gd name="connsiteY86" fmla="*/ 573088 h 966787"/>
              <a:gd name="connsiteX87" fmla="*/ 838290 w 1042988"/>
              <a:gd name="connsiteY87" fmla="*/ 561814 h 966787"/>
              <a:gd name="connsiteX88" fmla="*/ 847680 w 1042988"/>
              <a:gd name="connsiteY88" fmla="*/ 537387 h 966787"/>
              <a:gd name="connsiteX89" fmla="*/ 1005428 w 1042988"/>
              <a:gd name="connsiteY89" fmla="*/ 296878 h 966787"/>
              <a:gd name="connsiteX90" fmla="*/ 744392 w 1042988"/>
              <a:gd name="connsiteY90" fmla="*/ 35700 h 966787"/>
              <a:gd name="connsiteX91" fmla="*/ 485234 w 1042988"/>
              <a:gd name="connsiteY91" fmla="*/ 296878 h 966787"/>
              <a:gd name="connsiteX92" fmla="*/ 498378 w 1042988"/>
              <a:gd name="connsiteY92" fmla="*/ 383311 h 966787"/>
              <a:gd name="connsiteX93" fmla="*/ 487112 w 1042988"/>
              <a:gd name="connsiteY93" fmla="*/ 405859 h 966787"/>
              <a:gd name="connsiteX94" fmla="*/ 464576 w 1042988"/>
              <a:gd name="connsiteY94" fmla="*/ 394585 h 966787"/>
              <a:gd name="connsiteX95" fmla="*/ 447674 w 1042988"/>
              <a:gd name="connsiteY95" fmla="*/ 296878 h 966787"/>
              <a:gd name="connsiteX96" fmla="*/ 744392 w 1042988"/>
              <a:gd name="connsiteY96" fmla="*/ 0 h 966787"/>
              <a:gd name="connsiteX97" fmla="*/ 296824 w 1042988"/>
              <a:gd name="connsiteY97" fmla="*/ 0 h 966787"/>
              <a:gd name="connsiteX98" fmla="*/ 479050 w 1042988"/>
              <a:gd name="connsiteY98" fmla="*/ 61972 h 966787"/>
              <a:gd name="connsiteX99" fmla="*/ 482808 w 1042988"/>
              <a:gd name="connsiteY99" fmla="*/ 88264 h 966787"/>
              <a:gd name="connsiteX100" fmla="*/ 456506 w 1042988"/>
              <a:gd name="connsiteY100" fmla="*/ 92020 h 966787"/>
              <a:gd name="connsiteX101" fmla="*/ 296824 w 1042988"/>
              <a:gd name="connsiteY101" fmla="*/ 35681 h 966787"/>
              <a:gd name="connsiteX102" fmla="*/ 37572 w 1042988"/>
              <a:gd name="connsiteY102" fmla="*/ 296717 h 966787"/>
              <a:gd name="connsiteX103" fmla="*/ 296824 w 1042988"/>
              <a:gd name="connsiteY103" fmla="*/ 557754 h 966787"/>
              <a:gd name="connsiteX104" fmla="*/ 505352 w 1042988"/>
              <a:gd name="connsiteY104" fmla="*/ 452588 h 966787"/>
              <a:gd name="connsiteX105" fmla="*/ 531652 w 1042988"/>
              <a:gd name="connsiteY105" fmla="*/ 448832 h 966787"/>
              <a:gd name="connsiteX106" fmla="*/ 535410 w 1042988"/>
              <a:gd name="connsiteY106" fmla="*/ 475123 h 966787"/>
              <a:gd name="connsiteX107" fmla="*/ 296824 w 1042988"/>
              <a:gd name="connsiteY107" fmla="*/ 595313 h 966787"/>
              <a:gd name="connsiteX108" fmla="*/ 0 w 1042988"/>
              <a:gd name="connsiteY108" fmla="*/ 296717 h 966787"/>
              <a:gd name="connsiteX109" fmla="*/ 296824 w 1042988"/>
              <a:gd name="connsiteY109" fmla="*/ 0 h 9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042988" h="966787">
                <a:moveTo>
                  <a:pt x="529646" y="557212"/>
                </a:moveTo>
                <a:cubicBezTo>
                  <a:pt x="561542" y="557212"/>
                  <a:pt x="591560" y="574141"/>
                  <a:pt x="610320" y="602356"/>
                </a:cubicBezTo>
                <a:cubicBezTo>
                  <a:pt x="615948" y="611761"/>
                  <a:pt x="614072" y="623047"/>
                  <a:pt x="606568" y="628690"/>
                </a:cubicBezTo>
                <a:cubicBezTo>
                  <a:pt x="597188" y="634333"/>
                  <a:pt x="585930" y="632452"/>
                  <a:pt x="580302" y="623047"/>
                </a:cubicBezTo>
                <a:cubicBezTo>
                  <a:pt x="567170" y="606118"/>
                  <a:pt x="548408" y="594832"/>
                  <a:pt x="529646" y="594832"/>
                </a:cubicBezTo>
                <a:cubicBezTo>
                  <a:pt x="499628" y="594832"/>
                  <a:pt x="475238" y="619285"/>
                  <a:pt x="467734" y="651262"/>
                </a:cubicBezTo>
                <a:cubicBezTo>
                  <a:pt x="467734" y="651262"/>
                  <a:pt x="467734" y="651262"/>
                  <a:pt x="520266" y="651262"/>
                </a:cubicBezTo>
                <a:cubicBezTo>
                  <a:pt x="531522" y="651262"/>
                  <a:pt x="539028" y="658786"/>
                  <a:pt x="539028" y="670072"/>
                </a:cubicBezTo>
                <a:cubicBezTo>
                  <a:pt x="539028" y="679477"/>
                  <a:pt x="531522" y="688882"/>
                  <a:pt x="520266" y="688882"/>
                </a:cubicBezTo>
                <a:cubicBezTo>
                  <a:pt x="520266" y="688882"/>
                  <a:pt x="520266" y="688882"/>
                  <a:pt x="467734" y="688882"/>
                </a:cubicBezTo>
                <a:cubicBezTo>
                  <a:pt x="475238" y="720859"/>
                  <a:pt x="499628" y="743430"/>
                  <a:pt x="529646" y="743430"/>
                </a:cubicBezTo>
                <a:cubicBezTo>
                  <a:pt x="548408" y="743430"/>
                  <a:pt x="567170" y="734025"/>
                  <a:pt x="580302" y="715216"/>
                </a:cubicBezTo>
                <a:cubicBezTo>
                  <a:pt x="585930" y="705811"/>
                  <a:pt x="597188" y="703930"/>
                  <a:pt x="606568" y="709573"/>
                </a:cubicBezTo>
                <a:cubicBezTo>
                  <a:pt x="614072" y="715216"/>
                  <a:pt x="615948" y="726501"/>
                  <a:pt x="610320" y="735906"/>
                </a:cubicBezTo>
                <a:cubicBezTo>
                  <a:pt x="591560" y="764121"/>
                  <a:pt x="561542" y="781050"/>
                  <a:pt x="529646" y="781050"/>
                </a:cubicBezTo>
                <a:cubicBezTo>
                  <a:pt x="478992" y="781050"/>
                  <a:pt x="437716" y="741549"/>
                  <a:pt x="430212" y="688882"/>
                </a:cubicBezTo>
                <a:cubicBezTo>
                  <a:pt x="430212" y="688882"/>
                  <a:pt x="430212" y="688882"/>
                  <a:pt x="428336" y="688882"/>
                </a:cubicBezTo>
                <a:cubicBezTo>
                  <a:pt x="417078" y="688882"/>
                  <a:pt x="409574" y="679477"/>
                  <a:pt x="409574" y="670072"/>
                </a:cubicBezTo>
                <a:cubicBezTo>
                  <a:pt x="409574" y="658786"/>
                  <a:pt x="417078" y="651262"/>
                  <a:pt x="428336" y="651262"/>
                </a:cubicBezTo>
                <a:cubicBezTo>
                  <a:pt x="428336" y="651262"/>
                  <a:pt x="428336" y="651262"/>
                  <a:pt x="430212" y="651262"/>
                </a:cubicBezTo>
                <a:cubicBezTo>
                  <a:pt x="437716" y="598594"/>
                  <a:pt x="478992" y="557212"/>
                  <a:pt x="529646" y="557212"/>
                </a:cubicBezTo>
                <a:close/>
                <a:moveTo>
                  <a:pt x="567502" y="374941"/>
                </a:moveTo>
                <a:cubicBezTo>
                  <a:pt x="713984" y="397487"/>
                  <a:pt x="819148" y="521493"/>
                  <a:pt x="819148" y="669925"/>
                </a:cubicBezTo>
                <a:cubicBezTo>
                  <a:pt x="819148" y="833387"/>
                  <a:pt x="685814" y="966787"/>
                  <a:pt x="520554" y="966787"/>
                </a:cubicBezTo>
                <a:cubicBezTo>
                  <a:pt x="357172" y="966787"/>
                  <a:pt x="223836" y="833387"/>
                  <a:pt x="223836" y="669925"/>
                </a:cubicBezTo>
                <a:cubicBezTo>
                  <a:pt x="223836" y="660530"/>
                  <a:pt x="223836" y="653015"/>
                  <a:pt x="223836" y="643620"/>
                </a:cubicBezTo>
                <a:cubicBezTo>
                  <a:pt x="225714" y="634226"/>
                  <a:pt x="235104" y="626711"/>
                  <a:pt x="244494" y="626711"/>
                </a:cubicBezTo>
                <a:cubicBezTo>
                  <a:pt x="255762" y="628589"/>
                  <a:pt x="263274" y="637984"/>
                  <a:pt x="261396" y="647378"/>
                </a:cubicBezTo>
                <a:cubicBezTo>
                  <a:pt x="261396" y="654894"/>
                  <a:pt x="261396" y="662409"/>
                  <a:pt x="261396" y="669925"/>
                </a:cubicBezTo>
                <a:cubicBezTo>
                  <a:pt x="261396" y="812719"/>
                  <a:pt x="377828" y="929210"/>
                  <a:pt x="520554" y="929210"/>
                </a:cubicBezTo>
                <a:cubicBezTo>
                  <a:pt x="665156" y="929210"/>
                  <a:pt x="781590" y="812719"/>
                  <a:pt x="781590" y="669925"/>
                </a:cubicBezTo>
                <a:cubicBezTo>
                  <a:pt x="781590" y="540282"/>
                  <a:pt x="689570" y="431307"/>
                  <a:pt x="561868" y="412518"/>
                </a:cubicBezTo>
                <a:cubicBezTo>
                  <a:pt x="550600" y="410639"/>
                  <a:pt x="544968" y="401245"/>
                  <a:pt x="544968" y="389972"/>
                </a:cubicBezTo>
                <a:cubicBezTo>
                  <a:pt x="546844" y="380577"/>
                  <a:pt x="556234" y="373062"/>
                  <a:pt x="567502" y="374941"/>
                </a:cubicBezTo>
                <a:close/>
                <a:moveTo>
                  <a:pt x="694448" y="186314"/>
                </a:moveTo>
                <a:cubicBezTo>
                  <a:pt x="699144" y="187721"/>
                  <a:pt x="703368" y="191005"/>
                  <a:pt x="706184" y="195695"/>
                </a:cubicBezTo>
                <a:cubicBezTo>
                  <a:pt x="706184" y="195695"/>
                  <a:pt x="706184" y="195695"/>
                  <a:pt x="743744" y="274493"/>
                </a:cubicBezTo>
                <a:cubicBezTo>
                  <a:pt x="743744" y="274493"/>
                  <a:pt x="743744" y="274493"/>
                  <a:pt x="783178" y="195695"/>
                </a:cubicBezTo>
                <a:cubicBezTo>
                  <a:pt x="788812" y="186314"/>
                  <a:pt x="800080" y="182562"/>
                  <a:pt x="809470" y="188190"/>
                </a:cubicBezTo>
                <a:cubicBezTo>
                  <a:pt x="816982" y="191942"/>
                  <a:pt x="820736" y="203199"/>
                  <a:pt x="816982" y="212580"/>
                </a:cubicBezTo>
                <a:cubicBezTo>
                  <a:pt x="816982" y="212580"/>
                  <a:pt x="816982" y="212580"/>
                  <a:pt x="773790" y="297006"/>
                </a:cubicBezTo>
                <a:cubicBezTo>
                  <a:pt x="773790" y="297006"/>
                  <a:pt x="773790" y="297006"/>
                  <a:pt x="800080" y="297006"/>
                </a:cubicBezTo>
                <a:cubicBezTo>
                  <a:pt x="811348" y="297006"/>
                  <a:pt x="818860" y="306387"/>
                  <a:pt x="818860" y="315768"/>
                </a:cubicBezTo>
                <a:cubicBezTo>
                  <a:pt x="818860" y="327025"/>
                  <a:pt x="811348" y="334529"/>
                  <a:pt x="800080" y="334529"/>
                </a:cubicBezTo>
                <a:cubicBezTo>
                  <a:pt x="800080" y="334529"/>
                  <a:pt x="800080" y="334529"/>
                  <a:pt x="762522" y="334529"/>
                </a:cubicBezTo>
                <a:cubicBezTo>
                  <a:pt x="762522" y="334529"/>
                  <a:pt x="762522" y="334529"/>
                  <a:pt x="762522" y="390813"/>
                </a:cubicBezTo>
                <a:cubicBezTo>
                  <a:pt x="762522" y="400194"/>
                  <a:pt x="755010" y="409575"/>
                  <a:pt x="743744" y="409575"/>
                </a:cubicBezTo>
                <a:cubicBezTo>
                  <a:pt x="734354" y="409575"/>
                  <a:pt x="724964" y="400194"/>
                  <a:pt x="724964" y="390813"/>
                </a:cubicBezTo>
                <a:cubicBezTo>
                  <a:pt x="724964" y="390813"/>
                  <a:pt x="724964" y="390813"/>
                  <a:pt x="724964" y="334529"/>
                </a:cubicBezTo>
                <a:cubicBezTo>
                  <a:pt x="724964" y="334529"/>
                  <a:pt x="724964" y="334529"/>
                  <a:pt x="689284" y="334529"/>
                </a:cubicBezTo>
                <a:cubicBezTo>
                  <a:pt x="678016" y="334529"/>
                  <a:pt x="670504" y="327025"/>
                  <a:pt x="670504" y="315768"/>
                </a:cubicBezTo>
                <a:cubicBezTo>
                  <a:pt x="670504" y="306387"/>
                  <a:pt x="678016" y="297006"/>
                  <a:pt x="689284" y="297006"/>
                </a:cubicBezTo>
                <a:cubicBezTo>
                  <a:pt x="689284" y="297006"/>
                  <a:pt x="689284" y="297006"/>
                  <a:pt x="713696" y="297006"/>
                </a:cubicBezTo>
                <a:cubicBezTo>
                  <a:pt x="713696" y="297006"/>
                  <a:pt x="713696" y="297006"/>
                  <a:pt x="672382" y="212580"/>
                </a:cubicBezTo>
                <a:cubicBezTo>
                  <a:pt x="666748" y="203199"/>
                  <a:pt x="670504" y="191942"/>
                  <a:pt x="679894" y="188190"/>
                </a:cubicBezTo>
                <a:cubicBezTo>
                  <a:pt x="684588" y="185376"/>
                  <a:pt x="689754" y="184907"/>
                  <a:pt x="694448" y="186314"/>
                </a:cubicBezTo>
                <a:close/>
                <a:moveTo>
                  <a:pt x="296720" y="166687"/>
                </a:moveTo>
                <a:cubicBezTo>
                  <a:pt x="307934" y="166687"/>
                  <a:pt x="315408" y="174225"/>
                  <a:pt x="315408" y="185531"/>
                </a:cubicBezTo>
                <a:cubicBezTo>
                  <a:pt x="315408" y="185531"/>
                  <a:pt x="315408" y="185531"/>
                  <a:pt x="315408" y="204376"/>
                </a:cubicBezTo>
                <a:cubicBezTo>
                  <a:pt x="315408" y="204376"/>
                  <a:pt x="315408" y="204376"/>
                  <a:pt x="352786" y="204376"/>
                </a:cubicBezTo>
                <a:cubicBezTo>
                  <a:pt x="363998" y="204376"/>
                  <a:pt x="371474" y="211913"/>
                  <a:pt x="371474" y="223220"/>
                </a:cubicBezTo>
                <a:cubicBezTo>
                  <a:pt x="371474" y="232642"/>
                  <a:pt x="363998" y="242065"/>
                  <a:pt x="352786" y="242065"/>
                </a:cubicBezTo>
                <a:cubicBezTo>
                  <a:pt x="352786" y="242065"/>
                  <a:pt x="352786" y="242065"/>
                  <a:pt x="278032" y="242065"/>
                </a:cubicBezTo>
                <a:cubicBezTo>
                  <a:pt x="268688" y="242065"/>
                  <a:pt x="261212" y="249602"/>
                  <a:pt x="261212" y="259025"/>
                </a:cubicBezTo>
                <a:cubicBezTo>
                  <a:pt x="261212" y="270331"/>
                  <a:pt x="268688" y="277869"/>
                  <a:pt x="278032" y="277869"/>
                </a:cubicBezTo>
                <a:cubicBezTo>
                  <a:pt x="278032" y="277869"/>
                  <a:pt x="278032" y="277869"/>
                  <a:pt x="315408" y="277869"/>
                </a:cubicBezTo>
                <a:cubicBezTo>
                  <a:pt x="347180" y="277869"/>
                  <a:pt x="371474" y="304251"/>
                  <a:pt x="371474" y="334402"/>
                </a:cubicBezTo>
                <a:cubicBezTo>
                  <a:pt x="371474" y="366438"/>
                  <a:pt x="347180" y="390936"/>
                  <a:pt x="315408" y="390936"/>
                </a:cubicBezTo>
                <a:cubicBezTo>
                  <a:pt x="315408" y="390936"/>
                  <a:pt x="315408" y="390936"/>
                  <a:pt x="315408" y="409780"/>
                </a:cubicBezTo>
                <a:cubicBezTo>
                  <a:pt x="315408" y="419203"/>
                  <a:pt x="307934" y="428625"/>
                  <a:pt x="296720" y="428625"/>
                </a:cubicBezTo>
                <a:cubicBezTo>
                  <a:pt x="287376" y="428625"/>
                  <a:pt x="278032" y="419203"/>
                  <a:pt x="278032" y="409780"/>
                </a:cubicBezTo>
                <a:cubicBezTo>
                  <a:pt x="278032" y="409780"/>
                  <a:pt x="278032" y="409780"/>
                  <a:pt x="278032" y="390936"/>
                </a:cubicBezTo>
                <a:cubicBezTo>
                  <a:pt x="278032" y="390936"/>
                  <a:pt x="278032" y="390936"/>
                  <a:pt x="242524" y="390936"/>
                </a:cubicBezTo>
                <a:cubicBezTo>
                  <a:pt x="231312" y="390936"/>
                  <a:pt x="223836" y="381514"/>
                  <a:pt x="223836" y="372091"/>
                </a:cubicBezTo>
                <a:cubicBezTo>
                  <a:pt x="223836" y="362669"/>
                  <a:pt x="231312" y="353247"/>
                  <a:pt x="242524" y="353247"/>
                </a:cubicBezTo>
                <a:cubicBezTo>
                  <a:pt x="242524" y="353247"/>
                  <a:pt x="242524" y="353247"/>
                  <a:pt x="315408" y="353247"/>
                </a:cubicBezTo>
                <a:cubicBezTo>
                  <a:pt x="326622" y="353247"/>
                  <a:pt x="334098" y="345709"/>
                  <a:pt x="334098" y="334402"/>
                </a:cubicBezTo>
                <a:cubicBezTo>
                  <a:pt x="334098" y="324980"/>
                  <a:pt x="326622" y="315558"/>
                  <a:pt x="315408" y="315558"/>
                </a:cubicBezTo>
                <a:cubicBezTo>
                  <a:pt x="315408" y="315558"/>
                  <a:pt x="315408" y="315558"/>
                  <a:pt x="278032" y="315558"/>
                </a:cubicBezTo>
                <a:cubicBezTo>
                  <a:pt x="248130" y="315558"/>
                  <a:pt x="223836" y="291060"/>
                  <a:pt x="223836" y="259025"/>
                </a:cubicBezTo>
                <a:cubicBezTo>
                  <a:pt x="223836" y="228873"/>
                  <a:pt x="248130" y="204376"/>
                  <a:pt x="278032" y="204376"/>
                </a:cubicBezTo>
                <a:cubicBezTo>
                  <a:pt x="278032" y="204376"/>
                  <a:pt x="278032" y="204376"/>
                  <a:pt x="278032" y="185531"/>
                </a:cubicBezTo>
                <a:cubicBezTo>
                  <a:pt x="278032" y="174225"/>
                  <a:pt x="287376" y="166687"/>
                  <a:pt x="296720" y="166687"/>
                </a:cubicBezTo>
                <a:close/>
                <a:moveTo>
                  <a:pt x="744392" y="0"/>
                </a:moveTo>
                <a:cubicBezTo>
                  <a:pt x="909652" y="0"/>
                  <a:pt x="1042988" y="133407"/>
                  <a:pt x="1042988" y="296878"/>
                </a:cubicBezTo>
                <a:cubicBezTo>
                  <a:pt x="1042988" y="417133"/>
                  <a:pt x="971624" y="524234"/>
                  <a:pt x="862702" y="571209"/>
                </a:cubicBezTo>
                <a:cubicBezTo>
                  <a:pt x="860824" y="573088"/>
                  <a:pt x="858948" y="573088"/>
                  <a:pt x="855192" y="573088"/>
                </a:cubicBezTo>
                <a:cubicBezTo>
                  <a:pt x="847680" y="573088"/>
                  <a:pt x="842046" y="569330"/>
                  <a:pt x="838290" y="561814"/>
                </a:cubicBezTo>
                <a:cubicBezTo>
                  <a:pt x="834534" y="552419"/>
                  <a:pt x="838290" y="541145"/>
                  <a:pt x="847680" y="537387"/>
                </a:cubicBezTo>
                <a:cubicBezTo>
                  <a:pt x="943456" y="496050"/>
                  <a:pt x="1005428" y="402101"/>
                  <a:pt x="1005428" y="296878"/>
                </a:cubicBezTo>
                <a:cubicBezTo>
                  <a:pt x="1005428" y="154076"/>
                  <a:pt x="888994" y="35700"/>
                  <a:pt x="744392" y="35700"/>
                </a:cubicBezTo>
                <a:cubicBezTo>
                  <a:pt x="601666" y="35700"/>
                  <a:pt x="485234" y="154076"/>
                  <a:pt x="485234" y="296878"/>
                </a:cubicBezTo>
                <a:cubicBezTo>
                  <a:pt x="485234" y="326942"/>
                  <a:pt x="488990" y="355126"/>
                  <a:pt x="498378" y="383311"/>
                </a:cubicBezTo>
                <a:cubicBezTo>
                  <a:pt x="502134" y="392706"/>
                  <a:pt x="496500" y="403980"/>
                  <a:pt x="487112" y="405859"/>
                </a:cubicBezTo>
                <a:cubicBezTo>
                  <a:pt x="477722" y="409617"/>
                  <a:pt x="466454" y="403980"/>
                  <a:pt x="464576" y="394585"/>
                </a:cubicBezTo>
                <a:cubicBezTo>
                  <a:pt x="453308" y="362642"/>
                  <a:pt x="447674" y="330700"/>
                  <a:pt x="447674" y="296878"/>
                </a:cubicBezTo>
                <a:cubicBezTo>
                  <a:pt x="447674" y="133407"/>
                  <a:pt x="581010" y="0"/>
                  <a:pt x="744392" y="0"/>
                </a:cubicBezTo>
                <a:close/>
                <a:moveTo>
                  <a:pt x="296824" y="0"/>
                </a:moveTo>
                <a:cubicBezTo>
                  <a:pt x="364454" y="0"/>
                  <a:pt x="426448" y="20657"/>
                  <a:pt x="479050" y="61972"/>
                </a:cubicBezTo>
                <a:cubicBezTo>
                  <a:pt x="488444" y="67606"/>
                  <a:pt x="490322" y="78874"/>
                  <a:pt x="482808" y="88264"/>
                </a:cubicBezTo>
                <a:cubicBezTo>
                  <a:pt x="477172" y="95776"/>
                  <a:pt x="465900" y="97654"/>
                  <a:pt x="456506" y="92020"/>
                </a:cubicBezTo>
                <a:cubicBezTo>
                  <a:pt x="411420" y="56339"/>
                  <a:pt x="355060" y="35681"/>
                  <a:pt x="296824" y="35681"/>
                </a:cubicBezTo>
                <a:cubicBezTo>
                  <a:pt x="154046" y="35681"/>
                  <a:pt x="37572" y="153992"/>
                  <a:pt x="37572" y="296717"/>
                </a:cubicBezTo>
                <a:cubicBezTo>
                  <a:pt x="37572" y="441320"/>
                  <a:pt x="154046" y="557754"/>
                  <a:pt x="296824" y="557754"/>
                </a:cubicBezTo>
                <a:cubicBezTo>
                  <a:pt x="379482" y="557754"/>
                  <a:pt x="456506" y="520194"/>
                  <a:pt x="505352" y="452588"/>
                </a:cubicBezTo>
                <a:cubicBezTo>
                  <a:pt x="512866" y="445076"/>
                  <a:pt x="524138" y="443198"/>
                  <a:pt x="531652" y="448832"/>
                </a:cubicBezTo>
                <a:cubicBezTo>
                  <a:pt x="541046" y="456344"/>
                  <a:pt x="542924" y="467612"/>
                  <a:pt x="535410" y="475123"/>
                </a:cubicBezTo>
                <a:cubicBezTo>
                  <a:pt x="479050" y="552120"/>
                  <a:pt x="392634" y="595313"/>
                  <a:pt x="296824" y="595313"/>
                </a:cubicBezTo>
                <a:cubicBezTo>
                  <a:pt x="133382" y="595313"/>
                  <a:pt x="0" y="461978"/>
                  <a:pt x="0" y="296717"/>
                </a:cubicBezTo>
                <a:cubicBezTo>
                  <a:pt x="0" y="133335"/>
                  <a:pt x="133382" y="0"/>
                  <a:pt x="2968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72" name="Freeform: Shape 371">
            <a:extLst>
              <a:ext uri="{FF2B5EF4-FFF2-40B4-BE49-F238E27FC236}">
                <a16:creationId xmlns:a16="http://schemas.microsoft.com/office/drawing/2014/main" id="{5EFEAFDF-50C7-4636-80E2-2FD176146A97}"/>
              </a:ext>
            </a:extLst>
          </p:cNvPr>
          <p:cNvSpPr>
            <a:spLocks/>
          </p:cNvSpPr>
          <p:nvPr/>
        </p:nvSpPr>
        <p:spPr bwMode="auto">
          <a:xfrm>
            <a:off x="6793985" y="5511501"/>
            <a:ext cx="483698" cy="483698"/>
          </a:xfrm>
          <a:custGeom>
            <a:avLst/>
            <a:gdLst>
              <a:gd name="connsiteX0" fmla="*/ 409575 w 968375"/>
              <a:gd name="connsiteY0" fmla="*/ 733425 h 968375"/>
              <a:gd name="connsiteX1" fmla="*/ 409575 w 968375"/>
              <a:gd name="connsiteY1" fmla="*/ 886506 h 968375"/>
              <a:gd name="connsiteX2" fmla="*/ 413313 w 968375"/>
              <a:gd name="connsiteY2" fmla="*/ 888396 h 968375"/>
              <a:gd name="connsiteX3" fmla="*/ 452558 w 968375"/>
              <a:gd name="connsiteY3" fmla="*/ 912964 h 968375"/>
              <a:gd name="connsiteX4" fmla="*/ 484328 w 968375"/>
              <a:gd name="connsiteY4" fmla="*/ 931863 h 968375"/>
              <a:gd name="connsiteX5" fmla="*/ 516099 w 968375"/>
              <a:gd name="connsiteY5" fmla="*/ 912964 h 968375"/>
              <a:gd name="connsiteX6" fmla="*/ 553475 w 968375"/>
              <a:gd name="connsiteY6" fmla="*/ 888396 h 968375"/>
              <a:gd name="connsiteX7" fmla="*/ 557213 w 968375"/>
              <a:gd name="connsiteY7" fmla="*/ 886506 h 968375"/>
              <a:gd name="connsiteX8" fmla="*/ 557213 w 968375"/>
              <a:gd name="connsiteY8" fmla="*/ 733425 h 968375"/>
              <a:gd name="connsiteX9" fmla="*/ 484328 w 968375"/>
              <a:gd name="connsiteY9" fmla="*/ 744764 h 968375"/>
              <a:gd name="connsiteX10" fmla="*/ 409575 w 968375"/>
              <a:gd name="connsiteY10" fmla="*/ 733425 h 968375"/>
              <a:gd name="connsiteX11" fmla="*/ 913075 w 968375"/>
              <a:gd name="connsiteY11" fmla="*/ 727075 h 968375"/>
              <a:gd name="connsiteX12" fmla="*/ 931863 w 968375"/>
              <a:gd name="connsiteY12" fmla="*/ 745863 h 968375"/>
              <a:gd name="connsiteX13" fmla="*/ 745863 w 968375"/>
              <a:gd name="connsiteY13" fmla="*/ 931863 h 968375"/>
              <a:gd name="connsiteX14" fmla="*/ 727075 w 968375"/>
              <a:gd name="connsiteY14" fmla="*/ 913075 h 968375"/>
              <a:gd name="connsiteX15" fmla="*/ 745863 w 968375"/>
              <a:gd name="connsiteY15" fmla="*/ 894287 h 968375"/>
              <a:gd name="connsiteX16" fmla="*/ 894287 w 968375"/>
              <a:gd name="connsiteY16" fmla="*/ 745863 h 968375"/>
              <a:gd name="connsiteX17" fmla="*/ 913075 w 968375"/>
              <a:gd name="connsiteY17" fmla="*/ 727075 h 968375"/>
              <a:gd name="connsiteX18" fmla="*/ 37838 w 968375"/>
              <a:gd name="connsiteY18" fmla="*/ 727075 h 968375"/>
              <a:gd name="connsiteX19" fmla="*/ 56626 w 968375"/>
              <a:gd name="connsiteY19" fmla="*/ 745863 h 968375"/>
              <a:gd name="connsiteX20" fmla="*/ 205050 w 968375"/>
              <a:gd name="connsiteY20" fmla="*/ 894287 h 968375"/>
              <a:gd name="connsiteX21" fmla="*/ 223838 w 968375"/>
              <a:gd name="connsiteY21" fmla="*/ 913075 h 968375"/>
              <a:gd name="connsiteX22" fmla="*/ 205050 w 968375"/>
              <a:gd name="connsiteY22" fmla="*/ 931863 h 968375"/>
              <a:gd name="connsiteX23" fmla="*/ 19050 w 968375"/>
              <a:gd name="connsiteY23" fmla="*/ 745863 h 968375"/>
              <a:gd name="connsiteX24" fmla="*/ 37838 w 968375"/>
              <a:gd name="connsiteY24" fmla="*/ 727075 h 968375"/>
              <a:gd name="connsiteX25" fmla="*/ 719516 w 968375"/>
              <a:gd name="connsiteY25" fmla="*/ 595313 h 968375"/>
              <a:gd name="connsiteX26" fmla="*/ 595312 w 968375"/>
              <a:gd name="connsiteY26" fmla="*/ 719517 h 968375"/>
              <a:gd name="connsiteX27" fmla="*/ 595312 w 968375"/>
              <a:gd name="connsiteY27" fmla="*/ 879476 h 968375"/>
              <a:gd name="connsiteX28" fmla="*/ 879475 w 968375"/>
              <a:gd name="connsiteY28" fmla="*/ 595313 h 968375"/>
              <a:gd name="connsiteX29" fmla="*/ 719516 w 968375"/>
              <a:gd name="connsiteY29" fmla="*/ 595313 h 968375"/>
              <a:gd name="connsiteX30" fmla="*/ 90487 w 968375"/>
              <a:gd name="connsiteY30" fmla="*/ 595313 h 968375"/>
              <a:gd name="connsiteX31" fmla="*/ 371475 w 968375"/>
              <a:gd name="connsiteY31" fmla="*/ 879476 h 968375"/>
              <a:gd name="connsiteX32" fmla="*/ 371475 w 968375"/>
              <a:gd name="connsiteY32" fmla="*/ 719517 h 968375"/>
              <a:gd name="connsiteX33" fmla="*/ 247840 w 968375"/>
              <a:gd name="connsiteY33" fmla="*/ 595313 h 968375"/>
              <a:gd name="connsiteX34" fmla="*/ 90487 w 968375"/>
              <a:gd name="connsiteY34" fmla="*/ 595313 h 968375"/>
              <a:gd name="connsiteX35" fmla="*/ 733425 w 968375"/>
              <a:gd name="connsiteY35" fmla="*/ 409575 h 968375"/>
              <a:gd name="connsiteX36" fmla="*/ 744764 w 968375"/>
              <a:gd name="connsiteY36" fmla="*/ 484329 h 968375"/>
              <a:gd name="connsiteX37" fmla="*/ 733425 w 968375"/>
              <a:gd name="connsiteY37" fmla="*/ 557213 h 968375"/>
              <a:gd name="connsiteX38" fmla="*/ 886505 w 968375"/>
              <a:gd name="connsiteY38" fmla="*/ 557213 h 968375"/>
              <a:gd name="connsiteX39" fmla="*/ 888395 w 968375"/>
              <a:gd name="connsiteY39" fmla="*/ 553475 h 968375"/>
              <a:gd name="connsiteX40" fmla="*/ 912965 w 968375"/>
              <a:gd name="connsiteY40" fmla="*/ 516099 h 968375"/>
              <a:gd name="connsiteX41" fmla="*/ 931863 w 968375"/>
              <a:gd name="connsiteY41" fmla="*/ 484329 h 968375"/>
              <a:gd name="connsiteX42" fmla="*/ 912965 w 968375"/>
              <a:gd name="connsiteY42" fmla="*/ 452558 h 968375"/>
              <a:gd name="connsiteX43" fmla="*/ 888395 w 968375"/>
              <a:gd name="connsiteY43" fmla="*/ 413313 h 968375"/>
              <a:gd name="connsiteX44" fmla="*/ 886505 w 968375"/>
              <a:gd name="connsiteY44" fmla="*/ 409575 h 968375"/>
              <a:gd name="connsiteX45" fmla="*/ 733425 w 968375"/>
              <a:gd name="connsiteY45" fmla="*/ 409575 h 968375"/>
              <a:gd name="connsiteX46" fmla="*/ 81220 w 968375"/>
              <a:gd name="connsiteY46" fmla="*/ 409575 h 968375"/>
              <a:gd name="connsiteX47" fmla="*/ 81220 w 968375"/>
              <a:gd name="connsiteY47" fmla="*/ 413313 h 968375"/>
              <a:gd name="connsiteX48" fmla="*/ 54973 w 968375"/>
              <a:gd name="connsiteY48" fmla="*/ 452558 h 968375"/>
              <a:gd name="connsiteX49" fmla="*/ 38100 w 968375"/>
              <a:gd name="connsiteY49" fmla="*/ 484329 h 968375"/>
              <a:gd name="connsiteX50" fmla="*/ 54973 w 968375"/>
              <a:gd name="connsiteY50" fmla="*/ 516099 h 968375"/>
              <a:gd name="connsiteX51" fmla="*/ 81220 w 968375"/>
              <a:gd name="connsiteY51" fmla="*/ 553475 h 968375"/>
              <a:gd name="connsiteX52" fmla="*/ 81220 w 968375"/>
              <a:gd name="connsiteY52" fmla="*/ 557213 h 968375"/>
              <a:gd name="connsiteX53" fmla="*/ 234950 w 968375"/>
              <a:gd name="connsiteY53" fmla="*/ 557213 h 968375"/>
              <a:gd name="connsiteX54" fmla="*/ 223701 w 968375"/>
              <a:gd name="connsiteY54" fmla="*/ 484329 h 968375"/>
              <a:gd name="connsiteX55" fmla="*/ 234950 w 968375"/>
              <a:gd name="connsiteY55" fmla="*/ 409575 h 968375"/>
              <a:gd name="connsiteX56" fmla="*/ 81220 w 968375"/>
              <a:gd name="connsiteY56" fmla="*/ 409575 h 968375"/>
              <a:gd name="connsiteX57" fmla="*/ 484328 w 968375"/>
              <a:gd name="connsiteY57" fmla="*/ 352425 h 968375"/>
              <a:gd name="connsiteX58" fmla="*/ 503017 w 968375"/>
              <a:gd name="connsiteY58" fmla="*/ 371270 h 968375"/>
              <a:gd name="connsiteX59" fmla="*/ 503017 w 968375"/>
              <a:gd name="connsiteY59" fmla="*/ 390114 h 968375"/>
              <a:gd name="connsiteX60" fmla="*/ 538525 w 968375"/>
              <a:gd name="connsiteY60" fmla="*/ 390114 h 968375"/>
              <a:gd name="connsiteX61" fmla="*/ 557213 w 968375"/>
              <a:gd name="connsiteY61" fmla="*/ 408959 h 968375"/>
              <a:gd name="connsiteX62" fmla="*/ 538525 w 968375"/>
              <a:gd name="connsiteY62" fmla="*/ 427803 h 968375"/>
              <a:gd name="connsiteX63" fmla="*/ 465640 w 968375"/>
              <a:gd name="connsiteY63" fmla="*/ 427803 h 968375"/>
              <a:gd name="connsiteX64" fmla="*/ 446952 w 968375"/>
              <a:gd name="connsiteY64" fmla="*/ 446647 h 968375"/>
              <a:gd name="connsiteX65" fmla="*/ 465640 w 968375"/>
              <a:gd name="connsiteY65" fmla="*/ 465492 h 968375"/>
              <a:gd name="connsiteX66" fmla="*/ 503017 w 968375"/>
              <a:gd name="connsiteY66" fmla="*/ 465492 h 968375"/>
              <a:gd name="connsiteX67" fmla="*/ 557213 w 968375"/>
              <a:gd name="connsiteY67" fmla="*/ 522025 h 968375"/>
              <a:gd name="connsiteX68" fmla="*/ 503017 w 968375"/>
              <a:gd name="connsiteY68" fmla="*/ 576674 h 968375"/>
              <a:gd name="connsiteX69" fmla="*/ 503017 w 968375"/>
              <a:gd name="connsiteY69" fmla="*/ 595519 h 968375"/>
              <a:gd name="connsiteX70" fmla="*/ 484328 w 968375"/>
              <a:gd name="connsiteY70" fmla="*/ 614363 h 968375"/>
              <a:gd name="connsiteX71" fmla="*/ 465640 w 968375"/>
              <a:gd name="connsiteY71" fmla="*/ 595519 h 968375"/>
              <a:gd name="connsiteX72" fmla="*/ 465640 w 968375"/>
              <a:gd name="connsiteY72" fmla="*/ 576674 h 968375"/>
              <a:gd name="connsiteX73" fmla="*/ 428263 w 968375"/>
              <a:gd name="connsiteY73" fmla="*/ 576674 h 968375"/>
              <a:gd name="connsiteX74" fmla="*/ 409575 w 968375"/>
              <a:gd name="connsiteY74" fmla="*/ 557830 h 968375"/>
              <a:gd name="connsiteX75" fmla="*/ 428263 w 968375"/>
              <a:gd name="connsiteY75" fmla="*/ 540870 h 968375"/>
              <a:gd name="connsiteX76" fmla="*/ 503017 w 968375"/>
              <a:gd name="connsiteY76" fmla="*/ 540870 h 968375"/>
              <a:gd name="connsiteX77" fmla="*/ 521705 w 968375"/>
              <a:gd name="connsiteY77" fmla="*/ 522025 h 968375"/>
              <a:gd name="connsiteX78" fmla="*/ 503017 w 968375"/>
              <a:gd name="connsiteY78" fmla="*/ 503181 h 968375"/>
              <a:gd name="connsiteX79" fmla="*/ 465640 w 968375"/>
              <a:gd name="connsiteY79" fmla="*/ 503181 h 968375"/>
              <a:gd name="connsiteX80" fmla="*/ 409575 w 968375"/>
              <a:gd name="connsiteY80" fmla="*/ 446647 h 968375"/>
              <a:gd name="connsiteX81" fmla="*/ 465640 w 968375"/>
              <a:gd name="connsiteY81" fmla="*/ 390114 h 968375"/>
              <a:gd name="connsiteX82" fmla="*/ 465640 w 968375"/>
              <a:gd name="connsiteY82" fmla="*/ 371270 h 968375"/>
              <a:gd name="connsiteX83" fmla="*/ 484328 w 968375"/>
              <a:gd name="connsiteY83" fmla="*/ 352425 h 968375"/>
              <a:gd name="connsiteX84" fmla="*/ 484188 w 968375"/>
              <a:gd name="connsiteY84" fmla="*/ 260350 h 968375"/>
              <a:gd name="connsiteX85" fmla="*/ 260350 w 968375"/>
              <a:gd name="connsiteY85" fmla="*/ 484188 h 968375"/>
              <a:gd name="connsiteX86" fmla="*/ 484188 w 968375"/>
              <a:gd name="connsiteY86" fmla="*/ 708026 h 968375"/>
              <a:gd name="connsiteX87" fmla="*/ 708026 w 968375"/>
              <a:gd name="connsiteY87" fmla="*/ 484188 h 968375"/>
              <a:gd name="connsiteX88" fmla="*/ 484188 w 968375"/>
              <a:gd name="connsiteY88" fmla="*/ 260350 h 968375"/>
              <a:gd name="connsiteX89" fmla="*/ 595312 w 968375"/>
              <a:gd name="connsiteY89" fmla="*/ 90488 h 968375"/>
              <a:gd name="connsiteX90" fmla="*/ 595312 w 968375"/>
              <a:gd name="connsiteY90" fmla="*/ 247841 h 968375"/>
              <a:gd name="connsiteX91" fmla="*/ 719516 w 968375"/>
              <a:gd name="connsiteY91" fmla="*/ 371476 h 968375"/>
              <a:gd name="connsiteX92" fmla="*/ 879475 w 968375"/>
              <a:gd name="connsiteY92" fmla="*/ 371476 h 968375"/>
              <a:gd name="connsiteX93" fmla="*/ 595312 w 968375"/>
              <a:gd name="connsiteY93" fmla="*/ 90488 h 968375"/>
              <a:gd name="connsiteX94" fmla="*/ 371475 w 968375"/>
              <a:gd name="connsiteY94" fmla="*/ 90488 h 968375"/>
              <a:gd name="connsiteX95" fmla="*/ 90487 w 968375"/>
              <a:gd name="connsiteY95" fmla="*/ 371476 h 968375"/>
              <a:gd name="connsiteX96" fmla="*/ 247840 w 968375"/>
              <a:gd name="connsiteY96" fmla="*/ 371476 h 968375"/>
              <a:gd name="connsiteX97" fmla="*/ 371475 w 968375"/>
              <a:gd name="connsiteY97" fmla="*/ 247841 h 968375"/>
              <a:gd name="connsiteX98" fmla="*/ 371475 w 968375"/>
              <a:gd name="connsiteY98" fmla="*/ 90488 h 968375"/>
              <a:gd name="connsiteX99" fmla="*/ 745863 w 968375"/>
              <a:gd name="connsiteY99" fmla="*/ 36513 h 968375"/>
              <a:gd name="connsiteX100" fmla="*/ 931863 w 968375"/>
              <a:gd name="connsiteY100" fmla="*/ 222513 h 968375"/>
              <a:gd name="connsiteX101" fmla="*/ 913075 w 968375"/>
              <a:gd name="connsiteY101" fmla="*/ 241301 h 968375"/>
              <a:gd name="connsiteX102" fmla="*/ 894287 w 968375"/>
              <a:gd name="connsiteY102" fmla="*/ 222513 h 968375"/>
              <a:gd name="connsiteX103" fmla="*/ 745863 w 968375"/>
              <a:gd name="connsiteY103" fmla="*/ 74089 h 968375"/>
              <a:gd name="connsiteX104" fmla="*/ 727075 w 968375"/>
              <a:gd name="connsiteY104" fmla="*/ 55301 h 968375"/>
              <a:gd name="connsiteX105" fmla="*/ 745863 w 968375"/>
              <a:gd name="connsiteY105" fmla="*/ 36513 h 968375"/>
              <a:gd name="connsiteX106" fmla="*/ 484328 w 968375"/>
              <a:gd name="connsiteY106" fmla="*/ 36513 h 968375"/>
              <a:gd name="connsiteX107" fmla="*/ 452558 w 968375"/>
              <a:gd name="connsiteY107" fmla="*/ 55412 h 968375"/>
              <a:gd name="connsiteX108" fmla="*/ 413313 w 968375"/>
              <a:gd name="connsiteY108" fmla="*/ 79980 h 968375"/>
              <a:gd name="connsiteX109" fmla="*/ 409575 w 968375"/>
              <a:gd name="connsiteY109" fmla="*/ 79980 h 968375"/>
              <a:gd name="connsiteX110" fmla="*/ 409575 w 968375"/>
              <a:gd name="connsiteY110" fmla="*/ 234951 h 968375"/>
              <a:gd name="connsiteX111" fmla="*/ 484328 w 968375"/>
              <a:gd name="connsiteY111" fmla="*/ 223612 h 968375"/>
              <a:gd name="connsiteX112" fmla="*/ 557213 w 968375"/>
              <a:gd name="connsiteY112" fmla="*/ 234951 h 968375"/>
              <a:gd name="connsiteX113" fmla="*/ 557213 w 968375"/>
              <a:gd name="connsiteY113" fmla="*/ 79980 h 968375"/>
              <a:gd name="connsiteX114" fmla="*/ 553475 w 968375"/>
              <a:gd name="connsiteY114" fmla="*/ 79980 h 968375"/>
              <a:gd name="connsiteX115" fmla="*/ 516099 w 968375"/>
              <a:gd name="connsiteY115" fmla="*/ 55412 h 968375"/>
              <a:gd name="connsiteX116" fmla="*/ 484328 w 968375"/>
              <a:gd name="connsiteY116" fmla="*/ 36513 h 968375"/>
              <a:gd name="connsiteX117" fmla="*/ 205050 w 968375"/>
              <a:gd name="connsiteY117" fmla="*/ 36513 h 968375"/>
              <a:gd name="connsiteX118" fmla="*/ 223838 w 968375"/>
              <a:gd name="connsiteY118" fmla="*/ 55301 h 968375"/>
              <a:gd name="connsiteX119" fmla="*/ 205050 w 968375"/>
              <a:gd name="connsiteY119" fmla="*/ 74089 h 968375"/>
              <a:gd name="connsiteX120" fmla="*/ 56626 w 968375"/>
              <a:gd name="connsiteY120" fmla="*/ 222513 h 968375"/>
              <a:gd name="connsiteX121" fmla="*/ 37838 w 968375"/>
              <a:gd name="connsiteY121" fmla="*/ 241301 h 968375"/>
              <a:gd name="connsiteX122" fmla="*/ 19050 w 968375"/>
              <a:gd name="connsiteY122" fmla="*/ 222513 h 968375"/>
              <a:gd name="connsiteX123" fmla="*/ 205050 w 968375"/>
              <a:gd name="connsiteY123" fmla="*/ 36513 h 968375"/>
              <a:gd name="connsiteX124" fmla="*/ 484187 w 968375"/>
              <a:gd name="connsiteY124" fmla="*/ 0 h 968375"/>
              <a:gd name="connsiteX125" fmla="*/ 547995 w 968375"/>
              <a:gd name="connsiteY125" fmla="*/ 35657 h 968375"/>
              <a:gd name="connsiteX126" fmla="*/ 561132 w 968375"/>
              <a:gd name="connsiteY126" fmla="*/ 43164 h 968375"/>
              <a:gd name="connsiteX127" fmla="*/ 579899 w 968375"/>
              <a:gd name="connsiteY127" fmla="*/ 46917 h 968375"/>
              <a:gd name="connsiteX128" fmla="*/ 581776 w 968375"/>
              <a:gd name="connsiteY128" fmla="*/ 48794 h 968375"/>
              <a:gd name="connsiteX129" fmla="*/ 919581 w 968375"/>
              <a:gd name="connsiteY129" fmla="*/ 386599 h 968375"/>
              <a:gd name="connsiteX130" fmla="*/ 923335 w 968375"/>
              <a:gd name="connsiteY130" fmla="*/ 407243 h 968375"/>
              <a:gd name="connsiteX131" fmla="*/ 930841 w 968375"/>
              <a:gd name="connsiteY131" fmla="*/ 420380 h 968375"/>
              <a:gd name="connsiteX132" fmla="*/ 968375 w 968375"/>
              <a:gd name="connsiteY132" fmla="*/ 484188 h 968375"/>
              <a:gd name="connsiteX133" fmla="*/ 930841 w 968375"/>
              <a:gd name="connsiteY133" fmla="*/ 547995 h 968375"/>
              <a:gd name="connsiteX134" fmla="*/ 923335 w 968375"/>
              <a:gd name="connsiteY134" fmla="*/ 561132 h 968375"/>
              <a:gd name="connsiteX135" fmla="*/ 919581 w 968375"/>
              <a:gd name="connsiteY135" fmla="*/ 579899 h 968375"/>
              <a:gd name="connsiteX136" fmla="*/ 919581 w 968375"/>
              <a:gd name="connsiteY136" fmla="*/ 581776 h 968375"/>
              <a:gd name="connsiteX137" fmla="*/ 581776 w 968375"/>
              <a:gd name="connsiteY137" fmla="*/ 919581 h 968375"/>
              <a:gd name="connsiteX138" fmla="*/ 579899 w 968375"/>
              <a:gd name="connsiteY138" fmla="*/ 919581 h 968375"/>
              <a:gd name="connsiteX139" fmla="*/ 561132 w 968375"/>
              <a:gd name="connsiteY139" fmla="*/ 923334 h 968375"/>
              <a:gd name="connsiteX140" fmla="*/ 547995 w 968375"/>
              <a:gd name="connsiteY140" fmla="*/ 930841 h 968375"/>
              <a:gd name="connsiteX141" fmla="*/ 484187 w 968375"/>
              <a:gd name="connsiteY141" fmla="*/ 968375 h 968375"/>
              <a:gd name="connsiteX142" fmla="*/ 420380 w 968375"/>
              <a:gd name="connsiteY142" fmla="*/ 930841 h 968375"/>
              <a:gd name="connsiteX143" fmla="*/ 407243 w 968375"/>
              <a:gd name="connsiteY143" fmla="*/ 923334 h 968375"/>
              <a:gd name="connsiteX144" fmla="*/ 386599 w 968375"/>
              <a:gd name="connsiteY144" fmla="*/ 919581 h 968375"/>
              <a:gd name="connsiteX145" fmla="*/ 48794 w 968375"/>
              <a:gd name="connsiteY145" fmla="*/ 581776 h 968375"/>
              <a:gd name="connsiteX146" fmla="*/ 46917 w 968375"/>
              <a:gd name="connsiteY146" fmla="*/ 579899 h 968375"/>
              <a:gd name="connsiteX147" fmla="*/ 43164 w 968375"/>
              <a:gd name="connsiteY147" fmla="*/ 561132 h 968375"/>
              <a:gd name="connsiteX148" fmla="*/ 35657 w 968375"/>
              <a:gd name="connsiteY148" fmla="*/ 547995 h 968375"/>
              <a:gd name="connsiteX149" fmla="*/ 0 w 968375"/>
              <a:gd name="connsiteY149" fmla="*/ 484188 h 968375"/>
              <a:gd name="connsiteX150" fmla="*/ 35657 w 968375"/>
              <a:gd name="connsiteY150" fmla="*/ 420380 h 968375"/>
              <a:gd name="connsiteX151" fmla="*/ 43164 w 968375"/>
              <a:gd name="connsiteY151" fmla="*/ 407243 h 968375"/>
              <a:gd name="connsiteX152" fmla="*/ 46917 w 968375"/>
              <a:gd name="connsiteY152" fmla="*/ 386599 h 968375"/>
              <a:gd name="connsiteX153" fmla="*/ 48794 w 968375"/>
              <a:gd name="connsiteY153" fmla="*/ 386599 h 968375"/>
              <a:gd name="connsiteX154" fmla="*/ 386599 w 968375"/>
              <a:gd name="connsiteY154" fmla="*/ 48794 h 968375"/>
              <a:gd name="connsiteX155" fmla="*/ 386599 w 968375"/>
              <a:gd name="connsiteY155" fmla="*/ 46917 h 968375"/>
              <a:gd name="connsiteX156" fmla="*/ 407243 w 968375"/>
              <a:gd name="connsiteY156" fmla="*/ 43164 h 968375"/>
              <a:gd name="connsiteX157" fmla="*/ 420380 w 968375"/>
              <a:gd name="connsiteY157" fmla="*/ 35657 h 968375"/>
              <a:gd name="connsiteX158" fmla="*/ 484187 w 968375"/>
              <a:gd name="connsiteY158" fmla="*/ 0 h 96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968375" h="968375">
                <a:moveTo>
                  <a:pt x="409575" y="733425"/>
                </a:moveTo>
                <a:cubicBezTo>
                  <a:pt x="409575" y="733425"/>
                  <a:pt x="409575" y="733425"/>
                  <a:pt x="409575" y="886506"/>
                </a:cubicBezTo>
                <a:cubicBezTo>
                  <a:pt x="411444" y="886506"/>
                  <a:pt x="411444" y="888396"/>
                  <a:pt x="413313" y="888396"/>
                </a:cubicBezTo>
                <a:cubicBezTo>
                  <a:pt x="430132" y="890286"/>
                  <a:pt x="445083" y="899735"/>
                  <a:pt x="452558" y="912964"/>
                </a:cubicBezTo>
                <a:cubicBezTo>
                  <a:pt x="458165" y="924304"/>
                  <a:pt x="471247" y="931863"/>
                  <a:pt x="484328" y="931863"/>
                </a:cubicBezTo>
                <a:cubicBezTo>
                  <a:pt x="497410" y="931863"/>
                  <a:pt x="508623" y="924304"/>
                  <a:pt x="516099" y="912964"/>
                </a:cubicBezTo>
                <a:cubicBezTo>
                  <a:pt x="523574" y="899735"/>
                  <a:pt x="536656" y="890286"/>
                  <a:pt x="553475" y="888396"/>
                </a:cubicBezTo>
                <a:cubicBezTo>
                  <a:pt x="555344" y="888396"/>
                  <a:pt x="557213" y="886506"/>
                  <a:pt x="557213" y="886506"/>
                </a:cubicBezTo>
                <a:cubicBezTo>
                  <a:pt x="557213" y="886506"/>
                  <a:pt x="557213" y="886506"/>
                  <a:pt x="557213" y="733425"/>
                </a:cubicBezTo>
                <a:cubicBezTo>
                  <a:pt x="534787" y="740985"/>
                  <a:pt x="508623" y="744764"/>
                  <a:pt x="484328" y="744764"/>
                </a:cubicBezTo>
                <a:cubicBezTo>
                  <a:pt x="458165" y="744764"/>
                  <a:pt x="433870" y="740985"/>
                  <a:pt x="409575" y="733425"/>
                </a:cubicBezTo>
                <a:close/>
                <a:moveTo>
                  <a:pt x="913075" y="727075"/>
                </a:moveTo>
                <a:cubicBezTo>
                  <a:pt x="922469" y="727075"/>
                  <a:pt x="931863" y="734590"/>
                  <a:pt x="931863" y="745863"/>
                </a:cubicBezTo>
                <a:cubicBezTo>
                  <a:pt x="931863" y="847318"/>
                  <a:pt x="847317" y="931863"/>
                  <a:pt x="745863" y="931863"/>
                </a:cubicBezTo>
                <a:cubicBezTo>
                  <a:pt x="734590" y="931863"/>
                  <a:pt x="727075" y="922469"/>
                  <a:pt x="727075" y="913075"/>
                </a:cubicBezTo>
                <a:cubicBezTo>
                  <a:pt x="727075" y="901803"/>
                  <a:pt x="734590" y="894287"/>
                  <a:pt x="745863" y="894287"/>
                </a:cubicBezTo>
                <a:cubicBezTo>
                  <a:pt x="826651" y="894287"/>
                  <a:pt x="894287" y="826651"/>
                  <a:pt x="894287" y="745863"/>
                </a:cubicBezTo>
                <a:cubicBezTo>
                  <a:pt x="894287" y="734590"/>
                  <a:pt x="901803" y="727075"/>
                  <a:pt x="913075" y="727075"/>
                </a:cubicBezTo>
                <a:close/>
                <a:moveTo>
                  <a:pt x="37838" y="727075"/>
                </a:moveTo>
                <a:cubicBezTo>
                  <a:pt x="47232" y="727075"/>
                  <a:pt x="56626" y="734590"/>
                  <a:pt x="56626" y="745863"/>
                </a:cubicBezTo>
                <a:cubicBezTo>
                  <a:pt x="56626" y="826651"/>
                  <a:pt x="122383" y="894287"/>
                  <a:pt x="205050" y="894287"/>
                </a:cubicBezTo>
                <a:cubicBezTo>
                  <a:pt x="214444" y="894287"/>
                  <a:pt x="223838" y="901803"/>
                  <a:pt x="223838" y="913075"/>
                </a:cubicBezTo>
                <a:cubicBezTo>
                  <a:pt x="223838" y="922469"/>
                  <a:pt x="214444" y="931863"/>
                  <a:pt x="205050" y="931863"/>
                </a:cubicBezTo>
                <a:cubicBezTo>
                  <a:pt x="101717" y="931863"/>
                  <a:pt x="19050" y="847318"/>
                  <a:pt x="19050" y="745863"/>
                </a:cubicBezTo>
                <a:cubicBezTo>
                  <a:pt x="19050" y="734590"/>
                  <a:pt x="26565" y="727075"/>
                  <a:pt x="37838" y="727075"/>
                </a:cubicBezTo>
                <a:close/>
                <a:moveTo>
                  <a:pt x="719516" y="595313"/>
                </a:moveTo>
                <a:cubicBezTo>
                  <a:pt x="693169" y="649887"/>
                  <a:pt x="649886" y="693171"/>
                  <a:pt x="595312" y="719517"/>
                </a:cubicBezTo>
                <a:cubicBezTo>
                  <a:pt x="595312" y="719517"/>
                  <a:pt x="595312" y="719517"/>
                  <a:pt x="595312" y="879476"/>
                </a:cubicBezTo>
                <a:cubicBezTo>
                  <a:pt x="732689" y="839957"/>
                  <a:pt x="839955" y="732690"/>
                  <a:pt x="879475" y="595313"/>
                </a:cubicBezTo>
                <a:cubicBezTo>
                  <a:pt x="879475" y="595313"/>
                  <a:pt x="879475" y="595313"/>
                  <a:pt x="719516" y="595313"/>
                </a:cubicBezTo>
                <a:close/>
                <a:moveTo>
                  <a:pt x="90487" y="595313"/>
                </a:moveTo>
                <a:cubicBezTo>
                  <a:pt x="127952" y="732690"/>
                  <a:pt x="236601" y="839957"/>
                  <a:pt x="371475" y="879476"/>
                </a:cubicBezTo>
                <a:cubicBezTo>
                  <a:pt x="371475" y="879476"/>
                  <a:pt x="371475" y="879476"/>
                  <a:pt x="371475" y="719517"/>
                </a:cubicBezTo>
                <a:cubicBezTo>
                  <a:pt x="317151" y="693171"/>
                  <a:pt x="274066" y="649887"/>
                  <a:pt x="247840" y="595313"/>
                </a:cubicBezTo>
                <a:cubicBezTo>
                  <a:pt x="247840" y="595313"/>
                  <a:pt x="247840" y="595313"/>
                  <a:pt x="90487" y="595313"/>
                </a:cubicBezTo>
                <a:close/>
                <a:moveTo>
                  <a:pt x="733425" y="409575"/>
                </a:moveTo>
                <a:cubicBezTo>
                  <a:pt x="739095" y="433870"/>
                  <a:pt x="744764" y="458165"/>
                  <a:pt x="744764" y="484329"/>
                </a:cubicBezTo>
                <a:cubicBezTo>
                  <a:pt x="744764" y="510492"/>
                  <a:pt x="739095" y="534787"/>
                  <a:pt x="733425" y="557213"/>
                </a:cubicBezTo>
                <a:cubicBezTo>
                  <a:pt x="733425" y="557213"/>
                  <a:pt x="733425" y="557213"/>
                  <a:pt x="886505" y="557213"/>
                </a:cubicBezTo>
                <a:cubicBezTo>
                  <a:pt x="886505" y="557213"/>
                  <a:pt x="886505" y="555344"/>
                  <a:pt x="888395" y="553475"/>
                </a:cubicBezTo>
                <a:cubicBezTo>
                  <a:pt x="890285" y="536656"/>
                  <a:pt x="899735" y="523574"/>
                  <a:pt x="912965" y="516099"/>
                </a:cubicBezTo>
                <a:cubicBezTo>
                  <a:pt x="924303" y="508623"/>
                  <a:pt x="931863" y="497410"/>
                  <a:pt x="931863" y="484329"/>
                </a:cubicBezTo>
                <a:cubicBezTo>
                  <a:pt x="931863" y="471247"/>
                  <a:pt x="924303" y="458165"/>
                  <a:pt x="912965" y="452558"/>
                </a:cubicBezTo>
                <a:cubicBezTo>
                  <a:pt x="899735" y="445083"/>
                  <a:pt x="890285" y="430132"/>
                  <a:pt x="888395" y="413313"/>
                </a:cubicBezTo>
                <a:cubicBezTo>
                  <a:pt x="886505" y="413313"/>
                  <a:pt x="886505" y="411444"/>
                  <a:pt x="886505" y="409575"/>
                </a:cubicBezTo>
                <a:cubicBezTo>
                  <a:pt x="886505" y="409575"/>
                  <a:pt x="886505" y="409575"/>
                  <a:pt x="733425" y="409575"/>
                </a:cubicBezTo>
                <a:close/>
                <a:moveTo>
                  <a:pt x="81220" y="409575"/>
                </a:moveTo>
                <a:cubicBezTo>
                  <a:pt x="81220" y="411444"/>
                  <a:pt x="81220" y="413313"/>
                  <a:pt x="81220" y="413313"/>
                </a:cubicBezTo>
                <a:cubicBezTo>
                  <a:pt x="77470" y="430132"/>
                  <a:pt x="68096" y="445083"/>
                  <a:pt x="54973" y="452558"/>
                </a:cubicBezTo>
                <a:cubicBezTo>
                  <a:pt x="43724" y="458165"/>
                  <a:pt x="38100" y="471247"/>
                  <a:pt x="38100" y="484329"/>
                </a:cubicBezTo>
                <a:cubicBezTo>
                  <a:pt x="38100" y="497410"/>
                  <a:pt x="43724" y="508623"/>
                  <a:pt x="54973" y="516099"/>
                </a:cubicBezTo>
                <a:cubicBezTo>
                  <a:pt x="68096" y="523574"/>
                  <a:pt x="77470" y="536656"/>
                  <a:pt x="81220" y="553475"/>
                </a:cubicBezTo>
                <a:cubicBezTo>
                  <a:pt x="81220" y="555344"/>
                  <a:pt x="81220" y="557213"/>
                  <a:pt x="81220" y="557213"/>
                </a:cubicBezTo>
                <a:cubicBezTo>
                  <a:pt x="81220" y="557213"/>
                  <a:pt x="81220" y="557213"/>
                  <a:pt x="234950" y="557213"/>
                </a:cubicBezTo>
                <a:cubicBezTo>
                  <a:pt x="227451" y="534787"/>
                  <a:pt x="223701" y="510492"/>
                  <a:pt x="223701" y="484329"/>
                </a:cubicBezTo>
                <a:cubicBezTo>
                  <a:pt x="223701" y="458165"/>
                  <a:pt x="227451" y="433870"/>
                  <a:pt x="234950" y="409575"/>
                </a:cubicBezTo>
                <a:cubicBezTo>
                  <a:pt x="234950" y="409575"/>
                  <a:pt x="234950" y="409575"/>
                  <a:pt x="81220" y="409575"/>
                </a:cubicBezTo>
                <a:close/>
                <a:moveTo>
                  <a:pt x="484328" y="352425"/>
                </a:moveTo>
                <a:cubicBezTo>
                  <a:pt x="493673" y="352425"/>
                  <a:pt x="503017" y="361847"/>
                  <a:pt x="503017" y="371270"/>
                </a:cubicBezTo>
                <a:cubicBezTo>
                  <a:pt x="503017" y="371270"/>
                  <a:pt x="503017" y="371270"/>
                  <a:pt x="503017" y="390114"/>
                </a:cubicBezTo>
                <a:cubicBezTo>
                  <a:pt x="503017" y="390114"/>
                  <a:pt x="503017" y="390114"/>
                  <a:pt x="538525" y="390114"/>
                </a:cubicBezTo>
                <a:cubicBezTo>
                  <a:pt x="549738" y="390114"/>
                  <a:pt x="557213" y="399536"/>
                  <a:pt x="557213" y="408959"/>
                </a:cubicBezTo>
                <a:cubicBezTo>
                  <a:pt x="557213" y="420265"/>
                  <a:pt x="549738" y="427803"/>
                  <a:pt x="538525" y="427803"/>
                </a:cubicBezTo>
                <a:cubicBezTo>
                  <a:pt x="538525" y="427803"/>
                  <a:pt x="538525" y="427803"/>
                  <a:pt x="465640" y="427803"/>
                </a:cubicBezTo>
                <a:cubicBezTo>
                  <a:pt x="454427" y="427803"/>
                  <a:pt x="446952" y="435341"/>
                  <a:pt x="446952" y="446647"/>
                </a:cubicBezTo>
                <a:cubicBezTo>
                  <a:pt x="446952" y="456070"/>
                  <a:pt x="454427" y="465492"/>
                  <a:pt x="465640" y="465492"/>
                </a:cubicBezTo>
                <a:cubicBezTo>
                  <a:pt x="465640" y="465492"/>
                  <a:pt x="465640" y="465492"/>
                  <a:pt x="503017" y="465492"/>
                </a:cubicBezTo>
                <a:cubicBezTo>
                  <a:pt x="532918" y="465492"/>
                  <a:pt x="557213" y="489990"/>
                  <a:pt x="557213" y="522025"/>
                </a:cubicBezTo>
                <a:cubicBezTo>
                  <a:pt x="557213" y="552176"/>
                  <a:pt x="532918" y="576674"/>
                  <a:pt x="503017" y="576674"/>
                </a:cubicBezTo>
                <a:cubicBezTo>
                  <a:pt x="503017" y="576674"/>
                  <a:pt x="503017" y="576674"/>
                  <a:pt x="503017" y="595519"/>
                </a:cubicBezTo>
                <a:cubicBezTo>
                  <a:pt x="503017" y="606825"/>
                  <a:pt x="493673" y="614363"/>
                  <a:pt x="484328" y="614363"/>
                </a:cubicBezTo>
                <a:cubicBezTo>
                  <a:pt x="473115" y="614363"/>
                  <a:pt x="465640" y="606825"/>
                  <a:pt x="465640" y="595519"/>
                </a:cubicBezTo>
                <a:cubicBezTo>
                  <a:pt x="465640" y="595519"/>
                  <a:pt x="465640" y="595519"/>
                  <a:pt x="465640" y="576674"/>
                </a:cubicBezTo>
                <a:cubicBezTo>
                  <a:pt x="465640" y="576674"/>
                  <a:pt x="465640" y="576674"/>
                  <a:pt x="428263" y="576674"/>
                </a:cubicBezTo>
                <a:cubicBezTo>
                  <a:pt x="417050" y="576674"/>
                  <a:pt x="409575" y="569136"/>
                  <a:pt x="409575" y="557830"/>
                </a:cubicBezTo>
                <a:cubicBezTo>
                  <a:pt x="409575" y="548408"/>
                  <a:pt x="417050" y="540870"/>
                  <a:pt x="428263" y="540870"/>
                </a:cubicBezTo>
                <a:cubicBezTo>
                  <a:pt x="428263" y="540870"/>
                  <a:pt x="428263" y="540870"/>
                  <a:pt x="503017" y="540870"/>
                </a:cubicBezTo>
                <a:cubicBezTo>
                  <a:pt x="512361" y="540870"/>
                  <a:pt x="521705" y="531448"/>
                  <a:pt x="521705" y="522025"/>
                </a:cubicBezTo>
                <a:cubicBezTo>
                  <a:pt x="521705" y="510719"/>
                  <a:pt x="512361" y="503181"/>
                  <a:pt x="503017" y="503181"/>
                </a:cubicBezTo>
                <a:cubicBezTo>
                  <a:pt x="503017" y="503181"/>
                  <a:pt x="503017" y="503181"/>
                  <a:pt x="465640" y="503181"/>
                </a:cubicBezTo>
                <a:cubicBezTo>
                  <a:pt x="433870" y="503181"/>
                  <a:pt x="409575" y="476799"/>
                  <a:pt x="409575" y="446647"/>
                </a:cubicBezTo>
                <a:cubicBezTo>
                  <a:pt x="409575" y="416496"/>
                  <a:pt x="433870" y="390114"/>
                  <a:pt x="465640" y="390114"/>
                </a:cubicBezTo>
                <a:cubicBezTo>
                  <a:pt x="465640" y="390114"/>
                  <a:pt x="465640" y="390114"/>
                  <a:pt x="465640" y="371270"/>
                </a:cubicBezTo>
                <a:cubicBezTo>
                  <a:pt x="465640" y="361847"/>
                  <a:pt x="473115" y="352425"/>
                  <a:pt x="484328" y="352425"/>
                </a:cubicBezTo>
                <a:close/>
                <a:moveTo>
                  <a:pt x="484188" y="260350"/>
                </a:moveTo>
                <a:cubicBezTo>
                  <a:pt x="360566" y="260350"/>
                  <a:pt x="260350" y="360566"/>
                  <a:pt x="260350" y="484188"/>
                </a:cubicBezTo>
                <a:cubicBezTo>
                  <a:pt x="260350" y="607810"/>
                  <a:pt x="360566" y="708026"/>
                  <a:pt x="484188" y="708026"/>
                </a:cubicBezTo>
                <a:cubicBezTo>
                  <a:pt x="607810" y="708026"/>
                  <a:pt x="708026" y="607810"/>
                  <a:pt x="708026" y="484188"/>
                </a:cubicBezTo>
                <a:cubicBezTo>
                  <a:pt x="708026" y="360566"/>
                  <a:pt x="607810" y="260350"/>
                  <a:pt x="484188" y="260350"/>
                </a:cubicBezTo>
                <a:close/>
                <a:moveTo>
                  <a:pt x="595312" y="90488"/>
                </a:moveTo>
                <a:cubicBezTo>
                  <a:pt x="595312" y="90488"/>
                  <a:pt x="595312" y="90488"/>
                  <a:pt x="595312" y="247841"/>
                </a:cubicBezTo>
                <a:cubicBezTo>
                  <a:pt x="649886" y="274067"/>
                  <a:pt x="693169" y="317152"/>
                  <a:pt x="719516" y="371476"/>
                </a:cubicBezTo>
                <a:cubicBezTo>
                  <a:pt x="719516" y="371476"/>
                  <a:pt x="719516" y="371476"/>
                  <a:pt x="879475" y="371476"/>
                </a:cubicBezTo>
                <a:cubicBezTo>
                  <a:pt x="839955" y="236602"/>
                  <a:pt x="732689" y="127953"/>
                  <a:pt x="595312" y="90488"/>
                </a:cubicBezTo>
                <a:close/>
                <a:moveTo>
                  <a:pt x="371475" y="90488"/>
                </a:moveTo>
                <a:cubicBezTo>
                  <a:pt x="236601" y="129826"/>
                  <a:pt x="127952" y="236602"/>
                  <a:pt x="90487" y="371476"/>
                </a:cubicBezTo>
                <a:cubicBezTo>
                  <a:pt x="90487" y="371476"/>
                  <a:pt x="90487" y="371476"/>
                  <a:pt x="247840" y="371476"/>
                </a:cubicBezTo>
                <a:cubicBezTo>
                  <a:pt x="274066" y="317152"/>
                  <a:pt x="317151" y="274067"/>
                  <a:pt x="371475" y="247841"/>
                </a:cubicBezTo>
                <a:cubicBezTo>
                  <a:pt x="371475" y="247841"/>
                  <a:pt x="371475" y="247841"/>
                  <a:pt x="371475" y="90488"/>
                </a:cubicBezTo>
                <a:close/>
                <a:moveTo>
                  <a:pt x="745863" y="36513"/>
                </a:moveTo>
                <a:cubicBezTo>
                  <a:pt x="847317" y="36513"/>
                  <a:pt x="931863" y="119180"/>
                  <a:pt x="931863" y="222513"/>
                </a:cubicBezTo>
                <a:cubicBezTo>
                  <a:pt x="931863" y="231907"/>
                  <a:pt x="922469" y="241301"/>
                  <a:pt x="913075" y="241301"/>
                </a:cubicBezTo>
                <a:cubicBezTo>
                  <a:pt x="901803" y="241301"/>
                  <a:pt x="894287" y="231907"/>
                  <a:pt x="894287" y="222513"/>
                </a:cubicBezTo>
                <a:cubicBezTo>
                  <a:pt x="894287" y="139846"/>
                  <a:pt x="826651" y="74089"/>
                  <a:pt x="745863" y="74089"/>
                </a:cubicBezTo>
                <a:cubicBezTo>
                  <a:pt x="734590" y="74089"/>
                  <a:pt x="727075" y="64695"/>
                  <a:pt x="727075" y="55301"/>
                </a:cubicBezTo>
                <a:cubicBezTo>
                  <a:pt x="727075" y="44028"/>
                  <a:pt x="734590" y="36513"/>
                  <a:pt x="745863" y="36513"/>
                </a:cubicBezTo>
                <a:close/>
                <a:moveTo>
                  <a:pt x="484328" y="36513"/>
                </a:moveTo>
                <a:cubicBezTo>
                  <a:pt x="471247" y="36513"/>
                  <a:pt x="458165" y="42183"/>
                  <a:pt x="452558" y="55412"/>
                </a:cubicBezTo>
                <a:cubicBezTo>
                  <a:pt x="445083" y="66751"/>
                  <a:pt x="430132" y="76201"/>
                  <a:pt x="413313" y="79980"/>
                </a:cubicBezTo>
                <a:cubicBezTo>
                  <a:pt x="411444" y="79980"/>
                  <a:pt x="411444" y="79980"/>
                  <a:pt x="409575" y="79980"/>
                </a:cubicBezTo>
                <a:cubicBezTo>
                  <a:pt x="409575" y="79980"/>
                  <a:pt x="409575" y="79980"/>
                  <a:pt x="409575" y="234951"/>
                </a:cubicBezTo>
                <a:cubicBezTo>
                  <a:pt x="433870" y="227392"/>
                  <a:pt x="458165" y="223612"/>
                  <a:pt x="484328" y="223612"/>
                </a:cubicBezTo>
                <a:cubicBezTo>
                  <a:pt x="508623" y="223612"/>
                  <a:pt x="534787" y="227392"/>
                  <a:pt x="557213" y="234951"/>
                </a:cubicBezTo>
                <a:cubicBezTo>
                  <a:pt x="557213" y="234951"/>
                  <a:pt x="557213" y="234951"/>
                  <a:pt x="557213" y="79980"/>
                </a:cubicBezTo>
                <a:cubicBezTo>
                  <a:pt x="557213" y="79980"/>
                  <a:pt x="555344" y="79980"/>
                  <a:pt x="553475" y="79980"/>
                </a:cubicBezTo>
                <a:cubicBezTo>
                  <a:pt x="536656" y="76201"/>
                  <a:pt x="523574" y="66751"/>
                  <a:pt x="516099" y="55412"/>
                </a:cubicBezTo>
                <a:cubicBezTo>
                  <a:pt x="508623" y="42183"/>
                  <a:pt x="497410" y="36513"/>
                  <a:pt x="484328" y="36513"/>
                </a:cubicBezTo>
                <a:close/>
                <a:moveTo>
                  <a:pt x="205050" y="36513"/>
                </a:moveTo>
                <a:cubicBezTo>
                  <a:pt x="214444" y="36513"/>
                  <a:pt x="223838" y="44028"/>
                  <a:pt x="223838" y="55301"/>
                </a:cubicBezTo>
                <a:cubicBezTo>
                  <a:pt x="223838" y="64695"/>
                  <a:pt x="214444" y="74089"/>
                  <a:pt x="205050" y="74089"/>
                </a:cubicBezTo>
                <a:cubicBezTo>
                  <a:pt x="122383" y="74089"/>
                  <a:pt x="56626" y="139846"/>
                  <a:pt x="56626" y="222513"/>
                </a:cubicBezTo>
                <a:cubicBezTo>
                  <a:pt x="56626" y="231907"/>
                  <a:pt x="47232" y="241301"/>
                  <a:pt x="37838" y="241301"/>
                </a:cubicBezTo>
                <a:cubicBezTo>
                  <a:pt x="26565" y="241301"/>
                  <a:pt x="19050" y="231907"/>
                  <a:pt x="19050" y="222513"/>
                </a:cubicBezTo>
                <a:cubicBezTo>
                  <a:pt x="19050" y="119180"/>
                  <a:pt x="101717" y="36513"/>
                  <a:pt x="205050" y="36513"/>
                </a:cubicBezTo>
                <a:close/>
                <a:moveTo>
                  <a:pt x="484187" y="0"/>
                </a:moveTo>
                <a:cubicBezTo>
                  <a:pt x="510461" y="0"/>
                  <a:pt x="534858" y="13137"/>
                  <a:pt x="547995" y="35657"/>
                </a:cubicBezTo>
                <a:cubicBezTo>
                  <a:pt x="549872" y="39411"/>
                  <a:pt x="553625" y="43164"/>
                  <a:pt x="561132" y="43164"/>
                </a:cubicBezTo>
                <a:cubicBezTo>
                  <a:pt x="566762" y="45041"/>
                  <a:pt x="574269" y="46917"/>
                  <a:pt x="579899" y="46917"/>
                </a:cubicBezTo>
                <a:cubicBezTo>
                  <a:pt x="579899" y="46917"/>
                  <a:pt x="581776" y="48794"/>
                  <a:pt x="581776" y="48794"/>
                </a:cubicBezTo>
                <a:cubicBezTo>
                  <a:pt x="748802" y="86328"/>
                  <a:pt x="882047" y="217697"/>
                  <a:pt x="919581" y="386599"/>
                </a:cubicBezTo>
                <a:cubicBezTo>
                  <a:pt x="921457" y="394106"/>
                  <a:pt x="923335" y="399736"/>
                  <a:pt x="923335" y="407243"/>
                </a:cubicBezTo>
                <a:cubicBezTo>
                  <a:pt x="925211" y="412873"/>
                  <a:pt x="927087" y="418503"/>
                  <a:pt x="930841" y="420380"/>
                </a:cubicBezTo>
                <a:cubicBezTo>
                  <a:pt x="953361" y="433517"/>
                  <a:pt x="968375" y="457914"/>
                  <a:pt x="968375" y="484188"/>
                </a:cubicBezTo>
                <a:cubicBezTo>
                  <a:pt x="968375" y="510461"/>
                  <a:pt x="953361" y="534858"/>
                  <a:pt x="930841" y="547995"/>
                </a:cubicBezTo>
                <a:cubicBezTo>
                  <a:pt x="927087" y="549872"/>
                  <a:pt x="925211" y="555502"/>
                  <a:pt x="923335" y="561132"/>
                </a:cubicBezTo>
                <a:cubicBezTo>
                  <a:pt x="923335" y="566762"/>
                  <a:pt x="921457" y="574269"/>
                  <a:pt x="919581" y="579899"/>
                </a:cubicBezTo>
                <a:cubicBezTo>
                  <a:pt x="919581" y="579899"/>
                  <a:pt x="919581" y="581776"/>
                  <a:pt x="919581" y="581776"/>
                </a:cubicBezTo>
                <a:cubicBezTo>
                  <a:pt x="882047" y="748802"/>
                  <a:pt x="748802" y="882047"/>
                  <a:pt x="581776" y="919581"/>
                </a:cubicBezTo>
                <a:cubicBezTo>
                  <a:pt x="581776" y="919581"/>
                  <a:pt x="579899" y="919581"/>
                  <a:pt x="579899" y="919581"/>
                </a:cubicBezTo>
                <a:cubicBezTo>
                  <a:pt x="574269" y="921458"/>
                  <a:pt x="566762" y="923334"/>
                  <a:pt x="561132" y="923334"/>
                </a:cubicBezTo>
                <a:cubicBezTo>
                  <a:pt x="553625" y="925211"/>
                  <a:pt x="549872" y="927088"/>
                  <a:pt x="547995" y="930841"/>
                </a:cubicBezTo>
                <a:cubicBezTo>
                  <a:pt x="534858" y="953362"/>
                  <a:pt x="510461" y="968375"/>
                  <a:pt x="484187" y="968375"/>
                </a:cubicBezTo>
                <a:cubicBezTo>
                  <a:pt x="457914" y="968375"/>
                  <a:pt x="433517" y="953362"/>
                  <a:pt x="420380" y="930841"/>
                </a:cubicBezTo>
                <a:cubicBezTo>
                  <a:pt x="418503" y="927088"/>
                  <a:pt x="412873" y="925211"/>
                  <a:pt x="407243" y="923334"/>
                </a:cubicBezTo>
                <a:cubicBezTo>
                  <a:pt x="399736" y="923334"/>
                  <a:pt x="394106" y="921458"/>
                  <a:pt x="386599" y="919581"/>
                </a:cubicBezTo>
                <a:cubicBezTo>
                  <a:pt x="217697" y="882047"/>
                  <a:pt x="86328" y="748802"/>
                  <a:pt x="48794" y="581776"/>
                </a:cubicBezTo>
                <a:cubicBezTo>
                  <a:pt x="46917" y="581776"/>
                  <a:pt x="46917" y="579899"/>
                  <a:pt x="46917" y="579899"/>
                </a:cubicBezTo>
                <a:cubicBezTo>
                  <a:pt x="46917" y="574269"/>
                  <a:pt x="45041" y="566762"/>
                  <a:pt x="43164" y="561132"/>
                </a:cubicBezTo>
                <a:cubicBezTo>
                  <a:pt x="43164" y="555502"/>
                  <a:pt x="39411" y="549872"/>
                  <a:pt x="35657" y="547995"/>
                </a:cubicBezTo>
                <a:cubicBezTo>
                  <a:pt x="13137" y="534858"/>
                  <a:pt x="0" y="510461"/>
                  <a:pt x="0" y="484188"/>
                </a:cubicBezTo>
                <a:cubicBezTo>
                  <a:pt x="0" y="457914"/>
                  <a:pt x="13137" y="433517"/>
                  <a:pt x="35657" y="420380"/>
                </a:cubicBezTo>
                <a:cubicBezTo>
                  <a:pt x="39411" y="418503"/>
                  <a:pt x="43164" y="412873"/>
                  <a:pt x="43164" y="407243"/>
                </a:cubicBezTo>
                <a:cubicBezTo>
                  <a:pt x="45041" y="399736"/>
                  <a:pt x="46917" y="394106"/>
                  <a:pt x="46917" y="386599"/>
                </a:cubicBezTo>
                <a:cubicBezTo>
                  <a:pt x="46917" y="386599"/>
                  <a:pt x="46917" y="386599"/>
                  <a:pt x="48794" y="386599"/>
                </a:cubicBezTo>
                <a:cubicBezTo>
                  <a:pt x="86328" y="217697"/>
                  <a:pt x="217697" y="86328"/>
                  <a:pt x="386599" y="48794"/>
                </a:cubicBezTo>
                <a:cubicBezTo>
                  <a:pt x="386599" y="48794"/>
                  <a:pt x="386599" y="46917"/>
                  <a:pt x="386599" y="46917"/>
                </a:cubicBezTo>
                <a:cubicBezTo>
                  <a:pt x="394106" y="46917"/>
                  <a:pt x="399736" y="45041"/>
                  <a:pt x="407243" y="43164"/>
                </a:cubicBezTo>
                <a:cubicBezTo>
                  <a:pt x="412873" y="43164"/>
                  <a:pt x="418503" y="39411"/>
                  <a:pt x="420380" y="35657"/>
                </a:cubicBezTo>
                <a:cubicBezTo>
                  <a:pt x="433517" y="13137"/>
                  <a:pt x="457914" y="0"/>
                  <a:pt x="4841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73" name="Freeform: Shape 372">
            <a:extLst>
              <a:ext uri="{FF2B5EF4-FFF2-40B4-BE49-F238E27FC236}">
                <a16:creationId xmlns:a16="http://schemas.microsoft.com/office/drawing/2014/main" id="{39FE30A9-50F2-4A96-88AD-9EA334DD05B7}"/>
              </a:ext>
            </a:extLst>
          </p:cNvPr>
          <p:cNvSpPr>
            <a:spLocks/>
          </p:cNvSpPr>
          <p:nvPr/>
        </p:nvSpPr>
        <p:spPr bwMode="auto">
          <a:xfrm>
            <a:off x="4912728" y="5511501"/>
            <a:ext cx="483698" cy="483698"/>
          </a:xfrm>
          <a:custGeom>
            <a:avLst/>
            <a:gdLst>
              <a:gd name="connsiteX0" fmla="*/ 484188 w 968376"/>
              <a:gd name="connsiteY0" fmla="*/ 893762 h 968375"/>
              <a:gd name="connsiteX1" fmla="*/ 465138 w 968376"/>
              <a:gd name="connsiteY1" fmla="*/ 912812 h 968375"/>
              <a:gd name="connsiteX2" fmla="*/ 484188 w 968376"/>
              <a:gd name="connsiteY2" fmla="*/ 931862 h 968375"/>
              <a:gd name="connsiteX3" fmla="*/ 503238 w 968376"/>
              <a:gd name="connsiteY3" fmla="*/ 912812 h 968375"/>
              <a:gd name="connsiteX4" fmla="*/ 484188 w 968376"/>
              <a:gd name="connsiteY4" fmla="*/ 893762 h 968375"/>
              <a:gd name="connsiteX5" fmla="*/ 727075 w 968376"/>
              <a:gd name="connsiteY5" fmla="*/ 855662 h 968375"/>
              <a:gd name="connsiteX6" fmla="*/ 708025 w 968376"/>
              <a:gd name="connsiteY6" fmla="*/ 874712 h 968375"/>
              <a:gd name="connsiteX7" fmla="*/ 727075 w 968376"/>
              <a:gd name="connsiteY7" fmla="*/ 893762 h 968375"/>
              <a:gd name="connsiteX8" fmla="*/ 746125 w 968376"/>
              <a:gd name="connsiteY8" fmla="*/ 874712 h 968375"/>
              <a:gd name="connsiteX9" fmla="*/ 727075 w 968376"/>
              <a:gd name="connsiteY9" fmla="*/ 855662 h 968375"/>
              <a:gd name="connsiteX10" fmla="*/ 242095 w 968376"/>
              <a:gd name="connsiteY10" fmla="*/ 855662 h 968375"/>
              <a:gd name="connsiteX11" fmla="*/ 223838 w 968376"/>
              <a:gd name="connsiteY11" fmla="*/ 874712 h 968375"/>
              <a:gd name="connsiteX12" fmla="*/ 242095 w 968376"/>
              <a:gd name="connsiteY12" fmla="*/ 893762 h 968375"/>
              <a:gd name="connsiteX13" fmla="*/ 260352 w 968376"/>
              <a:gd name="connsiteY13" fmla="*/ 874712 h 968375"/>
              <a:gd name="connsiteX14" fmla="*/ 242095 w 968376"/>
              <a:gd name="connsiteY14" fmla="*/ 855662 h 968375"/>
              <a:gd name="connsiteX15" fmla="*/ 874713 w 968376"/>
              <a:gd name="connsiteY15" fmla="*/ 708025 h 968375"/>
              <a:gd name="connsiteX16" fmla="*/ 855663 w 968376"/>
              <a:gd name="connsiteY16" fmla="*/ 727075 h 968375"/>
              <a:gd name="connsiteX17" fmla="*/ 874713 w 968376"/>
              <a:gd name="connsiteY17" fmla="*/ 746125 h 968375"/>
              <a:gd name="connsiteX18" fmla="*/ 893763 w 968376"/>
              <a:gd name="connsiteY18" fmla="*/ 727075 h 968375"/>
              <a:gd name="connsiteX19" fmla="*/ 874713 w 968376"/>
              <a:gd name="connsiteY19" fmla="*/ 708025 h 968375"/>
              <a:gd name="connsiteX20" fmla="*/ 93663 w 968376"/>
              <a:gd name="connsiteY20" fmla="*/ 708025 h 968375"/>
              <a:gd name="connsiteX21" fmla="*/ 74613 w 968376"/>
              <a:gd name="connsiteY21" fmla="*/ 727075 h 968375"/>
              <a:gd name="connsiteX22" fmla="*/ 93663 w 968376"/>
              <a:gd name="connsiteY22" fmla="*/ 746125 h 968375"/>
              <a:gd name="connsiteX23" fmla="*/ 112713 w 968376"/>
              <a:gd name="connsiteY23" fmla="*/ 727075 h 968375"/>
              <a:gd name="connsiteX24" fmla="*/ 93663 w 968376"/>
              <a:gd name="connsiteY24" fmla="*/ 708025 h 968375"/>
              <a:gd name="connsiteX25" fmla="*/ 242775 w 968376"/>
              <a:gd name="connsiteY25" fmla="*/ 541337 h 968375"/>
              <a:gd name="connsiteX26" fmla="*/ 261553 w 968376"/>
              <a:gd name="connsiteY26" fmla="*/ 558194 h 968375"/>
              <a:gd name="connsiteX27" fmla="*/ 261553 w 968376"/>
              <a:gd name="connsiteY27" fmla="*/ 670572 h 968375"/>
              <a:gd name="connsiteX28" fmla="*/ 299108 w 968376"/>
              <a:gd name="connsiteY28" fmla="*/ 708032 h 968375"/>
              <a:gd name="connsiteX29" fmla="*/ 485005 w 968376"/>
              <a:gd name="connsiteY29" fmla="*/ 708032 h 968375"/>
              <a:gd name="connsiteX30" fmla="*/ 503783 w 968376"/>
              <a:gd name="connsiteY30" fmla="*/ 726762 h 968375"/>
              <a:gd name="connsiteX31" fmla="*/ 503783 w 968376"/>
              <a:gd name="connsiteY31" fmla="*/ 859743 h 968375"/>
              <a:gd name="connsiteX32" fmla="*/ 541338 w 968376"/>
              <a:gd name="connsiteY32" fmla="*/ 912186 h 968375"/>
              <a:gd name="connsiteX33" fmla="*/ 485005 w 968376"/>
              <a:gd name="connsiteY33" fmla="*/ 968375 h 968375"/>
              <a:gd name="connsiteX34" fmla="*/ 428673 w 968376"/>
              <a:gd name="connsiteY34" fmla="*/ 912186 h 968375"/>
              <a:gd name="connsiteX35" fmla="*/ 466228 w 968376"/>
              <a:gd name="connsiteY35" fmla="*/ 859743 h 968375"/>
              <a:gd name="connsiteX36" fmla="*/ 466228 w 968376"/>
              <a:gd name="connsiteY36" fmla="*/ 745491 h 968375"/>
              <a:gd name="connsiteX37" fmla="*/ 372340 w 968376"/>
              <a:gd name="connsiteY37" fmla="*/ 745491 h 968375"/>
              <a:gd name="connsiteX38" fmla="*/ 372340 w 968376"/>
              <a:gd name="connsiteY38" fmla="*/ 874726 h 968375"/>
              <a:gd name="connsiteX39" fmla="*/ 353563 w 968376"/>
              <a:gd name="connsiteY39" fmla="*/ 893456 h 968375"/>
              <a:gd name="connsiteX40" fmla="*/ 295352 w 968376"/>
              <a:gd name="connsiteY40" fmla="*/ 893456 h 968375"/>
              <a:gd name="connsiteX41" fmla="*/ 242775 w 968376"/>
              <a:gd name="connsiteY41" fmla="*/ 930916 h 968375"/>
              <a:gd name="connsiteX42" fmla="*/ 186443 w 968376"/>
              <a:gd name="connsiteY42" fmla="*/ 874726 h 968375"/>
              <a:gd name="connsiteX43" fmla="*/ 242775 w 968376"/>
              <a:gd name="connsiteY43" fmla="*/ 818537 h 968375"/>
              <a:gd name="connsiteX44" fmla="*/ 295352 w 968376"/>
              <a:gd name="connsiteY44" fmla="*/ 855997 h 968375"/>
              <a:gd name="connsiteX45" fmla="*/ 336663 w 968376"/>
              <a:gd name="connsiteY45" fmla="*/ 855997 h 968375"/>
              <a:gd name="connsiteX46" fmla="*/ 336663 w 968376"/>
              <a:gd name="connsiteY46" fmla="*/ 745491 h 968375"/>
              <a:gd name="connsiteX47" fmla="*/ 299108 w 968376"/>
              <a:gd name="connsiteY47" fmla="*/ 745491 h 968375"/>
              <a:gd name="connsiteX48" fmla="*/ 223998 w 968376"/>
              <a:gd name="connsiteY48" fmla="*/ 670572 h 968375"/>
              <a:gd name="connsiteX49" fmla="*/ 223998 w 968376"/>
              <a:gd name="connsiteY49" fmla="*/ 633113 h 968375"/>
              <a:gd name="connsiteX50" fmla="*/ 113210 w 968376"/>
              <a:gd name="connsiteY50" fmla="*/ 633113 h 968375"/>
              <a:gd name="connsiteX51" fmla="*/ 113210 w 968376"/>
              <a:gd name="connsiteY51" fmla="*/ 674318 h 968375"/>
              <a:gd name="connsiteX52" fmla="*/ 148887 w 968376"/>
              <a:gd name="connsiteY52" fmla="*/ 726762 h 968375"/>
              <a:gd name="connsiteX53" fmla="*/ 94433 w 968376"/>
              <a:gd name="connsiteY53" fmla="*/ 781078 h 968375"/>
              <a:gd name="connsiteX54" fmla="*/ 38100 w 968376"/>
              <a:gd name="connsiteY54" fmla="*/ 726762 h 968375"/>
              <a:gd name="connsiteX55" fmla="*/ 75655 w 968376"/>
              <a:gd name="connsiteY55" fmla="*/ 674318 h 968375"/>
              <a:gd name="connsiteX56" fmla="*/ 75655 w 968376"/>
              <a:gd name="connsiteY56" fmla="*/ 614383 h 968375"/>
              <a:gd name="connsiteX57" fmla="*/ 94433 w 968376"/>
              <a:gd name="connsiteY57" fmla="*/ 595653 h 968375"/>
              <a:gd name="connsiteX58" fmla="*/ 223998 w 968376"/>
              <a:gd name="connsiteY58" fmla="*/ 595653 h 968375"/>
              <a:gd name="connsiteX59" fmla="*/ 223998 w 968376"/>
              <a:gd name="connsiteY59" fmla="*/ 558194 h 968375"/>
              <a:gd name="connsiteX60" fmla="*/ 242775 w 968376"/>
              <a:gd name="connsiteY60" fmla="*/ 541337 h 968375"/>
              <a:gd name="connsiteX61" fmla="*/ 444997 w 968376"/>
              <a:gd name="connsiteY61" fmla="*/ 502927 h 968375"/>
              <a:gd name="connsiteX62" fmla="*/ 444997 w 968376"/>
              <a:gd name="connsiteY62" fmla="*/ 541214 h 968375"/>
              <a:gd name="connsiteX63" fmla="*/ 521256 w 968376"/>
              <a:gd name="connsiteY63" fmla="*/ 541214 h 968375"/>
              <a:gd name="connsiteX64" fmla="*/ 540321 w 968376"/>
              <a:gd name="connsiteY64" fmla="*/ 522071 h 968375"/>
              <a:gd name="connsiteX65" fmla="*/ 521256 w 968376"/>
              <a:gd name="connsiteY65" fmla="*/ 502927 h 968375"/>
              <a:gd name="connsiteX66" fmla="*/ 444997 w 968376"/>
              <a:gd name="connsiteY66" fmla="*/ 502927 h 968375"/>
              <a:gd name="connsiteX67" fmla="*/ 912813 w 968376"/>
              <a:gd name="connsiteY67" fmla="*/ 465137 h 968375"/>
              <a:gd name="connsiteX68" fmla="*/ 893763 w 968376"/>
              <a:gd name="connsiteY68" fmla="*/ 484187 h 968375"/>
              <a:gd name="connsiteX69" fmla="*/ 912813 w 968376"/>
              <a:gd name="connsiteY69" fmla="*/ 503237 h 968375"/>
              <a:gd name="connsiteX70" fmla="*/ 931863 w 968376"/>
              <a:gd name="connsiteY70" fmla="*/ 484187 h 968375"/>
              <a:gd name="connsiteX71" fmla="*/ 912813 w 968376"/>
              <a:gd name="connsiteY71" fmla="*/ 465137 h 968375"/>
              <a:gd name="connsiteX72" fmla="*/ 56357 w 968376"/>
              <a:gd name="connsiteY72" fmla="*/ 465137 h 968375"/>
              <a:gd name="connsiteX73" fmla="*/ 38100 w 968376"/>
              <a:gd name="connsiteY73" fmla="*/ 484187 h 968375"/>
              <a:gd name="connsiteX74" fmla="*/ 56357 w 968376"/>
              <a:gd name="connsiteY74" fmla="*/ 503237 h 968375"/>
              <a:gd name="connsiteX75" fmla="*/ 74614 w 968376"/>
              <a:gd name="connsiteY75" fmla="*/ 484187 h 968375"/>
              <a:gd name="connsiteX76" fmla="*/ 56357 w 968376"/>
              <a:gd name="connsiteY76" fmla="*/ 465137 h 968375"/>
              <a:gd name="connsiteX77" fmla="*/ 912187 w 968376"/>
              <a:gd name="connsiteY77" fmla="*/ 428625 h 968375"/>
              <a:gd name="connsiteX78" fmla="*/ 968376 w 968376"/>
              <a:gd name="connsiteY78" fmla="*/ 484958 h 968375"/>
              <a:gd name="connsiteX79" fmla="*/ 912187 w 968376"/>
              <a:gd name="connsiteY79" fmla="*/ 541290 h 968375"/>
              <a:gd name="connsiteX80" fmla="*/ 859744 w 968376"/>
              <a:gd name="connsiteY80" fmla="*/ 503735 h 968375"/>
              <a:gd name="connsiteX81" fmla="*/ 745492 w 968376"/>
              <a:gd name="connsiteY81" fmla="*/ 503735 h 968375"/>
              <a:gd name="connsiteX82" fmla="*/ 745492 w 968376"/>
              <a:gd name="connsiteY82" fmla="*/ 595745 h 968375"/>
              <a:gd name="connsiteX83" fmla="*/ 874727 w 968376"/>
              <a:gd name="connsiteY83" fmla="*/ 595745 h 968375"/>
              <a:gd name="connsiteX84" fmla="*/ 893457 w 968376"/>
              <a:gd name="connsiteY84" fmla="*/ 614523 h 968375"/>
              <a:gd name="connsiteX85" fmla="*/ 893457 w 968376"/>
              <a:gd name="connsiteY85" fmla="*/ 674611 h 968375"/>
              <a:gd name="connsiteX86" fmla="*/ 930917 w 968376"/>
              <a:gd name="connsiteY86" fmla="*/ 727188 h 968375"/>
              <a:gd name="connsiteX87" fmla="*/ 874727 w 968376"/>
              <a:gd name="connsiteY87" fmla="*/ 781643 h 968375"/>
              <a:gd name="connsiteX88" fmla="*/ 818538 w 968376"/>
              <a:gd name="connsiteY88" fmla="*/ 727188 h 968375"/>
              <a:gd name="connsiteX89" fmla="*/ 855998 w 968376"/>
              <a:gd name="connsiteY89" fmla="*/ 674611 h 968375"/>
              <a:gd name="connsiteX90" fmla="*/ 855998 w 968376"/>
              <a:gd name="connsiteY90" fmla="*/ 633300 h 968375"/>
              <a:gd name="connsiteX91" fmla="*/ 745492 w 968376"/>
              <a:gd name="connsiteY91" fmla="*/ 633300 h 968375"/>
              <a:gd name="connsiteX92" fmla="*/ 745492 w 968376"/>
              <a:gd name="connsiteY92" fmla="*/ 670855 h 968375"/>
              <a:gd name="connsiteX93" fmla="*/ 670573 w 968376"/>
              <a:gd name="connsiteY93" fmla="*/ 745966 h 968375"/>
              <a:gd name="connsiteX94" fmla="*/ 633114 w 968376"/>
              <a:gd name="connsiteY94" fmla="*/ 745966 h 968375"/>
              <a:gd name="connsiteX95" fmla="*/ 633114 w 968376"/>
              <a:gd name="connsiteY95" fmla="*/ 856753 h 968375"/>
              <a:gd name="connsiteX96" fmla="*/ 674319 w 968376"/>
              <a:gd name="connsiteY96" fmla="*/ 856753 h 968375"/>
              <a:gd name="connsiteX97" fmla="*/ 726762 w 968376"/>
              <a:gd name="connsiteY97" fmla="*/ 819198 h 968375"/>
              <a:gd name="connsiteX98" fmla="*/ 782952 w 968376"/>
              <a:gd name="connsiteY98" fmla="*/ 875531 h 968375"/>
              <a:gd name="connsiteX99" fmla="*/ 726762 w 968376"/>
              <a:gd name="connsiteY99" fmla="*/ 931863 h 968375"/>
              <a:gd name="connsiteX100" fmla="*/ 674319 w 968376"/>
              <a:gd name="connsiteY100" fmla="*/ 894308 h 968375"/>
              <a:gd name="connsiteX101" fmla="*/ 614384 w 968376"/>
              <a:gd name="connsiteY101" fmla="*/ 894308 h 968375"/>
              <a:gd name="connsiteX102" fmla="*/ 595654 w 968376"/>
              <a:gd name="connsiteY102" fmla="*/ 875531 h 968375"/>
              <a:gd name="connsiteX103" fmla="*/ 595654 w 968376"/>
              <a:gd name="connsiteY103" fmla="*/ 745966 h 968375"/>
              <a:gd name="connsiteX104" fmla="*/ 560068 w 968376"/>
              <a:gd name="connsiteY104" fmla="*/ 745966 h 968375"/>
              <a:gd name="connsiteX105" fmla="*/ 541338 w 968376"/>
              <a:gd name="connsiteY105" fmla="*/ 727188 h 968375"/>
              <a:gd name="connsiteX106" fmla="*/ 560068 w 968376"/>
              <a:gd name="connsiteY106" fmla="*/ 708410 h 968375"/>
              <a:gd name="connsiteX107" fmla="*/ 670573 w 968376"/>
              <a:gd name="connsiteY107" fmla="*/ 708410 h 968375"/>
              <a:gd name="connsiteX108" fmla="*/ 708033 w 968376"/>
              <a:gd name="connsiteY108" fmla="*/ 670855 h 968375"/>
              <a:gd name="connsiteX109" fmla="*/ 708033 w 968376"/>
              <a:gd name="connsiteY109" fmla="*/ 484958 h 968375"/>
              <a:gd name="connsiteX110" fmla="*/ 726762 w 968376"/>
              <a:gd name="connsiteY110" fmla="*/ 466180 h 968375"/>
              <a:gd name="connsiteX111" fmla="*/ 859744 w 968376"/>
              <a:gd name="connsiteY111" fmla="*/ 466180 h 968375"/>
              <a:gd name="connsiteX112" fmla="*/ 912187 w 968376"/>
              <a:gd name="connsiteY112" fmla="*/ 428625 h 968375"/>
              <a:gd name="connsiteX113" fmla="*/ 444997 w 968376"/>
              <a:gd name="connsiteY113" fmla="*/ 427918 h 968375"/>
              <a:gd name="connsiteX114" fmla="*/ 444997 w 968376"/>
              <a:gd name="connsiteY114" fmla="*/ 465423 h 968375"/>
              <a:gd name="connsiteX115" fmla="*/ 521256 w 968376"/>
              <a:gd name="connsiteY115" fmla="*/ 465423 h 968375"/>
              <a:gd name="connsiteX116" fmla="*/ 540321 w 968376"/>
              <a:gd name="connsiteY116" fmla="*/ 446670 h 968375"/>
              <a:gd name="connsiteX117" fmla="*/ 521256 w 968376"/>
              <a:gd name="connsiteY117" fmla="*/ 427918 h 968375"/>
              <a:gd name="connsiteX118" fmla="*/ 482675 w 968376"/>
              <a:gd name="connsiteY118" fmla="*/ 333375 h 968375"/>
              <a:gd name="connsiteX119" fmla="*/ 501774 w 968376"/>
              <a:gd name="connsiteY119" fmla="*/ 352245 h 968375"/>
              <a:gd name="connsiteX120" fmla="*/ 501774 w 968376"/>
              <a:gd name="connsiteY120" fmla="*/ 389986 h 968375"/>
              <a:gd name="connsiteX121" fmla="*/ 520874 w 968376"/>
              <a:gd name="connsiteY121" fmla="*/ 389986 h 968375"/>
              <a:gd name="connsiteX122" fmla="*/ 576263 w 968376"/>
              <a:gd name="connsiteY122" fmla="*/ 446597 h 968375"/>
              <a:gd name="connsiteX123" fmla="*/ 562893 w 968376"/>
              <a:gd name="connsiteY123" fmla="*/ 484337 h 968375"/>
              <a:gd name="connsiteX124" fmla="*/ 576263 w 968376"/>
              <a:gd name="connsiteY124" fmla="*/ 522078 h 968375"/>
              <a:gd name="connsiteX125" fmla="*/ 520874 w 968376"/>
              <a:gd name="connsiteY125" fmla="*/ 576802 h 968375"/>
              <a:gd name="connsiteX126" fmla="*/ 501774 w 968376"/>
              <a:gd name="connsiteY126" fmla="*/ 576802 h 968375"/>
              <a:gd name="connsiteX127" fmla="*/ 501774 w 968376"/>
              <a:gd name="connsiteY127" fmla="*/ 614543 h 968375"/>
              <a:gd name="connsiteX128" fmla="*/ 482675 w 968376"/>
              <a:gd name="connsiteY128" fmla="*/ 633413 h 968375"/>
              <a:gd name="connsiteX129" fmla="*/ 463575 w 968376"/>
              <a:gd name="connsiteY129" fmla="*/ 614543 h 968375"/>
              <a:gd name="connsiteX130" fmla="*/ 463575 w 968376"/>
              <a:gd name="connsiteY130" fmla="*/ 576802 h 968375"/>
              <a:gd name="connsiteX131" fmla="*/ 406277 w 968376"/>
              <a:gd name="connsiteY131" fmla="*/ 576802 h 968375"/>
              <a:gd name="connsiteX132" fmla="*/ 387177 w 968376"/>
              <a:gd name="connsiteY132" fmla="*/ 557932 h 968375"/>
              <a:gd name="connsiteX133" fmla="*/ 406277 w 968376"/>
              <a:gd name="connsiteY133" fmla="*/ 540948 h 968375"/>
              <a:gd name="connsiteX134" fmla="*/ 406277 w 968376"/>
              <a:gd name="connsiteY134" fmla="*/ 427726 h 968375"/>
              <a:gd name="connsiteX135" fmla="*/ 387177 w 968376"/>
              <a:gd name="connsiteY135" fmla="*/ 408856 h 968375"/>
              <a:gd name="connsiteX136" fmla="*/ 406277 w 968376"/>
              <a:gd name="connsiteY136" fmla="*/ 389986 h 968375"/>
              <a:gd name="connsiteX137" fmla="*/ 463575 w 968376"/>
              <a:gd name="connsiteY137" fmla="*/ 389986 h 968375"/>
              <a:gd name="connsiteX138" fmla="*/ 463575 w 968376"/>
              <a:gd name="connsiteY138" fmla="*/ 352245 h 968375"/>
              <a:gd name="connsiteX139" fmla="*/ 482675 w 968376"/>
              <a:gd name="connsiteY139" fmla="*/ 333375 h 968375"/>
              <a:gd name="connsiteX140" fmla="*/ 874713 w 968376"/>
              <a:gd name="connsiteY140" fmla="*/ 223837 h 968375"/>
              <a:gd name="connsiteX141" fmla="*/ 855663 w 968376"/>
              <a:gd name="connsiteY141" fmla="*/ 242094 h 968375"/>
              <a:gd name="connsiteX142" fmla="*/ 874713 w 968376"/>
              <a:gd name="connsiteY142" fmla="*/ 260351 h 968375"/>
              <a:gd name="connsiteX143" fmla="*/ 893763 w 968376"/>
              <a:gd name="connsiteY143" fmla="*/ 242094 h 968375"/>
              <a:gd name="connsiteX144" fmla="*/ 874713 w 968376"/>
              <a:gd name="connsiteY144" fmla="*/ 223837 h 968375"/>
              <a:gd name="connsiteX145" fmla="*/ 93663 w 968376"/>
              <a:gd name="connsiteY145" fmla="*/ 223837 h 968375"/>
              <a:gd name="connsiteX146" fmla="*/ 74613 w 968376"/>
              <a:gd name="connsiteY146" fmla="*/ 242094 h 968375"/>
              <a:gd name="connsiteX147" fmla="*/ 93663 w 968376"/>
              <a:gd name="connsiteY147" fmla="*/ 260351 h 968375"/>
              <a:gd name="connsiteX148" fmla="*/ 112713 w 968376"/>
              <a:gd name="connsiteY148" fmla="*/ 242094 h 968375"/>
              <a:gd name="connsiteX149" fmla="*/ 93663 w 968376"/>
              <a:gd name="connsiteY149" fmla="*/ 223837 h 968375"/>
              <a:gd name="connsiteX150" fmla="*/ 727075 w 968376"/>
              <a:gd name="connsiteY150" fmla="*/ 74612 h 968375"/>
              <a:gd name="connsiteX151" fmla="*/ 708025 w 968376"/>
              <a:gd name="connsiteY151" fmla="*/ 92869 h 968375"/>
              <a:gd name="connsiteX152" fmla="*/ 727075 w 968376"/>
              <a:gd name="connsiteY152" fmla="*/ 111126 h 968375"/>
              <a:gd name="connsiteX153" fmla="*/ 746125 w 968376"/>
              <a:gd name="connsiteY153" fmla="*/ 92869 h 968375"/>
              <a:gd name="connsiteX154" fmla="*/ 727075 w 968376"/>
              <a:gd name="connsiteY154" fmla="*/ 74612 h 968375"/>
              <a:gd name="connsiteX155" fmla="*/ 242095 w 968376"/>
              <a:gd name="connsiteY155" fmla="*/ 74612 h 968375"/>
              <a:gd name="connsiteX156" fmla="*/ 223838 w 968376"/>
              <a:gd name="connsiteY156" fmla="*/ 92869 h 968375"/>
              <a:gd name="connsiteX157" fmla="*/ 242095 w 968376"/>
              <a:gd name="connsiteY157" fmla="*/ 111126 h 968375"/>
              <a:gd name="connsiteX158" fmla="*/ 260352 w 968376"/>
              <a:gd name="connsiteY158" fmla="*/ 92869 h 968375"/>
              <a:gd name="connsiteX159" fmla="*/ 242095 w 968376"/>
              <a:gd name="connsiteY159" fmla="*/ 74612 h 968375"/>
              <a:gd name="connsiteX160" fmla="*/ 484188 w 968376"/>
              <a:gd name="connsiteY160" fmla="*/ 36512 h 968375"/>
              <a:gd name="connsiteX161" fmla="*/ 465138 w 968376"/>
              <a:gd name="connsiteY161" fmla="*/ 55562 h 968375"/>
              <a:gd name="connsiteX162" fmla="*/ 484188 w 968376"/>
              <a:gd name="connsiteY162" fmla="*/ 74612 h 968375"/>
              <a:gd name="connsiteX163" fmla="*/ 503238 w 968376"/>
              <a:gd name="connsiteY163" fmla="*/ 55562 h 968375"/>
              <a:gd name="connsiteX164" fmla="*/ 484188 w 968376"/>
              <a:gd name="connsiteY164" fmla="*/ 36512 h 968375"/>
              <a:gd name="connsiteX165" fmla="*/ 242512 w 968376"/>
              <a:gd name="connsiteY165" fmla="*/ 36512 h 968375"/>
              <a:gd name="connsiteX166" fmla="*/ 295150 w 968376"/>
              <a:gd name="connsiteY166" fmla="*/ 74186 h 968375"/>
              <a:gd name="connsiteX167" fmla="*/ 353428 w 968376"/>
              <a:gd name="connsiteY167" fmla="*/ 74186 h 968375"/>
              <a:gd name="connsiteX168" fmla="*/ 372227 w 968376"/>
              <a:gd name="connsiteY168" fmla="*/ 93022 h 968375"/>
              <a:gd name="connsiteX169" fmla="*/ 372227 w 968376"/>
              <a:gd name="connsiteY169" fmla="*/ 222996 h 968375"/>
              <a:gd name="connsiteX170" fmla="*/ 409826 w 968376"/>
              <a:gd name="connsiteY170" fmla="*/ 222996 h 968375"/>
              <a:gd name="connsiteX171" fmla="*/ 428625 w 968376"/>
              <a:gd name="connsiteY171" fmla="*/ 241833 h 968375"/>
              <a:gd name="connsiteX172" fmla="*/ 409826 w 968376"/>
              <a:gd name="connsiteY172" fmla="*/ 260670 h 968375"/>
              <a:gd name="connsiteX173" fmla="*/ 298910 w 968376"/>
              <a:gd name="connsiteY173" fmla="*/ 260670 h 968375"/>
              <a:gd name="connsiteX174" fmla="*/ 261311 w 968376"/>
              <a:gd name="connsiteY174" fmla="*/ 298343 h 968375"/>
              <a:gd name="connsiteX175" fmla="*/ 261311 w 968376"/>
              <a:gd name="connsiteY175" fmla="*/ 484827 h 968375"/>
              <a:gd name="connsiteX176" fmla="*/ 242512 w 968376"/>
              <a:gd name="connsiteY176" fmla="*/ 503664 h 968375"/>
              <a:gd name="connsiteX177" fmla="*/ 109036 w 968376"/>
              <a:gd name="connsiteY177" fmla="*/ 503664 h 968375"/>
              <a:gd name="connsiteX178" fmla="*/ 56398 w 968376"/>
              <a:gd name="connsiteY178" fmla="*/ 541337 h 968375"/>
              <a:gd name="connsiteX179" fmla="*/ 0 w 968376"/>
              <a:gd name="connsiteY179" fmla="*/ 484827 h 968375"/>
              <a:gd name="connsiteX180" fmla="*/ 56398 w 968376"/>
              <a:gd name="connsiteY180" fmla="*/ 428317 h 968375"/>
              <a:gd name="connsiteX181" fmla="*/ 109036 w 968376"/>
              <a:gd name="connsiteY181" fmla="*/ 465990 h 968375"/>
              <a:gd name="connsiteX182" fmla="*/ 223712 w 968376"/>
              <a:gd name="connsiteY182" fmla="*/ 465990 h 968375"/>
              <a:gd name="connsiteX183" fmla="*/ 223712 w 968376"/>
              <a:gd name="connsiteY183" fmla="*/ 371806 h 968375"/>
              <a:gd name="connsiteX184" fmla="*/ 93997 w 968376"/>
              <a:gd name="connsiteY184" fmla="*/ 371806 h 968375"/>
              <a:gd name="connsiteX185" fmla="*/ 75197 w 968376"/>
              <a:gd name="connsiteY185" fmla="*/ 352970 h 968375"/>
              <a:gd name="connsiteX186" fmla="*/ 75197 w 968376"/>
              <a:gd name="connsiteY186" fmla="*/ 294576 h 968375"/>
              <a:gd name="connsiteX187" fmla="*/ 37599 w 968376"/>
              <a:gd name="connsiteY187" fmla="*/ 241833 h 968375"/>
              <a:gd name="connsiteX188" fmla="*/ 93997 w 968376"/>
              <a:gd name="connsiteY188" fmla="*/ 185322 h 968375"/>
              <a:gd name="connsiteX189" fmla="*/ 148515 w 968376"/>
              <a:gd name="connsiteY189" fmla="*/ 241833 h 968375"/>
              <a:gd name="connsiteX190" fmla="*/ 112796 w 968376"/>
              <a:gd name="connsiteY190" fmla="*/ 294576 h 968375"/>
              <a:gd name="connsiteX191" fmla="*/ 112796 w 968376"/>
              <a:gd name="connsiteY191" fmla="*/ 334133 h 968375"/>
              <a:gd name="connsiteX192" fmla="*/ 223712 w 968376"/>
              <a:gd name="connsiteY192" fmla="*/ 334133 h 968375"/>
              <a:gd name="connsiteX193" fmla="*/ 223712 w 968376"/>
              <a:gd name="connsiteY193" fmla="*/ 298343 h 968375"/>
              <a:gd name="connsiteX194" fmla="*/ 298910 w 968376"/>
              <a:gd name="connsiteY194" fmla="*/ 222996 h 968375"/>
              <a:gd name="connsiteX195" fmla="*/ 336508 w 968376"/>
              <a:gd name="connsiteY195" fmla="*/ 222996 h 968375"/>
              <a:gd name="connsiteX196" fmla="*/ 336508 w 968376"/>
              <a:gd name="connsiteY196" fmla="*/ 109975 h 968375"/>
              <a:gd name="connsiteX197" fmla="*/ 295150 w 968376"/>
              <a:gd name="connsiteY197" fmla="*/ 109975 h 968375"/>
              <a:gd name="connsiteX198" fmla="*/ 242512 w 968376"/>
              <a:gd name="connsiteY198" fmla="*/ 147649 h 968375"/>
              <a:gd name="connsiteX199" fmla="*/ 186113 w 968376"/>
              <a:gd name="connsiteY199" fmla="*/ 93022 h 968375"/>
              <a:gd name="connsiteX200" fmla="*/ 242512 w 968376"/>
              <a:gd name="connsiteY200" fmla="*/ 36512 h 968375"/>
              <a:gd name="connsiteX201" fmla="*/ 484958 w 968376"/>
              <a:gd name="connsiteY201" fmla="*/ 0 h 968375"/>
              <a:gd name="connsiteX202" fmla="*/ 541290 w 968376"/>
              <a:gd name="connsiteY202" fmla="*/ 56398 h 968375"/>
              <a:gd name="connsiteX203" fmla="*/ 503735 w 968376"/>
              <a:gd name="connsiteY203" fmla="*/ 109036 h 968375"/>
              <a:gd name="connsiteX204" fmla="*/ 503735 w 968376"/>
              <a:gd name="connsiteY204" fmla="*/ 223712 h 968375"/>
              <a:gd name="connsiteX205" fmla="*/ 595745 w 968376"/>
              <a:gd name="connsiteY205" fmla="*/ 223712 h 968375"/>
              <a:gd name="connsiteX206" fmla="*/ 595745 w 968376"/>
              <a:gd name="connsiteY206" fmla="*/ 93997 h 968375"/>
              <a:gd name="connsiteX207" fmla="*/ 614523 w 968376"/>
              <a:gd name="connsiteY207" fmla="*/ 75197 h 968375"/>
              <a:gd name="connsiteX208" fmla="*/ 674611 w 968376"/>
              <a:gd name="connsiteY208" fmla="*/ 75197 h 968375"/>
              <a:gd name="connsiteX209" fmla="*/ 727188 w 968376"/>
              <a:gd name="connsiteY209" fmla="*/ 37599 h 968375"/>
              <a:gd name="connsiteX210" fmla="*/ 783520 w 968376"/>
              <a:gd name="connsiteY210" fmla="*/ 93997 h 968375"/>
              <a:gd name="connsiteX211" fmla="*/ 727188 w 968376"/>
              <a:gd name="connsiteY211" fmla="*/ 148515 h 968375"/>
              <a:gd name="connsiteX212" fmla="*/ 674611 w 968376"/>
              <a:gd name="connsiteY212" fmla="*/ 110916 h 968375"/>
              <a:gd name="connsiteX213" fmla="*/ 633300 w 968376"/>
              <a:gd name="connsiteY213" fmla="*/ 110916 h 968375"/>
              <a:gd name="connsiteX214" fmla="*/ 633300 w 968376"/>
              <a:gd name="connsiteY214" fmla="*/ 223712 h 968375"/>
              <a:gd name="connsiteX215" fmla="*/ 670855 w 968376"/>
              <a:gd name="connsiteY215" fmla="*/ 223712 h 968375"/>
              <a:gd name="connsiteX216" fmla="*/ 745965 w 968376"/>
              <a:gd name="connsiteY216" fmla="*/ 298910 h 968375"/>
              <a:gd name="connsiteX217" fmla="*/ 745965 w 968376"/>
              <a:gd name="connsiteY217" fmla="*/ 334628 h 968375"/>
              <a:gd name="connsiteX218" fmla="*/ 856753 w 968376"/>
              <a:gd name="connsiteY218" fmla="*/ 334628 h 968375"/>
              <a:gd name="connsiteX219" fmla="*/ 856753 w 968376"/>
              <a:gd name="connsiteY219" fmla="*/ 295150 h 968375"/>
              <a:gd name="connsiteX220" fmla="*/ 819198 w 968376"/>
              <a:gd name="connsiteY220" fmla="*/ 242512 h 968375"/>
              <a:gd name="connsiteX221" fmla="*/ 875530 w 968376"/>
              <a:gd name="connsiteY221" fmla="*/ 186114 h 968375"/>
              <a:gd name="connsiteX222" fmla="*/ 931863 w 968376"/>
              <a:gd name="connsiteY222" fmla="*/ 242512 h 968375"/>
              <a:gd name="connsiteX223" fmla="*/ 894308 w 968376"/>
              <a:gd name="connsiteY223" fmla="*/ 295150 h 968375"/>
              <a:gd name="connsiteX224" fmla="*/ 894308 w 968376"/>
              <a:gd name="connsiteY224" fmla="*/ 353428 h 968375"/>
              <a:gd name="connsiteX225" fmla="*/ 875530 w 968376"/>
              <a:gd name="connsiteY225" fmla="*/ 372227 h 968375"/>
              <a:gd name="connsiteX226" fmla="*/ 745965 w 968376"/>
              <a:gd name="connsiteY226" fmla="*/ 372227 h 968375"/>
              <a:gd name="connsiteX227" fmla="*/ 745965 w 968376"/>
              <a:gd name="connsiteY227" fmla="*/ 409826 h 968375"/>
              <a:gd name="connsiteX228" fmla="*/ 727188 w 968376"/>
              <a:gd name="connsiteY228" fmla="*/ 428625 h 968375"/>
              <a:gd name="connsiteX229" fmla="*/ 708410 w 968376"/>
              <a:gd name="connsiteY229" fmla="*/ 409826 h 968375"/>
              <a:gd name="connsiteX230" fmla="*/ 708410 w 968376"/>
              <a:gd name="connsiteY230" fmla="*/ 298910 h 968375"/>
              <a:gd name="connsiteX231" fmla="*/ 670855 w 968376"/>
              <a:gd name="connsiteY231" fmla="*/ 261311 h 968375"/>
              <a:gd name="connsiteX232" fmla="*/ 484958 w 968376"/>
              <a:gd name="connsiteY232" fmla="*/ 261311 h 968375"/>
              <a:gd name="connsiteX233" fmla="*/ 466180 w 968376"/>
              <a:gd name="connsiteY233" fmla="*/ 242512 h 968375"/>
              <a:gd name="connsiteX234" fmla="*/ 466180 w 968376"/>
              <a:gd name="connsiteY234" fmla="*/ 109036 h 968375"/>
              <a:gd name="connsiteX235" fmla="*/ 428625 w 968376"/>
              <a:gd name="connsiteY235" fmla="*/ 56398 h 968375"/>
              <a:gd name="connsiteX236" fmla="*/ 484958 w 968376"/>
              <a:gd name="connsiteY236" fmla="*/ 0 h 96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968376" h="968375">
                <a:moveTo>
                  <a:pt x="484188" y="893762"/>
                </a:moveTo>
                <a:cubicBezTo>
                  <a:pt x="473667" y="893762"/>
                  <a:pt x="465138" y="902291"/>
                  <a:pt x="465138" y="912812"/>
                </a:cubicBezTo>
                <a:cubicBezTo>
                  <a:pt x="465138" y="923333"/>
                  <a:pt x="473667" y="931862"/>
                  <a:pt x="484188" y="931862"/>
                </a:cubicBezTo>
                <a:cubicBezTo>
                  <a:pt x="494709" y="931862"/>
                  <a:pt x="503238" y="923333"/>
                  <a:pt x="503238" y="912812"/>
                </a:cubicBezTo>
                <a:cubicBezTo>
                  <a:pt x="503238" y="902291"/>
                  <a:pt x="494709" y="893762"/>
                  <a:pt x="484188" y="893762"/>
                </a:cubicBezTo>
                <a:close/>
                <a:moveTo>
                  <a:pt x="727075" y="855662"/>
                </a:moveTo>
                <a:cubicBezTo>
                  <a:pt x="716554" y="855662"/>
                  <a:pt x="708025" y="864191"/>
                  <a:pt x="708025" y="874712"/>
                </a:cubicBezTo>
                <a:cubicBezTo>
                  <a:pt x="708025" y="885233"/>
                  <a:pt x="716554" y="893762"/>
                  <a:pt x="727075" y="893762"/>
                </a:cubicBezTo>
                <a:cubicBezTo>
                  <a:pt x="737596" y="893762"/>
                  <a:pt x="746125" y="885233"/>
                  <a:pt x="746125" y="874712"/>
                </a:cubicBezTo>
                <a:cubicBezTo>
                  <a:pt x="746125" y="864191"/>
                  <a:pt x="737596" y="855662"/>
                  <a:pt x="727075" y="855662"/>
                </a:cubicBezTo>
                <a:close/>
                <a:moveTo>
                  <a:pt x="242095" y="855662"/>
                </a:moveTo>
                <a:cubicBezTo>
                  <a:pt x="232012" y="855662"/>
                  <a:pt x="223838" y="864191"/>
                  <a:pt x="223838" y="874712"/>
                </a:cubicBezTo>
                <a:cubicBezTo>
                  <a:pt x="223838" y="885233"/>
                  <a:pt x="232012" y="893762"/>
                  <a:pt x="242095" y="893762"/>
                </a:cubicBezTo>
                <a:cubicBezTo>
                  <a:pt x="252178" y="893762"/>
                  <a:pt x="260352" y="885233"/>
                  <a:pt x="260352" y="874712"/>
                </a:cubicBezTo>
                <a:cubicBezTo>
                  <a:pt x="260352" y="864191"/>
                  <a:pt x="252178" y="855662"/>
                  <a:pt x="242095" y="855662"/>
                </a:cubicBezTo>
                <a:close/>
                <a:moveTo>
                  <a:pt x="874713" y="708025"/>
                </a:moveTo>
                <a:cubicBezTo>
                  <a:pt x="864192" y="708025"/>
                  <a:pt x="855663" y="716554"/>
                  <a:pt x="855663" y="727075"/>
                </a:cubicBezTo>
                <a:cubicBezTo>
                  <a:pt x="855663" y="737596"/>
                  <a:pt x="864192" y="746125"/>
                  <a:pt x="874713" y="746125"/>
                </a:cubicBezTo>
                <a:cubicBezTo>
                  <a:pt x="885234" y="746125"/>
                  <a:pt x="893763" y="737596"/>
                  <a:pt x="893763" y="727075"/>
                </a:cubicBezTo>
                <a:cubicBezTo>
                  <a:pt x="893763" y="716554"/>
                  <a:pt x="885234" y="708025"/>
                  <a:pt x="874713" y="708025"/>
                </a:cubicBezTo>
                <a:close/>
                <a:moveTo>
                  <a:pt x="93663" y="708025"/>
                </a:moveTo>
                <a:cubicBezTo>
                  <a:pt x="83142" y="708025"/>
                  <a:pt x="74613" y="716554"/>
                  <a:pt x="74613" y="727075"/>
                </a:cubicBezTo>
                <a:cubicBezTo>
                  <a:pt x="74613" y="737596"/>
                  <a:pt x="83142" y="746125"/>
                  <a:pt x="93663" y="746125"/>
                </a:cubicBezTo>
                <a:cubicBezTo>
                  <a:pt x="104184" y="746125"/>
                  <a:pt x="112713" y="737596"/>
                  <a:pt x="112713" y="727075"/>
                </a:cubicBezTo>
                <a:cubicBezTo>
                  <a:pt x="112713" y="716554"/>
                  <a:pt x="104184" y="708025"/>
                  <a:pt x="93663" y="708025"/>
                </a:cubicBezTo>
                <a:close/>
                <a:moveTo>
                  <a:pt x="242775" y="541337"/>
                </a:moveTo>
                <a:cubicBezTo>
                  <a:pt x="252164" y="541337"/>
                  <a:pt x="261553" y="548829"/>
                  <a:pt x="261553" y="558194"/>
                </a:cubicBezTo>
                <a:cubicBezTo>
                  <a:pt x="261553" y="558194"/>
                  <a:pt x="261553" y="558194"/>
                  <a:pt x="261553" y="670572"/>
                </a:cubicBezTo>
                <a:cubicBezTo>
                  <a:pt x="261553" y="691175"/>
                  <a:pt x="278452" y="708032"/>
                  <a:pt x="299108" y="708032"/>
                </a:cubicBezTo>
                <a:cubicBezTo>
                  <a:pt x="299108" y="708032"/>
                  <a:pt x="299108" y="708032"/>
                  <a:pt x="485005" y="708032"/>
                </a:cubicBezTo>
                <a:cubicBezTo>
                  <a:pt x="494394" y="708032"/>
                  <a:pt x="503783" y="715524"/>
                  <a:pt x="503783" y="726762"/>
                </a:cubicBezTo>
                <a:cubicBezTo>
                  <a:pt x="503783" y="726762"/>
                  <a:pt x="503783" y="726762"/>
                  <a:pt x="503783" y="859743"/>
                </a:cubicBezTo>
                <a:cubicBezTo>
                  <a:pt x="524438" y="867235"/>
                  <a:pt x="541338" y="887837"/>
                  <a:pt x="541338" y="912186"/>
                </a:cubicBezTo>
                <a:cubicBezTo>
                  <a:pt x="541338" y="942154"/>
                  <a:pt x="515049" y="968375"/>
                  <a:pt x="485005" y="968375"/>
                </a:cubicBezTo>
                <a:cubicBezTo>
                  <a:pt x="453084" y="968375"/>
                  <a:pt x="428673" y="942154"/>
                  <a:pt x="428673" y="912186"/>
                </a:cubicBezTo>
                <a:cubicBezTo>
                  <a:pt x="428673" y="887837"/>
                  <a:pt x="443695" y="867235"/>
                  <a:pt x="466228" y="859743"/>
                </a:cubicBezTo>
                <a:cubicBezTo>
                  <a:pt x="466228" y="859743"/>
                  <a:pt x="466228" y="859743"/>
                  <a:pt x="466228" y="745491"/>
                </a:cubicBezTo>
                <a:cubicBezTo>
                  <a:pt x="466228" y="745491"/>
                  <a:pt x="466228" y="745491"/>
                  <a:pt x="372340" y="745491"/>
                </a:cubicBezTo>
                <a:cubicBezTo>
                  <a:pt x="372340" y="745491"/>
                  <a:pt x="372340" y="745491"/>
                  <a:pt x="372340" y="874726"/>
                </a:cubicBezTo>
                <a:cubicBezTo>
                  <a:pt x="372340" y="885964"/>
                  <a:pt x="364829" y="893456"/>
                  <a:pt x="353563" y="893456"/>
                </a:cubicBezTo>
                <a:cubicBezTo>
                  <a:pt x="353563" y="893456"/>
                  <a:pt x="353563" y="893456"/>
                  <a:pt x="295352" y="893456"/>
                </a:cubicBezTo>
                <a:cubicBezTo>
                  <a:pt x="287841" y="915932"/>
                  <a:pt x="267186" y="930916"/>
                  <a:pt x="242775" y="930916"/>
                </a:cubicBezTo>
                <a:cubicBezTo>
                  <a:pt x="212731" y="930916"/>
                  <a:pt x="186443" y="904694"/>
                  <a:pt x="186443" y="874726"/>
                </a:cubicBezTo>
                <a:cubicBezTo>
                  <a:pt x="186443" y="844759"/>
                  <a:pt x="212731" y="818537"/>
                  <a:pt x="242775" y="818537"/>
                </a:cubicBezTo>
                <a:cubicBezTo>
                  <a:pt x="267186" y="818537"/>
                  <a:pt x="287841" y="835394"/>
                  <a:pt x="295352" y="855997"/>
                </a:cubicBezTo>
                <a:cubicBezTo>
                  <a:pt x="295352" y="855997"/>
                  <a:pt x="295352" y="855997"/>
                  <a:pt x="336663" y="855997"/>
                </a:cubicBezTo>
                <a:cubicBezTo>
                  <a:pt x="336663" y="855997"/>
                  <a:pt x="336663" y="855997"/>
                  <a:pt x="336663" y="745491"/>
                </a:cubicBezTo>
                <a:cubicBezTo>
                  <a:pt x="336663" y="745491"/>
                  <a:pt x="336663" y="745491"/>
                  <a:pt x="299108" y="745491"/>
                </a:cubicBezTo>
                <a:cubicBezTo>
                  <a:pt x="257797" y="745491"/>
                  <a:pt x="223998" y="711778"/>
                  <a:pt x="223998" y="670572"/>
                </a:cubicBezTo>
                <a:cubicBezTo>
                  <a:pt x="223998" y="670572"/>
                  <a:pt x="223998" y="670572"/>
                  <a:pt x="223998" y="633113"/>
                </a:cubicBezTo>
                <a:cubicBezTo>
                  <a:pt x="223998" y="633113"/>
                  <a:pt x="223998" y="633113"/>
                  <a:pt x="113210" y="633113"/>
                </a:cubicBezTo>
                <a:cubicBezTo>
                  <a:pt x="113210" y="633113"/>
                  <a:pt x="113210" y="633113"/>
                  <a:pt x="113210" y="674318"/>
                </a:cubicBezTo>
                <a:cubicBezTo>
                  <a:pt x="133865" y="681810"/>
                  <a:pt x="148887" y="702413"/>
                  <a:pt x="148887" y="726762"/>
                </a:cubicBezTo>
                <a:cubicBezTo>
                  <a:pt x="148887" y="756729"/>
                  <a:pt x="124477" y="781078"/>
                  <a:pt x="94433" y="781078"/>
                </a:cubicBezTo>
                <a:cubicBezTo>
                  <a:pt x="62511" y="781078"/>
                  <a:pt x="38100" y="756729"/>
                  <a:pt x="38100" y="726762"/>
                </a:cubicBezTo>
                <a:cubicBezTo>
                  <a:pt x="38100" y="702413"/>
                  <a:pt x="53122" y="681810"/>
                  <a:pt x="75655" y="674318"/>
                </a:cubicBezTo>
                <a:cubicBezTo>
                  <a:pt x="75655" y="674318"/>
                  <a:pt x="75655" y="674318"/>
                  <a:pt x="75655" y="614383"/>
                </a:cubicBezTo>
                <a:cubicBezTo>
                  <a:pt x="75655" y="605018"/>
                  <a:pt x="83166" y="595653"/>
                  <a:pt x="94433" y="595653"/>
                </a:cubicBezTo>
                <a:cubicBezTo>
                  <a:pt x="94433" y="595653"/>
                  <a:pt x="94433" y="595653"/>
                  <a:pt x="223998" y="595653"/>
                </a:cubicBezTo>
                <a:cubicBezTo>
                  <a:pt x="223998" y="595653"/>
                  <a:pt x="223998" y="595653"/>
                  <a:pt x="223998" y="558194"/>
                </a:cubicBezTo>
                <a:cubicBezTo>
                  <a:pt x="223998" y="548829"/>
                  <a:pt x="231509" y="541337"/>
                  <a:pt x="242775" y="541337"/>
                </a:cubicBezTo>
                <a:close/>
                <a:moveTo>
                  <a:pt x="444997" y="502927"/>
                </a:moveTo>
                <a:cubicBezTo>
                  <a:pt x="444997" y="502927"/>
                  <a:pt x="444997" y="502927"/>
                  <a:pt x="444997" y="541214"/>
                </a:cubicBezTo>
                <a:cubicBezTo>
                  <a:pt x="444997" y="541214"/>
                  <a:pt x="444997" y="541214"/>
                  <a:pt x="521256" y="541214"/>
                </a:cubicBezTo>
                <a:cubicBezTo>
                  <a:pt x="530788" y="541214"/>
                  <a:pt x="540321" y="531642"/>
                  <a:pt x="540321" y="522071"/>
                </a:cubicBezTo>
                <a:cubicBezTo>
                  <a:pt x="540321" y="510585"/>
                  <a:pt x="530788" y="502927"/>
                  <a:pt x="521256" y="502927"/>
                </a:cubicBezTo>
                <a:cubicBezTo>
                  <a:pt x="521256" y="502927"/>
                  <a:pt x="521256" y="502927"/>
                  <a:pt x="444997" y="502927"/>
                </a:cubicBezTo>
                <a:close/>
                <a:moveTo>
                  <a:pt x="912813" y="465137"/>
                </a:moveTo>
                <a:cubicBezTo>
                  <a:pt x="902292" y="465137"/>
                  <a:pt x="893763" y="473666"/>
                  <a:pt x="893763" y="484187"/>
                </a:cubicBezTo>
                <a:cubicBezTo>
                  <a:pt x="893763" y="494708"/>
                  <a:pt x="902292" y="503237"/>
                  <a:pt x="912813" y="503237"/>
                </a:cubicBezTo>
                <a:cubicBezTo>
                  <a:pt x="923334" y="503237"/>
                  <a:pt x="931863" y="494708"/>
                  <a:pt x="931863" y="484187"/>
                </a:cubicBezTo>
                <a:cubicBezTo>
                  <a:pt x="931863" y="473666"/>
                  <a:pt x="923334" y="465137"/>
                  <a:pt x="912813" y="465137"/>
                </a:cubicBezTo>
                <a:close/>
                <a:moveTo>
                  <a:pt x="56357" y="465137"/>
                </a:moveTo>
                <a:cubicBezTo>
                  <a:pt x="46274" y="465137"/>
                  <a:pt x="38100" y="473666"/>
                  <a:pt x="38100" y="484187"/>
                </a:cubicBezTo>
                <a:cubicBezTo>
                  <a:pt x="38100" y="494708"/>
                  <a:pt x="46274" y="503237"/>
                  <a:pt x="56357" y="503237"/>
                </a:cubicBezTo>
                <a:cubicBezTo>
                  <a:pt x="66440" y="503237"/>
                  <a:pt x="74614" y="494708"/>
                  <a:pt x="74614" y="484187"/>
                </a:cubicBezTo>
                <a:cubicBezTo>
                  <a:pt x="74614" y="473666"/>
                  <a:pt x="66440" y="465137"/>
                  <a:pt x="56357" y="465137"/>
                </a:cubicBezTo>
                <a:close/>
                <a:moveTo>
                  <a:pt x="912187" y="428625"/>
                </a:moveTo>
                <a:cubicBezTo>
                  <a:pt x="942154" y="428625"/>
                  <a:pt x="968376" y="453036"/>
                  <a:pt x="968376" y="484958"/>
                </a:cubicBezTo>
                <a:cubicBezTo>
                  <a:pt x="968376" y="515002"/>
                  <a:pt x="942154" y="541290"/>
                  <a:pt x="912187" y="541290"/>
                </a:cubicBezTo>
                <a:cubicBezTo>
                  <a:pt x="887838" y="541290"/>
                  <a:pt x="867235" y="524391"/>
                  <a:pt x="859744" y="503735"/>
                </a:cubicBezTo>
                <a:lnTo>
                  <a:pt x="745492" y="503735"/>
                </a:lnTo>
                <a:cubicBezTo>
                  <a:pt x="745492" y="503735"/>
                  <a:pt x="745492" y="503735"/>
                  <a:pt x="745492" y="595745"/>
                </a:cubicBezTo>
                <a:cubicBezTo>
                  <a:pt x="745492" y="595745"/>
                  <a:pt x="745492" y="595745"/>
                  <a:pt x="874727" y="595745"/>
                </a:cubicBezTo>
                <a:cubicBezTo>
                  <a:pt x="885965" y="595745"/>
                  <a:pt x="893457" y="605134"/>
                  <a:pt x="893457" y="614523"/>
                </a:cubicBezTo>
                <a:cubicBezTo>
                  <a:pt x="893457" y="614523"/>
                  <a:pt x="893457" y="614523"/>
                  <a:pt x="893457" y="674611"/>
                </a:cubicBezTo>
                <a:cubicBezTo>
                  <a:pt x="915933" y="682122"/>
                  <a:pt x="930917" y="702777"/>
                  <a:pt x="930917" y="727188"/>
                </a:cubicBezTo>
                <a:cubicBezTo>
                  <a:pt x="930917" y="757232"/>
                  <a:pt x="906568" y="781643"/>
                  <a:pt x="874727" y="781643"/>
                </a:cubicBezTo>
                <a:cubicBezTo>
                  <a:pt x="844760" y="781643"/>
                  <a:pt x="818538" y="757232"/>
                  <a:pt x="818538" y="727188"/>
                </a:cubicBezTo>
                <a:cubicBezTo>
                  <a:pt x="818538" y="702777"/>
                  <a:pt x="835395" y="682122"/>
                  <a:pt x="855998" y="674611"/>
                </a:cubicBezTo>
                <a:cubicBezTo>
                  <a:pt x="855998" y="674611"/>
                  <a:pt x="855998" y="674611"/>
                  <a:pt x="855998" y="633300"/>
                </a:cubicBezTo>
                <a:cubicBezTo>
                  <a:pt x="855998" y="633300"/>
                  <a:pt x="855998" y="633300"/>
                  <a:pt x="745492" y="633300"/>
                </a:cubicBezTo>
                <a:cubicBezTo>
                  <a:pt x="745492" y="633300"/>
                  <a:pt x="745492" y="633300"/>
                  <a:pt x="745492" y="670855"/>
                </a:cubicBezTo>
                <a:cubicBezTo>
                  <a:pt x="745492" y="712166"/>
                  <a:pt x="711779" y="745966"/>
                  <a:pt x="670573" y="745966"/>
                </a:cubicBezTo>
                <a:cubicBezTo>
                  <a:pt x="670573" y="745966"/>
                  <a:pt x="670573" y="745966"/>
                  <a:pt x="633114" y="745966"/>
                </a:cubicBezTo>
                <a:cubicBezTo>
                  <a:pt x="633114" y="745966"/>
                  <a:pt x="633114" y="745966"/>
                  <a:pt x="633114" y="856753"/>
                </a:cubicBezTo>
                <a:cubicBezTo>
                  <a:pt x="633114" y="856753"/>
                  <a:pt x="633114" y="856753"/>
                  <a:pt x="674319" y="856753"/>
                </a:cubicBezTo>
                <a:cubicBezTo>
                  <a:pt x="681811" y="836098"/>
                  <a:pt x="702414" y="819198"/>
                  <a:pt x="726762" y="819198"/>
                </a:cubicBezTo>
                <a:cubicBezTo>
                  <a:pt x="756730" y="819198"/>
                  <a:pt x="782952" y="845486"/>
                  <a:pt x="782952" y="875531"/>
                </a:cubicBezTo>
                <a:cubicBezTo>
                  <a:pt x="782952" y="905575"/>
                  <a:pt x="756730" y="931863"/>
                  <a:pt x="726762" y="931863"/>
                </a:cubicBezTo>
                <a:cubicBezTo>
                  <a:pt x="702414" y="931863"/>
                  <a:pt x="681811" y="916841"/>
                  <a:pt x="674319" y="894308"/>
                </a:cubicBezTo>
                <a:cubicBezTo>
                  <a:pt x="674319" y="894308"/>
                  <a:pt x="674319" y="894308"/>
                  <a:pt x="614384" y="894308"/>
                </a:cubicBezTo>
                <a:cubicBezTo>
                  <a:pt x="605019" y="894308"/>
                  <a:pt x="595654" y="886797"/>
                  <a:pt x="595654" y="875531"/>
                </a:cubicBezTo>
                <a:cubicBezTo>
                  <a:pt x="595654" y="875531"/>
                  <a:pt x="595654" y="875531"/>
                  <a:pt x="595654" y="745966"/>
                </a:cubicBezTo>
                <a:cubicBezTo>
                  <a:pt x="595654" y="745966"/>
                  <a:pt x="595654" y="745966"/>
                  <a:pt x="560068" y="745966"/>
                </a:cubicBezTo>
                <a:cubicBezTo>
                  <a:pt x="548830" y="745966"/>
                  <a:pt x="541338" y="736577"/>
                  <a:pt x="541338" y="727188"/>
                </a:cubicBezTo>
                <a:cubicBezTo>
                  <a:pt x="541338" y="715921"/>
                  <a:pt x="548830" y="708410"/>
                  <a:pt x="560068" y="708410"/>
                </a:cubicBezTo>
                <a:cubicBezTo>
                  <a:pt x="560068" y="708410"/>
                  <a:pt x="560068" y="708410"/>
                  <a:pt x="670573" y="708410"/>
                </a:cubicBezTo>
                <a:cubicBezTo>
                  <a:pt x="691176" y="708410"/>
                  <a:pt x="708033" y="691511"/>
                  <a:pt x="708033" y="670855"/>
                </a:cubicBezTo>
                <a:cubicBezTo>
                  <a:pt x="708033" y="670855"/>
                  <a:pt x="708033" y="670855"/>
                  <a:pt x="708033" y="484958"/>
                </a:cubicBezTo>
                <a:cubicBezTo>
                  <a:pt x="708033" y="473691"/>
                  <a:pt x="715525" y="466180"/>
                  <a:pt x="726762" y="466180"/>
                </a:cubicBezTo>
                <a:cubicBezTo>
                  <a:pt x="726762" y="466180"/>
                  <a:pt x="726762" y="466180"/>
                  <a:pt x="859744" y="466180"/>
                </a:cubicBezTo>
                <a:cubicBezTo>
                  <a:pt x="867235" y="443647"/>
                  <a:pt x="887838" y="428625"/>
                  <a:pt x="912187" y="428625"/>
                </a:cubicBezTo>
                <a:close/>
                <a:moveTo>
                  <a:pt x="444997" y="427918"/>
                </a:moveTo>
                <a:cubicBezTo>
                  <a:pt x="444997" y="427918"/>
                  <a:pt x="444997" y="427918"/>
                  <a:pt x="444997" y="465423"/>
                </a:cubicBezTo>
                <a:cubicBezTo>
                  <a:pt x="444997" y="465423"/>
                  <a:pt x="444997" y="465423"/>
                  <a:pt x="521256" y="465423"/>
                </a:cubicBezTo>
                <a:cubicBezTo>
                  <a:pt x="530788" y="465423"/>
                  <a:pt x="540321" y="456046"/>
                  <a:pt x="540321" y="446670"/>
                </a:cubicBezTo>
                <a:cubicBezTo>
                  <a:pt x="540321" y="435419"/>
                  <a:pt x="530788" y="427918"/>
                  <a:pt x="521256" y="427918"/>
                </a:cubicBezTo>
                <a:close/>
                <a:moveTo>
                  <a:pt x="482675" y="333375"/>
                </a:moveTo>
                <a:cubicBezTo>
                  <a:pt x="492225" y="333375"/>
                  <a:pt x="501774" y="342810"/>
                  <a:pt x="501774" y="352245"/>
                </a:cubicBezTo>
                <a:cubicBezTo>
                  <a:pt x="501774" y="352245"/>
                  <a:pt x="501774" y="352245"/>
                  <a:pt x="501774" y="389986"/>
                </a:cubicBezTo>
                <a:cubicBezTo>
                  <a:pt x="501774" y="389986"/>
                  <a:pt x="501774" y="389986"/>
                  <a:pt x="520874" y="389986"/>
                </a:cubicBezTo>
                <a:cubicBezTo>
                  <a:pt x="551434" y="389986"/>
                  <a:pt x="576263" y="416404"/>
                  <a:pt x="576263" y="446597"/>
                </a:cubicBezTo>
                <a:cubicBezTo>
                  <a:pt x="576263" y="461693"/>
                  <a:pt x="572443" y="474902"/>
                  <a:pt x="562893" y="484337"/>
                </a:cubicBezTo>
                <a:cubicBezTo>
                  <a:pt x="572443" y="493773"/>
                  <a:pt x="576263" y="506982"/>
                  <a:pt x="576263" y="522078"/>
                </a:cubicBezTo>
                <a:cubicBezTo>
                  <a:pt x="576263" y="552271"/>
                  <a:pt x="551434" y="576802"/>
                  <a:pt x="520874" y="576802"/>
                </a:cubicBezTo>
                <a:cubicBezTo>
                  <a:pt x="520874" y="576802"/>
                  <a:pt x="520874" y="576802"/>
                  <a:pt x="501774" y="576802"/>
                </a:cubicBezTo>
                <a:cubicBezTo>
                  <a:pt x="501774" y="576802"/>
                  <a:pt x="501774" y="576802"/>
                  <a:pt x="501774" y="614543"/>
                </a:cubicBezTo>
                <a:cubicBezTo>
                  <a:pt x="501774" y="625865"/>
                  <a:pt x="492225" y="633413"/>
                  <a:pt x="482675" y="633413"/>
                </a:cubicBezTo>
                <a:cubicBezTo>
                  <a:pt x="471215" y="633413"/>
                  <a:pt x="463575" y="625865"/>
                  <a:pt x="463575" y="614543"/>
                </a:cubicBezTo>
                <a:cubicBezTo>
                  <a:pt x="463575" y="614543"/>
                  <a:pt x="463575" y="614543"/>
                  <a:pt x="463575" y="576802"/>
                </a:cubicBezTo>
                <a:cubicBezTo>
                  <a:pt x="463575" y="576802"/>
                  <a:pt x="463575" y="576802"/>
                  <a:pt x="406277" y="576802"/>
                </a:cubicBezTo>
                <a:cubicBezTo>
                  <a:pt x="396727" y="576802"/>
                  <a:pt x="387177" y="569254"/>
                  <a:pt x="387177" y="557932"/>
                </a:cubicBezTo>
                <a:cubicBezTo>
                  <a:pt x="387177" y="548497"/>
                  <a:pt x="396727" y="540948"/>
                  <a:pt x="406277" y="540948"/>
                </a:cubicBezTo>
                <a:cubicBezTo>
                  <a:pt x="406277" y="540948"/>
                  <a:pt x="406277" y="540948"/>
                  <a:pt x="406277" y="427726"/>
                </a:cubicBezTo>
                <a:cubicBezTo>
                  <a:pt x="396727" y="427726"/>
                  <a:pt x="387177" y="420178"/>
                  <a:pt x="387177" y="408856"/>
                </a:cubicBezTo>
                <a:cubicBezTo>
                  <a:pt x="387177" y="399421"/>
                  <a:pt x="396727" y="389986"/>
                  <a:pt x="406277" y="389986"/>
                </a:cubicBezTo>
                <a:cubicBezTo>
                  <a:pt x="406277" y="389986"/>
                  <a:pt x="406277" y="389986"/>
                  <a:pt x="463575" y="389986"/>
                </a:cubicBezTo>
                <a:cubicBezTo>
                  <a:pt x="463575" y="389986"/>
                  <a:pt x="463575" y="389986"/>
                  <a:pt x="463575" y="352245"/>
                </a:cubicBezTo>
                <a:cubicBezTo>
                  <a:pt x="463575" y="342810"/>
                  <a:pt x="471215" y="333375"/>
                  <a:pt x="482675" y="333375"/>
                </a:cubicBezTo>
                <a:close/>
                <a:moveTo>
                  <a:pt x="874713" y="223837"/>
                </a:moveTo>
                <a:cubicBezTo>
                  <a:pt x="864192" y="223837"/>
                  <a:pt x="855663" y="232011"/>
                  <a:pt x="855663" y="242094"/>
                </a:cubicBezTo>
                <a:cubicBezTo>
                  <a:pt x="855663" y="252177"/>
                  <a:pt x="864192" y="260351"/>
                  <a:pt x="874713" y="260351"/>
                </a:cubicBezTo>
                <a:cubicBezTo>
                  <a:pt x="885234" y="260351"/>
                  <a:pt x="893763" y="252177"/>
                  <a:pt x="893763" y="242094"/>
                </a:cubicBezTo>
                <a:cubicBezTo>
                  <a:pt x="893763" y="232011"/>
                  <a:pt x="885234" y="223837"/>
                  <a:pt x="874713" y="223837"/>
                </a:cubicBezTo>
                <a:close/>
                <a:moveTo>
                  <a:pt x="93663" y="223837"/>
                </a:moveTo>
                <a:cubicBezTo>
                  <a:pt x="83142" y="223837"/>
                  <a:pt x="74613" y="232011"/>
                  <a:pt x="74613" y="242094"/>
                </a:cubicBezTo>
                <a:cubicBezTo>
                  <a:pt x="74613" y="252177"/>
                  <a:pt x="83142" y="260351"/>
                  <a:pt x="93663" y="260351"/>
                </a:cubicBezTo>
                <a:cubicBezTo>
                  <a:pt x="104184" y="260351"/>
                  <a:pt x="112713" y="252177"/>
                  <a:pt x="112713" y="242094"/>
                </a:cubicBezTo>
                <a:cubicBezTo>
                  <a:pt x="112713" y="232011"/>
                  <a:pt x="104184" y="223837"/>
                  <a:pt x="93663" y="223837"/>
                </a:cubicBezTo>
                <a:close/>
                <a:moveTo>
                  <a:pt x="727075" y="74612"/>
                </a:moveTo>
                <a:cubicBezTo>
                  <a:pt x="716554" y="74612"/>
                  <a:pt x="708025" y="82786"/>
                  <a:pt x="708025" y="92869"/>
                </a:cubicBezTo>
                <a:cubicBezTo>
                  <a:pt x="708025" y="102952"/>
                  <a:pt x="716554" y="111126"/>
                  <a:pt x="727075" y="111126"/>
                </a:cubicBezTo>
                <a:cubicBezTo>
                  <a:pt x="737596" y="111126"/>
                  <a:pt x="746125" y="102952"/>
                  <a:pt x="746125" y="92869"/>
                </a:cubicBezTo>
                <a:cubicBezTo>
                  <a:pt x="746125" y="82786"/>
                  <a:pt x="737596" y="74612"/>
                  <a:pt x="727075" y="74612"/>
                </a:cubicBezTo>
                <a:close/>
                <a:moveTo>
                  <a:pt x="242095" y="74612"/>
                </a:moveTo>
                <a:cubicBezTo>
                  <a:pt x="232012" y="74612"/>
                  <a:pt x="223838" y="82786"/>
                  <a:pt x="223838" y="92869"/>
                </a:cubicBezTo>
                <a:cubicBezTo>
                  <a:pt x="223838" y="102952"/>
                  <a:pt x="232012" y="111126"/>
                  <a:pt x="242095" y="111126"/>
                </a:cubicBezTo>
                <a:cubicBezTo>
                  <a:pt x="252178" y="111126"/>
                  <a:pt x="260352" y="102952"/>
                  <a:pt x="260352" y="92869"/>
                </a:cubicBezTo>
                <a:cubicBezTo>
                  <a:pt x="260352" y="82786"/>
                  <a:pt x="252178" y="74612"/>
                  <a:pt x="242095" y="74612"/>
                </a:cubicBezTo>
                <a:close/>
                <a:moveTo>
                  <a:pt x="484188" y="36512"/>
                </a:moveTo>
                <a:cubicBezTo>
                  <a:pt x="473667" y="36512"/>
                  <a:pt x="465138" y="45041"/>
                  <a:pt x="465138" y="55562"/>
                </a:cubicBezTo>
                <a:cubicBezTo>
                  <a:pt x="465138" y="66083"/>
                  <a:pt x="473667" y="74612"/>
                  <a:pt x="484188" y="74612"/>
                </a:cubicBezTo>
                <a:cubicBezTo>
                  <a:pt x="494709" y="74612"/>
                  <a:pt x="503238" y="66083"/>
                  <a:pt x="503238" y="55562"/>
                </a:cubicBezTo>
                <a:cubicBezTo>
                  <a:pt x="503238" y="45041"/>
                  <a:pt x="494709" y="36512"/>
                  <a:pt x="484188" y="36512"/>
                </a:cubicBezTo>
                <a:close/>
                <a:moveTo>
                  <a:pt x="242512" y="36512"/>
                </a:moveTo>
                <a:cubicBezTo>
                  <a:pt x="266951" y="36512"/>
                  <a:pt x="287630" y="51581"/>
                  <a:pt x="295150" y="74186"/>
                </a:cubicBezTo>
                <a:cubicBezTo>
                  <a:pt x="295150" y="74186"/>
                  <a:pt x="295150" y="74186"/>
                  <a:pt x="353428" y="74186"/>
                </a:cubicBezTo>
                <a:cubicBezTo>
                  <a:pt x="364707" y="74186"/>
                  <a:pt x="372227" y="81720"/>
                  <a:pt x="372227" y="93022"/>
                </a:cubicBezTo>
                <a:cubicBezTo>
                  <a:pt x="372227" y="93022"/>
                  <a:pt x="372227" y="93022"/>
                  <a:pt x="372227" y="222996"/>
                </a:cubicBezTo>
                <a:cubicBezTo>
                  <a:pt x="372227" y="222996"/>
                  <a:pt x="372227" y="222996"/>
                  <a:pt x="409826" y="222996"/>
                </a:cubicBezTo>
                <a:cubicBezTo>
                  <a:pt x="421105" y="222996"/>
                  <a:pt x="428625" y="230531"/>
                  <a:pt x="428625" y="241833"/>
                </a:cubicBezTo>
                <a:cubicBezTo>
                  <a:pt x="428625" y="251251"/>
                  <a:pt x="421105" y="260670"/>
                  <a:pt x="409826" y="260670"/>
                </a:cubicBezTo>
                <a:cubicBezTo>
                  <a:pt x="409826" y="260670"/>
                  <a:pt x="409826" y="260670"/>
                  <a:pt x="298910" y="260670"/>
                </a:cubicBezTo>
                <a:cubicBezTo>
                  <a:pt x="278230" y="260670"/>
                  <a:pt x="261311" y="277623"/>
                  <a:pt x="261311" y="298343"/>
                </a:cubicBezTo>
                <a:cubicBezTo>
                  <a:pt x="261311" y="298343"/>
                  <a:pt x="261311" y="298343"/>
                  <a:pt x="261311" y="484827"/>
                </a:cubicBezTo>
                <a:cubicBezTo>
                  <a:pt x="261311" y="494245"/>
                  <a:pt x="251911" y="503664"/>
                  <a:pt x="242512" y="503664"/>
                </a:cubicBezTo>
                <a:cubicBezTo>
                  <a:pt x="242512" y="503664"/>
                  <a:pt x="242512" y="503664"/>
                  <a:pt x="109036" y="503664"/>
                </a:cubicBezTo>
                <a:cubicBezTo>
                  <a:pt x="101516" y="524384"/>
                  <a:pt x="80837" y="541337"/>
                  <a:pt x="56398" y="541337"/>
                </a:cubicBezTo>
                <a:cubicBezTo>
                  <a:pt x="24439" y="541337"/>
                  <a:pt x="0" y="514966"/>
                  <a:pt x="0" y="484827"/>
                </a:cubicBezTo>
                <a:cubicBezTo>
                  <a:pt x="0" y="452804"/>
                  <a:pt x="24439" y="428317"/>
                  <a:pt x="56398" y="428317"/>
                </a:cubicBezTo>
                <a:cubicBezTo>
                  <a:pt x="80837" y="428317"/>
                  <a:pt x="101516" y="443386"/>
                  <a:pt x="109036" y="465990"/>
                </a:cubicBezTo>
                <a:cubicBezTo>
                  <a:pt x="109036" y="465990"/>
                  <a:pt x="109036" y="465990"/>
                  <a:pt x="223712" y="465990"/>
                </a:cubicBezTo>
                <a:cubicBezTo>
                  <a:pt x="223712" y="465990"/>
                  <a:pt x="223712" y="465990"/>
                  <a:pt x="223712" y="371806"/>
                </a:cubicBezTo>
                <a:cubicBezTo>
                  <a:pt x="223712" y="371806"/>
                  <a:pt x="223712" y="371806"/>
                  <a:pt x="93997" y="371806"/>
                </a:cubicBezTo>
                <a:cubicBezTo>
                  <a:pt x="82717" y="371806"/>
                  <a:pt x="75197" y="364272"/>
                  <a:pt x="75197" y="352970"/>
                </a:cubicBezTo>
                <a:cubicBezTo>
                  <a:pt x="75197" y="352970"/>
                  <a:pt x="75197" y="352970"/>
                  <a:pt x="75197" y="294576"/>
                </a:cubicBezTo>
                <a:cubicBezTo>
                  <a:pt x="52638" y="287041"/>
                  <a:pt x="37599" y="266321"/>
                  <a:pt x="37599" y="241833"/>
                </a:cubicBezTo>
                <a:cubicBezTo>
                  <a:pt x="37599" y="209810"/>
                  <a:pt x="62038" y="185322"/>
                  <a:pt x="93997" y="185322"/>
                </a:cubicBezTo>
                <a:cubicBezTo>
                  <a:pt x="124076" y="185322"/>
                  <a:pt x="148515" y="209810"/>
                  <a:pt x="148515" y="241833"/>
                </a:cubicBezTo>
                <a:cubicBezTo>
                  <a:pt x="148515" y="266321"/>
                  <a:pt x="133475" y="287041"/>
                  <a:pt x="112796" y="294576"/>
                </a:cubicBezTo>
                <a:cubicBezTo>
                  <a:pt x="112796" y="294576"/>
                  <a:pt x="112796" y="294576"/>
                  <a:pt x="112796" y="334133"/>
                </a:cubicBezTo>
                <a:cubicBezTo>
                  <a:pt x="112796" y="334133"/>
                  <a:pt x="112796" y="334133"/>
                  <a:pt x="223712" y="334133"/>
                </a:cubicBezTo>
                <a:cubicBezTo>
                  <a:pt x="223712" y="334133"/>
                  <a:pt x="223712" y="334133"/>
                  <a:pt x="223712" y="298343"/>
                </a:cubicBezTo>
                <a:cubicBezTo>
                  <a:pt x="223712" y="256902"/>
                  <a:pt x="257551" y="222996"/>
                  <a:pt x="298910" y="222996"/>
                </a:cubicBezTo>
                <a:cubicBezTo>
                  <a:pt x="298910" y="222996"/>
                  <a:pt x="298910" y="222996"/>
                  <a:pt x="336508" y="222996"/>
                </a:cubicBezTo>
                <a:cubicBezTo>
                  <a:pt x="336508" y="222996"/>
                  <a:pt x="336508" y="222996"/>
                  <a:pt x="336508" y="109975"/>
                </a:cubicBezTo>
                <a:cubicBezTo>
                  <a:pt x="336508" y="109975"/>
                  <a:pt x="336508" y="109975"/>
                  <a:pt x="295150" y="109975"/>
                </a:cubicBezTo>
                <a:cubicBezTo>
                  <a:pt x="287630" y="132580"/>
                  <a:pt x="266951" y="147649"/>
                  <a:pt x="242512" y="147649"/>
                </a:cubicBezTo>
                <a:cubicBezTo>
                  <a:pt x="212433" y="147649"/>
                  <a:pt x="186113" y="123161"/>
                  <a:pt x="186113" y="93022"/>
                </a:cubicBezTo>
                <a:cubicBezTo>
                  <a:pt x="186113" y="61000"/>
                  <a:pt x="212433" y="36512"/>
                  <a:pt x="242512" y="36512"/>
                </a:cubicBezTo>
                <a:close/>
                <a:moveTo>
                  <a:pt x="484958" y="0"/>
                </a:moveTo>
                <a:cubicBezTo>
                  <a:pt x="515002" y="0"/>
                  <a:pt x="541290" y="24439"/>
                  <a:pt x="541290" y="56398"/>
                </a:cubicBezTo>
                <a:cubicBezTo>
                  <a:pt x="541290" y="80837"/>
                  <a:pt x="524390" y="101517"/>
                  <a:pt x="503735" y="109036"/>
                </a:cubicBezTo>
                <a:cubicBezTo>
                  <a:pt x="503735" y="109036"/>
                  <a:pt x="503735" y="109036"/>
                  <a:pt x="503735" y="223712"/>
                </a:cubicBezTo>
                <a:cubicBezTo>
                  <a:pt x="503735" y="223712"/>
                  <a:pt x="503735" y="223712"/>
                  <a:pt x="595745" y="223712"/>
                </a:cubicBezTo>
                <a:cubicBezTo>
                  <a:pt x="595745" y="223712"/>
                  <a:pt x="595745" y="223712"/>
                  <a:pt x="595745" y="93997"/>
                </a:cubicBezTo>
                <a:cubicBezTo>
                  <a:pt x="595745" y="82717"/>
                  <a:pt x="605134" y="75197"/>
                  <a:pt x="614523" y="75197"/>
                </a:cubicBezTo>
                <a:cubicBezTo>
                  <a:pt x="614523" y="75197"/>
                  <a:pt x="614523" y="75197"/>
                  <a:pt x="674611" y="75197"/>
                </a:cubicBezTo>
                <a:cubicBezTo>
                  <a:pt x="682122" y="52638"/>
                  <a:pt x="702777" y="37599"/>
                  <a:pt x="727188" y="37599"/>
                </a:cubicBezTo>
                <a:cubicBezTo>
                  <a:pt x="757232" y="37599"/>
                  <a:pt x="783520" y="62038"/>
                  <a:pt x="783520" y="93997"/>
                </a:cubicBezTo>
                <a:cubicBezTo>
                  <a:pt x="783520" y="124076"/>
                  <a:pt x="757232" y="148515"/>
                  <a:pt x="727188" y="148515"/>
                </a:cubicBezTo>
                <a:cubicBezTo>
                  <a:pt x="702777" y="148515"/>
                  <a:pt x="682122" y="133475"/>
                  <a:pt x="674611" y="110916"/>
                </a:cubicBezTo>
                <a:cubicBezTo>
                  <a:pt x="674611" y="110916"/>
                  <a:pt x="674611" y="110916"/>
                  <a:pt x="633300" y="110916"/>
                </a:cubicBezTo>
                <a:cubicBezTo>
                  <a:pt x="633300" y="110916"/>
                  <a:pt x="633300" y="110916"/>
                  <a:pt x="633300" y="223712"/>
                </a:cubicBezTo>
                <a:cubicBezTo>
                  <a:pt x="633300" y="223712"/>
                  <a:pt x="633300" y="223712"/>
                  <a:pt x="670855" y="223712"/>
                </a:cubicBezTo>
                <a:cubicBezTo>
                  <a:pt x="712166" y="223712"/>
                  <a:pt x="745965" y="257551"/>
                  <a:pt x="745965" y="298910"/>
                </a:cubicBezTo>
                <a:cubicBezTo>
                  <a:pt x="745965" y="298910"/>
                  <a:pt x="745965" y="298910"/>
                  <a:pt x="745965" y="334628"/>
                </a:cubicBezTo>
                <a:cubicBezTo>
                  <a:pt x="745965" y="334628"/>
                  <a:pt x="745965" y="334628"/>
                  <a:pt x="856753" y="334628"/>
                </a:cubicBezTo>
                <a:cubicBezTo>
                  <a:pt x="856753" y="334628"/>
                  <a:pt x="856753" y="334628"/>
                  <a:pt x="856753" y="295150"/>
                </a:cubicBezTo>
                <a:cubicBezTo>
                  <a:pt x="836098" y="287630"/>
                  <a:pt x="819198" y="266951"/>
                  <a:pt x="819198" y="242512"/>
                </a:cubicBezTo>
                <a:cubicBezTo>
                  <a:pt x="819198" y="210553"/>
                  <a:pt x="845486" y="186114"/>
                  <a:pt x="875530" y="186114"/>
                </a:cubicBezTo>
                <a:cubicBezTo>
                  <a:pt x="907452" y="186114"/>
                  <a:pt x="931863" y="210553"/>
                  <a:pt x="931863" y="242512"/>
                </a:cubicBezTo>
                <a:cubicBezTo>
                  <a:pt x="931863" y="266951"/>
                  <a:pt x="916841" y="287630"/>
                  <a:pt x="894308" y="295150"/>
                </a:cubicBezTo>
                <a:cubicBezTo>
                  <a:pt x="894308" y="295150"/>
                  <a:pt x="894308" y="295150"/>
                  <a:pt x="894308" y="353428"/>
                </a:cubicBezTo>
                <a:cubicBezTo>
                  <a:pt x="894308" y="364707"/>
                  <a:pt x="886797" y="372227"/>
                  <a:pt x="875530" y="372227"/>
                </a:cubicBezTo>
                <a:cubicBezTo>
                  <a:pt x="875530" y="372227"/>
                  <a:pt x="875530" y="372227"/>
                  <a:pt x="745965" y="372227"/>
                </a:cubicBezTo>
                <a:cubicBezTo>
                  <a:pt x="745965" y="372227"/>
                  <a:pt x="745965" y="372227"/>
                  <a:pt x="745965" y="409826"/>
                </a:cubicBezTo>
                <a:cubicBezTo>
                  <a:pt x="745965" y="421105"/>
                  <a:pt x="736577" y="428625"/>
                  <a:pt x="727188" y="428625"/>
                </a:cubicBezTo>
                <a:cubicBezTo>
                  <a:pt x="715921" y="428625"/>
                  <a:pt x="708410" y="421105"/>
                  <a:pt x="708410" y="409826"/>
                </a:cubicBezTo>
                <a:cubicBezTo>
                  <a:pt x="708410" y="409826"/>
                  <a:pt x="708410" y="409826"/>
                  <a:pt x="708410" y="298910"/>
                </a:cubicBezTo>
                <a:cubicBezTo>
                  <a:pt x="708410" y="278230"/>
                  <a:pt x="691511" y="261311"/>
                  <a:pt x="670855" y="261311"/>
                </a:cubicBezTo>
                <a:cubicBezTo>
                  <a:pt x="670855" y="261311"/>
                  <a:pt x="670855" y="261311"/>
                  <a:pt x="484958" y="261311"/>
                </a:cubicBezTo>
                <a:cubicBezTo>
                  <a:pt x="473691" y="261311"/>
                  <a:pt x="466180" y="251911"/>
                  <a:pt x="466180" y="242512"/>
                </a:cubicBezTo>
                <a:cubicBezTo>
                  <a:pt x="466180" y="242512"/>
                  <a:pt x="466180" y="242512"/>
                  <a:pt x="466180" y="109036"/>
                </a:cubicBezTo>
                <a:cubicBezTo>
                  <a:pt x="443647" y="101517"/>
                  <a:pt x="428625" y="80837"/>
                  <a:pt x="428625" y="56398"/>
                </a:cubicBezTo>
                <a:cubicBezTo>
                  <a:pt x="428625" y="24439"/>
                  <a:pt x="453036" y="0"/>
                  <a:pt x="4849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6" name="Textplatzhalter 9">
            <a:hlinkClick r:id="rId2" action="ppaction://hlinksldjump"/>
            <a:extLst>
              <a:ext uri="{FF2B5EF4-FFF2-40B4-BE49-F238E27FC236}">
                <a16:creationId xmlns:a16="http://schemas.microsoft.com/office/drawing/2014/main" id="{CDFE9F82-5D70-4B52-BFAE-4DDE9638B5EE}"/>
              </a:ext>
            </a:extLst>
          </p:cNvPr>
          <p:cNvSpPr txBox="1">
            <a:spLocks/>
          </p:cNvSpPr>
          <p:nvPr/>
        </p:nvSpPr>
        <p:spPr>
          <a:xfrm>
            <a:off x="10147733" y="6321932"/>
            <a:ext cx="1682670" cy="471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lIns="144000" tIns="468000" rIns="14400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60203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>
            <a:extLst>
              <a:ext uri="{FF2B5EF4-FFF2-40B4-BE49-F238E27FC236}">
                <a16:creationId xmlns:a16="http://schemas.microsoft.com/office/drawing/2014/main" id="{A3A42990-4D6A-441B-8AE1-96EE23C5AE53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7DBB4C7-8602-4188-83FE-B58EF8D4DD63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1FB1F65-0E77-433A-911C-EB327F0DCEE7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C35F1E9-1EE3-45F3-8DF0-51BF2E33FA91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B840669-5901-4476-8253-BEA2BCD8D36B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60A7C066-DB5E-4198-9A44-6C260AEA6FFA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7F89BD9-A041-4D12-A236-39AA69F00248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67B06A6-6A9F-4DD1-BC4A-BDAA6215C367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CFC06D7-4F84-491E-B052-2534460E7B7B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403175C-4B4C-433E-A038-BD7291E739DB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88D88F6-C191-4157-AB49-DA800F9EB194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9A9DBF1D-BD7E-440C-88FE-DB792589B618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AA6CD25-905C-434B-8CDF-888D912D7A36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78527646-AEAB-4227-91A6-DCE864411DA9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0856756-B99E-4073-A5F4-802073F5F54F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1FFA65E1-6F8E-4D65-880B-47F2C06EB007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7BA76A5A-8C90-4D46-807A-4CB3C3800C1D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7A95E2A7-17AA-48E2-B85B-C9EAD35F246D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5D2C5670-A3FE-46F5-AD96-B61212EBD9D2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32E00F7B-3D82-4C09-B095-80D13201EE81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34B11DF-F856-4766-A461-624789D32E40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B3D7B0A-F720-4315-843D-C4225025E269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16832854-1C39-42E8-B3C1-DE3746D35E24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A35C6A47-2D18-4DDE-81B3-27A0ACDC729B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7690E8-ECF0-49F0-B42D-551491F58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Development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CE53B1-DA37-4F69-87D5-89069C4EA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7AD0-5463-4E71-A67A-42CD88E98654}" type="datetime1">
              <a:rPr lang="en-GB" smtClean="0"/>
              <a:t>17/02/2025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D5DD43-DA8D-4436-A2D0-2343DCD70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Lorem ipsum dolor sit amet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B251AA-CCE7-4052-904E-5B7DBDBE0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4408-D9A5-4273-AA2F-D5E1487AA850}" type="slidenum">
              <a:rPr lang="en-GB" smtClean="0"/>
              <a:t>15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9A85F56-D4C0-42DC-8D5C-AA73B900E1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Geschäftsentwicklung</a:t>
            </a:r>
            <a:endParaRPr lang="en-US" dirty="0"/>
          </a:p>
        </p:txBody>
      </p:sp>
      <p:sp>
        <p:nvSpPr>
          <p:cNvPr id="384" name="Freeform: Shape 383">
            <a:extLst>
              <a:ext uri="{FF2B5EF4-FFF2-40B4-BE49-F238E27FC236}">
                <a16:creationId xmlns:a16="http://schemas.microsoft.com/office/drawing/2014/main" id="{0FBBBE2F-DEC4-45AE-A11D-13E543E7CF7F}"/>
              </a:ext>
            </a:extLst>
          </p:cNvPr>
          <p:cNvSpPr>
            <a:spLocks/>
          </p:cNvSpPr>
          <p:nvPr/>
        </p:nvSpPr>
        <p:spPr bwMode="auto">
          <a:xfrm>
            <a:off x="1131579" y="2090443"/>
            <a:ext cx="520967" cy="409664"/>
          </a:xfrm>
          <a:custGeom>
            <a:avLst/>
            <a:gdLst>
              <a:gd name="connsiteX0" fmla="*/ 38100 w 1042988"/>
              <a:gd name="connsiteY0" fmla="*/ 707444 h 820157"/>
              <a:gd name="connsiteX1" fmla="*/ 38100 w 1042988"/>
              <a:gd name="connsiteY1" fmla="*/ 726097 h 820157"/>
              <a:gd name="connsiteX2" fmla="*/ 92540 w 1042988"/>
              <a:gd name="connsiteY2" fmla="*/ 782057 h 820157"/>
              <a:gd name="connsiteX3" fmla="*/ 950448 w 1042988"/>
              <a:gd name="connsiteY3" fmla="*/ 782057 h 820157"/>
              <a:gd name="connsiteX4" fmla="*/ 1004888 w 1042988"/>
              <a:gd name="connsiteY4" fmla="*/ 726097 h 820157"/>
              <a:gd name="connsiteX5" fmla="*/ 1004888 w 1042988"/>
              <a:gd name="connsiteY5" fmla="*/ 707444 h 820157"/>
              <a:gd name="connsiteX6" fmla="*/ 610664 w 1042988"/>
              <a:gd name="connsiteY6" fmla="*/ 707444 h 820157"/>
              <a:gd name="connsiteX7" fmla="*/ 558100 w 1042988"/>
              <a:gd name="connsiteY7" fmla="*/ 744751 h 820157"/>
              <a:gd name="connsiteX8" fmla="*/ 484888 w 1042988"/>
              <a:gd name="connsiteY8" fmla="*/ 744751 h 820157"/>
              <a:gd name="connsiteX9" fmla="*/ 432324 w 1042988"/>
              <a:gd name="connsiteY9" fmla="*/ 707444 h 820157"/>
              <a:gd name="connsiteX10" fmla="*/ 38100 w 1042988"/>
              <a:gd name="connsiteY10" fmla="*/ 707444 h 820157"/>
              <a:gd name="connsiteX11" fmla="*/ 522428 w 1042988"/>
              <a:gd name="connsiteY11" fmla="*/ 335969 h 820157"/>
              <a:gd name="connsiteX12" fmla="*/ 539248 w 1042988"/>
              <a:gd name="connsiteY12" fmla="*/ 354699 h 820157"/>
              <a:gd name="connsiteX13" fmla="*/ 539248 w 1042988"/>
              <a:gd name="connsiteY13" fmla="*/ 373429 h 820157"/>
              <a:gd name="connsiteX14" fmla="*/ 576624 w 1042988"/>
              <a:gd name="connsiteY14" fmla="*/ 373429 h 820157"/>
              <a:gd name="connsiteX15" fmla="*/ 595314 w 1042988"/>
              <a:gd name="connsiteY15" fmla="*/ 392160 h 820157"/>
              <a:gd name="connsiteX16" fmla="*/ 576624 w 1042988"/>
              <a:gd name="connsiteY16" fmla="*/ 409017 h 820157"/>
              <a:gd name="connsiteX17" fmla="*/ 503740 w 1042988"/>
              <a:gd name="connsiteY17" fmla="*/ 409017 h 820157"/>
              <a:gd name="connsiteX18" fmla="*/ 485052 w 1042988"/>
              <a:gd name="connsiteY18" fmla="*/ 427747 h 820157"/>
              <a:gd name="connsiteX19" fmla="*/ 503740 w 1042988"/>
              <a:gd name="connsiteY19" fmla="*/ 446477 h 820157"/>
              <a:gd name="connsiteX20" fmla="*/ 539248 w 1042988"/>
              <a:gd name="connsiteY20" fmla="*/ 446477 h 820157"/>
              <a:gd name="connsiteX21" fmla="*/ 595314 w 1042988"/>
              <a:gd name="connsiteY21" fmla="*/ 502668 h 820157"/>
              <a:gd name="connsiteX22" fmla="*/ 539248 w 1042988"/>
              <a:gd name="connsiteY22" fmla="*/ 558859 h 820157"/>
              <a:gd name="connsiteX23" fmla="*/ 539248 w 1042988"/>
              <a:gd name="connsiteY23" fmla="*/ 577589 h 820157"/>
              <a:gd name="connsiteX24" fmla="*/ 522428 w 1042988"/>
              <a:gd name="connsiteY24" fmla="*/ 596319 h 820157"/>
              <a:gd name="connsiteX25" fmla="*/ 503740 w 1042988"/>
              <a:gd name="connsiteY25" fmla="*/ 577589 h 820157"/>
              <a:gd name="connsiteX26" fmla="*/ 503740 w 1042988"/>
              <a:gd name="connsiteY26" fmla="*/ 558859 h 820157"/>
              <a:gd name="connsiteX27" fmla="*/ 466364 w 1042988"/>
              <a:gd name="connsiteY27" fmla="*/ 558859 h 820157"/>
              <a:gd name="connsiteX28" fmla="*/ 447674 w 1042988"/>
              <a:gd name="connsiteY28" fmla="*/ 540128 h 820157"/>
              <a:gd name="connsiteX29" fmla="*/ 466364 w 1042988"/>
              <a:gd name="connsiteY29" fmla="*/ 521398 h 820157"/>
              <a:gd name="connsiteX30" fmla="*/ 539248 w 1042988"/>
              <a:gd name="connsiteY30" fmla="*/ 521398 h 820157"/>
              <a:gd name="connsiteX31" fmla="*/ 557936 w 1042988"/>
              <a:gd name="connsiteY31" fmla="*/ 502668 h 820157"/>
              <a:gd name="connsiteX32" fmla="*/ 539248 w 1042988"/>
              <a:gd name="connsiteY32" fmla="*/ 483938 h 820157"/>
              <a:gd name="connsiteX33" fmla="*/ 503740 w 1042988"/>
              <a:gd name="connsiteY33" fmla="*/ 483938 h 820157"/>
              <a:gd name="connsiteX34" fmla="*/ 447674 w 1042988"/>
              <a:gd name="connsiteY34" fmla="*/ 427747 h 820157"/>
              <a:gd name="connsiteX35" fmla="*/ 503740 w 1042988"/>
              <a:gd name="connsiteY35" fmla="*/ 373429 h 820157"/>
              <a:gd name="connsiteX36" fmla="*/ 503740 w 1042988"/>
              <a:gd name="connsiteY36" fmla="*/ 354699 h 820157"/>
              <a:gd name="connsiteX37" fmla="*/ 522428 w 1042988"/>
              <a:gd name="connsiteY37" fmla="*/ 335969 h 820157"/>
              <a:gd name="connsiteX38" fmla="*/ 148462 w 1042988"/>
              <a:gd name="connsiteY38" fmla="*/ 112132 h 820157"/>
              <a:gd name="connsiteX39" fmla="*/ 334508 w 1042988"/>
              <a:gd name="connsiteY39" fmla="*/ 112132 h 820157"/>
              <a:gd name="connsiteX40" fmla="*/ 353300 w 1042988"/>
              <a:gd name="connsiteY40" fmla="*/ 130913 h 820157"/>
              <a:gd name="connsiteX41" fmla="*/ 334508 w 1042988"/>
              <a:gd name="connsiteY41" fmla="*/ 149693 h 820157"/>
              <a:gd name="connsiteX42" fmla="*/ 148462 w 1042988"/>
              <a:gd name="connsiteY42" fmla="*/ 149693 h 820157"/>
              <a:gd name="connsiteX43" fmla="*/ 110876 w 1042988"/>
              <a:gd name="connsiteY43" fmla="*/ 185376 h 820157"/>
              <a:gd name="connsiteX44" fmla="*/ 110876 w 1042988"/>
              <a:gd name="connsiteY44" fmla="*/ 669913 h 820157"/>
              <a:gd name="connsiteX45" fmla="*/ 447264 w 1042988"/>
              <a:gd name="connsiteY45" fmla="*/ 669913 h 820157"/>
              <a:gd name="connsiteX46" fmla="*/ 466056 w 1042988"/>
              <a:gd name="connsiteY46" fmla="*/ 688694 h 820157"/>
              <a:gd name="connsiteX47" fmla="*/ 484848 w 1042988"/>
              <a:gd name="connsiteY47" fmla="*/ 707474 h 820157"/>
              <a:gd name="connsiteX48" fmla="*/ 558140 w 1042988"/>
              <a:gd name="connsiteY48" fmla="*/ 707474 h 820157"/>
              <a:gd name="connsiteX49" fmla="*/ 576932 w 1042988"/>
              <a:gd name="connsiteY49" fmla="*/ 688694 h 820157"/>
              <a:gd name="connsiteX50" fmla="*/ 595724 w 1042988"/>
              <a:gd name="connsiteY50" fmla="*/ 669913 h 820157"/>
              <a:gd name="connsiteX51" fmla="*/ 932112 w 1042988"/>
              <a:gd name="connsiteY51" fmla="*/ 669913 h 820157"/>
              <a:gd name="connsiteX52" fmla="*/ 932112 w 1042988"/>
              <a:gd name="connsiteY52" fmla="*/ 185376 h 820157"/>
              <a:gd name="connsiteX53" fmla="*/ 894526 w 1042988"/>
              <a:gd name="connsiteY53" fmla="*/ 149693 h 820157"/>
              <a:gd name="connsiteX54" fmla="*/ 708480 w 1042988"/>
              <a:gd name="connsiteY54" fmla="*/ 149693 h 820157"/>
              <a:gd name="connsiteX55" fmla="*/ 689688 w 1042988"/>
              <a:gd name="connsiteY55" fmla="*/ 130913 h 820157"/>
              <a:gd name="connsiteX56" fmla="*/ 708480 w 1042988"/>
              <a:gd name="connsiteY56" fmla="*/ 112132 h 820157"/>
              <a:gd name="connsiteX57" fmla="*/ 894526 w 1042988"/>
              <a:gd name="connsiteY57" fmla="*/ 112132 h 820157"/>
              <a:gd name="connsiteX58" fmla="*/ 969696 w 1042988"/>
              <a:gd name="connsiteY58" fmla="*/ 185376 h 820157"/>
              <a:gd name="connsiteX59" fmla="*/ 969696 w 1042988"/>
              <a:gd name="connsiteY59" fmla="*/ 669913 h 820157"/>
              <a:gd name="connsiteX60" fmla="*/ 1024196 w 1042988"/>
              <a:gd name="connsiteY60" fmla="*/ 669913 h 820157"/>
              <a:gd name="connsiteX61" fmla="*/ 1042988 w 1042988"/>
              <a:gd name="connsiteY61" fmla="*/ 688694 h 820157"/>
              <a:gd name="connsiteX62" fmla="*/ 1042988 w 1042988"/>
              <a:gd name="connsiteY62" fmla="*/ 726255 h 820157"/>
              <a:gd name="connsiteX63" fmla="*/ 950904 w 1042988"/>
              <a:gd name="connsiteY63" fmla="*/ 820157 h 820157"/>
              <a:gd name="connsiteX64" fmla="*/ 92084 w 1042988"/>
              <a:gd name="connsiteY64" fmla="*/ 820157 h 820157"/>
              <a:gd name="connsiteX65" fmla="*/ 0 w 1042988"/>
              <a:gd name="connsiteY65" fmla="*/ 726255 h 820157"/>
              <a:gd name="connsiteX66" fmla="*/ 0 w 1042988"/>
              <a:gd name="connsiteY66" fmla="*/ 688694 h 820157"/>
              <a:gd name="connsiteX67" fmla="*/ 18792 w 1042988"/>
              <a:gd name="connsiteY67" fmla="*/ 669913 h 820157"/>
              <a:gd name="connsiteX68" fmla="*/ 75170 w 1042988"/>
              <a:gd name="connsiteY68" fmla="*/ 669913 h 820157"/>
              <a:gd name="connsiteX69" fmla="*/ 75170 w 1042988"/>
              <a:gd name="connsiteY69" fmla="*/ 185376 h 820157"/>
              <a:gd name="connsiteX70" fmla="*/ 148462 w 1042988"/>
              <a:gd name="connsiteY70" fmla="*/ 112132 h 820157"/>
              <a:gd name="connsiteX71" fmla="*/ 439670 w 1042988"/>
              <a:gd name="connsiteY71" fmla="*/ 36520 h 820157"/>
              <a:gd name="connsiteX72" fmla="*/ 409574 w 1042988"/>
              <a:gd name="connsiteY72" fmla="*/ 66624 h 820157"/>
              <a:gd name="connsiteX73" fmla="*/ 458480 w 1042988"/>
              <a:gd name="connsiteY73" fmla="*/ 185157 h 820157"/>
              <a:gd name="connsiteX74" fmla="*/ 584508 w 1042988"/>
              <a:gd name="connsiteY74" fmla="*/ 185157 h 820157"/>
              <a:gd name="connsiteX75" fmla="*/ 633414 w 1042988"/>
              <a:gd name="connsiteY75" fmla="*/ 66624 h 820157"/>
              <a:gd name="connsiteX76" fmla="*/ 603318 w 1042988"/>
              <a:gd name="connsiteY76" fmla="*/ 36520 h 820157"/>
              <a:gd name="connsiteX77" fmla="*/ 578864 w 1042988"/>
              <a:gd name="connsiteY77" fmla="*/ 49690 h 820157"/>
              <a:gd name="connsiteX78" fmla="*/ 561936 w 1042988"/>
              <a:gd name="connsiteY78" fmla="*/ 59098 h 820157"/>
              <a:gd name="connsiteX79" fmla="*/ 546888 w 1042988"/>
              <a:gd name="connsiteY79" fmla="*/ 49690 h 820157"/>
              <a:gd name="connsiteX80" fmla="*/ 496100 w 1042988"/>
              <a:gd name="connsiteY80" fmla="*/ 49690 h 820157"/>
              <a:gd name="connsiteX81" fmla="*/ 481052 w 1042988"/>
              <a:gd name="connsiteY81" fmla="*/ 59098 h 820157"/>
              <a:gd name="connsiteX82" fmla="*/ 466004 w 1042988"/>
              <a:gd name="connsiteY82" fmla="*/ 49690 h 820157"/>
              <a:gd name="connsiteX83" fmla="*/ 439670 w 1042988"/>
              <a:gd name="connsiteY83" fmla="*/ 36520 h 820157"/>
              <a:gd name="connsiteX84" fmla="*/ 439972 w 1042988"/>
              <a:gd name="connsiteY84" fmla="*/ 0 h 820157"/>
              <a:gd name="connsiteX85" fmla="*/ 481202 w 1042988"/>
              <a:gd name="connsiteY85" fmla="*/ 15022 h 820157"/>
              <a:gd name="connsiteX86" fmla="*/ 561786 w 1042988"/>
              <a:gd name="connsiteY86" fmla="*/ 15022 h 820157"/>
              <a:gd name="connsiteX87" fmla="*/ 603014 w 1042988"/>
              <a:gd name="connsiteY87" fmla="*/ 0 h 820157"/>
              <a:gd name="connsiteX88" fmla="*/ 670480 w 1042988"/>
              <a:gd name="connsiteY88" fmla="*/ 67602 h 820157"/>
              <a:gd name="connsiteX89" fmla="*/ 619882 w 1042988"/>
              <a:gd name="connsiteY89" fmla="*/ 197173 h 820157"/>
              <a:gd name="connsiteX90" fmla="*/ 781050 w 1042988"/>
              <a:gd name="connsiteY90" fmla="*/ 465704 h 820157"/>
              <a:gd name="connsiteX91" fmla="*/ 781050 w 1042988"/>
              <a:gd name="connsiteY91" fmla="*/ 615931 h 820157"/>
              <a:gd name="connsiteX92" fmla="*/ 762310 w 1042988"/>
              <a:gd name="connsiteY92" fmla="*/ 632832 h 820157"/>
              <a:gd name="connsiteX93" fmla="*/ 745442 w 1042988"/>
              <a:gd name="connsiteY93" fmla="*/ 615931 h 820157"/>
              <a:gd name="connsiteX94" fmla="*/ 745442 w 1042988"/>
              <a:gd name="connsiteY94" fmla="*/ 465704 h 820157"/>
              <a:gd name="connsiteX95" fmla="*/ 591770 w 1042988"/>
              <a:gd name="connsiteY95" fmla="*/ 223463 h 820157"/>
              <a:gd name="connsiteX96" fmla="*/ 451216 w 1042988"/>
              <a:gd name="connsiteY96" fmla="*/ 223463 h 820157"/>
              <a:gd name="connsiteX97" fmla="*/ 299418 w 1042988"/>
              <a:gd name="connsiteY97" fmla="*/ 465704 h 820157"/>
              <a:gd name="connsiteX98" fmla="*/ 299418 w 1042988"/>
              <a:gd name="connsiteY98" fmla="*/ 615931 h 820157"/>
              <a:gd name="connsiteX99" fmla="*/ 280678 w 1042988"/>
              <a:gd name="connsiteY99" fmla="*/ 632832 h 820157"/>
              <a:gd name="connsiteX100" fmla="*/ 261938 w 1042988"/>
              <a:gd name="connsiteY100" fmla="*/ 615931 h 820157"/>
              <a:gd name="connsiteX101" fmla="*/ 261938 w 1042988"/>
              <a:gd name="connsiteY101" fmla="*/ 465704 h 820157"/>
              <a:gd name="connsiteX102" fmla="*/ 423106 w 1042988"/>
              <a:gd name="connsiteY102" fmla="*/ 197173 h 820157"/>
              <a:gd name="connsiteX103" fmla="*/ 372506 w 1042988"/>
              <a:gd name="connsiteY103" fmla="*/ 67602 h 820157"/>
              <a:gd name="connsiteX104" fmla="*/ 439972 w 1042988"/>
              <a:gd name="connsiteY104" fmla="*/ 0 h 82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042988" h="820157">
                <a:moveTo>
                  <a:pt x="38100" y="707444"/>
                </a:moveTo>
                <a:cubicBezTo>
                  <a:pt x="38100" y="707444"/>
                  <a:pt x="38100" y="707444"/>
                  <a:pt x="38100" y="726097"/>
                </a:cubicBezTo>
                <a:cubicBezTo>
                  <a:pt x="38100" y="755942"/>
                  <a:pt x="62504" y="782057"/>
                  <a:pt x="92540" y="782057"/>
                </a:cubicBezTo>
                <a:cubicBezTo>
                  <a:pt x="92540" y="782057"/>
                  <a:pt x="92540" y="782057"/>
                  <a:pt x="950448" y="782057"/>
                </a:cubicBezTo>
                <a:cubicBezTo>
                  <a:pt x="980484" y="782057"/>
                  <a:pt x="1004888" y="755942"/>
                  <a:pt x="1004888" y="726097"/>
                </a:cubicBezTo>
                <a:lnTo>
                  <a:pt x="1004888" y="707444"/>
                </a:lnTo>
                <a:cubicBezTo>
                  <a:pt x="1004888" y="707444"/>
                  <a:pt x="1004888" y="707444"/>
                  <a:pt x="610664" y="707444"/>
                </a:cubicBezTo>
                <a:cubicBezTo>
                  <a:pt x="603154" y="729828"/>
                  <a:pt x="582504" y="744751"/>
                  <a:pt x="558100" y="744751"/>
                </a:cubicBezTo>
                <a:cubicBezTo>
                  <a:pt x="558100" y="744751"/>
                  <a:pt x="558100" y="744751"/>
                  <a:pt x="484888" y="744751"/>
                </a:cubicBezTo>
                <a:cubicBezTo>
                  <a:pt x="460484" y="744751"/>
                  <a:pt x="439834" y="729828"/>
                  <a:pt x="432324" y="707444"/>
                </a:cubicBezTo>
                <a:cubicBezTo>
                  <a:pt x="432324" y="707444"/>
                  <a:pt x="432324" y="707444"/>
                  <a:pt x="38100" y="707444"/>
                </a:cubicBezTo>
                <a:close/>
                <a:moveTo>
                  <a:pt x="522428" y="335969"/>
                </a:moveTo>
                <a:cubicBezTo>
                  <a:pt x="531772" y="335969"/>
                  <a:pt x="539248" y="343461"/>
                  <a:pt x="539248" y="354699"/>
                </a:cubicBezTo>
                <a:cubicBezTo>
                  <a:pt x="539248" y="354699"/>
                  <a:pt x="539248" y="354699"/>
                  <a:pt x="539248" y="373429"/>
                </a:cubicBezTo>
                <a:cubicBezTo>
                  <a:pt x="539248" y="373429"/>
                  <a:pt x="539248" y="373429"/>
                  <a:pt x="576624" y="373429"/>
                </a:cubicBezTo>
                <a:cubicBezTo>
                  <a:pt x="587838" y="373429"/>
                  <a:pt x="595314" y="380922"/>
                  <a:pt x="595314" y="392160"/>
                </a:cubicBezTo>
                <a:cubicBezTo>
                  <a:pt x="595314" y="401525"/>
                  <a:pt x="587838" y="409017"/>
                  <a:pt x="576624" y="409017"/>
                </a:cubicBezTo>
                <a:cubicBezTo>
                  <a:pt x="576624" y="409017"/>
                  <a:pt x="576624" y="409017"/>
                  <a:pt x="503740" y="409017"/>
                </a:cubicBezTo>
                <a:cubicBezTo>
                  <a:pt x="492528" y="409017"/>
                  <a:pt x="485052" y="418382"/>
                  <a:pt x="485052" y="427747"/>
                </a:cubicBezTo>
                <a:cubicBezTo>
                  <a:pt x="485052" y="438985"/>
                  <a:pt x="492528" y="446477"/>
                  <a:pt x="503740" y="446477"/>
                </a:cubicBezTo>
                <a:cubicBezTo>
                  <a:pt x="503740" y="446477"/>
                  <a:pt x="503740" y="446477"/>
                  <a:pt x="539248" y="446477"/>
                </a:cubicBezTo>
                <a:cubicBezTo>
                  <a:pt x="571018" y="446477"/>
                  <a:pt x="595314" y="472700"/>
                  <a:pt x="595314" y="502668"/>
                </a:cubicBezTo>
                <a:cubicBezTo>
                  <a:pt x="595314" y="532636"/>
                  <a:pt x="571018" y="558859"/>
                  <a:pt x="539248" y="558859"/>
                </a:cubicBezTo>
                <a:cubicBezTo>
                  <a:pt x="539248" y="558859"/>
                  <a:pt x="539248" y="558859"/>
                  <a:pt x="539248" y="577589"/>
                </a:cubicBezTo>
                <a:cubicBezTo>
                  <a:pt x="539248" y="586954"/>
                  <a:pt x="531772" y="596319"/>
                  <a:pt x="522428" y="596319"/>
                </a:cubicBezTo>
                <a:cubicBezTo>
                  <a:pt x="511216" y="596319"/>
                  <a:pt x="503740" y="586954"/>
                  <a:pt x="503740" y="577589"/>
                </a:cubicBezTo>
                <a:cubicBezTo>
                  <a:pt x="503740" y="577589"/>
                  <a:pt x="503740" y="577589"/>
                  <a:pt x="503740" y="558859"/>
                </a:cubicBezTo>
                <a:cubicBezTo>
                  <a:pt x="503740" y="558859"/>
                  <a:pt x="503740" y="558859"/>
                  <a:pt x="466364" y="558859"/>
                </a:cubicBezTo>
                <a:cubicBezTo>
                  <a:pt x="455150" y="558859"/>
                  <a:pt x="447674" y="549493"/>
                  <a:pt x="447674" y="540128"/>
                </a:cubicBezTo>
                <a:cubicBezTo>
                  <a:pt x="447674" y="528890"/>
                  <a:pt x="455150" y="521398"/>
                  <a:pt x="466364" y="521398"/>
                </a:cubicBezTo>
                <a:cubicBezTo>
                  <a:pt x="466364" y="521398"/>
                  <a:pt x="466364" y="521398"/>
                  <a:pt x="539248" y="521398"/>
                </a:cubicBezTo>
                <a:cubicBezTo>
                  <a:pt x="550460" y="521398"/>
                  <a:pt x="557936" y="512033"/>
                  <a:pt x="557936" y="502668"/>
                </a:cubicBezTo>
                <a:cubicBezTo>
                  <a:pt x="557936" y="493303"/>
                  <a:pt x="550460" y="483938"/>
                  <a:pt x="539248" y="483938"/>
                </a:cubicBezTo>
                <a:cubicBezTo>
                  <a:pt x="539248" y="483938"/>
                  <a:pt x="539248" y="483938"/>
                  <a:pt x="503740" y="483938"/>
                </a:cubicBezTo>
                <a:cubicBezTo>
                  <a:pt x="471970" y="483938"/>
                  <a:pt x="447674" y="459588"/>
                  <a:pt x="447674" y="427747"/>
                </a:cubicBezTo>
                <a:cubicBezTo>
                  <a:pt x="447674" y="397779"/>
                  <a:pt x="471970" y="373429"/>
                  <a:pt x="503740" y="373429"/>
                </a:cubicBezTo>
                <a:cubicBezTo>
                  <a:pt x="503740" y="373429"/>
                  <a:pt x="503740" y="373429"/>
                  <a:pt x="503740" y="354699"/>
                </a:cubicBezTo>
                <a:cubicBezTo>
                  <a:pt x="503740" y="343461"/>
                  <a:pt x="511216" y="335969"/>
                  <a:pt x="522428" y="335969"/>
                </a:cubicBezTo>
                <a:close/>
                <a:moveTo>
                  <a:pt x="148462" y="112132"/>
                </a:moveTo>
                <a:cubicBezTo>
                  <a:pt x="148462" y="112132"/>
                  <a:pt x="148462" y="112132"/>
                  <a:pt x="334508" y="112132"/>
                </a:cubicBezTo>
                <a:cubicBezTo>
                  <a:pt x="345784" y="112132"/>
                  <a:pt x="353300" y="119644"/>
                  <a:pt x="353300" y="130913"/>
                </a:cubicBezTo>
                <a:cubicBezTo>
                  <a:pt x="353300" y="140303"/>
                  <a:pt x="345784" y="149693"/>
                  <a:pt x="334508" y="149693"/>
                </a:cubicBezTo>
                <a:cubicBezTo>
                  <a:pt x="334508" y="149693"/>
                  <a:pt x="334508" y="149693"/>
                  <a:pt x="148462" y="149693"/>
                </a:cubicBezTo>
                <a:cubicBezTo>
                  <a:pt x="127790" y="149693"/>
                  <a:pt x="110876" y="166595"/>
                  <a:pt x="110876" y="185376"/>
                </a:cubicBezTo>
                <a:cubicBezTo>
                  <a:pt x="110876" y="185376"/>
                  <a:pt x="110876" y="185376"/>
                  <a:pt x="110876" y="669913"/>
                </a:cubicBezTo>
                <a:cubicBezTo>
                  <a:pt x="110876" y="669913"/>
                  <a:pt x="110876" y="669913"/>
                  <a:pt x="447264" y="669913"/>
                </a:cubicBezTo>
                <a:cubicBezTo>
                  <a:pt x="456660" y="669913"/>
                  <a:pt x="466056" y="679303"/>
                  <a:pt x="466056" y="688694"/>
                </a:cubicBezTo>
                <a:cubicBezTo>
                  <a:pt x="466056" y="699962"/>
                  <a:pt x="473572" y="707474"/>
                  <a:pt x="484848" y="707474"/>
                </a:cubicBezTo>
                <a:cubicBezTo>
                  <a:pt x="484848" y="707474"/>
                  <a:pt x="484848" y="707474"/>
                  <a:pt x="558140" y="707474"/>
                </a:cubicBezTo>
                <a:cubicBezTo>
                  <a:pt x="569416" y="707474"/>
                  <a:pt x="576932" y="699962"/>
                  <a:pt x="576932" y="688694"/>
                </a:cubicBezTo>
                <a:cubicBezTo>
                  <a:pt x="576932" y="679303"/>
                  <a:pt x="586328" y="669913"/>
                  <a:pt x="595724" y="669913"/>
                </a:cubicBezTo>
                <a:cubicBezTo>
                  <a:pt x="595724" y="669913"/>
                  <a:pt x="595724" y="669913"/>
                  <a:pt x="932112" y="669913"/>
                </a:cubicBezTo>
                <a:cubicBezTo>
                  <a:pt x="932112" y="669913"/>
                  <a:pt x="932112" y="669913"/>
                  <a:pt x="932112" y="185376"/>
                </a:cubicBezTo>
                <a:cubicBezTo>
                  <a:pt x="932112" y="166595"/>
                  <a:pt x="915198" y="149693"/>
                  <a:pt x="894526" y="149693"/>
                </a:cubicBezTo>
                <a:cubicBezTo>
                  <a:pt x="894526" y="149693"/>
                  <a:pt x="894526" y="149693"/>
                  <a:pt x="708480" y="149693"/>
                </a:cubicBezTo>
                <a:cubicBezTo>
                  <a:pt x="697204" y="149693"/>
                  <a:pt x="689688" y="140303"/>
                  <a:pt x="689688" y="130913"/>
                </a:cubicBezTo>
                <a:cubicBezTo>
                  <a:pt x="689688" y="119644"/>
                  <a:pt x="697204" y="112132"/>
                  <a:pt x="708480" y="112132"/>
                </a:cubicBezTo>
                <a:cubicBezTo>
                  <a:pt x="708480" y="112132"/>
                  <a:pt x="708480" y="112132"/>
                  <a:pt x="894526" y="112132"/>
                </a:cubicBezTo>
                <a:cubicBezTo>
                  <a:pt x="935870" y="112132"/>
                  <a:pt x="969696" y="145937"/>
                  <a:pt x="969696" y="185376"/>
                </a:cubicBezTo>
                <a:cubicBezTo>
                  <a:pt x="969696" y="185376"/>
                  <a:pt x="969696" y="185376"/>
                  <a:pt x="969696" y="669913"/>
                </a:cubicBezTo>
                <a:cubicBezTo>
                  <a:pt x="969696" y="669913"/>
                  <a:pt x="969696" y="669913"/>
                  <a:pt x="1024196" y="669913"/>
                </a:cubicBezTo>
                <a:cubicBezTo>
                  <a:pt x="1035470" y="669913"/>
                  <a:pt x="1042988" y="679303"/>
                  <a:pt x="1042988" y="688694"/>
                </a:cubicBezTo>
                <a:cubicBezTo>
                  <a:pt x="1042988" y="688694"/>
                  <a:pt x="1042988" y="688694"/>
                  <a:pt x="1042988" y="726255"/>
                </a:cubicBezTo>
                <a:cubicBezTo>
                  <a:pt x="1042988" y="776962"/>
                  <a:pt x="1001644" y="820157"/>
                  <a:pt x="950904" y="820157"/>
                </a:cubicBezTo>
                <a:cubicBezTo>
                  <a:pt x="950904" y="820157"/>
                  <a:pt x="950904" y="820157"/>
                  <a:pt x="92084" y="820157"/>
                </a:cubicBezTo>
                <a:cubicBezTo>
                  <a:pt x="41344" y="820157"/>
                  <a:pt x="0" y="776962"/>
                  <a:pt x="0" y="726255"/>
                </a:cubicBezTo>
                <a:cubicBezTo>
                  <a:pt x="0" y="726255"/>
                  <a:pt x="0" y="726255"/>
                  <a:pt x="0" y="688694"/>
                </a:cubicBezTo>
                <a:cubicBezTo>
                  <a:pt x="0" y="679303"/>
                  <a:pt x="7518" y="669913"/>
                  <a:pt x="18792" y="669913"/>
                </a:cubicBezTo>
                <a:cubicBezTo>
                  <a:pt x="18792" y="669913"/>
                  <a:pt x="18792" y="669913"/>
                  <a:pt x="75170" y="669913"/>
                </a:cubicBezTo>
                <a:cubicBezTo>
                  <a:pt x="75170" y="669913"/>
                  <a:pt x="75170" y="669913"/>
                  <a:pt x="75170" y="185376"/>
                </a:cubicBezTo>
                <a:cubicBezTo>
                  <a:pt x="75170" y="145937"/>
                  <a:pt x="107118" y="112132"/>
                  <a:pt x="148462" y="112132"/>
                </a:cubicBezTo>
                <a:close/>
                <a:moveTo>
                  <a:pt x="439670" y="36520"/>
                </a:moveTo>
                <a:cubicBezTo>
                  <a:pt x="422742" y="36520"/>
                  <a:pt x="409574" y="49690"/>
                  <a:pt x="409574" y="66624"/>
                </a:cubicBezTo>
                <a:cubicBezTo>
                  <a:pt x="409574" y="79794"/>
                  <a:pt x="434028" y="136239"/>
                  <a:pt x="458480" y="185157"/>
                </a:cubicBezTo>
                <a:cubicBezTo>
                  <a:pt x="458480" y="185157"/>
                  <a:pt x="458480" y="185157"/>
                  <a:pt x="584508" y="185157"/>
                </a:cubicBezTo>
                <a:cubicBezTo>
                  <a:pt x="608960" y="136239"/>
                  <a:pt x="633414" y="79794"/>
                  <a:pt x="633414" y="66624"/>
                </a:cubicBezTo>
                <a:cubicBezTo>
                  <a:pt x="633414" y="49690"/>
                  <a:pt x="620246" y="36520"/>
                  <a:pt x="603318" y="36520"/>
                </a:cubicBezTo>
                <a:cubicBezTo>
                  <a:pt x="593912" y="36520"/>
                  <a:pt x="584508" y="42164"/>
                  <a:pt x="578864" y="49690"/>
                </a:cubicBezTo>
                <a:cubicBezTo>
                  <a:pt x="575102" y="55335"/>
                  <a:pt x="569460" y="59098"/>
                  <a:pt x="561936" y="59098"/>
                </a:cubicBezTo>
                <a:cubicBezTo>
                  <a:pt x="556292" y="59098"/>
                  <a:pt x="550650" y="55335"/>
                  <a:pt x="546888" y="49690"/>
                </a:cubicBezTo>
                <a:cubicBezTo>
                  <a:pt x="535602" y="32757"/>
                  <a:pt x="507386" y="32757"/>
                  <a:pt x="496100" y="49690"/>
                </a:cubicBezTo>
                <a:cubicBezTo>
                  <a:pt x="492338" y="55335"/>
                  <a:pt x="486696" y="59098"/>
                  <a:pt x="481052" y="59098"/>
                </a:cubicBezTo>
                <a:cubicBezTo>
                  <a:pt x="475410" y="59098"/>
                  <a:pt x="467886" y="55335"/>
                  <a:pt x="466004" y="49690"/>
                </a:cubicBezTo>
                <a:cubicBezTo>
                  <a:pt x="460362" y="42164"/>
                  <a:pt x="450956" y="36520"/>
                  <a:pt x="439670" y="36520"/>
                </a:cubicBezTo>
                <a:close/>
                <a:moveTo>
                  <a:pt x="439972" y="0"/>
                </a:moveTo>
                <a:cubicBezTo>
                  <a:pt x="454964" y="0"/>
                  <a:pt x="469958" y="5633"/>
                  <a:pt x="481202" y="15022"/>
                </a:cubicBezTo>
                <a:cubicBezTo>
                  <a:pt x="503690" y="-3756"/>
                  <a:pt x="539298" y="-3756"/>
                  <a:pt x="561786" y="15022"/>
                </a:cubicBezTo>
                <a:cubicBezTo>
                  <a:pt x="573030" y="5633"/>
                  <a:pt x="588022" y="0"/>
                  <a:pt x="603014" y="0"/>
                </a:cubicBezTo>
                <a:cubicBezTo>
                  <a:pt x="640496" y="0"/>
                  <a:pt x="670480" y="30045"/>
                  <a:pt x="670480" y="67602"/>
                </a:cubicBezTo>
                <a:cubicBezTo>
                  <a:pt x="670480" y="92014"/>
                  <a:pt x="638622" y="159616"/>
                  <a:pt x="619882" y="197173"/>
                </a:cubicBezTo>
                <a:cubicBezTo>
                  <a:pt x="726702" y="253508"/>
                  <a:pt x="781050" y="345522"/>
                  <a:pt x="781050" y="465704"/>
                </a:cubicBezTo>
                <a:cubicBezTo>
                  <a:pt x="781050" y="465704"/>
                  <a:pt x="781050" y="465704"/>
                  <a:pt x="781050" y="615931"/>
                </a:cubicBezTo>
                <a:cubicBezTo>
                  <a:pt x="781050" y="625321"/>
                  <a:pt x="773554" y="632832"/>
                  <a:pt x="762310" y="632832"/>
                </a:cubicBezTo>
                <a:cubicBezTo>
                  <a:pt x="752940" y="632832"/>
                  <a:pt x="745442" y="625321"/>
                  <a:pt x="745442" y="615931"/>
                </a:cubicBezTo>
                <a:cubicBezTo>
                  <a:pt x="745442" y="615931"/>
                  <a:pt x="745442" y="615931"/>
                  <a:pt x="745442" y="465704"/>
                </a:cubicBezTo>
                <a:cubicBezTo>
                  <a:pt x="745442" y="354912"/>
                  <a:pt x="692970" y="272287"/>
                  <a:pt x="591770" y="223463"/>
                </a:cubicBezTo>
                <a:cubicBezTo>
                  <a:pt x="591770" y="223463"/>
                  <a:pt x="591770" y="223463"/>
                  <a:pt x="451216" y="223463"/>
                </a:cubicBezTo>
                <a:cubicBezTo>
                  <a:pt x="350018" y="272287"/>
                  <a:pt x="299418" y="354912"/>
                  <a:pt x="299418" y="465704"/>
                </a:cubicBezTo>
                <a:cubicBezTo>
                  <a:pt x="299418" y="465704"/>
                  <a:pt x="299418" y="465704"/>
                  <a:pt x="299418" y="615931"/>
                </a:cubicBezTo>
                <a:cubicBezTo>
                  <a:pt x="299418" y="625321"/>
                  <a:pt x="290048" y="632832"/>
                  <a:pt x="280678" y="632832"/>
                </a:cubicBezTo>
                <a:cubicBezTo>
                  <a:pt x="269434" y="632832"/>
                  <a:pt x="261938" y="625321"/>
                  <a:pt x="261938" y="615931"/>
                </a:cubicBezTo>
                <a:cubicBezTo>
                  <a:pt x="261938" y="615931"/>
                  <a:pt x="261938" y="615931"/>
                  <a:pt x="261938" y="465704"/>
                </a:cubicBezTo>
                <a:cubicBezTo>
                  <a:pt x="261938" y="345522"/>
                  <a:pt x="316284" y="253508"/>
                  <a:pt x="423106" y="197173"/>
                </a:cubicBezTo>
                <a:cubicBezTo>
                  <a:pt x="404366" y="159616"/>
                  <a:pt x="372506" y="92014"/>
                  <a:pt x="372506" y="67602"/>
                </a:cubicBezTo>
                <a:cubicBezTo>
                  <a:pt x="372506" y="30045"/>
                  <a:pt x="402492" y="0"/>
                  <a:pt x="4399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3" name="Freeform: Shape 382">
            <a:extLst>
              <a:ext uri="{FF2B5EF4-FFF2-40B4-BE49-F238E27FC236}">
                <a16:creationId xmlns:a16="http://schemas.microsoft.com/office/drawing/2014/main" id="{6BE7B6C9-2592-429D-8DE4-4A094B07C2C6}"/>
              </a:ext>
            </a:extLst>
          </p:cNvPr>
          <p:cNvSpPr>
            <a:spLocks/>
          </p:cNvSpPr>
          <p:nvPr/>
        </p:nvSpPr>
        <p:spPr bwMode="auto">
          <a:xfrm>
            <a:off x="4930875" y="4340176"/>
            <a:ext cx="447405" cy="520967"/>
          </a:xfrm>
          <a:custGeom>
            <a:avLst/>
            <a:gdLst>
              <a:gd name="connsiteX0" fmla="*/ 633777 w 895715"/>
              <a:gd name="connsiteY0" fmla="*/ 595313 h 1042988"/>
              <a:gd name="connsiteX1" fmla="*/ 633777 w 895715"/>
              <a:gd name="connsiteY1" fmla="*/ 793751 h 1042988"/>
              <a:gd name="connsiteX2" fmla="*/ 830627 w 895715"/>
              <a:gd name="connsiteY2" fmla="*/ 595313 h 1042988"/>
              <a:gd name="connsiteX3" fmla="*/ 398827 w 895715"/>
              <a:gd name="connsiteY3" fmla="*/ 595313 h 1042988"/>
              <a:gd name="connsiteX4" fmla="*/ 597265 w 895715"/>
              <a:gd name="connsiteY4" fmla="*/ 793751 h 1042988"/>
              <a:gd name="connsiteX5" fmla="*/ 597265 w 895715"/>
              <a:gd name="connsiteY5" fmla="*/ 595313 h 1042988"/>
              <a:gd name="connsiteX6" fmla="*/ 744902 w 895715"/>
              <a:gd name="connsiteY6" fmla="*/ 422275 h 1042988"/>
              <a:gd name="connsiteX7" fmla="*/ 651239 w 895715"/>
              <a:gd name="connsiteY7" fmla="*/ 558800 h 1042988"/>
              <a:gd name="connsiteX8" fmla="*/ 840151 w 895715"/>
              <a:gd name="connsiteY8" fmla="*/ 558800 h 1042988"/>
              <a:gd name="connsiteX9" fmla="*/ 486139 w 895715"/>
              <a:gd name="connsiteY9" fmla="*/ 422275 h 1042988"/>
              <a:gd name="connsiteX10" fmla="*/ 389302 w 895715"/>
              <a:gd name="connsiteY10" fmla="*/ 558800 h 1042988"/>
              <a:gd name="connsiteX11" fmla="*/ 579802 w 895715"/>
              <a:gd name="connsiteY11" fmla="*/ 558800 h 1042988"/>
              <a:gd name="connsiteX12" fmla="*/ 521064 w 895715"/>
              <a:gd name="connsiteY12" fmla="*/ 409575 h 1042988"/>
              <a:gd name="connsiteX13" fmla="*/ 614727 w 895715"/>
              <a:gd name="connsiteY13" fmla="*/ 544513 h 1042988"/>
              <a:gd name="connsiteX14" fmla="*/ 709977 w 895715"/>
              <a:gd name="connsiteY14" fmla="*/ 409575 h 1042988"/>
              <a:gd name="connsiteX15" fmla="*/ 480125 w 895715"/>
              <a:gd name="connsiteY15" fmla="*/ 371475 h 1042988"/>
              <a:gd name="connsiteX16" fmla="*/ 485767 w 895715"/>
              <a:gd name="connsiteY16" fmla="*/ 371475 h 1042988"/>
              <a:gd name="connsiteX17" fmla="*/ 745275 w 895715"/>
              <a:gd name="connsiteY17" fmla="*/ 371475 h 1042988"/>
              <a:gd name="connsiteX18" fmla="*/ 750917 w 895715"/>
              <a:gd name="connsiteY18" fmla="*/ 371475 h 1042988"/>
              <a:gd name="connsiteX19" fmla="*/ 752797 w 895715"/>
              <a:gd name="connsiteY19" fmla="*/ 373358 h 1042988"/>
              <a:gd name="connsiteX20" fmla="*/ 754678 w 895715"/>
              <a:gd name="connsiteY20" fmla="*/ 373358 h 1042988"/>
              <a:gd name="connsiteX21" fmla="*/ 756558 w 895715"/>
              <a:gd name="connsiteY21" fmla="*/ 375241 h 1042988"/>
              <a:gd name="connsiteX22" fmla="*/ 758439 w 895715"/>
              <a:gd name="connsiteY22" fmla="*/ 377124 h 1042988"/>
              <a:gd name="connsiteX23" fmla="*/ 760319 w 895715"/>
              <a:gd name="connsiteY23" fmla="*/ 379006 h 1042988"/>
              <a:gd name="connsiteX24" fmla="*/ 762200 w 895715"/>
              <a:gd name="connsiteY24" fmla="*/ 379006 h 1042988"/>
              <a:gd name="connsiteX25" fmla="*/ 891955 w 895715"/>
              <a:gd name="connsiteY25" fmla="*/ 567291 h 1042988"/>
              <a:gd name="connsiteX26" fmla="*/ 893835 w 895715"/>
              <a:gd name="connsiteY26" fmla="*/ 569174 h 1042988"/>
              <a:gd name="connsiteX27" fmla="*/ 893835 w 895715"/>
              <a:gd name="connsiteY27" fmla="*/ 571057 h 1042988"/>
              <a:gd name="connsiteX28" fmla="*/ 893835 w 895715"/>
              <a:gd name="connsiteY28" fmla="*/ 572940 h 1042988"/>
              <a:gd name="connsiteX29" fmla="*/ 895715 w 895715"/>
              <a:gd name="connsiteY29" fmla="*/ 574823 h 1042988"/>
              <a:gd name="connsiteX30" fmla="*/ 895715 w 895715"/>
              <a:gd name="connsiteY30" fmla="*/ 576706 h 1042988"/>
              <a:gd name="connsiteX31" fmla="*/ 895715 w 895715"/>
              <a:gd name="connsiteY31" fmla="*/ 578588 h 1042988"/>
              <a:gd name="connsiteX32" fmla="*/ 895715 w 895715"/>
              <a:gd name="connsiteY32" fmla="*/ 580471 h 1042988"/>
              <a:gd name="connsiteX33" fmla="*/ 893835 w 895715"/>
              <a:gd name="connsiteY33" fmla="*/ 580471 h 1042988"/>
              <a:gd name="connsiteX34" fmla="*/ 893835 w 895715"/>
              <a:gd name="connsiteY34" fmla="*/ 584237 h 1042988"/>
              <a:gd name="connsiteX35" fmla="*/ 891955 w 895715"/>
              <a:gd name="connsiteY35" fmla="*/ 586120 h 1042988"/>
              <a:gd name="connsiteX36" fmla="*/ 891955 w 895715"/>
              <a:gd name="connsiteY36" fmla="*/ 588003 h 1042988"/>
              <a:gd name="connsiteX37" fmla="*/ 890073 w 895715"/>
              <a:gd name="connsiteY37" fmla="*/ 589886 h 1042988"/>
              <a:gd name="connsiteX38" fmla="*/ 628684 w 895715"/>
              <a:gd name="connsiteY38" fmla="*/ 851602 h 1042988"/>
              <a:gd name="connsiteX39" fmla="*/ 624923 w 895715"/>
              <a:gd name="connsiteY39" fmla="*/ 853484 h 1042988"/>
              <a:gd name="connsiteX40" fmla="*/ 624923 w 895715"/>
              <a:gd name="connsiteY40" fmla="*/ 855367 h 1042988"/>
              <a:gd name="connsiteX41" fmla="*/ 623043 w 895715"/>
              <a:gd name="connsiteY41" fmla="*/ 855367 h 1042988"/>
              <a:gd name="connsiteX42" fmla="*/ 621163 w 895715"/>
              <a:gd name="connsiteY42" fmla="*/ 855367 h 1042988"/>
              <a:gd name="connsiteX43" fmla="*/ 619282 w 895715"/>
              <a:gd name="connsiteY43" fmla="*/ 857250 h 1042988"/>
              <a:gd name="connsiteX44" fmla="*/ 615521 w 895715"/>
              <a:gd name="connsiteY44" fmla="*/ 857250 h 1042988"/>
              <a:gd name="connsiteX45" fmla="*/ 611760 w 895715"/>
              <a:gd name="connsiteY45" fmla="*/ 857250 h 1042988"/>
              <a:gd name="connsiteX46" fmla="*/ 609879 w 895715"/>
              <a:gd name="connsiteY46" fmla="*/ 855367 h 1042988"/>
              <a:gd name="connsiteX47" fmla="*/ 607999 w 895715"/>
              <a:gd name="connsiteY47" fmla="*/ 855367 h 1042988"/>
              <a:gd name="connsiteX48" fmla="*/ 606119 w 895715"/>
              <a:gd name="connsiteY48" fmla="*/ 855367 h 1042988"/>
              <a:gd name="connsiteX49" fmla="*/ 604238 w 895715"/>
              <a:gd name="connsiteY49" fmla="*/ 853484 h 1042988"/>
              <a:gd name="connsiteX50" fmla="*/ 602358 w 895715"/>
              <a:gd name="connsiteY50" fmla="*/ 851602 h 1042988"/>
              <a:gd name="connsiteX51" fmla="*/ 340968 w 895715"/>
              <a:gd name="connsiteY51" fmla="*/ 589886 h 1042988"/>
              <a:gd name="connsiteX52" fmla="*/ 339088 w 895715"/>
              <a:gd name="connsiteY52" fmla="*/ 588003 h 1042988"/>
              <a:gd name="connsiteX53" fmla="*/ 339088 w 895715"/>
              <a:gd name="connsiteY53" fmla="*/ 586120 h 1042988"/>
              <a:gd name="connsiteX54" fmla="*/ 337207 w 895715"/>
              <a:gd name="connsiteY54" fmla="*/ 584237 h 1042988"/>
              <a:gd name="connsiteX55" fmla="*/ 335327 w 895715"/>
              <a:gd name="connsiteY55" fmla="*/ 580471 h 1042988"/>
              <a:gd name="connsiteX56" fmla="*/ 335327 w 895715"/>
              <a:gd name="connsiteY56" fmla="*/ 578588 h 1042988"/>
              <a:gd name="connsiteX57" fmla="*/ 335327 w 895715"/>
              <a:gd name="connsiteY57" fmla="*/ 576706 h 1042988"/>
              <a:gd name="connsiteX58" fmla="*/ 335327 w 895715"/>
              <a:gd name="connsiteY58" fmla="*/ 574823 h 1042988"/>
              <a:gd name="connsiteX59" fmla="*/ 335327 w 895715"/>
              <a:gd name="connsiteY59" fmla="*/ 572940 h 1042988"/>
              <a:gd name="connsiteX60" fmla="*/ 337207 w 895715"/>
              <a:gd name="connsiteY60" fmla="*/ 571057 h 1042988"/>
              <a:gd name="connsiteX61" fmla="*/ 337207 w 895715"/>
              <a:gd name="connsiteY61" fmla="*/ 569174 h 1042988"/>
              <a:gd name="connsiteX62" fmla="*/ 339088 w 895715"/>
              <a:gd name="connsiteY62" fmla="*/ 567291 h 1042988"/>
              <a:gd name="connsiteX63" fmla="*/ 468842 w 895715"/>
              <a:gd name="connsiteY63" fmla="*/ 379006 h 1042988"/>
              <a:gd name="connsiteX64" fmla="*/ 470723 w 895715"/>
              <a:gd name="connsiteY64" fmla="*/ 379006 h 1042988"/>
              <a:gd name="connsiteX65" fmla="*/ 472603 w 895715"/>
              <a:gd name="connsiteY65" fmla="*/ 377124 h 1042988"/>
              <a:gd name="connsiteX66" fmla="*/ 474484 w 895715"/>
              <a:gd name="connsiteY66" fmla="*/ 375241 h 1042988"/>
              <a:gd name="connsiteX67" fmla="*/ 476364 w 895715"/>
              <a:gd name="connsiteY67" fmla="*/ 373358 h 1042988"/>
              <a:gd name="connsiteX68" fmla="*/ 478245 w 895715"/>
              <a:gd name="connsiteY68" fmla="*/ 373358 h 1042988"/>
              <a:gd name="connsiteX69" fmla="*/ 480125 w 895715"/>
              <a:gd name="connsiteY69" fmla="*/ 371475 h 1042988"/>
              <a:gd name="connsiteX70" fmla="*/ 261694 w 895715"/>
              <a:gd name="connsiteY70" fmla="*/ 224145 h 1042988"/>
              <a:gd name="connsiteX71" fmla="*/ 275668 w 895715"/>
              <a:gd name="connsiteY71" fmla="*/ 229829 h 1042988"/>
              <a:gd name="connsiteX72" fmla="*/ 275668 w 895715"/>
              <a:gd name="connsiteY72" fmla="*/ 256356 h 1042988"/>
              <a:gd name="connsiteX73" fmla="*/ 256720 w 895715"/>
              <a:gd name="connsiteY73" fmla="*/ 275304 h 1042988"/>
              <a:gd name="connsiteX74" fmla="*/ 243457 w 895715"/>
              <a:gd name="connsiteY74" fmla="*/ 280988 h 1042988"/>
              <a:gd name="connsiteX75" fmla="*/ 230193 w 895715"/>
              <a:gd name="connsiteY75" fmla="*/ 275304 h 1042988"/>
              <a:gd name="connsiteX76" fmla="*/ 230193 w 895715"/>
              <a:gd name="connsiteY76" fmla="*/ 248777 h 1042988"/>
              <a:gd name="connsiteX77" fmla="*/ 249141 w 895715"/>
              <a:gd name="connsiteY77" fmla="*/ 229829 h 1042988"/>
              <a:gd name="connsiteX78" fmla="*/ 261694 w 895715"/>
              <a:gd name="connsiteY78" fmla="*/ 224145 h 1042988"/>
              <a:gd name="connsiteX79" fmla="*/ 187127 w 895715"/>
              <a:gd name="connsiteY79" fmla="*/ 0 h 1042988"/>
              <a:gd name="connsiteX80" fmla="*/ 305604 w 895715"/>
              <a:gd name="connsiteY80" fmla="*/ 37585 h 1042988"/>
              <a:gd name="connsiteX81" fmla="*/ 661033 w 895715"/>
              <a:gd name="connsiteY81" fmla="*/ 311957 h 1042988"/>
              <a:gd name="connsiteX82" fmla="*/ 645988 w 895715"/>
              <a:gd name="connsiteY82" fmla="*/ 334508 h 1042988"/>
              <a:gd name="connsiteX83" fmla="*/ 623421 w 895715"/>
              <a:gd name="connsiteY83" fmla="*/ 321353 h 1042988"/>
              <a:gd name="connsiteX84" fmla="*/ 298081 w 895715"/>
              <a:gd name="connsiteY84" fmla="*/ 73291 h 1042988"/>
              <a:gd name="connsiteX85" fmla="*/ 284917 w 895715"/>
              <a:gd name="connsiteY85" fmla="*/ 67653 h 1042988"/>
              <a:gd name="connsiteX86" fmla="*/ 211575 w 895715"/>
              <a:gd name="connsiteY86" fmla="*/ 37585 h 1042988"/>
              <a:gd name="connsiteX87" fmla="*/ 241664 w 895715"/>
              <a:gd name="connsiteY87" fmla="*/ 142824 h 1042988"/>
              <a:gd name="connsiteX88" fmla="*/ 239783 w 895715"/>
              <a:gd name="connsiteY88" fmla="*/ 159737 h 1042988"/>
              <a:gd name="connsiteX89" fmla="*/ 51726 w 895715"/>
              <a:gd name="connsiteY89" fmla="*/ 407799 h 1042988"/>
              <a:gd name="connsiteX90" fmla="*/ 38562 w 895715"/>
              <a:gd name="connsiteY90" fmla="*/ 458539 h 1042988"/>
              <a:gd name="connsiteX91" fmla="*/ 64890 w 895715"/>
              <a:gd name="connsiteY91" fmla="*/ 501762 h 1042988"/>
              <a:gd name="connsiteX92" fmla="*/ 72412 w 895715"/>
              <a:gd name="connsiteY92" fmla="*/ 509279 h 1042988"/>
              <a:gd name="connsiteX93" fmla="*/ 113785 w 895715"/>
              <a:gd name="connsiteY93" fmla="*/ 511158 h 1042988"/>
              <a:gd name="connsiteX94" fmla="*/ 200291 w 895715"/>
              <a:gd name="connsiteY94" fmla="*/ 458539 h 1042988"/>
              <a:gd name="connsiteX95" fmla="*/ 239783 w 895715"/>
              <a:gd name="connsiteY95" fmla="*/ 447263 h 1042988"/>
              <a:gd name="connsiteX96" fmla="*/ 279276 w 895715"/>
              <a:gd name="connsiteY96" fmla="*/ 447263 h 1042988"/>
              <a:gd name="connsiteX97" fmla="*/ 335693 w 895715"/>
              <a:gd name="connsiteY97" fmla="*/ 390886 h 1042988"/>
              <a:gd name="connsiteX98" fmla="*/ 354499 w 895715"/>
              <a:gd name="connsiteY98" fmla="*/ 372093 h 1042988"/>
              <a:gd name="connsiteX99" fmla="*/ 373304 w 895715"/>
              <a:gd name="connsiteY99" fmla="*/ 390886 h 1042988"/>
              <a:gd name="connsiteX100" fmla="*/ 298081 w 895715"/>
              <a:gd name="connsiteY100" fmla="*/ 482969 h 1042988"/>
              <a:gd name="connsiteX101" fmla="*/ 213455 w 895715"/>
              <a:gd name="connsiteY101" fmla="*/ 612638 h 1042988"/>
              <a:gd name="connsiteX102" fmla="*/ 141993 w 895715"/>
              <a:gd name="connsiteY102" fmla="*/ 819356 h 1042988"/>
              <a:gd name="connsiteX103" fmla="*/ 472975 w 895715"/>
              <a:gd name="connsiteY103" fmla="*/ 819356 h 1042988"/>
              <a:gd name="connsiteX104" fmla="*/ 491781 w 895715"/>
              <a:gd name="connsiteY104" fmla="*/ 838149 h 1042988"/>
              <a:gd name="connsiteX105" fmla="*/ 472975 w 895715"/>
              <a:gd name="connsiteY105" fmla="*/ 856942 h 1042988"/>
              <a:gd name="connsiteX106" fmla="*/ 123188 w 895715"/>
              <a:gd name="connsiteY106" fmla="*/ 856942 h 1042988"/>
              <a:gd name="connsiteX107" fmla="*/ 87457 w 895715"/>
              <a:gd name="connsiteY107" fmla="*/ 883251 h 1042988"/>
              <a:gd name="connsiteX108" fmla="*/ 57367 w 895715"/>
              <a:gd name="connsiteY108" fmla="*/ 982852 h 1042988"/>
              <a:gd name="connsiteX109" fmla="*/ 59248 w 895715"/>
              <a:gd name="connsiteY109" fmla="*/ 997886 h 1042988"/>
              <a:gd name="connsiteX110" fmla="*/ 74293 w 895715"/>
              <a:gd name="connsiteY110" fmla="*/ 1005403 h 1042988"/>
              <a:gd name="connsiteX111" fmla="*/ 672316 w 895715"/>
              <a:gd name="connsiteY111" fmla="*/ 1005403 h 1042988"/>
              <a:gd name="connsiteX112" fmla="*/ 687361 w 895715"/>
              <a:gd name="connsiteY112" fmla="*/ 997886 h 1042988"/>
              <a:gd name="connsiteX113" fmla="*/ 689241 w 895715"/>
              <a:gd name="connsiteY113" fmla="*/ 982852 h 1042988"/>
              <a:gd name="connsiteX114" fmla="*/ 674197 w 895715"/>
              <a:gd name="connsiteY114" fmla="*/ 932112 h 1042988"/>
              <a:gd name="connsiteX115" fmla="*/ 168321 w 895715"/>
              <a:gd name="connsiteY115" fmla="*/ 932112 h 1042988"/>
              <a:gd name="connsiteX116" fmla="*/ 149516 w 895715"/>
              <a:gd name="connsiteY116" fmla="*/ 913319 h 1042988"/>
              <a:gd name="connsiteX117" fmla="*/ 168321 w 895715"/>
              <a:gd name="connsiteY117" fmla="*/ 894527 h 1042988"/>
              <a:gd name="connsiteX118" fmla="*/ 689241 w 895715"/>
              <a:gd name="connsiteY118" fmla="*/ 894527 h 1042988"/>
              <a:gd name="connsiteX119" fmla="*/ 706167 w 895715"/>
              <a:gd name="connsiteY119" fmla="*/ 907681 h 1042988"/>
              <a:gd name="connsiteX120" fmla="*/ 724972 w 895715"/>
              <a:gd name="connsiteY120" fmla="*/ 971576 h 1042988"/>
              <a:gd name="connsiteX121" fmla="*/ 717450 w 895715"/>
              <a:gd name="connsiteY121" fmla="*/ 1020437 h 1042988"/>
              <a:gd name="connsiteX122" fmla="*/ 672316 w 895715"/>
              <a:gd name="connsiteY122" fmla="*/ 1042988 h 1042988"/>
              <a:gd name="connsiteX123" fmla="*/ 74293 w 895715"/>
              <a:gd name="connsiteY123" fmla="*/ 1042988 h 1042988"/>
              <a:gd name="connsiteX124" fmla="*/ 31039 w 895715"/>
              <a:gd name="connsiteY124" fmla="*/ 1020437 h 1042988"/>
              <a:gd name="connsiteX125" fmla="*/ 21637 w 895715"/>
              <a:gd name="connsiteY125" fmla="*/ 971576 h 1042988"/>
              <a:gd name="connsiteX126" fmla="*/ 51726 w 895715"/>
              <a:gd name="connsiteY126" fmla="*/ 871976 h 1042988"/>
              <a:gd name="connsiteX127" fmla="*/ 104382 w 895715"/>
              <a:gd name="connsiteY127" fmla="*/ 821236 h 1042988"/>
              <a:gd name="connsiteX128" fmla="*/ 187127 w 895715"/>
              <a:gd name="connsiteY128" fmla="*/ 586328 h 1042988"/>
              <a:gd name="connsiteX129" fmla="*/ 260470 w 895715"/>
              <a:gd name="connsiteY129" fmla="*/ 484849 h 1042988"/>
              <a:gd name="connsiteX130" fmla="*/ 239783 w 895715"/>
              <a:gd name="connsiteY130" fmla="*/ 484849 h 1042988"/>
              <a:gd name="connsiteX131" fmla="*/ 220978 w 895715"/>
              <a:gd name="connsiteY131" fmla="*/ 490486 h 1042988"/>
              <a:gd name="connsiteX132" fmla="*/ 134471 w 895715"/>
              <a:gd name="connsiteY132" fmla="*/ 543105 h 1042988"/>
              <a:gd name="connsiteX133" fmla="*/ 94979 w 895715"/>
              <a:gd name="connsiteY133" fmla="*/ 554381 h 1042988"/>
              <a:gd name="connsiteX134" fmla="*/ 49845 w 895715"/>
              <a:gd name="connsiteY134" fmla="*/ 539347 h 1042988"/>
              <a:gd name="connsiteX135" fmla="*/ 42323 w 895715"/>
              <a:gd name="connsiteY135" fmla="*/ 531830 h 1042988"/>
              <a:gd name="connsiteX136" fmla="*/ 950 w 895715"/>
              <a:gd name="connsiteY136" fmla="*/ 462297 h 1042988"/>
              <a:gd name="connsiteX137" fmla="*/ 21637 w 895715"/>
              <a:gd name="connsiteY137" fmla="*/ 385248 h 1042988"/>
              <a:gd name="connsiteX138" fmla="*/ 204052 w 895715"/>
              <a:gd name="connsiteY138" fmla="*/ 144703 h 1042988"/>
              <a:gd name="connsiteX139" fmla="*/ 168321 w 895715"/>
              <a:gd name="connsiteY139" fmla="*/ 22551 h 1042988"/>
              <a:gd name="connsiteX140" fmla="*/ 172083 w 895715"/>
              <a:gd name="connsiteY140" fmla="*/ 7517 h 1042988"/>
              <a:gd name="connsiteX141" fmla="*/ 187127 w 895715"/>
              <a:gd name="connsiteY141" fmla="*/ 0 h 104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895715" h="1042988">
                <a:moveTo>
                  <a:pt x="633777" y="595313"/>
                </a:moveTo>
                <a:lnTo>
                  <a:pt x="633777" y="793751"/>
                </a:lnTo>
                <a:lnTo>
                  <a:pt x="830627" y="595313"/>
                </a:lnTo>
                <a:close/>
                <a:moveTo>
                  <a:pt x="398827" y="595313"/>
                </a:moveTo>
                <a:lnTo>
                  <a:pt x="597265" y="793751"/>
                </a:lnTo>
                <a:lnTo>
                  <a:pt x="597265" y="595313"/>
                </a:lnTo>
                <a:close/>
                <a:moveTo>
                  <a:pt x="744902" y="422275"/>
                </a:moveTo>
                <a:lnTo>
                  <a:pt x="651239" y="558800"/>
                </a:lnTo>
                <a:lnTo>
                  <a:pt x="840151" y="558800"/>
                </a:lnTo>
                <a:close/>
                <a:moveTo>
                  <a:pt x="486139" y="422275"/>
                </a:moveTo>
                <a:lnTo>
                  <a:pt x="389302" y="558800"/>
                </a:lnTo>
                <a:lnTo>
                  <a:pt x="579802" y="558800"/>
                </a:lnTo>
                <a:close/>
                <a:moveTo>
                  <a:pt x="521064" y="409575"/>
                </a:moveTo>
                <a:lnTo>
                  <a:pt x="614727" y="544513"/>
                </a:lnTo>
                <a:lnTo>
                  <a:pt x="709977" y="409575"/>
                </a:lnTo>
                <a:close/>
                <a:moveTo>
                  <a:pt x="480125" y="371475"/>
                </a:moveTo>
                <a:cubicBezTo>
                  <a:pt x="482006" y="371475"/>
                  <a:pt x="483886" y="371475"/>
                  <a:pt x="485767" y="371475"/>
                </a:cubicBezTo>
                <a:cubicBezTo>
                  <a:pt x="485767" y="371475"/>
                  <a:pt x="485767" y="371475"/>
                  <a:pt x="745275" y="371475"/>
                </a:cubicBezTo>
                <a:cubicBezTo>
                  <a:pt x="747156" y="371475"/>
                  <a:pt x="749036" y="371475"/>
                  <a:pt x="750917" y="371475"/>
                </a:cubicBezTo>
                <a:cubicBezTo>
                  <a:pt x="750917" y="373358"/>
                  <a:pt x="750917" y="373358"/>
                  <a:pt x="752797" y="373358"/>
                </a:cubicBezTo>
                <a:cubicBezTo>
                  <a:pt x="752797" y="373358"/>
                  <a:pt x="754678" y="373358"/>
                  <a:pt x="754678" y="373358"/>
                </a:cubicBezTo>
                <a:cubicBezTo>
                  <a:pt x="756558" y="375241"/>
                  <a:pt x="756558" y="375241"/>
                  <a:pt x="756558" y="375241"/>
                </a:cubicBezTo>
                <a:cubicBezTo>
                  <a:pt x="756558" y="375241"/>
                  <a:pt x="758439" y="377124"/>
                  <a:pt x="758439" y="377124"/>
                </a:cubicBezTo>
                <a:cubicBezTo>
                  <a:pt x="760319" y="377124"/>
                  <a:pt x="760319" y="377124"/>
                  <a:pt x="760319" y="379006"/>
                </a:cubicBezTo>
                <a:cubicBezTo>
                  <a:pt x="760319" y="379006"/>
                  <a:pt x="760319" y="379006"/>
                  <a:pt x="762200" y="379006"/>
                </a:cubicBezTo>
                <a:cubicBezTo>
                  <a:pt x="762200" y="379006"/>
                  <a:pt x="762200" y="379006"/>
                  <a:pt x="891955" y="567291"/>
                </a:cubicBezTo>
                <a:cubicBezTo>
                  <a:pt x="893835" y="569174"/>
                  <a:pt x="893835" y="569174"/>
                  <a:pt x="893835" y="569174"/>
                </a:cubicBezTo>
                <a:cubicBezTo>
                  <a:pt x="893835" y="569174"/>
                  <a:pt x="893835" y="571057"/>
                  <a:pt x="893835" y="571057"/>
                </a:cubicBezTo>
                <a:cubicBezTo>
                  <a:pt x="893835" y="571057"/>
                  <a:pt x="893835" y="572940"/>
                  <a:pt x="893835" y="572940"/>
                </a:cubicBezTo>
                <a:cubicBezTo>
                  <a:pt x="893835" y="572940"/>
                  <a:pt x="895715" y="572940"/>
                  <a:pt x="895715" y="574823"/>
                </a:cubicBezTo>
                <a:cubicBezTo>
                  <a:pt x="895715" y="574823"/>
                  <a:pt x="895715" y="574823"/>
                  <a:pt x="895715" y="576706"/>
                </a:cubicBezTo>
                <a:cubicBezTo>
                  <a:pt x="895715" y="576706"/>
                  <a:pt x="895715" y="576706"/>
                  <a:pt x="895715" y="578588"/>
                </a:cubicBezTo>
                <a:cubicBezTo>
                  <a:pt x="895715" y="578588"/>
                  <a:pt x="895715" y="578588"/>
                  <a:pt x="895715" y="580471"/>
                </a:cubicBezTo>
                <a:cubicBezTo>
                  <a:pt x="895715" y="580471"/>
                  <a:pt x="893835" y="580471"/>
                  <a:pt x="893835" y="580471"/>
                </a:cubicBezTo>
                <a:cubicBezTo>
                  <a:pt x="893835" y="582354"/>
                  <a:pt x="893835" y="582354"/>
                  <a:pt x="893835" y="584237"/>
                </a:cubicBezTo>
                <a:cubicBezTo>
                  <a:pt x="893835" y="586120"/>
                  <a:pt x="891955" y="586120"/>
                  <a:pt x="891955" y="586120"/>
                </a:cubicBezTo>
                <a:cubicBezTo>
                  <a:pt x="891955" y="586120"/>
                  <a:pt x="891955" y="588003"/>
                  <a:pt x="891955" y="588003"/>
                </a:cubicBezTo>
                <a:cubicBezTo>
                  <a:pt x="891955" y="588003"/>
                  <a:pt x="890073" y="589886"/>
                  <a:pt x="890073" y="589886"/>
                </a:cubicBezTo>
                <a:cubicBezTo>
                  <a:pt x="890073" y="589886"/>
                  <a:pt x="890073" y="589886"/>
                  <a:pt x="628684" y="851602"/>
                </a:cubicBezTo>
                <a:cubicBezTo>
                  <a:pt x="628684" y="853484"/>
                  <a:pt x="626804" y="853484"/>
                  <a:pt x="624923" y="853484"/>
                </a:cubicBezTo>
                <a:cubicBezTo>
                  <a:pt x="624923" y="853484"/>
                  <a:pt x="624923" y="855367"/>
                  <a:pt x="624923" y="855367"/>
                </a:cubicBezTo>
                <a:cubicBezTo>
                  <a:pt x="623043" y="855367"/>
                  <a:pt x="623043" y="855367"/>
                  <a:pt x="623043" y="855367"/>
                </a:cubicBezTo>
                <a:cubicBezTo>
                  <a:pt x="621163" y="855367"/>
                  <a:pt x="621163" y="855367"/>
                  <a:pt x="621163" y="855367"/>
                </a:cubicBezTo>
                <a:cubicBezTo>
                  <a:pt x="619282" y="857250"/>
                  <a:pt x="619282" y="857250"/>
                  <a:pt x="619282" y="857250"/>
                </a:cubicBezTo>
                <a:cubicBezTo>
                  <a:pt x="617401" y="857250"/>
                  <a:pt x="617401" y="857250"/>
                  <a:pt x="615521" y="857250"/>
                </a:cubicBezTo>
                <a:cubicBezTo>
                  <a:pt x="613641" y="857250"/>
                  <a:pt x="613641" y="857250"/>
                  <a:pt x="611760" y="857250"/>
                </a:cubicBezTo>
                <a:cubicBezTo>
                  <a:pt x="611760" y="857250"/>
                  <a:pt x="609879" y="857250"/>
                  <a:pt x="609879" y="855367"/>
                </a:cubicBezTo>
                <a:cubicBezTo>
                  <a:pt x="609879" y="855367"/>
                  <a:pt x="607999" y="855367"/>
                  <a:pt x="607999" y="855367"/>
                </a:cubicBezTo>
                <a:cubicBezTo>
                  <a:pt x="607999" y="855367"/>
                  <a:pt x="607999" y="855367"/>
                  <a:pt x="606119" y="855367"/>
                </a:cubicBezTo>
                <a:cubicBezTo>
                  <a:pt x="606119" y="855367"/>
                  <a:pt x="606119" y="853484"/>
                  <a:pt x="604238" y="853484"/>
                </a:cubicBezTo>
                <a:cubicBezTo>
                  <a:pt x="604238" y="853484"/>
                  <a:pt x="602358" y="853484"/>
                  <a:pt x="602358" y="851602"/>
                </a:cubicBezTo>
                <a:cubicBezTo>
                  <a:pt x="602358" y="851602"/>
                  <a:pt x="602358" y="851602"/>
                  <a:pt x="340968" y="589886"/>
                </a:cubicBezTo>
                <a:cubicBezTo>
                  <a:pt x="340968" y="589886"/>
                  <a:pt x="339088" y="588003"/>
                  <a:pt x="339088" y="588003"/>
                </a:cubicBezTo>
                <a:cubicBezTo>
                  <a:pt x="339088" y="588003"/>
                  <a:pt x="339088" y="586120"/>
                  <a:pt x="339088" y="586120"/>
                </a:cubicBezTo>
                <a:cubicBezTo>
                  <a:pt x="337207" y="586120"/>
                  <a:pt x="337207" y="586120"/>
                  <a:pt x="337207" y="584237"/>
                </a:cubicBezTo>
                <a:cubicBezTo>
                  <a:pt x="337207" y="582354"/>
                  <a:pt x="337207" y="582354"/>
                  <a:pt x="335327" y="580471"/>
                </a:cubicBezTo>
                <a:cubicBezTo>
                  <a:pt x="335327" y="578588"/>
                  <a:pt x="335327" y="578588"/>
                  <a:pt x="335327" y="578588"/>
                </a:cubicBezTo>
                <a:cubicBezTo>
                  <a:pt x="335327" y="576706"/>
                  <a:pt x="335327" y="576706"/>
                  <a:pt x="335327" y="576706"/>
                </a:cubicBezTo>
                <a:cubicBezTo>
                  <a:pt x="335327" y="574823"/>
                  <a:pt x="335327" y="574823"/>
                  <a:pt x="335327" y="574823"/>
                </a:cubicBezTo>
                <a:cubicBezTo>
                  <a:pt x="335327" y="572940"/>
                  <a:pt x="335327" y="572940"/>
                  <a:pt x="335327" y="572940"/>
                </a:cubicBezTo>
                <a:cubicBezTo>
                  <a:pt x="337207" y="572940"/>
                  <a:pt x="337207" y="571057"/>
                  <a:pt x="337207" y="571057"/>
                </a:cubicBezTo>
                <a:cubicBezTo>
                  <a:pt x="337207" y="571057"/>
                  <a:pt x="337207" y="569174"/>
                  <a:pt x="337207" y="569174"/>
                </a:cubicBezTo>
                <a:cubicBezTo>
                  <a:pt x="337207" y="569174"/>
                  <a:pt x="337207" y="569174"/>
                  <a:pt x="339088" y="567291"/>
                </a:cubicBezTo>
                <a:cubicBezTo>
                  <a:pt x="339088" y="567291"/>
                  <a:pt x="339088" y="567291"/>
                  <a:pt x="468842" y="379006"/>
                </a:cubicBezTo>
                <a:cubicBezTo>
                  <a:pt x="470723" y="379006"/>
                  <a:pt x="470723" y="379006"/>
                  <a:pt x="470723" y="379006"/>
                </a:cubicBezTo>
                <a:cubicBezTo>
                  <a:pt x="470723" y="377124"/>
                  <a:pt x="470723" y="377124"/>
                  <a:pt x="472603" y="377124"/>
                </a:cubicBezTo>
                <a:cubicBezTo>
                  <a:pt x="472603" y="377124"/>
                  <a:pt x="472603" y="375241"/>
                  <a:pt x="474484" y="375241"/>
                </a:cubicBezTo>
                <a:cubicBezTo>
                  <a:pt x="474484" y="375241"/>
                  <a:pt x="474484" y="375241"/>
                  <a:pt x="476364" y="373358"/>
                </a:cubicBezTo>
                <a:cubicBezTo>
                  <a:pt x="476364" y="373358"/>
                  <a:pt x="478245" y="373358"/>
                  <a:pt x="478245" y="373358"/>
                </a:cubicBezTo>
                <a:cubicBezTo>
                  <a:pt x="478245" y="373358"/>
                  <a:pt x="480125" y="373358"/>
                  <a:pt x="480125" y="371475"/>
                </a:cubicBezTo>
                <a:close/>
                <a:moveTo>
                  <a:pt x="261694" y="224145"/>
                </a:moveTo>
                <a:cubicBezTo>
                  <a:pt x="266668" y="224145"/>
                  <a:pt x="271879" y="226040"/>
                  <a:pt x="275668" y="229829"/>
                </a:cubicBezTo>
                <a:cubicBezTo>
                  <a:pt x="281352" y="237408"/>
                  <a:pt x="281352" y="248777"/>
                  <a:pt x="275668" y="256356"/>
                </a:cubicBezTo>
                <a:cubicBezTo>
                  <a:pt x="275668" y="256356"/>
                  <a:pt x="275668" y="256356"/>
                  <a:pt x="256720" y="275304"/>
                </a:cubicBezTo>
                <a:cubicBezTo>
                  <a:pt x="252930" y="279093"/>
                  <a:pt x="247246" y="280988"/>
                  <a:pt x="243457" y="280988"/>
                </a:cubicBezTo>
                <a:cubicBezTo>
                  <a:pt x="237772" y="280988"/>
                  <a:pt x="233983" y="279093"/>
                  <a:pt x="230193" y="275304"/>
                </a:cubicBezTo>
                <a:cubicBezTo>
                  <a:pt x="222614" y="267725"/>
                  <a:pt x="222614" y="254461"/>
                  <a:pt x="230193" y="248777"/>
                </a:cubicBezTo>
                <a:cubicBezTo>
                  <a:pt x="230193" y="248777"/>
                  <a:pt x="230193" y="248777"/>
                  <a:pt x="249141" y="229829"/>
                </a:cubicBezTo>
                <a:cubicBezTo>
                  <a:pt x="251983" y="226040"/>
                  <a:pt x="256720" y="224145"/>
                  <a:pt x="261694" y="224145"/>
                </a:cubicBezTo>
                <a:close/>
                <a:moveTo>
                  <a:pt x="187127" y="0"/>
                </a:moveTo>
                <a:cubicBezTo>
                  <a:pt x="256709" y="0"/>
                  <a:pt x="292440" y="24430"/>
                  <a:pt x="305604" y="37585"/>
                </a:cubicBezTo>
                <a:cubicBezTo>
                  <a:pt x="480497" y="39464"/>
                  <a:pt x="621541" y="150341"/>
                  <a:pt x="661033" y="311957"/>
                </a:cubicBezTo>
                <a:cubicBezTo>
                  <a:pt x="662913" y="321353"/>
                  <a:pt x="657271" y="332629"/>
                  <a:pt x="645988" y="334508"/>
                </a:cubicBezTo>
                <a:cubicBezTo>
                  <a:pt x="636585" y="336387"/>
                  <a:pt x="627182" y="330749"/>
                  <a:pt x="623421" y="321353"/>
                </a:cubicBezTo>
                <a:cubicBezTo>
                  <a:pt x="589571" y="172892"/>
                  <a:pt x="457930" y="73291"/>
                  <a:pt x="298081" y="73291"/>
                </a:cubicBezTo>
                <a:cubicBezTo>
                  <a:pt x="292440" y="73291"/>
                  <a:pt x="286798" y="71412"/>
                  <a:pt x="284917" y="67653"/>
                </a:cubicBezTo>
                <a:cubicBezTo>
                  <a:pt x="283037" y="65774"/>
                  <a:pt x="264231" y="43223"/>
                  <a:pt x="211575" y="37585"/>
                </a:cubicBezTo>
                <a:cubicBezTo>
                  <a:pt x="211575" y="37585"/>
                  <a:pt x="211575" y="37585"/>
                  <a:pt x="241664" y="142824"/>
                </a:cubicBezTo>
                <a:cubicBezTo>
                  <a:pt x="243545" y="148461"/>
                  <a:pt x="243545" y="155978"/>
                  <a:pt x="239783" y="159737"/>
                </a:cubicBezTo>
                <a:cubicBezTo>
                  <a:pt x="237903" y="159737"/>
                  <a:pt x="181486" y="238666"/>
                  <a:pt x="51726" y="407799"/>
                </a:cubicBezTo>
                <a:cubicBezTo>
                  <a:pt x="40442" y="422833"/>
                  <a:pt x="36681" y="439746"/>
                  <a:pt x="38562" y="458539"/>
                </a:cubicBezTo>
                <a:cubicBezTo>
                  <a:pt x="40442" y="475452"/>
                  <a:pt x="49845" y="492366"/>
                  <a:pt x="64890" y="501762"/>
                </a:cubicBezTo>
                <a:cubicBezTo>
                  <a:pt x="64890" y="501762"/>
                  <a:pt x="64890" y="501762"/>
                  <a:pt x="72412" y="509279"/>
                </a:cubicBezTo>
                <a:cubicBezTo>
                  <a:pt x="85576" y="518675"/>
                  <a:pt x="100621" y="518675"/>
                  <a:pt x="113785" y="511158"/>
                </a:cubicBezTo>
                <a:cubicBezTo>
                  <a:pt x="113785" y="511158"/>
                  <a:pt x="113785" y="511158"/>
                  <a:pt x="200291" y="458539"/>
                </a:cubicBezTo>
                <a:cubicBezTo>
                  <a:pt x="213455" y="451022"/>
                  <a:pt x="226619" y="447263"/>
                  <a:pt x="239783" y="447263"/>
                </a:cubicBezTo>
                <a:cubicBezTo>
                  <a:pt x="239783" y="447263"/>
                  <a:pt x="239783" y="447263"/>
                  <a:pt x="279276" y="447263"/>
                </a:cubicBezTo>
                <a:cubicBezTo>
                  <a:pt x="311245" y="447263"/>
                  <a:pt x="335693" y="420954"/>
                  <a:pt x="335693" y="390886"/>
                </a:cubicBezTo>
                <a:cubicBezTo>
                  <a:pt x="335693" y="381489"/>
                  <a:pt x="345096" y="372093"/>
                  <a:pt x="354499" y="372093"/>
                </a:cubicBezTo>
                <a:cubicBezTo>
                  <a:pt x="365782" y="372093"/>
                  <a:pt x="373304" y="381489"/>
                  <a:pt x="373304" y="390886"/>
                </a:cubicBezTo>
                <a:cubicBezTo>
                  <a:pt x="373304" y="435988"/>
                  <a:pt x="341335" y="473573"/>
                  <a:pt x="298081" y="482969"/>
                </a:cubicBezTo>
                <a:cubicBezTo>
                  <a:pt x="290559" y="533709"/>
                  <a:pt x="251067" y="575053"/>
                  <a:pt x="213455" y="612638"/>
                </a:cubicBezTo>
                <a:cubicBezTo>
                  <a:pt x="157038" y="670895"/>
                  <a:pt x="102501" y="727273"/>
                  <a:pt x="141993" y="819356"/>
                </a:cubicBezTo>
                <a:cubicBezTo>
                  <a:pt x="141993" y="819356"/>
                  <a:pt x="141993" y="819356"/>
                  <a:pt x="472975" y="819356"/>
                </a:cubicBezTo>
                <a:cubicBezTo>
                  <a:pt x="484258" y="819356"/>
                  <a:pt x="491781" y="828753"/>
                  <a:pt x="491781" y="838149"/>
                </a:cubicBezTo>
                <a:cubicBezTo>
                  <a:pt x="491781" y="849424"/>
                  <a:pt x="484258" y="856942"/>
                  <a:pt x="472975" y="856942"/>
                </a:cubicBezTo>
                <a:cubicBezTo>
                  <a:pt x="472975" y="856942"/>
                  <a:pt x="472975" y="856942"/>
                  <a:pt x="123188" y="856942"/>
                </a:cubicBezTo>
                <a:cubicBezTo>
                  <a:pt x="106262" y="856942"/>
                  <a:pt x="91218" y="868217"/>
                  <a:pt x="87457" y="883251"/>
                </a:cubicBezTo>
                <a:cubicBezTo>
                  <a:pt x="87457" y="883251"/>
                  <a:pt x="87457" y="883251"/>
                  <a:pt x="57367" y="982852"/>
                </a:cubicBezTo>
                <a:cubicBezTo>
                  <a:pt x="55487" y="988490"/>
                  <a:pt x="57367" y="994127"/>
                  <a:pt x="59248" y="997886"/>
                </a:cubicBezTo>
                <a:cubicBezTo>
                  <a:pt x="63009" y="1003524"/>
                  <a:pt x="68651" y="1005403"/>
                  <a:pt x="74293" y="1005403"/>
                </a:cubicBezTo>
                <a:cubicBezTo>
                  <a:pt x="74293" y="1005403"/>
                  <a:pt x="74293" y="1005403"/>
                  <a:pt x="672316" y="1005403"/>
                </a:cubicBezTo>
                <a:cubicBezTo>
                  <a:pt x="677958" y="1005403"/>
                  <a:pt x="683600" y="1003524"/>
                  <a:pt x="687361" y="997886"/>
                </a:cubicBezTo>
                <a:cubicBezTo>
                  <a:pt x="691122" y="994127"/>
                  <a:pt x="691122" y="988490"/>
                  <a:pt x="689241" y="982852"/>
                </a:cubicBezTo>
                <a:cubicBezTo>
                  <a:pt x="689241" y="982852"/>
                  <a:pt x="689241" y="982852"/>
                  <a:pt x="674197" y="932112"/>
                </a:cubicBezTo>
                <a:cubicBezTo>
                  <a:pt x="674197" y="932112"/>
                  <a:pt x="674197" y="932112"/>
                  <a:pt x="168321" y="932112"/>
                </a:cubicBezTo>
                <a:cubicBezTo>
                  <a:pt x="157038" y="932112"/>
                  <a:pt x="149516" y="922716"/>
                  <a:pt x="149516" y="913319"/>
                </a:cubicBezTo>
                <a:cubicBezTo>
                  <a:pt x="149516" y="902044"/>
                  <a:pt x="157038" y="894527"/>
                  <a:pt x="168321" y="894527"/>
                </a:cubicBezTo>
                <a:cubicBezTo>
                  <a:pt x="168321" y="894527"/>
                  <a:pt x="168321" y="894527"/>
                  <a:pt x="689241" y="894527"/>
                </a:cubicBezTo>
                <a:cubicBezTo>
                  <a:pt x="696764" y="894527"/>
                  <a:pt x="704286" y="900164"/>
                  <a:pt x="706167" y="907681"/>
                </a:cubicBezTo>
                <a:lnTo>
                  <a:pt x="724972" y="971576"/>
                </a:lnTo>
                <a:cubicBezTo>
                  <a:pt x="730614" y="988490"/>
                  <a:pt x="726853" y="1007282"/>
                  <a:pt x="717450" y="1020437"/>
                </a:cubicBezTo>
                <a:cubicBezTo>
                  <a:pt x="706167" y="1035471"/>
                  <a:pt x="689241" y="1042988"/>
                  <a:pt x="672316" y="1042988"/>
                </a:cubicBezTo>
                <a:cubicBezTo>
                  <a:pt x="672316" y="1042988"/>
                  <a:pt x="672316" y="1042988"/>
                  <a:pt x="74293" y="1042988"/>
                </a:cubicBezTo>
                <a:cubicBezTo>
                  <a:pt x="57367" y="1042988"/>
                  <a:pt x="40442" y="1035471"/>
                  <a:pt x="31039" y="1020437"/>
                </a:cubicBezTo>
                <a:cubicBezTo>
                  <a:pt x="19756" y="1007282"/>
                  <a:pt x="15995" y="988490"/>
                  <a:pt x="21637" y="971576"/>
                </a:cubicBezTo>
                <a:cubicBezTo>
                  <a:pt x="21637" y="971576"/>
                  <a:pt x="21637" y="971576"/>
                  <a:pt x="51726" y="871976"/>
                </a:cubicBezTo>
                <a:cubicBezTo>
                  <a:pt x="59248" y="847545"/>
                  <a:pt x="78054" y="828753"/>
                  <a:pt x="104382" y="821236"/>
                </a:cubicBezTo>
                <a:cubicBezTo>
                  <a:pt x="63009" y="714118"/>
                  <a:pt x="130710" y="644585"/>
                  <a:pt x="187127" y="586328"/>
                </a:cubicBezTo>
                <a:cubicBezTo>
                  <a:pt x="219097" y="552502"/>
                  <a:pt x="251067" y="520554"/>
                  <a:pt x="260470" y="484849"/>
                </a:cubicBezTo>
                <a:cubicBezTo>
                  <a:pt x="260470" y="484849"/>
                  <a:pt x="260470" y="484849"/>
                  <a:pt x="239783" y="484849"/>
                </a:cubicBezTo>
                <a:cubicBezTo>
                  <a:pt x="232261" y="484849"/>
                  <a:pt x="226619" y="486728"/>
                  <a:pt x="220978" y="490486"/>
                </a:cubicBezTo>
                <a:cubicBezTo>
                  <a:pt x="220978" y="490486"/>
                  <a:pt x="220978" y="490486"/>
                  <a:pt x="134471" y="543105"/>
                </a:cubicBezTo>
                <a:cubicBezTo>
                  <a:pt x="121307" y="550623"/>
                  <a:pt x="108143" y="554381"/>
                  <a:pt x="94979" y="554381"/>
                </a:cubicBezTo>
                <a:cubicBezTo>
                  <a:pt x="79934" y="554381"/>
                  <a:pt x="63009" y="548743"/>
                  <a:pt x="49845" y="539347"/>
                </a:cubicBezTo>
                <a:cubicBezTo>
                  <a:pt x="49845" y="539347"/>
                  <a:pt x="49845" y="539347"/>
                  <a:pt x="42323" y="531830"/>
                </a:cubicBezTo>
                <a:cubicBezTo>
                  <a:pt x="19756" y="514917"/>
                  <a:pt x="4711" y="490486"/>
                  <a:pt x="950" y="462297"/>
                </a:cubicBezTo>
                <a:cubicBezTo>
                  <a:pt x="-2811" y="435988"/>
                  <a:pt x="4711" y="407799"/>
                  <a:pt x="21637" y="385248"/>
                </a:cubicBezTo>
                <a:cubicBezTo>
                  <a:pt x="128829" y="244304"/>
                  <a:pt x="187127" y="167254"/>
                  <a:pt x="204052" y="144703"/>
                </a:cubicBezTo>
                <a:cubicBezTo>
                  <a:pt x="204052" y="144703"/>
                  <a:pt x="204052" y="144703"/>
                  <a:pt x="168321" y="22551"/>
                </a:cubicBezTo>
                <a:cubicBezTo>
                  <a:pt x="166441" y="16913"/>
                  <a:pt x="168321" y="11276"/>
                  <a:pt x="172083" y="7517"/>
                </a:cubicBezTo>
                <a:cubicBezTo>
                  <a:pt x="175844" y="1879"/>
                  <a:pt x="181486" y="0"/>
                  <a:pt x="1871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7" name="Freeform: Shape 396">
            <a:extLst>
              <a:ext uri="{FF2B5EF4-FFF2-40B4-BE49-F238E27FC236}">
                <a16:creationId xmlns:a16="http://schemas.microsoft.com/office/drawing/2014/main" id="{6D00C0B5-020B-446B-9E17-49690AF487AF}"/>
              </a:ext>
            </a:extLst>
          </p:cNvPr>
          <p:cNvSpPr>
            <a:spLocks/>
          </p:cNvSpPr>
          <p:nvPr/>
        </p:nvSpPr>
        <p:spPr bwMode="auto">
          <a:xfrm>
            <a:off x="4912728" y="3242990"/>
            <a:ext cx="483698" cy="409954"/>
          </a:xfrm>
          <a:custGeom>
            <a:avLst/>
            <a:gdLst>
              <a:gd name="connsiteX0" fmla="*/ 931863 w 968375"/>
              <a:gd name="connsiteY0" fmla="*/ 635000 h 820738"/>
              <a:gd name="connsiteX1" fmla="*/ 858837 w 968375"/>
              <a:gd name="connsiteY1" fmla="*/ 708025 h 820738"/>
              <a:gd name="connsiteX2" fmla="*/ 931863 w 968375"/>
              <a:gd name="connsiteY2" fmla="*/ 708025 h 820738"/>
              <a:gd name="connsiteX3" fmla="*/ 931863 w 968375"/>
              <a:gd name="connsiteY3" fmla="*/ 635000 h 820738"/>
              <a:gd name="connsiteX4" fmla="*/ 557212 w 968375"/>
              <a:gd name="connsiteY4" fmla="*/ 635000 h 820738"/>
              <a:gd name="connsiteX5" fmla="*/ 557212 w 968375"/>
              <a:gd name="connsiteY5" fmla="*/ 708025 h 820738"/>
              <a:gd name="connsiteX6" fmla="*/ 630237 w 968375"/>
              <a:gd name="connsiteY6" fmla="*/ 708025 h 820738"/>
              <a:gd name="connsiteX7" fmla="*/ 557212 w 968375"/>
              <a:gd name="connsiteY7" fmla="*/ 635000 h 820738"/>
              <a:gd name="connsiteX8" fmla="*/ 764179 w 968375"/>
              <a:gd name="connsiteY8" fmla="*/ 225714 h 820738"/>
              <a:gd name="connsiteX9" fmla="*/ 893763 w 968375"/>
              <a:gd name="connsiteY9" fmla="*/ 374001 h 820738"/>
              <a:gd name="connsiteX10" fmla="*/ 745399 w 968375"/>
              <a:gd name="connsiteY10" fmla="*/ 522287 h 820738"/>
              <a:gd name="connsiteX11" fmla="*/ 610181 w 968375"/>
              <a:gd name="connsiteY11" fmla="*/ 435943 h 820738"/>
              <a:gd name="connsiteX12" fmla="*/ 619571 w 968375"/>
              <a:gd name="connsiteY12" fmla="*/ 411542 h 820738"/>
              <a:gd name="connsiteX13" fmla="*/ 643986 w 968375"/>
              <a:gd name="connsiteY13" fmla="*/ 420927 h 820738"/>
              <a:gd name="connsiteX14" fmla="*/ 745399 w 968375"/>
              <a:gd name="connsiteY14" fmla="*/ 484746 h 820738"/>
              <a:gd name="connsiteX15" fmla="*/ 856203 w 968375"/>
              <a:gd name="connsiteY15" fmla="*/ 374001 h 820738"/>
              <a:gd name="connsiteX16" fmla="*/ 758545 w 968375"/>
              <a:gd name="connsiteY16" fmla="*/ 263255 h 820738"/>
              <a:gd name="connsiteX17" fmla="*/ 743521 w 968375"/>
              <a:gd name="connsiteY17" fmla="*/ 242608 h 820738"/>
              <a:gd name="connsiteX18" fmla="*/ 764179 w 968375"/>
              <a:gd name="connsiteY18" fmla="*/ 225714 h 820738"/>
              <a:gd name="connsiteX19" fmla="*/ 385000 w 968375"/>
              <a:gd name="connsiteY19" fmla="*/ 223837 h 820738"/>
              <a:gd name="connsiteX20" fmla="*/ 670464 w 968375"/>
              <a:gd name="connsiteY20" fmla="*/ 223837 h 820738"/>
              <a:gd name="connsiteX21" fmla="*/ 708025 w 968375"/>
              <a:gd name="connsiteY21" fmla="*/ 261412 h 820738"/>
              <a:gd name="connsiteX22" fmla="*/ 595342 w 968375"/>
              <a:gd name="connsiteY22" fmla="*/ 374136 h 820738"/>
              <a:gd name="connsiteX23" fmla="*/ 477025 w 968375"/>
              <a:gd name="connsiteY23" fmla="*/ 374136 h 820738"/>
              <a:gd name="connsiteX24" fmla="*/ 441342 w 968375"/>
              <a:gd name="connsiteY24" fmla="*/ 398559 h 820738"/>
              <a:gd name="connsiteX25" fmla="*/ 279829 w 968375"/>
              <a:gd name="connsiteY25" fmla="*/ 522556 h 820738"/>
              <a:gd name="connsiteX26" fmla="*/ 261049 w 968375"/>
              <a:gd name="connsiteY26" fmla="*/ 503769 h 820738"/>
              <a:gd name="connsiteX27" fmla="*/ 279829 w 968375"/>
              <a:gd name="connsiteY27" fmla="*/ 484981 h 820738"/>
              <a:gd name="connsiteX28" fmla="*/ 405659 w 968375"/>
              <a:gd name="connsiteY28" fmla="*/ 389166 h 820738"/>
              <a:gd name="connsiteX29" fmla="*/ 477025 w 968375"/>
              <a:gd name="connsiteY29" fmla="*/ 336561 h 820738"/>
              <a:gd name="connsiteX30" fmla="*/ 595342 w 968375"/>
              <a:gd name="connsiteY30" fmla="*/ 336561 h 820738"/>
              <a:gd name="connsiteX31" fmla="*/ 670464 w 968375"/>
              <a:gd name="connsiteY31" fmla="*/ 261412 h 820738"/>
              <a:gd name="connsiteX32" fmla="*/ 385000 w 968375"/>
              <a:gd name="connsiteY32" fmla="*/ 261412 h 820738"/>
              <a:gd name="connsiteX33" fmla="*/ 306122 w 968375"/>
              <a:gd name="connsiteY33" fmla="*/ 287714 h 820738"/>
              <a:gd name="connsiteX34" fmla="*/ 217854 w 968375"/>
              <a:gd name="connsiteY34" fmla="*/ 355349 h 820738"/>
              <a:gd name="connsiteX35" fmla="*/ 161512 w 968375"/>
              <a:gd name="connsiteY35" fmla="*/ 374136 h 820738"/>
              <a:gd name="connsiteX36" fmla="*/ 148366 w 968375"/>
              <a:gd name="connsiteY36" fmla="*/ 374136 h 820738"/>
              <a:gd name="connsiteX37" fmla="*/ 148366 w 968375"/>
              <a:gd name="connsiteY37" fmla="*/ 670976 h 820738"/>
              <a:gd name="connsiteX38" fmla="*/ 163390 w 968375"/>
              <a:gd name="connsiteY38" fmla="*/ 670976 h 820738"/>
              <a:gd name="connsiteX39" fmla="*/ 215976 w 968375"/>
              <a:gd name="connsiteY39" fmla="*/ 687884 h 820738"/>
              <a:gd name="connsiteX40" fmla="*/ 287342 w 968375"/>
              <a:gd name="connsiteY40" fmla="*/ 708551 h 820738"/>
              <a:gd name="connsiteX41" fmla="*/ 390634 w 968375"/>
              <a:gd name="connsiteY41" fmla="*/ 708551 h 820738"/>
              <a:gd name="connsiteX42" fmla="*/ 409415 w 968375"/>
              <a:gd name="connsiteY42" fmla="*/ 727338 h 820738"/>
              <a:gd name="connsiteX43" fmla="*/ 390634 w 968375"/>
              <a:gd name="connsiteY43" fmla="*/ 746125 h 820738"/>
              <a:gd name="connsiteX44" fmla="*/ 287342 w 968375"/>
              <a:gd name="connsiteY44" fmla="*/ 746125 h 820738"/>
              <a:gd name="connsiteX45" fmla="*/ 195317 w 968375"/>
              <a:gd name="connsiteY45" fmla="*/ 717944 h 820738"/>
              <a:gd name="connsiteX46" fmla="*/ 163390 w 968375"/>
              <a:gd name="connsiteY46" fmla="*/ 708551 h 820738"/>
              <a:gd name="connsiteX47" fmla="*/ 148366 w 968375"/>
              <a:gd name="connsiteY47" fmla="*/ 708551 h 820738"/>
              <a:gd name="connsiteX48" fmla="*/ 148366 w 968375"/>
              <a:gd name="connsiteY48" fmla="*/ 727338 h 820738"/>
              <a:gd name="connsiteX49" fmla="*/ 129585 w 968375"/>
              <a:gd name="connsiteY49" fmla="*/ 746125 h 820738"/>
              <a:gd name="connsiteX50" fmla="*/ 18781 w 968375"/>
              <a:gd name="connsiteY50" fmla="*/ 746125 h 820738"/>
              <a:gd name="connsiteX51" fmla="*/ 0 w 968375"/>
              <a:gd name="connsiteY51" fmla="*/ 727338 h 820738"/>
              <a:gd name="connsiteX52" fmla="*/ 18781 w 968375"/>
              <a:gd name="connsiteY52" fmla="*/ 708551 h 820738"/>
              <a:gd name="connsiteX53" fmla="*/ 110805 w 968375"/>
              <a:gd name="connsiteY53" fmla="*/ 708551 h 820738"/>
              <a:gd name="connsiteX54" fmla="*/ 110805 w 968375"/>
              <a:gd name="connsiteY54" fmla="*/ 689763 h 820738"/>
              <a:gd name="connsiteX55" fmla="*/ 110805 w 968375"/>
              <a:gd name="connsiteY55" fmla="*/ 355349 h 820738"/>
              <a:gd name="connsiteX56" fmla="*/ 110805 w 968375"/>
              <a:gd name="connsiteY56" fmla="*/ 336561 h 820738"/>
              <a:gd name="connsiteX57" fmla="*/ 18781 w 968375"/>
              <a:gd name="connsiteY57" fmla="*/ 336561 h 820738"/>
              <a:gd name="connsiteX58" fmla="*/ 0 w 968375"/>
              <a:gd name="connsiteY58" fmla="*/ 317774 h 820738"/>
              <a:gd name="connsiteX59" fmla="*/ 18781 w 968375"/>
              <a:gd name="connsiteY59" fmla="*/ 298987 h 820738"/>
              <a:gd name="connsiteX60" fmla="*/ 129585 w 968375"/>
              <a:gd name="connsiteY60" fmla="*/ 298987 h 820738"/>
              <a:gd name="connsiteX61" fmla="*/ 148366 w 968375"/>
              <a:gd name="connsiteY61" fmla="*/ 317774 h 820738"/>
              <a:gd name="connsiteX62" fmla="*/ 148366 w 968375"/>
              <a:gd name="connsiteY62" fmla="*/ 336561 h 820738"/>
              <a:gd name="connsiteX63" fmla="*/ 161512 w 968375"/>
              <a:gd name="connsiteY63" fmla="*/ 336561 h 820738"/>
              <a:gd name="connsiteX64" fmla="*/ 195317 w 968375"/>
              <a:gd name="connsiteY64" fmla="*/ 325289 h 820738"/>
              <a:gd name="connsiteX65" fmla="*/ 283586 w 968375"/>
              <a:gd name="connsiteY65" fmla="*/ 257654 h 820738"/>
              <a:gd name="connsiteX66" fmla="*/ 385000 w 968375"/>
              <a:gd name="connsiteY66" fmla="*/ 223837 h 820738"/>
              <a:gd name="connsiteX67" fmla="*/ 858837 w 968375"/>
              <a:gd name="connsiteY67" fmla="*/ 38100 h 820738"/>
              <a:gd name="connsiteX68" fmla="*/ 931863 w 968375"/>
              <a:gd name="connsiteY68" fmla="*/ 111125 h 820738"/>
              <a:gd name="connsiteX69" fmla="*/ 931863 w 968375"/>
              <a:gd name="connsiteY69" fmla="*/ 38100 h 820738"/>
              <a:gd name="connsiteX70" fmla="*/ 858837 w 968375"/>
              <a:gd name="connsiteY70" fmla="*/ 38100 h 820738"/>
              <a:gd name="connsiteX71" fmla="*/ 557212 w 968375"/>
              <a:gd name="connsiteY71" fmla="*/ 38100 h 820738"/>
              <a:gd name="connsiteX72" fmla="*/ 557212 w 968375"/>
              <a:gd name="connsiteY72" fmla="*/ 111125 h 820738"/>
              <a:gd name="connsiteX73" fmla="*/ 630237 w 968375"/>
              <a:gd name="connsiteY73" fmla="*/ 38100 h 820738"/>
              <a:gd name="connsiteX74" fmla="*/ 557212 w 968375"/>
              <a:gd name="connsiteY74" fmla="*/ 38100 h 820738"/>
              <a:gd name="connsiteX75" fmla="*/ 556932 w 968375"/>
              <a:gd name="connsiteY75" fmla="*/ 0 h 820738"/>
              <a:gd name="connsiteX76" fmla="*/ 930801 w 968375"/>
              <a:gd name="connsiteY76" fmla="*/ 0 h 820738"/>
              <a:gd name="connsiteX77" fmla="*/ 968375 w 968375"/>
              <a:gd name="connsiteY77" fmla="*/ 37563 h 820738"/>
              <a:gd name="connsiteX78" fmla="*/ 968375 w 968375"/>
              <a:gd name="connsiteY78" fmla="*/ 708051 h 820738"/>
              <a:gd name="connsiteX79" fmla="*/ 930801 w 968375"/>
              <a:gd name="connsiteY79" fmla="*/ 745613 h 820738"/>
              <a:gd name="connsiteX80" fmla="*/ 893225 w 968375"/>
              <a:gd name="connsiteY80" fmla="*/ 745613 h 820738"/>
              <a:gd name="connsiteX81" fmla="*/ 893225 w 968375"/>
              <a:gd name="connsiteY81" fmla="*/ 783176 h 820738"/>
              <a:gd name="connsiteX82" fmla="*/ 855651 w 968375"/>
              <a:gd name="connsiteY82" fmla="*/ 820738 h 820738"/>
              <a:gd name="connsiteX83" fmla="*/ 483662 w 968375"/>
              <a:gd name="connsiteY83" fmla="*/ 820738 h 820738"/>
              <a:gd name="connsiteX84" fmla="*/ 446087 w 968375"/>
              <a:gd name="connsiteY84" fmla="*/ 783176 h 820738"/>
              <a:gd name="connsiteX85" fmla="*/ 446087 w 968375"/>
              <a:gd name="connsiteY85" fmla="*/ 465774 h 820738"/>
              <a:gd name="connsiteX86" fmla="*/ 464874 w 968375"/>
              <a:gd name="connsiteY86" fmla="*/ 446993 h 820738"/>
              <a:gd name="connsiteX87" fmla="*/ 483662 w 968375"/>
              <a:gd name="connsiteY87" fmla="*/ 465774 h 820738"/>
              <a:gd name="connsiteX88" fmla="*/ 483662 w 968375"/>
              <a:gd name="connsiteY88" fmla="*/ 783176 h 820738"/>
              <a:gd name="connsiteX89" fmla="*/ 855651 w 968375"/>
              <a:gd name="connsiteY89" fmla="*/ 783176 h 820738"/>
              <a:gd name="connsiteX90" fmla="*/ 855651 w 968375"/>
              <a:gd name="connsiteY90" fmla="*/ 745613 h 820738"/>
              <a:gd name="connsiteX91" fmla="*/ 556932 w 968375"/>
              <a:gd name="connsiteY91" fmla="*/ 745613 h 820738"/>
              <a:gd name="connsiteX92" fmla="*/ 521236 w 968375"/>
              <a:gd name="connsiteY92" fmla="*/ 708051 h 820738"/>
              <a:gd name="connsiteX93" fmla="*/ 521236 w 968375"/>
              <a:gd name="connsiteY93" fmla="*/ 428211 h 820738"/>
              <a:gd name="connsiteX94" fmla="*/ 538145 w 968375"/>
              <a:gd name="connsiteY94" fmla="*/ 409430 h 820738"/>
              <a:gd name="connsiteX95" fmla="*/ 556932 w 968375"/>
              <a:gd name="connsiteY95" fmla="*/ 428211 h 820738"/>
              <a:gd name="connsiteX96" fmla="*/ 556932 w 968375"/>
              <a:gd name="connsiteY96" fmla="*/ 597242 h 820738"/>
              <a:gd name="connsiteX97" fmla="*/ 667778 w 968375"/>
              <a:gd name="connsiteY97" fmla="*/ 708051 h 820738"/>
              <a:gd name="connsiteX98" fmla="*/ 819955 w 968375"/>
              <a:gd name="connsiteY98" fmla="*/ 708051 h 820738"/>
              <a:gd name="connsiteX99" fmla="*/ 930801 w 968375"/>
              <a:gd name="connsiteY99" fmla="*/ 597242 h 820738"/>
              <a:gd name="connsiteX100" fmla="*/ 930801 w 968375"/>
              <a:gd name="connsiteY100" fmla="*/ 148372 h 820738"/>
              <a:gd name="connsiteX101" fmla="*/ 819955 w 968375"/>
              <a:gd name="connsiteY101" fmla="*/ 37563 h 820738"/>
              <a:gd name="connsiteX102" fmla="*/ 667778 w 968375"/>
              <a:gd name="connsiteY102" fmla="*/ 37563 h 820738"/>
              <a:gd name="connsiteX103" fmla="*/ 556932 w 968375"/>
              <a:gd name="connsiteY103" fmla="*/ 148372 h 820738"/>
              <a:gd name="connsiteX104" fmla="*/ 556932 w 968375"/>
              <a:gd name="connsiteY104" fmla="*/ 169031 h 820738"/>
              <a:gd name="connsiteX105" fmla="*/ 538145 w 968375"/>
              <a:gd name="connsiteY105" fmla="*/ 185934 h 820738"/>
              <a:gd name="connsiteX106" fmla="*/ 521236 w 968375"/>
              <a:gd name="connsiteY106" fmla="*/ 169031 h 820738"/>
              <a:gd name="connsiteX107" fmla="*/ 521236 w 968375"/>
              <a:gd name="connsiteY107" fmla="*/ 112687 h 820738"/>
              <a:gd name="connsiteX108" fmla="*/ 483662 w 968375"/>
              <a:gd name="connsiteY108" fmla="*/ 112687 h 820738"/>
              <a:gd name="connsiteX109" fmla="*/ 483662 w 968375"/>
              <a:gd name="connsiteY109" fmla="*/ 169031 h 820738"/>
              <a:gd name="connsiteX110" fmla="*/ 464874 w 968375"/>
              <a:gd name="connsiteY110" fmla="*/ 185934 h 820738"/>
              <a:gd name="connsiteX111" fmla="*/ 446087 w 968375"/>
              <a:gd name="connsiteY111" fmla="*/ 169031 h 820738"/>
              <a:gd name="connsiteX112" fmla="*/ 446087 w 968375"/>
              <a:gd name="connsiteY112" fmla="*/ 112687 h 820738"/>
              <a:gd name="connsiteX113" fmla="*/ 483662 w 968375"/>
              <a:gd name="connsiteY113" fmla="*/ 75125 h 820738"/>
              <a:gd name="connsiteX114" fmla="*/ 521236 w 968375"/>
              <a:gd name="connsiteY114" fmla="*/ 75125 h 820738"/>
              <a:gd name="connsiteX115" fmla="*/ 521236 w 968375"/>
              <a:gd name="connsiteY115" fmla="*/ 37563 h 820738"/>
              <a:gd name="connsiteX116" fmla="*/ 556932 w 968375"/>
              <a:gd name="connsiteY116" fmla="*/ 0 h 82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68375" h="820738">
                <a:moveTo>
                  <a:pt x="931863" y="635000"/>
                </a:moveTo>
                <a:cubicBezTo>
                  <a:pt x="894413" y="642490"/>
                  <a:pt x="866327" y="672449"/>
                  <a:pt x="858837" y="708025"/>
                </a:cubicBezTo>
                <a:lnTo>
                  <a:pt x="931863" y="708025"/>
                </a:lnTo>
                <a:cubicBezTo>
                  <a:pt x="931863" y="708025"/>
                  <a:pt x="931863" y="708025"/>
                  <a:pt x="931863" y="635000"/>
                </a:cubicBezTo>
                <a:close/>
                <a:moveTo>
                  <a:pt x="557212" y="635000"/>
                </a:moveTo>
                <a:lnTo>
                  <a:pt x="557212" y="708025"/>
                </a:lnTo>
                <a:cubicBezTo>
                  <a:pt x="557212" y="708025"/>
                  <a:pt x="557212" y="708025"/>
                  <a:pt x="630237" y="708025"/>
                </a:cubicBezTo>
                <a:cubicBezTo>
                  <a:pt x="622747" y="672449"/>
                  <a:pt x="594661" y="642490"/>
                  <a:pt x="557212" y="635000"/>
                </a:cubicBezTo>
                <a:close/>
                <a:moveTo>
                  <a:pt x="764179" y="225714"/>
                </a:moveTo>
                <a:cubicBezTo>
                  <a:pt x="837423" y="235100"/>
                  <a:pt x="893763" y="298919"/>
                  <a:pt x="893763" y="374001"/>
                </a:cubicBezTo>
                <a:cubicBezTo>
                  <a:pt x="893763" y="454714"/>
                  <a:pt x="826155" y="522287"/>
                  <a:pt x="745399" y="522287"/>
                </a:cubicBezTo>
                <a:cubicBezTo>
                  <a:pt x="687180" y="522287"/>
                  <a:pt x="634595" y="488500"/>
                  <a:pt x="610181" y="435943"/>
                </a:cubicBezTo>
                <a:cubicBezTo>
                  <a:pt x="606425" y="426558"/>
                  <a:pt x="610181" y="415296"/>
                  <a:pt x="619571" y="411542"/>
                </a:cubicBezTo>
                <a:cubicBezTo>
                  <a:pt x="628961" y="407788"/>
                  <a:pt x="640229" y="411542"/>
                  <a:pt x="643986" y="420927"/>
                </a:cubicBezTo>
                <a:cubicBezTo>
                  <a:pt x="662766" y="460345"/>
                  <a:pt x="702204" y="484746"/>
                  <a:pt x="745399" y="484746"/>
                </a:cubicBezTo>
                <a:cubicBezTo>
                  <a:pt x="805495" y="484746"/>
                  <a:pt x="856203" y="434066"/>
                  <a:pt x="856203" y="374001"/>
                </a:cubicBezTo>
                <a:cubicBezTo>
                  <a:pt x="856203" y="317689"/>
                  <a:pt x="814885" y="270763"/>
                  <a:pt x="758545" y="263255"/>
                </a:cubicBezTo>
                <a:cubicBezTo>
                  <a:pt x="749155" y="261378"/>
                  <a:pt x="741643" y="251993"/>
                  <a:pt x="743521" y="242608"/>
                </a:cubicBezTo>
                <a:cubicBezTo>
                  <a:pt x="743521" y="231345"/>
                  <a:pt x="752911" y="223837"/>
                  <a:pt x="764179" y="225714"/>
                </a:cubicBezTo>
                <a:close/>
                <a:moveTo>
                  <a:pt x="385000" y="223837"/>
                </a:moveTo>
                <a:cubicBezTo>
                  <a:pt x="385000" y="223837"/>
                  <a:pt x="385000" y="223837"/>
                  <a:pt x="670464" y="223837"/>
                </a:cubicBezTo>
                <a:cubicBezTo>
                  <a:pt x="691123" y="223837"/>
                  <a:pt x="708025" y="240746"/>
                  <a:pt x="708025" y="261412"/>
                </a:cubicBezTo>
                <a:cubicBezTo>
                  <a:pt x="708025" y="323410"/>
                  <a:pt x="657318" y="374136"/>
                  <a:pt x="595342" y="374136"/>
                </a:cubicBezTo>
                <a:cubicBezTo>
                  <a:pt x="595342" y="374136"/>
                  <a:pt x="595342" y="374136"/>
                  <a:pt x="477025" y="374136"/>
                </a:cubicBezTo>
                <a:cubicBezTo>
                  <a:pt x="460122" y="374136"/>
                  <a:pt x="445098" y="383530"/>
                  <a:pt x="441342" y="398559"/>
                </a:cubicBezTo>
                <a:cubicBezTo>
                  <a:pt x="420683" y="471830"/>
                  <a:pt x="354952" y="522556"/>
                  <a:pt x="279829" y="522556"/>
                </a:cubicBezTo>
                <a:cubicBezTo>
                  <a:pt x="268561" y="522556"/>
                  <a:pt x="261049" y="515041"/>
                  <a:pt x="261049" y="503769"/>
                </a:cubicBezTo>
                <a:cubicBezTo>
                  <a:pt x="261049" y="494375"/>
                  <a:pt x="268561" y="484981"/>
                  <a:pt x="279829" y="484981"/>
                </a:cubicBezTo>
                <a:cubicBezTo>
                  <a:pt x="338049" y="484981"/>
                  <a:pt x="388756" y="445528"/>
                  <a:pt x="405659" y="389166"/>
                </a:cubicBezTo>
                <a:cubicBezTo>
                  <a:pt x="413171" y="357227"/>
                  <a:pt x="443220" y="336561"/>
                  <a:pt x="477025" y="336561"/>
                </a:cubicBezTo>
                <a:cubicBezTo>
                  <a:pt x="477025" y="336561"/>
                  <a:pt x="477025" y="336561"/>
                  <a:pt x="595342" y="336561"/>
                </a:cubicBezTo>
                <a:cubicBezTo>
                  <a:pt x="636659" y="336561"/>
                  <a:pt x="670464" y="302744"/>
                  <a:pt x="670464" y="261412"/>
                </a:cubicBezTo>
                <a:cubicBezTo>
                  <a:pt x="670464" y="261412"/>
                  <a:pt x="670464" y="261412"/>
                  <a:pt x="385000" y="261412"/>
                </a:cubicBezTo>
                <a:cubicBezTo>
                  <a:pt x="356830" y="261412"/>
                  <a:pt x="328659" y="270806"/>
                  <a:pt x="306122" y="287714"/>
                </a:cubicBezTo>
                <a:cubicBezTo>
                  <a:pt x="306122" y="287714"/>
                  <a:pt x="306122" y="287714"/>
                  <a:pt x="217854" y="355349"/>
                </a:cubicBezTo>
                <a:cubicBezTo>
                  <a:pt x="200951" y="366621"/>
                  <a:pt x="180293" y="374136"/>
                  <a:pt x="161512" y="374136"/>
                </a:cubicBezTo>
                <a:cubicBezTo>
                  <a:pt x="161512" y="374136"/>
                  <a:pt x="161512" y="374136"/>
                  <a:pt x="148366" y="374136"/>
                </a:cubicBezTo>
                <a:cubicBezTo>
                  <a:pt x="148366" y="374136"/>
                  <a:pt x="148366" y="374136"/>
                  <a:pt x="148366" y="670976"/>
                </a:cubicBezTo>
                <a:cubicBezTo>
                  <a:pt x="148366" y="670976"/>
                  <a:pt x="148366" y="670976"/>
                  <a:pt x="163390" y="670976"/>
                </a:cubicBezTo>
                <a:cubicBezTo>
                  <a:pt x="182171" y="670976"/>
                  <a:pt x="199073" y="676612"/>
                  <a:pt x="215976" y="687884"/>
                </a:cubicBezTo>
                <a:cubicBezTo>
                  <a:pt x="236634" y="701036"/>
                  <a:pt x="261049" y="708551"/>
                  <a:pt x="287342" y="708551"/>
                </a:cubicBezTo>
                <a:cubicBezTo>
                  <a:pt x="287342" y="708551"/>
                  <a:pt x="287342" y="708551"/>
                  <a:pt x="390634" y="708551"/>
                </a:cubicBezTo>
                <a:cubicBezTo>
                  <a:pt x="401903" y="708551"/>
                  <a:pt x="409415" y="717944"/>
                  <a:pt x="409415" y="727338"/>
                </a:cubicBezTo>
                <a:cubicBezTo>
                  <a:pt x="409415" y="738610"/>
                  <a:pt x="401903" y="746125"/>
                  <a:pt x="390634" y="746125"/>
                </a:cubicBezTo>
                <a:cubicBezTo>
                  <a:pt x="390634" y="746125"/>
                  <a:pt x="390634" y="746125"/>
                  <a:pt x="287342" y="746125"/>
                </a:cubicBezTo>
                <a:cubicBezTo>
                  <a:pt x="253537" y="746125"/>
                  <a:pt x="221610" y="736732"/>
                  <a:pt x="195317" y="717944"/>
                </a:cubicBezTo>
                <a:cubicBezTo>
                  <a:pt x="185927" y="712308"/>
                  <a:pt x="174659" y="708551"/>
                  <a:pt x="163390" y="708551"/>
                </a:cubicBezTo>
                <a:cubicBezTo>
                  <a:pt x="163390" y="708551"/>
                  <a:pt x="163390" y="708551"/>
                  <a:pt x="148366" y="708551"/>
                </a:cubicBezTo>
                <a:cubicBezTo>
                  <a:pt x="148366" y="708551"/>
                  <a:pt x="148366" y="708551"/>
                  <a:pt x="148366" y="727338"/>
                </a:cubicBezTo>
                <a:cubicBezTo>
                  <a:pt x="148366" y="738610"/>
                  <a:pt x="140854" y="746125"/>
                  <a:pt x="129585" y="746125"/>
                </a:cubicBezTo>
                <a:cubicBezTo>
                  <a:pt x="129585" y="746125"/>
                  <a:pt x="129585" y="746125"/>
                  <a:pt x="18781" y="746125"/>
                </a:cubicBezTo>
                <a:cubicBezTo>
                  <a:pt x="7512" y="746125"/>
                  <a:pt x="0" y="738610"/>
                  <a:pt x="0" y="727338"/>
                </a:cubicBezTo>
                <a:cubicBezTo>
                  <a:pt x="0" y="717944"/>
                  <a:pt x="7512" y="708551"/>
                  <a:pt x="18781" y="708551"/>
                </a:cubicBezTo>
                <a:cubicBezTo>
                  <a:pt x="18781" y="708551"/>
                  <a:pt x="18781" y="708551"/>
                  <a:pt x="110805" y="708551"/>
                </a:cubicBezTo>
                <a:cubicBezTo>
                  <a:pt x="110805" y="708551"/>
                  <a:pt x="110805" y="708551"/>
                  <a:pt x="110805" y="689763"/>
                </a:cubicBezTo>
                <a:cubicBezTo>
                  <a:pt x="110805" y="689763"/>
                  <a:pt x="110805" y="689763"/>
                  <a:pt x="110805" y="355349"/>
                </a:cubicBezTo>
                <a:cubicBezTo>
                  <a:pt x="110805" y="355349"/>
                  <a:pt x="110805" y="355349"/>
                  <a:pt x="110805" y="336561"/>
                </a:cubicBezTo>
                <a:cubicBezTo>
                  <a:pt x="110805" y="336561"/>
                  <a:pt x="110805" y="336561"/>
                  <a:pt x="18781" y="336561"/>
                </a:cubicBezTo>
                <a:cubicBezTo>
                  <a:pt x="7512" y="336561"/>
                  <a:pt x="0" y="327168"/>
                  <a:pt x="0" y="317774"/>
                </a:cubicBezTo>
                <a:cubicBezTo>
                  <a:pt x="0" y="306502"/>
                  <a:pt x="7512" y="298987"/>
                  <a:pt x="18781" y="298987"/>
                </a:cubicBezTo>
                <a:cubicBezTo>
                  <a:pt x="18781" y="298987"/>
                  <a:pt x="18781" y="298987"/>
                  <a:pt x="129585" y="298987"/>
                </a:cubicBezTo>
                <a:cubicBezTo>
                  <a:pt x="140854" y="298987"/>
                  <a:pt x="148366" y="306502"/>
                  <a:pt x="148366" y="317774"/>
                </a:cubicBezTo>
                <a:cubicBezTo>
                  <a:pt x="148366" y="317774"/>
                  <a:pt x="148366" y="317774"/>
                  <a:pt x="148366" y="336561"/>
                </a:cubicBezTo>
                <a:cubicBezTo>
                  <a:pt x="148366" y="336561"/>
                  <a:pt x="148366" y="336561"/>
                  <a:pt x="161512" y="336561"/>
                </a:cubicBezTo>
                <a:cubicBezTo>
                  <a:pt x="172781" y="336561"/>
                  <a:pt x="185927" y="332804"/>
                  <a:pt x="195317" y="325289"/>
                </a:cubicBezTo>
                <a:cubicBezTo>
                  <a:pt x="195317" y="325289"/>
                  <a:pt x="195317" y="325289"/>
                  <a:pt x="283586" y="257654"/>
                </a:cubicBezTo>
                <a:cubicBezTo>
                  <a:pt x="313634" y="236988"/>
                  <a:pt x="349317" y="223837"/>
                  <a:pt x="385000" y="223837"/>
                </a:cubicBezTo>
                <a:close/>
                <a:moveTo>
                  <a:pt x="858837" y="38100"/>
                </a:moveTo>
                <a:cubicBezTo>
                  <a:pt x="866327" y="75549"/>
                  <a:pt x="894413" y="103636"/>
                  <a:pt x="931863" y="111125"/>
                </a:cubicBezTo>
                <a:cubicBezTo>
                  <a:pt x="931863" y="111125"/>
                  <a:pt x="931863" y="111125"/>
                  <a:pt x="931863" y="38100"/>
                </a:cubicBezTo>
                <a:cubicBezTo>
                  <a:pt x="931863" y="38100"/>
                  <a:pt x="931863" y="38100"/>
                  <a:pt x="858837" y="38100"/>
                </a:cubicBezTo>
                <a:close/>
                <a:moveTo>
                  <a:pt x="557212" y="38100"/>
                </a:moveTo>
                <a:cubicBezTo>
                  <a:pt x="557212" y="38100"/>
                  <a:pt x="557212" y="38100"/>
                  <a:pt x="557212" y="111125"/>
                </a:cubicBezTo>
                <a:cubicBezTo>
                  <a:pt x="594661" y="103636"/>
                  <a:pt x="622747" y="75549"/>
                  <a:pt x="630237" y="38100"/>
                </a:cubicBezTo>
                <a:cubicBezTo>
                  <a:pt x="630237" y="38100"/>
                  <a:pt x="630237" y="38100"/>
                  <a:pt x="557212" y="38100"/>
                </a:cubicBezTo>
                <a:close/>
                <a:moveTo>
                  <a:pt x="556932" y="0"/>
                </a:moveTo>
                <a:cubicBezTo>
                  <a:pt x="556932" y="0"/>
                  <a:pt x="556932" y="0"/>
                  <a:pt x="930801" y="0"/>
                </a:cubicBezTo>
                <a:cubicBezTo>
                  <a:pt x="951467" y="0"/>
                  <a:pt x="968375" y="16903"/>
                  <a:pt x="968375" y="37563"/>
                </a:cubicBezTo>
                <a:cubicBezTo>
                  <a:pt x="968375" y="37563"/>
                  <a:pt x="968375" y="37563"/>
                  <a:pt x="968375" y="708051"/>
                </a:cubicBezTo>
                <a:cubicBezTo>
                  <a:pt x="968375" y="728710"/>
                  <a:pt x="951467" y="745613"/>
                  <a:pt x="930801" y="745613"/>
                </a:cubicBezTo>
                <a:cubicBezTo>
                  <a:pt x="930801" y="745613"/>
                  <a:pt x="930801" y="745613"/>
                  <a:pt x="893225" y="745613"/>
                </a:cubicBezTo>
                <a:cubicBezTo>
                  <a:pt x="893225" y="745613"/>
                  <a:pt x="893225" y="745613"/>
                  <a:pt x="893225" y="783176"/>
                </a:cubicBezTo>
                <a:cubicBezTo>
                  <a:pt x="893225" y="803835"/>
                  <a:pt x="876317" y="820738"/>
                  <a:pt x="855651" y="820738"/>
                </a:cubicBezTo>
                <a:cubicBezTo>
                  <a:pt x="855651" y="820738"/>
                  <a:pt x="855651" y="820738"/>
                  <a:pt x="483662" y="820738"/>
                </a:cubicBezTo>
                <a:cubicBezTo>
                  <a:pt x="462996" y="820738"/>
                  <a:pt x="446087" y="803835"/>
                  <a:pt x="446087" y="783176"/>
                </a:cubicBezTo>
                <a:cubicBezTo>
                  <a:pt x="446087" y="783176"/>
                  <a:pt x="446087" y="783176"/>
                  <a:pt x="446087" y="465774"/>
                </a:cubicBezTo>
                <a:cubicBezTo>
                  <a:pt x="446087" y="456383"/>
                  <a:pt x="453602" y="446993"/>
                  <a:pt x="464874" y="446993"/>
                </a:cubicBezTo>
                <a:cubicBezTo>
                  <a:pt x="474268" y="446993"/>
                  <a:pt x="483662" y="456383"/>
                  <a:pt x="483662" y="465774"/>
                </a:cubicBezTo>
                <a:cubicBezTo>
                  <a:pt x="483662" y="465774"/>
                  <a:pt x="483662" y="465774"/>
                  <a:pt x="483662" y="783176"/>
                </a:cubicBezTo>
                <a:cubicBezTo>
                  <a:pt x="483662" y="783176"/>
                  <a:pt x="483662" y="783176"/>
                  <a:pt x="855651" y="783176"/>
                </a:cubicBezTo>
                <a:cubicBezTo>
                  <a:pt x="855651" y="783176"/>
                  <a:pt x="855651" y="783176"/>
                  <a:pt x="855651" y="745613"/>
                </a:cubicBezTo>
                <a:cubicBezTo>
                  <a:pt x="855651" y="745613"/>
                  <a:pt x="855651" y="745613"/>
                  <a:pt x="556932" y="745613"/>
                </a:cubicBezTo>
                <a:cubicBezTo>
                  <a:pt x="536266" y="745613"/>
                  <a:pt x="521236" y="728710"/>
                  <a:pt x="521236" y="708051"/>
                </a:cubicBezTo>
                <a:cubicBezTo>
                  <a:pt x="521236" y="708051"/>
                  <a:pt x="521236" y="708051"/>
                  <a:pt x="521236" y="428211"/>
                </a:cubicBezTo>
                <a:cubicBezTo>
                  <a:pt x="521236" y="418821"/>
                  <a:pt x="528751" y="409430"/>
                  <a:pt x="538145" y="409430"/>
                </a:cubicBezTo>
                <a:cubicBezTo>
                  <a:pt x="549417" y="409430"/>
                  <a:pt x="556932" y="418821"/>
                  <a:pt x="556932" y="428211"/>
                </a:cubicBezTo>
                <a:cubicBezTo>
                  <a:pt x="556932" y="428211"/>
                  <a:pt x="556932" y="428211"/>
                  <a:pt x="556932" y="597242"/>
                </a:cubicBezTo>
                <a:cubicBezTo>
                  <a:pt x="615173" y="606633"/>
                  <a:pt x="660263" y="651708"/>
                  <a:pt x="667778" y="708051"/>
                </a:cubicBezTo>
                <a:cubicBezTo>
                  <a:pt x="667778" y="708051"/>
                  <a:pt x="667778" y="708051"/>
                  <a:pt x="819955" y="708051"/>
                </a:cubicBezTo>
                <a:cubicBezTo>
                  <a:pt x="827469" y="651708"/>
                  <a:pt x="872559" y="606633"/>
                  <a:pt x="930801" y="597242"/>
                </a:cubicBezTo>
                <a:cubicBezTo>
                  <a:pt x="930801" y="597242"/>
                  <a:pt x="930801" y="597242"/>
                  <a:pt x="930801" y="148372"/>
                </a:cubicBezTo>
                <a:cubicBezTo>
                  <a:pt x="872559" y="138981"/>
                  <a:pt x="827469" y="93906"/>
                  <a:pt x="819955" y="37563"/>
                </a:cubicBezTo>
                <a:cubicBezTo>
                  <a:pt x="819955" y="37563"/>
                  <a:pt x="819955" y="37563"/>
                  <a:pt x="667778" y="37563"/>
                </a:cubicBezTo>
                <a:cubicBezTo>
                  <a:pt x="660263" y="93906"/>
                  <a:pt x="615173" y="138981"/>
                  <a:pt x="556932" y="148372"/>
                </a:cubicBezTo>
                <a:cubicBezTo>
                  <a:pt x="556932" y="148372"/>
                  <a:pt x="556932" y="148372"/>
                  <a:pt x="556932" y="169031"/>
                </a:cubicBezTo>
                <a:cubicBezTo>
                  <a:pt x="556932" y="178422"/>
                  <a:pt x="549417" y="185934"/>
                  <a:pt x="538145" y="185934"/>
                </a:cubicBezTo>
                <a:cubicBezTo>
                  <a:pt x="528751" y="185934"/>
                  <a:pt x="521236" y="178422"/>
                  <a:pt x="521236" y="169031"/>
                </a:cubicBezTo>
                <a:cubicBezTo>
                  <a:pt x="521236" y="169031"/>
                  <a:pt x="521236" y="169031"/>
                  <a:pt x="521236" y="112687"/>
                </a:cubicBezTo>
                <a:cubicBezTo>
                  <a:pt x="521236" y="112687"/>
                  <a:pt x="521236" y="112687"/>
                  <a:pt x="483662" y="112687"/>
                </a:cubicBezTo>
                <a:cubicBezTo>
                  <a:pt x="483662" y="112687"/>
                  <a:pt x="483662" y="112687"/>
                  <a:pt x="483662" y="169031"/>
                </a:cubicBezTo>
                <a:cubicBezTo>
                  <a:pt x="483662" y="178422"/>
                  <a:pt x="474268" y="185934"/>
                  <a:pt x="464874" y="185934"/>
                </a:cubicBezTo>
                <a:cubicBezTo>
                  <a:pt x="453602" y="185934"/>
                  <a:pt x="446087" y="178422"/>
                  <a:pt x="446087" y="169031"/>
                </a:cubicBezTo>
                <a:cubicBezTo>
                  <a:pt x="446087" y="169031"/>
                  <a:pt x="446087" y="169031"/>
                  <a:pt x="446087" y="112687"/>
                </a:cubicBezTo>
                <a:cubicBezTo>
                  <a:pt x="446087" y="92028"/>
                  <a:pt x="462996" y="75125"/>
                  <a:pt x="483662" y="75125"/>
                </a:cubicBezTo>
                <a:cubicBezTo>
                  <a:pt x="483662" y="75125"/>
                  <a:pt x="483662" y="75125"/>
                  <a:pt x="521236" y="75125"/>
                </a:cubicBezTo>
                <a:cubicBezTo>
                  <a:pt x="521236" y="75125"/>
                  <a:pt x="521236" y="75125"/>
                  <a:pt x="521236" y="37563"/>
                </a:cubicBezTo>
                <a:cubicBezTo>
                  <a:pt x="521236" y="16903"/>
                  <a:pt x="536266" y="0"/>
                  <a:pt x="5569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2" name="Freeform: Shape 391">
            <a:extLst>
              <a:ext uri="{FF2B5EF4-FFF2-40B4-BE49-F238E27FC236}">
                <a16:creationId xmlns:a16="http://schemas.microsoft.com/office/drawing/2014/main" id="{58653F70-DCB7-4DB0-A442-4A2B214ACDB4}"/>
              </a:ext>
            </a:extLst>
          </p:cNvPr>
          <p:cNvSpPr>
            <a:spLocks/>
          </p:cNvSpPr>
          <p:nvPr/>
        </p:nvSpPr>
        <p:spPr bwMode="auto">
          <a:xfrm>
            <a:off x="3013054" y="4358810"/>
            <a:ext cx="520531" cy="483698"/>
          </a:xfrm>
          <a:custGeom>
            <a:avLst/>
            <a:gdLst>
              <a:gd name="connsiteX0" fmla="*/ 336026 w 1042115"/>
              <a:gd name="connsiteY0" fmla="*/ 782638 h 968376"/>
              <a:gd name="connsiteX1" fmla="*/ 298450 w 1042115"/>
              <a:gd name="connsiteY1" fmla="*/ 820087 h 968376"/>
              <a:gd name="connsiteX2" fmla="*/ 298450 w 1042115"/>
              <a:gd name="connsiteY2" fmla="*/ 855663 h 968376"/>
              <a:gd name="connsiteX3" fmla="*/ 708025 w 1042115"/>
              <a:gd name="connsiteY3" fmla="*/ 855663 h 968376"/>
              <a:gd name="connsiteX4" fmla="*/ 708025 w 1042115"/>
              <a:gd name="connsiteY4" fmla="*/ 820087 h 968376"/>
              <a:gd name="connsiteX5" fmla="*/ 670449 w 1042115"/>
              <a:gd name="connsiteY5" fmla="*/ 782638 h 968376"/>
              <a:gd name="connsiteX6" fmla="*/ 336026 w 1042115"/>
              <a:gd name="connsiteY6" fmla="*/ 782638 h 968376"/>
              <a:gd name="connsiteX7" fmla="*/ 336667 w 1042115"/>
              <a:gd name="connsiteY7" fmla="*/ 744538 h 968376"/>
              <a:gd name="connsiteX8" fmla="*/ 671395 w 1042115"/>
              <a:gd name="connsiteY8" fmla="*/ 744538 h 968376"/>
              <a:gd name="connsiteX9" fmla="*/ 746615 w 1042115"/>
              <a:gd name="connsiteY9" fmla="*/ 819778 h 968376"/>
              <a:gd name="connsiteX10" fmla="*/ 746615 w 1042115"/>
              <a:gd name="connsiteY10" fmla="*/ 855517 h 968376"/>
              <a:gd name="connsiteX11" fmla="*/ 765420 w 1042115"/>
              <a:gd name="connsiteY11" fmla="*/ 855517 h 968376"/>
              <a:gd name="connsiteX12" fmla="*/ 784225 w 1042115"/>
              <a:gd name="connsiteY12" fmla="*/ 874327 h 968376"/>
              <a:gd name="connsiteX13" fmla="*/ 784225 w 1042115"/>
              <a:gd name="connsiteY13" fmla="*/ 949566 h 968376"/>
              <a:gd name="connsiteX14" fmla="*/ 765420 w 1042115"/>
              <a:gd name="connsiteY14" fmla="*/ 968376 h 968376"/>
              <a:gd name="connsiteX15" fmla="*/ 746615 w 1042115"/>
              <a:gd name="connsiteY15" fmla="*/ 949566 h 968376"/>
              <a:gd name="connsiteX16" fmla="*/ 746615 w 1042115"/>
              <a:gd name="connsiteY16" fmla="*/ 893137 h 968376"/>
              <a:gd name="connsiteX17" fmla="*/ 261447 w 1042115"/>
              <a:gd name="connsiteY17" fmla="*/ 893137 h 968376"/>
              <a:gd name="connsiteX18" fmla="*/ 261447 w 1042115"/>
              <a:gd name="connsiteY18" fmla="*/ 949566 h 968376"/>
              <a:gd name="connsiteX19" fmla="*/ 242642 w 1042115"/>
              <a:gd name="connsiteY19" fmla="*/ 968376 h 968376"/>
              <a:gd name="connsiteX20" fmla="*/ 223837 w 1042115"/>
              <a:gd name="connsiteY20" fmla="*/ 949566 h 968376"/>
              <a:gd name="connsiteX21" fmla="*/ 223837 w 1042115"/>
              <a:gd name="connsiteY21" fmla="*/ 874327 h 968376"/>
              <a:gd name="connsiteX22" fmla="*/ 242642 w 1042115"/>
              <a:gd name="connsiteY22" fmla="*/ 855517 h 968376"/>
              <a:gd name="connsiteX23" fmla="*/ 261447 w 1042115"/>
              <a:gd name="connsiteY23" fmla="*/ 855517 h 968376"/>
              <a:gd name="connsiteX24" fmla="*/ 261447 w 1042115"/>
              <a:gd name="connsiteY24" fmla="*/ 819778 h 968376"/>
              <a:gd name="connsiteX25" fmla="*/ 336667 w 1042115"/>
              <a:gd name="connsiteY25" fmla="*/ 744538 h 968376"/>
              <a:gd name="connsiteX26" fmla="*/ 363450 w 1042115"/>
              <a:gd name="connsiteY26" fmla="*/ 643319 h 968376"/>
              <a:gd name="connsiteX27" fmla="*/ 377825 w 1042115"/>
              <a:gd name="connsiteY27" fmla="*/ 645452 h 968376"/>
              <a:gd name="connsiteX28" fmla="*/ 426839 w 1042115"/>
              <a:gd name="connsiteY28" fmla="*/ 673895 h 968376"/>
              <a:gd name="connsiteX29" fmla="*/ 432495 w 1042115"/>
              <a:gd name="connsiteY29" fmla="*/ 698545 h 968376"/>
              <a:gd name="connsiteX30" fmla="*/ 417413 w 1042115"/>
              <a:gd name="connsiteY30" fmla="*/ 708026 h 968376"/>
              <a:gd name="connsiteX31" fmla="*/ 407987 w 1042115"/>
              <a:gd name="connsiteY31" fmla="*/ 706130 h 968376"/>
              <a:gd name="connsiteX32" fmla="*/ 358973 w 1042115"/>
              <a:gd name="connsiteY32" fmla="*/ 677687 h 968376"/>
              <a:gd name="connsiteX33" fmla="*/ 353317 w 1042115"/>
              <a:gd name="connsiteY33" fmla="*/ 651140 h 968376"/>
              <a:gd name="connsiteX34" fmla="*/ 363450 w 1042115"/>
              <a:gd name="connsiteY34" fmla="*/ 643319 h 968376"/>
              <a:gd name="connsiteX35" fmla="*/ 641666 w 1042115"/>
              <a:gd name="connsiteY35" fmla="*/ 643319 h 968376"/>
              <a:gd name="connsiteX36" fmla="*/ 653175 w 1042115"/>
              <a:gd name="connsiteY36" fmla="*/ 651140 h 968376"/>
              <a:gd name="connsiteX37" fmla="*/ 645658 w 1042115"/>
              <a:gd name="connsiteY37" fmla="*/ 677687 h 968376"/>
              <a:gd name="connsiteX38" fmla="*/ 598681 w 1042115"/>
              <a:gd name="connsiteY38" fmla="*/ 706130 h 968376"/>
              <a:gd name="connsiteX39" fmla="*/ 589286 w 1042115"/>
              <a:gd name="connsiteY39" fmla="*/ 708026 h 968376"/>
              <a:gd name="connsiteX40" fmla="*/ 572374 w 1042115"/>
              <a:gd name="connsiteY40" fmla="*/ 698545 h 968376"/>
              <a:gd name="connsiteX41" fmla="*/ 579891 w 1042115"/>
              <a:gd name="connsiteY41" fmla="*/ 673895 h 968376"/>
              <a:gd name="connsiteX42" fmla="*/ 628747 w 1042115"/>
              <a:gd name="connsiteY42" fmla="*/ 645452 h 968376"/>
              <a:gd name="connsiteX43" fmla="*/ 641666 w 1042115"/>
              <a:gd name="connsiteY43" fmla="*/ 643319 h 968376"/>
              <a:gd name="connsiteX44" fmla="*/ 719007 w 1042115"/>
              <a:gd name="connsiteY44" fmla="*/ 428625 h 968376"/>
              <a:gd name="connsiteX45" fmla="*/ 688975 w 1042115"/>
              <a:gd name="connsiteY45" fmla="*/ 460534 h 968376"/>
              <a:gd name="connsiteX46" fmla="*/ 970523 w 1042115"/>
              <a:gd name="connsiteY46" fmla="*/ 740205 h 968376"/>
              <a:gd name="connsiteX47" fmla="*/ 998679 w 1042115"/>
              <a:gd name="connsiteY47" fmla="*/ 740205 h 968376"/>
              <a:gd name="connsiteX48" fmla="*/ 998679 w 1042115"/>
              <a:gd name="connsiteY48" fmla="*/ 710173 h 968376"/>
              <a:gd name="connsiteX49" fmla="*/ 719007 w 1042115"/>
              <a:gd name="connsiteY49" fmla="*/ 428625 h 968376"/>
              <a:gd name="connsiteX50" fmla="*/ 68262 w 1042115"/>
              <a:gd name="connsiteY50" fmla="*/ 373063 h 968376"/>
              <a:gd name="connsiteX51" fmla="*/ 195262 w 1042115"/>
              <a:gd name="connsiteY51" fmla="*/ 474663 h 968376"/>
              <a:gd name="connsiteX52" fmla="*/ 159777 w 1042115"/>
              <a:gd name="connsiteY52" fmla="*/ 373063 h 968376"/>
              <a:gd name="connsiteX53" fmla="*/ 68262 w 1042115"/>
              <a:gd name="connsiteY53" fmla="*/ 373063 h 968376"/>
              <a:gd name="connsiteX54" fmla="*/ 450942 w 1042115"/>
              <a:gd name="connsiteY54" fmla="*/ 371475 h 968376"/>
              <a:gd name="connsiteX55" fmla="*/ 437780 w 1042115"/>
              <a:gd name="connsiteY55" fmla="*/ 377116 h 968376"/>
              <a:gd name="connsiteX56" fmla="*/ 415216 w 1042115"/>
              <a:gd name="connsiteY56" fmla="*/ 397800 h 968376"/>
              <a:gd name="connsiteX57" fmla="*/ 409575 w 1042115"/>
              <a:gd name="connsiteY57" fmla="*/ 410962 h 968376"/>
              <a:gd name="connsiteX58" fmla="*/ 415216 w 1042115"/>
              <a:gd name="connsiteY58" fmla="*/ 424125 h 968376"/>
              <a:gd name="connsiteX59" fmla="*/ 548720 w 1042115"/>
              <a:gd name="connsiteY59" fmla="*/ 557629 h 968376"/>
              <a:gd name="connsiteX60" fmla="*/ 575045 w 1042115"/>
              <a:gd name="connsiteY60" fmla="*/ 557629 h 968376"/>
              <a:gd name="connsiteX61" fmla="*/ 595729 w 1042115"/>
              <a:gd name="connsiteY61" fmla="*/ 536945 h 968376"/>
              <a:gd name="connsiteX62" fmla="*/ 595729 w 1042115"/>
              <a:gd name="connsiteY62" fmla="*/ 510620 h 968376"/>
              <a:gd name="connsiteX63" fmla="*/ 565643 w 1042115"/>
              <a:gd name="connsiteY63" fmla="*/ 478655 h 968376"/>
              <a:gd name="connsiteX64" fmla="*/ 563763 w 1042115"/>
              <a:gd name="connsiteY64" fmla="*/ 478655 h 968376"/>
              <a:gd name="connsiteX65" fmla="*/ 496071 w 1042115"/>
              <a:gd name="connsiteY65" fmla="*/ 409082 h 968376"/>
              <a:gd name="connsiteX66" fmla="*/ 494190 w 1042115"/>
              <a:gd name="connsiteY66" fmla="*/ 409082 h 968376"/>
              <a:gd name="connsiteX67" fmla="*/ 464105 w 1042115"/>
              <a:gd name="connsiteY67" fmla="*/ 377116 h 968376"/>
              <a:gd name="connsiteX68" fmla="*/ 450942 w 1042115"/>
              <a:gd name="connsiteY68" fmla="*/ 371475 h 968376"/>
              <a:gd name="connsiteX69" fmla="*/ 617302 w 1042115"/>
              <a:gd name="connsiteY69" fmla="*/ 249808 h 968376"/>
              <a:gd name="connsiteX70" fmla="*/ 590241 w 1042115"/>
              <a:gd name="connsiteY70" fmla="*/ 261043 h 968376"/>
              <a:gd name="connsiteX71" fmla="*/ 520588 w 1042115"/>
              <a:gd name="connsiteY71" fmla="*/ 330323 h 968376"/>
              <a:gd name="connsiteX72" fmla="*/ 511175 w 1042115"/>
              <a:gd name="connsiteY72" fmla="*/ 356537 h 968376"/>
              <a:gd name="connsiteX73" fmla="*/ 520588 w 1042115"/>
              <a:gd name="connsiteY73" fmla="*/ 382751 h 968376"/>
              <a:gd name="connsiteX74" fmla="*/ 592123 w 1042115"/>
              <a:gd name="connsiteY74" fmla="*/ 452031 h 968376"/>
              <a:gd name="connsiteX75" fmla="*/ 642952 w 1042115"/>
              <a:gd name="connsiteY75" fmla="*/ 452031 h 968376"/>
              <a:gd name="connsiteX76" fmla="*/ 712605 w 1042115"/>
              <a:gd name="connsiteY76" fmla="*/ 382751 h 968376"/>
              <a:gd name="connsiteX77" fmla="*/ 723900 w 1042115"/>
              <a:gd name="connsiteY77" fmla="*/ 356537 h 968376"/>
              <a:gd name="connsiteX78" fmla="*/ 712605 w 1042115"/>
              <a:gd name="connsiteY78" fmla="*/ 330323 h 968376"/>
              <a:gd name="connsiteX79" fmla="*/ 642952 w 1042115"/>
              <a:gd name="connsiteY79" fmla="*/ 261043 h 968376"/>
              <a:gd name="connsiteX80" fmla="*/ 617302 w 1042115"/>
              <a:gd name="connsiteY80" fmla="*/ 249808 h 968376"/>
              <a:gd name="connsiteX81" fmla="*/ 51184 w 1042115"/>
              <a:gd name="connsiteY81" fmla="*/ 185738 h 968376"/>
              <a:gd name="connsiteX82" fmla="*/ 38100 w 1042115"/>
              <a:gd name="connsiteY82" fmla="*/ 261145 h 968376"/>
              <a:gd name="connsiteX83" fmla="*/ 51184 w 1042115"/>
              <a:gd name="connsiteY83" fmla="*/ 336551 h 968376"/>
              <a:gd name="connsiteX84" fmla="*/ 153988 w 1042115"/>
              <a:gd name="connsiteY84" fmla="*/ 336551 h 968376"/>
              <a:gd name="connsiteX85" fmla="*/ 148381 w 1042115"/>
              <a:gd name="connsiteY85" fmla="*/ 261145 h 968376"/>
              <a:gd name="connsiteX86" fmla="*/ 153988 w 1042115"/>
              <a:gd name="connsiteY86" fmla="*/ 185738 h 968376"/>
              <a:gd name="connsiteX87" fmla="*/ 51184 w 1042115"/>
              <a:gd name="connsiteY87" fmla="*/ 185738 h 968376"/>
              <a:gd name="connsiteX88" fmla="*/ 672899 w 1042115"/>
              <a:gd name="connsiteY88" fmla="*/ 149225 h 968376"/>
              <a:gd name="connsiteX89" fmla="*/ 659737 w 1042115"/>
              <a:gd name="connsiteY89" fmla="*/ 154875 h 968376"/>
              <a:gd name="connsiteX90" fmla="*/ 637173 w 1042115"/>
              <a:gd name="connsiteY90" fmla="*/ 175590 h 968376"/>
              <a:gd name="connsiteX91" fmla="*/ 633412 w 1042115"/>
              <a:gd name="connsiteY91" fmla="*/ 188773 h 968376"/>
              <a:gd name="connsiteX92" fmla="*/ 637173 w 1042115"/>
              <a:gd name="connsiteY92" fmla="*/ 201955 h 968376"/>
              <a:gd name="connsiteX93" fmla="*/ 770677 w 1042115"/>
              <a:gd name="connsiteY93" fmla="*/ 335664 h 968376"/>
              <a:gd name="connsiteX94" fmla="*/ 797002 w 1042115"/>
              <a:gd name="connsiteY94" fmla="*/ 335664 h 968376"/>
              <a:gd name="connsiteX95" fmla="*/ 819566 w 1042115"/>
              <a:gd name="connsiteY95" fmla="*/ 313065 h 968376"/>
              <a:gd name="connsiteX96" fmla="*/ 819566 w 1042115"/>
              <a:gd name="connsiteY96" fmla="*/ 286700 h 968376"/>
              <a:gd name="connsiteX97" fmla="*/ 686062 w 1042115"/>
              <a:gd name="connsiteY97" fmla="*/ 154875 h 968376"/>
              <a:gd name="connsiteX98" fmla="*/ 672899 w 1042115"/>
              <a:gd name="connsiteY98" fmla="*/ 149225 h 968376"/>
              <a:gd name="connsiteX99" fmla="*/ 672042 w 1042115"/>
              <a:gd name="connsiteY99" fmla="*/ 111999 h 968376"/>
              <a:gd name="connsiteX100" fmla="*/ 711491 w 1042115"/>
              <a:gd name="connsiteY100" fmla="*/ 128906 h 968376"/>
              <a:gd name="connsiteX101" fmla="*/ 844867 w 1042115"/>
              <a:gd name="connsiteY101" fmla="*/ 260404 h 968376"/>
              <a:gd name="connsiteX102" fmla="*/ 844867 w 1042115"/>
              <a:gd name="connsiteY102" fmla="*/ 339302 h 968376"/>
              <a:gd name="connsiteX103" fmla="*/ 822325 w 1042115"/>
              <a:gd name="connsiteY103" fmla="*/ 361845 h 968376"/>
              <a:gd name="connsiteX104" fmla="*/ 782876 w 1042115"/>
              <a:gd name="connsiteY104" fmla="*/ 376873 h 968376"/>
              <a:gd name="connsiteX105" fmla="*/ 758455 w 1042115"/>
              <a:gd name="connsiteY105" fmla="*/ 371238 h 968376"/>
              <a:gd name="connsiteX106" fmla="*/ 745305 w 1042115"/>
              <a:gd name="connsiteY106" fmla="*/ 401294 h 968376"/>
              <a:gd name="connsiteX107" fmla="*/ 1025207 w 1042115"/>
              <a:gd name="connsiteY107" fmla="*/ 683076 h 968376"/>
              <a:gd name="connsiteX108" fmla="*/ 1025207 w 1042115"/>
              <a:gd name="connsiteY108" fmla="*/ 765731 h 968376"/>
              <a:gd name="connsiteX109" fmla="*/ 983879 w 1042115"/>
              <a:gd name="connsiteY109" fmla="*/ 782638 h 968376"/>
              <a:gd name="connsiteX110" fmla="*/ 944431 w 1042115"/>
              <a:gd name="connsiteY110" fmla="*/ 765731 h 968376"/>
              <a:gd name="connsiteX111" fmla="*/ 660770 w 1042115"/>
              <a:gd name="connsiteY111" fmla="*/ 483950 h 968376"/>
              <a:gd name="connsiteX112" fmla="*/ 632592 w 1042115"/>
              <a:gd name="connsiteY112" fmla="*/ 497100 h 968376"/>
              <a:gd name="connsiteX113" fmla="*/ 621321 w 1042115"/>
              <a:gd name="connsiteY113" fmla="*/ 562849 h 968376"/>
              <a:gd name="connsiteX114" fmla="*/ 600657 w 1042115"/>
              <a:gd name="connsiteY114" fmla="*/ 583513 h 968376"/>
              <a:gd name="connsiteX115" fmla="*/ 561208 w 1042115"/>
              <a:gd name="connsiteY115" fmla="*/ 600420 h 968376"/>
              <a:gd name="connsiteX116" fmla="*/ 521758 w 1042115"/>
              <a:gd name="connsiteY116" fmla="*/ 583513 h 968376"/>
              <a:gd name="connsiteX117" fmla="*/ 388382 w 1042115"/>
              <a:gd name="connsiteY117" fmla="*/ 450136 h 968376"/>
              <a:gd name="connsiteX118" fmla="*/ 371475 w 1042115"/>
              <a:gd name="connsiteY118" fmla="*/ 410687 h 968376"/>
              <a:gd name="connsiteX119" fmla="*/ 388382 w 1042115"/>
              <a:gd name="connsiteY119" fmla="*/ 371238 h 968376"/>
              <a:gd name="connsiteX120" fmla="*/ 410924 w 1042115"/>
              <a:gd name="connsiteY120" fmla="*/ 350574 h 968376"/>
              <a:gd name="connsiteX121" fmla="*/ 474795 w 1042115"/>
              <a:gd name="connsiteY121" fmla="*/ 339302 h 968376"/>
              <a:gd name="connsiteX122" fmla="*/ 493580 w 1042115"/>
              <a:gd name="connsiteY122" fmla="*/ 303610 h 968376"/>
              <a:gd name="connsiteX123" fmla="*/ 563086 w 1042115"/>
              <a:gd name="connsiteY123" fmla="*/ 234104 h 968376"/>
              <a:gd name="connsiteX124" fmla="*/ 600657 w 1042115"/>
              <a:gd name="connsiteY124" fmla="*/ 213440 h 968376"/>
              <a:gd name="connsiteX125" fmla="*/ 595021 w 1042115"/>
              <a:gd name="connsiteY125" fmla="*/ 189019 h 968376"/>
              <a:gd name="connsiteX126" fmla="*/ 610050 w 1042115"/>
              <a:gd name="connsiteY126" fmla="*/ 149570 h 968376"/>
              <a:gd name="connsiteX127" fmla="*/ 632592 w 1042115"/>
              <a:gd name="connsiteY127" fmla="*/ 128906 h 968376"/>
              <a:gd name="connsiteX128" fmla="*/ 672042 w 1042115"/>
              <a:gd name="connsiteY128" fmla="*/ 111999 h 968376"/>
              <a:gd name="connsiteX129" fmla="*/ 327025 w 1042115"/>
              <a:gd name="connsiteY129" fmla="*/ 47625 h 968376"/>
              <a:gd name="connsiteX130" fmla="*/ 362954 w 1042115"/>
              <a:gd name="connsiteY130" fmla="*/ 149225 h 968376"/>
              <a:gd name="connsiteX131" fmla="*/ 455613 w 1042115"/>
              <a:gd name="connsiteY131" fmla="*/ 149225 h 968376"/>
              <a:gd name="connsiteX132" fmla="*/ 327025 w 1042115"/>
              <a:gd name="connsiteY132" fmla="*/ 47625 h 968376"/>
              <a:gd name="connsiteX133" fmla="*/ 195262 w 1042115"/>
              <a:gd name="connsiteY133" fmla="*/ 46038 h 968376"/>
              <a:gd name="connsiteX134" fmla="*/ 68262 w 1042115"/>
              <a:gd name="connsiteY134" fmla="*/ 149226 h 968376"/>
              <a:gd name="connsiteX135" fmla="*/ 159777 w 1042115"/>
              <a:gd name="connsiteY135" fmla="*/ 149226 h 968376"/>
              <a:gd name="connsiteX136" fmla="*/ 195262 w 1042115"/>
              <a:gd name="connsiteY136" fmla="*/ 46038 h 968376"/>
              <a:gd name="connsiteX137" fmla="*/ 261144 w 1042115"/>
              <a:gd name="connsiteY137" fmla="*/ 36513 h 968376"/>
              <a:gd name="connsiteX138" fmla="*/ 196850 w 1042115"/>
              <a:gd name="connsiteY138" fmla="*/ 149226 h 968376"/>
              <a:gd name="connsiteX139" fmla="*/ 325438 w 1042115"/>
              <a:gd name="connsiteY139" fmla="*/ 149226 h 968376"/>
              <a:gd name="connsiteX140" fmla="*/ 261144 w 1042115"/>
              <a:gd name="connsiteY140" fmla="*/ 36513 h 968376"/>
              <a:gd name="connsiteX141" fmla="*/ 261585 w 1042115"/>
              <a:gd name="connsiteY141" fmla="*/ 0 h 968376"/>
              <a:gd name="connsiteX142" fmla="*/ 502470 w 1042115"/>
              <a:gd name="connsiteY142" fmla="*/ 159693 h 968376"/>
              <a:gd name="connsiteX143" fmla="*/ 502470 w 1042115"/>
              <a:gd name="connsiteY143" fmla="*/ 163450 h 968376"/>
              <a:gd name="connsiteX144" fmla="*/ 515643 w 1042115"/>
              <a:gd name="connsiteY144" fmla="*/ 201025 h 968376"/>
              <a:gd name="connsiteX145" fmla="*/ 500588 w 1042115"/>
              <a:gd name="connsiteY145" fmla="*/ 223569 h 968376"/>
              <a:gd name="connsiteX146" fmla="*/ 479887 w 1042115"/>
              <a:gd name="connsiteY146" fmla="*/ 210418 h 968376"/>
              <a:gd name="connsiteX147" fmla="*/ 472359 w 1042115"/>
              <a:gd name="connsiteY147" fmla="*/ 185995 h 968376"/>
              <a:gd name="connsiteX148" fmla="*/ 368854 w 1042115"/>
              <a:gd name="connsiteY148" fmla="*/ 185995 h 968376"/>
              <a:gd name="connsiteX149" fmla="*/ 372618 w 1042115"/>
              <a:gd name="connsiteY149" fmla="*/ 261144 h 968376"/>
              <a:gd name="connsiteX150" fmla="*/ 353799 w 1042115"/>
              <a:gd name="connsiteY150" fmla="*/ 279931 h 968376"/>
              <a:gd name="connsiteX151" fmla="*/ 336862 w 1042115"/>
              <a:gd name="connsiteY151" fmla="*/ 261144 h 968376"/>
              <a:gd name="connsiteX152" fmla="*/ 331216 w 1042115"/>
              <a:gd name="connsiteY152" fmla="*/ 185995 h 968376"/>
              <a:gd name="connsiteX153" fmla="*/ 191955 w 1042115"/>
              <a:gd name="connsiteY153" fmla="*/ 185995 h 968376"/>
              <a:gd name="connsiteX154" fmla="*/ 186309 w 1042115"/>
              <a:gd name="connsiteY154" fmla="*/ 261144 h 968376"/>
              <a:gd name="connsiteX155" fmla="*/ 191955 w 1042115"/>
              <a:gd name="connsiteY155" fmla="*/ 336294 h 968376"/>
              <a:gd name="connsiteX156" fmla="*/ 318043 w 1042115"/>
              <a:gd name="connsiteY156" fmla="*/ 336294 h 968376"/>
              <a:gd name="connsiteX157" fmla="*/ 336862 w 1042115"/>
              <a:gd name="connsiteY157" fmla="*/ 355081 h 968376"/>
              <a:gd name="connsiteX158" fmla="*/ 318043 w 1042115"/>
              <a:gd name="connsiteY158" fmla="*/ 373868 h 968376"/>
              <a:gd name="connsiteX159" fmla="*/ 197600 w 1042115"/>
              <a:gd name="connsiteY159" fmla="*/ 373868 h 968376"/>
              <a:gd name="connsiteX160" fmla="*/ 261585 w 1042115"/>
              <a:gd name="connsiteY160" fmla="*/ 484714 h 968376"/>
              <a:gd name="connsiteX161" fmla="*/ 329334 w 1042115"/>
              <a:gd name="connsiteY161" fmla="*/ 473441 h 968376"/>
              <a:gd name="connsiteX162" fmla="*/ 353799 w 1042115"/>
              <a:gd name="connsiteY162" fmla="*/ 486592 h 968376"/>
              <a:gd name="connsiteX163" fmla="*/ 342507 w 1042115"/>
              <a:gd name="connsiteY163" fmla="*/ 509137 h 968376"/>
              <a:gd name="connsiteX164" fmla="*/ 261585 w 1042115"/>
              <a:gd name="connsiteY164" fmla="*/ 522288 h 968376"/>
              <a:gd name="connsiteX165" fmla="*/ 20701 w 1042115"/>
              <a:gd name="connsiteY165" fmla="*/ 362596 h 968376"/>
              <a:gd name="connsiteX166" fmla="*/ 20701 w 1042115"/>
              <a:gd name="connsiteY166" fmla="*/ 360717 h 968376"/>
              <a:gd name="connsiteX167" fmla="*/ 0 w 1042115"/>
              <a:gd name="connsiteY167" fmla="*/ 261144 h 968376"/>
              <a:gd name="connsiteX168" fmla="*/ 20701 w 1042115"/>
              <a:gd name="connsiteY168" fmla="*/ 161571 h 968376"/>
              <a:gd name="connsiteX169" fmla="*/ 261585 w 1042115"/>
              <a:gd name="connsiteY169" fmla="*/ 0 h 96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1042115" h="968376">
                <a:moveTo>
                  <a:pt x="336026" y="782638"/>
                </a:moveTo>
                <a:cubicBezTo>
                  <a:pt x="315359" y="782638"/>
                  <a:pt x="298450" y="799490"/>
                  <a:pt x="298450" y="820087"/>
                </a:cubicBezTo>
                <a:lnTo>
                  <a:pt x="298450" y="855663"/>
                </a:lnTo>
                <a:cubicBezTo>
                  <a:pt x="298450" y="855663"/>
                  <a:pt x="298450" y="855663"/>
                  <a:pt x="708025" y="855663"/>
                </a:cubicBezTo>
                <a:cubicBezTo>
                  <a:pt x="708025" y="855663"/>
                  <a:pt x="708025" y="855663"/>
                  <a:pt x="708025" y="820087"/>
                </a:cubicBezTo>
                <a:cubicBezTo>
                  <a:pt x="708025" y="799490"/>
                  <a:pt x="691116" y="782638"/>
                  <a:pt x="670449" y="782638"/>
                </a:cubicBezTo>
                <a:cubicBezTo>
                  <a:pt x="670449" y="782638"/>
                  <a:pt x="670449" y="782638"/>
                  <a:pt x="336026" y="782638"/>
                </a:cubicBezTo>
                <a:close/>
                <a:moveTo>
                  <a:pt x="336667" y="744538"/>
                </a:moveTo>
                <a:cubicBezTo>
                  <a:pt x="336667" y="744538"/>
                  <a:pt x="336667" y="744538"/>
                  <a:pt x="671395" y="744538"/>
                </a:cubicBezTo>
                <a:cubicBezTo>
                  <a:pt x="712766" y="744538"/>
                  <a:pt x="746615" y="778396"/>
                  <a:pt x="746615" y="819778"/>
                </a:cubicBezTo>
                <a:cubicBezTo>
                  <a:pt x="746615" y="819778"/>
                  <a:pt x="746615" y="819778"/>
                  <a:pt x="746615" y="855517"/>
                </a:cubicBezTo>
                <a:cubicBezTo>
                  <a:pt x="746615" y="855517"/>
                  <a:pt x="746615" y="855517"/>
                  <a:pt x="765420" y="855517"/>
                </a:cubicBezTo>
                <a:cubicBezTo>
                  <a:pt x="774823" y="855517"/>
                  <a:pt x="784225" y="864922"/>
                  <a:pt x="784225" y="874327"/>
                </a:cubicBezTo>
                <a:cubicBezTo>
                  <a:pt x="784225" y="874327"/>
                  <a:pt x="784225" y="874327"/>
                  <a:pt x="784225" y="949566"/>
                </a:cubicBezTo>
                <a:cubicBezTo>
                  <a:pt x="784225" y="960852"/>
                  <a:pt x="774823" y="968376"/>
                  <a:pt x="765420" y="968376"/>
                </a:cubicBezTo>
                <a:cubicBezTo>
                  <a:pt x="754137" y="968376"/>
                  <a:pt x="746615" y="960852"/>
                  <a:pt x="746615" y="949566"/>
                </a:cubicBezTo>
                <a:cubicBezTo>
                  <a:pt x="746615" y="949566"/>
                  <a:pt x="746615" y="949566"/>
                  <a:pt x="746615" y="893137"/>
                </a:cubicBezTo>
                <a:cubicBezTo>
                  <a:pt x="746615" y="893137"/>
                  <a:pt x="746615" y="893137"/>
                  <a:pt x="261447" y="893137"/>
                </a:cubicBezTo>
                <a:cubicBezTo>
                  <a:pt x="261447" y="893137"/>
                  <a:pt x="261447" y="893137"/>
                  <a:pt x="261447" y="949566"/>
                </a:cubicBezTo>
                <a:cubicBezTo>
                  <a:pt x="261447" y="960852"/>
                  <a:pt x="252044" y="968376"/>
                  <a:pt x="242642" y="968376"/>
                </a:cubicBezTo>
                <a:cubicBezTo>
                  <a:pt x="231359" y="968376"/>
                  <a:pt x="223837" y="960852"/>
                  <a:pt x="223837" y="949566"/>
                </a:cubicBezTo>
                <a:cubicBezTo>
                  <a:pt x="223837" y="949566"/>
                  <a:pt x="223837" y="949566"/>
                  <a:pt x="223837" y="874327"/>
                </a:cubicBezTo>
                <a:cubicBezTo>
                  <a:pt x="223837" y="864922"/>
                  <a:pt x="231359" y="855517"/>
                  <a:pt x="242642" y="855517"/>
                </a:cubicBezTo>
                <a:cubicBezTo>
                  <a:pt x="242642" y="855517"/>
                  <a:pt x="242642" y="855517"/>
                  <a:pt x="261447" y="855517"/>
                </a:cubicBezTo>
                <a:cubicBezTo>
                  <a:pt x="261447" y="855517"/>
                  <a:pt x="261447" y="855517"/>
                  <a:pt x="261447" y="819778"/>
                </a:cubicBezTo>
                <a:cubicBezTo>
                  <a:pt x="261447" y="778396"/>
                  <a:pt x="295296" y="744538"/>
                  <a:pt x="336667" y="744538"/>
                </a:cubicBezTo>
                <a:close/>
                <a:moveTo>
                  <a:pt x="363450" y="643319"/>
                </a:moveTo>
                <a:cubicBezTo>
                  <a:pt x="367928" y="642134"/>
                  <a:pt x="373112" y="642607"/>
                  <a:pt x="377825" y="645452"/>
                </a:cubicBezTo>
                <a:cubicBezTo>
                  <a:pt x="377825" y="645452"/>
                  <a:pt x="377825" y="645452"/>
                  <a:pt x="426839" y="673895"/>
                </a:cubicBezTo>
                <a:cubicBezTo>
                  <a:pt x="436265" y="677687"/>
                  <a:pt x="438150" y="689064"/>
                  <a:pt x="432495" y="698545"/>
                </a:cubicBezTo>
                <a:cubicBezTo>
                  <a:pt x="430609" y="704234"/>
                  <a:pt x="423069" y="708026"/>
                  <a:pt x="417413" y="708026"/>
                </a:cubicBezTo>
                <a:cubicBezTo>
                  <a:pt x="413643" y="708026"/>
                  <a:pt x="409873" y="708026"/>
                  <a:pt x="407987" y="706130"/>
                </a:cubicBezTo>
                <a:cubicBezTo>
                  <a:pt x="407987" y="706130"/>
                  <a:pt x="407987" y="706130"/>
                  <a:pt x="358973" y="677687"/>
                </a:cubicBezTo>
                <a:cubicBezTo>
                  <a:pt x="349547" y="671999"/>
                  <a:pt x="347662" y="660621"/>
                  <a:pt x="353317" y="651140"/>
                </a:cubicBezTo>
                <a:cubicBezTo>
                  <a:pt x="355203" y="647348"/>
                  <a:pt x="358973" y="644504"/>
                  <a:pt x="363450" y="643319"/>
                </a:cubicBezTo>
                <a:close/>
                <a:moveTo>
                  <a:pt x="641666" y="643319"/>
                </a:moveTo>
                <a:cubicBezTo>
                  <a:pt x="646128" y="644504"/>
                  <a:pt x="650356" y="647348"/>
                  <a:pt x="653175" y="651140"/>
                </a:cubicBezTo>
                <a:cubicBezTo>
                  <a:pt x="658812" y="660621"/>
                  <a:pt x="655054" y="671999"/>
                  <a:pt x="645658" y="677687"/>
                </a:cubicBezTo>
                <a:cubicBezTo>
                  <a:pt x="645658" y="677687"/>
                  <a:pt x="645658" y="677687"/>
                  <a:pt x="598681" y="706130"/>
                </a:cubicBezTo>
                <a:cubicBezTo>
                  <a:pt x="594923" y="708026"/>
                  <a:pt x="591165" y="708026"/>
                  <a:pt x="589286" y="708026"/>
                </a:cubicBezTo>
                <a:cubicBezTo>
                  <a:pt x="581770" y="708026"/>
                  <a:pt x="576132" y="704234"/>
                  <a:pt x="572374" y="698545"/>
                </a:cubicBezTo>
                <a:cubicBezTo>
                  <a:pt x="566737" y="689064"/>
                  <a:pt x="570495" y="677687"/>
                  <a:pt x="579891" y="673895"/>
                </a:cubicBezTo>
                <a:cubicBezTo>
                  <a:pt x="579891" y="673895"/>
                  <a:pt x="579891" y="673895"/>
                  <a:pt x="628747" y="645452"/>
                </a:cubicBezTo>
                <a:cubicBezTo>
                  <a:pt x="632505" y="642607"/>
                  <a:pt x="637203" y="642134"/>
                  <a:pt x="641666" y="643319"/>
                </a:cubicBezTo>
                <a:close/>
                <a:moveTo>
                  <a:pt x="719007" y="428625"/>
                </a:moveTo>
                <a:cubicBezTo>
                  <a:pt x="719007" y="428625"/>
                  <a:pt x="719007" y="428625"/>
                  <a:pt x="688975" y="460534"/>
                </a:cubicBezTo>
                <a:cubicBezTo>
                  <a:pt x="688975" y="460534"/>
                  <a:pt x="688975" y="460534"/>
                  <a:pt x="970523" y="740205"/>
                </a:cubicBezTo>
                <a:cubicBezTo>
                  <a:pt x="978031" y="747713"/>
                  <a:pt x="991171" y="747713"/>
                  <a:pt x="998679" y="740205"/>
                </a:cubicBezTo>
                <a:cubicBezTo>
                  <a:pt x="1008063" y="730820"/>
                  <a:pt x="1008063" y="717681"/>
                  <a:pt x="998679" y="710173"/>
                </a:cubicBezTo>
                <a:cubicBezTo>
                  <a:pt x="998679" y="710173"/>
                  <a:pt x="998679" y="710173"/>
                  <a:pt x="719007" y="428625"/>
                </a:cubicBezTo>
                <a:close/>
                <a:moveTo>
                  <a:pt x="68262" y="373063"/>
                </a:moveTo>
                <a:cubicBezTo>
                  <a:pt x="96277" y="420100"/>
                  <a:pt x="141100" y="457730"/>
                  <a:pt x="195262" y="474663"/>
                </a:cubicBezTo>
                <a:cubicBezTo>
                  <a:pt x="178453" y="448323"/>
                  <a:pt x="167247" y="412574"/>
                  <a:pt x="159777" y="373063"/>
                </a:cubicBezTo>
                <a:cubicBezTo>
                  <a:pt x="159777" y="373063"/>
                  <a:pt x="159777" y="373063"/>
                  <a:pt x="68262" y="373063"/>
                </a:cubicBezTo>
                <a:close/>
                <a:moveTo>
                  <a:pt x="450942" y="371475"/>
                </a:moveTo>
                <a:cubicBezTo>
                  <a:pt x="445301" y="371475"/>
                  <a:pt x="441541" y="373356"/>
                  <a:pt x="437780" y="377116"/>
                </a:cubicBezTo>
                <a:cubicBezTo>
                  <a:pt x="437780" y="377116"/>
                  <a:pt x="437780" y="377116"/>
                  <a:pt x="415216" y="397800"/>
                </a:cubicBezTo>
                <a:cubicBezTo>
                  <a:pt x="411455" y="401561"/>
                  <a:pt x="409575" y="407202"/>
                  <a:pt x="409575" y="410962"/>
                </a:cubicBezTo>
                <a:cubicBezTo>
                  <a:pt x="409575" y="416603"/>
                  <a:pt x="411455" y="420364"/>
                  <a:pt x="415216" y="424125"/>
                </a:cubicBezTo>
                <a:cubicBezTo>
                  <a:pt x="415216" y="424125"/>
                  <a:pt x="415216" y="424125"/>
                  <a:pt x="548720" y="557629"/>
                </a:cubicBezTo>
                <a:cubicBezTo>
                  <a:pt x="556241" y="565150"/>
                  <a:pt x="567524" y="565150"/>
                  <a:pt x="575045" y="557629"/>
                </a:cubicBezTo>
                <a:cubicBezTo>
                  <a:pt x="575045" y="557629"/>
                  <a:pt x="575045" y="557629"/>
                  <a:pt x="595729" y="536945"/>
                </a:cubicBezTo>
                <a:cubicBezTo>
                  <a:pt x="603250" y="529424"/>
                  <a:pt x="603250" y="516261"/>
                  <a:pt x="595729" y="510620"/>
                </a:cubicBezTo>
                <a:cubicBezTo>
                  <a:pt x="595729" y="510620"/>
                  <a:pt x="595729" y="510620"/>
                  <a:pt x="565643" y="478655"/>
                </a:cubicBezTo>
                <a:cubicBezTo>
                  <a:pt x="565643" y="478655"/>
                  <a:pt x="565643" y="478655"/>
                  <a:pt x="563763" y="478655"/>
                </a:cubicBezTo>
                <a:cubicBezTo>
                  <a:pt x="563763" y="478655"/>
                  <a:pt x="563763" y="478655"/>
                  <a:pt x="496071" y="409082"/>
                </a:cubicBezTo>
                <a:cubicBezTo>
                  <a:pt x="494190" y="409082"/>
                  <a:pt x="494190" y="409082"/>
                  <a:pt x="494190" y="409082"/>
                </a:cubicBezTo>
                <a:cubicBezTo>
                  <a:pt x="494190" y="409082"/>
                  <a:pt x="494190" y="409082"/>
                  <a:pt x="464105" y="377116"/>
                </a:cubicBezTo>
                <a:cubicBezTo>
                  <a:pt x="460344" y="373356"/>
                  <a:pt x="454703" y="371475"/>
                  <a:pt x="450942" y="371475"/>
                </a:cubicBezTo>
                <a:close/>
                <a:moveTo>
                  <a:pt x="617302" y="249808"/>
                </a:moveTo>
                <a:cubicBezTo>
                  <a:pt x="607654" y="249808"/>
                  <a:pt x="597771" y="253553"/>
                  <a:pt x="590241" y="261043"/>
                </a:cubicBezTo>
                <a:cubicBezTo>
                  <a:pt x="590241" y="261043"/>
                  <a:pt x="590241" y="261043"/>
                  <a:pt x="520588" y="330323"/>
                </a:cubicBezTo>
                <a:cubicBezTo>
                  <a:pt x="514940" y="337813"/>
                  <a:pt x="511175" y="347175"/>
                  <a:pt x="511175" y="356537"/>
                </a:cubicBezTo>
                <a:cubicBezTo>
                  <a:pt x="511175" y="365899"/>
                  <a:pt x="514940" y="375261"/>
                  <a:pt x="520588" y="382751"/>
                </a:cubicBezTo>
                <a:cubicBezTo>
                  <a:pt x="520588" y="382751"/>
                  <a:pt x="520588" y="382751"/>
                  <a:pt x="592123" y="452031"/>
                </a:cubicBezTo>
                <a:cubicBezTo>
                  <a:pt x="605301" y="465138"/>
                  <a:pt x="629774" y="465138"/>
                  <a:pt x="642952" y="452031"/>
                </a:cubicBezTo>
                <a:cubicBezTo>
                  <a:pt x="642952" y="452031"/>
                  <a:pt x="642952" y="452031"/>
                  <a:pt x="712605" y="382751"/>
                </a:cubicBezTo>
                <a:cubicBezTo>
                  <a:pt x="720135" y="375261"/>
                  <a:pt x="723900" y="365899"/>
                  <a:pt x="723900" y="356537"/>
                </a:cubicBezTo>
                <a:cubicBezTo>
                  <a:pt x="723900" y="347175"/>
                  <a:pt x="720135" y="337813"/>
                  <a:pt x="712605" y="330323"/>
                </a:cubicBezTo>
                <a:cubicBezTo>
                  <a:pt x="712605" y="330323"/>
                  <a:pt x="712605" y="330323"/>
                  <a:pt x="642952" y="261043"/>
                </a:cubicBezTo>
                <a:cubicBezTo>
                  <a:pt x="636363" y="253553"/>
                  <a:pt x="626950" y="249808"/>
                  <a:pt x="617302" y="249808"/>
                </a:cubicBezTo>
                <a:close/>
                <a:moveTo>
                  <a:pt x="51184" y="185738"/>
                </a:moveTo>
                <a:cubicBezTo>
                  <a:pt x="41838" y="210245"/>
                  <a:pt x="38100" y="234752"/>
                  <a:pt x="38100" y="261145"/>
                </a:cubicBezTo>
                <a:cubicBezTo>
                  <a:pt x="38100" y="287537"/>
                  <a:pt x="41838" y="312044"/>
                  <a:pt x="51184" y="336551"/>
                </a:cubicBezTo>
                <a:cubicBezTo>
                  <a:pt x="51184" y="336551"/>
                  <a:pt x="51184" y="336551"/>
                  <a:pt x="153988" y="336551"/>
                </a:cubicBezTo>
                <a:cubicBezTo>
                  <a:pt x="150250" y="312044"/>
                  <a:pt x="148381" y="285652"/>
                  <a:pt x="148381" y="261145"/>
                </a:cubicBezTo>
                <a:cubicBezTo>
                  <a:pt x="148381" y="236638"/>
                  <a:pt x="150250" y="210245"/>
                  <a:pt x="153988" y="185738"/>
                </a:cubicBezTo>
                <a:cubicBezTo>
                  <a:pt x="153988" y="185738"/>
                  <a:pt x="153988" y="185738"/>
                  <a:pt x="51184" y="185738"/>
                </a:cubicBezTo>
                <a:close/>
                <a:moveTo>
                  <a:pt x="672899" y="149225"/>
                </a:moveTo>
                <a:cubicBezTo>
                  <a:pt x="667258" y="149225"/>
                  <a:pt x="663497" y="151108"/>
                  <a:pt x="659737" y="154875"/>
                </a:cubicBezTo>
                <a:cubicBezTo>
                  <a:pt x="659737" y="154875"/>
                  <a:pt x="659737" y="154875"/>
                  <a:pt x="637173" y="175590"/>
                </a:cubicBezTo>
                <a:cubicBezTo>
                  <a:pt x="635292" y="179357"/>
                  <a:pt x="633412" y="183123"/>
                  <a:pt x="633412" y="188773"/>
                </a:cubicBezTo>
                <a:cubicBezTo>
                  <a:pt x="633412" y="194422"/>
                  <a:pt x="635292" y="198189"/>
                  <a:pt x="637173" y="201955"/>
                </a:cubicBezTo>
                <a:cubicBezTo>
                  <a:pt x="637173" y="201955"/>
                  <a:pt x="637173" y="201955"/>
                  <a:pt x="770677" y="335664"/>
                </a:cubicBezTo>
                <a:cubicBezTo>
                  <a:pt x="778198" y="341313"/>
                  <a:pt x="789480" y="341313"/>
                  <a:pt x="797002" y="335664"/>
                </a:cubicBezTo>
                <a:cubicBezTo>
                  <a:pt x="797002" y="335664"/>
                  <a:pt x="797002" y="335664"/>
                  <a:pt x="819566" y="313065"/>
                </a:cubicBezTo>
                <a:cubicBezTo>
                  <a:pt x="827087" y="305532"/>
                  <a:pt x="827087" y="294233"/>
                  <a:pt x="819566" y="286700"/>
                </a:cubicBezTo>
                <a:cubicBezTo>
                  <a:pt x="819566" y="286700"/>
                  <a:pt x="819566" y="286700"/>
                  <a:pt x="686062" y="154875"/>
                </a:cubicBezTo>
                <a:cubicBezTo>
                  <a:pt x="682301" y="151108"/>
                  <a:pt x="676660" y="149225"/>
                  <a:pt x="672899" y="149225"/>
                </a:cubicBezTo>
                <a:close/>
                <a:moveTo>
                  <a:pt x="672042" y="111999"/>
                </a:moveTo>
                <a:cubicBezTo>
                  <a:pt x="686131" y="111999"/>
                  <a:pt x="700220" y="117634"/>
                  <a:pt x="711491" y="128906"/>
                </a:cubicBezTo>
                <a:cubicBezTo>
                  <a:pt x="711491" y="128906"/>
                  <a:pt x="711491" y="128906"/>
                  <a:pt x="844867" y="260404"/>
                </a:cubicBezTo>
                <a:cubicBezTo>
                  <a:pt x="865531" y="282946"/>
                  <a:pt x="865531" y="318638"/>
                  <a:pt x="844867" y="339302"/>
                </a:cubicBezTo>
                <a:cubicBezTo>
                  <a:pt x="844867" y="339302"/>
                  <a:pt x="844867" y="339302"/>
                  <a:pt x="822325" y="361845"/>
                </a:cubicBezTo>
                <a:cubicBezTo>
                  <a:pt x="812932" y="371238"/>
                  <a:pt x="797904" y="376873"/>
                  <a:pt x="782876" y="376873"/>
                </a:cubicBezTo>
                <a:cubicBezTo>
                  <a:pt x="773483" y="376873"/>
                  <a:pt x="765969" y="374995"/>
                  <a:pt x="758455" y="371238"/>
                </a:cubicBezTo>
                <a:cubicBezTo>
                  <a:pt x="756576" y="382509"/>
                  <a:pt x="750940" y="391902"/>
                  <a:pt x="745305" y="401294"/>
                </a:cubicBezTo>
                <a:cubicBezTo>
                  <a:pt x="745305" y="401294"/>
                  <a:pt x="745305" y="401294"/>
                  <a:pt x="1025207" y="683076"/>
                </a:cubicBezTo>
                <a:cubicBezTo>
                  <a:pt x="1047751" y="705618"/>
                  <a:pt x="1047751" y="743189"/>
                  <a:pt x="1025207" y="765731"/>
                </a:cubicBezTo>
                <a:cubicBezTo>
                  <a:pt x="1013937" y="777003"/>
                  <a:pt x="998907" y="782638"/>
                  <a:pt x="983879" y="782638"/>
                </a:cubicBezTo>
                <a:cubicBezTo>
                  <a:pt x="970729" y="782638"/>
                  <a:pt x="955701" y="777003"/>
                  <a:pt x="944431" y="765731"/>
                </a:cubicBezTo>
                <a:cubicBezTo>
                  <a:pt x="944431" y="765731"/>
                  <a:pt x="944431" y="765731"/>
                  <a:pt x="660770" y="483950"/>
                </a:cubicBezTo>
                <a:cubicBezTo>
                  <a:pt x="653256" y="491464"/>
                  <a:pt x="641985" y="495221"/>
                  <a:pt x="632592" y="497100"/>
                </a:cubicBezTo>
                <a:cubicBezTo>
                  <a:pt x="641985" y="517764"/>
                  <a:pt x="640106" y="544063"/>
                  <a:pt x="621321" y="562849"/>
                </a:cubicBezTo>
                <a:cubicBezTo>
                  <a:pt x="621321" y="562849"/>
                  <a:pt x="621321" y="562849"/>
                  <a:pt x="600657" y="583513"/>
                </a:cubicBezTo>
                <a:cubicBezTo>
                  <a:pt x="589386" y="594784"/>
                  <a:pt x="574357" y="600420"/>
                  <a:pt x="561208" y="600420"/>
                </a:cubicBezTo>
                <a:cubicBezTo>
                  <a:pt x="546179" y="600420"/>
                  <a:pt x="533030" y="594784"/>
                  <a:pt x="521758" y="583513"/>
                </a:cubicBezTo>
                <a:cubicBezTo>
                  <a:pt x="521758" y="583513"/>
                  <a:pt x="521758" y="583513"/>
                  <a:pt x="388382" y="450136"/>
                </a:cubicBezTo>
                <a:cubicBezTo>
                  <a:pt x="377111" y="440744"/>
                  <a:pt x="371475" y="425715"/>
                  <a:pt x="371475" y="410687"/>
                </a:cubicBezTo>
                <a:cubicBezTo>
                  <a:pt x="371475" y="395659"/>
                  <a:pt x="377111" y="382509"/>
                  <a:pt x="388382" y="371238"/>
                </a:cubicBezTo>
                <a:cubicBezTo>
                  <a:pt x="388382" y="371238"/>
                  <a:pt x="388382" y="371238"/>
                  <a:pt x="410924" y="350574"/>
                </a:cubicBezTo>
                <a:cubicBezTo>
                  <a:pt x="427831" y="333667"/>
                  <a:pt x="454131" y="329910"/>
                  <a:pt x="474795" y="339302"/>
                </a:cubicBezTo>
                <a:cubicBezTo>
                  <a:pt x="476673" y="326153"/>
                  <a:pt x="484187" y="313003"/>
                  <a:pt x="493580" y="303610"/>
                </a:cubicBezTo>
                <a:cubicBezTo>
                  <a:pt x="493580" y="303610"/>
                  <a:pt x="493580" y="303610"/>
                  <a:pt x="563086" y="234104"/>
                </a:cubicBezTo>
                <a:cubicBezTo>
                  <a:pt x="574357" y="222833"/>
                  <a:pt x="587507" y="217197"/>
                  <a:pt x="600657" y="213440"/>
                </a:cubicBezTo>
                <a:cubicBezTo>
                  <a:pt x="596900" y="205926"/>
                  <a:pt x="595021" y="198412"/>
                  <a:pt x="595021" y="189019"/>
                </a:cubicBezTo>
                <a:cubicBezTo>
                  <a:pt x="595021" y="173991"/>
                  <a:pt x="600657" y="160841"/>
                  <a:pt x="610050" y="149570"/>
                </a:cubicBezTo>
                <a:cubicBezTo>
                  <a:pt x="610050" y="149570"/>
                  <a:pt x="610050" y="149570"/>
                  <a:pt x="632592" y="128906"/>
                </a:cubicBezTo>
                <a:cubicBezTo>
                  <a:pt x="643864" y="117634"/>
                  <a:pt x="657953" y="111999"/>
                  <a:pt x="672042" y="111999"/>
                </a:cubicBezTo>
                <a:close/>
                <a:moveTo>
                  <a:pt x="327025" y="47625"/>
                </a:moveTo>
                <a:cubicBezTo>
                  <a:pt x="342153" y="73966"/>
                  <a:pt x="355390" y="109714"/>
                  <a:pt x="362954" y="149225"/>
                </a:cubicBezTo>
                <a:cubicBezTo>
                  <a:pt x="362954" y="149225"/>
                  <a:pt x="362954" y="149225"/>
                  <a:pt x="455613" y="149225"/>
                </a:cubicBezTo>
                <a:cubicBezTo>
                  <a:pt x="427248" y="100307"/>
                  <a:pt x="381864" y="62677"/>
                  <a:pt x="327025" y="47625"/>
                </a:cubicBezTo>
                <a:close/>
                <a:moveTo>
                  <a:pt x="195262" y="46038"/>
                </a:moveTo>
                <a:cubicBezTo>
                  <a:pt x="141100" y="62923"/>
                  <a:pt x="96277" y="100446"/>
                  <a:pt x="68262" y="149226"/>
                </a:cubicBezTo>
                <a:cubicBezTo>
                  <a:pt x="68262" y="149226"/>
                  <a:pt x="68262" y="149226"/>
                  <a:pt x="159777" y="149226"/>
                </a:cubicBezTo>
                <a:cubicBezTo>
                  <a:pt x="167247" y="109827"/>
                  <a:pt x="178453" y="74180"/>
                  <a:pt x="195262" y="46038"/>
                </a:cubicBezTo>
                <a:close/>
                <a:moveTo>
                  <a:pt x="261144" y="36513"/>
                </a:moveTo>
                <a:cubicBezTo>
                  <a:pt x="238452" y="36513"/>
                  <a:pt x="211978" y="77841"/>
                  <a:pt x="196850" y="149226"/>
                </a:cubicBezTo>
                <a:lnTo>
                  <a:pt x="325438" y="149226"/>
                </a:lnTo>
                <a:cubicBezTo>
                  <a:pt x="310310" y="77841"/>
                  <a:pt x="281945" y="36513"/>
                  <a:pt x="261144" y="36513"/>
                </a:cubicBezTo>
                <a:close/>
                <a:moveTo>
                  <a:pt x="261585" y="0"/>
                </a:moveTo>
                <a:cubicBezTo>
                  <a:pt x="368854" y="0"/>
                  <a:pt x="461068" y="63877"/>
                  <a:pt x="502470" y="159693"/>
                </a:cubicBezTo>
                <a:cubicBezTo>
                  <a:pt x="502470" y="161571"/>
                  <a:pt x="502470" y="161571"/>
                  <a:pt x="502470" y="163450"/>
                </a:cubicBezTo>
                <a:cubicBezTo>
                  <a:pt x="508115" y="174722"/>
                  <a:pt x="511879" y="187874"/>
                  <a:pt x="515643" y="201025"/>
                </a:cubicBezTo>
                <a:cubicBezTo>
                  <a:pt x="517525" y="210418"/>
                  <a:pt x="511879" y="221691"/>
                  <a:pt x="500588" y="223569"/>
                </a:cubicBezTo>
                <a:cubicBezTo>
                  <a:pt x="491178" y="225448"/>
                  <a:pt x="481769" y="219812"/>
                  <a:pt x="479887" y="210418"/>
                </a:cubicBezTo>
                <a:cubicBezTo>
                  <a:pt x="478005" y="201025"/>
                  <a:pt x="474241" y="193510"/>
                  <a:pt x="472359" y="185995"/>
                </a:cubicBezTo>
                <a:cubicBezTo>
                  <a:pt x="472359" y="185995"/>
                  <a:pt x="472359" y="185995"/>
                  <a:pt x="368854" y="185995"/>
                </a:cubicBezTo>
                <a:cubicBezTo>
                  <a:pt x="372618" y="210418"/>
                  <a:pt x="372618" y="236721"/>
                  <a:pt x="372618" y="261144"/>
                </a:cubicBezTo>
                <a:cubicBezTo>
                  <a:pt x="372618" y="272417"/>
                  <a:pt x="365090" y="279931"/>
                  <a:pt x="353799" y="279931"/>
                </a:cubicBezTo>
                <a:cubicBezTo>
                  <a:pt x="344389" y="279931"/>
                  <a:pt x="336862" y="272417"/>
                  <a:pt x="336862" y="261144"/>
                </a:cubicBezTo>
                <a:cubicBezTo>
                  <a:pt x="336862" y="234842"/>
                  <a:pt x="334980" y="210418"/>
                  <a:pt x="331216" y="185995"/>
                </a:cubicBezTo>
                <a:cubicBezTo>
                  <a:pt x="331216" y="185995"/>
                  <a:pt x="331216" y="185995"/>
                  <a:pt x="191955" y="185995"/>
                </a:cubicBezTo>
                <a:cubicBezTo>
                  <a:pt x="188191" y="210418"/>
                  <a:pt x="186309" y="234842"/>
                  <a:pt x="186309" y="261144"/>
                </a:cubicBezTo>
                <a:cubicBezTo>
                  <a:pt x="186309" y="287447"/>
                  <a:pt x="188191" y="313749"/>
                  <a:pt x="191955" y="336294"/>
                </a:cubicBezTo>
                <a:cubicBezTo>
                  <a:pt x="191955" y="336294"/>
                  <a:pt x="191955" y="336294"/>
                  <a:pt x="318043" y="336294"/>
                </a:cubicBezTo>
                <a:cubicBezTo>
                  <a:pt x="327452" y="336294"/>
                  <a:pt x="336862" y="343809"/>
                  <a:pt x="336862" y="355081"/>
                </a:cubicBezTo>
                <a:cubicBezTo>
                  <a:pt x="336862" y="364475"/>
                  <a:pt x="327452" y="373868"/>
                  <a:pt x="318043" y="373868"/>
                </a:cubicBezTo>
                <a:cubicBezTo>
                  <a:pt x="318043" y="373868"/>
                  <a:pt x="318043" y="373868"/>
                  <a:pt x="197600" y="373868"/>
                </a:cubicBezTo>
                <a:cubicBezTo>
                  <a:pt x="212656" y="443381"/>
                  <a:pt x="239002" y="484714"/>
                  <a:pt x="261585" y="484714"/>
                </a:cubicBezTo>
                <a:cubicBezTo>
                  <a:pt x="284168" y="484714"/>
                  <a:pt x="308633" y="480956"/>
                  <a:pt x="329334" y="473441"/>
                </a:cubicBezTo>
                <a:cubicBezTo>
                  <a:pt x="340626" y="471562"/>
                  <a:pt x="350035" y="477199"/>
                  <a:pt x="353799" y="486592"/>
                </a:cubicBezTo>
                <a:cubicBezTo>
                  <a:pt x="357563" y="495986"/>
                  <a:pt x="351917" y="507258"/>
                  <a:pt x="342507" y="509137"/>
                </a:cubicBezTo>
                <a:cubicBezTo>
                  <a:pt x="316161" y="518531"/>
                  <a:pt x="287932" y="522288"/>
                  <a:pt x="261585" y="522288"/>
                </a:cubicBezTo>
                <a:cubicBezTo>
                  <a:pt x="152435" y="522288"/>
                  <a:pt x="60221" y="456533"/>
                  <a:pt x="20701" y="362596"/>
                </a:cubicBezTo>
                <a:cubicBezTo>
                  <a:pt x="20701" y="362596"/>
                  <a:pt x="20701" y="360717"/>
                  <a:pt x="20701" y="360717"/>
                </a:cubicBezTo>
                <a:cubicBezTo>
                  <a:pt x="7528" y="330657"/>
                  <a:pt x="0" y="296840"/>
                  <a:pt x="0" y="261144"/>
                </a:cubicBezTo>
                <a:cubicBezTo>
                  <a:pt x="0" y="225448"/>
                  <a:pt x="7528" y="191631"/>
                  <a:pt x="20701" y="161571"/>
                </a:cubicBezTo>
                <a:cubicBezTo>
                  <a:pt x="60221" y="67635"/>
                  <a:pt x="152435" y="0"/>
                  <a:pt x="26158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6" name="Freeform: Shape 395">
            <a:extLst>
              <a:ext uri="{FF2B5EF4-FFF2-40B4-BE49-F238E27FC236}">
                <a16:creationId xmlns:a16="http://schemas.microsoft.com/office/drawing/2014/main" id="{FD8CFB5B-8A86-409F-B9B1-44CE50FAFA53}"/>
              </a:ext>
            </a:extLst>
          </p:cNvPr>
          <p:cNvSpPr>
            <a:spLocks/>
          </p:cNvSpPr>
          <p:nvPr/>
        </p:nvSpPr>
        <p:spPr bwMode="auto">
          <a:xfrm>
            <a:off x="3031543" y="3187484"/>
            <a:ext cx="483553" cy="520967"/>
          </a:xfrm>
          <a:custGeom>
            <a:avLst/>
            <a:gdLst>
              <a:gd name="connsiteX0" fmla="*/ 521783 w 968086"/>
              <a:gd name="connsiteY0" fmla="*/ 744537 h 1042988"/>
              <a:gd name="connsiteX1" fmla="*/ 595238 w 968086"/>
              <a:gd name="connsiteY1" fmla="*/ 744537 h 1042988"/>
              <a:gd name="connsiteX2" fmla="*/ 614073 w 968086"/>
              <a:gd name="connsiteY2" fmla="*/ 762794 h 1042988"/>
              <a:gd name="connsiteX3" fmla="*/ 595238 w 968086"/>
              <a:gd name="connsiteY3" fmla="*/ 781050 h 1042988"/>
              <a:gd name="connsiteX4" fmla="*/ 521783 w 968086"/>
              <a:gd name="connsiteY4" fmla="*/ 781050 h 1042988"/>
              <a:gd name="connsiteX5" fmla="*/ 502948 w 968086"/>
              <a:gd name="connsiteY5" fmla="*/ 762794 h 1042988"/>
              <a:gd name="connsiteX6" fmla="*/ 521783 w 968086"/>
              <a:gd name="connsiteY6" fmla="*/ 744537 h 1042988"/>
              <a:gd name="connsiteX7" fmla="*/ 428056 w 968086"/>
              <a:gd name="connsiteY7" fmla="*/ 633412 h 1042988"/>
              <a:gd name="connsiteX8" fmla="*/ 688966 w 968086"/>
              <a:gd name="connsiteY8" fmla="*/ 633412 h 1042988"/>
              <a:gd name="connsiteX9" fmla="*/ 707736 w 968086"/>
              <a:gd name="connsiteY9" fmla="*/ 652462 h 1042988"/>
              <a:gd name="connsiteX10" fmla="*/ 688966 w 968086"/>
              <a:gd name="connsiteY10" fmla="*/ 671512 h 1042988"/>
              <a:gd name="connsiteX11" fmla="*/ 428056 w 968086"/>
              <a:gd name="connsiteY11" fmla="*/ 671512 h 1042988"/>
              <a:gd name="connsiteX12" fmla="*/ 409286 w 968086"/>
              <a:gd name="connsiteY12" fmla="*/ 652462 h 1042988"/>
              <a:gd name="connsiteX13" fmla="*/ 428056 w 968086"/>
              <a:gd name="connsiteY13" fmla="*/ 633412 h 1042988"/>
              <a:gd name="connsiteX14" fmla="*/ 859855 w 968086"/>
              <a:gd name="connsiteY14" fmla="*/ 623887 h 1042988"/>
              <a:gd name="connsiteX15" fmla="*/ 835576 w 968086"/>
              <a:gd name="connsiteY15" fmla="*/ 633225 h 1042988"/>
              <a:gd name="connsiteX16" fmla="*/ 811297 w 968086"/>
              <a:gd name="connsiteY16" fmla="*/ 659373 h 1042988"/>
              <a:gd name="connsiteX17" fmla="*/ 811297 w 968086"/>
              <a:gd name="connsiteY17" fmla="*/ 706064 h 1042988"/>
              <a:gd name="connsiteX18" fmla="*/ 857988 w 968086"/>
              <a:gd name="connsiteY18" fmla="*/ 706064 h 1042988"/>
              <a:gd name="connsiteX19" fmla="*/ 884135 w 968086"/>
              <a:gd name="connsiteY19" fmla="*/ 681784 h 1042988"/>
              <a:gd name="connsiteX20" fmla="*/ 893473 w 968086"/>
              <a:gd name="connsiteY20" fmla="*/ 657505 h 1042988"/>
              <a:gd name="connsiteX21" fmla="*/ 884135 w 968086"/>
              <a:gd name="connsiteY21" fmla="*/ 633225 h 1042988"/>
              <a:gd name="connsiteX22" fmla="*/ 859855 w 968086"/>
              <a:gd name="connsiteY22" fmla="*/ 623887 h 1042988"/>
              <a:gd name="connsiteX23" fmla="*/ 859745 w 968086"/>
              <a:gd name="connsiteY23" fmla="*/ 484187 h 1042988"/>
              <a:gd name="connsiteX24" fmla="*/ 835386 w 968086"/>
              <a:gd name="connsiteY24" fmla="*/ 493686 h 1042988"/>
              <a:gd name="connsiteX25" fmla="*/ 792289 w 968086"/>
              <a:gd name="connsiteY25" fmla="*/ 537382 h 1042988"/>
              <a:gd name="connsiteX26" fmla="*/ 792289 w 968086"/>
              <a:gd name="connsiteY26" fmla="*/ 586777 h 1042988"/>
              <a:gd name="connsiteX27" fmla="*/ 841007 w 968086"/>
              <a:gd name="connsiteY27" fmla="*/ 586777 h 1042988"/>
              <a:gd name="connsiteX28" fmla="*/ 884104 w 968086"/>
              <a:gd name="connsiteY28" fmla="*/ 543081 h 1042988"/>
              <a:gd name="connsiteX29" fmla="*/ 893473 w 968086"/>
              <a:gd name="connsiteY29" fmla="*/ 518384 h 1042988"/>
              <a:gd name="connsiteX30" fmla="*/ 884104 w 968086"/>
              <a:gd name="connsiteY30" fmla="*/ 493686 h 1042988"/>
              <a:gd name="connsiteX31" fmla="*/ 859745 w 968086"/>
              <a:gd name="connsiteY31" fmla="*/ 484187 h 1042988"/>
              <a:gd name="connsiteX32" fmla="*/ 465643 w 968086"/>
              <a:gd name="connsiteY32" fmla="*/ 447675 h 1042988"/>
              <a:gd name="connsiteX33" fmla="*/ 483899 w 968086"/>
              <a:gd name="connsiteY33" fmla="*/ 466510 h 1042988"/>
              <a:gd name="connsiteX34" fmla="*/ 483899 w 968086"/>
              <a:gd name="connsiteY34" fmla="*/ 539966 h 1042988"/>
              <a:gd name="connsiteX35" fmla="*/ 465643 w 968086"/>
              <a:gd name="connsiteY35" fmla="*/ 558800 h 1042988"/>
              <a:gd name="connsiteX36" fmla="*/ 447386 w 968086"/>
              <a:gd name="connsiteY36" fmla="*/ 539966 h 1042988"/>
              <a:gd name="connsiteX37" fmla="*/ 447386 w 968086"/>
              <a:gd name="connsiteY37" fmla="*/ 466510 h 1042988"/>
              <a:gd name="connsiteX38" fmla="*/ 465643 w 968086"/>
              <a:gd name="connsiteY38" fmla="*/ 447675 h 1042988"/>
              <a:gd name="connsiteX39" fmla="*/ 541048 w 968086"/>
              <a:gd name="connsiteY39" fmla="*/ 409575 h 1042988"/>
              <a:gd name="connsiteX40" fmla="*/ 560098 w 968086"/>
              <a:gd name="connsiteY40" fmla="*/ 428337 h 1042988"/>
              <a:gd name="connsiteX41" fmla="*/ 560098 w 968086"/>
              <a:gd name="connsiteY41" fmla="*/ 576552 h 1042988"/>
              <a:gd name="connsiteX42" fmla="*/ 541048 w 968086"/>
              <a:gd name="connsiteY42" fmla="*/ 595313 h 1042988"/>
              <a:gd name="connsiteX43" fmla="*/ 521998 w 968086"/>
              <a:gd name="connsiteY43" fmla="*/ 576552 h 1042988"/>
              <a:gd name="connsiteX44" fmla="*/ 521998 w 968086"/>
              <a:gd name="connsiteY44" fmla="*/ 428337 h 1042988"/>
              <a:gd name="connsiteX45" fmla="*/ 541048 w 968086"/>
              <a:gd name="connsiteY45" fmla="*/ 409575 h 1042988"/>
              <a:gd name="connsiteX46" fmla="*/ 859666 w 968086"/>
              <a:gd name="connsiteY46" fmla="*/ 334962 h 1042988"/>
              <a:gd name="connsiteX47" fmla="*/ 835250 w 968086"/>
              <a:gd name="connsiteY47" fmla="*/ 346231 h 1042988"/>
              <a:gd name="connsiteX48" fmla="*/ 814590 w 968086"/>
              <a:gd name="connsiteY48" fmla="*/ 366891 h 1042988"/>
              <a:gd name="connsiteX49" fmla="*/ 812712 w 968086"/>
              <a:gd name="connsiteY49" fmla="*/ 368769 h 1042988"/>
              <a:gd name="connsiteX50" fmla="*/ 773270 w 968086"/>
              <a:gd name="connsiteY50" fmla="*/ 408211 h 1042988"/>
              <a:gd name="connsiteX51" fmla="*/ 773270 w 968086"/>
              <a:gd name="connsiteY51" fmla="*/ 455165 h 1042988"/>
              <a:gd name="connsiteX52" fmla="*/ 822103 w 968086"/>
              <a:gd name="connsiteY52" fmla="*/ 455165 h 1042988"/>
              <a:gd name="connsiteX53" fmla="*/ 884082 w 968086"/>
              <a:gd name="connsiteY53" fmla="*/ 393185 h 1042988"/>
              <a:gd name="connsiteX54" fmla="*/ 893473 w 968086"/>
              <a:gd name="connsiteY54" fmla="*/ 368769 h 1042988"/>
              <a:gd name="connsiteX55" fmla="*/ 884082 w 968086"/>
              <a:gd name="connsiteY55" fmla="*/ 346231 h 1042988"/>
              <a:gd name="connsiteX56" fmla="*/ 859666 w 968086"/>
              <a:gd name="connsiteY56" fmla="*/ 334962 h 1042988"/>
              <a:gd name="connsiteX57" fmla="*/ 614073 w 968086"/>
              <a:gd name="connsiteY57" fmla="*/ 334962 h 1042988"/>
              <a:gd name="connsiteX58" fmla="*/ 633123 w 968086"/>
              <a:gd name="connsiteY58" fmla="*/ 353724 h 1042988"/>
              <a:gd name="connsiteX59" fmla="*/ 633123 w 968086"/>
              <a:gd name="connsiteY59" fmla="*/ 503815 h 1042988"/>
              <a:gd name="connsiteX60" fmla="*/ 614073 w 968086"/>
              <a:gd name="connsiteY60" fmla="*/ 520700 h 1042988"/>
              <a:gd name="connsiteX61" fmla="*/ 595023 w 968086"/>
              <a:gd name="connsiteY61" fmla="*/ 503815 h 1042988"/>
              <a:gd name="connsiteX62" fmla="*/ 595023 w 968086"/>
              <a:gd name="connsiteY62" fmla="*/ 353724 h 1042988"/>
              <a:gd name="connsiteX63" fmla="*/ 614073 w 968086"/>
              <a:gd name="connsiteY63" fmla="*/ 334962 h 1042988"/>
              <a:gd name="connsiteX64" fmla="*/ 292713 w 968086"/>
              <a:gd name="connsiteY64" fmla="*/ 231828 h 1042988"/>
              <a:gd name="connsiteX65" fmla="*/ 286604 w 968086"/>
              <a:gd name="connsiteY65" fmla="*/ 233937 h 1042988"/>
              <a:gd name="connsiteX66" fmla="*/ 275326 w 968086"/>
              <a:gd name="connsiteY66" fmla="*/ 250809 h 1042988"/>
              <a:gd name="connsiteX67" fmla="*/ 185106 w 968086"/>
              <a:gd name="connsiteY67" fmla="*/ 505772 h 1042988"/>
              <a:gd name="connsiteX68" fmla="*/ 147514 w 968086"/>
              <a:gd name="connsiteY68" fmla="*/ 622005 h 1042988"/>
              <a:gd name="connsiteX69" fmla="*/ 147514 w 968086"/>
              <a:gd name="connsiteY69" fmla="*/ 717616 h 1042988"/>
              <a:gd name="connsiteX70" fmla="*/ 136236 w 968086"/>
              <a:gd name="connsiteY70" fmla="*/ 762609 h 1042988"/>
              <a:gd name="connsiteX71" fmla="*/ 371186 w 968086"/>
              <a:gd name="connsiteY71" fmla="*/ 996950 h 1042988"/>
              <a:gd name="connsiteX72" fmla="*/ 444490 w 968086"/>
              <a:gd name="connsiteY72" fmla="*/ 965080 h 1042988"/>
              <a:gd name="connsiteX73" fmla="*/ 606136 w 968086"/>
              <a:gd name="connsiteY73" fmla="*/ 893840 h 1042988"/>
              <a:gd name="connsiteX74" fmla="*/ 389982 w 968086"/>
              <a:gd name="connsiteY74" fmla="*/ 893840 h 1042988"/>
              <a:gd name="connsiteX75" fmla="*/ 297882 w 968086"/>
              <a:gd name="connsiteY75" fmla="*/ 800104 h 1042988"/>
              <a:gd name="connsiteX76" fmla="*/ 297882 w 968086"/>
              <a:gd name="connsiteY76" fmla="*/ 577012 h 1042988"/>
              <a:gd name="connsiteX77" fmla="*/ 297882 w 968086"/>
              <a:gd name="connsiteY77" fmla="*/ 575137 h 1042988"/>
              <a:gd name="connsiteX78" fmla="*/ 297882 w 968086"/>
              <a:gd name="connsiteY78" fmla="*/ 573262 h 1042988"/>
              <a:gd name="connsiteX79" fmla="*/ 297882 w 968086"/>
              <a:gd name="connsiteY79" fmla="*/ 571387 h 1042988"/>
              <a:gd name="connsiteX80" fmla="*/ 307280 w 968086"/>
              <a:gd name="connsiteY80" fmla="*/ 237686 h 1042988"/>
              <a:gd name="connsiteX81" fmla="*/ 303520 w 968086"/>
              <a:gd name="connsiteY81" fmla="*/ 235811 h 1042988"/>
              <a:gd name="connsiteX82" fmla="*/ 301641 w 968086"/>
              <a:gd name="connsiteY82" fmla="*/ 233937 h 1042988"/>
              <a:gd name="connsiteX83" fmla="*/ 292713 w 968086"/>
              <a:gd name="connsiteY83" fmla="*/ 231828 h 1042988"/>
              <a:gd name="connsiteX84" fmla="*/ 497500 w 968086"/>
              <a:gd name="connsiteY84" fmla="*/ 185737 h 1042988"/>
              <a:gd name="connsiteX85" fmla="*/ 499362 w 968086"/>
              <a:gd name="connsiteY85" fmla="*/ 185737 h 1042988"/>
              <a:gd name="connsiteX86" fmla="*/ 503085 w 968086"/>
              <a:gd name="connsiteY86" fmla="*/ 185737 h 1042988"/>
              <a:gd name="connsiteX87" fmla="*/ 506809 w 968086"/>
              <a:gd name="connsiteY87" fmla="*/ 185737 h 1042988"/>
              <a:gd name="connsiteX88" fmla="*/ 508671 w 968086"/>
              <a:gd name="connsiteY88" fmla="*/ 185737 h 1042988"/>
              <a:gd name="connsiteX89" fmla="*/ 510533 w 968086"/>
              <a:gd name="connsiteY89" fmla="*/ 187613 h 1042988"/>
              <a:gd name="connsiteX90" fmla="*/ 512395 w 968086"/>
              <a:gd name="connsiteY90" fmla="*/ 187613 h 1042988"/>
              <a:gd name="connsiteX91" fmla="*/ 512395 w 968086"/>
              <a:gd name="connsiteY91" fmla="*/ 189490 h 1042988"/>
              <a:gd name="connsiteX92" fmla="*/ 516119 w 968086"/>
              <a:gd name="connsiteY92" fmla="*/ 191366 h 1042988"/>
              <a:gd name="connsiteX93" fmla="*/ 571975 w 968086"/>
              <a:gd name="connsiteY93" fmla="*/ 247650 h 1042988"/>
              <a:gd name="connsiteX94" fmla="*/ 571975 w 968086"/>
              <a:gd name="connsiteY94" fmla="*/ 273916 h 1042988"/>
              <a:gd name="connsiteX95" fmla="*/ 558942 w 968086"/>
              <a:gd name="connsiteY95" fmla="*/ 279544 h 1042988"/>
              <a:gd name="connsiteX96" fmla="*/ 545909 w 968086"/>
              <a:gd name="connsiteY96" fmla="*/ 273916 h 1042988"/>
              <a:gd name="connsiteX97" fmla="*/ 521704 w 968086"/>
              <a:gd name="connsiteY97" fmla="*/ 249526 h 1042988"/>
              <a:gd name="connsiteX98" fmla="*/ 521704 w 968086"/>
              <a:gd name="connsiteY98" fmla="*/ 352714 h 1042988"/>
              <a:gd name="connsiteX99" fmla="*/ 503085 w 968086"/>
              <a:gd name="connsiteY99" fmla="*/ 371475 h 1042988"/>
              <a:gd name="connsiteX100" fmla="*/ 484467 w 968086"/>
              <a:gd name="connsiteY100" fmla="*/ 352714 h 1042988"/>
              <a:gd name="connsiteX101" fmla="*/ 484467 w 968086"/>
              <a:gd name="connsiteY101" fmla="*/ 249526 h 1042988"/>
              <a:gd name="connsiteX102" fmla="*/ 460262 w 968086"/>
              <a:gd name="connsiteY102" fmla="*/ 273916 h 1042988"/>
              <a:gd name="connsiteX103" fmla="*/ 434196 w 968086"/>
              <a:gd name="connsiteY103" fmla="*/ 273916 h 1042988"/>
              <a:gd name="connsiteX104" fmla="*/ 434196 w 968086"/>
              <a:gd name="connsiteY104" fmla="*/ 247650 h 1042988"/>
              <a:gd name="connsiteX105" fmla="*/ 490052 w 968086"/>
              <a:gd name="connsiteY105" fmla="*/ 191366 h 1042988"/>
              <a:gd name="connsiteX106" fmla="*/ 491914 w 968086"/>
              <a:gd name="connsiteY106" fmla="*/ 189490 h 1042988"/>
              <a:gd name="connsiteX107" fmla="*/ 493776 w 968086"/>
              <a:gd name="connsiteY107" fmla="*/ 187613 h 1042988"/>
              <a:gd name="connsiteX108" fmla="*/ 495638 w 968086"/>
              <a:gd name="connsiteY108" fmla="*/ 187613 h 1042988"/>
              <a:gd name="connsiteX109" fmla="*/ 497500 w 968086"/>
              <a:gd name="connsiteY109" fmla="*/ 185737 h 1042988"/>
              <a:gd name="connsiteX110" fmla="*/ 688686 w 968086"/>
              <a:gd name="connsiteY110" fmla="*/ 149225 h 1042988"/>
              <a:gd name="connsiteX111" fmla="*/ 707736 w 968086"/>
              <a:gd name="connsiteY111" fmla="*/ 167955 h 1042988"/>
              <a:gd name="connsiteX112" fmla="*/ 707736 w 968086"/>
              <a:gd name="connsiteY112" fmla="*/ 390845 h 1042988"/>
              <a:gd name="connsiteX113" fmla="*/ 688686 w 968086"/>
              <a:gd name="connsiteY113" fmla="*/ 409575 h 1042988"/>
              <a:gd name="connsiteX114" fmla="*/ 669636 w 968086"/>
              <a:gd name="connsiteY114" fmla="*/ 390845 h 1042988"/>
              <a:gd name="connsiteX115" fmla="*/ 669636 w 968086"/>
              <a:gd name="connsiteY115" fmla="*/ 167955 h 1042988"/>
              <a:gd name="connsiteX116" fmla="*/ 688686 w 968086"/>
              <a:gd name="connsiteY116" fmla="*/ 149225 h 1042988"/>
              <a:gd name="connsiteX117" fmla="*/ 897056 w 968086"/>
              <a:gd name="connsiteY117" fmla="*/ 112832 h 1042988"/>
              <a:gd name="connsiteX118" fmla="*/ 873339 w 968086"/>
              <a:gd name="connsiteY118" fmla="*/ 122717 h 1042988"/>
              <a:gd name="connsiteX119" fmla="*/ 818861 w 968086"/>
              <a:gd name="connsiteY119" fmla="*/ 175437 h 1042988"/>
              <a:gd name="connsiteX120" fmla="*/ 818861 w 968086"/>
              <a:gd name="connsiteY120" fmla="*/ 271462 h 1042988"/>
              <a:gd name="connsiteX121" fmla="*/ 922181 w 968086"/>
              <a:gd name="connsiteY121" fmla="*/ 169788 h 1042988"/>
              <a:gd name="connsiteX122" fmla="*/ 931574 w 968086"/>
              <a:gd name="connsiteY122" fmla="*/ 145311 h 1042988"/>
              <a:gd name="connsiteX123" fmla="*/ 922181 w 968086"/>
              <a:gd name="connsiteY123" fmla="*/ 122717 h 1042988"/>
              <a:gd name="connsiteX124" fmla="*/ 897056 w 968086"/>
              <a:gd name="connsiteY124" fmla="*/ 112832 h 1042988"/>
              <a:gd name="connsiteX125" fmla="*/ 552077 w 968086"/>
              <a:gd name="connsiteY125" fmla="*/ 74930 h 1042988"/>
              <a:gd name="connsiteX126" fmla="*/ 572297 w 968086"/>
              <a:gd name="connsiteY126" fmla="*/ 78740 h 1042988"/>
              <a:gd name="connsiteX127" fmla="*/ 575973 w 968086"/>
              <a:gd name="connsiteY127" fmla="*/ 92075 h 1042988"/>
              <a:gd name="connsiteX128" fmla="*/ 572297 w 968086"/>
              <a:gd name="connsiteY128" fmla="*/ 105410 h 1042988"/>
              <a:gd name="connsiteX129" fmla="*/ 564944 w 968086"/>
              <a:gd name="connsiteY129" fmla="*/ 111125 h 1042988"/>
              <a:gd name="connsiteX130" fmla="*/ 559430 w 968086"/>
              <a:gd name="connsiteY130" fmla="*/ 111125 h 1042988"/>
              <a:gd name="connsiteX131" fmla="*/ 552077 w 968086"/>
              <a:gd name="connsiteY131" fmla="*/ 111125 h 1042988"/>
              <a:gd name="connsiteX132" fmla="*/ 544724 w 968086"/>
              <a:gd name="connsiteY132" fmla="*/ 105410 h 1042988"/>
              <a:gd name="connsiteX133" fmla="*/ 541048 w 968086"/>
              <a:gd name="connsiteY133" fmla="*/ 92075 h 1042988"/>
              <a:gd name="connsiteX134" fmla="*/ 544724 w 968086"/>
              <a:gd name="connsiteY134" fmla="*/ 78740 h 1042988"/>
              <a:gd name="connsiteX135" fmla="*/ 552077 w 968086"/>
              <a:gd name="connsiteY135" fmla="*/ 74930 h 1042988"/>
              <a:gd name="connsiteX136" fmla="*/ 390704 w 968086"/>
              <a:gd name="connsiteY136" fmla="*/ 38100 h 1042988"/>
              <a:gd name="connsiteX137" fmla="*/ 336261 w 968086"/>
              <a:gd name="connsiteY137" fmla="*/ 92585 h 1042988"/>
              <a:gd name="connsiteX138" fmla="*/ 336261 w 968086"/>
              <a:gd name="connsiteY138" fmla="*/ 210948 h 1042988"/>
              <a:gd name="connsiteX139" fmla="*/ 336261 w 968086"/>
              <a:gd name="connsiteY139" fmla="*/ 581069 h 1042988"/>
              <a:gd name="connsiteX140" fmla="*/ 336261 w 968086"/>
              <a:gd name="connsiteY140" fmla="*/ 800887 h 1042988"/>
              <a:gd name="connsiteX141" fmla="*/ 390704 w 968086"/>
              <a:gd name="connsiteY141" fmla="*/ 857250 h 1042988"/>
              <a:gd name="connsiteX142" fmla="*/ 726747 w 968086"/>
              <a:gd name="connsiteY142" fmla="*/ 857250 h 1042988"/>
              <a:gd name="connsiteX143" fmla="*/ 783067 w 968086"/>
              <a:gd name="connsiteY143" fmla="*/ 800887 h 1042988"/>
              <a:gd name="connsiteX144" fmla="*/ 783067 w 968086"/>
              <a:gd name="connsiteY144" fmla="*/ 731372 h 1042988"/>
              <a:gd name="connsiteX145" fmla="*/ 784944 w 968086"/>
              <a:gd name="connsiteY145" fmla="*/ 633675 h 1042988"/>
              <a:gd name="connsiteX146" fmla="*/ 788699 w 968086"/>
              <a:gd name="connsiteY146" fmla="*/ 628039 h 1042988"/>
              <a:gd name="connsiteX147" fmla="*/ 766171 w 968086"/>
              <a:gd name="connsiteY147" fmla="*/ 613008 h 1042988"/>
              <a:gd name="connsiteX148" fmla="*/ 766171 w 968086"/>
              <a:gd name="connsiteY148" fmla="*/ 511554 h 1042988"/>
              <a:gd name="connsiteX149" fmla="*/ 777435 w 968086"/>
              <a:gd name="connsiteY149" fmla="*/ 500281 h 1042988"/>
              <a:gd name="connsiteX150" fmla="*/ 747398 w 968086"/>
              <a:gd name="connsiteY150" fmla="*/ 481493 h 1042988"/>
              <a:gd name="connsiteX151" fmla="*/ 747398 w 968086"/>
              <a:gd name="connsiteY151" fmla="*/ 381918 h 1042988"/>
              <a:gd name="connsiteX152" fmla="*/ 783067 w 968086"/>
              <a:gd name="connsiteY152" fmla="*/ 346221 h 1042988"/>
              <a:gd name="connsiteX153" fmla="*/ 783067 w 968086"/>
              <a:gd name="connsiteY153" fmla="*/ 316160 h 1042988"/>
              <a:gd name="connsiteX154" fmla="*/ 783067 w 968086"/>
              <a:gd name="connsiteY154" fmla="*/ 92585 h 1042988"/>
              <a:gd name="connsiteX155" fmla="*/ 726747 w 968086"/>
              <a:gd name="connsiteY155" fmla="*/ 38100 h 1042988"/>
              <a:gd name="connsiteX156" fmla="*/ 390704 w 968086"/>
              <a:gd name="connsiteY156" fmla="*/ 38100 h 1042988"/>
              <a:gd name="connsiteX157" fmla="*/ 390236 w 968086"/>
              <a:gd name="connsiteY157" fmla="*/ 0 h 1042988"/>
              <a:gd name="connsiteX158" fmla="*/ 726064 w 968086"/>
              <a:gd name="connsiteY158" fmla="*/ 0 h 1042988"/>
              <a:gd name="connsiteX159" fmla="*/ 817995 w 968086"/>
              <a:gd name="connsiteY159" fmla="*/ 92084 h 1042988"/>
              <a:gd name="connsiteX160" fmla="*/ 817995 w 968086"/>
              <a:gd name="connsiteY160" fmla="*/ 122152 h 1042988"/>
              <a:gd name="connsiteX161" fmla="*/ 846137 w 968086"/>
              <a:gd name="connsiteY161" fmla="*/ 95842 h 1042988"/>
              <a:gd name="connsiteX162" fmla="*/ 947449 w 968086"/>
              <a:gd name="connsiteY162" fmla="*/ 95842 h 1042988"/>
              <a:gd name="connsiteX163" fmla="*/ 968086 w 968086"/>
              <a:gd name="connsiteY163" fmla="*/ 144703 h 1042988"/>
              <a:gd name="connsiteX164" fmla="*/ 947449 w 968086"/>
              <a:gd name="connsiteY164" fmla="*/ 195443 h 1042988"/>
              <a:gd name="connsiteX165" fmla="*/ 842385 w 968086"/>
              <a:gd name="connsiteY165" fmla="*/ 300681 h 1042988"/>
              <a:gd name="connsiteX166" fmla="*/ 909926 w 968086"/>
              <a:gd name="connsiteY166" fmla="*/ 319474 h 1042988"/>
              <a:gd name="connsiteX167" fmla="*/ 930563 w 968086"/>
              <a:gd name="connsiteY167" fmla="*/ 368335 h 1042988"/>
              <a:gd name="connsiteX168" fmla="*/ 909926 w 968086"/>
              <a:gd name="connsiteY168" fmla="*/ 419075 h 1042988"/>
              <a:gd name="connsiteX169" fmla="*/ 878031 w 968086"/>
              <a:gd name="connsiteY169" fmla="*/ 451022 h 1042988"/>
              <a:gd name="connsiteX170" fmla="*/ 909926 w 968086"/>
              <a:gd name="connsiteY170" fmla="*/ 467935 h 1042988"/>
              <a:gd name="connsiteX171" fmla="*/ 930563 w 968086"/>
              <a:gd name="connsiteY171" fmla="*/ 518675 h 1042988"/>
              <a:gd name="connsiteX172" fmla="*/ 909926 w 968086"/>
              <a:gd name="connsiteY172" fmla="*/ 569415 h 1042988"/>
              <a:gd name="connsiteX173" fmla="*/ 885536 w 968086"/>
              <a:gd name="connsiteY173" fmla="*/ 591966 h 1042988"/>
              <a:gd name="connsiteX174" fmla="*/ 909926 w 968086"/>
              <a:gd name="connsiteY174" fmla="*/ 607000 h 1042988"/>
              <a:gd name="connsiteX175" fmla="*/ 930563 w 968086"/>
              <a:gd name="connsiteY175" fmla="*/ 657740 h 1042988"/>
              <a:gd name="connsiteX176" fmla="*/ 909926 w 968086"/>
              <a:gd name="connsiteY176" fmla="*/ 708480 h 1042988"/>
              <a:gd name="connsiteX177" fmla="*/ 883660 w 968086"/>
              <a:gd name="connsiteY177" fmla="*/ 732911 h 1042988"/>
              <a:gd name="connsiteX178" fmla="*/ 834880 w 968086"/>
              <a:gd name="connsiteY178" fmla="*/ 753583 h 1042988"/>
              <a:gd name="connsiteX179" fmla="*/ 817995 w 968086"/>
              <a:gd name="connsiteY179" fmla="*/ 751703 h 1042988"/>
              <a:gd name="connsiteX180" fmla="*/ 817995 w 968086"/>
              <a:gd name="connsiteY180" fmla="*/ 800564 h 1042988"/>
              <a:gd name="connsiteX181" fmla="*/ 726064 w 968086"/>
              <a:gd name="connsiteY181" fmla="*/ 894527 h 1042988"/>
              <a:gd name="connsiteX182" fmla="*/ 658523 w 968086"/>
              <a:gd name="connsiteY182" fmla="*/ 894527 h 1042988"/>
              <a:gd name="connsiteX183" fmla="*/ 450272 w 968086"/>
              <a:gd name="connsiteY183" fmla="*/ 1003524 h 1042988"/>
              <a:gd name="connsiteX184" fmla="*/ 392112 w 968086"/>
              <a:gd name="connsiteY184" fmla="*/ 1029833 h 1042988"/>
              <a:gd name="connsiteX185" fmla="*/ 384607 w 968086"/>
              <a:gd name="connsiteY185" fmla="*/ 1037350 h 1042988"/>
              <a:gd name="connsiteX186" fmla="*/ 371474 w 968086"/>
              <a:gd name="connsiteY186" fmla="*/ 1042988 h 1042988"/>
              <a:gd name="connsiteX187" fmla="*/ 358341 w 968086"/>
              <a:gd name="connsiteY187" fmla="*/ 1037350 h 1042988"/>
              <a:gd name="connsiteX188" fmla="*/ 93806 w 968086"/>
              <a:gd name="connsiteY188" fmla="*/ 772375 h 1042988"/>
              <a:gd name="connsiteX189" fmla="*/ 31893 w 968086"/>
              <a:gd name="connsiteY189" fmla="*/ 832511 h 1042988"/>
              <a:gd name="connsiteX190" fmla="*/ 5628 w 968086"/>
              <a:gd name="connsiteY190" fmla="*/ 832511 h 1042988"/>
              <a:gd name="connsiteX191" fmla="*/ 5628 w 968086"/>
              <a:gd name="connsiteY191" fmla="*/ 806202 h 1042988"/>
              <a:gd name="connsiteX192" fmla="*/ 80673 w 968086"/>
              <a:gd name="connsiteY192" fmla="*/ 731031 h 1042988"/>
              <a:gd name="connsiteX193" fmla="*/ 106939 w 968086"/>
              <a:gd name="connsiteY193" fmla="*/ 731031 h 1042988"/>
              <a:gd name="connsiteX194" fmla="*/ 108815 w 968086"/>
              <a:gd name="connsiteY194" fmla="*/ 734790 h 1042988"/>
              <a:gd name="connsiteX195" fmla="*/ 112567 w 968086"/>
              <a:gd name="connsiteY195" fmla="*/ 717877 h 1042988"/>
              <a:gd name="connsiteX196" fmla="*/ 112567 w 968086"/>
              <a:gd name="connsiteY196" fmla="*/ 622035 h 1042988"/>
              <a:gd name="connsiteX197" fmla="*/ 155719 w 968086"/>
              <a:gd name="connsiteY197" fmla="*/ 482969 h 1042988"/>
              <a:gd name="connsiteX198" fmla="*/ 238269 w 968086"/>
              <a:gd name="connsiteY198" fmla="*/ 246183 h 1042988"/>
              <a:gd name="connsiteX199" fmla="*/ 270163 w 968086"/>
              <a:gd name="connsiteY199" fmla="*/ 201081 h 1042988"/>
              <a:gd name="connsiteX200" fmla="*/ 298305 w 968086"/>
              <a:gd name="connsiteY200" fmla="*/ 193564 h 1042988"/>
              <a:gd name="connsiteX201" fmla="*/ 298305 w 968086"/>
              <a:gd name="connsiteY201" fmla="*/ 92084 h 1042988"/>
              <a:gd name="connsiteX202" fmla="*/ 390236 w 968086"/>
              <a:gd name="connsiteY202" fmla="*/ 0 h 104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968086" h="1042988">
                <a:moveTo>
                  <a:pt x="521783" y="744537"/>
                </a:moveTo>
                <a:cubicBezTo>
                  <a:pt x="521783" y="744537"/>
                  <a:pt x="521783" y="744537"/>
                  <a:pt x="595238" y="744537"/>
                </a:cubicBezTo>
                <a:cubicBezTo>
                  <a:pt x="606539" y="744537"/>
                  <a:pt x="614073" y="753665"/>
                  <a:pt x="614073" y="762794"/>
                </a:cubicBezTo>
                <a:cubicBezTo>
                  <a:pt x="614073" y="773748"/>
                  <a:pt x="606539" y="781050"/>
                  <a:pt x="595238" y="781050"/>
                </a:cubicBezTo>
                <a:cubicBezTo>
                  <a:pt x="595238" y="781050"/>
                  <a:pt x="595238" y="781050"/>
                  <a:pt x="521783" y="781050"/>
                </a:cubicBezTo>
                <a:cubicBezTo>
                  <a:pt x="510482" y="781050"/>
                  <a:pt x="502948" y="773748"/>
                  <a:pt x="502948" y="762794"/>
                </a:cubicBezTo>
                <a:cubicBezTo>
                  <a:pt x="502948" y="753665"/>
                  <a:pt x="510482" y="744537"/>
                  <a:pt x="521783" y="744537"/>
                </a:cubicBezTo>
                <a:close/>
                <a:moveTo>
                  <a:pt x="428056" y="633412"/>
                </a:moveTo>
                <a:cubicBezTo>
                  <a:pt x="428056" y="633412"/>
                  <a:pt x="428056" y="633412"/>
                  <a:pt x="688966" y="633412"/>
                </a:cubicBezTo>
                <a:cubicBezTo>
                  <a:pt x="698351" y="633412"/>
                  <a:pt x="707736" y="641032"/>
                  <a:pt x="707736" y="652462"/>
                </a:cubicBezTo>
                <a:cubicBezTo>
                  <a:pt x="707736" y="661987"/>
                  <a:pt x="698351" y="671512"/>
                  <a:pt x="688966" y="671512"/>
                </a:cubicBezTo>
                <a:cubicBezTo>
                  <a:pt x="688966" y="671512"/>
                  <a:pt x="688966" y="671512"/>
                  <a:pt x="428056" y="671512"/>
                </a:cubicBezTo>
                <a:cubicBezTo>
                  <a:pt x="418671" y="671512"/>
                  <a:pt x="409286" y="661987"/>
                  <a:pt x="409286" y="652462"/>
                </a:cubicBezTo>
                <a:cubicBezTo>
                  <a:pt x="409286" y="641032"/>
                  <a:pt x="418671" y="633412"/>
                  <a:pt x="428056" y="633412"/>
                </a:cubicBezTo>
                <a:close/>
                <a:moveTo>
                  <a:pt x="859855" y="623887"/>
                </a:moveTo>
                <a:cubicBezTo>
                  <a:pt x="850517" y="623887"/>
                  <a:pt x="841179" y="627623"/>
                  <a:pt x="835576" y="633225"/>
                </a:cubicBezTo>
                <a:cubicBezTo>
                  <a:pt x="835576" y="633225"/>
                  <a:pt x="835576" y="633225"/>
                  <a:pt x="811297" y="659373"/>
                </a:cubicBezTo>
                <a:cubicBezTo>
                  <a:pt x="798223" y="672446"/>
                  <a:pt x="798223" y="692990"/>
                  <a:pt x="811297" y="706064"/>
                </a:cubicBezTo>
                <a:cubicBezTo>
                  <a:pt x="824370" y="719137"/>
                  <a:pt x="844914" y="719137"/>
                  <a:pt x="857988" y="706064"/>
                </a:cubicBezTo>
                <a:cubicBezTo>
                  <a:pt x="857988" y="706064"/>
                  <a:pt x="857988" y="706064"/>
                  <a:pt x="884135" y="681784"/>
                </a:cubicBezTo>
                <a:cubicBezTo>
                  <a:pt x="889738" y="676181"/>
                  <a:pt x="893473" y="666843"/>
                  <a:pt x="893473" y="657505"/>
                </a:cubicBezTo>
                <a:cubicBezTo>
                  <a:pt x="893473" y="648167"/>
                  <a:pt x="889738" y="640696"/>
                  <a:pt x="884135" y="633225"/>
                </a:cubicBezTo>
                <a:cubicBezTo>
                  <a:pt x="876664" y="627623"/>
                  <a:pt x="869194" y="623887"/>
                  <a:pt x="859855" y="623887"/>
                </a:cubicBezTo>
                <a:close/>
                <a:moveTo>
                  <a:pt x="859745" y="484187"/>
                </a:moveTo>
                <a:cubicBezTo>
                  <a:pt x="850376" y="484187"/>
                  <a:pt x="841007" y="487987"/>
                  <a:pt x="835386" y="493686"/>
                </a:cubicBezTo>
                <a:cubicBezTo>
                  <a:pt x="835386" y="493686"/>
                  <a:pt x="835386" y="493686"/>
                  <a:pt x="792289" y="537382"/>
                </a:cubicBezTo>
                <a:cubicBezTo>
                  <a:pt x="779173" y="550680"/>
                  <a:pt x="779173" y="573478"/>
                  <a:pt x="792289" y="586777"/>
                </a:cubicBezTo>
                <a:cubicBezTo>
                  <a:pt x="805406" y="600075"/>
                  <a:pt x="826017" y="600075"/>
                  <a:pt x="841007" y="586777"/>
                </a:cubicBezTo>
                <a:cubicBezTo>
                  <a:pt x="841007" y="586777"/>
                  <a:pt x="841007" y="586777"/>
                  <a:pt x="884104" y="543081"/>
                </a:cubicBezTo>
                <a:cubicBezTo>
                  <a:pt x="889725" y="535482"/>
                  <a:pt x="893473" y="527883"/>
                  <a:pt x="893473" y="518384"/>
                </a:cubicBezTo>
                <a:cubicBezTo>
                  <a:pt x="893473" y="508885"/>
                  <a:pt x="889725" y="499386"/>
                  <a:pt x="884104" y="493686"/>
                </a:cubicBezTo>
                <a:cubicBezTo>
                  <a:pt x="876609" y="487987"/>
                  <a:pt x="869114" y="484187"/>
                  <a:pt x="859745" y="484187"/>
                </a:cubicBezTo>
                <a:close/>
                <a:moveTo>
                  <a:pt x="465643" y="447675"/>
                </a:moveTo>
                <a:cubicBezTo>
                  <a:pt x="474771" y="447675"/>
                  <a:pt x="483899" y="455209"/>
                  <a:pt x="483899" y="466510"/>
                </a:cubicBezTo>
                <a:cubicBezTo>
                  <a:pt x="483899" y="466510"/>
                  <a:pt x="483899" y="466510"/>
                  <a:pt x="483899" y="539966"/>
                </a:cubicBezTo>
                <a:cubicBezTo>
                  <a:pt x="483899" y="551266"/>
                  <a:pt x="474771" y="558800"/>
                  <a:pt x="465643" y="558800"/>
                </a:cubicBezTo>
                <a:cubicBezTo>
                  <a:pt x="454689" y="558800"/>
                  <a:pt x="447386" y="551266"/>
                  <a:pt x="447386" y="539966"/>
                </a:cubicBezTo>
                <a:cubicBezTo>
                  <a:pt x="447386" y="539966"/>
                  <a:pt x="447386" y="539966"/>
                  <a:pt x="447386" y="466510"/>
                </a:cubicBezTo>
                <a:cubicBezTo>
                  <a:pt x="447386" y="455209"/>
                  <a:pt x="454689" y="447675"/>
                  <a:pt x="465643" y="447675"/>
                </a:cubicBezTo>
                <a:close/>
                <a:moveTo>
                  <a:pt x="541048" y="409575"/>
                </a:moveTo>
                <a:cubicBezTo>
                  <a:pt x="550573" y="409575"/>
                  <a:pt x="560098" y="417080"/>
                  <a:pt x="560098" y="428337"/>
                </a:cubicBezTo>
                <a:cubicBezTo>
                  <a:pt x="560098" y="428337"/>
                  <a:pt x="560098" y="428337"/>
                  <a:pt x="560098" y="576552"/>
                </a:cubicBezTo>
                <a:cubicBezTo>
                  <a:pt x="560098" y="587809"/>
                  <a:pt x="550573" y="595313"/>
                  <a:pt x="541048" y="595313"/>
                </a:cubicBezTo>
                <a:cubicBezTo>
                  <a:pt x="529618" y="595313"/>
                  <a:pt x="521998" y="587809"/>
                  <a:pt x="521998" y="576552"/>
                </a:cubicBezTo>
                <a:cubicBezTo>
                  <a:pt x="521998" y="576552"/>
                  <a:pt x="521998" y="576552"/>
                  <a:pt x="521998" y="428337"/>
                </a:cubicBezTo>
                <a:cubicBezTo>
                  <a:pt x="521998" y="417080"/>
                  <a:pt x="529618" y="409575"/>
                  <a:pt x="541048" y="409575"/>
                </a:cubicBezTo>
                <a:close/>
                <a:moveTo>
                  <a:pt x="859666" y="334962"/>
                </a:moveTo>
                <a:cubicBezTo>
                  <a:pt x="850275" y="334962"/>
                  <a:pt x="840884" y="338719"/>
                  <a:pt x="835250" y="346231"/>
                </a:cubicBezTo>
                <a:cubicBezTo>
                  <a:pt x="835250" y="346231"/>
                  <a:pt x="835250" y="346231"/>
                  <a:pt x="814590" y="366891"/>
                </a:cubicBezTo>
                <a:cubicBezTo>
                  <a:pt x="814590" y="366891"/>
                  <a:pt x="812712" y="366891"/>
                  <a:pt x="812712" y="368769"/>
                </a:cubicBezTo>
                <a:cubicBezTo>
                  <a:pt x="812712" y="368769"/>
                  <a:pt x="812712" y="368769"/>
                  <a:pt x="773270" y="408211"/>
                </a:cubicBezTo>
                <a:cubicBezTo>
                  <a:pt x="760123" y="421358"/>
                  <a:pt x="760123" y="442018"/>
                  <a:pt x="773270" y="455165"/>
                </a:cubicBezTo>
                <a:cubicBezTo>
                  <a:pt x="786417" y="468312"/>
                  <a:pt x="808955" y="468312"/>
                  <a:pt x="822103" y="455165"/>
                </a:cubicBezTo>
                <a:cubicBezTo>
                  <a:pt x="822103" y="455165"/>
                  <a:pt x="822103" y="455165"/>
                  <a:pt x="884082" y="393185"/>
                </a:cubicBezTo>
                <a:cubicBezTo>
                  <a:pt x="889717" y="387551"/>
                  <a:pt x="893473" y="378160"/>
                  <a:pt x="893473" y="368769"/>
                </a:cubicBezTo>
                <a:cubicBezTo>
                  <a:pt x="893473" y="361257"/>
                  <a:pt x="889717" y="351866"/>
                  <a:pt x="884082" y="346231"/>
                </a:cubicBezTo>
                <a:cubicBezTo>
                  <a:pt x="876569" y="338719"/>
                  <a:pt x="869057" y="334962"/>
                  <a:pt x="859666" y="334962"/>
                </a:cubicBezTo>
                <a:close/>
                <a:moveTo>
                  <a:pt x="614073" y="334962"/>
                </a:moveTo>
                <a:cubicBezTo>
                  <a:pt x="625503" y="334962"/>
                  <a:pt x="633123" y="344343"/>
                  <a:pt x="633123" y="353724"/>
                </a:cubicBezTo>
                <a:cubicBezTo>
                  <a:pt x="633123" y="353724"/>
                  <a:pt x="633123" y="353724"/>
                  <a:pt x="633123" y="503815"/>
                </a:cubicBezTo>
                <a:cubicBezTo>
                  <a:pt x="633123" y="513196"/>
                  <a:pt x="625503" y="520700"/>
                  <a:pt x="614073" y="520700"/>
                </a:cubicBezTo>
                <a:cubicBezTo>
                  <a:pt x="604548" y="520700"/>
                  <a:pt x="595023" y="513196"/>
                  <a:pt x="595023" y="503815"/>
                </a:cubicBezTo>
                <a:cubicBezTo>
                  <a:pt x="595023" y="503815"/>
                  <a:pt x="595023" y="503815"/>
                  <a:pt x="595023" y="353724"/>
                </a:cubicBezTo>
                <a:cubicBezTo>
                  <a:pt x="595023" y="344343"/>
                  <a:pt x="604548" y="334962"/>
                  <a:pt x="614073" y="334962"/>
                </a:cubicBezTo>
                <a:close/>
                <a:moveTo>
                  <a:pt x="292713" y="231828"/>
                </a:moveTo>
                <a:cubicBezTo>
                  <a:pt x="289894" y="232062"/>
                  <a:pt x="287544" y="232999"/>
                  <a:pt x="286604" y="233937"/>
                </a:cubicBezTo>
                <a:cubicBezTo>
                  <a:pt x="280965" y="237686"/>
                  <a:pt x="275326" y="243310"/>
                  <a:pt x="275326" y="250809"/>
                </a:cubicBezTo>
                <a:cubicBezTo>
                  <a:pt x="265928" y="372666"/>
                  <a:pt x="220818" y="457029"/>
                  <a:pt x="185106" y="505772"/>
                </a:cubicBezTo>
                <a:cubicBezTo>
                  <a:pt x="160671" y="537642"/>
                  <a:pt x="147514" y="578886"/>
                  <a:pt x="147514" y="622005"/>
                </a:cubicBezTo>
                <a:cubicBezTo>
                  <a:pt x="147514" y="622005"/>
                  <a:pt x="147514" y="622005"/>
                  <a:pt x="147514" y="717616"/>
                </a:cubicBezTo>
                <a:cubicBezTo>
                  <a:pt x="147514" y="734489"/>
                  <a:pt x="143754" y="749486"/>
                  <a:pt x="136236" y="762609"/>
                </a:cubicBezTo>
                <a:cubicBezTo>
                  <a:pt x="136236" y="762609"/>
                  <a:pt x="136236" y="762609"/>
                  <a:pt x="371186" y="996950"/>
                </a:cubicBezTo>
                <a:cubicBezTo>
                  <a:pt x="391862" y="980078"/>
                  <a:pt x="416296" y="968829"/>
                  <a:pt x="444490" y="965080"/>
                </a:cubicBezTo>
                <a:cubicBezTo>
                  <a:pt x="504638" y="957581"/>
                  <a:pt x="561026" y="933210"/>
                  <a:pt x="606136" y="893840"/>
                </a:cubicBezTo>
                <a:cubicBezTo>
                  <a:pt x="606136" y="893840"/>
                  <a:pt x="606136" y="893840"/>
                  <a:pt x="389982" y="893840"/>
                </a:cubicBezTo>
                <a:cubicBezTo>
                  <a:pt x="339233" y="893840"/>
                  <a:pt x="297882" y="852596"/>
                  <a:pt x="297882" y="800104"/>
                </a:cubicBezTo>
                <a:cubicBezTo>
                  <a:pt x="297882" y="800104"/>
                  <a:pt x="297882" y="800104"/>
                  <a:pt x="297882" y="577012"/>
                </a:cubicBezTo>
                <a:cubicBezTo>
                  <a:pt x="297882" y="575137"/>
                  <a:pt x="297882" y="575137"/>
                  <a:pt x="297882" y="575137"/>
                </a:cubicBezTo>
                <a:cubicBezTo>
                  <a:pt x="297882" y="573262"/>
                  <a:pt x="297882" y="573262"/>
                  <a:pt x="297882" y="573262"/>
                </a:cubicBezTo>
                <a:cubicBezTo>
                  <a:pt x="297882" y="571387"/>
                  <a:pt x="297882" y="571387"/>
                  <a:pt x="297882" y="571387"/>
                </a:cubicBezTo>
                <a:cubicBezTo>
                  <a:pt x="358029" y="395163"/>
                  <a:pt x="359908" y="277055"/>
                  <a:pt x="307280" y="237686"/>
                </a:cubicBezTo>
                <a:cubicBezTo>
                  <a:pt x="307280" y="237686"/>
                  <a:pt x="305400" y="235811"/>
                  <a:pt x="303520" y="235811"/>
                </a:cubicBezTo>
                <a:cubicBezTo>
                  <a:pt x="303520" y="235811"/>
                  <a:pt x="301641" y="233937"/>
                  <a:pt x="301641" y="233937"/>
                </a:cubicBezTo>
                <a:cubicBezTo>
                  <a:pt x="298822" y="232062"/>
                  <a:pt x="295532" y="231593"/>
                  <a:pt x="292713" y="231828"/>
                </a:cubicBezTo>
                <a:close/>
                <a:moveTo>
                  <a:pt x="497500" y="185737"/>
                </a:moveTo>
                <a:cubicBezTo>
                  <a:pt x="497500" y="185737"/>
                  <a:pt x="499362" y="185737"/>
                  <a:pt x="499362" y="185737"/>
                </a:cubicBezTo>
                <a:cubicBezTo>
                  <a:pt x="499362" y="185737"/>
                  <a:pt x="501224" y="185737"/>
                  <a:pt x="503085" y="185737"/>
                </a:cubicBezTo>
                <a:cubicBezTo>
                  <a:pt x="503085" y="185737"/>
                  <a:pt x="504947" y="185737"/>
                  <a:pt x="506809" y="185737"/>
                </a:cubicBezTo>
                <a:cubicBezTo>
                  <a:pt x="506809" y="185737"/>
                  <a:pt x="506809" y="185737"/>
                  <a:pt x="508671" y="185737"/>
                </a:cubicBezTo>
                <a:cubicBezTo>
                  <a:pt x="508671" y="187613"/>
                  <a:pt x="508671" y="187613"/>
                  <a:pt x="510533" y="187613"/>
                </a:cubicBezTo>
                <a:cubicBezTo>
                  <a:pt x="510533" y="187613"/>
                  <a:pt x="510533" y="187613"/>
                  <a:pt x="512395" y="187613"/>
                </a:cubicBezTo>
                <a:cubicBezTo>
                  <a:pt x="512395" y="187613"/>
                  <a:pt x="512395" y="189490"/>
                  <a:pt x="512395" y="189490"/>
                </a:cubicBezTo>
                <a:cubicBezTo>
                  <a:pt x="514257" y="189490"/>
                  <a:pt x="514257" y="189490"/>
                  <a:pt x="516119" y="191366"/>
                </a:cubicBezTo>
                <a:cubicBezTo>
                  <a:pt x="516119" y="191366"/>
                  <a:pt x="516119" y="191366"/>
                  <a:pt x="571975" y="247650"/>
                </a:cubicBezTo>
                <a:cubicBezTo>
                  <a:pt x="577561" y="255154"/>
                  <a:pt x="577561" y="266411"/>
                  <a:pt x="571975" y="273916"/>
                </a:cubicBezTo>
                <a:cubicBezTo>
                  <a:pt x="568252" y="277668"/>
                  <a:pt x="562666" y="279544"/>
                  <a:pt x="558942" y="279544"/>
                </a:cubicBezTo>
                <a:cubicBezTo>
                  <a:pt x="553356" y="279544"/>
                  <a:pt x="547771" y="277668"/>
                  <a:pt x="545909" y="273916"/>
                </a:cubicBezTo>
                <a:cubicBezTo>
                  <a:pt x="545909" y="273916"/>
                  <a:pt x="545909" y="273916"/>
                  <a:pt x="521704" y="249526"/>
                </a:cubicBezTo>
                <a:cubicBezTo>
                  <a:pt x="521704" y="249526"/>
                  <a:pt x="521704" y="249526"/>
                  <a:pt x="521704" y="352714"/>
                </a:cubicBezTo>
                <a:cubicBezTo>
                  <a:pt x="521704" y="363971"/>
                  <a:pt x="512395" y="371475"/>
                  <a:pt x="503085" y="371475"/>
                </a:cubicBezTo>
                <a:cubicBezTo>
                  <a:pt x="491914" y="371475"/>
                  <a:pt x="484467" y="363971"/>
                  <a:pt x="484467" y="352714"/>
                </a:cubicBezTo>
                <a:cubicBezTo>
                  <a:pt x="484467" y="352714"/>
                  <a:pt x="484467" y="352714"/>
                  <a:pt x="484467" y="249526"/>
                </a:cubicBezTo>
                <a:cubicBezTo>
                  <a:pt x="484467" y="249526"/>
                  <a:pt x="484467" y="249526"/>
                  <a:pt x="460262" y="273916"/>
                </a:cubicBezTo>
                <a:cubicBezTo>
                  <a:pt x="452814" y="281420"/>
                  <a:pt x="441643" y="281420"/>
                  <a:pt x="434196" y="273916"/>
                </a:cubicBezTo>
                <a:cubicBezTo>
                  <a:pt x="426748" y="266411"/>
                  <a:pt x="426748" y="255154"/>
                  <a:pt x="434196" y="247650"/>
                </a:cubicBezTo>
                <a:cubicBezTo>
                  <a:pt x="434196" y="247650"/>
                  <a:pt x="434196" y="247650"/>
                  <a:pt x="490052" y="191366"/>
                </a:cubicBezTo>
                <a:cubicBezTo>
                  <a:pt x="490052" y="189490"/>
                  <a:pt x="491914" y="189490"/>
                  <a:pt x="491914" y="189490"/>
                </a:cubicBezTo>
                <a:cubicBezTo>
                  <a:pt x="491914" y="189490"/>
                  <a:pt x="493776" y="187613"/>
                  <a:pt x="493776" y="187613"/>
                </a:cubicBezTo>
                <a:cubicBezTo>
                  <a:pt x="493776" y="187613"/>
                  <a:pt x="495638" y="187613"/>
                  <a:pt x="495638" y="187613"/>
                </a:cubicBezTo>
                <a:cubicBezTo>
                  <a:pt x="495638" y="187613"/>
                  <a:pt x="497500" y="187613"/>
                  <a:pt x="497500" y="185737"/>
                </a:cubicBezTo>
                <a:close/>
                <a:moveTo>
                  <a:pt x="688686" y="149225"/>
                </a:moveTo>
                <a:cubicBezTo>
                  <a:pt x="698211" y="149225"/>
                  <a:pt x="707736" y="158590"/>
                  <a:pt x="707736" y="167955"/>
                </a:cubicBezTo>
                <a:cubicBezTo>
                  <a:pt x="707736" y="167955"/>
                  <a:pt x="707736" y="167955"/>
                  <a:pt x="707736" y="390845"/>
                </a:cubicBezTo>
                <a:cubicBezTo>
                  <a:pt x="707736" y="402083"/>
                  <a:pt x="698211" y="409575"/>
                  <a:pt x="688686" y="409575"/>
                </a:cubicBezTo>
                <a:cubicBezTo>
                  <a:pt x="677256" y="409575"/>
                  <a:pt x="669636" y="402083"/>
                  <a:pt x="669636" y="390845"/>
                </a:cubicBezTo>
                <a:cubicBezTo>
                  <a:pt x="669636" y="390845"/>
                  <a:pt x="669636" y="390845"/>
                  <a:pt x="669636" y="167955"/>
                </a:cubicBezTo>
                <a:cubicBezTo>
                  <a:pt x="669636" y="158590"/>
                  <a:pt x="677256" y="149225"/>
                  <a:pt x="688686" y="149225"/>
                </a:cubicBezTo>
                <a:close/>
                <a:moveTo>
                  <a:pt x="897056" y="112832"/>
                </a:moveTo>
                <a:cubicBezTo>
                  <a:pt x="888367" y="112832"/>
                  <a:pt x="879914" y="116127"/>
                  <a:pt x="873339" y="122717"/>
                </a:cubicBezTo>
                <a:cubicBezTo>
                  <a:pt x="873339" y="122717"/>
                  <a:pt x="873339" y="122717"/>
                  <a:pt x="818861" y="175437"/>
                </a:cubicBezTo>
                <a:cubicBezTo>
                  <a:pt x="818861" y="175437"/>
                  <a:pt x="818861" y="175437"/>
                  <a:pt x="818861" y="271462"/>
                </a:cubicBezTo>
                <a:cubicBezTo>
                  <a:pt x="818861" y="271462"/>
                  <a:pt x="818861" y="271462"/>
                  <a:pt x="922181" y="169788"/>
                </a:cubicBezTo>
                <a:cubicBezTo>
                  <a:pt x="927817" y="164140"/>
                  <a:pt x="931574" y="154726"/>
                  <a:pt x="931574" y="145311"/>
                </a:cubicBezTo>
                <a:cubicBezTo>
                  <a:pt x="931574" y="137780"/>
                  <a:pt x="927817" y="128366"/>
                  <a:pt x="922181" y="122717"/>
                </a:cubicBezTo>
                <a:cubicBezTo>
                  <a:pt x="914667" y="116127"/>
                  <a:pt x="905744" y="112832"/>
                  <a:pt x="897056" y="112832"/>
                </a:cubicBezTo>
                <a:close/>
                <a:moveTo>
                  <a:pt x="552077" y="74930"/>
                </a:moveTo>
                <a:cubicBezTo>
                  <a:pt x="557591" y="73025"/>
                  <a:pt x="566782" y="74930"/>
                  <a:pt x="572297" y="78740"/>
                </a:cubicBezTo>
                <a:cubicBezTo>
                  <a:pt x="574135" y="82550"/>
                  <a:pt x="575973" y="88265"/>
                  <a:pt x="575973" y="92075"/>
                </a:cubicBezTo>
                <a:cubicBezTo>
                  <a:pt x="575973" y="97790"/>
                  <a:pt x="574135" y="103505"/>
                  <a:pt x="572297" y="105410"/>
                </a:cubicBezTo>
                <a:cubicBezTo>
                  <a:pt x="570459" y="107315"/>
                  <a:pt x="566782" y="109220"/>
                  <a:pt x="564944" y="111125"/>
                </a:cubicBezTo>
                <a:cubicBezTo>
                  <a:pt x="563106" y="111125"/>
                  <a:pt x="561268" y="111125"/>
                  <a:pt x="559430" y="111125"/>
                </a:cubicBezTo>
                <a:cubicBezTo>
                  <a:pt x="555753" y="111125"/>
                  <a:pt x="553915" y="111125"/>
                  <a:pt x="552077" y="111125"/>
                </a:cubicBezTo>
                <a:cubicBezTo>
                  <a:pt x="550239" y="109220"/>
                  <a:pt x="546562" y="107315"/>
                  <a:pt x="544724" y="105410"/>
                </a:cubicBezTo>
                <a:cubicBezTo>
                  <a:pt x="542886" y="103505"/>
                  <a:pt x="541048" y="97790"/>
                  <a:pt x="541048" y="92075"/>
                </a:cubicBezTo>
                <a:cubicBezTo>
                  <a:pt x="541048" y="88265"/>
                  <a:pt x="542886" y="82550"/>
                  <a:pt x="544724" y="78740"/>
                </a:cubicBezTo>
                <a:cubicBezTo>
                  <a:pt x="546562" y="76835"/>
                  <a:pt x="548401" y="76835"/>
                  <a:pt x="552077" y="74930"/>
                </a:cubicBezTo>
                <a:close/>
                <a:moveTo>
                  <a:pt x="390704" y="38100"/>
                </a:moveTo>
                <a:cubicBezTo>
                  <a:pt x="360666" y="38100"/>
                  <a:pt x="336261" y="62524"/>
                  <a:pt x="336261" y="92585"/>
                </a:cubicBezTo>
                <a:cubicBezTo>
                  <a:pt x="336261" y="92585"/>
                  <a:pt x="336261" y="92585"/>
                  <a:pt x="336261" y="210948"/>
                </a:cubicBezTo>
                <a:cubicBezTo>
                  <a:pt x="400090" y="263554"/>
                  <a:pt x="400090" y="387554"/>
                  <a:pt x="336261" y="581069"/>
                </a:cubicBezTo>
                <a:cubicBezTo>
                  <a:pt x="336261" y="581069"/>
                  <a:pt x="336261" y="581069"/>
                  <a:pt x="336261" y="800887"/>
                </a:cubicBezTo>
                <a:cubicBezTo>
                  <a:pt x="336261" y="832826"/>
                  <a:pt x="360666" y="857250"/>
                  <a:pt x="390704" y="857250"/>
                </a:cubicBezTo>
                <a:cubicBezTo>
                  <a:pt x="390704" y="857250"/>
                  <a:pt x="390704" y="857250"/>
                  <a:pt x="726747" y="857250"/>
                </a:cubicBezTo>
                <a:cubicBezTo>
                  <a:pt x="756784" y="857250"/>
                  <a:pt x="783067" y="832826"/>
                  <a:pt x="783067" y="800887"/>
                </a:cubicBezTo>
                <a:cubicBezTo>
                  <a:pt x="783067" y="800887"/>
                  <a:pt x="783067" y="800887"/>
                  <a:pt x="783067" y="731372"/>
                </a:cubicBezTo>
                <a:cubicBezTo>
                  <a:pt x="756784" y="703190"/>
                  <a:pt x="756784" y="659978"/>
                  <a:pt x="784944" y="633675"/>
                </a:cubicBezTo>
                <a:cubicBezTo>
                  <a:pt x="784944" y="633675"/>
                  <a:pt x="784944" y="633675"/>
                  <a:pt x="788699" y="628039"/>
                </a:cubicBezTo>
                <a:cubicBezTo>
                  <a:pt x="781190" y="624281"/>
                  <a:pt x="771803" y="620523"/>
                  <a:pt x="766171" y="613008"/>
                </a:cubicBezTo>
                <a:cubicBezTo>
                  <a:pt x="738011" y="584826"/>
                  <a:pt x="738011" y="539736"/>
                  <a:pt x="766171" y="511554"/>
                </a:cubicBezTo>
                <a:cubicBezTo>
                  <a:pt x="766171" y="511554"/>
                  <a:pt x="766171" y="511554"/>
                  <a:pt x="777435" y="500281"/>
                </a:cubicBezTo>
                <a:cubicBezTo>
                  <a:pt x="766171" y="496524"/>
                  <a:pt x="756784" y="490887"/>
                  <a:pt x="747398" y="481493"/>
                </a:cubicBezTo>
                <a:cubicBezTo>
                  <a:pt x="719238" y="455190"/>
                  <a:pt x="719238" y="410100"/>
                  <a:pt x="747398" y="381918"/>
                </a:cubicBezTo>
                <a:cubicBezTo>
                  <a:pt x="747398" y="381918"/>
                  <a:pt x="747398" y="381918"/>
                  <a:pt x="783067" y="346221"/>
                </a:cubicBezTo>
                <a:cubicBezTo>
                  <a:pt x="783067" y="346221"/>
                  <a:pt x="783067" y="346221"/>
                  <a:pt x="783067" y="316160"/>
                </a:cubicBezTo>
                <a:cubicBezTo>
                  <a:pt x="783067" y="316160"/>
                  <a:pt x="783067" y="316160"/>
                  <a:pt x="783067" y="92585"/>
                </a:cubicBezTo>
                <a:cubicBezTo>
                  <a:pt x="783067" y="62524"/>
                  <a:pt x="756784" y="38100"/>
                  <a:pt x="726747" y="38100"/>
                </a:cubicBezTo>
                <a:cubicBezTo>
                  <a:pt x="726747" y="38100"/>
                  <a:pt x="726747" y="38100"/>
                  <a:pt x="390704" y="38100"/>
                </a:cubicBezTo>
                <a:close/>
                <a:moveTo>
                  <a:pt x="390236" y="0"/>
                </a:moveTo>
                <a:cubicBezTo>
                  <a:pt x="390236" y="0"/>
                  <a:pt x="390236" y="0"/>
                  <a:pt x="726064" y="0"/>
                </a:cubicBezTo>
                <a:cubicBezTo>
                  <a:pt x="776720" y="0"/>
                  <a:pt x="817995" y="41344"/>
                  <a:pt x="817995" y="92084"/>
                </a:cubicBezTo>
                <a:cubicBezTo>
                  <a:pt x="817995" y="92084"/>
                  <a:pt x="817995" y="92084"/>
                  <a:pt x="817995" y="122152"/>
                </a:cubicBezTo>
                <a:cubicBezTo>
                  <a:pt x="817995" y="122152"/>
                  <a:pt x="817995" y="122152"/>
                  <a:pt x="846137" y="95842"/>
                </a:cubicBezTo>
                <a:cubicBezTo>
                  <a:pt x="872403" y="67654"/>
                  <a:pt x="919306" y="67654"/>
                  <a:pt x="947449" y="95842"/>
                </a:cubicBezTo>
                <a:cubicBezTo>
                  <a:pt x="960581" y="108997"/>
                  <a:pt x="968086" y="125911"/>
                  <a:pt x="968086" y="144703"/>
                </a:cubicBezTo>
                <a:cubicBezTo>
                  <a:pt x="968086" y="165375"/>
                  <a:pt x="960581" y="182288"/>
                  <a:pt x="947449" y="195443"/>
                </a:cubicBezTo>
                <a:cubicBezTo>
                  <a:pt x="947449" y="195443"/>
                  <a:pt x="947449" y="195443"/>
                  <a:pt x="842385" y="300681"/>
                </a:cubicBezTo>
                <a:cubicBezTo>
                  <a:pt x="866775" y="295044"/>
                  <a:pt x="891164" y="300681"/>
                  <a:pt x="909926" y="319474"/>
                </a:cubicBezTo>
                <a:cubicBezTo>
                  <a:pt x="923059" y="332629"/>
                  <a:pt x="930563" y="349542"/>
                  <a:pt x="930563" y="368335"/>
                </a:cubicBezTo>
                <a:cubicBezTo>
                  <a:pt x="930563" y="389007"/>
                  <a:pt x="923059" y="405920"/>
                  <a:pt x="909926" y="419075"/>
                </a:cubicBezTo>
                <a:cubicBezTo>
                  <a:pt x="909926" y="419075"/>
                  <a:pt x="909926" y="419075"/>
                  <a:pt x="878031" y="451022"/>
                </a:cubicBezTo>
                <a:cubicBezTo>
                  <a:pt x="891164" y="452901"/>
                  <a:pt x="900545" y="458539"/>
                  <a:pt x="909926" y="467935"/>
                </a:cubicBezTo>
                <a:cubicBezTo>
                  <a:pt x="923059" y="481090"/>
                  <a:pt x="930563" y="499883"/>
                  <a:pt x="930563" y="518675"/>
                </a:cubicBezTo>
                <a:cubicBezTo>
                  <a:pt x="930563" y="537468"/>
                  <a:pt x="923059" y="556260"/>
                  <a:pt x="909926" y="569415"/>
                </a:cubicBezTo>
                <a:cubicBezTo>
                  <a:pt x="909926" y="569415"/>
                  <a:pt x="909926" y="569415"/>
                  <a:pt x="885536" y="591966"/>
                </a:cubicBezTo>
                <a:cubicBezTo>
                  <a:pt x="894917" y="595725"/>
                  <a:pt x="902421" y="601363"/>
                  <a:pt x="909926" y="607000"/>
                </a:cubicBezTo>
                <a:cubicBezTo>
                  <a:pt x="923059" y="622035"/>
                  <a:pt x="930563" y="638948"/>
                  <a:pt x="930563" y="657740"/>
                </a:cubicBezTo>
                <a:cubicBezTo>
                  <a:pt x="930563" y="676533"/>
                  <a:pt x="923059" y="695326"/>
                  <a:pt x="909926" y="708480"/>
                </a:cubicBezTo>
                <a:cubicBezTo>
                  <a:pt x="909926" y="708480"/>
                  <a:pt x="909926" y="708480"/>
                  <a:pt x="883660" y="732911"/>
                </a:cubicBezTo>
                <a:cubicBezTo>
                  <a:pt x="870527" y="747945"/>
                  <a:pt x="851765" y="753583"/>
                  <a:pt x="834880" y="753583"/>
                </a:cubicBezTo>
                <a:cubicBezTo>
                  <a:pt x="829252" y="753583"/>
                  <a:pt x="823623" y="753583"/>
                  <a:pt x="817995" y="751703"/>
                </a:cubicBezTo>
                <a:cubicBezTo>
                  <a:pt x="817995" y="751703"/>
                  <a:pt x="817995" y="751703"/>
                  <a:pt x="817995" y="800564"/>
                </a:cubicBezTo>
                <a:cubicBezTo>
                  <a:pt x="817995" y="853183"/>
                  <a:pt x="776720" y="894527"/>
                  <a:pt x="726064" y="894527"/>
                </a:cubicBezTo>
                <a:cubicBezTo>
                  <a:pt x="726064" y="894527"/>
                  <a:pt x="726064" y="894527"/>
                  <a:pt x="658523" y="894527"/>
                </a:cubicBezTo>
                <a:cubicBezTo>
                  <a:pt x="604115" y="954663"/>
                  <a:pt x="530946" y="994128"/>
                  <a:pt x="450272" y="1003524"/>
                </a:cubicBezTo>
                <a:cubicBezTo>
                  <a:pt x="427758" y="1005403"/>
                  <a:pt x="407121" y="1014799"/>
                  <a:pt x="392112" y="1029833"/>
                </a:cubicBezTo>
                <a:cubicBezTo>
                  <a:pt x="392112" y="1029833"/>
                  <a:pt x="392112" y="1029833"/>
                  <a:pt x="384607" y="1037350"/>
                </a:cubicBezTo>
                <a:cubicBezTo>
                  <a:pt x="380855" y="1041109"/>
                  <a:pt x="377103" y="1042988"/>
                  <a:pt x="371474" y="1042988"/>
                </a:cubicBezTo>
                <a:cubicBezTo>
                  <a:pt x="367722" y="1042988"/>
                  <a:pt x="362094" y="1041109"/>
                  <a:pt x="358341" y="1037350"/>
                </a:cubicBezTo>
                <a:cubicBezTo>
                  <a:pt x="358341" y="1037350"/>
                  <a:pt x="358341" y="1037350"/>
                  <a:pt x="93806" y="772375"/>
                </a:cubicBezTo>
                <a:cubicBezTo>
                  <a:pt x="93806" y="772375"/>
                  <a:pt x="93806" y="772375"/>
                  <a:pt x="31893" y="832511"/>
                </a:cubicBezTo>
                <a:cubicBezTo>
                  <a:pt x="24389" y="840028"/>
                  <a:pt x="13132" y="840028"/>
                  <a:pt x="5628" y="832511"/>
                </a:cubicBezTo>
                <a:cubicBezTo>
                  <a:pt x="-1877" y="824994"/>
                  <a:pt x="-1877" y="813719"/>
                  <a:pt x="5628" y="806202"/>
                </a:cubicBezTo>
                <a:cubicBezTo>
                  <a:pt x="5628" y="806202"/>
                  <a:pt x="5628" y="806202"/>
                  <a:pt x="80673" y="731031"/>
                </a:cubicBezTo>
                <a:cubicBezTo>
                  <a:pt x="86301" y="725394"/>
                  <a:pt x="99434" y="725394"/>
                  <a:pt x="106939" y="731031"/>
                </a:cubicBezTo>
                <a:cubicBezTo>
                  <a:pt x="106939" y="731031"/>
                  <a:pt x="106939" y="731031"/>
                  <a:pt x="108815" y="734790"/>
                </a:cubicBezTo>
                <a:cubicBezTo>
                  <a:pt x="110691" y="729152"/>
                  <a:pt x="112567" y="723514"/>
                  <a:pt x="112567" y="717877"/>
                </a:cubicBezTo>
                <a:cubicBezTo>
                  <a:pt x="112567" y="717877"/>
                  <a:pt x="112567" y="717877"/>
                  <a:pt x="112567" y="622035"/>
                </a:cubicBezTo>
                <a:cubicBezTo>
                  <a:pt x="112567" y="571295"/>
                  <a:pt x="127576" y="522434"/>
                  <a:pt x="155719" y="482969"/>
                </a:cubicBezTo>
                <a:cubicBezTo>
                  <a:pt x="187613" y="437867"/>
                  <a:pt x="228888" y="360818"/>
                  <a:pt x="238269" y="246183"/>
                </a:cubicBezTo>
                <a:cubicBezTo>
                  <a:pt x="240145" y="227390"/>
                  <a:pt x="251402" y="208598"/>
                  <a:pt x="270163" y="201081"/>
                </a:cubicBezTo>
                <a:cubicBezTo>
                  <a:pt x="277667" y="195443"/>
                  <a:pt x="288924" y="193564"/>
                  <a:pt x="298305" y="193564"/>
                </a:cubicBezTo>
                <a:cubicBezTo>
                  <a:pt x="298305" y="193564"/>
                  <a:pt x="298305" y="193564"/>
                  <a:pt x="298305" y="92084"/>
                </a:cubicBezTo>
                <a:cubicBezTo>
                  <a:pt x="298305" y="41344"/>
                  <a:pt x="339580" y="0"/>
                  <a:pt x="3902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9" name="Freeform: Shape 388">
            <a:extLst>
              <a:ext uri="{FF2B5EF4-FFF2-40B4-BE49-F238E27FC236}">
                <a16:creationId xmlns:a16="http://schemas.microsoft.com/office/drawing/2014/main" id="{5A85A3FE-995D-4320-AF0F-DC2A6F920BBA}"/>
              </a:ext>
            </a:extLst>
          </p:cNvPr>
          <p:cNvSpPr>
            <a:spLocks/>
          </p:cNvSpPr>
          <p:nvPr/>
        </p:nvSpPr>
        <p:spPr bwMode="auto">
          <a:xfrm>
            <a:off x="1149948" y="4340176"/>
            <a:ext cx="484228" cy="520967"/>
          </a:xfrm>
          <a:custGeom>
            <a:avLst/>
            <a:gdLst>
              <a:gd name="connsiteX0" fmla="*/ 522199 w 969437"/>
              <a:gd name="connsiteY0" fmla="*/ 746125 h 1042988"/>
              <a:gd name="connsiteX1" fmla="*/ 597341 w 969437"/>
              <a:gd name="connsiteY1" fmla="*/ 746125 h 1042988"/>
              <a:gd name="connsiteX2" fmla="*/ 616127 w 969437"/>
              <a:gd name="connsiteY2" fmla="*/ 765175 h 1042988"/>
              <a:gd name="connsiteX3" fmla="*/ 597341 w 969437"/>
              <a:gd name="connsiteY3" fmla="*/ 784225 h 1042988"/>
              <a:gd name="connsiteX4" fmla="*/ 522199 w 969437"/>
              <a:gd name="connsiteY4" fmla="*/ 784225 h 1042988"/>
              <a:gd name="connsiteX5" fmla="*/ 503413 w 969437"/>
              <a:gd name="connsiteY5" fmla="*/ 765175 h 1042988"/>
              <a:gd name="connsiteX6" fmla="*/ 522199 w 969437"/>
              <a:gd name="connsiteY6" fmla="*/ 746125 h 1042988"/>
              <a:gd name="connsiteX7" fmla="*/ 859761 w 969437"/>
              <a:gd name="connsiteY7" fmla="*/ 623888 h 1042988"/>
              <a:gd name="connsiteX8" fmla="*/ 837349 w 969437"/>
              <a:gd name="connsiteY8" fmla="*/ 635094 h 1042988"/>
              <a:gd name="connsiteX9" fmla="*/ 811203 w 969437"/>
              <a:gd name="connsiteY9" fmla="*/ 659373 h 1042988"/>
              <a:gd name="connsiteX10" fmla="*/ 801865 w 969437"/>
              <a:gd name="connsiteY10" fmla="*/ 683653 h 1042988"/>
              <a:gd name="connsiteX11" fmla="*/ 811203 w 969437"/>
              <a:gd name="connsiteY11" fmla="*/ 707932 h 1042988"/>
              <a:gd name="connsiteX12" fmla="*/ 859761 w 969437"/>
              <a:gd name="connsiteY12" fmla="*/ 707932 h 1042988"/>
              <a:gd name="connsiteX13" fmla="*/ 884041 w 969437"/>
              <a:gd name="connsiteY13" fmla="*/ 681785 h 1042988"/>
              <a:gd name="connsiteX14" fmla="*/ 884041 w 969437"/>
              <a:gd name="connsiteY14" fmla="*/ 635094 h 1042988"/>
              <a:gd name="connsiteX15" fmla="*/ 859761 w 969437"/>
              <a:gd name="connsiteY15" fmla="*/ 623888 h 1042988"/>
              <a:gd name="connsiteX16" fmla="*/ 859639 w 969437"/>
              <a:gd name="connsiteY16" fmla="*/ 484188 h 1042988"/>
              <a:gd name="connsiteX17" fmla="*/ 837153 w 969437"/>
              <a:gd name="connsiteY17" fmla="*/ 493687 h 1042988"/>
              <a:gd name="connsiteX18" fmla="*/ 792183 w 969437"/>
              <a:gd name="connsiteY18" fmla="*/ 537383 h 1042988"/>
              <a:gd name="connsiteX19" fmla="*/ 782813 w 969437"/>
              <a:gd name="connsiteY19" fmla="*/ 562080 h 1042988"/>
              <a:gd name="connsiteX20" fmla="*/ 792183 w 969437"/>
              <a:gd name="connsiteY20" fmla="*/ 586778 h 1042988"/>
              <a:gd name="connsiteX21" fmla="*/ 840901 w 969437"/>
              <a:gd name="connsiteY21" fmla="*/ 586778 h 1042988"/>
              <a:gd name="connsiteX22" fmla="*/ 883997 w 969437"/>
              <a:gd name="connsiteY22" fmla="*/ 543082 h 1042988"/>
              <a:gd name="connsiteX23" fmla="*/ 883997 w 969437"/>
              <a:gd name="connsiteY23" fmla="*/ 493687 h 1042988"/>
              <a:gd name="connsiteX24" fmla="*/ 859639 w 969437"/>
              <a:gd name="connsiteY24" fmla="*/ 484188 h 1042988"/>
              <a:gd name="connsiteX25" fmla="*/ 465535 w 969437"/>
              <a:gd name="connsiteY25" fmla="*/ 447675 h 1042988"/>
              <a:gd name="connsiteX26" fmla="*/ 484223 w 969437"/>
              <a:gd name="connsiteY26" fmla="*/ 466461 h 1042988"/>
              <a:gd name="connsiteX27" fmla="*/ 484223 w 969437"/>
              <a:gd name="connsiteY27" fmla="*/ 522817 h 1042988"/>
              <a:gd name="connsiteX28" fmla="*/ 540289 w 969437"/>
              <a:gd name="connsiteY28" fmla="*/ 522817 h 1042988"/>
              <a:gd name="connsiteX29" fmla="*/ 540289 w 969437"/>
              <a:gd name="connsiteY29" fmla="*/ 466461 h 1042988"/>
              <a:gd name="connsiteX30" fmla="*/ 558977 w 969437"/>
              <a:gd name="connsiteY30" fmla="*/ 447675 h 1042988"/>
              <a:gd name="connsiteX31" fmla="*/ 577665 w 969437"/>
              <a:gd name="connsiteY31" fmla="*/ 466461 h 1042988"/>
              <a:gd name="connsiteX32" fmla="*/ 577665 w 969437"/>
              <a:gd name="connsiteY32" fmla="*/ 522817 h 1042988"/>
              <a:gd name="connsiteX33" fmla="*/ 633729 w 969437"/>
              <a:gd name="connsiteY33" fmla="*/ 522817 h 1042988"/>
              <a:gd name="connsiteX34" fmla="*/ 633729 w 969437"/>
              <a:gd name="connsiteY34" fmla="*/ 466461 h 1042988"/>
              <a:gd name="connsiteX35" fmla="*/ 652417 w 969437"/>
              <a:gd name="connsiteY35" fmla="*/ 447675 h 1042988"/>
              <a:gd name="connsiteX36" fmla="*/ 671107 w 969437"/>
              <a:gd name="connsiteY36" fmla="*/ 466461 h 1042988"/>
              <a:gd name="connsiteX37" fmla="*/ 671107 w 969437"/>
              <a:gd name="connsiteY37" fmla="*/ 522817 h 1042988"/>
              <a:gd name="connsiteX38" fmla="*/ 687925 w 969437"/>
              <a:gd name="connsiteY38" fmla="*/ 522817 h 1042988"/>
              <a:gd name="connsiteX39" fmla="*/ 706613 w 969437"/>
              <a:gd name="connsiteY39" fmla="*/ 541603 h 1042988"/>
              <a:gd name="connsiteX40" fmla="*/ 687925 w 969437"/>
              <a:gd name="connsiteY40" fmla="*/ 560388 h 1042988"/>
              <a:gd name="connsiteX41" fmla="*/ 430027 w 969437"/>
              <a:gd name="connsiteY41" fmla="*/ 560388 h 1042988"/>
              <a:gd name="connsiteX42" fmla="*/ 411339 w 969437"/>
              <a:gd name="connsiteY42" fmla="*/ 541603 h 1042988"/>
              <a:gd name="connsiteX43" fmla="*/ 430027 w 969437"/>
              <a:gd name="connsiteY43" fmla="*/ 522817 h 1042988"/>
              <a:gd name="connsiteX44" fmla="*/ 448715 w 969437"/>
              <a:gd name="connsiteY44" fmla="*/ 522817 h 1042988"/>
              <a:gd name="connsiteX45" fmla="*/ 448715 w 969437"/>
              <a:gd name="connsiteY45" fmla="*/ 466461 h 1042988"/>
              <a:gd name="connsiteX46" fmla="*/ 465535 w 969437"/>
              <a:gd name="connsiteY46" fmla="*/ 447675 h 1042988"/>
              <a:gd name="connsiteX47" fmla="*/ 859551 w 969437"/>
              <a:gd name="connsiteY47" fmla="*/ 336550 h 1042988"/>
              <a:gd name="connsiteX48" fmla="*/ 837013 w 969437"/>
              <a:gd name="connsiteY48" fmla="*/ 345941 h 1042988"/>
              <a:gd name="connsiteX49" fmla="*/ 814475 w 969437"/>
              <a:gd name="connsiteY49" fmla="*/ 366601 h 1042988"/>
              <a:gd name="connsiteX50" fmla="*/ 814475 w 969437"/>
              <a:gd name="connsiteY50" fmla="*/ 368479 h 1042988"/>
              <a:gd name="connsiteX51" fmla="*/ 773155 w 969437"/>
              <a:gd name="connsiteY51" fmla="*/ 407921 h 1042988"/>
              <a:gd name="connsiteX52" fmla="*/ 763765 w 969437"/>
              <a:gd name="connsiteY52" fmla="*/ 432337 h 1042988"/>
              <a:gd name="connsiteX53" fmla="*/ 773155 w 969437"/>
              <a:gd name="connsiteY53" fmla="*/ 456753 h 1042988"/>
              <a:gd name="connsiteX54" fmla="*/ 821987 w 969437"/>
              <a:gd name="connsiteY54" fmla="*/ 456753 h 1042988"/>
              <a:gd name="connsiteX55" fmla="*/ 883967 w 969437"/>
              <a:gd name="connsiteY55" fmla="*/ 394773 h 1042988"/>
              <a:gd name="connsiteX56" fmla="*/ 883967 w 969437"/>
              <a:gd name="connsiteY56" fmla="*/ 345941 h 1042988"/>
              <a:gd name="connsiteX57" fmla="*/ 859551 w 969437"/>
              <a:gd name="connsiteY57" fmla="*/ 336550 h 1042988"/>
              <a:gd name="connsiteX58" fmla="*/ 558977 w 969437"/>
              <a:gd name="connsiteY58" fmla="*/ 304800 h 1042988"/>
              <a:gd name="connsiteX59" fmla="*/ 478013 w 969437"/>
              <a:gd name="connsiteY59" fmla="*/ 371475 h 1042988"/>
              <a:gd name="connsiteX60" fmla="*/ 639939 w 969437"/>
              <a:gd name="connsiteY60" fmla="*/ 371475 h 1042988"/>
              <a:gd name="connsiteX61" fmla="*/ 559211 w 969437"/>
              <a:gd name="connsiteY61" fmla="*/ 260177 h 1042988"/>
              <a:gd name="connsiteX62" fmla="*/ 572173 w 969437"/>
              <a:gd name="connsiteY62" fmla="*/ 264419 h 1042988"/>
              <a:gd name="connsiteX63" fmla="*/ 702249 w 969437"/>
              <a:gd name="connsiteY63" fmla="*/ 377528 h 1042988"/>
              <a:gd name="connsiteX64" fmla="*/ 707903 w 969437"/>
              <a:gd name="connsiteY64" fmla="*/ 398265 h 1042988"/>
              <a:gd name="connsiteX65" fmla="*/ 689053 w 969437"/>
              <a:gd name="connsiteY65" fmla="*/ 409576 h 1042988"/>
              <a:gd name="connsiteX66" fmla="*/ 428901 w 969437"/>
              <a:gd name="connsiteY66" fmla="*/ 409576 h 1042988"/>
              <a:gd name="connsiteX67" fmla="*/ 410049 w 969437"/>
              <a:gd name="connsiteY67" fmla="*/ 398265 h 1042988"/>
              <a:gd name="connsiteX68" fmla="*/ 415705 w 969437"/>
              <a:gd name="connsiteY68" fmla="*/ 377528 h 1042988"/>
              <a:gd name="connsiteX69" fmla="*/ 547665 w 969437"/>
              <a:gd name="connsiteY69" fmla="*/ 264419 h 1042988"/>
              <a:gd name="connsiteX70" fmla="*/ 559211 w 969437"/>
              <a:gd name="connsiteY70" fmla="*/ 260177 h 1042988"/>
              <a:gd name="connsiteX71" fmla="*/ 294021 w 969437"/>
              <a:gd name="connsiteY71" fmla="*/ 230952 h 1042988"/>
              <a:gd name="connsiteX72" fmla="*/ 286977 w 969437"/>
              <a:gd name="connsiteY72" fmla="*/ 232364 h 1042988"/>
              <a:gd name="connsiteX73" fmla="*/ 277583 w 969437"/>
              <a:gd name="connsiteY73" fmla="*/ 249300 h 1042988"/>
              <a:gd name="connsiteX74" fmla="*/ 187419 w 969437"/>
              <a:gd name="connsiteY74" fmla="*/ 505220 h 1042988"/>
              <a:gd name="connsiteX75" fmla="*/ 149851 w 969437"/>
              <a:gd name="connsiteY75" fmla="*/ 623771 h 1042988"/>
              <a:gd name="connsiteX76" fmla="*/ 149851 w 969437"/>
              <a:gd name="connsiteY76" fmla="*/ 719742 h 1042988"/>
              <a:gd name="connsiteX77" fmla="*/ 136701 w 969437"/>
              <a:gd name="connsiteY77" fmla="*/ 763022 h 1042988"/>
              <a:gd name="connsiteX78" fmla="*/ 373385 w 969437"/>
              <a:gd name="connsiteY78" fmla="*/ 1000125 h 1042988"/>
              <a:gd name="connsiteX79" fmla="*/ 446643 w 969437"/>
              <a:gd name="connsiteY79" fmla="*/ 968135 h 1042988"/>
              <a:gd name="connsiteX80" fmla="*/ 608189 w 969437"/>
              <a:gd name="connsiteY80" fmla="*/ 894746 h 1042988"/>
              <a:gd name="connsiteX81" fmla="*/ 392169 w 969437"/>
              <a:gd name="connsiteY81" fmla="*/ 894746 h 1042988"/>
              <a:gd name="connsiteX82" fmla="*/ 298247 w 969437"/>
              <a:gd name="connsiteY82" fmla="*/ 802539 h 1042988"/>
              <a:gd name="connsiteX83" fmla="*/ 298247 w 969437"/>
              <a:gd name="connsiteY83" fmla="*/ 578609 h 1042988"/>
              <a:gd name="connsiteX84" fmla="*/ 298247 w 969437"/>
              <a:gd name="connsiteY84" fmla="*/ 576727 h 1042988"/>
              <a:gd name="connsiteX85" fmla="*/ 298247 w 969437"/>
              <a:gd name="connsiteY85" fmla="*/ 574846 h 1042988"/>
              <a:gd name="connsiteX86" fmla="*/ 300125 w 969437"/>
              <a:gd name="connsiteY86" fmla="*/ 572964 h 1042988"/>
              <a:gd name="connsiteX87" fmla="*/ 300125 w 969437"/>
              <a:gd name="connsiteY87" fmla="*/ 571082 h 1042988"/>
              <a:gd name="connsiteX88" fmla="*/ 309517 w 969437"/>
              <a:gd name="connsiteY88" fmla="*/ 238009 h 1042988"/>
              <a:gd name="connsiteX89" fmla="*/ 303881 w 969437"/>
              <a:gd name="connsiteY89" fmla="*/ 234245 h 1042988"/>
              <a:gd name="connsiteX90" fmla="*/ 303881 w 969437"/>
              <a:gd name="connsiteY90" fmla="*/ 232364 h 1042988"/>
              <a:gd name="connsiteX91" fmla="*/ 294021 w 969437"/>
              <a:gd name="connsiteY91" fmla="*/ 230952 h 1042988"/>
              <a:gd name="connsiteX92" fmla="*/ 897219 w 969437"/>
              <a:gd name="connsiteY92" fmla="*/ 112827 h 1042988"/>
              <a:gd name="connsiteX93" fmla="*/ 872521 w 969437"/>
              <a:gd name="connsiteY93" fmla="*/ 122694 h 1042988"/>
              <a:gd name="connsiteX94" fmla="*/ 819325 w 969437"/>
              <a:gd name="connsiteY94" fmla="*/ 175319 h 1042988"/>
              <a:gd name="connsiteX95" fmla="*/ 819325 w 969437"/>
              <a:gd name="connsiteY95" fmla="*/ 273051 h 1042988"/>
              <a:gd name="connsiteX96" fmla="*/ 921915 w 969437"/>
              <a:gd name="connsiteY96" fmla="*/ 171560 h 1042988"/>
              <a:gd name="connsiteX97" fmla="*/ 921915 w 969437"/>
              <a:gd name="connsiteY97" fmla="*/ 122694 h 1042988"/>
              <a:gd name="connsiteX98" fmla="*/ 897219 w 969437"/>
              <a:gd name="connsiteY98" fmla="*/ 112827 h 1042988"/>
              <a:gd name="connsiteX99" fmla="*/ 555165 w 969437"/>
              <a:gd name="connsiteY99" fmla="*/ 74915 h 1042988"/>
              <a:gd name="connsiteX100" fmla="*/ 572311 w 969437"/>
              <a:gd name="connsiteY100" fmla="*/ 80585 h 1042988"/>
              <a:gd name="connsiteX101" fmla="*/ 576121 w 969437"/>
              <a:gd name="connsiteY101" fmla="*/ 86254 h 1042988"/>
              <a:gd name="connsiteX102" fmla="*/ 578025 w 969437"/>
              <a:gd name="connsiteY102" fmla="*/ 93814 h 1042988"/>
              <a:gd name="connsiteX103" fmla="*/ 576121 w 969437"/>
              <a:gd name="connsiteY103" fmla="*/ 101374 h 1042988"/>
              <a:gd name="connsiteX104" fmla="*/ 572311 w 969437"/>
              <a:gd name="connsiteY104" fmla="*/ 107043 h 1042988"/>
              <a:gd name="connsiteX105" fmla="*/ 558977 w 969437"/>
              <a:gd name="connsiteY105" fmla="*/ 112713 h 1042988"/>
              <a:gd name="connsiteX106" fmla="*/ 555165 w 969437"/>
              <a:gd name="connsiteY106" fmla="*/ 110823 h 1042988"/>
              <a:gd name="connsiteX107" fmla="*/ 551357 w 969437"/>
              <a:gd name="connsiteY107" fmla="*/ 110823 h 1042988"/>
              <a:gd name="connsiteX108" fmla="*/ 549451 w 969437"/>
              <a:gd name="connsiteY108" fmla="*/ 108933 h 1042988"/>
              <a:gd name="connsiteX109" fmla="*/ 545641 w 969437"/>
              <a:gd name="connsiteY109" fmla="*/ 107043 h 1042988"/>
              <a:gd name="connsiteX110" fmla="*/ 541831 w 969437"/>
              <a:gd name="connsiteY110" fmla="*/ 101374 h 1042988"/>
              <a:gd name="connsiteX111" fmla="*/ 539925 w 969437"/>
              <a:gd name="connsiteY111" fmla="*/ 93814 h 1042988"/>
              <a:gd name="connsiteX112" fmla="*/ 541831 w 969437"/>
              <a:gd name="connsiteY112" fmla="*/ 86254 h 1042988"/>
              <a:gd name="connsiteX113" fmla="*/ 545641 w 969437"/>
              <a:gd name="connsiteY113" fmla="*/ 80585 h 1042988"/>
              <a:gd name="connsiteX114" fmla="*/ 549451 w 969437"/>
              <a:gd name="connsiteY114" fmla="*/ 78695 h 1042988"/>
              <a:gd name="connsiteX115" fmla="*/ 551357 w 969437"/>
              <a:gd name="connsiteY115" fmla="*/ 76805 h 1042988"/>
              <a:gd name="connsiteX116" fmla="*/ 555165 w 969437"/>
              <a:gd name="connsiteY116" fmla="*/ 74915 h 1042988"/>
              <a:gd name="connsiteX117" fmla="*/ 391619 w 969437"/>
              <a:gd name="connsiteY117" fmla="*/ 38100 h 1042988"/>
              <a:gd name="connsiteX118" fmla="*/ 335139 w 969437"/>
              <a:gd name="connsiteY118" fmla="*/ 94464 h 1042988"/>
              <a:gd name="connsiteX119" fmla="*/ 335139 w 969437"/>
              <a:gd name="connsiteY119" fmla="*/ 210948 h 1042988"/>
              <a:gd name="connsiteX120" fmla="*/ 335139 w 969437"/>
              <a:gd name="connsiteY120" fmla="*/ 581069 h 1042988"/>
              <a:gd name="connsiteX121" fmla="*/ 335139 w 969437"/>
              <a:gd name="connsiteY121" fmla="*/ 802765 h 1042988"/>
              <a:gd name="connsiteX122" fmla="*/ 391619 w 969437"/>
              <a:gd name="connsiteY122" fmla="*/ 857250 h 1042988"/>
              <a:gd name="connsiteX123" fmla="*/ 726741 w 969437"/>
              <a:gd name="connsiteY123" fmla="*/ 857250 h 1042988"/>
              <a:gd name="connsiteX124" fmla="*/ 783221 w 969437"/>
              <a:gd name="connsiteY124" fmla="*/ 802765 h 1042988"/>
              <a:gd name="connsiteX125" fmla="*/ 783221 w 969437"/>
              <a:gd name="connsiteY125" fmla="*/ 731372 h 1042988"/>
              <a:gd name="connsiteX126" fmla="*/ 764395 w 969437"/>
              <a:gd name="connsiteY126" fmla="*/ 684402 h 1042988"/>
              <a:gd name="connsiteX127" fmla="*/ 785103 w 969437"/>
              <a:gd name="connsiteY127" fmla="*/ 633675 h 1042988"/>
              <a:gd name="connsiteX128" fmla="*/ 790753 w 969437"/>
              <a:gd name="connsiteY128" fmla="*/ 628038 h 1042988"/>
              <a:gd name="connsiteX129" fmla="*/ 766277 w 969437"/>
              <a:gd name="connsiteY129" fmla="*/ 613008 h 1042988"/>
              <a:gd name="connsiteX130" fmla="*/ 745567 w 969437"/>
              <a:gd name="connsiteY130" fmla="*/ 562281 h 1042988"/>
              <a:gd name="connsiteX131" fmla="*/ 766277 w 969437"/>
              <a:gd name="connsiteY131" fmla="*/ 511554 h 1042988"/>
              <a:gd name="connsiteX132" fmla="*/ 777573 w 969437"/>
              <a:gd name="connsiteY132" fmla="*/ 500281 h 1042988"/>
              <a:gd name="connsiteX133" fmla="*/ 747449 w 969437"/>
              <a:gd name="connsiteY133" fmla="*/ 483372 h 1042988"/>
              <a:gd name="connsiteX134" fmla="*/ 726741 w 969437"/>
              <a:gd name="connsiteY134" fmla="*/ 432645 h 1042988"/>
              <a:gd name="connsiteX135" fmla="*/ 747449 w 969437"/>
              <a:gd name="connsiteY135" fmla="*/ 381918 h 1042988"/>
              <a:gd name="connsiteX136" fmla="*/ 783221 w 969437"/>
              <a:gd name="connsiteY136" fmla="*/ 346221 h 1042988"/>
              <a:gd name="connsiteX137" fmla="*/ 783221 w 969437"/>
              <a:gd name="connsiteY137" fmla="*/ 94464 h 1042988"/>
              <a:gd name="connsiteX138" fmla="*/ 726741 w 969437"/>
              <a:gd name="connsiteY138" fmla="*/ 38100 h 1042988"/>
              <a:gd name="connsiteX139" fmla="*/ 391619 w 969437"/>
              <a:gd name="connsiteY139" fmla="*/ 38100 h 1042988"/>
              <a:gd name="connsiteX140" fmla="*/ 391629 w 969437"/>
              <a:gd name="connsiteY140" fmla="*/ 0 h 1042988"/>
              <a:gd name="connsiteX141" fmla="*/ 726373 w 969437"/>
              <a:gd name="connsiteY141" fmla="*/ 0 h 1042988"/>
              <a:gd name="connsiteX142" fmla="*/ 820401 w 969437"/>
              <a:gd name="connsiteY142" fmla="*/ 93963 h 1042988"/>
              <a:gd name="connsiteX143" fmla="*/ 820401 w 969437"/>
              <a:gd name="connsiteY143" fmla="*/ 122152 h 1042988"/>
              <a:gd name="connsiteX144" fmla="*/ 846729 w 969437"/>
              <a:gd name="connsiteY144" fmla="*/ 95842 h 1042988"/>
              <a:gd name="connsiteX145" fmla="*/ 948281 w 969437"/>
              <a:gd name="connsiteY145" fmla="*/ 95842 h 1042988"/>
              <a:gd name="connsiteX146" fmla="*/ 948281 w 969437"/>
              <a:gd name="connsiteY146" fmla="*/ 197322 h 1042988"/>
              <a:gd name="connsiteX147" fmla="*/ 844849 w 969437"/>
              <a:gd name="connsiteY147" fmla="*/ 300681 h 1042988"/>
              <a:gd name="connsiteX148" fmla="*/ 910669 w 969437"/>
              <a:gd name="connsiteY148" fmla="*/ 319474 h 1042988"/>
              <a:gd name="connsiteX149" fmla="*/ 910669 w 969437"/>
              <a:gd name="connsiteY149" fmla="*/ 420954 h 1042988"/>
              <a:gd name="connsiteX150" fmla="*/ 880579 w 969437"/>
              <a:gd name="connsiteY150" fmla="*/ 451022 h 1042988"/>
              <a:gd name="connsiteX151" fmla="*/ 910669 w 969437"/>
              <a:gd name="connsiteY151" fmla="*/ 467935 h 1042988"/>
              <a:gd name="connsiteX152" fmla="*/ 910669 w 969437"/>
              <a:gd name="connsiteY152" fmla="*/ 569415 h 1042988"/>
              <a:gd name="connsiteX153" fmla="*/ 888101 w 969437"/>
              <a:gd name="connsiteY153" fmla="*/ 591966 h 1042988"/>
              <a:gd name="connsiteX154" fmla="*/ 910669 w 969437"/>
              <a:gd name="connsiteY154" fmla="*/ 608880 h 1042988"/>
              <a:gd name="connsiteX155" fmla="*/ 910669 w 969437"/>
              <a:gd name="connsiteY155" fmla="*/ 708480 h 1042988"/>
              <a:gd name="connsiteX156" fmla="*/ 886221 w 969437"/>
              <a:gd name="connsiteY156" fmla="*/ 734790 h 1042988"/>
              <a:gd name="connsiteX157" fmla="*/ 835445 w 969437"/>
              <a:gd name="connsiteY157" fmla="*/ 755462 h 1042988"/>
              <a:gd name="connsiteX158" fmla="*/ 820401 w 969437"/>
              <a:gd name="connsiteY158" fmla="*/ 753582 h 1042988"/>
              <a:gd name="connsiteX159" fmla="*/ 820401 w 969437"/>
              <a:gd name="connsiteY159" fmla="*/ 802443 h 1042988"/>
              <a:gd name="connsiteX160" fmla="*/ 726373 w 969437"/>
              <a:gd name="connsiteY160" fmla="*/ 894527 h 1042988"/>
              <a:gd name="connsiteX161" fmla="*/ 660553 w 969437"/>
              <a:gd name="connsiteY161" fmla="*/ 894527 h 1042988"/>
              <a:gd name="connsiteX162" fmla="*/ 449927 w 969437"/>
              <a:gd name="connsiteY162" fmla="*/ 1003524 h 1042988"/>
              <a:gd name="connsiteX163" fmla="*/ 393511 w 969437"/>
              <a:gd name="connsiteY163" fmla="*/ 1031713 h 1042988"/>
              <a:gd name="connsiteX164" fmla="*/ 385987 w 969437"/>
              <a:gd name="connsiteY164" fmla="*/ 1039230 h 1042988"/>
              <a:gd name="connsiteX165" fmla="*/ 372823 w 969437"/>
              <a:gd name="connsiteY165" fmla="*/ 1042988 h 1042988"/>
              <a:gd name="connsiteX166" fmla="*/ 359659 w 969437"/>
              <a:gd name="connsiteY166" fmla="*/ 1039230 h 1042988"/>
              <a:gd name="connsiteX167" fmla="*/ 92617 w 969437"/>
              <a:gd name="connsiteY167" fmla="*/ 772375 h 1042988"/>
              <a:gd name="connsiteX168" fmla="*/ 30559 w 969437"/>
              <a:gd name="connsiteY168" fmla="*/ 832511 h 1042988"/>
              <a:gd name="connsiteX169" fmla="*/ 4231 w 969437"/>
              <a:gd name="connsiteY169" fmla="*/ 832511 h 1042988"/>
              <a:gd name="connsiteX170" fmla="*/ 4231 w 969437"/>
              <a:gd name="connsiteY170" fmla="*/ 806202 h 1042988"/>
              <a:gd name="connsiteX171" fmla="*/ 79453 w 969437"/>
              <a:gd name="connsiteY171" fmla="*/ 732911 h 1042988"/>
              <a:gd name="connsiteX172" fmla="*/ 105781 w 969437"/>
              <a:gd name="connsiteY172" fmla="*/ 732911 h 1042988"/>
              <a:gd name="connsiteX173" fmla="*/ 109543 w 969437"/>
              <a:gd name="connsiteY173" fmla="*/ 734790 h 1042988"/>
              <a:gd name="connsiteX174" fmla="*/ 111423 w 969437"/>
              <a:gd name="connsiteY174" fmla="*/ 719756 h 1042988"/>
              <a:gd name="connsiteX175" fmla="*/ 111423 w 969437"/>
              <a:gd name="connsiteY175" fmla="*/ 623914 h 1042988"/>
              <a:gd name="connsiteX176" fmla="*/ 156557 w 969437"/>
              <a:gd name="connsiteY176" fmla="*/ 482969 h 1042988"/>
              <a:gd name="connsiteX177" fmla="*/ 239303 w 969437"/>
              <a:gd name="connsiteY177" fmla="*/ 248062 h 1042988"/>
              <a:gd name="connsiteX178" fmla="*/ 269393 w 969437"/>
              <a:gd name="connsiteY178" fmla="*/ 201081 h 1042988"/>
              <a:gd name="connsiteX179" fmla="*/ 297601 w 969437"/>
              <a:gd name="connsiteY179" fmla="*/ 195443 h 1042988"/>
              <a:gd name="connsiteX180" fmla="*/ 297601 w 969437"/>
              <a:gd name="connsiteY180" fmla="*/ 93963 h 1042988"/>
              <a:gd name="connsiteX181" fmla="*/ 391629 w 969437"/>
              <a:gd name="connsiteY181" fmla="*/ 0 h 104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969437" h="1042988">
                <a:moveTo>
                  <a:pt x="522199" y="746125"/>
                </a:moveTo>
                <a:cubicBezTo>
                  <a:pt x="522199" y="746125"/>
                  <a:pt x="522199" y="746125"/>
                  <a:pt x="597341" y="746125"/>
                </a:cubicBezTo>
                <a:cubicBezTo>
                  <a:pt x="606735" y="746125"/>
                  <a:pt x="616127" y="753745"/>
                  <a:pt x="616127" y="765175"/>
                </a:cubicBezTo>
                <a:cubicBezTo>
                  <a:pt x="616127" y="774700"/>
                  <a:pt x="606735" y="784225"/>
                  <a:pt x="597341" y="784225"/>
                </a:cubicBezTo>
                <a:cubicBezTo>
                  <a:pt x="597341" y="784225"/>
                  <a:pt x="597341" y="784225"/>
                  <a:pt x="522199" y="784225"/>
                </a:cubicBezTo>
                <a:cubicBezTo>
                  <a:pt x="512807" y="784225"/>
                  <a:pt x="503413" y="774700"/>
                  <a:pt x="503413" y="765175"/>
                </a:cubicBezTo>
                <a:cubicBezTo>
                  <a:pt x="503413" y="753745"/>
                  <a:pt x="512807" y="746125"/>
                  <a:pt x="522199" y="746125"/>
                </a:cubicBezTo>
                <a:close/>
                <a:moveTo>
                  <a:pt x="859761" y="623888"/>
                </a:moveTo>
                <a:cubicBezTo>
                  <a:pt x="852291" y="623888"/>
                  <a:pt x="842953" y="627623"/>
                  <a:pt x="837349" y="635094"/>
                </a:cubicBezTo>
                <a:cubicBezTo>
                  <a:pt x="837349" y="635094"/>
                  <a:pt x="837349" y="635094"/>
                  <a:pt x="811203" y="659373"/>
                </a:cubicBezTo>
                <a:cubicBezTo>
                  <a:pt x="805599" y="664976"/>
                  <a:pt x="801865" y="674315"/>
                  <a:pt x="801865" y="683653"/>
                </a:cubicBezTo>
                <a:cubicBezTo>
                  <a:pt x="801865" y="692991"/>
                  <a:pt x="805599" y="700462"/>
                  <a:pt x="811203" y="707932"/>
                </a:cubicBezTo>
                <a:cubicBezTo>
                  <a:pt x="824275" y="719138"/>
                  <a:pt x="846687" y="719138"/>
                  <a:pt x="859761" y="707932"/>
                </a:cubicBezTo>
                <a:cubicBezTo>
                  <a:pt x="859761" y="707932"/>
                  <a:pt x="859761" y="707932"/>
                  <a:pt x="884041" y="681785"/>
                </a:cubicBezTo>
                <a:cubicBezTo>
                  <a:pt x="897113" y="668712"/>
                  <a:pt x="897113" y="648168"/>
                  <a:pt x="884041" y="635094"/>
                </a:cubicBezTo>
                <a:cubicBezTo>
                  <a:pt x="878437" y="627623"/>
                  <a:pt x="869099" y="623888"/>
                  <a:pt x="859761" y="623888"/>
                </a:cubicBezTo>
                <a:close/>
                <a:moveTo>
                  <a:pt x="859639" y="484188"/>
                </a:moveTo>
                <a:cubicBezTo>
                  <a:pt x="852143" y="484188"/>
                  <a:pt x="842775" y="487988"/>
                  <a:pt x="837153" y="493687"/>
                </a:cubicBezTo>
                <a:cubicBezTo>
                  <a:pt x="837153" y="493687"/>
                  <a:pt x="837153" y="493687"/>
                  <a:pt x="792183" y="537383"/>
                </a:cubicBezTo>
                <a:cubicBezTo>
                  <a:pt x="786561" y="544982"/>
                  <a:pt x="782813" y="552581"/>
                  <a:pt x="782813" y="562080"/>
                </a:cubicBezTo>
                <a:cubicBezTo>
                  <a:pt x="782813" y="571579"/>
                  <a:pt x="786561" y="581078"/>
                  <a:pt x="792183" y="586778"/>
                </a:cubicBezTo>
                <a:cubicBezTo>
                  <a:pt x="805299" y="600076"/>
                  <a:pt x="827785" y="600076"/>
                  <a:pt x="840901" y="586778"/>
                </a:cubicBezTo>
                <a:cubicBezTo>
                  <a:pt x="840901" y="586778"/>
                  <a:pt x="840901" y="586778"/>
                  <a:pt x="883997" y="543082"/>
                </a:cubicBezTo>
                <a:cubicBezTo>
                  <a:pt x="897113" y="529783"/>
                  <a:pt x="897113" y="506986"/>
                  <a:pt x="883997" y="493687"/>
                </a:cubicBezTo>
                <a:cubicBezTo>
                  <a:pt x="878377" y="487988"/>
                  <a:pt x="869007" y="484188"/>
                  <a:pt x="859639" y="484188"/>
                </a:cubicBezTo>
                <a:close/>
                <a:moveTo>
                  <a:pt x="465535" y="447675"/>
                </a:moveTo>
                <a:cubicBezTo>
                  <a:pt x="476749" y="447675"/>
                  <a:pt x="484223" y="457068"/>
                  <a:pt x="484223" y="466461"/>
                </a:cubicBezTo>
                <a:cubicBezTo>
                  <a:pt x="484223" y="466461"/>
                  <a:pt x="484223" y="466461"/>
                  <a:pt x="484223" y="522817"/>
                </a:cubicBezTo>
                <a:cubicBezTo>
                  <a:pt x="484223" y="522817"/>
                  <a:pt x="484223" y="522817"/>
                  <a:pt x="540289" y="522817"/>
                </a:cubicBezTo>
                <a:cubicBezTo>
                  <a:pt x="540289" y="522817"/>
                  <a:pt x="540289" y="522817"/>
                  <a:pt x="540289" y="466461"/>
                </a:cubicBezTo>
                <a:cubicBezTo>
                  <a:pt x="540289" y="457068"/>
                  <a:pt x="549633" y="447675"/>
                  <a:pt x="558977" y="447675"/>
                </a:cubicBezTo>
                <a:cubicBezTo>
                  <a:pt x="570189" y="447675"/>
                  <a:pt x="577665" y="457068"/>
                  <a:pt x="577665" y="466461"/>
                </a:cubicBezTo>
                <a:cubicBezTo>
                  <a:pt x="577665" y="466461"/>
                  <a:pt x="577665" y="466461"/>
                  <a:pt x="577665" y="522817"/>
                </a:cubicBezTo>
                <a:cubicBezTo>
                  <a:pt x="577665" y="522817"/>
                  <a:pt x="577665" y="522817"/>
                  <a:pt x="633729" y="522817"/>
                </a:cubicBezTo>
                <a:cubicBezTo>
                  <a:pt x="633729" y="522817"/>
                  <a:pt x="633729" y="522817"/>
                  <a:pt x="633729" y="466461"/>
                </a:cubicBezTo>
                <a:cubicBezTo>
                  <a:pt x="633729" y="457068"/>
                  <a:pt x="641205" y="447675"/>
                  <a:pt x="652417" y="447675"/>
                </a:cubicBezTo>
                <a:cubicBezTo>
                  <a:pt x="661763" y="447675"/>
                  <a:pt x="671107" y="457068"/>
                  <a:pt x="671107" y="466461"/>
                </a:cubicBezTo>
                <a:cubicBezTo>
                  <a:pt x="671107" y="466461"/>
                  <a:pt x="671107" y="466461"/>
                  <a:pt x="671107" y="522817"/>
                </a:cubicBezTo>
                <a:cubicBezTo>
                  <a:pt x="671107" y="522817"/>
                  <a:pt x="671107" y="522817"/>
                  <a:pt x="687925" y="522817"/>
                </a:cubicBezTo>
                <a:cubicBezTo>
                  <a:pt x="699139" y="522817"/>
                  <a:pt x="706613" y="530331"/>
                  <a:pt x="706613" y="541603"/>
                </a:cubicBezTo>
                <a:cubicBezTo>
                  <a:pt x="706613" y="550995"/>
                  <a:pt x="699139" y="560388"/>
                  <a:pt x="687925" y="560388"/>
                </a:cubicBezTo>
                <a:cubicBezTo>
                  <a:pt x="687925" y="560388"/>
                  <a:pt x="687925" y="560388"/>
                  <a:pt x="430027" y="560388"/>
                </a:cubicBezTo>
                <a:cubicBezTo>
                  <a:pt x="418815" y="560388"/>
                  <a:pt x="411339" y="550995"/>
                  <a:pt x="411339" y="541603"/>
                </a:cubicBezTo>
                <a:cubicBezTo>
                  <a:pt x="411339" y="530331"/>
                  <a:pt x="418815" y="522817"/>
                  <a:pt x="430027" y="522817"/>
                </a:cubicBezTo>
                <a:cubicBezTo>
                  <a:pt x="430027" y="522817"/>
                  <a:pt x="430027" y="522817"/>
                  <a:pt x="448715" y="522817"/>
                </a:cubicBezTo>
                <a:cubicBezTo>
                  <a:pt x="448715" y="522817"/>
                  <a:pt x="448715" y="522817"/>
                  <a:pt x="448715" y="466461"/>
                </a:cubicBezTo>
                <a:cubicBezTo>
                  <a:pt x="448715" y="457068"/>
                  <a:pt x="456191" y="447675"/>
                  <a:pt x="465535" y="447675"/>
                </a:cubicBezTo>
                <a:close/>
                <a:moveTo>
                  <a:pt x="859551" y="336550"/>
                </a:moveTo>
                <a:cubicBezTo>
                  <a:pt x="852037" y="336550"/>
                  <a:pt x="842647" y="338428"/>
                  <a:pt x="837013" y="345941"/>
                </a:cubicBezTo>
                <a:cubicBezTo>
                  <a:pt x="837013" y="345941"/>
                  <a:pt x="837013" y="345941"/>
                  <a:pt x="814475" y="366601"/>
                </a:cubicBezTo>
                <a:cubicBezTo>
                  <a:pt x="814475" y="366601"/>
                  <a:pt x="814475" y="368479"/>
                  <a:pt x="814475" y="368479"/>
                </a:cubicBezTo>
                <a:cubicBezTo>
                  <a:pt x="814475" y="368479"/>
                  <a:pt x="814475" y="368479"/>
                  <a:pt x="773155" y="407921"/>
                </a:cubicBezTo>
                <a:cubicBezTo>
                  <a:pt x="767521" y="413555"/>
                  <a:pt x="763765" y="422946"/>
                  <a:pt x="763765" y="432337"/>
                </a:cubicBezTo>
                <a:cubicBezTo>
                  <a:pt x="763765" y="441728"/>
                  <a:pt x="767521" y="449240"/>
                  <a:pt x="773155" y="456753"/>
                </a:cubicBezTo>
                <a:cubicBezTo>
                  <a:pt x="786303" y="469900"/>
                  <a:pt x="808841" y="469900"/>
                  <a:pt x="821987" y="456753"/>
                </a:cubicBezTo>
                <a:cubicBezTo>
                  <a:pt x="821987" y="456753"/>
                  <a:pt x="821987" y="456753"/>
                  <a:pt x="883967" y="394773"/>
                </a:cubicBezTo>
                <a:cubicBezTo>
                  <a:pt x="897113" y="381626"/>
                  <a:pt x="897113" y="359088"/>
                  <a:pt x="883967" y="345941"/>
                </a:cubicBezTo>
                <a:cubicBezTo>
                  <a:pt x="878333" y="338428"/>
                  <a:pt x="868941" y="336550"/>
                  <a:pt x="859551" y="336550"/>
                </a:cubicBezTo>
                <a:close/>
                <a:moveTo>
                  <a:pt x="558977" y="304800"/>
                </a:moveTo>
                <a:lnTo>
                  <a:pt x="478013" y="371475"/>
                </a:lnTo>
                <a:lnTo>
                  <a:pt x="639939" y="371475"/>
                </a:lnTo>
                <a:close/>
                <a:moveTo>
                  <a:pt x="559211" y="260177"/>
                </a:moveTo>
                <a:cubicBezTo>
                  <a:pt x="563689" y="260177"/>
                  <a:pt x="568401" y="261591"/>
                  <a:pt x="572173" y="264419"/>
                </a:cubicBezTo>
                <a:cubicBezTo>
                  <a:pt x="572173" y="264419"/>
                  <a:pt x="572173" y="264419"/>
                  <a:pt x="702249" y="377528"/>
                </a:cubicBezTo>
                <a:cubicBezTo>
                  <a:pt x="707903" y="383184"/>
                  <a:pt x="709789" y="390725"/>
                  <a:pt x="707903" y="398265"/>
                </a:cubicBezTo>
                <a:cubicBezTo>
                  <a:pt x="704133" y="405806"/>
                  <a:pt x="698479" y="409576"/>
                  <a:pt x="689053" y="409576"/>
                </a:cubicBezTo>
                <a:cubicBezTo>
                  <a:pt x="689053" y="409576"/>
                  <a:pt x="689053" y="409576"/>
                  <a:pt x="428901" y="409576"/>
                </a:cubicBezTo>
                <a:cubicBezTo>
                  <a:pt x="419475" y="409576"/>
                  <a:pt x="413819" y="405806"/>
                  <a:pt x="410049" y="398265"/>
                </a:cubicBezTo>
                <a:cubicBezTo>
                  <a:pt x="408165" y="390725"/>
                  <a:pt x="410049" y="383184"/>
                  <a:pt x="415705" y="377528"/>
                </a:cubicBezTo>
                <a:cubicBezTo>
                  <a:pt x="415705" y="377528"/>
                  <a:pt x="415705" y="377528"/>
                  <a:pt x="547665" y="264419"/>
                </a:cubicBezTo>
                <a:cubicBezTo>
                  <a:pt x="550493" y="261591"/>
                  <a:pt x="554735" y="260177"/>
                  <a:pt x="559211" y="260177"/>
                </a:cubicBezTo>
                <a:close/>
                <a:moveTo>
                  <a:pt x="294021" y="230952"/>
                </a:moveTo>
                <a:cubicBezTo>
                  <a:pt x="291203" y="231423"/>
                  <a:pt x="288855" y="232364"/>
                  <a:pt x="286977" y="232364"/>
                </a:cubicBezTo>
                <a:cubicBezTo>
                  <a:pt x="281341" y="236127"/>
                  <a:pt x="277583" y="241773"/>
                  <a:pt x="277583" y="249300"/>
                </a:cubicBezTo>
                <a:cubicBezTo>
                  <a:pt x="266313" y="371615"/>
                  <a:pt x="223109" y="456294"/>
                  <a:pt x="187419" y="505220"/>
                </a:cubicBezTo>
                <a:cubicBezTo>
                  <a:pt x="162999" y="539092"/>
                  <a:pt x="149851" y="578609"/>
                  <a:pt x="149851" y="623771"/>
                </a:cubicBezTo>
                <a:cubicBezTo>
                  <a:pt x="149851" y="623771"/>
                  <a:pt x="149851" y="623771"/>
                  <a:pt x="149851" y="719742"/>
                </a:cubicBezTo>
                <a:cubicBezTo>
                  <a:pt x="149851" y="734796"/>
                  <a:pt x="146093" y="749850"/>
                  <a:pt x="136701" y="763022"/>
                </a:cubicBezTo>
                <a:cubicBezTo>
                  <a:pt x="136701" y="763022"/>
                  <a:pt x="136701" y="763022"/>
                  <a:pt x="373385" y="1000125"/>
                </a:cubicBezTo>
                <a:cubicBezTo>
                  <a:pt x="394047" y="981307"/>
                  <a:pt x="418467" y="970017"/>
                  <a:pt x="446643" y="968135"/>
                </a:cubicBezTo>
                <a:cubicBezTo>
                  <a:pt x="506753" y="960608"/>
                  <a:pt x="563107" y="934263"/>
                  <a:pt x="608189" y="894746"/>
                </a:cubicBezTo>
                <a:cubicBezTo>
                  <a:pt x="608189" y="894746"/>
                  <a:pt x="608189" y="894746"/>
                  <a:pt x="392169" y="894746"/>
                </a:cubicBezTo>
                <a:cubicBezTo>
                  <a:pt x="339573" y="894746"/>
                  <a:pt x="298247" y="853347"/>
                  <a:pt x="298247" y="802539"/>
                </a:cubicBezTo>
                <a:cubicBezTo>
                  <a:pt x="298247" y="802539"/>
                  <a:pt x="298247" y="802539"/>
                  <a:pt x="298247" y="578609"/>
                </a:cubicBezTo>
                <a:cubicBezTo>
                  <a:pt x="298247" y="576727"/>
                  <a:pt x="298247" y="576727"/>
                  <a:pt x="298247" y="576727"/>
                </a:cubicBezTo>
                <a:cubicBezTo>
                  <a:pt x="298247" y="576727"/>
                  <a:pt x="298247" y="574846"/>
                  <a:pt x="298247" y="574846"/>
                </a:cubicBezTo>
                <a:cubicBezTo>
                  <a:pt x="298247" y="574846"/>
                  <a:pt x="300125" y="572964"/>
                  <a:pt x="300125" y="572964"/>
                </a:cubicBezTo>
                <a:cubicBezTo>
                  <a:pt x="300125" y="572964"/>
                  <a:pt x="300125" y="572964"/>
                  <a:pt x="300125" y="571082"/>
                </a:cubicBezTo>
                <a:cubicBezTo>
                  <a:pt x="358357" y="394196"/>
                  <a:pt x="362113" y="275644"/>
                  <a:pt x="309517" y="238009"/>
                </a:cubicBezTo>
                <a:cubicBezTo>
                  <a:pt x="307639" y="236127"/>
                  <a:pt x="305761" y="236127"/>
                  <a:pt x="303881" y="234245"/>
                </a:cubicBezTo>
                <a:cubicBezTo>
                  <a:pt x="303881" y="234245"/>
                  <a:pt x="303881" y="234245"/>
                  <a:pt x="303881" y="232364"/>
                </a:cubicBezTo>
                <a:cubicBezTo>
                  <a:pt x="300125" y="230482"/>
                  <a:pt x="296839" y="230482"/>
                  <a:pt x="294021" y="230952"/>
                </a:cubicBezTo>
                <a:close/>
                <a:moveTo>
                  <a:pt x="897219" y="112827"/>
                </a:moveTo>
                <a:cubicBezTo>
                  <a:pt x="888195" y="112827"/>
                  <a:pt x="879171" y="116116"/>
                  <a:pt x="872521" y="122694"/>
                </a:cubicBezTo>
                <a:cubicBezTo>
                  <a:pt x="872521" y="122694"/>
                  <a:pt x="872521" y="122694"/>
                  <a:pt x="819325" y="175319"/>
                </a:cubicBezTo>
                <a:cubicBezTo>
                  <a:pt x="819325" y="175319"/>
                  <a:pt x="819325" y="175319"/>
                  <a:pt x="819325" y="273051"/>
                </a:cubicBezTo>
                <a:cubicBezTo>
                  <a:pt x="819325" y="273051"/>
                  <a:pt x="819325" y="273051"/>
                  <a:pt x="921915" y="171560"/>
                </a:cubicBezTo>
                <a:cubicBezTo>
                  <a:pt x="935213" y="158404"/>
                  <a:pt x="935213" y="135851"/>
                  <a:pt x="921915" y="122694"/>
                </a:cubicBezTo>
                <a:cubicBezTo>
                  <a:pt x="915267" y="116116"/>
                  <a:pt x="906243" y="112827"/>
                  <a:pt x="897219" y="112827"/>
                </a:cubicBezTo>
                <a:close/>
                <a:moveTo>
                  <a:pt x="555165" y="74915"/>
                </a:moveTo>
                <a:cubicBezTo>
                  <a:pt x="560881" y="73025"/>
                  <a:pt x="568501" y="74915"/>
                  <a:pt x="572311" y="80585"/>
                </a:cubicBezTo>
                <a:cubicBezTo>
                  <a:pt x="574217" y="82474"/>
                  <a:pt x="576121" y="84364"/>
                  <a:pt x="576121" y="86254"/>
                </a:cubicBezTo>
                <a:cubicBezTo>
                  <a:pt x="578025" y="88144"/>
                  <a:pt x="578025" y="90034"/>
                  <a:pt x="578025" y="93814"/>
                </a:cubicBezTo>
                <a:cubicBezTo>
                  <a:pt x="578025" y="95704"/>
                  <a:pt x="578025" y="97594"/>
                  <a:pt x="576121" y="101374"/>
                </a:cubicBezTo>
                <a:cubicBezTo>
                  <a:pt x="576121" y="103263"/>
                  <a:pt x="574217" y="105153"/>
                  <a:pt x="572311" y="107043"/>
                </a:cubicBezTo>
                <a:cubicBezTo>
                  <a:pt x="568501" y="110823"/>
                  <a:pt x="564691" y="112713"/>
                  <a:pt x="558977" y="112713"/>
                </a:cubicBezTo>
                <a:cubicBezTo>
                  <a:pt x="557071" y="112713"/>
                  <a:pt x="557071" y="112713"/>
                  <a:pt x="555165" y="110823"/>
                </a:cubicBezTo>
                <a:cubicBezTo>
                  <a:pt x="555165" y="110823"/>
                  <a:pt x="553261" y="110823"/>
                  <a:pt x="551357" y="110823"/>
                </a:cubicBezTo>
                <a:cubicBezTo>
                  <a:pt x="551357" y="110823"/>
                  <a:pt x="549451" y="108933"/>
                  <a:pt x="549451" y="108933"/>
                </a:cubicBezTo>
                <a:cubicBezTo>
                  <a:pt x="547545" y="108933"/>
                  <a:pt x="547545" y="107043"/>
                  <a:pt x="545641" y="107043"/>
                </a:cubicBezTo>
                <a:cubicBezTo>
                  <a:pt x="543737" y="105153"/>
                  <a:pt x="541831" y="103263"/>
                  <a:pt x="541831" y="101374"/>
                </a:cubicBezTo>
                <a:cubicBezTo>
                  <a:pt x="539925" y="97594"/>
                  <a:pt x="539925" y="95704"/>
                  <a:pt x="539925" y="93814"/>
                </a:cubicBezTo>
                <a:cubicBezTo>
                  <a:pt x="539925" y="90034"/>
                  <a:pt x="539925" y="88144"/>
                  <a:pt x="541831" y="86254"/>
                </a:cubicBezTo>
                <a:cubicBezTo>
                  <a:pt x="541831" y="84364"/>
                  <a:pt x="543737" y="82474"/>
                  <a:pt x="545641" y="80585"/>
                </a:cubicBezTo>
                <a:cubicBezTo>
                  <a:pt x="547545" y="78695"/>
                  <a:pt x="547545" y="78695"/>
                  <a:pt x="549451" y="78695"/>
                </a:cubicBezTo>
                <a:cubicBezTo>
                  <a:pt x="549451" y="76805"/>
                  <a:pt x="551357" y="76805"/>
                  <a:pt x="551357" y="76805"/>
                </a:cubicBezTo>
                <a:cubicBezTo>
                  <a:pt x="553261" y="74915"/>
                  <a:pt x="555165" y="74915"/>
                  <a:pt x="555165" y="74915"/>
                </a:cubicBezTo>
                <a:close/>
                <a:moveTo>
                  <a:pt x="391619" y="38100"/>
                </a:moveTo>
                <a:cubicBezTo>
                  <a:pt x="359615" y="38100"/>
                  <a:pt x="335139" y="62524"/>
                  <a:pt x="335139" y="94464"/>
                </a:cubicBezTo>
                <a:cubicBezTo>
                  <a:pt x="335139" y="94464"/>
                  <a:pt x="335139" y="94464"/>
                  <a:pt x="335139" y="210948"/>
                </a:cubicBezTo>
                <a:cubicBezTo>
                  <a:pt x="399151" y="263554"/>
                  <a:pt x="399151" y="387554"/>
                  <a:pt x="335139" y="581069"/>
                </a:cubicBezTo>
                <a:cubicBezTo>
                  <a:pt x="335139" y="581069"/>
                  <a:pt x="335139" y="581069"/>
                  <a:pt x="335139" y="802765"/>
                </a:cubicBezTo>
                <a:cubicBezTo>
                  <a:pt x="335139" y="832826"/>
                  <a:pt x="359615" y="857250"/>
                  <a:pt x="391619" y="857250"/>
                </a:cubicBezTo>
                <a:cubicBezTo>
                  <a:pt x="391619" y="857250"/>
                  <a:pt x="391619" y="857250"/>
                  <a:pt x="726741" y="857250"/>
                </a:cubicBezTo>
                <a:cubicBezTo>
                  <a:pt x="758747" y="857250"/>
                  <a:pt x="783221" y="832826"/>
                  <a:pt x="783221" y="802765"/>
                </a:cubicBezTo>
                <a:cubicBezTo>
                  <a:pt x="783221" y="802765"/>
                  <a:pt x="783221" y="802765"/>
                  <a:pt x="783221" y="731372"/>
                </a:cubicBezTo>
                <a:cubicBezTo>
                  <a:pt x="771925" y="718220"/>
                  <a:pt x="764395" y="701311"/>
                  <a:pt x="764395" y="684402"/>
                </a:cubicBezTo>
                <a:cubicBezTo>
                  <a:pt x="764395" y="665614"/>
                  <a:pt x="771925" y="646826"/>
                  <a:pt x="785103" y="633675"/>
                </a:cubicBezTo>
                <a:cubicBezTo>
                  <a:pt x="785103" y="633675"/>
                  <a:pt x="785103" y="633675"/>
                  <a:pt x="790753" y="628038"/>
                </a:cubicBezTo>
                <a:cubicBezTo>
                  <a:pt x="781339" y="626160"/>
                  <a:pt x="773807" y="620523"/>
                  <a:pt x="766277" y="613008"/>
                </a:cubicBezTo>
                <a:cubicBezTo>
                  <a:pt x="753099" y="599857"/>
                  <a:pt x="745567" y="581069"/>
                  <a:pt x="745567" y="562281"/>
                </a:cubicBezTo>
                <a:cubicBezTo>
                  <a:pt x="745567" y="543493"/>
                  <a:pt x="753099" y="526584"/>
                  <a:pt x="766277" y="511554"/>
                </a:cubicBezTo>
                <a:cubicBezTo>
                  <a:pt x="766277" y="511554"/>
                  <a:pt x="766277" y="511554"/>
                  <a:pt x="777573" y="500281"/>
                </a:cubicBezTo>
                <a:cubicBezTo>
                  <a:pt x="766277" y="498402"/>
                  <a:pt x="756863" y="490887"/>
                  <a:pt x="747449" y="483372"/>
                </a:cubicBezTo>
                <a:cubicBezTo>
                  <a:pt x="734271" y="470221"/>
                  <a:pt x="726741" y="451433"/>
                  <a:pt x="726741" y="432645"/>
                </a:cubicBezTo>
                <a:cubicBezTo>
                  <a:pt x="726741" y="413857"/>
                  <a:pt x="734271" y="395069"/>
                  <a:pt x="747449" y="381918"/>
                </a:cubicBezTo>
                <a:cubicBezTo>
                  <a:pt x="747449" y="381918"/>
                  <a:pt x="747449" y="381918"/>
                  <a:pt x="783221" y="346221"/>
                </a:cubicBezTo>
                <a:cubicBezTo>
                  <a:pt x="783221" y="346221"/>
                  <a:pt x="783221" y="346221"/>
                  <a:pt x="783221" y="94464"/>
                </a:cubicBezTo>
                <a:cubicBezTo>
                  <a:pt x="783221" y="62524"/>
                  <a:pt x="758747" y="38100"/>
                  <a:pt x="726741" y="38100"/>
                </a:cubicBezTo>
                <a:cubicBezTo>
                  <a:pt x="726741" y="38100"/>
                  <a:pt x="726741" y="38100"/>
                  <a:pt x="391619" y="38100"/>
                </a:cubicBezTo>
                <a:close/>
                <a:moveTo>
                  <a:pt x="391629" y="0"/>
                </a:moveTo>
                <a:cubicBezTo>
                  <a:pt x="391629" y="0"/>
                  <a:pt x="391629" y="0"/>
                  <a:pt x="726373" y="0"/>
                </a:cubicBezTo>
                <a:cubicBezTo>
                  <a:pt x="779029" y="0"/>
                  <a:pt x="820401" y="41344"/>
                  <a:pt x="820401" y="93963"/>
                </a:cubicBezTo>
                <a:cubicBezTo>
                  <a:pt x="820401" y="93963"/>
                  <a:pt x="820401" y="93963"/>
                  <a:pt x="820401" y="122152"/>
                </a:cubicBezTo>
                <a:cubicBezTo>
                  <a:pt x="820401" y="122152"/>
                  <a:pt x="820401" y="122152"/>
                  <a:pt x="846729" y="95842"/>
                </a:cubicBezTo>
                <a:cubicBezTo>
                  <a:pt x="874937" y="67653"/>
                  <a:pt x="920071" y="67653"/>
                  <a:pt x="948281" y="95842"/>
                </a:cubicBezTo>
                <a:cubicBezTo>
                  <a:pt x="976489" y="124031"/>
                  <a:pt x="976489" y="169133"/>
                  <a:pt x="948281" y="197322"/>
                </a:cubicBezTo>
                <a:cubicBezTo>
                  <a:pt x="948281" y="197322"/>
                  <a:pt x="948281" y="197322"/>
                  <a:pt x="844849" y="300681"/>
                </a:cubicBezTo>
                <a:cubicBezTo>
                  <a:pt x="867415" y="295044"/>
                  <a:pt x="893743" y="300681"/>
                  <a:pt x="910669" y="319474"/>
                </a:cubicBezTo>
                <a:cubicBezTo>
                  <a:pt x="938877" y="347663"/>
                  <a:pt x="938877" y="392765"/>
                  <a:pt x="910669" y="420954"/>
                </a:cubicBezTo>
                <a:cubicBezTo>
                  <a:pt x="910669" y="420954"/>
                  <a:pt x="910669" y="420954"/>
                  <a:pt x="880579" y="451022"/>
                </a:cubicBezTo>
                <a:cubicBezTo>
                  <a:pt x="891863" y="452901"/>
                  <a:pt x="903147" y="460418"/>
                  <a:pt x="910669" y="467935"/>
                </a:cubicBezTo>
                <a:cubicBezTo>
                  <a:pt x="938877" y="496124"/>
                  <a:pt x="938877" y="541226"/>
                  <a:pt x="910669" y="569415"/>
                </a:cubicBezTo>
                <a:cubicBezTo>
                  <a:pt x="910669" y="569415"/>
                  <a:pt x="910669" y="569415"/>
                  <a:pt x="888101" y="591966"/>
                </a:cubicBezTo>
                <a:cubicBezTo>
                  <a:pt x="895625" y="595725"/>
                  <a:pt x="905027" y="601363"/>
                  <a:pt x="910669" y="608880"/>
                </a:cubicBezTo>
                <a:cubicBezTo>
                  <a:pt x="938877" y="635189"/>
                  <a:pt x="938877" y="682171"/>
                  <a:pt x="910669" y="708480"/>
                </a:cubicBezTo>
                <a:cubicBezTo>
                  <a:pt x="910669" y="708480"/>
                  <a:pt x="910669" y="708480"/>
                  <a:pt x="886221" y="734790"/>
                </a:cubicBezTo>
                <a:cubicBezTo>
                  <a:pt x="873057" y="747945"/>
                  <a:pt x="854251" y="755462"/>
                  <a:pt x="835445" y="755462"/>
                </a:cubicBezTo>
                <a:cubicBezTo>
                  <a:pt x="829805" y="755462"/>
                  <a:pt x="826043" y="753582"/>
                  <a:pt x="820401" y="753582"/>
                </a:cubicBezTo>
                <a:cubicBezTo>
                  <a:pt x="820401" y="753582"/>
                  <a:pt x="820401" y="753582"/>
                  <a:pt x="820401" y="802443"/>
                </a:cubicBezTo>
                <a:cubicBezTo>
                  <a:pt x="820401" y="853183"/>
                  <a:pt x="779029" y="894527"/>
                  <a:pt x="726373" y="894527"/>
                </a:cubicBezTo>
                <a:cubicBezTo>
                  <a:pt x="726373" y="894527"/>
                  <a:pt x="726373" y="894527"/>
                  <a:pt x="660553" y="894527"/>
                </a:cubicBezTo>
                <a:cubicBezTo>
                  <a:pt x="606015" y="954663"/>
                  <a:pt x="530793" y="994127"/>
                  <a:pt x="449927" y="1003524"/>
                </a:cubicBezTo>
                <a:cubicBezTo>
                  <a:pt x="427361" y="1007282"/>
                  <a:pt x="408555" y="1016679"/>
                  <a:pt x="393511" y="1031713"/>
                </a:cubicBezTo>
                <a:cubicBezTo>
                  <a:pt x="393511" y="1031713"/>
                  <a:pt x="393511" y="1031713"/>
                  <a:pt x="385987" y="1039230"/>
                </a:cubicBezTo>
                <a:cubicBezTo>
                  <a:pt x="382227" y="1041109"/>
                  <a:pt x="376585" y="1042988"/>
                  <a:pt x="372823" y="1042988"/>
                </a:cubicBezTo>
                <a:cubicBezTo>
                  <a:pt x="367183" y="1042988"/>
                  <a:pt x="363421" y="1041109"/>
                  <a:pt x="359659" y="1039230"/>
                </a:cubicBezTo>
                <a:cubicBezTo>
                  <a:pt x="359659" y="1039230"/>
                  <a:pt x="359659" y="1039230"/>
                  <a:pt x="92617" y="772375"/>
                </a:cubicBezTo>
                <a:cubicBezTo>
                  <a:pt x="92617" y="772375"/>
                  <a:pt x="92617" y="772375"/>
                  <a:pt x="30559" y="832511"/>
                </a:cubicBezTo>
                <a:cubicBezTo>
                  <a:pt x="24917" y="840028"/>
                  <a:pt x="11753" y="840028"/>
                  <a:pt x="4231" y="832511"/>
                </a:cubicBezTo>
                <a:cubicBezTo>
                  <a:pt x="-1411" y="826874"/>
                  <a:pt x="-1411" y="813719"/>
                  <a:pt x="4231" y="806202"/>
                </a:cubicBezTo>
                <a:cubicBezTo>
                  <a:pt x="4231" y="806202"/>
                  <a:pt x="4231" y="806202"/>
                  <a:pt x="79453" y="732911"/>
                </a:cubicBezTo>
                <a:cubicBezTo>
                  <a:pt x="86977" y="725394"/>
                  <a:pt x="98259" y="725394"/>
                  <a:pt x="105781" y="732911"/>
                </a:cubicBezTo>
                <a:cubicBezTo>
                  <a:pt x="105781" y="732911"/>
                  <a:pt x="105781" y="732911"/>
                  <a:pt x="109543" y="734790"/>
                </a:cubicBezTo>
                <a:cubicBezTo>
                  <a:pt x="111423" y="731031"/>
                  <a:pt x="111423" y="725394"/>
                  <a:pt x="111423" y="719756"/>
                </a:cubicBezTo>
                <a:cubicBezTo>
                  <a:pt x="111423" y="719756"/>
                  <a:pt x="111423" y="719756"/>
                  <a:pt x="111423" y="623914"/>
                </a:cubicBezTo>
                <a:cubicBezTo>
                  <a:pt x="111423" y="571294"/>
                  <a:pt x="126469" y="524313"/>
                  <a:pt x="156557" y="482969"/>
                </a:cubicBezTo>
                <a:cubicBezTo>
                  <a:pt x="188527" y="437867"/>
                  <a:pt x="229899" y="360818"/>
                  <a:pt x="239303" y="248062"/>
                </a:cubicBezTo>
                <a:cubicBezTo>
                  <a:pt x="241183" y="227390"/>
                  <a:pt x="252467" y="210477"/>
                  <a:pt x="269393" y="201081"/>
                </a:cubicBezTo>
                <a:cubicBezTo>
                  <a:pt x="278795" y="195443"/>
                  <a:pt x="288197" y="193564"/>
                  <a:pt x="297601" y="195443"/>
                </a:cubicBezTo>
                <a:cubicBezTo>
                  <a:pt x="297601" y="195443"/>
                  <a:pt x="297601" y="195443"/>
                  <a:pt x="297601" y="93963"/>
                </a:cubicBezTo>
                <a:cubicBezTo>
                  <a:pt x="297601" y="41344"/>
                  <a:pt x="338973" y="0"/>
                  <a:pt x="3916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1" name="Freeform: Shape 390">
            <a:extLst>
              <a:ext uri="{FF2B5EF4-FFF2-40B4-BE49-F238E27FC236}">
                <a16:creationId xmlns:a16="http://schemas.microsoft.com/office/drawing/2014/main" id="{AECAF06B-9659-4EA5-A63A-9478175A61E3}"/>
              </a:ext>
            </a:extLst>
          </p:cNvPr>
          <p:cNvSpPr>
            <a:spLocks/>
          </p:cNvSpPr>
          <p:nvPr/>
        </p:nvSpPr>
        <p:spPr bwMode="auto">
          <a:xfrm>
            <a:off x="1168847" y="3206118"/>
            <a:ext cx="446430" cy="483698"/>
          </a:xfrm>
          <a:custGeom>
            <a:avLst/>
            <a:gdLst>
              <a:gd name="connsiteX0" fmla="*/ 631825 w 893763"/>
              <a:gd name="connsiteY0" fmla="*/ 844550 h 968375"/>
              <a:gd name="connsiteX1" fmla="*/ 631825 w 893763"/>
              <a:gd name="connsiteY1" fmla="*/ 874920 h 968375"/>
              <a:gd name="connsiteX2" fmla="*/ 744684 w 893763"/>
              <a:gd name="connsiteY2" fmla="*/ 931863 h 968375"/>
              <a:gd name="connsiteX3" fmla="*/ 855663 w 893763"/>
              <a:gd name="connsiteY3" fmla="*/ 874920 h 968375"/>
              <a:gd name="connsiteX4" fmla="*/ 855663 w 893763"/>
              <a:gd name="connsiteY4" fmla="*/ 844550 h 968375"/>
              <a:gd name="connsiteX5" fmla="*/ 744684 w 893763"/>
              <a:gd name="connsiteY5" fmla="*/ 874920 h 968375"/>
              <a:gd name="connsiteX6" fmla="*/ 631825 w 893763"/>
              <a:gd name="connsiteY6" fmla="*/ 844550 h 968375"/>
              <a:gd name="connsiteX7" fmla="*/ 371475 w 893763"/>
              <a:gd name="connsiteY7" fmla="*/ 844550 h 968375"/>
              <a:gd name="connsiteX8" fmla="*/ 371475 w 893763"/>
              <a:gd name="connsiteY8" fmla="*/ 874920 h 968375"/>
              <a:gd name="connsiteX9" fmla="*/ 484334 w 893763"/>
              <a:gd name="connsiteY9" fmla="*/ 931863 h 968375"/>
              <a:gd name="connsiteX10" fmla="*/ 595313 w 893763"/>
              <a:gd name="connsiteY10" fmla="*/ 874920 h 968375"/>
              <a:gd name="connsiteX11" fmla="*/ 595313 w 893763"/>
              <a:gd name="connsiteY11" fmla="*/ 844550 h 968375"/>
              <a:gd name="connsiteX12" fmla="*/ 484334 w 893763"/>
              <a:gd name="connsiteY12" fmla="*/ 874920 h 968375"/>
              <a:gd name="connsiteX13" fmla="*/ 371475 w 893763"/>
              <a:gd name="connsiteY13" fmla="*/ 844550 h 968375"/>
              <a:gd name="connsiteX14" fmla="*/ 631825 w 893763"/>
              <a:gd name="connsiteY14" fmla="*/ 750888 h 968375"/>
              <a:gd name="connsiteX15" fmla="*/ 631825 w 893763"/>
              <a:gd name="connsiteY15" fmla="*/ 783044 h 968375"/>
              <a:gd name="connsiteX16" fmla="*/ 744684 w 893763"/>
              <a:gd name="connsiteY16" fmla="*/ 839788 h 968375"/>
              <a:gd name="connsiteX17" fmla="*/ 855663 w 893763"/>
              <a:gd name="connsiteY17" fmla="*/ 783044 h 968375"/>
              <a:gd name="connsiteX18" fmla="*/ 855663 w 893763"/>
              <a:gd name="connsiteY18" fmla="*/ 750888 h 968375"/>
              <a:gd name="connsiteX19" fmla="*/ 744684 w 893763"/>
              <a:gd name="connsiteY19" fmla="*/ 783044 h 968375"/>
              <a:gd name="connsiteX20" fmla="*/ 631825 w 893763"/>
              <a:gd name="connsiteY20" fmla="*/ 750888 h 968375"/>
              <a:gd name="connsiteX21" fmla="*/ 371475 w 893763"/>
              <a:gd name="connsiteY21" fmla="*/ 750888 h 968375"/>
              <a:gd name="connsiteX22" fmla="*/ 371475 w 893763"/>
              <a:gd name="connsiteY22" fmla="*/ 783044 h 968375"/>
              <a:gd name="connsiteX23" fmla="*/ 484334 w 893763"/>
              <a:gd name="connsiteY23" fmla="*/ 839788 h 968375"/>
              <a:gd name="connsiteX24" fmla="*/ 595313 w 893763"/>
              <a:gd name="connsiteY24" fmla="*/ 783044 h 968375"/>
              <a:gd name="connsiteX25" fmla="*/ 595313 w 893763"/>
              <a:gd name="connsiteY25" fmla="*/ 750888 h 968375"/>
              <a:gd name="connsiteX26" fmla="*/ 484334 w 893763"/>
              <a:gd name="connsiteY26" fmla="*/ 783044 h 968375"/>
              <a:gd name="connsiteX27" fmla="*/ 371475 w 893763"/>
              <a:gd name="connsiteY27" fmla="*/ 750888 h 968375"/>
              <a:gd name="connsiteX28" fmla="*/ 128428 w 893763"/>
              <a:gd name="connsiteY28" fmla="*/ 744538 h 968375"/>
              <a:gd name="connsiteX29" fmla="*/ 279559 w 893763"/>
              <a:gd name="connsiteY29" fmla="*/ 744538 h 968375"/>
              <a:gd name="connsiteX30" fmla="*/ 298450 w 893763"/>
              <a:gd name="connsiteY30" fmla="*/ 763588 h 968375"/>
              <a:gd name="connsiteX31" fmla="*/ 279559 w 893763"/>
              <a:gd name="connsiteY31" fmla="*/ 782638 h 968375"/>
              <a:gd name="connsiteX32" fmla="*/ 128428 w 893763"/>
              <a:gd name="connsiteY32" fmla="*/ 782638 h 968375"/>
              <a:gd name="connsiteX33" fmla="*/ 109537 w 893763"/>
              <a:gd name="connsiteY33" fmla="*/ 763588 h 968375"/>
              <a:gd name="connsiteX34" fmla="*/ 128428 w 893763"/>
              <a:gd name="connsiteY34" fmla="*/ 744538 h 968375"/>
              <a:gd name="connsiteX35" fmla="*/ 128428 w 893763"/>
              <a:gd name="connsiteY35" fmla="*/ 669925 h 968375"/>
              <a:gd name="connsiteX36" fmla="*/ 279559 w 893763"/>
              <a:gd name="connsiteY36" fmla="*/ 669925 h 968375"/>
              <a:gd name="connsiteX37" fmla="*/ 298450 w 893763"/>
              <a:gd name="connsiteY37" fmla="*/ 688975 h 968375"/>
              <a:gd name="connsiteX38" fmla="*/ 279559 w 893763"/>
              <a:gd name="connsiteY38" fmla="*/ 708025 h 968375"/>
              <a:gd name="connsiteX39" fmla="*/ 128428 w 893763"/>
              <a:gd name="connsiteY39" fmla="*/ 708025 h 968375"/>
              <a:gd name="connsiteX40" fmla="*/ 109537 w 893763"/>
              <a:gd name="connsiteY40" fmla="*/ 688975 h 968375"/>
              <a:gd name="connsiteX41" fmla="*/ 128428 w 893763"/>
              <a:gd name="connsiteY41" fmla="*/ 669925 h 968375"/>
              <a:gd name="connsiteX42" fmla="*/ 631825 w 893763"/>
              <a:gd name="connsiteY42" fmla="*/ 658813 h 968375"/>
              <a:gd name="connsiteX43" fmla="*/ 631825 w 893763"/>
              <a:gd name="connsiteY43" fmla="*/ 688631 h 968375"/>
              <a:gd name="connsiteX44" fmla="*/ 744684 w 893763"/>
              <a:gd name="connsiteY44" fmla="*/ 744538 h 968375"/>
              <a:gd name="connsiteX45" fmla="*/ 855663 w 893763"/>
              <a:gd name="connsiteY45" fmla="*/ 688631 h 968375"/>
              <a:gd name="connsiteX46" fmla="*/ 855663 w 893763"/>
              <a:gd name="connsiteY46" fmla="*/ 658813 h 968375"/>
              <a:gd name="connsiteX47" fmla="*/ 744684 w 893763"/>
              <a:gd name="connsiteY47" fmla="*/ 688631 h 968375"/>
              <a:gd name="connsiteX48" fmla="*/ 631825 w 893763"/>
              <a:gd name="connsiteY48" fmla="*/ 658813 h 968375"/>
              <a:gd name="connsiteX49" fmla="*/ 371475 w 893763"/>
              <a:gd name="connsiteY49" fmla="*/ 658813 h 968375"/>
              <a:gd name="connsiteX50" fmla="*/ 371475 w 893763"/>
              <a:gd name="connsiteY50" fmla="*/ 688631 h 968375"/>
              <a:gd name="connsiteX51" fmla="*/ 484334 w 893763"/>
              <a:gd name="connsiteY51" fmla="*/ 744538 h 968375"/>
              <a:gd name="connsiteX52" fmla="*/ 595313 w 893763"/>
              <a:gd name="connsiteY52" fmla="*/ 688631 h 968375"/>
              <a:gd name="connsiteX53" fmla="*/ 595313 w 893763"/>
              <a:gd name="connsiteY53" fmla="*/ 658813 h 968375"/>
              <a:gd name="connsiteX54" fmla="*/ 484334 w 893763"/>
              <a:gd name="connsiteY54" fmla="*/ 688631 h 968375"/>
              <a:gd name="connsiteX55" fmla="*/ 371475 w 893763"/>
              <a:gd name="connsiteY55" fmla="*/ 658813 h 968375"/>
              <a:gd name="connsiteX56" fmla="*/ 128428 w 893763"/>
              <a:gd name="connsiteY56" fmla="*/ 596900 h 968375"/>
              <a:gd name="connsiteX57" fmla="*/ 279559 w 893763"/>
              <a:gd name="connsiteY57" fmla="*/ 596900 h 968375"/>
              <a:gd name="connsiteX58" fmla="*/ 298450 w 893763"/>
              <a:gd name="connsiteY58" fmla="*/ 615281 h 968375"/>
              <a:gd name="connsiteX59" fmla="*/ 279559 w 893763"/>
              <a:gd name="connsiteY59" fmla="*/ 631825 h 968375"/>
              <a:gd name="connsiteX60" fmla="*/ 128428 w 893763"/>
              <a:gd name="connsiteY60" fmla="*/ 631825 h 968375"/>
              <a:gd name="connsiteX61" fmla="*/ 109537 w 893763"/>
              <a:gd name="connsiteY61" fmla="*/ 615281 h 968375"/>
              <a:gd name="connsiteX62" fmla="*/ 128428 w 893763"/>
              <a:gd name="connsiteY62" fmla="*/ 596900 h 968375"/>
              <a:gd name="connsiteX63" fmla="*/ 631825 w 893763"/>
              <a:gd name="connsiteY63" fmla="*/ 565150 h 968375"/>
              <a:gd name="connsiteX64" fmla="*/ 631825 w 893763"/>
              <a:gd name="connsiteY64" fmla="*/ 596831 h 968375"/>
              <a:gd name="connsiteX65" fmla="*/ 744684 w 893763"/>
              <a:gd name="connsiteY65" fmla="*/ 650875 h 968375"/>
              <a:gd name="connsiteX66" fmla="*/ 855663 w 893763"/>
              <a:gd name="connsiteY66" fmla="*/ 596831 h 968375"/>
              <a:gd name="connsiteX67" fmla="*/ 855663 w 893763"/>
              <a:gd name="connsiteY67" fmla="*/ 565150 h 968375"/>
              <a:gd name="connsiteX68" fmla="*/ 744684 w 893763"/>
              <a:gd name="connsiteY68" fmla="*/ 596831 h 968375"/>
              <a:gd name="connsiteX69" fmla="*/ 631825 w 893763"/>
              <a:gd name="connsiteY69" fmla="*/ 565150 h 968375"/>
              <a:gd name="connsiteX70" fmla="*/ 483394 w 893763"/>
              <a:gd name="connsiteY70" fmla="*/ 541338 h 968375"/>
              <a:gd name="connsiteX71" fmla="*/ 371475 w 893763"/>
              <a:gd name="connsiteY71" fmla="*/ 596107 h 968375"/>
              <a:gd name="connsiteX72" fmla="*/ 483394 w 893763"/>
              <a:gd name="connsiteY72" fmla="*/ 650876 h 968375"/>
              <a:gd name="connsiteX73" fmla="*/ 595313 w 893763"/>
              <a:gd name="connsiteY73" fmla="*/ 596107 h 968375"/>
              <a:gd name="connsiteX74" fmla="*/ 483394 w 893763"/>
              <a:gd name="connsiteY74" fmla="*/ 541338 h 968375"/>
              <a:gd name="connsiteX75" fmla="*/ 631825 w 893763"/>
              <a:gd name="connsiteY75" fmla="*/ 473075 h 968375"/>
              <a:gd name="connsiteX76" fmla="*/ 631825 w 893763"/>
              <a:gd name="connsiteY76" fmla="*/ 502893 h 968375"/>
              <a:gd name="connsiteX77" fmla="*/ 744684 w 893763"/>
              <a:gd name="connsiteY77" fmla="*/ 558800 h 968375"/>
              <a:gd name="connsiteX78" fmla="*/ 855663 w 893763"/>
              <a:gd name="connsiteY78" fmla="*/ 502893 h 968375"/>
              <a:gd name="connsiteX79" fmla="*/ 855663 w 893763"/>
              <a:gd name="connsiteY79" fmla="*/ 473075 h 968375"/>
              <a:gd name="connsiteX80" fmla="*/ 744684 w 893763"/>
              <a:gd name="connsiteY80" fmla="*/ 502893 h 968375"/>
              <a:gd name="connsiteX81" fmla="*/ 631825 w 893763"/>
              <a:gd name="connsiteY81" fmla="*/ 473075 h 968375"/>
              <a:gd name="connsiteX82" fmla="*/ 743744 w 893763"/>
              <a:gd name="connsiteY82" fmla="*/ 354013 h 968375"/>
              <a:gd name="connsiteX83" fmla="*/ 631825 w 893763"/>
              <a:gd name="connsiteY83" fmla="*/ 409576 h 968375"/>
              <a:gd name="connsiteX84" fmla="*/ 743744 w 893763"/>
              <a:gd name="connsiteY84" fmla="*/ 465139 h 968375"/>
              <a:gd name="connsiteX85" fmla="*/ 855663 w 893763"/>
              <a:gd name="connsiteY85" fmla="*/ 409576 h 968375"/>
              <a:gd name="connsiteX86" fmla="*/ 743744 w 893763"/>
              <a:gd name="connsiteY86" fmla="*/ 354013 h 968375"/>
              <a:gd name="connsiteX87" fmla="*/ 745204 w 893763"/>
              <a:gd name="connsiteY87" fmla="*/ 317500 h 968375"/>
              <a:gd name="connsiteX88" fmla="*/ 893763 w 893763"/>
              <a:gd name="connsiteY88" fmla="*/ 409411 h 968375"/>
              <a:gd name="connsiteX89" fmla="*/ 893763 w 893763"/>
              <a:gd name="connsiteY89" fmla="*/ 874589 h 968375"/>
              <a:gd name="connsiteX90" fmla="*/ 745204 w 893763"/>
              <a:gd name="connsiteY90" fmla="*/ 968375 h 968375"/>
              <a:gd name="connsiteX91" fmla="*/ 613569 w 893763"/>
              <a:gd name="connsiteY91" fmla="*/ 921482 h 968375"/>
              <a:gd name="connsiteX92" fmla="*/ 483815 w 893763"/>
              <a:gd name="connsiteY92" fmla="*/ 968375 h 968375"/>
              <a:gd name="connsiteX93" fmla="*/ 333375 w 893763"/>
              <a:gd name="connsiteY93" fmla="*/ 874589 h 968375"/>
              <a:gd name="connsiteX94" fmla="*/ 333375 w 893763"/>
              <a:gd name="connsiteY94" fmla="*/ 596983 h 968375"/>
              <a:gd name="connsiteX95" fmla="*/ 483815 w 893763"/>
              <a:gd name="connsiteY95" fmla="*/ 503197 h 968375"/>
              <a:gd name="connsiteX96" fmla="*/ 594764 w 893763"/>
              <a:gd name="connsiteY96" fmla="*/ 535084 h 968375"/>
              <a:gd name="connsiteX97" fmla="*/ 594764 w 893763"/>
              <a:gd name="connsiteY97" fmla="*/ 409411 h 968375"/>
              <a:gd name="connsiteX98" fmla="*/ 745204 w 893763"/>
              <a:gd name="connsiteY98" fmla="*/ 317500 h 968375"/>
              <a:gd name="connsiteX99" fmla="*/ 465475 w 893763"/>
              <a:gd name="connsiteY99" fmla="*/ 185738 h 968375"/>
              <a:gd name="connsiteX100" fmla="*/ 576496 w 893763"/>
              <a:gd name="connsiteY100" fmla="*/ 185738 h 968375"/>
              <a:gd name="connsiteX101" fmla="*/ 580259 w 893763"/>
              <a:gd name="connsiteY101" fmla="*/ 187618 h 968375"/>
              <a:gd name="connsiteX102" fmla="*/ 582141 w 893763"/>
              <a:gd name="connsiteY102" fmla="*/ 187618 h 968375"/>
              <a:gd name="connsiteX103" fmla="*/ 584023 w 893763"/>
              <a:gd name="connsiteY103" fmla="*/ 187618 h 968375"/>
              <a:gd name="connsiteX104" fmla="*/ 585904 w 893763"/>
              <a:gd name="connsiteY104" fmla="*/ 189498 h 968375"/>
              <a:gd name="connsiteX105" fmla="*/ 587786 w 893763"/>
              <a:gd name="connsiteY105" fmla="*/ 189498 h 968375"/>
              <a:gd name="connsiteX106" fmla="*/ 593431 w 893763"/>
              <a:gd name="connsiteY106" fmla="*/ 195139 h 968375"/>
              <a:gd name="connsiteX107" fmla="*/ 593431 w 893763"/>
              <a:gd name="connsiteY107" fmla="*/ 197019 h 968375"/>
              <a:gd name="connsiteX108" fmla="*/ 593431 w 893763"/>
              <a:gd name="connsiteY108" fmla="*/ 198899 h 968375"/>
              <a:gd name="connsiteX109" fmla="*/ 595313 w 893763"/>
              <a:gd name="connsiteY109" fmla="*/ 200779 h 968375"/>
              <a:gd name="connsiteX110" fmla="*/ 595313 w 893763"/>
              <a:gd name="connsiteY110" fmla="*/ 204540 h 968375"/>
              <a:gd name="connsiteX111" fmla="*/ 595313 w 893763"/>
              <a:gd name="connsiteY111" fmla="*/ 317349 h 968375"/>
              <a:gd name="connsiteX112" fmla="*/ 576496 w 893763"/>
              <a:gd name="connsiteY112" fmla="*/ 336151 h 968375"/>
              <a:gd name="connsiteX113" fmla="*/ 557679 w 893763"/>
              <a:gd name="connsiteY113" fmla="*/ 317349 h 968375"/>
              <a:gd name="connsiteX114" fmla="*/ 557679 w 893763"/>
              <a:gd name="connsiteY114" fmla="*/ 249664 h 968375"/>
              <a:gd name="connsiteX115" fmla="*/ 365744 w 893763"/>
              <a:gd name="connsiteY115" fmla="*/ 441441 h 968375"/>
              <a:gd name="connsiteX116" fmla="*/ 339400 w 893763"/>
              <a:gd name="connsiteY116" fmla="*/ 441441 h 968375"/>
              <a:gd name="connsiteX117" fmla="*/ 279186 w 893763"/>
              <a:gd name="connsiteY117" fmla="*/ 381275 h 968375"/>
              <a:gd name="connsiteX118" fmla="*/ 141821 w 893763"/>
              <a:gd name="connsiteY118" fmla="*/ 516647 h 968375"/>
              <a:gd name="connsiteX119" fmla="*/ 128649 w 893763"/>
              <a:gd name="connsiteY119" fmla="*/ 522288 h 968375"/>
              <a:gd name="connsiteX120" fmla="*/ 115477 w 893763"/>
              <a:gd name="connsiteY120" fmla="*/ 516647 h 968375"/>
              <a:gd name="connsiteX121" fmla="*/ 115477 w 893763"/>
              <a:gd name="connsiteY121" fmla="*/ 490325 h 968375"/>
              <a:gd name="connsiteX122" fmla="*/ 266014 w 893763"/>
              <a:gd name="connsiteY122" fmla="*/ 341792 h 968375"/>
              <a:gd name="connsiteX123" fmla="*/ 292358 w 893763"/>
              <a:gd name="connsiteY123" fmla="*/ 341792 h 968375"/>
              <a:gd name="connsiteX124" fmla="*/ 352572 w 893763"/>
              <a:gd name="connsiteY124" fmla="*/ 401957 h 968375"/>
              <a:gd name="connsiteX125" fmla="*/ 531335 w 893763"/>
              <a:gd name="connsiteY125" fmla="*/ 223341 h 968375"/>
              <a:gd name="connsiteX126" fmla="*/ 465475 w 893763"/>
              <a:gd name="connsiteY126" fmla="*/ 223341 h 968375"/>
              <a:gd name="connsiteX127" fmla="*/ 446658 w 893763"/>
              <a:gd name="connsiteY127" fmla="*/ 204540 h 968375"/>
              <a:gd name="connsiteX128" fmla="*/ 465475 w 893763"/>
              <a:gd name="connsiteY128" fmla="*/ 185738 h 968375"/>
              <a:gd name="connsiteX129" fmla="*/ 222250 w 893763"/>
              <a:gd name="connsiteY129" fmla="*/ 63500 h 968375"/>
              <a:gd name="connsiteX130" fmla="*/ 63500 w 893763"/>
              <a:gd name="connsiteY130" fmla="*/ 223838 h 968375"/>
              <a:gd name="connsiteX131" fmla="*/ 222250 w 893763"/>
              <a:gd name="connsiteY131" fmla="*/ 223838 h 968375"/>
              <a:gd name="connsiteX132" fmla="*/ 241928 w 893763"/>
              <a:gd name="connsiteY132" fmla="*/ 0 h 968375"/>
              <a:gd name="connsiteX133" fmla="*/ 707030 w 893763"/>
              <a:gd name="connsiteY133" fmla="*/ 0 h 968375"/>
              <a:gd name="connsiteX134" fmla="*/ 744538 w 893763"/>
              <a:gd name="connsiteY134" fmla="*/ 37534 h 968375"/>
              <a:gd name="connsiteX135" fmla="*/ 744538 w 893763"/>
              <a:gd name="connsiteY135" fmla="*/ 260861 h 968375"/>
              <a:gd name="connsiteX136" fmla="*/ 725784 w 893763"/>
              <a:gd name="connsiteY136" fmla="*/ 279628 h 968375"/>
              <a:gd name="connsiteX137" fmla="*/ 707030 w 893763"/>
              <a:gd name="connsiteY137" fmla="*/ 260861 h 968375"/>
              <a:gd name="connsiteX138" fmla="*/ 707030 w 893763"/>
              <a:gd name="connsiteY138" fmla="*/ 37534 h 968375"/>
              <a:gd name="connsiteX139" fmla="*/ 260682 w 893763"/>
              <a:gd name="connsiteY139" fmla="*/ 37534 h 968375"/>
              <a:gd name="connsiteX140" fmla="*/ 260682 w 893763"/>
              <a:gd name="connsiteY140" fmla="*/ 223327 h 968375"/>
              <a:gd name="connsiteX141" fmla="*/ 223174 w 893763"/>
              <a:gd name="connsiteY141" fmla="*/ 260861 h 968375"/>
              <a:gd name="connsiteX142" fmla="*/ 37508 w 893763"/>
              <a:gd name="connsiteY142" fmla="*/ 260861 h 968375"/>
              <a:gd name="connsiteX143" fmla="*/ 37508 w 893763"/>
              <a:gd name="connsiteY143" fmla="*/ 930841 h 968375"/>
              <a:gd name="connsiteX144" fmla="*/ 298190 w 893763"/>
              <a:gd name="connsiteY144" fmla="*/ 930841 h 968375"/>
              <a:gd name="connsiteX145" fmla="*/ 315069 w 893763"/>
              <a:gd name="connsiteY145" fmla="*/ 949608 h 968375"/>
              <a:gd name="connsiteX146" fmla="*/ 298190 w 893763"/>
              <a:gd name="connsiteY146" fmla="*/ 968375 h 968375"/>
              <a:gd name="connsiteX147" fmla="*/ 37508 w 893763"/>
              <a:gd name="connsiteY147" fmla="*/ 968375 h 968375"/>
              <a:gd name="connsiteX148" fmla="*/ 0 w 893763"/>
              <a:gd name="connsiteY148" fmla="*/ 930841 h 968375"/>
              <a:gd name="connsiteX149" fmla="*/ 0 w 893763"/>
              <a:gd name="connsiteY149" fmla="*/ 242094 h 968375"/>
              <a:gd name="connsiteX150" fmla="*/ 0 w 893763"/>
              <a:gd name="connsiteY150" fmla="*/ 238340 h 968375"/>
              <a:gd name="connsiteX151" fmla="*/ 0 w 893763"/>
              <a:gd name="connsiteY151" fmla="*/ 236464 h 968375"/>
              <a:gd name="connsiteX152" fmla="*/ 1875 w 893763"/>
              <a:gd name="connsiteY152" fmla="*/ 234587 h 968375"/>
              <a:gd name="connsiteX153" fmla="*/ 1875 w 893763"/>
              <a:gd name="connsiteY153" fmla="*/ 232710 h 968375"/>
              <a:gd name="connsiteX154" fmla="*/ 3751 w 893763"/>
              <a:gd name="connsiteY154" fmla="*/ 232710 h 968375"/>
              <a:gd name="connsiteX155" fmla="*/ 5626 w 893763"/>
              <a:gd name="connsiteY155" fmla="*/ 228957 h 968375"/>
              <a:gd name="connsiteX156" fmla="*/ 228800 w 893763"/>
              <a:gd name="connsiteY156" fmla="*/ 5630 h 968375"/>
              <a:gd name="connsiteX157" fmla="*/ 230676 w 893763"/>
              <a:gd name="connsiteY157" fmla="*/ 3754 h 968375"/>
              <a:gd name="connsiteX158" fmla="*/ 232551 w 893763"/>
              <a:gd name="connsiteY158" fmla="*/ 3754 h 968375"/>
              <a:gd name="connsiteX159" fmla="*/ 234426 w 893763"/>
              <a:gd name="connsiteY159" fmla="*/ 1877 h 968375"/>
              <a:gd name="connsiteX160" fmla="*/ 236302 w 893763"/>
              <a:gd name="connsiteY160" fmla="*/ 1877 h 968375"/>
              <a:gd name="connsiteX161" fmla="*/ 238177 w 893763"/>
              <a:gd name="connsiteY161" fmla="*/ 1877 h 968375"/>
              <a:gd name="connsiteX162" fmla="*/ 241928 w 893763"/>
              <a:gd name="connsiteY162" fmla="*/ 0 h 96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893763" h="968375">
                <a:moveTo>
                  <a:pt x="631825" y="844550"/>
                </a:moveTo>
                <a:cubicBezTo>
                  <a:pt x="631825" y="844550"/>
                  <a:pt x="631825" y="844550"/>
                  <a:pt x="631825" y="874920"/>
                </a:cubicBezTo>
                <a:cubicBezTo>
                  <a:pt x="631825" y="901494"/>
                  <a:pt x="676969" y="931863"/>
                  <a:pt x="744684" y="931863"/>
                </a:cubicBezTo>
                <a:cubicBezTo>
                  <a:pt x="810519" y="931863"/>
                  <a:pt x="855663" y="901494"/>
                  <a:pt x="855663" y="874920"/>
                </a:cubicBezTo>
                <a:cubicBezTo>
                  <a:pt x="855663" y="874920"/>
                  <a:pt x="855663" y="874920"/>
                  <a:pt x="855663" y="844550"/>
                </a:cubicBezTo>
                <a:cubicBezTo>
                  <a:pt x="829329" y="863531"/>
                  <a:pt x="787947" y="874920"/>
                  <a:pt x="744684" y="874920"/>
                </a:cubicBezTo>
                <a:cubicBezTo>
                  <a:pt x="699541" y="874920"/>
                  <a:pt x="658159" y="863531"/>
                  <a:pt x="631825" y="844550"/>
                </a:cubicBezTo>
                <a:close/>
                <a:moveTo>
                  <a:pt x="371475" y="844550"/>
                </a:moveTo>
                <a:cubicBezTo>
                  <a:pt x="371475" y="844550"/>
                  <a:pt x="371475" y="844550"/>
                  <a:pt x="371475" y="874920"/>
                </a:cubicBezTo>
                <a:cubicBezTo>
                  <a:pt x="371475" y="901494"/>
                  <a:pt x="418500" y="931863"/>
                  <a:pt x="484334" y="931863"/>
                </a:cubicBezTo>
                <a:cubicBezTo>
                  <a:pt x="550169" y="931863"/>
                  <a:pt x="595313" y="901494"/>
                  <a:pt x="595313" y="874920"/>
                </a:cubicBezTo>
                <a:cubicBezTo>
                  <a:pt x="595313" y="874920"/>
                  <a:pt x="595313" y="874920"/>
                  <a:pt x="595313" y="844550"/>
                </a:cubicBezTo>
                <a:cubicBezTo>
                  <a:pt x="568979" y="863531"/>
                  <a:pt x="529478" y="874920"/>
                  <a:pt x="484334" y="874920"/>
                </a:cubicBezTo>
                <a:cubicBezTo>
                  <a:pt x="439191" y="874920"/>
                  <a:pt x="399690" y="863531"/>
                  <a:pt x="371475" y="844550"/>
                </a:cubicBezTo>
                <a:close/>
                <a:moveTo>
                  <a:pt x="631825" y="750888"/>
                </a:moveTo>
                <a:cubicBezTo>
                  <a:pt x="631825" y="750888"/>
                  <a:pt x="631825" y="750888"/>
                  <a:pt x="631825" y="783044"/>
                </a:cubicBezTo>
                <a:cubicBezTo>
                  <a:pt x="631825" y="809524"/>
                  <a:pt x="676969" y="839788"/>
                  <a:pt x="744684" y="839788"/>
                </a:cubicBezTo>
                <a:cubicBezTo>
                  <a:pt x="810519" y="839788"/>
                  <a:pt x="855663" y="809524"/>
                  <a:pt x="855663" y="783044"/>
                </a:cubicBezTo>
                <a:lnTo>
                  <a:pt x="855663" y="750888"/>
                </a:lnTo>
                <a:cubicBezTo>
                  <a:pt x="829329" y="769803"/>
                  <a:pt x="787947" y="783044"/>
                  <a:pt x="744684" y="783044"/>
                </a:cubicBezTo>
                <a:cubicBezTo>
                  <a:pt x="699541" y="783044"/>
                  <a:pt x="658159" y="769803"/>
                  <a:pt x="631825" y="750888"/>
                </a:cubicBezTo>
                <a:close/>
                <a:moveTo>
                  <a:pt x="371475" y="750888"/>
                </a:moveTo>
                <a:lnTo>
                  <a:pt x="371475" y="783044"/>
                </a:lnTo>
                <a:cubicBezTo>
                  <a:pt x="371475" y="809524"/>
                  <a:pt x="418500" y="839788"/>
                  <a:pt x="484334" y="839788"/>
                </a:cubicBezTo>
                <a:cubicBezTo>
                  <a:pt x="550169" y="839788"/>
                  <a:pt x="595313" y="809524"/>
                  <a:pt x="595313" y="783044"/>
                </a:cubicBezTo>
                <a:cubicBezTo>
                  <a:pt x="595313" y="783044"/>
                  <a:pt x="595313" y="783044"/>
                  <a:pt x="595313" y="750888"/>
                </a:cubicBezTo>
                <a:cubicBezTo>
                  <a:pt x="568979" y="769803"/>
                  <a:pt x="529478" y="783044"/>
                  <a:pt x="484334" y="783044"/>
                </a:cubicBezTo>
                <a:cubicBezTo>
                  <a:pt x="439191" y="783044"/>
                  <a:pt x="399690" y="769803"/>
                  <a:pt x="371475" y="750888"/>
                </a:cubicBezTo>
                <a:close/>
                <a:moveTo>
                  <a:pt x="128428" y="744538"/>
                </a:moveTo>
                <a:cubicBezTo>
                  <a:pt x="128428" y="744538"/>
                  <a:pt x="128428" y="744538"/>
                  <a:pt x="279559" y="744538"/>
                </a:cubicBezTo>
                <a:cubicBezTo>
                  <a:pt x="289004" y="744538"/>
                  <a:pt x="298450" y="752158"/>
                  <a:pt x="298450" y="763588"/>
                </a:cubicBezTo>
                <a:cubicBezTo>
                  <a:pt x="298450" y="773113"/>
                  <a:pt x="289004" y="782638"/>
                  <a:pt x="279559" y="782638"/>
                </a:cubicBezTo>
                <a:cubicBezTo>
                  <a:pt x="279559" y="782638"/>
                  <a:pt x="279559" y="782638"/>
                  <a:pt x="128428" y="782638"/>
                </a:cubicBezTo>
                <a:cubicBezTo>
                  <a:pt x="118983" y="782638"/>
                  <a:pt x="109537" y="773113"/>
                  <a:pt x="109537" y="763588"/>
                </a:cubicBezTo>
                <a:cubicBezTo>
                  <a:pt x="109537" y="752158"/>
                  <a:pt x="118983" y="744538"/>
                  <a:pt x="128428" y="744538"/>
                </a:cubicBezTo>
                <a:close/>
                <a:moveTo>
                  <a:pt x="128428" y="669925"/>
                </a:moveTo>
                <a:cubicBezTo>
                  <a:pt x="128428" y="669925"/>
                  <a:pt x="128428" y="669925"/>
                  <a:pt x="279559" y="669925"/>
                </a:cubicBezTo>
                <a:cubicBezTo>
                  <a:pt x="289004" y="669925"/>
                  <a:pt x="298450" y="679450"/>
                  <a:pt x="298450" y="688975"/>
                </a:cubicBezTo>
                <a:cubicBezTo>
                  <a:pt x="298450" y="700405"/>
                  <a:pt x="289004" y="708025"/>
                  <a:pt x="279559" y="708025"/>
                </a:cubicBezTo>
                <a:cubicBezTo>
                  <a:pt x="279559" y="708025"/>
                  <a:pt x="279559" y="708025"/>
                  <a:pt x="128428" y="708025"/>
                </a:cubicBezTo>
                <a:cubicBezTo>
                  <a:pt x="118983" y="708025"/>
                  <a:pt x="109537" y="700405"/>
                  <a:pt x="109537" y="688975"/>
                </a:cubicBezTo>
                <a:cubicBezTo>
                  <a:pt x="109537" y="679450"/>
                  <a:pt x="118983" y="669925"/>
                  <a:pt x="128428" y="669925"/>
                </a:cubicBezTo>
                <a:close/>
                <a:moveTo>
                  <a:pt x="631825" y="658813"/>
                </a:moveTo>
                <a:cubicBezTo>
                  <a:pt x="631825" y="658813"/>
                  <a:pt x="631825" y="658813"/>
                  <a:pt x="631825" y="688631"/>
                </a:cubicBezTo>
                <a:cubicBezTo>
                  <a:pt x="631825" y="714721"/>
                  <a:pt x="676969" y="744538"/>
                  <a:pt x="744684" y="744538"/>
                </a:cubicBezTo>
                <a:cubicBezTo>
                  <a:pt x="810519" y="744538"/>
                  <a:pt x="855663" y="714721"/>
                  <a:pt x="855663" y="688631"/>
                </a:cubicBezTo>
                <a:lnTo>
                  <a:pt x="855663" y="658813"/>
                </a:lnTo>
                <a:cubicBezTo>
                  <a:pt x="829329" y="677449"/>
                  <a:pt x="787947" y="688631"/>
                  <a:pt x="744684" y="688631"/>
                </a:cubicBezTo>
                <a:cubicBezTo>
                  <a:pt x="699541" y="688631"/>
                  <a:pt x="658159" y="677449"/>
                  <a:pt x="631825" y="658813"/>
                </a:cubicBezTo>
                <a:close/>
                <a:moveTo>
                  <a:pt x="371475" y="658813"/>
                </a:moveTo>
                <a:cubicBezTo>
                  <a:pt x="371475" y="658813"/>
                  <a:pt x="371475" y="658813"/>
                  <a:pt x="371475" y="688631"/>
                </a:cubicBezTo>
                <a:cubicBezTo>
                  <a:pt x="371475" y="714721"/>
                  <a:pt x="418500" y="744538"/>
                  <a:pt x="484334" y="744538"/>
                </a:cubicBezTo>
                <a:cubicBezTo>
                  <a:pt x="550169" y="744538"/>
                  <a:pt x="595313" y="714721"/>
                  <a:pt x="595313" y="688631"/>
                </a:cubicBezTo>
                <a:lnTo>
                  <a:pt x="595313" y="658813"/>
                </a:lnTo>
                <a:cubicBezTo>
                  <a:pt x="568979" y="677449"/>
                  <a:pt x="529478" y="688631"/>
                  <a:pt x="484334" y="688631"/>
                </a:cubicBezTo>
                <a:cubicBezTo>
                  <a:pt x="439191" y="688631"/>
                  <a:pt x="399690" y="677449"/>
                  <a:pt x="371475" y="658813"/>
                </a:cubicBezTo>
                <a:close/>
                <a:moveTo>
                  <a:pt x="128428" y="596900"/>
                </a:moveTo>
                <a:cubicBezTo>
                  <a:pt x="128428" y="596900"/>
                  <a:pt x="128428" y="596900"/>
                  <a:pt x="279559" y="596900"/>
                </a:cubicBezTo>
                <a:cubicBezTo>
                  <a:pt x="289004" y="596900"/>
                  <a:pt x="298450" y="604252"/>
                  <a:pt x="298450" y="615281"/>
                </a:cubicBezTo>
                <a:cubicBezTo>
                  <a:pt x="298450" y="624472"/>
                  <a:pt x="289004" y="631825"/>
                  <a:pt x="279559" y="631825"/>
                </a:cubicBezTo>
                <a:cubicBezTo>
                  <a:pt x="279559" y="631825"/>
                  <a:pt x="279559" y="631825"/>
                  <a:pt x="128428" y="631825"/>
                </a:cubicBezTo>
                <a:cubicBezTo>
                  <a:pt x="118983" y="631825"/>
                  <a:pt x="109537" y="624472"/>
                  <a:pt x="109537" y="615281"/>
                </a:cubicBezTo>
                <a:cubicBezTo>
                  <a:pt x="109537" y="604252"/>
                  <a:pt x="118983" y="596900"/>
                  <a:pt x="128428" y="596900"/>
                </a:cubicBezTo>
                <a:close/>
                <a:moveTo>
                  <a:pt x="631825" y="565150"/>
                </a:moveTo>
                <a:cubicBezTo>
                  <a:pt x="631825" y="565150"/>
                  <a:pt x="631825" y="565150"/>
                  <a:pt x="631825" y="596831"/>
                </a:cubicBezTo>
                <a:cubicBezTo>
                  <a:pt x="631825" y="622921"/>
                  <a:pt x="676969" y="650875"/>
                  <a:pt x="744684" y="650875"/>
                </a:cubicBezTo>
                <a:cubicBezTo>
                  <a:pt x="810519" y="650875"/>
                  <a:pt x="855663" y="622921"/>
                  <a:pt x="855663" y="596831"/>
                </a:cubicBezTo>
                <a:lnTo>
                  <a:pt x="855663" y="565150"/>
                </a:lnTo>
                <a:cubicBezTo>
                  <a:pt x="829329" y="583786"/>
                  <a:pt x="787947" y="596831"/>
                  <a:pt x="744684" y="596831"/>
                </a:cubicBezTo>
                <a:cubicBezTo>
                  <a:pt x="699541" y="596831"/>
                  <a:pt x="658159" y="583786"/>
                  <a:pt x="631825" y="565150"/>
                </a:cubicBezTo>
                <a:close/>
                <a:moveTo>
                  <a:pt x="483394" y="541338"/>
                </a:moveTo>
                <a:cubicBezTo>
                  <a:pt x="421583" y="541338"/>
                  <a:pt x="371475" y="565859"/>
                  <a:pt x="371475" y="596107"/>
                </a:cubicBezTo>
                <a:cubicBezTo>
                  <a:pt x="371475" y="626355"/>
                  <a:pt x="421583" y="650876"/>
                  <a:pt x="483394" y="650876"/>
                </a:cubicBezTo>
                <a:cubicBezTo>
                  <a:pt x="545205" y="650876"/>
                  <a:pt x="595313" y="626355"/>
                  <a:pt x="595313" y="596107"/>
                </a:cubicBezTo>
                <a:cubicBezTo>
                  <a:pt x="595313" y="565859"/>
                  <a:pt x="545205" y="541338"/>
                  <a:pt x="483394" y="541338"/>
                </a:cubicBezTo>
                <a:close/>
                <a:moveTo>
                  <a:pt x="631825" y="473075"/>
                </a:moveTo>
                <a:cubicBezTo>
                  <a:pt x="631825" y="473075"/>
                  <a:pt x="631825" y="473075"/>
                  <a:pt x="631825" y="502893"/>
                </a:cubicBezTo>
                <a:cubicBezTo>
                  <a:pt x="631825" y="528983"/>
                  <a:pt x="676969" y="558800"/>
                  <a:pt x="744684" y="558800"/>
                </a:cubicBezTo>
                <a:cubicBezTo>
                  <a:pt x="810519" y="558800"/>
                  <a:pt x="855663" y="528983"/>
                  <a:pt x="855663" y="502893"/>
                </a:cubicBezTo>
                <a:lnTo>
                  <a:pt x="855663" y="473075"/>
                </a:lnTo>
                <a:cubicBezTo>
                  <a:pt x="829329" y="491711"/>
                  <a:pt x="787947" y="502893"/>
                  <a:pt x="744684" y="502893"/>
                </a:cubicBezTo>
                <a:cubicBezTo>
                  <a:pt x="699541" y="502893"/>
                  <a:pt x="658159" y="491711"/>
                  <a:pt x="631825" y="473075"/>
                </a:cubicBezTo>
                <a:close/>
                <a:moveTo>
                  <a:pt x="743744" y="354013"/>
                </a:moveTo>
                <a:cubicBezTo>
                  <a:pt x="681933" y="354013"/>
                  <a:pt x="631825" y="378889"/>
                  <a:pt x="631825" y="409576"/>
                </a:cubicBezTo>
                <a:cubicBezTo>
                  <a:pt x="631825" y="440263"/>
                  <a:pt x="681933" y="465139"/>
                  <a:pt x="743744" y="465139"/>
                </a:cubicBezTo>
                <a:cubicBezTo>
                  <a:pt x="805555" y="465139"/>
                  <a:pt x="855663" y="440263"/>
                  <a:pt x="855663" y="409576"/>
                </a:cubicBezTo>
                <a:cubicBezTo>
                  <a:pt x="855663" y="378889"/>
                  <a:pt x="805555" y="354013"/>
                  <a:pt x="743744" y="354013"/>
                </a:cubicBezTo>
                <a:close/>
                <a:moveTo>
                  <a:pt x="745204" y="317500"/>
                </a:moveTo>
                <a:cubicBezTo>
                  <a:pt x="827946" y="317500"/>
                  <a:pt x="893763" y="358766"/>
                  <a:pt x="893763" y="409411"/>
                </a:cubicBezTo>
                <a:cubicBezTo>
                  <a:pt x="893763" y="409411"/>
                  <a:pt x="893763" y="409411"/>
                  <a:pt x="893763" y="874589"/>
                </a:cubicBezTo>
                <a:cubicBezTo>
                  <a:pt x="893763" y="927109"/>
                  <a:pt x="827946" y="968375"/>
                  <a:pt x="745204" y="968375"/>
                </a:cubicBezTo>
                <a:cubicBezTo>
                  <a:pt x="686908" y="968375"/>
                  <a:pt x="639896" y="949618"/>
                  <a:pt x="613569" y="921482"/>
                </a:cubicBezTo>
                <a:cubicBezTo>
                  <a:pt x="589123" y="949618"/>
                  <a:pt x="540230" y="968375"/>
                  <a:pt x="483815" y="968375"/>
                </a:cubicBezTo>
                <a:cubicBezTo>
                  <a:pt x="399192" y="968375"/>
                  <a:pt x="333375" y="927109"/>
                  <a:pt x="333375" y="874589"/>
                </a:cubicBezTo>
                <a:cubicBezTo>
                  <a:pt x="333375" y="874589"/>
                  <a:pt x="333375" y="874589"/>
                  <a:pt x="333375" y="596983"/>
                </a:cubicBezTo>
                <a:cubicBezTo>
                  <a:pt x="333375" y="544462"/>
                  <a:pt x="399192" y="503197"/>
                  <a:pt x="483815" y="503197"/>
                </a:cubicBezTo>
                <a:cubicBezTo>
                  <a:pt x="528947" y="503197"/>
                  <a:pt x="568437" y="514451"/>
                  <a:pt x="594764" y="535084"/>
                </a:cubicBezTo>
                <a:cubicBezTo>
                  <a:pt x="594764" y="535084"/>
                  <a:pt x="594764" y="535084"/>
                  <a:pt x="594764" y="409411"/>
                </a:cubicBezTo>
                <a:cubicBezTo>
                  <a:pt x="594764" y="358766"/>
                  <a:pt x="660581" y="317500"/>
                  <a:pt x="745204" y="317500"/>
                </a:cubicBezTo>
                <a:close/>
                <a:moveTo>
                  <a:pt x="465475" y="185738"/>
                </a:moveTo>
                <a:cubicBezTo>
                  <a:pt x="465475" y="185738"/>
                  <a:pt x="465475" y="185738"/>
                  <a:pt x="576496" y="185738"/>
                </a:cubicBezTo>
                <a:cubicBezTo>
                  <a:pt x="578378" y="185738"/>
                  <a:pt x="580259" y="187618"/>
                  <a:pt x="580259" y="187618"/>
                </a:cubicBezTo>
                <a:cubicBezTo>
                  <a:pt x="582141" y="187618"/>
                  <a:pt x="582141" y="187618"/>
                  <a:pt x="582141" y="187618"/>
                </a:cubicBezTo>
                <a:cubicBezTo>
                  <a:pt x="582141" y="187618"/>
                  <a:pt x="584023" y="187618"/>
                  <a:pt x="584023" y="187618"/>
                </a:cubicBezTo>
                <a:cubicBezTo>
                  <a:pt x="584023" y="187618"/>
                  <a:pt x="585904" y="189498"/>
                  <a:pt x="585904" y="189498"/>
                </a:cubicBezTo>
                <a:cubicBezTo>
                  <a:pt x="585904" y="189498"/>
                  <a:pt x="587786" y="189498"/>
                  <a:pt x="587786" y="189498"/>
                </a:cubicBezTo>
                <a:cubicBezTo>
                  <a:pt x="589668" y="191378"/>
                  <a:pt x="591550" y="193259"/>
                  <a:pt x="593431" y="195139"/>
                </a:cubicBezTo>
                <a:cubicBezTo>
                  <a:pt x="593431" y="195139"/>
                  <a:pt x="593431" y="195139"/>
                  <a:pt x="593431" y="197019"/>
                </a:cubicBezTo>
                <a:cubicBezTo>
                  <a:pt x="593431" y="197019"/>
                  <a:pt x="593431" y="197019"/>
                  <a:pt x="593431" y="198899"/>
                </a:cubicBezTo>
                <a:cubicBezTo>
                  <a:pt x="595313" y="198899"/>
                  <a:pt x="595313" y="198899"/>
                  <a:pt x="595313" y="200779"/>
                </a:cubicBezTo>
                <a:cubicBezTo>
                  <a:pt x="595313" y="202659"/>
                  <a:pt x="595313" y="204540"/>
                  <a:pt x="595313" y="204540"/>
                </a:cubicBezTo>
                <a:cubicBezTo>
                  <a:pt x="595313" y="204540"/>
                  <a:pt x="595313" y="204540"/>
                  <a:pt x="595313" y="317349"/>
                </a:cubicBezTo>
                <a:cubicBezTo>
                  <a:pt x="595313" y="326750"/>
                  <a:pt x="587786" y="336151"/>
                  <a:pt x="576496" y="336151"/>
                </a:cubicBezTo>
                <a:cubicBezTo>
                  <a:pt x="567087" y="336151"/>
                  <a:pt x="557679" y="326750"/>
                  <a:pt x="557679" y="317349"/>
                </a:cubicBezTo>
                <a:cubicBezTo>
                  <a:pt x="557679" y="317349"/>
                  <a:pt x="557679" y="317349"/>
                  <a:pt x="557679" y="249664"/>
                </a:cubicBezTo>
                <a:cubicBezTo>
                  <a:pt x="557679" y="249664"/>
                  <a:pt x="557679" y="249664"/>
                  <a:pt x="365744" y="441441"/>
                </a:cubicBezTo>
                <a:cubicBezTo>
                  <a:pt x="358217" y="448961"/>
                  <a:pt x="346927" y="448961"/>
                  <a:pt x="339400" y="441441"/>
                </a:cubicBezTo>
                <a:cubicBezTo>
                  <a:pt x="339400" y="441441"/>
                  <a:pt x="339400" y="441441"/>
                  <a:pt x="279186" y="381275"/>
                </a:cubicBezTo>
                <a:cubicBezTo>
                  <a:pt x="279186" y="381275"/>
                  <a:pt x="279186" y="381275"/>
                  <a:pt x="141821" y="516647"/>
                </a:cubicBezTo>
                <a:cubicBezTo>
                  <a:pt x="138057" y="520408"/>
                  <a:pt x="134294" y="522288"/>
                  <a:pt x="128649" y="522288"/>
                </a:cubicBezTo>
                <a:cubicBezTo>
                  <a:pt x="124885" y="522288"/>
                  <a:pt x="119240" y="520408"/>
                  <a:pt x="115477" y="516647"/>
                </a:cubicBezTo>
                <a:cubicBezTo>
                  <a:pt x="107950" y="509127"/>
                  <a:pt x="107950" y="497846"/>
                  <a:pt x="115477" y="490325"/>
                </a:cubicBezTo>
                <a:cubicBezTo>
                  <a:pt x="115477" y="490325"/>
                  <a:pt x="115477" y="490325"/>
                  <a:pt x="266014" y="341792"/>
                </a:cubicBezTo>
                <a:cubicBezTo>
                  <a:pt x="271659" y="334271"/>
                  <a:pt x="284831" y="334271"/>
                  <a:pt x="292358" y="341792"/>
                </a:cubicBezTo>
                <a:cubicBezTo>
                  <a:pt x="292358" y="341792"/>
                  <a:pt x="292358" y="341792"/>
                  <a:pt x="352572" y="401957"/>
                </a:cubicBezTo>
                <a:cubicBezTo>
                  <a:pt x="352572" y="401957"/>
                  <a:pt x="352572" y="401957"/>
                  <a:pt x="531335" y="223341"/>
                </a:cubicBezTo>
                <a:cubicBezTo>
                  <a:pt x="531335" y="223341"/>
                  <a:pt x="531335" y="223341"/>
                  <a:pt x="465475" y="223341"/>
                </a:cubicBezTo>
                <a:cubicBezTo>
                  <a:pt x="454185" y="223341"/>
                  <a:pt x="446658" y="215821"/>
                  <a:pt x="446658" y="204540"/>
                </a:cubicBezTo>
                <a:cubicBezTo>
                  <a:pt x="446658" y="195139"/>
                  <a:pt x="454185" y="185738"/>
                  <a:pt x="465475" y="185738"/>
                </a:cubicBezTo>
                <a:close/>
                <a:moveTo>
                  <a:pt x="222250" y="63500"/>
                </a:moveTo>
                <a:lnTo>
                  <a:pt x="63500" y="223838"/>
                </a:lnTo>
                <a:lnTo>
                  <a:pt x="222250" y="223838"/>
                </a:lnTo>
                <a:close/>
                <a:moveTo>
                  <a:pt x="241928" y="0"/>
                </a:moveTo>
                <a:cubicBezTo>
                  <a:pt x="241928" y="0"/>
                  <a:pt x="241928" y="0"/>
                  <a:pt x="707030" y="0"/>
                </a:cubicBezTo>
                <a:cubicBezTo>
                  <a:pt x="727659" y="0"/>
                  <a:pt x="744538" y="16890"/>
                  <a:pt x="744538" y="37534"/>
                </a:cubicBezTo>
                <a:cubicBezTo>
                  <a:pt x="744538" y="37534"/>
                  <a:pt x="744538" y="37534"/>
                  <a:pt x="744538" y="260861"/>
                </a:cubicBezTo>
                <a:cubicBezTo>
                  <a:pt x="744538" y="272121"/>
                  <a:pt x="735161" y="279628"/>
                  <a:pt x="725784" y="279628"/>
                </a:cubicBezTo>
                <a:cubicBezTo>
                  <a:pt x="714531" y="279628"/>
                  <a:pt x="707030" y="272121"/>
                  <a:pt x="707030" y="260861"/>
                </a:cubicBezTo>
                <a:cubicBezTo>
                  <a:pt x="707030" y="260861"/>
                  <a:pt x="707030" y="260861"/>
                  <a:pt x="707030" y="37534"/>
                </a:cubicBezTo>
                <a:cubicBezTo>
                  <a:pt x="707030" y="37534"/>
                  <a:pt x="707030" y="37534"/>
                  <a:pt x="260682" y="37534"/>
                </a:cubicBezTo>
                <a:cubicBezTo>
                  <a:pt x="260682" y="37534"/>
                  <a:pt x="260682" y="37534"/>
                  <a:pt x="260682" y="223327"/>
                </a:cubicBezTo>
                <a:cubicBezTo>
                  <a:pt x="260682" y="243971"/>
                  <a:pt x="243803" y="260861"/>
                  <a:pt x="223174" y="260861"/>
                </a:cubicBezTo>
                <a:cubicBezTo>
                  <a:pt x="223174" y="260861"/>
                  <a:pt x="223174" y="260861"/>
                  <a:pt x="37508" y="260861"/>
                </a:cubicBezTo>
                <a:cubicBezTo>
                  <a:pt x="37508" y="260861"/>
                  <a:pt x="37508" y="260861"/>
                  <a:pt x="37508" y="930841"/>
                </a:cubicBezTo>
                <a:cubicBezTo>
                  <a:pt x="37508" y="930841"/>
                  <a:pt x="37508" y="930841"/>
                  <a:pt x="298190" y="930841"/>
                </a:cubicBezTo>
                <a:cubicBezTo>
                  <a:pt x="307567" y="930841"/>
                  <a:pt x="315069" y="940225"/>
                  <a:pt x="315069" y="949608"/>
                </a:cubicBezTo>
                <a:cubicBezTo>
                  <a:pt x="315069" y="960868"/>
                  <a:pt x="307567" y="968375"/>
                  <a:pt x="298190" y="968375"/>
                </a:cubicBezTo>
                <a:cubicBezTo>
                  <a:pt x="298190" y="968375"/>
                  <a:pt x="298190" y="968375"/>
                  <a:pt x="37508" y="968375"/>
                </a:cubicBezTo>
                <a:cubicBezTo>
                  <a:pt x="16879" y="968375"/>
                  <a:pt x="0" y="951485"/>
                  <a:pt x="0" y="930841"/>
                </a:cubicBezTo>
                <a:cubicBezTo>
                  <a:pt x="0" y="930841"/>
                  <a:pt x="0" y="930841"/>
                  <a:pt x="0" y="242094"/>
                </a:cubicBezTo>
                <a:cubicBezTo>
                  <a:pt x="0" y="242094"/>
                  <a:pt x="0" y="240217"/>
                  <a:pt x="0" y="238340"/>
                </a:cubicBezTo>
                <a:cubicBezTo>
                  <a:pt x="0" y="238340"/>
                  <a:pt x="0" y="236464"/>
                  <a:pt x="0" y="236464"/>
                </a:cubicBezTo>
                <a:cubicBezTo>
                  <a:pt x="1875" y="236464"/>
                  <a:pt x="1875" y="236464"/>
                  <a:pt x="1875" y="234587"/>
                </a:cubicBezTo>
                <a:cubicBezTo>
                  <a:pt x="1875" y="234587"/>
                  <a:pt x="1875" y="232710"/>
                  <a:pt x="1875" y="232710"/>
                </a:cubicBezTo>
                <a:cubicBezTo>
                  <a:pt x="1875" y="232710"/>
                  <a:pt x="1875" y="232710"/>
                  <a:pt x="3751" y="232710"/>
                </a:cubicBezTo>
                <a:cubicBezTo>
                  <a:pt x="3751" y="230834"/>
                  <a:pt x="3751" y="230834"/>
                  <a:pt x="5626" y="228957"/>
                </a:cubicBezTo>
                <a:cubicBezTo>
                  <a:pt x="5626" y="228957"/>
                  <a:pt x="5626" y="228957"/>
                  <a:pt x="228800" y="5630"/>
                </a:cubicBezTo>
                <a:cubicBezTo>
                  <a:pt x="228800" y="5630"/>
                  <a:pt x="230676" y="3754"/>
                  <a:pt x="230676" y="3754"/>
                </a:cubicBezTo>
                <a:cubicBezTo>
                  <a:pt x="230676" y="3754"/>
                  <a:pt x="230676" y="3754"/>
                  <a:pt x="232551" y="3754"/>
                </a:cubicBezTo>
                <a:cubicBezTo>
                  <a:pt x="232551" y="3754"/>
                  <a:pt x="232551" y="1877"/>
                  <a:pt x="234426" y="1877"/>
                </a:cubicBezTo>
                <a:cubicBezTo>
                  <a:pt x="234426" y="1877"/>
                  <a:pt x="234426" y="1877"/>
                  <a:pt x="236302" y="1877"/>
                </a:cubicBezTo>
                <a:cubicBezTo>
                  <a:pt x="236302" y="1877"/>
                  <a:pt x="236302" y="1877"/>
                  <a:pt x="238177" y="1877"/>
                </a:cubicBezTo>
                <a:cubicBezTo>
                  <a:pt x="238177" y="0"/>
                  <a:pt x="240053" y="0"/>
                  <a:pt x="2419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5" name="Freeform: Shape 384">
            <a:extLst>
              <a:ext uri="{FF2B5EF4-FFF2-40B4-BE49-F238E27FC236}">
                <a16:creationId xmlns:a16="http://schemas.microsoft.com/office/drawing/2014/main" id="{D7810081-082E-4364-9304-CA76A2A6AD23}"/>
              </a:ext>
            </a:extLst>
          </p:cNvPr>
          <p:cNvSpPr>
            <a:spLocks/>
          </p:cNvSpPr>
          <p:nvPr/>
        </p:nvSpPr>
        <p:spPr bwMode="auto">
          <a:xfrm>
            <a:off x="3031332" y="2053965"/>
            <a:ext cx="483974" cy="482620"/>
          </a:xfrm>
          <a:custGeom>
            <a:avLst/>
            <a:gdLst>
              <a:gd name="connsiteX0" fmla="*/ 335321 w 968928"/>
              <a:gd name="connsiteY0" fmla="*/ 595325 h 966217"/>
              <a:gd name="connsiteX1" fmla="*/ 138291 w 968928"/>
              <a:gd name="connsiteY1" fmla="*/ 687400 h 966217"/>
              <a:gd name="connsiteX2" fmla="*/ 318433 w 968928"/>
              <a:gd name="connsiteY2" fmla="*/ 867792 h 966217"/>
              <a:gd name="connsiteX3" fmla="*/ 361591 w 968928"/>
              <a:gd name="connsiteY3" fmla="*/ 856518 h 966217"/>
              <a:gd name="connsiteX4" fmla="*/ 571757 w 968928"/>
              <a:gd name="connsiteY4" fmla="*/ 856518 h 966217"/>
              <a:gd name="connsiteX5" fmla="*/ 641187 w 968928"/>
              <a:gd name="connsiteY5" fmla="*/ 835848 h 966217"/>
              <a:gd name="connsiteX6" fmla="*/ 913277 w 968928"/>
              <a:gd name="connsiteY6" fmla="*/ 664851 h 966217"/>
              <a:gd name="connsiteX7" fmla="*/ 930165 w 968928"/>
              <a:gd name="connsiteY7" fmla="*/ 638544 h 966217"/>
              <a:gd name="connsiteX8" fmla="*/ 920783 w 968928"/>
              <a:gd name="connsiteY8" fmla="*/ 606600 h 966217"/>
              <a:gd name="connsiteX9" fmla="*/ 873871 w 968928"/>
              <a:gd name="connsiteY9" fmla="*/ 599083 h 966217"/>
              <a:gd name="connsiteX10" fmla="*/ 744393 w 968928"/>
              <a:gd name="connsiteY10" fmla="*/ 668609 h 966217"/>
              <a:gd name="connsiteX11" fmla="*/ 744393 w 968928"/>
              <a:gd name="connsiteY11" fmla="*/ 674247 h 966217"/>
              <a:gd name="connsiteX12" fmla="*/ 667457 w 968928"/>
              <a:gd name="connsiteY12" fmla="*/ 743773 h 966217"/>
              <a:gd name="connsiteX13" fmla="*/ 429145 w 968928"/>
              <a:gd name="connsiteY13" fmla="*/ 743773 h 966217"/>
              <a:gd name="connsiteX14" fmla="*/ 410381 w 968928"/>
              <a:gd name="connsiteY14" fmla="*/ 724982 h 966217"/>
              <a:gd name="connsiteX15" fmla="*/ 429145 w 968928"/>
              <a:gd name="connsiteY15" fmla="*/ 706191 h 966217"/>
              <a:gd name="connsiteX16" fmla="*/ 667457 w 968928"/>
              <a:gd name="connsiteY16" fmla="*/ 706191 h 966217"/>
              <a:gd name="connsiteX17" fmla="*/ 706863 w 968928"/>
              <a:gd name="connsiteY17" fmla="*/ 672368 h 966217"/>
              <a:gd name="connsiteX18" fmla="*/ 706863 w 968928"/>
              <a:gd name="connsiteY18" fmla="*/ 664851 h 966217"/>
              <a:gd name="connsiteX19" fmla="*/ 706863 w 968928"/>
              <a:gd name="connsiteY19" fmla="*/ 662972 h 966217"/>
              <a:gd name="connsiteX20" fmla="*/ 697481 w 968928"/>
              <a:gd name="connsiteY20" fmla="*/ 644181 h 966217"/>
              <a:gd name="connsiteX21" fmla="*/ 671211 w 968928"/>
              <a:gd name="connsiteY21" fmla="*/ 632907 h 966217"/>
              <a:gd name="connsiteX22" fmla="*/ 489193 w 968928"/>
              <a:gd name="connsiteY22" fmla="*/ 632907 h 966217"/>
              <a:gd name="connsiteX23" fmla="*/ 442281 w 968928"/>
              <a:gd name="connsiteY23" fmla="*/ 619753 h 966217"/>
              <a:gd name="connsiteX24" fmla="*/ 335321 w 968928"/>
              <a:gd name="connsiteY24" fmla="*/ 595325 h 966217"/>
              <a:gd name="connsiteX25" fmla="*/ 334869 w 968928"/>
              <a:gd name="connsiteY25" fmla="*/ 557786 h 966217"/>
              <a:gd name="connsiteX26" fmla="*/ 460737 w 968928"/>
              <a:gd name="connsiteY26" fmla="*/ 587763 h 966217"/>
              <a:gd name="connsiteX27" fmla="*/ 488917 w 968928"/>
              <a:gd name="connsiteY27" fmla="*/ 595257 h 966217"/>
              <a:gd name="connsiteX28" fmla="*/ 671145 w 968928"/>
              <a:gd name="connsiteY28" fmla="*/ 595257 h 966217"/>
              <a:gd name="connsiteX29" fmla="*/ 723747 w 968928"/>
              <a:gd name="connsiteY29" fmla="*/ 617739 h 966217"/>
              <a:gd name="connsiteX30" fmla="*/ 735019 w 968928"/>
              <a:gd name="connsiteY30" fmla="*/ 632728 h 966217"/>
              <a:gd name="connsiteX31" fmla="*/ 857131 w 968928"/>
              <a:gd name="connsiteY31" fmla="*/ 567154 h 966217"/>
              <a:gd name="connsiteX32" fmla="*/ 949185 w 968928"/>
              <a:gd name="connsiteY32" fmla="*/ 584016 h 966217"/>
              <a:gd name="connsiteX33" fmla="*/ 967971 w 968928"/>
              <a:gd name="connsiteY33" fmla="*/ 643969 h 966217"/>
              <a:gd name="connsiteX34" fmla="*/ 932277 w 968928"/>
              <a:gd name="connsiteY34" fmla="*/ 696428 h 966217"/>
              <a:gd name="connsiteX35" fmla="*/ 659873 w 968928"/>
              <a:gd name="connsiteY35" fmla="*/ 866920 h 966217"/>
              <a:gd name="connsiteX36" fmla="*/ 571577 w 968928"/>
              <a:gd name="connsiteY36" fmla="*/ 893149 h 966217"/>
              <a:gd name="connsiteX37" fmla="*/ 361169 w 968928"/>
              <a:gd name="connsiteY37" fmla="*/ 893149 h 966217"/>
              <a:gd name="connsiteX38" fmla="*/ 329233 w 968928"/>
              <a:gd name="connsiteY38" fmla="*/ 906264 h 966217"/>
              <a:gd name="connsiteX39" fmla="*/ 272873 w 968928"/>
              <a:gd name="connsiteY39" fmla="*/ 960596 h 966217"/>
              <a:gd name="connsiteX40" fmla="*/ 259723 w 968928"/>
              <a:gd name="connsiteY40" fmla="*/ 966217 h 966217"/>
              <a:gd name="connsiteX41" fmla="*/ 246573 w 968928"/>
              <a:gd name="connsiteY41" fmla="*/ 960596 h 966217"/>
              <a:gd name="connsiteX42" fmla="*/ 246573 w 968928"/>
              <a:gd name="connsiteY42" fmla="*/ 934367 h 966217"/>
              <a:gd name="connsiteX43" fmla="*/ 289781 w 968928"/>
              <a:gd name="connsiteY43" fmla="*/ 893149 h 966217"/>
              <a:gd name="connsiteX44" fmla="*/ 92523 w 968928"/>
              <a:gd name="connsiteY44" fmla="*/ 696428 h 966217"/>
              <a:gd name="connsiteX45" fmla="*/ 30527 w 968928"/>
              <a:gd name="connsiteY45" fmla="*/ 756381 h 966217"/>
              <a:gd name="connsiteX46" fmla="*/ 4227 w 968928"/>
              <a:gd name="connsiteY46" fmla="*/ 756381 h 966217"/>
              <a:gd name="connsiteX47" fmla="*/ 4227 w 968928"/>
              <a:gd name="connsiteY47" fmla="*/ 730151 h 966217"/>
              <a:gd name="connsiteX48" fmla="*/ 79373 w 968928"/>
              <a:gd name="connsiteY48" fmla="*/ 657084 h 966217"/>
              <a:gd name="connsiteX49" fmla="*/ 105673 w 968928"/>
              <a:gd name="connsiteY49" fmla="*/ 657084 h 966217"/>
              <a:gd name="connsiteX50" fmla="*/ 111309 w 968928"/>
              <a:gd name="connsiteY50" fmla="*/ 660831 h 966217"/>
              <a:gd name="connsiteX51" fmla="*/ 334869 w 968928"/>
              <a:gd name="connsiteY51" fmla="*/ 557786 h 966217"/>
              <a:gd name="connsiteX52" fmla="*/ 578029 w 968928"/>
              <a:gd name="connsiteY52" fmla="*/ 296292 h 966217"/>
              <a:gd name="connsiteX53" fmla="*/ 596681 w 968928"/>
              <a:gd name="connsiteY53" fmla="*/ 315022 h 966217"/>
              <a:gd name="connsiteX54" fmla="*/ 596681 w 968928"/>
              <a:gd name="connsiteY54" fmla="*/ 333752 h 966217"/>
              <a:gd name="connsiteX55" fmla="*/ 633987 w 968928"/>
              <a:gd name="connsiteY55" fmla="*/ 333752 h 966217"/>
              <a:gd name="connsiteX56" fmla="*/ 652641 w 968928"/>
              <a:gd name="connsiteY56" fmla="*/ 352483 h 966217"/>
              <a:gd name="connsiteX57" fmla="*/ 633987 w 968928"/>
              <a:gd name="connsiteY57" fmla="*/ 371213 h 966217"/>
              <a:gd name="connsiteX58" fmla="*/ 559375 w 968928"/>
              <a:gd name="connsiteY58" fmla="*/ 371213 h 966217"/>
              <a:gd name="connsiteX59" fmla="*/ 540723 w 968928"/>
              <a:gd name="connsiteY59" fmla="*/ 389943 h 966217"/>
              <a:gd name="connsiteX60" fmla="*/ 559375 w 968928"/>
              <a:gd name="connsiteY60" fmla="*/ 408673 h 966217"/>
              <a:gd name="connsiteX61" fmla="*/ 596681 w 968928"/>
              <a:gd name="connsiteY61" fmla="*/ 408673 h 966217"/>
              <a:gd name="connsiteX62" fmla="*/ 652641 w 968928"/>
              <a:gd name="connsiteY62" fmla="*/ 464864 h 966217"/>
              <a:gd name="connsiteX63" fmla="*/ 596681 w 968928"/>
              <a:gd name="connsiteY63" fmla="*/ 519182 h 966217"/>
              <a:gd name="connsiteX64" fmla="*/ 596681 w 968928"/>
              <a:gd name="connsiteY64" fmla="*/ 537912 h 966217"/>
              <a:gd name="connsiteX65" fmla="*/ 578029 w 968928"/>
              <a:gd name="connsiteY65" fmla="*/ 556642 h 966217"/>
              <a:gd name="connsiteX66" fmla="*/ 559375 w 968928"/>
              <a:gd name="connsiteY66" fmla="*/ 537912 h 966217"/>
              <a:gd name="connsiteX67" fmla="*/ 559375 w 968928"/>
              <a:gd name="connsiteY67" fmla="*/ 519182 h 966217"/>
              <a:gd name="connsiteX68" fmla="*/ 522069 w 968928"/>
              <a:gd name="connsiteY68" fmla="*/ 519182 h 966217"/>
              <a:gd name="connsiteX69" fmla="*/ 503415 w 968928"/>
              <a:gd name="connsiteY69" fmla="*/ 500451 h 966217"/>
              <a:gd name="connsiteX70" fmla="*/ 522069 w 968928"/>
              <a:gd name="connsiteY70" fmla="*/ 481721 h 966217"/>
              <a:gd name="connsiteX71" fmla="*/ 596681 w 968928"/>
              <a:gd name="connsiteY71" fmla="*/ 481721 h 966217"/>
              <a:gd name="connsiteX72" fmla="*/ 615335 w 968928"/>
              <a:gd name="connsiteY72" fmla="*/ 464864 h 966217"/>
              <a:gd name="connsiteX73" fmla="*/ 596681 w 968928"/>
              <a:gd name="connsiteY73" fmla="*/ 446134 h 966217"/>
              <a:gd name="connsiteX74" fmla="*/ 559375 w 968928"/>
              <a:gd name="connsiteY74" fmla="*/ 446134 h 966217"/>
              <a:gd name="connsiteX75" fmla="*/ 503415 w 968928"/>
              <a:gd name="connsiteY75" fmla="*/ 389943 h 966217"/>
              <a:gd name="connsiteX76" fmla="*/ 559375 w 968928"/>
              <a:gd name="connsiteY76" fmla="*/ 333752 h 966217"/>
              <a:gd name="connsiteX77" fmla="*/ 559375 w 968928"/>
              <a:gd name="connsiteY77" fmla="*/ 315022 h 966217"/>
              <a:gd name="connsiteX78" fmla="*/ 578029 w 968928"/>
              <a:gd name="connsiteY78" fmla="*/ 296292 h 966217"/>
              <a:gd name="connsiteX79" fmla="*/ 497293 w 968928"/>
              <a:gd name="connsiteY79" fmla="*/ 34648 h 966217"/>
              <a:gd name="connsiteX80" fmla="*/ 465315 w 968928"/>
              <a:gd name="connsiteY80" fmla="*/ 66634 h 966217"/>
              <a:gd name="connsiteX81" fmla="*/ 514221 w 968928"/>
              <a:gd name="connsiteY81" fmla="*/ 185167 h 966217"/>
              <a:gd name="connsiteX82" fmla="*/ 640249 w 968928"/>
              <a:gd name="connsiteY82" fmla="*/ 185167 h 966217"/>
              <a:gd name="connsiteX83" fmla="*/ 689155 w 968928"/>
              <a:gd name="connsiteY83" fmla="*/ 66634 h 966217"/>
              <a:gd name="connsiteX84" fmla="*/ 659059 w 968928"/>
              <a:gd name="connsiteY84" fmla="*/ 34648 h 966217"/>
              <a:gd name="connsiteX85" fmla="*/ 634605 w 968928"/>
              <a:gd name="connsiteY85" fmla="*/ 49700 h 966217"/>
              <a:gd name="connsiteX86" fmla="*/ 619557 w 968928"/>
              <a:gd name="connsiteY86" fmla="*/ 57226 h 966217"/>
              <a:gd name="connsiteX87" fmla="*/ 602629 w 968928"/>
              <a:gd name="connsiteY87" fmla="*/ 49700 h 966217"/>
              <a:gd name="connsiteX88" fmla="*/ 553723 w 968928"/>
              <a:gd name="connsiteY88" fmla="*/ 49700 h 966217"/>
              <a:gd name="connsiteX89" fmla="*/ 536793 w 968928"/>
              <a:gd name="connsiteY89" fmla="*/ 57226 h 966217"/>
              <a:gd name="connsiteX90" fmla="*/ 521745 w 968928"/>
              <a:gd name="connsiteY90" fmla="*/ 49700 h 966217"/>
              <a:gd name="connsiteX91" fmla="*/ 497293 w 968928"/>
              <a:gd name="connsiteY91" fmla="*/ 34648 h 966217"/>
              <a:gd name="connsiteX92" fmla="*/ 496449 w 968928"/>
              <a:gd name="connsiteY92" fmla="*/ 0 h 966217"/>
              <a:gd name="connsiteX93" fmla="*/ 535903 w 968928"/>
              <a:gd name="connsiteY93" fmla="*/ 13112 h 966217"/>
              <a:gd name="connsiteX94" fmla="*/ 618567 w 968928"/>
              <a:gd name="connsiteY94" fmla="*/ 13112 h 966217"/>
              <a:gd name="connsiteX95" fmla="*/ 658021 w 968928"/>
              <a:gd name="connsiteY95" fmla="*/ 0 h 966217"/>
              <a:gd name="connsiteX96" fmla="*/ 725655 w 968928"/>
              <a:gd name="connsiteY96" fmla="*/ 67433 h 966217"/>
              <a:gd name="connsiteX97" fmla="*/ 676807 w 968928"/>
              <a:gd name="connsiteY97" fmla="*/ 194807 h 966217"/>
              <a:gd name="connsiteX98" fmla="*/ 838379 w 968928"/>
              <a:gd name="connsiteY98" fmla="*/ 464539 h 966217"/>
              <a:gd name="connsiteX99" fmla="*/ 838379 w 968928"/>
              <a:gd name="connsiteY99" fmla="*/ 518861 h 966217"/>
              <a:gd name="connsiteX100" fmla="*/ 819591 w 968928"/>
              <a:gd name="connsiteY100" fmla="*/ 537592 h 966217"/>
              <a:gd name="connsiteX101" fmla="*/ 800805 w 968928"/>
              <a:gd name="connsiteY101" fmla="*/ 518861 h 966217"/>
              <a:gd name="connsiteX102" fmla="*/ 800805 w 968928"/>
              <a:gd name="connsiteY102" fmla="*/ 464539 h 966217"/>
              <a:gd name="connsiteX103" fmla="*/ 646749 w 968928"/>
              <a:gd name="connsiteY103" fmla="*/ 222904 h 966217"/>
              <a:gd name="connsiteX104" fmla="*/ 507721 w 968928"/>
              <a:gd name="connsiteY104" fmla="*/ 222904 h 966217"/>
              <a:gd name="connsiteX105" fmla="*/ 353665 w 968928"/>
              <a:gd name="connsiteY105" fmla="*/ 464539 h 966217"/>
              <a:gd name="connsiteX106" fmla="*/ 353665 w 968928"/>
              <a:gd name="connsiteY106" fmla="*/ 500129 h 966217"/>
              <a:gd name="connsiteX107" fmla="*/ 334879 w 968928"/>
              <a:gd name="connsiteY107" fmla="*/ 518861 h 966217"/>
              <a:gd name="connsiteX108" fmla="*/ 316091 w 968928"/>
              <a:gd name="connsiteY108" fmla="*/ 500129 h 966217"/>
              <a:gd name="connsiteX109" fmla="*/ 316091 w 968928"/>
              <a:gd name="connsiteY109" fmla="*/ 464539 h 966217"/>
              <a:gd name="connsiteX110" fmla="*/ 477663 w 968928"/>
              <a:gd name="connsiteY110" fmla="*/ 194807 h 966217"/>
              <a:gd name="connsiteX111" fmla="*/ 428815 w 968928"/>
              <a:gd name="connsiteY111" fmla="*/ 67433 h 966217"/>
              <a:gd name="connsiteX112" fmla="*/ 496449 w 968928"/>
              <a:gd name="connsiteY112" fmla="*/ 0 h 96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968928" h="966217">
                <a:moveTo>
                  <a:pt x="335321" y="595325"/>
                </a:moveTo>
                <a:cubicBezTo>
                  <a:pt x="241497" y="595325"/>
                  <a:pt x="166439" y="661093"/>
                  <a:pt x="138291" y="687400"/>
                </a:cubicBezTo>
                <a:cubicBezTo>
                  <a:pt x="138291" y="687400"/>
                  <a:pt x="138291" y="687400"/>
                  <a:pt x="318433" y="867792"/>
                </a:cubicBezTo>
                <a:cubicBezTo>
                  <a:pt x="331569" y="860276"/>
                  <a:pt x="346579" y="856518"/>
                  <a:pt x="361591" y="856518"/>
                </a:cubicBezTo>
                <a:cubicBezTo>
                  <a:pt x="361591" y="856518"/>
                  <a:pt x="361591" y="856518"/>
                  <a:pt x="571757" y="856518"/>
                </a:cubicBezTo>
                <a:cubicBezTo>
                  <a:pt x="596151" y="856518"/>
                  <a:pt x="620545" y="849001"/>
                  <a:pt x="641187" y="835848"/>
                </a:cubicBezTo>
                <a:cubicBezTo>
                  <a:pt x="641187" y="835848"/>
                  <a:pt x="641187" y="835848"/>
                  <a:pt x="913277" y="664851"/>
                </a:cubicBezTo>
                <a:cubicBezTo>
                  <a:pt x="922659" y="659214"/>
                  <a:pt x="928289" y="649819"/>
                  <a:pt x="930165" y="638544"/>
                </a:cubicBezTo>
                <a:cubicBezTo>
                  <a:pt x="932041" y="627270"/>
                  <a:pt x="928289" y="615995"/>
                  <a:pt x="920783" y="606600"/>
                </a:cubicBezTo>
                <a:cubicBezTo>
                  <a:pt x="909523" y="595325"/>
                  <a:pt x="890759" y="591567"/>
                  <a:pt x="873871" y="599083"/>
                </a:cubicBezTo>
                <a:cubicBezTo>
                  <a:pt x="873871" y="599083"/>
                  <a:pt x="873871" y="599083"/>
                  <a:pt x="744393" y="668609"/>
                </a:cubicBezTo>
                <a:cubicBezTo>
                  <a:pt x="744393" y="670488"/>
                  <a:pt x="744393" y="672368"/>
                  <a:pt x="744393" y="674247"/>
                </a:cubicBezTo>
                <a:cubicBezTo>
                  <a:pt x="742517" y="713707"/>
                  <a:pt x="708741" y="743773"/>
                  <a:pt x="667457" y="743773"/>
                </a:cubicBezTo>
                <a:cubicBezTo>
                  <a:pt x="667457" y="743773"/>
                  <a:pt x="667457" y="743773"/>
                  <a:pt x="429145" y="743773"/>
                </a:cubicBezTo>
                <a:cubicBezTo>
                  <a:pt x="417887" y="743773"/>
                  <a:pt x="410381" y="736256"/>
                  <a:pt x="410381" y="724982"/>
                </a:cubicBezTo>
                <a:cubicBezTo>
                  <a:pt x="410381" y="715586"/>
                  <a:pt x="417887" y="706191"/>
                  <a:pt x="429145" y="706191"/>
                </a:cubicBezTo>
                <a:cubicBezTo>
                  <a:pt x="429145" y="706191"/>
                  <a:pt x="429145" y="706191"/>
                  <a:pt x="667457" y="706191"/>
                </a:cubicBezTo>
                <a:cubicBezTo>
                  <a:pt x="688099" y="706191"/>
                  <a:pt x="706863" y="691158"/>
                  <a:pt x="706863" y="672368"/>
                </a:cubicBezTo>
                <a:cubicBezTo>
                  <a:pt x="706863" y="668609"/>
                  <a:pt x="706863" y="666730"/>
                  <a:pt x="706863" y="664851"/>
                </a:cubicBezTo>
                <a:cubicBezTo>
                  <a:pt x="706863" y="662972"/>
                  <a:pt x="706863" y="662972"/>
                  <a:pt x="706863" y="662972"/>
                </a:cubicBezTo>
                <a:cubicBezTo>
                  <a:pt x="704987" y="655456"/>
                  <a:pt x="703111" y="649819"/>
                  <a:pt x="697481" y="644181"/>
                </a:cubicBezTo>
                <a:cubicBezTo>
                  <a:pt x="689975" y="636665"/>
                  <a:pt x="680593" y="632907"/>
                  <a:pt x="671211" y="632907"/>
                </a:cubicBezTo>
                <a:cubicBezTo>
                  <a:pt x="671211" y="632907"/>
                  <a:pt x="671211" y="632907"/>
                  <a:pt x="489193" y="632907"/>
                </a:cubicBezTo>
                <a:cubicBezTo>
                  <a:pt x="472303" y="632907"/>
                  <a:pt x="455415" y="627270"/>
                  <a:pt x="442281" y="619753"/>
                </a:cubicBezTo>
                <a:cubicBezTo>
                  <a:pt x="427269" y="610358"/>
                  <a:pt x="393491" y="595325"/>
                  <a:pt x="335321" y="595325"/>
                </a:cubicBezTo>
                <a:close/>
                <a:moveTo>
                  <a:pt x="334869" y="557786"/>
                </a:moveTo>
                <a:cubicBezTo>
                  <a:pt x="396863" y="557786"/>
                  <a:pt x="438193" y="574648"/>
                  <a:pt x="460737" y="587763"/>
                </a:cubicBezTo>
                <a:cubicBezTo>
                  <a:pt x="468253" y="591510"/>
                  <a:pt x="479525" y="595257"/>
                  <a:pt x="488917" y="595257"/>
                </a:cubicBezTo>
                <a:cubicBezTo>
                  <a:pt x="488917" y="595257"/>
                  <a:pt x="488917" y="595257"/>
                  <a:pt x="671145" y="595257"/>
                </a:cubicBezTo>
                <a:cubicBezTo>
                  <a:pt x="689933" y="595257"/>
                  <a:pt x="710597" y="602751"/>
                  <a:pt x="723747" y="617739"/>
                </a:cubicBezTo>
                <a:cubicBezTo>
                  <a:pt x="727505" y="623360"/>
                  <a:pt x="731263" y="627107"/>
                  <a:pt x="735019" y="632728"/>
                </a:cubicBezTo>
                <a:cubicBezTo>
                  <a:pt x="735019" y="632728"/>
                  <a:pt x="735019" y="632728"/>
                  <a:pt x="857131" y="567154"/>
                </a:cubicBezTo>
                <a:cubicBezTo>
                  <a:pt x="889069" y="550292"/>
                  <a:pt x="928521" y="557786"/>
                  <a:pt x="949185" y="584016"/>
                </a:cubicBezTo>
                <a:cubicBezTo>
                  <a:pt x="964215" y="600878"/>
                  <a:pt x="971729" y="621486"/>
                  <a:pt x="967971" y="643969"/>
                </a:cubicBezTo>
                <a:cubicBezTo>
                  <a:pt x="964215" y="666451"/>
                  <a:pt x="951063" y="685187"/>
                  <a:pt x="932277" y="696428"/>
                </a:cubicBezTo>
                <a:cubicBezTo>
                  <a:pt x="932277" y="696428"/>
                  <a:pt x="932277" y="696428"/>
                  <a:pt x="659873" y="866920"/>
                </a:cubicBezTo>
                <a:cubicBezTo>
                  <a:pt x="633573" y="883781"/>
                  <a:pt x="603515" y="893149"/>
                  <a:pt x="571577" y="893149"/>
                </a:cubicBezTo>
                <a:cubicBezTo>
                  <a:pt x="571577" y="893149"/>
                  <a:pt x="571577" y="893149"/>
                  <a:pt x="361169" y="893149"/>
                </a:cubicBezTo>
                <a:cubicBezTo>
                  <a:pt x="349897" y="893149"/>
                  <a:pt x="338625" y="896896"/>
                  <a:pt x="329233" y="906264"/>
                </a:cubicBezTo>
                <a:cubicBezTo>
                  <a:pt x="329233" y="906264"/>
                  <a:pt x="329233" y="906264"/>
                  <a:pt x="272873" y="960596"/>
                </a:cubicBezTo>
                <a:cubicBezTo>
                  <a:pt x="269115" y="964344"/>
                  <a:pt x="265359" y="966217"/>
                  <a:pt x="259723" y="966217"/>
                </a:cubicBezTo>
                <a:cubicBezTo>
                  <a:pt x="255965" y="966217"/>
                  <a:pt x="250329" y="964344"/>
                  <a:pt x="246573" y="960596"/>
                </a:cubicBezTo>
                <a:cubicBezTo>
                  <a:pt x="240937" y="954976"/>
                  <a:pt x="240937" y="941861"/>
                  <a:pt x="246573" y="934367"/>
                </a:cubicBezTo>
                <a:cubicBezTo>
                  <a:pt x="246573" y="934367"/>
                  <a:pt x="246573" y="934367"/>
                  <a:pt x="289781" y="893149"/>
                </a:cubicBezTo>
                <a:cubicBezTo>
                  <a:pt x="289781" y="893149"/>
                  <a:pt x="289781" y="893149"/>
                  <a:pt x="92523" y="696428"/>
                </a:cubicBezTo>
                <a:cubicBezTo>
                  <a:pt x="92523" y="696428"/>
                  <a:pt x="92523" y="696428"/>
                  <a:pt x="30527" y="756381"/>
                </a:cubicBezTo>
                <a:cubicBezTo>
                  <a:pt x="24893" y="763875"/>
                  <a:pt x="11741" y="763875"/>
                  <a:pt x="4227" y="756381"/>
                </a:cubicBezTo>
                <a:cubicBezTo>
                  <a:pt x="-1409" y="748887"/>
                  <a:pt x="-1409" y="737646"/>
                  <a:pt x="4227" y="730151"/>
                </a:cubicBezTo>
                <a:cubicBezTo>
                  <a:pt x="4227" y="730151"/>
                  <a:pt x="4227" y="730151"/>
                  <a:pt x="79373" y="657084"/>
                </a:cubicBezTo>
                <a:cubicBezTo>
                  <a:pt x="86887" y="649589"/>
                  <a:pt x="98159" y="649589"/>
                  <a:pt x="105673" y="657084"/>
                </a:cubicBezTo>
                <a:cubicBezTo>
                  <a:pt x="105673" y="657084"/>
                  <a:pt x="105673" y="657084"/>
                  <a:pt x="111309" y="660831"/>
                </a:cubicBezTo>
                <a:cubicBezTo>
                  <a:pt x="143247" y="628981"/>
                  <a:pt x="225907" y="557786"/>
                  <a:pt x="334869" y="557786"/>
                </a:cubicBezTo>
                <a:close/>
                <a:moveTo>
                  <a:pt x="578029" y="296292"/>
                </a:moveTo>
                <a:cubicBezTo>
                  <a:pt x="587355" y="296292"/>
                  <a:pt x="596681" y="305657"/>
                  <a:pt x="596681" y="315022"/>
                </a:cubicBezTo>
                <a:cubicBezTo>
                  <a:pt x="596681" y="315022"/>
                  <a:pt x="596681" y="315022"/>
                  <a:pt x="596681" y="333752"/>
                </a:cubicBezTo>
                <a:cubicBezTo>
                  <a:pt x="596681" y="333752"/>
                  <a:pt x="596681" y="333752"/>
                  <a:pt x="633987" y="333752"/>
                </a:cubicBezTo>
                <a:cubicBezTo>
                  <a:pt x="643315" y="333752"/>
                  <a:pt x="652641" y="343118"/>
                  <a:pt x="652641" y="352483"/>
                </a:cubicBezTo>
                <a:cubicBezTo>
                  <a:pt x="652641" y="363721"/>
                  <a:pt x="643315" y="371213"/>
                  <a:pt x="633987" y="371213"/>
                </a:cubicBezTo>
                <a:cubicBezTo>
                  <a:pt x="633987" y="371213"/>
                  <a:pt x="633987" y="371213"/>
                  <a:pt x="559375" y="371213"/>
                </a:cubicBezTo>
                <a:cubicBezTo>
                  <a:pt x="550049" y="371213"/>
                  <a:pt x="540723" y="378705"/>
                  <a:pt x="540723" y="389943"/>
                </a:cubicBezTo>
                <a:cubicBezTo>
                  <a:pt x="540723" y="399308"/>
                  <a:pt x="550049" y="408673"/>
                  <a:pt x="559375" y="408673"/>
                </a:cubicBezTo>
                <a:cubicBezTo>
                  <a:pt x="559375" y="408673"/>
                  <a:pt x="559375" y="408673"/>
                  <a:pt x="596681" y="408673"/>
                </a:cubicBezTo>
                <a:cubicBezTo>
                  <a:pt x="626527" y="408673"/>
                  <a:pt x="652641" y="433023"/>
                  <a:pt x="652641" y="464864"/>
                </a:cubicBezTo>
                <a:cubicBezTo>
                  <a:pt x="652641" y="494832"/>
                  <a:pt x="626527" y="519182"/>
                  <a:pt x="596681" y="519182"/>
                </a:cubicBezTo>
                <a:cubicBezTo>
                  <a:pt x="596681" y="519182"/>
                  <a:pt x="596681" y="519182"/>
                  <a:pt x="596681" y="537912"/>
                </a:cubicBezTo>
                <a:cubicBezTo>
                  <a:pt x="596681" y="549150"/>
                  <a:pt x="587355" y="556642"/>
                  <a:pt x="578029" y="556642"/>
                </a:cubicBezTo>
                <a:cubicBezTo>
                  <a:pt x="568701" y="556642"/>
                  <a:pt x="559375" y="549150"/>
                  <a:pt x="559375" y="537912"/>
                </a:cubicBezTo>
                <a:cubicBezTo>
                  <a:pt x="559375" y="537912"/>
                  <a:pt x="559375" y="537912"/>
                  <a:pt x="559375" y="519182"/>
                </a:cubicBezTo>
                <a:cubicBezTo>
                  <a:pt x="559375" y="519182"/>
                  <a:pt x="559375" y="519182"/>
                  <a:pt x="522069" y="519182"/>
                </a:cubicBezTo>
                <a:cubicBezTo>
                  <a:pt x="512743" y="519182"/>
                  <a:pt x="503415" y="511690"/>
                  <a:pt x="503415" y="500451"/>
                </a:cubicBezTo>
                <a:cubicBezTo>
                  <a:pt x="503415" y="491086"/>
                  <a:pt x="512743" y="481721"/>
                  <a:pt x="522069" y="481721"/>
                </a:cubicBezTo>
                <a:cubicBezTo>
                  <a:pt x="522069" y="481721"/>
                  <a:pt x="522069" y="481721"/>
                  <a:pt x="596681" y="481721"/>
                </a:cubicBezTo>
                <a:cubicBezTo>
                  <a:pt x="606009" y="481721"/>
                  <a:pt x="615335" y="474229"/>
                  <a:pt x="615335" y="464864"/>
                </a:cubicBezTo>
                <a:cubicBezTo>
                  <a:pt x="615335" y="453626"/>
                  <a:pt x="606009" y="446134"/>
                  <a:pt x="596681" y="446134"/>
                </a:cubicBezTo>
                <a:cubicBezTo>
                  <a:pt x="596681" y="446134"/>
                  <a:pt x="596681" y="446134"/>
                  <a:pt x="559375" y="446134"/>
                </a:cubicBezTo>
                <a:cubicBezTo>
                  <a:pt x="529531" y="446134"/>
                  <a:pt x="503415" y="419911"/>
                  <a:pt x="503415" y="389943"/>
                </a:cubicBezTo>
                <a:cubicBezTo>
                  <a:pt x="503415" y="358102"/>
                  <a:pt x="529531" y="333752"/>
                  <a:pt x="559375" y="333752"/>
                </a:cubicBezTo>
                <a:cubicBezTo>
                  <a:pt x="559375" y="333752"/>
                  <a:pt x="559375" y="333752"/>
                  <a:pt x="559375" y="315022"/>
                </a:cubicBezTo>
                <a:cubicBezTo>
                  <a:pt x="559375" y="305657"/>
                  <a:pt x="568701" y="296292"/>
                  <a:pt x="578029" y="296292"/>
                </a:cubicBezTo>
                <a:close/>
                <a:moveTo>
                  <a:pt x="497293" y="34648"/>
                </a:moveTo>
                <a:cubicBezTo>
                  <a:pt x="480363" y="34648"/>
                  <a:pt x="465315" y="49700"/>
                  <a:pt x="465315" y="66634"/>
                </a:cubicBezTo>
                <a:cubicBezTo>
                  <a:pt x="467197" y="77923"/>
                  <a:pt x="491649" y="134367"/>
                  <a:pt x="514221" y="185167"/>
                </a:cubicBezTo>
                <a:cubicBezTo>
                  <a:pt x="514221" y="185167"/>
                  <a:pt x="514221" y="185167"/>
                  <a:pt x="640249" y="185167"/>
                </a:cubicBezTo>
                <a:cubicBezTo>
                  <a:pt x="664701" y="134367"/>
                  <a:pt x="689155" y="77923"/>
                  <a:pt x="689155" y="66634"/>
                </a:cubicBezTo>
                <a:cubicBezTo>
                  <a:pt x="689155" y="49700"/>
                  <a:pt x="675987" y="34648"/>
                  <a:pt x="659059" y="34648"/>
                </a:cubicBezTo>
                <a:cubicBezTo>
                  <a:pt x="649653" y="34648"/>
                  <a:pt x="640249" y="40293"/>
                  <a:pt x="634605" y="49700"/>
                </a:cubicBezTo>
                <a:cubicBezTo>
                  <a:pt x="630843" y="53463"/>
                  <a:pt x="625201" y="57226"/>
                  <a:pt x="619557" y="57226"/>
                </a:cubicBezTo>
                <a:cubicBezTo>
                  <a:pt x="612033" y="57226"/>
                  <a:pt x="606391" y="53463"/>
                  <a:pt x="602629" y="49700"/>
                </a:cubicBezTo>
                <a:cubicBezTo>
                  <a:pt x="591343" y="32767"/>
                  <a:pt x="565009" y="32767"/>
                  <a:pt x="553723" y="49700"/>
                </a:cubicBezTo>
                <a:cubicBezTo>
                  <a:pt x="549961" y="53463"/>
                  <a:pt x="544317" y="57226"/>
                  <a:pt x="536793" y="57226"/>
                </a:cubicBezTo>
                <a:cubicBezTo>
                  <a:pt x="531151" y="57226"/>
                  <a:pt x="525507" y="53463"/>
                  <a:pt x="521745" y="49700"/>
                </a:cubicBezTo>
                <a:cubicBezTo>
                  <a:pt x="516103" y="40293"/>
                  <a:pt x="506697" y="34648"/>
                  <a:pt x="497293" y="34648"/>
                </a:cubicBezTo>
                <a:close/>
                <a:moveTo>
                  <a:pt x="496449" y="0"/>
                </a:moveTo>
                <a:cubicBezTo>
                  <a:pt x="511479" y="0"/>
                  <a:pt x="524631" y="3747"/>
                  <a:pt x="535903" y="13112"/>
                </a:cubicBezTo>
                <a:cubicBezTo>
                  <a:pt x="560327" y="-3746"/>
                  <a:pt x="594143" y="-3746"/>
                  <a:pt x="618567" y="13112"/>
                </a:cubicBezTo>
                <a:cubicBezTo>
                  <a:pt x="629839" y="3747"/>
                  <a:pt x="642991" y="0"/>
                  <a:pt x="658021" y="0"/>
                </a:cubicBezTo>
                <a:cubicBezTo>
                  <a:pt x="695595" y="0"/>
                  <a:pt x="725655" y="29971"/>
                  <a:pt x="725655" y="67433"/>
                </a:cubicBezTo>
                <a:cubicBezTo>
                  <a:pt x="725655" y="89911"/>
                  <a:pt x="693717" y="159217"/>
                  <a:pt x="676807" y="194807"/>
                </a:cubicBezTo>
                <a:cubicBezTo>
                  <a:pt x="782017" y="251001"/>
                  <a:pt x="838379" y="342785"/>
                  <a:pt x="838379" y="464539"/>
                </a:cubicBezTo>
                <a:cubicBezTo>
                  <a:pt x="838379" y="464539"/>
                  <a:pt x="838379" y="464539"/>
                  <a:pt x="838379" y="518861"/>
                </a:cubicBezTo>
                <a:cubicBezTo>
                  <a:pt x="838379" y="530099"/>
                  <a:pt x="828985" y="537592"/>
                  <a:pt x="819591" y="537592"/>
                </a:cubicBezTo>
                <a:cubicBezTo>
                  <a:pt x="808319" y="537592"/>
                  <a:pt x="800805" y="530099"/>
                  <a:pt x="800805" y="518861"/>
                </a:cubicBezTo>
                <a:cubicBezTo>
                  <a:pt x="800805" y="518861"/>
                  <a:pt x="800805" y="518861"/>
                  <a:pt x="800805" y="464539"/>
                </a:cubicBezTo>
                <a:cubicBezTo>
                  <a:pt x="800805" y="352151"/>
                  <a:pt x="750079" y="271606"/>
                  <a:pt x="646749" y="222904"/>
                </a:cubicBezTo>
                <a:cubicBezTo>
                  <a:pt x="646749" y="222904"/>
                  <a:pt x="646749" y="222904"/>
                  <a:pt x="507721" y="222904"/>
                </a:cubicBezTo>
                <a:cubicBezTo>
                  <a:pt x="404391" y="271606"/>
                  <a:pt x="353665" y="352151"/>
                  <a:pt x="353665" y="464539"/>
                </a:cubicBezTo>
                <a:cubicBezTo>
                  <a:pt x="353665" y="464539"/>
                  <a:pt x="353665" y="464539"/>
                  <a:pt x="353665" y="500129"/>
                </a:cubicBezTo>
                <a:cubicBezTo>
                  <a:pt x="353665" y="511368"/>
                  <a:pt x="346151" y="518861"/>
                  <a:pt x="334879" y="518861"/>
                </a:cubicBezTo>
                <a:cubicBezTo>
                  <a:pt x="325485" y="518861"/>
                  <a:pt x="316091" y="511368"/>
                  <a:pt x="316091" y="500129"/>
                </a:cubicBezTo>
                <a:cubicBezTo>
                  <a:pt x="316091" y="500129"/>
                  <a:pt x="316091" y="500129"/>
                  <a:pt x="316091" y="464539"/>
                </a:cubicBezTo>
                <a:cubicBezTo>
                  <a:pt x="316091" y="342785"/>
                  <a:pt x="372453" y="251001"/>
                  <a:pt x="477663" y="194807"/>
                </a:cubicBezTo>
                <a:cubicBezTo>
                  <a:pt x="460753" y="159217"/>
                  <a:pt x="428815" y="89911"/>
                  <a:pt x="428815" y="67433"/>
                </a:cubicBezTo>
                <a:cubicBezTo>
                  <a:pt x="428815" y="29971"/>
                  <a:pt x="458875" y="0"/>
                  <a:pt x="4964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5" name="Freeform: Shape 394">
            <a:extLst>
              <a:ext uri="{FF2B5EF4-FFF2-40B4-BE49-F238E27FC236}">
                <a16:creationId xmlns:a16="http://schemas.microsoft.com/office/drawing/2014/main" id="{82AE9594-F86F-45C9-9E74-55C528C78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104" y="3224356"/>
            <a:ext cx="484492" cy="447222"/>
          </a:xfrm>
          <a:custGeom>
            <a:avLst/>
            <a:gdLst>
              <a:gd name="connsiteX0" fmla="*/ 407988 w 969964"/>
              <a:gd name="connsiteY0" fmla="*/ 784225 h 895350"/>
              <a:gd name="connsiteX1" fmla="*/ 395288 w 969964"/>
              <a:gd name="connsiteY1" fmla="*/ 857250 h 895350"/>
              <a:gd name="connsiteX2" fmla="*/ 574676 w 969964"/>
              <a:gd name="connsiteY2" fmla="*/ 857250 h 895350"/>
              <a:gd name="connsiteX3" fmla="*/ 561976 w 969964"/>
              <a:gd name="connsiteY3" fmla="*/ 784225 h 895350"/>
              <a:gd name="connsiteX4" fmla="*/ 38100 w 969964"/>
              <a:gd name="connsiteY4" fmla="*/ 671512 h 895350"/>
              <a:gd name="connsiteX5" fmla="*/ 38100 w 969964"/>
              <a:gd name="connsiteY5" fmla="*/ 708819 h 895350"/>
              <a:gd name="connsiteX6" fmla="*/ 75652 w 969964"/>
              <a:gd name="connsiteY6" fmla="*/ 746125 h 895350"/>
              <a:gd name="connsiteX7" fmla="*/ 391100 w 969964"/>
              <a:gd name="connsiteY7" fmla="*/ 746125 h 895350"/>
              <a:gd name="connsiteX8" fmla="*/ 578864 w 969964"/>
              <a:gd name="connsiteY8" fmla="*/ 746125 h 895350"/>
              <a:gd name="connsiteX9" fmla="*/ 894308 w 969964"/>
              <a:gd name="connsiteY9" fmla="*/ 746125 h 895350"/>
              <a:gd name="connsiteX10" fmla="*/ 931864 w 969964"/>
              <a:gd name="connsiteY10" fmla="*/ 708819 h 895350"/>
              <a:gd name="connsiteX11" fmla="*/ 931864 w 969964"/>
              <a:gd name="connsiteY11" fmla="*/ 671512 h 895350"/>
              <a:gd name="connsiteX12" fmla="*/ 38100 w 969964"/>
              <a:gd name="connsiteY12" fmla="*/ 671512 h 895350"/>
              <a:gd name="connsiteX13" fmla="*/ 689770 w 969964"/>
              <a:gd name="connsiteY13" fmla="*/ 560387 h 895350"/>
              <a:gd name="connsiteX14" fmla="*/ 708028 w 969964"/>
              <a:gd name="connsiteY14" fmla="*/ 579437 h 895350"/>
              <a:gd name="connsiteX15" fmla="*/ 689770 w 969964"/>
              <a:gd name="connsiteY15" fmla="*/ 598487 h 895350"/>
              <a:gd name="connsiteX16" fmla="*/ 671512 w 969964"/>
              <a:gd name="connsiteY16" fmla="*/ 579437 h 895350"/>
              <a:gd name="connsiteX17" fmla="*/ 689770 w 969964"/>
              <a:gd name="connsiteY17" fmla="*/ 560387 h 895350"/>
              <a:gd name="connsiteX18" fmla="*/ 616744 w 969964"/>
              <a:gd name="connsiteY18" fmla="*/ 560387 h 895350"/>
              <a:gd name="connsiteX19" fmla="*/ 635002 w 969964"/>
              <a:gd name="connsiteY19" fmla="*/ 579437 h 895350"/>
              <a:gd name="connsiteX20" fmla="*/ 616744 w 969964"/>
              <a:gd name="connsiteY20" fmla="*/ 598487 h 895350"/>
              <a:gd name="connsiteX21" fmla="*/ 598488 w 969964"/>
              <a:gd name="connsiteY21" fmla="*/ 579437 h 895350"/>
              <a:gd name="connsiteX22" fmla="*/ 616744 w 969964"/>
              <a:gd name="connsiteY22" fmla="*/ 560387 h 895350"/>
              <a:gd name="connsiteX23" fmla="*/ 541338 w 969964"/>
              <a:gd name="connsiteY23" fmla="*/ 560387 h 895350"/>
              <a:gd name="connsiteX24" fmla="*/ 560388 w 969964"/>
              <a:gd name="connsiteY24" fmla="*/ 579437 h 895350"/>
              <a:gd name="connsiteX25" fmla="*/ 541338 w 969964"/>
              <a:gd name="connsiteY25" fmla="*/ 598487 h 895350"/>
              <a:gd name="connsiteX26" fmla="*/ 522288 w 969964"/>
              <a:gd name="connsiteY26" fmla="*/ 579437 h 895350"/>
              <a:gd name="connsiteX27" fmla="*/ 541338 w 969964"/>
              <a:gd name="connsiteY27" fmla="*/ 560387 h 895350"/>
              <a:gd name="connsiteX28" fmla="*/ 466726 w 969964"/>
              <a:gd name="connsiteY28" fmla="*/ 560387 h 895350"/>
              <a:gd name="connsiteX29" fmla="*/ 485776 w 969964"/>
              <a:gd name="connsiteY29" fmla="*/ 579437 h 895350"/>
              <a:gd name="connsiteX30" fmla="*/ 466726 w 969964"/>
              <a:gd name="connsiteY30" fmla="*/ 598487 h 895350"/>
              <a:gd name="connsiteX31" fmla="*/ 447676 w 969964"/>
              <a:gd name="connsiteY31" fmla="*/ 579437 h 895350"/>
              <a:gd name="connsiteX32" fmla="*/ 466726 w 969964"/>
              <a:gd name="connsiteY32" fmla="*/ 560387 h 895350"/>
              <a:gd name="connsiteX33" fmla="*/ 392908 w 969964"/>
              <a:gd name="connsiteY33" fmla="*/ 560387 h 895350"/>
              <a:gd name="connsiteX34" fmla="*/ 411164 w 969964"/>
              <a:gd name="connsiteY34" fmla="*/ 579437 h 895350"/>
              <a:gd name="connsiteX35" fmla="*/ 392908 w 969964"/>
              <a:gd name="connsiteY35" fmla="*/ 598487 h 895350"/>
              <a:gd name="connsiteX36" fmla="*/ 374652 w 969964"/>
              <a:gd name="connsiteY36" fmla="*/ 579437 h 895350"/>
              <a:gd name="connsiteX37" fmla="*/ 392908 w 969964"/>
              <a:gd name="connsiteY37" fmla="*/ 560387 h 895350"/>
              <a:gd name="connsiteX38" fmla="*/ 317500 w 969964"/>
              <a:gd name="connsiteY38" fmla="*/ 560387 h 895350"/>
              <a:gd name="connsiteX39" fmla="*/ 336552 w 969964"/>
              <a:gd name="connsiteY39" fmla="*/ 579437 h 895350"/>
              <a:gd name="connsiteX40" fmla="*/ 317500 w 969964"/>
              <a:gd name="connsiteY40" fmla="*/ 598487 h 895350"/>
              <a:gd name="connsiteX41" fmla="*/ 298452 w 969964"/>
              <a:gd name="connsiteY41" fmla="*/ 579437 h 895350"/>
              <a:gd name="connsiteX42" fmla="*/ 317500 w 969964"/>
              <a:gd name="connsiteY42" fmla="*/ 560387 h 895350"/>
              <a:gd name="connsiteX43" fmla="*/ 242888 w 969964"/>
              <a:gd name="connsiteY43" fmla="*/ 560387 h 895350"/>
              <a:gd name="connsiteX44" fmla="*/ 261938 w 969964"/>
              <a:gd name="connsiteY44" fmla="*/ 579437 h 895350"/>
              <a:gd name="connsiteX45" fmla="*/ 242888 w 969964"/>
              <a:gd name="connsiteY45" fmla="*/ 598487 h 895350"/>
              <a:gd name="connsiteX46" fmla="*/ 223838 w 969964"/>
              <a:gd name="connsiteY46" fmla="*/ 579437 h 895350"/>
              <a:gd name="connsiteX47" fmla="*/ 242888 w 969964"/>
              <a:gd name="connsiteY47" fmla="*/ 560387 h 895350"/>
              <a:gd name="connsiteX48" fmla="*/ 169864 w 969964"/>
              <a:gd name="connsiteY48" fmla="*/ 560387 h 895350"/>
              <a:gd name="connsiteX49" fmla="*/ 188912 w 969964"/>
              <a:gd name="connsiteY49" fmla="*/ 579437 h 895350"/>
              <a:gd name="connsiteX50" fmla="*/ 169864 w 969964"/>
              <a:gd name="connsiteY50" fmla="*/ 598487 h 895350"/>
              <a:gd name="connsiteX51" fmla="*/ 150812 w 969964"/>
              <a:gd name="connsiteY51" fmla="*/ 579437 h 895350"/>
              <a:gd name="connsiteX52" fmla="*/ 169864 w 969964"/>
              <a:gd name="connsiteY52" fmla="*/ 560387 h 895350"/>
              <a:gd name="connsiteX53" fmla="*/ 689770 w 969964"/>
              <a:gd name="connsiteY53" fmla="*/ 485775 h 895350"/>
              <a:gd name="connsiteX54" fmla="*/ 708028 w 969964"/>
              <a:gd name="connsiteY54" fmla="*/ 504032 h 895350"/>
              <a:gd name="connsiteX55" fmla="*/ 689770 w 969964"/>
              <a:gd name="connsiteY55" fmla="*/ 522289 h 895350"/>
              <a:gd name="connsiteX56" fmla="*/ 671512 w 969964"/>
              <a:gd name="connsiteY56" fmla="*/ 504032 h 895350"/>
              <a:gd name="connsiteX57" fmla="*/ 689770 w 969964"/>
              <a:gd name="connsiteY57" fmla="*/ 485775 h 895350"/>
              <a:gd name="connsiteX58" fmla="*/ 616744 w 969964"/>
              <a:gd name="connsiteY58" fmla="*/ 485775 h 895350"/>
              <a:gd name="connsiteX59" fmla="*/ 635002 w 969964"/>
              <a:gd name="connsiteY59" fmla="*/ 504032 h 895350"/>
              <a:gd name="connsiteX60" fmla="*/ 616744 w 969964"/>
              <a:gd name="connsiteY60" fmla="*/ 522289 h 895350"/>
              <a:gd name="connsiteX61" fmla="*/ 598488 w 969964"/>
              <a:gd name="connsiteY61" fmla="*/ 504032 h 895350"/>
              <a:gd name="connsiteX62" fmla="*/ 616744 w 969964"/>
              <a:gd name="connsiteY62" fmla="*/ 485775 h 895350"/>
              <a:gd name="connsiteX63" fmla="*/ 541338 w 969964"/>
              <a:gd name="connsiteY63" fmla="*/ 485775 h 895350"/>
              <a:gd name="connsiteX64" fmla="*/ 560388 w 969964"/>
              <a:gd name="connsiteY64" fmla="*/ 504032 h 895350"/>
              <a:gd name="connsiteX65" fmla="*/ 541338 w 969964"/>
              <a:gd name="connsiteY65" fmla="*/ 522289 h 895350"/>
              <a:gd name="connsiteX66" fmla="*/ 522288 w 969964"/>
              <a:gd name="connsiteY66" fmla="*/ 504032 h 895350"/>
              <a:gd name="connsiteX67" fmla="*/ 541338 w 969964"/>
              <a:gd name="connsiteY67" fmla="*/ 485775 h 895350"/>
              <a:gd name="connsiteX68" fmla="*/ 466726 w 969964"/>
              <a:gd name="connsiteY68" fmla="*/ 485775 h 895350"/>
              <a:gd name="connsiteX69" fmla="*/ 485776 w 969964"/>
              <a:gd name="connsiteY69" fmla="*/ 504032 h 895350"/>
              <a:gd name="connsiteX70" fmla="*/ 466726 w 969964"/>
              <a:gd name="connsiteY70" fmla="*/ 522289 h 895350"/>
              <a:gd name="connsiteX71" fmla="*/ 447676 w 969964"/>
              <a:gd name="connsiteY71" fmla="*/ 504032 h 895350"/>
              <a:gd name="connsiteX72" fmla="*/ 466726 w 969964"/>
              <a:gd name="connsiteY72" fmla="*/ 485775 h 895350"/>
              <a:gd name="connsiteX73" fmla="*/ 392908 w 969964"/>
              <a:gd name="connsiteY73" fmla="*/ 485775 h 895350"/>
              <a:gd name="connsiteX74" fmla="*/ 411164 w 969964"/>
              <a:gd name="connsiteY74" fmla="*/ 504032 h 895350"/>
              <a:gd name="connsiteX75" fmla="*/ 392908 w 969964"/>
              <a:gd name="connsiteY75" fmla="*/ 522289 h 895350"/>
              <a:gd name="connsiteX76" fmla="*/ 374652 w 969964"/>
              <a:gd name="connsiteY76" fmla="*/ 504032 h 895350"/>
              <a:gd name="connsiteX77" fmla="*/ 392908 w 969964"/>
              <a:gd name="connsiteY77" fmla="*/ 485775 h 895350"/>
              <a:gd name="connsiteX78" fmla="*/ 317500 w 969964"/>
              <a:gd name="connsiteY78" fmla="*/ 485775 h 895350"/>
              <a:gd name="connsiteX79" fmla="*/ 336552 w 969964"/>
              <a:gd name="connsiteY79" fmla="*/ 504032 h 895350"/>
              <a:gd name="connsiteX80" fmla="*/ 317500 w 969964"/>
              <a:gd name="connsiteY80" fmla="*/ 522289 h 895350"/>
              <a:gd name="connsiteX81" fmla="*/ 298452 w 969964"/>
              <a:gd name="connsiteY81" fmla="*/ 504032 h 895350"/>
              <a:gd name="connsiteX82" fmla="*/ 317500 w 969964"/>
              <a:gd name="connsiteY82" fmla="*/ 485775 h 895350"/>
              <a:gd name="connsiteX83" fmla="*/ 242888 w 969964"/>
              <a:gd name="connsiteY83" fmla="*/ 485775 h 895350"/>
              <a:gd name="connsiteX84" fmla="*/ 261938 w 969964"/>
              <a:gd name="connsiteY84" fmla="*/ 504032 h 895350"/>
              <a:gd name="connsiteX85" fmla="*/ 242888 w 969964"/>
              <a:gd name="connsiteY85" fmla="*/ 522289 h 895350"/>
              <a:gd name="connsiteX86" fmla="*/ 223838 w 969964"/>
              <a:gd name="connsiteY86" fmla="*/ 504032 h 895350"/>
              <a:gd name="connsiteX87" fmla="*/ 242888 w 969964"/>
              <a:gd name="connsiteY87" fmla="*/ 485775 h 895350"/>
              <a:gd name="connsiteX88" fmla="*/ 689770 w 969964"/>
              <a:gd name="connsiteY88" fmla="*/ 409575 h 895350"/>
              <a:gd name="connsiteX89" fmla="*/ 708028 w 969964"/>
              <a:gd name="connsiteY89" fmla="*/ 428625 h 895350"/>
              <a:gd name="connsiteX90" fmla="*/ 689770 w 969964"/>
              <a:gd name="connsiteY90" fmla="*/ 447675 h 895350"/>
              <a:gd name="connsiteX91" fmla="*/ 671512 w 969964"/>
              <a:gd name="connsiteY91" fmla="*/ 428625 h 895350"/>
              <a:gd name="connsiteX92" fmla="*/ 689770 w 969964"/>
              <a:gd name="connsiteY92" fmla="*/ 409575 h 895350"/>
              <a:gd name="connsiteX93" fmla="*/ 616744 w 969964"/>
              <a:gd name="connsiteY93" fmla="*/ 409575 h 895350"/>
              <a:gd name="connsiteX94" fmla="*/ 635002 w 969964"/>
              <a:gd name="connsiteY94" fmla="*/ 428625 h 895350"/>
              <a:gd name="connsiteX95" fmla="*/ 616744 w 969964"/>
              <a:gd name="connsiteY95" fmla="*/ 447675 h 895350"/>
              <a:gd name="connsiteX96" fmla="*/ 598488 w 969964"/>
              <a:gd name="connsiteY96" fmla="*/ 428625 h 895350"/>
              <a:gd name="connsiteX97" fmla="*/ 616744 w 969964"/>
              <a:gd name="connsiteY97" fmla="*/ 409575 h 895350"/>
              <a:gd name="connsiteX98" fmla="*/ 541338 w 969964"/>
              <a:gd name="connsiteY98" fmla="*/ 409575 h 895350"/>
              <a:gd name="connsiteX99" fmla="*/ 560388 w 969964"/>
              <a:gd name="connsiteY99" fmla="*/ 428625 h 895350"/>
              <a:gd name="connsiteX100" fmla="*/ 541338 w 969964"/>
              <a:gd name="connsiteY100" fmla="*/ 447675 h 895350"/>
              <a:gd name="connsiteX101" fmla="*/ 522288 w 969964"/>
              <a:gd name="connsiteY101" fmla="*/ 428625 h 895350"/>
              <a:gd name="connsiteX102" fmla="*/ 541338 w 969964"/>
              <a:gd name="connsiteY102" fmla="*/ 409575 h 895350"/>
              <a:gd name="connsiteX103" fmla="*/ 317500 w 969964"/>
              <a:gd name="connsiteY103" fmla="*/ 409575 h 895350"/>
              <a:gd name="connsiteX104" fmla="*/ 336552 w 969964"/>
              <a:gd name="connsiteY104" fmla="*/ 428625 h 895350"/>
              <a:gd name="connsiteX105" fmla="*/ 317500 w 969964"/>
              <a:gd name="connsiteY105" fmla="*/ 447675 h 895350"/>
              <a:gd name="connsiteX106" fmla="*/ 298452 w 969964"/>
              <a:gd name="connsiteY106" fmla="*/ 428625 h 895350"/>
              <a:gd name="connsiteX107" fmla="*/ 317500 w 969964"/>
              <a:gd name="connsiteY107" fmla="*/ 409575 h 895350"/>
              <a:gd name="connsiteX108" fmla="*/ 820880 w 969964"/>
              <a:gd name="connsiteY108" fmla="*/ 336550 h 895350"/>
              <a:gd name="connsiteX109" fmla="*/ 839568 w 969964"/>
              <a:gd name="connsiteY109" fmla="*/ 355301 h 895350"/>
              <a:gd name="connsiteX110" fmla="*/ 839568 w 969964"/>
              <a:gd name="connsiteY110" fmla="*/ 372177 h 895350"/>
              <a:gd name="connsiteX111" fmla="*/ 876944 w 969964"/>
              <a:gd name="connsiteY111" fmla="*/ 372177 h 895350"/>
              <a:gd name="connsiteX112" fmla="*/ 893764 w 969964"/>
              <a:gd name="connsiteY112" fmla="*/ 390927 h 895350"/>
              <a:gd name="connsiteX113" fmla="*/ 876944 w 969964"/>
              <a:gd name="connsiteY113" fmla="*/ 409678 h 895350"/>
              <a:gd name="connsiteX114" fmla="*/ 802192 w 969964"/>
              <a:gd name="connsiteY114" fmla="*/ 409678 h 895350"/>
              <a:gd name="connsiteX115" fmla="*/ 783502 w 969964"/>
              <a:gd name="connsiteY115" fmla="*/ 428429 h 895350"/>
              <a:gd name="connsiteX116" fmla="*/ 802192 w 969964"/>
              <a:gd name="connsiteY116" fmla="*/ 447180 h 895350"/>
              <a:gd name="connsiteX117" fmla="*/ 839568 w 969964"/>
              <a:gd name="connsiteY117" fmla="*/ 447180 h 895350"/>
              <a:gd name="connsiteX118" fmla="*/ 893764 w 969964"/>
              <a:gd name="connsiteY118" fmla="*/ 503434 h 895350"/>
              <a:gd name="connsiteX119" fmla="*/ 839568 w 969964"/>
              <a:gd name="connsiteY119" fmla="*/ 559686 h 895350"/>
              <a:gd name="connsiteX120" fmla="*/ 839568 w 969964"/>
              <a:gd name="connsiteY120" fmla="*/ 578437 h 895350"/>
              <a:gd name="connsiteX121" fmla="*/ 820880 w 969964"/>
              <a:gd name="connsiteY121" fmla="*/ 595313 h 895350"/>
              <a:gd name="connsiteX122" fmla="*/ 802192 w 969964"/>
              <a:gd name="connsiteY122" fmla="*/ 578437 h 895350"/>
              <a:gd name="connsiteX123" fmla="*/ 802192 w 969964"/>
              <a:gd name="connsiteY123" fmla="*/ 559686 h 895350"/>
              <a:gd name="connsiteX124" fmla="*/ 764814 w 969964"/>
              <a:gd name="connsiteY124" fmla="*/ 559686 h 895350"/>
              <a:gd name="connsiteX125" fmla="*/ 746126 w 969964"/>
              <a:gd name="connsiteY125" fmla="*/ 540936 h 895350"/>
              <a:gd name="connsiteX126" fmla="*/ 764814 w 969964"/>
              <a:gd name="connsiteY126" fmla="*/ 522185 h 895350"/>
              <a:gd name="connsiteX127" fmla="*/ 839568 w 969964"/>
              <a:gd name="connsiteY127" fmla="*/ 522185 h 895350"/>
              <a:gd name="connsiteX128" fmla="*/ 858256 w 969964"/>
              <a:gd name="connsiteY128" fmla="*/ 503434 h 895350"/>
              <a:gd name="connsiteX129" fmla="*/ 839568 w 969964"/>
              <a:gd name="connsiteY129" fmla="*/ 484682 h 895350"/>
              <a:gd name="connsiteX130" fmla="*/ 802192 w 969964"/>
              <a:gd name="connsiteY130" fmla="*/ 484682 h 895350"/>
              <a:gd name="connsiteX131" fmla="*/ 746126 w 969964"/>
              <a:gd name="connsiteY131" fmla="*/ 428429 h 895350"/>
              <a:gd name="connsiteX132" fmla="*/ 802192 w 969964"/>
              <a:gd name="connsiteY132" fmla="*/ 372177 h 895350"/>
              <a:gd name="connsiteX133" fmla="*/ 802192 w 969964"/>
              <a:gd name="connsiteY133" fmla="*/ 355301 h 895350"/>
              <a:gd name="connsiteX134" fmla="*/ 820880 w 969964"/>
              <a:gd name="connsiteY134" fmla="*/ 336550 h 895350"/>
              <a:gd name="connsiteX135" fmla="*/ 689770 w 969964"/>
              <a:gd name="connsiteY135" fmla="*/ 336550 h 895350"/>
              <a:gd name="connsiteX136" fmla="*/ 708028 w 969964"/>
              <a:gd name="connsiteY136" fmla="*/ 355600 h 895350"/>
              <a:gd name="connsiteX137" fmla="*/ 689770 w 969964"/>
              <a:gd name="connsiteY137" fmla="*/ 374650 h 895350"/>
              <a:gd name="connsiteX138" fmla="*/ 671512 w 969964"/>
              <a:gd name="connsiteY138" fmla="*/ 355600 h 895350"/>
              <a:gd name="connsiteX139" fmla="*/ 689770 w 969964"/>
              <a:gd name="connsiteY139" fmla="*/ 336550 h 895350"/>
              <a:gd name="connsiteX140" fmla="*/ 616744 w 969964"/>
              <a:gd name="connsiteY140" fmla="*/ 336550 h 895350"/>
              <a:gd name="connsiteX141" fmla="*/ 635002 w 969964"/>
              <a:gd name="connsiteY141" fmla="*/ 355600 h 895350"/>
              <a:gd name="connsiteX142" fmla="*/ 616744 w 969964"/>
              <a:gd name="connsiteY142" fmla="*/ 374650 h 895350"/>
              <a:gd name="connsiteX143" fmla="*/ 598488 w 969964"/>
              <a:gd name="connsiteY143" fmla="*/ 355600 h 895350"/>
              <a:gd name="connsiteX144" fmla="*/ 616744 w 969964"/>
              <a:gd name="connsiteY144" fmla="*/ 336550 h 895350"/>
              <a:gd name="connsiteX145" fmla="*/ 689770 w 969964"/>
              <a:gd name="connsiteY145" fmla="*/ 261937 h 895350"/>
              <a:gd name="connsiteX146" fmla="*/ 708028 w 969964"/>
              <a:gd name="connsiteY146" fmla="*/ 280987 h 895350"/>
              <a:gd name="connsiteX147" fmla="*/ 689770 w 969964"/>
              <a:gd name="connsiteY147" fmla="*/ 300037 h 895350"/>
              <a:gd name="connsiteX148" fmla="*/ 671512 w 969964"/>
              <a:gd name="connsiteY148" fmla="*/ 280987 h 895350"/>
              <a:gd name="connsiteX149" fmla="*/ 689770 w 969964"/>
              <a:gd name="connsiteY149" fmla="*/ 261937 h 895350"/>
              <a:gd name="connsiteX150" fmla="*/ 75192 w 969964"/>
              <a:gd name="connsiteY150" fmla="*/ 76200 h 895350"/>
              <a:gd name="connsiteX151" fmla="*/ 560172 w 969964"/>
              <a:gd name="connsiteY151" fmla="*/ 76200 h 895350"/>
              <a:gd name="connsiteX152" fmla="*/ 578972 w 969964"/>
              <a:gd name="connsiteY152" fmla="*/ 94988 h 895350"/>
              <a:gd name="connsiteX153" fmla="*/ 560172 w 969964"/>
              <a:gd name="connsiteY153" fmla="*/ 113776 h 895350"/>
              <a:gd name="connsiteX154" fmla="*/ 75192 w 969964"/>
              <a:gd name="connsiteY154" fmla="*/ 113776 h 895350"/>
              <a:gd name="connsiteX155" fmla="*/ 37596 w 969964"/>
              <a:gd name="connsiteY155" fmla="*/ 149473 h 895350"/>
              <a:gd name="connsiteX156" fmla="*/ 37596 w 969964"/>
              <a:gd name="connsiteY156" fmla="*/ 634199 h 895350"/>
              <a:gd name="connsiteX157" fmla="*/ 932368 w 969964"/>
              <a:gd name="connsiteY157" fmla="*/ 634199 h 895350"/>
              <a:gd name="connsiteX158" fmla="*/ 932368 w 969964"/>
              <a:gd name="connsiteY158" fmla="*/ 149473 h 895350"/>
              <a:gd name="connsiteX159" fmla="*/ 894772 w 969964"/>
              <a:gd name="connsiteY159" fmla="*/ 113776 h 895350"/>
              <a:gd name="connsiteX160" fmla="*/ 877856 w 969964"/>
              <a:gd name="connsiteY160" fmla="*/ 113776 h 895350"/>
              <a:gd name="connsiteX161" fmla="*/ 859056 w 969964"/>
              <a:gd name="connsiteY161" fmla="*/ 94988 h 895350"/>
              <a:gd name="connsiteX162" fmla="*/ 877856 w 969964"/>
              <a:gd name="connsiteY162" fmla="*/ 76200 h 895350"/>
              <a:gd name="connsiteX163" fmla="*/ 894772 w 969964"/>
              <a:gd name="connsiteY163" fmla="*/ 76200 h 895350"/>
              <a:gd name="connsiteX164" fmla="*/ 969964 w 969964"/>
              <a:gd name="connsiteY164" fmla="*/ 149473 h 895350"/>
              <a:gd name="connsiteX165" fmla="*/ 969964 w 969964"/>
              <a:gd name="connsiteY165" fmla="*/ 709351 h 895350"/>
              <a:gd name="connsiteX166" fmla="*/ 894772 w 969964"/>
              <a:gd name="connsiteY166" fmla="*/ 784502 h 895350"/>
              <a:gd name="connsiteX167" fmla="*/ 601528 w 969964"/>
              <a:gd name="connsiteY167" fmla="*/ 784502 h 895350"/>
              <a:gd name="connsiteX168" fmla="*/ 612808 w 969964"/>
              <a:gd name="connsiteY168" fmla="*/ 857775 h 895350"/>
              <a:gd name="connsiteX169" fmla="*/ 652280 w 969964"/>
              <a:gd name="connsiteY169" fmla="*/ 857775 h 895350"/>
              <a:gd name="connsiteX170" fmla="*/ 671080 w 969964"/>
              <a:gd name="connsiteY170" fmla="*/ 876562 h 895350"/>
              <a:gd name="connsiteX171" fmla="*/ 652280 w 969964"/>
              <a:gd name="connsiteY171" fmla="*/ 895350 h 895350"/>
              <a:gd name="connsiteX172" fmla="*/ 317680 w 969964"/>
              <a:gd name="connsiteY172" fmla="*/ 895350 h 895350"/>
              <a:gd name="connsiteX173" fmla="*/ 298884 w 969964"/>
              <a:gd name="connsiteY173" fmla="*/ 876562 h 895350"/>
              <a:gd name="connsiteX174" fmla="*/ 317680 w 969964"/>
              <a:gd name="connsiteY174" fmla="*/ 857775 h 895350"/>
              <a:gd name="connsiteX175" fmla="*/ 357156 w 969964"/>
              <a:gd name="connsiteY175" fmla="*/ 857775 h 895350"/>
              <a:gd name="connsiteX176" fmla="*/ 370316 w 969964"/>
              <a:gd name="connsiteY176" fmla="*/ 784502 h 895350"/>
              <a:gd name="connsiteX177" fmla="*/ 75192 w 969964"/>
              <a:gd name="connsiteY177" fmla="*/ 784502 h 895350"/>
              <a:gd name="connsiteX178" fmla="*/ 0 w 969964"/>
              <a:gd name="connsiteY178" fmla="*/ 709351 h 895350"/>
              <a:gd name="connsiteX179" fmla="*/ 0 w 969964"/>
              <a:gd name="connsiteY179" fmla="*/ 149473 h 895350"/>
              <a:gd name="connsiteX180" fmla="*/ 75192 w 969964"/>
              <a:gd name="connsiteY180" fmla="*/ 76200 h 895350"/>
              <a:gd name="connsiteX181" fmla="*/ 578904 w 969964"/>
              <a:gd name="connsiteY181" fmla="*/ 0 h 895350"/>
              <a:gd name="connsiteX182" fmla="*/ 801992 w 969964"/>
              <a:gd name="connsiteY182" fmla="*/ 0 h 895350"/>
              <a:gd name="connsiteX183" fmla="*/ 820738 w 969964"/>
              <a:gd name="connsiteY183" fmla="*/ 18779 h 895350"/>
              <a:gd name="connsiteX184" fmla="*/ 820738 w 969964"/>
              <a:gd name="connsiteY184" fmla="*/ 242257 h 895350"/>
              <a:gd name="connsiteX185" fmla="*/ 809490 w 969964"/>
              <a:gd name="connsiteY185" fmla="*/ 259158 h 895350"/>
              <a:gd name="connsiteX186" fmla="*/ 788868 w 969964"/>
              <a:gd name="connsiteY186" fmla="*/ 255402 h 895350"/>
              <a:gd name="connsiteX187" fmla="*/ 727004 w 969964"/>
              <a:gd name="connsiteY187" fmla="*/ 193430 h 895350"/>
              <a:gd name="connsiteX188" fmla="*/ 702632 w 969964"/>
              <a:gd name="connsiteY188" fmla="*/ 217843 h 895350"/>
              <a:gd name="connsiteX189" fmla="*/ 629520 w 969964"/>
              <a:gd name="connsiteY189" fmla="*/ 292961 h 895350"/>
              <a:gd name="connsiteX190" fmla="*/ 554532 w 969964"/>
              <a:gd name="connsiteY190" fmla="*/ 366202 h 895350"/>
              <a:gd name="connsiteX191" fmla="*/ 554532 w 969964"/>
              <a:gd name="connsiteY191" fmla="*/ 368080 h 895350"/>
              <a:gd name="connsiteX192" fmla="*/ 479546 w 969964"/>
              <a:gd name="connsiteY192" fmla="*/ 441320 h 895350"/>
              <a:gd name="connsiteX193" fmla="*/ 443926 w 969964"/>
              <a:gd name="connsiteY193" fmla="*/ 478879 h 895350"/>
              <a:gd name="connsiteX194" fmla="*/ 415806 w 969964"/>
              <a:gd name="connsiteY194" fmla="*/ 478879 h 895350"/>
              <a:gd name="connsiteX195" fmla="*/ 380186 w 969964"/>
              <a:gd name="connsiteY195" fmla="*/ 441320 h 895350"/>
              <a:gd name="connsiteX196" fmla="*/ 318322 w 969964"/>
              <a:gd name="connsiteY196" fmla="*/ 381225 h 895350"/>
              <a:gd name="connsiteX197" fmla="*/ 256458 w 969964"/>
              <a:gd name="connsiteY197" fmla="*/ 441320 h 895350"/>
              <a:gd name="connsiteX198" fmla="*/ 183344 w 969964"/>
              <a:gd name="connsiteY198" fmla="*/ 516439 h 895350"/>
              <a:gd name="connsiteX199" fmla="*/ 108358 w 969964"/>
              <a:gd name="connsiteY199" fmla="*/ 591557 h 895350"/>
              <a:gd name="connsiteX200" fmla="*/ 95234 w 969964"/>
              <a:gd name="connsiteY200" fmla="*/ 595313 h 895350"/>
              <a:gd name="connsiteX201" fmla="*/ 82112 w 969964"/>
              <a:gd name="connsiteY201" fmla="*/ 591557 h 895350"/>
              <a:gd name="connsiteX202" fmla="*/ 82112 w 969964"/>
              <a:gd name="connsiteY202" fmla="*/ 565266 h 895350"/>
              <a:gd name="connsiteX203" fmla="*/ 305200 w 969964"/>
              <a:gd name="connsiteY203" fmla="*/ 341788 h 895350"/>
              <a:gd name="connsiteX204" fmla="*/ 331444 w 969964"/>
              <a:gd name="connsiteY204" fmla="*/ 341788 h 895350"/>
              <a:gd name="connsiteX205" fmla="*/ 406432 w 969964"/>
              <a:gd name="connsiteY205" fmla="*/ 415029 h 895350"/>
              <a:gd name="connsiteX206" fmla="*/ 428928 w 969964"/>
              <a:gd name="connsiteY206" fmla="*/ 439442 h 895350"/>
              <a:gd name="connsiteX207" fmla="*/ 713880 w 969964"/>
              <a:gd name="connsiteY207" fmla="*/ 153993 h 895350"/>
              <a:gd name="connsiteX208" fmla="*/ 740126 w 969964"/>
              <a:gd name="connsiteY208" fmla="*/ 153993 h 895350"/>
              <a:gd name="connsiteX209" fmla="*/ 783244 w 969964"/>
              <a:gd name="connsiteY209" fmla="*/ 197186 h 895350"/>
              <a:gd name="connsiteX210" fmla="*/ 783244 w 969964"/>
              <a:gd name="connsiteY210" fmla="*/ 37559 h 895350"/>
              <a:gd name="connsiteX211" fmla="*/ 623896 w 969964"/>
              <a:gd name="connsiteY211" fmla="*/ 37559 h 895350"/>
              <a:gd name="connsiteX212" fmla="*/ 667014 w 969964"/>
              <a:gd name="connsiteY212" fmla="*/ 80752 h 895350"/>
              <a:gd name="connsiteX213" fmla="*/ 667014 w 969964"/>
              <a:gd name="connsiteY213" fmla="*/ 107044 h 895350"/>
              <a:gd name="connsiteX214" fmla="*/ 443926 w 969964"/>
              <a:gd name="connsiteY214" fmla="*/ 330521 h 895350"/>
              <a:gd name="connsiteX215" fmla="*/ 415806 w 969964"/>
              <a:gd name="connsiteY215" fmla="*/ 330521 h 895350"/>
              <a:gd name="connsiteX216" fmla="*/ 318322 w 969964"/>
              <a:gd name="connsiteY216" fmla="*/ 230989 h 895350"/>
              <a:gd name="connsiteX217" fmla="*/ 108358 w 969964"/>
              <a:gd name="connsiteY217" fmla="*/ 441320 h 895350"/>
              <a:gd name="connsiteX218" fmla="*/ 82112 w 969964"/>
              <a:gd name="connsiteY218" fmla="*/ 441320 h 895350"/>
              <a:gd name="connsiteX219" fmla="*/ 82112 w 969964"/>
              <a:gd name="connsiteY219" fmla="*/ 415029 h 895350"/>
              <a:gd name="connsiteX220" fmla="*/ 305200 w 969964"/>
              <a:gd name="connsiteY220" fmla="*/ 191552 h 895350"/>
              <a:gd name="connsiteX221" fmla="*/ 331444 w 969964"/>
              <a:gd name="connsiteY221" fmla="*/ 191552 h 895350"/>
              <a:gd name="connsiteX222" fmla="*/ 428928 w 969964"/>
              <a:gd name="connsiteY222" fmla="*/ 291083 h 895350"/>
              <a:gd name="connsiteX223" fmla="*/ 625770 w 969964"/>
              <a:gd name="connsiteY223" fmla="*/ 93898 h 895350"/>
              <a:gd name="connsiteX224" fmla="*/ 565780 w 969964"/>
              <a:gd name="connsiteY224" fmla="*/ 31925 h 895350"/>
              <a:gd name="connsiteX225" fmla="*/ 562032 w 969964"/>
              <a:gd name="connsiteY225" fmla="*/ 11268 h 895350"/>
              <a:gd name="connsiteX226" fmla="*/ 578904 w 969964"/>
              <a:gd name="connsiteY226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969964" h="895350">
                <a:moveTo>
                  <a:pt x="407988" y="784225"/>
                </a:moveTo>
                <a:lnTo>
                  <a:pt x="395288" y="857250"/>
                </a:lnTo>
                <a:lnTo>
                  <a:pt x="574676" y="857250"/>
                </a:lnTo>
                <a:lnTo>
                  <a:pt x="561976" y="784225"/>
                </a:lnTo>
                <a:close/>
                <a:moveTo>
                  <a:pt x="38100" y="671512"/>
                </a:moveTo>
                <a:cubicBezTo>
                  <a:pt x="38100" y="671512"/>
                  <a:pt x="38100" y="671512"/>
                  <a:pt x="38100" y="708819"/>
                </a:cubicBezTo>
                <a:cubicBezTo>
                  <a:pt x="38100" y="729337"/>
                  <a:pt x="55000" y="746125"/>
                  <a:pt x="75652" y="746125"/>
                </a:cubicBezTo>
                <a:cubicBezTo>
                  <a:pt x="75652" y="746125"/>
                  <a:pt x="75652" y="746125"/>
                  <a:pt x="391100" y="746125"/>
                </a:cubicBezTo>
                <a:cubicBezTo>
                  <a:pt x="391100" y="746125"/>
                  <a:pt x="391100" y="746125"/>
                  <a:pt x="578864" y="746125"/>
                </a:cubicBezTo>
                <a:cubicBezTo>
                  <a:pt x="578864" y="746125"/>
                  <a:pt x="578864" y="746125"/>
                  <a:pt x="894308" y="746125"/>
                </a:cubicBezTo>
                <a:cubicBezTo>
                  <a:pt x="914964" y="746125"/>
                  <a:pt x="931864" y="729337"/>
                  <a:pt x="931864" y="708819"/>
                </a:cubicBezTo>
                <a:cubicBezTo>
                  <a:pt x="931864" y="708819"/>
                  <a:pt x="931864" y="708819"/>
                  <a:pt x="931864" y="671512"/>
                </a:cubicBezTo>
                <a:cubicBezTo>
                  <a:pt x="931864" y="671512"/>
                  <a:pt x="931864" y="671512"/>
                  <a:pt x="38100" y="671512"/>
                </a:cubicBezTo>
                <a:close/>
                <a:moveTo>
                  <a:pt x="689770" y="560387"/>
                </a:moveTo>
                <a:cubicBezTo>
                  <a:pt x="699852" y="560387"/>
                  <a:pt x="708028" y="568916"/>
                  <a:pt x="708028" y="579437"/>
                </a:cubicBezTo>
                <a:cubicBezTo>
                  <a:pt x="708028" y="589958"/>
                  <a:pt x="699852" y="598487"/>
                  <a:pt x="689770" y="598487"/>
                </a:cubicBezTo>
                <a:cubicBezTo>
                  <a:pt x="679688" y="598487"/>
                  <a:pt x="671512" y="589958"/>
                  <a:pt x="671512" y="579437"/>
                </a:cubicBezTo>
                <a:cubicBezTo>
                  <a:pt x="671512" y="568916"/>
                  <a:pt x="679688" y="560387"/>
                  <a:pt x="689770" y="560387"/>
                </a:cubicBezTo>
                <a:close/>
                <a:moveTo>
                  <a:pt x="616744" y="560387"/>
                </a:moveTo>
                <a:cubicBezTo>
                  <a:pt x="626828" y="560387"/>
                  <a:pt x="635002" y="568916"/>
                  <a:pt x="635002" y="579437"/>
                </a:cubicBezTo>
                <a:cubicBezTo>
                  <a:pt x="635002" y="589958"/>
                  <a:pt x="626828" y="598487"/>
                  <a:pt x="616744" y="598487"/>
                </a:cubicBezTo>
                <a:cubicBezTo>
                  <a:pt x="606662" y="598487"/>
                  <a:pt x="598488" y="589958"/>
                  <a:pt x="598488" y="579437"/>
                </a:cubicBezTo>
                <a:cubicBezTo>
                  <a:pt x="598488" y="568916"/>
                  <a:pt x="606662" y="560387"/>
                  <a:pt x="616744" y="560387"/>
                </a:cubicBezTo>
                <a:close/>
                <a:moveTo>
                  <a:pt x="541338" y="560387"/>
                </a:moveTo>
                <a:cubicBezTo>
                  <a:pt x="551860" y="560387"/>
                  <a:pt x="560388" y="568916"/>
                  <a:pt x="560388" y="579437"/>
                </a:cubicBezTo>
                <a:cubicBezTo>
                  <a:pt x="560388" y="589958"/>
                  <a:pt x="551860" y="598487"/>
                  <a:pt x="541338" y="598487"/>
                </a:cubicBezTo>
                <a:cubicBezTo>
                  <a:pt x="530816" y="598487"/>
                  <a:pt x="522288" y="589958"/>
                  <a:pt x="522288" y="579437"/>
                </a:cubicBezTo>
                <a:cubicBezTo>
                  <a:pt x="522288" y="568916"/>
                  <a:pt x="530816" y="560387"/>
                  <a:pt x="541338" y="560387"/>
                </a:cubicBezTo>
                <a:close/>
                <a:moveTo>
                  <a:pt x="466726" y="560387"/>
                </a:moveTo>
                <a:cubicBezTo>
                  <a:pt x="477248" y="560387"/>
                  <a:pt x="485776" y="568916"/>
                  <a:pt x="485776" y="579437"/>
                </a:cubicBezTo>
                <a:cubicBezTo>
                  <a:pt x="485776" y="589958"/>
                  <a:pt x="477248" y="598487"/>
                  <a:pt x="466726" y="598487"/>
                </a:cubicBezTo>
                <a:cubicBezTo>
                  <a:pt x="456204" y="598487"/>
                  <a:pt x="447676" y="589958"/>
                  <a:pt x="447676" y="579437"/>
                </a:cubicBezTo>
                <a:cubicBezTo>
                  <a:pt x="447676" y="568916"/>
                  <a:pt x="456204" y="560387"/>
                  <a:pt x="466726" y="560387"/>
                </a:cubicBezTo>
                <a:close/>
                <a:moveTo>
                  <a:pt x="392908" y="560387"/>
                </a:moveTo>
                <a:cubicBezTo>
                  <a:pt x="402992" y="560387"/>
                  <a:pt x="411164" y="568916"/>
                  <a:pt x="411164" y="579437"/>
                </a:cubicBezTo>
                <a:cubicBezTo>
                  <a:pt x="411164" y="589958"/>
                  <a:pt x="402992" y="598487"/>
                  <a:pt x="392908" y="598487"/>
                </a:cubicBezTo>
                <a:cubicBezTo>
                  <a:pt x="382824" y="598487"/>
                  <a:pt x="374652" y="589958"/>
                  <a:pt x="374652" y="579437"/>
                </a:cubicBezTo>
                <a:cubicBezTo>
                  <a:pt x="374652" y="568916"/>
                  <a:pt x="382824" y="560387"/>
                  <a:pt x="392908" y="560387"/>
                </a:cubicBezTo>
                <a:close/>
                <a:moveTo>
                  <a:pt x="317500" y="560387"/>
                </a:moveTo>
                <a:cubicBezTo>
                  <a:pt x="328022" y="560387"/>
                  <a:pt x="336552" y="568916"/>
                  <a:pt x="336552" y="579437"/>
                </a:cubicBezTo>
                <a:cubicBezTo>
                  <a:pt x="336552" y="589958"/>
                  <a:pt x="328022" y="598487"/>
                  <a:pt x="317500" y="598487"/>
                </a:cubicBezTo>
                <a:cubicBezTo>
                  <a:pt x="306980" y="598487"/>
                  <a:pt x="298452" y="589958"/>
                  <a:pt x="298452" y="579437"/>
                </a:cubicBezTo>
                <a:cubicBezTo>
                  <a:pt x="298452" y="568916"/>
                  <a:pt x="306980" y="560387"/>
                  <a:pt x="317500" y="560387"/>
                </a:cubicBezTo>
                <a:close/>
                <a:moveTo>
                  <a:pt x="242888" y="560387"/>
                </a:moveTo>
                <a:cubicBezTo>
                  <a:pt x="253408" y="560387"/>
                  <a:pt x="261938" y="568916"/>
                  <a:pt x="261938" y="579437"/>
                </a:cubicBezTo>
                <a:cubicBezTo>
                  <a:pt x="261938" y="589958"/>
                  <a:pt x="253408" y="598487"/>
                  <a:pt x="242888" y="598487"/>
                </a:cubicBezTo>
                <a:cubicBezTo>
                  <a:pt x="232368" y="598487"/>
                  <a:pt x="223838" y="589958"/>
                  <a:pt x="223838" y="579437"/>
                </a:cubicBezTo>
                <a:cubicBezTo>
                  <a:pt x="223838" y="568916"/>
                  <a:pt x="232368" y="560387"/>
                  <a:pt x="242888" y="560387"/>
                </a:cubicBezTo>
                <a:close/>
                <a:moveTo>
                  <a:pt x="169864" y="560387"/>
                </a:moveTo>
                <a:cubicBezTo>
                  <a:pt x="180384" y="560387"/>
                  <a:pt x="188912" y="568916"/>
                  <a:pt x="188912" y="579437"/>
                </a:cubicBezTo>
                <a:cubicBezTo>
                  <a:pt x="188912" y="589958"/>
                  <a:pt x="180384" y="598487"/>
                  <a:pt x="169864" y="598487"/>
                </a:cubicBezTo>
                <a:cubicBezTo>
                  <a:pt x="159342" y="598487"/>
                  <a:pt x="150812" y="589958"/>
                  <a:pt x="150812" y="579437"/>
                </a:cubicBezTo>
                <a:cubicBezTo>
                  <a:pt x="150812" y="568916"/>
                  <a:pt x="159342" y="560387"/>
                  <a:pt x="169864" y="560387"/>
                </a:cubicBezTo>
                <a:close/>
                <a:moveTo>
                  <a:pt x="689770" y="485775"/>
                </a:moveTo>
                <a:cubicBezTo>
                  <a:pt x="699852" y="485775"/>
                  <a:pt x="708028" y="493949"/>
                  <a:pt x="708028" y="504032"/>
                </a:cubicBezTo>
                <a:cubicBezTo>
                  <a:pt x="708028" y="514115"/>
                  <a:pt x="699852" y="522289"/>
                  <a:pt x="689770" y="522289"/>
                </a:cubicBezTo>
                <a:cubicBezTo>
                  <a:pt x="679688" y="522289"/>
                  <a:pt x="671512" y="514115"/>
                  <a:pt x="671512" y="504032"/>
                </a:cubicBezTo>
                <a:cubicBezTo>
                  <a:pt x="671512" y="493949"/>
                  <a:pt x="679688" y="485775"/>
                  <a:pt x="689770" y="485775"/>
                </a:cubicBezTo>
                <a:close/>
                <a:moveTo>
                  <a:pt x="616744" y="485775"/>
                </a:moveTo>
                <a:cubicBezTo>
                  <a:pt x="626828" y="485775"/>
                  <a:pt x="635002" y="493949"/>
                  <a:pt x="635002" y="504032"/>
                </a:cubicBezTo>
                <a:cubicBezTo>
                  <a:pt x="635002" y="514115"/>
                  <a:pt x="626828" y="522289"/>
                  <a:pt x="616744" y="522289"/>
                </a:cubicBezTo>
                <a:cubicBezTo>
                  <a:pt x="606662" y="522289"/>
                  <a:pt x="598488" y="514115"/>
                  <a:pt x="598488" y="504032"/>
                </a:cubicBezTo>
                <a:cubicBezTo>
                  <a:pt x="598488" y="493949"/>
                  <a:pt x="606662" y="485775"/>
                  <a:pt x="616744" y="485775"/>
                </a:cubicBezTo>
                <a:close/>
                <a:moveTo>
                  <a:pt x="541338" y="485775"/>
                </a:moveTo>
                <a:cubicBezTo>
                  <a:pt x="551860" y="485775"/>
                  <a:pt x="560388" y="493949"/>
                  <a:pt x="560388" y="504032"/>
                </a:cubicBezTo>
                <a:cubicBezTo>
                  <a:pt x="560388" y="514115"/>
                  <a:pt x="551860" y="522289"/>
                  <a:pt x="541338" y="522289"/>
                </a:cubicBezTo>
                <a:cubicBezTo>
                  <a:pt x="530816" y="522289"/>
                  <a:pt x="522288" y="514115"/>
                  <a:pt x="522288" y="504032"/>
                </a:cubicBezTo>
                <a:cubicBezTo>
                  <a:pt x="522288" y="493949"/>
                  <a:pt x="530816" y="485775"/>
                  <a:pt x="541338" y="485775"/>
                </a:cubicBezTo>
                <a:close/>
                <a:moveTo>
                  <a:pt x="466726" y="485775"/>
                </a:moveTo>
                <a:cubicBezTo>
                  <a:pt x="477248" y="485775"/>
                  <a:pt x="485776" y="493949"/>
                  <a:pt x="485776" y="504032"/>
                </a:cubicBezTo>
                <a:cubicBezTo>
                  <a:pt x="485776" y="514115"/>
                  <a:pt x="477248" y="522289"/>
                  <a:pt x="466726" y="522289"/>
                </a:cubicBezTo>
                <a:cubicBezTo>
                  <a:pt x="456204" y="522289"/>
                  <a:pt x="447676" y="514115"/>
                  <a:pt x="447676" y="504032"/>
                </a:cubicBezTo>
                <a:cubicBezTo>
                  <a:pt x="447676" y="493949"/>
                  <a:pt x="456204" y="485775"/>
                  <a:pt x="466726" y="485775"/>
                </a:cubicBezTo>
                <a:close/>
                <a:moveTo>
                  <a:pt x="392908" y="485775"/>
                </a:moveTo>
                <a:cubicBezTo>
                  <a:pt x="402992" y="485775"/>
                  <a:pt x="411164" y="493949"/>
                  <a:pt x="411164" y="504032"/>
                </a:cubicBezTo>
                <a:cubicBezTo>
                  <a:pt x="411164" y="514115"/>
                  <a:pt x="402992" y="522289"/>
                  <a:pt x="392908" y="522289"/>
                </a:cubicBezTo>
                <a:cubicBezTo>
                  <a:pt x="382824" y="522289"/>
                  <a:pt x="374652" y="514115"/>
                  <a:pt x="374652" y="504032"/>
                </a:cubicBezTo>
                <a:cubicBezTo>
                  <a:pt x="374652" y="493949"/>
                  <a:pt x="382824" y="485775"/>
                  <a:pt x="392908" y="485775"/>
                </a:cubicBezTo>
                <a:close/>
                <a:moveTo>
                  <a:pt x="317500" y="485775"/>
                </a:moveTo>
                <a:cubicBezTo>
                  <a:pt x="328022" y="485775"/>
                  <a:pt x="336552" y="493949"/>
                  <a:pt x="336552" y="504032"/>
                </a:cubicBezTo>
                <a:cubicBezTo>
                  <a:pt x="336552" y="514115"/>
                  <a:pt x="328022" y="522289"/>
                  <a:pt x="317500" y="522289"/>
                </a:cubicBezTo>
                <a:cubicBezTo>
                  <a:pt x="306980" y="522289"/>
                  <a:pt x="298452" y="514115"/>
                  <a:pt x="298452" y="504032"/>
                </a:cubicBezTo>
                <a:cubicBezTo>
                  <a:pt x="298452" y="493949"/>
                  <a:pt x="306980" y="485775"/>
                  <a:pt x="317500" y="485775"/>
                </a:cubicBezTo>
                <a:close/>
                <a:moveTo>
                  <a:pt x="242888" y="485775"/>
                </a:moveTo>
                <a:cubicBezTo>
                  <a:pt x="253408" y="485775"/>
                  <a:pt x="261938" y="493949"/>
                  <a:pt x="261938" y="504032"/>
                </a:cubicBezTo>
                <a:cubicBezTo>
                  <a:pt x="261938" y="514115"/>
                  <a:pt x="253408" y="522289"/>
                  <a:pt x="242888" y="522289"/>
                </a:cubicBezTo>
                <a:cubicBezTo>
                  <a:pt x="232368" y="522289"/>
                  <a:pt x="223838" y="514115"/>
                  <a:pt x="223838" y="504032"/>
                </a:cubicBezTo>
                <a:cubicBezTo>
                  <a:pt x="223838" y="493949"/>
                  <a:pt x="232368" y="485775"/>
                  <a:pt x="242888" y="485775"/>
                </a:cubicBezTo>
                <a:close/>
                <a:moveTo>
                  <a:pt x="689770" y="409575"/>
                </a:moveTo>
                <a:cubicBezTo>
                  <a:pt x="699852" y="409575"/>
                  <a:pt x="708028" y="418104"/>
                  <a:pt x="708028" y="428625"/>
                </a:cubicBezTo>
                <a:cubicBezTo>
                  <a:pt x="708028" y="439146"/>
                  <a:pt x="699852" y="447675"/>
                  <a:pt x="689770" y="447675"/>
                </a:cubicBezTo>
                <a:cubicBezTo>
                  <a:pt x="679688" y="447675"/>
                  <a:pt x="671512" y="439146"/>
                  <a:pt x="671512" y="428625"/>
                </a:cubicBezTo>
                <a:cubicBezTo>
                  <a:pt x="671512" y="418104"/>
                  <a:pt x="679688" y="409575"/>
                  <a:pt x="689770" y="409575"/>
                </a:cubicBezTo>
                <a:close/>
                <a:moveTo>
                  <a:pt x="616744" y="409575"/>
                </a:moveTo>
                <a:cubicBezTo>
                  <a:pt x="626828" y="409575"/>
                  <a:pt x="635002" y="418104"/>
                  <a:pt x="635002" y="428625"/>
                </a:cubicBezTo>
                <a:cubicBezTo>
                  <a:pt x="635002" y="439146"/>
                  <a:pt x="626828" y="447675"/>
                  <a:pt x="616744" y="447675"/>
                </a:cubicBezTo>
                <a:cubicBezTo>
                  <a:pt x="606662" y="447675"/>
                  <a:pt x="598488" y="439146"/>
                  <a:pt x="598488" y="428625"/>
                </a:cubicBezTo>
                <a:cubicBezTo>
                  <a:pt x="598488" y="418104"/>
                  <a:pt x="606662" y="409575"/>
                  <a:pt x="616744" y="409575"/>
                </a:cubicBezTo>
                <a:close/>
                <a:moveTo>
                  <a:pt x="541338" y="409575"/>
                </a:moveTo>
                <a:cubicBezTo>
                  <a:pt x="551860" y="409575"/>
                  <a:pt x="560388" y="418104"/>
                  <a:pt x="560388" y="428625"/>
                </a:cubicBezTo>
                <a:cubicBezTo>
                  <a:pt x="560388" y="439146"/>
                  <a:pt x="551860" y="447675"/>
                  <a:pt x="541338" y="447675"/>
                </a:cubicBezTo>
                <a:cubicBezTo>
                  <a:pt x="530816" y="447675"/>
                  <a:pt x="522288" y="439146"/>
                  <a:pt x="522288" y="428625"/>
                </a:cubicBezTo>
                <a:cubicBezTo>
                  <a:pt x="522288" y="418104"/>
                  <a:pt x="530816" y="409575"/>
                  <a:pt x="541338" y="409575"/>
                </a:cubicBezTo>
                <a:close/>
                <a:moveTo>
                  <a:pt x="317500" y="409575"/>
                </a:moveTo>
                <a:cubicBezTo>
                  <a:pt x="328022" y="409575"/>
                  <a:pt x="336552" y="418104"/>
                  <a:pt x="336552" y="428625"/>
                </a:cubicBezTo>
                <a:cubicBezTo>
                  <a:pt x="336552" y="439146"/>
                  <a:pt x="328022" y="447675"/>
                  <a:pt x="317500" y="447675"/>
                </a:cubicBezTo>
                <a:cubicBezTo>
                  <a:pt x="306980" y="447675"/>
                  <a:pt x="298452" y="439146"/>
                  <a:pt x="298452" y="428625"/>
                </a:cubicBezTo>
                <a:cubicBezTo>
                  <a:pt x="298452" y="418104"/>
                  <a:pt x="306980" y="409575"/>
                  <a:pt x="317500" y="409575"/>
                </a:cubicBezTo>
                <a:close/>
                <a:moveTo>
                  <a:pt x="820880" y="336550"/>
                </a:moveTo>
                <a:cubicBezTo>
                  <a:pt x="830224" y="336550"/>
                  <a:pt x="839568" y="344050"/>
                  <a:pt x="839568" y="355301"/>
                </a:cubicBezTo>
                <a:cubicBezTo>
                  <a:pt x="839568" y="355301"/>
                  <a:pt x="839568" y="355301"/>
                  <a:pt x="839568" y="372177"/>
                </a:cubicBezTo>
                <a:cubicBezTo>
                  <a:pt x="839568" y="372177"/>
                  <a:pt x="839568" y="372177"/>
                  <a:pt x="876944" y="372177"/>
                </a:cubicBezTo>
                <a:cubicBezTo>
                  <a:pt x="886288" y="372177"/>
                  <a:pt x="893764" y="381552"/>
                  <a:pt x="893764" y="390927"/>
                </a:cubicBezTo>
                <a:cubicBezTo>
                  <a:pt x="893764" y="402178"/>
                  <a:pt x="886288" y="409678"/>
                  <a:pt x="876944" y="409678"/>
                </a:cubicBezTo>
                <a:cubicBezTo>
                  <a:pt x="876944" y="409678"/>
                  <a:pt x="876944" y="409678"/>
                  <a:pt x="802192" y="409678"/>
                </a:cubicBezTo>
                <a:cubicBezTo>
                  <a:pt x="790978" y="409678"/>
                  <a:pt x="783502" y="419054"/>
                  <a:pt x="783502" y="428429"/>
                </a:cubicBezTo>
                <a:cubicBezTo>
                  <a:pt x="783502" y="439680"/>
                  <a:pt x="790978" y="447180"/>
                  <a:pt x="802192" y="447180"/>
                </a:cubicBezTo>
                <a:cubicBezTo>
                  <a:pt x="802192" y="447180"/>
                  <a:pt x="802192" y="447180"/>
                  <a:pt x="839568" y="447180"/>
                </a:cubicBezTo>
                <a:cubicBezTo>
                  <a:pt x="869470" y="447180"/>
                  <a:pt x="893764" y="471557"/>
                  <a:pt x="893764" y="503434"/>
                </a:cubicBezTo>
                <a:cubicBezTo>
                  <a:pt x="893764" y="533435"/>
                  <a:pt x="869470" y="559686"/>
                  <a:pt x="839568" y="559686"/>
                </a:cubicBezTo>
                <a:cubicBezTo>
                  <a:pt x="839568" y="559686"/>
                  <a:pt x="839568" y="559686"/>
                  <a:pt x="839568" y="578437"/>
                </a:cubicBezTo>
                <a:cubicBezTo>
                  <a:pt x="839568" y="587813"/>
                  <a:pt x="830224" y="595313"/>
                  <a:pt x="820880" y="595313"/>
                </a:cubicBezTo>
                <a:cubicBezTo>
                  <a:pt x="809666" y="595313"/>
                  <a:pt x="802192" y="587813"/>
                  <a:pt x="802192" y="578437"/>
                </a:cubicBezTo>
                <a:cubicBezTo>
                  <a:pt x="802192" y="578437"/>
                  <a:pt x="802192" y="578437"/>
                  <a:pt x="802192" y="559686"/>
                </a:cubicBezTo>
                <a:cubicBezTo>
                  <a:pt x="802192" y="559686"/>
                  <a:pt x="802192" y="559686"/>
                  <a:pt x="764814" y="559686"/>
                </a:cubicBezTo>
                <a:cubicBezTo>
                  <a:pt x="755470" y="559686"/>
                  <a:pt x="746126" y="550311"/>
                  <a:pt x="746126" y="540936"/>
                </a:cubicBezTo>
                <a:cubicBezTo>
                  <a:pt x="746126" y="529685"/>
                  <a:pt x="755470" y="522185"/>
                  <a:pt x="764814" y="522185"/>
                </a:cubicBezTo>
                <a:cubicBezTo>
                  <a:pt x="764814" y="522185"/>
                  <a:pt x="764814" y="522185"/>
                  <a:pt x="839568" y="522185"/>
                </a:cubicBezTo>
                <a:cubicBezTo>
                  <a:pt x="848912" y="522185"/>
                  <a:pt x="858256" y="512809"/>
                  <a:pt x="858256" y="503434"/>
                </a:cubicBezTo>
                <a:cubicBezTo>
                  <a:pt x="858256" y="492183"/>
                  <a:pt x="848912" y="484682"/>
                  <a:pt x="839568" y="484682"/>
                </a:cubicBezTo>
                <a:cubicBezTo>
                  <a:pt x="839568" y="484682"/>
                  <a:pt x="839568" y="484682"/>
                  <a:pt x="802192" y="484682"/>
                </a:cubicBezTo>
                <a:cubicBezTo>
                  <a:pt x="770420" y="484682"/>
                  <a:pt x="746126" y="460306"/>
                  <a:pt x="746126" y="428429"/>
                </a:cubicBezTo>
                <a:cubicBezTo>
                  <a:pt x="746126" y="398428"/>
                  <a:pt x="770420" y="372177"/>
                  <a:pt x="802192" y="372177"/>
                </a:cubicBezTo>
                <a:cubicBezTo>
                  <a:pt x="802192" y="372177"/>
                  <a:pt x="802192" y="372177"/>
                  <a:pt x="802192" y="355301"/>
                </a:cubicBezTo>
                <a:cubicBezTo>
                  <a:pt x="802192" y="344050"/>
                  <a:pt x="809666" y="336550"/>
                  <a:pt x="820880" y="336550"/>
                </a:cubicBezTo>
                <a:close/>
                <a:moveTo>
                  <a:pt x="689770" y="336550"/>
                </a:moveTo>
                <a:cubicBezTo>
                  <a:pt x="699852" y="336550"/>
                  <a:pt x="708028" y="345079"/>
                  <a:pt x="708028" y="355600"/>
                </a:cubicBezTo>
                <a:cubicBezTo>
                  <a:pt x="708028" y="366121"/>
                  <a:pt x="699852" y="374650"/>
                  <a:pt x="689770" y="374650"/>
                </a:cubicBezTo>
                <a:cubicBezTo>
                  <a:pt x="679688" y="374650"/>
                  <a:pt x="671512" y="366121"/>
                  <a:pt x="671512" y="355600"/>
                </a:cubicBezTo>
                <a:cubicBezTo>
                  <a:pt x="671512" y="345079"/>
                  <a:pt x="679688" y="336550"/>
                  <a:pt x="689770" y="336550"/>
                </a:cubicBezTo>
                <a:close/>
                <a:moveTo>
                  <a:pt x="616744" y="336550"/>
                </a:moveTo>
                <a:cubicBezTo>
                  <a:pt x="626828" y="336550"/>
                  <a:pt x="635002" y="345079"/>
                  <a:pt x="635002" y="355600"/>
                </a:cubicBezTo>
                <a:cubicBezTo>
                  <a:pt x="635002" y="366121"/>
                  <a:pt x="626828" y="374650"/>
                  <a:pt x="616744" y="374650"/>
                </a:cubicBezTo>
                <a:cubicBezTo>
                  <a:pt x="606662" y="374650"/>
                  <a:pt x="598488" y="366121"/>
                  <a:pt x="598488" y="355600"/>
                </a:cubicBezTo>
                <a:cubicBezTo>
                  <a:pt x="598488" y="345079"/>
                  <a:pt x="606662" y="336550"/>
                  <a:pt x="616744" y="336550"/>
                </a:cubicBezTo>
                <a:close/>
                <a:moveTo>
                  <a:pt x="689770" y="261937"/>
                </a:moveTo>
                <a:cubicBezTo>
                  <a:pt x="699852" y="261937"/>
                  <a:pt x="708028" y="270466"/>
                  <a:pt x="708028" y="280987"/>
                </a:cubicBezTo>
                <a:cubicBezTo>
                  <a:pt x="708028" y="291508"/>
                  <a:pt x="699852" y="300037"/>
                  <a:pt x="689770" y="300037"/>
                </a:cubicBezTo>
                <a:cubicBezTo>
                  <a:pt x="679688" y="300037"/>
                  <a:pt x="671512" y="291508"/>
                  <a:pt x="671512" y="280987"/>
                </a:cubicBezTo>
                <a:cubicBezTo>
                  <a:pt x="671512" y="270466"/>
                  <a:pt x="679688" y="261937"/>
                  <a:pt x="689770" y="261937"/>
                </a:cubicBezTo>
                <a:close/>
                <a:moveTo>
                  <a:pt x="75192" y="76200"/>
                </a:moveTo>
                <a:cubicBezTo>
                  <a:pt x="75192" y="76200"/>
                  <a:pt x="75192" y="76200"/>
                  <a:pt x="560172" y="76200"/>
                </a:cubicBezTo>
                <a:cubicBezTo>
                  <a:pt x="569572" y="76200"/>
                  <a:pt x="578972" y="83715"/>
                  <a:pt x="578972" y="94988"/>
                </a:cubicBezTo>
                <a:cubicBezTo>
                  <a:pt x="578972" y="104382"/>
                  <a:pt x="569572" y="113776"/>
                  <a:pt x="560172" y="113776"/>
                </a:cubicBezTo>
                <a:cubicBezTo>
                  <a:pt x="560172" y="113776"/>
                  <a:pt x="560172" y="113776"/>
                  <a:pt x="75192" y="113776"/>
                </a:cubicBezTo>
                <a:cubicBezTo>
                  <a:pt x="54512" y="113776"/>
                  <a:pt x="37596" y="130685"/>
                  <a:pt x="37596" y="149473"/>
                </a:cubicBezTo>
                <a:cubicBezTo>
                  <a:pt x="37596" y="149473"/>
                  <a:pt x="37596" y="149473"/>
                  <a:pt x="37596" y="634199"/>
                </a:cubicBezTo>
                <a:cubicBezTo>
                  <a:pt x="37596" y="634199"/>
                  <a:pt x="37596" y="634199"/>
                  <a:pt x="932368" y="634199"/>
                </a:cubicBezTo>
                <a:cubicBezTo>
                  <a:pt x="932368" y="634199"/>
                  <a:pt x="932368" y="634199"/>
                  <a:pt x="932368" y="149473"/>
                </a:cubicBezTo>
                <a:cubicBezTo>
                  <a:pt x="932368" y="130685"/>
                  <a:pt x="915448" y="113776"/>
                  <a:pt x="894772" y="113776"/>
                </a:cubicBezTo>
                <a:cubicBezTo>
                  <a:pt x="894772" y="113776"/>
                  <a:pt x="894772" y="113776"/>
                  <a:pt x="877856" y="113776"/>
                </a:cubicBezTo>
                <a:cubicBezTo>
                  <a:pt x="866576" y="113776"/>
                  <a:pt x="859056" y="104382"/>
                  <a:pt x="859056" y="94988"/>
                </a:cubicBezTo>
                <a:cubicBezTo>
                  <a:pt x="859056" y="83715"/>
                  <a:pt x="866576" y="76200"/>
                  <a:pt x="877856" y="76200"/>
                </a:cubicBezTo>
                <a:cubicBezTo>
                  <a:pt x="877856" y="76200"/>
                  <a:pt x="877856" y="76200"/>
                  <a:pt x="894772" y="76200"/>
                </a:cubicBezTo>
                <a:cubicBezTo>
                  <a:pt x="936128" y="76200"/>
                  <a:pt x="969964" y="110018"/>
                  <a:pt x="969964" y="149473"/>
                </a:cubicBezTo>
                <a:cubicBezTo>
                  <a:pt x="969964" y="149473"/>
                  <a:pt x="969964" y="149473"/>
                  <a:pt x="969964" y="709351"/>
                </a:cubicBezTo>
                <a:cubicBezTo>
                  <a:pt x="969964" y="750684"/>
                  <a:pt x="936128" y="784502"/>
                  <a:pt x="894772" y="784502"/>
                </a:cubicBezTo>
                <a:cubicBezTo>
                  <a:pt x="894772" y="784502"/>
                  <a:pt x="894772" y="784502"/>
                  <a:pt x="601528" y="784502"/>
                </a:cubicBezTo>
                <a:cubicBezTo>
                  <a:pt x="601528" y="784502"/>
                  <a:pt x="601528" y="784502"/>
                  <a:pt x="612808" y="857775"/>
                </a:cubicBezTo>
                <a:cubicBezTo>
                  <a:pt x="612808" y="857775"/>
                  <a:pt x="612808" y="857775"/>
                  <a:pt x="652280" y="857775"/>
                </a:cubicBezTo>
                <a:cubicBezTo>
                  <a:pt x="663560" y="857775"/>
                  <a:pt x="671080" y="867168"/>
                  <a:pt x="671080" y="876562"/>
                </a:cubicBezTo>
                <a:cubicBezTo>
                  <a:pt x="671080" y="887835"/>
                  <a:pt x="663560" y="895350"/>
                  <a:pt x="652280" y="895350"/>
                </a:cubicBezTo>
                <a:cubicBezTo>
                  <a:pt x="652280" y="895350"/>
                  <a:pt x="652280" y="895350"/>
                  <a:pt x="317680" y="895350"/>
                </a:cubicBezTo>
                <a:cubicBezTo>
                  <a:pt x="308284" y="895350"/>
                  <a:pt x="298884" y="887835"/>
                  <a:pt x="298884" y="876562"/>
                </a:cubicBezTo>
                <a:cubicBezTo>
                  <a:pt x="298884" y="867168"/>
                  <a:pt x="308284" y="857775"/>
                  <a:pt x="317680" y="857775"/>
                </a:cubicBezTo>
                <a:cubicBezTo>
                  <a:pt x="317680" y="857775"/>
                  <a:pt x="317680" y="857775"/>
                  <a:pt x="357156" y="857775"/>
                </a:cubicBezTo>
                <a:cubicBezTo>
                  <a:pt x="357156" y="857775"/>
                  <a:pt x="357156" y="857775"/>
                  <a:pt x="370316" y="784502"/>
                </a:cubicBezTo>
                <a:cubicBezTo>
                  <a:pt x="370316" y="784502"/>
                  <a:pt x="370316" y="784502"/>
                  <a:pt x="75192" y="784502"/>
                </a:cubicBezTo>
                <a:cubicBezTo>
                  <a:pt x="33836" y="784502"/>
                  <a:pt x="0" y="750684"/>
                  <a:pt x="0" y="709351"/>
                </a:cubicBezTo>
                <a:cubicBezTo>
                  <a:pt x="0" y="709351"/>
                  <a:pt x="0" y="709351"/>
                  <a:pt x="0" y="149473"/>
                </a:cubicBezTo>
                <a:cubicBezTo>
                  <a:pt x="0" y="110018"/>
                  <a:pt x="33836" y="76200"/>
                  <a:pt x="75192" y="76200"/>
                </a:cubicBezTo>
                <a:close/>
                <a:moveTo>
                  <a:pt x="578904" y="0"/>
                </a:moveTo>
                <a:cubicBezTo>
                  <a:pt x="578904" y="0"/>
                  <a:pt x="578904" y="0"/>
                  <a:pt x="801992" y="0"/>
                </a:cubicBezTo>
                <a:cubicBezTo>
                  <a:pt x="811364" y="0"/>
                  <a:pt x="820738" y="9390"/>
                  <a:pt x="820738" y="18779"/>
                </a:cubicBezTo>
                <a:cubicBezTo>
                  <a:pt x="820738" y="18779"/>
                  <a:pt x="820738" y="18779"/>
                  <a:pt x="820738" y="242257"/>
                </a:cubicBezTo>
                <a:cubicBezTo>
                  <a:pt x="820738" y="249768"/>
                  <a:pt x="815114" y="257280"/>
                  <a:pt x="809490" y="259158"/>
                </a:cubicBezTo>
                <a:cubicBezTo>
                  <a:pt x="801992" y="262914"/>
                  <a:pt x="794492" y="261036"/>
                  <a:pt x="788868" y="255402"/>
                </a:cubicBezTo>
                <a:cubicBezTo>
                  <a:pt x="788868" y="255402"/>
                  <a:pt x="788868" y="255402"/>
                  <a:pt x="727004" y="193430"/>
                </a:cubicBezTo>
                <a:cubicBezTo>
                  <a:pt x="727004" y="193430"/>
                  <a:pt x="727004" y="193430"/>
                  <a:pt x="702632" y="217843"/>
                </a:cubicBezTo>
                <a:cubicBezTo>
                  <a:pt x="702632" y="217843"/>
                  <a:pt x="702632" y="217843"/>
                  <a:pt x="629520" y="292961"/>
                </a:cubicBezTo>
                <a:cubicBezTo>
                  <a:pt x="629520" y="292961"/>
                  <a:pt x="629520" y="292961"/>
                  <a:pt x="554532" y="366202"/>
                </a:cubicBezTo>
                <a:cubicBezTo>
                  <a:pt x="554532" y="368080"/>
                  <a:pt x="554532" y="368080"/>
                  <a:pt x="554532" y="368080"/>
                </a:cubicBezTo>
                <a:cubicBezTo>
                  <a:pt x="554532" y="368080"/>
                  <a:pt x="554532" y="368080"/>
                  <a:pt x="479546" y="441320"/>
                </a:cubicBezTo>
                <a:cubicBezTo>
                  <a:pt x="479546" y="441320"/>
                  <a:pt x="479546" y="441320"/>
                  <a:pt x="443926" y="478879"/>
                </a:cubicBezTo>
                <a:cubicBezTo>
                  <a:pt x="436428" y="486392"/>
                  <a:pt x="423304" y="486392"/>
                  <a:pt x="415806" y="478879"/>
                </a:cubicBezTo>
                <a:cubicBezTo>
                  <a:pt x="415806" y="478879"/>
                  <a:pt x="415806" y="478879"/>
                  <a:pt x="380186" y="441320"/>
                </a:cubicBezTo>
                <a:cubicBezTo>
                  <a:pt x="380186" y="441320"/>
                  <a:pt x="380186" y="441320"/>
                  <a:pt x="318322" y="381225"/>
                </a:cubicBezTo>
                <a:cubicBezTo>
                  <a:pt x="318322" y="381225"/>
                  <a:pt x="318322" y="381225"/>
                  <a:pt x="256458" y="441320"/>
                </a:cubicBezTo>
                <a:cubicBezTo>
                  <a:pt x="256458" y="441320"/>
                  <a:pt x="256458" y="441320"/>
                  <a:pt x="183344" y="516439"/>
                </a:cubicBezTo>
                <a:cubicBezTo>
                  <a:pt x="183344" y="516439"/>
                  <a:pt x="183344" y="516439"/>
                  <a:pt x="108358" y="591557"/>
                </a:cubicBezTo>
                <a:cubicBezTo>
                  <a:pt x="104608" y="595313"/>
                  <a:pt x="100858" y="595313"/>
                  <a:pt x="95234" y="595313"/>
                </a:cubicBezTo>
                <a:cubicBezTo>
                  <a:pt x="89610" y="595313"/>
                  <a:pt x="85862" y="595313"/>
                  <a:pt x="82112" y="591557"/>
                </a:cubicBezTo>
                <a:cubicBezTo>
                  <a:pt x="74612" y="584045"/>
                  <a:pt x="74612" y="570900"/>
                  <a:pt x="82112" y="565266"/>
                </a:cubicBezTo>
                <a:cubicBezTo>
                  <a:pt x="82112" y="565266"/>
                  <a:pt x="82112" y="565266"/>
                  <a:pt x="305200" y="341788"/>
                </a:cubicBezTo>
                <a:cubicBezTo>
                  <a:pt x="312698" y="334276"/>
                  <a:pt x="323946" y="334276"/>
                  <a:pt x="331444" y="341788"/>
                </a:cubicBezTo>
                <a:cubicBezTo>
                  <a:pt x="331444" y="341788"/>
                  <a:pt x="331444" y="341788"/>
                  <a:pt x="406432" y="415029"/>
                </a:cubicBezTo>
                <a:cubicBezTo>
                  <a:pt x="406432" y="415029"/>
                  <a:pt x="406432" y="415029"/>
                  <a:pt x="428928" y="439442"/>
                </a:cubicBezTo>
                <a:cubicBezTo>
                  <a:pt x="428928" y="439442"/>
                  <a:pt x="428928" y="439442"/>
                  <a:pt x="713880" y="153993"/>
                </a:cubicBezTo>
                <a:cubicBezTo>
                  <a:pt x="721380" y="148359"/>
                  <a:pt x="732628" y="148359"/>
                  <a:pt x="740126" y="153993"/>
                </a:cubicBezTo>
                <a:cubicBezTo>
                  <a:pt x="740126" y="153993"/>
                  <a:pt x="740126" y="153993"/>
                  <a:pt x="783244" y="197186"/>
                </a:cubicBezTo>
                <a:cubicBezTo>
                  <a:pt x="783244" y="197186"/>
                  <a:pt x="783244" y="197186"/>
                  <a:pt x="783244" y="37559"/>
                </a:cubicBezTo>
                <a:cubicBezTo>
                  <a:pt x="783244" y="37559"/>
                  <a:pt x="783244" y="37559"/>
                  <a:pt x="623896" y="37559"/>
                </a:cubicBezTo>
                <a:cubicBezTo>
                  <a:pt x="623896" y="37559"/>
                  <a:pt x="623896" y="37559"/>
                  <a:pt x="667014" y="80752"/>
                </a:cubicBezTo>
                <a:cubicBezTo>
                  <a:pt x="672638" y="88264"/>
                  <a:pt x="672638" y="99532"/>
                  <a:pt x="667014" y="107044"/>
                </a:cubicBezTo>
                <a:cubicBezTo>
                  <a:pt x="667014" y="107044"/>
                  <a:pt x="667014" y="107044"/>
                  <a:pt x="443926" y="330521"/>
                </a:cubicBezTo>
                <a:cubicBezTo>
                  <a:pt x="436428" y="338032"/>
                  <a:pt x="423304" y="338032"/>
                  <a:pt x="415806" y="330521"/>
                </a:cubicBezTo>
                <a:cubicBezTo>
                  <a:pt x="415806" y="330521"/>
                  <a:pt x="415806" y="330521"/>
                  <a:pt x="318322" y="230989"/>
                </a:cubicBezTo>
                <a:cubicBezTo>
                  <a:pt x="318322" y="230989"/>
                  <a:pt x="318322" y="230989"/>
                  <a:pt x="108358" y="441320"/>
                </a:cubicBezTo>
                <a:cubicBezTo>
                  <a:pt x="100858" y="448832"/>
                  <a:pt x="89610" y="448832"/>
                  <a:pt x="82112" y="441320"/>
                </a:cubicBezTo>
                <a:cubicBezTo>
                  <a:pt x="74612" y="433808"/>
                  <a:pt x="74612" y="422541"/>
                  <a:pt x="82112" y="415029"/>
                </a:cubicBezTo>
                <a:cubicBezTo>
                  <a:pt x="82112" y="415029"/>
                  <a:pt x="82112" y="415029"/>
                  <a:pt x="305200" y="191552"/>
                </a:cubicBezTo>
                <a:cubicBezTo>
                  <a:pt x="312698" y="184040"/>
                  <a:pt x="323946" y="184040"/>
                  <a:pt x="331444" y="191552"/>
                </a:cubicBezTo>
                <a:cubicBezTo>
                  <a:pt x="331444" y="191552"/>
                  <a:pt x="331444" y="191552"/>
                  <a:pt x="428928" y="291083"/>
                </a:cubicBezTo>
                <a:cubicBezTo>
                  <a:pt x="428928" y="291083"/>
                  <a:pt x="428928" y="291083"/>
                  <a:pt x="625770" y="93898"/>
                </a:cubicBezTo>
                <a:lnTo>
                  <a:pt x="565780" y="31925"/>
                </a:lnTo>
                <a:cubicBezTo>
                  <a:pt x="560156" y="26291"/>
                  <a:pt x="558282" y="18779"/>
                  <a:pt x="562032" y="11268"/>
                </a:cubicBezTo>
                <a:cubicBezTo>
                  <a:pt x="563906" y="5634"/>
                  <a:pt x="571404" y="0"/>
                  <a:pt x="5789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4" name="Freeform: Shape 393">
            <a:extLst>
              <a:ext uri="{FF2B5EF4-FFF2-40B4-BE49-F238E27FC236}">
                <a16:creationId xmlns:a16="http://schemas.microsoft.com/office/drawing/2014/main" id="{D174B37A-1DCC-4485-B238-B33A5B2FADDF}"/>
              </a:ext>
            </a:extLst>
          </p:cNvPr>
          <p:cNvSpPr>
            <a:spLocks/>
          </p:cNvSpPr>
          <p:nvPr/>
        </p:nvSpPr>
        <p:spPr bwMode="auto">
          <a:xfrm>
            <a:off x="8675639" y="3243387"/>
            <a:ext cx="482904" cy="409161"/>
          </a:xfrm>
          <a:custGeom>
            <a:avLst/>
            <a:gdLst>
              <a:gd name="connsiteX0" fmla="*/ 408780 w 966786"/>
              <a:gd name="connsiteY0" fmla="*/ 669925 h 819150"/>
              <a:gd name="connsiteX1" fmla="*/ 427036 w 966786"/>
              <a:gd name="connsiteY1" fmla="*/ 688814 h 819150"/>
              <a:gd name="connsiteX2" fmla="*/ 427036 w 966786"/>
              <a:gd name="connsiteY2" fmla="*/ 800261 h 819150"/>
              <a:gd name="connsiteX3" fmla="*/ 408780 w 966786"/>
              <a:gd name="connsiteY3" fmla="*/ 819150 h 819150"/>
              <a:gd name="connsiteX4" fmla="*/ 390524 w 966786"/>
              <a:gd name="connsiteY4" fmla="*/ 800261 h 819150"/>
              <a:gd name="connsiteX5" fmla="*/ 390524 w 966786"/>
              <a:gd name="connsiteY5" fmla="*/ 688814 h 819150"/>
              <a:gd name="connsiteX6" fmla="*/ 408780 w 966786"/>
              <a:gd name="connsiteY6" fmla="*/ 669925 h 819150"/>
              <a:gd name="connsiteX7" fmla="*/ 110330 w 966786"/>
              <a:gd name="connsiteY7" fmla="*/ 669925 h 819150"/>
              <a:gd name="connsiteX8" fmla="*/ 128588 w 966786"/>
              <a:gd name="connsiteY8" fmla="*/ 688814 h 819150"/>
              <a:gd name="connsiteX9" fmla="*/ 128588 w 966786"/>
              <a:gd name="connsiteY9" fmla="*/ 800261 h 819150"/>
              <a:gd name="connsiteX10" fmla="*/ 110330 w 966786"/>
              <a:gd name="connsiteY10" fmla="*/ 819150 h 819150"/>
              <a:gd name="connsiteX11" fmla="*/ 92074 w 966786"/>
              <a:gd name="connsiteY11" fmla="*/ 800261 h 819150"/>
              <a:gd name="connsiteX12" fmla="*/ 92074 w 966786"/>
              <a:gd name="connsiteY12" fmla="*/ 688814 h 819150"/>
              <a:gd name="connsiteX13" fmla="*/ 110330 w 966786"/>
              <a:gd name="connsiteY13" fmla="*/ 669925 h 819150"/>
              <a:gd name="connsiteX14" fmla="*/ 159294 w 966786"/>
              <a:gd name="connsiteY14" fmla="*/ 522577 h 819150"/>
              <a:gd name="connsiteX15" fmla="*/ 179908 w 966786"/>
              <a:gd name="connsiteY15" fmla="*/ 528208 h 819150"/>
              <a:gd name="connsiteX16" fmla="*/ 258618 w 966786"/>
              <a:gd name="connsiteY16" fmla="*/ 607044 h 819150"/>
              <a:gd name="connsiteX17" fmla="*/ 339202 w 966786"/>
              <a:gd name="connsiteY17" fmla="*/ 528208 h 819150"/>
              <a:gd name="connsiteX18" fmla="*/ 357944 w 966786"/>
              <a:gd name="connsiteY18" fmla="*/ 522577 h 819150"/>
              <a:gd name="connsiteX19" fmla="*/ 459142 w 966786"/>
              <a:gd name="connsiteY19" fmla="*/ 560118 h 819150"/>
              <a:gd name="connsiteX20" fmla="*/ 519112 w 966786"/>
              <a:gd name="connsiteY20" fmla="*/ 648339 h 819150"/>
              <a:gd name="connsiteX21" fmla="*/ 519112 w 966786"/>
              <a:gd name="connsiteY21" fmla="*/ 800380 h 819150"/>
              <a:gd name="connsiteX22" fmla="*/ 500372 w 966786"/>
              <a:gd name="connsiteY22" fmla="*/ 819150 h 819150"/>
              <a:gd name="connsiteX23" fmla="*/ 481630 w 966786"/>
              <a:gd name="connsiteY23" fmla="*/ 800380 h 819150"/>
              <a:gd name="connsiteX24" fmla="*/ 481630 w 966786"/>
              <a:gd name="connsiteY24" fmla="*/ 648339 h 819150"/>
              <a:gd name="connsiteX25" fmla="*/ 446024 w 966786"/>
              <a:gd name="connsiteY25" fmla="*/ 595782 h 819150"/>
              <a:gd name="connsiteX26" fmla="*/ 356070 w 966786"/>
              <a:gd name="connsiteY26" fmla="*/ 561995 h 819150"/>
              <a:gd name="connsiteX27" fmla="*/ 271736 w 966786"/>
              <a:gd name="connsiteY27" fmla="*/ 646462 h 819150"/>
              <a:gd name="connsiteX28" fmla="*/ 245500 w 966786"/>
              <a:gd name="connsiteY28" fmla="*/ 646462 h 819150"/>
              <a:gd name="connsiteX29" fmla="*/ 161168 w 966786"/>
              <a:gd name="connsiteY29" fmla="*/ 561995 h 819150"/>
              <a:gd name="connsiteX30" fmla="*/ 73088 w 966786"/>
              <a:gd name="connsiteY30" fmla="*/ 595782 h 819150"/>
              <a:gd name="connsiteX31" fmla="*/ 35606 w 966786"/>
              <a:gd name="connsiteY31" fmla="*/ 648339 h 819150"/>
              <a:gd name="connsiteX32" fmla="*/ 35606 w 966786"/>
              <a:gd name="connsiteY32" fmla="*/ 800380 h 819150"/>
              <a:gd name="connsiteX33" fmla="*/ 16866 w 966786"/>
              <a:gd name="connsiteY33" fmla="*/ 819150 h 819150"/>
              <a:gd name="connsiteX34" fmla="*/ 0 w 966786"/>
              <a:gd name="connsiteY34" fmla="*/ 800380 h 819150"/>
              <a:gd name="connsiteX35" fmla="*/ 0 w 966786"/>
              <a:gd name="connsiteY35" fmla="*/ 648339 h 819150"/>
              <a:gd name="connsiteX36" fmla="*/ 59968 w 966786"/>
              <a:gd name="connsiteY36" fmla="*/ 560118 h 819150"/>
              <a:gd name="connsiteX37" fmla="*/ 159294 w 966786"/>
              <a:gd name="connsiteY37" fmla="*/ 522577 h 819150"/>
              <a:gd name="connsiteX38" fmla="*/ 463086 w 966786"/>
              <a:gd name="connsiteY38" fmla="*/ 298450 h 819150"/>
              <a:gd name="connsiteX39" fmla="*/ 576422 w 966786"/>
              <a:gd name="connsiteY39" fmla="*/ 298450 h 819150"/>
              <a:gd name="connsiteX40" fmla="*/ 595312 w 966786"/>
              <a:gd name="connsiteY40" fmla="*/ 317668 h 819150"/>
              <a:gd name="connsiteX41" fmla="*/ 576422 w 966786"/>
              <a:gd name="connsiteY41" fmla="*/ 334963 h 819150"/>
              <a:gd name="connsiteX42" fmla="*/ 463086 w 966786"/>
              <a:gd name="connsiteY42" fmla="*/ 334963 h 819150"/>
              <a:gd name="connsiteX43" fmla="*/ 446086 w 966786"/>
              <a:gd name="connsiteY43" fmla="*/ 317668 h 819150"/>
              <a:gd name="connsiteX44" fmla="*/ 463086 w 966786"/>
              <a:gd name="connsiteY44" fmla="*/ 298450 h 819150"/>
              <a:gd name="connsiteX45" fmla="*/ 259556 w 966786"/>
              <a:gd name="connsiteY45" fmla="*/ 261937 h 819150"/>
              <a:gd name="connsiteX46" fmla="*/ 147636 w 966786"/>
              <a:gd name="connsiteY46" fmla="*/ 373062 h 819150"/>
              <a:gd name="connsiteX47" fmla="*/ 259556 w 966786"/>
              <a:gd name="connsiteY47" fmla="*/ 484187 h 819150"/>
              <a:gd name="connsiteX48" fmla="*/ 371474 w 966786"/>
              <a:gd name="connsiteY48" fmla="*/ 373062 h 819150"/>
              <a:gd name="connsiteX49" fmla="*/ 259556 w 966786"/>
              <a:gd name="connsiteY49" fmla="*/ 261937 h 819150"/>
              <a:gd name="connsiteX50" fmla="*/ 463014 w 966786"/>
              <a:gd name="connsiteY50" fmla="*/ 223837 h 819150"/>
              <a:gd name="connsiteX51" fmla="*/ 651114 w 966786"/>
              <a:gd name="connsiteY51" fmla="*/ 223837 h 819150"/>
              <a:gd name="connsiteX52" fmla="*/ 669924 w 966786"/>
              <a:gd name="connsiteY52" fmla="*/ 242887 h 819150"/>
              <a:gd name="connsiteX53" fmla="*/ 651114 w 966786"/>
              <a:gd name="connsiteY53" fmla="*/ 261937 h 819150"/>
              <a:gd name="connsiteX54" fmla="*/ 463014 w 966786"/>
              <a:gd name="connsiteY54" fmla="*/ 261937 h 819150"/>
              <a:gd name="connsiteX55" fmla="*/ 446086 w 966786"/>
              <a:gd name="connsiteY55" fmla="*/ 242887 h 819150"/>
              <a:gd name="connsiteX56" fmla="*/ 463014 w 966786"/>
              <a:gd name="connsiteY56" fmla="*/ 223837 h 819150"/>
              <a:gd name="connsiteX57" fmla="*/ 463014 w 966786"/>
              <a:gd name="connsiteY57" fmla="*/ 149225 h 819150"/>
              <a:gd name="connsiteX58" fmla="*/ 651114 w 966786"/>
              <a:gd name="connsiteY58" fmla="*/ 149225 h 819150"/>
              <a:gd name="connsiteX59" fmla="*/ 669924 w 966786"/>
              <a:gd name="connsiteY59" fmla="*/ 167481 h 819150"/>
              <a:gd name="connsiteX60" fmla="*/ 651114 w 966786"/>
              <a:gd name="connsiteY60" fmla="*/ 185738 h 819150"/>
              <a:gd name="connsiteX61" fmla="*/ 463014 w 966786"/>
              <a:gd name="connsiteY61" fmla="*/ 185738 h 819150"/>
              <a:gd name="connsiteX62" fmla="*/ 446086 w 966786"/>
              <a:gd name="connsiteY62" fmla="*/ 167481 h 819150"/>
              <a:gd name="connsiteX63" fmla="*/ 463014 w 966786"/>
              <a:gd name="connsiteY63" fmla="*/ 149225 h 819150"/>
              <a:gd name="connsiteX64" fmla="*/ 780256 w 966786"/>
              <a:gd name="connsiteY64" fmla="*/ 111125 h 819150"/>
              <a:gd name="connsiteX65" fmla="*/ 799108 w 966786"/>
              <a:gd name="connsiteY65" fmla="*/ 129855 h 819150"/>
              <a:gd name="connsiteX66" fmla="*/ 799108 w 966786"/>
              <a:gd name="connsiteY66" fmla="*/ 148585 h 819150"/>
              <a:gd name="connsiteX67" fmla="*/ 836810 w 966786"/>
              <a:gd name="connsiteY67" fmla="*/ 148585 h 819150"/>
              <a:gd name="connsiteX68" fmla="*/ 855662 w 966786"/>
              <a:gd name="connsiteY68" fmla="*/ 167316 h 819150"/>
              <a:gd name="connsiteX69" fmla="*/ 836810 w 966786"/>
              <a:gd name="connsiteY69" fmla="*/ 186046 h 819150"/>
              <a:gd name="connsiteX70" fmla="*/ 761404 w 966786"/>
              <a:gd name="connsiteY70" fmla="*/ 186046 h 819150"/>
              <a:gd name="connsiteX71" fmla="*/ 742552 w 966786"/>
              <a:gd name="connsiteY71" fmla="*/ 204776 h 819150"/>
              <a:gd name="connsiteX72" fmla="*/ 761404 w 966786"/>
              <a:gd name="connsiteY72" fmla="*/ 223506 h 819150"/>
              <a:gd name="connsiteX73" fmla="*/ 799108 w 966786"/>
              <a:gd name="connsiteY73" fmla="*/ 223506 h 819150"/>
              <a:gd name="connsiteX74" fmla="*/ 855662 w 966786"/>
              <a:gd name="connsiteY74" fmla="*/ 279697 h 819150"/>
              <a:gd name="connsiteX75" fmla="*/ 799108 w 966786"/>
              <a:gd name="connsiteY75" fmla="*/ 334015 h 819150"/>
              <a:gd name="connsiteX76" fmla="*/ 799108 w 966786"/>
              <a:gd name="connsiteY76" fmla="*/ 352745 h 819150"/>
              <a:gd name="connsiteX77" fmla="*/ 780256 w 966786"/>
              <a:gd name="connsiteY77" fmla="*/ 371475 h 819150"/>
              <a:gd name="connsiteX78" fmla="*/ 761404 w 966786"/>
              <a:gd name="connsiteY78" fmla="*/ 352745 h 819150"/>
              <a:gd name="connsiteX79" fmla="*/ 761404 w 966786"/>
              <a:gd name="connsiteY79" fmla="*/ 334015 h 819150"/>
              <a:gd name="connsiteX80" fmla="*/ 723700 w 966786"/>
              <a:gd name="connsiteY80" fmla="*/ 334015 h 819150"/>
              <a:gd name="connsiteX81" fmla="*/ 704848 w 966786"/>
              <a:gd name="connsiteY81" fmla="*/ 317158 h 819150"/>
              <a:gd name="connsiteX82" fmla="*/ 723700 w 966786"/>
              <a:gd name="connsiteY82" fmla="*/ 298427 h 819150"/>
              <a:gd name="connsiteX83" fmla="*/ 799108 w 966786"/>
              <a:gd name="connsiteY83" fmla="*/ 298427 h 819150"/>
              <a:gd name="connsiteX84" fmla="*/ 817958 w 966786"/>
              <a:gd name="connsiteY84" fmla="*/ 279697 h 819150"/>
              <a:gd name="connsiteX85" fmla="*/ 799108 w 966786"/>
              <a:gd name="connsiteY85" fmla="*/ 260966 h 819150"/>
              <a:gd name="connsiteX86" fmla="*/ 761404 w 966786"/>
              <a:gd name="connsiteY86" fmla="*/ 260966 h 819150"/>
              <a:gd name="connsiteX87" fmla="*/ 704848 w 966786"/>
              <a:gd name="connsiteY87" fmla="*/ 204776 h 819150"/>
              <a:gd name="connsiteX88" fmla="*/ 761404 w 966786"/>
              <a:gd name="connsiteY88" fmla="*/ 148585 h 819150"/>
              <a:gd name="connsiteX89" fmla="*/ 761404 w 966786"/>
              <a:gd name="connsiteY89" fmla="*/ 129855 h 819150"/>
              <a:gd name="connsiteX90" fmla="*/ 780256 w 966786"/>
              <a:gd name="connsiteY90" fmla="*/ 111125 h 819150"/>
              <a:gd name="connsiteX91" fmla="*/ 389646 w 966786"/>
              <a:gd name="connsiteY91" fmla="*/ 0 h 819150"/>
              <a:gd name="connsiteX92" fmla="*/ 874670 w 966786"/>
              <a:gd name="connsiteY92" fmla="*/ 0 h 819150"/>
              <a:gd name="connsiteX93" fmla="*/ 966786 w 966786"/>
              <a:gd name="connsiteY93" fmla="*/ 93898 h 819150"/>
              <a:gd name="connsiteX94" fmla="*/ 966786 w 966786"/>
              <a:gd name="connsiteY94" fmla="*/ 390616 h 819150"/>
              <a:gd name="connsiteX95" fmla="*/ 874670 w 966786"/>
              <a:gd name="connsiteY95" fmla="*/ 484514 h 819150"/>
              <a:gd name="connsiteX96" fmla="*/ 696076 w 966786"/>
              <a:gd name="connsiteY96" fmla="*/ 484514 h 819150"/>
              <a:gd name="connsiteX97" fmla="*/ 588920 w 966786"/>
              <a:gd name="connsiteY97" fmla="*/ 589679 h 819150"/>
              <a:gd name="connsiteX98" fmla="*/ 575760 w 966786"/>
              <a:gd name="connsiteY98" fmla="*/ 595313 h 819150"/>
              <a:gd name="connsiteX99" fmla="*/ 568240 w 966786"/>
              <a:gd name="connsiteY99" fmla="*/ 595313 h 819150"/>
              <a:gd name="connsiteX100" fmla="*/ 556960 w 966786"/>
              <a:gd name="connsiteY100" fmla="*/ 576534 h 819150"/>
              <a:gd name="connsiteX101" fmla="*/ 556960 w 966786"/>
              <a:gd name="connsiteY101" fmla="*/ 484514 h 819150"/>
              <a:gd name="connsiteX102" fmla="*/ 462964 w 966786"/>
              <a:gd name="connsiteY102" fmla="*/ 484514 h 819150"/>
              <a:gd name="connsiteX103" fmla="*/ 446044 w 966786"/>
              <a:gd name="connsiteY103" fmla="*/ 465734 h 819150"/>
              <a:gd name="connsiteX104" fmla="*/ 462964 w 966786"/>
              <a:gd name="connsiteY104" fmla="*/ 446954 h 819150"/>
              <a:gd name="connsiteX105" fmla="*/ 575760 w 966786"/>
              <a:gd name="connsiteY105" fmla="*/ 446954 h 819150"/>
              <a:gd name="connsiteX106" fmla="*/ 594560 w 966786"/>
              <a:gd name="connsiteY106" fmla="*/ 465734 h 819150"/>
              <a:gd name="connsiteX107" fmla="*/ 594560 w 966786"/>
              <a:gd name="connsiteY107" fmla="*/ 531463 h 819150"/>
              <a:gd name="connsiteX108" fmla="*/ 673516 w 966786"/>
              <a:gd name="connsiteY108" fmla="*/ 452588 h 819150"/>
              <a:gd name="connsiteX109" fmla="*/ 686676 w 966786"/>
              <a:gd name="connsiteY109" fmla="*/ 446954 h 819150"/>
              <a:gd name="connsiteX110" fmla="*/ 874670 w 966786"/>
              <a:gd name="connsiteY110" fmla="*/ 446954 h 819150"/>
              <a:gd name="connsiteX111" fmla="*/ 929188 w 966786"/>
              <a:gd name="connsiteY111" fmla="*/ 390616 h 819150"/>
              <a:gd name="connsiteX112" fmla="*/ 929188 w 966786"/>
              <a:gd name="connsiteY112" fmla="*/ 93898 h 819150"/>
              <a:gd name="connsiteX113" fmla="*/ 874670 w 966786"/>
              <a:gd name="connsiteY113" fmla="*/ 37559 h 819150"/>
              <a:gd name="connsiteX114" fmla="*/ 389646 w 966786"/>
              <a:gd name="connsiteY114" fmla="*/ 37559 h 819150"/>
              <a:gd name="connsiteX115" fmla="*/ 333248 w 966786"/>
              <a:gd name="connsiteY115" fmla="*/ 93898 h 819150"/>
              <a:gd name="connsiteX116" fmla="*/ 333248 w 966786"/>
              <a:gd name="connsiteY116" fmla="*/ 244135 h 819150"/>
              <a:gd name="connsiteX117" fmla="*/ 408446 w 966786"/>
              <a:gd name="connsiteY117" fmla="*/ 371836 h 819150"/>
              <a:gd name="connsiteX118" fmla="*/ 258050 w 966786"/>
              <a:gd name="connsiteY118" fmla="*/ 522073 h 819150"/>
              <a:gd name="connsiteX119" fmla="*/ 109536 w 966786"/>
              <a:gd name="connsiteY119" fmla="*/ 371836 h 819150"/>
              <a:gd name="connsiteX120" fmla="*/ 258050 w 966786"/>
              <a:gd name="connsiteY120" fmla="*/ 223477 h 819150"/>
              <a:gd name="connsiteX121" fmla="*/ 295650 w 966786"/>
              <a:gd name="connsiteY121" fmla="*/ 229111 h 819150"/>
              <a:gd name="connsiteX122" fmla="*/ 295650 w 966786"/>
              <a:gd name="connsiteY122" fmla="*/ 93898 h 819150"/>
              <a:gd name="connsiteX123" fmla="*/ 389646 w 966786"/>
              <a:gd name="connsiteY123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966786" h="819150">
                <a:moveTo>
                  <a:pt x="408780" y="669925"/>
                </a:moveTo>
                <a:cubicBezTo>
                  <a:pt x="417908" y="669925"/>
                  <a:pt x="427036" y="677481"/>
                  <a:pt x="427036" y="688814"/>
                </a:cubicBezTo>
                <a:cubicBezTo>
                  <a:pt x="427036" y="688814"/>
                  <a:pt x="427036" y="688814"/>
                  <a:pt x="427036" y="800261"/>
                </a:cubicBezTo>
                <a:cubicBezTo>
                  <a:pt x="427036" y="811595"/>
                  <a:pt x="417908" y="819150"/>
                  <a:pt x="408780" y="819150"/>
                </a:cubicBezTo>
                <a:cubicBezTo>
                  <a:pt x="397826" y="819150"/>
                  <a:pt x="390524" y="811595"/>
                  <a:pt x="390524" y="800261"/>
                </a:cubicBezTo>
                <a:cubicBezTo>
                  <a:pt x="390524" y="800261"/>
                  <a:pt x="390524" y="800261"/>
                  <a:pt x="390524" y="688814"/>
                </a:cubicBezTo>
                <a:cubicBezTo>
                  <a:pt x="390524" y="677481"/>
                  <a:pt x="397826" y="669925"/>
                  <a:pt x="408780" y="669925"/>
                </a:cubicBezTo>
                <a:close/>
                <a:moveTo>
                  <a:pt x="110330" y="669925"/>
                </a:moveTo>
                <a:cubicBezTo>
                  <a:pt x="121284" y="669925"/>
                  <a:pt x="128588" y="677481"/>
                  <a:pt x="128588" y="688814"/>
                </a:cubicBezTo>
                <a:cubicBezTo>
                  <a:pt x="128588" y="688814"/>
                  <a:pt x="128588" y="688814"/>
                  <a:pt x="128588" y="800261"/>
                </a:cubicBezTo>
                <a:cubicBezTo>
                  <a:pt x="128588" y="811595"/>
                  <a:pt x="121284" y="819150"/>
                  <a:pt x="110330" y="819150"/>
                </a:cubicBezTo>
                <a:cubicBezTo>
                  <a:pt x="101202" y="819150"/>
                  <a:pt x="92074" y="811595"/>
                  <a:pt x="92074" y="800261"/>
                </a:cubicBezTo>
                <a:cubicBezTo>
                  <a:pt x="92074" y="800261"/>
                  <a:pt x="92074" y="800261"/>
                  <a:pt x="92074" y="688814"/>
                </a:cubicBezTo>
                <a:cubicBezTo>
                  <a:pt x="92074" y="677481"/>
                  <a:pt x="101202" y="669925"/>
                  <a:pt x="110330" y="669925"/>
                </a:cubicBezTo>
                <a:close/>
                <a:moveTo>
                  <a:pt x="159294" y="522577"/>
                </a:moveTo>
                <a:cubicBezTo>
                  <a:pt x="166790" y="520700"/>
                  <a:pt x="174286" y="522577"/>
                  <a:pt x="179908" y="528208"/>
                </a:cubicBezTo>
                <a:cubicBezTo>
                  <a:pt x="179908" y="528208"/>
                  <a:pt x="179908" y="528208"/>
                  <a:pt x="258618" y="607044"/>
                </a:cubicBezTo>
                <a:cubicBezTo>
                  <a:pt x="258618" y="607044"/>
                  <a:pt x="258618" y="607044"/>
                  <a:pt x="339202" y="528208"/>
                </a:cubicBezTo>
                <a:cubicBezTo>
                  <a:pt x="344824" y="522577"/>
                  <a:pt x="352322" y="520700"/>
                  <a:pt x="357944" y="522577"/>
                </a:cubicBezTo>
                <a:cubicBezTo>
                  <a:pt x="357944" y="522577"/>
                  <a:pt x="357944" y="522577"/>
                  <a:pt x="459142" y="560118"/>
                </a:cubicBezTo>
                <a:cubicBezTo>
                  <a:pt x="494750" y="575135"/>
                  <a:pt x="519112" y="608921"/>
                  <a:pt x="519112" y="648339"/>
                </a:cubicBezTo>
                <a:cubicBezTo>
                  <a:pt x="519112" y="648339"/>
                  <a:pt x="519112" y="648339"/>
                  <a:pt x="519112" y="800380"/>
                </a:cubicBezTo>
                <a:cubicBezTo>
                  <a:pt x="519112" y="811642"/>
                  <a:pt x="511616" y="819150"/>
                  <a:pt x="500372" y="819150"/>
                </a:cubicBezTo>
                <a:cubicBezTo>
                  <a:pt x="491002" y="819150"/>
                  <a:pt x="481630" y="811642"/>
                  <a:pt x="481630" y="800380"/>
                </a:cubicBezTo>
                <a:cubicBezTo>
                  <a:pt x="481630" y="800380"/>
                  <a:pt x="481630" y="800380"/>
                  <a:pt x="481630" y="648339"/>
                </a:cubicBezTo>
                <a:cubicBezTo>
                  <a:pt x="481630" y="623938"/>
                  <a:pt x="468512" y="603290"/>
                  <a:pt x="446024" y="595782"/>
                </a:cubicBezTo>
                <a:cubicBezTo>
                  <a:pt x="446024" y="595782"/>
                  <a:pt x="446024" y="595782"/>
                  <a:pt x="356070" y="561995"/>
                </a:cubicBezTo>
                <a:cubicBezTo>
                  <a:pt x="356070" y="561995"/>
                  <a:pt x="356070" y="561995"/>
                  <a:pt x="271736" y="646462"/>
                </a:cubicBezTo>
                <a:cubicBezTo>
                  <a:pt x="266114" y="653970"/>
                  <a:pt x="252996" y="653970"/>
                  <a:pt x="245500" y="646462"/>
                </a:cubicBezTo>
                <a:cubicBezTo>
                  <a:pt x="245500" y="646462"/>
                  <a:pt x="245500" y="646462"/>
                  <a:pt x="161168" y="561995"/>
                </a:cubicBezTo>
                <a:cubicBezTo>
                  <a:pt x="161168" y="561995"/>
                  <a:pt x="161168" y="561995"/>
                  <a:pt x="73088" y="595782"/>
                </a:cubicBezTo>
                <a:cubicBezTo>
                  <a:pt x="50598" y="603290"/>
                  <a:pt x="35606" y="623938"/>
                  <a:pt x="35606" y="648339"/>
                </a:cubicBezTo>
                <a:cubicBezTo>
                  <a:pt x="35606" y="648339"/>
                  <a:pt x="35606" y="648339"/>
                  <a:pt x="35606" y="800380"/>
                </a:cubicBezTo>
                <a:cubicBezTo>
                  <a:pt x="35606" y="811642"/>
                  <a:pt x="28110" y="819150"/>
                  <a:pt x="16866" y="819150"/>
                </a:cubicBezTo>
                <a:cubicBezTo>
                  <a:pt x="7496" y="819150"/>
                  <a:pt x="0" y="811642"/>
                  <a:pt x="0" y="800380"/>
                </a:cubicBezTo>
                <a:cubicBezTo>
                  <a:pt x="0" y="800380"/>
                  <a:pt x="0" y="800380"/>
                  <a:pt x="0" y="648339"/>
                </a:cubicBezTo>
                <a:cubicBezTo>
                  <a:pt x="0" y="608921"/>
                  <a:pt x="22488" y="575135"/>
                  <a:pt x="59968" y="560118"/>
                </a:cubicBezTo>
                <a:cubicBezTo>
                  <a:pt x="59968" y="560118"/>
                  <a:pt x="59968" y="560118"/>
                  <a:pt x="159294" y="522577"/>
                </a:cubicBezTo>
                <a:close/>
                <a:moveTo>
                  <a:pt x="463086" y="298450"/>
                </a:moveTo>
                <a:cubicBezTo>
                  <a:pt x="463086" y="298450"/>
                  <a:pt x="463086" y="298450"/>
                  <a:pt x="576422" y="298450"/>
                </a:cubicBezTo>
                <a:cubicBezTo>
                  <a:pt x="585866" y="298450"/>
                  <a:pt x="595312" y="306137"/>
                  <a:pt x="595312" y="317668"/>
                </a:cubicBezTo>
                <a:cubicBezTo>
                  <a:pt x="595312" y="327276"/>
                  <a:pt x="585866" y="334963"/>
                  <a:pt x="576422" y="334963"/>
                </a:cubicBezTo>
                <a:cubicBezTo>
                  <a:pt x="576422" y="334963"/>
                  <a:pt x="576422" y="334963"/>
                  <a:pt x="463086" y="334963"/>
                </a:cubicBezTo>
                <a:cubicBezTo>
                  <a:pt x="453642" y="334963"/>
                  <a:pt x="446086" y="327276"/>
                  <a:pt x="446086" y="317668"/>
                </a:cubicBezTo>
                <a:cubicBezTo>
                  <a:pt x="446086" y="306137"/>
                  <a:pt x="453642" y="298450"/>
                  <a:pt x="463086" y="298450"/>
                </a:cubicBezTo>
                <a:close/>
                <a:moveTo>
                  <a:pt x="259556" y="261937"/>
                </a:moveTo>
                <a:cubicBezTo>
                  <a:pt x="197744" y="261937"/>
                  <a:pt x="147636" y="311689"/>
                  <a:pt x="147636" y="373062"/>
                </a:cubicBezTo>
                <a:cubicBezTo>
                  <a:pt x="147636" y="434435"/>
                  <a:pt x="197744" y="484187"/>
                  <a:pt x="259556" y="484187"/>
                </a:cubicBezTo>
                <a:cubicBezTo>
                  <a:pt x="321366" y="484187"/>
                  <a:pt x="371474" y="434435"/>
                  <a:pt x="371474" y="373062"/>
                </a:cubicBezTo>
                <a:cubicBezTo>
                  <a:pt x="371474" y="311689"/>
                  <a:pt x="321366" y="261937"/>
                  <a:pt x="259556" y="261937"/>
                </a:cubicBezTo>
                <a:close/>
                <a:moveTo>
                  <a:pt x="463014" y="223837"/>
                </a:moveTo>
                <a:cubicBezTo>
                  <a:pt x="463014" y="223837"/>
                  <a:pt x="463014" y="223837"/>
                  <a:pt x="651114" y="223837"/>
                </a:cubicBezTo>
                <a:cubicBezTo>
                  <a:pt x="660520" y="223837"/>
                  <a:pt x="669924" y="231457"/>
                  <a:pt x="669924" y="242887"/>
                </a:cubicBezTo>
                <a:cubicBezTo>
                  <a:pt x="669924" y="252412"/>
                  <a:pt x="660520" y="261937"/>
                  <a:pt x="651114" y="261937"/>
                </a:cubicBezTo>
                <a:cubicBezTo>
                  <a:pt x="651114" y="261937"/>
                  <a:pt x="651114" y="261937"/>
                  <a:pt x="463014" y="261937"/>
                </a:cubicBezTo>
                <a:cubicBezTo>
                  <a:pt x="453610" y="261937"/>
                  <a:pt x="446086" y="252412"/>
                  <a:pt x="446086" y="242887"/>
                </a:cubicBezTo>
                <a:cubicBezTo>
                  <a:pt x="446086" y="231457"/>
                  <a:pt x="453610" y="223837"/>
                  <a:pt x="463014" y="223837"/>
                </a:cubicBezTo>
                <a:close/>
                <a:moveTo>
                  <a:pt x="463014" y="149225"/>
                </a:moveTo>
                <a:cubicBezTo>
                  <a:pt x="463014" y="149225"/>
                  <a:pt x="463014" y="149225"/>
                  <a:pt x="651114" y="149225"/>
                </a:cubicBezTo>
                <a:cubicBezTo>
                  <a:pt x="660520" y="149225"/>
                  <a:pt x="669924" y="158353"/>
                  <a:pt x="669924" y="167481"/>
                </a:cubicBezTo>
                <a:cubicBezTo>
                  <a:pt x="669924" y="178435"/>
                  <a:pt x="660520" y="185738"/>
                  <a:pt x="651114" y="185738"/>
                </a:cubicBezTo>
                <a:cubicBezTo>
                  <a:pt x="651114" y="185738"/>
                  <a:pt x="651114" y="185738"/>
                  <a:pt x="463014" y="185738"/>
                </a:cubicBezTo>
                <a:cubicBezTo>
                  <a:pt x="453610" y="185738"/>
                  <a:pt x="446086" y="178435"/>
                  <a:pt x="446086" y="167481"/>
                </a:cubicBezTo>
                <a:cubicBezTo>
                  <a:pt x="446086" y="158353"/>
                  <a:pt x="453610" y="149225"/>
                  <a:pt x="463014" y="149225"/>
                </a:cubicBezTo>
                <a:close/>
                <a:moveTo>
                  <a:pt x="780256" y="111125"/>
                </a:moveTo>
                <a:cubicBezTo>
                  <a:pt x="791566" y="111125"/>
                  <a:pt x="799108" y="120490"/>
                  <a:pt x="799108" y="129855"/>
                </a:cubicBezTo>
                <a:cubicBezTo>
                  <a:pt x="799108" y="129855"/>
                  <a:pt x="799108" y="129855"/>
                  <a:pt x="799108" y="148585"/>
                </a:cubicBezTo>
                <a:cubicBezTo>
                  <a:pt x="799108" y="148585"/>
                  <a:pt x="799108" y="148585"/>
                  <a:pt x="836810" y="148585"/>
                </a:cubicBezTo>
                <a:cubicBezTo>
                  <a:pt x="846236" y="148585"/>
                  <a:pt x="855662" y="157950"/>
                  <a:pt x="855662" y="167316"/>
                </a:cubicBezTo>
                <a:cubicBezTo>
                  <a:pt x="855662" y="178554"/>
                  <a:pt x="846236" y="186046"/>
                  <a:pt x="836810" y="186046"/>
                </a:cubicBezTo>
                <a:cubicBezTo>
                  <a:pt x="836810" y="186046"/>
                  <a:pt x="836810" y="186046"/>
                  <a:pt x="761404" y="186046"/>
                </a:cubicBezTo>
                <a:cubicBezTo>
                  <a:pt x="751978" y="186046"/>
                  <a:pt x="742552" y="195411"/>
                  <a:pt x="742552" y="204776"/>
                </a:cubicBezTo>
                <a:cubicBezTo>
                  <a:pt x="742552" y="216014"/>
                  <a:pt x="751978" y="223506"/>
                  <a:pt x="761404" y="223506"/>
                </a:cubicBezTo>
                <a:cubicBezTo>
                  <a:pt x="761404" y="223506"/>
                  <a:pt x="761404" y="223506"/>
                  <a:pt x="799108" y="223506"/>
                </a:cubicBezTo>
                <a:cubicBezTo>
                  <a:pt x="829270" y="223506"/>
                  <a:pt x="855662" y="247855"/>
                  <a:pt x="855662" y="279697"/>
                </a:cubicBezTo>
                <a:cubicBezTo>
                  <a:pt x="855662" y="309666"/>
                  <a:pt x="829270" y="334015"/>
                  <a:pt x="799108" y="334015"/>
                </a:cubicBezTo>
                <a:cubicBezTo>
                  <a:pt x="799108" y="334015"/>
                  <a:pt x="799108" y="334015"/>
                  <a:pt x="799108" y="352745"/>
                </a:cubicBezTo>
                <a:cubicBezTo>
                  <a:pt x="799108" y="363983"/>
                  <a:pt x="791566" y="371475"/>
                  <a:pt x="780256" y="371475"/>
                </a:cubicBezTo>
                <a:cubicBezTo>
                  <a:pt x="770830" y="371475"/>
                  <a:pt x="761404" y="363983"/>
                  <a:pt x="761404" y="352745"/>
                </a:cubicBezTo>
                <a:cubicBezTo>
                  <a:pt x="761404" y="352745"/>
                  <a:pt x="761404" y="352745"/>
                  <a:pt x="761404" y="334015"/>
                </a:cubicBezTo>
                <a:cubicBezTo>
                  <a:pt x="761404" y="334015"/>
                  <a:pt x="761404" y="334015"/>
                  <a:pt x="723700" y="334015"/>
                </a:cubicBezTo>
                <a:cubicBezTo>
                  <a:pt x="714274" y="334015"/>
                  <a:pt x="704848" y="326523"/>
                  <a:pt x="704848" y="317158"/>
                </a:cubicBezTo>
                <a:cubicBezTo>
                  <a:pt x="704848" y="305919"/>
                  <a:pt x="714274" y="298427"/>
                  <a:pt x="723700" y="298427"/>
                </a:cubicBezTo>
                <a:cubicBezTo>
                  <a:pt x="723700" y="298427"/>
                  <a:pt x="723700" y="298427"/>
                  <a:pt x="799108" y="298427"/>
                </a:cubicBezTo>
                <a:cubicBezTo>
                  <a:pt x="808532" y="298427"/>
                  <a:pt x="817958" y="289062"/>
                  <a:pt x="817958" y="279697"/>
                </a:cubicBezTo>
                <a:cubicBezTo>
                  <a:pt x="817958" y="268459"/>
                  <a:pt x="808532" y="260966"/>
                  <a:pt x="799108" y="260966"/>
                </a:cubicBezTo>
                <a:cubicBezTo>
                  <a:pt x="799108" y="260966"/>
                  <a:pt x="799108" y="260966"/>
                  <a:pt x="761404" y="260966"/>
                </a:cubicBezTo>
                <a:cubicBezTo>
                  <a:pt x="731242" y="260966"/>
                  <a:pt x="704848" y="234744"/>
                  <a:pt x="704848" y="204776"/>
                </a:cubicBezTo>
                <a:cubicBezTo>
                  <a:pt x="704848" y="174808"/>
                  <a:pt x="731242" y="148585"/>
                  <a:pt x="761404" y="148585"/>
                </a:cubicBezTo>
                <a:cubicBezTo>
                  <a:pt x="761404" y="148585"/>
                  <a:pt x="761404" y="148585"/>
                  <a:pt x="761404" y="129855"/>
                </a:cubicBezTo>
                <a:cubicBezTo>
                  <a:pt x="761404" y="120490"/>
                  <a:pt x="770830" y="111125"/>
                  <a:pt x="780256" y="111125"/>
                </a:cubicBezTo>
                <a:close/>
                <a:moveTo>
                  <a:pt x="389646" y="0"/>
                </a:moveTo>
                <a:cubicBezTo>
                  <a:pt x="389646" y="0"/>
                  <a:pt x="389646" y="0"/>
                  <a:pt x="874670" y="0"/>
                </a:cubicBezTo>
                <a:cubicBezTo>
                  <a:pt x="925428" y="0"/>
                  <a:pt x="966786" y="41315"/>
                  <a:pt x="966786" y="93898"/>
                </a:cubicBezTo>
                <a:cubicBezTo>
                  <a:pt x="966786" y="93898"/>
                  <a:pt x="966786" y="93898"/>
                  <a:pt x="966786" y="390616"/>
                </a:cubicBezTo>
                <a:cubicBezTo>
                  <a:pt x="966786" y="443199"/>
                  <a:pt x="925428" y="484514"/>
                  <a:pt x="874670" y="484514"/>
                </a:cubicBezTo>
                <a:cubicBezTo>
                  <a:pt x="874670" y="484514"/>
                  <a:pt x="874670" y="484514"/>
                  <a:pt x="696076" y="484514"/>
                </a:cubicBezTo>
                <a:cubicBezTo>
                  <a:pt x="696076" y="484514"/>
                  <a:pt x="696076" y="484514"/>
                  <a:pt x="588920" y="589679"/>
                </a:cubicBezTo>
                <a:cubicBezTo>
                  <a:pt x="585160" y="593435"/>
                  <a:pt x="581400" y="595313"/>
                  <a:pt x="575760" y="595313"/>
                </a:cubicBezTo>
                <a:cubicBezTo>
                  <a:pt x="573880" y="595313"/>
                  <a:pt x="570120" y="595313"/>
                  <a:pt x="568240" y="595313"/>
                </a:cubicBezTo>
                <a:cubicBezTo>
                  <a:pt x="560720" y="591557"/>
                  <a:pt x="556960" y="584045"/>
                  <a:pt x="556960" y="576534"/>
                </a:cubicBezTo>
                <a:cubicBezTo>
                  <a:pt x="556960" y="576534"/>
                  <a:pt x="556960" y="576534"/>
                  <a:pt x="556960" y="484514"/>
                </a:cubicBezTo>
                <a:cubicBezTo>
                  <a:pt x="556960" y="484514"/>
                  <a:pt x="556960" y="484514"/>
                  <a:pt x="462964" y="484514"/>
                </a:cubicBezTo>
                <a:cubicBezTo>
                  <a:pt x="453564" y="484514"/>
                  <a:pt x="446044" y="475124"/>
                  <a:pt x="446044" y="465734"/>
                </a:cubicBezTo>
                <a:cubicBezTo>
                  <a:pt x="446044" y="454466"/>
                  <a:pt x="453564" y="446954"/>
                  <a:pt x="462964" y="446954"/>
                </a:cubicBezTo>
                <a:cubicBezTo>
                  <a:pt x="462964" y="446954"/>
                  <a:pt x="462964" y="446954"/>
                  <a:pt x="575760" y="446954"/>
                </a:cubicBezTo>
                <a:cubicBezTo>
                  <a:pt x="585160" y="446954"/>
                  <a:pt x="594560" y="454466"/>
                  <a:pt x="594560" y="465734"/>
                </a:cubicBezTo>
                <a:cubicBezTo>
                  <a:pt x="594560" y="465734"/>
                  <a:pt x="594560" y="465734"/>
                  <a:pt x="594560" y="531463"/>
                </a:cubicBezTo>
                <a:cubicBezTo>
                  <a:pt x="594560" y="531463"/>
                  <a:pt x="594560" y="531463"/>
                  <a:pt x="673516" y="452588"/>
                </a:cubicBezTo>
                <a:cubicBezTo>
                  <a:pt x="677276" y="448832"/>
                  <a:pt x="682916" y="446954"/>
                  <a:pt x="686676" y="446954"/>
                </a:cubicBezTo>
                <a:cubicBezTo>
                  <a:pt x="686676" y="446954"/>
                  <a:pt x="686676" y="446954"/>
                  <a:pt x="874670" y="446954"/>
                </a:cubicBezTo>
                <a:cubicBezTo>
                  <a:pt x="904748" y="446954"/>
                  <a:pt x="929188" y="422541"/>
                  <a:pt x="929188" y="390616"/>
                </a:cubicBezTo>
                <a:cubicBezTo>
                  <a:pt x="929188" y="390616"/>
                  <a:pt x="929188" y="390616"/>
                  <a:pt x="929188" y="93898"/>
                </a:cubicBezTo>
                <a:cubicBezTo>
                  <a:pt x="929188" y="61973"/>
                  <a:pt x="904748" y="37559"/>
                  <a:pt x="874670" y="37559"/>
                </a:cubicBezTo>
                <a:cubicBezTo>
                  <a:pt x="874670" y="37559"/>
                  <a:pt x="874670" y="37559"/>
                  <a:pt x="389646" y="37559"/>
                </a:cubicBezTo>
                <a:cubicBezTo>
                  <a:pt x="357688" y="37559"/>
                  <a:pt x="333248" y="61973"/>
                  <a:pt x="333248" y="93898"/>
                </a:cubicBezTo>
                <a:cubicBezTo>
                  <a:pt x="333248" y="93898"/>
                  <a:pt x="333248" y="93898"/>
                  <a:pt x="333248" y="244135"/>
                </a:cubicBezTo>
                <a:cubicBezTo>
                  <a:pt x="378366" y="268548"/>
                  <a:pt x="408446" y="317375"/>
                  <a:pt x="408446" y="371836"/>
                </a:cubicBezTo>
                <a:cubicBezTo>
                  <a:pt x="408446" y="454466"/>
                  <a:pt x="340768" y="522073"/>
                  <a:pt x="258050" y="522073"/>
                </a:cubicBezTo>
                <a:cubicBezTo>
                  <a:pt x="177214" y="522073"/>
                  <a:pt x="109536" y="454466"/>
                  <a:pt x="109536" y="371836"/>
                </a:cubicBezTo>
                <a:cubicBezTo>
                  <a:pt x="109536" y="291084"/>
                  <a:pt x="177214" y="223477"/>
                  <a:pt x="258050" y="223477"/>
                </a:cubicBezTo>
                <a:cubicBezTo>
                  <a:pt x="271210" y="223477"/>
                  <a:pt x="284370" y="225355"/>
                  <a:pt x="295650" y="229111"/>
                </a:cubicBezTo>
                <a:cubicBezTo>
                  <a:pt x="295650" y="229111"/>
                  <a:pt x="295650" y="229111"/>
                  <a:pt x="295650" y="93898"/>
                </a:cubicBezTo>
                <a:cubicBezTo>
                  <a:pt x="295650" y="41315"/>
                  <a:pt x="337008" y="0"/>
                  <a:pt x="3896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8" name="Freeform: Shape 397">
            <a:extLst>
              <a:ext uri="{FF2B5EF4-FFF2-40B4-BE49-F238E27FC236}">
                <a16:creationId xmlns:a16="http://schemas.microsoft.com/office/drawing/2014/main" id="{B88550FD-9C28-4C39-9337-6556E5BF6619}"/>
              </a:ext>
            </a:extLst>
          </p:cNvPr>
          <p:cNvSpPr>
            <a:spLocks/>
          </p:cNvSpPr>
          <p:nvPr/>
        </p:nvSpPr>
        <p:spPr bwMode="auto">
          <a:xfrm>
            <a:off x="6794382" y="3187484"/>
            <a:ext cx="482905" cy="520967"/>
          </a:xfrm>
          <a:custGeom>
            <a:avLst/>
            <a:gdLst>
              <a:gd name="connsiteX0" fmla="*/ 466004 w 966788"/>
              <a:gd name="connsiteY0" fmla="*/ 781050 h 1042988"/>
              <a:gd name="connsiteX1" fmla="*/ 466004 w 966788"/>
              <a:gd name="connsiteY1" fmla="*/ 912720 h 1042988"/>
              <a:gd name="connsiteX2" fmla="*/ 409720 w 966788"/>
              <a:gd name="connsiteY2" fmla="*/ 967268 h 1042988"/>
              <a:gd name="connsiteX3" fmla="*/ 353434 w 966788"/>
              <a:gd name="connsiteY3" fmla="*/ 912720 h 1042988"/>
              <a:gd name="connsiteX4" fmla="*/ 334674 w 966788"/>
              <a:gd name="connsiteY4" fmla="*/ 893910 h 1042988"/>
              <a:gd name="connsiteX5" fmla="*/ 315912 w 966788"/>
              <a:gd name="connsiteY5" fmla="*/ 912720 h 1042988"/>
              <a:gd name="connsiteX6" fmla="*/ 409720 w 966788"/>
              <a:gd name="connsiteY6" fmla="*/ 1004888 h 1042988"/>
              <a:gd name="connsiteX7" fmla="*/ 501650 w 966788"/>
              <a:gd name="connsiteY7" fmla="*/ 912720 h 1042988"/>
              <a:gd name="connsiteX8" fmla="*/ 501650 w 966788"/>
              <a:gd name="connsiteY8" fmla="*/ 781050 h 1042988"/>
              <a:gd name="connsiteX9" fmla="*/ 466004 w 966788"/>
              <a:gd name="connsiteY9" fmla="*/ 781050 h 1042988"/>
              <a:gd name="connsiteX10" fmla="*/ 831194 w 966788"/>
              <a:gd name="connsiteY10" fmla="*/ 635113 h 1042988"/>
              <a:gd name="connsiteX11" fmla="*/ 844104 w 966788"/>
              <a:gd name="connsiteY11" fmla="*/ 635582 h 1042988"/>
              <a:gd name="connsiteX12" fmla="*/ 853494 w 966788"/>
              <a:gd name="connsiteY12" fmla="*/ 660003 h 1042988"/>
              <a:gd name="connsiteX13" fmla="*/ 810302 w 966788"/>
              <a:gd name="connsiteY13" fmla="*/ 744538 h 1042988"/>
              <a:gd name="connsiteX14" fmla="*/ 836594 w 966788"/>
              <a:gd name="connsiteY14" fmla="*/ 744538 h 1042988"/>
              <a:gd name="connsiteX15" fmla="*/ 855372 w 966788"/>
              <a:gd name="connsiteY15" fmla="*/ 763323 h 1042988"/>
              <a:gd name="connsiteX16" fmla="*/ 836594 w 966788"/>
              <a:gd name="connsiteY16" fmla="*/ 782109 h 1042988"/>
              <a:gd name="connsiteX17" fmla="*/ 799036 w 966788"/>
              <a:gd name="connsiteY17" fmla="*/ 782109 h 1042988"/>
              <a:gd name="connsiteX18" fmla="*/ 799036 w 966788"/>
              <a:gd name="connsiteY18" fmla="*/ 838465 h 1042988"/>
              <a:gd name="connsiteX19" fmla="*/ 780256 w 966788"/>
              <a:gd name="connsiteY19" fmla="*/ 857250 h 1042988"/>
              <a:gd name="connsiteX20" fmla="*/ 761476 w 966788"/>
              <a:gd name="connsiteY20" fmla="*/ 838465 h 1042988"/>
              <a:gd name="connsiteX21" fmla="*/ 761476 w 966788"/>
              <a:gd name="connsiteY21" fmla="*/ 782109 h 1042988"/>
              <a:gd name="connsiteX22" fmla="*/ 723918 w 966788"/>
              <a:gd name="connsiteY22" fmla="*/ 782109 h 1042988"/>
              <a:gd name="connsiteX23" fmla="*/ 707018 w 966788"/>
              <a:gd name="connsiteY23" fmla="*/ 763323 h 1042988"/>
              <a:gd name="connsiteX24" fmla="*/ 723918 w 966788"/>
              <a:gd name="connsiteY24" fmla="*/ 744538 h 1042988"/>
              <a:gd name="connsiteX25" fmla="*/ 750210 w 966788"/>
              <a:gd name="connsiteY25" fmla="*/ 744538 h 1042988"/>
              <a:gd name="connsiteX26" fmla="*/ 708896 w 966788"/>
              <a:gd name="connsiteY26" fmla="*/ 660003 h 1042988"/>
              <a:gd name="connsiteX27" fmla="*/ 716408 w 966788"/>
              <a:gd name="connsiteY27" fmla="*/ 635582 h 1042988"/>
              <a:gd name="connsiteX28" fmla="*/ 730726 w 966788"/>
              <a:gd name="connsiteY28" fmla="*/ 635113 h 1042988"/>
              <a:gd name="connsiteX29" fmla="*/ 740820 w 966788"/>
              <a:gd name="connsiteY29" fmla="*/ 643096 h 1042988"/>
              <a:gd name="connsiteX30" fmla="*/ 780256 w 966788"/>
              <a:gd name="connsiteY30" fmla="*/ 721995 h 1042988"/>
              <a:gd name="connsiteX31" fmla="*/ 819692 w 966788"/>
              <a:gd name="connsiteY31" fmla="*/ 643096 h 1042988"/>
              <a:gd name="connsiteX32" fmla="*/ 831194 w 966788"/>
              <a:gd name="connsiteY32" fmla="*/ 635113 h 1042988"/>
              <a:gd name="connsiteX33" fmla="*/ 166688 w 966788"/>
              <a:gd name="connsiteY33" fmla="*/ 595312 h 1042988"/>
              <a:gd name="connsiteX34" fmla="*/ 185340 w 966788"/>
              <a:gd name="connsiteY34" fmla="*/ 614156 h 1042988"/>
              <a:gd name="connsiteX35" fmla="*/ 185340 w 966788"/>
              <a:gd name="connsiteY35" fmla="*/ 633001 h 1042988"/>
              <a:gd name="connsiteX36" fmla="*/ 222646 w 966788"/>
              <a:gd name="connsiteY36" fmla="*/ 633001 h 1042988"/>
              <a:gd name="connsiteX37" fmla="*/ 241300 w 966788"/>
              <a:gd name="connsiteY37" fmla="*/ 651846 h 1042988"/>
              <a:gd name="connsiteX38" fmla="*/ 222646 w 966788"/>
              <a:gd name="connsiteY38" fmla="*/ 670690 h 1042988"/>
              <a:gd name="connsiteX39" fmla="*/ 148034 w 966788"/>
              <a:gd name="connsiteY39" fmla="*/ 670690 h 1042988"/>
              <a:gd name="connsiteX40" fmla="*/ 129382 w 966788"/>
              <a:gd name="connsiteY40" fmla="*/ 689535 h 1042988"/>
              <a:gd name="connsiteX41" fmla="*/ 148034 w 966788"/>
              <a:gd name="connsiteY41" fmla="*/ 708379 h 1042988"/>
              <a:gd name="connsiteX42" fmla="*/ 185340 w 966788"/>
              <a:gd name="connsiteY42" fmla="*/ 708379 h 1042988"/>
              <a:gd name="connsiteX43" fmla="*/ 241300 w 966788"/>
              <a:gd name="connsiteY43" fmla="*/ 763028 h 1042988"/>
              <a:gd name="connsiteX44" fmla="*/ 185340 w 966788"/>
              <a:gd name="connsiteY44" fmla="*/ 819561 h 1042988"/>
              <a:gd name="connsiteX45" fmla="*/ 185340 w 966788"/>
              <a:gd name="connsiteY45" fmla="*/ 838406 h 1042988"/>
              <a:gd name="connsiteX46" fmla="*/ 166688 w 966788"/>
              <a:gd name="connsiteY46" fmla="*/ 857250 h 1042988"/>
              <a:gd name="connsiteX47" fmla="*/ 148034 w 966788"/>
              <a:gd name="connsiteY47" fmla="*/ 838406 h 1042988"/>
              <a:gd name="connsiteX48" fmla="*/ 148034 w 966788"/>
              <a:gd name="connsiteY48" fmla="*/ 819561 h 1042988"/>
              <a:gd name="connsiteX49" fmla="*/ 110728 w 966788"/>
              <a:gd name="connsiteY49" fmla="*/ 819561 h 1042988"/>
              <a:gd name="connsiteX50" fmla="*/ 92074 w 966788"/>
              <a:gd name="connsiteY50" fmla="*/ 800717 h 1042988"/>
              <a:gd name="connsiteX51" fmla="*/ 110728 w 966788"/>
              <a:gd name="connsiteY51" fmla="*/ 781872 h 1042988"/>
              <a:gd name="connsiteX52" fmla="*/ 185340 w 966788"/>
              <a:gd name="connsiteY52" fmla="*/ 781872 h 1042988"/>
              <a:gd name="connsiteX53" fmla="*/ 203994 w 966788"/>
              <a:gd name="connsiteY53" fmla="*/ 763028 h 1042988"/>
              <a:gd name="connsiteX54" fmla="*/ 185340 w 966788"/>
              <a:gd name="connsiteY54" fmla="*/ 744183 h 1042988"/>
              <a:gd name="connsiteX55" fmla="*/ 148034 w 966788"/>
              <a:gd name="connsiteY55" fmla="*/ 744183 h 1042988"/>
              <a:gd name="connsiteX56" fmla="*/ 92074 w 966788"/>
              <a:gd name="connsiteY56" fmla="*/ 689535 h 1042988"/>
              <a:gd name="connsiteX57" fmla="*/ 148034 w 966788"/>
              <a:gd name="connsiteY57" fmla="*/ 633001 h 1042988"/>
              <a:gd name="connsiteX58" fmla="*/ 148034 w 966788"/>
              <a:gd name="connsiteY58" fmla="*/ 614156 h 1042988"/>
              <a:gd name="connsiteX59" fmla="*/ 166688 w 966788"/>
              <a:gd name="connsiteY59" fmla="*/ 595312 h 1042988"/>
              <a:gd name="connsiteX60" fmla="*/ 563562 w 966788"/>
              <a:gd name="connsiteY60" fmla="*/ 119062 h 1042988"/>
              <a:gd name="connsiteX61" fmla="*/ 668418 w 966788"/>
              <a:gd name="connsiteY61" fmla="*/ 533400 h 1042988"/>
              <a:gd name="connsiteX62" fmla="*/ 799488 w 966788"/>
              <a:gd name="connsiteY62" fmla="*/ 484655 h 1042988"/>
              <a:gd name="connsiteX63" fmla="*/ 928686 w 966788"/>
              <a:gd name="connsiteY63" fmla="*/ 531525 h 1042988"/>
              <a:gd name="connsiteX64" fmla="*/ 563562 w 966788"/>
              <a:gd name="connsiteY64" fmla="*/ 119062 h 1042988"/>
              <a:gd name="connsiteX65" fmla="*/ 403226 w 966788"/>
              <a:gd name="connsiteY65" fmla="*/ 119062 h 1042988"/>
              <a:gd name="connsiteX66" fmla="*/ 36512 w 966788"/>
              <a:gd name="connsiteY66" fmla="*/ 531525 h 1042988"/>
              <a:gd name="connsiteX67" fmla="*/ 166272 w 966788"/>
              <a:gd name="connsiteY67" fmla="*/ 484655 h 1042988"/>
              <a:gd name="connsiteX68" fmla="*/ 297912 w 966788"/>
              <a:gd name="connsiteY68" fmla="*/ 533400 h 1042988"/>
              <a:gd name="connsiteX69" fmla="*/ 403226 w 966788"/>
              <a:gd name="connsiteY69" fmla="*/ 119062 h 1042988"/>
              <a:gd name="connsiteX70" fmla="*/ 484188 w 966788"/>
              <a:gd name="connsiteY70" fmla="*/ 111125 h 1042988"/>
              <a:gd name="connsiteX71" fmla="*/ 336550 w 966788"/>
              <a:gd name="connsiteY71" fmla="*/ 533400 h 1042988"/>
              <a:gd name="connsiteX72" fmla="*/ 484188 w 966788"/>
              <a:gd name="connsiteY72" fmla="*/ 484604 h 1042988"/>
              <a:gd name="connsiteX73" fmla="*/ 631826 w 966788"/>
              <a:gd name="connsiteY73" fmla="*/ 533400 h 1042988"/>
              <a:gd name="connsiteX74" fmla="*/ 484188 w 966788"/>
              <a:gd name="connsiteY74" fmla="*/ 111125 h 1042988"/>
              <a:gd name="connsiteX75" fmla="*/ 484332 w 966788"/>
              <a:gd name="connsiteY75" fmla="*/ 0 h 1042988"/>
              <a:gd name="connsiteX76" fmla="*/ 501228 w 966788"/>
              <a:gd name="connsiteY76" fmla="*/ 18793 h 1042988"/>
              <a:gd name="connsiteX77" fmla="*/ 501228 w 966788"/>
              <a:gd name="connsiteY77" fmla="*/ 75171 h 1042988"/>
              <a:gd name="connsiteX78" fmla="*/ 966788 w 966788"/>
              <a:gd name="connsiteY78" fmla="*/ 558140 h 1042988"/>
              <a:gd name="connsiteX79" fmla="*/ 966788 w 966788"/>
              <a:gd name="connsiteY79" fmla="*/ 576932 h 1042988"/>
              <a:gd name="connsiteX80" fmla="*/ 955524 w 966788"/>
              <a:gd name="connsiteY80" fmla="*/ 595725 h 1042988"/>
              <a:gd name="connsiteX81" fmla="*/ 934874 w 966788"/>
              <a:gd name="connsiteY81" fmla="*/ 590087 h 1042988"/>
              <a:gd name="connsiteX82" fmla="*/ 799712 w 966788"/>
              <a:gd name="connsiteY82" fmla="*/ 520555 h 1042988"/>
              <a:gd name="connsiteX83" fmla="*/ 664550 w 966788"/>
              <a:gd name="connsiteY83" fmla="*/ 590087 h 1042988"/>
              <a:gd name="connsiteX84" fmla="*/ 651408 w 966788"/>
              <a:gd name="connsiteY84" fmla="*/ 595725 h 1042988"/>
              <a:gd name="connsiteX85" fmla="*/ 636390 w 966788"/>
              <a:gd name="connsiteY85" fmla="*/ 590087 h 1042988"/>
              <a:gd name="connsiteX86" fmla="*/ 501228 w 966788"/>
              <a:gd name="connsiteY86" fmla="*/ 522434 h 1042988"/>
              <a:gd name="connsiteX87" fmla="*/ 501228 w 966788"/>
              <a:gd name="connsiteY87" fmla="*/ 744186 h 1042988"/>
              <a:gd name="connsiteX88" fmla="*/ 538774 w 966788"/>
              <a:gd name="connsiteY88" fmla="*/ 781771 h 1042988"/>
              <a:gd name="connsiteX89" fmla="*/ 538774 w 966788"/>
              <a:gd name="connsiteY89" fmla="*/ 913319 h 1042988"/>
              <a:gd name="connsiteX90" fmla="*/ 409242 w 966788"/>
              <a:gd name="connsiteY90" fmla="*/ 1042988 h 1042988"/>
              <a:gd name="connsiteX91" fmla="*/ 277834 w 966788"/>
              <a:gd name="connsiteY91" fmla="*/ 913319 h 1042988"/>
              <a:gd name="connsiteX92" fmla="*/ 334152 w 966788"/>
              <a:gd name="connsiteY92" fmla="*/ 856942 h 1042988"/>
              <a:gd name="connsiteX93" fmla="*/ 390470 w 966788"/>
              <a:gd name="connsiteY93" fmla="*/ 913319 h 1042988"/>
              <a:gd name="connsiteX94" fmla="*/ 409242 w 966788"/>
              <a:gd name="connsiteY94" fmla="*/ 932112 h 1042988"/>
              <a:gd name="connsiteX95" fmla="*/ 428014 w 966788"/>
              <a:gd name="connsiteY95" fmla="*/ 913319 h 1042988"/>
              <a:gd name="connsiteX96" fmla="*/ 428014 w 966788"/>
              <a:gd name="connsiteY96" fmla="*/ 781771 h 1042988"/>
              <a:gd name="connsiteX97" fmla="*/ 465560 w 966788"/>
              <a:gd name="connsiteY97" fmla="*/ 744186 h 1042988"/>
              <a:gd name="connsiteX98" fmla="*/ 465560 w 966788"/>
              <a:gd name="connsiteY98" fmla="*/ 522434 h 1042988"/>
              <a:gd name="connsiteX99" fmla="*/ 330398 w 966788"/>
              <a:gd name="connsiteY99" fmla="*/ 590087 h 1042988"/>
              <a:gd name="connsiteX100" fmla="*/ 315380 w 966788"/>
              <a:gd name="connsiteY100" fmla="*/ 595725 h 1042988"/>
              <a:gd name="connsiteX101" fmla="*/ 302238 w 966788"/>
              <a:gd name="connsiteY101" fmla="*/ 590087 h 1042988"/>
              <a:gd name="connsiteX102" fmla="*/ 167076 w 966788"/>
              <a:gd name="connsiteY102" fmla="*/ 520555 h 1042988"/>
              <a:gd name="connsiteX103" fmla="*/ 31914 w 966788"/>
              <a:gd name="connsiteY103" fmla="*/ 590087 h 1042988"/>
              <a:gd name="connsiteX104" fmla="*/ 18772 w 966788"/>
              <a:gd name="connsiteY104" fmla="*/ 595725 h 1042988"/>
              <a:gd name="connsiteX105" fmla="*/ 11264 w 966788"/>
              <a:gd name="connsiteY105" fmla="*/ 595725 h 1042988"/>
              <a:gd name="connsiteX106" fmla="*/ 0 w 966788"/>
              <a:gd name="connsiteY106" fmla="*/ 576932 h 1042988"/>
              <a:gd name="connsiteX107" fmla="*/ 0 w 966788"/>
              <a:gd name="connsiteY107" fmla="*/ 558140 h 1042988"/>
              <a:gd name="connsiteX108" fmla="*/ 465560 w 966788"/>
              <a:gd name="connsiteY108" fmla="*/ 75171 h 1042988"/>
              <a:gd name="connsiteX109" fmla="*/ 465560 w 966788"/>
              <a:gd name="connsiteY109" fmla="*/ 18793 h 1042988"/>
              <a:gd name="connsiteX110" fmla="*/ 484332 w 966788"/>
              <a:gd name="connsiteY110" fmla="*/ 0 h 104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966788" h="1042988">
                <a:moveTo>
                  <a:pt x="466004" y="781050"/>
                </a:moveTo>
                <a:cubicBezTo>
                  <a:pt x="466004" y="781050"/>
                  <a:pt x="466004" y="781050"/>
                  <a:pt x="466004" y="912720"/>
                </a:cubicBezTo>
                <a:cubicBezTo>
                  <a:pt x="466004" y="942816"/>
                  <a:pt x="439738" y="967268"/>
                  <a:pt x="409720" y="967268"/>
                </a:cubicBezTo>
                <a:cubicBezTo>
                  <a:pt x="377824" y="967268"/>
                  <a:pt x="353434" y="942816"/>
                  <a:pt x="353434" y="912720"/>
                </a:cubicBezTo>
                <a:cubicBezTo>
                  <a:pt x="353434" y="901434"/>
                  <a:pt x="345930" y="893910"/>
                  <a:pt x="334674" y="893910"/>
                </a:cubicBezTo>
                <a:cubicBezTo>
                  <a:pt x="325292" y="893910"/>
                  <a:pt x="315912" y="901434"/>
                  <a:pt x="315912" y="912720"/>
                </a:cubicBezTo>
                <a:cubicBezTo>
                  <a:pt x="315912" y="963506"/>
                  <a:pt x="359064" y="1004888"/>
                  <a:pt x="409720" y="1004888"/>
                </a:cubicBezTo>
                <a:cubicBezTo>
                  <a:pt x="460374" y="1004888"/>
                  <a:pt x="501650" y="963506"/>
                  <a:pt x="501650" y="912720"/>
                </a:cubicBezTo>
                <a:lnTo>
                  <a:pt x="501650" y="781050"/>
                </a:lnTo>
                <a:cubicBezTo>
                  <a:pt x="501650" y="781050"/>
                  <a:pt x="501650" y="781050"/>
                  <a:pt x="466004" y="781050"/>
                </a:cubicBezTo>
                <a:close/>
                <a:moveTo>
                  <a:pt x="831194" y="635113"/>
                </a:moveTo>
                <a:cubicBezTo>
                  <a:pt x="835654" y="633704"/>
                  <a:pt x="840348" y="633704"/>
                  <a:pt x="844104" y="635582"/>
                </a:cubicBezTo>
                <a:cubicBezTo>
                  <a:pt x="853494" y="639339"/>
                  <a:pt x="857250" y="650611"/>
                  <a:pt x="853494" y="660003"/>
                </a:cubicBezTo>
                <a:cubicBezTo>
                  <a:pt x="853494" y="660003"/>
                  <a:pt x="853494" y="660003"/>
                  <a:pt x="810302" y="744538"/>
                </a:cubicBezTo>
                <a:cubicBezTo>
                  <a:pt x="810302" y="744538"/>
                  <a:pt x="810302" y="744538"/>
                  <a:pt x="836594" y="744538"/>
                </a:cubicBezTo>
                <a:cubicBezTo>
                  <a:pt x="845982" y="744538"/>
                  <a:pt x="855372" y="753930"/>
                  <a:pt x="855372" y="763323"/>
                </a:cubicBezTo>
                <a:cubicBezTo>
                  <a:pt x="855372" y="774594"/>
                  <a:pt x="845982" y="782109"/>
                  <a:pt x="836594" y="782109"/>
                </a:cubicBezTo>
                <a:cubicBezTo>
                  <a:pt x="836594" y="782109"/>
                  <a:pt x="836594" y="782109"/>
                  <a:pt x="799036" y="782109"/>
                </a:cubicBezTo>
                <a:cubicBezTo>
                  <a:pt x="799036" y="782109"/>
                  <a:pt x="799036" y="782109"/>
                  <a:pt x="799036" y="838465"/>
                </a:cubicBezTo>
                <a:cubicBezTo>
                  <a:pt x="799036" y="849736"/>
                  <a:pt x="791524" y="857250"/>
                  <a:pt x="780256" y="857250"/>
                </a:cubicBezTo>
                <a:cubicBezTo>
                  <a:pt x="770866" y="857250"/>
                  <a:pt x="761476" y="849736"/>
                  <a:pt x="761476" y="838465"/>
                </a:cubicBezTo>
                <a:cubicBezTo>
                  <a:pt x="761476" y="838465"/>
                  <a:pt x="761476" y="838465"/>
                  <a:pt x="761476" y="782109"/>
                </a:cubicBezTo>
                <a:cubicBezTo>
                  <a:pt x="761476" y="782109"/>
                  <a:pt x="761476" y="782109"/>
                  <a:pt x="723918" y="782109"/>
                </a:cubicBezTo>
                <a:cubicBezTo>
                  <a:pt x="714530" y="782109"/>
                  <a:pt x="707018" y="774594"/>
                  <a:pt x="707018" y="763323"/>
                </a:cubicBezTo>
                <a:cubicBezTo>
                  <a:pt x="707018" y="753930"/>
                  <a:pt x="714530" y="744538"/>
                  <a:pt x="723918" y="744538"/>
                </a:cubicBezTo>
                <a:cubicBezTo>
                  <a:pt x="723918" y="744538"/>
                  <a:pt x="723918" y="744538"/>
                  <a:pt x="750210" y="744538"/>
                </a:cubicBezTo>
                <a:cubicBezTo>
                  <a:pt x="750210" y="744538"/>
                  <a:pt x="750210" y="744538"/>
                  <a:pt x="708896" y="660003"/>
                </a:cubicBezTo>
                <a:cubicBezTo>
                  <a:pt x="703262" y="650611"/>
                  <a:pt x="707018" y="639339"/>
                  <a:pt x="716408" y="635582"/>
                </a:cubicBezTo>
                <a:cubicBezTo>
                  <a:pt x="721102" y="633704"/>
                  <a:pt x="726266" y="633704"/>
                  <a:pt x="730726" y="635113"/>
                </a:cubicBezTo>
                <a:cubicBezTo>
                  <a:pt x="735186" y="636522"/>
                  <a:pt x="738942" y="639339"/>
                  <a:pt x="740820" y="643096"/>
                </a:cubicBezTo>
                <a:cubicBezTo>
                  <a:pt x="740820" y="643096"/>
                  <a:pt x="740820" y="643096"/>
                  <a:pt x="780256" y="721995"/>
                </a:cubicBezTo>
                <a:cubicBezTo>
                  <a:pt x="780256" y="721995"/>
                  <a:pt x="780256" y="721995"/>
                  <a:pt x="819692" y="643096"/>
                </a:cubicBezTo>
                <a:cubicBezTo>
                  <a:pt x="822510" y="639339"/>
                  <a:pt x="826734" y="636522"/>
                  <a:pt x="831194" y="635113"/>
                </a:cubicBezTo>
                <a:close/>
                <a:moveTo>
                  <a:pt x="166688" y="595312"/>
                </a:moveTo>
                <a:cubicBezTo>
                  <a:pt x="176014" y="595312"/>
                  <a:pt x="185340" y="604734"/>
                  <a:pt x="185340" y="614156"/>
                </a:cubicBezTo>
                <a:cubicBezTo>
                  <a:pt x="185340" y="614156"/>
                  <a:pt x="185340" y="614156"/>
                  <a:pt x="185340" y="633001"/>
                </a:cubicBezTo>
                <a:cubicBezTo>
                  <a:pt x="185340" y="633001"/>
                  <a:pt x="185340" y="633001"/>
                  <a:pt x="222646" y="633001"/>
                </a:cubicBezTo>
                <a:cubicBezTo>
                  <a:pt x="231974" y="633001"/>
                  <a:pt x="241300" y="640539"/>
                  <a:pt x="241300" y="651846"/>
                </a:cubicBezTo>
                <a:cubicBezTo>
                  <a:pt x="241300" y="661268"/>
                  <a:pt x="231974" y="670690"/>
                  <a:pt x="222646" y="670690"/>
                </a:cubicBezTo>
                <a:cubicBezTo>
                  <a:pt x="222646" y="670690"/>
                  <a:pt x="222646" y="670690"/>
                  <a:pt x="148034" y="670690"/>
                </a:cubicBezTo>
                <a:cubicBezTo>
                  <a:pt x="138708" y="670690"/>
                  <a:pt x="129382" y="678228"/>
                  <a:pt x="129382" y="689535"/>
                </a:cubicBezTo>
                <a:cubicBezTo>
                  <a:pt x="129382" y="698957"/>
                  <a:pt x="138708" y="708379"/>
                  <a:pt x="148034" y="708379"/>
                </a:cubicBezTo>
                <a:cubicBezTo>
                  <a:pt x="148034" y="708379"/>
                  <a:pt x="148034" y="708379"/>
                  <a:pt x="185340" y="708379"/>
                </a:cubicBezTo>
                <a:cubicBezTo>
                  <a:pt x="215186" y="708379"/>
                  <a:pt x="241300" y="732877"/>
                  <a:pt x="241300" y="763028"/>
                </a:cubicBezTo>
                <a:cubicBezTo>
                  <a:pt x="241300" y="795064"/>
                  <a:pt x="215186" y="819561"/>
                  <a:pt x="185340" y="819561"/>
                </a:cubicBezTo>
                <a:cubicBezTo>
                  <a:pt x="185340" y="819561"/>
                  <a:pt x="185340" y="819561"/>
                  <a:pt x="185340" y="838406"/>
                </a:cubicBezTo>
                <a:cubicBezTo>
                  <a:pt x="185340" y="849712"/>
                  <a:pt x="176014" y="857250"/>
                  <a:pt x="166688" y="857250"/>
                </a:cubicBezTo>
                <a:cubicBezTo>
                  <a:pt x="155496" y="857250"/>
                  <a:pt x="148034" y="849712"/>
                  <a:pt x="148034" y="838406"/>
                </a:cubicBezTo>
                <a:cubicBezTo>
                  <a:pt x="148034" y="838406"/>
                  <a:pt x="148034" y="838406"/>
                  <a:pt x="148034" y="819561"/>
                </a:cubicBezTo>
                <a:cubicBezTo>
                  <a:pt x="148034" y="819561"/>
                  <a:pt x="148034" y="819561"/>
                  <a:pt x="110728" y="819561"/>
                </a:cubicBezTo>
                <a:cubicBezTo>
                  <a:pt x="101402" y="819561"/>
                  <a:pt x="92074" y="812024"/>
                  <a:pt x="92074" y="800717"/>
                </a:cubicBezTo>
                <a:cubicBezTo>
                  <a:pt x="92074" y="791295"/>
                  <a:pt x="101402" y="781872"/>
                  <a:pt x="110728" y="781872"/>
                </a:cubicBezTo>
                <a:cubicBezTo>
                  <a:pt x="110728" y="781872"/>
                  <a:pt x="110728" y="781872"/>
                  <a:pt x="185340" y="781872"/>
                </a:cubicBezTo>
                <a:cubicBezTo>
                  <a:pt x="194668" y="781872"/>
                  <a:pt x="203994" y="774335"/>
                  <a:pt x="203994" y="763028"/>
                </a:cubicBezTo>
                <a:cubicBezTo>
                  <a:pt x="203994" y="753606"/>
                  <a:pt x="194668" y="744183"/>
                  <a:pt x="185340" y="744183"/>
                </a:cubicBezTo>
                <a:cubicBezTo>
                  <a:pt x="185340" y="744183"/>
                  <a:pt x="185340" y="744183"/>
                  <a:pt x="148034" y="744183"/>
                </a:cubicBezTo>
                <a:cubicBezTo>
                  <a:pt x="118190" y="744183"/>
                  <a:pt x="92074" y="719686"/>
                  <a:pt x="92074" y="689535"/>
                </a:cubicBezTo>
                <a:cubicBezTo>
                  <a:pt x="92074" y="657499"/>
                  <a:pt x="118190" y="633001"/>
                  <a:pt x="148034" y="633001"/>
                </a:cubicBezTo>
                <a:cubicBezTo>
                  <a:pt x="148034" y="633001"/>
                  <a:pt x="148034" y="633001"/>
                  <a:pt x="148034" y="614156"/>
                </a:cubicBezTo>
                <a:cubicBezTo>
                  <a:pt x="148034" y="604734"/>
                  <a:pt x="155496" y="595312"/>
                  <a:pt x="166688" y="595312"/>
                </a:cubicBezTo>
                <a:close/>
                <a:moveTo>
                  <a:pt x="563562" y="119062"/>
                </a:moveTo>
                <a:cubicBezTo>
                  <a:pt x="627224" y="197805"/>
                  <a:pt x="662802" y="364665"/>
                  <a:pt x="668418" y="533400"/>
                </a:cubicBezTo>
                <a:cubicBezTo>
                  <a:pt x="707740" y="501528"/>
                  <a:pt x="752678" y="484655"/>
                  <a:pt x="799488" y="484655"/>
                </a:cubicBezTo>
                <a:cubicBezTo>
                  <a:pt x="846300" y="484655"/>
                  <a:pt x="891238" y="501528"/>
                  <a:pt x="928686" y="531525"/>
                </a:cubicBezTo>
                <a:cubicBezTo>
                  <a:pt x="917452" y="325294"/>
                  <a:pt x="763912" y="156559"/>
                  <a:pt x="563562" y="119062"/>
                </a:cubicBezTo>
                <a:close/>
                <a:moveTo>
                  <a:pt x="403226" y="119062"/>
                </a:moveTo>
                <a:cubicBezTo>
                  <a:pt x="202002" y="156559"/>
                  <a:pt x="47796" y="325294"/>
                  <a:pt x="36512" y="531525"/>
                </a:cubicBezTo>
                <a:cubicBezTo>
                  <a:pt x="74124" y="501528"/>
                  <a:pt x="119258" y="484655"/>
                  <a:pt x="166272" y="484655"/>
                </a:cubicBezTo>
                <a:cubicBezTo>
                  <a:pt x="213286" y="484655"/>
                  <a:pt x="258420" y="501528"/>
                  <a:pt x="297912" y="533400"/>
                </a:cubicBezTo>
                <a:cubicBezTo>
                  <a:pt x="303554" y="364665"/>
                  <a:pt x="339286" y="197805"/>
                  <a:pt x="403226" y="119062"/>
                </a:cubicBezTo>
                <a:close/>
                <a:moveTo>
                  <a:pt x="484188" y="111125"/>
                </a:moveTo>
                <a:cubicBezTo>
                  <a:pt x="416910" y="111125"/>
                  <a:pt x="344026" y="283789"/>
                  <a:pt x="336550" y="533400"/>
                </a:cubicBezTo>
                <a:cubicBezTo>
                  <a:pt x="377664" y="501495"/>
                  <a:pt x="429992" y="484604"/>
                  <a:pt x="484188" y="484604"/>
                </a:cubicBezTo>
                <a:cubicBezTo>
                  <a:pt x="536514" y="484604"/>
                  <a:pt x="588842" y="501495"/>
                  <a:pt x="631826" y="533400"/>
                </a:cubicBezTo>
                <a:cubicBezTo>
                  <a:pt x="622480" y="283789"/>
                  <a:pt x="549596" y="111125"/>
                  <a:pt x="484188" y="111125"/>
                </a:cubicBezTo>
                <a:close/>
                <a:moveTo>
                  <a:pt x="484332" y="0"/>
                </a:moveTo>
                <a:cubicBezTo>
                  <a:pt x="493718" y="0"/>
                  <a:pt x="501228" y="7517"/>
                  <a:pt x="501228" y="18793"/>
                </a:cubicBezTo>
                <a:cubicBezTo>
                  <a:pt x="501228" y="18793"/>
                  <a:pt x="501228" y="18793"/>
                  <a:pt x="501228" y="75171"/>
                </a:cubicBezTo>
                <a:cubicBezTo>
                  <a:pt x="760290" y="84567"/>
                  <a:pt x="966788" y="296923"/>
                  <a:pt x="966788" y="558140"/>
                </a:cubicBezTo>
                <a:cubicBezTo>
                  <a:pt x="966788" y="558140"/>
                  <a:pt x="966788" y="558140"/>
                  <a:pt x="966788" y="576932"/>
                </a:cubicBezTo>
                <a:cubicBezTo>
                  <a:pt x="966788" y="584449"/>
                  <a:pt x="963034" y="591966"/>
                  <a:pt x="955524" y="595725"/>
                </a:cubicBezTo>
                <a:cubicBezTo>
                  <a:pt x="948016" y="597604"/>
                  <a:pt x="940506" y="595725"/>
                  <a:pt x="934874" y="590087"/>
                </a:cubicBezTo>
                <a:cubicBezTo>
                  <a:pt x="897330" y="544985"/>
                  <a:pt x="850398" y="520555"/>
                  <a:pt x="799712" y="520555"/>
                </a:cubicBezTo>
                <a:cubicBezTo>
                  <a:pt x="750904" y="520555"/>
                  <a:pt x="702094" y="544985"/>
                  <a:pt x="664550" y="590087"/>
                </a:cubicBezTo>
                <a:cubicBezTo>
                  <a:pt x="662672" y="593846"/>
                  <a:pt x="657040" y="595725"/>
                  <a:pt x="651408" y="595725"/>
                </a:cubicBezTo>
                <a:cubicBezTo>
                  <a:pt x="645776" y="595725"/>
                  <a:pt x="640146" y="593846"/>
                  <a:pt x="636390" y="590087"/>
                </a:cubicBezTo>
                <a:cubicBezTo>
                  <a:pt x="602600" y="550623"/>
                  <a:pt x="553792" y="526192"/>
                  <a:pt x="501228" y="522434"/>
                </a:cubicBezTo>
                <a:cubicBezTo>
                  <a:pt x="501228" y="522434"/>
                  <a:pt x="501228" y="522434"/>
                  <a:pt x="501228" y="744186"/>
                </a:cubicBezTo>
                <a:cubicBezTo>
                  <a:pt x="521878" y="744186"/>
                  <a:pt x="538774" y="761100"/>
                  <a:pt x="538774" y="781771"/>
                </a:cubicBezTo>
                <a:cubicBezTo>
                  <a:pt x="538774" y="781771"/>
                  <a:pt x="538774" y="781771"/>
                  <a:pt x="538774" y="913319"/>
                </a:cubicBezTo>
                <a:cubicBezTo>
                  <a:pt x="538774" y="984731"/>
                  <a:pt x="480578" y="1042988"/>
                  <a:pt x="409242" y="1042988"/>
                </a:cubicBezTo>
                <a:cubicBezTo>
                  <a:pt x="337906" y="1042988"/>
                  <a:pt x="277834" y="984731"/>
                  <a:pt x="277834" y="913319"/>
                </a:cubicBezTo>
                <a:cubicBezTo>
                  <a:pt x="277834" y="881372"/>
                  <a:pt x="304116" y="856942"/>
                  <a:pt x="334152" y="856942"/>
                </a:cubicBezTo>
                <a:cubicBezTo>
                  <a:pt x="366066" y="856942"/>
                  <a:pt x="390470" y="881372"/>
                  <a:pt x="390470" y="913319"/>
                </a:cubicBezTo>
                <a:cubicBezTo>
                  <a:pt x="390470" y="922716"/>
                  <a:pt x="397978" y="932112"/>
                  <a:pt x="409242" y="932112"/>
                </a:cubicBezTo>
                <a:cubicBezTo>
                  <a:pt x="418628" y="932112"/>
                  <a:pt x="428014" y="922716"/>
                  <a:pt x="428014" y="913319"/>
                </a:cubicBezTo>
                <a:cubicBezTo>
                  <a:pt x="428014" y="913319"/>
                  <a:pt x="428014" y="913319"/>
                  <a:pt x="428014" y="781771"/>
                </a:cubicBezTo>
                <a:cubicBezTo>
                  <a:pt x="428014" y="761100"/>
                  <a:pt x="444910" y="744186"/>
                  <a:pt x="465560" y="744186"/>
                </a:cubicBezTo>
                <a:cubicBezTo>
                  <a:pt x="465560" y="744186"/>
                  <a:pt x="465560" y="744186"/>
                  <a:pt x="465560" y="522434"/>
                </a:cubicBezTo>
                <a:cubicBezTo>
                  <a:pt x="412996" y="526192"/>
                  <a:pt x="364188" y="550623"/>
                  <a:pt x="330398" y="590087"/>
                </a:cubicBezTo>
                <a:cubicBezTo>
                  <a:pt x="326642" y="593846"/>
                  <a:pt x="321012" y="595725"/>
                  <a:pt x="315380" y="595725"/>
                </a:cubicBezTo>
                <a:cubicBezTo>
                  <a:pt x="309748" y="595725"/>
                  <a:pt x="305994" y="593846"/>
                  <a:pt x="302238" y="590087"/>
                </a:cubicBezTo>
                <a:cubicBezTo>
                  <a:pt x="264694" y="544985"/>
                  <a:pt x="217762" y="520555"/>
                  <a:pt x="167076" y="520555"/>
                </a:cubicBezTo>
                <a:cubicBezTo>
                  <a:pt x="116390" y="520555"/>
                  <a:pt x="69458" y="544985"/>
                  <a:pt x="31914" y="590087"/>
                </a:cubicBezTo>
                <a:cubicBezTo>
                  <a:pt x="28158" y="593846"/>
                  <a:pt x="22528" y="595725"/>
                  <a:pt x="18772" y="595725"/>
                </a:cubicBezTo>
                <a:cubicBezTo>
                  <a:pt x="15018" y="595725"/>
                  <a:pt x="13140" y="595725"/>
                  <a:pt x="11264" y="595725"/>
                </a:cubicBezTo>
                <a:cubicBezTo>
                  <a:pt x="3754" y="591966"/>
                  <a:pt x="0" y="584449"/>
                  <a:pt x="0" y="576932"/>
                </a:cubicBezTo>
                <a:cubicBezTo>
                  <a:pt x="0" y="576932"/>
                  <a:pt x="0" y="576932"/>
                  <a:pt x="0" y="558140"/>
                </a:cubicBezTo>
                <a:cubicBezTo>
                  <a:pt x="0" y="296923"/>
                  <a:pt x="206498" y="84567"/>
                  <a:pt x="465560" y="75171"/>
                </a:cubicBezTo>
                <a:cubicBezTo>
                  <a:pt x="465560" y="75171"/>
                  <a:pt x="465560" y="75171"/>
                  <a:pt x="465560" y="18793"/>
                </a:cubicBezTo>
                <a:cubicBezTo>
                  <a:pt x="465560" y="7517"/>
                  <a:pt x="473070" y="0"/>
                  <a:pt x="4843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00" name="Freeform: Shape 399">
            <a:extLst>
              <a:ext uri="{FF2B5EF4-FFF2-40B4-BE49-F238E27FC236}">
                <a16:creationId xmlns:a16="http://schemas.microsoft.com/office/drawing/2014/main" id="{8E0FADD1-A824-4EDE-830C-9EA68D86C826}"/>
              </a:ext>
            </a:extLst>
          </p:cNvPr>
          <p:cNvSpPr>
            <a:spLocks/>
          </p:cNvSpPr>
          <p:nvPr/>
        </p:nvSpPr>
        <p:spPr bwMode="auto">
          <a:xfrm>
            <a:off x="10575208" y="2053823"/>
            <a:ext cx="446285" cy="482905"/>
          </a:xfrm>
          <a:custGeom>
            <a:avLst/>
            <a:gdLst>
              <a:gd name="connsiteX0" fmla="*/ 633121 w 893473"/>
              <a:gd name="connsiteY0" fmla="*/ 842962 h 966787"/>
              <a:gd name="connsiteX1" fmla="*/ 633121 w 893473"/>
              <a:gd name="connsiteY1" fmla="*/ 875230 h 966787"/>
              <a:gd name="connsiteX2" fmla="*/ 745181 w 893473"/>
              <a:gd name="connsiteY2" fmla="*/ 930275 h 966787"/>
              <a:gd name="connsiteX3" fmla="*/ 855373 w 893473"/>
              <a:gd name="connsiteY3" fmla="*/ 875230 h 966787"/>
              <a:gd name="connsiteX4" fmla="*/ 855373 w 893473"/>
              <a:gd name="connsiteY4" fmla="*/ 842962 h 966787"/>
              <a:gd name="connsiteX5" fmla="*/ 745181 w 893473"/>
              <a:gd name="connsiteY5" fmla="*/ 875230 h 966787"/>
              <a:gd name="connsiteX6" fmla="*/ 633121 w 893473"/>
              <a:gd name="connsiteY6" fmla="*/ 842962 h 966787"/>
              <a:gd name="connsiteX7" fmla="*/ 372773 w 893473"/>
              <a:gd name="connsiteY7" fmla="*/ 842962 h 966787"/>
              <a:gd name="connsiteX8" fmla="*/ 372773 w 893473"/>
              <a:gd name="connsiteY8" fmla="*/ 875230 h 966787"/>
              <a:gd name="connsiteX9" fmla="*/ 483751 w 893473"/>
              <a:gd name="connsiteY9" fmla="*/ 930275 h 966787"/>
              <a:gd name="connsiteX10" fmla="*/ 596609 w 893473"/>
              <a:gd name="connsiteY10" fmla="*/ 875230 h 966787"/>
              <a:gd name="connsiteX11" fmla="*/ 596609 w 893473"/>
              <a:gd name="connsiteY11" fmla="*/ 842962 h 966787"/>
              <a:gd name="connsiteX12" fmla="*/ 483751 w 893473"/>
              <a:gd name="connsiteY12" fmla="*/ 875230 h 966787"/>
              <a:gd name="connsiteX13" fmla="*/ 372773 w 893473"/>
              <a:gd name="connsiteY13" fmla="*/ 842962 h 966787"/>
              <a:gd name="connsiteX14" fmla="*/ 112421 w 893473"/>
              <a:gd name="connsiteY14" fmla="*/ 842962 h 966787"/>
              <a:gd name="connsiteX15" fmla="*/ 112421 w 893473"/>
              <a:gd name="connsiteY15" fmla="*/ 875230 h 966787"/>
              <a:gd name="connsiteX16" fmla="*/ 223401 w 893473"/>
              <a:gd name="connsiteY16" fmla="*/ 930275 h 966787"/>
              <a:gd name="connsiteX17" fmla="*/ 336261 w 893473"/>
              <a:gd name="connsiteY17" fmla="*/ 875230 h 966787"/>
              <a:gd name="connsiteX18" fmla="*/ 336261 w 893473"/>
              <a:gd name="connsiteY18" fmla="*/ 842962 h 966787"/>
              <a:gd name="connsiteX19" fmla="*/ 223401 w 893473"/>
              <a:gd name="connsiteY19" fmla="*/ 875230 h 966787"/>
              <a:gd name="connsiteX20" fmla="*/ 112421 w 893473"/>
              <a:gd name="connsiteY20" fmla="*/ 842962 h 966787"/>
              <a:gd name="connsiteX21" fmla="*/ 633121 w 893473"/>
              <a:gd name="connsiteY21" fmla="*/ 750887 h 966787"/>
              <a:gd name="connsiteX22" fmla="*/ 633121 w 893473"/>
              <a:gd name="connsiteY22" fmla="*/ 781257 h 966787"/>
              <a:gd name="connsiteX23" fmla="*/ 745181 w 893473"/>
              <a:gd name="connsiteY23" fmla="*/ 838200 h 966787"/>
              <a:gd name="connsiteX24" fmla="*/ 855373 w 893473"/>
              <a:gd name="connsiteY24" fmla="*/ 781257 h 966787"/>
              <a:gd name="connsiteX25" fmla="*/ 855373 w 893473"/>
              <a:gd name="connsiteY25" fmla="*/ 750887 h 966787"/>
              <a:gd name="connsiteX26" fmla="*/ 745181 w 893473"/>
              <a:gd name="connsiteY26" fmla="*/ 781257 h 966787"/>
              <a:gd name="connsiteX27" fmla="*/ 633121 w 893473"/>
              <a:gd name="connsiteY27" fmla="*/ 750887 h 966787"/>
              <a:gd name="connsiteX28" fmla="*/ 372773 w 893473"/>
              <a:gd name="connsiteY28" fmla="*/ 750887 h 966787"/>
              <a:gd name="connsiteX29" fmla="*/ 372773 w 893473"/>
              <a:gd name="connsiteY29" fmla="*/ 781257 h 966787"/>
              <a:gd name="connsiteX30" fmla="*/ 483751 w 893473"/>
              <a:gd name="connsiteY30" fmla="*/ 838200 h 966787"/>
              <a:gd name="connsiteX31" fmla="*/ 596609 w 893473"/>
              <a:gd name="connsiteY31" fmla="*/ 781257 h 966787"/>
              <a:gd name="connsiteX32" fmla="*/ 596609 w 893473"/>
              <a:gd name="connsiteY32" fmla="*/ 750887 h 966787"/>
              <a:gd name="connsiteX33" fmla="*/ 483751 w 893473"/>
              <a:gd name="connsiteY33" fmla="*/ 781257 h 966787"/>
              <a:gd name="connsiteX34" fmla="*/ 372773 w 893473"/>
              <a:gd name="connsiteY34" fmla="*/ 750887 h 966787"/>
              <a:gd name="connsiteX35" fmla="*/ 224341 w 893473"/>
              <a:gd name="connsiteY35" fmla="*/ 725487 h 966787"/>
              <a:gd name="connsiteX36" fmla="*/ 112421 w 893473"/>
              <a:gd name="connsiteY36" fmla="*/ 781844 h 966787"/>
              <a:gd name="connsiteX37" fmla="*/ 224341 w 893473"/>
              <a:gd name="connsiteY37" fmla="*/ 838201 h 966787"/>
              <a:gd name="connsiteX38" fmla="*/ 336261 w 893473"/>
              <a:gd name="connsiteY38" fmla="*/ 781844 h 966787"/>
              <a:gd name="connsiteX39" fmla="*/ 224341 w 893473"/>
              <a:gd name="connsiteY39" fmla="*/ 725487 h 966787"/>
              <a:gd name="connsiteX40" fmla="*/ 633121 w 893473"/>
              <a:gd name="connsiteY40" fmla="*/ 657225 h 966787"/>
              <a:gd name="connsiteX41" fmla="*/ 633121 w 893473"/>
              <a:gd name="connsiteY41" fmla="*/ 688906 h 966787"/>
              <a:gd name="connsiteX42" fmla="*/ 745181 w 893473"/>
              <a:gd name="connsiteY42" fmla="*/ 742950 h 966787"/>
              <a:gd name="connsiteX43" fmla="*/ 855373 w 893473"/>
              <a:gd name="connsiteY43" fmla="*/ 688906 h 966787"/>
              <a:gd name="connsiteX44" fmla="*/ 855373 w 893473"/>
              <a:gd name="connsiteY44" fmla="*/ 657225 h 966787"/>
              <a:gd name="connsiteX45" fmla="*/ 745181 w 893473"/>
              <a:gd name="connsiteY45" fmla="*/ 688906 h 966787"/>
              <a:gd name="connsiteX46" fmla="*/ 633121 w 893473"/>
              <a:gd name="connsiteY46" fmla="*/ 657225 h 966787"/>
              <a:gd name="connsiteX47" fmla="*/ 372773 w 893473"/>
              <a:gd name="connsiteY47" fmla="*/ 657225 h 966787"/>
              <a:gd name="connsiteX48" fmla="*/ 372773 w 893473"/>
              <a:gd name="connsiteY48" fmla="*/ 688906 h 966787"/>
              <a:gd name="connsiteX49" fmla="*/ 483751 w 893473"/>
              <a:gd name="connsiteY49" fmla="*/ 742950 h 966787"/>
              <a:gd name="connsiteX50" fmla="*/ 596609 w 893473"/>
              <a:gd name="connsiteY50" fmla="*/ 688906 h 966787"/>
              <a:gd name="connsiteX51" fmla="*/ 596609 w 893473"/>
              <a:gd name="connsiteY51" fmla="*/ 657225 h 966787"/>
              <a:gd name="connsiteX52" fmla="*/ 483751 w 893473"/>
              <a:gd name="connsiteY52" fmla="*/ 688906 h 966787"/>
              <a:gd name="connsiteX53" fmla="*/ 372773 w 893473"/>
              <a:gd name="connsiteY53" fmla="*/ 657225 h 966787"/>
              <a:gd name="connsiteX54" fmla="*/ 633121 w 893473"/>
              <a:gd name="connsiteY54" fmla="*/ 563562 h 966787"/>
              <a:gd name="connsiteX55" fmla="*/ 633121 w 893473"/>
              <a:gd name="connsiteY55" fmla="*/ 595144 h 966787"/>
              <a:gd name="connsiteX56" fmla="*/ 745181 w 893473"/>
              <a:gd name="connsiteY56" fmla="*/ 650875 h 966787"/>
              <a:gd name="connsiteX57" fmla="*/ 855373 w 893473"/>
              <a:gd name="connsiteY57" fmla="*/ 595144 h 966787"/>
              <a:gd name="connsiteX58" fmla="*/ 855373 w 893473"/>
              <a:gd name="connsiteY58" fmla="*/ 563562 h 966787"/>
              <a:gd name="connsiteX59" fmla="*/ 745181 w 893473"/>
              <a:gd name="connsiteY59" fmla="*/ 595144 h 966787"/>
              <a:gd name="connsiteX60" fmla="*/ 633121 w 893473"/>
              <a:gd name="connsiteY60" fmla="*/ 563562 h 966787"/>
              <a:gd name="connsiteX61" fmla="*/ 484691 w 893473"/>
              <a:gd name="connsiteY61" fmla="*/ 538162 h 966787"/>
              <a:gd name="connsiteX62" fmla="*/ 372773 w 893473"/>
              <a:gd name="connsiteY62" fmla="*/ 594519 h 966787"/>
              <a:gd name="connsiteX63" fmla="*/ 484691 w 893473"/>
              <a:gd name="connsiteY63" fmla="*/ 650876 h 966787"/>
              <a:gd name="connsiteX64" fmla="*/ 596609 w 893473"/>
              <a:gd name="connsiteY64" fmla="*/ 594519 h 966787"/>
              <a:gd name="connsiteX65" fmla="*/ 484691 w 893473"/>
              <a:gd name="connsiteY65" fmla="*/ 538162 h 966787"/>
              <a:gd name="connsiteX66" fmla="*/ 633121 w 893473"/>
              <a:gd name="connsiteY66" fmla="*/ 471487 h 966787"/>
              <a:gd name="connsiteX67" fmla="*/ 633121 w 893473"/>
              <a:gd name="connsiteY67" fmla="*/ 501305 h 966787"/>
              <a:gd name="connsiteX68" fmla="*/ 745181 w 893473"/>
              <a:gd name="connsiteY68" fmla="*/ 557212 h 966787"/>
              <a:gd name="connsiteX69" fmla="*/ 855373 w 893473"/>
              <a:gd name="connsiteY69" fmla="*/ 501305 h 966787"/>
              <a:gd name="connsiteX70" fmla="*/ 855373 w 893473"/>
              <a:gd name="connsiteY70" fmla="*/ 471487 h 966787"/>
              <a:gd name="connsiteX71" fmla="*/ 745181 w 893473"/>
              <a:gd name="connsiteY71" fmla="*/ 501305 h 966787"/>
              <a:gd name="connsiteX72" fmla="*/ 633121 w 893473"/>
              <a:gd name="connsiteY72" fmla="*/ 471487 h 966787"/>
              <a:gd name="connsiteX73" fmla="*/ 744247 w 893473"/>
              <a:gd name="connsiteY73" fmla="*/ 352425 h 966787"/>
              <a:gd name="connsiteX74" fmla="*/ 633121 w 893473"/>
              <a:gd name="connsiteY74" fmla="*/ 408782 h 966787"/>
              <a:gd name="connsiteX75" fmla="*/ 744247 w 893473"/>
              <a:gd name="connsiteY75" fmla="*/ 465139 h 966787"/>
              <a:gd name="connsiteX76" fmla="*/ 855373 w 893473"/>
              <a:gd name="connsiteY76" fmla="*/ 408782 h 966787"/>
              <a:gd name="connsiteX77" fmla="*/ 744247 w 893473"/>
              <a:gd name="connsiteY77" fmla="*/ 352425 h 966787"/>
              <a:gd name="connsiteX78" fmla="*/ 745049 w 893473"/>
              <a:gd name="connsiteY78" fmla="*/ 315912 h 966787"/>
              <a:gd name="connsiteX79" fmla="*/ 893473 w 893473"/>
              <a:gd name="connsiteY79" fmla="*/ 409698 h 966787"/>
              <a:gd name="connsiteX80" fmla="*/ 893473 w 893473"/>
              <a:gd name="connsiteY80" fmla="*/ 874877 h 966787"/>
              <a:gd name="connsiteX81" fmla="*/ 745049 w 893473"/>
              <a:gd name="connsiteY81" fmla="*/ 966787 h 966787"/>
              <a:gd name="connsiteX82" fmla="*/ 613533 w 893473"/>
              <a:gd name="connsiteY82" fmla="*/ 919894 h 966787"/>
              <a:gd name="connsiteX83" fmla="*/ 483897 w 893473"/>
              <a:gd name="connsiteY83" fmla="*/ 966787 h 966787"/>
              <a:gd name="connsiteX84" fmla="*/ 354261 w 893473"/>
              <a:gd name="connsiteY84" fmla="*/ 919894 h 966787"/>
              <a:gd name="connsiteX85" fmla="*/ 222745 w 893473"/>
              <a:gd name="connsiteY85" fmla="*/ 966787 h 966787"/>
              <a:gd name="connsiteX86" fmla="*/ 74321 w 893473"/>
              <a:gd name="connsiteY86" fmla="*/ 874877 h 966787"/>
              <a:gd name="connsiteX87" fmla="*/ 74321 w 893473"/>
              <a:gd name="connsiteY87" fmla="*/ 781091 h 966787"/>
              <a:gd name="connsiteX88" fmla="*/ 222745 w 893473"/>
              <a:gd name="connsiteY88" fmla="*/ 689181 h 966787"/>
              <a:gd name="connsiteX89" fmla="*/ 335473 w 893473"/>
              <a:gd name="connsiteY89" fmla="*/ 719192 h 966787"/>
              <a:gd name="connsiteX90" fmla="*/ 335473 w 893473"/>
              <a:gd name="connsiteY90" fmla="*/ 595395 h 966787"/>
              <a:gd name="connsiteX91" fmla="*/ 483897 w 893473"/>
              <a:gd name="connsiteY91" fmla="*/ 501609 h 966787"/>
              <a:gd name="connsiteX92" fmla="*/ 596625 w 893473"/>
              <a:gd name="connsiteY92" fmla="*/ 533496 h 966787"/>
              <a:gd name="connsiteX93" fmla="*/ 596625 w 893473"/>
              <a:gd name="connsiteY93" fmla="*/ 409698 h 966787"/>
              <a:gd name="connsiteX94" fmla="*/ 745049 w 893473"/>
              <a:gd name="connsiteY94" fmla="*/ 315912 h 966787"/>
              <a:gd name="connsiteX95" fmla="*/ 503485 w 893473"/>
              <a:gd name="connsiteY95" fmla="*/ 0 h 966787"/>
              <a:gd name="connsiteX96" fmla="*/ 727049 w 893473"/>
              <a:gd name="connsiteY96" fmla="*/ 0 h 966787"/>
              <a:gd name="connsiteX97" fmla="*/ 745835 w 893473"/>
              <a:gd name="connsiteY97" fmla="*/ 18796 h 966787"/>
              <a:gd name="connsiteX98" fmla="*/ 745835 w 893473"/>
              <a:gd name="connsiteY98" fmla="*/ 242464 h 966787"/>
              <a:gd name="connsiteX99" fmla="*/ 734563 w 893473"/>
              <a:gd name="connsiteY99" fmla="*/ 259380 h 966787"/>
              <a:gd name="connsiteX100" fmla="*/ 713897 w 893473"/>
              <a:gd name="connsiteY100" fmla="*/ 255621 h 966787"/>
              <a:gd name="connsiteX101" fmla="*/ 651901 w 893473"/>
              <a:gd name="connsiteY101" fmla="*/ 193595 h 966787"/>
              <a:gd name="connsiteX102" fmla="*/ 349435 w 893473"/>
              <a:gd name="connsiteY102" fmla="*/ 498085 h 966787"/>
              <a:gd name="connsiteX103" fmla="*/ 323133 w 893473"/>
              <a:gd name="connsiteY103" fmla="*/ 498085 h 966787"/>
              <a:gd name="connsiteX104" fmla="*/ 242349 w 893473"/>
              <a:gd name="connsiteY104" fmla="*/ 417263 h 966787"/>
              <a:gd name="connsiteX105" fmla="*/ 31939 w 893473"/>
              <a:gd name="connsiteY105" fmla="*/ 627775 h 966787"/>
              <a:gd name="connsiteX106" fmla="*/ 18787 w 893473"/>
              <a:gd name="connsiteY106" fmla="*/ 633413 h 966787"/>
              <a:gd name="connsiteX107" fmla="*/ 5637 w 893473"/>
              <a:gd name="connsiteY107" fmla="*/ 627775 h 966787"/>
              <a:gd name="connsiteX108" fmla="*/ 5637 w 893473"/>
              <a:gd name="connsiteY108" fmla="*/ 601461 h 966787"/>
              <a:gd name="connsiteX109" fmla="*/ 229199 w 893473"/>
              <a:gd name="connsiteY109" fmla="*/ 377793 h 966787"/>
              <a:gd name="connsiteX110" fmla="*/ 255501 w 893473"/>
              <a:gd name="connsiteY110" fmla="*/ 377793 h 966787"/>
              <a:gd name="connsiteX111" fmla="*/ 336283 w 893473"/>
              <a:gd name="connsiteY111" fmla="*/ 456734 h 966787"/>
              <a:gd name="connsiteX112" fmla="*/ 638751 w 893473"/>
              <a:gd name="connsiteY112" fmla="*/ 154124 h 966787"/>
              <a:gd name="connsiteX113" fmla="*/ 665051 w 893473"/>
              <a:gd name="connsiteY113" fmla="*/ 154124 h 966787"/>
              <a:gd name="connsiteX114" fmla="*/ 708261 w 893473"/>
              <a:gd name="connsiteY114" fmla="*/ 197354 h 966787"/>
              <a:gd name="connsiteX115" fmla="*/ 708261 w 893473"/>
              <a:gd name="connsiteY115" fmla="*/ 35712 h 966787"/>
              <a:gd name="connsiteX116" fmla="*/ 548575 w 893473"/>
              <a:gd name="connsiteY116" fmla="*/ 35712 h 966787"/>
              <a:gd name="connsiteX117" fmla="*/ 591783 w 893473"/>
              <a:gd name="connsiteY117" fmla="*/ 78942 h 966787"/>
              <a:gd name="connsiteX118" fmla="*/ 591783 w 893473"/>
              <a:gd name="connsiteY118" fmla="*/ 105256 h 966787"/>
              <a:gd name="connsiteX119" fmla="*/ 349435 w 893473"/>
              <a:gd name="connsiteY119" fmla="*/ 347720 h 966787"/>
              <a:gd name="connsiteX120" fmla="*/ 323133 w 893473"/>
              <a:gd name="connsiteY120" fmla="*/ 347720 h 966787"/>
              <a:gd name="connsiteX121" fmla="*/ 242349 w 893473"/>
              <a:gd name="connsiteY121" fmla="*/ 268778 h 966787"/>
              <a:gd name="connsiteX122" fmla="*/ 31939 w 893473"/>
              <a:gd name="connsiteY122" fmla="*/ 479289 h 966787"/>
              <a:gd name="connsiteX123" fmla="*/ 5637 w 893473"/>
              <a:gd name="connsiteY123" fmla="*/ 479289 h 966787"/>
              <a:gd name="connsiteX124" fmla="*/ 5637 w 893473"/>
              <a:gd name="connsiteY124" fmla="*/ 452975 h 966787"/>
              <a:gd name="connsiteX125" fmla="*/ 229199 w 893473"/>
              <a:gd name="connsiteY125" fmla="*/ 229307 h 966787"/>
              <a:gd name="connsiteX126" fmla="*/ 255501 w 893473"/>
              <a:gd name="connsiteY126" fmla="*/ 229307 h 966787"/>
              <a:gd name="connsiteX127" fmla="*/ 336283 w 893473"/>
              <a:gd name="connsiteY127" fmla="*/ 308249 h 966787"/>
              <a:gd name="connsiteX128" fmla="*/ 552331 w 893473"/>
              <a:gd name="connsiteY128" fmla="*/ 92099 h 966787"/>
              <a:gd name="connsiteX129" fmla="*/ 490335 w 893473"/>
              <a:gd name="connsiteY129" fmla="*/ 31953 h 966787"/>
              <a:gd name="connsiteX130" fmla="*/ 486577 w 893473"/>
              <a:gd name="connsiteY130" fmla="*/ 11278 h 966787"/>
              <a:gd name="connsiteX131" fmla="*/ 503485 w 893473"/>
              <a:gd name="connsiteY131" fmla="*/ 0 h 9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893473" h="966787">
                <a:moveTo>
                  <a:pt x="633121" y="842962"/>
                </a:moveTo>
                <a:cubicBezTo>
                  <a:pt x="633121" y="842962"/>
                  <a:pt x="633121" y="842962"/>
                  <a:pt x="633121" y="875230"/>
                </a:cubicBezTo>
                <a:cubicBezTo>
                  <a:pt x="633121" y="901804"/>
                  <a:pt x="679813" y="930275"/>
                  <a:pt x="745181" y="930275"/>
                </a:cubicBezTo>
                <a:cubicBezTo>
                  <a:pt x="810549" y="930275"/>
                  <a:pt x="855373" y="901804"/>
                  <a:pt x="855373" y="875230"/>
                </a:cubicBezTo>
                <a:cubicBezTo>
                  <a:pt x="855373" y="875230"/>
                  <a:pt x="855373" y="875230"/>
                  <a:pt x="855373" y="842962"/>
                </a:cubicBezTo>
                <a:cubicBezTo>
                  <a:pt x="829225" y="861943"/>
                  <a:pt x="790005" y="875230"/>
                  <a:pt x="745181" y="875230"/>
                </a:cubicBezTo>
                <a:cubicBezTo>
                  <a:pt x="700357" y="875230"/>
                  <a:pt x="661137" y="861943"/>
                  <a:pt x="633121" y="842962"/>
                </a:cubicBezTo>
                <a:close/>
                <a:moveTo>
                  <a:pt x="372773" y="842962"/>
                </a:moveTo>
                <a:cubicBezTo>
                  <a:pt x="372773" y="842962"/>
                  <a:pt x="372773" y="842962"/>
                  <a:pt x="372773" y="875230"/>
                </a:cubicBezTo>
                <a:cubicBezTo>
                  <a:pt x="372773" y="901804"/>
                  <a:pt x="417915" y="930275"/>
                  <a:pt x="483751" y="930275"/>
                </a:cubicBezTo>
                <a:cubicBezTo>
                  <a:pt x="549585" y="930275"/>
                  <a:pt x="596609" y="901804"/>
                  <a:pt x="596609" y="875230"/>
                </a:cubicBezTo>
                <a:cubicBezTo>
                  <a:pt x="596609" y="875230"/>
                  <a:pt x="596609" y="875230"/>
                  <a:pt x="596609" y="842962"/>
                </a:cubicBezTo>
                <a:cubicBezTo>
                  <a:pt x="568395" y="861943"/>
                  <a:pt x="528895" y="875230"/>
                  <a:pt x="483751" y="875230"/>
                </a:cubicBezTo>
                <a:cubicBezTo>
                  <a:pt x="438607" y="875230"/>
                  <a:pt x="399105" y="861943"/>
                  <a:pt x="372773" y="842962"/>
                </a:cubicBezTo>
                <a:close/>
                <a:moveTo>
                  <a:pt x="112421" y="842962"/>
                </a:moveTo>
                <a:cubicBezTo>
                  <a:pt x="112421" y="842962"/>
                  <a:pt x="112421" y="842962"/>
                  <a:pt x="112421" y="875230"/>
                </a:cubicBezTo>
                <a:cubicBezTo>
                  <a:pt x="112421" y="901804"/>
                  <a:pt x="157565" y="930275"/>
                  <a:pt x="223401" y="930275"/>
                </a:cubicBezTo>
                <a:cubicBezTo>
                  <a:pt x="289235" y="930275"/>
                  <a:pt x="336261" y="901804"/>
                  <a:pt x="336261" y="875230"/>
                </a:cubicBezTo>
                <a:cubicBezTo>
                  <a:pt x="336261" y="875230"/>
                  <a:pt x="336261" y="875230"/>
                  <a:pt x="336261" y="842962"/>
                </a:cubicBezTo>
                <a:cubicBezTo>
                  <a:pt x="308045" y="861943"/>
                  <a:pt x="268545" y="875230"/>
                  <a:pt x="223401" y="875230"/>
                </a:cubicBezTo>
                <a:cubicBezTo>
                  <a:pt x="178257" y="875230"/>
                  <a:pt x="138755" y="861943"/>
                  <a:pt x="112421" y="842962"/>
                </a:cubicBezTo>
                <a:close/>
                <a:moveTo>
                  <a:pt x="633121" y="750887"/>
                </a:moveTo>
                <a:cubicBezTo>
                  <a:pt x="633121" y="750887"/>
                  <a:pt x="633121" y="750887"/>
                  <a:pt x="633121" y="781257"/>
                </a:cubicBezTo>
                <a:cubicBezTo>
                  <a:pt x="633121" y="807831"/>
                  <a:pt x="679813" y="838200"/>
                  <a:pt x="745181" y="838200"/>
                </a:cubicBezTo>
                <a:cubicBezTo>
                  <a:pt x="810549" y="838200"/>
                  <a:pt x="855373" y="807831"/>
                  <a:pt x="855373" y="781257"/>
                </a:cubicBezTo>
                <a:lnTo>
                  <a:pt x="855373" y="750887"/>
                </a:lnTo>
                <a:cubicBezTo>
                  <a:pt x="829225" y="769868"/>
                  <a:pt x="790005" y="781257"/>
                  <a:pt x="745181" y="781257"/>
                </a:cubicBezTo>
                <a:cubicBezTo>
                  <a:pt x="700357" y="781257"/>
                  <a:pt x="661137" y="769868"/>
                  <a:pt x="633121" y="750887"/>
                </a:cubicBezTo>
                <a:close/>
                <a:moveTo>
                  <a:pt x="372773" y="750887"/>
                </a:moveTo>
                <a:lnTo>
                  <a:pt x="372773" y="781257"/>
                </a:lnTo>
                <a:cubicBezTo>
                  <a:pt x="372773" y="807831"/>
                  <a:pt x="417915" y="838200"/>
                  <a:pt x="483751" y="838200"/>
                </a:cubicBezTo>
                <a:cubicBezTo>
                  <a:pt x="549585" y="838200"/>
                  <a:pt x="596609" y="807831"/>
                  <a:pt x="596609" y="781257"/>
                </a:cubicBezTo>
                <a:cubicBezTo>
                  <a:pt x="596609" y="781257"/>
                  <a:pt x="596609" y="781257"/>
                  <a:pt x="596609" y="750887"/>
                </a:cubicBezTo>
                <a:cubicBezTo>
                  <a:pt x="568395" y="769868"/>
                  <a:pt x="528895" y="781257"/>
                  <a:pt x="483751" y="781257"/>
                </a:cubicBezTo>
                <a:cubicBezTo>
                  <a:pt x="438607" y="781257"/>
                  <a:pt x="399105" y="769868"/>
                  <a:pt x="372773" y="750887"/>
                </a:cubicBezTo>
                <a:close/>
                <a:moveTo>
                  <a:pt x="224341" y="725487"/>
                </a:moveTo>
                <a:cubicBezTo>
                  <a:pt x="162529" y="725487"/>
                  <a:pt x="112421" y="750719"/>
                  <a:pt x="112421" y="781844"/>
                </a:cubicBezTo>
                <a:cubicBezTo>
                  <a:pt x="112421" y="812969"/>
                  <a:pt x="162529" y="838201"/>
                  <a:pt x="224341" y="838201"/>
                </a:cubicBezTo>
                <a:cubicBezTo>
                  <a:pt x="286153" y="838201"/>
                  <a:pt x="336261" y="812969"/>
                  <a:pt x="336261" y="781844"/>
                </a:cubicBezTo>
                <a:cubicBezTo>
                  <a:pt x="336261" y="750719"/>
                  <a:pt x="286153" y="725487"/>
                  <a:pt x="224341" y="725487"/>
                </a:cubicBezTo>
                <a:close/>
                <a:moveTo>
                  <a:pt x="633121" y="657225"/>
                </a:moveTo>
                <a:cubicBezTo>
                  <a:pt x="633121" y="657225"/>
                  <a:pt x="633121" y="657225"/>
                  <a:pt x="633121" y="688906"/>
                </a:cubicBezTo>
                <a:cubicBezTo>
                  <a:pt x="633121" y="714996"/>
                  <a:pt x="679813" y="742950"/>
                  <a:pt x="745181" y="742950"/>
                </a:cubicBezTo>
                <a:cubicBezTo>
                  <a:pt x="810549" y="742950"/>
                  <a:pt x="855373" y="714996"/>
                  <a:pt x="855373" y="688906"/>
                </a:cubicBezTo>
                <a:lnTo>
                  <a:pt x="855373" y="657225"/>
                </a:lnTo>
                <a:cubicBezTo>
                  <a:pt x="829225" y="675861"/>
                  <a:pt x="790005" y="688906"/>
                  <a:pt x="745181" y="688906"/>
                </a:cubicBezTo>
                <a:cubicBezTo>
                  <a:pt x="700357" y="688906"/>
                  <a:pt x="661137" y="675861"/>
                  <a:pt x="633121" y="657225"/>
                </a:cubicBezTo>
                <a:close/>
                <a:moveTo>
                  <a:pt x="372773" y="657225"/>
                </a:moveTo>
                <a:cubicBezTo>
                  <a:pt x="372773" y="657225"/>
                  <a:pt x="372773" y="657225"/>
                  <a:pt x="372773" y="688906"/>
                </a:cubicBezTo>
                <a:cubicBezTo>
                  <a:pt x="372773" y="714996"/>
                  <a:pt x="417915" y="742950"/>
                  <a:pt x="483751" y="742950"/>
                </a:cubicBezTo>
                <a:cubicBezTo>
                  <a:pt x="549585" y="742950"/>
                  <a:pt x="596609" y="714996"/>
                  <a:pt x="596609" y="688906"/>
                </a:cubicBezTo>
                <a:lnTo>
                  <a:pt x="596609" y="657225"/>
                </a:lnTo>
                <a:cubicBezTo>
                  <a:pt x="568395" y="675861"/>
                  <a:pt x="528895" y="688906"/>
                  <a:pt x="483751" y="688906"/>
                </a:cubicBezTo>
                <a:cubicBezTo>
                  <a:pt x="438607" y="688906"/>
                  <a:pt x="399105" y="675861"/>
                  <a:pt x="372773" y="657225"/>
                </a:cubicBezTo>
                <a:close/>
                <a:moveTo>
                  <a:pt x="633121" y="563562"/>
                </a:moveTo>
                <a:cubicBezTo>
                  <a:pt x="633121" y="563562"/>
                  <a:pt x="633121" y="563562"/>
                  <a:pt x="633121" y="595144"/>
                </a:cubicBezTo>
                <a:cubicBezTo>
                  <a:pt x="633121" y="621152"/>
                  <a:pt x="679813" y="650875"/>
                  <a:pt x="745181" y="650875"/>
                </a:cubicBezTo>
                <a:cubicBezTo>
                  <a:pt x="810549" y="650875"/>
                  <a:pt x="855373" y="621152"/>
                  <a:pt x="855373" y="595144"/>
                </a:cubicBezTo>
                <a:lnTo>
                  <a:pt x="855373" y="563562"/>
                </a:lnTo>
                <a:cubicBezTo>
                  <a:pt x="829225" y="583997"/>
                  <a:pt x="790005" y="595144"/>
                  <a:pt x="745181" y="595144"/>
                </a:cubicBezTo>
                <a:cubicBezTo>
                  <a:pt x="700357" y="595144"/>
                  <a:pt x="661137" y="583997"/>
                  <a:pt x="633121" y="563562"/>
                </a:cubicBezTo>
                <a:close/>
                <a:moveTo>
                  <a:pt x="484691" y="538162"/>
                </a:moveTo>
                <a:cubicBezTo>
                  <a:pt x="422881" y="538162"/>
                  <a:pt x="372773" y="563394"/>
                  <a:pt x="372773" y="594519"/>
                </a:cubicBezTo>
                <a:cubicBezTo>
                  <a:pt x="372773" y="625644"/>
                  <a:pt x="422881" y="650876"/>
                  <a:pt x="484691" y="650876"/>
                </a:cubicBezTo>
                <a:cubicBezTo>
                  <a:pt x="546501" y="650876"/>
                  <a:pt x="596609" y="625644"/>
                  <a:pt x="596609" y="594519"/>
                </a:cubicBezTo>
                <a:cubicBezTo>
                  <a:pt x="596609" y="563394"/>
                  <a:pt x="546501" y="538162"/>
                  <a:pt x="484691" y="538162"/>
                </a:cubicBezTo>
                <a:close/>
                <a:moveTo>
                  <a:pt x="633121" y="471487"/>
                </a:moveTo>
                <a:cubicBezTo>
                  <a:pt x="633121" y="471487"/>
                  <a:pt x="633121" y="471487"/>
                  <a:pt x="633121" y="501305"/>
                </a:cubicBezTo>
                <a:cubicBezTo>
                  <a:pt x="633121" y="527395"/>
                  <a:pt x="679813" y="557212"/>
                  <a:pt x="745181" y="557212"/>
                </a:cubicBezTo>
                <a:cubicBezTo>
                  <a:pt x="810549" y="557212"/>
                  <a:pt x="855373" y="527395"/>
                  <a:pt x="855373" y="501305"/>
                </a:cubicBezTo>
                <a:lnTo>
                  <a:pt x="855373" y="471487"/>
                </a:lnTo>
                <a:cubicBezTo>
                  <a:pt x="829225" y="490123"/>
                  <a:pt x="790005" y="501305"/>
                  <a:pt x="745181" y="501305"/>
                </a:cubicBezTo>
                <a:cubicBezTo>
                  <a:pt x="700357" y="501305"/>
                  <a:pt x="661137" y="490123"/>
                  <a:pt x="633121" y="471487"/>
                </a:cubicBezTo>
                <a:close/>
                <a:moveTo>
                  <a:pt x="744247" y="352425"/>
                </a:moveTo>
                <a:cubicBezTo>
                  <a:pt x="682873" y="352425"/>
                  <a:pt x="633121" y="377657"/>
                  <a:pt x="633121" y="408782"/>
                </a:cubicBezTo>
                <a:cubicBezTo>
                  <a:pt x="633121" y="439907"/>
                  <a:pt x="682873" y="465139"/>
                  <a:pt x="744247" y="465139"/>
                </a:cubicBezTo>
                <a:cubicBezTo>
                  <a:pt x="805621" y="465139"/>
                  <a:pt x="855373" y="439907"/>
                  <a:pt x="855373" y="408782"/>
                </a:cubicBezTo>
                <a:cubicBezTo>
                  <a:pt x="855373" y="377657"/>
                  <a:pt x="805621" y="352425"/>
                  <a:pt x="744247" y="352425"/>
                </a:cubicBezTo>
                <a:close/>
                <a:moveTo>
                  <a:pt x="745049" y="315912"/>
                </a:moveTo>
                <a:cubicBezTo>
                  <a:pt x="827715" y="315912"/>
                  <a:pt x="893473" y="357178"/>
                  <a:pt x="893473" y="409698"/>
                </a:cubicBezTo>
                <a:cubicBezTo>
                  <a:pt x="893473" y="409698"/>
                  <a:pt x="893473" y="409698"/>
                  <a:pt x="893473" y="874877"/>
                </a:cubicBezTo>
                <a:cubicBezTo>
                  <a:pt x="893473" y="927397"/>
                  <a:pt x="827715" y="966787"/>
                  <a:pt x="745049" y="966787"/>
                </a:cubicBezTo>
                <a:cubicBezTo>
                  <a:pt x="688685" y="966787"/>
                  <a:pt x="639837" y="948030"/>
                  <a:pt x="613533" y="919894"/>
                </a:cubicBezTo>
                <a:cubicBezTo>
                  <a:pt x="589109" y="948030"/>
                  <a:pt x="540261" y="966787"/>
                  <a:pt x="483897" y="966787"/>
                </a:cubicBezTo>
                <a:cubicBezTo>
                  <a:pt x="427533" y="966787"/>
                  <a:pt x="378685" y="948030"/>
                  <a:pt x="354261" y="919894"/>
                </a:cubicBezTo>
                <a:cubicBezTo>
                  <a:pt x="327957" y="948030"/>
                  <a:pt x="279109" y="966787"/>
                  <a:pt x="222745" y="966787"/>
                </a:cubicBezTo>
                <a:cubicBezTo>
                  <a:pt x="140079" y="966787"/>
                  <a:pt x="74321" y="927397"/>
                  <a:pt x="74321" y="874877"/>
                </a:cubicBezTo>
                <a:cubicBezTo>
                  <a:pt x="74321" y="874877"/>
                  <a:pt x="74321" y="874877"/>
                  <a:pt x="74321" y="781091"/>
                </a:cubicBezTo>
                <a:cubicBezTo>
                  <a:pt x="74321" y="728571"/>
                  <a:pt x="140079" y="689181"/>
                  <a:pt x="222745" y="689181"/>
                </a:cubicBezTo>
                <a:cubicBezTo>
                  <a:pt x="267837" y="689181"/>
                  <a:pt x="307291" y="700435"/>
                  <a:pt x="335473" y="719192"/>
                </a:cubicBezTo>
                <a:cubicBezTo>
                  <a:pt x="335473" y="719192"/>
                  <a:pt x="335473" y="719192"/>
                  <a:pt x="335473" y="595395"/>
                </a:cubicBezTo>
                <a:cubicBezTo>
                  <a:pt x="335473" y="542874"/>
                  <a:pt x="401231" y="501609"/>
                  <a:pt x="483897" y="501609"/>
                </a:cubicBezTo>
                <a:cubicBezTo>
                  <a:pt x="528987" y="501609"/>
                  <a:pt x="568443" y="514739"/>
                  <a:pt x="596625" y="533496"/>
                </a:cubicBezTo>
                <a:cubicBezTo>
                  <a:pt x="596625" y="533496"/>
                  <a:pt x="596625" y="533496"/>
                  <a:pt x="596625" y="409698"/>
                </a:cubicBezTo>
                <a:cubicBezTo>
                  <a:pt x="596625" y="357178"/>
                  <a:pt x="660503" y="315912"/>
                  <a:pt x="745049" y="315912"/>
                </a:cubicBezTo>
                <a:close/>
                <a:moveTo>
                  <a:pt x="503485" y="0"/>
                </a:moveTo>
                <a:cubicBezTo>
                  <a:pt x="503485" y="0"/>
                  <a:pt x="503485" y="0"/>
                  <a:pt x="727049" y="0"/>
                </a:cubicBezTo>
                <a:cubicBezTo>
                  <a:pt x="736441" y="0"/>
                  <a:pt x="745835" y="7519"/>
                  <a:pt x="745835" y="18796"/>
                </a:cubicBezTo>
                <a:cubicBezTo>
                  <a:pt x="745835" y="18796"/>
                  <a:pt x="745835" y="18796"/>
                  <a:pt x="745835" y="242464"/>
                </a:cubicBezTo>
                <a:cubicBezTo>
                  <a:pt x="745835" y="249982"/>
                  <a:pt x="742077" y="255621"/>
                  <a:pt x="734563" y="259380"/>
                </a:cubicBezTo>
                <a:cubicBezTo>
                  <a:pt x="727049" y="261260"/>
                  <a:pt x="719533" y="259380"/>
                  <a:pt x="713897" y="255621"/>
                </a:cubicBezTo>
                <a:cubicBezTo>
                  <a:pt x="713897" y="255621"/>
                  <a:pt x="713897" y="255621"/>
                  <a:pt x="651901" y="193595"/>
                </a:cubicBezTo>
                <a:cubicBezTo>
                  <a:pt x="651901" y="193595"/>
                  <a:pt x="651901" y="193595"/>
                  <a:pt x="349435" y="498085"/>
                </a:cubicBezTo>
                <a:cubicBezTo>
                  <a:pt x="341919" y="503723"/>
                  <a:pt x="330647" y="503723"/>
                  <a:pt x="323133" y="498085"/>
                </a:cubicBezTo>
                <a:lnTo>
                  <a:pt x="242349" y="417263"/>
                </a:lnTo>
                <a:cubicBezTo>
                  <a:pt x="242349" y="417263"/>
                  <a:pt x="242349" y="417263"/>
                  <a:pt x="31939" y="627775"/>
                </a:cubicBezTo>
                <a:cubicBezTo>
                  <a:pt x="28181" y="631534"/>
                  <a:pt x="24423" y="633413"/>
                  <a:pt x="18787" y="633413"/>
                </a:cubicBezTo>
                <a:cubicBezTo>
                  <a:pt x="15031" y="633413"/>
                  <a:pt x="9395" y="631534"/>
                  <a:pt x="5637" y="627775"/>
                </a:cubicBezTo>
                <a:cubicBezTo>
                  <a:pt x="-1879" y="620256"/>
                  <a:pt x="-1879" y="608979"/>
                  <a:pt x="5637" y="601461"/>
                </a:cubicBezTo>
                <a:cubicBezTo>
                  <a:pt x="5637" y="601461"/>
                  <a:pt x="5637" y="601461"/>
                  <a:pt x="229199" y="377793"/>
                </a:cubicBezTo>
                <a:cubicBezTo>
                  <a:pt x="236713" y="370274"/>
                  <a:pt x="247985" y="370274"/>
                  <a:pt x="255501" y="377793"/>
                </a:cubicBezTo>
                <a:cubicBezTo>
                  <a:pt x="255501" y="377793"/>
                  <a:pt x="255501" y="377793"/>
                  <a:pt x="336283" y="456734"/>
                </a:cubicBezTo>
                <a:cubicBezTo>
                  <a:pt x="336283" y="456734"/>
                  <a:pt x="336283" y="456734"/>
                  <a:pt x="638751" y="154124"/>
                </a:cubicBezTo>
                <a:cubicBezTo>
                  <a:pt x="646265" y="146606"/>
                  <a:pt x="657537" y="146606"/>
                  <a:pt x="665051" y="154124"/>
                </a:cubicBezTo>
                <a:cubicBezTo>
                  <a:pt x="665051" y="154124"/>
                  <a:pt x="665051" y="154124"/>
                  <a:pt x="708261" y="197354"/>
                </a:cubicBezTo>
                <a:cubicBezTo>
                  <a:pt x="708261" y="197354"/>
                  <a:pt x="708261" y="197354"/>
                  <a:pt x="708261" y="35712"/>
                </a:cubicBezTo>
                <a:cubicBezTo>
                  <a:pt x="708261" y="35712"/>
                  <a:pt x="708261" y="35712"/>
                  <a:pt x="548575" y="35712"/>
                </a:cubicBezTo>
                <a:cubicBezTo>
                  <a:pt x="548575" y="35712"/>
                  <a:pt x="548575" y="35712"/>
                  <a:pt x="591783" y="78942"/>
                </a:cubicBezTo>
                <a:cubicBezTo>
                  <a:pt x="599299" y="86460"/>
                  <a:pt x="599299" y="97738"/>
                  <a:pt x="591783" y="105256"/>
                </a:cubicBezTo>
                <a:cubicBezTo>
                  <a:pt x="591783" y="105256"/>
                  <a:pt x="591783" y="105256"/>
                  <a:pt x="349435" y="347720"/>
                </a:cubicBezTo>
                <a:cubicBezTo>
                  <a:pt x="341919" y="355238"/>
                  <a:pt x="330647" y="355238"/>
                  <a:pt x="323133" y="347720"/>
                </a:cubicBezTo>
                <a:cubicBezTo>
                  <a:pt x="323133" y="347720"/>
                  <a:pt x="323133" y="347720"/>
                  <a:pt x="242349" y="268778"/>
                </a:cubicBezTo>
                <a:cubicBezTo>
                  <a:pt x="242349" y="268778"/>
                  <a:pt x="242349" y="268778"/>
                  <a:pt x="31939" y="479289"/>
                </a:cubicBezTo>
                <a:cubicBezTo>
                  <a:pt x="24423" y="484928"/>
                  <a:pt x="13151" y="484928"/>
                  <a:pt x="5637" y="479289"/>
                </a:cubicBezTo>
                <a:cubicBezTo>
                  <a:pt x="-1879" y="471771"/>
                  <a:pt x="-1879" y="458614"/>
                  <a:pt x="5637" y="452975"/>
                </a:cubicBezTo>
                <a:cubicBezTo>
                  <a:pt x="5637" y="452975"/>
                  <a:pt x="5637" y="452975"/>
                  <a:pt x="229199" y="229307"/>
                </a:cubicBezTo>
                <a:cubicBezTo>
                  <a:pt x="236713" y="221789"/>
                  <a:pt x="247985" y="221789"/>
                  <a:pt x="255501" y="229307"/>
                </a:cubicBezTo>
                <a:cubicBezTo>
                  <a:pt x="255501" y="229307"/>
                  <a:pt x="255501" y="229307"/>
                  <a:pt x="336283" y="308249"/>
                </a:cubicBezTo>
                <a:cubicBezTo>
                  <a:pt x="336283" y="308249"/>
                  <a:pt x="336283" y="308249"/>
                  <a:pt x="552331" y="92099"/>
                </a:cubicBezTo>
                <a:cubicBezTo>
                  <a:pt x="552331" y="92099"/>
                  <a:pt x="552331" y="92099"/>
                  <a:pt x="490335" y="31953"/>
                </a:cubicBezTo>
                <a:cubicBezTo>
                  <a:pt x="484699" y="26314"/>
                  <a:pt x="482821" y="16916"/>
                  <a:pt x="486577" y="11278"/>
                </a:cubicBezTo>
                <a:cubicBezTo>
                  <a:pt x="488457" y="3759"/>
                  <a:pt x="495971" y="0"/>
                  <a:pt x="50348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3" name="Freeform: Shape 392">
            <a:extLst>
              <a:ext uri="{FF2B5EF4-FFF2-40B4-BE49-F238E27FC236}">
                <a16:creationId xmlns:a16="http://schemas.microsoft.com/office/drawing/2014/main" id="{3BD6C7DC-AC24-4070-8B1D-F7D1030A112B}"/>
              </a:ext>
            </a:extLst>
          </p:cNvPr>
          <p:cNvSpPr>
            <a:spLocks/>
          </p:cNvSpPr>
          <p:nvPr/>
        </p:nvSpPr>
        <p:spPr bwMode="auto">
          <a:xfrm>
            <a:off x="6775351" y="2109726"/>
            <a:ext cx="520966" cy="371099"/>
          </a:xfrm>
          <a:custGeom>
            <a:avLst/>
            <a:gdLst>
              <a:gd name="connsiteX0" fmla="*/ 522286 w 1042986"/>
              <a:gd name="connsiteY0" fmla="*/ 619125 h 742950"/>
              <a:gd name="connsiteX1" fmla="*/ 522286 w 1042986"/>
              <a:gd name="connsiteY1" fmla="*/ 651281 h 742950"/>
              <a:gd name="connsiteX2" fmla="*/ 633266 w 1042986"/>
              <a:gd name="connsiteY2" fmla="*/ 708025 h 742950"/>
              <a:gd name="connsiteX3" fmla="*/ 746126 w 1042986"/>
              <a:gd name="connsiteY3" fmla="*/ 651281 h 742950"/>
              <a:gd name="connsiteX4" fmla="*/ 746126 w 1042986"/>
              <a:gd name="connsiteY4" fmla="*/ 619125 h 742950"/>
              <a:gd name="connsiteX5" fmla="*/ 633266 w 1042986"/>
              <a:gd name="connsiteY5" fmla="*/ 651281 h 742950"/>
              <a:gd name="connsiteX6" fmla="*/ 522286 w 1042986"/>
              <a:gd name="connsiteY6" fmla="*/ 619125 h 742950"/>
              <a:gd name="connsiteX7" fmla="*/ 261938 w 1042986"/>
              <a:gd name="connsiteY7" fmla="*/ 619125 h 742950"/>
              <a:gd name="connsiteX8" fmla="*/ 261938 w 1042986"/>
              <a:gd name="connsiteY8" fmla="*/ 651281 h 742950"/>
              <a:gd name="connsiteX9" fmla="*/ 372128 w 1042986"/>
              <a:gd name="connsiteY9" fmla="*/ 708025 h 742950"/>
              <a:gd name="connsiteX10" fmla="*/ 484186 w 1042986"/>
              <a:gd name="connsiteY10" fmla="*/ 651281 h 742950"/>
              <a:gd name="connsiteX11" fmla="*/ 484186 w 1042986"/>
              <a:gd name="connsiteY11" fmla="*/ 619125 h 742950"/>
              <a:gd name="connsiteX12" fmla="*/ 372128 w 1042986"/>
              <a:gd name="connsiteY12" fmla="*/ 651281 h 742950"/>
              <a:gd name="connsiteX13" fmla="*/ 261938 w 1042986"/>
              <a:gd name="connsiteY13" fmla="*/ 619125 h 742950"/>
              <a:gd name="connsiteX14" fmla="*/ 781050 w 1042986"/>
              <a:gd name="connsiteY14" fmla="*/ 619124 h 742950"/>
              <a:gd name="connsiteX15" fmla="*/ 781050 w 1042986"/>
              <a:gd name="connsiteY15" fmla="*/ 651280 h 742950"/>
              <a:gd name="connsiteX16" fmla="*/ 893908 w 1042986"/>
              <a:gd name="connsiteY16" fmla="*/ 708024 h 742950"/>
              <a:gd name="connsiteX17" fmla="*/ 1004886 w 1042986"/>
              <a:gd name="connsiteY17" fmla="*/ 651280 h 742950"/>
              <a:gd name="connsiteX18" fmla="*/ 1004886 w 1042986"/>
              <a:gd name="connsiteY18" fmla="*/ 619124 h 742950"/>
              <a:gd name="connsiteX19" fmla="*/ 893908 w 1042986"/>
              <a:gd name="connsiteY19" fmla="*/ 651280 h 742950"/>
              <a:gd name="connsiteX20" fmla="*/ 781050 w 1042986"/>
              <a:gd name="connsiteY20" fmla="*/ 619124 h 742950"/>
              <a:gd name="connsiteX21" fmla="*/ 781050 w 1042986"/>
              <a:gd name="connsiteY21" fmla="*/ 527050 h 742950"/>
              <a:gd name="connsiteX22" fmla="*/ 781050 w 1042986"/>
              <a:gd name="connsiteY22" fmla="*/ 557420 h 742950"/>
              <a:gd name="connsiteX23" fmla="*/ 893910 w 1042986"/>
              <a:gd name="connsiteY23" fmla="*/ 614363 h 742950"/>
              <a:gd name="connsiteX24" fmla="*/ 1004888 w 1042986"/>
              <a:gd name="connsiteY24" fmla="*/ 557420 h 742950"/>
              <a:gd name="connsiteX25" fmla="*/ 1004888 w 1042986"/>
              <a:gd name="connsiteY25" fmla="*/ 527050 h 742950"/>
              <a:gd name="connsiteX26" fmla="*/ 893910 w 1042986"/>
              <a:gd name="connsiteY26" fmla="*/ 557420 h 742950"/>
              <a:gd name="connsiteX27" fmla="*/ 781050 w 1042986"/>
              <a:gd name="connsiteY27" fmla="*/ 527050 h 742950"/>
              <a:gd name="connsiteX28" fmla="*/ 522286 w 1042986"/>
              <a:gd name="connsiteY28" fmla="*/ 527050 h 742950"/>
              <a:gd name="connsiteX29" fmla="*/ 522286 w 1042986"/>
              <a:gd name="connsiteY29" fmla="*/ 557420 h 742950"/>
              <a:gd name="connsiteX30" fmla="*/ 633266 w 1042986"/>
              <a:gd name="connsiteY30" fmla="*/ 614363 h 742950"/>
              <a:gd name="connsiteX31" fmla="*/ 746126 w 1042986"/>
              <a:gd name="connsiteY31" fmla="*/ 557420 h 742950"/>
              <a:gd name="connsiteX32" fmla="*/ 746126 w 1042986"/>
              <a:gd name="connsiteY32" fmla="*/ 527050 h 742950"/>
              <a:gd name="connsiteX33" fmla="*/ 633266 w 1042986"/>
              <a:gd name="connsiteY33" fmla="*/ 557420 h 742950"/>
              <a:gd name="connsiteX34" fmla="*/ 522286 w 1042986"/>
              <a:gd name="connsiteY34" fmla="*/ 527050 h 742950"/>
              <a:gd name="connsiteX35" fmla="*/ 261938 w 1042986"/>
              <a:gd name="connsiteY35" fmla="*/ 527050 h 742950"/>
              <a:gd name="connsiteX36" fmla="*/ 261938 w 1042986"/>
              <a:gd name="connsiteY36" fmla="*/ 557420 h 742950"/>
              <a:gd name="connsiteX37" fmla="*/ 372128 w 1042986"/>
              <a:gd name="connsiteY37" fmla="*/ 614363 h 742950"/>
              <a:gd name="connsiteX38" fmla="*/ 484186 w 1042986"/>
              <a:gd name="connsiteY38" fmla="*/ 557420 h 742950"/>
              <a:gd name="connsiteX39" fmla="*/ 484186 w 1042986"/>
              <a:gd name="connsiteY39" fmla="*/ 527050 h 742950"/>
              <a:gd name="connsiteX40" fmla="*/ 372128 w 1042986"/>
              <a:gd name="connsiteY40" fmla="*/ 557420 h 742950"/>
              <a:gd name="connsiteX41" fmla="*/ 261938 w 1042986"/>
              <a:gd name="connsiteY41" fmla="*/ 527050 h 742950"/>
              <a:gd name="connsiteX42" fmla="*/ 781050 w 1042986"/>
              <a:gd name="connsiteY42" fmla="*/ 433387 h 742950"/>
              <a:gd name="connsiteX43" fmla="*/ 781050 w 1042986"/>
              <a:gd name="connsiteY43" fmla="*/ 465068 h 742950"/>
              <a:gd name="connsiteX44" fmla="*/ 893910 w 1042986"/>
              <a:gd name="connsiteY44" fmla="*/ 519112 h 742950"/>
              <a:gd name="connsiteX45" fmla="*/ 1004888 w 1042986"/>
              <a:gd name="connsiteY45" fmla="*/ 465068 h 742950"/>
              <a:gd name="connsiteX46" fmla="*/ 1004888 w 1042986"/>
              <a:gd name="connsiteY46" fmla="*/ 433387 h 742950"/>
              <a:gd name="connsiteX47" fmla="*/ 893910 w 1042986"/>
              <a:gd name="connsiteY47" fmla="*/ 465068 h 742950"/>
              <a:gd name="connsiteX48" fmla="*/ 781050 w 1042986"/>
              <a:gd name="connsiteY48" fmla="*/ 433387 h 742950"/>
              <a:gd name="connsiteX49" fmla="*/ 522286 w 1042986"/>
              <a:gd name="connsiteY49" fmla="*/ 433387 h 742950"/>
              <a:gd name="connsiteX50" fmla="*/ 522286 w 1042986"/>
              <a:gd name="connsiteY50" fmla="*/ 465068 h 742950"/>
              <a:gd name="connsiteX51" fmla="*/ 633266 w 1042986"/>
              <a:gd name="connsiteY51" fmla="*/ 519112 h 742950"/>
              <a:gd name="connsiteX52" fmla="*/ 746126 w 1042986"/>
              <a:gd name="connsiteY52" fmla="*/ 465068 h 742950"/>
              <a:gd name="connsiteX53" fmla="*/ 746126 w 1042986"/>
              <a:gd name="connsiteY53" fmla="*/ 433387 h 742950"/>
              <a:gd name="connsiteX54" fmla="*/ 633266 w 1042986"/>
              <a:gd name="connsiteY54" fmla="*/ 465068 h 742950"/>
              <a:gd name="connsiteX55" fmla="*/ 522286 w 1042986"/>
              <a:gd name="connsiteY55" fmla="*/ 433387 h 742950"/>
              <a:gd name="connsiteX56" fmla="*/ 373062 w 1042986"/>
              <a:gd name="connsiteY56" fmla="*/ 409575 h 742950"/>
              <a:gd name="connsiteX57" fmla="*/ 261938 w 1042986"/>
              <a:gd name="connsiteY57" fmla="*/ 464344 h 742950"/>
              <a:gd name="connsiteX58" fmla="*/ 373062 w 1042986"/>
              <a:gd name="connsiteY58" fmla="*/ 519113 h 742950"/>
              <a:gd name="connsiteX59" fmla="*/ 484186 w 1042986"/>
              <a:gd name="connsiteY59" fmla="*/ 464344 h 742950"/>
              <a:gd name="connsiteX60" fmla="*/ 373062 w 1042986"/>
              <a:gd name="connsiteY60" fmla="*/ 409575 h 742950"/>
              <a:gd name="connsiteX61" fmla="*/ 38100 w 1042986"/>
              <a:gd name="connsiteY61" fmla="*/ 354012 h 742950"/>
              <a:gd name="connsiteX62" fmla="*/ 38100 w 1042986"/>
              <a:gd name="connsiteY62" fmla="*/ 446087 h 742950"/>
              <a:gd name="connsiteX63" fmla="*/ 128588 w 1042986"/>
              <a:gd name="connsiteY63" fmla="*/ 446087 h 742950"/>
              <a:gd name="connsiteX64" fmla="*/ 38100 w 1042986"/>
              <a:gd name="connsiteY64" fmla="*/ 354012 h 742950"/>
              <a:gd name="connsiteX65" fmla="*/ 781050 w 1042986"/>
              <a:gd name="connsiteY65" fmla="*/ 341312 h 742950"/>
              <a:gd name="connsiteX66" fmla="*/ 781050 w 1042986"/>
              <a:gd name="connsiteY66" fmla="*/ 371682 h 742950"/>
              <a:gd name="connsiteX67" fmla="*/ 893910 w 1042986"/>
              <a:gd name="connsiteY67" fmla="*/ 428625 h 742950"/>
              <a:gd name="connsiteX68" fmla="*/ 1004888 w 1042986"/>
              <a:gd name="connsiteY68" fmla="*/ 371682 h 742950"/>
              <a:gd name="connsiteX69" fmla="*/ 1004888 w 1042986"/>
              <a:gd name="connsiteY69" fmla="*/ 341312 h 742950"/>
              <a:gd name="connsiteX70" fmla="*/ 893910 w 1042986"/>
              <a:gd name="connsiteY70" fmla="*/ 371682 h 742950"/>
              <a:gd name="connsiteX71" fmla="*/ 781050 w 1042986"/>
              <a:gd name="connsiteY71" fmla="*/ 341312 h 742950"/>
              <a:gd name="connsiteX72" fmla="*/ 522286 w 1042986"/>
              <a:gd name="connsiteY72" fmla="*/ 341312 h 742950"/>
              <a:gd name="connsiteX73" fmla="*/ 522286 w 1042986"/>
              <a:gd name="connsiteY73" fmla="*/ 371682 h 742950"/>
              <a:gd name="connsiteX74" fmla="*/ 633266 w 1042986"/>
              <a:gd name="connsiteY74" fmla="*/ 428625 h 742950"/>
              <a:gd name="connsiteX75" fmla="*/ 746126 w 1042986"/>
              <a:gd name="connsiteY75" fmla="*/ 371682 h 742950"/>
              <a:gd name="connsiteX76" fmla="*/ 746126 w 1042986"/>
              <a:gd name="connsiteY76" fmla="*/ 341312 h 742950"/>
              <a:gd name="connsiteX77" fmla="*/ 633266 w 1042986"/>
              <a:gd name="connsiteY77" fmla="*/ 371682 h 742950"/>
              <a:gd name="connsiteX78" fmla="*/ 522286 w 1042986"/>
              <a:gd name="connsiteY78" fmla="*/ 341312 h 742950"/>
              <a:gd name="connsiteX79" fmla="*/ 781050 w 1042986"/>
              <a:gd name="connsiteY79" fmla="*/ 247650 h 742950"/>
              <a:gd name="connsiteX80" fmla="*/ 781050 w 1042986"/>
              <a:gd name="connsiteY80" fmla="*/ 279331 h 742950"/>
              <a:gd name="connsiteX81" fmla="*/ 893910 w 1042986"/>
              <a:gd name="connsiteY81" fmla="*/ 333375 h 742950"/>
              <a:gd name="connsiteX82" fmla="*/ 1004888 w 1042986"/>
              <a:gd name="connsiteY82" fmla="*/ 279331 h 742950"/>
              <a:gd name="connsiteX83" fmla="*/ 1004888 w 1042986"/>
              <a:gd name="connsiteY83" fmla="*/ 247650 h 742950"/>
              <a:gd name="connsiteX84" fmla="*/ 893910 w 1042986"/>
              <a:gd name="connsiteY84" fmla="*/ 279331 h 742950"/>
              <a:gd name="connsiteX85" fmla="*/ 781050 w 1042986"/>
              <a:gd name="connsiteY85" fmla="*/ 247650 h 742950"/>
              <a:gd name="connsiteX86" fmla="*/ 634206 w 1042986"/>
              <a:gd name="connsiteY86" fmla="*/ 223837 h 742950"/>
              <a:gd name="connsiteX87" fmla="*/ 522286 w 1042986"/>
              <a:gd name="connsiteY87" fmla="*/ 278606 h 742950"/>
              <a:gd name="connsiteX88" fmla="*/ 634206 w 1042986"/>
              <a:gd name="connsiteY88" fmla="*/ 333375 h 742950"/>
              <a:gd name="connsiteX89" fmla="*/ 746126 w 1042986"/>
              <a:gd name="connsiteY89" fmla="*/ 278606 h 742950"/>
              <a:gd name="connsiteX90" fmla="*/ 634206 w 1042986"/>
              <a:gd name="connsiteY90" fmla="*/ 223837 h 742950"/>
              <a:gd name="connsiteX91" fmla="*/ 781050 w 1042986"/>
              <a:gd name="connsiteY91" fmla="*/ 153987 h 742950"/>
              <a:gd name="connsiteX92" fmla="*/ 781050 w 1042986"/>
              <a:gd name="connsiteY92" fmla="*/ 185569 h 742950"/>
              <a:gd name="connsiteX93" fmla="*/ 893910 w 1042986"/>
              <a:gd name="connsiteY93" fmla="*/ 241300 h 742950"/>
              <a:gd name="connsiteX94" fmla="*/ 1004888 w 1042986"/>
              <a:gd name="connsiteY94" fmla="*/ 185569 h 742950"/>
              <a:gd name="connsiteX95" fmla="*/ 1004888 w 1042986"/>
              <a:gd name="connsiteY95" fmla="*/ 153987 h 742950"/>
              <a:gd name="connsiteX96" fmla="*/ 893910 w 1042986"/>
              <a:gd name="connsiteY96" fmla="*/ 185569 h 742950"/>
              <a:gd name="connsiteX97" fmla="*/ 781050 w 1042986"/>
              <a:gd name="connsiteY97" fmla="*/ 153987 h 742950"/>
              <a:gd name="connsiteX98" fmla="*/ 428834 w 1042986"/>
              <a:gd name="connsiteY98" fmla="*/ 73024 h 742950"/>
              <a:gd name="connsiteX99" fmla="*/ 556350 w 1042986"/>
              <a:gd name="connsiteY99" fmla="*/ 132996 h 742950"/>
              <a:gd name="connsiteX100" fmla="*/ 554474 w 1042986"/>
              <a:gd name="connsiteY100" fmla="*/ 159234 h 742950"/>
              <a:gd name="connsiteX101" fmla="*/ 528220 w 1042986"/>
              <a:gd name="connsiteY101" fmla="*/ 157360 h 742950"/>
              <a:gd name="connsiteX102" fmla="*/ 428834 w 1042986"/>
              <a:gd name="connsiteY102" fmla="*/ 110507 h 742950"/>
              <a:gd name="connsiteX103" fmla="*/ 299442 w 1042986"/>
              <a:gd name="connsiteY103" fmla="*/ 241696 h 742950"/>
              <a:gd name="connsiteX104" fmla="*/ 320070 w 1042986"/>
              <a:gd name="connsiteY104" fmla="*/ 312913 h 742950"/>
              <a:gd name="connsiteX105" fmla="*/ 314444 w 1042986"/>
              <a:gd name="connsiteY105" fmla="*/ 339151 h 742950"/>
              <a:gd name="connsiteX106" fmla="*/ 305068 w 1042986"/>
              <a:gd name="connsiteY106" fmla="*/ 342899 h 742950"/>
              <a:gd name="connsiteX107" fmla="*/ 290066 w 1042986"/>
              <a:gd name="connsiteY107" fmla="*/ 333529 h 742950"/>
              <a:gd name="connsiteX108" fmla="*/ 261938 w 1042986"/>
              <a:gd name="connsiteY108" fmla="*/ 241696 h 742950"/>
              <a:gd name="connsiteX109" fmla="*/ 428834 w 1042986"/>
              <a:gd name="connsiteY109" fmla="*/ 73024 h 742950"/>
              <a:gd name="connsiteX110" fmla="*/ 892970 w 1042986"/>
              <a:gd name="connsiteY110" fmla="*/ 36512 h 742950"/>
              <a:gd name="connsiteX111" fmla="*/ 781050 w 1042986"/>
              <a:gd name="connsiteY111" fmla="*/ 92075 h 742950"/>
              <a:gd name="connsiteX112" fmla="*/ 892970 w 1042986"/>
              <a:gd name="connsiteY112" fmla="*/ 147638 h 742950"/>
              <a:gd name="connsiteX113" fmla="*/ 1004888 w 1042986"/>
              <a:gd name="connsiteY113" fmla="*/ 92075 h 742950"/>
              <a:gd name="connsiteX114" fmla="*/ 892970 w 1042986"/>
              <a:gd name="connsiteY114" fmla="*/ 36512 h 742950"/>
              <a:gd name="connsiteX115" fmla="*/ 38100 w 1042986"/>
              <a:gd name="connsiteY115" fmla="*/ 36512 h 742950"/>
              <a:gd name="connsiteX116" fmla="*/ 38100 w 1042986"/>
              <a:gd name="connsiteY116" fmla="*/ 127000 h 742950"/>
              <a:gd name="connsiteX117" fmla="*/ 128588 w 1042986"/>
              <a:gd name="connsiteY117" fmla="*/ 36512 h 742950"/>
              <a:gd name="connsiteX118" fmla="*/ 894564 w 1042986"/>
              <a:gd name="connsiteY118" fmla="*/ 0 h 742950"/>
              <a:gd name="connsiteX119" fmla="*/ 1042986 w 1042986"/>
              <a:gd name="connsiteY119" fmla="*/ 91931 h 742950"/>
              <a:gd name="connsiteX120" fmla="*/ 1042986 w 1042986"/>
              <a:gd name="connsiteY120" fmla="*/ 651020 h 742950"/>
              <a:gd name="connsiteX121" fmla="*/ 894564 w 1042986"/>
              <a:gd name="connsiteY121" fmla="*/ 742950 h 742950"/>
              <a:gd name="connsiteX122" fmla="*/ 763048 w 1042986"/>
              <a:gd name="connsiteY122" fmla="*/ 696047 h 742950"/>
              <a:gd name="connsiteX123" fmla="*/ 633412 w 1042986"/>
              <a:gd name="connsiteY123" fmla="*/ 742950 h 742950"/>
              <a:gd name="connsiteX124" fmla="*/ 503776 w 1042986"/>
              <a:gd name="connsiteY124" fmla="*/ 696047 h 742950"/>
              <a:gd name="connsiteX125" fmla="*/ 372260 w 1042986"/>
              <a:gd name="connsiteY125" fmla="*/ 742950 h 742950"/>
              <a:gd name="connsiteX126" fmla="*/ 223838 w 1042986"/>
              <a:gd name="connsiteY126" fmla="*/ 651020 h 742950"/>
              <a:gd name="connsiteX127" fmla="*/ 223838 w 1042986"/>
              <a:gd name="connsiteY127" fmla="*/ 465282 h 742950"/>
              <a:gd name="connsiteX128" fmla="*/ 372260 w 1042986"/>
              <a:gd name="connsiteY128" fmla="*/ 371475 h 742950"/>
              <a:gd name="connsiteX129" fmla="*/ 484988 w 1042986"/>
              <a:gd name="connsiteY129" fmla="*/ 403370 h 742950"/>
              <a:gd name="connsiteX130" fmla="*/ 484988 w 1042986"/>
              <a:gd name="connsiteY130" fmla="*/ 279545 h 742950"/>
              <a:gd name="connsiteX131" fmla="*/ 633412 w 1042986"/>
              <a:gd name="connsiteY131" fmla="*/ 185738 h 742950"/>
              <a:gd name="connsiteX132" fmla="*/ 746140 w 1042986"/>
              <a:gd name="connsiteY132" fmla="*/ 217632 h 742950"/>
              <a:gd name="connsiteX133" fmla="*/ 746140 w 1042986"/>
              <a:gd name="connsiteY133" fmla="*/ 91931 h 742950"/>
              <a:gd name="connsiteX134" fmla="*/ 894564 w 1042986"/>
              <a:gd name="connsiteY134" fmla="*/ 0 h 742950"/>
              <a:gd name="connsiteX135" fmla="*/ 37574 w 1042986"/>
              <a:gd name="connsiteY135" fmla="*/ 0 h 742950"/>
              <a:gd name="connsiteX136" fmla="*/ 708288 w 1042986"/>
              <a:gd name="connsiteY136" fmla="*/ 0 h 742950"/>
              <a:gd name="connsiteX137" fmla="*/ 727074 w 1042986"/>
              <a:gd name="connsiteY137" fmla="*/ 18767 h 742950"/>
              <a:gd name="connsiteX138" fmla="*/ 708288 w 1042986"/>
              <a:gd name="connsiteY138" fmla="*/ 37534 h 742950"/>
              <a:gd name="connsiteX139" fmla="*/ 165330 w 1042986"/>
              <a:gd name="connsiteY139" fmla="*/ 37534 h 742950"/>
              <a:gd name="connsiteX140" fmla="*/ 37574 w 1042986"/>
              <a:gd name="connsiteY140" fmla="*/ 165150 h 742950"/>
              <a:gd name="connsiteX141" fmla="*/ 37574 w 1042986"/>
              <a:gd name="connsiteY141" fmla="*/ 317162 h 742950"/>
              <a:gd name="connsiteX142" fmla="*/ 165330 w 1042986"/>
              <a:gd name="connsiteY142" fmla="*/ 446654 h 742950"/>
              <a:gd name="connsiteX143" fmla="*/ 167208 w 1042986"/>
              <a:gd name="connsiteY143" fmla="*/ 446654 h 742950"/>
              <a:gd name="connsiteX144" fmla="*/ 185996 w 1042986"/>
              <a:gd name="connsiteY144" fmla="*/ 465421 h 742950"/>
              <a:gd name="connsiteX145" fmla="*/ 167208 w 1042986"/>
              <a:gd name="connsiteY145" fmla="*/ 484188 h 742950"/>
              <a:gd name="connsiteX146" fmla="*/ 37574 w 1042986"/>
              <a:gd name="connsiteY146" fmla="*/ 484188 h 742950"/>
              <a:gd name="connsiteX147" fmla="*/ 0 w 1042986"/>
              <a:gd name="connsiteY147" fmla="*/ 446654 h 742950"/>
              <a:gd name="connsiteX148" fmla="*/ 0 w 1042986"/>
              <a:gd name="connsiteY148" fmla="*/ 37534 h 742950"/>
              <a:gd name="connsiteX149" fmla="*/ 37574 w 1042986"/>
              <a:gd name="connsiteY149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042986" h="742950">
                <a:moveTo>
                  <a:pt x="522286" y="619125"/>
                </a:moveTo>
                <a:cubicBezTo>
                  <a:pt x="522286" y="619125"/>
                  <a:pt x="522286" y="619125"/>
                  <a:pt x="522286" y="651281"/>
                </a:cubicBezTo>
                <a:cubicBezTo>
                  <a:pt x="522286" y="677761"/>
                  <a:pt x="567430" y="708025"/>
                  <a:pt x="633266" y="708025"/>
                </a:cubicBezTo>
                <a:cubicBezTo>
                  <a:pt x="699100" y="708025"/>
                  <a:pt x="746126" y="677761"/>
                  <a:pt x="746126" y="651281"/>
                </a:cubicBezTo>
                <a:cubicBezTo>
                  <a:pt x="746126" y="651281"/>
                  <a:pt x="746126" y="651281"/>
                  <a:pt x="746126" y="619125"/>
                </a:cubicBezTo>
                <a:cubicBezTo>
                  <a:pt x="717910" y="639932"/>
                  <a:pt x="678410" y="651281"/>
                  <a:pt x="633266" y="651281"/>
                </a:cubicBezTo>
                <a:cubicBezTo>
                  <a:pt x="588122" y="651281"/>
                  <a:pt x="548620" y="639932"/>
                  <a:pt x="522286" y="619125"/>
                </a:cubicBezTo>
                <a:close/>
                <a:moveTo>
                  <a:pt x="261938" y="619125"/>
                </a:moveTo>
                <a:cubicBezTo>
                  <a:pt x="261938" y="619125"/>
                  <a:pt x="261938" y="619125"/>
                  <a:pt x="261938" y="651281"/>
                </a:cubicBezTo>
                <a:cubicBezTo>
                  <a:pt x="261938" y="677761"/>
                  <a:pt x="306760" y="708025"/>
                  <a:pt x="372128" y="708025"/>
                </a:cubicBezTo>
                <a:cubicBezTo>
                  <a:pt x="437496" y="708025"/>
                  <a:pt x="484186" y="677761"/>
                  <a:pt x="484186" y="651281"/>
                </a:cubicBezTo>
                <a:cubicBezTo>
                  <a:pt x="484186" y="651281"/>
                  <a:pt x="484186" y="651281"/>
                  <a:pt x="484186" y="619125"/>
                </a:cubicBezTo>
                <a:cubicBezTo>
                  <a:pt x="456172" y="639932"/>
                  <a:pt x="416952" y="651281"/>
                  <a:pt x="372128" y="651281"/>
                </a:cubicBezTo>
                <a:cubicBezTo>
                  <a:pt x="327304" y="651281"/>
                  <a:pt x="288084" y="639932"/>
                  <a:pt x="261938" y="619125"/>
                </a:cubicBezTo>
                <a:close/>
                <a:moveTo>
                  <a:pt x="781050" y="619124"/>
                </a:moveTo>
                <a:cubicBezTo>
                  <a:pt x="781050" y="619124"/>
                  <a:pt x="781050" y="619124"/>
                  <a:pt x="781050" y="651280"/>
                </a:cubicBezTo>
                <a:cubicBezTo>
                  <a:pt x="781050" y="677760"/>
                  <a:pt x="828074" y="708024"/>
                  <a:pt x="893908" y="708024"/>
                </a:cubicBezTo>
                <a:cubicBezTo>
                  <a:pt x="959744" y="708024"/>
                  <a:pt x="1004886" y="677760"/>
                  <a:pt x="1004886" y="651280"/>
                </a:cubicBezTo>
                <a:cubicBezTo>
                  <a:pt x="1004886" y="651280"/>
                  <a:pt x="1004886" y="651280"/>
                  <a:pt x="1004886" y="619124"/>
                </a:cubicBezTo>
                <a:cubicBezTo>
                  <a:pt x="978554" y="639931"/>
                  <a:pt x="939052" y="651280"/>
                  <a:pt x="893908" y="651280"/>
                </a:cubicBezTo>
                <a:cubicBezTo>
                  <a:pt x="848764" y="651280"/>
                  <a:pt x="809264" y="639931"/>
                  <a:pt x="781050" y="619124"/>
                </a:cubicBezTo>
                <a:close/>
                <a:moveTo>
                  <a:pt x="781050" y="527050"/>
                </a:moveTo>
                <a:cubicBezTo>
                  <a:pt x="781050" y="527050"/>
                  <a:pt x="781050" y="527050"/>
                  <a:pt x="781050" y="557420"/>
                </a:cubicBezTo>
                <a:cubicBezTo>
                  <a:pt x="781050" y="583994"/>
                  <a:pt x="828074" y="614363"/>
                  <a:pt x="893910" y="614363"/>
                </a:cubicBezTo>
                <a:cubicBezTo>
                  <a:pt x="959744" y="614363"/>
                  <a:pt x="1004888" y="583994"/>
                  <a:pt x="1004888" y="557420"/>
                </a:cubicBezTo>
                <a:lnTo>
                  <a:pt x="1004888" y="527050"/>
                </a:lnTo>
                <a:cubicBezTo>
                  <a:pt x="978554" y="546031"/>
                  <a:pt x="939054" y="557420"/>
                  <a:pt x="893910" y="557420"/>
                </a:cubicBezTo>
                <a:cubicBezTo>
                  <a:pt x="848766" y="557420"/>
                  <a:pt x="809264" y="546031"/>
                  <a:pt x="781050" y="527050"/>
                </a:cubicBezTo>
                <a:close/>
                <a:moveTo>
                  <a:pt x="522286" y="527050"/>
                </a:moveTo>
                <a:lnTo>
                  <a:pt x="522286" y="557420"/>
                </a:lnTo>
                <a:cubicBezTo>
                  <a:pt x="522286" y="583994"/>
                  <a:pt x="567430" y="614363"/>
                  <a:pt x="633266" y="614363"/>
                </a:cubicBezTo>
                <a:cubicBezTo>
                  <a:pt x="699100" y="614363"/>
                  <a:pt x="746126" y="583994"/>
                  <a:pt x="746126" y="557420"/>
                </a:cubicBezTo>
                <a:cubicBezTo>
                  <a:pt x="746126" y="557420"/>
                  <a:pt x="746126" y="557420"/>
                  <a:pt x="746126" y="527050"/>
                </a:cubicBezTo>
                <a:cubicBezTo>
                  <a:pt x="717910" y="546031"/>
                  <a:pt x="678410" y="557420"/>
                  <a:pt x="633266" y="557420"/>
                </a:cubicBezTo>
                <a:cubicBezTo>
                  <a:pt x="588122" y="557420"/>
                  <a:pt x="548620" y="546031"/>
                  <a:pt x="522286" y="527050"/>
                </a:cubicBezTo>
                <a:close/>
                <a:moveTo>
                  <a:pt x="261938" y="527050"/>
                </a:moveTo>
                <a:lnTo>
                  <a:pt x="261938" y="557420"/>
                </a:lnTo>
                <a:cubicBezTo>
                  <a:pt x="261938" y="583994"/>
                  <a:pt x="306760" y="614363"/>
                  <a:pt x="372128" y="614363"/>
                </a:cubicBezTo>
                <a:cubicBezTo>
                  <a:pt x="437496" y="614363"/>
                  <a:pt x="484186" y="583994"/>
                  <a:pt x="484186" y="557420"/>
                </a:cubicBezTo>
                <a:cubicBezTo>
                  <a:pt x="484186" y="557420"/>
                  <a:pt x="484186" y="557420"/>
                  <a:pt x="484186" y="527050"/>
                </a:cubicBezTo>
                <a:cubicBezTo>
                  <a:pt x="456172" y="546031"/>
                  <a:pt x="416952" y="557420"/>
                  <a:pt x="372128" y="557420"/>
                </a:cubicBezTo>
                <a:cubicBezTo>
                  <a:pt x="327304" y="557420"/>
                  <a:pt x="288084" y="546031"/>
                  <a:pt x="261938" y="527050"/>
                </a:cubicBezTo>
                <a:close/>
                <a:moveTo>
                  <a:pt x="781050" y="433387"/>
                </a:moveTo>
                <a:cubicBezTo>
                  <a:pt x="781050" y="433387"/>
                  <a:pt x="781050" y="433387"/>
                  <a:pt x="781050" y="465068"/>
                </a:cubicBezTo>
                <a:cubicBezTo>
                  <a:pt x="781050" y="491158"/>
                  <a:pt x="828074" y="519112"/>
                  <a:pt x="893910" y="519112"/>
                </a:cubicBezTo>
                <a:cubicBezTo>
                  <a:pt x="959744" y="519112"/>
                  <a:pt x="1004888" y="491158"/>
                  <a:pt x="1004888" y="465068"/>
                </a:cubicBezTo>
                <a:lnTo>
                  <a:pt x="1004888" y="433387"/>
                </a:lnTo>
                <a:cubicBezTo>
                  <a:pt x="978554" y="452023"/>
                  <a:pt x="939054" y="465068"/>
                  <a:pt x="893910" y="465068"/>
                </a:cubicBezTo>
                <a:cubicBezTo>
                  <a:pt x="848766" y="465068"/>
                  <a:pt x="809264" y="452023"/>
                  <a:pt x="781050" y="433387"/>
                </a:cubicBezTo>
                <a:close/>
                <a:moveTo>
                  <a:pt x="522286" y="433387"/>
                </a:moveTo>
                <a:lnTo>
                  <a:pt x="522286" y="465068"/>
                </a:lnTo>
                <a:cubicBezTo>
                  <a:pt x="522286" y="491158"/>
                  <a:pt x="567430" y="519112"/>
                  <a:pt x="633266" y="519112"/>
                </a:cubicBezTo>
                <a:cubicBezTo>
                  <a:pt x="699100" y="519112"/>
                  <a:pt x="746126" y="491158"/>
                  <a:pt x="746126" y="465068"/>
                </a:cubicBezTo>
                <a:cubicBezTo>
                  <a:pt x="746126" y="465068"/>
                  <a:pt x="746126" y="465068"/>
                  <a:pt x="746126" y="433387"/>
                </a:cubicBezTo>
                <a:cubicBezTo>
                  <a:pt x="717910" y="452023"/>
                  <a:pt x="678410" y="465068"/>
                  <a:pt x="633266" y="465068"/>
                </a:cubicBezTo>
                <a:cubicBezTo>
                  <a:pt x="588122" y="465068"/>
                  <a:pt x="548620" y="452023"/>
                  <a:pt x="522286" y="433387"/>
                </a:cubicBezTo>
                <a:close/>
                <a:moveTo>
                  <a:pt x="373062" y="409575"/>
                </a:moveTo>
                <a:cubicBezTo>
                  <a:pt x="311690" y="409575"/>
                  <a:pt x="261938" y="434096"/>
                  <a:pt x="261938" y="464344"/>
                </a:cubicBezTo>
                <a:cubicBezTo>
                  <a:pt x="261938" y="494592"/>
                  <a:pt x="311690" y="519113"/>
                  <a:pt x="373062" y="519113"/>
                </a:cubicBezTo>
                <a:cubicBezTo>
                  <a:pt x="434434" y="519113"/>
                  <a:pt x="484186" y="494592"/>
                  <a:pt x="484186" y="464344"/>
                </a:cubicBezTo>
                <a:cubicBezTo>
                  <a:pt x="484186" y="434096"/>
                  <a:pt x="434434" y="409575"/>
                  <a:pt x="373062" y="409575"/>
                </a:cubicBezTo>
                <a:close/>
                <a:moveTo>
                  <a:pt x="38100" y="354012"/>
                </a:moveTo>
                <a:lnTo>
                  <a:pt x="38100" y="446087"/>
                </a:lnTo>
                <a:cubicBezTo>
                  <a:pt x="38100" y="446087"/>
                  <a:pt x="38100" y="446087"/>
                  <a:pt x="128588" y="446087"/>
                </a:cubicBezTo>
                <a:cubicBezTo>
                  <a:pt x="121048" y="399110"/>
                  <a:pt x="85230" y="361529"/>
                  <a:pt x="38100" y="354012"/>
                </a:cubicBezTo>
                <a:close/>
                <a:moveTo>
                  <a:pt x="781050" y="341312"/>
                </a:moveTo>
                <a:cubicBezTo>
                  <a:pt x="781050" y="341312"/>
                  <a:pt x="781050" y="341312"/>
                  <a:pt x="781050" y="371682"/>
                </a:cubicBezTo>
                <a:cubicBezTo>
                  <a:pt x="781050" y="398256"/>
                  <a:pt x="828074" y="428625"/>
                  <a:pt x="893910" y="428625"/>
                </a:cubicBezTo>
                <a:cubicBezTo>
                  <a:pt x="959744" y="428625"/>
                  <a:pt x="1004888" y="398256"/>
                  <a:pt x="1004888" y="371682"/>
                </a:cubicBezTo>
                <a:lnTo>
                  <a:pt x="1004888" y="341312"/>
                </a:lnTo>
                <a:cubicBezTo>
                  <a:pt x="978554" y="360293"/>
                  <a:pt x="939054" y="371682"/>
                  <a:pt x="893910" y="371682"/>
                </a:cubicBezTo>
                <a:cubicBezTo>
                  <a:pt x="848766" y="371682"/>
                  <a:pt x="809264" y="360293"/>
                  <a:pt x="781050" y="341312"/>
                </a:cubicBezTo>
                <a:close/>
                <a:moveTo>
                  <a:pt x="522286" y="341312"/>
                </a:moveTo>
                <a:cubicBezTo>
                  <a:pt x="522286" y="341312"/>
                  <a:pt x="522286" y="341312"/>
                  <a:pt x="522286" y="371682"/>
                </a:cubicBezTo>
                <a:cubicBezTo>
                  <a:pt x="522286" y="398256"/>
                  <a:pt x="567430" y="428625"/>
                  <a:pt x="633266" y="428625"/>
                </a:cubicBezTo>
                <a:cubicBezTo>
                  <a:pt x="699100" y="428625"/>
                  <a:pt x="746126" y="398256"/>
                  <a:pt x="746126" y="371682"/>
                </a:cubicBezTo>
                <a:lnTo>
                  <a:pt x="746126" y="341312"/>
                </a:lnTo>
                <a:cubicBezTo>
                  <a:pt x="717910" y="360293"/>
                  <a:pt x="678410" y="371682"/>
                  <a:pt x="633266" y="371682"/>
                </a:cubicBezTo>
                <a:cubicBezTo>
                  <a:pt x="588122" y="371682"/>
                  <a:pt x="548620" y="360293"/>
                  <a:pt x="522286" y="341312"/>
                </a:cubicBezTo>
                <a:close/>
                <a:moveTo>
                  <a:pt x="781050" y="247650"/>
                </a:moveTo>
                <a:cubicBezTo>
                  <a:pt x="781050" y="247650"/>
                  <a:pt x="781050" y="247650"/>
                  <a:pt x="781050" y="279331"/>
                </a:cubicBezTo>
                <a:cubicBezTo>
                  <a:pt x="781050" y="305421"/>
                  <a:pt x="828074" y="333375"/>
                  <a:pt x="893910" y="333375"/>
                </a:cubicBezTo>
                <a:cubicBezTo>
                  <a:pt x="959744" y="333375"/>
                  <a:pt x="1004888" y="305421"/>
                  <a:pt x="1004888" y="279331"/>
                </a:cubicBezTo>
                <a:lnTo>
                  <a:pt x="1004888" y="247650"/>
                </a:lnTo>
                <a:cubicBezTo>
                  <a:pt x="978554" y="266286"/>
                  <a:pt x="939054" y="279331"/>
                  <a:pt x="893910" y="279331"/>
                </a:cubicBezTo>
                <a:cubicBezTo>
                  <a:pt x="848766" y="279331"/>
                  <a:pt x="809264" y="266286"/>
                  <a:pt x="781050" y="247650"/>
                </a:cubicBezTo>
                <a:close/>
                <a:moveTo>
                  <a:pt x="634206" y="223837"/>
                </a:moveTo>
                <a:cubicBezTo>
                  <a:pt x="572394" y="223837"/>
                  <a:pt x="522286" y="248358"/>
                  <a:pt x="522286" y="278606"/>
                </a:cubicBezTo>
                <a:cubicBezTo>
                  <a:pt x="522286" y="308854"/>
                  <a:pt x="572394" y="333375"/>
                  <a:pt x="634206" y="333375"/>
                </a:cubicBezTo>
                <a:cubicBezTo>
                  <a:pt x="696018" y="333375"/>
                  <a:pt x="746126" y="308854"/>
                  <a:pt x="746126" y="278606"/>
                </a:cubicBezTo>
                <a:cubicBezTo>
                  <a:pt x="746126" y="248358"/>
                  <a:pt x="696018" y="223837"/>
                  <a:pt x="634206" y="223837"/>
                </a:cubicBezTo>
                <a:close/>
                <a:moveTo>
                  <a:pt x="781050" y="153987"/>
                </a:moveTo>
                <a:cubicBezTo>
                  <a:pt x="781050" y="153987"/>
                  <a:pt x="781050" y="153987"/>
                  <a:pt x="781050" y="185569"/>
                </a:cubicBezTo>
                <a:cubicBezTo>
                  <a:pt x="781050" y="211577"/>
                  <a:pt x="828074" y="241300"/>
                  <a:pt x="893910" y="241300"/>
                </a:cubicBezTo>
                <a:cubicBezTo>
                  <a:pt x="959744" y="241300"/>
                  <a:pt x="1004888" y="211577"/>
                  <a:pt x="1004888" y="185569"/>
                </a:cubicBezTo>
                <a:lnTo>
                  <a:pt x="1004888" y="153987"/>
                </a:lnTo>
                <a:cubicBezTo>
                  <a:pt x="978554" y="174422"/>
                  <a:pt x="939054" y="185569"/>
                  <a:pt x="893910" y="185569"/>
                </a:cubicBezTo>
                <a:cubicBezTo>
                  <a:pt x="848766" y="185569"/>
                  <a:pt x="809264" y="174422"/>
                  <a:pt x="781050" y="153987"/>
                </a:cubicBezTo>
                <a:close/>
                <a:moveTo>
                  <a:pt x="428834" y="73024"/>
                </a:moveTo>
                <a:cubicBezTo>
                  <a:pt x="477590" y="73024"/>
                  <a:pt x="524470" y="95514"/>
                  <a:pt x="556350" y="132996"/>
                </a:cubicBezTo>
                <a:cubicBezTo>
                  <a:pt x="561974" y="140493"/>
                  <a:pt x="561974" y="151738"/>
                  <a:pt x="554474" y="159234"/>
                </a:cubicBezTo>
                <a:cubicBezTo>
                  <a:pt x="545098" y="164857"/>
                  <a:pt x="533846" y="164857"/>
                  <a:pt x="528220" y="157360"/>
                </a:cubicBezTo>
                <a:cubicBezTo>
                  <a:pt x="501968" y="127374"/>
                  <a:pt x="466338" y="110507"/>
                  <a:pt x="428834" y="110507"/>
                </a:cubicBezTo>
                <a:cubicBezTo>
                  <a:pt x="357574" y="110507"/>
                  <a:pt x="299442" y="168605"/>
                  <a:pt x="299442" y="241696"/>
                </a:cubicBezTo>
                <a:cubicBezTo>
                  <a:pt x="299442" y="266060"/>
                  <a:pt x="306942" y="292298"/>
                  <a:pt x="320070" y="312913"/>
                </a:cubicBezTo>
                <a:cubicBezTo>
                  <a:pt x="325696" y="322284"/>
                  <a:pt x="323820" y="333529"/>
                  <a:pt x="314444" y="339151"/>
                </a:cubicBezTo>
                <a:cubicBezTo>
                  <a:pt x="312568" y="341025"/>
                  <a:pt x="308818" y="342899"/>
                  <a:pt x="305068" y="342899"/>
                </a:cubicBezTo>
                <a:cubicBezTo>
                  <a:pt x="299442" y="342899"/>
                  <a:pt x="293816" y="339151"/>
                  <a:pt x="290066" y="333529"/>
                </a:cubicBezTo>
                <a:cubicBezTo>
                  <a:pt x="271314" y="305417"/>
                  <a:pt x="261938" y="273556"/>
                  <a:pt x="261938" y="241696"/>
                </a:cubicBezTo>
                <a:cubicBezTo>
                  <a:pt x="261938" y="149864"/>
                  <a:pt x="336946" y="73024"/>
                  <a:pt x="428834" y="73024"/>
                </a:cubicBezTo>
                <a:close/>
                <a:moveTo>
                  <a:pt x="892970" y="36512"/>
                </a:moveTo>
                <a:cubicBezTo>
                  <a:pt x="831158" y="36512"/>
                  <a:pt x="781050" y="61388"/>
                  <a:pt x="781050" y="92075"/>
                </a:cubicBezTo>
                <a:cubicBezTo>
                  <a:pt x="781050" y="122762"/>
                  <a:pt x="831158" y="147638"/>
                  <a:pt x="892970" y="147638"/>
                </a:cubicBezTo>
                <a:cubicBezTo>
                  <a:pt x="954780" y="147638"/>
                  <a:pt x="1004888" y="122762"/>
                  <a:pt x="1004888" y="92075"/>
                </a:cubicBezTo>
                <a:cubicBezTo>
                  <a:pt x="1004888" y="61388"/>
                  <a:pt x="954780" y="36512"/>
                  <a:pt x="892970" y="36512"/>
                </a:cubicBezTo>
                <a:close/>
                <a:moveTo>
                  <a:pt x="38100" y="36512"/>
                </a:moveTo>
                <a:cubicBezTo>
                  <a:pt x="38100" y="36512"/>
                  <a:pt x="38100" y="36512"/>
                  <a:pt x="38100" y="127000"/>
                </a:cubicBezTo>
                <a:cubicBezTo>
                  <a:pt x="85230" y="119459"/>
                  <a:pt x="121048" y="83641"/>
                  <a:pt x="128588" y="36512"/>
                </a:cubicBezTo>
                <a:close/>
                <a:moveTo>
                  <a:pt x="894564" y="0"/>
                </a:moveTo>
                <a:cubicBezTo>
                  <a:pt x="977230" y="0"/>
                  <a:pt x="1042986" y="41275"/>
                  <a:pt x="1042986" y="91931"/>
                </a:cubicBezTo>
                <a:cubicBezTo>
                  <a:pt x="1042986" y="91931"/>
                  <a:pt x="1042986" y="91931"/>
                  <a:pt x="1042986" y="651020"/>
                </a:cubicBezTo>
                <a:cubicBezTo>
                  <a:pt x="1042986" y="703551"/>
                  <a:pt x="977230" y="742950"/>
                  <a:pt x="894564" y="742950"/>
                </a:cubicBezTo>
                <a:cubicBezTo>
                  <a:pt x="838200" y="742950"/>
                  <a:pt x="789352" y="724189"/>
                  <a:pt x="763048" y="696047"/>
                </a:cubicBezTo>
                <a:cubicBezTo>
                  <a:pt x="738624" y="724189"/>
                  <a:pt x="689776" y="742950"/>
                  <a:pt x="633412" y="742950"/>
                </a:cubicBezTo>
                <a:cubicBezTo>
                  <a:pt x="577048" y="742950"/>
                  <a:pt x="528200" y="724189"/>
                  <a:pt x="503776" y="696047"/>
                </a:cubicBezTo>
                <a:cubicBezTo>
                  <a:pt x="477472" y="724189"/>
                  <a:pt x="428624" y="742950"/>
                  <a:pt x="372260" y="742950"/>
                </a:cubicBezTo>
                <a:cubicBezTo>
                  <a:pt x="289594" y="742950"/>
                  <a:pt x="223838" y="703551"/>
                  <a:pt x="223838" y="651020"/>
                </a:cubicBezTo>
                <a:cubicBezTo>
                  <a:pt x="223838" y="651020"/>
                  <a:pt x="223838" y="651020"/>
                  <a:pt x="223838" y="465282"/>
                </a:cubicBezTo>
                <a:cubicBezTo>
                  <a:pt x="223838" y="412750"/>
                  <a:pt x="289594" y="371475"/>
                  <a:pt x="372260" y="371475"/>
                </a:cubicBezTo>
                <a:cubicBezTo>
                  <a:pt x="417352" y="371475"/>
                  <a:pt x="456806" y="384608"/>
                  <a:pt x="484988" y="403370"/>
                </a:cubicBezTo>
                <a:cubicBezTo>
                  <a:pt x="484988" y="403370"/>
                  <a:pt x="484988" y="403370"/>
                  <a:pt x="484988" y="279545"/>
                </a:cubicBezTo>
                <a:cubicBezTo>
                  <a:pt x="484988" y="227013"/>
                  <a:pt x="550746" y="185738"/>
                  <a:pt x="633412" y="185738"/>
                </a:cubicBezTo>
                <a:cubicBezTo>
                  <a:pt x="678502" y="185738"/>
                  <a:pt x="717958" y="196995"/>
                  <a:pt x="746140" y="217632"/>
                </a:cubicBezTo>
                <a:cubicBezTo>
                  <a:pt x="746140" y="217632"/>
                  <a:pt x="746140" y="217632"/>
                  <a:pt x="746140" y="91931"/>
                </a:cubicBezTo>
                <a:cubicBezTo>
                  <a:pt x="746140" y="41275"/>
                  <a:pt x="810018" y="0"/>
                  <a:pt x="894564" y="0"/>
                </a:cubicBezTo>
                <a:close/>
                <a:moveTo>
                  <a:pt x="37574" y="0"/>
                </a:moveTo>
                <a:cubicBezTo>
                  <a:pt x="37574" y="0"/>
                  <a:pt x="37574" y="0"/>
                  <a:pt x="708288" y="0"/>
                </a:cubicBezTo>
                <a:cubicBezTo>
                  <a:pt x="717682" y="0"/>
                  <a:pt x="727074" y="7507"/>
                  <a:pt x="727074" y="18767"/>
                </a:cubicBezTo>
                <a:cubicBezTo>
                  <a:pt x="727074" y="28151"/>
                  <a:pt x="717682" y="37534"/>
                  <a:pt x="708288" y="37534"/>
                </a:cubicBezTo>
                <a:cubicBezTo>
                  <a:pt x="708288" y="37534"/>
                  <a:pt x="708288" y="37534"/>
                  <a:pt x="165330" y="37534"/>
                </a:cubicBezTo>
                <a:cubicBezTo>
                  <a:pt x="157814" y="103219"/>
                  <a:pt x="105210" y="157643"/>
                  <a:pt x="37574" y="165150"/>
                </a:cubicBezTo>
                <a:cubicBezTo>
                  <a:pt x="37574" y="165150"/>
                  <a:pt x="37574" y="165150"/>
                  <a:pt x="37574" y="317162"/>
                </a:cubicBezTo>
                <a:cubicBezTo>
                  <a:pt x="105210" y="326546"/>
                  <a:pt x="157814" y="379093"/>
                  <a:pt x="165330" y="446654"/>
                </a:cubicBezTo>
                <a:cubicBezTo>
                  <a:pt x="165330" y="446654"/>
                  <a:pt x="165330" y="446654"/>
                  <a:pt x="167208" y="446654"/>
                </a:cubicBezTo>
                <a:cubicBezTo>
                  <a:pt x="178480" y="446654"/>
                  <a:pt x="185996" y="454161"/>
                  <a:pt x="185996" y="465421"/>
                </a:cubicBezTo>
                <a:cubicBezTo>
                  <a:pt x="185996" y="474805"/>
                  <a:pt x="178480" y="484188"/>
                  <a:pt x="167208" y="484188"/>
                </a:cubicBezTo>
                <a:cubicBezTo>
                  <a:pt x="167208" y="484188"/>
                  <a:pt x="167208" y="484188"/>
                  <a:pt x="37574" y="484188"/>
                </a:cubicBezTo>
                <a:cubicBezTo>
                  <a:pt x="16908" y="484188"/>
                  <a:pt x="0" y="467298"/>
                  <a:pt x="0" y="446654"/>
                </a:cubicBezTo>
                <a:cubicBezTo>
                  <a:pt x="0" y="446654"/>
                  <a:pt x="0" y="446654"/>
                  <a:pt x="0" y="37534"/>
                </a:cubicBezTo>
                <a:cubicBezTo>
                  <a:pt x="0" y="16890"/>
                  <a:pt x="16908" y="0"/>
                  <a:pt x="375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8" name="Freeform: Shape 387">
            <a:extLst>
              <a:ext uri="{FF2B5EF4-FFF2-40B4-BE49-F238E27FC236}">
                <a16:creationId xmlns:a16="http://schemas.microsoft.com/office/drawing/2014/main" id="{AA8DBAEC-10B4-4566-95F9-AE9BE8B46A0B}"/>
              </a:ext>
            </a:extLst>
          </p:cNvPr>
          <p:cNvSpPr>
            <a:spLocks/>
          </p:cNvSpPr>
          <p:nvPr/>
        </p:nvSpPr>
        <p:spPr bwMode="auto">
          <a:xfrm>
            <a:off x="8675527" y="2053499"/>
            <a:ext cx="483129" cy="483553"/>
          </a:xfrm>
          <a:custGeom>
            <a:avLst/>
            <a:gdLst>
              <a:gd name="connsiteX0" fmla="*/ 874714 w 967237"/>
              <a:gd name="connsiteY0" fmla="*/ 855372 h 968085"/>
              <a:gd name="connsiteX1" fmla="*/ 893764 w 967237"/>
              <a:gd name="connsiteY1" fmla="*/ 874422 h 968085"/>
              <a:gd name="connsiteX2" fmla="*/ 874714 w 967237"/>
              <a:gd name="connsiteY2" fmla="*/ 893472 h 968085"/>
              <a:gd name="connsiteX3" fmla="*/ 855664 w 967237"/>
              <a:gd name="connsiteY3" fmla="*/ 874422 h 968085"/>
              <a:gd name="connsiteX4" fmla="*/ 874714 w 967237"/>
              <a:gd name="connsiteY4" fmla="*/ 855372 h 968085"/>
              <a:gd name="connsiteX5" fmla="*/ 296864 w 967237"/>
              <a:gd name="connsiteY5" fmla="*/ 844260 h 968085"/>
              <a:gd name="connsiteX6" fmla="*/ 296864 w 967237"/>
              <a:gd name="connsiteY6" fmla="*/ 874630 h 968085"/>
              <a:gd name="connsiteX7" fmla="*/ 408922 w 967237"/>
              <a:gd name="connsiteY7" fmla="*/ 931573 h 968085"/>
              <a:gd name="connsiteX8" fmla="*/ 519114 w 967237"/>
              <a:gd name="connsiteY8" fmla="*/ 874630 h 968085"/>
              <a:gd name="connsiteX9" fmla="*/ 519114 w 967237"/>
              <a:gd name="connsiteY9" fmla="*/ 844260 h 968085"/>
              <a:gd name="connsiteX10" fmla="*/ 408922 w 967237"/>
              <a:gd name="connsiteY10" fmla="*/ 874630 h 968085"/>
              <a:gd name="connsiteX11" fmla="*/ 296864 w 967237"/>
              <a:gd name="connsiteY11" fmla="*/ 844260 h 968085"/>
              <a:gd name="connsiteX12" fmla="*/ 36514 w 967237"/>
              <a:gd name="connsiteY12" fmla="*/ 844260 h 968085"/>
              <a:gd name="connsiteX13" fmla="*/ 36514 w 967237"/>
              <a:gd name="connsiteY13" fmla="*/ 874630 h 968085"/>
              <a:gd name="connsiteX14" fmla="*/ 147492 w 967237"/>
              <a:gd name="connsiteY14" fmla="*/ 931573 h 968085"/>
              <a:gd name="connsiteX15" fmla="*/ 260352 w 967237"/>
              <a:gd name="connsiteY15" fmla="*/ 874630 h 968085"/>
              <a:gd name="connsiteX16" fmla="*/ 260352 w 967237"/>
              <a:gd name="connsiteY16" fmla="*/ 844260 h 968085"/>
              <a:gd name="connsiteX17" fmla="*/ 147492 w 967237"/>
              <a:gd name="connsiteY17" fmla="*/ 874630 h 968085"/>
              <a:gd name="connsiteX18" fmla="*/ 36514 w 967237"/>
              <a:gd name="connsiteY18" fmla="*/ 844260 h 968085"/>
              <a:gd name="connsiteX19" fmla="*/ 296864 w 967237"/>
              <a:gd name="connsiteY19" fmla="*/ 750597 h 968085"/>
              <a:gd name="connsiteX20" fmla="*/ 296864 w 967237"/>
              <a:gd name="connsiteY20" fmla="*/ 780967 h 968085"/>
              <a:gd name="connsiteX21" fmla="*/ 408920 w 967237"/>
              <a:gd name="connsiteY21" fmla="*/ 837910 h 968085"/>
              <a:gd name="connsiteX22" fmla="*/ 519112 w 967237"/>
              <a:gd name="connsiteY22" fmla="*/ 780967 h 968085"/>
              <a:gd name="connsiteX23" fmla="*/ 519112 w 967237"/>
              <a:gd name="connsiteY23" fmla="*/ 750597 h 968085"/>
              <a:gd name="connsiteX24" fmla="*/ 408920 w 967237"/>
              <a:gd name="connsiteY24" fmla="*/ 780967 h 968085"/>
              <a:gd name="connsiteX25" fmla="*/ 296864 w 967237"/>
              <a:gd name="connsiteY25" fmla="*/ 750597 h 968085"/>
              <a:gd name="connsiteX26" fmla="*/ 36514 w 967237"/>
              <a:gd name="connsiteY26" fmla="*/ 750597 h 968085"/>
              <a:gd name="connsiteX27" fmla="*/ 36514 w 967237"/>
              <a:gd name="connsiteY27" fmla="*/ 780967 h 968085"/>
              <a:gd name="connsiteX28" fmla="*/ 147492 w 967237"/>
              <a:gd name="connsiteY28" fmla="*/ 837910 h 968085"/>
              <a:gd name="connsiteX29" fmla="*/ 260352 w 967237"/>
              <a:gd name="connsiteY29" fmla="*/ 780967 h 968085"/>
              <a:gd name="connsiteX30" fmla="*/ 260352 w 967237"/>
              <a:gd name="connsiteY30" fmla="*/ 750597 h 968085"/>
              <a:gd name="connsiteX31" fmla="*/ 147492 w 967237"/>
              <a:gd name="connsiteY31" fmla="*/ 780967 h 968085"/>
              <a:gd name="connsiteX32" fmla="*/ 36514 w 967237"/>
              <a:gd name="connsiteY32" fmla="*/ 750597 h 968085"/>
              <a:gd name="connsiteX33" fmla="*/ 874714 w 967237"/>
              <a:gd name="connsiteY33" fmla="*/ 745835 h 968085"/>
              <a:gd name="connsiteX34" fmla="*/ 893764 w 967237"/>
              <a:gd name="connsiteY34" fmla="*/ 764559 h 968085"/>
              <a:gd name="connsiteX35" fmla="*/ 893764 w 967237"/>
              <a:gd name="connsiteY35" fmla="*/ 800136 h 968085"/>
              <a:gd name="connsiteX36" fmla="*/ 874714 w 967237"/>
              <a:gd name="connsiteY36" fmla="*/ 818860 h 968085"/>
              <a:gd name="connsiteX37" fmla="*/ 855664 w 967237"/>
              <a:gd name="connsiteY37" fmla="*/ 800136 h 968085"/>
              <a:gd name="connsiteX38" fmla="*/ 855664 w 967237"/>
              <a:gd name="connsiteY38" fmla="*/ 764559 h 968085"/>
              <a:gd name="connsiteX39" fmla="*/ 874714 w 967237"/>
              <a:gd name="connsiteY39" fmla="*/ 745835 h 968085"/>
              <a:gd name="connsiteX40" fmla="*/ 296864 w 967237"/>
              <a:gd name="connsiteY40" fmla="*/ 656935 h 968085"/>
              <a:gd name="connsiteX41" fmla="*/ 296864 w 967237"/>
              <a:gd name="connsiteY41" fmla="*/ 689090 h 968085"/>
              <a:gd name="connsiteX42" fmla="*/ 408922 w 967237"/>
              <a:gd name="connsiteY42" fmla="*/ 745835 h 968085"/>
              <a:gd name="connsiteX43" fmla="*/ 519114 w 967237"/>
              <a:gd name="connsiteY43" fmla="*/ 689090 h 968085"/>
              <a:gd name="connsiteX44" fmla="*/ 519114 w 967237"/>
              <a:gd name="connsiteY44" fmla="*/ 656935 h 968085"/>
              <a:gd name="connsiteX45" fmla="*/ 408922 w 967237"/>
              <a:gd name="connsiteY45" fmla="*/ 689090 h 968085"/>
              <a:gd name="connsiteX46" fmla="*/ 296864 w 967237"/>
              <a:gd name="connsiteY46" fmla="*/ 656935 h 968085"/>
              <a:gd name="connsiteX47" fmla="*/ 36514 w 967237"/>
              <a:gd name="connsiteY47" fmla="*/ 656935 h 968085"/>
              <a:gd name="connsiteX48" fmla="*/ 36514 w 967237"/>
              <a:gd name="connsiteY48" fmla="*/ 689090 h 968085"/>
              <a:gd name="connsiteX49" fmla="*/ 147492 w 967237"/>
              <a:gd name="connsiteY49" fmla="*/ 745835 h 968085"/>
              <a:gd name="connsiteX50" fmla="*/ 260352 w 967237"/>
              <a:gd name="connsiteY50" fmla="*/ 689090 h 968085"/>
              <a:gd name="connsiteX51" fmla="*/ 260352 w 967237"/>
              <a:gd name="connsiteY51" fmla="*/ 656935 h 968085"/>
              <a:gd name="connsiteX52" fmla="*/ 147492 w 967237"/>
              <a:gd name="connsiteY52" fmla="*/ 689090 h 968085"/>
              <a:gd name="connsiteX53" fmla="*/ 36514 w 967237"/>
              <a:gd name="connsiteY53" fmla="*/ 656935 h 968085"/>
              <a:gd name="connsiteX54" fmla="*/ 296864 w 967237"/>
              <a:gd name="connsiteY54" fmla="*/ 564860 h 968085"/>
              <a:gd name="connsiteX55" fmla="*/ 296864 w 967237"/>
              <a:gd name="connsiteY55" fmla="*/ 594678 h 968085"/>
              <a:gd name="connsiteX56" fmla="*/ 408922 w 967237"/>
              <a:gd name="connsiteY56" fmla="*/ 650585 h 968085"/>
              <a:gd name="connsiteX57" fmla="*/ 519114 w 967237"/>
              <a:gd name="connsiteY57" fmla="*/ 594678 h 968085"/>
              <a:gd name="connsiteX58" fmla="*/ 519114 w 967237"/>
              <a:gd name="connsiteY58" fmla="*/ 564860 h 968085"/>
              <a:gd name="connsiteX59" fmla="*/ 408922 w 967237"/>
              <a:gd name="connsiteY59" fmla="*/ 594678 h 968085"/>
              <a:gd name="connsiteX60" fmla="*/ 296864 w 967237"/>
              <a:gd name="connsiteY60" fmla="*/ 564860 h 968085"/>
              <a:gd name="connsiteX61" fmla="*/ 148432 w 967237"/>
              <a:gd name="connsiteY61" fmla="*/ 541047 h 968085"/>
              <a:gd name="connsiteX62" fmla="*/ 36514 w 967237"/>
              <a:gd name="connsiteY62" fmla="*/ 595816 h 968085"/>
              <a:gd name="connsiteX63" fmla="*/ 148432 w 967237"/>
              <a:gd name="connsiteY63" fmla="*/ 650585 h 968085"/>
              <a:gd name="connsiteX64" fmla="*/ 260352 w 967237"/>
              <a:gd name="connsiteY64" fmla="*/ 595816 h 968085"/>
              <a:gd name="connsiteX65" fmla="*/ 148432 w 967237"/>
              <a:gd name="connsiteY65" fmla="*/ 541047 h 968085"/>
              <a:gd name="connsiteX66" fmla="*/ 874714 w 967237"/>
              <a:gd name="connsiteY66" fmla="*/ 521997 h 968085"/>
              <a:gd name="connsiteX67" fmla="*/ 893764 w 967237"/>
              <a:gd name="connsiteY67" fmla="*/ 540759 h 968085"/>
              <a:gd name="connsiteX68" fmla="*/ 893764 w 967237"/>
              <a:gd name="connsiteY68" fmla="*/ 688974 h 968085"/>
              <a:gd name="connsiteX69" fmla="*/ 874714 w 967237"/>
              <a:gd name="connsiteY69" fmla="*/ 707735 h 968085"/>
              <a:gd name="connsiteX70" fmla="*/ 855664 w 967237"/>
              <a:gd name="connsiteY70" fmla="*/ 688974 h 968085"/>
              <a:gd name="connsiteX71" fmla="*/ 855664 w 967237"/>
              <a:gd name="connsiteY71" fmla="*/ 540759 h 968085"/>
              <a:gd name="connsiteX72" fmla="*/ 874714 w 967237"/>
              <a:gd name="connsiteY72" fmla="*/ 521997 h 968085"/>
              <a:gd name="connsiteX73" fmla="*/ 296864 w 967237"/>
              <a:gd name="connsiteY73" fmla="*/ 471197 h 968085"/>
              <a:gd name="connsiteX74" fmla="*/ 296864 w 967237"/>
              <a:gd name="connsiteY74" fmla="*/ 502878 h 968085"/>
              <a:gd name="connsiteX75" fmla="*/ 408922 w 967237"/>
              <a:gd name="connsiteY75" fmla="*/ 556922 h 968085"/>
              <a:gd name="connsiteX76" fmla="*/ 519114 w 967237"/>
              <a:gd name="connsiteY76" fmla="*/ 502878 h 968085"/>
              <a:gd name="connsiteX77" fmla="*/ 519114 w 967237"/>
              <a:gd name="connsiteY77" fmla="*/ 471197 h 968085"/>
              <a:gd name="connsiteX78" fmla="*/ 408922 w 967237"/>
              <a:gd name="connsiteY78" fmla="*/ 502878 h 968085"/>
              <a:gd name="connsiteX79" fmla="*/ 296864 w 967237"/>
              <a:gd name="connsiteY79" fmla="*/ 471197 h 968085"/>
              <a:gd name="connsiteX80" fmla="*/ 407988 w 967237"/>
              <a:gd name="connsiteY80" fmla="*/ 352135 h 968085"/>
              <a:gd name="connsiteX81" fmla="*/ 296864 w 967237"/>
              <a:gd name="connsiteY81" fmla="*/ 408492 h 968085"/>
              <a:gd name="connsiteX82" fmla="*/ 407988 w 967237"/>
              <a:gd name="connsiteY82" fmla="*/ 464849 h 968085"/>
              <a:gd name="connsiteX83" fmla="*/ 519114 w 967237"/>
              <a:gd name="connsiteY83" fmla="*/ 408492 h 968085"/>
              <a:gd name="connsiteX84" fmla="*/ 407988 w 967237"/>
              <a:gd name="connsiteY84" fmla="*/ 352135 h 968085"/>
              <a:gd name="connsiteX85" fmla="*/ 409000 w 967237"/>
              <a:gd name="connsiteY85" fmla="*/ 317210 h 968085"/>
              <a:gd name="connsiteX86" fmla="*/ 557212 w 967237"/>
              <a:gd name="connsiteY86" fmla="*/ 409120 h 968085"/>
              <a:gd name="connsiteX87" fmla="*/ 557212 w 967237"/>
              <a:gd name="connsiteY87" fmla="*/ 874299 h 968085"/>
              <a:gd name="connsiteX88" fmla="*/ 409000 w 967237"/>
              <a:gd name="connsiteY88" fmla="*/ 968085 h 968085"/>
              <a:gd name="connsiteX89" fmla="*/ 277668 w 967237"/>
              <a:gd name="connsiteY89" fmla="*/ 919316 h 968085"/>
              <a:gd name="connsiteX90" fmla="*/ 148216 w 967237"/>
              <a:gd name="connsiteY90" fmla="*/ 968085 h 968085"/>
              <a:gd name="connsiteX91" fmla="*/ 0 w 967237"/>
              <a:gd name="connsiteY91" fmla="*/ 874299 h 968085"/>
              <a:gd name="connsiteX92" fmla="*/ 0 w 967237"/>
              <a:gd name="connsiteY92" fmla="*/ 594817 h 968085"/>
              <a:gd name="connsiteX93" fmla="*/ 148216 w 967237"/>
              <a:gd name="connsiteY93" fmla="*/ 502906 h 968085"/>
              <a:gd name="connsiteX94" fmla="*/ 260784 w 967237"/>
              <a:gd name="connsiteY94" fmla="*/ 532918 h 968085"/>
              <a:gd name="connsiteX95" fmla="*/ 260784 w 967237"/>
              <a:gd name="connsiteY95" fmla="*/ 409120 h 968085"/>
              <a:gd name="connsiteX96" fmla="*/ 409000 w 967237"/>
              <a:gd name="connsiteY96" fmla="*/ 317210 h 968085"/>
              <a:gd name="connsiteX97" fmla="*/ 594814 w 967237"/>
              <a:gd name="connsiteY97" fmla="*/ 0 h 968085"/>
              <a:gd name="connsiteX98" fmla="*/ 609606 w 967237"/>
              <a:gd name="connsiteY98" fmla="*/ 5635 h 968085"/>
              <a:gd name="connsiteX99" fmla="*/ 962742 w 967237"/>
              <a:gd name="connsiteY99" fmla="*/ 416954 h 968085"/>
              <a:gd name="connsiteX100" fmla="*/ 964620 w 967237"/>
              <a:gd name="connsiteY100" fmla="*/ 435736 h 968085"/>
              <a:gd name="connsiteX101" fmla="*/ 947714 w 967237"/>
              <a:gd name="connsiteY101" fmla="*/ 447005 h 968085"/>
              <a:gd name="connsiteX102" fmla="*/ 780540 w 967237"/>
              <a:gd name="connsiteY102" fmla="*/ 447005 h 968085"/>
              <a:gd name="connsiteX103" fmla="*/ 780540 w 967237"/>
              <a:gd name="connsiteY103" fmla="*/ 912790 h 968085"/>
              <a:gd name="connsiteX104" fmla="*/ 761756 w 967237"/>
              <a:gd name="connsiteY104" fmla="*/ 931572 h 968085"/>
              <a:gd name="connsiteX105" fmla="*/ 613364 w 967237"/>
              <a:gd name="connsiteY105" fmla="*/ 931572 h 968085"/>
              <a:gd name="connsiteX106" fmla="*/ 594580 w 967237"/>
              <a:gd name="connsiteY106" fmla="*/ 912790 h 968085"/>
              <a:gd name="connsiteX107" fmla="*/ 613364 w 967237"/>
              <a:gd name="connsiteY107" fmla="*/ 894009 h 968085"/>
              <a:gd name="connsiteX108" fmla="*/ 742972 w 967237"/>
              <a:gd name="connsiteY108" fmla="*/ 894009 h 968085"/>
              <a:gd name="connsiteX109" fmla="*/ 742972 w 967237"/>
              <a:gd name="connsiteY109" fmla="*/ 428223 h 968085"/>
              <a:gd name="connsiteX110" fmla="*/ 761756 w 967237"/>
              <a:gd name="connsiteY110" fmla="*/ 409441 h 968085"/>
              <a:gd name="connsiteX111" fmla="*/ 908268 w 967237"/>
              <a:gd name="connsiteY111" fmla="*/ 409441 h 968085"/>
              <a:gd name="connsiteX112" fmla="*/ 594580 w 967237"/>
              <a:gd name="connsiteY112" fmla="*/ 46954 h 968085"/>
              <a:gd name="connsiteX113" fmla="*/ 399228 w 967237"/>
              <a:gd name="connsiteY113" fmla="*/ 274213 h 968085"/>
              <a:gd name="connsiteX114" fmla="*/ 372930 w 967237"/>
              <a:gd name="connsiteY114" fmla="*/ 276091 h 968085"/>
              <a:gd name="connsiteX115" fmla="*/ 371052 w 967237"/>
              <a:gd name="connsiteY115" fmla="*/ 249797 h 968085"/>
              <a:gd name="connsiteX116" fmla="*/ 581430 w 967237"/>
              <a:gd name="connsiteY116" fmla="*/ 5635 h 968085"/>
              <a:gd name="connsiteX117" fmla="*/ 594814 w 967237"/>
              <a:gd name="connsiteY117" fmla="*/ 0 h 968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967237" h="968085">
                <a:moveTo>
                  <a:pt x="874714" y="855372"/>
                </a:moveTo>
                <a:cubicBezTo>
                  <a:pt x="885236" y="855372"/>
                  <a:pt x="893764" y="863901"/>
                  <a:pt x="893764" y="874422"/>
                </a:cubicBezTo>
                <a:cubicBezTo>
                  <a:pt x="893764" y="884943"/>
                  <a:pt x="885236" y="893472"/>
                  <a:pt x="874714" y="893472"/>
                </a:cubicBezTo>
                <a:cubicBezTo>
                  <a:pt x="864192" y="893472"/>
                  <a:pt x="855664" y="884943"/>
                  <a:pt x="855664" y="874422"/>
                </a:cubicBezTo>
                <a:cubicBezTo>
                  <a:pt x="855664" y="863901"/>
                  <a:pt x="864192" y="855372"/>
                  <a:pt x="874714" y="855372"/>
                </a:cubicBezTo>
                <a:close/>
                <a:moveTo>
                  <a:pt x="296864" y="844260"/>
                </a:moveTo>
                <a:cubicBezTo>
                  <a:pt x="296864" y="844260"/>
                  <a:pt x="296864" y="844260"/>
                  <a:pt x="296864" y="874630"/>
                </a:cubicBezTo>
                <a:cubicBezTo>
                  <a:pt x="296864" y="901203"/>
                  <a:pt x="343556" y="931573"/>
                  <a:pt x="408922" y="931573"/>
                </a:cubicBezTo>
                <a:cubicBezTo>
                  <a:pt x="474290" y="931573"/>
                  <a:pt x="519114" y="901203"/>
                  <a:pt x="519114" y="874630"/>
                </a:cubicBezTo>
                <a:cubicBezTo>
                  <a:pt x="519114" y="874630"/>
                  <a:pt x="519114" y="874630"/>
                  <a:pt x="519114" y="844260"/>
                </a:cubicBezTo>
                <a:cubicBezTo>
                  <a:pt x="492966" y="863241"/>
                  <a:pt x="453746" y="874630"/>
                  <a:pt x="408922" y="874630"/>
                </a:cubicBezTo>
                <a:cubicBezTo>
                  <a:pt x="364100" y="874630"/>
                  <a:pt x="324878" y="863241"/>
                  <a:pt x="296864" y="844260"/>
                </a:cubicBezTo>
                <a:close/>
                <a:moveTo>
                  <a:pt x="36514" y="844260"/>
                </a:moveTo>
                <a:cubicBezTo>
                  <a:pt x="36514" y="844260"/>
                  <a:pt x="36514" y="844260"/>
                  <a:pt x="36514" y="874630"/>
                </a:cubicBezTo>
                <a:cubicBezTo>
                  <a:pt x="36514" y="901203"/>
                  <a:pt x="81658" y="931573"/>
                  <a:pt x="147492" y="931573"/>
                </a:cubicBezTo>
                <a:cubicBezTo>
                  <a:pt x="213328" y="931573"/>
                  <a:pt x="260352" y="901203"/>
                  <a:pt x="260352" y="874630"/>
                </a:cubicBezTo>
                <a:cubicBezTo>
                  <a:pt x="260352" y="874630"/>
                  <a:pt x="260352" y="874630"/>
                  <a:pt x="260352" y="844260"/>
                </a:cubicBezTo>
                <a:cubicBezTo>
                  <a:pt x="232138" y="863241"/>
                  <a:pt x="192636" y="874630"/>
                  <a:pt x="147492" y="874630"/>
                </a:cubicBezTo>
                <a:cubicBezTo>
                  <a:pt x="102348" y="874630"/>
                  <a:pt x="62848" y="863241"/>
                  <a:pt x="36514" y="844260"/>
                </a:cubicBezTo>
                <a:close/>
                <a:moveTo>
                  <a:pt x="296864" y="750597"/>
                </a:moveTo>
                <a:cubicBezTo>
                  <a:pt x="296864" y="750597"/>
                  <a:pt x="296864" y="750597"/>
                  <a:pt x="296864" y="780967"/>
                </a:cubicBezTo>
                <a:cubicBezTo>
                  <a:pt x="296864" y="809438"/>
                  <a:pt x="343556" y="837910"/>
                  <a:pt x="408920" y="837910"/>
                </a:cubicBezTo>
                <a:cubicBezTo>
                  <a:pt x="474288" y="837910"/>
                  <a:pt x="519112" y="809438"/>
                  <a:pt x="519112" y="780967"/>
                </a:cubicBezTo>
                <a:lnTo>
                  <a:pt x="519112" y="750597"/>
                </a:lnTo>
                <a:cubicBezTo>
                  <a:pt x="492964" y="769578"/>
                  <a:pt x="453744" y="780967"/>
                  <a:pt x="408920" y="780967"/>
                </a:cubicBezTo>
                <a:cubicBezTo>
                  <a:pt x="364100" y="780967"/>
                  <a:pt x="324876" y="769578"/>
                  <a:pt x="296864" y="750597"/>
                </a:cubicBezTo>
                <a:close/>
                <a:moveTo>
                  <a:pt x="36514" y="750597"/>
                </a:moveTo>
                <a:lnTo>
                  <a:pt x="36514" y="780967"/>
                </a:lnTo>
                <a:cubicBezTo>
                  <a:pt x="36514" y="809438"/>
                  <a:pt x="81658" y="837910"/>
                  <a:pt x="147492" y="837910"/>
                </a:cubicBezTo>
                <a:cubicBezTo>
                  <a:pt x="213328" y="837910"/>
                  <a:pt x="260352" y="809438"/>
                  <a:pt x="260352" y="780967"/>
                </a:cubicBezTo>
                <a:cubicBezTo>
                  <a:pt x="260352" y="780967"/>
                  <a:pt x="260352" y="780967"/>
                  <a:pt x="260352" y="750597"/>
                </a:cubicBezTo>
                <a:cubicBezTo>
                  <a:pt x="232138" y="769578"/>
                  <a:pt x="192636" y="780967"/>
                  <a:pt x="147492" y="780967"/>
                </a:cubicBezTo>
                <a:cubicBezTo>
                  <a:pt x="102348" y="780967"/>
                  <a:pt x="62848" y="769578"/>
                  <a:pt x="36514" y="750597"/>
                </a:cubicBezTo>
                <a:close/>
                <a:moveTo>
                  <a:pt x="874714" y="745835"/>
                </a:moveTo>
                <a:cubicBezTo>
                  <a:pt x="884240" y="745835"/>
                  <a:pt x="893764" y="753325"/>
                  <a:pt x="893764" y="764559"/>
                </a:cubicBezTo>
                <a:cubicBezTo>
                  <a:pt x="893764" y="764559"/>
                  <a:pt x="893764" y="764559"/>
                  <a:pt x="893764" y="800136"/>
                </a:cubicBezTo>
                <a:cubicBezTo>
                  <a:pt x="893764" y="811370"/>
                  <a:pt x="884240" y="818860"/>
                  <a:pt x="874714" y="818860"/>
                </a:cubicBezTo>
                <a:cubicBezTo>
                  <a:pt x="863284" y="818860"/>
                  <a:pt x="855664" y="811370"/>
                  <a:pt x="855664" y="800136"/>
                </a:cubicBezTo>
                <a:cubicBezTo>
                  <a:pt x="855664" y="800136"/>
                  <a:pt x="855664" y="800136"/>
                  <a:pt x="855664" y="764559"/>
                </a:cubicBezTo>
                <a:cubicBezTo>
                  <a:pt x="855664" y="753325"/>
                  <a:pt x="863284" y="745835"/>
                  <a:pt x="874714" y="745835"/>
                </a:cubicBezTo>
                <a:close/>
                <a:moveTo>
                  <a:pt x="296864" y="656935"/>
                </a:moveTo>
                <a:cubicBezTo>
                  <a:pt x="296864" y="656935"/>
                  <a:pt x="296864" y="656935"/>
                  <a:pt x="296864" y="689090"/>
                </a:cubicBezTo>
                <a:cubicBezTo>
                  <a:pt x="296864" y="715571"/>
                  <a:pt x="343556" y="745835"/>
                  <a:pt x="408922" y="745835"/>
                </a:cubicBezTo>
                <a:cubicBezTo>
                  <a:pt x="474290" y="745835"/>
                  <a:pt x="519114" y="715571"/>
                  <a:pt x="519114" y="689090"/>
                </a:cubicBezTo>
                <a:lnTo>
                  <a:pt x="519114" y="656935"/>
                </a:lnTo>
                <a:cubicBezTo>
                  <a:pt x="492966" y="677742"/>
                  <a:pt x="453746" y="689090"/>
                  <a:pt x="408922" y="689090"/>
                </a:cubicBezTo>
                <a:cubicBezTo>
                  <a:pt x="364100" y="689090"/>
                  <a:pt x="324878" y="677742"/>
                  <a:pt x="296864" y="656935"/>
                </a:cubicBezTo>
                <a:close/>
                <a:moveTo>
                  <a:pt x="36514" y="656935"/>
                </a:moveTo>
                <a:cubicBezTo>
                  <a:pt x="36514" y="656935"/>
                  <a:pt x="36514" y="656935"/>
                  <a:pt x="36514" y="689090"/>
                </a:cubicBezTo>
                <a:cubicBezTo>
                  <a:pt x="36514" y="715571"/>
                  <a:pt x="81658" y="745835"/>
                  <a:pt x="147492" y="745835"/>
                </a:cubicBezTo>
                <a:cubicBezTo>
                  <a:pt x="213328" y="745835"/>
                  <a:pt x="260352" y="715571"/>
                  <a:pt x="260352" y="689090"/>
                </a:cubicBezTo>
                <a:lnTo>
                  <a:pt x="260352" y="656935"/>
                </a:lnTo>
                <a:cubicBezTo>
                  <a:pt x="232138" y="677742"/>
                  <a:pt x="192636" y="689090"/>
                  <a:pt x="147492" y="689090"/>
                </a:cubicBezTo>
                <a:cubicBezTo>
                  <a:pt x="102348" y="689090"/>
                  <a:pt x="62848" y="677742"/>
                  <a:pt x="36514" y="656935"/>
                </a:cubicBezTo>
                <a:close/>
                <a:moveTo>
                  <a:pt x="296864" y="564860"/>
                </a:moveTo>
                <a:cubicBezTo>
                  <a:pt x="296864" y="564860"/>
                  <a:pt x="296864" y="564860"/>
                  <a:pt x="296864" y="594678"/>
                </a:cubicBezTo>
                <a:cubicBezTo>
                  <a:pt x="296864" y="620768"/>
                  <a:pt x="343556" y="650585"/>
                  <a:pt x="408922" y="650585"/>
                </a:cubicBezTo>
                <a:cubicBezTo>
                  <a:pt x="474290" y="650585"/>
                  <a:pt x="519114" y="620768"/>
                  <a:pt x="519114" y="594678"/>
                </a:cubicBezTo>
                <a:lnTo>
                  <a:pt x="519114" y="564860"/>
                </a:lnTo>
                <a:cubicBezTo>
                  <a:pt x="492966" y="583496"/>
                  <a:pt x="453746" y="594678"/>
                  <a:pt x="408922" y="594678"/>
                </a:cubicBezTo>
                <a:cubicBezTo>
                  <a:pt x="364100" y="594678"/>
                  <a:pt x="324878" y="583496"/>
                  <a:pt x="296864" y="564860"/>
                </a:cubicBezTo>
                <a:close/>
                <a:moveTo>
                  <a:pt x="148432" y="541047"/>
                </a:moveTo>
                <a:cubicBezTo>
                  <a:pt x="86622" y="541047"/>
                  <a:pt x="36514" y="565568"/>
                  <a:pt x="36514" y="595816"/>
                </a:cubicBezTo>
                <a:cubicBezTo>
                  <a:pt x="36514" y="626064"/>
                  <a:pt x="86622" y="650585"/>
                  <a:pt x="148432" y="650585"/>
                </a:cubicBezTo>
                <a:cubicBezTo>
                  <a:pt x="210244" y="650585"/>
                  <a:pt x="260352" y="626064"/>
                  <a:pt x="260352" y="595816"/>
                </a:cubicBezTo>
                <a:cubicBezTo>
                  <a:pt x="260352" y="565568"/>
                  <a:pt x="210244" y="541047"/>
                  <a:pt x="148432" y="541047"/>
                </a:cubicBezTo>
                <a:close/>
                <a:moveTo>
                  <a:pt x="874714" y="521997"/>
                </a:moveTo>
                <a:cubicBezTo>
                  <a:pt x="884240" y="521997"/>
                  <a:pt x="893764" y="529502"/>
                  <a:pt x="893764" y="540759"/>
                </a:cubicBezTo>
                <a:cubicBezTo>
                  <a:pt x="893764" y="540759"/>
                  <a:pt x="893764" y="540759"/>
                  <a:pt x="893764" y="688974"/>
                </a:cubicBezTo>
                <a:cubicBezTo>
                  <a:pt x="893764" y="698354"/>
                  <a:pt x="884240" y="707735"/>
                  <a:pt x="874714" y="707735"/>
                </a:cubicBezTo>
                <a:cubicBezTo>
                  <a:pt x="863284" y="707735"/>
                  <a:pt x="855664" y="698354"/>
                  <a:pt x="855664" y="688974"/>
                </a:cubicBezTo>
                <a:cubicBezTo>
                  <a:pt x="855664" y="688974"/>
                  <a:pt x="855664" y="688974"/>
                  <a:pt x="855664" y="540759"/>
                </a:cubicBezTo>
                <a:cubicBezTo>
                  <a:pt x="855664" y="529502"/>
                  <a:pt x="863284" y="521997"/>
                  <a:pt x="874714" y="521997"/>
                </a:cubicBezTo>
                <a:close/>
                <a:moveTo>
                  <a:pt x="296864" y="471197"/>
                </a:moveTo>
                <a:cubicBezTo>
                  <a:pt x="296864" y="471197"/>
                  <a:pt x="296864" y="471197"/>
                  <a:pt x="296864" y="502878"/>
                </a:cubicBezTo>
                <a:cubicBezTo>
                  <a:pt x="296864" y="528968"/>
                  <a:pt x="343556" y="556922"/>
                  <a:pt x="408922" y="556922"/>
                </a:cubicBezTo>
                <a:cubicBezTo>
                  <a:pt x="474290" y="556922"/>
                  <a:pt x="519114" y="528968"/>
                  <a:pt x="519114" y="502878"/>
                </a:cubicBezTo>
                <a:lnTo>
                  <a:pt x="519114" y="471197"/>
                </a:lnTo>
                <a:cubicBezTo>
                  <a:pt x="492966" y="489833"/>
                  <a:pt x="453746" y="502878"/>
                  <a:pt x="408922" y="502878"/>
                </a:cubicBezTo>
                <a:cubicBezTo>
                  <a:pt x="364100" y="502878"/>
                  <a:pt x="324878" y="489833"/>
                  <a:pt x="296864" y="471197"/>
                </a:cubicBezTo>
                <a:close/>
                <a:moveTo>
                  <a:pt x="407988" y="352135"/>
                </a:moveTo>
                <a:cubicBezTo>
                  <a:pt x="346616" y="352135"/>
                  <a:pt x="296864" y="377367"/>
                  <a:pt x="296864" y="408492"/>
                </a:cubicBezTo>
                <a:cubicBezTo>
                  <a:pt x="296864" y="439617"/>
                  <a:pt x="346616" y="464849"/>
                  <a:pt x="407988" y="464849"/>
                </a:cubicBezTo>
                <a:cubicBezTo>
                  <a:pt x="469362" y="464849"/>
                  <a:pt x="519114" y="439617"/>
                  <a:pt x="519114" y="408492"/>
                </a:cubicBezTo>
                <a:cubicBezTo>
                  <a:pt x="519114" y="377367"/>
                  <a:pt x="469362" y="352135"/>
                  <a:pt x="407988" y="352135"/>
                </a:cubicBezTo>
                <a:close/>
                <a:moveTo>
                  <a:pt x="409000" y="317210"/>
                </a:moveTo>
                <a:cubicBezTo>
                  <a:pt x="491548" y="317210"/>
                  <a:pt x="557212" y="356600"/>
                  <a:pt x="557212" y="409120"/>
                </a:cubicBezTo>
                <a:cubicBezTo>
                  <a:pt x="557212" y="409120"/>
                  <a:pt x="557212" y="409120"/>
                  <a:pt x="557212" y="874299"/>
                </a:cubicBezTo>
                <a:cubicBezTo>
                  <a:pt x="557212" y="926819"/>
                  <a:pt x="491548" y="968085"/>
                  <a:pt x="409000" y="968085"/>
                </a:cubicBezTo>
                <a:cubicBezTo>
                  <a:pt x="352712" y="968085"/>
                  <a:pt x="303936" y="949328"/>
                  <a:pt x="277668" y="919316"/>
                </a:cubicBezTo>
                <a:cubicBezTo>
                  <a:pt x="253280" y="949328"/>
                  <a:pt x="204500" y="968085"/>
                  <a:pt x="148216" y="968085"/>
                </a:cubicBezTo>
                <a:cubicBezTo>
                  <a:pt x="65664" y="968085"/>
                  <a:pt x="0" y="926819"/>
                  <a:pt x="0" y="874299"/>
                </a:cubicBezTo>
                <a:cubicBezTo>
                  <a:pt x="0" y="874299"/>
                  <a:pt x="0" y="874299"/>
                  <a:pt x="0" y="594817"/>
                </a:cubicBezTo>
                <a:cubicBezTo>
                  <a:pt x="0" y="542297"/>
                  <a:pt x="65664" y="502906"/>
                  <a:pt x="148216" y="502906"/>
                </a:cubicBezTo>
                <a:cubicBezTo>
                  <a:pt x="193244" y="502906"/>
                  <a:pt x="232640" y="514161"/>
                  <a:pt x="260784" y="532918"/>
                </a:cubicBezTo>
                <a:cubicBezTo>
                  <a:pt x="260784" y="532918"/>
                  <a:pt x="260784" y="532918"/>
                  <a:pt x="260784" y="409120"/>
                </a:cubicBezTo>
                <a:cubicBezTo>
                  <a:pt x="260784" y="356600"/>
                  <a:pt x="324572" y="317210"/>
                  <a:pt x="409000" y="317210"/>
                </a:cubicBezTo>
                <a:close/>
                <a:moveTo>
                  <a:pt x="594814" y="0"/>
                </a:moveTo>
                <a:cubicBezTo>
                  <a:pt x="600216" y="0"/>
                  <a:pt x="605850" y="1878"/>
                  <a:pt x="609606" y="5635"/>
                </a:cubicBezTo>
                <a:cubicBezTo>
                  <a:pt x="609606" y="5635"/>
                  <a:pt x="609606" y="5635"/>
                  <a:pt x="962742" y="416954"/>
                </a:cubicBezTo>
                <a:cubicBezTo>
                  <a:pt x="968376" y="422588"/>
                  <a:pt x="968376" y="430101"/>
                  <a:pt x="964620" y="435736"/>
                </a:cubicBezTo>
                <a:cubicBezTo>
                  <a:pt x="962742" y="443248"/>
                  <a:pt x="955228" y="447005"/>
                  <a:pt x="947714" y="447005"/>
                </a:cubicBezTo>
                <a:cubicBezTo>
                  <a:pt x="947714" y="447005"/>
                  <a:pt x="947714" y="447005"/>
                  <a:pt x="780540" y="447005"/>
                </a:cubicBezTo>
                <a:cubicBezTo>
                  <a:pt x="780540" y="447005"/>
                  <a:pt x="780540" y="447005"/>
                  <a:pt x="780540" y="912790"/>
                </a:cubicBezTo>
                <a:cubicBezTo>
                  <a:pt x="780540" y="922181"/>
                  <a:pt x="773026" y="931572"/>
                  <a:pt x="761756" y="931572"/>
                </a:cubicBezTo>
                <a:cubicBezTo>
                  <a:pt x="761756" y="931572"/>
                  <a:pt x="761756" y="931572"/>
                  <a:pt x="613364" y="931572"/>
                </a:cubicBezTo>
                <a:cubicBezTo>
                  <a:pt x="602094" y="931572"/>
                  <a:pt x="594580" y="922181"/>
                  <a:pt x="594580" y="912790"/>
                </a:cubicBezTo>
                <a:cubicBezTo>
                  <a:pt x="594580" y="901521"/>
                  <a:pt x="602094" y="894009"/>
                  <a:pt x="613364" y="894009"/>
                </a:cubicBezTo>
                <a:cubicBezTo>
                  <a:pt x="613364" y="894009"/>
                  <a:pt x="613364" y="894009"/>
                  <a:pt x="742972" y="894009"/>
                </a:cubicBezTo>
                <a:cubicBezTo>
                  <a:pt x="742972" y="894009"/>
                  <a:pt x="742972" y="894009"/>
                  <a:pt x="742972" y="428223"/>
                </a:cubicBezTo>
                <a:cubicBezTo>
                  <a:pt x="742972" y="418832"/>
                  <a:pt x="752364" y="409441"/>
                  <a:pt x="761756" y="409441"/>
                </a:cubicBezTo>
                <a:cubicBezTo>
                  <a:pt x="761756" y="409441"/>
                  <a:pt x="761756" y="409441"/>
                  <a:pt x="908268" y="409441"/>
                </a:cubicBezTo>
                <a:cubicBezTo>
                  <a:pt x="908268" y="409441"/>
                  <a:pt x="908268" y="409441"/>
                  <a:pt x="594580" y="46954"/>
                </a:cubicBezTo>
                <a:cubicBezTo>
                  <a:pt x="594580" y="46954"/>
                  <a:pt x="594580" y="46954"/>
                  <a:pt x="399228" y="274213"/>
                </a:cubicBezTo>
                <a:cubicBezTo>
                  <a:pt x="391714" y="281726"/>
                  <a:pt x="380444" y="281726"/>
                  <a:pt x="372930" y="276091"/>
                </a:cubicBezTo>
                <a:cubicBezTo>
                  <a:pt x="365418" y="268578"/>
                  <a:pt x="363540" y="257309"/>
                  <a:pt x="371052" y="249797"/>
                </a:cubicBezTo>
                <a:cubicBezTo>
                  <a:pt x="371052" y="249797"/>
                  <a:pt x="371052" y="249797"/>
                  <a:pt x="581430" y="5635"/>
                </a:cubicBezTo>
                <a:cubicBezTo>
                  <a:pt x="584248" y="1878"/>
                  <a:pt x="589414" y="0"/>
                  <a:pt x="5948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0" name="Freeform: Shape 389">
            <a:extLst>
              <a:ext uri="{FF2B5EF4-FFF2-40B4-BE49-F238E27FC236}">
                <a16:creationId xmlns:a16="http://schemas.microsoft.com/office/drawing/2014/main" id="{F08681CB-BAD0-49F2-9E8B-CDE78065636D}"/>
              </a:ext>
            </a:extLst>
          </p:cNvPr>
          <p:cNvSpPr>
            <a:spLocks/>
          </p:cNvSpPr>
          <p:nvPr/>
        </p:nvSpPr>
        <p:spPr bwMode="auto">
          <a:xfrm>
            <a:off x="4931362" y="2053176"/>
            <a:ext cx="446430" cy="484198"/>
          </a:xfrm>
          <a:custGeom>
            <a:avLst/>
            <a:gdLst>
              <a:gd name="connsiteX0" fmla="*/ 633412 w 893764"/>
              <a:gd name="connsiteY0" fmla="*/ 845551 h 969376"/>
              <a:gd name="connsiteX1" fmla="*/ 633412 w 893764"/>
              <a:gd name="connsiteY1" fmla="*/ 875921 h 969376"/>
              <a:gd name="connsiteX2" fmla="*/ 745472 w 893764"/>
              <a:gd name="connsiteY2" fmla="*/ 932864 h 969376"/>
              <a:gd name="connsiteX3" fmla="*/ 855664 w 893764"/>
              <a:gd name="connsiteY3" fmla="*/ 875921 h 969376"/>
              <a:gd name="connsiteX4" fmla="*/ 855664 w 893764"/>
              <a:gd name="connsiteY4" fmla="*/ 845551 h 969376"/>
              <a:gd name="connsiteX5" fmla="*/ 745472 w 893764"/>
              <a:gd name="connsiteY5" fmla="*/ 875921 h 969376"/>
              <a:gd name="connsiteX6" fmla="*/ 633412 w 893764"/>
              <a:gd name="connsiteY6" fmla="*/ 845551 h 969376"/>
              <a:gd name="connsiteX7" fmla="*/ 373064 w 893764"/>
              <a:gd name="connsiteY7" fmla="*/ 845551 h 969376"/>
              <a:gd name="connsiteX8" fmla="*/ 373064 w 893764"/>
              <a:gd name="connsiteY8" fmla="*/ 875921 h 969376"/>
              <a:gd name="connsiteX9" fmla="*/ 484040 w 893764"/>
              <a:gd name="connsiteY9" fmla="*/ 932864 h 969376"/>
              <a:gd name="connsiteX10" fmla="*/ 596900 w 893764"/>
              <a:gd name="connsiteY10" fmla="*/ 875921 h 969376"/>
              <a:gd name="connsiteX11" fmla="*/ 596900 w 893764"/>
              <a:gd name="connsiteY11" fmla="*/ 845551 h 969376"/>
              <a:gd name="connsiteX12" fmla="*/ 484040 w 893764"/>
              <a:gd name="connsiteY12" fmla="*/ 875921 h 969376"/>
              <a:gd name="connsiteX13" fmla="*/ 373064 w 893764"/>
              <a:gd name="connsiteY13" fmla="*/ 845551 h 969376"/>
              <a:gd name="connsiteX14" fmla="*/ 633412 w 893764"/>
              <a:gd name="connsiteY14" fmla="*/ 751888 h 969376"/>
              <a:gd name="connsiteX15" fmla="*/ 633412 w 893764"/>
              <a:gd name="connsiteY15" fmla="*/ 782258 h 969376"/>
              <a:gd name="connsiteX16" fmla="*/ 745472 w 893764"/>
              <a:gd name="connsiteY16" fmla="*/ 839201 h 969376"/>
              <a:gd name="connsiteX17" fmla="*/ 855664 w 893764"/>
              <a:gd name="connsiteY17" fmla="*/ 782258 h 969376"/>
              <a:gd name="connsiteX18" fmla="*/ 855664 w 893764"/>
              <a:gd name="connsiteY18" fmla="*/ 751888 h 969376"/>
              <a:gd name="connsiteX19" fmla="*/ 745472 w 893764"/>
              <a:gd name="connsiteY19" fmla="*/ 782258 h 969376"/>
              <a:gd name="connsiteX20" fmla="*/ 633412 w 893764"/>
              <a:gd name="connsiteY20" fmla="*/ 751888 h 969376"/>
              <a:gd name="connsiteX21" fmla="*/ 373064 w 893764"/>
              <a:gd name="connsiteY21" fmla="*/ 751888 h 969376"/>
              <a:gd name="connsiteX22" fmla="*/ 373064 w 893764"/>
              <a:gd name="connsiteY22" fmla="*/ 782258 h 969376"/>
              <a:gd name="connsiteX23" fmla="*/ 484042 w 893764"/>
              <a:gd name="connsiteY23" fmla="*/ 839201 h 969376"/>
              <a:gd name="connsiteX24" fmla="*/ 596900 w 893764"/>
              <a:gd name="connsiteY24" fmla="*/ 782258 h 969376"/>
              <a:gd name="connsiteX25" fmla="*/ 596900 w 893764"/>
              <a:gd name="connsiteY25" fmla="*/ 751888 h 969376"/>
              <a:gd name="connsiteX26" fmla="*/ 484042 w 893764"/>
              <a:gd name="connsiteY26" fmla="*/ 782258 h 969376"/>
              <a:gd name="connsiteX27" fmla="*/ 373064 w 893764"/>
              <a:gd name="connsiteY27" fmla="*/ 751888 h 969376"/>
              <a:gd name="connsiteX28" fmla="*/ 633412 w 893764"/>
              <a:gd name="connsiteY28" fmla="*/ 658226 h 969376"/>
              <a:gd name="connsiteX29" fmla="*/ 633412 w 893764"/>
              <a:gd name="connsiteY29" fmla="*/ 690381 h 969376"/>
              <a:gd name="connsiteX30" fmla="*/ 745472 w 893764"/>
              <a:gd name="connsiteY30" fmla="*/ 747126 h 969376"/>
              <a:gd name="connsiteX31" fmla="*/ 855664 w 893764"/>
              <a:gd name="connsiteY31" fmla="*/ 690381 h 969376"/>
              <a:gd name="connsiteX32" fmla="*/ 855664 w 893764"/>
              <a:gd name="connsiteY32" fmla="*/ 658226 h 969376"/>
              <a:gd name="connsiteX33" fmla="*/ 745472 w 893764"/>
              <a:gd name="connsiteY33" fmla="*/ 690381 h 969376"/>
              <a:gd name="connsiteX34" fmla="*/ 633412 w 893764"/>
              <a:gd name="connsiteY34" fmla="*/ 658226 h 969376"/>
              <a:gd name="connsiteX35" fmla="*/ 373064 w 893764"/>
              <a:gd name="connsiteY35" fmla="*/ 658226 h 969376"/>
              <a:gd name="connsiteX36" fmla="*/ 373064 w 893764"/>
              <a:gd name="connsiteY36" fmla="*/ 690381 h 969376"/>
              <a:gd name="connsiteX37" fmla="*/ 484042 w 893764"/>
              <a:gd name="connsiteY37" fmla="*/ 747126 h 969376"/>
              <a:gd name="connsiteX38" fmla="*/ 596900 w 893764"/>
              <a:gd name="connsiteY38" fmla="*/ 690381 h 969376"/>
              <a:gd name="connsiteX39" fmla="*/ 596900 w 893764"/>
              <a:gd name="connsiteY39" fmla="*/ 658226 h 969376"/>
              <a:gd name="connsiteX40" fmla="*/ 484042 w 893764"/>
              <a:gd name="connsiteY40" fmla="*/ 690381 h 969376"/>
              <a:gd name="connsiteX41" fmla="*/ 373064 w 893764"/>
              <a:gd name="connsiteY41" fmla="*/ 658226 h 969376"/>
              <a:gd name="connsiteX42" fmla="*/ 633412 w 893764"/>
              <a:gd name="connsiteY42" fmla="*/ 566151 h 969376"/>
              <a:gd name="connsiteX43" fmla="*/ 633412 w 893764"/>
              <a:gd name="connsiteY43" fmla="*/ 595969 h 969376"/>
              <a:gd name="connsiteX44" fmla="*/ 745472 w 893764"/>
              <a:gd name="connsiteY44" fmla="*/ 651876 h 969376"/>
              <a:gd name="connsiteX45" fmla="*/ 855664 w 893764"/>
              <a:gd name="connsiteY45" fmla="*/ 595969 h 969376"/>
              <a:gd name="connsiteX46" fmla="*/ 855664 w 893764"/>
              <a:gd name="connsiteY46" fmla="*/ 566151 h 969376"/>
              <a:gd name="connsiteX47" fmla="*/ 745472 w 893764"/>
              <a:gd name="connsiteY47" fmla="*/ 595969 h 969376"/>
              <a:gd name="connsiteX48" fmla="*/ 633412 w 893764"/>
              <a:gd name="connsiteY48" fmla="*/ 566151 h 969376"/>
              <a:gd name="connsiteX49" fmla="*/ 484982 w 893764"/>
              <a:gd name="connsiteY49" fmla="*/ 542338 h 969376"/>
              <a:gd name="connsiteX50" fmla="*/ 373064 w 893764"/>
              <a:gd name="connsiteY50" fmla="*/ 597107 h 969376"/>
              <a:gd name="connsiteX51" fmla="*/ 484982 w 893764"/>
              <a:gd name="connsiteY51" fmla="*/ 651876 h 969376"/>
              <a:gd name="connsiteX52" fmla="*/ 596900 w 893764"/>
              <a:gd name="connsiteY52" fmla="*/ 597107 h 969376"/>
              <a:gd name="connsiteX53" fmla="*/ 484982 w 893764"/>
              <a:gd name="connsiteY53" fmla="*/ 542338 h 969376"/>
              <a:gd name="connsiteX54" fmla="*/ 633412 w 893764"/>
              <a:gd name="connsiteY54" fmla="*/ 472488 h 969376"/>
              <a:gd name="connsiteX55" fmla="*/ 633412 w 893764"/>
              <a:gd name="connsiteY55" fmla="*/ 504169 h 969376"/>
              <a:gd name="connsiteX56" fmla="*/ 745472 w 893764"/>
              <a:gd name="connsiteY56" fmla="*/ 558213 h 969376"/>
              <a:gd name="connsiteX57" fmla="*/ 855664 w 893764"/>
              <a:gd name="connsiteY57" fmla="*/ 504169 h 969376"/>
              <a:gd name="connsiteX58" fmla="*/ 855664 w 893764"/>
              <a:gd name="connsiteY58" fmla="*/ 472488 h 969376"/>
              <a:gd name="connsiteX59" fmla="*/ 745472 w 893764"/>
              <a:gd name="connsiteY59" fmla="*/ 504169 h 969376"/>
              <a:gd name="connsiteX60" fmla="*/ 633412 w 893764"/>
              <a:gd name="connsiteY60" fmla="*/ 472488 h 969376"/>
              <a:gd name="connsiteX61" fmla="*/ 744538 w 893764"/>
              <a:gd name="connsiteY61" fmla="*/ 353426 h 969376"/>
              <a:gd name="connsiteX62" fmla="*/ 633412 w 893764"/>
              <a:gd name="connsiteY62" fmla="*/ 409783 h 969376"/>
              <a:gd name="connsiteX63" fmla="*/ 744538 w 893764"/>
              <a:gd name="connsiteY63" fmla="*/ 466140 h 969376"/>
              <a:gd name="connsiteX64" fmla="*/ 855664 w 893764"/>
              <a:gd name="connsiteY64" fmla="*/ 409783 h 969376"/>
              <a:gd name="connsiteX65" fmla="*/ 744538 w 893764"/>
              <a:gd name="connsiteY65" fmla="*/ 353426 h 969376"/>
              <a:gd name="connsiteX66" fmla="*/ 745548 w 893764"/>
              <a:gd name="connsiteY66" fmla="*/ 318501 h 969376"/>
              <a:gd name="connsiteX67" fmla="*/ 893764 w 893764"/>
              <a:gd name="connsiteY67" fmla="*/ 410411 h 969376"/>
              <a:gd name="connsiteX68" fmla="*/ 893764 w 893764"/>
              <a:gd name="connsiteY68" fmla="*/ 875590 h 969376"/>
              <a:gd name="connsiteX69" fmla="*/ 745548 w 893764"/>
              <a:gd name="connsiteY69" fmla="*/ 969376 h 969376"/>
              <a:gd name="connsiteX70" fmla="*/ 614216 w 893764"/>
              <a:gd name="connsiteY70" fmla="*/ 920607 h 969376"/>
              <a:gd name="connsiteX71" fmla="*/ 484764 w 893764"/>
              <a:gd name="connsiteY71" fmla="*/ 969376 h 969376"/>
              <a:gd name="connsiteX72" fmla="*/ 336548 w 893764"/>
              <a:gd name="connsiteY72" fmla="*/ 875590 h 969376"/>
              <a:gd name="connsiteX73" fmla="*/ 336548 w 893764"/>
              <a:gd name="connsiteY73" fmla="*/ 596108 h 969376"/>
              <a:gd name="connsiteX74" fmla="*/ 484764 w 893764"/>
              <a:gd name="connsiteY74" fmla="*/ 504197 h 969376"/>
              <a:gd name="connsiteX75" fmla="*/ 597332 w 893764"/>
              <a:gd name="connsiteY75" fmla="*/ 534209 h 969376"/>
              <a:gd name="connsiteX76" fmla="*/ 597332 w 893764"/>
              <a:gd name="connsiteY76" fmla="*/ 410411 h 969376"/>
              <a:gd name="connsiteX77" fmla="*/ 745548 w 893764"/>
              <a:gd name="connsiteY77" fmla="*/ 318501 h 969376"/>
              <a:gd name="connsiteX78" fmla="*/ 279160 w 893764"/>
              <a:gd name="connsiteY78" fmla="*/ 224838 h 969376"/>
              <a:gd name="connsiteX79" fmla="*/ 260352 w 893764"/>
              <a:gd name="connsiteY79" fmla="*/ 243095 h 969376"/>
              <a:gd name="connsiteX80" fmla="*/ 279160 w 893764"/>
              <a:gd name="connsiteY80" fmla="*/ 261351 h 969376"/>
              <a:gd name="connsiteX81" fmla="*/ 465380 w 893764"/>
              <a:gd name="connsiteY81" fmla="*/ 261351 h 969376"/>
              <a:gd name="connsiteX82" fmla="*/ 484188 w 893764"/>
              <a:gd name="connsiteY82" fmla="*/ 243095 h 969376"/>
              <a:gd name="connsiteX83" fmla="*/ 465380 w 893764"/>
              <a:gd name="connsiteY83" fmla="*/ 224838 h 969376"/>
              <a:gd name="connsiteX84" fmla="*/ 279160 w 893764"/>
              <a:gd name="connsiteY84" fmla="*/ 224838 h 969376"/>
              <a:gd name="connsiteX85" fmla="*/ 280348 w 893764"/>
              <a:gd name="connsiteY85" fmla="*/ 37513 h 969376"/>
              <a:gd name="connsiteX86" fmla="*/ 242888 w 893764"/>
              <a:gd name="connsiteY86" fmla="*/ 75292 h 969376"/>
              <a:gd name="connsiteX87" fmla="*/ 291586 w 893764"/>
              <a:gd name="connsiteY87" fmla="*/ 186738 h 969376"/>
              <a:gd name="connsiteX88" fmla="*/ 454540 w 893764"/>
              <a:gd name="connsiteY88" fmla="*/ 186738 h 969376"/>
              <a:gd name="connsiteX89" fmla="*/ 503238 w 893764"/>
              <a:gd name="connsiteY89" fmla="*/ 75292 h 969376"/>
              <a:gd name="connsiteX90" fmla="*/ 465778 w 893764"/>
              <a:gd name="connsiteY90" fmla="*/ 37513 h 969376"/>
              <a:gd name="connsiteX91" fmla="*/ 435810 w 893764"/>
              <a:gd name="connsiteY91" fmla="*/ 54513 h 969376"/>
              <a:gd name="connsiteX92" fmla="*/ 403968 w 893764"/>
              <a:gd name="connsiteY92" fmla="*/ 54513 h 969376"/>
              <a:gd name="connsiteX93" fmla="*/ 374000 w 893764"/>
              <a:gd name="connsiteY93" fmla="*/ 37513 h 969376"/>
              <a:gd name="connsiteX94" fmla="*/ 342158 w 893764"/>
              <a:gd name="connsiteY94" fmla="*/ 54513 h 969376"/>
              <a:gd name="connsiteX95" fmla="*/ 312190 w 893764"/>
              <a:gd name="connsiteY95" fmla="*/ 54513 h 969376"/>
              <a:gd name="connsiteX96" fmla="*/ 280348 w 893764"/>
              <a:gd name="connsiteY96" fmla="*/ 37513 h 969376"/>
              <a:gd name="connsiteX97" fmla="*/ 279544 w 893764"/>
              <a:gd name="connsiteY97" fmla="*/ 0 h 969376"/>
              <a:gd name="connsiteX98" fmla="*/ 326448 w 893764"/>
              <a:gd name="connsiteY98" fmla="*/ 16927 h 969376"/>
              <a:gd name="connsiteX99" fmla="*/ 418380 w 893764"/>
              <a:gd name="connsiteY99" fmla="*/ 16927 h 969376"/>
              <a:gd name="connsiteX100" fmla="*/ 465284 w 893764"/>
              <a:gd name="connsiteY100" fmla="*/ 0 h 969376"/>
              <a:gd name="connsiteX101" fmla="*/ 540328 w 893764"/>
              <a:gd name="connsiteY101" fmla="*/ 75231 h 969376"/>
              <a:gd name="connsiteX102" fmla="*/ 493424 w 893764"/>
              <a:gd name="connsiteY102" fmla="*/ 193719 h 969376"/>
              <a:gd name="connsiteX103" fmla="*/ 521568 w 893764"/>
              <a:gd name="connsiteY103" fmla="*/ 242619 h 969376"/>
              <a:gd name="connsiteX104" fmla="*/ 504680 w 893764"/>
              <a:gd name="connsiteY104" fmla="*/ 282116 h 969376"/>
              <a:gd name="connsiteX105" fmla="*/ 570348 w 893764"/>
              <a:gd name="connsiteY105" fmla="*/ 334777 h 969376"/>
              <a:gd name="connsiteX106" fmla="*/ 572224 w 893764"/>
              <a:gd name="connsiteY106" fmla="*/ 361108 h 969376"/>
              <a:gd name="connsiteX107" fmla="*/ 545956 w 893764"/>
              <a:gd name="connsiteY107" fmla="*/ 361108 h 969376"/>
              <a:gd name="connsiteX108" fmla="*/ 459656 w 893764"/>
              <a:gd name="connsiteY108" fmla="*/ 299043 h 969376"/>
              <a:gd name="connsiteX109" fmla="*/ 285172 w 893764"/>
              <a:gd name="connsiteY109" fmla="*/ 299043 h 969376"/>
              <a:gd name="connsiteX110" fmla="*/ 37524 w 893764"/>
              <a:gd name="connsiteY110" fmla="*/ 684601 h 969376"/>
              <a:gd name="connsiteX111" fmla="*/ 43152 w 893764"/>
              <a:gd name="connsiteY111" fmla="*/ 739144 h 969376"/>
              <a:gd name="connsiteX112" fmla="*/ 243900 w 893764"/>
              <a:gd name="connsiteY112" fmla="*/ 895248 h 969376"/>
              <a:gd name="connsiteX113" fmla="*/ 285172 w 893764"/>
              <a:gd name="connsiteY113" fmla="*/ 895248 h 969376"/>
              <a:gd name="connsiteX114" fmla="*/ 303936 w 893764"/>
              <a:gd name="connsiteY114" fmla="*/ 914055 h 969376"/>
              <a:gd name="connsiteX115" fmla="*/ 285172 w 893764"/>
              <a:gd name="connsiteY115" fmla="*/ 932863 h 969376"/>
              <a:gd name="connsiteX116" fmla="*/ 243900 w 893764"/>
              <a:gd name="connsiteY116" fmla="*/ 932863 h 969376"/>
              <a:gd name="connsiteX117" fmla="*/ 5628 w 893764"/>
              <a:gd name="connsiteY117" fmla="*/ 746667 h 969376"/>
              <a:gd name="connsiteX118" fmla="*/ 0 w 893764"/>
              <a:gd name="connsiteY118" fmla="*/ 684601 h 969376"/>
              <a:gd name="connsiteX119" fmla="*/ 240148 w 893764"/>
              <a:gd name="connsiteY119" fmla="*/ 282116 h 969376"/>
              <a:gd name="connsiteX120" fmla="*/ 223260 w 893764"/>
              <a:gd name="connsiteY120" fmla="*/ 242619 h 969376"/>
              <a:gd name="connsiteX121" fmla="*/ 251404 w 893764"/>
              <a:gd name="connsiteY121" fmla="*/ 193719 h 969376"/>
              <a:gd name="connsiteX122" fmla="*/ 204500 w 893764"/>
              <a:gd name="connsiteY122" fmla="*/ 75231 h 969376"/>
              <a:gd name="connsiteX123" fmla="*/ 279544 w 893764"/>
              <a:gd name="connsiteY123" fmla="*/ 0 h 96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893764" h="969376">
                <a:moveTo>
                  <a:pt x="633412" y="845551"/>
                </a:moveTo>
                <a:cubicBezTo>
                  <a:pt x="633412" y="845551"/>
                  <a:pt x="633412" y="845551"/>
                  <a:pt x="633412" y="875921"/>
                </a:cubicBezTo>
                <a:cubicBezTo>
                  <a:pt x="633412" y="902494"/>
                  <a:pt x="680104" y="932864"/>
                  <a:pt x="745472" y="932864"/>
                </a:cubicBezTo>
                <a:cubicBezTo>
                  <a:pt x="810840" y="932864"/>
                  <a:pt x="855664" y="902494"/>
                  <a:pt x="855664" y="875921"/>
                </a:cubicBezTo>
                <a:cubicBezTo>
                  <a:pt x="855664" y="875921"/>
                  <a:pt x="855664" y="875921"/>
                  <a:pt x="855664" y="845551"/>
                </a:cubicBezTo>
                <a:cubicBezTo>
                  <a:pt x="829516" y="864532"/>
                  <a:pt x="790296" y="875921"/>
                  <a:pt x="745472" y="875921"/>
                </a:cubicBezTo>
                <a:cubicBezTo>
                  <a:pt x="700648" y="875921"/>
                  <a:pt x="661428" y="864532"/>
                  <a:pt x="633412" y="845551"/>
                </a:cubicBezTo>
                <a:close/>
                <a:moveTo>
                  <a:pt x="373064" y="845551"/>
                </a:moveTo>
                <a:cubicBezTo>
                  <a:pt x="373064" y="845551"/>
                  <a:pt x="373064" y="845551"/>
                  <a:pt x="373064" y="875921"/>
                </a:cubicBezTo>
                <a:cubicBezTo>
                  <a:pt x="373064" y="902494"/>
                  <a:pt x="418204" y="932864"/>
                  <a:pt x="484040" y="932864"/>
                </a:cubicBezTo>
                <a:cubicBezTo>
                  <a:pt x="549876" y="932864"/>
                  <a:pt x="596900" y="902494"/>
                  <a:pt x="596900" y="875921"/>
                </a:cubicBezTo>
                <a:cubicBezTo>
                  <a:pt x="596900" y="875921"/>
                  <a:pt x="596900" y="875921"/>
                  <a:pt x="596900" y="845551"/>
                </a:cubicBezTo>
                <a:cubicBezTo>
                  <a:pt x="568684" y="864532"/>
                  <a:pt x="529184" y="875921"/>
                  <a:pt x="484040" y="875921"/>
                </a:cubicBezTo>
                <a:cubicBezTo>
                  <a:pt x="438896" y="875921"/>
                  <a:pt x="399396" y="864532"/>
                  <a:pt x="373064" y="845551"/>
                </a:cubicBezTo>
                <a:close/>
                <a:moveTo>
                  <a:pt x="633412" y="751888"/>
                </a:moveTo>
                <a:cubicBezTo>
                  <a:pt x="633412" y="751888"/>
                  <a:pt x="633412" y="751888"/>
                  <a:pt x="633412" y="782258"/>
                </a:cubicBezTo>
                <a:cubicBezTo>
                  <a:pt x="633412" y="810729"/>
                  <a:pt x="680104" y="839201"/>
                  <a:pt x="745472" y="839201"/>
                </a:cubicBezTo>
                <a:cubicBezTo>
                  <a:pt x="810840" y="839201"/>
                  <a:pt x="855664" y="810729"/>
                  <a:pt x="855664" y="782258"/>
                </a:cubicBezTo>
                <a:lnTo>
                  <a:pt x="855664" y="751888"/>
                </a:lnTo>
                <a:cubicBezTo>
                  <a:pt x="829516" y="770869"/>
                  <a:pt x="790296" y="782258"/>
                  <a:pt x="745472" y="782258"/>
                </a:cubicBezTo>
                <a:cubicBezTo>
                  <a:pt x="700648" y="782258"/>
                  <a:pt x="661428" y="770869"/>
                  <a:pt x="633412" y="751888"/>
                </a:cubicBezTo>
                <a:close/>
                <a:moveTo>
                  <a:pt x="373064" y="751888"/>
                </a:moveTo>
                <a:lnTo>
                  <a:pt x="373064" y="782258"/>
                </a:lnTo>
                <a:cubicBezTo>
                  <a:pt x="373064" y="810729"/>
                  <a:pt x="418206" y="839201"/>
                  <a:pt x="484042" y="839201"/>
                </a:cubicBezTo>
                <a:cubicBezTo>
                  <a:pt x="549876" y="839201"/>
                  <a:pt x="596900" y="810729"/>
                  <a:pt x="596900" y="782258"/>
                </a:cubicBezTo>
                <a:cubicBezTo>
                  <a:pt x="596900" y="782258"/>
                  <a:pt x="596900" y="782258"/>
                  <a:pt x="596900" y="751888"/>
                </a:cubicBezTo>
                <a:cubicBezTo>
                  <a:pt x="568686" y="770869"/>
                  <a:pt x="529186" y="782258"/>
                  <a:pt x="484042" y="782258"/>
                </a:cubicBezTo>
                <a:cubicBezTo>
                  <a:pt x="438898" y="782258"/>
                  <a:pt x="399396" y="770869"/>
                  <a:pt x="373064" y="751888"/>
                </a:cubicBezTo>
                <a:close/>
                <a:moveTo>
                  <a:pt x="633412" y="658226"/>
                </a:moveTo>
                <a:cubicBezTo>
                  <a:pt x="633412" y="658226"/>
                  <a:pt x="633412" y="658226"/>
                  <a:pt x="633412" y="690381"/>
                </a:cubicBezTo>
                <a:cubicBezTo>
                  <a:pt x="633412" y="716862"/>
                  <a:pt x="680104" y="747126"/>
                  <a:pt x="745472" y="747126"/>
                </a:cubicBezTo>
                <a:cubicBezTo>
                  <a:pt x="810840" y="747126"/>
                  <a:pt x="855664" y="716862"/>
                  <a:pt x="855664" y="690381"/>
                </a:cubicBezTo>
                <a:lnTo>
                  <a:pt x="855664" y="658226"/>
                </a:lnTo>
                <a:cubicBezTo>
                  <a:pt x="829516" y="679033"/>
                  <a:pt x="790296" y="690381"/>
                  <a:pt x="745472" y="690381"/>
                </a:cubicBezTo>
                <a:cubicBezTo>
                  <a:pt x="700648" y="690381"/>
                  <a:pt x="661428" y="679033"/>
                  <a:pt x="633412" y="658226"/>
                </a:cubicBezTo>
                <a:close/>
                <a:moveTo>
                  <a:pt x="373064" y="658226"/>
                </a:moveTo>
                <a:cubicBezTo>
                  <a:pt x="373064" y="658226"/>
                  <a:pt x="373064" y="658226"/>
                  <a:pt x="373064" y="690381"/>
                </a:cubicBezTo>
                <a:cubicBezTo>
                  <a:pt x="373064" y="716862"/>
                  <a:pt x="418206" y="747126"/>
                  <a:pt x="484042" y="747126"/>
                </a:cubicBezTo>
                <a:cubicBezTo>
                  <a:pt x="549876" y="747126"/>
                  <a:pt x="596900" y="716862"/>
                  <a:pt x="596900" y="690381"/>
                </a:cubicBezTo>
                <a:lnTo>
                  <a:pt x="596900" y="658226"/>
                </a:lnTo>
                <a:cubicBezTo>
                  <a:pt x="568686" y="679033"/>
                  <a:pt x="529186" y="690381"/>
                  <a:pt x="484042" y="690381"/>
                </a:cubicBezTo>
                <a:cubicBezTo>
                  <a:pt x="438898" y="690381"/>
                  <a:pt x="399396" y="679033"/>
                  <a:pt x="373064" y="658226"/>
                </a:cubicBezTo>
                <a:close/>
                <a:moveTo>
                  <a:pt x="633412" y="566151"/>
                </a:moveTo>
                <a:cubicBezTo>
                  <a:pt x="633412" y="566151"/>
                  <a:pt x="633412" y="566151"/>
                  <a:pt x="633412" y="595969"/>
                </a:cubicBezTo>
                <a:cubicBezTo>
                  <a:pt x="633412" y="622059"/>
                  <a:pt x="680104" y="651876"/>
                  <a:pt x="745472" y="651876"/>
                </a:cubicBezTo>
                <a:cubicBezTo>
                  <a:pt x="810840" y="651876"/>
                  <a:pt x="855664" y="622059"/>
                  <a:pt x="855664" y="595969"/>
                </a:cubicBezTo>
                <a:lnTo>
                  <a:pt x="855664" y="566151"/>
                </a:lnTo>
                <a:cubicBezTo>
                  <a:pt x="829516" y="584787"/>
                  <a:pt x="790296" y="595969"/>
                  <a:pt x="745472" y="595969"/>
                </a:cubicBezTo>
                <a:cubicBezTo>
                  <a:pt x="700648" y="595969"/>
                  <a:pt x="661428" y="584787"/>
                  <a:pt x="633412" y="566151"/>
                </a:cubicBezTo>
                <a:close/>
                <a:moveTo>
                  <a:pt x="484982" y="542338"/>
                </a:moveTo>
                <a:cubicBezTo>
                  <a:pt x="423172" y="542338"/>
                  <a:pt x="373064" y="566859"/>
                  <a:pt x="373064" y="597107"/>
                </a:cubicBezTo>
                <a:cubicBezTo>
                  <a:pt x="373064" y="627355"/>
                  <a:pt x="423172" y="651876"/>
                  <a:pt x="484982" y="651876"/>
                </a:cubicBezTo>
                <a:cubicBezTo>
                  <a:pt x="546792" y="651876"/>
                  <a:pt x="596900" y="627355"/>
                  <a:pt x="596900" y="597107"/>
                </a:cubicBezTo>
                <a:cubicBezTo>
                  <a:pt x="596900" y="566859"/>
                  <a:pt x="546792" y="542338"/>
                  <a:pt x="484982" y="542338"/>
                </a:cubicBezTo>
                <a:close/>
                <a:moveTo>
                  <a:pt x="633412" y="472488"/>
                </a:moveTo>
                <a:cubicBezTo>
                  <a:pt x="633412" y="472488"/>
                  <a:pt x="633412" y="472488"/>
                  <a:pt x="633412" y="504169"/>
                </a:cubicBezTo>
                <a:cubicBezTo>
                  <a:pt x="633412" y="530259"/>
                  <a:pt x="680104" y="558213"/>
                  <a:pt x="745472" y="558213"/>
                </a:cubicBezTo>
                <a:cubicBezTo>
                  <a:pt x="810840" y="558213"/>
                  <a:pt x="855664" y="530259"/>
                  <a:pt x="855664" y="504169"/>
                </a:cubicBezTo>
                <a:lnTo>
                  <a:pt x="855664" y="472488"/>
                </a:lnTo>
                <a:cubicBezTo>
                  <a:pt x="829516" y="491124"/>
                  <a:pt x="790296" y="504169"/>
                  <a:pt x="745472" y="504169"/>
                </a:cubicBezTo>
                <a:cubicBezTo>
                  <a:pt x="700648" y="504169"/>
                  <a:pt x="661428" y="491124"/>
                  <a:pt x="633412" y="472488"/>
                </a:cubicBezTo>
                <a:close/>
                <a:moveTo>
                  <a:pt x="744538" y="353426"/>
                </a:moveTo>
                <a:cubicBezTo>
                  <a:pt x="683164" y="353426"/>
                  <a:pt x="633412" y="378658"/>
                  <a:pt x="633412" y="409783"/>
                </a:cubicBezTo>
                <a:cubicBezTo>
                  <a:pt x="633412" y="440908"/>
                  <a:pt x="683164" y="466140"/>
                  <a:pt x="744538" y="466140"/>
                </a:cubicBezTo>
                <a:cubicBezTo>
                  <a:pt x="805912" y="466140"/>
                  <a:pt x="855664" y="440908"/>
                  <a:pt x="855664" y="409783"/>
                </a:cubicBezTo>
                <a:cubicBezTo>
                  <a:pt x="855664" y="378658"/>
                  <a:pt x="805912" y="353426"/>
                  <a:pt x="744538" y="353426"/>
                </a:cubicBezTo>
                <a:close/>
                <a:moveTo>
                  <a:pt x="745548" y="318501"/>
                </a:moveTo>
                <a:cubicBezTo>
                  <a:pt x="828096" y="318501"/>
                  <a:pt x="893764" y="357891"/>
                  <a:pt x="893764" y="410411"/>
                </a:cubicBezTo>
                <a:cubicBezTo>
                  <a:pt x="893764" y="410411"/>
                  <a:pt x="893764" y="410411"/>
                  <a:pt x="893764" y="875590"/>
                </a:cubicBezTo>
                <a:cubicBezTo>
                  <a:pt x="893764" y="928110"/>
                  <a:pt x="828096" y="969376"/>
                  <a:pt x="745548" y="969376"/>
                </a:cubicBezTo>
                <a:cubicBezTo>
                  <a:pt x="689264" y="969376"/>
                  <a:pt x="640484" y="950619"/>
                  <a:pt x="614216" y="920607"/>
                </a:cubicBezTo>
                <a:cubicBezTo>
                  <a:pt x="589828" y="950619"/>
                  <a:pt x="541048" y="969376"/>
                  <a:pt x="484764" y="969376"/>
                </a:cubicBezTo>
                <a:cubicBezTo>
                  <a:pt x="402212" y="969376"/>
                  <a:pt x="336548" y="928110"/>
                  <a:pt x="336548" y="875590"/>
                </a:cubicBezTo>
                <a:cubicBezTo>
                  <a:pt x="336548" y="875590"/>
                  <a:pt x="336548" y="875590"/>
                  <a:pt x="336548" y="596108"/>
                </a:cubicBezTo>
                <a:cubicBezTo>
                  <a:pt x="336548" y="543588"/>
                  <a:pt x="402212" y="504197"/>
                  <a:pt x="484764" y="504197"/>
                </a:cubicBezTo>
                <a:cubicBezTo>
                  <a:pt x="529792" y="504197"/>
                  <a:pt x="569192" y="515452"/>
                  <a:pt x="597332" y="534209"/>
                </a:cubicBezTo>
                <a:cubicBezTo>
                  <a:pt x="597332" y="534209"/>
                  <a:pt x="597332" y="534209"/>
                  <a:pt x="597332" y="410411"/>
                </a:cubicBezTo>
                <a:cubicBezTo>
                  <a:pt x="597332" y="357891"/>
                  <a:pt x="661120" y="318501"/>
                  <a:pt x="745548" y="318501"/>
                </a:cubicBezTo>
                <a:close/>
                <a:moveTo>
                  <a:pt x="279160" y="224838"/>
                </a:moveTo>
                <a:cubicBezTo>
                  <a:pt x="269756" y="224838"/>
                  <a:pt x="260352" y="232141"/>
                  <a:pt x="260352" y="243095"/>
                </a:cubicBezTo>
                <a:cubicBezTo>
                  <a:pt x="260352" y="252223"/>
                  <a:pt x="269756" y="261351"/>
                  <a:pt x="279160" y="261351"/>
                </a:cubicBezTo>
                <a:lnTo>
                  <a:pt x="465380" y="261351"/>
                </a:lnTo>
                <a:cubicBezTo>
                  <a:pt x="476664" y="261351"/>
                  <a:pt x="484188" y="252223"/>
                  <a:pt x="484188" y="243095"/>
                </a:cubicBezTo>
                <a:cubicBezTo>
                  <a:pt x="484188" y="232141"/>
                  <a:pt x="476664" y="224838"/>
                  <a:pt x="465380" y="224838"/>
                </a:cubicBezTo>
                <a:cubicBezTo>
                  <a:pt x="465380" y="224838"/>
                  <a:pt x="465380" y="224838"/>
                  <a:pt x="279160" y="224838"/>
                </a:cubicBezTo>
                <a:close/>
                <a:moveTo>
                  <a:pt x="280348" y="37513"/>
                </a:moveTo>
                <a:cubicBezTo>
                  <a:pt x="259746" y="37513"/>
                  <a:pt x="242888" y="54513"/>
                  <a:pt x="242888" y="75292"/>
                </a:cubicBezTo>
                <a:cubicBezTo>
                  <a:pt x="242888" y="90403"/>
                  <a:pt x="267238" y="143293"/>
                  <a:pt x="291586" y="186738"/>
                </a:cubicBezTo>
                <a:cubicBezTo>
                  <a:pt x="291586" y="186738"/>
                  <a:pt x="291586" y="186738"/>
                  <a:pt x="454540" y="186738"/>
                </a:cubicBezTo>
                <a:cubicBezTo>
                  <a:pt x="478888" y="143293"/>
                  <a:pt x="503238" y="90403"/>
                  <a:pt x="503238" y="75292"/>
                </a:cubicBezTo>
                <a:cubicBezTo>
                  <a:pt x="503238" y="54513"/>
                  <a:pt x="486380" y="37513"/>
                  <a:pt x="465778" y="37513"/>
                </a:cubicBezTo>
                <a:cubicBezTo>
                  <a:pt x="454540" y="37513"/>
                  <a:pt x="441428" y="43180"/>
                  <a:pt x="435810" y="54513"/>
                </a:cubicBezTo>
                <a:cubicBezTo>
                  <a:pt x="428318" y="63958"/>
                  <a:pt x="411460" y="63958"/>
                  <a:pt x="403968" y="54513"/>
                </a:cubicBezTo>
                <a:cubicBezTo>
                  <a:pt x="396476" y="43180"/>
                  <a:pt x="385238" y="37513"/>
                  <a:pt x="374000" y="37513"/>
                </a:cubicBezTo>
                <a:cubicBezTo>
                  <a:pt x="360888" y="37513"/>
                  <a:pt x="349650" y="43180"/>
                  <a:pt x="342158" y="54513"/>
                </a:cubicBezTo>
                <a:cubicBezTo>
                  <a:pt x="334666" y="63958"/>
                  <a:pt x="317808" y="63958"/>
                  <a:pt x="312190" y="54513"/>
                </a:cubicBezTo>
                <a:cubicBezTo>
                  <a:pt x="304698" y="43180"/>
                  <a:pt x="293460" y="37513"/>
                  <a:pt x="280348" y="37513"/>
                </a:cubicBezTo>
                <a:close/>
                <a:moveTo>
                  <a:pt x="279544" y="0"/>
                </a:moveTo>
                <a:cubicBezTo>
                  <a:pt x="296432" y="0"/>
                  <a:pt x="313316" y="5642"/>
                  <a:pt x="326448" y="16927"/>
                </a:cubicBezTo>
                <a:cubicBezTo>
                  <a:pt x="352716" y="-3762"/>
                  <a:pt x="392112" y="-3762"/>
                  <a:pt x="418380" y="16927"/>
                </a:cubicBezTo>
                <a:cubicBezTo>
                  <a:pt x="431512" y="5642"/>
                  <a:pt x="448396" y="0"/>
                  <a:pt x="465284" y="0"/>
                </a:cubicBezTo>
                <a:cubicBezTo>
                  <a:pt x="506556" y="0"/>
                  <a:pt x="540328" y="33854"/>
                  <a:pt x="540328" y="75231"/>
                </a:cubicBezTo>
                <a:cubicBezTo>
                  <a:pt x="540328" y="101561"/>
                  <a:pt x="510312" y="159865"/>
                  <a:pt x="493424" y="193719"/>
                </a:cubicBezTo>
                <a:cubicBezTo>
                  <a:pt x="510312" y="203123"/>
                  <a:pt x="521568" y="221931"/>
                  <a:pt x="521568" y="242619"/>
                </a:cubicBezTo>
                <a:cubicBezTo>
                  <a:pt x="521568" y="257666"/>
                  <a:pt x="514064" y="272712"/>
                  <a:pt x="504680" y="282116"/>
                </a:cubicBezTo>
                <a:cubicBezTo>
                  <a:pt x="527196" y="297162"/>
                  <a:pt x="549708" y="314089"/>
                  <a:pt x="570348" y="334777"/>
                </a:cubicBezTo>
                <a:cubicBezTo>
                  <a:pt x="577852" y="340420"/>
                  <a:pt x="577852" y="353585"/>
                  <a:pt x="572224" y="361108"/>
                </a:cubicBezTo>
                <a:cubicBezTo>
                  <a:pt x="564720" y="368631"/>
                  <a:pt x="553460" y="368631"/>
                  <a:pt x="545956" y="361108"/>
                </a:cubicBezTo>
                <a:cubicBezTo>
                  <a:pt x="517816" y="336658"/>
                  <a:pt x="489672" y="315970"/>
                  <a:pt x="459656" y="299043"/>
                </a:cubicBezTo>
                <a:cubicBezTo>
                  <a:pt x="459656" y="299043"/>
                  <a:pt x="459656" y="299043"/>
                  <a:pt x="285172" y="299043"/>
                </a:cubicBezTo>
                <a:cubicBezTo>
                  <a:pt x="136960" y="387439"/>
                  <a:pt x="37524" y="541662"/>
                  <a:pt x="37524" y="684601"/>
                </a:cubicBezTo>
                <a:cubicBezTo>
                  <a:pt x="37524" y="703409"/>
                  <a:pt x="39400" y="722217"/>
                  <a:pt x="43152" y="739144"/>
                </a:cubicBezTo>
                <a:cubicBezTo>
                  <a:pt x="60036" y="829421"/>
                  <a:pt x="144464" y="895248"/>
                  <a:pt x="243900" y="895248"/>
                </a:cubicBezTo>
                <a:cubicBezTo>
                  <a:pt x="243900" y="895248"/>
                  <a:pt x="243900" y="895248"/>
                  <a:pt x="285172" y="895248"/>
                </a:cubicBezTo>
                <a:cubicBezTo>
                  <a:pt x="296432" y="895248"/>
                  <a:pt x="303936" y="902771"/>
                  <a:pt x="303936" y="914055"/>
                </a:cubicBezTo>
                <a:cubicBezTo>
                  <a:pt x="303936" y="923459"/>
                  <a:pt x="296432" y="932863"/>
                  <a:pt x="285172" y="932863"/>
                </a:cubicBezTo>
                <a:cubicBezTo>
                  <a:pt x="285172" y="932863"/>
                  <a:pt x="285172" y="932863"/>
                  <a:pt x="243900" y="932863"/>
                </a:cubicBezTo>
                <a:cubicBezTo>
                  <a:pt x="125704" y="932863"/>
                  <a:pt x="26268" y="853871"/>
                  <a:pt x="5628" y="746667"/>
                </a:cubicBezTo>
                <a:cubicBezTo>
                  <a:pt x="1876" y="725978"/>
                  <a:pt x="0" y="705290"/>
                  <a:pt x="0" y="684601"/>
                </a:cubicBezTo>
                <a:cubicBezTo>
                  <a:pt x="0" y="537901"/>
                  <a:pt x="95684" y="379916"/>
                  <a:pt x="240148" y="282116"/>
                </a:cubicBezTo>
                <a:cubicBezTo>
                  <a:pt x="230764" y="272712"/>
                  <a:pt x="223260" y="257666"/>
                  <a:pt x="223260" y="242619"/>
                </a:cubicBezTo>
                <a:cubicBezTo>
                  <a:pt x="223260" y="221931"/>
                  <a:pt x="234520" y="203123"/>
                  <a:pt x="251404" y="193719"/>
                </a:cubicBezTo>
                <a:cubicBezTo>
                  <a:pt x="234520" y="159865"/>
                  <a:pt x="204500" y="101561"/>
                  <a:pt x="204500" y="75231"/>
                </a:cubicBezTo>
                <a:cubicBezTo>
                  <a:pt x="204500" y="33854"/>
                  <a:pt x="238272" y="0"/>
                  <a:pt x="2795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7" name="Textplatzhalter 9">
            <a:hlinkClick r:id="rId2" action="ppaction://hlinksldjump"/>
            <a:extLst>
              <a:ext uri="{FF2B5EF4-FFF2-40B4-BE49-F238E27FC236}">
                <a16:creationId xmlns:a16="http://schemas.microsoft.com/office/drawing/2014/main" id="{C3A64431-B56A-4FF6-85B8-9E5C397C7F39}"/>
              </a:ext>
            </a:extLst>
          </p:cNvPr>
          <p:cNvSpPr txBox="1">
            <a:spLocks/>
          </p:cNvSpPr>
          <p:nvPr/>
        </p:nvSpPr>
        <p:spPr>
          <a:xfrm>
            <a:off x="10147733" y="6321932"/>
            <a:ext cx="1682670" cy="471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lIns="144000" tIns="468000" rIns="14400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2246A99-FC8D-4513-8876-AD5C11D7750B}"/>
              </a:ext>
            </a:extLst>
          </p:cNvPr>
          <p:cNvGrpSpPr/>
          <p:nvPr/>
        </p:nvGrpSpPr>
        <p:grpSpPr>
          <a:xfrm>
            <a:off x="1190644" y="5476047"/>
            <a:ext cx="402837" cy="554607"/>
            <a:chOff x="3492500" y="-304800"/>
            <a:chExt cx="5203825" cy="7164388"/>
          </a:xfrm>
          <a:solidFill>
            <a:schemeClr val="accent1"/>
          </a:solidFill>
        </p:grpSpPr>
        <p:sp>
          <p:nvSpPr>
            <p:cNvPr id="73" name="Freeform 268">
              <a:extLst>
                <a:ext uri="{FF2B5EF4-FFF2-40B4-BE49-F238E27FC236}">
                  <a16:creationId xmlns:a16="http://schemas.microsoft.com/office/drawing/2014/main" id="{24BC22F7-EFAE-447F-B114-61D32A218A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1700" y="930275"/>
              <a:ext cx="2754313" cy="2752725"/>
            </a:xfrm>
            <a:custGeom>
              <a:avLst/>
              <a:gdLst>
                <a:gd name="T0" fmla="*/ 738 w 1474"/>
                <a:gd name="T1" fmla="*/ 1473 h 1474"/>
                <a:gd name="T2" fmla="*/ 1 w 1474"/>
                <a:gd name="T3" fmla="*/ 738 h 1474"/>
                <a:gd name="T4" fmla="*/ 736 w 1474"/>
                <a:gd name="T5" fmla="*/ 1 h 1474"/>
                <a:gd name="T6" fmla="*/ 1473 w 1474"/>
                <a:gd name="T7" fmla="*/ 736 h 1474"/>
                <a:gd name="T8" fmla="*/ 1473 w 1474"/>
                <a:gd name="T9" fmla="*/ 737 h 1474"/>
                <a:gd name="T10" fmla="*/ 739 w 1474"/>
                <a:gd name="T11" fmla="*/ 1473 h 1474"/>
                <a:gd name="T12" fmla="*/ 738 w 1474"/>
                <a:gd name="T13" fmla="*/ 1473 h 1474"/>
                <a:gd name="T14" fmla="*/ 738 w 1474"/>
                <a:gd name="T15" fmla="*/ 103 h 1474"/>
                <a:gd name="T16" fmla="*/ 99 w 1474"/>
                <a:gd name="T17" fmla="*/ 740 h 1474"/>
                <a:gd name="T18" fmla="*/ 736 w 1474"/>
                <a:gd name="T19" fmla="*/ 1379 h 1474"/>
                <a:gd name="T20" fmla="*/ 1375 w 1474"/>
                <a:gd name="T21" fmla="*/ 742 h 1474"/>
                <a:gd name="T22" fmla="*/ 1375 w 1474"/>
                <a:gd name="T23" fmla="*/ 741 h 1474"/>
                <a:gd name="T24" fmla="*/ 738 w 1474"/>
                <a:gd name="T25" fmla="*/ 103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4" h="1474">
                  <a:moveTo>
                    <a:pt x="738" y="1473"/>
                  </a:moveTo>
                  <a:cubicBezTo>
                    <a:pt x="331" y="1474"/>
                    <a:pt x="1" y="1144"/>
                    <a:pt x="1" y="738"/>
                  </a:cubicBezTo>
                  <a:cubicBezTo>
                    <a:pt x="0" y="331"/>
                    <a:pt x="329" y="1"/>
                    <a:pt x="736" y="1"/>
                  </a:cubicBezTo>
                  <a:cubicBezTo>
                    <a:pt x="1142" y="0"/>
                    <a:pt x="1472" y="329"/>
                    <a:pt x="1473" y="736"/>
                  </a:cubicBezTo>
                  <a:cubicBezTo>
                    <a:pt x="1473" y="736"/>
                    <a:pt x="1473" y="737"/>
                    <a:pt x="1473" y="737"/>
                  </a:cubicBezTo>
                  <a:cubicBezTo>
                    <a:pt x="1474" y="1143"/>
                    <a:pt x="1145" y="1472"/>
                    <a:pt x="739" y="1473"/>
                  </a:cubicBezTo>
                  <a:cubicBezTo>
                    <a:pt x="739" y="1473"/>
                    <a:pt x="738" y="1473"/>
                    <a:pt x="738" y="1473"/>
                  </a:cubicBezTo>
                  <a:close/>
                  <a:moveTo>
                    <a:pt x="738" y="103"/>
                  </a:moveTo>
                  <a:cubicBezTo>
                    <a:pt x="386" y="102"/>
                    <a:pt x="100" y="388"/>
                    <a:pt x="99" y="740"/>
                  </a:cubicBezTo>
                  <a:cubicBezTo>
                    <a:pt x="98" y="1092"/>
                    <a:pt x="384" y="1378"/>
                    <a:pt x="736" y="1379"/>
                  </a:cubicBezTo>
                  <a:cubicBezTo>
                    <a:pt x="1088" y="1379"/>
                    <a:pt x="1374" y="1094"/>
                    <a:pt x="1375" y="742"/>
                  </a:cubicBezTo>
                  <a:cubicBezTo>
                    <a:pt x="1375" y="742"/>
                    <a:pt x="1375" y="741"/>
                    <a:pt x="1375" y="741"/>
                  </a:cubicBezTo>
                  <a:cubicBezTo>
                    <a:pt x="1375" y="389"/>
                    <a:pt x="1090" y="103"/>
                    <a:pt x="738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69">
              <a:extLst>
                <a:ext uri="{FF2B5EF4-FFF2-40B4-BE49-F238E27FC236}">
                  <a16:creationId xmlns:a16="http://schemas.microsoft.com/office/drawing/2014/main" id="{643CE872-A104-4540-92AE-DC93A395CC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2500" y="-304800"/>
              <a:ext cx="5203825" cy="7164388"/>
            </a:xfrm>
            <a:custGeom>
              <a:avLst/>
              <a:gdLst>
                <a:gd name="T0" fmla="*/ 2117 w 2784"/>
                <a:gd name="T1" fmla="*/ 2384 h 3836"/>
                <a:gd name="T2" fmla="*/ 2383 w 2784"/>
                <a:gd name="T3" fmla="*/ 667 h 3836"/>
                <a:gd name="T4" fmla="*/ 667 w 2784"/>
                <a:gd name="T5" fmla="*/ 401 h 3836"/>
                <a:gd name="T6" fmla="*/ 400 w 2784"/>
                <a:gd name="T7" fmla="*/ 2117 h 3836"/>
                <a:gd name="T8" fmla="*/ 743 w 2784"/>
                <a:gd name="T9" fmla="*/ 2435 h 3836"/>
                <a:gd name="T10" fmla="*/ 265 w 2784"/>
                <a:gd name="T11" fmla="*/ 3557 h 3836"/>
                <a:gd name="T12" fmla="*/ 290 w 2784"/>
                <a:gd name="T13" fmla="*/ 3621 h 3836"/>
                <a:gd name="T14" fmla="*/ 326 w 2784"/>
                <a:gd name="T15" fmla="*/ 3621 h 3836"/>
                <a:gd name="T16" fmla="*/ 807 w 2784"/>
                <a:gd name="T17" fmla="*/ 3459 h 3836"/>
                <a:gd name="T18" fmla="*/ 1080 w 2784"/>
                <a:gd name="T19" fmla="*/ 3816 h 3836"/>
                <a:gd name="T20" fmla="*/ 1119 w 2784"/>
                <a:gd name="T21" fmla="*/ 3836 h 3836"/>
                <a:gd name="T22" fmla="*/ 1124 w 2784"/>
                <a:gd name="T23" fmla="*/ 3836 h 3836"/>
                <a:gd name="T24" fmla="*/ 1164 w 2784"/>
                <a:gd name="T25" fmla="*/ 3806 h 3836"/>
                <a:gd name="T26" fmla="*/ 1442 w 2784"/>
                <a:gd name="T27" fmla="*/ 3145 h 3836"/>
                <a:gd name="T28" fmla="*/ 1721 w 2784"/>
                <a:gd name="T29" fmla="*/ 3801 h 3836"/>
                <a:gd name="T30" fmla="*/ 1760 w 2784"/>
                <a:gd name="T31" fmla="*/ 3831 h 3836"/>
                <a:gd name="T32" fmla="*/ 1766 w 2784"/>
                <a:gd name="T33" fmla="*/ 3831 h 3836"/>
                <a:gd name="T34" fmla="*/ 1806 w 2784"/>
                <a:gd name="T35" fmla="*/ 3811 h 3836"/>
                <a:gd name="T36" fmla="*/ 2075 w 2784"/>
                <a:gd name="T37" fmla="*/ 3455 h 3836"/>
                <a:gd name="T38" fmla="*/ 2556 w 2784"/>
                <a:gd name="T39" fmla="*/ 3616 h 3836"/>
                <a:gd name="T40" fmla="*/ 2618 w 2784"/>
                <a:gd name="T41" fmla="*/ 3585 h 3836"/>
                <a:gd name="T42" fmla="*/ 2618 w 2784"/>
                <a:gd name="T43" fmla="*/ 3551 h 3836"/>
                <a:gd name="T44" fmla="*/ 2117 w 2784"/>
                <a:gd name="T45" fmla="*/ 2384 h 3836"/>
                <a:gd name="T46" fmla="*/ 265 w 2784"/>
                <a:gd name="T47" fmla="*/ 1398 h 3836"/>
                <a:gd name="T48" fmla="*/ 1393 w 2784"/>
                <a:gd name="T49" fmla="*/ 268 h 3836"/>
                <a:gd name="T50" fmla="*/ 2523 w 2784"/>
                <a:gd name="T51" fmla="*/ 1396 h 3836"/>
                <a:gd name="T52" fmla="*/ 1395 w 2784"/>
                <a:gd name="T53" fmla="*/ 2526 h 3836"/>
                <a:gd name="T54" fmla="*/ 1394 w 2784"/>
                <a:gd name="T55" fmla="*/ 2526 h 3836"/>
                <a:gd name="T56" fmla="*/ 265 w 2784"/>
                <a:gd name="T57" fmla="*/ 1399 h 3836"/>
                <a:gd name="T58" fmla="*/ 265 w 2784"/>
                <a:gd name="T59" fmla="*/ 1398 h 3836"/>
                <a:gd name="T60" fmla="*/ 1118 w 2784"/>
                <a:gd name="T61" fmla="*/ 3656 h 3836"/>
                <a:gd name="T62" fmla="*/ 1087 w 2784"/>
                <a:gd name="T63" fmla="*/ 3663 h 3836"/>
                <a:gd name="T64" fmla="*/ 1079 w 2784"/>
                <a:gd name="T65" fmla="*/ 3656 h 3836"/>
                <a:gd name="T66" fmla="*/ 864 w 2784"/>
                <a:gd name="T67" fmla="*/ 3368 h 3836"/>
                <a:gd name="T68" fmla="*/ 824 w 2784"/>
                <a:gd name="T69" fmla="*/ 3350 h 3836"/>
                <a:gd name="T70" fmla="*/ 808 w 2784"/>
                <a:gd name="T71" fmla="*/ 3350 h 3836"/>
                <a:gd name="T72" fmla="*/ 445 w 2784"/>
                <a:gd name="T73" fmla="*/ 3477 h 3836"/>
                <a:gd name="T74" fmla="*/ 416 w 2784"/>
                <a:gd name="T75" fmla="*/ 3463 h 3836"/>
                <a:gd name="T76" fmla="*/ 416 w 2784"/>
                <a:gd name="T77" fmla="*/ 3462 h 3836"/>
                <a:gd name="T78" fmla="*/ 416 w 2784"/>
                <a:gd name="T79" fmla="*/ 3449 h 3836"/>
                <a:gd name="T80" fmla="*/ 823 w 2784"/>
                <a:gd name="T81" fmla="*/ 2485 h 3836"/>
                <a:gd name="T82" fmla="*/ 1220 w 2784"/>
                <a:gd name="T83" fmla="*/ 2610 h 3836"/>
                <a:gd name="T84" fmla="*/ 1389 w 2784"/>
                <a:gd name="T85" fmla="*/ 3018 h 3836"/>
                <a:gd name="T86" fmla="*/ 1118 w 2784"/>
                <a:gd name="T87" fmla="*/ 3656 h 3836"/>
                <a:gd name="T88" fmla="*/ 2433 w 2784"/>
                <a:gd name="T89" fmla="*/ 3478 h 3836"/>
                <a:gd name="T90" fmla="*/ 2068 w 2784"/>
                <a:gd name="T91" fmla="*/ 3355 h 3836"/>
                <a:gd name="T92" fmla="*/ 2013 w 2784"/>
                <a:gd name="T93" fmla="*/ 3372 h 3836"/>
                <a:gd name="T94" fmla="*/ 1797 w 2784"/>
                <a:gd name="T95" fmla="*/ 3660 h 3836"/>
                <a:gd name="T96" fmla="*/ 1765 w 2784"/>
                <a:gd name="T97" fmla="*/ 3667 h 3836"/>
                <a:gd name="T98" fmla="*/ 1758 w 2784"/>
                <a:gd name="T99" fmla="*/ 3660 h 3836"/>
                <a:gd name="T100" fmla="*/ 1492 w 2784"/>
                <a:gd name="T101" fmla="*/ 3018 h 3836"/>
                <a:gd name="T102" fmla="*/ 1439 w 2784"/>
                <a:gd name="T103" fmla="*/ 2896 h 3836"/>
                <a:gd name="T104" fmla="*/ 1323 w 2784"/>
                <a:gd name="T105" fmla="*/ 2624 h 3836"/>
                <a:gd name="T106" fmla="*/ 1390 w 2784"/>
                <a:gd name="T107" fmla="*/ 2624 h 3836"/>
                <a:gd name="T108" fmla="*/ 2034 w 2784"/>
                <a:gd name="T109" fmla="*/ 2439 h 3836"/>
                <a:gd name="T110" fmla="*/ 2461 w 2784"/>
                <a:gd name="T111" fmla="*/ 3449 h 3836"/>
                <a:gd name="T112" fmla="*/ 2449 w 2784"/>
                <a:gd name="T113" fmla="*/ 3477 h 3836"/>
                <a:gd name="T114" fmla="*/ 2448 w 2784"/>
                <a:gd name="T115" fmla="*/ 3477 h 3836"/>
                <a:gd name="T116" fmla="*/ 2433 w 2784"/>
                <a:gd name="T117" fmla="*/ 3477 h 3836"/>
                <a:gd name="T118" fmla="*/ 2433 w 2784"/>
                <a:gd name="T119" fmla="*/ 3478 h 3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84" h="3836">
                  <a:moveTo>
                    <a:pt x="2117" y="2384"/>
                  </a:moveTo>
                  <a:cubicBezTo>
                    <a:pt x="2665" y="1983"/>
                    <a:pt x="2784" y="1215"/>
                    <a:pt x="2383" y="667"/>
                  </a:cubicBezTo>
                  <a:cubicBezTo>
                    <a:pt x="1983" y="119"/>
                    <a:pt x="1214" y="0"/>
                    <a:pt x="667" y="401"/>
                  </a:cubicBezTo>
                  <a:cubicBezTo>
                    <a:pt x="119" y="801"/>
                    <a:pt x="0" y="1570"/>
                    <a:pt x="400" y="2117"/>
                  </a:cubicBezTo>
                  <a:cubicBezTo>
                    <a:pt x="493" y="2244"/>
                    <a:pt x="610" y="2352"/>
                    <a:pt x="743" y="2435"/>
                  </a:cubicBezTo>
                  <a:cubicBezTo>
                    <a:pt x="265" y="3557"/>
                    <a:pt x="265" y="3557"/>
                    <a:pt x="265" y="3557"/>
                  </a:cubicBezTo>
                  <a:cubicBezTo>
                    <a:pt x="254" y="3581"/>
                    <a:pt x="266" y="3610"/>
                    <a:pt x="290" y="3621"/>
                  </a:cubicBezTo>
                  <a:cubicBezTo>
                    <a:pt x="302" y="3625"/>
                    <a:pt x="314" y="3625"/>
                    <a:pt x="326" y="3621"/>
                  </a:cubicBezTo>
                  <a:cubicBezTo>
                    <a:pt x="807" y="3459"/>
                    <a:pt x="807" y="3459"/>
                    <a:pt x="807" y="3459"/>
                  </a:cubicBezTo>
                  <a:cubicBezTo>
                    <a:pt x="1080" y="3816"/>
                    <a:pt x="1080" y="3816"/>
                    <a:pt x="1080" y="3816"/>
                  </a:cubicBezTo>
                  <a:cubicBezTo>
                    <a:pt x="1089" y="3829"/>
                    <a:pt x="1103" y="3836"/>
                    <a:pt x="1119" y="3836"/>
                  </a:cubicBezTo>
                  <a:cubicBezTo>
                    <a:pt x="1124" y="3836"/>
                    <a:pt x="1124" y="3836"/>
                    <a:pt x="1124" y="3836"/>
                  </a:cubicBezTo>
                  <a:cubicBezTo>
                    <a:pt x="1142" y="3834"/>
                    <a:pt x="1157" y="3823"/>
                    <a:pt x="1164" y="3806"/>
                  </a:cubicBezTo>
                  <a:cubicBezTo>
                    <a:pt x="1442" y="3145"/>
                    <a:pt x="1442" y="3145"/>
                    <a:pt x="1442" y="3145"/>
                  </a:cubicBezTo>
                  <a:cubicBezTo>
                    <a:pt x="1721" y="3801"/>
                    <a:pt x="1721" y="3801"/>
                    <a:pt x="1721" y="3801"/>
                  </a:cubicBezTo>
                  <a:cubicBezTo>
                    <a:pt x="1728" y="3818"/>
                    <a:pt x="1743" y="3829"/>
                    <a:pt x="1760" y="3831"/>
                  </a:cubicBezTo>
                  <a:cubicBezTo>
                    <a:pt x="1766" y="3831"/>
                    <a:pt x="1766" y="3831"/>
                    <a:pt x="1766" y="3831"/>
                  </a:cubicBezTo>
                  <a:cubicBezTo>
                    <a:pt x="1782" y="3831"/>
                    <a:pt x="1797" y="3824"/>
                    <a:pt x="1806" y="3811"/>
                  </a:cubicBezTo>
                  <a:cubicBezTo>
                    <a:pt x="2075" y="3455"/>
                    <a:pt x="2075" y="3455"/>
                    <a:pt x="2075" y="3455"/>
                  </a:cubicBezTo>
                  <a:cubicBezTo>
                    <a:pt x="2556" y="3616"/>
                    <a:pt x="2556" y="3616"/>
                    <a:pt x="2556" y="3616"/>
                  </a:cubicBezTo>
                  <a:cubicBezTo>
                    <a:pt x="2582" y="3625"/>
                    <a:pt x="2609" y="3611"/>
                    <a:pt x="2618" y="3585"/>
                  </a:cubicBezTo>
                  <a:cubicBezTo>
                    <a:pt x="2623" y="3574"/>
                    <a:pt x="2623" y="3562"/>
                    <a:pt x="2618" y="3551"/>
                  </a:cubicBezTo>
                  <a:lnTo>
                    <a:pt x="2117" y="2384"/>
                  </a:lnTo>
                  <a:close/>
                  <a:moveTo>
                    <a:pt x="265" y="1398"/>
                  </a:moveTo>
                  <a:cubicBezTo>
                    <a:pt x="264" y="774"/>
                    <a:pt x="769" y="268"/>
                    <a:pt x="1393" y="268"/>
                  </a:cubicBezTo>
                  <a:cubicBezTo>
                    <a:pt x="2017" y="267"/>
                    <a:pt x="2523" y="772"/>
                    <a:pt x="2523" y="1396"/>
                  </a:cubicBezTo>
                  <a:cubicBezTo>
                    <a:pt x="2524" y="2020"/>
                    <a:pt x="2019" y="2526"/>
                    <a:pt x="1395" y="2526"/>
                  </a:cubicBezTo>
                  <a:cubicBezTo>
                    <a:pt x="1395" y="2526"/>
                    <a:pt x="1394" y="2526"/>
                    <a:pt x="1394" y="2526"/>
                  </a:cubicBezTo>
                  <a:cubicBezTo>
                    <a:pt x="771" y="2527"/>
                    <a:pt x="265" y="2022"/>
                    <a:pt x="265" y="1399"/>
                  </a:cubicBezTo>
                  <a:cubicBezTo>
                    <a:pt x="265" y="1399"/>
                    <a:pt x="265" y="1398"/>
                    <a:pt x="265" y="1398"/>
                  </a:cubicBezTo>
                  <a:close/>
                  <a:moveTo>
                    <a:pt x="1118" y="3656"/>
                  </a:moveTo>
                  <a:cubicBezTo>
                    <a:pt x="1111" y="3666"/>
                    <a:pt x="1097" y="3669"/>
                    <a:pt x="1087" y="3663"/>
                  </a:cubicBezTo>
                  <a:cubicBezTo>
                    <a:pt x="1084" y="3661"/>
                    <a:pt x="1081" y="3658"/>
                    <a:pt x="1079" y="3656"/>
                  </a:cubicBezTo>
                  <a:cubicBezTo>
                    <a:pt x="864" y="3368"/>
                    <a:pt x="864" y="3368"/>
                    <a:pt x="864" y="3368"/>
                  </a:cubicBezTo>
                  <a:cubicBezTo>
                    <a:pt x="854" y="3356"/>
                    <a:pt x="840" y="3349"/>
                    <a:pt x="824" y="3350"/>
                  </a:cubicBezTo>
                  <a:cubicBezTo>
                    <a:pt x="808" y="3350"/>
                    <a:pt x="808" y="3350"/>
                    <a:pt x="808" y="3350"/>
                  </a:cubicBezTo>
                  <a:cubicBezTo>
                    <a:pt x="445" y="3477"/>
                    <a:pt x="445" y="3477"/>
                    <a:pt x="445" y="3477"/>
                  </a:cubicBezTo>
                  <a:cubicBezTo>
                    <a:pt x="433" y="3481"/>
                    <a:pt x="420" y="3475"/>
                    <a:pt x="416" y="3463"/>
                  </a:cubicBezTo>
                  <a:cubicBezTo>
                    <a:pt x="416" y="3463"/>
                    <a:pt x="416" y="3463"/>
                    <a:pt x="416" y="3462"/>
                  </a:cubicBezTo>
                  <a:cubicBezTo>
                    <a:pt x="415" y="3458"/>
                    <a:pt x="415" y="3453"/>
                    <a:pt x="416" y="3449"/>
                  </a:cubicBezTo>
                  <a:cubicBezTo>
                    <a:pt x="823" y="2485"/>
                    <a:pt x="823" y="2485"/>
                    <a:pt x="823" y="2485"/>
                  </a:cubicBezTo>
                  <a:cubicBezTo>
                    <a:pt x="947" y="2549"/>
                    <a:pt x="1081" y="2591"/>
                    <a:pt x="1220" y="2610"/>
                  </a:cubicBezTo>
                  <a:cubicBezTo>
                    <a:pt x="1389" y="3018"/>
                    <a:pt x="1389" y="3018"/>
                    <a:pt x="1389" y="3018"/>
                  </a:cubicBezTo>
                  <a:lnTo>
                    <a:pt x="1118" y="3656"/>
                  </a:lnTo>
                  <a:close/>
                  <a:moveTo>
                    <a:pt x="2433" y="3478"/>
                  </a:moveTo>
                  <a:cubicBezTo>
                    <a:pt x="2068" y="3355"/>
                    <a:pt x="2068" y="3355"/>
                    <a:pt x="2068" y="3355"/>
                  </a:cubicBezTo>
                  <a:cubicBezTo>
                    <a:pt x="2048" y="3349"/>
                    <a:pt x="2026" y="3356"/>
                    <a:pt x="2013" y="3372"/>
                  </a:cubicBezTo>
                  <a:cubicBezTo>
                    <a:pt x="1797" y="3660"/>
                    <a:pt x="1797" y="3660"/>
                    <a:pt x="1797" y="3660"/>
                  </a:cubicBezTo>
                  <a:cubicBezTo>
                    <a:pt x="1790" y="3669"/>
                    <a:pt x="1776" y="3672"/>
                    <a:pt x="1765" y="3667"/>
                  </a:cubicBezTo>
                  <a:cubicBezTo>
                    <a:pt x="1763" y="3665"/>
                    <a:pt x="1760" y="3662"/>
                    <a:pt x="1758" y="3660"/>
                  </a:cubicBezTo>
                  <a:cubicBezTo>
                    <a:pt x="1492" y="3018"/>
                    <a:pt x="1492" y="3018"/>
                    <a:pt x="1492" y="3018"/>
                  </a:cubicBezTo>
                  <a:cubicBezTo>
                    <a:pt x="1439" y="2896"/>
                    <a:pt x="1439" y="2896"/>
                    <a:pt x="1439" y="2896"/>
                  </a:cubicBezTo>
                  <a:cubicBezTo>
                    <a:pt x="1323" y="2624"/>
                    <a:pt x="1323" y="2624"/>
                    <a:pt x="1323" y="2624"/>
                  </a:cubicBezTo>
                  <a:cubicBezTo>
                    <a:pt x="1390" y="2624"/>
                    <a:pt x="1390" y="2624"/>
                    <a:pt x="1390" y="2624"/>
                  </a:cubicBezTo>
                  <a:cubicBezTo>
                    <a:pt x="1618" y="2624"/>
                    <a:pt x="1841" y="2560"/>
                    <a:pt x="2034" y="2439"/>
                  </a:cubicBezTo>
                  <a:cubicBezTo>
                    <a:pt x="2461" y="3449"/>
                    <a:pt x="2461" y="3449"/>
                    <a:pt x="2461" y="3449"/>
                  </a:cubicBezTo>
                  <a:cubicBezTo>
                    <a:pt x="2465" y="3460"/>
                    <a:pt x="2460" y="3472"/>
                    <a:pt x="2449" y="3477"/>
                  </a:cubicBezTo>
                  <a:cubicBezTo>
                    <a:pt x="2449" y="3477"/>
                    <a:pt x="2448" y="3477"/>
                    <a:pt x="2448" y="3477"/>
                  </a:cubicBezTo>
                  <a:cubicBezTo>
                    <a:pt x="2443" y="3479"/>
                    <a:pt x="2438" y="3479"/>
                    <a:pt x="2433" y="3477"/>
                  </a:cubicBezTo>
                  <a:lnTo>
                    <a:pt x="2433" y="34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2FFA03F-97C0-4D79-A1C0-C6F8F4A40ECD}"/>
              </a:ext>
            </a:extLst>
          </p:cNvPr>
          <p:cNvGrpSpPr/>
          <p:nvPr/>
        </p:nvGrpSpPr>
        <p:grpSpPr>
          <a:xfrm>
            <a:off x="10550671" y="4349256"/>
            <a:ext cx="495358" cy="502806"/>
            <a:chOff x="-9456738" y="1588"/>
            <a:chExt cx="6754812" cy="6856413"/>
          </a:xfrm>
          <a:solidFill>
            <a:schemeClr val="accent1"/>
          </a:solidFill>
        </p:grpSpPr>
        <p:sp>
          <p:nvSpPr>
            <p:cNvPr id="76" name="Freeform 297">
              <a:extLst>
                <a:ext uri="{FF2B5EF4-FFF2-40B4-BE49-F238E27FC236}">
                  <a16:creationId xmlns:a16="http://schemas.microsoft.com/office/drawing/2014/main" id="{A0AED3ED-E8D2-4091-9365-439A3190B2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456738" y="1588"/>
              <a:ext cx="6754812" cy="6856413"/>
            </a:xfrm>
            <a:custGeom>
              <a:avLst/>
              <a:gdLst>
                <a:gd name="T0" fmla="*/ 2891 w 2943"/>
                <a:gd name="T1" fmla="*/ 0 h 2987"/>
                <a:gd name="T2" fmla="*/ 52 w 2943"/>
                <a:gd name="T3" fmla="*/ 0 h 2987"/>
                <a:gd name="T4" fmla="*/ 0 w 2943"/>
                <a:gd name="T5" fmla="*/ 52 h 2987"/>
                <a:gd name="T6" fmla="*/ 0 w 2943"/>
                <a:gd name="T7" fmla="*/ 2935 h 2987"/>
                <a:gd name="T8" fmla="*/ 52 w 2943"/>
                <a:gd name="T9" fmla="*/ 2987 h 2987"/>
                <a:gd name="T10" fmla="*/ 2891 w 2943"/>
                <a:gd name="T11" fmla="*/ 2987 h 2987"/>
                <a:gd name="T12" fmla="*/ 2943 w 2943"/>
                <a:gd name="T13" fmla="*/ 2935 h 2987"/>
                <a:gd name="T14" fmla="*/ 2943 w 2943"/>
                <a:gd name="T15" fmla="*/ 52 h 2987"/>
                <a:gd name="T16" fmla="*/ 2891 w 2943"/>
                <a:gd name="T17" fmla="*/ 0 h 2987"/>
                <a:gd name="T18" fmla="*/ 2856 w 2943"/>
                <a:gd name="T19" fmla="*/ 88 h 2987"/>
                <a:gd name="T20" fmla="*/ 2856 w 2943"/>
                <a:gd name="T21" fmla="*/ 632 h 2987"/>
                <a:gd name="T22" fmla="*/ 88 w 2943"/>
                <a:gd name="T23" fmla="*/ 632 h 2987"/>
                <a:gd name="T24" fmla="*/ 88 w 2943"/>
                <a:gd name="T25" fmla="*/ 88 h 2987"/>
                <a:gd name="T26" fmla="*/ 2856 w 2943"/>
                <a:gd name="T27" fmla="*/ 88 h 2987"/>
                <a:gd name="T28" fmla="*/ 88 w 2943"/>
                <a:gd name="T29" fmla="*/ 2899 h 2987"/>
                <a:gd name="T30" fmla="*/ 88 w 2943"/>
                <a:gd name="T31" fmla="*/ 720 h 2987"/>
                <a:gd name="T32" fmla="*/ 2856 w 2943"/>
                <a:gd name="T33" fmla="*/ 720 h 2987"/>
                <a:gd name="T34" fmla="*/ 2856 w 2943"/>
                <a:gd name="T35" fmla="*/ 2899 h 2987"/>
                <a:gd name="T36" fmla="*/ 88 w 2943"/>
                <a:gd name="T37" fmla="*/ 2899 h 2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43" h="2987">
                  <a:moveTo>
                    <a:pt x="2891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24" y="2"/>
                    <a:pt x="2" y="24"/>
                    <a:pt x="0" y="52"/>
                  </a:cubicBezTo>
                  <a:cubicBezTo>
                    <a:pt x="0" y="2935"/>
                    <a:pt x="0" y="2935"/>
                    <a:pt x="0" y="2935"/>
                  </a:cubicBezTo>
                  <a:cubicBezTo>
                    <a:pt x="2" y="2963"/>
                    <a:pt x="24" y="2985"/>
                    <a:pt x="52" y="2987"/>
                  </a:cubicBezTo>
                  <a:cubicBezTo>
                    <a:pt x="2891" y="2987"/>
                    <a:pt x="2891" y="2987"/>
                    <a:pt x="2891" y="2987"/>
                  </a:cubicBezTo>
                  <a:cubicBezTo>
                    <a:pt x="2919" y="2985"/>
                    <a:pt x="2941" y="2963"/>
                    <a:pt x="2943" y="2935"/>
                  </a:cubicBezTo>
                  <a:cubicBezTo>
                    <a:pt x="2943" y="52"/>
                    <a:pt x="2943" y="52"/>
                    <a:pt x="2943" y="52"/>
                  </a:cubicBezTo>
                  <a:cubicBezTo>
                    <a:pt x="2941" y="24"/>
                    <a:pt x="2919" y="2"/>
                    <a:pt x="2891" y="0"/>
                  </a:cubicBezTo>
                  <a:close/>
                  <a:moveTo>
                    <a:pt x="2856" y="88"/>
                  </a:moveTo>
                  <a:cubicBezTo>
                    <a:pt x="2856" y="632"/>
                    <a:pt x="2856" y="632"/>
                    <a:pt x="2856" y="632"/>
                  </a:cubicBezTo>
                  <a:cubicBezTo>
                    <a:pt x="88" y="632"/>
                    <a:pt x="88" y="632"/>
                    <a:pt x="88" y="632"/>
                  </a:cubicBezTo>
                  <a:cubicBezTo>
                    <a:pt x="88" y="88"/>
                    <a:pt x="88" y="88"/>
                    <a:pt x="88" y="88"/>
                  </a:cubicBezTo>
                  <a:lnTo>
                    <a:pt x="2856" y="88"/>
                  </a:lnTo>
                  <a:close/>
                  <a:moveTo>
                    <a:pt x="88" y="2899"/>
                  </a:moveTo>
                  <a:cubicBezTo>
                    <a:pt x="88" y="720"/>
                    <a:pt x="88" y="720"/>
                    <a:pt x="88" y="720"/>
                  </a:cubicBezTo>
                  <a:cubicBezTo>
                    <a:pt x="2856" y="720"/>
                    <a:pt x="2856" y="720"/>
                    <a:pt x="2856" y="720"/>
                  </a:cubicBezTo>
                  <a:cubicBezTo>
                    <a:pt x="2856" y="2899"/>
                    <a:pt x="2856" y="2899"/>
                    <a:pt x="2856" y="2899"/>
                  </a:cubicBezTo>
                  <a:lnTo>
                    <a:pt x="88" y="28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98">
              <a:extLst>
                <a:ext uri="{FF2B5EF4-FFF2-40B4-BE49-F238E27FC236}">
                  <a16:creationId xmlns:a16="http://schemas.microsoft.com/office/drawing/2014/main" id="{8331221D-AB05-46E1-A042-1A72E9839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8569325" y="768350"/>
              <a:ext cx="423862" cy="261938"/>
            </a:xfrm>
            <a:custGeom>
              <a:avLst/>
              <a:gdLst>
                <a:gd name="T0" fmla="*/ 18 w 185"/>
                <a:gd name="T1" fmla="*/ 114 h 114"/>
                <a:gd name="T2" fmla="*/ 167 w 185"/>
                <a:gd name="T3" fmla="*/ 114 h 114"/>
                <a:gd name="T4" fmla="*/ 185 w 185"/>
                <a:gd name="T5" fmla="*/ 96 h 114"/>
                <a:gd name="T6" fmla="*/ 185 w 185"/>
                <a:gd name="T7" fmla="*/ 17 h 114"/>
                <a:gd name="T8" fmla="*/ 167 w 185"/>
                <a:gd name="T9" fmla="*/ 0 h 114"/>
                <a:gd name="T10" fmla="*/ 18 w 185"/>
                <a:gd name="T11" fmla="*/ 0 h 114"/>
                <a:gd name="T12" fmla="*/ 0 w 185"/>
                <a:gd name="T13" fmla="*/ 17 h 114"/>
                <a:gd name="T14" fmla="*/ 0 w 185"/>
                <a:gd name="T15" fmla="*/ 96 h 114"/>
                <a:gd name="T16" fmla="*/ 18 w 185"/>
                <a:gd name="T1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114">
                  <a:moveTo>
                    <a:pt x="18" y="114"/>
                  </a:moveTo>
                  <a:cubicBezTo>
                    <a:pt x="167" y="114"/>
                    <a:pt x="167" y="114"/>
                    <a:pt x="167" y="114"/>
                  </a:cubicBezTo>
                  <a:cubicBezTo>
                    <a:pt x="177" y="113"/>
                    <a:pt x="184" y="106"/>
                    <a:pt x="185" y="96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4" y="8"/>
                    <a:pt x="177" y="0"/>
                    <a:pt x="16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1" y="8"/>
                    <a:pt x="0" y="17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" y="106"/>
                    <a:pt x="9" y="113"/>
                    <a:pt x="18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99">
              <a:extLst>
                <a:ext uri="{FF2B5EF4-FFF2-40B4-BE49-F238E27FC236}">
                  <a16:creationId xmlns:a16="http://schemas.microsoft.com/office/drawing/2014/main" id="{9B45C4FB-E088-4698-8D6D-91046C401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-7804150" y="768350"/>
              <a:ext cx="425450" cy="261938"/>
            </a:xfrm>
            <a:custGeom>
              <a:avLst/>
              <a:gdLst>
                <a:gd name="T0" fmla="*/ 9 w 185"/>
                <a:gd name="T1" fmla="*/ 114 h 114"/>
                <a:gd name="T2" fmla="*/ 167 w 185"/>
                <a:gd name="T3" fmla="*/ 114 h 114"/>
                <a:gd name="T4" fmla="*/ 185 w 185"/>
                <a:gd name="T5" fmla="*/ 96 h 114"/>
                <a:gd name="T6" fmla="*/ 185 w 185"/>
                <a:gd name="T7" fmla="*/ 17 h 114"/>
                <a:gd name="T8" fmla="*/ 167 w 185"/>
                <a:gd name="T9" fmla="*/ 0 h 114"/>
                <a:gd name="T10" fmla="*/ 9 w 185"/>
                <a:gd name="T11" fmla="*/ 0 h 114"/>
                <a:gd name="T12" fmla="*/ 0 w 185"/>
                <a:gd name="T13" fmla="*/ 17 h 114"/>
                <a:gd name="T14" fmla="*/ 0 w 185"/>
                <a:gd name="T15" fmla="*/ 96 h 114"/>
                <a:gd name="T16" fmla="*/ 9 w 185"/>
                <a:gd name="T1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114">
                  <a:moveTo>
                    <a:pt x="9" y="114"/>
                  </a:moveTo>
                  <a:cubicBezTo>
                    <a:pt x="167" y="114"/>
                    <a:pt x="167" y="114"/>
                    <a:pt x="167" y="114"/>
                  </a:cubicBezTo>
                  <a:cubicBezTo>
                    <a:pt x="177" y="113"/>
                    <a:pt x="184" y="106"/>
                    <a:pt x="185" y="96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4" y="8"/>
                    <a:pt x="177" y="0"/>
                    <a:pt x="16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8"/>
                    <a:pt x="0" y="17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0" y="114"/>
                    <a:pt x="9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300">
              <a:extLst>
                <a:ext uri="{FF2B5EF4-FFF2-40B4-BE49-F238E27FC236}">
                  <a16:creationId xmlns:a16="http://schemas.microsoft.com/office/drawing/2014/main" id="{763CD4DC-A1AD-4FFF-A242-DD9FE0115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19938" y="763588"/>
              <a:ext cx="3433762" cy="269875"/>
            </a:xfrm>
            <a:custGeom>
              <a:avLst/>
              <a:gdLst>
                <a:gd name="T0" fmla="*/ 45 w 1496"/>
                <a:gd name="T1" fmla="*/ 116 h 117"/>
                <a:gd name="T2" fmla="*/ 1451 w 1496"/>
                <a:gd name="T3" fmla="*/ 116 h 117"/>
                <a:gd name="T4" fmla="*/ 1495 w 1496"/>
                <a:gd name="T5" fmla="*/ 77 h 117"/>
                <a:gd name="T6" fmla="*/ 1495 w 1496"/>
                <a:gd name="T7" fmla="*/ 72 h 117"/>
                <a:gd name="T8" fmla="*/ 1495 w 1496"/>
                <a:gd name="T9" fmla="*/ 45 h 117"/>
                <a:gd name="T10" fmla="*/ 1456 w 1496"/>
                <a:gd name="T11" fmla="*/ 2 h 117"/>
                <a:gd name="T12" fmla="*/ 1451 w 1496"/>
                <a:gd name="T13" fmla="*/ 2 h 117"/>
                <a:gd name="T14" fmla="*/ 45 w 1496"/>
                <a:gd name="T15" fmla="*/ 2 h 117"/>
                <a:gd name="T16" fmla="*/ 1 w 1496"/>
                <a:gd name="T17" fmla="*/ 40 h 117"/>
                <a:gd name="T18" fmla="*/ 1 w 1496"/>
                <a:gd name="T19" fmla="*/ 45 h 117"/>
                <a:gd name="T20" fmla="*/ 1 w 1496"/>
                <a:gd name="T21" fmla="*/ 72 h 117"/>
                <a:gd name="T22" fmla="*/ 39 w 1496"/>
                <a:gd name="T23" fmla="*/ 116 h 117"/>
                <a:gd name="T24" fmla="*/ 45 w 1496"/>
                <a:gd name="T2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6" h="117">
                  <a:moveTo>
                    <a:pt x="45" y="116"/>
                  </a:moveTo>
                  <a:cubicBezTo>
                    <a:pt x="1451" y="116"/>
                    <a:pt x="1451" y="116"/>
                    <a:pt x="1451" y="116"/>
                  </a:cubicBezTo>
                  <a:cubicBezTo>
                    <a:pt x="1474" y="117"/>
                    <a:pt x="1493" y="100"/>
                    <a:pt x="1495" y="77"/>
                  </a:cubicBezTo>
                  <a:cubicBezTo>
                    <a:pt x="1495" y="75"/>
                    <a:pt x="1495" y="74"/>
                    <a:pt x="1495" y="72"/>
                  </a:cubicBezTo>
                  <a:cubicBezTo>
                    <a:pt x="1495" y="45"/>
                    <a:pt x="1495" y="45"/>
                    <a:pt x="1495" y="45"/>
                  </a:cubicBezTo>
                  <a:cubicBezTo>
                    <a:pt x="1496" y="23"/>
                    <a:pt x="1479" y="3"/>
                    <a:pt x="1456" y="2"/>
                  </a:cubicBezTo>
                  <a:cubicBezTo>
                    <a:pt x="1455" y="1"/>
                    <a:pt x="1453" y="1"/>
                    <a:pt x="1451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22" y="0"/>
                    <a:pt x="3" y="17"/>
                    <a:pt x="1" y="40"/>
                  </a:cubicBezTo>
                  <a:cubicBezTo>
                    <a:pt x="1" y="42"/>
                    <a:pt x="1" y="44"/>
                    <a:pt x="1" y="45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95"/>
                    <a:pt x="17" y="114"/>
                    <a:pt x="39" y="116"/>
                  </a:cubicBezTo>
                  <a:cubicBezTo>
                    <a:pt x="41" y="116"/>
                    <a:pt x="43" y="116"/>
                    <a:pt x="45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301">
              <a:extLst>
                <a:ext uri="{FF2B5EF4-FFF2-40B4-BE49-F238E27FC236}">
                  <a16:creationId xmlns:a16="http://schemas.microsoft.com/office/drawing/2014/main" id="{F803C2AF-F1D0-4E6F-A485-31FC8BC6FD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885238" y="2106613"/>
              <a:ext cx="3273425" cy="3267075"/>
            </a:xfrm>
            <a:custGeom>
              <a:avLst/>
              <a:gdLst>
                <a:gd name="T0" fmla="*/ 638 w 1426"/>
                <a:gd name="T1" fmla="*/ 1423 h 1423"/>
                <a:gd name="T2" fmla="*/ 446 w 1426"/>
                <a:gd name="T3" fmla="*/ 1228 h 1423"/>
                <a:gd name="T4" fmla="*/ 168 w 1426"/>
                <a:gd name="T5" fmla="*/ 1149 h 1423"/>
                <a:gd name="T6" fmla="*/ 206 w 1426"/>
                <a:gd name="T7" fmla="*/ 971 h 1423"/>
                <a:gd name="T8" fmla="*/ 3 w 1426"/>
                <a:gd name="T9" fmla="*/ 795 h 1423"/>
                <a:gd name="T10" fmla="*/ 149 w 1426"/>
                <a:gd name="T11" fmla="*/ 549 h 1423"/>
                <a:gd name="T12" fmla="*/ 163 w 1426"/>
                <a:gd name="T13" fmla="*/ 273 h 1423"/>
                <a:gd name="T14" fmla="*/ 437 w 1426"/>
                <a:gd name="T15" fmla="*/ 198 h 1423"/>
                <a:gd name="T16" fmla="*/ 649 w 1426"/>
                <a:gd name="T17" fmla="*/ 2 h 1423"/>
                <a:gd name="T18" fmla="*/ 894 w 1426"/>
                <a:gd name="T19" fmla="*/ 148 h 1423"/>
                <a:gd name="T20" fmla="*/ 1162 w 1426"/>
                <a:gd name="T21" fmla="*/ 162 h 1423"/>
                <a:gd name="T22" fmla="*/ 1236 w 1426"/>
                <a:gd name="T23" fmla="*/ 438 h 1423"/>
                <a:gd name="T24" fmla="*/ 1423 w 1426"/>
                <a:gd name="T25" fmla="*/ 639 h 1423"/>
                <a:gd name="T26" fmla="*/ 1277 w 1426"/>
                <a:gd name="T27" fmla="*/ 885 h 1423"/>
                <a:gd name="T28" fmla="*/ 1263 w 1426"/>
                <a:gd name="T29" fmla="*/ 1162 h 1423"/>
                <a:gd name="T30" fmla="*/ 1041 w 1426"/>
                <a:gd name="T31" fmla="*/ 1276 h 1423"/>
                <a:gd name="T32" fmla="*/ 878 w 1426"/>
                <a:gd name="T33" fmla="*/ 1344 h 1423"/>
                <a:gd name="T34" fmla="*/ 462 w 1426"/>
                <a:gd name="T35" fmla="*/ 1168 h 1423"/>
                <a:gd name="T36" fmla="*/ 606 w 1426"/>
                <a:gd name="T37" fmla="*/ 1338 h 1423"/>
                <a:gd name="T38" fmla="*/ 820 w 1426"/>
                <a:gd name="T39" fmla="*/ 1338 h 1423"/>
                <a:gd name="T40" fmla="*/ 974 w 1426"/>
                <a:gd name="T41" fmla="*/ 1166 h 1423"/>
                <a:gd name="T42" fmla="*/ 1098 w 1426"/>
                <a:gd name="T43" fmla="*/ 1236 h 1423"/>
                <a:gd name="T44" fmla="*/ 1230 w 1426"/>
                <a:gd name="T45" fmla="*/ 1078 h 1423"/>
                <a:gd name="T46" fmla="*/ 1225 w 1426"/>
                <a:gd name="T47" fmla="*/ 852 h 1423"/>
                <a:gd name="T48" fmla="*/ 1364 w 1426"/>
                <a:gd name="T49" fmla="*/ 787 h 1423"/>
                <a:gd name="T50" fmla="*/ 1250 w 1426"/>
                <a:gd name="T51" fmla="*/ 597 h 1423"/>
                <a:gd name="T52" fmla="*/ 1177 w 1426"/>
                <a:gd name="T53" fmla="*/ 418 h 1423"/>
                <a:gd name="T54" fmla="*/ 1118 w 1426"/>
                <a:gd name="T55" fmla="*/ 202 h 1423"/>
                <a:gd name="T56" fmla="*/ 983 w 1426"/>
                <a:gd name="T57" fmla="*/ 250 h 1423"/>
                <a:gd name="T58" fmla="*/ 829 w 1426"/>
                <a:gd name="T59" fmla="*/ 87 h 1423"/>
                <a:gd name="T60" fmla="*/ 615 w 1426"/>
                <a:gd name="T61" fmla="*/ 87 h 1423"/>
                <a:gd name="T62" fmla="*/ 453 w 1426"/>
                <a:gd name="T63" fmla="*/ 258 h 1423"/>
                <a:gd name="T64" fmla="*/ 310 w 1426"/>
                <a:gd name="T65" fmla="*/ 207 h 1423"/>
                <a:gd name="T66" fmla="*/ 249 w 1426"/>
                <a:gd name="T67" fmla="*/ 427 h 1423"/>
                <a:gd name="T68" fmla="*/ 175 w 1426"/>
                <a:gd name="T69" fmla="*/ 606 h 1423"/>
                <a:gd name="T70" fmla="*/ 61 w 1426"/>
                <a:gd name="T71" fmla="*/ 796 h 1423"/>
                <a:gd name="T72" fmla="*/ 219 w 1426"/>
                <a:gd name="T73" fmla="*/ 852 h 1423"/>
                <a:gd name="T74" fmla="*/ 205 w 1426"/>
                <a:gd name="T75" fmla="*/ 1069 h 1423"/>
                <a:gd name="T76" fmla="*/ 309 w 1426"/>
                <a:gd name="T77" fmla="*/ 1225 h 1423"/>
                <a:gd name="T78" fmla="*/ 445 w 1426"/>
                <a:gd name="T79" fmla="*/ 1162 h 1423"/>
                <a:gd name="T80" fmla="*/ 450 w 1426"/>
                <a:gd name="T81" fmla="*/ 715 h 1423"/>
                <a:gd name="T82" fmla="*/ 717 w 1426"/>
                <a:gd name="T83" fmla="*/ 433 h 1423"/>
                <a:gd name="T84" fmla="*/ 718 w 1426"/>
                <a:gd name="T85" fmla="*/ 492 h 1423"/>
                <a:gd name="T86" fmla="*/ 570 w 1426"/>
                <a:gd name="T87" fmla="*/ 863 h 1423"/>
                <a:gd name="T88" fmla="*/ 718 w 1426"/>
                <a:gd name="T89" fmla="*/ 492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26" h="1423">
                  <a:moveTo>
                    <a:pt x="791" y="1423"/>
                  </a:moveTo>
                  <a:cubicBezTo>
                    <a:pt x="789" y="1423"/>
                    <a:pt x="788" y="1423"/>
                    <a:pt x="786" y="1423"/>
                  </a:cubicBezTo>
                  <a:cubicBezTo>
                    <a:pt x="638" y="1423"/>
                    <a:pt x="638" y="1423"/>
                    <a:pt x="638" y="1423"/>
                  </a:cubicBezTo>
                  <a:cubicBezTo>
                    <a:pt x="584" y="1423"/>
                    <a:pt x="547" y="1390"/>
                    <a:pt x="547" y="1341"/>
                  </a:cubicBezTo>
                  <a:cubicBezTo>
                    <a:pt x="541" y="1268"/>
                    <a:pt x="541" y="1268"/>
                    <a:pt x="541" y="1268"/>
                  </a:cubicBezTo>
                  <a:cubicBezTo>
                    <a:pt x="507" y="1260"/>
                    <a:pt x="475" y="1246"/>
                    <a:pt x="446" y="1228"/>
                  </a:cubicBezTo>
                  <a:cubicBezTo>
                    <a:pt x="384" y="1276"/>
                    <a:pt x="384" y="1276"/>
                    <a:pt x="384" y="1276"/>
                  </a:cubicBezTo>
                  <a:cubicBezTo>
                    <a:pt x="347" y="1305"/>
                    <a:pt x="294" y="1299"/>
                    <a:pt x="264" y="1263"/>
                  </a:cubicBezTo>
                  <a:cubicBezTo>
                    <a:pt x="168" y="1149"/>
                    <a:pt x="168" y="1149"/>
                    <a:pt x="168" y="1149"/>
                  </a:cubicBezTo>
                  <a:cubicBezTo>
                    <a:pt x="152" y="1137"/>
                    <a:pt x="142" y="1117"/>
                    <a:pt x="140" y="1094"/>
                  </a:cubicBezTo>
                  <a:cubicBezTo>
                    <a:pt x="137" y="1072"/>
                    <a:pt x="144" y="1050"/>
                    <a:pt x="159" y="1032"/>
                  </a:cubicBezTo>
                  <a:cubicBezTo>
                    <a:pt x="206" y="971"/>
                    <a:pt x="206" y="971"/>
                    <a:pt x="206" y="971"/>
                  </a:cubicBezTo>
                  <a:cubicBezTo>
                    <a:pt x="189" y="945"/>
                    <a:pt x="176" y="917"/>
                    <a:pt x="167" y="887"/>
                  </a:cubicBezTo>
                  <a:cubicBezTo>
                    <a:pt x="85" y="887"/>
                    <a:pt x="85" y="887"/>
                    <a:pt x="85" y="887"/>
                  </a:cubicBezTo>
                  <a:cubicBezTo>
                    <a:pt x="35" y="882"/>
                    <a:pt x="0" y="842"/>
                    <a:pt x="3" y="795"/>
                  </a:cubicBezTo>
                  <a:cubicBezTo>
                    <a:pt x="2" y="647"/>
                    <a:pt x="2" y="647"/>
                    <a:pt x="2" y="647"/>
                  </a:cubicBezTo>
                  <a:cubicBezTo>
                    <a:pt x="2" y="592"/>
                    <a:pt x="35" y="556"/>
                    <a:pt x="85" y="556"/>
                  </a:cubicBezTo>
                  <a:cubicBezTo>
                    <a:pt x="149" y="549"/>
                    <a:pt x="149" y="549"/>
                    <a:pt x="149" y="549"/>
                  </a:cubicBezTo>
                  <a:cubicBezTo>
                    <a:pt x="158" y="513"/>
                    <a:pt x="172" y="479"/>
                    <a:pt x="190" y="447"/>
                  </a:cubicBezTo>
                  <a:cubicBezTo>
                    <a:pt x="149" y="392"/>
                    <a:pt x="149" y="392"/>
                    <a:pt x="149" y="392"/>
                  </a:cubicBezTo>
                  <a:cubicBezTo>
                    <a:pt x="120" y="355"/>
                    <a:pt x="126" y="303"/>
                    <a:pt x="163" y="273"/>
                  </a:cubicBezTo>
                  <a:cubicBezTo>
                    <a:pt x="266" y="169"/>
                    <a:pt x="266" y="169"/>
                    <a:pt x="266" y="169"/>
                  </a:cubicBezTo>
                  <a:cubicBezTo>
                    <a:pt x="295" y="134"/>
                    <a:pt x="349" y="129"/>
                    <a:pt x="385" y="158"/>
                  </a:cubicBezTo>
                  <a:cubicBezTo>
                    <a:pt x="437" y="198"/>
                    <a:pt x="437" y="198"/>
                    <a:pt x="437" y="198"/>
                  </a:cubicBezTo>
                  <a:cubicBezTo>
                    <a:pt x="472" y="176"/>
                    <a:pt x="510" y="160"/>
                    <a:pt x="549" y="149"/>
                  </a:cubicBezTo>
                  <a:cubicBezTo>
                    <a:pt x="556" y="81"/>
                    <a:pt x="556" y="81"/>
                    <a:pt x="556" y="81"/>
                  </a:cubicBezTo>
                  <a:cubicBezTo>
                    <a:pt x="561" y="35"/>
                    <a:pt x="601" y="0"/>
                    <a:pt x="649" y="2"/>
                  </a:cubicBezTo>
                  <a:cubicBezTo>
                    <a:pt x="796" y="2"/>
                    <a:pt x="796" y="2"/>
                    <a:pt x="796" y="2"/>
                  </a:cubicBezTo>
                  <a:cubicBezTo>
                    <a:pt x="851" y="2"/>
                    <a:pt x="887" y="35"/>
                    <a:pt x="887" y="84"/>
                  </a:cubicBezTo>
                  <a:cubicBezTo>
                    <a:pt x="894" y="148"/>
                    <a:pt x="894" y="148"/>
                    <a:pt x="894" y="148"/>
                  </a:cubicBezTo>
                  <a:cubicBezTo>
                    <a:pt x="929" y="158"/>
                    <a:pt x="963" y="171"/>
                    <a:pt x="995" y="189"/>
                  </a:cubicBezTo>
                  <a:cubicBezTo>
                    <a:pt x="1041" y="150"/>
                    <a:pt x="1041" y="150"/>
                    <a:pt x="1041" y="150"/>
                  </a:cubicBezTo>
                  <a:cubicBezTo>
                    <a:pt x="1079" y="120"/>
                    <a:pt x="1132" y="126"/>
                    <a:pt x="1162" y="162"/>
                  </a:cubicBezTo>
                  <a:cubicBezTo>
                    <a:pt x="1265" y="266"/>
                    <a:pt x="1265" y="266"/>
                    <a:pt x="1265" y="266"/>
                  </a:cubicBezTo>
                  <a:cubicBezTo>
                    <a:pt x="1301" y="295"/>
                    <a:pt x="1306" y="348"/>
                    <a:pt x="1276" y="384"/>
                  </a:cubicBezTo>
                  <a:cubicBezTo>
                    <a:pt x="1236" y="438"/>
                    <a:pt x="1236" y="438"/>
                    <a:pt x="1236" y="438"/>
                  </a:cubicBezTo>
                  <a:cubicBezTo>
                    <a:pt x="1254" y="470"/>
                    <a:pt x="1268" y="505"/>
                    <a:pt x="1277" y="540"/>
                  </a:cubicBezTo>
                  <a:cubicBezTo>
                    <a:pt x="1344" y="547"/>
                    <a:pt x="1344" y="547"/>
                    <a:pt x="1344" y="547"/>
                  </a:cubicBezTo>
                  <a:cubicBezTo>
                    <a:pt x="1391" y="552"/>
                    <a:pt x="1426" y="593"/>
                    <a:pt x="1423" y="639"/>
                  </a:cubicBezTo>
                  <a:cubicBezTo>
                    <a:pt x="1423" y="787"/>
                    <a:pt x="1423" y="787"/>
                    <a:pt x="1423" y="787"/>
                  </a:cubicBezTo>
                  <a:cubicBezTo>
                    <a:pt x="1423" y="842"/>
                    <a:pt x="1390" y="878"/>
                    <a:pt x="1341" y="878"/>
                  </a:cubicBezTo>
                  <a:cubicBezTo>
                    <a:pt x="1277" y="885"/>
                    <a:pt x="1277" y="885"/>
                    <a:pt x="1277" y="885"/>
                  </a:cubicBezTo>
                  <a:cubicBezTo>
                    <a:pt x="1268" y="921"/>
                    <a:pt x="1254" y="955"/>
                    <a:pt x="1236" y="987"/>
                  </a:cubicBezTo>
                  <a:cubicBezTo>
                    <a:pt x="1277" y="1042"/>
                    <a:pt x="1277" y="1042"/>
                    <a:pt x="1277" y="1042"/>
                  </a:cubicBezTo>
                  <a:cubicBezTo>
                    <a:pt x="1305" y="1079"/>
                    <a:pt x="1300" y="1132"/>
                    <a:pt x="1263" y="1162"/>
                  </a:cubicBezTo>
                  <a:cubicBezTo>
                    <a:pt x="1160" y="1265"/>
                    <a:pt x="1160" y="1265"/>
                    <a:pt x="1160" y="1265"/>
                  </a:cubicBezTo>
                  <a:cubicBezTo>
                    <a:pt x="1146" y="1282"/>
                    <a:pt x="1126" y="1293"/>
                    <a:pt x="1103" y="1295"/>
                  </a:cubicBezTo>
                  <a:cubicBezTo>
                    <a:pt x="1080" y="1297"/>
                    <a:pt x="1059" y="1290"/>
                    <a:pt x="1041" y="1276"/>
                  </a:cubicBezTo>
                  <a:cubicBezTo>
                    <a:pt x="986" y="1228"/>
                    <a:pt x="986" y="1228"/>
                    <a:pt x="986" y="1228"/>
                  </a:cubicBezTo>
                  <a:cubicBezTo>
                    <a:pt x="954" y="1245"/>
                    <a:pt x="921" y="1259"/>
                    <a:pt x="885" y="1268"/>
                  </a:cubicBezTo>
                  <a:cubicBezTo>
                    <a:pt x="878" y="1344"/>
                    <a:pt x="878" y="1344"/>
                    <a:pt x="878" y="1344"/>
                  </a:cubicBezTo>
                  <a:cubicBezTo>
                    <a:pt x="874" y="1389"/>
                    <a:pt x="836" y="1423"/>
                    <a:pt x="791" y="1423"/>
                  </a:cubicBezTo>
                  <a:close/>
                  <a:moveTo>
                    <a:pt x="445" y="1162"/>
                  </a:moveTo>
                  <a:cubicBezTo>
                    <a:pt x="451" y="1162"/>
                    <a:pt x="457" y="1164"/>
                    <a:pt x="462" y="1168"/>
                  </a:cubicBezTo>
                  <a:cubicBezTo>
                    <a:pt x="495" y="1191"/>
                    <a:pt x="533" y="1208"/>
                    <a:pt x="573" y="1215"/>
                  </a:cubicBezTo>
                  <a:cubicBezTo>
                    <a:pt x="586" y="1218"/>
                    <a:pt x="596" y="1229"/>
                    <a:pt x="597" y="1242"/>
                  </a:cubicBezTo>
                  <a:cubicBezTo>
                    <a:pt x="606" y="1338"/>
                    <a:pt x="606" y="1338"/>
                    <a:pt x="606" y="1338"/>
                  </a:cubicBezTo>
                  <a:cubicBezTo>
                    <a:pt x="606" y="1347"/>
                    <a:pt x="606" y="1364"/>
                    <a:pt x="638" y="1364"/>
                  </a:cubicBezTo>
                  <a:cubicBezTo>
                    <a:pt x="788" y="1364"/>
                    <a:pt x="788" y="1364"/>
                    <a:pt x="788" y="1364"/>
                  </a:cubicBezTo>
                  <a:cubicBezTo>
                    <a:pt x="806" y="1365"/>
                    <a:pt x="818" y="1353"/>
                    <a:pt x="820" y="1338"/>
                  </a:cubicBezTo>
                  <a:cubicBezTo>
                    <a:pt x="829" y="1242"/>
                    <a:pt x="829" y="1242"/>
                    <a:pt x="829" y="1242"/>
                  </a:cubicBezTo>
                  <a:cubicBezTo>
                    <a:pt x="830" y="1229"/>
                    <a:pt x="839" y="1218"/>
                    <a:pt x="852" y="1215"/>
                  </a:cubicBezTo>
                  <a:cubicBezTo>
                    <a:pt x="895" y="1206"/>
                    <a:pt x="936" y="1190"/>
                    <a:pt x="974" y="1166"/>
                  </a:cubicBezTo>
                  <a:cubicBezTo>
                    <a:pt x="985" y="1160"/>
                    <a:pt x="999" y="1161"/>
                    <a:pt x="1009" y="1169"/>
                  </a:cubicBezTo>
                  <a:cubicBezTo>
                    <a:pt x="1079" y="1231"/>
                    <a:pt x="1079" y="1231"/>
                    <a:pt x="1079" y="1231"/>
                  </a:cubicBezTo>
                  <a:cubicBezTo>
                    <a:pt x="1084" y="1235"/>
                    <a:pt x="1091" y="1237"/>
                    <a:pt x="1098" y="1236"/>
                  </a:cubicBezTo>
                  <a:cubicBezTo>
                    <a:pt x="1105" y="1236"/>
                    <a:pt x="1111" y="1232"/>
                    <a:pt x="1115" y="1227"/>
                  </a:cubicBezTo>
                  <a:cubicBezTo>
                    <a:pt x="1224" y="1118"/>
                    <a:pt x="1224" y="1118"/>
                    <a:pt x="1224" y="1118"/>
                  </a:cubicBezTo>
                  <a:cubicBezTo>
                    <a:pt x="1237" y="1107"/>
                    <a:pt x="1239" y="1090"/>
                    <a:pt x="1230" y="1078"/>
                  </a:cubicBezTo>
                  <a:cubicBezTo>
                    <a:pt x="1177" y="1007"/>
                    <a:pt x="1177" y="1007"/>
                    <a:pt x="1177" y="1007"/>
                  </a:cubicBezTo>
                  <a:cubicBezTo>
                    <a:pt x="1170" y="997"/>
                    <a:pt x="1169" y="984"/>
                    <a:pt x="1176" y="974"/>
                  </a:cubicBezTo>
                  <a:cubicBezTo>
                    <a:pt x="1199" y="936"/>
                    <a:pt x="1215" y="895"/>
                    <a:pt x="1225" y="852"/>
                  </a:cubicBezTo>
                  <a:cubicBezTo>
                    <a:pt x="1227" y="839"/>
                    <a:pt x="1238" y="830"/>
                    <a:pt x="1250" y="828"/>
                  </a:cubicBezTo>
                  <a:cubicBezTo>
                    <a:pt x="1338" y="820"/>
                    <a:pt x="1338" y="820"/>
                    <a:pt x="1338" y="820"/>
                  </a:cubicBezTo>
                  <a:cubicBezTo>
                    <a:pt x="1347" y="819"/>
                    <a:pt x="1364" y="819"/>
                    <a:pt x="1364" y="787"/>
                  </a:cubicBezTo>
                  <a:cubicBezTo>
                    <a:pt x="1364" y="638"/>
                    <a:pt x="1364" y="638"/>
                    <a:pt x="1364" y="638"/>
                  </a:cubicBezTo>
                  <a:cubicBezTo>
                    <a:pt x="1365" y="621"/>
                    <a:pt x="1354" y="607"/>
                    <a:pt x="1338" y="606"/>
                  </a:cubicBezTo>
                  <a:cubicBezTo>
                    <a:pt x="1250" y="597"/>
                    <a:pt x="1250" y="597"/>
                    <a:pt x="1250" y="597"/>
                  </a:cubicBezTo>
                  <a:cubicBezTo>
                    <a:pt x="1238" y="596"/>
                    <a:pt x="1227" y="586"/>
                    <a:pt x="1225" y="574"/>
                  </a:cubicBezTo>
                  <a:cubicBezTo>
                    <a:pt x="1215" y="530"/>
                    <a:pt x="1199" y="489"/>
                    <a:pt x="1176" y="451"/>
                  </a:cubicBezTo>
                  <a:cubicBezTo>
                    <a:pt x="1169" y="441"/>
                    <a:pt x="1170" y="428"/>
                    <a:pt x="1177" y="418"/>
                  </a:cubicBezTo>
                  <a:cubicBezTo>
                    <a:pt x="1230" y="348"/>
                    <a:pt x="1230" y="348"/>
                    <a:pt x="1230" y="348"/>
                  </a:cubicBezTo>
                  <a:cubicBezTo>
                    <a:pt x="1240" y="336"/>
                    <a:pt x="1238" y="319"/>
                    <a:pt x="1227" y="310"/>
                  </a:cubicBezTo>
                  <a:cubicBezTo>
                    <a:pt x="1118" y="202"/>
                    <a:pt x="1118" y="202"/>
                    <a:pt x="1118" y="202"/>
                  </a:cubicBezTo>
                  <a:cubicBezTo>
                    <a:pt x="1107" y="188"/>
                    <a:pt x="1090" y="186"/>
                    <a:pt x="1078" y="195"/>
                  </a:cubicBezTo>
                  <a:cubicBezTo>
                    <a:pt x="1018" y="247"/>
                    <a:pt x="1018" y="247"/>
                    <a:pt x="1018" y="247"/>
                  </a:cubicBezTo>
                  <a:cubicBezTo>
                    <a:pt x="1008" y="256"/>
                    <a:pt x="994" y="257"/>
                    <a:pt x="983" y="250"/>
                  </a:cubicBezTo>
                  <a:cubicBezTo>
                    <a:pt x="945" y="227"/>
                    <a:pt x="904" y="210"/>
                    <a:pt x="861" y="201"/>
                  </a:cubicBezTo>
                  <a:cubicBezTo>
                    <a:pt x="848" y="198"/>
                    <a:pt x="839" y="188"/>
                    <a:pt x="837" y="175"/>
                  </a:cubicBezTo>
                  <a:cubicBezTo>
                    <a:pt x="829" y="87"/>
                    <a:pt x="829" y="87"/>
                    <a:pt x="829" y="87"/>
                  </a:cubicBezTo>
                  <a:cubicBezTo>
                    <a:pt x="828" y="78"/>
                    <a:pt x="828" y="61"/>
                    <a:pt x="796" y="61"/>
                  </a:cubicBezTo>
                  <a:cubicBezTo>
                    <a:pt x="647" y="61"/>
                    <a:pt x="647" y="61"/>
                    <a:pt x="647" y="61"/>
                  </a:cubicBezTo>
                  <a:cubicBezTo>
                    <a:pt x="630" y="61"/>
                    <a:pt x="616" y="72"/>
                    <a:pt x="615" y="87"/>
                  </a:cubicBezTo>
                  <a:cubicBezTo>
                    <a:pt x="606" y="175"/>
                    <a:pt x="606" y="175"/>
                    <a:pt x="606" y="175"/>
                  </a:cubicBezTo>
                  <a:cubicBezTo>
                    <a:pt x="605" y="188"/>
                    <a:pt x="596" y="198"/>
                    <a:pt x="583" y="201"/>
                  </a:cubicBezTo>
                  <a:cubicBezTo>
                    <a:pt x="536" y="211"/>
                    <a:pt x="492" y="231"/>
                    <a:pt x="453" y="258"/>
                  </a:cubicBezTo>
                  <a:cubicBezTo>
                    <a:pt x="442" y="265"/>
                    <a:pt x="429" y="265"/>
                    <a:pt x="418" y="257"/>
                  </a:cubicBezTo>
                  <a:cubicBezTo>
                    <a:pt x="348" y="205"/>
                    <a:pt x="348" y="205"/>
                    <a:pt x="348" y="205"/>
                  </a:cubicBezTo>
                  <a:cubicBezTo>
                    <a:pt x="336" y="194"/>
                    <a:pt x="320" y="196"/>
                    <a:pt x="310" y="207"/>
                  </a:cubicBezTo>
                  <a:cubicBezTo>
                    <a:pt x="202" y="316"/>
                    <a:pt x="202" y="316"/>
                    <a:pt x="202" y="316"/>
                  </a:cubicBezTo>
                  <a:cubicBezTo>
                    <a:pt x="188" y="328"/>
                    <a:pt x="186" y="344"/>
                    <a:pt x="196" y="356"/>
                  </a:cubicBezTo>
                  <a:cubicBezTo>
                    <a:pt x="249" y="427"/>
                    <a:pt x="249" y="427"/>
                    <a:pt x="249" y="427"/>
                  </a:cubicBezTo>
                  <a:cubicBezTo>
                    <a:pt x="256" y="437"/>
                    <a:pt x="257" y="450"/>
                    <a:pt x="250" y="460"/>
                  </a:cubicBezTo>
                  <a:cubicBezTo>
                    <a:pt x="227" y="498"/>
                    <a:pt x="210" y="539"/>
                    <a:pt x="201" y="583"/>
                  </a:cubicBezTo>
                  <a:cubicBezTo>
                    <a:pt x="199" y="595"/>
                    <a:pt x="188" y="604"/>
                    <a:pt x="175" y="606"/>
                  </a:cubicBezTo>
                  <a:cubicBezTo>
                    <a:pt x="88" y="615"/>
                    <a:pt x="88" y="615"/>
                    <a:pt x="88" y="615"/>
                  </a:cubicBezTo>
                  <a:cubicBezTo>
                    <a:pt x="78" y="615"/>
                    <a:pt x="61" y="615"/>
                    <a:pt x="61" y="647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813"/>
                    <a:pt x="72" y="827"/>
                    <a:pt x="88" y="828"/>
                  </a:cubicBezTo>
                  <a:cubicBezTo>
                    <a:pt x="190" y="828"/>
                    <a:pt x="190" y="828"/>
                    <a:pt x="190" y="828"/>
                  </a:cubicBezTo>
                  <a:cubicBezTo>
                    <a:pt x="204" y="828"/>
                    <a:pt x="216" y="838"/>
                    <a:pt x="219" y="852"/>
                  </a:cubicBezTo>
                  <a:cubicBezTo>
                    <a:pt x="226" y="889"/>
                    <a:pt x="243" y="924"/>
                    <a:pt x="266" y="954"/>
                  </a:cubicBezTo>
                  <a:cubicBezTo>
                    <a:pt x="274" y="964"/>
                    <a:pt x="274" y="979"/>
                    <a:pt x="266" y="990"/>
                  </a:cubicBezTo>
                  <a:cubicBezTo>
                    <a:pt x="205" y="1069"/>
                    <a:pt x="205" y="1069"/>
                    <a:pt x="205" y="1069"/>
                  </a:cubicBezTo>
                  <a:cubicBezTo>
                    <a:pt x="200" y="1075"/>
                    <a:pt x="197" y="1082"/>
                    <a:pt x="198" y="1089"/>
                  </a:cubicBezTo>
                  <a:cubicBezTo>
                    <a:pt x="199" y="1096"/>
                    <a:pt x="202" y="1102"/>
                    <a:pt x="207" y="1106"/>
                  </a:cubicBezTo>
                  <a:cubicBezTo>
                    <a:pt x="309" y="1225"/>
                    <a:pt x="309" y="1225"/>
                    <a:pt x="309" y="1225"/>
                  </a:cubicBezTo>
                  <a:cubicBezTo>
                    <a:pt x="319" y="1237"/>
                    <a:pt x="336" y="1239"/>
                    <a:pt x="348" y="1230"/>
                  </a:cubicBezTo>
                  <a:cubicBezTo>
                    <a:pt x="427" y="1168"/>
                    <a:pt x="427" y="1168"/>
                    <a:pt x="427" y="1168"/>
                  </a:cubicBezTo>
                  <a:cubicBezTo>
                    <a:pt x="432" y="1164"/>
                    <a:pt x="438" y="1162"/>
                    <a:pt x="445" y="1162"/>
                  </a:cubicBezTo>
                  <a:close/>
                  <a:moveTo>
                    <a:pt x="717" y="984"/>
                  </a:moveTo>
                  <a:cubicBezTo>
                    <a:pt x="646" y="984"/>
                    <a:pt x="579" y="955"/>
                    <a:pt x="528" y="905"/>
                  </a:cubicBezTo>
                  <a:cubicBezTo>
                    <a:pt x="478" y="854"/>
                    <a:pt x="450" y="787"/>
                    <a:pt x="450" y="715"/>
                  </a:cubicBezTo>
                  <a:cubicBezTo>
                    <a:pt x="450" y="715"/>
                    <a:pt x="451" y="708"/>
                    <a:pt x="451" y="708"/>
                  </a:cubicBezTo>
                  <a:cubicBezTo>
                    <a:pt x="449" y="561"/>
                    <a:pt x="569" y="437"/>
                    <a:pt x="716" y="433"/>
                  </a:cubicBezTo>
                  <a:cubicBezTo>
                    <a:pt x="717" y="433"/>
                    <a:pt x="717" y="433"/>
                    <a:pt x="717" y="433"/>
                  </a:cubicBezTo>
                  <a:cubicBezTo>
                    <a:pt x="869" y="433"/>
                    <a:pt x="993" y="556"/>
                    <a:pt x="993" y="708"/>
                  </a:cubicBezTo>
                  <a:cubicBezTo>
                    <a:pt x="993" y="860"/>
                    <a:pt x="869" y="984"/>
                    <a:pt x="717" y="984"/>
                  </a:cubicBezTo>
                  <a:close/>
                  <a:moveTo>
                    <a:pt x="718" y="492"/>
                  </a:moveTo>
                  <a:cubicBezTo>
                    <a:pt x="602" y="495"/>
                    <a:pt x="509" y="592"/>
                    <a:pt x="509" y="708"/>
                  </a:cubicBezTo>
                  <a:cubicBezTo>
                    <a:pt x="509" y="708"/>
                    <a:pt x="509" y="716"/>
                    <a:pt x="509" y="716"/>
                  </a:cubicBezTo>
                  <a:cubicBezTo>
                    <a:pt x="509" y="771"/>
                    <a:pt x="531" y="824"/>
                    <a:pt x="570" y="863"/>
                  </a:cubicBezTo>
                  <a:cubicBezTo>
                    <a:pt x="609" y="903"/>
                    <a:pt x="662" y="925"/>
                    <a:pt x="717" y="925"/>
                  </a:cubicBezTo>
                  <a:cubicBezTo>
                    <a:pt x="837" y="925"/>
                    <a:pt x="934" y="828"/>
                    <a:pt x="934" y="708"/>
                  </a:cubicBezTo>
                  <a:cubicBezTo>
                    <a:pt x="934" y="589"/>
                    <a:pt x="837" y="492"/>
                    <a:pt x="718" y="4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302">
              <a:extLst>
                <a:ext uri="{FF2B5EF4-FFF2-40B4-BE49-F238E27FC236}">
                  <a16:creationId xmlns:a16="http://schemas.microsoft.com/office/drawing/2014/main" id="{0B1C73FE-C29B-441A-A78E-5A454405A1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834063" y="3705225"/>
              <a:ext cx="2717800" cy="2695575"/>
            </a:xfrm>
            <a:custGeom>
              <a:avLst/>
              <a:gdLst>
                <a:gd name="T0" fmla="*/ 489 w 1184"/>
                <a:gd name="T1" fmla="*/ 1047 h 1175"/>
                <a:gd name="T2" fmla="*/ 258 w 1184"/>
                <a:gd name="T3" fmla="*/ 1055 h 1175"/>
                <a:gd name="T4" fmla="*/ 188 w 1184"/>
                <a:gd name="T5" fmla="*/ 832 h 1175"/>
                <a:gd name="T6" fmla="*/ 9 w 1184"/>
                <a:gd name="T7" fmla="*/ 680 h 1175"/>
                <a:gd name="T8" fmla="*/ 120 w 1184"/>
                <a:gd name="T9" fmla="*/ 478 h 1175"/>
                <a:gd name="T10" fmla="*/ 112 w 1184"/>
                <a:gd name="T11" fmla="*/ 258 h 1175"/>
                <a:gd name="T12" fmla="*/ 335 w 1184"/>
                <a:gd name="T13" fmla="*/ 188 h 1175"/>
                <a:gd name="T14" fmla="*/ 495 w 1184"/>
                <a:gd name="T15" fmla="*/ 9 h 1175"/>
                <a:gd name="T16" fmla="*/ 697 w 1184"/>
                <a:gd name="T17" fmla="*/ 119 h 1175"/>
                <a:gd name="T18" fmla="*/ 926 w 1184"/>
                <a:gd name="T19" fmla="*/ 112 h 1175"/>
                <a:gd name="T20" fmla="*/ 1020 w 1184"/>
                <a:gd name="T21" fmla="*/ 302 h 1175"/>
                <a:gd name="T22" fmla="*/ 1075 w 1184"/>
                <a:gd name="T23" fmla="*/ 413 h 1175"/>
                <a:gd name="T24" fmla="*/ 1184 w 1184"/>
                <a:gd name="T25" fmla="*/ 605 h 1175"/>
                <a:gd name="T26" fmla="*/ 1040 w 1184"/>
                <a:gd name="T27" fmla="*/ 770 h 1175"/>
                <a:gd name="T28" fmla="*/ 1011 w 1184"/>
                <a:gd name="T29" fmla="*/ 997 h 1175"/>
                <a:gd name="T30" fmla="*/ 780 w 1184"/>
                <a:gd name="T31" fmla="*/ 1025 h 1175"/>
                <a:gd name="T32" fmla="*/ 595 w 1184"/>
                <a:gd name="T33" fmla="*/ 1175 h 1175"/>
                <a:gd name="T34" fmla="*/ 519 w 1184"/>
                <a:gd name="T35" fmla="*/ 994 h 1175"/>
                <a:gd name="T36" fmla="*/ 596 w 1184"/>
                <a:gd name="T37" fmla="*/ 1117 h 1175"/>
                <a:gd name="T38" fmla="*/ 721 w 1184"/>
                <a:gd name="T39" fmla="*/ 1005 h 1175"/>
                <a:gd name="T40" fmla="*/ 872 w 1184"/>
                <a:gd name="T41" fmla="*/ 928 h 1175"/>
                <a:gd name="T42" fmla="*/ 1026 w 1184"/>
                <a:gd name="T43" fmla="*/ 882 h 1175"/>
                <a:gd name="T44" fmla="*/ 978 w 1184"/>
                <a:gd name="T45" fmla="*/ 764 h 1175"/>
                <a:gd name="T46" fmla="*/ 1098 w 1184"/>
                <a:gd name="T47" fmla="*/ 633 h 1175"/>
                <a:gd name="T48" fmla="*/ 1075 w 1184"/>
                <a:gd name="T49" fmla="*/ 472 h 1175"/>
                <a:gd name="T50" fmla="*/ 938 w 1184"/>
                <a:gd name="T51" fmla="*/ 356 h 1175"/>
                <a:gd name="T52" fmla="*/ 968 w 1184"/>
                <a:gd name="T53" fmla="*/ 219 h 1175"/>
                <a:gd name="T54" fmla="*/ 806 w 1184"/>
                <a:gd name="T55" fmla="*/ 200 h 1175"/>
                <a:gd name="T56" fmla="*/ 642 w 1184"/>
                <a:gd name="T57" fmla="*/ 148 h 1175"/>
                <a:gd name="T58" fmla="*/ 498 w 1184"/>
                <a:gd name="T59" fmla="*/ 68 h 1175"/>
                <a:gd name="T60" fmla="*/ 454 w 1184"/>
                <a:gd name="T61" fmla="*/ 189 h 1175"/>
                <a:gd name="T62" fmla="*/ 261 w 1184"/>
                <a:gd name="T63" fmla="*/ 214 h 1175"/>
                <a:gd name="T64" fmla="*/ 159 w 1184"/>
                <a:gd name="T65" fmla="*/ 337 h 1175"/>
                <a:gd name="T66" fmla="*/ 173 w 1184"/>
                <a:gd name="T67" fmla="*/ 510 h 1175"/>
                <a:gd name="T68" fmla="*/ 59 w 1184"/>
                <a:gd name="T69" fmla="*/ 579 h 1175"/>
                <a:gd name="T70" fmla="*/ 170 w 1184"/>
                <a:gd name="T71" fmla="*/ 703 h 1175"/>
                <a:gd name="T72" fmla="*/ 249 w 1184"/>
                <a:gd name="T73" fmla="*/ 844 h 1175"/>
                <a:gd name="T74" fmla="*/ 294 w 1184"/>
                <a:gd name="T75" fmla="*/ 1008 h 1175"/>
                <a:gd name="T76" fmla="*/ 408 w 1184"/>
                <a:gd name="T77" fmla="*/ 958 h 1175"/>
                <a:gd name="T78" fmla="*/ 362 w 1184"/>
                <a:gd name="T79" fmla="*/ 603 h 1175"/>
                <a:gd name="T80" fmla="*/ 815 w 1184"/>
                <a:gd name="T81" fmla="*/ 573 h 1175"/>
                <a:gd name="T82" fmla="*/ 588 w 1184"/>
                <a:gd name="T83" fmla="*/ 815 h 1175"/>
                <a:gd name="T84" fmla="*/ 462 w 1184"/>
                <a:gd name="T85" fmla="*/ 477 h 1175"/>
                <a:gd name="T86" fmla="*/ 599 w 1184"/>
                <a:gd name="T87" fmla="*/ 756 h 1175"/>
                <a:gd name="T88" fmla="*/ 588 w 1184"/>
                <a:gd name="T89" fmla="*/ 420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84" h="1175">
                  <a:moveTo>
                    <a:pt x="595" y="1175"/>
                  </a:moveTo>
                  <a:cubicBezTo>
                    <a:pt x="548" y="1169"/>
                    <a:pt x="514" y="1140"/>
                    <a:pt x="502" y="1102"/>
                  </a:cubicBezTo>
                  <a:cubicBezTo>
                    <a:pt x="489" y="1047"/>
                    <a:pt x="489" y="1047"/>
                    <a:pt x="489" y="1047"/>
                  </a:cubicBezTo>
                  <a:cubicBezTo>
                    <a:pt x="463" y="1041"/>
                    <a:pt x="437" y="1032"/>
                    <a:pt x="412" y="1022"/>
                  </a:cubicBezTo>
                  <a:cubicBezTo>
                    <a:pt x="374" y="1054"/>
                    <a:pt x="374" y="1054"/>
                    <a:pt x="374" y="1054"/>
                  </a:cubicBezTo>
                  <a:cubicBezTo>
                    <a:pt x="339" y="1080"/>
                    <a:pt x="292" y="1080"/>
                    <a:pt x="258" y="1055"/>
                  </a:cubicBezTo>
                  <a:cubicBezTo>
                    <a:pt x="179" y="993"/>
                    <a:pt x="179" y="993"/>
                    <a:pt x="179" y="993"/>
                  </a:cubicBezTo>
                  <a:cubicBezTo>
                    <a:pt x="146" y="960"/>
                    <a:pt x="140" y="912"/>
                    <a:pt x="163" y="876"/>
                  </a:cubicBezTo>
                  <a:cubicBezTo>
                    <a:pt x="188" y="832"/>
                    <a:pt x="188" y="832"/>
                    <a:pt x="188" y="832"/>
                  </a:cubicBezTo>
                  <a:cubicBezTo>
                    <a:pt x="172" y="811"/>
                    <a:pt x="159" y="787"/>
                    <a:pt x="149" y="762"/>
                  </a:cubicBezTo>
                  <a:cubicBezTo>
                    <a:pt x="100" y="762"/>
                    <a:pt x="100" y="762"/>
                    <a:pt x="100" y="762"/>
                  </a:cubicBezTo>
                  <a:cubicBezTo>
                    <a:pt x="46" y="762"/>
                    <a:pt x="9" y="729"/>
                    <a:pt x="9" y="680"/>
                  </a:cubicBezTo>
                  <a:cubicBezTo>
                    <a:pt x="0" y="577"/>
                    <a:pt x="0" y="577"/>
                    <a:pt x="0" y="577"/>
                  </a:cubicBezTo>
                  <a:cubicBezTo>
                    <a:pt x="6" y="530"/>
                    <a:pt x="35" y="497"/>
                    <a:pt x="74" y="485"/>
                  </a:cubicBezTo>
                  <a:cubicBezTo>
                    <a:pt x="120" y="478"/>
                    <a:pt x="120" y="478"/>
                    <a:pt x="120" y="478"/>
                  </a:cubicBezTo>
                  <a:cubicBezTo>
                    <a:pt x="126" y="454"/>
                    <a:pt x="134" y="429"/>
                    <a:pt x="144" y="406"/>
                  </a:cubicBezTo>
                  <a:cubicBezTo>
                    <a:pt x="114" y="376"/>
                    <a:pt x="114" y="376"/>
                    <a:pt x="114" y="376"/>
                  </a:cubicBezTo>
                  <a:cubicBezTo>
                    <a:pt x="86" y="339"/>
                    <a:pt x="86" y="292"/>
                    <a:pt x="112" y="258"/>
                  </a:cubicBezTo>
                  <a:cubicBezTo>
                    <a:pt x="173" y="179"/>
                    <a:pt x="173" y="179"/>
                    <a:pt x="173" y="179"/>
                  </a:cubicBezTo>
                  <a:cubicBezTo>
                    <a:pt x="207" y="146"/>
                    <a:pt x="255" y="140"/>
                    <a:pt x="291" y="163"/>
                  </a:cubicBezTo>
                  <a:cubicBezTo>
                    <a:pt x="335" y="188"/>
                    <a:pt x="335" y="188"/>
                    <a:pt x="335" y="188"/>
                  </a:cubicBezTo>
                  <a:cubicBezTo>
                    <a:pt x="360" y="170"/>
                    <a:pt x="386" y="155"/>
                    <a:pt x="413" y="142"/>
                  </a:cubicBezTo>
                  <a:cubicBezTo>
                    <a:pt x="413" y="100"/>
                    <a:pt x="413" y="100"/>
                    <a:pt x="413" y="100"/>
                  </a:cubicBezTo>
                  <a:cubicBezTo>
                    <a:pt x="413" y="46"/>
                    <a:pt x="446" y="9"/>
                    <a:pt x="495" y="9"/>
                  </a:cubicBezTo>
                  <a:cubicBezTo>
                    <a:pt x="599" y="0"/>
                    <a:pt x="599" y="0"/>
                    <a:pt x="599" y="0"/>
                  </a:cubicBezTo>
                  <a:cubicBezTo>
                    <a:pt x="645" y="7"/>
                    <a:pt x="679" y="35"/>
                    <a:pt x="691" y="74"/>
                  </a:cubicBezTo>
                  <a:cubicBezTo>
                    <a:pt x="697" y="119"/>
                    <a:pt x="697" y="119"/>
                    <a:pt x="697" y="119"/>
                  </a:cubicBezTo>
                  <a:cubicBezTo>
                    <a:pt x="725" y="125"/>
                    <a:pt x="753" y="133"/>
                    <a:pt x="779" y="144"/>
                  </a:cubicBezTo>
                  <a:cubicBezTo>
                    <a:pt x="809" y="114"/>
                    <a:pt x="809" y="114"/>
                    <a:pt x="809" y="114"/>
                  </a:cubicBezTo>
                  <a:cubicBezTo>
                    <a:pt x="845" y="86"/>
                    <a:pt x="893" y="86"/>
                    <a:pt x="926" y="112"/>
                  </a:cubicBezTo>
                  <a:cubicBezTo>
                    <a:pt x="1006" y="174"/>
                    <a:pt x="1006" y="174"/>
                    <a:pt x="1006" y="174"/>
                  </a:cubicBezTo>
                  <a:cubicBezTo>
                    <a:pt x="1006" y="174"/>
                    <a:pt x="1007" y="175"/>
                    <a:pt x="1008" y="175"/>
                  </a:cubicBezTo>
                  <a:cubicBezTo>
                    <a:pt x="1042" y="208"/>
                    <a:pt x="1048" y="262"/>
                    <a:pt x="1020" y="302"/>
                  </a:cubicBezTo>
                  <a:cubicBezTo>
                    <a:pt x="997" y="337"/>
                    <a:pt x="997" y="337"/>
                    <a:pt x="997" y="337"/>
                  </a:cubicBezTo>
                  <a:cubicBezTo>
                    <a:pt x="1013" y="360"/>
                    <a:pt x="1026" y="386"/>
                    <a:pt x="1036" y="413"/>
                  </a:cubicBezTo>
                  <a:cubicBezTo>
                    <a:pt x="1075" y="413"/>
                    <a:pt x="1075" y="413"/>
                    <a:pt x="1075" y="413"/>
                  </a:cubicBezTo>
                  <a:cubicBezTo>
                    <a:pt x="1130" y="413"/>
                    <a:pt x="1166" y="446"/>
                    <a:pt x="1166" y="496"/>
                  </a:cubicBezTo>
                  <a:cubicBezTo>
                    <a:pt x="1183" y="596"/>
                    <a:pt x="1183" y="596"/>
                    <a:pt x="1183" y="596"/>
                  </a:cubicBezTo>
                  <a:cubicBezTo>
                    <a:pt x="1184" y="599"/>
                    <a:pt x="1184" y="602"/>
                    <a:pt x="1184" y="605"/>
                  </a:cubicBezTo>
                  <a:cubicBezTo>
                    <a:pt x="1178" y="645"/>
                    <a:pt x="1149" y="679"/>
                    <a:pt x="1110" y="691"/>
                  </a:cubicBezTo>
                  <a:cubicBezTo>
                    <a:pt x="1064" y="697"/>
                    <a:pt x="1064" y="697"/>
                    <a:pt x="1064" y="697"/>
                  </a:cubicBezTo>
                  <a:cubicBezTo>
                    <a:pt x="1058" y="722"/>
                    <a:pt x="1050" y="747"/>
                    <a:pt x="1040" y="770"/>
                  </a:cubicBezTo>
                  <a:cubicBezTo>
                    <a:pt x="1070" y="800"/>
                    <a:pt x="1070" y="800"/>
                    <a:pt x="1070" y="800"/>
                  </a:cubicBezTo>
                  <a:cubicBezTo>
                    <a:pt x="1098" y="837"/>
                    <a:pt x="1098" y="884"/>
                    <a:pt x="1073" y="917"/>
                  </a:cubicBezTo>
                  <a:cubicBezTo>
                    <a:pt x="1011" y="997"/>
                    <a:pt x="1011" y="997"/>
                    <a:pt x="1011" y="997"/>
                  </a:cubicBezTo>
                  <a:cubicBezTo>
                    <a:pt x="977" y="1030"/>
                    <a:pt x="930" y="1035"/>
                    <a:pt x="893" y="1013"/>
                  </a:cubicBezTo>
                  <a:cubicBezTo>
                    <a:pt x="855" y="987"/>
                    <a:pt x="855" y="987"/>
                    <a:pt x="855" y="987"/>
                  </a:cubicBezTo>
                  <a:cubicBezTo>
                    <a:pt x="831" y="1002"/>
                    <a:pt x="806" y="1014"/>
                    <a:pt x="780" y="1025"/>
                  </a:cubicBezTo>
                  <a:cubicBezTo>
                    <a:pt x="780" y="1076"/>
                    <a:pt x="780" y="1076"/>
                    <a:pt x="780" y="1076"/>
                  </a:cubicBezTo>
                  <a:cubicBezTo>
                    <a:pt x="780" y="1130"/>
                    <a:pt x="747" y="1166"/>
                    <a:pt x="698" y="1166"/>
                  </a:cubicBezTo>
                  <a:lnTo>
                    <a:pt x="595" y="1175"/>
                  </a:lnTo>
                  <a:close/>
                  <a:moveTo>
                    <a:pt x="408" y="958"/>
                  </a:moveTo>
                  <a:cubicBezTo>
                    <a:pt x="412" y="958"/>
                    <a:pt x="416" y="959"/>
                    <a:pt x="420" y="961"/>
                  </a:cubicBezTo>
                  <a:cubicBezTo>
                    <a:pt x="452" y="976"/>
                    <a:pt x="485" y="987"/>
                    <a:pt x="519" y="994"/>
                  </a:cubicBezTo>
                  <a:cubicBezTo>
                    <a:pt x="530" y="996"/>
                    <a:pt x="539" y="1005"/>
                    <a:pt x="542" y="1016"/>
                  </a:cubicBezTo>
                  <a:cubicBezTo>
                    <a:pt x="559" y="1086"/>
                    <a:pt x="559" y="1086"/>
                    <a:pt x="559" y="1086"/>
                  </a:cubicBezTo>
                  <a:cubicBezTo>
                    <a:pt x="564" y="1101"/>
                    <a:pt x="579" y="1114"/>
                    <a:pt x="596" y="1117"/>
                  </a:cubicBezTo>
                  <a:cubicBezTo>
                    <a:pt x="695" y="1108"/>
                    <a:pt x="695" y="1108"/>
                    <a:pt x="695" y="1108"/>
                  </a:cubicBezTo>
                  <a:cubicBezTo>
                    <a:pt x="703" y="1108"/>
                    <a:pt x="721" y="1108"/>
                    <a:pt x="721" y="1076"/>
                  </a:cubicBezTo>
                  <a:cubicBezTo>
                    <a:pt x="721" y="1005"/>
                    <a:pt x="721" y="1005"/>
                    <a:pt x="721" y="1005"/>
                  </a:cubicBezTo>
                  <a:cubicBezTo>
                    <a:pt x="721" y="993"/>
                    <a:pt x="728" y="982"/>
                    <a:pt x="740" y="978"/>
                  </a:cubicBezTo>
                  <a:cubicBezTo>
                    <a:pt x="775" y="964"/>
                    <a:pt x="808" y="948"/>
                    <a:pt x="840" y="928"/>
                  </a:cubicBezTo>
                  <a:cubicBezTo>
                    <a:pt x="850" y="922"/>
                    <a:pt x="862" y="922"/>
                    <a:pt x="872" y="928"/>
                  </a:cubicBezTo>
                  <a:cubicBezTo>
                    <a:pt x="925" y="963"/>
                    <a:pt x="925" y="963"/>
                    <a:pt x="925" y="963"/>
                  </a:cubicBezTo>
                  <a:cubicBezTo>
                    <a:pt x="938" y="971"/>
                    <a:pt x="955" y="969"/>
                    <a:pt x="967" y="958"/>
                  </a:cubicBezTo>
                  <a:cubicBezTo>
                    <a:pt x="1026" y="882"/>
                    <a:pt x="1026" y="882"/>
                    <a:pt x="1026" y="882"/>
                  </a:cubicBezTo>
                  <a:cubicBezTo>
                    <a:pt x="1035" y="869"/>
                    <a:pt x="1035" y="851"/>
                    <a:pt x="1026" y="838"/>
                  </a:cubicBezTo>
                  <a:cubicBezTo>
                    <a:pt x="984" y="798"/>
                    <a:pt x="984" y="798"/>
                    <a:pt x="984" y="798"/>
                  </a:cubicBezTo>
                  <a:cubicBezTo>
                    <a:pt x="976" y="789"/>
                    <a:pt x="973" y="776"/>
                    <a:pt x="978" y="764"/>
                  </a:cubicBezTo>
                  <a:cubicBezTo>
                    <a:pt x="993" y="733"/>
                    <a:pt x="1004" y="699"/>
                    <a:pt x="1011" y="665"/>
                  </a:cubicBezTo>
                  <a:cubicBezTo>
                    <a:pt x="1014" y="653"/>
                    <a:pt x="1024" y="644"/>
                    <a:pt x="1036" y="642"/>
                  </a:cubicBezTo>
                  <a:cubicBezTo>
                    <a:pt x="1098" y="633"/>
                    <a:pt x="1098" y="633"/>
                    <a:pt x="1098" y="633"/>
                  </a:cubicBezTo>
                  <a:cubicBezTo>
                    <a:pt x="1109" y="630"/>
                    <a:pt x="1121" y="617"/>
                    <a:pt x="1125" y="601"/>
                  </a:cubicBezTo>
                  <a:cubicBezTo>
                    <a:pt x="1108" y="500"/>
                    <a:pt x="1108" y="500"/>
                    <a:pt x="1108" y="500"/>
                  </a:cubicBezTo>
                  <a:cubicBezTo>
                    <a:pt x="1108" y="490"/>
                    <a:pt x="1108" y="472"/>
                    <a:pt x="1075" y="472"/>
                  </a:cubicBezTo>
                  <a:cubicBezTo>
                    <a:pt x="1014" y="472"/>
                    <a:pt x="1014" y="472"/>
                    <a:pt x="1014" y="472"/>
                  </a:cubicBezTo>
                  <a:cubicBezTo>
                    <a:pt x="1001" y="472"/>
                    <a:pt x="989" y="463"/>
                    <a:pt x="986" y="451"/>
                  </a:cubicBezTo>
                  <a:cubicBezTo>
                    <a:pt x="976" y="416"/>
                    <a:pt x="960" y="384"/>
                    <a:pt x="938" y="356"/>
                  </a:cubicBezTo>
                  <a:cubicBezTo>
                    <a:pt x="930" y="345"/>
                    <a:pt x="930" y="332"/>
                    <a:pt x="937" y="321"/>
                  </a:cubicBezTo>
                  <a:cubicBezTo>
                    <a:pt x="972" y="268"/>
                    <a:pt x="972" y="268"/>
                    <a:pt x="972" y="268"/>
                  </a:cubicBezTo>
                  <a:cubicBezTo>
                    <a:pt x="983" y="253"/>
                    <a:pt x="981" y="232"/>
                    <a:pt x="968" y="219"/>
                  </a:cubicBezTo>
                  <a:cubicBezTo>
                    <a:pt x="890" y="159"/>
                    <a:pt x="890" y="159"/>
                    <a:pt x="890" y="159"/>
                  </a:cubicBezTo>
                  <a:cubicBezTo>
                    <a:pt x="878" y="149"/>
                    <a:pt x="860" y="149"/>
                    <a:pt x="847" y="159"/>
                  </a:cubicBezTo>
                  <a:cubicBezTo>
                    <a:pt x="806" y="200"/>
                    <a:pt x="806" y="200"/>
                    <a:pt x="806" y="200"/>
                  </a:cubicBezTo>
                  <a:cubicBezTo>
                    <a:pt x="798" y="209"/>
                    <a:pt x="784" y="211"/>
                    <a:pt x="773" y="206"/>
                  </a:cubicBezTo>
                  <a:cubicBezTo>
                    <a:pt x="739" y="190"/>
                    <a:pt x="703" y="179"/>
                    <a:pt x="666" y="173"/>
                  </a:cubicBezTo>
                  <a:cubicBezTo>
                    <a:pt x="654" y="171"/>
                    <a:pt x="644" y="161"/>
                    <a:pt x="642" y="148"/>
                  </a:cubicBezTo>
                  <a:cubicBezTo>
                    <a:pt x="633" y="87"/>
                    <a:pt x="633" y="87"/>
                    <a:pt x="633" y="87"/>
                  </a:cubicBezTo>
                  <a:cubicBezTo>
                    <a:pt x="629" y="74"/>
                    <a:pt x="614" y="62"/>
                    <a:pt x="597" y="59"/>
                  </a:cubicBezTo>
                  <a:cubicBezTo>
                    <a:pt x="498" y="68"/>
                    <a:pt x="498" y="68"/>
                    <a:pt x="498" y="68"/>
                  </a:cubicBezTo>
                  <a:cubicBezTo>
                    <a:pt x="490" y="68"/>
                    <a:pt x="472" y="68"/>
                    <a:pt x="472" y="100"/>
                  </a:cubicBezTo>
                  <a:cubicBezTo>
                    <a:pt x="472" y="162"/>
                    <a:pt x="472" y="162"/>
                    <a:pt x="472" y="162"/>
                  </a:cubicBezTo>
                  <a:cubicBezTo>
                    <a:pt x="472" y="174"/>
                    <a:pt x="465" y="184"/>
                    <a:pt x="454" y="189"/>
                  </a:cubicBezTo>
                  <a:cubicBezTo>
                    <a:pt x="418" y="203"/>
                    <a:pt x="385" y="222"/>
                    <a:pt x="356" y="246"/>
                  </a:cubicBezTo>
                  <a:cubicBezTo>
                    <a:pt x="346" y="254"/>
                    <a:pt x="333" y="255"/>
                    <a:pt x="323" y="249"/>
                  </a:cubicBezTo>
                  <a:cubicBezTo>
                    <a:pt x="261" y="214"/>
                    <a:pt x="261" y="214"/>
                    <a:pt x="261" y="214"/>
                  </a:cubicBezTo>
                  <a:cubicBezTo>
                    <a:pt x="247" y="205"/>
                    <a:pt x="229" y="207"/>
                    <a:pt x="217" y="218"/>
                  </a:cubicBezTo>
                  <a:cubicBezTo>
                    <a:pt x="158" y="294"/>
                    <a:pt x="158" y="294"/>
                    <a:pt x="158" y="294"/>
                  </a:cubicBezTo>
                  <a:cubicBezTo>
                    <a:pt x="149" y="306"/>
                    <a:pt x="149" y="324"/>
                    <a:pt x="159" y="33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9" y="387"/>
                    <a:pt x="211" y="400"/>
                    <a:pt x="206" y="411"/>
                  </a:cubicBezTo>
                  <a:cubicBezTo>
                    <a:pt x="191" y="443"/>
                    <a:pt x="180" y="477"/>
                    <a:pt x="173" y="510"/>
                  </a:cubicBezTo>
                  <a:cubicBezTo>
                    <a:pt x="170" y="523"/>
                    <a:pt x="160" y="532"/>
                    <a:pt x="148" y="534"/>
                  </a:cubicBezTo>
                  <a:cubicBezTo>
                    <a:pt x="87" y="542"/>
                    <a:pt x="87" y="542"/>
                    <a:pt x="87" y="542"/>
                  </a:cubicBezTo>
                  <a:cubicBezTo>
                    <a:pt x="74" y="547"/>
                    <a:pt x="61" y="561"/>
                    <a:pt x="59" y="579"/>
                  </a:cubicBezTo>
                  <a:cubicBezTo>
                    <a:pt x="68" y="678"/>
                    <a:pt x="68" y="678"/>
                    <a:pt x="68" y="678"/>
                  </a:cubicBezTo>
                  <a:cubicBezTo>
                    <a:pt x="68" y="686"/>
                    <a:pt x="68" y="703"/>
                    <a:pt x="100" y="703"/>
                  </a:cubicBezTo>
                  <a:cubicBezTo>
                    <a:pt x="170" y="703"/>
                    <a:pt x="170" y="703"/>
                    <a:pt x="170" y="703"/>
                  </a:cubicBezTo>
                  <a:cubicBezTo>
                    <a:pt x="183" y="703"/>
                    <a:pt x="195" y="712"/>
                    <a:pt x="199" y="724"/>
                  </a:cubicBezTo>
                  <a:cubicBezTo>
                    <a:pt x="208" y="756"/>
                    <a:pt x="224" y="785"/>
                    <a:pt x="245" y="810"/>
                  </a:cubicBezTo>
                  <a:cubicBezTo>
                    <a:pt x="254" y="820"/>
                    <a:pt x="255" y="833"/>
                    <a:pt x="249" y="844"/>
                  </a:cubicBezTo>
                  <a:cubicBezTo>
                    <a:pt x="213" y="906"/>
                    <a:pt x="213" y="906"/>
                    <a:pt x="213" y="906"/>
                  </a:cubicBezTo>
                  <a:cubicBezTo>
                    <a:pt x="205" y="920"/>
                    <a:pt x="207" y="938"/>
                    <a:pt x="218" y="950"/>
                  </a:cubicBezTo>
                  <a:cubicBezTo>
                    <a:pt x="294" y="1008"/>
                    <a:pt x="294" y="1008"/>
                    <a:pt x="294" y="1008"/>
                  </a:cubicBezTo>
                  <a:cubicBezTo>
                    <a:pt x="306" y="1018"/>
                    <a:pt x="324" y="1018"/>
                    <a:pt x="337" y="1008"/>
                  </a:cubicBezTo>
                  <a:cubicBezTo>
                    <a:pt x="389" y="965"/>
                    <a:pt x="389" y="965"/>
                    <a:pt x="389" y="965"/>
                  </a:cubicBezTo>
                  <a:cubicBezTo>
                    <a:pt x="394" y="961"/>
                    <a:pt x="401" y="958"/>
                    <a:pt x="408" y="958"/>
                  </a:cubicBezTo>
                  <a:close/>
                  <a:moveTo>
                    <a:pt x="588" y="815"/>
                  </a:moveTo>
                  <a:cubicBezTo>
                    <a:pt x="533" y="815"/>
                    <a:pt x="480" y="796"/>
                    <a:pt x="438" y="759"/>
                  </a:cubicBezTo>
                  <a:cubicBezTo>
                    <a:pt x="393" y="719"/>
                    <a:pt x="365" y="663"/>
                    <a:pt x="362" y="603"/>
                  </a:cubicBezTo>
                  <a:cubicBezTo>
                    <a:pt x="358" y="542"/>
                    <a:pt x="378" y="484"/>
                    <a:pt x="418" y="438"/>
                  </a:cubicBezTo>
                  <a:cubicBezTo>
                    <a:pt x="458" y="393"/>
                    <a:pt x="513" y="365"/>
                    <a:pt x="574" y="362"/>
                  </a:cubicBezTo>
                  <a:cubicBezTo>
                    <a:pt x="697" y="353"/>
                    <a:pt x="806" y="448"/>
                    <a:pt x="815" y="573"/>
                  </a:cubicBezTo>
                  <a:cubicBezTo>
                    <a:pt x="824" y="697"/>
                    <a:pt x="730" y="806"/>
                    <a:pt x="606" y="815"/>
                  </a:cubicBezTo>
                  <a:cubicBezTo>
                    <a:pt x="606" y="815"/>
                    <a:pt x="603" y="815"/>
                    <a:pt x="603" y="815"/>
                  </a:cubicBezTo>
                  <a:cubicBezTo>
                    <a:pt x="598" y="815"/>
                    <a:pt x="593" y="815"/>
                    <a:pt x="588" y="815"/>
                  </a:cubicBezTo>
                  <a:close/>
                  <a:moveTo>
                    <a:pt x="588" y="420"/>
                  </a:moveTo>
                  <a:cubicBezTo>
                    <a:pt x="585" y="420"/>
                    <a:pt x="581" y="420"/>
                    <a:pt x="577" y="420"/>
                  </a:cubicBezTo>
                  <a:cubicBezTo>
                    <a:pt x="533" y="423"/>
                    <a:pt x="491" y="443"/>
                    <a:pt x="462" y="477"/>
                  </a:cubicBezTo>
                  <a:cubicBezTo>
                    <a:pt x="432" y="511"/>
                    <a:pt x="417" y="554"/>
                    <a:pt x="420" y="599"/>
                  </a:cubicBezTo>
                  <a:cubicBezTo>
                    <a:pt x="423" y="644"/>
                    <a:pt x="443" y="685"/>
                    <a:pt x="477" y="715"/>
                  </a:cubicBezTo>
                  <a:cubicBezTo>
                    <a:pt x="511" y="744"/>
                    <a:pt x="555" y="758"/>
                    <a:pt x="599" y="756"/>
                  </a:cubicBezTo>
                  <a:cubicBezTo>
                    <a:pt x="599" y="756"/>
                    <a:pt x="600" y="756"/>
                    <a:pt x="600" y="756"/>
                  </a:cubicBezTo>
                  <a:cubicBezTo>
                    <a:pt x="694" y="749"/>
                    <a:pt x="763" y="669"/>
                    <a:pt x="756" y="577"/>
                  </a:cubicBezTo>
                  <a:cubicBezTo>
                    <a:pt x="750" y="488"/>
                    <a:pt x="676" y="420"/>
                    <a:pt x="588" y="4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2964410-8E78-4A5D-B918-C32256770EE0}"/>
              </a:ext>
            </a:extLst>
          </p:cNvPr>
          <p:cNvGrpSpPr/>
          <p:nvPr/>
        </p:nvGrpSpPr>
        <p:grpSpPr>
          <a:xfrm>
            <a:off x="8672462" y="4363548"/>
            <a:ext cx="489258" cy="474222"/>
            <a:chOff x="13354050" y="-1588"/>
            <a:chExt cx="7078663" cy="6861176"/>
          </a:xfrm>
          <a:solidFill>
            <a:schemeClr val="accent1"/>
          </a:solidFill>
        </p:grpSpPr>
        <p:sp>
          <p:nvSpPr>
            <p:cNvPr id="83" name="Freeform 329">
              <a:extLst>
                <a:ext uri="{FF2B5EF4-FFF2-40B4-BE49-F238E27FC236}">
                  <a16:creationId xmlns:a16="http://schemas.microsoft.com/office/drawing/2014/main" id="{D0F705C0-5387-4FB0-80FC-F0F120712D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54050" y="-1588"/>
              <a:ext cx="4000500" cy="4014788"/>
            </a:xfrm>
            <a:custGeom>
              <a:avLst/>
              <a:gdLst>
                <a:gd name="T0" fmla="*/ 684 w 1823"/>
                <a:gd name="T1" fmla="*/ 1625 h 1830"/>
                <a:gd name="T2" fmla="*/ 330 w 1823"/>
                <a:gd name="T3" fmla="*/ 1628 h 1830"/>
                <a:gd name="T4" fmla="*/ 245 w 1823"/>
                <a:gd name="T5" fmla="*/ 1257 h 1830"/>
                <a:gd name="T6" fmla="*/ 0 w 1823"/>
                <a:gd name="T7" fmla="*/ 1010 h 1830"/>
                <a:gd name="T8" fmla="*/ 196 w 1823"/>
                <a:gd name="T9" fmla="*/ 696 h 1830"/>
                <a:gd name="T10" fmla="*/ 199 w 1823"/>
                <a:gd name="T11" fmla="*/ 338 h 1830"/>
                <a:gd name="T12" fmla="*/ 553 w 1823"/>
                <a:gd name="T13" fmla="*/ 249 h 1830"/>
                <a:gd name="T14" fmla="*/ 821 w 1823"/>
                <a:gd name="T15" fmla="*/ 0 h 1830"/>
                <a:gd name="T16" fmla="*/ 1011 w 1823"/>
                <a:gd name="T17" fmla="*/ 0 h 1830"/>
                <a:gd name="T18" fmla="*/ 1274 w 1823"/>
                <a:gd name="T19" fmla="*/ 243 h 1830"/>
                <a:gd name="T20" fmla="*/ 1629 w 1823"/>
                <a:gd name="T21" fmla="*/ 338 h 1830"/>
                <a:gd name="T22" fmla="*/ 1580 w 1823"/>
                <a:gd name="T23" fmla="*/ 565 h 1830"/>
                <a:gd name="T24" fmla="*/ 1823 w 1823"/>
                <a:gd name="T25" fmla="*/ 816 h 1830"/>
                <a:gd name="T26" fmla="*/ 1630 w 1823"/>
                <a:gd name="T27" fmla="*/ 1134 h 1830"/>
                <a:gd name="T28" fmla="*/ 1629 w 1823"/>
                <a:gd name="T29" fmla="*/ 1493 h 1830"/>
                <a:gd name="T30" fmla="*/ 1260 w 1823"/>
                <a:gd name="T31" fmla="*/ 1576 h 1830"/>
                <a:gd name="T32" fmla="*/ 1000 w 1823"/>
                <a:gd name="T33" fmla="*/ 1830 h 1830"/>
                <a:gd name="T34" fmla="*/ 560 w 1823"/>
                <a:gd name="T35" fmla="*/ 1490 h 1830"/>
                <a:gd name="T36" fmla="*/ 758 w 1823"/>
                <a:gd name="T37" fmla="*/ 1591 h 1830"/>
                <a:gd name="T38" fmla="*/ 810 w 1823"/>
                <a:gd name="T39" fmla="*/ 1754 h 1830"/>
                <a:gd name="T40" fmla="*/ 1056 w 1823"/>
                <a:gd name="T41" fmla="*/ 1595 h 1830"/>
                <a:gd name="T42" fmla="*/ 1289 w 1823"/>
                <a:gd name="T43" fmla="*/ 1501 h 1830"/>
                <a:gd name="T44" fmla="*/ 1575 w 1823"/>
                <a:gd name="T45" fmla="*/ 1439 h 1830"/>
                <a:gd name="T46" fmla="*/ 1497 w 1823"/>
                <a:gd name="T47" fmla="*/ 1247 h 1830"/>
                <a:gd name="T48" fmla="*/ 1709 w 1823"/>
                <a:gd name="T49" fmla="*/ 1048 h 1830"/>
                <a:gd name="T50" fmla="*/ 1711 w 1823"/>
                <a:gd name="T51" fmla="*/ 778 h 1830"/>
                <a:gd name="T52" fmla="*/ 1502 w 1823"/>
                <a:gd name="T53" fmla="*/ 580 h 1830"/>
                <a:gd name="T54" fmla="*/ 1587 w 1823"/>
                <a:gd name="T55" fmla="*/ 420 h 1830"/>
                <a:gd name="T56" fmla="*/ 1385 w 1823"/>
                <a:gd name="T57" fmla="*/ 253 h 1830"/>
                <a:gd name="T58" fmla="*/ 1093 w 1823"/>
                <a:gd name="T59" fmla="*/ 250 h 1830"/>
                <a:gd name="T60" fmla="*/ 1011 w 1823"/>
                <a:gd name="T61" fmla="*/ 76 h 1830"/>
                <a:gd name="T62" fmla="*/ 821 w 1823"/>
                <a:gd name="T63" fmla="*/ 76 h 1830"/>
                <a:gd name="T64" fmla="*/ 739 w 1823"/>
                <a:gd name="T65" fmla="*/ 255 h 1830"/>
                <a:gd name="T66" fmla="*/ 439 w 1823"/>
                <a:gd name="T67" fmla="*/ 254 h 1830"/>
                <a:gd name="T68" fmla="*/ 250 w 1823"/>
                <a:gd name="T69" fmla="*/ 448 h 1830"/>
                <a:gd name="T70" fmla="*/ 263 w 1823"/>
                <a:gd name="T71" fmla="*/ 741 h 1830"/>
                <a:gd name="T72" fmla="*/ 76 w 1823"/>
                <a:gd name="T73" fmla="*/ 823 h 1830"/>
                <a:gd name="T74" fmla="*/ 233 w 1823"/>
                <a:gd name="T75" fmla="*/ 1070 h 1830"/>
                <a:gd name="T76" fmla="*/ 321 w 1823"/>
                <a:gd name="T77" fmla="*/ 1284 h 1830"/>
                <a:gd name="T78" fmla="*/ 383 w 1823"/>
                <a:gd name="T79" fmla="*/ 1574 h 1830"/>
                <a:gd name="T80" fmla="*/ 560 w 1823"/>
                <a:gd name="T81" fmla="*/ 1490 h 1830"/>
                <a:gd name="T82" fmla="*/ 914 w 1823"/>
                <a:gd name="T83" fmla="*/ 557 h 1830"/>
                <a:gd name="T84" fmla="*/ 914 w 1823"/>
                <a:gd name="T85" fmla="*/ 1260 h 1830"/>
                <a:gd name="T86" fmla="*/ 914 w 1823"/>
                <a:gd name="T87" fmla="*/ 1184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23" h="1830">
                  <a:moveTo>
                    <a:pt x="810" y="1830"/>
                  </a:moveTo>
                  <a:cubicBezTo>
                    <a:pt x="750" y="1830"/>
                    <a:pt x="700" y="1783"/>
                    <a:pt x="696" y="1724"/>
                  </a:cubicBezTo>
                  <a:cubicBezTo>
                    <a:pt x="684" y="1625"/>
                    <a:pt x="684" y="1625"/>
                    <a:pt x="684" y="1625"/>
                  </a:cubicBezTo>
                  <a:cubicBezTo>
                    <a:pt x="643" y="1611"/>
                    <a:pt x="602" y="1594"/>
                    <a:pt x="564" y="1574"/>
                  </a:cubicBezTo>
                  <a:cubicBezTo>
                    <a:pt x="486" y="1635"/>
                    <a:pt x="486" y="1635"/>
                    <a:pt x="486" y="1635"/>
                  </a:cubicBezTo>
                  <a:cubicBezTo>
                    <a:pt x="440" y="1672"/>
                    <a:pt x="373" y="1669"/>
                    <a:pt x="330" y="1628"/>
                  </a:cubicBezTo>
                  <a:cubicBezTo>
                    <a:pt x="198" y="1492"/>
                    <a:pt x="198" y="1492"/>
                    <a:pt x="198" y="1492"/>
                  </a:cubicBezTo>
                  <a:cubicBezTo>
                    <a:pt x="154" y="1456"/>
                    <a:pt x="146" y="1384"/>
                    <a:pt x="184" y="1336"/>
                  </a:cubicBezTo>
                  <a:cubicBezTo>
                    <a:pt x="245" y="1257"/>
                    <a:pt x="245" y="1257"/>
                    <a:pt x="245" y="1257"/>
                  </a:cubicBezTo>
                  <a:cubicBezTo>
                    <a:pt x="226" y="1220"/>
                    <a:pt x="210" y="1181"/>
                    <a:pt x="196" y="1141"/>
                  </a:cubicBezTo>
                  <a:cubicBezTo>
                    <a:pt x="102" y="1124"/>
                    <a:pt x="102" y="1124"/>
                    <a:pt x="102" y="1124"/>
                  </a:cubicBezTo>
                  <a:cubicBezTo>
                    <a:pt x="46" y="1120"/>
                    <a:pt x="0" y="1070"/>
                    <a:pt x="0" y="1010"/>
                  </a:cubicBezTo>
                  <a:cubicBezTo>
                    <a:pt x="0" y="821"/>
                    <a:pt x="0" y="821"/>
                    <a:pt x="0" y="821"/>
                  </a:cubicBezTo>
                  <a:cubicBezTo>
                    <a:pt x="3" y="761"/>
                    <a:pt x="47" y="713"/>
                    <a:pt x="104" y="706"/>
                  </a:cubicBezTo>
                  <a:cubicBezTo>
                    <a:pt x="196" y="696"/>
                    <a:pt x="196" y="696"/>
                    <a:pt x="196" y="696"/>
                  </a:cubicBezTo>
                  <a:cubicBezTo>
                    <a:pt x="210" y="652"/>
                    <a:pt x="228" y="609"/>
                    <a:pt x="250" y="568"/>
                  </a:cubicBezTo>
                  <a:cubicBezTo>
                    <a:pt x="190" y="496"/>
                    <a:pt x="190" y="496"/>
                    <a:pt x="190" y="496"/>
                  </a:cubicBezTo>
                  <a:cubicBezTo>
                    <a:pt x="153" y="448"/>
                    <a:pt x="157" y="380"/>
                    <a:pt x="199" y="338"/>
                  </a:cubicBezTo>
                  <a:cubicBezTo>
                    <a:pt x="328" y="203"/>
                    <a:pt x="328" y="203"/>
                    <a:pt x="328" y="203"/>
                  </a:cubicBezTo>
                  <a:cubicBezTo>
                    <a:pt x="372" y="160"/>
                    <a:pt x="440" y="157"/>
                    <a:pt x="487" y="195"/>
                  </a:cubicBezTo>
                  <a:cubicBezTo>
                    <a:pt x="553" y="249"/>
                    <a:pt x="553" y="249"/>
                    <a:pt x="553" y="249"/>
                  </a:cubicBezTo>
                  <a:cubicBezTo>
                    <a:pt x="598" y="224"/>
                    <a:pt x="646" y="204"/>
                    <a:pt x="695" y="189"/>
                  </a:cubicBezTo>
                  <a:cubicBezTo>
                    <a:pt x="707" y="104"/>
                    <a:pt x="707" y="104"/>
                    <a:pt x="707" y="104"/>
                  </a:cubicBezTo>
                  <a:cubicBezTo>
                    <a:pt x="711" y="47"/>
                    <a:pt x="761" y="0"/>
                    <a:pt x="821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1011" y="0"/>
                    <a:pt x="1011" y="0"/>
                    <a:pt x="1011" y="0"/>
                  </a:cubicBezTo>
                  <a:cubicBezTo>
                    <a:pt x="1011" y="0"/>
                    <a:pt x="1011" y="0"/>
                    <a:pt x="1011" y="0"/>
                  </a:cubicBezTo>
                  <a:cubicBezTo>
                    <a:pt x="1068" y="0"/>
                    <a:pt x="1117" y="40"/>
                    <a:pt x="1128" y="96"/>
                  </a:cubicBezTo>
                  <a:cubicBezTo>
                    <a:pt x="1138" y="184"/>
                    <a:pt x="1138" y="184"/>
                    <a:pt x="1138" y="184"/>
                  </a:cubicBezTo>
                  <a:cubicBezTo>
                    <a:pt x="1186" y="199"/>
                    <a:pt x="1231" y="219"/>
                    <a:pt x="1274" y="243"/>
                  </a:cubicBezTo>
                  <a:cubicBezTo>
                    <a:pt x="1338" y="193"/>
                    <a:pt x="1338" y="193"/>
                    <a:pt x="1338" y="193"/>
                  </a:cubicBezTo>
                  <a:cubicBezTo>
                    <a:pt x="1385" y="156"/>
                    <a:pt x="1453" y="160"/>
                    <a:pt x="1495" y="202"/>
                  </a:cubicBezTo>
                  <a:cubicBezTo>
                    <a:pt x="1629" y="338"/>
                    <a:pt x="1629" y="338"/>
                    <a:pt x="1629" y="338"/>
                  </a:cubicBezTo>
                  <a:cubicBezTo>
                    <a:pt x="1651" y="360"/>
                    <a:pt x="1664" y="388"/>
                    <a:pt x="1664" y="419"/>
                  </a:cubicBezTo>
                  <a:cubicBezTo>
                    <a:pt x="1664" y="450"/>
                    <a:pt x="1652" y="479"/>
                    <a:pt x="1631" y="500"/>
                  </a:cubicBezTo>
                  <a:cubicBezTo>
                    <a:pt x="1580" y="565"/>
                    <a:pt x="1580" y="565"/>
                    <a:pt x="1580" y="565"/>
                  </a:cubicBezTo>
                  <a:cubicBezTo>
                    <a:pt x="1601" y="605"/>
                    <a:pt x="1619" y="648"/>
                    <a:pt x="1632" y="692"/>
                  </a:cubicBezTo>
                  <a:cubicBezTo>
                    <a:pt x="1718" y="702"/>
                    <a:pt x="1718" y="702"/>
                    <a:pt x="1718" y="702"/>
                  </a:cubicBezTo>
                  <a:cubicBezTo>
                    <a:pt x="1776" y="706"/>
                    <a:pt x="1823" y="756"/>
                    <a:pt x="1823" y="816"/>
                  </a:cubicBezTo>
                  <a:cubicBezTo>
                    <a:pt x="1823" y="1006"/>
                    <a:pt x="1823" y="1006"/>
                    <a:pt x="1823" y="1006"/>
                  </a:cubicBezTo>
                  <a:cubicBezTo>
                    <a:pt x="1823" y="1066"/>
                    <a:pt x="1778" y="1116"/>
                    <a:pt x="1718" y="1124"/>
                  </a:cubicBezTo>
                  <a:cubicBezTo>
                    <a:pt x="1630" y="1134"/>
                    <a:pt x="1630" y="1134"/>
                    <a:pt x="1630" y="1134"/>
                  </a:cubicBezTo>
                  <a:cubicBezTo>
                    <a:pt x="1616" y="1178"/>
                    <a:pt x="1598" y="1221"/>
                    <a:pt x="1576" y="1262"/>
                  </a:cubicBezTo>
                  <a:cubicBezTo>
                    <a:pt x="1636" y="1335"/>
                    <a:pt x="1636" y="1335"/>
                    <a:pt x="1636" y="1335"/>
                  </a:cubicBezTo>
                  <a:cubicBezTo>
                    <a:pt x="1675" y="1382"/>
                    <a:pt x="1671" y="1450"/>
                    <a:pt x="1629" y="1493"/>
                  </a:cubicBezTo>
                  <a:cubicBezTo>
                    <a:pt x="1492" y="1628"/>
                    <a:pt x="1492" y="1628"/>
                    <a:pt x="1492" y="1628"/>
                  </a:cubicBezTo>
                  <a:cubicBezTo>
                    <a:pt x="1449" y="1670"/>
                    <a:pt x="1382" y="1673"/>
                    <a:pt x="1335" y="1637"/>
                  </a:cubicBezTo>
                  <a:cubicBezTo>
                    <a:pt x="1260" y="1576"/>
                    <a:pt x="1260" y="1576"/>
                    <a:pt x="1260" y="1576"/>
                  </a:cubicBezTo>
                  <a:cubicBezTo>
                    <a:pt x="1218" y="1598"/>
                    <a:pt x="1174" y="1616"/>
                    <a:pt x="1129" y="1629"/>
                  </a:cubicBezTo>
                  <a:cubicBezTo>
                    <a:pt x="1118" y="1725"/>
                    <a:pt x="1118" y="1725"/>
                    <a:pt x="1118" y="1725"/>
                  </a:cubicBezTo>
                  <a:cubicBezTo>
                    <a:pt x="1110" y="1785"/>
                    <a:pt x="1060" y="1829"/>
                    <a:pt x="1000" y="1830"/>
                  </a:cubicBezTo>
                  <a:cubicBezTo>
                    <a:pt x="810" y="1830"/>
                    <a:pt x="810" y="1830"/>
                    <a:pt x="810" y="1830"/>
                  </a:cubicBezTo>
                  <a:cubicBezTo>
                    <a:pt x="810" y="1830"/>
                    <a:pt x="810" y="1830"/>
                    <a:pt x="810" y="1830"/>
                  </a:cubicBezTo>
                  <a:close/>
                  <a:moveTo>
                    <a:pt x="560" y="1490"/>
                  </a:moveTo>
                  <a:cubicBezTo>
                    <a:pt x="566" y="1490"/>
                    <a:pt x="573" y="1492"/>
                    <a:pt x="579" y="1495"/>
                  </a:cubicBezTo>
                  <a:cubicBezTo>
                    <a:pt x="626" y="1522"/>
                    <a:pt x="677" y="1543"/>
                    <a:pt x="730" y="1559"/>
                  </a:cubicBezTo>
                  <a:cubicBezTo>
                    <a:pt x="745" y="1563"/>
                    <a:pt x="756" y="1576"/>
                    <a:pt x="758" y="1591"/>
                  </a:cubicBezTo>
                  <a:cubicBezTo>
                    <a:pt x="772" y="1716"/>
                    <a:pt x="772" y="1716"/>
                    <a:pt x="772" y="1716"/>
                  </a:cubicBezTo>
                  <a:cubicBezTo>
                    <a:pt x="774" y="1738"/>
                    <a:pt x="790" y="1754"/>
                    <a:pt x="810" y="1754"/>
                  </a:cubicBezTo>
                  <a:cubicBezTo>
                    <a:pt x="810" y="1754"/>
                    <a:pt x="810" y="1754"/>
                    <a:pt x="810" y="1754"/>
                  </a:cubicBezTo>
                  <a:cubicBezTo>
                    <a:pt x="1000" y="1754"/>
                    <a:pt x="1000" y="1754"/>
                    <a:pt x="1000" y="1754"/>
                  </a:cubicBezTo>
                  <a:cubicBezTo>
                    <a:pt x="1021" y="1753"/>
                    <a:pt x="1040" y="1737"/>
                    <a:pt x="1042" y="1716"/>
                  </a:cubicBezTo>
                  <a:cubicBezTo>
                    <a:pt x="1056" y="1595"/>
                    <a:pt x="1056" y="1595"/>
                    <a:pt x="1056" y="1595"/>
                  </a:cubicBezTo>
                  <a:cubicBezTo>
                    <a:pt x="1058" y="1579"/>
                    <a:pt x="1069" y="1566"/>
                    <a:pt x="1085" y="1562"/>
                  </a:cubicBezTo>
                  <a:cubicBezTo>
                    <a:pt x="1141" y="1548"/>
                    <a:pt x="1195" y="1526"/>
                    <a:pt x="1245" y="1497"/>
                  </a:cubicBezTo>
                  <a:cubicBezTo>
                    <a:pt x="1259" y="1490"/>
                    <a:pt x="1276" y="1491"/>
                    <a:pt x="1289" y="1501"/>
                  </a:cubicBezTo>
                  <a:cubicBezTo>
                    <a:pt x="1383" y="1577"/>
                    <a:pt x="1383" y="1577"/>
                    <a:pt x="1383" y="1577"/>
                  </a:cubicBezTo>
                  <a:cubicBezTo>
                    <a:pt x="1399" y="1590"/>
                    <a:pt x="1423" y="1588"/>
                    <a:pt x="1439" y="1573"/>
                  </a:cubicBezTo>
                  <a:cubicBezTo>
                    <a:pt x="1575" y="1439"/>
                    <a:pt x="1575" y="1439"/>
                    <a:pt x="1575" y="1439"/>
                  </a:cubicBezTo>
                  <a:cubicBezTo>
                    <a:pt x="1589" y="1424"/>
                    <a:pt x="1591" y="1400"/>
                    <a:pt x="1577" y="1383"/>
                  </a:cubicBezTo>
                  <a:cubicBezTo>
                    <a:pt x="1501" y="1290"/>
                    <a:pt x="1501" y="1290"/>
                    <a:pt x="1501" y="1290"/>
                  </a:cubicBezTo>
                  <a:cubicBezTo>
                    <a:pt x="1491" y="1278"/>
                    <a:pt x="1489" y="1261"/>
                    <a:pt x="1497" y="1247"/>
                  </a:cubicBezTo>
                  <a:cubicBezTo>
                    <a:pt x="1526" y="1197"/>
                    <a:pt x="1549" y="1144"/>
                    <a:pt x="1564" y="1089"/>
                  </a:cubicBezTo>
                  <a:cubicBezTo>
                    <a:pt x="1568" y="1074"/>
                    <a:pt x="1581" y="1063"/>
                    <a:pt x="1596" y="1061"/>
                  </a:cubicBezTo>
                  <a:cubicBezTo>
                    <a:pt x="1709" y="1048"/>
                    <a:pt x="1709" y="1048"/>
                    <a:pt x="1709" y="1048"/>
                  </a:cubicBezTo>
                  <a:cubicBezTo>
                    <a:pt x="1730" y="1045"/>
                    <a:pt x="1747" y="1027"/>
                    <a:pt x="1747" y="1005"/>
                  </a:cubicBezTo>
                  <a:cubicBezTo>
                    <a:pt x="1747" y="816"/>
                    <a:pt x="1747" y="816"/>
                    <a:pt x="1747" y="816"/>
                  </a:cubicBezTo>
                  <a:cubicBezTo>
                    <a:pt x="1747" y="796"/>
                    <a:pt x="1731" y="779"/>
                    <a:pt x="1711" y="778"/>
                  </a:cubicBezTo>
                  <a:cubicBezTo>
                    <a:pt x="1598" y="765"/>
                    <a:pt x="1598" y="765"/>
                    <a:pt x="1598" y="765"/>
                  </a:cubicBezTo>
                  <a:cubicBezTo>
                    <a:pt x="1582" y="763"/>
                    <a:pt x="1569" y="752"/>
                    <a:pt x="1565" y="736"/>
                  </a:cubicBezTo>
                  <a:cubicBezTo>
                    <a:pt x="1551" y="682"/>
                    <a:pt x="1529" y="629"/>
                    <a:pt x="1502" y="580"/>
                  </a:cubicBezTo>
                  <a:cubicBezTo>
                    <a:pt x="1494" y="566"/>
                    <a:pt x="1495" y="549"/>
                    <a:pt x="1505" y="537"/>
                  </a:cubicBezTo>
                  <a:cubicBezTo>
                    <a:pt x="1574" y="450"/>
                    <a:pt x="1574" y="450"/>
                    <a:pt x="1574" y="450"/>
                  </a:cubicBezTo>
                  <a:cubicBezTo>
                    <a:pt x="1584" y="440"/>
                    <a:pt x="1587" y="430"/>
                    <a:pt x="1587" y="420"/>
                  </a:cubicBezTo>
                  <a:cubicBezTo>
                    <a:pt x="1587" y="410"/>
                    <a:pt x="1583" y="400"/>
                    <a:pt x="1576" y="393"/>
                  </a:cubicBezTo>
                  <a:cubicBezTo>
                    <a:pt x="1441" y="256"/>
                    <a:pt x="1441" y="256"/>
                    <a:pt x="1441" y="256"/>
                  </a:cubicBezTo>
                  <a:cubicBezTo>
                    <a:pt x="1426" y="241"/>
                    <a:pt x="1402" y="240"/>
                    <a:pt x="1385" y="253"/>
                  </a:cubicBezTo>
                  <a:cubicBezTo>
                    <a:pt x="1301" y="319"/>
                    <a:pt x="1301" y="319"/>
                    <a:pt x="1301" y="319"/>
                  </a:cubicBezTo>
                  <a:cubicBezTo>
                    <a:pt x="1288" y="330"/>
                    <a:pt x="1271" y="331"/>
                    <a:pt x="1257" y="322"/>
                  </a:cubicBezTo>
                  <a:cubicBezTo>
                    <a:pt x="1206" y="290"/>
                    <a:pt x="1151" y="266"/>
                    <a:pt x="1093" y="250"/>
                  </a:cubicBezTo>
                  <a:cubicBezTo>
                    <a:pt x="1078" y="246"/>
                    <a:pt x="1067" y="233"/>
                    <a:pt x="1065" y="217"/>
                  </a:cubicBezTo>
                  <a:cubicBezTo>
                    <a:pt x="1053" y="108"/>
                    <a:pt x="1053" y="108"/>
                    <a:pt x="1053" y="108"/>
                  </a:cubicBezTo>
                  <a:cubicBezTo>
                    <a:pt x="1049" y="91"/>
                    <a:pt x="1031" y="76"/>
                    <a:pt x="1011" y="76"/>
                  </a:cubicBezTo>
                  <a:cubicBezTo>
                    <a:pt x="1011" y="76"/>
                    <a:pt x="1011" y="76"/>
                    <a:pt x="1011" y="76"/>
                  </a:cubicBezTo>
                  <a:cubicBezTo>
                    <a:pt x="821" y="76"/>
                    <a:pt x="821" y="76"/>
                    <a:pt x="821" y="76"/>
                  </a:cubicBezTo>
                  <a:cubicBezTo>
                    <a:pt x="821" y="76"/>
                    <a:pt x="821" y="76"/>
                    <a:pt x="821" y="76"/>
                  </a:cubicBezTo>
                  <a:cubicBezTo>
                    <a:pt x="801" y="76"/>
                    <a:pt x="784" y="92"/>
                    <a:pt x="783" y="112"/>
                  </a:cubicBezTo>
                  <a:cubicBezTo>
                    <a:pt x="767" y="224"/>
                    <a:pt x="767" y="224"/>
                    <a:pt x="767" y="224"/>
                  </a:cubicBezTo>
                  <a:cubicBezTo>
                    <a:pt x="764" y="239"/>
                    <a:pt x="753" y="251"/>
                    <a:pt x="739" y="255"/>
                  </a:cubicBezTo>
                  <a:cubicBezTo>
                    <a:pt x="679" y="271"/>
                    <a:pt x="622" y="296"/>
                    <a:pt x="570" y="328"/>
                  </a:cubicBezTo>
                  <a:cubicBezTo>
                    <a:pt x="556" y="336"/>
                    <a:pt x="538" y="335"/>
                    <a:pt x="526" y="325"/>
                  </a:cubicBezTo>
                  <a:cubicBezTo>
                    <a:pt x="439" y="254"/>
                    <a:pt x="439" y="254"/>
                    <a:pt x="439" y="254"/>
                  </a:cubicBezTo>
                  <a:cubicBezTo>
                    <a:pt x="422" y="241"/>
                    <a:pt x="398" y="242"/>
                    <a:pt x="382" y="257"/>
                  </a:cubicBezTo>
                  <a:cubicBezTo>
                    <a:pt x="253" y="391"/>
                    <a:pt x="253" y="391"/>
                    <a:pt x="253" y="391"/>
                  </a:cubicBezTo>
                  <a:cubicBezTo>
                    <a:pt x="238" y="407"/>
                    <a:pt x="237" y="431"/>
                    <a:pt x="250" y="448"/>
                  </a:cubicBezTo>
                  <a:cubicBezTo>
                    <a:pt x="326" y="540"/>
                    <a:pt x="326" y="540"/>
                    <a:pt x="326" y="540"/>
                  </a:cubicBezTo>
                  <a:cubicBezTo>
                    <a:pt x="336" y="552"/>
                    <a:pt x="337" y="569"/>
                    <a:pt x="329" y="583"/>
                  </a:cubicBezTo>
                  <a:cubicBezTo>
                    <a:pt x="300" y="633"/>
                    <a:pt x="278" y="686"/>
                    <a:pt x="263" y="741"/>
                  </a:cubicBezTo>
                  <a:cubicBezTo>
                    <a:pt x="259" y="756"/>
                    <a:pt x="246" y="767"/>
                    <a:pt x="230" y="769"/>
                  </a:cubicBezTo>
                  <a:cubicBezTo>
                    <a:pt x="113" y="782"/>
                    <a:pt x="113" y="782"/>
                    <a:pt x="113" y="782"/>
                  </a:cubicBezTo>
                  <a:cubicBezTo>
                    <a:pt x="93" y="785"/>
                    <a:pt x="77" y="802"/>
                    <a:pt x="76" y="823"/>
                  </a:cubicBezTo>
                  <a:cubicBezTo>
                    <a:pt x="76" y="1010"/>
                    <a:pt x="76" y="1010"/>
                    <a:pt x="76" y="1010"/>
                  </a:cubicBezTo>
                  <a:cubicBezTo>
                    <a:pt x="76" y="1030"/>
                    <a:pt x="92" y="1047"/>
                    <a:pt x="112" y="1048"/>
                  </a:cubicBezTo>
                  <a:cubicBezTo>
                    <a:pt x="233" y="1070"/>
                    <a:pt x="233" y="1070"/>
                    <a:pt x="233" y="1070"/>
                  </a:cubicBezTo>
                  <a:cubicBezTo>
                    <a:pt x="247" y="1073"/>
                    <a:pt x="258" y="1083"/>
                    <a:pt x="263" y="1097"/>
                  </a:cubicBezTo>
                  <a:cubicBezTo>
                    <a:pt x="278" y="1148"/>
                    <a:pt x="298" y="1196"/>
                    <a:pt x="324" y="1242"/>
                  </a:cubicBezTo>
                  <a:cubicBezTo>
                    <a:pt x="332" y="1255"/>
                    <a:pt x="330" y="1272"/>
                    <a:pt x="321" y="1284"/>
                  </a:cubicBezTo>
                  <a:cubicBezTo>
                    <a:pt x="245" y="1383"/>
                    <a:pt x="245" y="1383"/>
                    <a:pt x="245" y="1383"/>
                  </a:cubicBezTo>
                  <a:cubicBezTo>
                    <a:pt x="232" y="1399"/>
                    <a:pt x="234" y="1423"/>
                    <a:pt x="250" y="1436"/>
                  </a:cubicBezTo>
                  <a:cubicBezTo>
                    <a:pt x="383" y="1574"/>
                    <a:pt x="383" y="1574"/>
                    <a:pt x="383" y="1574"/>
                  </a:cubicBezTo>
                  <a:cubicBezTo>
                    <a:pt x="398" y="1587"/>
                    <a:pt x="422" y="1588"/>
                    <a:pt x="439" y="1575"/>
                  </a:cubicBezTo>
                  <a:cubicBezTo>
                    <a:pt x="536" y="1498"/>
                    <a:pt x="536" y="1498"/>
                    <a:pt x="536" y="1498"/>
                  </a:cubicBezTo>
                  <a:cubicBezTo>
                    <a:pt x="543" y="1493"/>
                    <a:pt x="551" y="1490"/>
                    <a:pt x="560" y="1490"/>
                  </a:cubicBezTo>
                  <a:close/>
                  <a:moveTo>
                    <a:pt x="914" y="1260"/>
                  </a:moveTo>
                  <a:cubicBezTo>
                    <a:pt x="720" y="1260"/>
                    <a:pt x="562" y="1102"/>
                    <a:pt x="562" y="909"/>
                  </a:cubicBezTo>
                  <a:cubicBezTo>
                    <a:pt x="563" y="715"/>
                    <a:pt x="720" y="557"/>
                    <a:pt x="914" y="557"/>
                  </a:cubicBezTo>
                  <a:cubicBezTo>
                    <a:pt x="914" y="557"/>
                    <a:pt x="914" y="557"/>
                    <a:pt x="914" y="557"/>
                  </a:cubicBezTo>
                  <a:cubicBezTo>
                    <a:pt x="1108" y="557"/>
                    <a:pt x="1265" y="715"/>
                    <a:pt x="1265" y="909"/>
                  </a:cubicBezTo>
                  <a:cubicBezTo>
                    <a:pt x="1265" y="1102"/>
                    <a:pt x="1108" y="1260"/>
                    <a:pt x="914" y="1260"/>
                  </a:cubicBezTo>
                  <a:close/>
                  <a:moveTo>
                    <a:pt x="914" y="633"/>
                  </a:moveTo>
                  <a:cubicBezTo>
                    <a:pt x="762" y="634"/>
                    <a:pt x="639" y="757"/>
                    <a:pt x="639" y="909"/>
                  </a:cubicBezTo>
                  <a:cubicBezTo>
                    <a:pt x="639" y="1060"/>
                    <a:pt x="762" y="1184"/>
                    <a:pt x="914" y="1184"/>
                  </a:cubicBezTo>
                  <a:cubicBezTo>
                    <a:pt x="1065" y="1184"/>
                    <a:pt x="1189" y="1060"/>
                    <a:pt x="1189" y="909"/>
                  </a:cubicBezTo>
                  <a:cubicBezTo>
                    <a:pt x="1189" y="757"/>
                    <a:pt x="1065" y="633"/>
                    <a:pt x="914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330">
              <a:extLst>
                <a:ext uri="{FF2B5EF4-FFF2-40B4-BE49-F238E27FC236}">
                  <a16:creationId xmlns:a16="http://schemas.microsoft.com/office/drawing/2014/main" id="{08AF31E8-A86D-4DC6-A677-F85860AA6C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67213" y="1947863"/>
              <a:ext cx="3365500" cy="3359150"/>
            </a:xfrm>
            <a:custGeom>
              <a:avLst/>
              <a:gdLst>
                <a:gd name="T0" fmla="*/ 623 w 1534"/>
                <a:gd name="T1" fmla="*/ 1378 h 1531"/>
                <a:gd name="T2" fmla="*/ 323 w 1534"/>
                <a:gd name="T3" fmla="*/ 1391 h 1531"/>
                <a:gd name="T4" fmla="*/ 239 w 1534"/>
                <a:gd name="T5" fmla="*/ 1098 h 1531"/>
                <a:gd name="T6" fmla="*/ 17 w 1534"/>
                <a:gd name="T7" fmla="*/ 897 h 1531"/>
                <a:gd name="T8" fmla="*/ 158 w 1534"/>
                <a:gd name="T9" fmla="*/ 633 h 1531"/>
                <a:gd name="T10" fmla="*/ 148 w 1534"/>
                <a:gd name="T11" fmla="*/ 331 h 1531"/>
                <a:gd name="T12" fmla="*/ 430 w 1534"/>
                <a:gd name="T13" fmla="*/ 239 h 1531"/>
                <a:gd name="T14" fmla="*/ 642 w 1534"/>
                <a:gd name="T15" fmla="*/ 18 h 1531"/>
                <a:gd name="T16" fmla="*/ 907 w 1534"/>
                <a:gd name="T17" fmla="*/ 153 h 1531"/>
                <a:gd name="T18" fmla="*/ 1209 w 1534"/>
                <a:gd name="T19" fmla="*/ 153 h 1531"/>
                <a:gd name="T20" fmla="*/ 1303 w 1534"/>
                <a:gd name="T21" fmla="*/ 432 h 1531"/>
                <a:gd name="T22" fmla="*/ 1514 w 1534"/>
                <a:gd name="T23" fmla="*/ 637 h 1531"/>
                <a:gd name="T24" fmla="*/ 1382 w 1534"/>
                <a:gd name="T25" fmla="*/ 905 h 1531"/>
                <a:gd name="T26" fmla="*/ 1389 w 1534"/>
                <a:gd name="T27" fmla="*/ 1208 h 1531"/>
                <a:gd name="T28" fmla="*/ 1098 w 1534"/>
                <a:gd name="T29" fmla="*/ 1296 h 1531"/>
                <a:gd name="T30" fmla="*/ 890 w 1534"/>
                <a:gd name="T31" fmla="*/ 1518 h 1531"/>
                <a:gd name="T32" fmla="*/ 521 w 1534"/>
                <a:gd name="T33" fmla="*/ 1264 h 1531"/>
                <a:gd name="T34" fmla="*/ 693 w 1534"/>
                <a:gd name="T35" fmla="*/ 1338 h 1531"/>
                <a:gd name="T36" fmla="*/ 885 w 1534"/>
                <a:gd name="T37" fmla="*/ 1442 h 1531"/>
                <a:gd name="T38" fmla="*/ 949 w 1534"/>
                <a:gd name="T39" fmla="*/ 1279 h 1531"/>
                <a:gd name="T40" fmla="*/ 1191 w 1534"/>
                <a:gd name="T41" fmla="*/ 1266 h 1531"/>
                <a:gd name="T42" fmla="*/ 1334 w 1534"/>
                <a:gd name="T43" fmla="*/ 1103 h 1531"/>
                <a:gd name="T44" fmla="*/ 1312 w 1534"/>
                <a:gd name="T45" fmla="*/ 866 h 1531"/>
                <a:gd name="T46" fmla="*/ 1451 w 1534"/>
                <a:gd name="T47" fmla="*/ 777 h 1531"/>
                <a:gd name="T48" fmla="*/ 1323 w 1534"/>
                <a:gd name="T49" fmla="*/ 601 h 1531"/>
                <a:gd name="T50" fmla="*/ 1225 w 1534"/>
                <a:gd name="T51" fmla="*/ 411 h 1531"/>
                <a:gd name="T52" fmla="*/ 1261 w 1534"/>
                <a:gd name="T53" fmla="*/ 295 h 1531"/>
                <a:gd name="T54" fmla="*/ 1047 w 1534"/>
                <a:gd name="T55" fmla="*/ 261 h 1531"/>
                <a:gd name="T56" fmla="*/ 837 w 1534"/>
                <a:gd name="T57" fmla="*/ 193 h 1531"/>
                <a:gd name="T58" fmla="*/ 647 w 1534"/>
                <a:gd name="T59" fmla="*/ 94 h 1531"/>
                <a:gd name="T60" fmla="*/ 584 w 1534"/>
                <a:gd name="T61" fmla="*/ 245 h 1531"/>
                <a:gd name="T62" fmla="*/ 344 w 1534"/>
                <a:gd name="T63" fmla="*/ 273 h 1531"/>
                <a:gd name="T64" fmla="*/ 203 w 1534"/>
                <a:gd name="T65" fmla="*/ 436 h 1531"/>
                <a:gd name="T66" fmla="*/ 228 w 1534"/>
                <a:gd name="T67" fmla="*/ 672 h 1531"/>
                <a:gd name="T68" fmla="*/ 83 w 1534"/>
                <a:gd name="T69" fmla="*/ 762 h 1531"/>
                <a:gd name="T70" fmla="*/ 220 w 1534"/>
                <a:gd name="T71" fmla="*/ 935 h 1531"/>
                <a:gd name="T72" fmla="*/ 317 w 1534"/>
                <a:gd name="T73" fmla="*/ 1119 h 1531"/>
                <a:gd name="T74" fmla="*/ 374 w 1534"/>
                <a:gd name="T75" fmla="*/ 1335 h 1531"/>
                <a:gd name="T76" fmla="*/ 521 w 1534"/>
                <a:gd name="T77" fmla="*/ 1264 h 1531"/>
                <a:gd name="T78" fmla="*/ 475 w 1534"/>
                <a:gd name="T79" fmla="*/ 791 h 1531"/>
                <a:gd name="T80" fmla="*/ 794 w 1534"/>
                <a:gd name="T81" fmla="*/ 1059 h 1531"/>
                <a:gd name="T82" fmla="*/ 769 w 1534"/>
                <a:gd name="T83" fmla="*/ 547 h 1531"/>
                <a:gd name="T84" fmla="*/ 628 w 1534"/>
                <a:gd name="T85" fmla="*/ 933 h 1531"/>
                <a:gd name="T86" fmla="*/ 791 w 1534"/>
                <a:gd name="T87" fmla="*/ 983 h 1531"/>
                <a:gd name="T88" fmla="*/ 769 w 1534"/>
                <a:gd name="T89" fmla="*/ 547 h 1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34" h="1531">
                  <a:moveTo>
                    <a:pt x="748" y="1531"/>
                  </a:moveTo>
                  <a:cubicBezTo>
                    <a:pt x="693" y="1531"/>
                    <a:pt x="645" y="1491"/>
                    <a:pt x="636" y="1435"/>
                  </a:cubicBezTo>
                  <a:cubicBezTo>
                    <a:pt x="623" y="1378"/>
                    <a:pt x="623" y="1378"/>
                    <a:pt x="623" y="1378"/>
                  </a:cubicBezTo>
                  <a:cubicBezTo>
                    <a:pt x="591" y="1371"/>
                    <a:pt x="559" y="1361"/>
                    <a:pt x="528" y="1348"/>
                  </a:cubicBezTo>
                  <a:cubicBezTo>
                    <a:pt x="481" y="1392"/>
                    <a:pt x="481" y="1392"/>
                    <a:pt x="481" y="1392"/>
                  </a:cubicBezTo>
                  <a:cubicBezTo>
                    <a:pt x="437" y="1434"/>
                    <a:pt x="368" y="1434"/>
                    <a:pt x="323" y="1391"/>
                  </a:cubicBezTo>
                  <a:cubicBezTo>
                    <a:pt x="225" y="1308"/>
                    <a:pt x="225" y="1308"/>
                    <a:pt x="225" y="1308"/>
                  </a:cubicBezTo>
                  <a:cubicBezTo>
                    <a:pt x="177" y="1271"/>
                    <a:pt x="168" y="1202"/>
                    <a:pt x="204" y="1152"/>
                  </a:cubicBezTo>
                  <a:cubicBezTo>
                    <a:pt x="239" y="1098"/>
                    <a:pt x="239" y="1098"/>
                    <a:pt x="239" y="1098"/>
                  </a:cubicBezTo>
                  <a:cubicBezTo>
                    <a:pt x="222" y="1070"/>
                    <a:pt x="207" y="1041"/>
                    <a:pt x="195" y="1011"/>
                  </a:cubicBezTo>
                  <a:cubicBezTo>
                    <a:pt x="132" y="1011"/>
                    <a:pt x="132" y="1011"/>
                    <a:pt x="132" y="1011"/>
                  </a:cubicBezTo>
                  <a:cubicBezTo>
                    <a:pt x="69" y="1011"/>
                    <a:pt x="17" y="960"/>
                    <a:pt x="17" y="897"/>
                  </a:cubicBezTo>
                  <a:cubicBezTo>
                    <a:pt x="7" y="769"/>
                    <a:pt x="7" y="769"/>
                    <a:pt x="7" y="769"/>
                  </a:cubicBezTo>
                  <a:cubicBezTo>
                    <a:pt x="0" y="710"/>
                    <a:pt x="42" y="654"/>
                    <a:pt x="102" y="644"/>
                  </a:cubicBezTo>
                  <a:cubicBezTo>
                    <a:pt x="158" y="633"/>
                    <a:pt x="158" y="633"/>
                    <a:pt x="158" y="633"/>
                  </a:cubicBezTo>
                  <a:cubicBezTo>
                    <a:pt x="165" y="599"/>
                    <a:pt x="176" y="565"/>
                    <a:pt x="189" y="532"/>
                  </a:cubicBezTo>
                  <a:cubicBezTo>
                    <a:pt x="148" y="489"/>
                    <a:pt x="148" y="489"/>
                    <a:pt x="148" y="489"/>
                  </a:cubicBezTo>
                  <a:cubicBezTo>
                    <a:pt x="105" y="445"/>
                    <a:pt x="105" y="375"/>
                    <a:pt x="148" y="331"/>
                  </a:cubicBezTo>
                  <a:cubicBezTo>
                    <a:pt x="231" y="232"/>
                    <a:pt x="231" y="232"/>
                    <a:pt x="231" y="232"/>
                  </a:cubicBezTo>
                  <a:cubicBezTo>
                    <a:pt x="268" y="184"/>
                    <a:pt x="337" y="174"/>
                    <a:pt x="387" y="210"/>
                  </a:cubicBezTo>
                  <a:cubicBezTo>
                    <a:pt x="430" y="239"/>
                    <a:pt x="430" y="239"/>
                    <a:pt x="430" y="239"/>
                  </a:cubicBezTo>
                  <a:cubicBezTo>
                    <a:pt x="462" y="217"/>
                    <a:pt x="497" y="198"/>
                    <a:pt x="533" y="183"/>
                  </a:cubicBezTo>
                  <a:cubicBezTo>
                    <a:pt x="533" y="133"/>
                    <a:pt x="533" y="133"/>
                    <a:pt x="533" y="133"/>
                  </a:cubicBezTo>
                  <a:cubicBezTo>
                    <a:pt x="533" y="71"/>
                    <a:pt x="581" y="21"/>
                    <a:pt x="642" y="18"/>
                  </a:cubicBezTo>
                  <a:cubicBezTo>
                    <a:pt x="771" y="7"/>
                    <a:pt x="771" y="7"/>
                    <a:pt x="771" y="7"/>
                  </a:cubicBezTo>
                  <a:cubicBezTo>
                    <a:pt x="831" y="0"/>
                    <a:pt x="886" y="42"/>
                    <a:pt x="896" y="103"/>
                  </a:cubicBezTo>
                  <a:cubicBezTo>
                    <a:pt x="907" y="153"/>
                    <a:pt x="907" y="153"/>
                    <a:pt x="907" y="153"/>
                  </a:cubicBezTo>
                  <a:cubicBezTo>
                    <a:pt x="943" y="161"/>
                    <a:pt x="979" y="172"/>
                    <a:pt x="1014" y="187"/>
                  </a:cubicBezTo>
                  <a:cubicBezTo>
                    <a:pt x="1051" y="153"/>
                    <a:pt x="1051" y="153"/>
                    <a:pt x="1051" y="153"/>
                  </a:cubicBezTo>
                  <a:cubicBezTo>
                    <a:pt x="1095" y="111"/>
                    <a:pt x="1164" y="111"/>
                    <a:pt x="1209" y="153"/>
                  </a:cubicBezTo>
                  <a:cubicBezTo>
                    <a:pt x="1309" y="236"/>
                    <a:pt x="1309" y="236"/>
                    <a:pt x="1309" y="236"/>
                  </a:cubicBezTo>
                  <a:cubicBezTo>
                    <a:pt x="1354" y="273"/>
                    <a:pt x="1364" y="338"/>
                    <a:pt x="1332" y="387"/>
                  </a:cubicBezTo>
                  <a:cubicBezTo>
                    <a:pt x="1303" y="432"/>
                    <a:pt x="1303" y="432"/>
                    <a:pt x="1303" y="432"/>
                  </a:cubicBezTo>
                  <a:cubicBezTo>
                    <a:pt x="1321" y="461"/>
                    <a:pt x="1337" y="492"/>
                    <a:pt x="1350" y="525"/>
                  </a:cubicBezTo>
                  <a:cubicBezTo>
                    <a:pt x="1400" y="525"/>
                    <a:pt x="1400" y="525"/>
                    <a:pt x="1400" y="525"/>
                  </a:cubicBezTo>
                  <a:cubicBezTo>
                    <a:pt x="1463" y="528"/>
                    <a:pt x="1511" y="576"/>
                    <a:pt x="1514" y="637"/>
                  </a:cubicBezTo>
                  <a:cubicBezTo>
                    <a:pt x="1527" y="769"/>
                    <a:pt x="1527" y="769"/>
                    <a:pt x="1527" y="769"/>
                  </a:cubicBezTo>
                  <a:cubicBezTo>
                    <a:pt x="1534" y="829"/>
                    <a:pt x="1493" y="885"/>
                    <a:pt x="1432" y="895"/>
                  </a:cubicBezTo>
                  <a:cubicBezTo>
                    <a:pt x="1382" y="905"/>
                    <a:pt x="1382" y="905"/>
                    <a:pt x="1382" y="905"/>
                  </a:cubicBezTo>
                  <a:cubicBezTo>
                    <a:pt x="1374" y="940"/>
                    <a:pt x="1363" y="974"/>
                    <a:pt x="1349" y="1007"/>
                  </a:cubicBezTo>
                  <a:cubicBezTo>
                    <a:pt x="1389" y="1050"/>
                    <a:pt x="1389" y="1050"/>
                    <a:pt x="1389" y="1050"/>
                  </a:cubicBezTo>
                  <a:cubicBezTo>
                    <a:pt x="1431" y="1094"/>
                    <a:pt x="1431" y="1164"/>
                    <a:pt x="1389" y="1208"/>
                  </a:cubicBezTo>
                  <a:cubicBezTo>
                    <a:pt x="1304" y="1308"/>
                    <a:pt x="1304" y="1308"/>
                    <a:pt x="1304" y="1308"/>
                  </a:cubicBezTo>
                  <a:cubicBezTo>
                    <a:pt x="1267" y="1355"/>
                    <a:pt x="1198" y="1365"/>
                    <a:pt x="1148" y="1329"/>
                  </a:cubicBezTo>
                  <a:cubicBezTo>
                    <a:pt x="1098" y="1296"/>
                    <a:pt x="1098" y="1296"/>
                    <a:pt x="1098" y="1296"/>
                  </a:cubicBezTo>
                  <a:cubicBezTo>
                    <a:pt x="1066" y="1314"/>
                    <a:pt x="1033" y="1330"/>
                    <a:pt x="999" y="1343"/>
                  </a:cubicBezTo>
                  <a:cubicBezTo>
                    <a:pt x="999" y="1403"/>
                    <a:pt x="999" y="1403"/>
                    <a:pt x="999" y="1403"/>
                  </a:cubicBezTo>
                  <a:cubicBezTo>
                    <a:pt x="999" y="1465"/>
                    <a:pt x="951" y="1515"/>
                    <a:pt x="890" y="1518"/>
                  </a:cubicBezTo>
                  <a:cubicBezTo>
                    <a:pt x="762" y="1530"/>
                    <a:pt x="762" y="1530"/>
                    <a:pt x="762" y="1530"/>
                  </a:cubicBezTo>
                  <a:cubicBezTo>
                    <a:pt x="757" y="1531"/>
                    <a:pt x="753" y="1531"/>
                    <a:pt x="748" y="1531"/>
                  </a:cubicBezTo>
                  <a:close/>
                  <a:moveTo>
                    <a:pt x="521" y="1264"/>
                  </a:moveTo>
                  <a:cubicBezTo>
                    <a:pt x="526" y="1264"/>
                    <a:pt x="532" y="1266"/>
                    <a:pt x="537" y="1268"/>
                  </a:cubicBezTo>
                  <a:cubicBezTo>
                    <a:pt x="577" y="1287"/>
                    <a:pt x="619" y="1300"/>
                    <a:pt x="662" y="1309"/>
                  </a:cubicBezTo>
                  <a:cubicBezTo>
                    <a:pt x="677" y="1311"/>
                    <a:pt x="689" y="1323"/>
                    <a:pt x="693" y="1338"/>
                  </a:cubicBezTo>
                  <a:cubicBezTo>
                    <a:pt x="711" y="1420"/>
                    <a:pt x="711" y="1420"/>
                    <a:pt x="711" y="1420"/>
                  </a:cubicBezTo>
                  <a:cubicBezTo>
                    <a:pt x="715" y="1443"/>
                    <a:pt x="733" y="1457"/>
                    <a:pt x="754" y="1454"/>
                  </a:cubicBezTo>
                  <a:cubicBezTo>
                    <a:pt x="885" y="1442"/>
                    <a:pt x="885" y="1442"/>
                    <a:pt x="885" y="1442"/>
                  </a:cubicBezTo>
                  <a:cubicBezTo>
                    <a:pt x="907" y="1441"/>
                    <a:pt x="923" y="1424"/>
                    <a:pt x="923" y="1404"/>
                  </a:cubicBezTo>
                  <a:cubicBezTo>
                    <a:pt x="923" y="1316"/>
                    <a:pt x="923" y="1316"/>
                    <a:pt x="923" y="1316"/>
                  </a:cubicBezTo>
                  <a:cubicBezTo>
                    <a:pt x="923" y="1299"/>
                    <a:pt x="933" y="1284"/>
                    <a:pt x="949" y="1279"/>
                  </a:cubicBezTo>
                  <a:cubicBezTo>
                    <a:pt x="994" y="1265"/>
                    <a:pt x="1038" y="1244"/>
                    <a:pt x="1078" y="1218"/>
                  </a:cubicBezTo>
                  <a:cubicBezTo>
                    <a:pt x="1091" y="1210"/>
                    <a:pt x="1107" y="1210"/>
                    <a:pt x="1119" y="1219"/>
                  </a:cubicBezTo>
                  <a:cubicBezTo>
                    <a:pt x="1191" y="1266"/>
                    <a:pt x="1191" y="1266"/>
                    <a:pt x="1191" y="1266"/>
                  </a:cubicBezTo>
                  <a:cubicBezTo>
                    <a:pt x="1209" y="1279"/>
                    <a:pt x="1232" y="1276"/>
                    <a:pt x="1245" y="1260"/>
                  </a:cubicBezTo>
                  <a:cubicBezTo>
                    <a:pt x="1332" y="1157"/>
                    <a:pt x="1332" y="1157"/>
                    <a:pt x="1332" y="1157"/>
                  </a:cubicBezTo>
                  <a:cubicBezTo>
                    <a:pt x="1348" y="1141"/>
                    <a:pt x="1348" y="1118"/>
                    <a:pt x="1334" y="1103"/>
                  </a:cubicBezTo>
                  <a:cubicBezTo>
                    <a:pt x="1275" y="1041"/>
                    <a:pt x="1275" y="1041"/>
                    <a:pt x="1275" y="1041"/>
                  </a:cubicBezTo>
                  <a:cubicBezTo>
                    <a:pt x="1265" y="1029"/>
                    <a:pt x="1262" y="1012"/>
                    <a:pt x="1269" y="998"/>
                  </a:cubicBezTo>
                  <a:cubicBezTo>
                    <a:pt x="1289" y="956"/>
                    <a:pt x="1303" y="912"/>
                    <a:pt x="1312" y="866"/>
                  </a:cubicBezTo>
                  <a:cubicBezTo>
                    <a:pt x="1314" y="851"/>
                    <a:pt x="1326" y="839"/>
                    <a:pt x="1341" y="836"/>
                  </a:cubicBezTo>
                  <a:cubicBezTo>
                    <a:pt x="1418" y="820"/>
                    <a:pt x="1418" y="820"/>
                    <a:pt x="1418" y="820"/>
                  </a:cubicBezTo>
                  <a:cubicBezTo>
                    <a:pt x="1440" y="816"/>
                    <a:pt x="1454" y="797"/>
                    <a:pt x="1451" y="777"/>
                  </a:cubicBezTo>
                  <a:cubicBezTo>
                    <a:pt x="1438" y="643"/>
                    <a:pt x="1438" y="643"/>
                    <a:pt x="1438" y="643"/>
                  </a:cubicBezTo>
                  <a:cubicBezTo>
                    <a:pt x="1437" y="619"/>
                    <a:pt x="1420" y="602"/>
                    <a:pt x="1398" y="601"/>
                  </a:cubicBezTo>
                  <a:cubicBezTo>
                    <a:pt x="1323" y="601"/>
                    <a:pt x="1323" y="601"/>
                    <a:pt x="1323" y="601"/>
                  </a:cubicBezTo>
                  <a:cubicBezTo>
                    <a:pt x="1307" y="601"/>
                    <a:pt x="1292" y="591"/>
                    <a:pt x="1287" y="575"/>
                  </a:cubicBezTo>
                  <a:cubicBezTo>
                    <a:pt x="1272" y="532"/>
                    <a:pt x="1251" y="491"/>
                    <a:pt x="1225" y="454"/>
                  </a:cubicBezTo>
                  <a:cubicBezTo>
                    <a:pt x="1216" y="441"/>
                    <a:pt x="1216" y="424"/>
                    <a:pt x="1225" y="411"/>
                  </a:cubicBezTo>
                  <a:cubicBezTo>
                    <a:pt x="1268" y="345"/>
                    <a:pt x="1268" y="345"/>
                    <a:pt x="1268" y="345"/>
                  </a:cubicBezTo>
                  <a:cubicBezTo>
                    <a:pt x="1279" y="329"/>
                    <a:pt x="1276" y="308"/>
                    <a:pt x="1261" y="295"/>
                  </a:cubicBezTo>
                  <a:cubicBezTo>
                    <a:pt x="1261" y="295"/>
                    <a:pt x="1261" y="295"/>
                    <a:pt x="1261" y="295"/>
                  </a:cubicBezTo>
                  <a:cubicBezTo>
                    <a:pt x="1158" y="210"/>
                    <a:pt x="1158" y="210"/>
                    <a:pt x="1158" y="210"/>
                  </a:cubicBezTo>
                  <a:cubicBezTo>
                    <a:pt x="1142" y="194"/>
                    <a:pt x="1118" y="194"/>
                    <a:pt x="1103" y="208"/>
                  </a:cubicBezTo>
                  <a:cubicBezTo>
                    <a:pt x="1047" y="261"/>
                    <a:pt x="1047" y="261"/>
                    <a:pt x="1047" y="261"/>
                  </a:cubicBezTo>
                  <a:cubicBezTo>
                    <a:pt x="1036" y="271"/>
                    <a:pt x="1019" y="274"/>
                    <a:pt x="1005" y="267"/>
                  </a:cubicBezTo>
                  <a:cubicBezTo>
                    <a:pt x="961" y="246"/>
                    <a:pt x="915" y="231"/>
                    <a:pt x="868" y="223"/>
                  </a:cubicBezTo>
                  <a:cubicBezTo>
                    <a:pt x="853" y="220"/>
                    <a:pt x="840" y="208"/>
                    <a:pt x="837" y="193"/>
                  </a:cubicBezTo>
                  <a:cubicBezTo>
                    <a:pt x="821" y="117"/>
                    <a:pt x="821" y="117"/>
                    <a:pt x="821" y="117"/>
                  </a:cubicBezTo>
                  <a:cubicBezTo>
                    <a:pt x="818" y="95"/>
                    <a:pt x="799" y="82"/>
                    <a:pt x="779" y="83"/>
                  </a:cubicBezTo>
                  <a:cubicBezTo>
                    <a:pt x="647" y="94"/>
                    <a:pt x="647" y="94"/>
                    <a:pt x="647" y="94"/>
                  </a:cubicBezTo>
                  <a:cubicBezTo>
                    <a:pt x="625" y="95"/>
                    <a:pt x="609" y="112"/>
                    <a:pt x="609" y="133"/>
                  </a:cubicBezTo>
                  <a:cubicBezTo>
                    <a:pt x="609" y="209"/>
                    <a:pt x="609" y="209"/>
                    <a:pt x="609" y="209"/>
                  </a:cubicBezTo>
                  <a:cubicBezTo>
                    <a:pt x="609" y="225"/>
                    <a:pt x="599" y="239"/>
                    <a:pt x="584" y="245"/>
                  </a:cubicBezTo>
                  <a:cubicBezTo>
                    <a:pt x="538" y="262"/>
                    <a:pt x="494" y="286"/>
                    <a:pt x="453" y="316"/>
                  </a:cubicBezTo>
                  <a:cubicBezTo>
                    <a:pt x="440" y="326"/>
                    <a:pt x="423" y="326"/>
                    <a:pt x="409" y="317"/>
                  </a:cubicBezTo>
                  <a:cubicBezTo>
                    <a:pt x="344" y="273"/>
                    <a:pt x="344" y="273"/>
                    <a:pt x="344" y="273"/>
                  </a:cubicBezTo>
                  <a:cubicBezTo>
                    <a:pt x="326" y="260"/>
                    <a:pt x="303" y="264"/>
                    <a:pt x="290" y="280"/>
                  </a:cubicBezTo>
                  <a:cubicBezTo>
                    <a:pt x="205" y="382"/>
                    <a:pt x="205" y="382"/>
                    <a:pt x="205" y="382"/>
                  </a:cubicBezTo>
                  <a:cubicBezTo>
                    <a:pt x="189" y="398"/>
                    <a:pt x="189" y="422"/>
                    <a:pt x="203" y="436"/>
                  </a:cubicBezTo>
                  <a:cubicBezTo>
                    <a:pt x="261" y="498"/>
                    <a:pt x="261" y="498"/>
                    <a:pt x="261" y="498"/>
                  </a:cubicBezTo>
                  <a:cubicBezTo>
                    <a:pt x="272" y="509"/>
                    <a:pt x="275" y="525"/>
                    <a:pt x="268" y="539"/>
                  </a:cubicBezTo>
                  <a:cubicBezTo>
                    <a:pt x="250" y="582"/>
                    <a:pt x="236" y="626"/>
                    <a:pt x="228" y="672"/>
                  </a:cubicBezTo>
                  <a:cubicBezTo>
                    <a:pt x="226" y="687"/>
                    <a:pt x="214" y="700"/>
                    <a:pt x="198" y="703"/>
                  </a:cubicBezTo>
                  <a:cubicBezTo>
                    <a:pt x="116" y="719"/>
                    <a:pt x="116" y="719"/>
                    <a:pt x="116" y="719"/>
                  </a:cubicBezTo>
                  <a:cubicBezTo>
                    <a:pt x="94" y="723"/>
                    <a:pt x="80" y="742"/>
                    <a:pt x="83" y="762"/>
                  </a:cubicBezTo>
                  <a:cubicBezTo>
                    <a:pt x="93" y="894"/>
                    <a:pt x="93" y="894"/>
                    <a:pt x="93" y="894"/>
                  </a:cubicBezTo>
                  <a:cubicBezTo>
                    <a:pt x="94" y="918"/>
                    <a:pt x="111" y="935"/>
                    <a:pt x="132" y="935"/>
                  </a:cubicBezTo>
                  <a:cubicBezTo>
                    <a:pt x="220" y="935"/>
                    <a:pt x="220" y="935"/>
                    <a:pt x="220" y="935"/>
                  </a:cubicBezTo>
                  <a:cubicBezTo>
                    <a:pt x="236" y="935"/>
                    <a:pt x="251" y="945"/>
                    <a:pt x="256" y="960"/>
                  </a:cubicBezTo>
                  <a:cubicBezTo>
                    <a:pt x="272" y="1001"/>
                    <a:pt x="292" y="1040"/>
                    <a:pt x="316" y="1076"/>
                  </a:cubicBezTo>
                  <a:cubicBezTo>
                    <a:pt x="325" y="1089"/>
                    <a:pt x="325" y="1106"/>
                    <a:pt x="317" y="1119"/>
                  </a:cubicBezTo>
                  <a:cubicBezTo>
                    <a:pt x="267" y="1195"/>
                    <a:pt x="267" y="1195"/>
                    <a:pt x="267" y="1195"/>
                  </a:cubicBezTo>
                  <a:cubicBezTo>
                    <a:pt x="254" y="1213"/>
                    <a:pt x="257" y="1236"/>
                    <a:pt x="273" y="1249"/>
                  </a:cubicBezTo>
                  <a:cubicBezTo>
                    <a:pt x="374" y="1335"/>
                    <a:pt x="374" y="1335"/>
                    <a:pt x="374" y="1335"/>
                  </a:cubicBezTo>
                  <a:cubicBezTo>
                    <a:pt x="391" y="1350"/>
                    <a:pt x="414" y="1350"/>
                    <a:pt x="429" y="1336"/>
                  </a:cubicBezTo>
                  <a:cubicBezTo>
                    <a:pt x="495" y="1275"/>
                    <a:pt x="495" y="1275"/>
                    <a:pt x="495" y="1275"/>
                  </a:cubicBezTo>
                  <a:cubicBezTo>
                    <a:pt x="502" y="1268"/>
                    <a:pt x="511" y="1264"/>
                    <a:pt x="521" y="1264"/>
                  </a:cubicBezTo>
                  <a:close/>
                  <a:moveTo>
                    <a:pt x="768" y="1061"/>
                  </a:moveTo>
                  <a:cubicBezTo>
                    <a:pt x="699" y="1061"/>
                    <a:pt x="632" y="1036"/>
                    <a:pt x="579" y="991"/>
                  </a:cubicBezTo>
                  <a:cubicBezTo>
                    <a:pt x="518" y="941"/>
                    <a:pt x="481" y="869"/>
                    <a:pt x="475" y="791"/>
                  </a:cubicBezTo>
                  <a:cubicBezTo>
                    <a:pt x="461" y="629"/>
                    <a:pt x="581" y="486"/>
                    <a:pt x="743" y="472"/>
                  </a:cubicBezTo>
                  <a:cubicBezTo>
                    <a:pt x="906" y="458"/>
                    <a:pt x="1048" y="578"/>
                    <a:pt x="1062" y="740"/>
                  </a:cubicBezTo>
                  <a:cubicBezTo>
                    <a:pt x="1076" y="903"/>
                    <a:pt x="956" y="1046"/>
                    <a:pt x="794" y="1059"/>
                  </a:cubicBezTo>
                  <a:cubicBezTo>
                    <a:pt x="794" y="1059"/>
                    <a:pt x="794" y="1059"/>
                    <a:pt x="794" y="1059"/>
                  </a:cubicBezTo>
                  <a:cubicBezTo>
                    <a:pt x="785" y="1060"/>
                    <a:pt x="777" y="1061"/>
                    <a:pt x="768" y="1061"/>
                  </a:cubicBezTo>
                  <a:close/>
                  <a:moveTo>
                    <a:pt x="769" y="547"/>
                  </a:moveTo>
                  <a:cubicBezTo>
                    <a:pt x="762" y="547"/>
                    <a:pt x="756" y="547"/>
                    <a:pt x="750" y="548"/>
                  </a:cubicBezTo>
                  <a:cubicBezTo>
                    <a:pt x="630" y="558"/>
                    <a:pt x="540" y="664"/>
                    <a:pt x="551" y="784"/>
                  </a:cubicBezTo>
                  <a:cubicBezTo>
                    <a:pt x="556" y="842"/>
                    <a:pt x="583" y="895"/>
                    <a:pt x="628" y="933"/>
                  </a:cubicBezTo>
                  <a:cubicBezTo>
                    <a:pt x="672" y="970"/>
                    <a:pt x="730" y="988"/>
                    <a:pt x="787" y="983"/>
                  </a:cubicBezTo>
                  <a:cubicBezTo>
                    <a:pt x="788" y="983"/>
                    <a:pt x="789" y="983"/>
                    <a:pt x="791" y="983"/>
                  </a:cubicBezTo>
                  <a:cubicBezTo>
                    <a:pt x="791" y="983"/>
                    <a:pt x="791" y="983"/>
                    <a:pt x="791" y="983"/>
                  </a:cubicBezTo>
                  <a:cubicBezTo>
                    <a:pt x="846" y="978"/>
                    <a:pt x="898" y="951"/>
                    <a:pt x="936" y="907"/>
                  </a:cubicBezTo>
                  <a:cubicBezTo>
                    <a:pt x="973" y="862"/>
                    <a:pt x="991" y="806"/>
                    <a:pt x="986" y="748"/>
                  </a:cubicBezTo>
                  <a:cubicBezTo>
                    <a:pt x="976" y="633"/>
                    <a:pt x="881" y="547"/>
                    <a:pt x="769" y="5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331">
              <a:extLst>
                <a:ext uri="{FF2B5EF4-FFF2-40B4-BE49-F238E27FC236}">
                  <a16:creationId xmlns:a16="http://schemas.microsoft.com/office/drawing/2014/main" id="{55E7C341-EBDF-4B00-AA4D-0B9B3EA63B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16113" y="4129088"/>
              <a:ext cx="2738437" cy="2730500"/>
            </a:xfrm>
            <a:custGeom>
              <a:avLst/>
              <a:gdLst>
                <a:gd name="T0" fmla="*/ 573 w 1248"/>
                <a:gd name="T1" fmla="*/ 1245 h 1245"/>
                <a:gd name="T2" fmla="*/ 454 w 1248"/>
                <a:gd name="T3" fmla="*/ 1103 h 1245"/>
                <a:gd name="T4" fmla="*/ 203 w 1248"/>
                <a:gd name="T5" fmla="*/ 1083 h 1245"/>
                <a:gd name="T6" fmla="*/ 163 w 1248"/>
                <a:gd name="T7" fmla="*/ 843 h 1245"/>
                <a:gd name="T8" fmla="*/ 0 w 1248"/>
                <a:gd name="T9" fmla="*/ 661 h 1245"/>
                <a:gd name="T10" fmla="*/ 108 w 1248"/>
                <a:gd name="T11" fmla="*/ 465 h 1245"/>
                <a:gd name="T12" fmla="*/ 148 w 1248"/>
                <a:gd name="T13" fmla="*/ 370 h 1245"/>
                <a:gd name="T14" fmla="*/ 374 w 1248"/>
                <a:gd name="T15" fmla="*/ 151 h 1245"/>
                <a:gd name="T16" fmla="*/ 480 w 1248"/>
                <a:gd name="T17" fmla="*/ 103 h 1245"/>
                <a:gd name="T18" fmla="*/ 677 w 1248"/>
                <a:gd name="T19" fmla="*/ 1 h 1245"/>
                <a:gd name="T20" fmla="*/ 870 w 1248"/>
                <a:gd name="T21" fmla="*/ 164 h 1245"/>
                <a:gd name="T22" fmla="*/ 1099 w 1248"/>
                <a:gd name="T23" fmla="*/ 228 h 1245"/>
                <a:gd name="T24" fmla="*/ 1118 w 1248"/>
                <a:gd name="T25" fmla="*/ 477 h 1245"/>
                <a:gd name="T26" fmla="*/ 1247 w 1248"/>
                <a:gd name="T27" fmla="*/ 675 h 1245"/>
                <a:gd name="T28" fmla="*/ 1083 w 1248"/>
                <a:gd name="T29" fmla="*/ 865 h 1245"/>
                <a:gd name="T30" fmla="*/ 1028 w 1248"/>
                <a:gd name="T31" fmla="*/ 1093 h 1245"/>
                <a:gd name="T32" fmla="*/ 771 w 1248"/>
                <a:gd name="T33" fmla="*/ 1110 h 1245"/>
                <a:gd name="T34" fmla="*/ 572 w 1248"/>
                <a:gd name="T35" fmla="*/ 1168 h 1245"/>
                <a:gd name="T36" fmla="*/ 691 w 1248"/>
                <a:gd name="T37" fmla="*/ 1134 h 1245"/>
                <a:gd name="T38" fmla="*/ 834 w 1248"/>
                <a:gd name="T39" fmla="*/ 1002 h 1245"/>
                <a:gd name="T40" fmla="*/ 973 w 1248"/>
                <a:gd name="T41" fmla="*/ 1040 h 1245"/>
                <a:gd name="T42" fmla="*/ 1007 w 1248"/>
                <a:gd name="T43" fmla="*/ 891 h 1245"/>
                <a:gd name="T44" fmla="*/ 1081 w 1248"/>
                <a:gd name="T45" fmla="*/ 718 h 1245"/>
                <a:gd name="T46" fmla="*/ 1171 w 1248"/>
                <a:gd name="T47" fmla="*/ 594 h 1245"/>
                <a:gd name="T48" fmla="*/ 1051 w 1248"/>
                <a:gd name="T49" fmla="*/ 520 h 1245"/>
                <a:gd name="T50" fmla="*/ 1047 w 1248"/>
                <a:gd name="T51" fmla="*/ 337 h 1245"/>
                <a:gd name="T52" fmla="*/ 933 w 1248"/>
                <a:gd name="T53" fmla="*/ 212 h 1245"/>
                <a:gd name="T54" fmla="*/ 747 w 1248"/>
                <a:gd name="T55" fmla="*/ 196 h 1245"/>
                <a:gd name="T56" fmla="*/ 677 w 1248"/>
                <a:gd name="T57" fmla="*/ 77 h 1245"/>
                <a:gd name="T58" fmla="*/ 594 w 1248"/>
                <a:gd name="T59" fmla="*/ 77 h 1245"/>
                <a:gd name="T60" fmla="*/ 521 w 1248"/>
                <a:gd name="T61" fmla="*/ 194 h 1245"/>
                <a:gd name="T62" fmla="*/ 329 w 1248"/>
                <a:gd name="T63" fmla="*/ 213 h 1245"/>
                <a:gd name="T64" fmla="*/ 207 w 1248"/>
                <a:gd name="T65" fmla="*/ 322 h 1245"/>
                <a:gd name="T66" fmla="*/ 204 w 1248"/>
                <a:gd name="T67" fmla="*/ 511 h 1245"/>
                <a:gd name="T68" fmla="*/ 77 w 1248"/>
                <a:gd name="T69" fmla="*/ 580 h 1245"/>
                <a:gd name="T70" fmla="*/ 172 w 1248"/>
                <a:gd name="T71" fmla="*/ 707 h 1245"/>
                <a:gd name="T72" fmla="*/ 238 w 1248"/>
                <a:gd name="T73" fmla="*/ 871 h 1245"/>
                <a:gd name="T74" fmla="*/ 258 w 1248"/>
                <a:gd name="T75" fmla="*/ 1031 h 1245"/>
                <a:gd name="T76" fmla="*/ 403 w 1248"/>
                <a:gd name="T77" fmla="*/ 995 h 1245"/>
                <a:gd name="T78" fmla="*/ 534 w 1248"/>
                <a:gd name="T79" fmla="*/ 1131 h 1245"/>
                <a:gd name="T80" fmla="*/ 624 w 1248"/>
                <a:gd name="T81" fmla="*/ 866 h 1245"/>
                <a:gd name="T82" fmla="*/ 624 w 1248"/>
                <a:gd name="T83" fmla="*/ 371 h 1245"/>
                <a:gd name="T84" fmla="*/ 624 w 1248"/>
                <a:gd name="T85" fmla="*/ 866 h 1245"/>
                <a:gd name="T86" fmla="*/ 620 w 1248"/>
                <a:gd name="T87" fmla="*/ 790 h 1245"/>
                <a:gd name="T88" fmla="*/ 629 w 1248"/>
                <a:gd name="T89" fmla="*/ 448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48" h="1245">
                  <a:moveTo>
                    <a:pt x="653" y="1245"/>
                  </a:moveTo>
                  <a:cubicBezTo>
                    <a:pt x="653" y="1245"/>
                    <a:pt x="653" y="1245"/>
                    <a:pt x="653" y="1245"/>
                  </a:cubicBezTo>
                  <a:cubicBezTo>
                    <a:pt x="573" y="1245"/>
                    <a:pt x="573" y="1245"/>
                    <a:pt x="573" y="1245"/>
                  </a:cubicBezTo>
                  <a:cubicBezTo>
                    <a:pt x="572" y="1245"/>
                    <a:pt x="572" y="1245"/>
                    <a:pt x="572" y="1245"/>
                  </a:cubicBezTo>
                  <a:cubicBezTo>
                    <a:pt x="512" y="1245"/>
                    <a:pt x="462" y="1198"/>
                    <a:pt x="458" y="1138"/>
                  </a:cubicBezTo>
                  <a:cubicBezTo>
                    <a:pt x="454" y="1103"/>
                    <a:pt x="454" y="1103"/>
                    <a:pt x="454" y="1103"/>
                  </a:cubicBezTo>
                  <a:cubicBezTo>
                    <a:pt x="431" y="1095"/>
                    <a:pt x="409" y="1085"/>
                    <a:pt x="387" y="1074"/>
                  </a:cubicBezTo>
                  <a:cubicBezTo>
                    <a:pt x="359" y="1095"/>
                    <a:pt x="359" y="1095"/>
                    <a:pt x="359" y="1095"/>
                  </a:cubicBezTo>
                  <a:cubicBezTo>
                    <a:pt x="314" y="1133"/>
                    <a:pt x="244" y="1129"/>
                    <a:pt x="203" y="1083"/>
                  </a:cubicBezTo>
                  <a:cubicBezTo>
                    <a:pt x="148" y="1027"/>
                    <a:pt x="148" y="1027"/>
                    <a:pt x="148" y="1027"/>
                  </a:cubicBezTo>
                  <a:cubicBezTo>
                    <a:pt x="104" y="985"/>
                    <a:pt x="101" y="916"/>
                    <a:pt x="142" y="870"/>
                  </a:cubicBezTo>
                  <a:cubicBezTo>
                    <a:pt x="163" y="843"/>
                    <a:pt x="163" y="843"/>
                    <a:pt x="163" y="843"/>
                  </a:cubicBezTo>
                  <a:cubicBezTo>
                    <a:pt x="153" y="823"/>
                    <a:pt x="144" y="801"/>
                    <a:pt x="137" y="780"/>
                  </a:cubicBezTo>
                  <a:cubicBezTo>
                    <a:pt x="102" y="775"/>
                    <a:pt x="102" y="775"/>
                    <a:pt x="102" y="775"/>
                  </a:cubicBezTo>
                  <a:cubicBezTo>
                    <a:pt x="44" y="769"/>
                    <a:pt x="0" y="720"/>
                    <a:pt x="0" y="661"/>
                  </a:cubicBezTo>
                  <a:cubicBezTo>
                    <a:pt x="0" y="580"/>
                    <a:pt x="0" y="580"/>
                    <a:pt x="0" y="580"/>
                  </a:cubicBezTo>
                  <a:cubicBezTo>
                    <a:pt x="0" y="520"/>
                    <a:pt x="47" y="469"/>
                    <a:pt x="107" y="465"/>
                  </a:cubicBezTo>
                  <a:cubicBezTo>
                    <a:pt x="107" y="465"/>
                    <a:pt x="108" y="465"/>
                    <a:pt x="108" y="465"/>
                  </a:cubicBezTo>
                  <a:cubicBezTo>
                    <a:pt x="138" y="464"/>
                    <a:pt x="138" y="464"/>
                    <a:pt x="138" y="464"/>
                  </a:cubicBezTo>
                  <a:cubicBezTo>
                    <a:pt x="146" y="440"/>
                    <a:pt x="155" y="417"/>
                    <a:pt x="166" y="394"/>
                  </a:cubicBezTo>
                  <a:cubicBezTo>
                    <a:pt x="148" y="370"/>
                    <a:pt x="148" y="370"/>
                    <a:pt x="148" y="370"/>
                  </a:cubicBezTo>
                  <a:cubicBezTo>
                    <a:pt x="109" y="324"/>
                    <a:pt x="114" y="255"/>
                    <a:pt x="159" y="213"/>
                  </a:cubicBezTo>
                  <a:cubicBezTo>
                    <a:pt x="216" y="157"/>
                    <a:pt x="216" y="157"/>
                    <a:pt x="216" y="157"/>
                  </a:cubicBezTo>
                  <a:cubicBezTo>
                    <a:pt x="258" y="114"/>
                    <a:pt x="328" y="111"/>
                    <a:pt x="374" y="151"/>
                  </a:cubicBezTo>
                  <a:cubicBezTo>
                    <a:pt x="392" y="162"/>
                    <a:pt x="392" y="162"/>
                    <a:pt x="392" y="162"/>
                  </a:cubicBezTo>
                  <a:cubicBezTo>
                    <a:pt x="419" y="148"/>
                    <a:pt x="447" y="137"/>
                    <a:pt x="477" y="127"/>
                  </a:cubicBezTo>
                  <a:cubicBezTo>
                    <a:pt x="480" y="103"/>
                    <a:pt x="480" y="103"/>
                    <a:pt x="480" y="103"/>
                  </a:cubicBezTo>
                  <a:cubicBezTo>
                    <a:pt x="485" y="45"/>
                    <a:pt x="535" y="0"/>
                    <a:pt x="594" y="1"/>
                  </a:cubicBezTo>
                  <a:cubicBezTo>
                    <a:pt x="676" y="1"/>
                    <a:pt x="676" y="1"/>
                    <a:pt x="676" y="1"/>
                  </a:cubicBezTo>
                  <a:cubicBezTo>
                    <a:pt x="677" y="1"/>
                    <a:pt x="677" y="1"/>
                    <a:pt x="677" y="1"/>
                  </a:cubicBezTo>
                  <a:cubicBezTo>
                    <a:pt x="737" y="1"/>
                    <a:pt x="787" y="47"/>
                    <a:pt x="791" y="107"/>
                  </a:cubicBezTo>
                  <a:cubicBezTo>
                    <a:pt x="793" y="131"/>
                    <a:pt x="793" y="131"/>
                    <a:pt x="793" y="131"/>
                  </a:cubicBezTo>
                  <a:cubicBezTo>
                    <a:pt x="820" y="140"/>
                    <a:pt x="845" y="151"/>
                    <a:pt x="870" y="164"/>
                  </a:cubicBezTo>
                  <a:cubicBezTo>
                    <a:pt x="888" y="150"/>
                    <a:pt x="888" y="150"/>
                    <a:pt x="888" y="150"/>
                  </a:cubicBezTo>
                  <a:cubicBezTo>
                    <a:pt x="941" y="114"/>
                    <a:pt x="1010" y="126"/>
                    <a:pt x="1046" y="175"/>
                  </a:cubicBezTo>
                  <a:cubicBezTo>
                    <a:pt x="1099" y="228"/>
                    <a:pt x="1099" y="228"/>
                    <a:pt x="1099" y="228"/>
                  </a:cubicBezTo>
                  <a:cubicBezTo>
                    <a:pt x="1142" y="270"/>
                    <a:pt x="1146" y="339"/>
                    <a:pt x="1106" y="385"/>
                  </a:cubicBezTo>
                  <a:cubicBezTo>
                    <a:pt x="1090" y="405"/>
                    <a:pt x="1090" y="405"/>
                    <a:pt x="1090" y="405"/>
                  </a:cubicBezTo>
                  <a:cubicBezTo>
                    <a:pt x="1101" y="428"/>
                    <a:pt x="1111" y="452"/>
                    <a:pt x="1118" y="477"/>
                  </a:cubicBezTo>
                  <a:cubicBezTo>
                    <a:pt x="1145" y="480"/>
                    <a:pt x="1145" y="480"/>
                    <a:pt x="1145" y="480"/>
                  </a:cubicBezTo>
                  <a:cubicBezTo>
                    <a:pt x="1202" y="485"/>
                    <a:pt x="1248" y="536"/>
                    <a:pt x="1247" y="595"/>
                  </a:cubicBezTo>
                  <a:cubicBezTo>
                    <a:pt x="1247" y="675"/>
                    <a:pt x="1247" y="675"/>
                    <a:pt x="1247" y="675"/>
                  </a:cubicBezTo>
                  <a:cubicBezTo>
                    <a:pt x="1247" y="735"/>
                    <a:pt x="1201" y="785"/>
                    <a:pt x="1141" y="789"/>
                  </a:cubicBezTo>
                  <a:cubicBezTo>
                    <a:pt x="1114" y="792"/>
                    <a:pt x="1114" y="792"/>
                    <a:pt x="1114" y="792"/>
                  </a:cubicBezTo>
                  <a:cubicBezTo>
                    <a:pt x="1106" y="817"/>
                    <a:pt x="1095" y="841"/>
                    <a:pt x="1083" y="865"/>
                  </a:cubicBezTo>
                  <a:cubicBezTo>
                    <a:pt x="1096" y="881"/>
                    <a:pt x="1096" y="881"/>
                    <a:pt x="1096" y="881"/>
                  </a:cubicBezTo>
                  <a:cubicBezTo>
                    <a:pt x="1134" y="927"/>
                    <a:pt x="1130" y="997"/>
                    <a:pt x="1084" y="1038"/>
                  </a:cubicBezTo>
                  <a:cubicBezTo>
                    <a:pt x="1028" y="1093"/>
                    <a:pt x="1028" y="1093"/>
                    <a:pt x="1028" y="1093"/>
                  </a:cubicBezTo>
                  <a:cubicBezTo>
                    <a:pt x="987" y="1137"/>
                    <a:pt x="917" y="1140"/>
                    <a:pt x="871" y="1100"/>
                  </a:cubicBezTo>
                  <a:cubicBezTo>
                    <a:pt x="846" y="1080"/>
                    <a:pt x="846" y="1080"/>
                    <a:pt x="846" y="1080"/>
                  </a:cubicBezTo>
                  <a:cubicBezTo>
                    <a:pt x="822" y="1092"/>
                    <a:pt x="797" y="1102"/>
                    <a:pt x="771" y="1110"/>
                  </a:cubicBezTo>
                  <a:cubicBezTo>
                    <a:pt x="767" y="1142"/>
                    <a:pt x="767" y="1142"/>
                    <a:pt x="767" y="1142"/>
                  </a:cubicBezTo>
                  <a:cubicBezTo>
                    <a:pt x="762" y="1199"/>
                    <a:pt x="712" y="1245"/>
                    <a:pt x="653" y="1245"/>
                  </a:cubicBezTo>
                  <a:close/>
                  <a:moveTo>
                    <a:pt x="572" y="1168"/>
                  </a:moveTo>
                  <a:cubicBezTo>
                    <a:pt x="653" y="1168"/>
                    <a:pt x="653" y="1168"/>
                    <a:pt x="653" y="1168"/>
                  </a:cubicBezTo>
                  <a:cubicBezTo>
                    <a:pt x="653" y="1168"/>
                    <a:pt x="653" y="1168"/>
                    <a:pt x="653" y="1168"/>
                  </a:cubicBezTo>
                  <a:cubicBezTo>
                    <a:pt x="673" y="1168"/>
                    <a:pt x="689" y="1153"/>
                    <a:pt x="691" y="1134"/>
                  </a:cubicBezTo>
                  <a:cubicBezTo>
                    <a:pt x="699" y="1075"/>
                    <a:pt x="699" y="1075"/>
                    <a:pt x="699" y="1075"/>
                  </a:cubicBezTo>
                  <a:cubicBezTo>
                    <a:pt x="701" y="1059"/>
                    <a:pt x="712" y="1047"/>
                    <a:pt x="727" y="1043"/>
                  </a:cubicBezTo>
                  <a:cubicBezTo>
                    <a:pt x="764" y="1033"/>
                    <a:pt x="800" y="1019"/>
                    <a:pt x="834" y="1002"/>
                  </a:cubicBezTo>
                  <a:cubicBezTo>
                    <a:pt x="847" y="994"/>
                    <a:pt x="864" y="996"/>
                    <a:pt x="875" y="1006"/>
                  </a:cubicBezTo>
                  <a:cubicBezTo>
                    <a:pt x="920" y="1042"/>
                    <a:pt x="920" y="1042"/>
                    <a:pt x="920" y="1042"/>
                  </a:cubicBezTo>
                  <a:cubicBezTo>
                    <a:pt x="936" y="1056"/>
                    <a:pt x="959" y="1054"/>
                    <a:pt x="973" y="1040"/>
                  </a:cubicBezTo>
                  <a:cubicBezTo>
                    <a:pt x="1032" y="983"/>
                    <a:pt x="1032" y="983"/>
                    <a:pt x="1032" y="983"/>
                  </a:cubicBezTo>
                  <a:cubicBezTo>
                    <a:pt x="1048" y="968"/>
                    <a:pt x="1049" y="945"/>
                    <a:pt x="1036" y="929"/>
                  </a:cubicBezTo>
                  <a:cubicBezTo>
                    <a:pt x="1007" y="891"/>
                    <a:pt x="1007" y="891"/>
                    <a:pt x="1007" y="891"/>
                  </a:cubicBezTo>
                  <a:cubicBezTo>
                    <a:pt x="997" y="879"/>
                    <a:pt x="996" y="862"/>
                    <a:pt x="1004" y="848"/>
                  </a:cubicBezTo>
                  <a:cubicBezTo>
                    <a:pt x="1024" y="816"/>
                    <a:pt x="1038" y="782"/>
                    <a:pt x="1048" y="746"/>
                  </a:cubicBezTo>
                  <a:cubicBezTo>
                    <a:pt x="1053" y="731"/>
                    <a:pt x="1066" y="720"/>
                    <a:pt x="1081" y="718"/>
                  </a:cubicBezTo>
                  <a:cubicBezTo>
                    <a:pt x="1134" y="713"/>
                    <a:pt x="1134" y="713"/>
                    <a:pt x="1134" y="713"/>
                  </a:cubicBezTo>
                  <a:cubicBezTo>
                    <a:pt x="1155" y="712"/>
                    <a:pt x="1171" y="695"/>
                    <a:pt x="1171" y="675"/>
                  </a:cubicBezTo>
                  <a:cubicBezTo>
                    <a:pt x="1171" y="594"/>
                    <a:pt x="1171" y="594"/>
                    <a:pt x="1171" y="594"/>
                  </a:cubicBezTo>
                  <a:cubicBezTo>
                    <a:pt x="1171" y="575"/>
                    <a:pt x="1156" y="558"/>
                    <a:pt x="1136" y="556"/>
                  </a:cubicBezTo>
                  <a:cubicBezTo>
                    <a:pt x="1083" y="549"/>
                    <a:pt x="1083" y="549"/>
                    <a:pt x="1083" y="549"/>
                  </a:cubicBezTo>
                  <a:cubicBezTo>
                    <a:pt x="1068" y="547"/>
                    <a:pt x="1055" y="536"/>
                    <a:pt x="1051" y="520"/>
                  </a:cubicBezTo>
                  <a:cubicBezTo>
                    <a:pt x="1042" y="485"/>
                    <a:pt x="1029" y="451"/>
                    <a:pt x="1011" y="419"/>
                  </a:cubicBezTo>
                  <a:cubicBezTo>
                    <a:pt x="1004" y="405"/>
                    <a:pt x="1005" y="388"/>
                    <a:pt x="1015" y="376"/>
                  </a:cubicBezTo>
                  <a:cubicBezTo>
                    <a:pt x="1047" y="337"/>
                    <a:pt x="1047" y="337"/>
                    <a:pt x="1047" y="337"/>
                  </a:cubicBezTo>
                  <a:cubicBezTo>
                    <a:pt x="1061" y="320"/>
                    <a:pt x="1060" y="297"/>
                    <a:pt x="1045" y="283"/>
                  </a:cubicBezTo>
                  <a:cubicBezTo>
                    <a:pt x="988" y="224"/>
                    <a:pt x="988" y="224"/>
                    <a:pt x="988" y="224"/>
                  </a:cubicBezTo>
                  <a:cubicBezTo>
                    <a:pt x="973" y="204"/>
                    <a:pt x="950" y="200"/>
                    <a:pt x="933" y="212"/>
                  </a:cubicBezTo>
                  <a:cubicBezTo>
                    <a:pt x="897" y="240"/>
                    <a:pt x="897" y="240"/>
                    <a:pt x="897" y="240"/>
                  </a:cubicBezTo>
                  <a:cubicBezTo>
                    <a:pt x="885" y="250"/>
                    <a:pt x="867" y="251"/>
                    <a:pt x="854" y="243"/>
                  </a:cubicBezTo>
                  <a:cubicBezTo>
                    <a:pt x="820" y="222"/>
                    <a:pt x="784" y="207"/>
                    <a:pt x="747" y="196"/>
                  </a:cubicBezTo>
                  <a:cubicBezTo>
                    <a:pt x="732" y="192"/>
                    <a:pt x="721" y="179"/>
                    <a:pt x="719" y="163"/>
                  </a:cubicBezTo>
                  <a:cubicBezTo>
                    <a:pt x="715" y="113"/>
                    <a:pt x="715" y="113"/>
                    <a:pt x="715" y="113"/>
                  </a:cubicBezTo>
                  <a:cubicBezTo>
                    <a:pt x="713" y="93"/>
                    <a:pt x="697" y="77"/>
                    <a:pt x="677" y="77"/>
                  </a:cubicBezTo>
                  <a:cubicBezTo>
                    <a:pt x="677" y="77"/>
                    <a:pt x="677" y="77"/>
                    <a:pt x="677" y="77"/>
                  </a:cubicBezTo>
                  <a:cubicBezTo>
                    <a:pt x="594" y="77"/>
                    <a:pt x="594" y="77"/>
                    <a:pt x="594" y="77"/>
                  </a:cubicBezTo>
                  <a:cubicBezTo>
                    <a:pt x="594" y="77"/>
                    <a:pt x="594" y="77"/>
                    <a:pt x="594" y="77"/>
                  </a:cubicBezTo>
                  <a:cubicBezTo>
                    <a:pt x="574" y="77"/>
                    <a:pt x="557" y="92"/>
                    <a:pt x="555" y="111"/>
                  </a:cubicBezTo>
                  <a:cubicBezTo>
                    <a:pt x="549" y="162"/>
                    <a:pt x="549" y="162"/>
                    <a:pt x="549" y="162"/>
                  </a:cubicBezTo>
                  <a:cubicBezTo>
                    <a:pt x="547" y="177"/>
                    <a:pt x="536" y="190"/>
                    <a:pt x="521" y="194"/>
                  </a:cubicBezTo>
                  <a:cubicBezTo>
                    <a:pt x="482" y="204"/>
                    <a:pt x="445" y="219"/>
                    <a:pt x="410" y="239"/>
                  </a:cubicBezTo>
                  <a:cubicBezTo>
                    <a:pt x="398" y="246"/>
                    <a:pt x="383" y="246"/>
                    <a:pt x="372" y="239"/>
                  </a:cubicBezTo>
                  <a:cubicBezTo>
                    <a:pt x="329" y="213"/>
                    <a:pt x="329" y="213"/>
                    <a:pt x="329" y="213"/>
                  </a:cubicBezTo>
                  <a:cubicBezTo>
                    <a:pt x="308" y="195"/>
                    <a:pt x="285" y="196"/>
                    <a:pt x="271" y="211"/>
                  </a:cubicBezTo>
                  <a:cubicBezTo>
                    <a:pt x="212" y="269"/>
                    <a:pt x="212" y="269"/>
                    <a:pt x="212" y="269"/>
                  </a:cubicBezTo>
                  <a:cubicBezTo>
                    <a:pt x="196" y="283"/>
                    <a:pt x="194" y="307"/>
                    <a:pt x="207" y="322"/>
                  </a:cubicBezTo>
                  <a:cubicBezTo>
                    <a:pt x="242" y="367"/>
                    <a:pt x="242" y="367"/>
                    <a:pt x="242" y="367"/>
                  </a:cubicBezTo>
                  <a:cubicBezTo>
                    <a:pt x="251" y="379"/>
                    <a:pt x="253" y="396"/>
                    <a:pt x="245" y="409"/>
                  </a:cubicBezTo>
                  <a:cubicBezTo>
                    <a:pt x="227" y="441"/>
                    <a:pt x="213" y="476"/>
                    <a:pt x="204" y="511"/>
                  </a:cubicBezTo>
                  <a:cubicBezTo>
                    <a:pt x="199" y="528"/>
                    <a:pt x="185" y="540"/>
                    <a:pt x="168" y="540"/>
                  </a:cubicBezTo>
                  <a:cubicBezTo>
                    <a:pt x="111" y="542"/>
                    <a:pt x="111" y="542"/>
                    <a:pt x="111" y="542"/>
                  </a:cubicBezTo>
                  <a:cubicBezTo>
                    <a:pt x="92" y="543"/>
                    <a:pt x="77" y="560"/>
                    <a:pt x="77" y="580"/>
                  </a:cubicBezTo>
                  <a:cubicBezTo>
                    <a:pt x="77" y="661"/>
                    <a:pt x="77" y="661"/>
                    <a:pt x="77" y="661"/>
                  </a:cubicBezTo>
                  <a:cubicBezTo>
                    <a:pt x="76" y="681"/>
                    <a:pt x="91" y="697"/>
                    <a:pt x="111" y="699"/>
                  </a:cubicBezTo>
                  <a:cubicBezTo>
                    <a:pt x="172" y="707"/>
                    <a:pt x="172" y="707"/>
                    <a:pt x="172" y="707"/>
                  </a:cubicBezTo>
                  <a:cubicBezTo>
                    <a:pt x="187" y="709"/>
                    <a:pt x="200" y="720"/>
                    <a:pt x="204" y="735"/>
                  </a:cubicBezTo>
                  <a:cubicBezTo>
                    <a:pt x="212" y="768"/>
                    <a:pt x="225" y="799"/>
                    <a:pt x="241" y="829"/>
                  </a:cubicBezTo>
                  <a:cubicBezTo>
                    <a:pt x="249" y="842"/>
                    <a:pt x="248" y="859"/>
                    <a:pt x="238" y="871"/>
                  </a:cubicBezTo>
                  <a:cubicBezTo>
                    <a:pt x="200" y="918"/>
                    <a:pt x="200" y="918"/>
                    <a:pt x="200" y="918"/>
                  </a:cubicBezTo>
                  <a:cubicBezTo>
                    <a:pt x="186" y="935"/>
                    <a:pt x="187" y="958"/>
                    <a:pt x="202" y="973"/>
                  </a:cubicBezTo>
                  <a:cubicBezTo>
                    <a:pt x="258" y="1031"/>
                    <a:pt x="258" y="1031"/>
                    <a:pt x="258" y="1031"/>
                  </a:cubicBezTo>
                  <a:cubicBezTo>
                    <a:pt x="273" y="1047"/>
                    <a:pt x="296" y="1048"/>
                    <a:pt x="312" y="1035"/>
                  </a:cubicBezTo>
                  <a:cubicBezTo>
                    <a:pt x="361" y="998"/>
                    <a:pt x="361" y="998"/>
                    <a:pt x="361" y="998"/>
                  </a:cubicBezTo>
                  <a:cubicBezTo>
                    <a:pt x="373" y="989"/>
                    <a:pt x="390" y="988"/>
                    <a:pt x="403" y="995"/>
                  </a:cubicBezTo>
                  <a:cubicBezTo>
                    <a:pt x="434" y="1013"/>
                    <a:pt x="466" y="1027"/>
                    <a:pt x="500" y="1038"/>
                  </a:cubicBezTo>
                  <a:cubicBezTo>
                    <a:pt x="515" y="1042"/>
                    <a:pt x="525" y="1055"/>
                    <a:pt x="527" y="1070"/>
                  </a:cubicBezTo>
                  <a:cubicBezTo>
                    <a:pt x="534" y="1131"/>
                    <a:pt x="534" y="1131"/>
                    <a:pt x="534" y="1131"/>
                  </a:cubicBezTo>
                  <a:cubicBezTo>
                    <a:pt x="536" y="1153"/>
                    <a:pt x="552" y="1168"/>
                    <a:pt x="572" y="1168"/>
                  </a:cubicBezTo>
                  <a:cubicBezTo>
                    <a:pt x="572" y="1168"/>
                    <a:pt x="572" y="1168"/>
                    <a:pt x="572" y="1168"/>
                  </a:cubicBezTo>
                  <a:close/>
                  <a:moveTo>
                    <a:pt x="624" y="866"/>
                  </a:moveTo>
                  <a:cubicBezTo>
                    <a:pt x="622" y="866"/>
                    <a:pt x="620" y="866"/>
                    <a:pt x="618" y="866"/>
                  </a:cubicBezTo>
                  <a:cubicBezTo>
                    <a:pt x="483" y="863"/>
                    <a:pt x="377" y="754"/>
                    <a:pt x="377" y="619"/>
                  </a:cubicBezTo>
                  <a:cubicBezTo>
                    <a:pt x="377" y="482"/>
                    <a:pt x="488" y="371"/>
                    <a:pt x="624" y="371"/>
                  </a:cubicBezTo>
                  <a:cubicBezTo>
                    <a:pt x="625" y="371"/>
                    <a:pt x="630" y="371"/>
                    <a:pt x="631" y="371"/>
                  </a:cubicBezTo>
                  <a:cubicBezTo>
                    <a:pt x="767" y="375"/>
                    <a:pt x="875" y="489"/>
                    <a:pt x="872" y="625"/>
                  </a:cubicBezTo>
                  <a:cubicBezTo>
                    <a:pt x="869" y="759"/>
                    <a:pt x="758" y="866"/>
                    <a:pt x="624" y="866"/>
                  </a:cubicBezTo>
                  <a:close/>
                  <a:moveTo>
                    <a:pt x="626" y="448"/>
                  </a:moveTo>
                  <a:cubicBezTo>
                    <a:pt x="530" y="448"/>
                    <a:pt x="453" y="524"/>
                    <a:pt x="453" y="619"/>
                  </a:cubicBezTo>
                  <a:cubicBezTo>
                    <a:pt x="453" y="712"/>
                    <a:pt x="527" y="787"/>
                    <a:pt x="620" y="790"/>
                  </a:cubicBezTo>
                  <a:cubicBezTo>
                    <a:pt x="622" y="790"/>
                    <a:pt x="623" y="790"/>
                    <a:pt x="624" y="790"/>
                  </a:cubicBezTo>
                  <a:cubicBezTo>
                    <a:pt x="717" y="790"/>
                    <a:pt x="793" y="716"/>
                    <a:pt x="796" y="623"/>
                  </a:cubicBezTo>
                  <a:cubicBezTo>
                    <a:pt x="798" y="529"/>
                    <a:pt x="723" y="450"/>
                    <a:pt x="629" y="448"/>
                  </a:cubicBezTo>
                  <a:cubicBezTo>
                    <a:pt x="628" y="448"/>
                    <a:pt x="626" y="448"/>
                    <a:pt x="626" y="4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9746CED-2801-47C6-8D75-2B0BB4E6A686}"/>
              </a:ext>
            </a:extLst>
          </p:cNvPr>
          <p:cNvGrpSpPr/>
          <p:nvPr/>
        </p:nvGrpSpPr>
        <p:grpSpPr>
          <a:xfrm>
            <a:off x="3034968" y="5475987"/>
            <a:ext cx="476703" cy="554726"/>
            <a:chOff x="-8345488" y="-14288"/>
            <a:chExt cx="5916613" cy="6884989"/>
          </a:xfrm>
          <a:solidFill>
            <a:schemeClr val="accent1"/>
          </a:solidFill>
        </p:grpSpPr>
        <p:sp>
          <p:nvSpPr>
            <p:cNvPr id="87" name="Freeform 387">
              <a:extLst>
                <a:ext uri="{FF2B5EF4-FFF2-40B4-BE49-F238E27FC236}">
                  <a16:creationId xmlns:a16="http://schemas.microsoft.com/office/drawing/2014/main" id="{61D4AEDB-078C-494B-829A-5C76746AA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-5392738" y="601663"/>
              <a:ext cx="2963863" cy="6269038"/>
            </a:xfrm>
            <a:custGeom>
              <a:avLst/>
              <a:gdLst>
                <a:gd name="T0" fmla="*/ 1155 w 1198"/>
                <a:gd name="T1" fmla="*/ 1053 h 2534"/>
                <a:gd name="T2" fmla="*/ 299 w 1198"/>
                <a:gd name="T3" fmla="*/ 6 h 2534"/>
                <a:gd name="T4" fmla="*/ 255 w 1198"/>
                <a:gd name="T5" fmla="*/ 30 h 2534"/>
                <a:gd name="T6" fmla="*/ 280 w 1198"/>
                <a:gd name="T7" fmla="*/ 74 h 2534"/>
                <a:gd name="T8" fmla="*/ 1084 w 1198"/>
                <a:gd name="T9" fmla="*/ 1058 h 2534"/>
                <a:gd name="T10" fmla="*/ 122 w 1198"/>
                <a:gd name="T11" fmla="*/ 2226 h 2534"/>
                <a:gd name="T12" fmla="*/ 321 w 1198"/>
                <a:gd name="T13" fmla="*/ 1992 h 2534"/>
                <a:gd name="T14" fmla="*/ 321 w 1198"/>
                <a:gd name="T15" fmla="*/ 1943 h 2534"/>
                <a:gd name="T16" fmla="*/ 321 w 1198"/>
                <a:gd name="T17" fmla="*/ 1943 h 2534"/>
                <a:gd name="T18" fmla="*/ 270 w 1198"/>
                <a:gd name="T19" fmla="*/ 1943 h 2534"/>
                <a:gd name="T20" fmla="*/ 13 w 1198"/>
                <a:gd name="T21" fmla="*/ 2242 h 2534"/>
                <a:gd name="T22" fmla="*/ 17 w 1198"/>
                <a:gd name="T23" fmla="*/ 2292 h 2534"/>
                <a:gd name="T24" fmla="*/ 19 w 1198"/>
                <a:gd name="T25" fmla="*/ 2293 h 2534"/>
                <a:gd name="T26" fmla="*/ 304 w 1198"/>
                <a:gd name="T27" fmla="*/ 2499 h 2534"/>
                <a:gd name="T28" fmla="*/ 335 w 1198"/>
                <a:gd name="T29" fmla="*/ 2522 h 2534"/>
                <a:gd name="T30" fmla="*/ 385 w 1198"/>
                <a:gd name="T31" fmla="*/ 2514 h 2534"/>
                <a:gd name="T32" fmla="*/ 377 w 1198"/>
                <a:gd name="T33" fmla="*/ 2465 h 2534"/>
                <a:gd name="T34" fmla="*/ 347 w 1198"/>
                <a:gd name="T35" fmla="*/ 2443 h 2534"/>
                <a:gd name="T36" fmla="*/ 144 w 1198"/>
                <a:gd name="T37" fmla="*/ 2295 h 2534"/>
                <a:gd name="T38" fmla="*/ 1155 w 1198"/>
                <a:gd name="T39" fmla="*/ 1053 h 2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98" h="2534">
                  <a:moveTo>
                    <a:pt x="1155" y="1053"/>
                  </a:moveTo>
                  <a:cubicBezTo>
                    <a:pt x="1120" y="559"/>
                    <a:pt x="776" y="138"/>
                    <a:pt x="299" y="6"/>
                  </a:cubicBezTo>
                  <a:cubicBezTo>
                    <a:pt x="280" y="0"/>
                    <a:pt x="260" y="12"/>
                    <a:pt x="255" y="30"/>
                  </a:cubicBezTo>
                  <a:cubicBezTo>
                    <a:pt x="250" y="49"/>
                    <a:pt x="261" y="69"/>
                    <a:pt x="280" y="74"/>
                  </a:cubicBezTo>
                  <a:cubicBezTo>
                    <a:pt x="729" y="198"/>
                    <a:pt x="1052" y="594"/>
                    <a:pt x="1084" y="1058"/>
                  </a:cubicBezTo>
                  <a:cubicBezTo>
                    <a:pt x="1125" y="1644"/>
                    <a:pt x="697" y="2154"/>
                    <a:pt x="122" y="2226"/>
                  </a:cubicBezTo>
                  <a:cubicBezTo>
                    <a:pt x="321" y="1992"/>
                    <a:pt x="321" y="1992"/>
                    <a:pt x="321" y="1992"/>
                  </a:cubicBezTo>
                  <a:cubicBezTo>
                    <a:pt x="334" y="1979"/>
                    <a:pt x="335" y="1957"/>
                    <a:pt x="321" y="1943"/>
                  </a:cubicBezTo>
                  <a:cubicBezTo>
                    <a:pt x="321" y="1943"/>
                    <a:pt x="321" y="1943"/>
                    <a:pt x="321" y="1943"/>
                  </a:cubicBezTo>
                  <a:cubicBezTo>
                    <a:pt x="307" y="1929"/>
                    <a:pt x="284" y="1929"/>
                    <a:pt x="270" y="1943"/>
                  </a:cubicBezTo>
                  <a:cubicBezTo>
                    <a:pt x="13" y="2242"/>
                    <a:pt x="13" y="2242"/>
                    <a:pt x="13" y="2242"/>
                  </a:cubicBezTo>
                  <a:cubicBezTo>
                    <a:pt x="0" y="2257"/>
                    <a:pt x="2" y="2279"/>
                    <a:pt x="17" y="2292"/>
                  </a:cubicBezTo>
                  <a:cubicBezTo>
                    <a:pt x="18" y="2292"/>
                    <a:pt x="19" y="2293"/>
                    <a:pt x="19" y="2293"/>
                  </a:cubicBezTo>
                  <a:cubicBezTo>
                    <a:pt x="304" y="2499"/>
                    <a:pt x="304" y="2499"/>
                    <a:pt x="304" y="2499"/>
                  </a:cubicBezTo>
                  <a:cubicBezTo>
                    <a:pt x="335" y="2522"/>
                    <a:pt x="335" y="2522"/>
                    <a:pt x="335" y="2522"/>
                  </a:cubicBezTo>
                  <a:cubicBezTo>
                    <a:pt x="351" y="2534"/>
                    <a:pt x="373" y="2530"/>
                    <a:pt x="385" y="2514"/>
                  </a:cubicBezTo>
                  <a:cubicBezTo>
                    <a:pt x="396" y="2498"/>
                    <a:pt x="393" y="2476"/>
                    <a:pt x="377" y="2465"/>
                  </a:cubicBezTo>
                  <a:cubicBezTo>
                    <a:pt x="347" y="2443"/>
                    <a:pt x="347" y="2443"/>
                    <a:pt x="347" y="2443"/>
                  </a:cubicBezTo>
                  <a:cubicBezTo>
                    <a:pt x="144" y="2295"/>
                    <a:pt x="144" y="2295"/>
                    <a:pt x="144" y="2295"/>
                  </a:cubicBezTo>
                  <a:cubicBezTo>
                    <a:pt x="750" y="2213"/>
                    <a:pt x="1198" y="1672"/>
                    <a:pt x="1155" y="10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388">
              <a:extLst>
                <a:ext uri="{FF2B5EF4-FFF2-40B4-BE49-F238E27FC236}">
                  <a16:creationId xmlns:a16="http://schemas.microsoft.com/office/drawing/2014/main" id="{4531D036-D8B7-4CC6-AC41-353D492D0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-8345488" y="-14288"/>
              <a:ext cx="2971800" cy="6283325"/>
            </a:xfrm>
            <a:custGeom>
              <a:avLst/>
              <a:gdLst>
                <a:gd name="T0" fmla="*/ 1181 w 1201"/>
                <a:gd name="T1" fmla="*/ 241 h 2540"/>
                <a:gd name="T2" fmla="*/ 897 w 1201"/>
                <a:gd name="T3" fmla="*/ 35 h 2540"/>
                <a:gd name="T4" fmla="*/ 867 w 1201"/>
                <a:gd name="T5" fmla="*/ 12 h 2540"/>
                <a:gd name="T6" fmla="*/ 818 w 1201"/>
                <a:gd name="T7" fmla="*/ 19 h 2540"/>
                <a:gd name="T8" fmla="*/ 825 w 1201"/>
                <a:gd name="T9" fmla="*/ 69 h 2540"/>
                <a:gd name="T10" fmla="*/ 856 w 1201"/>
                <a:gd name="T11" fmla="*/ 91 h 2540"/>
                <a:gd name="T12" fmla="*/ 1059 w 1201"/>
                <a:gd name="T13" fmla="*/ 240 h 2540"/>
                <a:gd name="T14" fmla="*/ 42 w 1201"/>
                <a:gd name="T15" fmla="*/ 1479 h 2540"/>
                <a:gd name="T16" fmla="*/ 937 w 1201"/>
                <a:gd name="T17" fmla="*/ 2539 h 2540"/>
                <a:gd name="T18" fmla="*/ 945 w 1201"/>
                <a:gd name="T19" fmla="*/ 2540 h 2540"/>
                <a:gd name="T20" fmla="*/ 980 w 1201"/>
                <a:gd name="T21" fmla="*/ 2513 h 2540"/>
                <a:gd name="T22" fmla="*/ 954 w 1201"/>
                <a:gd name="T23" fmla="*/ 2470 h 2540"/>
                <a:gd name="T24" fmla="*/ 113 w 1201"/>
                <a:gd name="T25" fmla="*/ 1474 h 2540"/>
                <a:gd name="T26" fmla="*/ 1080 w 1201"/>
                <a:gd name="T27" fmla="*/ 308 h 2540"/>
                <a:gd name="T28" fmla="*/ 882 w 1201"/>
                <a:gd name="T29" fmla="*/ 542 h 2540"/>
                <a:gd name="T30" fmla="*/ 884 w 1201"/>
                <a:gd name="T31" fmla="*/ 592 h 2540"/>
                <a:gd name="T32" fmla="*/ 885 w 1201"/>
                <a:gd name="T33" fmla="*/ 592 h 2540"/>
                <a:gd name="T34" fmla="*/ 935 w 1201"/>
                <a:gd name="T35" fmla="*/ 592 h 2540"/>
                <a:gd name="T36" fmla="*/ 1187 w 1201"/>
                <a:gd name="T37" fmla="*/ 296 h 2540"/>
                <a:gd name="T38" fmla="*/ 1186 w 1201"/>
                <a:gd name="T39" fmla="*/ 245 h 2540"/>
                <a:gd name="T40" fmla="*/ 1181 w 1201"/>
                <a:gd name="T41" fmla="*/ 241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1" h="2540">
                  <a:moveTo>
                    <a:pt x="1181" y="241"/>
                  </a:moveTo>
                  <a:cubicBezTo>
                    <a:pt x="897" y="35"/>
                    <a:pt x="897" y="35"/>
                    <a:pt x="897" y="35"/>
                  </a:cubicBezTo>
                  <a:cubicBezTo>
                    <a:pt x="867" y="12"/>
                    <a:pt x="867" y="12"/>
                    <a:pt x="867" y="12"/>
                  </a:cubicBezTo>
                  <a:cubicBezTo>
                    <a:pt x="852" y="0"/>
                    <a:pt x="829" y="3"/>
                    <a:pt x="818" y="19"/>
                  </a:cubicBezTo>
                  <a:cubicBezTo>
                    <a:pt x="806" y="35"/>
                    <a:pt x="810" y="57"/>
                    <a:pt x="825" y="69"/>
                  </a:cubicBezTo>
                  <a:cubicBezTo>
                    <a:pt x="856" y="91"/>
                    <a:pt x="856" y="91"/>
                    <a:pt x="856" y="91"/>
                  </a:cubicBezTo>
                  <a:cubicBezTo>
                    <a:pt x="1059" y="240"/>
                    <a:pt x="1059" y="240"/>
                    <a:pt x="1059" y="240"/>
                  </a:cubicBezTo>
                  <a:cubicBezTo>
                    <a:pt x="451" y="319"/>
                    <a:pt x="0" y="859"/>
                    <a:pt x="42" y="1479"/>
                  </a:cubicBezTo>
                  <a:cubicBezTo>
                    <a:pt x="77" y="1993"/>
                    <a:pt x="436" y="2419"/>
                    <a:pt x="937" y="2539"/>
                  </a:cubicBezTo>
                  <a:cubicBezTo>
                    <a:pt x="940" y="2540"/>
                    <a:pt x="943" y="2540"/>
                    <a:pt x="945" y="2540"/>
                  </a:cubicBezTo>
                  <a:cubicBezTo>
                    <a:pt x="961" y="2540"/>
                    <a:pt x="976" y="2529"/>
                    <a:pt x="980" y="2513"/>
                  </a:cubicBezTo>
                  <a:cubicBezTo>
                    <a:pt x="985" y="2494"/>
                    <a:pt x="973" y="2475"/>
                    <a:pt x="954" y="2470"/>
                  </a:cubicBezTo>
                  <a:cubicBezTo>
                    <a:pt x="483" y="2357"/>
                    <a:pt x="145" y="1957"/>
                    <a:pt x="113" y="1474"/>
                  </a:cubicBezTo>
                  <a:cubicBezTo>
                    <a:pt x="74" y="888"/>
                    <a:pt x="503" y="378"/>
                    <a:pt x="1080" y="308"/>
                  </a:cubicBezTo>
                  <a:cubicBezTo>
                    <a:pt x="882" y="542"/>
                    <a:pt x="882" y="542"/>
                    <a:pt x="882" y="542"/>
                  </a:cubicBezTo>
                  <a:cubicBezTo>
                    <a:pt x="869" y="557"/>
                    <a:pt x="870" y="579"/>
                    <a:pt x="884" y="592"/>
                  </a:cubicBezTo>
                  <a:cubicBezTo>
                    <a:pt x="885" y="592"/>
                    <a:pt x="885" y="592"/>
                    <a:pt x="885" y="592"/>
                  </a:cubicBezTo>
                  <a:cubicBezTo>
                    <a:pt x="899" y="606"/>
                    <a:pt x="921" y="606"/>
                    <a:pt x="935" y="592"/>
                  </a:cubicBezTo>
                  <a:cubicBezTo>
                    <a:pt x="1187" y="296"/>
                    <a:pt x="1187" y="296"/>
                    <a:pt x="1187" y="296"/>
                  </a:cubicBezTo>
                  <a:cubicBezTo>
                    <a:pt x="1201" y="282"/>
                    <a:pt x="1201" y="259"/>
                    <a:pt x="1186" y="245"/>
                  </a:cubicBezTo>
                  <a:cubicBezTo>
                    <a:pt x="1185" y="243"/>
                    <a:pt x="1183" y="242"/>
                    <a:pt x="1181" y="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47B1DFF-A9FD-41B7-B2FD-F29F44903234}"/>
              </a:ext>
            </a:extLst>
          </p:cNvPr>
          <p:cNvGrpSpPr/>
          <p:nvPr/>
        </p:nvGrpSpPr>
        <p:grpSpPr>
          <a:xfrm>
            <a:off x="6766077" y="4321465"/>
            <a:ext cx="539514" cy="558389"/>
            <a:chOff x="-7388226" y="1588"/>
            <a:chExt cx="6624638" cy="6856413"/>
          </a:xfrm>
          <a:solidFill>
            <a:schemeClr val="accent1"/>
          </a:solidFill>
        </p:grpSpPr>
        <p:sp>
          <p:nvSpPr>
            <p:cNvPr id="90" name="Freeform 273">
              <a:extLst>
                <a:ext uri="{FF2B5EF4-FFF2-40B4-BE49-F238E27FC236}">
                  <a16:creationId xmlns:a16="http://schemas.microsoft.com/office/drawing/2014/main" id="{05A04E40-C8FC-4344-A9A1-F41AEFA37F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388226" y="1588"/>
              <a:ext cx="6624638" cy="6856413"/>
            </a:xfrm>
            <a:custGeom>
              <a:avLst/>
              <a:gdLst>
                <a:gd name="T0" fmla="*/ 2528 w 3373"/>
                <a:gd name="T1" fmla="*/ 2510 h 3491"/>
                <a:gd name="T2" fmla="*/ 2695 w 3373"/>
                <a:gd name="T3" fmla="*/ 1734 h 3491"/>
                <a:gd name="T4" fmla="*/ 2816 w 3373"/>
                <a:gd name="T5" fmla="*/ 1413 h 3491"/>
                <a:gd name="T6" fmla="*/ 3359 w 3373"/>
                <a:gd name="T7" fmla="*/ 1297 h 3491"/>
                <a:gd name="T8" fmla="*/ 2791 w 3373"/>
                <a:gd name="T9" fmla="*/ 1297 h 3491"/>
                <a:gd name="T10" fmla="*/ 2636 w 3373"/>
                <a:gd name="T11" fmla="*/ 1403 h 3491"/>
                <a:gd name="T12" fmla="*/ 2496 w 3373"/>
                <a:gd name="T13" fmla="*/ 838 h 3491"/>
                <a:gd name="T14" fmla="*/ 3195 w 3373"/>
                <a:gd name="T15" fmla="*/ 455 h 3491"/>
                <a:gd name="T16" fmla="*/ 2285 w 3373"/>
                <a:gd name="T17" fmla="*/ 455 h 3491"/>
                <a:gd name="T18" fmla="*/ 2290 w 3373"/>
                <a:gd name="T19" fmla="*/ 940 h 3491"/>
                <a:gd name="T20" fmla="*/ 846 w 3373"/>
                <a:gd name="T21" fmla="*/ 1265 h 3491"/>
                <a:gd name="T22" fmla="*/ 548 w 3373"/>
                <a:gd name="T23" fmla="*/ 1005 h 3491"/>
                <a:gd name="T24" fmla="*/ 52 w 3373"/>
                <a:gd name="T25" fmla="*/ 1005 h 3491"/>
                <a:gd name="T26" fmla="*/ 480 w 3373"/>
                <a:gd name="T27" fmla="*/ 1174 h 3491"/>
                <a:gd name="T28" fmla="*/ 727 w 3373"/>
                <a:gd name="T29" fmla="*/ 1734 h 3491"/>
                <a:gd name="T30" fmla="*/ 617 w 3373"/>
                <a:gd name="T31" fmla="*/ 2497 h 3491"/>
                <a:gd name="T32" fmla="*/ 0 w 3373"/>
                <a:gd name="T33" fmla="*/ 2807 h 3491"/>
                <a:gd name="T34" fmla="*/ 775 w 3373"/>
                <a:gd name="T35" fmla="*/ 2807 h 3491"/>
                <a:gd name="T36" fmla="*/ 912 w 3373"/>
                <a:gd name="T37" fmla="*/ 2305 h 3491"/>
                <a:gd name="T38" fmla="*/ 2371 w 3373"/>
                <a:gd name="T39" fmla="*/ 2462 h 3491"/>
                <a:gd name="T40" fmla="*/ 2296 w 3373"/>
                <a:gd name="T41" fmla="*/ 2952 h 3491"/>
                <a:gd name="T42" fmla="*/ 3373 w 3373"/>
                <a:gd name="T43" fmla="*/ 2952 h 3491"/>
                <a:gd name="T44" fmla="*/ 3075 w 3373"/>
                <a:gd name="T45" fmla="*/ 1089 h 3491"/>
                <a:gd name="T46" fmla="*/ 3075 w 3373"/>
                <a:gd name="T47" fmla="*/ 1504 h 3491"/>
                <a:gd name="T48" fmla="*/ 3075 w 3373"/>
                <a:gd name="T49" fmla="*/ 1089 h 3491"/>
                <a:gd name="T50" fmla="*/ 2740 w 3373"/>
                <a:gd name="T51" fmla="*/ 77 h 3491"/>
                <a:gd name="T52" fmla="*/ 2740 w 3373"/>
                <a:gd name="T53" fmla="*/ 833 h 3491"/>
                <a:gd name="T54" fmla="*/ 300 w 3373"/>
                <a:gd name="T55" fmla="*/ 1176 h 3491"/>
                <a:gd name="T56" fmla="*/ 300 w 3373"/>
                <a:gd name="T57" fmla="*/ 834 h 3491"/>
                <a:gd name="T58" fmla="*/ 300 w 3373"/>
                <a:gd name="T59" fmla="*/ 1176 h 3491"/>
                <a:gd name="T60" fmla="*/ 77 w 3373"/>
                <a:gd name="T61" fmla="*/ 2807 h 3491"/>
                <a:gd name="T62" fmla="*/ 698 w 3373"/>
                <a:gd name="T63" fmla="*/ 2807 h 3491"/>
                <a:gd name="T64" fmla="*/ 804 w 3373"/>
                <a:gd name="T65" fmla="*/ 1734 h 3491"/>
                <a:gd name="T66" fmla="*/ 2618 w 3373"/>
                <a:gd name="T67" fmla="*/ 1734 h 3491"/>
                <a:gd name="T68" fmla="*/ 804 w 3373"/>
                <a:gd name="T69" fmla="*/ 1734 h 3491"/>
                <a:gd name="T70" fmla="*/ 2373 w 3373"/>
                <a:gd name="T71" fmla="*/ 2952 h 3491"/>
                <a:gd name="T72" fmla="*/ 3296 w 3373"/>
                <a:gd name="T73" fmla="*/ 2952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73" h="3491">
                  <a:moveTo>
                    <a:pt x="2835" y="2414"/>
                  </a:moveTo>
                  <a:cubicBezTo>
                    <a:pt x="2721" y="2414"/>
                    <a:pt x="2615" y="2449"/>
                    <a:pt x="2528" y="2510"/>
                  </a:cubicBezTo>
                  <a:cubicBezTo>
                    <a:pt x="2426" y="2408"/>
                    <a:pt x="2426" y="2408"/>
                    <a:pt x="2426" y="2408"/>
                  </a:cubicBezTo>
                  <a:cubicBezTo>
                    <a:pt x="2592" y="2232"/>
                    <a:pt x="2695" y="1995"/>
                    <a:pt x="2695" y="1734"/>
                  </a:cubicBezTo>
                  <a:cubicBezTo>
                    <a:pt x="2695" y="1645"/>
                    <a:pt x="2682" y="1559"/>
                    <a:pt x="2659" y="1476"/>
                  </a:cubicBezTo>
                  <a:cubicBezTo>
                    <a:pt x="2816" y="1413"/>
                    <a:pt x="2816" y="1413"/>
                    <a:pt x="2816" y="1413"/>
                  </a:cubicBezTo>
                  <a:cubicBezTo>
                    <a:pt x="2861" y="1512"/>
                    <a:pt x="2960" y="1581"/>
                    <a:pt x="3075" y="1581"/>
                  </a:cubicBezTo>
                  <a:cubicBezTo>
                    <a:pt x="3231" y="1581"/>
                    <a:pt x="3359" y="1453"/>
                    <a:pt x="3359" y="1297"/>
                  </a:cubicBezTo>
                  <a:cubicBezTo>
                    <a:pt x="3359" y="1140"/>
                    <a:pt x="3231" y="1013"/>
                    <a:pt x="3075" y="1013"/>
                  </a:cubicBezTo>
                  <a:cubicBezTo>
                    <a:pt x="2918" y="1013"/>
                    <a:pt x="2791" y="1140"/>
                    <a:pt x="2791" y="1297"/>
                  </a:cubicBezTo>
                  <a:cubicBezTo>
                    <a:pt x="2791" y="1311"/>
                    <a:pt x="2793" y="1325"/>
                    <a:pt x="2795" y="1339"/>
                  </a:cubicBezTo>
                  <a:cubicBezTo>
                    <a:pt x="2636" y="1403"/>
                    <a:pt x="2636" y="1403"/>
                    <a:pt x="2636" y="1403"/>
                  </a:cubicBezTo>
                  <a:cubicBezTo>
                    <a:pt x="2578" y="1241"/>
                    <a:pt x="2479" y="1098"/>
                    <a:pt x="2351" y="988"/>
                  </a:cubicBezTo>
                  <a:cubicBezTo>
                    <a:pt x="2496" y="838"/>
                    <a:pt x="2496" y="838"/>
                    <a:pt x="2496" y="838"/>
                  </a:cubicBezTo>
                  <a:cubicBezTo>
                    <a:pt x="2567" y="883"/>
                    <a:pt x="2650" y="910"/>
                    <a:pt x="2740" y="910"/>
                  </a:cubicBezTo>
                  <a:cubicBezTo>
                    <a:pt x="2991" y="910"/>
                    <a:pt x="3195" y="706"/>
                    <a:pt x="3195" y="455"/>
                  </a:cubicBezTo>
                  <a:cubicBezTo>
                    <a:pt x="3195" y="204"/>
                    <a:pt x="2991" y="0"/>
                    <a:pt x="2740" y="0"/>
                  </a:cubicBezTo>
                  <a:cubicBezTo>
                    <a:pt x="2489" y="0"/>
                    <a:pt x="2285" y="204"/>
                    <a:pt x="2285" y="455"/>
                  </a:cubicBezTo>
                  <a:cubicBezTo>
                    <a:pt x="2285" y="588"/>
                    <a:pt x="2343" y="708"/>
                    <a:pt x="2435" y="791"/>
                  </a:cubicBezTo>
                  <a:cubicBezTo>
                    <a:pt x="2290" y="940"/>
                    <a:pt x="2290" y="940"/>
                    <a:pt x="2290" y="940"/>
                  </a:cubicBezTo>
                  <a:cubicBezTo>
                    <a:pt x="2127" y="821"/>
                    <a:pt x="1928" y="750"/>
                    <a:pt x="1711" y="750"/>
                  </a:cubicBezTo>
                  <a:cubicBezTo>
                    <a:pt x="1338" y="750"/>
                    <a:pt x="1013" y="959"/>
                    <a:pt x="846" y="1265"/>
                  </a:cubicBezTo>
                  <a:cubicBezTo>
                    <a:pt x="524" y="1110"/>
                    <a:pt x="524" y="1110"/>
                    <a:pt x="524" y="1110"/>
                  </a:cubicBezTo>
                  <a:cubicBezTo>
                    <a:pt x="539" y="1078"/>
                    <a:pt x="548" y="1042"/>
                    <a:pt x="548" y="1005"/>
                  </a:cubicBezTo>
                  <a:cubicBezTo>
                    <a:pt x="548" y="868"/>
                    <a:pt x="437" y="757"/>
                    <a:pt x="300" y="757"/>
                  </a:cubicBezTo>
                  <a:cubicBezTo>
                    <a:pt x="163" y="757"/>
                    <a:pt x="52" y="868"/>
                    <a:pt x="52" y="1005"/>
                  </a:cubicBezTo>
                  <a:cubicBezTo>
                    <a:pt x="52" y="1142"/>
                    <a:pt x="163" y="1253"/>
                    <a:pt x="300" y="1253"/>
                  </a:cubicBezTo>
                  <a:cubicBezTo>
                    <a:pt x="371" y="1253"/>
                    <a:pt x="435" y="1222"/>
                    <a:pt x="480" y="1174"/>
                  </a:cubicBezTo>
                  <a:cubicBezTo>
                    <a:pt x="813" y="1335"/>
                    <a:pt x="813" y="1335"/>
                    <a:pt x="813" y="1335"/>
                  </a:cubicBezTo>
                  <a:cubicBezTo>
                    <a:pt x="758" y="1457"/>
                    <a:pt x="727" y="1592"/>
                    <a:pt x="727" y="1734"/>
                  </a:cubicBezTo>
                  <a:cubicBezTo>
                    <a:pt x="727" y="1919"/>
                    <a:pt x="780" y="2091"/>
                    <a:pt x="869" y="2239"/>
                  </a:cubicBezTo>
                  <a:cubicBezTo>
                    <a:pt x="617" y="2497"/>
                    <a:pt x="617" y="2497"/>
                    <a:pt x="617" y="2497"/>
                  </a:cubicBezTo>
                  <a:cubicBezTo>
                    <a:pt x="553" y="2449"/>
                    <a:pt x="474" y="2419"/>
                    <a:pt x="387" y="2419"/>
                  </a:cubicBezTo>
                  <a:cubicBezTo>
                    <a:pt x="174" y="2419"/>
                    <a:pt x="0" y="2593"/>
                    <a:pt x="0" y="2807"/>
                  </a:cubicBezTo>
                  <a:cubicBezTo>
                    <a:pt x="0" y="3020"/>
                    <a:pt x="174" y="3194"/>
                    <a:pt x="387" y="3194"/>
                  </a:cubicBezTo>
                  <a:cubicBezTo>
                    <a:pt x="601" y="3194"/>
                    <a:pt x="775" y="3020"/>
                    <a:pt x="775" y="2807"/>
                  </a:cubicBezTo>
                  <a:cubicBezTo>
                    <a:pt x="775" y="2707"/>
                    <a:pt x="736" y="2617"/>
                    <a:pt x="674" y="2548"/>
                  </a:cubicBezTo>
                  <a:cubicBezTo>
                    <a:pt x="912" y="2305"/>
                    <a:pt x="912" y="2305"/>
                    <a:pt x="912" y="2305"/>
                  </a:cubicBezTo>
                  <a:cubicBezTo>
                    <a:pt x="1090" y="2554"/>
                    <a:pt x="1382" y="2718"/>
                    <a:pt x="1711" y="2718"/>
                  </a:cubicBezTo>
                  <a:cubicBezTo>
                    <a:pt x="1965" y="2718"/>
                    <a:pt x="2196" y="2620"/>
                    <a:pt x="2371" y="2462"/>
                  </a:cubicBezTo>
                  <a:cubicBezTo>
                    <a:pt x="2468" y="2559"/>
                    <a:pt x="2468" y="2559"/>
                    <a:pt x="2468" y="2559"/>
                  </a:cubicBezTo>
                  <a:cubicBezTo>
                    <a:pt x="2362" y="2657"/>
                    <a:pt x="2296" y="2797"/>
                    <a:pt x="2296" y="2952"/>
                  </a:cubicBezTo>
                  <a:cubicBezTo>
                    <a:pt x="2296" y="3249"/>
                    <a:pt x="2537" y="3491"/>
                    <a:pt x="2835" y="3491"/>
                  </a:cubicBezTo>
                  <a:cubicBezTo>
                    <a:pt x="3131" y="3491"/>
                    <a:pt x="3373" y="3249"/>
                    <a:pt x="3373" y="2952"/>
                  </a:cubicBezTo>
                  <a:cubicBezTo>
                    <a:pt x="3373" y="2655"/>
                    <a:pt x="3131" y="2414"/>
                    <a:pt x="2835" y="2414"/>
                  </a:cubicBezTo>
                  <a:close/>
                  <a:moveTo>
                    <a:pt x="3075" y="1089"/>
                  </a:moveTo>
                  <a:cubicBezTo>
                    <a:pt x="3189" y="1089"/>
                    <a:pt x="3282" y="1182"/>
                    <a:pt x="3282" y="1297"/>
                  </a:cubicBezTo>
                  <a:cubicBezTo>
                    <a:pt x="3282" y="1411"/>
                    <a:pt x="3189" y="1504"/>
                    <a:pt x="3075" y="1504"/>
                  </a:cubicBezTo>
                  <a:cubicBezTo>
                    <a:pt x="2960" y="1504"/>
                    <a:pt x="2868" y="1411"/>
                    <a:pt x="2868" y="1297"/>
                  </a:cubicBezTo>
                  <a:cubicBezTo>
                    <a:pt x="2868" y="1182"/>
                    <a:pt x="2960" y="1089"/>
                    <a:pt x="3075" y="1089"/>
                  </a:cubicBezTo>
                  <a:close/>
                  <a:moveTo>
                    <a:pt x="2362" y="455"/>
                  </a:moveTo>
                  <a:cubicBezTo>
                    <a:pt x="2362" y="246"/>
                    <a:pt x="2532" y="77"/>
                    <a:pt x="2740" y="77"/>
                  </a:cubicBezTo>
                  <a:cubicBezTo>
                    <a:pt x="2949" y="77"/>
                    <a:pt x="3118" y="246"/>
                    <a:pt x="3118" y="455"/>
                  </a:cubicBezTo>
                  <a:cubicBezTo>
                    <a:pt x="3118" y="663"/>
                    <a:pt x="2949" y="833"/>
                    <a:pt x="2740" y="833"/>
                  </a:cubicBezTo>
                  <a:cubicBezTo>
                    <a:pt x="2532" y="833"/>
                    <a:pt x="2362" y="663"/>
                    <a:pt x="2362" y="455"/>
                  </a:cubicBezTo>
                  <a:close/>
                  <a:moveTo>
                    <a:pt x="300" y="1176"/>
                  </a:moveTo>
                  <a:cubicBezTo>
                    <a:pt x="206" y="1176"/>
                    <a:pt x="129" y="1099"/>
                    <a:pt x="129" y="1005"/>
                  </a:cubicBezTo>
                  <a:cubicBezTo>
                    <a:pt x="129" y="911"/>
                    <a:pt x="206" y="834"/>
                    <a:pt x="300" y="834"/>
                  </a:cubicBezTo>
                  <a:cubicBezTo>
                    <a:pt x="394" y="834"/>
                    <a:pt x="471" y="911"/>
                    <a:pt x="471" y="1005"/>
                  </a:cubicBezTo>
                  <a:cubicBezTo>
                    <a:pt x="471" y="1099"/>
                    <a:pt x="394" y="1176"/>
                    <a:pt x="300" y="1176"/>
                  </a:cubicBezTo>
                  <a:close/>
                  <a:moveTo>
                    <a:pt x="387" y="3117"/>
                  </a:moveTo>
                  <a:cubicBezTo>
                    <a:pt x="216" y="3117"/>
                    <a:pt x="77" y="2978"/>
                    <a:pt x="77" y="2807"/>
                  </a:cubicBezTo>
                  <a:cubicBezTo>
                    <a:pt x="77" y="2635"/>
                    <a:pt x="216" y="2496"/>
                    <a:pt x="387" y="2496"/>
                  </a:cubicBezTo>
                  <a:cubicBezTo>
                    <a:pt x="559" y="2496"/>
                    <a:pt x="698" y="2635"/>
                    <a:pt x="698" y="2807"/>
                  </a:cubicBezTo>
                  <a:cubicBezTo>
                    <a:pt x="698" y="2978"/>
                    <a:pt x="559" y="3117"/>
                    <a:pt x="387" y="3117"/>
                  </a:cubicBezTo>
                  <a:close/>
                  <a:moveTo>
                    <a:pt x="804" y="1734"/>
                  </a:moveTo>
                  <a:cubicBezTo>
                    <a:pt x="804" y="1234"/>
                    <a:pt x="1211" y="827"/>
                    <a:pt x="1711" y="827"/>
                  </a:cubicBezTo>
                  <a:cubicBezTo>
                    <a:pt x="2211" y="827"/>
                    <a:pt x="2618" y="1234"/>
                    <a:pt x="2618" y="1734"/>
                  </a:cubicBezTo>
                  <a:cubicBezTo>
                    <a:pt x="2618" y="2234"/>
                    <a:pt x="2211" y="2641"/>
                    <a:pt x="1711" y="2641"/>
                  </a:cubicBezTo>
                  <a:cubicBezTo>
                    <a:pt x="1211" y="2641"/>
                    <a:pt x="804" y="2234"/>
                    <a:pt x="804" y="1734"/>
                  </a:cubicBezTo>
                  <a:close/>
                  <a:moveTo>
                    <a:pt x="2835" y="3414"/>
                  </a:moveTo>
                  <a:cubicBezTo>
                    <a:pt x="2580" y="3414"/>
                    <a:pt x="2373" y="3207"/>
                    <a:pt x="2373" y="2952"/>
                  </a:cubicBezTo>
                  <a:cubicBezTo>
                    <a:pt x="2373" y="2698"/>
                    <a:pt x="2580" y="2491"/>
                    <a:pt x="2835" y="2491"/>
                  </a:cubicBezTo>
                  <a:cubicBezTo>
                    <a:pt x="3089" y="2491"/>
                    <a:pt x="3296" y="2698"/>
                    <a:pt x="3296" y="2952"/>
                  </a:cubicBezTo>
                  <a:cubicBezTo>
                    <a:pt x="3296" y="3207"/>
                    <a:pt x="3089" y="3414"/>
                    <a:pt x="2835" y="34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74">
              <a:extLst>
                <a:ext uri="{FF2B5EF4-FFF2-40B4-BE49-F238E27FC236}">
                  <a16:creationId xmlns:a16="http://schemas.microsoft.com/office/drawing/2014/main" id="{A6A84905-8A3A-4DBF-9ECA-A06A402F3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51388" y="2665413"/>
              <a:ext cx="1117600" cy="1714500"/>
            </a:xfrm>
            <a:custGeom>
              <a:avLst/>
              <a:gdLst>
                <a:gd name="T0" fmla="*/ 435 w 569"/>
                <a:gd name="T1" fmla="*/ 120 h 873"/>
                <a:gd name="T2" fmla="*/ 552 w 569"/>
                <a:gd name="T3" fmla="*/ 140 h 873"/>
                <a:gd name="T4" fmla="*/ 569 w 569"/>
                <a:gd name="T5" fmla="*/ 20 h 873"/>
                <a:gd name="T6" fmla="*/ 429 w 569"/>
                <a:gd name="T7" fmla="*/ 1 h 873"/>
                <a:gd name="T8" fmla="*/ 400 w 569"/>
                <a:gd name="T9" fmla="*/ 0 h 873"/>
                <a:gd name="T10" fmla="*/ 100 w 569"/>
                <a:gd name="T11" fmla="*/ 314 h 873"/>
                <a:gd name="T12" fmla="*/ 0 w 569"/>
                <a:gd name="T13" fmla="*/ 314 h 873"/>
                <a:gd name="T14" fmla="*/ 0 w 569"/>
                <a:gd name="T15" fmla="*/ 394 h 873"/>
                <a:gd name="T16" fmla="*/ 100 w 569"/>
                <a:gd name="T17" fmla="*/ 394 h 873"/>
                <a:gd name="T18" fmla="*/ 100 w 569"/>
                <a:gd name="T19" fmla="*/ 471 h 873"/>
                <a:gd name="T20" fmla="*/ 0 w 569"/>
                <a:gd name="T21" fmla="*/ 471 h 873"/>
                <a:gd name="T22" fmla="*/ 0 w 569"/>
                <a:gd name="T23" fmla="*/ 553 h 873"/>
                <a:gd name="T24" fmla="*/ 102 w 569"/>
                <a:gd name="T25" fmla="*/ 553 h 873"/>
                <a:gd name="T26" fmla="*/ 192 w 569"/>
                <a:gd name="T27" fmla="*/ 787 h 873"/>
                <a:gd name="T28" fmla="*/ 422 w 569"/>
                <a:gd name="T29" fmla="*/ 868 h 873"/>
                <a:gd name="T30" fmla="*/ 569 w 569"/>
                <a:gd name="T31" fmla="*/ 856 h 873"/>
                <a:gd name="T32" fmla="*/ 552 w 569"/>
                <a:gd name="T33" fmla="*/ 737 h 873"/>
                <a:gd name="T34" fmla="*/ 433 w 569"/>
                <a:gd name="T35" fmla="*/ 756 h 873"/>
                <a:gd name="T36" fmla="*/ 298 w 569"/>
                <a:gd name="T37" fmla="*/ 706 h 873"/>
                <a:gd name="T38" fmla="*/ 247 w 569"/>
                <a:gd name="T39" fmla="*/ 553 h 873"/>
                <a:gd name="T40" fmla="*/ 454 w 569"/>
                <a:gd name="T41" fmla="*/ 553 h 873"/>
                <a:gd name="T42" fmla="*/ 454 w 569"/>
                <a:gd name="T43" fmla="*/ 473 h 873"/>
                <a:gd name="T44" fmla="*/ 247 w 569"/>
                <a:gd name="T45" fmla="*/ 473 h 873"/>
                <a:gd name="T46" fmla="*/ 247 w 569"/>
                <a:gd name="T47" fmla="*/ 396 h 873"/>
                <a:gd name="T48" fmla="*/ 454 w 569"/>
                <a:gd name="T49" fmla="*/ 396 h 873"/>
                <a:gd name="T50" fmla="*/ 454 w 569"/>
                <a:gd name="T51" fmla="*/ 314 h 873"/>
                <a:gd name="T52" fmla="*/ 247 w 569"/>
                <a:gd name="T53" fmla="*/ 314 h 873"/>
                <a:gd name="T54" fmla="*/ 300 w 569"/>
                <a:gd name="T55" fmla="*/ 170 h 873"/>
                <a:gd name="T56" fmla="*/ 435 w 569"/>
                <a:gd name="T57" fmla="*/ 120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873">
                  <a:moveTo>
                    <a:pt x="435" y="120"/>
                  </a:moveTo>
                  <a:cubicBezTo>
                    <a:pt x="475" y="120"/>
                    <a:pt x="514" y="127"/>
                    <a:pt x="552" y="140"/>
                  </a:cubicBezTo>
                  <a:cubicBezTo>
                    <a:pt x="569" y="20"/>
                    <a:pt x="569" y="20"/>
                    <a:pt x="569" y="20"/>
                  </a:cubicBezTo>
                  <a:cubicBezTo>
                    <a:pt x="523" y="8"/>
                    <a:pt x="477" y="2"/>
                    <a:pt x="429" y="1"/>
                  </a:cubicBezTo>
                  <a:cubicBezTo>
                    <a:pt x="420" y="0"/>
                    <a:pt x="410" y="0"/>
                    <a:pt x="400" y="0"/>
                  </a:cubicBezTo>
                  <a:cubicBezTo>
                    <a:pt x="231" y="4"/>
                    <a:pt x="96" y="145"/>
                    <a:pt x="100" y="314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100" y="394"/>
                    <a:pt x="100" y="394"/>
                    <a:pt x="100" y="394"/>
                  </a:cubicBezTo>
                  <a:cubicBezTo>
                    <a:pt x="100" y="471"/>
                    <a:pt x="100" y="471"/>
                    <a:pt x="100" y="471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102" y="553"/>
                    <a:pt x="102" y="553"/>
                    <a:pt x="102" y="553"/>
                  </a:cubicBezTo>
                  <a:cubicBezTo>
                    <a:pt x="100" y="640"/>
                    <a:pt x="132" y="724"/>
                    <a:pt x="192" y="787"/>
                  </a:cubicBezTo>
                  <a:cubicBezTo>
                    <a:pt x="255" y="843"/>
                    <a:pt x="337" y="873"/>
                    <a:pt x="422" y="868"/>
                  </a:cubicBezTo>
                  <a:cubicBezTo>
                    <a:pt x="471" y="870"/>
                    <a:pt x="521" y="866"/>
                    <a:pt x="569" y="856"/>
                  </a:cubicBezTo>
                  <a:cubicBezTo>
                    <a:pt x="552" y="737"/>
                    <a:pt x="552" y="737"/>
                    <a:pt x="552" y="737"/>
                  </a:cubicBezTo>
                  <a:cubicBezTo>
                    <a:pt x="514" y="750"/>
                    <a:pt x="474" y="757"/>
                    <a:pt x="433" y="756"/>
                  </a:cubicBezTo>
                  <a:cubicBezTo>
                    <a:pt x="383" y="760"/>
                    <a:pt x="334" y="742"/>
                    <a:pt x="298" y="706"/>
                  </a:cubicBezTo>
                  <a:cubicBezTo>
                    <a:pt x="262" y="663"/>
                    <a:pt x="244" y="609"/>
                    <a:pt x="247" y="553"/>
                  </a:cubicBezTo>
                  <a:cubicBezTo>
                    <a:pt x="454" y="553"/>
                    <a:pt x="454" y="553"/>
                    <a:pt x="454" y="553"/>
                  </a:cubicBezTo>
                  <a:cubicBezTo>
                    <a:pt x="454" y="473"/>
                    <a:pt x="454" y="473"/>
                    <a:pt x="454" y="473"/>
                  </a:cubicBezTo>
                  <a:cubicBezTo>
                    <a:pt x="247" y="473"/>
                    <a:pt x="247" y="473"/>
                    <a:pt x="247" y="473"/>
                  </a:cubicBezTo>
                  <a:cubicBezTo>
                    <a:pt x="247" y="396"/>
                    <a:pt x="247" y="396"/>
                    <a:pt x="247" y="396"/>
                  </a:cubicBezTo>
                  <a:cubicBezTo>
                    <a:pt x="454" y="396"/>
                    <a:pt x="454" y="396"/>
                    <a:pt x="454" y="396"/>
                  </a:cubicBezTo>
                  <a:cubicBezTo>
                    <a:pt x="454" y="314"/>
                    <a:pt x="454" y="314"/>
                    <a:pt x="454" y="314"/>
                  </a:cubicBezTo>
                  <a:cubicBezTo>
                    <a:pt x="247" y="314"/>
                    <a:pt x="247" y="314"/>
                    <a:pt x="247" y="314"/>
                  </a:cubicBezTo>
                  <a:cubicBezTo>
                    <a:pt x="247" y="261"/>
                    <a:pt x="266" y="210"/>
                    <a:pt x="300" y="170"/>
                  </a:cubicBezTo>
                  <a:cubicBezTo>
                    <a:pt x="336" y="135"/>
                    <a:pt x="385" y="117"/>
                    <a:pt x="435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303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18D079D8-3C0B-430E-89D9-575E439B840D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58A4FCE-C2ED-417D-A478-65193D3EC526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0834AFC-9644-4B74-ABA6-897726EB669A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4431111-5F70-41B9-AC8A-A24966DB9B3D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6504C05-798C-4131-92AA-1FEE94EFD8C6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56F9D90-474D-4538-83A0-0BA644E331E7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DB0A190-D685-4E14-9DE8-D481219E1FC3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AA17457-2DC2-4640-9E69-EE766DCB68AE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37B9DE0-12AC-44A9-A7EA-2E4AB25B564B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B865DA0-D9D4-42C0-9351-D8863B3C1815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BB15F321-9F28-49C1-8C4A-85DFD1D70BD8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75301C8-F39C-432E-A820-E9E6D92E71C3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6241186-A468-470F-964A-76AC21120BC1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7CF25E5-62B0-4BB3-BAB0-90DB3985657B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D6B85D7C-C754-446F-B77D-3D8A6D0417C6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EDF2346-3247-4AB0-ABE9-C333AC5C1618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6EFC4C0D-8E09-4CC2-A347-3E93636D87ED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B33CC7E-D33E-47B1-BF92-23C34ADBDD5C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AA24279-6072-40A1-AB2C-BA4139F50259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0B938C4-F81D-4847-9A69-BAF846E3BD6E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6F3AD6A1-DA3B-4DA1-A74C-D1FB27542EF1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A8D1D63-B13B-48E7-9C7F-79685B8AD635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023620B-24C7-4FDD-B0B3-AEB2CDDC0B2B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D7E8272-4FDB-4B95-B508-FA54DC99A8FC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F77C4D-E6C4-423C-9F07-4E81350A1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37A881-FEA9-463D-AA2C-1859B1AD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15A6-68AC-4D6B-83ED-ECD4A39FCA41}" type="datetime1">
              <a:rPr lang="en-GB" smtClean="0"/>
              <a:t>17/02/2025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278CA3-4A0C-4989-A302-A0CFC004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Lorem ipsum dolor sit amet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8B387-502E-4D10-B456-52B0C1385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4408-D9A5-4273-AA2F-D5E1487AA850}" type="slidenum">
              <a:rPr lang="en-GB" smtClean="0"/>
              <a:t>16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E7DEC0D-46C3-4388-9F12-667D2FEC01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Nachhaltigkeit</a:t>
            </a:r>
            <a:endParaRPr lang="en-US" dirty="0"/>
          </a:p>
        </p:txBody>
      </p:sp>
      <p:sp>
        <p:nvSpPr>
          <p:cNvPr id="378" name="Freeform: Shape 377">
            <a:extLst>
              <a:ext uri="{FF2B5EF4-FFF2-40B4-BE49-F238E27FC236}">
                <a16:creationId xmlns:a16="http://schemas.microsoft.com/office/drawing/2014/main" id="{D37BB9E3-07B2-4581-B505-7A627A4C5006}"/>
              </a:ext>
            </a:extLst>
          </p:cNvPr>
          <p:cNvSpPr>
            <a:spLocks/>
          </p:cNvSpPr>
          <p:nvPr/>
        </p:nvSpPr>
        <p:spPr bwMode="auto">
          <a:xfrm>
            <a:off x="4889123" y="1986524"/>
            <a:ext cx="530909" cy="617503"/>
          </a:xfrm>
          <a:custGeom>
            <a:avLst/>
            <a:gdLst>
              <a:gd name="connsiteX0" fmla="*/ 204698 w 530909"/>
              <a:gd name="connsiteY0" fmla="*/ 479358 h 617503"/>
              <a:gd name="connsiteX1" fmla="*/ 204698 w 530909"/>
              <a:gd name="connsiteY1" fmla="*/ 550952 h 617503"/>
              <a:gd name="connsiteX2" fmla="*/ 248056 w 530909"/>
              <a:gd name="connsiteY2" fmla="*/ 576160 h 617503"/>
              <a:gd name="connsiteX3" fmla="*/ 248056 w 530909"/>
              <a:gd name="connsiteY3" fmla="*/ 504567 h 617503"/>
              <a:gd name="connsiteX4" fmla="*/ 132096 w 530909"/>
              <a:gd name="connsiteY4" fmla="*/ 380540 h 617503"/>
              <a:gd name="connsiteX5" fmla="*/ 132096 w 530909"/>
              <a:gd name="connsiteY5" fmla="*/ 411800 h 617503"/>
              <a:gd name="connsiteX6" fmla="*/ 159320 w 530909"/>
              <a:gd name="connsiteY6" fmla="*/ 426925 h 617503"/>
              <a:gd name="connsiteX7" fmla="*/ 159320 w 530909"/>
              <a:gd name="connsiteY7" fmla="*/ 396674 h 617503"/>
              <a:gd name="connsiteX8" fmla="*/ 118920 w 530909"/>
              <a:gd name="connsiteY8" fmla="*/ 359322 h 617503"/>
              <a:gd name="connsiteX9" fmla="*/ 127848 w 530909"/>
              <a:gd name="connsiteY9" fmla="*/ 359322 h 617503"/>
              <a:gd name="connsiteX10" fmla="*/ 171486 w 530909"/>
              <a:gd name="connsiteY10" fmla="*/ 384000 h 617503"/>
              <a:gd name="connsiteX11" fmla="*/ 175454 w 530909"/>
              <a:gd name="connsiteY11" fmla="*/ 391897 h 617503"/>
              <a:gd name="connsiteX12" fmla="*/ 175454 w 530909"/>
              <a:gd name="connsiteY12" fmla="*/ 442241 h 617503"/>
              <a:gd name="connsiteX13" fmla="*/ 171486 w 530909"/>
              <a:gd name="connsiteY13" fmla="*/ 449151 h 617503"/>
              <a:gd name="connsiteX14" fmla="*/ 167520 w 530909"/>
              <a:gd name="connsiteY14" fmla="*/ 451125 h 617503"/>
              <a:gd name="connsiteX15" fmla="*/ 162560 w 530909"/>
              <a:gd name="connsiteY15" fmla="*/ 449151 h 617503"/>
              <a:gd name="connsiteX16" fmla="*/ 118920 w 530909"/>
              <a:gd name="connsiteY16" fmla="*/ 424473 h 617503"/>
              <a:gd name="connsiteX17" fmla="*/ 114952 w 530909"/>
              <a:gd name="connsiteY17" fmla="*/ 416575 h 617503"/>
              <a:gd name="connsiteX18" fmla="*/ 114952 w 530909"/>
              <a:gd name="connsiteY18" fmla="*/ 366232 h 617503"/>
              <a:gd name="connsiteX19" fmla="*/ 118920 w 530909"/>
              <a:gd name="connsiteY19" fmla="*/ 359322 h 617503"/>
              <a:gd name="connsiteX20" fmla="*/ 343850 w 530909"/>
              <a:gd name="connsiteY20" fmla="*/ 333146 h 617503"/>
              <a:gd name="connsiteX21" fmla="*/ 278306 w 530909"/>
              <a:gd name="connsiteY21" fmla="*/ 372472 h 617503"/>
              <a:gd name="connsiteX22" fmla="*/ 310574 w 530909"/>
              <a:gd name="connsiteY22" fmla="*/ 416840 h 617503"/>
              <a:gd name="connsiteX23" fmla="*/ 375108 w 530909"/>
              <a:gd name="connsiteY23" fmla="*/ 377513 h 617503"/>
              <a:gd name="connsiteX24" fmla="*/ 180962 w 530909"/>
              <a:gd name="connsiteY24" fmla="*/ 331129 h 617503"/>
              <a:gd name="connsiteX25" fmla="*/ 97812 w 530909"/>
              <a:gd name="connsiteY25" fmla="*/ 350924 h 617503"/>
              <a:gd name="connsiteX26" fmla="*/ 97812 w 530909"/>
              <a:gd name="connsiteY26" fmla="*/ 488500 h 617503"/>
              <a:gd name="connsiteX27" fmla="*/ 187890 w 530909"/>
              <a:gd name="connsiteY27" fmla="*/ 540957 h 617503"/>
              <a:gd name="connsiteX28" fmla="*/ 187890 w 530909"/>
              <a:gd name="connsiteY28" fmla="*/ 463756 h 617503"/>
              <a:gd name="connsiteX29" fmla="*/ 191850 w 530909"/>
              <a:gd name="connsiteY29" fmla="*/ 456828 h 617503"/>
              <a:gd name="connsiteX30" fmla="*/ 200760 w 530909"/>
              <a:gd name="connsiteY30" fmla="*/ 456828 h 617503"/>
              <a:gd name="connsiteX31" fmla="*/ 261140 w 530909"/>
              <a:gd name="connsiteY31" fmla="*/ 491469 h 617503"/>
              <a:gd name="connsiteX32" fmla="*/ 265100 w 530909"/>
              <a:gd name="connsiteY32" fmla="*/ 499387 h 617503"/>
              <a:gd name="connsiteX33" fmla="*/ 265100 w 530909"/>
              <a:gd name="connsiteY33" fmla="*/ 585496 h 617503"/>
              <a:gd name="connsiteX34" fmla="*/ 288858 w 530909"/>
              <a:gd name="connsiteY34" fmla="*/ 599352 h 617503"/>
              <a:gd name="connsiteX35" fmla="*/ 475946 w 530909"/>
              <a:gd name="connsiteY35" fmla="*/ 490479 h 617503"/>
              <a:gd name="connsiteX36" fmla="*/ 475946 w 530909"/>
              <a:gd name="connsiteY36" fmla="*/ 391504 h 617503"/>
              <a:gd name="connsiteX37" fmla="*/ 304696 w 530909"/>
              <a:gd name="connsiteY37" fmla="*/ 491469 h 617503"/>
              <a:gd name="connsiteX38" fmla="*/ 300738 w 530909"/>
              <a:gd name="connsiteY38" fmla="*/ 492459 h 617503"/>
              <a:gd name="connsiteX39" fmla="*/ 293808 w 530909"/>
              <a:gd name="connsiteY39" fmla="*/ 488500 h 617503"/>
              <a:gd name="connsiteX40" fmla="*/ 180962 w 530909"/>
              <a:gd name="connsiteY40" fmla="*/ 331129 h 617503"/>
              <a:gd name="connsiteX41" fmla="*/ 424518 w 530909"/>
              <a:gd name="connsiteY41" fmla="*/ 286761 h 617503"/>
              <a:gd name="connsiteX42" fmla="*/ 358974 w 530909"/>
              <a:gd name="connsiteY42" fmla="*/ 325079 h 617503"/>
              <a:gd name="connsiteX43" fmla="*/ 390234 w 530909"/>
              <a:gd name="connsiteY43" fmla="*/ 369447 h 617503"/>
              <a:gd name="connsiteX44" fmla="*/ 454770 w 530909"/>
              <a:gd name="connsiteY44" fmla="*/ 331129 h 617503"/>
              <a:gd name="connsiteX45" fmla="*/ 303516 w 530909"/>
              <a:gd name="connsiteY45" fmla="*/ 275670 h 617503"/>
              <a:gd name="connsiteX46" fmla="*/ 237972 w 530909"/>
              <a:gd name="connsiteY46" fmla="*/ 313987 h 617503"/>
              <a:gd name="connsiteX47" fmla="*/ 268224 w 530909"/>
              <a:gd name="connsiteY47" fmla="*/ 358355 h 617503"/>
              <a:gd name="connsiteX48" fmla="*/ 333766 w 530909"/>
              <a:gd name="connsiteY48" fmla="*/ 320038 h 617503"/>
              <a:gd name="connsiteX49" fmla="*/ 382168 w 530909"/>
              <a:gd name="connsiteY49" fmla="*/ 228277 h 617503"/>
              <a:gd name="connsiteX50" fmla="*/ 318640 w 530909"/>
              <a:gd name="connsiteY50" fmla="*/ 266594 h 617503"/>
              <a:gd name="connsiteX51" fmla="*/ 348892 w 530909"/>
              <a:gd name="connsiteY51" fmla="*/ 310962 h 617503"/>
              <a:gd name="connsiteX52" fmla="*/ 414436 w 530909"/>
              <a:gd name="connsiteY52" fmla="*/ 272644 h 617503"/>
              <a:gd name="connsiteX53" fmla="*/ 381624 w 530909"/>
              <a:gd name="connsiteY53" fmla="*/ 210083 h 617503"/>
              <a:gd name="connsiteX54" fmla="*/ 392546 w 530909"/>
              <a:gd name="connsiteY54" fmla="*/ 213043 h 617503"/>
              <a:gd name="connsiteX55" fmla="*/ 474968 w 530909"/>
              <a:gd name="connsiteY55" fmla="*/ 328466 h 617503"/>
              <a:gd name="connsiteX56" fmla="*/ 476954 w 530909"/>
              <a:gd name="connsiteY56" fmla="*/ 335372 h 617503"/>
              <a:gd name="connsiteX57" fmla="*/ 471988 w 530909"/>
              <a:gd name="connsiteY57" fmla="*/ 341291 h 617503"/>
              <a:gd name="connsiteX58" fmla="*/ 312112 w 530909"/>
              <a:gd name="connsiteY58" fmla="*/ 435012 h 617503"/>
              <a:gd name="connsiteX59" fmla="*/ 307146 w 530909"/>
              <a:gd name="connsiteY59" fmla="*/ 435998 h 617503"/>
              <a:gd name="connsiteX60" fmla="*/ 300196 w 530909"/>
              <a:gd name="connsiteY60" fmla="*/ 432052 h 617503"/>
              <a:gd name="connsiteX61" fmla="*/ 217774 w 530909"/>
              <a:gd name="connsiteY61" fmla="*/ 315641 h 617503"/>
              <a:gd name="connsiteX62" fmla="*/ 216782 w 530909"/>
              <a:gd name="connsiteY62" fmla="*/ 309722 h 617503"/>
              <a:gd name="connsiteX63" fmla="*/ 220754 w 530909"/>
              <a:gd name="connsiteY63" fmla="*/ 303803 h 617503"/>
              <a:gd name="connsiteX64" fmla="*/ 381624 w 530909"/>
              <a:gd name="connsiteY64" fmla="*/ 210083 h 617503"/>
              <a:gd name="connsiteX65" fmla="*/ 386436 w 530909"/>
              <a:gd name="connsiteY65" fmla="*/ 163742 h 617503"/>
              <a:gd name="connsiteX66" fmla="*/ 259636 w 530909"/>
              <a:gd name="connsiteY66" fmla="*/ 194500 h 617503"/>
              <a:gd name="connsiteX67" fmla="*/ 243786 w 530909"/>
              <a:gd name="connsiteY67" fmla="*/ 203430 h 617503"/>
              <a:gd name="connsiteX68" fmla="*/ 234872 w 530909"/>
              <a:gd name="connsiteY68" fmla="*/ 203430 h 617503"/>
              <a:gd name="connsiteX69" fmla="*/ 193264 w 530909"/>
              <a:gd name="connsiteY69" fmla="*/ 179617 h 617503"/>
              <a:gd name="connsiteX70" fmla="*/ 149676 w 530909"/>
              <a:gd name="connsiteY70" fmla="*/ 204422 h 617503"/>
              <a:gd name="connsiteX71" fmla="*/ 149676 w 530909"/>
              <a:gd name="connsiteY71" fmla="*/ 254032 h 617503"/>
              <a:gd name="connsiteX72" fmla="*/ 145714 w 530909"/>
              <a:gd name="connsiteY72" fmla="*/ 260978 h 617503"/>
              <a:gd name="connsiteX73" fmla="*/ 61510 w 530909"/>
              <a:gd name="connsiteY73" fmla="*/ 309595 h 617503"/>
              <a:gd name="connsiteX74" fmla="*/ 72408 w 530909"/>
              <a:gd name="connsiteY74" fmla="*/ 339361 h 617503"/>
              <a:gd name="connsiteX75" fmla="*/ 182366 w 530909"/>
              <a:gd name="connsiteY75" fmla="*/ 313564 h 617503"/>
              <a:gd name="connsiteX76" fmla="*/ 184348 w 530909"/>
              <a:gd name="connsiteY76" fmla="*/ 312572 h 617503"/>
              <a:gd name="connsiteX77" fmla="*/ 191284 w 530909"/>
              <a:gd name="connsiteY77" fmla="*/ 316540 h 617503"/>
              <a:gd name="connsiteX78" fmla="*/ 302234 w 530909"/>
              <a:gd name="connsiteY78" fmla="*/ 473308 h 617503"/>
              <a:gd name="connsiteX79" fmla="*/ 500358 w 530909"/>
              <a:gd name="connsiteY79" fmla="*/ 358213 h 617503"/>
              <a:gd name="connsiteX80" fmla="*/ 512246 w 530909"/>
              <a:gd name="connsiteY80" fmla="*/ 340354 h 617503"/>
              <a:gd name="connsiteX81" fmla="*/ 386436 w 530909"/>
              <a:gd name="connsiteY81" fmla="*/ 163742 h 617503"/>
              <a:gd name="connsiteX82" fmla="*/ 170202 w 530909"/>
              <a:gd name="connsiteY82" fmla="*/ 114850 h 617503"/>
              <a:gd name="connsiteX83" fmla="*/ 101682 w 530909"/>
              <a:gd name="connsiteY83" fmla="*/ 172917 h 617503"/>
              <a:gd name="connsiteX84" fmla="*/ 122480 w 530909"/>
              <a:gd name="connsiteY84" fmla="*/ 255503 h 617503"/>
              <a:gd name="connsiteX85" fmla="*/ 133374 w 530909"/>
              <a:gd name="connsiteY85" fmla="*/ 249533 h 617503"/>
              <a:gd name="connsiteX86" fmla="*/ 133374 w 530909"/>
              <a:gd name="connsiteY86" fmla="*/ 199782 h 617503"/>
              <a:gd name="connsiteX87" fmla="*/ 137334 w 530909"/>
              <a:gd name="connsiteY87" fmla="*/ 191823 h 617503"/>
              <a:gd name="connsiteX88" fmla="*/ 188834 w 530909"/>
              <a:gd name="connsiteY88" fmla="*/ 161972 h 617503"/>
              <a:gd name="connsiteX89" fmla="*/ 197746 w 530909"/>
              <a:gd name="connsiteY89" fmla="*/ 161972 h 617503"/>
              <a:gd name="connsiteX90" fmla="*/ 240332 w 530909"/>
              <a:gd name="connsiteY90" fmla="*/ 186847 h 617503"/>
              <a:gd name="connsiteX91" fmla="*/ 253206 w 530909"/>
              <a:gd name="connsiteY91" fmla="*/ 178887 h 617503"/>
              <a:gd name="connsiteX92" fmla="*/ 255186 w 530909"/>
              <a:gd name="connsiteY92" fmla="*/ 177893 h 617503"/>
              <a:gd name="connsiteX93" fmla="*/ 259150 w 530909"/>
              <a:gd name="connsiteY93" fmla="*/ 176897 h 617503"/>
              <a:gd name="connsiteX94" fmla="*/ 202698 w 530909"/>
              <a:gd name="connsiteY94" fmla="*/ 117197 h 617503"/>
              <a:gd name="connsiteX95" fmla="*/ 170202 w 530909"/>
              <a:gd name="connsiteY95" fmla="*/ 114850 h 617503"/>
              <a:gd name="connsiteX96" fmla="*/ 170584 w 530909"/>
              <a:gd name="connsiteY96" fmla="*/ 23581 h 617503"/>
              <a:gd name="connsiteX97" fmla="*/ 137936 w 530909"/>
              <a:gd name="connsiteY97" fmla="*/ 73022 h 617503"/>
              <a:gd name="connsiteX98" fmla="*/ 129032 w 530909"/>
              <a:gd name="connsiteY98" fmla="*/ 75988 h 617503"/>
              <a:gd name="connsiteX99" fmla="*/ 70662 w 530909"/>
              <a:gd name="connsiteY99" fmla="*/ 67088 h 617503"/>
              <a:gd name="connsiteX100" fmla="*/ 76598 w 530909"/>
              <a:gd name="connsiteY100" fmla="*/ 126418 h 617503"/>
              <a:gd name="connsiteX101" fmla="*/ 72640 w 530909"/>
              <a:gd name="connsiteY101" fmla="*/ 134328 h 617503"/>
              <a:gd name="connsiteX102" fmla="*/ 22184 w 530909"/>
              <a:gd name="connsiteY102" fmla="*/ 164981 h 617503"/>
              <a:gd name="connsiteX103" fmla="*/ 64726 w 530909"/>
              <a:gd name="connsiteY103" fmla="*/ 206511 h 617503"/>
              <a:gd name="connsiteX104" fmla="*/ 67694 w 530909"/>
              <a:gd name="connsiteY104" fmla="*/ 215411 h 617503"/>
              <a:gd name="connsiteX105" fmla="*/ 47906 w 530909"/>
              <a:gd name="connsiteY105" fmla="*/ 272763 h 617503"/>
              <a:gd name="connsiteX106" fmla="*/ 81544 w 530909"/>
              <a:gd name="connsiteY106" fmla="*/ 278695 h 617503"/>
              <a:gd name="connsiteX107" fmla="*/ 107268 w 530909"/>
              <a:gd name="connsiteY107" fmla="*/ 263863 h 617503"/>
              <a:gd name="connsiteX108" fmla="*/ 84512 w 530909"/>
              <a:gd name="connsiteY108" fmla="*/ 168936 h 617503"/>
              <a:gd name="connsiteX109" fmla="*/ 207190 w 530909"/>
              <a:gd name="connsiteY109" fmla="*/ 101697 h 617503"/>
              <a:gd name="connsiteX110" fmla="*/ 275452 w 530909"/>
              <a:gd name="connsiteY110" fmla="*/ 172892 h 617503"/>
              <a:gd name="connsiteX111" fmla="*/ 324920 w 530909"/>
              <a:gd name="connsiteY111" fmla="*/ 161026 h 617503"/>
              <a:gd name="connsiteX112" fmla="*/ 336792 w 530909"/>
              <a:gd name="connsiteY112" fmla="*/ 144216 h 617503"/>
              <a:gd name="connsiteX113" fmla="*/ 281390 w 530909"/>
              <a:gd name="connsiteY113" fmla="*/ 120485 h 617503"/>
              <a:gd name="connsiteX114" fmla="*/ 276442 w 530909"/>
              <a:gd name="connsiteY114" fmla="*/ 112574 h 617503"/>
              <a:gd name="connsiteX115" fmla="*/ 275452 w 530909"/>
              <a:gd name="connsiteY115" fmla="*/ 53245 h 617503"/>
              <a:gd name="connsiteX116" fmla="*/ 218072 w 530909"/>
              <a:gd name="connsiteY116" fmla="*/ 70055 h 617503"/>
              <a:gd name="connsiteX117" fmla="*/ 209168 w 530909"/>
              <a:gd name="connsiteY117" fmla="*/ 68077 h 617503"/>
              <a:gd name="connsiteX118" fmla="*/ 170584 w 530909"/>
              <a:gd name="connsiteY118" fmla="*/ 23581 h 617503"/>
              <a:gd name="connsiteX119" fmla="*/ 169218 w 530909"/>
              <a:gd name="connsiteY119" fmla="*/ 371 h 617503"/>
              <a:gd name="connsiteX120" fmla="*/ 176146 w 530909"/>
              <a:gd name="connsiteY120" fmla="*/ 3342 h 617503"/>
              <a:gd name="connsiteX121" fmla="*/ 219688 w 530909"/>
              <a:gd name="connsiteY121" fmla="*/ 51881 h 617503"/>
              <a:gd name="connsiteX122" fmla="*/ 282030 w 530909"/>
              <a:gd name="connsiteY122" fmla="*/ 33060 h 617503"/>
              <a:gd name="connsiteX123" fmla="*/ 288958 w 530909"/>
              <a:gd name="connsiteY123" fmla="*/ 35041 h 617503"/>
              <a:gd name="connsiteX124" fmla="*/ 292916 w 530909"/>
              <a:gd name="connsiteY124" fmla="*/ 41975 h 617503"/>
              <a:gd name="connsiteX125" fmla="*/ 293906 w 530909"/>
              <a:gd name="connsiteY125" fmla="*/ 106363 h 617503"/>
              <a:gd name="connsiteX126" fmla="*/ 354270 w 530909"/>
              <a:gd name="connsiteY126" fmla="*/ 133109 h 617503"/>
              <a:gd name="connsiteX127" fmla="*/ 358228 w 530909"/>
              <a:gd name="connsiteY127" fmla="*/ 138061 h 617503"/>
              <a:gd name="connsiteX128" fmla="*/ 357238 w 530909"/>
              <a:gd name="connsiteY128" fmla="*/ 145986 h 617503"/>
              <a:gd name="connsiteX129" fmla="*/ 351302 w 530909"/>
              <a:gd name="connsiteY129" fmla="*/ 154901 h 617503"/>
              <a:gd name="connsiteX130" fmla="*/ 387916 w 530909"/>
              <a:gd name="connsiteY130" fmla="*/ 145986 h 617503"/>
              <a:gd name="connsiteX131" fmla="*/ 397812 w 530909"/>
              <a:gd name="connsiteY131" fmla="*/ 149949 h 617503"/>
              <a:gd name="connsiteX132" fmla="*/ 529426 w 530909"/>
              <a:gd name="connsiteY132" fmla="*/ 334197 h 617503"/>
              <a:gd name="connsiteX133" fmla="*/ 529426 w 530909"/>
              <a:gd name="connsiteY133" fmla="*/ 344103 h 617503"/>
              <a:gd name="connsiteX134" fmla="*/ 513592 w 530909"/>
              <a:gd name="connsiteY134" fmla="*/ 368868 h 617503"/>
              <a:gd name="connsiteX135" fmla="*/ 510624 w 530909"/>
              <a:gd name="connsiteY135" fmla="*/ 371839 h 617503"/>
              <a:gd name="connsiteX136" fmla="*/ 492810 w 530909"/>
              <a:gd name="connsiteY136" fmla="*/ 381745 h 617503"/>
              <a:gd name="connsiteX137" fmla="*/ 492810 w 530909"/>
              <a:gd name="connsiteY137" fmla="*/ 495662 h 617503"/>
              <a:gd name="connsiteX138" fmla="*/ 488852 w 530909"/>
              <a:gd name="connsiteY138" fmla="*/ 502596 h 617503"/>
              <a:gd name="connsiteX139" fmla="*/ 293906 w 530909"/>
              <a:gd name="connsiteY139" fmla="*/ 616513 h 617503"/>
              <a:gd name="connsiteX140" fmla="*/ 288958 w 530909"/>
              <a:gd name="connsiteY140" fmla="*/ 617503 h 617503"/>
              <a:gd name="connsiteX141" fmla="*/ 285000 w 530909"/>
              <a:gd name="connsiteY141" fmla="*/ 616513 h 617503"/>
              <a:gd name="connsiteX142" fmla="*/ 85104 w 530909"/>
              <a:gd name="connsiteY142" fmla="*/ 501605 h 617503"/>
              <a:gd name="connsiteX143" fmla="*/ 81146 w 530909"/>
              <a:gd name="connsiteY143" fmla="*/ 493681 h 617503"/>
              <a:gd name="connsiteX144" fmla="*/ 81146 w 530909"/>
              <a:gd name="connsiteY144" fmla="*/ 354999 h 617503"/>
              <a:gd name="connsiteX145" fmla="*/ 70260 w 530909"/>
              <a:gd name="connsiteY145" fmla="*/ 357971 h 617503"/>
              <a:gd name="connsiteX146" fmla="*/ 60366 w 530909"/>
              <a:gd name="connsiteY146" fmla="*/ 352028 h 617503"/>
              <a:gd name="connsiteX147" fmla="*/ 43542 w 530909"/>
              <a:gd name="connsiteY147" fmla="*/ 309433 h 617503"/>
              <a:gd name="connsiteX148" fmla="*/ 47500 w 530909"/>
              <a:gd name="connsiteY148" fmla="*/ 298536 h 617503"/>
              <a:gd name="connsiteX149" fmla="*/ 58386 w 530909"/>
              <a:gd name="connsiteY149" fmla="*/ 291602 h 617503"/>
              <a:gd name="connsiteX150" fmla="*/ 35624 w 530909"/>
              <a:gd name="connsiteY150" fmla="*/ 287639 h 617503"/>
              <a:gd name="connsiteX151" fmla="*/ 29688 w 530909"/>
              <a:gd name="connsiteY151" fmla="*/ 283677 h 617503"/>
              <a:gd name="connsiteX152" fmla="*/ 28698 w 530909"/>
              <a:gd name="connsiteY152" fmla="*/ 276744 h 617503"/>
              <a:gd name="connsiteX153" fmla="*/ 49480 w 530909"/>
              <a:gd name="connsiteY153" fmla="*/ 214337 h 617503"/>
              <a:gd name="connsiteX154" fmla="*/ 2968 w 530909"/>
              <a:gd name="connsiteY154" fmla="*/ 169760 h 617503"/>
              <a:gd name="connsiteX155" fmla="*/ 0 w 530909"/>
              <a:gd name="connsiteY155" fmla="*/ 162826 h 617503"/>
              <a:gd name="connsiteX156" fmla="*/ 3958 w 530909"/>
              <a:gd name="connsiteY156" fmla="*/ 155892 h 617503"/>
              <a:gd name="connsiteX157" fmla="*/ 60366 w 530909"/>
              <a:gd name="connsiteY157" fmla="*/ 122212 h 617503"/>
              <a:gd name="connsiteX158" fmla="*/ 52448 w 530909"/>
              <a:gd name="connsiteY158" fmla="*/ 57825 h 617503"/>
              <a:gd name="connsiteX159" fmla="*/ 55418 w 530909"/>
              <a:gd name="connsiteY159" fmla="*/ 49900 h 617503"/>
              <a:gd name="connsiteX160" fmla="*/ 62344 w 530909"/>
              <a:gd name="connsiteY160" fmla="*/ 47919 h 617503"/>
              <a:gd name="connsiteX161" fmla="*/ 126668 w 530909"/>
              <a:gd name="connsiteY161" fmla="*/ 57825 h 617503"/>
              <a:gd name="connsiteX162" fmla="*/ 162290 w 530909"/>
              <a:gd name="connsiteY162" fmla="*/ 3342 h 617503"/>
              <a:gd name="connsiteX163" fmla="*/ 169218 w 530909"/>
              <a:gd name="connsiteY163" fmla="*/ 371 h 61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530909" h="617503">
                <a:moveTo>
                  <a:pt x="204698" y="479358"/>
                </a:moveTo>
                <a:lnTo>
                  <a:pt x="204698" y="550952"/>
                </a:lnTo>
                <a:lnTo>
                  <a:pt x="248056" y="576160"/>
                </a:lnTo>
                <a:lnTo>
                  <a:pt x="248056" y="504567"/>
                </a:lnTo>
                <a:close/>
                <a:moveTo>
                  <a:pt x="132096" y="380540"/>
                </a:moveTo>
                <a:lnTo>
                  <a:pt x="132096" y="411800"/>
                </a:lnTo>
                <a:lnTo>
                  <a:pt x="159320" y="426925"/>
                </a:lnTo>
                <a:lnTo>
                  <a:pt x="159320" y="396674"/>
                </a:lnTo>
                <a:close/>
                <a:moveTo>
                  <a:pt x="118920" y="359322"/>
                </a:moveTo>
                <a:cubicBezTo>
                  <a:pt x="121896" y="357348"/>
                  <a:pt x="124870" y="357348"/>
                  <a:pt x="127848" y="359322"/>
                </a:cubicBezTo>
                <a:cubicBezTo>
                  <a:pt x="127848" y="359322"/>
                  <a:pt x="127848" y="359322"/>
                  <a:pt x="171486" y="384000"/>
                </a:cubicBezTo>
                <a:cubicBezTo>
                  <a:pt x="174462" y="385975"/>
                  <a:pt x="175454" y="388936"/>
                  <a:pt x="175454" y="391897"/>
                </a:cubicBezTo>
                <a:cubicBezTo>
                  <a:pt x="175454" y="391897"/>
                  <a:pt x="175454" y="391897"/>
                  <a:pt x="175454" y="442241"/>
                </a:cubicBezTo>
                <a:cubicBezTo>
                  <a:pt x="175454" y="445203"/>
                  <a:pt x="174462" y="448164"/>
                  <a:pt x="171486" y="449151"/>
                </a:cubicBezTo>
                <a:cubicBezTo>
                  <a:pt x="170494" y="450138"/>
                  <a:pt x="168512" y="451125"/>
                  <a:pt x="167520" y="451125"/>
                </a:cubicBezTo>
                <a:cubicBezTo>
                  <a:pt x="165536" y="451125"/>
                  <a:pt x="164544" y="450138"/>
                  <a:pt x="162560" y="449151"/>
                </a:cubicBezTo>
                <a:cubicBezTo>
                  <a:pt x="162560" y="449151"/>
                  <a:pt x="162560" y="449151"/>
                  <a:pt x="118920" y="424473"/>
                </a:cubicBezTo>
                <a:cubicBezTo>
                  <a:pt x="115946" y="422499"/>
                  <a:pt x="114952" y="419537"/>
                  <a:pt x="114952" y="416575"/>
                </a:cubicBezTo>
                <a:cubicBezTo>
                  <a:pt x="114952" y="416575"/>
                  <a:pt x="114952" y="416575"/>
                  <a:pt x="114952" y="366232"/>
                </a:cubicBezTo>
                <a:cubicBezTo>
                  <a:pt x="114952" y="363271"/>
                  <a:pt x="115946" y="360309"/>
                  <a:pt x="118920" y="359322"/>
                </a:cubicBezTo>
                <a:close/>
                <a:moveTo>
                  <a:pt x="343850" y="333146"/>
                </a:moveTo>
                <a:lnTo>
                  <a:pt x="278306" y="372472"/>
                </a:lnTo>
                <a:lnTo>
                  <a:pt x="310574" y="416840"/>
                </a:lnTo>
                <a:lnTo>
                  <a:pt x="375108" y="377513"/>
                </a:lnTo>
                <a:close/>
                <a:moveTo>
                  <a:pt x="180962" y="331129"/>
                </a:moveTo>
                <a:cubicBezTo>
                  <a:pt x="180962" y="331129"/>
                  <a:pt x="180962" y="331129"/>
                  <a:pt x="97812" y="350924"/>
                </a:cubicBezTo>
                <a:cubicBezTo>
                  <a:pt x="97812" y="350924"/>
                  <a:pt x="97812" y="350924"/>
                  <a:pt x="97812" y="488500"/>
                </a:cubicBezTo>
                <a:cubicBezTo>
                  <a:pt x="97812" y="488500"/>
                  <a:pt x="97812" y="488500"/>
                  <a:pt x="187890" y="540957"/>
                </a:cubicBezTo>
                <a:cubicBezTo>
                  <a:pt x="187890" y="540957"/>
                  <a:pt x="187890" y="540957"/>
                  <a:pt x="187890" y="463756"/>
                </a:cubicBezTo>
                <a:cubicBezTo>
                  <a:pt x="187890" y="460787"/>
                  <a:pt x="189870" y="457818"/>
                  <a:pt x="191850" y="456828"/>
                </a:cubicBezTo>
                <a:cubicBezTo>
                  <a:pt x="194820" y="454848"/>
                  <a:pt x="197788" y="454848"/>
                  <a:pt x="200760" y="456828"/>
                </a:cubicBezTo>
                <a:cubicBezTo>
                  <a:pt x="200760" y="456828"/>
                  <a:pt x="200760" y="456828"/>
                  <a:pt x="261140" y="491469"/>
                </a:cubicBezTo>
                <a:cubicBezTo>
                  <a:pt x="264112" y="493449"/>
                  <a:pt x="265100" y="495428"/>
                  <a:pt x="265100" y="499387"/>
                </a:cubicBezTo>
                <a:cubicBezTo>
                  <a:pt x="265100" y="499387"/>
                  <a:pt x="265100" y="499387"/>
                  <a:pt x="265100" y="585496"/>
                </a:cubicBezTo>
                <a:cubicBezTo>
                  <a:pt x="265100" y="585496"/>
                  <a:pt x="265100" y="585496"/>
                  <a:pt x="288858" y="599352"/>
                </a:cubicBezTo>
                <a:cubicBezTo>
                  <a:pt x="288858" y="599352"/>
                  <a:pt x="288858" y="599352"/>
                  <a:pt x="475946" y="490479"/>
                </a:cubicBezTo>
                <a:lnTo>
                  <a:pt x="475946" y="391504"/>
                </a:lnTo>
                <a:cubicBezTo>
                  <a:pt x="475946" y="391504"/>
                  <a:pt x="475946" y="391504"/>
                  <a:pt x="304696" y="491469"/>
                </a:cubicBezTo>
                <a:cubicBezTo>
                  <a:pt x="303706" y="491469"/>
                  <a:pt x="301726" y="492459"/>
                  <a:pt x="300738" y="492459"/>
                </a:cubicBezTo>
                <a:cubicBezTo>
                  <a:pt x="297768" y="492459"/>
                  <a:pt x="295788" y="490479"/>
                  <a:pt x="293808" y="488500"/>
                </a:cubicBezTo>
                <a:cubicBezTo>
                  <a:pt x="293808" y="488500"/>
                  <a:pt x="293808" y="488500"/>
                  <a:pt x="180962" y="331129"/>
                </a:cubicBezTo>
                <a:close/>
                <a:moveTo>
                  <a:pt x="424518" y="286761"/>
                </a:moveTo>
                <a:lnTo>
                  <a:pt x="358974" y="325079"/>
                </a:lnTo>
                <a:lnTo>
                  <a:pt x="390234" y="369447"/>
                </a:lnTo>
                <a:lnTo>
                  <a:pt x="454770" y="331129"/>
                </a:lnTo>
                <a:close/>
                <a:moveTo>
                  <a:pt x="303516" y="275670"/>
                </a:moveTo>
                <a:lnTo>
                  <a:pt x="237972" y="313987"/>
                </a:lnTo>
                <a:lnTo>
                  <a:pt x="268224" y="358355"/>
                </a:lnTo>
                <a:lnTo>
                  <a:pt x="333766" y="320038"/>
                </a:lnTo>
                <a:close/>
                <a:moveTo>
                  <a:pt x="382168" y="228277"/>
                </a:moveTo>
                <a:lnTo>
                  <a:pt x="318640" y="266594"/>
                </a:lnTo>
                <a:lnTo>
                  <a:pt x="348892" y="310962"/>
                </a:lnTo>
                <a:lnTo>
                  <a:pt x="414436" y="272644"/>
                </a:lnTo>
                <a:close/>
                <a:moveTo>
                  <a:pt x="381624" y="210083"/>
                </a:moveTo>
                <a:cubicBezTo>
                  <a:pt x="384602" y="208109"/>
                  <a:pt x="389568" y="209096"/>
                  <a:pt x="392546" y="213043"/>
                </a:cubicBezTo>
                <a:cubicBezTo>
                  <a:pt x="392546" y="213043"/>
                  <a:pt x="392546" y="213043"/>
                  <a:pt x="474968" y="328466"/>
                </a:cubicBezTo>
                <a:cubicBezTo>
                  <a:pt x="476954" y="330439"/>
                  <a:pt x="476954" y="333399"/>
                  <a:pt x="476954" y="335372"/>
                </a:cubicBezTo>
                <a:cubicBezTo>
                  <a:pt x="475960" y="338331"/>
                  <a:pt x="474968" y="340305"/>
                  <a:pt x="471988" y="341291"/>
                </a:cubicBezTo>
                <a:cubicBezTo>
                  <a:pt x="471988" y="341291"/>
                  <a:pt x="471988" y="341291"/>
                  <a:pt x="312112" y="435012"/>
                </a:cubicBezTo>
                <a:cubicBezTo>
                  <a:pt x="310126" y="435012"/>
                  <a:pt x="309134" y="435998"/>
                  <a:pt x="307146" y="435998"/>
                </a:cubicBezTo>
                <a:cubicBezTo>
                  <a:pt x="305160" y="435998"/>
                  <a:pt x="302182" y="434025"/>
                  <a:pt x="300196" y="432052"/>
                </a:cubicBezTo>
                <a:cubicBezTo>
                  <a:pt x="300196" y="432052"/>
                  <a:pt x="300196" y="432052"/>
                  <a:pt x="217774" y="315641"/>
                </a:cubicBezTo>
                <a:cubicBezTo>
                  <a:pt x="216782" y="313669"/>
                  <a:pt x="215790" y="311696"/>
                  <a:pt x="216782" y="309722"/>
                </a:cubicBezTo>
                <a:cubicBezTo>
                  <a:pt x="216782" y="306763"/>
                  <a:pt x="218768" y="304790"/>
                  <a:pt x="220754" y="303803"/>
                </a:cubicBezTo>
                <a:cubicBezTo>
                  <a:pt x="220754" y="303803"/>
                  <a:pt x="220754" y="303803"/>
                  <a:pt x="381624" y="210083"/>
                </a:cubicBezTo>
                <a:close/>
                <a:moveTo>
                  <a:pt x="386436" y="163742"/>
                </a:moveTo>
                <a:cubicBezTo>
                  <a:pt x="386436" y="163742"/>
                  <a:pt x="386436" y="163742"/>
                  <a:pt x="259636" y="194500"/>
                </a:cubicBezTo>
                <a:cubicBezTo>
                  <a:pt x="259636" y="194500"/>
                  <a:pt x="259636" y="194500"/>
                  <a:pt x="243786" y="203430"/>
                </a:cubicBezTo>
                <a:cubicBezTo>
                  <a:pt x="240814" y="205415"/>
                  <a:pt x="237842" y="205415"/>
                  <a:pt x="234872" y="203430"/>
                </a:cubicBezTo>
                <a:cubicBezTo>
                  <a:pt x="234872" y="203430"/>
                  <a:pt x="234872" y="203430"/>
                  <a:pt x="193264" y="179617"/>
                </a:cubicBezTo>
                <a:cubicBezTo>
                  <a:pt x="193264" y="179617"/>
                  <a:pt x="193264" y="179617"/>
                  <a:pt x="149676" y="204422"/>
                </a:cubicBezTo>
                <a:cubicBezTo>
                  <a:pt x="149676" y="204422"/>
                  <a:pt x="149676" y="204422"/>
                  <a:pt x="149676" y="254032"/>
                </a:cubicBezTo>
                <a:cubicBezTo>
                  <a:pt x="149676" y="257009"/>
                  <a:pt x="147696" y="259985"/>
                  <a:pt x="145714" y="260978"/>
                </a:cubicBezTo>
                <a:cubicBezTo>
                  <a:pt x="145714" y="260978"/>
                  <a:pt x="145714" y="260978"/>
                  <a:pt x="61510" y="309595"/>
                </a:cubicBezTo>
                <a:cubicBezTo>
                  <a:pt x="61510" y="309595"/>
                  <a:pt x="61510" y="309595"/>
                  <a:pt x="72408" y="339361"/>
                </a:cubicBezTo>
                <a:cubicBezTo>
                  <a:pt x="72408" y="339361"/>
                  <a:pt x="72408" y="339361"/>
                  <a:pt x="182366" y="313564"/>
                </a:cubicBezTo>
                <a:cubicBezTo>
                  <a:pt x="182366" y="312572"/>
                  <a:pt x="183358" y="312572"/>
                  <a:pt x="184348" y="312572"/>
                </a:cubicBezTo>
                <a:cubicBezTo>
                  <a:pt x="186330" y="312572"/>
                  <a:pt x="189302" y="314556"/>
                  <a:pt x="191284" y="316540"/>
                </a:cubicBezTo>
                <a:cubicBezTo>
                  <a:pt x="191284" y="316540"/>
                  <a:pt x="191284" y="316540"/>
                  <a:pt x="302234" y="473308"/>
                </a:cubicBezTo>
                <a:cubicBezTo>
                  <a:pt x="302234" y="473308"/>
                  <a:pt x="302234" y="473308"/>
                  <a:pt x="500358" y="358213"/>
                </a:cubicBezTo>
                <a:lnTo>
                  <a:pt x="512246" y="340354"/>
                </a:lnTo>
                <a:cubicBezTo>
                  <a:pt x="512246" y="340354"/>
                  <a:pt x="512246" y="340354"/>
                  <a:pt x="386436" y="163742"/>
                </a:cubicBezTo>
                <a:close/>
                <a:moveTo>
                  <a:pt x="170202" y="114850"/>
                </a:moveTo>
                <a:cubicBezTo>
                  <a:pt x="138450" y="118814"/>
                  <a:pt x="110596" y="140829"/>
                  <a:pt x="101682" y="172917"/>
                </a:cubicBezTo>
                <a:cubicBezTo>
                  <a:pt x="92768" y="202768"/>
                  <a:pt x="101682" y="233613"/>
                  <a:pt x="122480" y="255503"/>
                </a:cubicBezTo>
                <a:lnTo>
                  <a:pt x="133374" y="249533"/>
                </a:lnTo>
                <a:cubicBezTo>
                  <a:pt x="133374" y="249533"/>
                  <a:pt x="133374" y="249533"/>
                  <a:pt x="133374" y="199782"/>
                </a:cubicBezTo>
                <a:cubicBezTo>
                  <a:pt x="133374" y="196798"/>
                  <a:pt x="135354" y="193813"/>
                  <a:pt x="137334" y="191823"/>
                </a:cubicBezTo>
                <a:cubicBezTo>
                  <a:pt x="137334" y="191823"/>
                  <a:pt x="137334" y="191823"/>
                  <a:pt x="188834" y="161972"/>
                </a:cubicBezTo>
                <a:cubicBezTo>
                  <a:pt x="191804" y="160978"/>
                  <a:pt x="194776" y="160978"/>
                  <a:pt x="197746" y="161972"/>
                </a:cubicBezTo>
                <a:cubicBezTo>
                  <a:pt x="197746" y="161972"/>
                  <a:pt x="197746" y="161972"/>
                  <a:pt x="240332" y="186847"/>
                </a:cubicBezTo>
                <a:cubicBezTo>
                  <a:pt x="240332" y="186847"/>
                  <a:pt x="240332" y="186847"/>
                  <a:pt x="253206" y="178887"/>
                </a:cubicBezTo>
                <a:cubicBezTo>
                  <a:pt x="254198" y="178887"/>
                  <a:pt x="254198" y="178887"/>
                  <a:pt x="255186" y="177893"/>
                </a:cubicBezTo>
                <a:cubicBezTo>
                  <a:pt x="255186" y="177893"/>
                  <a:pt x="255186" y="177893"/>
                  <a:pt x="259150" y="176897"/>
                </a:cubicBezTo>
                <a:cubicBezTo>
                  <a:pt x="252216" y="149037"/>
                  <a:pt x="230428" y="126152"/>
                  <a:pt x="202698" y="117197"/>
                </a:cubicBezTo>
                <a:cubicBezTo>
                  <a:pt x="191806" y="114212"/>
                  <a:pt x="180788" y="113528"/>
                  <a:pt x="170202" y="114850"/>
                </a:cubicBezTo>
                <a:close/>
                <a:moveTo>
                  <a:pt x="170584" y="23581"/>
                </a:moveTo>
                <a:cubicBezTo>
                  <a:pt x="170584" y="23581"/>
                  <a:pt x="170584" y="23581"/>
                  <a:pt x="137936" y="73022"/>
                </a:cubicBezTo>
                <a:cubicBezTo>
                  <a:pt x="135958" y="75988"/>
                  <a:pt x="132000" y="76977"/>
                  <a:pt x="129032" y="75988"/>
                </a:cubicBezTo>
                <a:cubicBezTo>
                  <a:pt x="129032" y="75988"/>
                  <a:pt x="129032" y="75988"/>
                  <a:pt x="70662" y="67088"/>
                </a:cubicBezTo>
                <a:cubicBezTo>
                  <a:pt x="70662" y="67088"/>
                  <a:pt x="70662" y="67088"/>
                  <a:pt x="76598" y="126418"/>
                </a:cubicBezTo>
                <a:cubicBezTo>
                  <a:pt x="77586" y="129384"/>
                  <a:pt x="75608" y="133339"/>
                  <a:pt x="72640" y="134328"/>
                </a:cubicBezTo>
                <a:cubicBezTo>
                  <a:pt x="72640" y="134328"/>
                  <a:pt x="72640" y="134328"/>
                  <a:pt x="22184" y="164981"/>
                </a:cubicBezTo>
                <a:cubicBezTo>
                  <a:pt x="22184" y="164981"/>
                  <a:pt x="22184" y="164981"/>
                  <a:pt x="64726" y="206511"/>
                </a:cubicBezTo>
                <a:cubicBezTo>
                  <a:pt x="67694" y="208489"/>
                  <a:pt x="68682" y="211456"/>
                  <a:pt x="67694" y="215411"/>
                </a:cubicBezTo>
                <a:cubicBezTo>
                  <a:pt x="67694" y="215411"/>
                  <a:pt x="67694" y="215411"/>
                  <a:pt x="47906" y="272763"/>
                </a:cubicBezTo>
                <a:lnTo>
                  <a:pt x="81544" y="278695"/>
                </a:lnTo>
                <a:cubicBezTo>
                  <a:pt x="81544" y="278695"/>
                  <a:pt x="81544" y="278695"/>
                  <a:pt x="107268" y="263863"/>
                </a:cubicBezTo>
                <a:cubicBezTo>
                  <a:pt x="83522" y="238154"/>
                  <a:pt x="74618" y="202556"/>
                  <a:pt x="84512" y="168936"/>
                </a:cubicBezTo>
                <a:cubicBezTo>
                  <a:pt x="99352" y="116529"/>
                  <a:pt x="154756" y="85876"/>
                  <a:pt x="207190" y="101697"/>
                </a:cubicBezTo>
                <a:cubicBezTo>
                  <a:pt x="240826" y="111586"/>
                  <a:pt x="267538" y="139272"/>
                  <a:pt x="275452" y="172892"/>
                </a:cubicBezTo>
                <a:cubicBezTo>
                  <a:pt x="275452" y="172892"/>
                  <a:pt x="275452" y="172892"/>
                  <a:pt x="324920" y="161026"/>
                </a:cubicBezTo>
                <a:cubicBezTo>
                  <a:pt x="324920" y="161026"/>
                  <a:pt x="324920" y="161026"/>
                  <a:pt x="336792" y="144216"/>
                </a:cubicBezTo>
                <a:cubicBezTo>
                  <a:pt x="336792" y="144216"/>
                  <a:pt x="336792" y="144216"/>
                  <a:pt x="281390" y="120485"/>
                </a:cubicBezTo>
                <a:cubicBezTo>
                  <a:pt x="278420" y="119496"/>
                  <a:pt x="276442" y="116529"/>
                  <a:pt x="276442" y="112574"/>
                </a:cubicBezTo>
                <a:cubicBezTo>
                  <a:pt x="276442" y="112574"/>
                  <a:pt x="276442" y="112574"/>
                  <a:pt x="275452" y="53245"/>
                </a:cubicBezTo>
                <a:cubicBezTo>
                  <a:pt x="275452" y="53245"/>
                  <a:pt x="275452" y="53245"/>
                  <a:pt x="218072" y="70055"/>
                </a:cubicBezTo>
                <a:cubicBezTo>
                  <a:pt x="215104" y="71044"/>
                  <a:pt x="211146" y="70055"/>
                  <a:pt x="209168" y="68077"/>
                </a:cubicBezTo>
                <a:cubicBezTo>
                  <a:pt x="209168" y="68077"/>
                  <a:pt x="209168" y="68077"/>
                  <a:pt x="170584" y="23581"/>
                </a:cubicBezTo>
                <a:close/>
                <a:moveTo>
                  <a:pt x="169218" y="371"/>
                </a:moveTo>
                <a:cubicBezTo>
                  <a:pt x="172188" y="-620"/>
                  <a:pt x="175156" y="371"/>
                  <a:pt x="176146" y="3342"/>
                </a:cubicBezTo>
                <a:cubicBezTo>
                  <a:pt x="176146" y="3342"/>
                  <a:pt x="176146" y="3342"/>
                  <a:pt x="219688" y="51881"/>
                </a:cubicBezTo>
                <a:cubicBezTo>
                  <a:pt x="219688" y="51881"/>
                  <a:pt x="219688" y="51881"/>
                  <a:pt x="282030" y="33060"/>
                </a:cubicBezTo>
                <a:cubicBezTo>
                  <a:pt x="284010" y="33060"/>
                  <a:pt x="286980" y="33060"/>
                  <a:pt x="288958" y="35041"/>
                </a:cubicBezTo>
                <a:cubicBezTo>
                  <a:pt x="291926" y="36032"/>
                  <a:pt x="292916" y="39004"/>
                  <a:pt x="292916" y="41975"/>
                </a:cubicBezTo>
                <a:cubicBezTo>
                  <a:pt x="292916" y="41975"/>
                  <a:pt x="292916" y="41975"/>
                  <a:pt x="293906" y="106363"/>
                </a:cubicBezTo>
                <a:cubicBezTo>
                  <a:pt x="293906" y="106363"/>
                  <a:pt x="293906" y="106363"/>
                  <a:pt x="354270" y="133109"/>
                </a:cubicBezTo>
                <a:cubicBezTo>
                  <a:pt x="356248" y="134099"/>
                  <a:pt x="358228" y="136080"/>
                  <a:pt x="358228" y="138061"/>
                </a:cubicBezTo>
                <a:cubicBezTo>
                  <a:pt x="359218" y="141033"/>
                  <a:pt x="359218" y="144005"/>
                  <a:pt x="357238" y="145986"/>
                </a:cubicBezTo>
                <a:cubicBezTo>
                  <a:pt x="357238" y="145986"/>
                  <a:pt x="357238" y="145986"/>
                  <a:pt x="351302" y="154901"/>
                </a:cubicBezTo>
                <a:cubicBezTo>
                  <a:pt x="351302" y="154901"/>
                  <a:pt x="351302" y="154901"/>
                  <a:pt x="387916" y="145986"/>
                </a:cubicBezTo>
                <a:cubicBezTo>
                  <a:pt x="391874" y="144996"/>
                  <a:pt x="394842" y="146977"/>
                  <a:pt x="397812" y="149949"/>
                </a:cubicBezTo>
                <a:cubicBezTo>
                  <a:pt x="397812" y="149949"/>
                  <a:pt x="397812" y="149949"/>
                  <a:pt x="529426" y="334197"/>
                </a:cubicBezTo>
                <a:cubicBezTo>
                  <a:pt x="531404" y="337169"/>
                  <a:pt x="531404" y="341131"/>
                  <a:pt x="529426" y="344103"/>
                </a:cubicBezTo>
                <a:cubicBezTo>
                  <a:pt x="529426" y="344103"/>
                  <a:pt x="529426" y="344103"/>
                  <a:pt x="513592" y="368868"/>
                </a:cubicBezTo>
                <a:cubicBezTo>
                  <a:pt x="512604" y="369858"/>
                  <a:pt x="511614" y="370849"/>
                  <a:pt x="510624" y="371839"/>
                </a:cubicBezTo>
                <a:cubicBezTo>
                  <a:pt x="510624" y="371839"/>
                  <a:pt x="510624" y="371839"/>
                  <a:pt x="492810" y="381745"/>
                </a:cubicBezTo>
                <a:cubicBezTo>
                  <a:pt x="492810" y="381745"/>
                  <a:pt x="492810" y="381745"/>
                  <a:pt x="492810" y="495662"/>
                </a:cubicBezTo>
                <a:cubicBezTo>
                  <a:pt x="492810" y="498633"/>
                  <a:pt x="490832" y="501605"/>
                  <a:pt x="488852" y="502596"/>
                </a:cubicBezTo>
                <a:cubicBezTo>
                  <a:pt x="488852" y="502596"/>
                  <a:pt x="488852" y="502596"/>
                  <a:pt x="293906" y="616513"/>
                </a:cubicBezTo>
                <a:cubicBezTo>
                  <a:pt x="291926" y="617503"/>
                  <a:pt x="290936" y="617503"/>
                  <a:pt x="288958" y="617503"/>
                </a:cubicBezTo>
                <a:cubicBezTo>
                  <a:pt x="287968" y="617503"/>
                  <a:pt x="285990" y="617503"/>
                  <a:pt x="285000" y="616513"/>
                </a:cubicBezTo>
                <a:cubicBezTo>
                  <a:pt x="285000" y="616513"/>
                  <a:pt x="285000" y="616513"/>
                  <a:pt x="85104" y="501605"/>
                </a:cubicBezTo>
                <a:cubicBezTo>
                  <a:pt x="83126" y="499624"/>
                  <a:pt x="81146" y="496652"/>
                  <a:pt x="81146" y="493681"/>
                </a:cubicBezTo>
                <a:cubicBezTo>
                  <a:pt x="81146" y="493681"/>
                  <a:pt x="81146" y="493681"/>
                  <a:pt x="81146" y="354999"/>
                </a:cubicBezTo>
                <a:cubicBezTo>
                  <a:pt x="81146" y="354999"/>
                  <a:pt x="81146" y="354999"/>
                  <a:pt x="70260" y="357971"/>
                </a:cubicBezTo>
                <a:cubicBezTo>
                  <a:pt x="65312" y="358961"/>
                  <a:pt x="61354" y="355990"/>
                  <a:pt x="60366" y="352028"/>
                </a:cubicBezTo>
                <a:cubicBezTo>
                  <a:pt x="60366" y="352028"/>
                  <a:pt x="60366" y="352028"/>
                  <a:pt x="43542" y="309433"/>
                </a:cubicBezTo>
                <a:cubicBezTo>
                  <a:pt x="42552" y="305470"/>
                  <a:pt x="43542" y="300517"/>
                  <a:pt x="47500" y="298536"/>
                </a:cubicBezTo>
                <a:cubicBezTo>
                  <a:pt x="47500" y="298536"/>
                  <a:pt x="47500" y="298536"/>
                  <a:pt x="58386" y="291602"/>
                </a:cubicBezTo>
                <a:cubicBezTo>
                  <a:pt x="58386" y="291602"/>
                  <a:pt x="58386" y="291602"/>
                  <a:pt x="35624" y="287639"/>
                </a:cubicBezTo>
                <a:cubicBezTo>
                  <a:pt x="32656" y="287639"/>
                  <a:pt x="30678" y="285658"/>
                  <a:pt x="29688" y="283677"/>
                </a:cubicBezTo>
                <a:cubicBezTo>
                  <a:pt x="28698" y="281696"/>
                  <a:pt x="27710" y="278725"/>
                  <a:pt x="28698" y="276744"/>
                </a:cubicBezTo>
                <a:cubicBezTo>
                  <a:pt x="28698" y="276744"/>
                  <a:pt x="28698" y="276744"/>
                  <a:pt x="49480" y="214337"/>
                </a:cubicBezTo>
                <a:cubicBezTo>
                  <a:pt x="49480" y="214337"/>
                  <a:pt x="49480" y="214337"/>
                  <a:pt x="2968" y="169760"/>
                </a:cubicBezTo>
                <a:cubicBezTo>
                  <a:pt x="990" y="167779"/>
                  <a:pt x="0" y="164807"/>
                  <a:pt x="0" y="162826"/>
                </a:cubicBezTo>
                <a:cubicBezTo>
                  <a:pt x="0" y="159855"/>
                  <a:pt x="1978" y="157873"/>
                  <a:pt x="3958" y="155892"/>
                </a:cubicBezTo>
                <a:cubicBezTo>
                  <a:pt x="3958" y="155892"/>
                  <a:pt x="3958" y="155892"/>
                  <a:pt x="60366" y="122212"/>
                </a:cubicBezTo>
                <a:cubicBezTo>
                  <a:pt x="60366" y="122212"/>
                  <a:pt x="60366" y="122212"/>
                  <a:pt x="52448" y="57825"/>
                </a:cubicBezTo>
                <a:cubicBezTo>
                  <a:pt x="52448" y="54853"/>
                  <a:pt x="53438" y="51881"/>
                  <a:pt x="55418" y="49900"/>
                </a:cubicBezTo>
                <a:cubicBezTo>
                  <a:pt x="57396" y="48909"/>
                  <a:pt x="59376" y="47919"/>
                  <a:pt x="62344" y="47919"/>
                </a:cubicBezTo>
                <a:cubicBezTo>
                  <a:pt x="62344" y="47919"/>
                  <a:pt x="62344" y="47919"/>
                  <a:pt x="126668" y="57825"/>
                </a:cubicBezTo>
                <a:cubicBezTo>
                  <a:pt x="126668" y="57825"/>
                  <a:pt x="126668" y="57825"/>
                  <a:pt x="162290" y="3342"/>
                </a:cubicBezTo>
                <a:cubicBezTo>
                  <a:pt x="164270" y="1361"/>
                  <a:pt x="166250" y="371"/>
                  <a:pt x="169218" y="3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73" name="Freeform: Shape 372">
            <a:extLst>
              <a:ext uri="{FF2B5EF4-FFF2-40B4-BE49-F238E27FC236}">
                <a16:creationId xmlns:a16="http://schemas.microsoft.com/office/drawing/2014/main" id="{9B05AE9D-7485-4E27-90E4-B357E930CB80}"/>
              </a:ext>
            </a:extLst>
          </p:cNvPr>
          <p:cNvSpPr>
            <a:spLocks/>
          </p:cNvSpPr>
          <p:nvPr/>
        </p:nvSpPr>
        <p:spPr bwMode="auto">
          <a:xfrm>
            <a:off x="1008471" y="2018481"/>
            <a:ext cx="767183" cy="553588"/>
          </a:xfrm>
          <a:custGeom>
            <a:avLst/>
            <a:gdLst>
              <a:gd name="connsiteX0" fmla="*/ 390995 w 767183"/>
              <a:gd name="connsiteY0" fmla="*/ 350908 h 553588"/>
              <a:gd name="connsiteX1" fmla="*/ 397930 w 767183"/>
              <a:gd name="connsiteY1" fmla="*/ 366794 h 553588"/>
              <a:gd name="connsiteX2" fmla="*/ 352359 w 767183"/>
              <a:gd name="connsiteY2" fmla="*/ 388636 h 553588"/>
              <a:gd name="connsiteX3" fmla="*/ 355331 w 767183"/>
              <a:gd name="connsiteY3" fmla="*/ 396579 h 553588"/>
              <a:gd name="connsiteX4" fmla="*/ 438547 w 767183"/>
              <a:gd name="connsiteY4" fmla="*/ 369772 h 553588"/>
              <a:gd name="connsiteX5" fmla="*/ 444491 w 767183"/>
              <a:gd name="connsiteY5" fmla="*/ 386651 h 553588"/>
              <a:gd name="connsiteX6" fmla="*/ 353350 w 767183"/>
              <a:gd name="connsiteY6" fmla="*/ 415443 h 553588"/>
              <a:gd name="connsiteX7" fmla="*/ 351368 w 767183"/>
              <a:gd name="connsiteY7" fmla="*/ 415443 h 553588"/>
              <a:gd name="connsiteX8" fmla="*/ 343443 w 767183"/>
              <a:gd name="connsiteY8" fmla="*/ 410479 h 553588"/>
              <a:gd name="connsiteX9" fmla="*/ 332546 w 767183"/>
              <a:gd name="connsiteY9" fmla="*/ 387643 h 553588"/>
              <a:gd name="connsiteX10" fmla="*/ 337499 w 767183"/>
              <a:gd name="connsiteY10" fmla="*/ 376722 h 553588"/>
              <a:gd name="connsiteX11" fmla="*/ 390995 w 767183"/>
              <a:gd name="connsiteY11" fmla="*/ 350908 h 553588"/>
              <a:gd name="connsiteX12" fmla="*/ 608410 w 767183"/>
              <a:gd name="connsiteY12" fmla="*/ 289398 h 553588"/>
              <a:gd name="connsiteX13" fmla="*/ 597520 w 767183"/>
              <a:gd name="connsiteY13" fmla="*/ 302236 h 553588"/>
              <a:gd name="connsiteX14" fmla="*/ 591582 w 767183"/>
              <a:gd name="connsiteY14" fmla="*/ 305199 h 553588"/>
              <a:gd name="connsiteX15" fmla="*/ 585641 w 767183"/>
              <a:gd name="connsiteY15" fmla="*/ 305199 h 553588"/>
              <a:gd name="connsiteX16" fmla="*/ 584652 w 767183"/>
              <a:gd name="connsiteY16" fmla="*/ 312112 h 553588"/>
              <a:gd name="connsiteX17" fmla="*/ 743038 w 767183"/>
              <a:gd name="connsiteY17" fmla="*/ 385192 h 553588"/>
              <a:gd name="connsiteX18" fmla="*/ 746997 w 767183"/>
              <a:gd name="connsiteY18" fmla="*/ 377292 h 553588"/>
              <a:gd name="connsiteX19" fmla="*/ 608410 w 767183"/>
              <a:gd name="connsiteY19" fmla="*/ 289398 h 553588"/>
              <a:gd name="connsiteX20" fmla="*/ 546839 w 767183"/>
              <a:gd name="connsiteY20" fmla="*/ 280323 h 553588"/>
              <a:gd name="connsiteX21" fmla="*/ 524150 w 767183"/>
              <a:gd name="connsiteY21" fmla="*/ 302003 h 553588"/>
              <a:gd name="connsiteX22" fmla="*/ 546839 w 767183"/>
              <a:gd name="connsiteY22" fmla="*/ 323683 h 553588"/>
              <a:gd name="connsiteX23" fmla="*/ 569527 w 767183"/>
              <a:gd name="connsiteY23" fmla="*/ 302003 h 553588"/>
              <a:gd name="connsiteX24" fmla="*/ 546839 w 767183"/>
              <a:gd name="connsiteY24" fmla="*/ 280323 h 553588"/>
              <a:gd name="connsiteX25" fmla="*/ 205615 w 767183"/>
              <a:gd name="connsiteY25" fmla="*/ 279314 h 553588"/>
              <a:gd name="connsiteX26" fmla="*/ 19972 w 767183"/>
              <a:gd name="connsiteY26" fmla="*/ 367281 h 553588"/>
              <a:gd name="connsiteX27" fmla="*/ 24910 w 767183"/>
              <a:gd name="connsiteY27" fmla="*/ 379142 h 553588"/>
              <a:gd name="connsiteX28" fmla="*/ 209564 w 767183"/>
              <a:gd name="connsiteY28" fmla="*/ 319839 h 553588"/>
              <a:gd name="connsiteX29" fmla="*/ 206602 w 767183"/>
              <a:gd name="connsiteY29" fmla="*/ 300070 h 553588"/>
              <a:gd name="connsiteX30" fmla="*/ 207589 w 767183"/>
              <a:gd name="connsiteY30" fmla="*/ 293152 h 553588"/>
              <a:gd name="connsiteX31" fmla="*/ 210552 w 767183"/>
              <a:gd name="connsiteY31" fmla="*/ 290187 h 553588"/>
              <a:gd name="connsiteX32" fmla="*/ 205615 w 767183"/>
              <a:gd name="connsiteY32" fmla="*/ 279314 h 553588"/>
              <a:gd name="connsiteX33" fmla="*/ 320859 w 767183"/>
              <a:gd name="connsiteY33" fmla="*/ 253097 h 553588"/>
              <a:gd name="connsiteX34" fmla="*/ 308016 w 767183"/>
              <a:gd name="connsiteY34" fmla="*/ 268799 h 553588"/>
              <a:gd name="connsiteX35" fmla="*/ 302088 w 767183"/>
              <a:gd name="connsiteY35" fmla="*/ 271743 h 553588"/>
              <a:gd name="connsiteX36" fmla="*/ 293196 w 767183"/>
              <a:gd name="connsiteY36" fmla="*/ 272724 h 553588"/>
              <a:gd name="connsiteX37" fmla="*/ 291220 w 767183"/>
              <a:gd name="connsiteY37" fmla="*/ 282537 h 553588"/>
              <a:gd name="connsiteX38" fmla="*/ 481902 w 767183"/>
              <a:gd name="connsiteY38" fmla="*/ 363008 h 553588"/>
              <a:gd name="connsiteX39" fmla="*/ 486842 w 767183"/>
              <a:gd name="connsiteY39" fmla="*/ 351232 h 553588"/>
              <a:gd name="connsiteX40" fmla="*/ 320859 w 767183"/>
              <a:gd name="connsiteY40" fmla="*/ 253097 h 553588"/>
              <a:gd name="connsiteX41" fmla="*/ 248868 w 767183"/>
              <a:gd name="connsiteY41" fmla="*/ 240997 h 553588"/>
              <a:gd name="connsiteX42" fmla="*/ 221643 w 767183"/>
              <a:gd name="connsiteY42" fmla="*/ 268223 h 553588"/>
              <a:gd name="connsiteX43" fmla="*/ 248868 w 767183"/>
              <a:gd name="connsiteY43" fmla="*/ 295449 h 553588"/>
              <a:gd name="connsiteX44" fmla="*/ 276095 w 767183"/>
              <a:gd name="connsiteY44" fmla="*/ 268223 h 553588"/>
              <a:gd name="connsiteX45" fmla="*/ 248868 w 767183"/>
              <a:gd name="connsiteY45" fmla="*/ 240997 h 553588"/>
              <a:gd name="connsiteX46" fmla="*/ 530656 w 767183"/>
              <a:gd name="connsiteY46" fmla="*/ 89743 h 553588"/>
              <a:gd name="connsiteX47" fmla="*/ 514066 w 767183"/>
              <a:gd name="connsiteY47" fmla="*/ 252362 h 553588"/>
              <a:gd name="connsiteX48" fmla="*/ 529680 w 767183"/>
              <a:gd name="connsiteY48" fmla="*/ 256305 h 553588"/>
              <a:gd name="connsiteX49" fmla="*/ 534560 w 767183"/>
              <a:gd name="connsiteY49" fmla="*/ 260247 h 553588"/>
              <a:gd name="connsiteX50" fmla="*/ 536511 w 767183"/>
              <a:gd name="connsiteY50" fmla="*/ 264189 h 553588"/>
              <a:gd name="connsiteX51" fmla="*/ 544317 w 767183"/>
              <a:gd name="connsiteY51" fmla="*/ 262218 h 553588"/>
              <a:gd name="connsiteX52" fmla="*/ 539438 w 767183"/>
              <a:gd name="connsiteY52" fmla="*/ 89743 h 553588"/>
              <a:gd name="connsiteX53" fmla="*/ 530656 w 767183"/>
              <a:gd name="connsiteY53" fmla="*/ 89743 h 553588"/>
              <a:gd name="connsiteX54" fmla="*/ 228703 w 767183"/>
              <a:gd name="connsiteY54" fmla="*/ 18150 h 553588"/>
              <a:gd name="connsiteX55" fmla="*/ 208534 w 767183"/>
              <a:gd name="connsiteY55" fmla="*/ 211017 h 553588"/>
              <a:gd name="connsiteX56" fmla="*/ 228703 w 767183"/>
              <a:gd name="connsiteY56" fmla="*/ 215962 h 553588"/>
              <a:gd name="connsiteX57" fmla="*/ 233743 w 767183"/>
              <a:gd name="connsiteY57" fmla="*/ 219918 h 553588"/>
              <a:gd name="connsiteX58" fmla="*/ 236769 w 767183"/>
              <a:gd name="connsiteY58" fmla="*/ 224864 h 553588"/>
              <a:gd name="connsiteX59" fmla="*/ 247861 w 767183"/>
              <a:gd name="connsiteY59" fmla="*/ 222886 h 553588"/>
              <a:gd name="connsiteX60" fmla="*/ 241810 w 767183"/>
              <a:gd name="connsiteY60" fmla="*/ 18150 h 553588"/>
              <a:gd name="connsiteX61" fmla="*/ 228703 w 767183"/>
              <a:gd name="connsiteY61" fmla="*/ 18150 h 553588"/>
              <a:gd name="connsiteX62" fmla="*/ 220599 w 767183"/>
              <a:gd name="connsiteY62" fmla="*/ 0 h 553588"/>
              <a:gd name="connsiteX63" fmla="*/ 250304 w 767183"/>
              <a:gd name="connsiteY63" fmla="*/ 0 h 553588"/>
              <a:gd name="connsiteX64" fmla="*/ 258226 w 767183"/>
              <a:gd name="connsiteY64" fmla="*/ 8913 h 553588"/>
              <a:gd name="connsiteX65" fmla="*/ 264168 w 767183"/>
              <a:gd name="connsiteY65" fmla="*/ 225792 h 553588"/>
              <a:gd name="connsiteX66" fmla="*/ 291892 w 767183"/>
              <a:gd name="connsiteY66" fmla="*/ 255502 h 553588"/>
              <a:gd name="connsiteX67" fmla="*/ 295853 w 767183"/>
              <a:gd name="connsiteY67" fmla="*/ 254512 h 553588"/>
              <a:gd name="connsiteX68" fmla="*/ 311696 w 767183"/>
              <a:gd name="connsiteY68" fmla="*/ 235696 h 553588"/>
              <a:gd name="connsiteX69" fmla="*/ 322588 w 767183"/>
              <a:gd name="connsiteY69" fmla="*/ 233715 h 553588"/>
              <a:gd name="connsiteX70" fmla="*/ 502803 w 767183"/>
              <a:gd name="connsiteY70" fmla="*/ 340669 h 553588"/>
              <a:gd name="connsiteX71" fmla="*/ 505773 w 767183"/>
              <a:gd name="connsiteY71" fmla="*/ 351563 h 553588"/>
              <a:gd name="connsiteX72" fmla="*/ 493891 w 767183"/>
              <a:gd name="connsiteY72" fmla="*/ 378302 h 553588"/>
              <a:gd name="connsiteX73" fmla="*/ 485969 w 767183"/>
              <a:gd name="connsiteY73" fmla="*/ 383253 h 553588"/>
              <a:gd name="connsiteX74" fmla="*/ 482999 w 767183"/>
              <a:gd name="connsiteY74" fmla="*/ 382263 h 553588"/>
              <a:gd name="connsiteX75" fmla="*/ 284961 w 767183"/>
              <a:gd name="connsiteY75" fmla="*/ 298086 h 553588"/>
              <a:gd name="connsiteX76" fmla="*/ 294864 w 767183"/>
              <a:gd name="connsiteY76" fmla="*/ 535762 h 553588"/>
              <a:gd name="connsiteX77" fmla="*/ 505773 w 767183"/>
              <a:gd name="connsiteY77" fmla="*/ 535762 h 553588"/>
              <a:gd name="connsiteX78" fmla="*/ 512704 w 767183"/>
              <a:gd name="connsiteY78" fmla="*/ 355525 h 553588"/>
              <a:gd name="connsiteX79" fmla="*/ 530528 w 767183"/>
              <a:gd name="connsiteY79" fmla="*/ 355525 h 553588"/>
              <a:gd name="connsiteX80" fmla="*/ 522607 w 767183"/>
              <a:gd name="connsiteY80" fmla="*/ 535762 h 553588"/>
              <a:gd name="connsiteX81" fmla="*/ 571126 w 767183"/>
              <a:gd name="connsiteY81" fmla="*/ 535762 h 553588"/>
              <a:gd name="connsiteX82" fmla="*/ 562214 w 767183"/>
              <a:gd name="connsiteY82" fmla="*/ 337699 h 553588"/>
              <a:gd name="connsiteX83" fmla="*/ 546372 w 767183"/>
              <a:gd name="connsiteY83" fmla="*/ 341660 h 553588"/>
              <a:gd name="connsiteX84" fmla="*/ 527557 w 767183"/>
              <a:gd name="connsiteY84" fmla="*/ 336708 h 553588"/>
              <a:gd name="connsiteX85" fmla="*/ 522607 w 767183"/>
              <a:gd name="connsiteY85" fmla="*/ 344631 h 553588"/>
              <a:gd name="connsiteX86" fmla="*/ 513695 w 767183"/>
              <a:gd name="connsiteY86" fmla="*/ 348592 h 553588"/>
              <a:gd name="connsiteX87" fmla="*/ 507754 w 767183"/>
              <a:gd name="connsiteY87" fmla="*/ 332747 h 553588"/>
              <a:gd name="connsiteX88" fmla="*/ 509734 w 767183"/>
              <a:gd name="connsiteY88" fmla="*/ 331756 h 553588"/>
              <a:gd name="connsiteX89" fmla="*/ 508743 w 767183"/>
              <a:gd name="connsiteY89" fmla="*/ 329776 h 553588"/>
              <a:gd name="connsiteX90" fmla="*/ 510724 w 767183"/>
              <a:gd name="connsiteY90" fmla="*/ 322844 h 553588"/>
              <a:gd name="connsiteX91" fmla="*/ 512704 w 767183"/>
              <a:gd name="connsiteY91" fmla="*/ 320863 h 553588"/>
              <a:gd name="connsiteX92" fmla="*/ 508743 w 767183"/>
              <a:gd name="connsiteY92" fmla="*/ 313931 h 553588"/>
              <a:gd name="connsiteX93" fmla="*/ 482008 w 767183"/>
              <a:gd name="connsiteY93" fmla="*/ 326805 h 553588"/>
              <a:gd name="connsiteX94" fmla="*/ 475077 w 767183"/>
              <a:gd name="connsiteY94" fmla="*/ 310960 h 553588"/>
              <a:gd name="connsiteX95" fmla="*/ 507754 w 767183"/>
              <a:gd name="connsiteY95" fmla="*/ 295115 h 553588"/>
              <a:gd name="connsiteX96" fmla="*/ 521616 w 767183"/>
              <a:gd name="connsiteY96" fmla="*/ 272337 h 553588"/>
              <a:gd name="connsiteX97" fmla="*/ 501812 w 767183"/>
              <a:gd name="connsiteY97" fmla="*/ 267386 h 553588"/>
              <a:gd name="connsiteX98" fmla="*/ 495872 w 767183"/>
              <a:gd name="connsiteY98" fmla="*/ 257483 h 553588"/>
              <a:gd name="connsiteX99" fmla="*/ 514685 w 767183"/>
              <a:gd name="connsiteY99" fmla="*/ 80216 h 553588"/>
              <a:gd name="connsiteX100" fmla="*/ 522607 w 767183"/>
              <a:gd name="connsiteY100" fmla="*/ 72293 h 553588"/>
              <a:gd name="connsiteX101" fmla="*/ 547361 w 767183"/>
              <a:gd name="connsiteY101" fmla="*/ 72293 h 553588"/>
              <a:gd name="connsiteX102" fmla="*/ 556273 w 767183"/>
              <a:gd name="connsiteY102" fmla="*/ 80216 h 553588"/>
              <a:gd name="connsiteX103" fmla="*/ 561224 w 767183"/>
              <a:gd name="connsiteY103" fmla="*/ 265405 h 553588"/>
              <a:gd name="connsiteX104" fmla="*/ 583008 w 767183"/>
              <a:gd name="connsiteY104" fmla="*/ 288183 h 553588"/>
              <a:gd name="connsiteX105" fmla="*/ 587958 w 767183"/>
              <a:gd name="connsiteY105" fmla="*/ 288183 h 553588"/>
              <a:gd name="connsiteX106" fmla="*/ 600831 w 767183"/>
              <a:gd name="connsiteY106" fmla="*/ 272337 h 553588"/>
              <a:gd name="connsiteX107" fmla="*/ 611723 w 767183"/>
              <a:gd name="connsiteY107" fmla="*/ 271347 h 553588"/>
              <a:gd name="connsiteX108" fmla="*/ 763223 w 767183"/>
              <a:gd name="connsiteY108" fmla="*/ 367408 h 553588"/>
              <a:gd name="connsiteX109" fmla="*/ 766193 w 767183"/>
              <a:gd name="connsiteY109" fmla="*/ 378302 h 553588"/>
              <a:gd name="connsiteX110" fmla="*/ 755301 w 767183"/>
              <a:gd name="connsiteY110" fmla="*/ 400089 h 553588"/>
              <a:gd name="connsiteX111" fmla="*/ 747380 w 767183"/>
              <a:gd name="connsiteY111" fmla="*/ 405041 h 553588"/>
              <a:gd name="connsiteX112" fmla="*/ 743419 w 767183"/>
              <a:gd name="connsiteY112" fmla="*/ 404050 h 553588"/>
              <a:gd name="connsiteX113" fmla="*/ 579047 w 767183"/>
              <a:gd name="connsiteY113" fmla="*/ 327795 h 553588"/>
              <a:gd name="connsiteX114" fmla="*/ 587958 w 767183"/>
              <a:gd name="connsiteY114" fmla="*/ 535762 h 553588"/>
              <a:gd name="connsiteX115" fmla="*/ 624596 w 767183"/>
              <a:gd name="connsiteY115" fmla="*/ 535762 h 553588"/>
              <a:gd name="connsiteX116" fmla="*/ 624596 w 767183"/>
              <a:gd name="connsiteY116" fmla="*/ 553588 h 553588"/>
              <a:gd name="connsiteX117" fmla="*/ 165148 w 767183"/>
              <a:gd name="connsiteY117" fmla="*/ 553588 h 553588"/>
              <a:gd name="connsiteX118" fmla="*/ 165148 w 767183"/>
              <a:gd name="connsiteY118" fmla="*/ 535762 h 553588"/>
              <a:gd name="connsiteX119" fmla="*/ 202776 w 767183"/>
              <a:gd name="connsiteY119" fmla="*/ 535762 h 553588"/>
              <a:gd name="connsiteX120" fmla="*/ 210696 w 767183"/>
              <a:gd name="connsiteY120" fmla="*/ 345621 h 553588"/>
              <a:gd name="connsiteX121" fmla="*/ 227530 w 767183"/>
              <a:gd name="connsiteY121" fmla="*/ 346612 h 553588"/>
              <a:gd name="connsiteX122" fmla="*/ 219609 w 767183"/>
              <a:gd name="connsiteY122" fmla="*/ 535762 h 553588"/>
              <a:gd name="connsiteX123" fmla="*/ 278030 w 767183"/>
              <a:gd name="connsiteY123" fmla="*/ 535762 h 553588"/>
              <a:gd name="connsiteX124" fmla="*/ 268127 w 767183"/>
              <a:gd name="connsiteY124" fmla="*/ 307989 h 553588"/>
              <a:gd name="connsiteX125" fmla="*/ 248325 w 767183"/>
              <a:gd name="connsiteY125" fmla="*/ 311950 h 553588"/>
              <a:gd name="connsiteX126" fmla="*/ 224560 w 767183"/>
              <a:gd name="connsiteY126" fmla="*/ 305018 h 553588"/>
              <a:gd name="connsiteX127" fmla="*/ 227530 w 767183"/>
              <a:gd name="connsiteY127" fmla="*/ 324824 h 553588"/>
              <a:gd name="connsiteX128" fmla="*/ 221589 w 767183"/>
              <a:gd name="connsiteY128" fmla="*/ 333737 h 553588"/>
              <a:gd name="connsiteX129" fmla="*/ 22561 w 767183"/>
              <a:gd name="connsiteY129" fmla="*/ 398108 h 553588"/>
              <a:gd name="connsiteX130" fmla="*/ 19591 w 767183"/>
              <a:gd name="connsiteY130" fmla="*/ 398108 h 553588"/>
              <a:gd name="connsiteX131" fmla="*/ 11669 w 767183"/>
              <a:gd name="connsiteY131" fmla="*/ 393157 h 553588"/>
              <a:gd name="connsiteX132" fmla="*/ 776 w 767183"/>
              <a:gd name="connsiteY132" fmla="*/ 366418 h 553588"/>
              <a:gd name="connsiteX133" fmla="*/ 4737 w 767183"/>
              <a:gd name="connsiteY133" fmla="*/ 355525 h 553588"/>
              <a:gd name="connsiteX134" fmla="*/ 204756 w 767183"/>
              <a:gd name="connsiteY134" fmla="*/ 260454 h 553588"/>
              <a:gd name="connsiteX135" fmla="*/ 221589 w 767183"/>
              <a:gd name="connsiteY135" fmla="*/ 232725 h 553588"/>
              <a:gd name="connsiteX136" fmla="*/ 220599 w 767183"/>
              <a:gd name="connsiteY136" fmla="*/ 231735 h 553588"/>
              <a:gd name="connsiteX137" fmla="*/ 196834 w 767183"/>
              <a:gd name="connsiteY137" fmla="*/ 225792 h 553588"/>
              <a:gd name="connsiteX138" fmla="*/ 190894 w 767183"/>
              <a:gd name="connsiteY138" fmla="*/ 215889 h 553588"/>
              <a:gd name="connsiteX139" fmla="*/ 212677 w 767183"/>
              <a:gd name="connsiteY139" fmla="*/ 7923 h 553588"/>
              <a:gd name="connsiteX140" fmla="*/ 220599 w 767183"/>
              <a:gd name="connsiteY140" fmla="*/ 0 h 55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767183" h="553588">
                <a:moveTo>
                  <a:pt x="390995" y="350908"/>
                </a:moveTo>
                <a:lnTo>
                  <a:pt x="397930" y="366794"/>
                </a:lnTo>
                <a:cubicBezTo>
                  <a:pt x="397930" y="366794"/>
                  <a:pt x="397930" y="366794"/>
                  <a:pt x="352359" y="388636"/>
                </a:cubicBezTo>
                <a:cubicBezTo>
                  <a:pt x="352359" y="388636"/>
                  <a:pt x="352359" y="388636"/>
                  <a:pt x="355331" y="396579"/>
                </a:cubicBezTo>
                <a:cubicBezTo>
                  <a:pt x="355331" y="396579"/>
                  <a:pt x="355331" y="396579"/>
                  <a:pt x="438547" y="369772"/>
                </a:cubicBezTo>
                <a:cubicBezTo>
                  <a:pt x="438547" y="369772"/>
                  <a:pt x="438547" y="369772"/>
                  <a:pt x="444491" y="386651"/>
                </a:cubicBezTo>
                <a:cubicBezTo>
                  <a:pt x="444491" y="386651"/>
                  <a:pt x="444491" y="386651"/>
                  <a:pt x="353350" y="415443"/>
                </a:cubicBezTo>
                <a:cubicBezTo>
                  <a:pt x="352359" y="415443"/>
                  <a:pt x="351368" y="415443"/>
                  <a:pt x="351368" y="415443"/>
                </a:cubicBezTo>
                <a:cubicBezTo>
                  <a:pt x="347406" y="415443"/>
                  <a:pt x="344434" y="413457"/>
                  <a:pt x="343443" y="410479"/>
                </a:cubicBezTo>
                <a:cubicBezTo>
                  <a:pt x="343443" y="410479"/>
                  <a:pt x="343443" y="410479"/>
                  <a:pt x="332546" y="387643"/>
                </a:cubicBezTo>
                <a:cubicBezTo>
                  <a:pt x="331555" y="383672"/>
                  <a:pt x="332546" y="378708"/>
                  <a:pt x="337499" y="376722"/>
                </a:cubicBezTo>
                <a:cubicBezTo>
                  <a:pt x="337499" y="376722"/>
                  <a:pt x="337499" y="376722"/>
                  <a:pt x="390995" y="350908"/>
                </a:cubicBezTo>
                <a:close/>
                <a:moveTo>
                  <a:pt x="608410" y="289398"/>
                </a:moveTo>
                <a:cubicBezTo>
                  <a:pt x="608410" y="289398"/>
                  <a:pt x="608410" y="289398"/>
                  <a:pt x="597520" y="302236"/>
                </a:cubicBezTo>
                <a:cubicBezTo>
                  <a:pt x="596531" y="304212"/>
                  <a:pt x="593561" y="305199"/>
                  <a:pt x="591582" y="305199"/>
                </a:cubicBezTo>
                <a:cubicBezTo>
                  <a:pt x="591582" y="305199"/>
                  <a:pt x="591582" y="305199"/>
                  <a:pt x="585641" y="305199"/>
                </a:cubicBezTo>
                <a:cubicBezTo>
                  <a:pt x="585641" y="307174"/>
                  <a:pt x="584652" y="309149"/>
                  <a:pt x="584652" y="312112"/>
                </a:cubicBezTo>
                <a:cubicBezTo>
                  <a:pt x="584652" y="312112"/>
                  <a:pt x="584652" y="312112"/>
                  <a:pt x="743038" y="385192"/>
                </a:cubicBezTo>
                <a:lnTo>
                  <a:pt x="746997" y="377292"/>
                </a:lnTo>
                <a:cubicBezTo>
                  <a:pt x="746997" y="377292"/>
                  <a:pt x="746997" y="377292"/>
                  <a:pt x="608410" y="289398"/>
                </a:cubicBezTo>
                <a:close/>
                <a:moveTo>
                  <a:pt x="546839" y="280323"/>
                </a:moveTo>
                <a:cubicBezTo>
                  <a:pt x="534308" y="280323"/>
                  <a:pt x="524150" y="290029"/>
                  <a:pt x="524150" y="302003"/>
                </a:cubicBezTo>
                <a:cubicBezTo>
                  <a:pt x="524150" y="313977"/>
                  <a:pt x="534308" y="323683"/>
                  <a:pt x="546839" y="323683"/>
                </a:cubicBezTo>
                <a:cubicBezTo>
                  <a:pt x="559369" y="323683"/>
                  <a:pt x="569527" y="313977"/>
                  <a:pt x="569527" y="302003"/>
                </a:cubicBezTo>
                <a:cubicBezTo>
                  <a:pt x="569527" y="290029"/>
                  <a:pt x="559369" y="280323"/>
                  <a:pt x="546839" y="280323"/>
                </a:cubicBezTo>
                <a:close/>
                <a:moveTo>
                  <a:pt x="205615" y="279314"/>
                </a:moveTo>
                <a:cubicBezTo>
                  <a:pt x="205615" y="279314"/>
                  <a:pt x="205615" y="279314"/>
                  <a:pt x="19972" y="367281"/>
                </a:cubicBezTo>
                <a:cubicBezTo>
                  <a:pt x="19972" y="367281"/>
                  <a:pt x="19972" y="367281"/>
                  <a:pt x="24910" y="379142"/>
                </a:cubicBezTo>
                <a:lnTo>
                  <a:pt x="209564" y="319839"/>
                </a:lnTo>
                <a:cubicBezTo>
                  <a:pt x="209564" y="319839"/>
                  <a:pt x="209564" y="319839"/>
                  <a:pt x="206602" y="300070"/>
                </a:cubicBezTo>
                <a:cubicBezTo>
                  <a:pt x="205615" y="297105"/>
                  <a:pt x="206602" y="295129"/>
                  <a:pt x="207589" y="293152"/>
                </a:cubicBezTo>
                <a:cubicBezTo>
                  <a:pt x="207589" y="293152"/>
                  <a:pt x="207589" y="293152"/>
                  <a:pt x="210552" y="290187"/>
                </a:cubicBezTo>
                <a:cubicBezTo>
                  <a:pt x="208576" y="287222"/>
                  <a:pt x="206602" y="283268"/>
                  <a:pt x="205615" y="279314"/>
                </a:cubicBezTo>
                <a:close/>
                <a:moveTo>
                  <a:pt x="320859" y="253097"/>
                </a:moveTo>
                <a:cubicBezTo>
                  <a:pt x="320859" y="253097"/>
                  <a:pt x="320859" y="253097"/>
                  <a:pt x="308016" y="268799"/>
                </a:cubicBezTo>
                <a:cubicBezTo>
                  <a:pt x="306040" y="270762"/>
                  <a:pt x="304064" y="271743"/>
                  <a:pt x="302088" y="271743"/>
                </a:cubicBezTo>
                <a:lnTo>
                  <a:pt x="293196" y="272724"/>
                </a:lnTo>
                <a:cubicBezTo>
                  <a:pt x="293196" y="275668"/>
                  <a:pt x="292208" y="278612"/>
                  <a:pt x="291220" y="282537"/>
                </a:cubicBezTo>
                <a:cubicBezTo>
                  <a:pt x="291220" y="282537"/>
                  <a:pt x="291220" y="282537"/>
                  <a:pt x="481902" y="363008"/>
                </a:cubicBezTo>
                <a:cubicBezTo>
                  <a:pt x="481902" y="363008"/>
                  <a:pt x="481902" y="363008"/>
                  <a:pt x="486842" y="351232"/>
                </a:cubicBezTo>
                <a:cubicBezTo>
                  <a:pt x="486842" y="351232"/>
                  <a:pt x="486842" y="351232"/>
                  <a:pt x="320859" y="253097"/>
                </a:cubicBezTo>
                <a:close/>
                <a:moveTo>
                  <a:pt x="248868" y="240997"/>
                </a:moveTo>
                <a:cubicBezTo>
                  <a:pt x="233832" y="240997"/>
                  <a:pt x="221643" y="253186"/>
                  <a:pt x="221643" y="268223"/>
                </a:cubicBezTo>
                <a:cubicBezTo>
                  <a:pt x="221643" y="283259"/>
                  <a:pt x="233832" y="295449"/>
                  <a:pt x="248868" y="295449"/>
                </a:cubicBezTo>
                <a:cubicBezTo>
                  <a:pt x="263906" y="295449"/>
                  <a:pt x="276095" y="283259"/>
                  <a:pt x="276095" y="268223"/>
                </a:cubicBezTo>
                <a:cubicBezTo>
                  <a:pt x="276095" y="253186"/>
                  <a:pt x="263906" y="240997"/>
                  <a:pt x="248868" y="240997"/>
                </a:cubicBezTo>
                <a:close/>
                <a:moveTo>
                  <a:pt x="530656" y="89743"/>
                </a:moveTo>
                <a:cubicBezTo>
                  <a:pt x="530656" y="89743"/>
                  <a:pt x="530656" y="89743"/>
                  <a:pt x="514066" y="252362"/>
                </a:cubicBezTo>
                <a:cubicBezTo>
                  <a:pt x="514066" y="252362"/>
                  <a:pt x="514066" y="252362"/>
                  <a:pt x="529680" y="256305"/>
                </a:cubicBezTo>
                <a:cubicBezTo>
                  <a:pt x="531631" y="257291"/>
                  <a:pt x="533583" y="258276"/>
                  <a:pt x="534560" y="260247"/>
                </a:cubicBezTo>
                <a:lnTo>
                  <a:pt x="536511" y="264189"/>
                </a:lnTo>
                <a:cubicBezTo>
                  <a:pt x="539438" y="263204"/>
                  <a:pt x="541390" y="263204"/>
                  <a:pt x="544317" y="262218"/>
                </a:cubicBezTo>
                <a:cubicBezTo>
                  <a:pt x="544317" y="262218"/>
                  <a:pt x="544317" y="262218"/>
                  <a:pt x="539438" y="89743"/>
                </a:cubicBezTo>
                <a:cubicBezTo>
                  <a:pt x="539438" y="89743"/>
                  <a:pt x="539438" y="89743"/>
                  <a:pt x="530656" y="89743"/>
                </a:cubicBezTo>
                <a:close/>
                <a:moveTo>
                  <a:pt x="228703" y="18150"/>
                </a:moveTo>
                <a:cubicBezTo>
                  <a:pt x="228703" y="18150"/>
                  <a:pt x="228703" y="18150"/>
                  <a:pt x="208534" y="211017"/>
                </a:cubicBezTo>
                <a:cubicBezTo>
                  <a:pt x="208534" y="211017"/>
                  <a:pt x="208534" y="211017"/>
                  <a:pt x="228703" y="215962"/>
                </a:cubicBezTo>
                <a:cubicBezTo>
                  <a:pt x="230719" y="215962"/>
                  <a:pt x="232736" y="217940"/>
                  <a:pt x="233743" y="219918"/>
                </a:cubicBezTo>
                <a:lnTo>
                  <a:pt x="236769" y="224864"/>
                </a:lnTo>
                <a:cubicBezTo>
                  <a:pt x="239794" y="223875"/>
                  <a:pt x="243828" y="222886"/>
                  <a:pt x="247861" y="222886"/>
                </a:cubicBezTo>
                <a:cubicBezTo>
                  <a:pt x="247861" y="222886"/>
                  <a:pt x="247861" y="222886"/>
                  <a:pt x="241810" y="18150"/>
                </a:cubicBezTo>
                <a:cubicBezTo>
                  <a:pt x="241810" y="18150"/>
                  <a:pt x="241810" y="18150"/>
                  <a:pt x="228703" y="18150"/>
                </a:cubicBezTo>
                <a:close/>
                <a:moveTo>
                  <a:pt x="220599" y="0"/>
                </a:moveTo>
                <a:cubicBezTo>
                  <a:pt x="220599" y="0"/>
                  <a:pt x="220599" y="0"/>
                  <a:pt x="250304" y="0"/>
                </a:cubicBezTo>
                <a:cubicBezTo>
                  <a:pt x="254265" y="0"/>
                  <a:pt x="258226" y="3961"/>
                  <a:pt x="258226" y="8913"/>
                </a:cubicBezTo>
                <a:cubicBezTo>
                  <a:pt x="258226" y="8913"/>
                  <a:pt x="258226" y="8913"/>
                  <a:pt x="264168" y="225792"/>
                </a:cubicBezTo>
                <a:cubicBezTo>
                  <a:pt x="277040" y="230744"/>
                  <a:pt x="287931" y="241638"/>
                  <a:pt x="291892" y="255502"/>
                </a:cubicBezTo>
                <a:cubicBezTo>
                  <a:pt x="291892" y="255502"/>
                  <a:pt x="291892" y="255502"/>
                  <a:pt x="295853" y="254512"/>
                </a:cubicBezTo>
                <a:cubicBezTo>
                  <a:pt x="295853" y="254512"/>
                  <a:pt x="295853" y="254512"/>
                  <a:pt x="311696" y="235696"/>
                </a:cubicBezTo>
                <a:cubicBezTo>
                  <a:pt x="314667" y="232725"/>
                  <a:pt x="318627" y="231735"/>
                  <a:pt x="322588" y="233715"/>
                </a:cubicBezTo>
                <a:cubicBezTo>
                  <a:pt x="322588" y="233715"/>
                  <a:pt x="322588" y="233715"/>
                  <a:pt x="502803" y="340669"/>
                </a:cubicBezTo>
                <a:cubicBezTo>
                  <a:pt x="506764" y="342650"/>
                  <a:pt x="507754" y="347602"/>
                  <a:pt x="505773" y="351563"/>
                </a:cubicBezTo>
                <a:cubicBezTo>
                  <a:pt x="505773" y="351563"/>
                  <a:pt x="505773" y="351563"/>
                  <a:pt x="493891" y="378302"/>
                </a:cubicBezTo>
                <a:cubicBezTo>
                  <a:pt x="492900" y="381273"/>
                  <a:pt x="489930" y="383253"/>
                  <a:pt x="485969" y="383253"/>
                </a:cubicBezTo>
                <a:cubicBezTo>
                  <a:pt x="484980" y="383253"/>
                  <a:pt x="483989" y="383253"/>
                  <a:pt x="482999" y="382263"/>
                </a:cubicBezTo>
                <a:cubicBezTo>
                  <a:pt x="482999" y="382263"/>
                  <a:pt x="482999" y="382263"/>
                  <a:pt x="284961" y="298086"/>
                </a:cubicBezTo>
                <a:cubicBezTo>
                  <a:pt x="284961" y="298086"/>
                  <a:pt x="284961" y="298086"/>
                  <a:pt x="294864" y="535762"/>
                </a:cubicBezTo>
                <a:cubicBezTo>
                  <a:pt x="294864" y="535762"/>
                  <a:pt x="294864" y="535762"/>
                  <a:pt x="505773" y="535762"/>
                </a:cubicBezTo>
                <a:cubicBezTo>
                  <a:pt x="505773" y="535762"/>
                  <a:pt x="505773" y="535762"/>
                  <a:pt x="512704" y="355525"/>
                </a:cubicBezTo>
                <a:cubicBezTo>
                  <a:pt x="512704" y="355525"/>
                  <a:pt x="512704" y="355525"/>
                  <a:pt x="530528" y="355525"/>
                </a:cubicBezTo>
                <a:cubicBezTo>
                  <a:pt x="530528" y="355525"/>
                  <a:pt x="530528" y="355525"/>
                  <a:pt x="522607" y="535762"/>
                </a:cubicBezTo>
                <a:cubicBezTo>
                  <a:pt x="522607" y="535762"/>
                  <a:pt x="522607" y="535762"/>
                  <a:pt x="571126" y="535762"/>
                </a:cubicBezTo>
                <a:cubicBezTo>
                  <a:pt x="571126" y="535762"/>
                  <a:pt x="571126" y="535762"/>
                  <a:pt x="562214" y="337699"/>
                </a:cubicBezTo>
                <a:cubicBezTo>
                  <a:pt x="557262" y="339679"/>
                  <a:pt x="552312" y="341660"/>
                  <a:pt x="546372" y="341660"/>
                </a:cubicBezTo>
                <a:cubicBezTo>
                  <a:pt x="539439" y="341660"/>
                  <a:pt x="533499" y="339679"/>
                  <a:pt x="527557" y="336708"/>
                </a:cubicBezTo>
                <a:cubicBezTo>
                  <a:pt x="527557" y="339679"/>
                  <a:pt x="525577" y="343640"/>
                  <a:pt x="522607" y="344631"/>
                </a:cubicBezTo>
                <a:cubicBezTo>
                  <a:pt x="522607" y="344631"/>
                  <a:pt x="522607" y="344631"/>
                  <a:pt x="513695" y="348592"/>
                </a:cubicBezTo>
                <a:cubicBezTo>
                  <a:pt x="513695" y="348592"/>
                  <a:pt x="513695" y="348592"/>
                  <a:pt x="507754" y="332747"/>
                </a:cubicBezTo>
                <a:cubicBezTo>
                  <a:pt x="507754" y="332747"/>
                  <a:pt x="507754" y="332747"/>
                  <a:pt x="509734" y="331756"/>
                </a:cubicBezTo>
                <a:cubicBezTo>
                  <a:pt x="509734" y="331756"/>
                  <a:pt x="509734" y="331756"/>
                  <a:pt x="508743" y="329776"/>
                </a:cubicBezTo>
                <a:cubicBezTo>
                  <a:pt x="508743" y="327795"/>
                  <a:pt x="509734" y="324824"/>
                  <a:pt x="510724" y="322844"/>
                </a:cubicBezTo>
                <a:cubicBezTo>
                  <a:pt x="510724" y="322844"/>
                  <a:pt x="510724" y="322844"/>
                  <a:pt x="512704" y="320863"/>
                </a:cubicBezTo>
                <a:cubicBezTo>
                  <a:pt x="510724" y="318883"/>
                  <a:pt x="509734" y="315912"/>
                  <a:pt x="508743" y="313931"/>
                </a:cubicBezTo>
                <a:cubicBezTo>
                  <a:pt x="508743" y="313931"/>
                  <a:pt x="508743" y="313931"/>
                  <a:pt x="482008" y="326805"/>
                </a:cubicBezTo>
                <a:cubicBezTo>
                  <a:pt x="482008" y="326805"/>
                  <a:pt x="482008" y="326805"/>
                  <a:pt x="475077" y="310960"/>
                </a:cubicBezTo>
                <a:cubicBezTo>
                  <a:pt x="475077" y="310960"/>
                  <a:pt x="475077" y="310960"/>
                  <a:pt x="507754" y="295115"/>
                </a:cubicBezTo>
                <a:cubicBezTo>
                  <a:pt x="509734" y="286202"/>
                  <a:pt x="514685" y="278280"/>
                  <a:pt x="521616" y="272337"/>
                </a:cubicBezTo>
                <a:cubicBezTo>
                  <a:pt x="521616" y="272337"/>
                  <a:pt x="521616" y="272337"/>
                  <a:pt x="501812" y="267386"/>
                </a:cubicBezTo>
                <a:cubicBezTo>
                  <a:pt x="497852" y="266395"/>
                  <a:pt x="494881" y="262434"/>
                  <a:pt x="495872" y="257483"/>
                </a:cubicBezTo>
                <a:cubicBezTo>
                  <a:pt x="495872" y="257483"/>
                  <a:pt x="495872" y="257483"/>
                  <a:pt x="514685" y="80216"/>
                </a:cubicBezTo>
                <a:cubicBezTo>
                  <a:pt x="514685" y="75264"/>
                  <a:pt x="518646" y="72293"/>
                  <a:pt x="522607" y="72293"/>
                </a:cubicBezTo>
                <a:cubicBezTo>
                  <a:pt x="522607" y="72293"/>
                  <a:pt x="522607" y="72293"/>
                  <a:pt x="547361" y="72293"/>
                </a:cubicBezTo>
                <a:cubicBezTo>
                  <a:pt x="552312" y="72293"/>
                  <a:pt x="556273" y="75264"/>
                  <a:pt x="556273" y="80216"/>
                </a:cubicBezTo>
                <a:cubicBezTo>
                  <a:pt x="556273" y="80216"/>
                  <a:pt x="556273" y="80216"/>
                  <a:pt x="561224" y="265405"/>
                </a:cubicBezTo>
                <a:cubicBezTo>
                  <a:pt x="571126" y="269367"/>
                  <a:pt x="579047" y="277289"/>
                  <a:pt x="583008" y="288183"/>
                </a:cubicBezTo>
                <a:cubicBezTo>
                  <a:pt x="583008" y="288183"/>
                  <a:pt x="583008" y="288183"/>
                  <a:pt x="587958" y="288183"/>
                </a:cubicBezTo>
                <a:cubicBezTo>
                  <a:pt x="587958" y="288183"/>
                  <a:pt x="587958" y="288183"/>
                  <a:pt x="600831" y="272337"/>
                </a:cubicBezTo>
                <a:cubicBezTo>
                  <a:pt x="603802" y="269367"/>
                  <a:pt x="607762" y="268376"/>
                  <a:pt x="611723" y="271347"/>
                </a:cubicBezTo>
                <a:cubicBezTo>
                  <a:pt x="611723" y="271347"/>
                  <a:pt x="611723" y="271347"/>
                  <a:pt x="763223" y="367408"/>
                </a:cubicBezTo>
                <a:cubicBezTo>
                  <a:pt x="767184" y="369389"/>
                  <a:pt x="768173" y="374341"/>
                  <a:pt x="766193" y="378302"/>
                </a:cubicBezTo>
                <a:cubicBezTo>
                  <a:pt x="766193" y="378302"/>
                  <a:pt x="766193" y="378302"/>
                  <a:pt x="755301" y="400089"/>
                </a:cubicBezTo>
                <a:cubicBezTo>
                  <a:pt x="753320" y="403060"/>
                  <a:pt x="750350" y="405041"/>
                  <a:pt x="747380" y="405041"/>
                </a:cubicBezTo>
                <a:cubicBezTo>
                  <a:pt x="746389" y="405041"/>
                  <a:pt x="745399" y="405041"/>
                  <a:pt x="743419" y="404050"/>
                </a:cubicBezTo>
                <a:cubicBezTo>
                  <a:pt x="743419" y="404050"/>
                  <a:pt x="743419" y="404050"/>
                  <a:pt x="579047" y="327795"/>
                </a:cubicBezTo>
                <a:cubicBezTo>
                  <a:pt x="579047" y="327795"/>
                  <a:pt x="579047" y="327795"/>
                  <a:pt x="587958" y="535762"/>
                </a:cubicBezTo>
                <a:cubicBezTo>
                  <a:pt x="587958" y="535762"/>
                  <a:pt x="587958" y="535762"/>
                  <a:pt x="624596" y="535762"/>
                </a:cubicBezTo>
                <a:cubicBezTo>
                  <a:pt x="624596" y="535762"/>
                  <a:pt x="624596" y="535762"/>
                  <a:pt x="624596" y="553588"/>
                </a:cubicBezTo>
                <a:cubicBezTo>
                  <a:pt x="624596" y="553588"/>
                  <a:pt x="624596" y="553588"/>
                  <a:pt x="165148" y="553588"/>
                </a:cubicBezTo>
                <a:cubicBezTo>
                  <a:pt x="165148" y="553588"/>
                  <a:pt x="165148" y="553588"/>
                  <a:pt x="165148" y="535762"/>
                </a:cubicBezTo>
                <a:cubicBezTo>
                  <a:pt x="165148" y="535762"/>
                  <a:pt x="165148" y="535762"/>
                  <a:pt x="202776" y="535762"/>
                </a:cubicBezTo>
                <a:cubicBezTo>
                  <a:pt x="202776" y="535762"/>
                  <a:pt x="202776" y="535762"/>
                  <a:pt x="210696" y="345621"/>
                </a:cubicBezTo>
                <a:cubicBezTo>
                  <a:pt x="210696" y="345621"/>
                  <a:pt x="210696" y="345621"/>
                  <a:pt x="227530" y="346612"/>
                </a:cubicBezTo>
                <a:cubicBezTo>
                  <a:pt x="227530" y="346612"/>
                  <a:pt x="227530" y="346612"/>
                  <a:pt x="219609" y="535762"/>
                </a:cubicBezTo>
                <a:cubicBezTo>
                  <a:pt x="219609" y="535762"/>
                  <a:pt x="219609" y="535762"/>
                  <a:pt x="278030" y="535762"/>
                </a:cubicBezTo>
                <a:cubicBezTo>
                  <a:pt x="278030" y="535762"/>
                  <a:pt x="278030" y="535762"/>
                  <a:pt x="268127" y="307989"/>
                </a:cubicBezTo>
                <a:cubicBezTo>
                  <a:pt x="262187" y="309970"/>
                  <a:pt x="255256" y="311950"/>
                  <a:pt x="248325" y="311950"/>
                </a:cubicBezTo>
                <a:cubicBezTo>
                  <a:pt x="239412" y="311950"/>
                  <a:pt x="231491" y="308979"/>
                  <a:pt x="224560" y="305018"/>
                </a:cubicBezTo>
                <a:cubicBezTo>
                  <a:pt x="224560" y="305018"/>
                  <a:pt x="224560" y="305018"/>
                  <a:pt x="227530" y="324824"/>
                </a:cubicBezTo>
                <a:cubicBezTo>
                  <a:pt x="228521" y="328786"/>
                  <a:pt x="225550" y="332747"/>
                  <a:pt x="221589" y="333737"/>
                </a:cubicBezTo>
                <a:cubicBezTo>
                  <a:pt x="221589" y="333737"/>
                  <a:pt x="221589" y="333737"/>
                  <a:pt x="22561" y="398108"/>
                </a:cubicBezTo>
                <a:cubicBezTo>
                  <a:pt x="21571" y="398108"/>
                  <a:pt x="20580" y="398108"/>
                  <a:pt x="19591" y="398108"/>
                </a:cubicBezTo>
                <a:cubicBezTo>
                  <a:pt x="16621" y="398108"/>
                  <a:pt x="13649" y="396128"/>
                  <a:pt x="11669" y="393157"/>
                </a:cubicBezTo>
                <a:cubicBezTo>
                  <a:pt x="11669" y="393157"/>
                  <a:pt x="11669" y="393157"/>
                  <a:pt x="776" y="366418"/>
                </a:cubicBezTo>
                <a:cubicBezTo>
                  <a:pt x="-1204" y="362456"/>
                  <a:pt x="776" y="357505"/>
                  <a:pt x="4737" y="355525"/>
                </a:cubicBezTo>
                <a:cubicBezTo>
                  <a:pt x="4737" y="355525"/>
                  <a:pt x="4737" y="355525"/>
                  <a:pt x="204756" y="260454"/>
                </a:cubicBezTo>
                <a:cubicBezTo>
                  <a:pt x="206737" y="249560"/>
                  <a:pt x="212677" y="239657"/>
                  <a:pt x="221589" y="232725"/>
                </a:cubicBezTo>
                <a:cubicBezTo>
                  <a:pt x="221589" y="232725"/>
                  <a:pt x="221589" y="232725"/>
                  <a:pt x="220599" y="231735"/>
                </a:cubicBezTo>
                <a:cubicBezTo>
                  <a:pt x="220599" y="231735"/>
                  <a:pt x="220599" y="231735"/>
                  <a:pt x="196834" y="225792"/>
                </a:cubicBezTo>
                <a:cubicBezTo>
                  <a:pt x="192873" y="224802"/>
                  <a:pt x="189903" y="220841"/>
                  <a:pt x="190894" y="215889"/>
                </a:cubicBezTo>
                <a:cubicBezTo>
                  <a:pt x="190894" y="215889"/>
                  <a:pt x="190894" y="215889"/>
                  <a:pt x="212677" y="7923"/>
                </a:cubicBezTo>
                <a:cubicBezTo>
                  <a:pt x="212677" y="3961"/>
                  <a:pt x="216638" y="0"/>
                  <a:pt x="2205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6" name="Freeform: Shape 385">
            <a:extLst>
              <a:ext uri="{FF2B5EF4-FFF2-40B4-BE49-F238E27FC236}">
                <a16:creationId xmlns:a16="http://schemas.microsoft.com/office/drawing/2014/main" id="{FACE05E4-B361-4FD0-A1D1-E0F97290D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243" y="5504287"/>
            <a:ext cx="559638" cy="498127"/>
          </a:xfrm>
          <a:custGeom>
            <a:avLst/>
            <a:gdLst>
              <a:gd name="connsiteX0" fmla="*/ 455273 w 559638"/>
              <a:gd name="connsiteY0" fmla="*/ 304523 h 498127"/>
              <a:gd name="connsiteX1" fmla="*/ 437428 w 559638"/>
              <a:gd name="connsiteY1" fmla="*/ 305515 h 498127"/>
              <a:gd name="connsiteX2" fmla="*/ 463204 w 559638"/>
              <a:gd name="connsiteY2" fmla="*/ 389772 h 498127"/>
              <a:gd name="connsiteX3" fmla="*/ 457256 w 559638"/>
              <a:gd name="connsiteY3" fmla="*/ 400676 h 498127"/>
              <a:gd name="connsiteX4" fmla="*/ 455273 w 559638"/>
              <a:gd name="connsiteY4" fmla="*/ 400676 h 498127"/>
              <a:gd name="connsiteX5" fmla="*/ 446351 w 559638"/>
              <a:gd name="connsiteY5" fmla="*/ 394728 h 498127"/>
              <a:gd name="connsiteX6" fmla="*/ 420575 w 559638"/>
              <a:gd name="connsiteY6" fmla="*/ 310471 h 498127"/>
              <a:gd name="connsiteX7" fmla="*/ 367042 w 559638"/>
              <a:gd name="connsiteY7" fmla="*/ 391754 h 498127"/>
              <a:gd name="connsiteX8" fmla="*/ 455273 w 559638"/>
              <a:gd name="connsiteY8" fmla="*/ 479977 h 498127"/>
              <a:gd name="connsiteX9" fmla="*/ 543504 w 559638"/>
              <a:gd name="connsiteY9" fmla="*/ 391754 h 498127"/>
              <a:gd name="connsiteX10" fmla="*/ 455273 w 559638"/>
              <a:gd name="connsiteY10" fmla="*/ 304523 h 498127"/>
              <a:gd name="connsiteX11" fmla="*/ 104868 w 559638"/>
              <a:gd name="connsiteY11" fmla="*/ 304523 h 498127"/>
              <a:gd name="connsiteX12" fmla="*/ 17142 w 559638"/>
              <a:gd name="connsiteY12" fmla="*/ 391754 h 498127"/>
              <a:gd name="connsiteX13" fmla="*/ 104868 w 559638"/>
              <a:gd name="connsiteY13" fmla="*/ 479977 h 498127"/>
              <a:gd name="connsiteX14" fmla="*/ 192596 w 559638"/>
              <a:gd name="connsiteY14" fmla="*/ 391754 h 498127"/>
              <a:gd name="connsiteX15" fmla="*/ 157110 w 559638"/>
              <a:gd name="connsiteY15" fmla="*/ 321374 h 498127"/>
              <a:gd name="connsiteX16" fmla="*/ 112754 w 559638"/>
              <a:gd name="connsiteY16" fmla="*/ 396710 h 498127"/>
              <a:gd name="connsiteX17" fmla="*/ 104868 w 559638"/>
              <a:gd name="connsiteY17" fmla="*/ 400676 h 498127"/>
              <a:gd name="connsiteX18" fmla="*/ 100926 w 559638"/>
              <a:gd name="connsiteY18" fmla="*/ 399684 h 498127"/>
              <a:gd name="connsiteX19" fmla="*/ 97969 w 559638"/>
              <a:gd name="connsiteY19" fmla="*/ 387789 h 498127"/>
              <a:gd name="connsiteX20" fmla="*/ 142325 w 559638"/>
              <a:gd name="connsiteY20" fmla="*/ 312453 h 498127"/>
              <a:gd name="connsiteX21" fmla="*/ 104868 w 559638"/>
              <a:gd name="connsiteY21" fmla="*/ 304523 h 498127"/>
              <a:gd name="connsiteX22" fmla="*/ 332375 w 559638"/>
              <a:gd name="connsiteY22" fmla="*/ 173437 h 498127"/>
              <a:gd name="connsiteX23" fmla="*/ 264189 w 559638"/>
              <a:gd name="connsiteY23" fmla="*/ 192284 h 498127"/>
              <a:gd name="connsiteX24" fmla="*/ 299764 w 559638"/>
              <a:gd name="connsiteY24" fmla="*/ 261722 h 498127"/>
              <a:gd name="connsiteX25" fmla="*/ 307670 w 559638"/>
              <a:gd name="connsiteY25" fmla="*/ 291480 h 498127"/>
              <a:gd name="connsiteX26" fmla="*/ 306681 w 559638"/>
              <a:gd name="connsiteY26" fmla="*/ 295448 h 498127"/>
              <a:gd name="connsiteX27" fmla="*/ 363008 w 559638"/>
              <a:gd name="connsiteY27" fmla="*/ 235931 h 498127"/>
              <a:gd name="connsiteX28" fmla="*/ 355103 w 559638"/>
              <a:gd name="connsiteY28" fmla="*/ 224027 h 498127"/>
              <a:gd name="connsiteX29" fmla="*/ 332375 w 559638"/>
              <a:gd name="connsiteY29" fmla="*/ 173437 h 498127"/>
              <a:gd name="connsiteX30" fmla="*/ 333252 w 559638"/>
              <a:gd name="connsiteY30" fmla="*/ 75626 h 498127"/>
              <a:gd name="connsiteX31" fmla="*/ 179122 w 559638"/>
              <a:gd name="connsiteY31" fmla="*/ 135892 h 498127"/>
              <a:gd name="connsiteX32" fmla="*/ 166277 w 559638"/>
              <a:gd name="connsiteY32" fmla="*/ 181337 h 498127"/>
              <a:gd name="connsiteX33" fmla="*/ 180109 w 559638"/>
              <a:gd name="connsiteY33" fmla="*/ 206036 h 498127"/>
              <a:gd name="connsiteX34" fmla="*/ 180109 w 559638"/>
              <a:gd name="connsiteY34" fmla="*/ 207024 h 498127"/>
              <a:gd name="connsiteX35" fmla="*/ 237414 w 559638"/>
              <a:gd name="connsiteY35" fmla="*/ 281121 h 498127"/>
              <a:gd name="connsiteX36" fmla="*/ 239390 w 559638"/>
              <a:gd name="connsiteY36" fmla="*/ 287048 h 498127"/>
              <a:gd name="connsiteX37" fmla="*/ 244330 w 559638"/>
              <a:gd name="connsiteY37" fmla="*/ 396712 h 498127"/>
              <a:gd name="connsiteX38" fmla="*/ 263103 w 559638"/>
              <a:gd name="connsiteY38" fmla="*/ 417459 h 498127"/>
              <a:gd name="connsiteX39" fmla="*/ 281875 w 559638"/>
              <a:gd name="connsiteY39" fmla="*/ 397700 h 498127"/>
              <a:gd name="connsiteX40" fmla="*/ 289779 w 559638"/>
              <a:gd name="connsiteY40" fmla="*/ 290013 h 498127"/>
              <a:gd name="connsiteX41" fmla="*/ 284839 w 559638"/>
              <a:gd name="connsiteY41" fmla="*/ 269266 h 498127"/>
              <a:gd name="connsiteX42" fmla="*/ 244330 w 559638"/>
              <a:gd name="connsiteY42" fmla="*/ 191217 h 498127"/>
              <a:gd name="connsiteX43" fmla="*/ 243342 w 559638"/>
              <a:gd name="connsiteY43" fmla="*/ 183313 h 498127"/>
              <a:gd name="connsiteX44" fmla="*/ 249270 w 559638"/>
              <a:gd name="connsiteY44" fmla="*/ 178373 h 498127"/>
              <a:gd name="connsiteX45" fmla="*/ 334239 w 559638"/>
              <a:gd name="connsiteY45" fmla="*/ 155650 h 498127"/>
              <a:gd name="connsiteX46" fmla="*/ 345107 w 559638"/>
              <a:gd name="connsiteY46" fmla="*/ 159602 h 498127"/>
              <a:gd name="connsiteX47" fmla="*/ 370796 w 559638"/>
              <a:gd name="connsiteY47" fmla="*/ 216904 h 498127"/>
              <a:gd name="connsiteX48" fmla="*/ 386604 w 559638"/>
              <a:gd name="connsiteY48" fmla="*/ 228759 h 498127"/>
              <a:gd name="connsiteX49" fmla="*/ 405376 w 559638"/>
              <a:gd name="connsiteY49" fmla="*/ 227771 h 498127"/>
              <a:gd name="connsiteX50" fmla="*/ 493310 w 559638"/>
              <a:gd name="connsiteY50" fmla="*/ 221844 h 498127"/>
              <a:gd name="connsiteX51" fmla="*/ 504178 w 559638"/>
              <a:gd name="connsiteY51" fmla="*/ 206036 h 498127"/>
              <a:gd name="connsiteX52" fmla="*/ 490346 w 559638"/>
              <a:gd name="connsiteY52" fmla="*/ 191217 h 498127"/>
              <a:gd name="connsiteX53" fmla="*/ 412293 w 559638"/>
              <a:gd name="connsiteY53" fmla="*/ 190229 h 498127"/>
              <a:gd name="connsiteX54" fmla="*/ 404389 w 559638"/>
              <a:gd name="connsiteY54" fmla="*/ 184302 h 498127"/>
              <a:gd name="connsiteX55" fmla="*/ 375736 w 559638"/>
              <a:gd name="connsiteY55" fmla="*/ 101313 h 498127"/>
              <a:gd name="connsiteX56" fmla="*/ 333252 w 559638"/>
              <a:gd name="connsiteY56" fmla="*/ 75626 h 498127"/>
              <a:gd name="connsiteX57" fmla="*/ 333212 w 559638"/>
              <a:gd name="connsiteY57" fmla="*/ 58484 h 498127"/>
              <a:gd name="connsiteX58" fmla="*/ 391549 w 559638"/>
              <a:gd name="connsiteY58" fmla="*/ 95121 h 498127"/>
              <a:gd name="connsiteX59" fmla="*/ 418245 w 559638"/>
              <a:gd name="connsiteY59" fmla="*/ 173346 h 498127"/>
              <a:gd name="connsiteX60" fmla="*/ 490425 w 559638"/>
              <a:gd name="connsiteY60" fmla="*/ 174336 h 498127"/>
              <a:gd name="connsiteX61" fmla="*/ 521077 w 559638"/>
              <a:gd name="connsiteY61" fmla="*/ 206022 h 498127"/>
              <a:gd name="connsiteX62" fmla="*/ 494380 w 559638"/>
              <a:gd name="connsiteY62" fmla="*/ 238698 h 498127"/>
              <a:gd name="connsiteX63" fmla="*/ 418245 w 559638"/>
              <a:gd name="connsiteY63" fmla="*/ 244640 h 498127"/>
              <a:gd name="connsiteX64" fmla="*/ 432088 w 559638"/>
              <a:gd name="connsiteY64" fmla="*/ 290188 h 498127"/>
              <a:gd name="connsiteX65" fmla="*/ 454829 w 559638"/>
              <a:gd name="connsiteY65" fmla="*/ 287217 h 498127"/>
              <a:gd name="connsiteX66" fmla="*/ 559638 w 559638"/>
              <a:gd name="connsiteY66" fmla="*/ 392177 h 498127"/>
              <a:gd name="connsiteX67" fmla="*/ 454829 w 559638"/>
              <a:gd name="connsiteY67" fmla="*/ 498127 h 498127"/>
              <a:gd name="connsiteX68" fmla="*/ 349032 w 559638"/>
              <a:gd name="connsiteY68" fmla="*/ 392177 h 498127"/>
              <a:gd name="connsiteX69" fmla="*/ 415279 w 559638"/>
              <a:gd name="connsiteY69" fmla="*/ 295139 h 498127"/>
              <a:gd name="connsiteX70" fmla="*/ 400448 w 559638"/>
              <a:gd name="connsiteY70" fmla="*/ 245630 h 498127"/>
              <a:gd name="connsiteX71" fmla="*/ 386605 w 559638"/>
              <a:gd name="connsiteY71" fmla="*/ 246620 h 498127"/>
              <a:gd name="connsiteX72" fmla="*/ 377706 w 559638"/>
              <a:gd name="connsiteY72" fmla="*/ 245630 h 498127"/>
              <a:gd name="connsiteX73" fmla="*/ 305527 w 559638"/>
              <a:gd name="connsiteY73" fmla="*/ 321874 h 498127"/>
              <a:gd name="connsiteX74" fmla="*/ 298606 w 559638"/>
              <a:gd name="connsiteY74" fmla="*/ 400099 h 498127"/>
              <a:gd name="connsiteX75" fmla="*/ 263010 w 559638"/>
              <a:gd name="connsiteY75" fmla="*/ 435746 h 498127"/>
              <a:gd name="connsiteX76" fmla="*/ 226426 w 559638"/>
              <a:gd name="connsiteY76" fmla="*/ 398119 h 498127"/>
              <a:gd name="connsiteX77" fmla="*/ 222471 w 559638"/>
              <a:gd name="connsiteY77" fmla="*/ 290188 h 498127"/>
              <a:gd name="connsiteX78" fmla="*/ 195774 w 559638"/>
              <a:gd name="connsiteY78" fmla="*/ 257512 h 498127"/>
              <a:gd name="connsiteX79" fmla="*/ 166112 w 559638"/>
              <a:gd name="connsiteY79" fmla="*/ 307021 h 498127"/>
              <a:gd name="connsiteX80" fmla="*/ 210606 w 559638"/>
              <a:gd name="connsiteY80" fmla="*/ 392177 h 498127"/>
              <a:gd name="connsiteX81" fmla="*/ 104809 w 559638"/>
              <a:gd name="connsiteY81" fmla="*/ 498127 h 498127"/>
              <a:gd name="connsiteX82" fmla="*/ 0 w 559638"/>
              <a:gd name="connsiteY82" fmla="*/ 392177 h 498127"/>
              <a:gd name="connsiteX83" fmla="*/ 104809 w 559638"/>
              <a:gd name="connsiteY83" fmla="*/ 287217 h 498127"/>
              <a:gd name="connsiteX84" fmla="*/ 151280 w 559638"/>
              <a:gd name="connsiteY84" fmla="*/ 298110 h 498127"/>
              <a:gd name="connsiteX85" fmla="*/ 184898 w 559638"/>
              <a:gd name="connsiteY85" fmla="*/ 242659 h 498127"/>
              <a:gd name="connsiteX86" fmla="*/ 168089 w 559638"/>
              <a:gd name="connsiteY86" fmla="*/ 219885 h 498127"/>
              <a:gd name="connsiteX87" fmla="*/ 144359 w 559638"/>
              <a:gd name="connsiteY87" fmla="*/ 219885 h 498127"/>
              <a:gd name="connsiteX88" fmla="*/ 136449 w 559638"/>
              <a:gd name="connsiteY88" fmla="*/ 210973 h 498127"/>
              <a:gd name="connsiteX89" fmla="*/ 144359 w 559638"/>
              <a:gd name="connsiteY89" fmla="*/ 202061 h 498127"/>
              <a:gd name="connsiteX90" fmla="*/ 157213 w 559638"/>
              <a:gd name="connsiteY90" fmla="*/ 202061 h 498127"/>
              <a:gd name="connsiteX91" fmla="*/ 150292 w 559638"/>
              <a:gd name="connsiteY91" fmla="*/ 188199 h 498127"/>
              <a:gd name="connsiteX92" fmla="*/ 168089 w 559638"/>
              <a:gd name="connsiteY92" fmla="*/ 122847 h 498127"/>
              <a:gd name="connsiteX93" fmla="*/ 333212 w 559638"/>
              <a:gd name="connsiteY93" fmla="*/ 58484 h 498127"/>
              <a:gd name="connsiteX94" fmla="*/ 463844 w 559638"/>
              <a:gd name="connsiteY94" fmla="*/ 17142 h 498127"/>
              <a:gd name="connsiteX95" fmla="*/ 414434 w 559638"/>
              <a:gd name="connsiteY95" fmla="*/ 66552 h 498127"/>
              <a:gd name="connsiteX96" fmla="*/ 463844 w 559638"/>
              <a:gd name="connsiteY96" fmla="*/ 115962 h 498127"/>
              <a:gd name="connsiteX97" fmla="*/ 513253 w 559638"/>
              <a:gd name="connsiteY97" fmla="*/ 66552 h 498127"/>
              <a:gd name="connsiteX98" fmla="*/ 463844 w 559638"/>
              <a:gd name="connsiteY98" fmla="*/ 17142 h 498127"/>
              <a:gd name="connsiteX99" fmla="*/ 463844 w 559638"/>
              <a:gd name="connsiteY99" fmla="*/ 0 h 498127"/>
              <a:gd name="connsiteX100" fmla="*/ 530395 w 559638"/>
              <a:gd name="connsiteY100" fmla="*/ 67056 h 498127"/>
              <a:gd name="connsiteX101" fmla="*/ 463844 w 559638"/>
              <a:gd name="connsiteY101" fmla="*/ 134112 h 498127"/>
              <a:gd name="connsiteX102" fmla="*/ 397292 w 559638"/>
              <a:gd name="connsiteY102" fmla="*/ 67056 h 498127"/>
              <a:gd name="connsiteX103" fmla="*/ 463844 w 559638"/>
              <a:gd name="connsiteY103" fmla="*/ 0 h 4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559638" h="498127">
                <a:moveTo>
                  <a:pt x="455273" y="304523"/>
                </a:moveTo>
                <a:cubicBezTo>
                  <a:pt x="449325" y="304523"/>
                  <a:pt x="443377" y="304523"/>
                  <a:pt x="437428" y="305515"/>
                </a:cubicBezTo>
                <a:cubicBezTo>
                  <a:pt x="437428" y="305515"/>
                  <a:pt x="437428" y="305515"/>
                  <a:pt x="463204" y="389772"/>
                </a:cubicBezTo>
                <a:cubicBezTo>
                  <a:pt x="464195" y="393737"/>
                  <a:pt x="462213" y="398694"/>
                  <a:pt x="457256" y="400676"/>
                </a:cubicBezTo>
                <a:cubicBezTo>
                  <a:pt x="456264" y="400676"/>
                  <a:pt x="455273" y="400676"/>
                  <a:pt x="455273" y="400676"/>
                </a:cubicBezTo>
                <a:cubicBezTo>
                  <a:pt x="451308" y="400676"/>
                  <a:pt x="447342" y="398694"/>
                  <a:pt x="446351" y="394728"/>
                </a:cubicBezTo>
                <a:cubicBezTo>
                  <a:pt x="446351" y="394728"/>
                  <a:pt x="446351" y="394728"/>
                  <a:pt x="420575" y="310471"/>
                </a:cubicBezTo>
                <a:cubicBezTo>
                  <a:pt x="388851" y="324348"/>
                  <a:pt x="367042" y="356069"/>
                  <a:pt x="367042" y="391754"/>
                </a:cubicBezTo>
                <a:cubicBezTo>
                  <a:pt x="367042" y="440327"/>
                  <a:pt x="406696" y="479977"/>
                  <a:pt x="455273" y="479977"/>
                </a:cubicBezTo>
                <a:cubicBezTo>
                  <a:pt x="503850" y="479977"/>
                  <a:pt x="543504" y="440327"/>
                  <a:pt x="543504" y="391754"/>
                </a:cubicBezTo>
                <a:cubicBezTo>
                  <a:pt x="543504" y="343182"/>
                  <a:pt x="503850" y="304523"/>
                  <a:pt x="455273" y="304523"/>
                </a:cubicBezTo>
                <a:close/>
                <a:moveTo>
                  <a:pt x="104868" y="304523"/>
                </a:moveTo>
                <a:cubicBezTo>
                  <a:pt x="56570" y="304523"/>
                  <a:pt x="17142" y="343182"/>
                  <a:pt x="17142" y="391754"/>
                </a:cubicBezTo>
                <a:cubicBezTo>
                  <a:pt x="17142" y="440327"/>
                  <a:pt x="56570" y="479977"/>
                  <a:pt x="104868" y="479977"/>
                </a:cubicBezTo>
                <a:cubicBezTo>
                  <a:pt x="153168" y="479977"/>
                  <a:pt x="192596" y="440327"/>
                  <a:pt x="192596" y="391754"/>
                </a:cubicBezTo>
                <a:cubicBezTo>
                  <a:pt x="192596" y="363008"/>
                  <a:pt x="178796" y="337235"/>
                  <a:pt x="157110" y="321374"/>
                </a:cubicBezTo>
                <a:cubicBezTo>
                  <a:pt x="157110" y="321374"/>
                  <a:pt x="157110" y="321374"/>
                  <a:pt x="112754" y="396710"/>
                </a:cubicBezTo>
                <a:cubicBezTo>
                  <a:pt x="110783" y="399684"/>
                  <a:pt x="107826" y="400676"/>
                  <a:pt x="104868" y="400676"/>
                </a:cubicBezTo>
                <a:cubicBezTo>
                  <a:pt x="103883" y="400676"/>
                  <a:pt x="101912" y="400676"/>
                  <a:pt x="100926" y="399684"/>
                </a:cubicBezTo>
                <a:cubicBezTo>
                  <a:pt x="96983" y="396710"/>
                  <a:pt x="95012" y="391754"/>
                  <a:pt x="97969" y="387789"/>
                </a:cubicBezTo>
                <a:cubicBezTo>
                  <a:pt x="97969" y="387789"/>
                  <a:pt x="97969" y="387789"/>
                  <a:pt x="142325" y="312453"/>
                </a:cubicBezTo>
                <a:cubicBezTo>
                  <a:pt x="131483" y="307497"/>
                  <a:pt x="118668" y="304523"/>
                  <a:pt x="104868" y="304523"/>
                </a:cubicBezTo>
                <a:close/>
                <a:moveTo>
                  <a:pt x="332375" y="173437"/>
                </a:moveTo>
                <a:cubicBezTo>
                  <a:pt x="332375" y="173437"/>
                  <a:pt x="332375" y="173437"/>
                  <a:pt x="264189" y="192284"/>
                </a:cubicBezTo>
                <a:cubicBezTo>
                  <a:pt x="264189" y="192284"/>
                  <a:pt x="264189" y="192284"/>
                  <a:pt x="299764" y="261722"/>
                </a:cubicBezTo>
                <a:cubicBezTo>
                  <a:pt x="305694" y="271641"/>
                  <a:pt x="307670" y="281561"/>
                  <a:pt x="307670" y="291480"/>
                </a:cubicBezTo>
                <a:cubicBezTo>
                  <a:pt x="306681" y="292472"/>
                  <a:pt x="306681" y="293464"/>
                  <a:pt x="306681" y="295448"/>
                </a:cubicBezTo>
                <a:cubicBezTo>
                  <a:pt x="306681" y="295448"/>
                  <a:pt x="306681" y="295448"/>
                  <a:pt x="363008" y="235931"/>
                </a:cubicBezTo>
                <a:cubicBezTo>
                  <a:pt x="360044" y="232955"/>
                  <a:pt x="357079" y="228987"/>
                  <a:pt x="355103" y="224027"/>
                </a:cubicBezTo>
                <a:cubicBezTo>
                  <a:pt x="355103" y="224027"/>
                  <a:pt x="355103" y="224027"/>
                  <a:pt x="332375" y="173437"/>
                </a:cubicBezTo>
                <a:close/>
                <a:moveTo>
                  <a:pt x="333252" y="75626"/>
                </a:moveTo>
                <a:cubicBezTo>
                  <a:pt x="279899" y="75626"/>
                  <a:pt x="205797" y="114156"/>
                  <a:pt x="179122" y="135892"/>
                </a:cubicBezTo>
                <a:cubicBezTo>
                  <a:pt x="162325" y="149723"/>
                  <a:pt x="161337" y="168494"/>
                  <a:pt x="166277" y="181337"/>
                </a:cubicBezTo>
                <a:cubicBezTo>
                  <a:pt x="169241" y="188253"/>
                  <a:pt x="174181" y="196157"/>
                  <a:pt x="180109" y="206036"/>
                </a:cubicBezTo>
                <a:cubicBezTo>
                  <a:pt x="180109" y="206036"/>
                  <a:pt x="180109" y="206036"/>
                  <a:pt x="180109" y="207024"/>
                </a:cubicBezTo>
                <a:cubicBezTo>
                  <a:pt x="200858" y="237651"/>
                  <a:pt x="232474" y="276181"/>
                  <a:pt x="237414" y="281121"/>
                </a:cubicBezTo>
                <a:cubicBezTo>
                  <a:pt x="238402" y="283097"/>
                  <a:pt x="239390" y="285073"/>
                  <a:pt x="239390" y="287048"/>
                </a:cubicBezTo>
                <a:cubicBezTo>
                  <a:pt x="239390" y="287048"/>
                  <a:pt x="239390" y="287048"/>
                  <a:pt x="244330" y="396712"/>
                </a:cubicBezTo>
                <a:cubicBezTo>
                  <a:pt x="244330" y="398688"/>
                  <a:pt x="245318" y="417459"/>
                  <a:pt x="263103" y="417459"/>
                </a:cubicBezTo>
                <a:cubicBezTo>
                  <a:pt x="274959" y="417459"/>
                  <a:pt x="279899" y="412519"/>
                  <a:pt x="281875" y="397700"/>
                </a:cubicBezTo>
                <a:cubicBezTo>
                  <a:pt x="284839" y="375965"/>
                  <a:pt x="288791" y="314711"/>
                  <a:pt x="289779" y="290013"/>
                </a:cubicBezTo>
                <a:cubicBezTo>
                  <a:pt x="290767" y="283097"/>
                  <a:pt x="288791" y="276181"/>
                  <a:pt x="284839" y="269266"/>
                </a:cubicBezTo>
                <a:cubicBezTo>
                  <a:pt x="284839" y="269266"/>
                  <a:pt x="284839" y="269266"/>
                  <a:pt x="244330" y="191217"/>
                </a:cubicBezTo>
                <a:cubicBezTo>
                  <a:pt x="242354" y="189241"/>
                  <a:pt x="242354" y="186277"/>
                  <a:pt x="243342" y="183313"/>
                </a:cubicBezTo>
                <a:cubicBezTo>
                  <a:pt x="244330" y="181337"/>
                  <a:pt x="246306" y="179362"/>
                  <a:pt x="249270" y="178373"/>
                </a:cubicBezTo>
                <a:cubicBezTo>
                  <a:pt x="249270" y="178373"/>
                  <a:pt x="249270" y="178373"/>
                  <a:pt x="334239" y="155650"/>
                </a:cubicBezTo>
                <a:cubicBezTo>
                  <a:pt x="339180" y="153675"/>
                  <a:pt x="343131" y="156639"/>
                  <a:pt x="345107" y="159602"/>
                </a:cubicBezTo>
                <a:cubicBezTo>
                  <a:pt x="345107" y="159602"/>
                  <a:pt x="345107" y="159602"/>
                  <a:pt x="370796" y="216904"/>
                </a:cubicBezTo>
                <a:cubicBezTo>
                  <a:pt x="374748" y="225796"/>
                  <a:pt x="378700" y="228759"/>
                  <a:pt x="386604" y="228759"/>
                </a:cubicBezTo>
                <a:cubicBezTo>
                  <a:pt x="386604" y="228759"/>
                  <a:pt x="394508" y="228759"/>
                  <a:pt x="405376" y="227771"/>
                </a:cubicBezTo>
                <a:cubicBezTo>
                  <a:pt x="436005" y="225796"/>
                  <a:pt x="493310" y="221844"/>
                  <a:pt x="493310" y="221844"/>
                </a:cubicBezTo>
                <a:cubicBezTo>
                  <a:pt x="493310" y="221844"/>
                  <a:pt x="504178" y="218880"/>
                  <a:pt x="504178" y="206036"/>
                </a:cubicBezTo>
                <a:cubicBezTo>
                  <a:pt x="504178" y="198133"/>
                  <a:pt x="498250" y="191217"/>
                  <a:pt x="490346" y="191217"/>
                </a:cubicBezTo>
                <a:cubicBezTo>
                  <a:pt x="490346" y="191217"/>
                  <a:pt x="490346" y="191217"/>
                  <a:pt x="412293" y="190229"/>
                </a:cubicBezTo>
                <a:cubicBezTo>
                  <a:pt x="408341" y="190229"/>
                  <a:pt x="405376" y="187265"/>
                  <a:pt x="404389" y="184302"/>
                </a:cubicBezTo>
                <a:cubicBezTo>
                  <a:pt x="402413" y="177386"/>
                  <a:pt x="382653" y="120084"/>
                  <a:pt x="375736" y="101313"/>
                </a:cubicBezTo>
                <a:cubicBezTo>
                  <a:pt x="368820" y="83530"/>
                  <a:pt x="349060" y="75626"/>
                  <a:pt x="333252" y="75626"/>
                </a:cubicBezTo>
                <a:close/>
                <a:moveTo>
                  <a:pt x="333212" y="58484"/>
                </a:moveTo>
                <a:cubicBezTo>
                  <a:pt x="354965" y="58484"/>
                  <a:pt x="381661" y="69376"/>
                  <a:pt x="391549" y="95121"/>
                </a:cubicBezTo>
                <a:cubicBezTo>
                  <a:pt x="398470" y="110964"/>
                  <a:pt x="412313" y="154532"/>
                  <a:pt x="418245" y="173346"/>
                </a:cubicBezTo>
                <a:cubicBezTo>
                  <a:pt x="418245" y="173346"/>
                  <a:pt x="418245" y="173346"/>
                  <a:pt x="490425" y="174336"/>
                </a:cubicBezTo>
                <a:cubicBezTo>
                  <a:pt x="507234" y="174336"/>
                  <a:pt x="521077" y="188199"/>
                  <a:pt x="521077" y="206022"/>
                </a:cubicBezTo>
                <a:cubicBezTo>
                  <a:pt x="521077" y="228796"/>
                  <a:pt x="503279" y="238698"/>
                  <a:pt x="494380" y="238698"/>
                </a:cubicBezTo>
                <a:cubicBezTo>
                  <a:pt x="457796" y="241669"/>
                  <a:pt x="434066" y="243649"/>
                  <a:pt x="418245" y="244640"/>
                </a:cubicBezTo>
                <a:cubicBezTo>
                  <a:pt x="418245" y="244640"/>
                  <a:pt x="418245" y="244640"/>
                  <a:pt x="432088" y="290188"/>
                </a:cubicBezTo>
                <a:cubicBezTo>
                  <a:pt x="439009" y="288208"/>
                  <a:pt x="446919" y="287217"/>
                  <a:pt x="454829" y="287217"/>
                </a:cubicBezTo>
                <a:cubicBezTo>
                  <a:pt x="512178" y="287217"/>
                  <a:pt x="559638" y="334746"/>
                  <a:pt x="559638" y="392177"/>
                </a:cubicBezTo>
                <a:cubicBezTo>
                  <a:pt x="559638" y="450598"/>
                  <a:pt x="512178" y="498127"/>
                  <a:pt x="454829" y="498127"/>
                </a:cubicBezTo>
                <a:cubicBezTo>
                  <a:pt x="396493" y="498127"/>
                  <a:pt x="349032" y="450598"/>
                  <a:pt x="349032" y="392177"/>
                </a:cubicBezTo>
                <a:cubicBezTo>
                  <a:pt x="349032" y="348609"/>
                  <a:pt x="376717" y="310982"/>
                  <a:pt x="415279" y="295139"/>
                </a:cubicBezTo>
                <a:cubicBezTo>
                  <a:pt x="415279" y="295139"/>
                  <a:pt x="415279" y="295139"/>
                  <a:pt x="400448" y="245630"/>
                </a:cubicBezTo>
                <a:cubicBezTo>
                  <a:pt x="387594" y="246620"/>
                  <a:pt x="386605" y="246620"/>
                  <a:pt x="386605" y="246620"/>
                </a:cubicBezTo>
                <a:cubicBezTo>
                  <a:pt x="383639" y="246620"/>
                  <a:pt x="380673" y="245630"/>
                  <a:pt x="377706" y="245630"/>
                </a:cubicBezTo>
                <a:cubicBezTo>
                  <a:pt x="377706" y="245630"/>
                  <a:pt x="377706" y="245630"/>
                  <a:pt x="305527" y="321874"/>
                </a:cubicBezTo>
                <a:cubicBezTo>
                  <a:pt x="303549" y="349599"/>
                  <a:pt x="300583" y="385246"/>
                  <a:pt x="298606" y="400099"/>
                </a:cubicBezTo>
                <a:cubicBezTo>
                  <a:pt x="295639" y="423863"/>
                  <a:pt x="283774" y="435746"/>
                  <a:pt x="263010" y="435746"/>
                </a:cubicBezTo>
                <a:cubicBezTo>
                  <a:pt x="239280" y="435746"/>
                  <a:pt x="227415" y="415942"/>
                  <a:pt x="226426" y="398119"/>
                </a:cubicBezTo>
                <a:cubicBezTo>
                  <a:pt x="226426" y="398119"/>
                  <a:pt x="226426" y="398119"/>
                  <a:pt x="222471" y="290188"/>
                </a:cubicBezTo>
                <a:cubicBezTo>
                  <a:pt x="216538" y="284247"/>
                  <a:pt x="206651" y="272365"/>
                  <a:pt x="195774" y="257512"/>
                </a:cubicBezTo>
                <a:cubicBezTo>
                  <a:pt x="195774" y="257512"/>
                  <a:pt x="195774" y="257512"/>
                  <a:pt x="166112" y="307021"/>
                </a:cubicBezTo>
                <a:cubicBezTo>
                  <a:pt x="192808" y="325835"/>
                  <a:pt x="210606" y="357521"/>
                  <a:pt x="210606" y="392177"/>
                </a:cubicBezTo>
                <a:cubicBezTo>
                  <a:pt x="210606" y="450598"/>
                  <a:pt x="163145" y="498127"/>
                  <a:pt x="104809" y="498127"/>
                </a:cubicBezTo>
                <a:cubicBezTo>
                  <a:pt x="47460" y="498127"/>
                  <a:pt x="0" y="450598"/>
                  <a:pt x="0" y="392177"/>
                </a:cubicBezTo>
                <a:cubicBezTo>
                  <a:pt x="0" y="334746"/>
                  <a:pt x="47460" y="287217"/>
                  <a:pt x="104809" y="287217"/>
                </a:cubicBezTo>
                <a:cubicBezTo>
                  <a:pt x="121618" y="287217"/>
                  <a:pt x="137438" y="291178"/>
                  <a:pt x="151280" y="298110"/>
                </a:cubicBezTo>
                <a:cubicBezTo>
                  <a:pt x="151280" y="298110"/>
                  <a:pt x="151280" y="298110"/>
                  <a:pt x="184898" y="242659"/>
                </a:cubicBezTo>
                <a:cubicBezTo>
                  <a:pt x="178965" y="234738"/>
                  <a:pt x="173033" y="226816"/>
                  <a:pt x="168089" y="219885"/>
                </a:cubicBezTo>
                <a:cubicBezTo>
                  <a:pt x="168089" y="219885"/>
                  <a:pt x="168089" y="219885"/>
                  <a:pt x="144359" y="219885"/>
                </a:cubicBezTo>
                <a:cubicBezTo>
                  <a:pt x="140404" y="219885"/>
                  <a:pt x="136449" y="215924"/>
                  <a:pt x="136449" y="210973"/>
                </a:cubicBezTo>
                <a:cubicBezTo>
                  <a:pt x="136449" y="206022"/>
                  <a:pt x="140404" y="202061"/>
                  <a:pt x="144359" y="202061"/>
                </a:cubicBezTo>
                <a:cubicBezTo>
                  <a:pt x="144359" y="202061"/>
                  <a:pt x="144359" y="202061"/>
                  <a:pt x="157213" y="202061"/>
                </a:cubicBezTo>
                <a:cubicBezTo>
                  <a:pt x="154246" y="197111"/>
                  <a:pt x="152269" y="192159"/>
                  <a:pt x="150292" y="188199"/>
                </a:cubicBezTo>
                <a:cubicBezTo>
                  <a:pt x="142381" y="169386"/>
                  <a:pt x="143370" y="142650"/>
                  <a:pt x="168089" y="122847"/>
                </a:cubicBezTo>
                <a:cubicBezTo>
                  <a:pt x="196763" y="99082"/>
                  <a:pt x="274875" y="58484"/>
                  <a:pt x="333212" y="58484"/>
                </a:cubicBezTo>
                <a:close/>
                <a:moveTo>
                  <a:pt x="463844" y="17142"/>
                </a:moveTo>
                <a:cubicBezTo>
                  <a:pt x="436555" y="17142"/>
                  <a:pt x="414434" y="39264"/>
                  <a:pt x="414434" y="66552"/>
                </a:cubicBezTo>
                <a:cubicBezTo>
                  <a:pt x="414434" y="93840"/>
                  <a:pt x="436555" y="115962"/>
                  <a:pt x="463844" y="115962"/>
                </a:cubicBezTo>
                <a:cubicBezTo>
                  <a:pt x="491132" y="115962"/>
                  <a:pt x="513253" y="93840"/>
                  <a:pt x="513253" y="66552"/>
                </a:cubicBezTo>
                <a:cubicBezTo>
                  <a:pt x="513253" y="39264"/>
                  <a:pt x="491132" y="17142"/>
                  <a:pt x="463844" y="17142"/>
                </a:cubicBezTo>
                <a:close/>
                <a:moveTo>
                  <a:pt x="463844" y="0"/>
                </a:moveTo>
                <a:cubicBezTo>
                  <a:pt x="500599" y="0"/>
                  <a:pt x="530395" y="30022"/>
                  <a:pt x="530395" y="67056"/>
                </a:cubicBezTo>
                <a:cubicBezTo>
                  <a:pt x="530395" y="104090"/>
                  <a:pt x="500599" y="134112"/>
                  <a:pt x="463844" y="134112"/>
                </a:cubicBezTo>
                <a:cubicBezTo>
                  <a:pt x="427088" y="134112"/>
                  <a:pt x="397292" y="104090"/>
                  <a:pt x="397292" y="67056"/>
                </a:cubicBezTo>
                <a:cubicBezTo>
                  <a:pt x="397292" y="30022"/>
                  <a:pt x="427088" y="0"/>
                  <a:pt x="4638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7" name="Freeform: Shape 386">
            <a:extLst>
              <a:ext uri="{FF2B5EF4-FFF2-40B4-BE49-F238E27FC236}">
                <a16:creationId xmlns:a16="http://schemas.microsoft.com/office/drawing/2014/main" id="{668B564C-89CC-434A-AB33-B065E2A8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8626" y="5453868"/>
            <a:ext cx="529387" cy="598964"/>
          </a:xfrm>
          <a:custGeom>
            <a:avLst/>
            <a:gdLst>
              <a:gd name="connsiteX0" fmla="*/ 366537 w 529387"/>
              <a:gd name="connsiteY0" fmla="*/ 408385 h 598964"/>
              <a:gd name="connsiteX1" fmla="*/ 349899 w 529387"/>
              <a:gd name="connsiteY1" fmla="*/ 425023 h 598964"/>
              <a:gd name="connsiteX2" fmla="*/ 366537 w 529387"/>
              <a:gd name="connsiteY2" fmla="*/ 441661 h 598964"/>
              <a:gd name="connsiteX3" fmla="*/ 383175 w 529387"/>
              <a:gd name="connsiteY3" fmla="*/ 425023 h 598964"/>
              <a:gd name="connsiteX4" fmla="*/ 366537 w 529387"/>
              <a:gd name="connsiteY4" fmla="*/ 408385 h 598964"/>
              <a:gd name="connsiteX5" fmla="*/ 163353 w 529387"/>
              <a:gd name="connsiteY5" fmla="*/ 408385 h 598964"/>
              <a:gd name="connsiteX6" fmla="*/ 146211 w 529387"/>
              <a:gd name="connsiteY6" fmla="*/ 425023 h 598964"/>
              <a:gd name="connsiteX7" fmla="*/ 163353 w 529387"/>
              <a:gd name="connsiteY7" fmla="*/ 441661 h 598964"/>
              <a:gd name="connsiteX8" fmla="*/ 180495 w 529387"/>
              <a:gd name="connsiteY8" fmla="*/ 425023 h 598964"/>
              <a:gd name="connsiteX9" fmla="*/ 163353 w 529387"/>
              <a:gd name="connsiteY9" fmla="*/ 408385 h 598964"/>
              <a:gd name="connsiteX10" fmla="*/ 366538 w 529387"/>
              <a:gd name="connsiteY10" fmla="*/ 391242 h 598964"/>
              <a:gd name="connsiteX11" fmla="*/ 400318 w 529387"/>
              <a:gd name="connsiteY11" fmla="*/ 425023 h 598964"/>
              <a:gd name="connsiteX12" fmla="*/ 366538 w 529387"/>
              <a:gd name="connsiteY12" fmla="*/ 458803 h 598964"/>
              <a:gd name="connsiteX13" fmla="*/ 332757 w 529387"/>
              <a:gd name="connsiteY13" fmla="*/ 425023 h 598964"/>
              <a:gd name="connsiteX14" fmla="*/ 366538 w 529387"/>
              <a:gd name="connsiteY14" fmla="*/ 391242 h 598964"/>
              <a:gd name="connsiteX15" fmla="*/ 163353 w 529387"/>
              <a:gd name="connsiteY15" fmla="*/ 391242 h 598964"/>
              <a:gd name="connsiteX16" fmla="*/ 196629 w 529387"/>
              <a:gd name="connsiteY16" fmla="*/ 425023 h 598964"/>
              <a:gd name="connsiteX17" fmla="*/ 163353 w 529387"/>
              <a:gd name="connsiteY17" fmla="*/ 458803 h 598964"/>
              <a:gd name="connsiteX18" fmla="*/ 130077 w 529387"/>
              <a:gd name="connsiteY18" fmla="*/ 425023 h 598964"/>
              <a:gd name="connsiteX19" fmla="*/ 163353 w 529387"/>
              <a:gd name="connsiteY19" fmla="*/ 391242 h 598964"/>
              <a:gd name="connsiteX20" fmla="*/ 304020 w 529387"/>
              <a:gd name="connsiteY20" fmla="*/ 323683 h 598964"/>
              <a:gd name="connsiteX21" fmla="*/ 262173 w 529387"/>
              <a:gd name="connsiteY21" fmla="*/ 348893 h 598964"/>
              <a:gd name="connsiteX22" fmla="*/ 345867 w 529387"/>
              <a:gd name="connsiteY22" fmla="*/ 348893 h 598964"/>
              <a:gd name="connsiteX23" fmla="*/ 304020 w 529387"/>
              <a:gd name="connsiteY23" fmla="*/ 323683 h 598964"/>
              <a:gd name="connsiteX24" fmla="*/ 304020 w 529387"/>
              <a:gd name="connsiteY24" fmla="*/ 230914 h 598964"/>
              <a:gd name="connsiteX25" fmla="*/ 280323 w 529387"/>
              <a:gd name="connsiteY25" fmla="*/ 254106 h 598964"/>
              <a:gd name="connsiteX26" fmla="*/ 304020 w 529387"/>
              <a:gd name="connsiteY26" fmla="*/ 277299 h 598964"/>
              <a:gd name="connsiteX27" fmla="*/ 327717 w 529387"/>
              <a:gd name="connsiteY27" fmla="*/ 254106 h 598964"/>
              <a:gd name="connsiteX28" fmla="*/ 304020 w 529387"/>
              <a:gd name="connsiteY28" fmla="*/ 230914 h 598964"/>
              <a:gd name="connsiteX29" fmla="*/ 304020 w 529387"/>
              <a:gd name="connsiteY29" fmla="*/ 212763 h 598964"/>
              <a:gd name="connsiteX30" fmla="*/ 344858 w 529387"/>
              <a:gd name="connsiteY30" fmla="*/ 254106 h 598964"/>
              <a:gd name="connsiteX31" fmla="*/ 304020 w 529387"/>
              <a:gd name="connsiteY31" fmla="*/ 295449 h 598964"/>
              <a:gd name="connsiteX32" fmla="*/ 263181 w 529387"/>
              <a:gd name="connsiteY32" fmla="*/ 254106 h 598964"/>
              <a:gd name="connsiteX33" fmla="*/ 304020 w 529387"/>
              <a:gd name="connsiteY33" fmla="*/ 212763 h 598964"/>
              <a:gd name="connsiteX34" fmla="*/ 161084 w 529387"/>
              <a:gd name="connsiteY34" fmla="*/ 187554 h 598964"/>
              <a:gd name="connsiteX35" fmla="*/ 146212 w 529387"/>
              <a:gd name="connsiteY35" fmla="*/ 202401 h 598964"/>
              <a:gd name="connsiteX36" fmla="*/ 146212 w 529387"/>
              <a:gd name="connsiteY36" fmla="*/ 348892 h 598964"/>
              <a:gd name="connsiteX37" fmla="*/ 244368 w 529387"/>
              <a:gd name="connsiteY37" fmla="*/ 348892 h 598964"/>
              <a:gd name="connsiteX38" fmla="*/ 303857 w 529387"/>
              <a:gd name="connsiteY38" fmla="*/ 307320 h 598964"/>
              <a:gd name="connsiteX39" fmla="*/ 363346 w 529387"/>
              <a:gd name="connsiteY39" fmla="*/ 348892 h 598964"/>
              <a:gd name="connsiteX40" fmla="*/ 383176 w 529387"/>
              <a:gd name="connsiteY40" fmla="*/ 348892 h 598964"/>
              <a:gd name="connsiteX41" fmla="*/ 383176 w 529387"/>
              <a:gd name="connsiteY41" fmla="*/ 202401 h 598964"/>
              <a:gd name="connsiteX42" fmla="*/ 368304 w 529387"/>
              <a:gd name="connsiteY42" fmla="*/ 187554 h 598964"/>
              <a:gd name="connsiteX43" fmla="*/ 161084 w 529387"/>
              <a:gd name="connsiteY43" fmla="*/ 187554 h 598964"/>
              <a:gd name="connsiteX44" fmla="*/ 480985 w 529387"/>
              <a:gd name="connsiteY44" fmla="*/ 182513 h 598964"/>
              <a:gd name="connsiteX45" fmla="*/ 480985 w 529387"/>
              <a:gd name="connsiteY45" fmla="*/ 253098 h 598964"/>
              <a:gd name="connsiteX46" fmla="*/ 512245 w 529387"/>
              <a:gd name="connsiteY46" fmla="*/ 253098 h 598964"/>
              <a:gd name="connsiteX47" fmla="*/ 512245 w 529387"/>
              <a:gd name="connsiteY47" fmla="*/ 182513 h 598964"/>
              <a:gd name="connsiteX48" fmla="*/ 17142 w 529387"/>
              <a:gd name="connsiteY48" fmla="*/ 182513 h 598964"/>
              <a:gd name="connsiteX49" fmla="*/ 17142 w 529387"/>
              <a:gd name="connsiteY49" fmla="*/ 253098 h 598964"/>
              <a:gd name="connsiteX50" fmla="*/ 48401 w 529387"/>
              <a:gd name="connsiteY50" fmla="*/ 253098 h 598964"/>
              <a:gd name="connsiteX51" fmla="*/ 48401 w 529387"/>
              <a:gd name="connsiteY51" fmla="*/ 182513 h 598964"/>
              <a:gd name="connsiteX52" fmla="*/ 161755 w 529387"/>
              <a:gd name="connsiteY52" fmla="*/ 170413 h 598964"/>
              <a:gd name="connsiteX53" fmla="*/ 368641 w 529387"/>
              <a:gd name="connsiteY53" fmla="*/ 170413 h 598964"/>
              <a:gd name="connsiteX54" fmla="*/ 400318 w 529387"/>
              <a:gd name="connsiteY54" fmla="*/ 202025 h 598964"/>
              <a:gd name="connsiteX55" fmla="*/ 400318 w 529387"/>
              <a:gd name="connsiteY55" fmla="*/ 356136 h 598964"/>
              <a:gd name="connsiteX56" fmla="*/ 391409 w 529387"/>
              <a:gd name="connsiteY56" fmla="*/ 365026 h 598964"/>
              <a:gd name="connsiteX57" fmla="*/ 138987 w 529387"/>
              <a:gd name="connsiteY57" fmla="*/ 365026 h 598964"/>
              <a:gd name="connsiteX58" fmla="*/ 130078 w 529387"/>
              <a:gd name="connsiteY58" fmla="*/ 356136 h 598964"/>
              <a:gd name="connsiteX59" fmla="*/ 130078 w 529387"/>
              <a:gd name="connsiteY59" fmla="*/ 202025 h 598964"/>
              <a:gd name="connsiteX60" fmla="*/ 161755 w 529387"/>
              <a:gd name="connsiteY60" fmla="*/ 170413 h 598964"/>
              <a:gd name="connsiteX61" fmla="*/ 208730 w 529387"/>
              <a:gd name="connsiteY61" fmla="*/ 130079 h 598964"/>
              <a:gd name="connsiteX62" fmla="*/ 320658 w 529387"/>
              <a:gd name="connsiteY62" fmla="*/ 130079 h 598964"/>
              <a:gd name="connsiteX63" fmla="*/ 320658 w 529387"/>
              <a:gd name="connsiteY63" fmla="*/ 146213 h 598964"/>
              <a:gd name="connsiteX64" fmla="*/ 208730 w 529387"/>
              <a:gd name="connsiteY64" fmla="*/ 146213 h 598964"/>
              <a:gd name="connsiteX65" fmla="*/ 264198 w 529387"/>
              <a:gd name="connsiteY65" fmla="*/ 101844 h 598964"/>
              <a:gd name="connsiteX66" fmla="*/ 126562 w 529387"/>
              <a:gd name="connsiteY66" fmla="*/ 125600 h 598964"/>
              <a:gd name="connsiteX67" fmla="*/ 125572 w 529387"/>
              <a:gd name="connsiteY67" fmla="*/ 126590 h 598964"/>
              <a:gd name="connsiteX68" fmla="*/ 99827 w 529387"/>
              <a:gd name="connsiteY68" fmla="*/ 149356 h 598964"/>
              <a:gd name="connsiteX69" fmla="*/ 99827 w 529387"/>
              <a:gd name="connsiteY69" fmla="*/ 456204 h 598964"/>
              <a:gd name="connsiteX70" fmla="*/ 122601 w 529387"/>
              <a:gd name="connsiteY70" fmla="*/ 478970 h 598964"/>
              <a:gd name="connsiteX71" fmla="*/ 135473 w 529387"/>
              <a:gd name="connsiteY71" fmla="*/ 478970 h 598964"/>
              <a:gd name="connsiteX72" fmla="*/ 200826 w 529387"/>
              <a:gd name="connsiteY72" fmla="*/ 478970 h 598964"/>
              <a:gd name="connsiteX73" fmla="*/ 328560 w 529387"/>
              <a:gd name="connsiteY73" fmla="*/ 478970 h 598964"/>
              <a:gd name="connsiteX74" fmla="*/ 393913 w 529387"/>
              <a:gd name="connsiteY74" fmla="*/ 478970 h 598964"/>
              <a:gd name="connsiteX75" fmla="*/ 406785 w 529387"/>
              <a:gd name="connsiteY75" fmla="*/ 478970 h 598964"/>
              <a:gd name="connsiteX76" fmla="*/ 429559 w 529387"/>
              <a:gd name="connsiteY76" fmla="*/ 456204 h 598964"/>
              <a:gd name="connsiteX77" fmla="*/ 429559 w 529387"/>
              <a:gd name="connsiteY77" fmla="*/ 149356 h 598964"/>
              <a:gd name="connsiteX78" fmla="*/ 402825 w 529387"/>
              <a:gd name="connsiteY78" fmla="*/ 125600 h 598964"/>
              <a:gd name="connsiteX79" fmla="*/ 264198 w 529387"/>
              <a:gd name="connsiteY79" fmla="*/ 101844 h 598964"/>
              <a:gd name="connsiteX80" fmla="*/ 176462 w 529387"/>
              <a:gd name="connsiteY80" fmla="*/ 18150 h 598964"/>
              <a:gd name="connsiteX81" fmla="*/ 264189 w 529387"/>
              <a:gd name="connsiteY81" fmla="*/ 82685 h 598964"/>
              <a:gd name="connsiteX82" fmla="*/ 352924 w 529387"/>
              <a:gd name="connsiteY82" fmla="*/ 18150 h 598964"/>
              <a:gd name="connsiteX83" fmla="*/ 117752 w 529387"/>
              <a:gd name="connsiteY83" fmla="*/ 0 h 598964"/>
              <a:gd name="connsiteX84" fmla="*/ 411635 w 529387"/>
              <a:gd name="connsiteY84" fmla="*/ 0 h 598964"/>
              <a:gd name="connsiteX85" fmla="*/ 411635 w 529387"/>
              <a:gd name="connsiteY85" fmla="*/ 17821 h 598964"/>
              <a:gd name="connsiteX86" fmla="*/ 381950 w 529387"/>
              <a:gd name="connsiteY86" fmla="*/ 17821 h 598964"/>
              <a:gd name="connsiteX87" fmla="*/ 289926 w 529387"/>
              <a:gd name="connsiteY87" fmla="*/ 85142 h 598964"/>
              <a:gd name="connsiteX88" fmla="*/ 409657 w 529387"/>
              <a:gd name="connsiteY88" fmla="*/ 109893 h 598964"/>
              <a:gd name="connsiteX89" fmla="*/ 446268 w 529387"/>
              <a:gd name="connsiteY89" fmla="*/ 149493 h 598964"/>
              <a:gd name="connsiteX90" fmla="*/ 446268 w 529387"/>
              <a:gd name="connsiteY90" fmla="*/ 179194 h 598964"/>
              <a:gd name="connsiteX91" fmla="*/ 463090 w 529387"/>
              <a:gd name="connsiteY91" fmla="*/ 179194 h 598964"/>
              <a:gd name="connsiteX92" fmla="*/ 463090 w 529387"/>
              <a:gd name="connsiteY92" fmla="*/ 174244 h 598964"/>
              <a:gd name="connsiteX93" fmla="*/ 471996 w 529387"/>
              <a:gd name="connsiteY93" fmla="*/ 165334 h 598964"/>
              <a:gd name="connsiteX94" fmla="*/ 521471 w 529387"/>
              <a:gd name="connsiteY94" fmla="*/ 165334 h 598964"/>
              <a:gd name="connsiteX95" fmla="*/ 529387 w 529387"/>
              <a:gd name="connsiteY95" fmla="*/ 174244 h 598964"/>
              <a:gd name="connsiteX96" fmla="*/ 529387 w 529387"/>
              <a:gd name="connsiteY96" fmla="*/ 260377 h 598964"/>
              <a:gd name="connsiteX97" fmla="*/ 521471 w 529387"/>
              <a:gd name="connsiteY97" fmla="*/ 269286 h 598964"/>
              <a:gd name="connsiteX98" fmla="*/ 471996 w 529387"/>
              <a:gd name="connsiteY98" fmla="*/ 269286 h 598964"/>
              <a:gd name="connsiteX99" fmla="*/ 463090 w 529387"/>
              <a:gd name="connsiteY99" fmla="*/ 260377 h 598964"/>
              <a:gd name="connsiteX100" fmla="*/ 463090 w 529387"/>
              <a:gd name="connsiteY100" fmla="*/ 197015 h 598964"/>
              <a:gd name="connsiteX101" fmla="*/ 446268 w 529387"/>
              <a:gd name="connsiteY101" fmla="*/ 197015 h 598964"/>
              <a:gd name="connsiteX102" fmla="*/ 446268 w 529387"/>
              <a:gd name="connsiteY102" fmla="*/ 456401 h 598964"/>
              <a:gd name="connsiteX103" fmla="*/ 416583 w 529387"/>
              <a:gd name="connsiteY103" fmla="*/ 495012 h 598964"/>
              <a:gd name="connsiteX104" fmla="*/ 524440 w 529387"/>
              <a:gd name="connsiteY104" fmla="*/ 586094 h 598964"/>
              <a:gd name="connsiteX105" fmla="*/ 513555 w 529387"/>
              <a:gd name="connsiteY105" fmla="*/ 598964 h 598964"/>
              <a:gd name="connsiteX106" fmla="*/ 390856 w 529387"/>
              <a:gd name="connsiteY106" fmla="*/ 496992 h 598964"/>
              <a:gd name="connsiteX107" fmla="*/ 347318 w 529387"/>
              <a:gd name="connsiteY107" fmla="*/ 496992 h 598964"/>
              <a:gd name="connsiteX108" fmla="*/ 427468 w 529387"/>
              <a:gd name="connsiteY108" fmla="*/ 587084 h 598964"/>
              <a:gd name="connsiteX109" fmla="*/ 415594 w 529387"/>
              <a:gd name="connsiteY109" fmla="*/ 597975 h 598964"/>
              <a:gd name="connsiteX110" fmla="*/ 324559 w 529387"/>
              <a:gd name="connsiteY110" fmla="*/ 496992 h 598964"/>
              <a:gd name="connsiteX111" fmla="*/ 204828 w 529387"/>
              <a:gd name="connsiteY111" fmla="*/ 496992 h 598964"/>
              <a:gd name="connsiteX112" fmla="*/ 113793 w 529387"/>
              <a:gd name="connsiteY112" fmla="*/ 597975 h 598964"/>
              <a:gd name="connsiteX113" fmla="*/ 100930 w 529387"/>
              <a:gd name="connsiteY113" fmla="*/ 587084 h 598964"/>
              <a:gd name="connsiteX114" fmla="*/ 182069 w 529387"/>
              <a:gd name="connsiteY114" fmla="*/ 496992 h 598964"/>
              <a:gd name="connsiteX115" fmla="*/ 138531 w 529387"/>
              <a:gd name="connsiteY115" fmla="*/ 496992 h 598964"/>
              <a:gd name="connsiteX116" fmla="*/ 15832 w 529387"/>
              <a:gd name="connsiteY116" fmla="*/ 598964 h 598964"/>
              <a:gd name="connsiteX117" fmla="*/ 4947 w 529387"/>
              <a:gd name="connsiteY117" fmla="*/ 586094 h 598964"/>
              <a:gd name="connsiteX118" fmla="*/ 112804 w 529387"/>
              <a:gd name="connsiteY118" fmla="*/ 495012 h 598964"/>
              <a:gd name="connsiteX119" fmla="*/ 83119 w 529387"/>
              <a:gd name="connsiteY119" fmla="*/ 456401 h 598964"/>
              <a:gd name="connsiteX120" fmla="*/ 83119 w 529387"/>
              <a:gd name="connsiteY120" fmla="*/ 197015 h 598964"/>
              <a:gd name="connsiteX121" fmla="*/ 66297 w 529387"/>
              <a:gd name="connsiteY121" fmla="*/ 197015 h 598964"/>
              <a:gd name="connsiteX122" fmla="*/ 66297 w 529387"/>
              <a:gd name="connsiteY122" fmla="*/ 260377 h 598964"/>
              <a:gd name="connsiteX123" fmla="*/ 57391 w 529387"/>
              <a:gd name="connsiteY123" fmla="*/ 269286 h 598964"/>
              <a:gd name="connsiteX124" fmla="*/ 7916 w 529387"/>
              <a:gd name="connsiteY124" fmla="*/ 269286 h 598964"/>
              <a:gd name="connsiteX125" fmla="*/ 0 w 529387"/>
              <a:gd name="connsiteY125" fmla="*/ 260377 h 598964"/>
              <a:gd name="connsiteX126" fmla="*/ 0 w 529387"/>
              <a:gd name="connsiteY126" fmla="*/ 174244 h 598964"/>
              <a:gd name="connsiteX127" fmla="*/ 7916 w 529387"/>
              <a:gd name="connsiteY127" fmla="*/ 165334 h 598964"/>
              <a:gd name="connsiteX128" fmla="*/ 57391 w 529387"/>
              <a:gd name="connsiteY128" fmla="*/ 165334 h 598964"/>
              <a:gd name="connsiteX129" fmla="*/ 66297 w 529387"/>
              <a:gd name="connsiteY129" fmla="*/ 174244 h 598964"/>
              <a:gd name="connsiteX130" fmla="*/ 66297 w 529387"/>
              <a:gd name="connsiteY130" fmla="*/ 179194 h 598964"/>
              <a:gd name="connsiteX131" fmla="*/ 83119 w 529387"/>
              <a:gd name="connsiteY131" fmla="*/ 179194 h 598964"/>
              <a:gd name="connsiteX132" fmla="*/ 83119 w 529387"/>
              <a:gd name="connsiteY132" fmla="*/ 149493 h 598964"/>
              <a:gd name="connsiteX133" fmla="*/ 117752 w 529387"/>
              <a:gd name="connsiteY133" fmla="*/ 110883 h 598964"/>
              <a:gd name="connsiteX134" fmla="*/ 119730 w 529387"/>
              <a:gd name="connsiteY134" fmla="*/ 109893 h 598964"/>
              <a:gd name="connsiteX135" fmla="*/ 239461 w 529387"/>
              <a:gd name="connsiteY135" fmla="*/ 85142 h 598964"/>
              <a:gd name="connsiteX136" fmla="*/ 147437 w 529387"/>
              <a:gd name="connsiteY136" fmla="*/ 17821 h 598964"/>
              <a:gd name="connsiteX137" fmla="*/ 117752 w 529387"/>
              <a:gd name="connsiteY137" fmla="*/ 17821 h 598964"/>
              <a:gd name="connsiteX138" fmla="*/ 117752 w 529387"/>
              <a:gd name="connsiteY138" fmla="*/ 0 h 59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9387" h="598964">
                <a:moveTo>
                  <a:pt x="366537" y="408385"/>
                </a:moveTo>
                <a:cubicBezTo>
                  <a:pt x="357348" y="408385"/>
                  <a:pt x="349899" y="415834"/>
                  <a:pt x="349899" y="425023"/>
                </a:cubicBezTo>
                <a:cubicBezTo>
                  <a:pt x="349899" y="434212"/>
                  <a:pt x="357348" y="441661"/>
                  <a:pt x="366537" y="441661"/>
                </a:cubicBezTo>
                <a:cubicBezTo>
                  <a:pt x="375726" y="441661"/>
                  <a:pt x="383175" y="434212"/>
                  <a:pt x="383175" y="425023"/>
                </a:cubicBezTo>
                <a:cubicBezTo>
                  <a:pt x="383175" y="415834"/>
                  <a:pt x="375726" y="408385"/>
                  <a:pt x="366537" y="408385"/>
                </a:cubicBezTo>
                <a:close/>
                <a:moveTo>
                  <a:pt x="163353" y="408385"/>
                </a:moveTo>
                <a:cubicBezTo>
                  <a:pt x="153886" y="408385"/>
                  <a:pt x="146211" y="415834"/>
                  <a:pt x="146211" y="425023"/>
                </a:cubicBezTo>
                <a:cubicBezTo>
                  <a:pt x="146211" y="434212"/>
                  <a:pt x="153886" y="441661"/>
                  <a:pt x="163353" y="441661"/>
                </a:cubicBezTo>
                <a:cubicBezTo>
                  <a:pt x="172820" y="441661"/>
                  <a:pt x="180495" y="434212"/>
                  <a:pt x="180495" y="425023"/>
                </a:cubicBezTo>
                <a:cubicBezTo>
                  <a:pt x="180495" y="415834"/>
                  <a:pt x="172820" y="408385"/>
                  <a:pt x="163353" y="408385"/>
                </a:cubicBezTo>
                <a:close/>
                <a:moveTo>
                  <a:pt x="366538" y="391242"/>
                </a:moveTo>
                <a:cubicBezTo>
                  <a:pt x="385194" y="391242"/>
                  <a:pt x="400318" y="406366"/>
                  <a:pt x="400318" y="425023"/>
                </a:cubicBezTo>
                <a:cubicBezTo>
                  <a:pt x="400318" y="443679"/>
                  <a:pt x="385194" y="458803"/>
                  <a:pt x="366538" y="458803"/>
                </a:cubicBezTo>
                <a:cubicBezTo>
                  <a:pt x="347881" y="458803"/>
                  <a:pt x="332757" y="443679"/>
                  <a:pt x="332757" y="425023"/>
                </a:cubicBezTo>
                <a:cubicBezTo>
                  <a:pt x="332757" y="406366"/>
                  <a:pt x="347881" y="391242"/>
                  <a:pt x="366538" y="391242"/>
                </a:cubicBezTo>
                <a:close/>
                <a:moveTo>
                  <a:pt x="163353" y="391242"/>
                </a:moveTo>
                <a:cubicBezTo>
                  <a:pt x="181731" y="391242"/>
                  <a:pt x="196629" y="406366"/>
                  <a:pt x="196629" y="425023"/>
                </a:cubicBezTo>
                <a:cubicBezTo>
                  <a:pt x="196629" y="443679"/>
                  <a:pt x="181731" y="458803"/>
                  <a:pt x="163353" y="458803"/>
                </a:cubicBezTo>
                <a:cubicBezTo>
                  <a:pt x="144975" y="458803"/>
                  <a:pt x="130077" y="443679"/>
                  <a:pt x="130077" y="425023"/>
                </a:cubicBezTo>
                <a:cubicBezTo>
                  <a:pt x="130077" y="406366"/>
                  <a:pt x="144975" y="391242"/>
                  <a:pt x="163353" y="391242"/>
                </a:cubicBezTo>
                <a:close/>
                <a:moveTo>
                  <a:pt x="304020" y="323683"/>
                </a:moveTo>
                <a:cubicBezTo>
                  <a:pt x="285090" y="323683"/>
                  <a:pt x="265162" y="331750"/>
                  <a:pt x="262173" y="348893"/>
                </a:cubicBezTo>
                <a:lnTo>
                  <a:pt x="345867" y="348893"/>
                </a:lnTo>
                <a:cubicBezTo>
                  <a:pt x="342878" y="331750"/>
                  <a:pt x="323948" y="323683"/>
                  <a:pt x="304020" y="323683"/>
                </a:cubicBezTo>
                <a:close/>
                <a:moveTo>
                  <a:pt x="304020" y="230914"/>
                </a:moveTo>
                <a:cubicBezTo>
                  <a:pt x="290933" y="230914"/>
                  <a:pt x="280323" y="241297"/>
                  <a:pt x="280323" y="254106"/>
                </a:cubicBezTo>
                <a:cubicBezTo>
                  <a:pt x="280323" y="266915"/>
                  <a:pt x="290933" y="277299"/>
                  <a:pt x="304020" y="277299"/>
                </a:cubicBezTo>
                <a:cubicBezTo>
                  <a:pt x="317107" y="277299"/>
                  <a:pt x="327717" y="266915"/>
                  <a:pt x="327717" y="254106"/>
                </a:cubicBezTo>
                <a:cubicBezTo>
                  <a:pt x="327717" y="241297"/>
                  <a:pt x="317107" y="230914"/>
                  <a:pt x="304020" y="230914"/>
                </a:cubicBezTo>
                <a:close/>
                <a:moveTo>
                  <a:pt x="304020" y="212763"/>
                </a:moveTo>
                <a:cubicBezTo>
                  <a:pt x="326574" y="212763"/>
                  <a:pt x="344858" y="231273"/>
                  <a:pt x="344858" y="254106"/>
                </a:cubicBezTo>
                <a:cubicBezTo>
                  <a:pt x="344858" y="276939"/>
                  <a:pt x="326574" y="295449"/>
                  <a:pt x="304020" y="295449"/>
                </a:cubicBezTo>
                <a:cubicBezTo>
                  <a:pt x="281465" y="295449"/>
                  <a:pt x="263181" y="276939"/>
                  <a:pt x="263181" y="254106"/>
                </a:cubicBezTo>
                <a:cubicBezTo>
                  <a:pt x="263181" y="231273"/>
                  <a:pt x="281465" y="212763"/>
                  <a:pt x="304020" y="212763"/>
                </a:cubicBezTo>
                <a:close/>
                <a:moveTo>
                  <a:pt x="161084" y="187554"/>
                </a:moveTo>
                <a:cubicBezTo>
                  <a:pt x="153152" y="187554"/>
                  <a:pt x="146212" y="194483"/>
                  <a:pt x="146212" y="202401"/>
                </a:cubicBezTo>
                <a:cubicBezTo>
                  <a:pt x="146212" y="202401"/>
                  <a:pt x="146212" y="202401"/>
                  <a:pt x="146212" y="348892"/>
                </a:cubicBezTo>
                <a:cubicBezTo>
                  <a:pt x="146212" y="348892"/>
                  <a:pt x="146212" y="348892"/>
                  <a:pt x="244368" y="348892"/>
                </a:cubicBezTo>
                <a:cubicBezTo>
                  <a:pt x="247343" y="324147"/>
                  <a:pt x="271139" y="307320"/>
                  <a:pt x="303857" y="307320"/>
                </a:cubicBezTo>
                <a:cubicBezTo>
                  <a:pt x="336576" y="307320"/>
                  <a:pt x="360372" y="324147"/>
                  <a:pt x="363346" y="348892"/>
                </a:cubicBezTo>
                <a:cubicBezTo>
                  <a:pt x="363346" y="348892"/>
                  <a:pt x="363346" y="348892"/>
                  <a:pt x="383176" y="348892"/>
                </a:cubicBezTo>
                <a:lnTo>
                  <a:pt x="383176" y="202401"/>
                </a:lnTo>
                <a:cubicBezTo>
                  <a:pt x="383176" y="194483"/>
                  <a:pt x="376236" y="187554"/>
                  <a:pt x="368304" y="187554"/>
                </a:cubicBezTo>
                <a:cubicBezTo>
                  <a:pt x="368304" y="187554"/>
                  <a:pt x="368304" y="187554"/>
                  <a:pt x="161084" y="187554"/>
                </a:cubicBezTo>
                <a:close/>
                <a:moveTo>
                  <a:pt x="480985" y="182513"/>
                </a:moveTo>
                <a:lnTo>
                  <a:pt x="480985" y="253098"/>
                </a:lnTo>
                <a:lnTo>
                  <a:pt x="512245" y="253098"/>
                </a:lnTo>
                <a:lnTo>
                  <a:pt x="512245" y="182513"/>
                </a:lnTo>
                <a:close/>
                <a:moveTo>
                  <a:pt x="17142" y="182513"/>
                </a:moveTo>
                <a:lnTo>
                  <a:pt x="17142" y="253098"/>
                </a:lnTo>
                <a:lnTo>
                  <a:pt x="48401" y="253098"/>
                </a:lnTo>
                <a:lnTo>
                  <a:pt x="48401" y="182513"/>
                </a:lnTo>
                <a:close/>
                <a:moveTo>
                  <a:pt x="161755" y="170413"/>
                </a:moveTo>
                <a:cubicBezTo>
                  <a:pt x="161755" y="170413"/>
                  <a:pt x="161755" y="170413"/>
                  <a:pt x="368641" y="170413"/>
                </a:cubicBezTo>
                <a:cubicBezTo>
                  <a:pt x="386460" y="170413"/>
                  <a:pt x="400318" y="184243"/>
                  <a:pt x="400318" y="202025"/>
                </a:cubicBezTo>
                <a:cubicBezTo>
                  <a:pt x="400318" y="202025"/>
                  <a:pt x="400318" y="202025"/>
                  <a:pt x="400318" y="356136"/>
                </a:cubicBezTo>
                <a:cubicBezTo>
                  <a:pt x="400318" y="361075"/>
                  <a:pt x="396358" y="365026"/>
                  <a:pt x="391409" y="365026"/>
                </a:cubicBezTo>
                <a:cubicBezTo>
                  <a:pt x="391409" y="365026"/>
                  <a:pt x="391409" y="365026"/>
                  <a:pt x="138987" y="365026"/>
                </a:cubicBezTo>
                <a:cubicBezTo>
                  <a:pt x="134038" y="365026"/>
                  <a:pt x="130078" y="361075"/>
                  <a:pt x="130078" y="356136"/>
                </a:cubicBezTo>
                <a:cubicBezTo>
                  <a:pt x="130078" y="356136"/>
                  <a:pt x="130078" y="356136"/>
                  <a:pt x="130078" y="202025"/>
                </a:cubicBezTo>
                <a:cubicBezTo>
                  <a:pt x="130078" y="184243"/>
                  <a:pt x="143936" y="170413"/>
                  <a:pt x="161755" y="170413"/>
                </a:cubicBezTo>
                <a:close/>
                <a:moveTo>
                  <a:pt x="208730" y="130079"/>
                </a:moveTo>
                <a:lnTo>
                  <a:pt x="320658" y="130079"/>
                </a:lnTo>
                <a:lnTo>
                  <a:pt x="320658" y="146213"/>
                </a:lnTo>
                <a:lnTo>
                  <a:pt x="208730" y="146213"/>
                </a:lnTo>
                <a:close/>
                <a:moveTo>
                  <a:pt x="264198" y="101844"/>
                </a:moveTo>
                <a:cubicBezTo>
                  <a:pt x="184983" y="101844"/>
                  <a:pt x="138444" y="119661"/>
                  <a:pt x="126562" y="125600"/>
                </a:cubicBezTo>
                <a:cubicBezTo>
                  <a:pt x="126562" y="125600"/>
                  <a:pt x="126562" y="125600"/>
                  <a:pt x="125572" y="126590"/>
                </a:cubicBezTo>
                <a:cubicBezTo>
                  <a:pt x="106758" y="134509"/>
                  <a:pt x="99827" y="138468"/>
                  <a:pt x="99827" y="149356"/>
                </a:cubicBezTo>
                <a:cubicBezTo>
                  <a:pt x="99827" y="149356"/>
                  <a:pt x="99827" y="149356"/>
                  <a:pt x="99827" y="456204"/>
                </a:cubicBezTo>
                <a:cubicBezTo>
                  <a:pt x="99827" y="469072"/>
                  <a:pt x="110719" y="478970"/>
                  <a:pt x="122601" y="478970"/>
                </a:cubicBezTo>
                <a:cubicBezTo>
                  <a:pt x="122601" y="478970"/>
                  <a:pt x="122601" y="478970"/>
                  <a:pt x="135473" y="478970"/>
                </a:cubicBezTo>
                <a:cubicBezTo>
                  <a:pt x="135473" y="478970"/>
                  <a:pt x="135473" y="478970"/>
                  <a:pt x="200826" y="478970"/>
                </a:cubicBezTo>
                <a:cubicBezTo>
                  <a:pt x="200826" y="478970"/>
                  <a:pt x="200826" y="478970"/>
                  <a:pt x="328560" y="478970"/>
                </a:cubicBezTo>
                <a:cubicBezTo>
                  <a:pt x="328560" y="478970"/>
                  <a:pt x="328560" y="478970"/>
                  <a:pt x="393913" y="478970"/>
                </a:cubicBezTo>
                <a:cubicBezTo>
                  <a:pt x="393913" y="478970"/>
                  <a:pt x="393913" y="478970"/>
                  <a:pt x="406785" y="478970"/>
                </a:cubicBezTo>
                <a:cubicBezTo>
                  <a:pt x="418667" y="478970"/>
                  <a:pt x="429559" y="469072"/>
                  <a:pt x="429559" y="456204"/>
                </a:cubicBezTo>
                <a:lnTo>
                  <a:pt x="429559" y="149356"/>
                </a:lnTo>
                <a:cubicBezTo>
                  <a:pt x="429559" y="138468"/>
                  <a:pt x="421638" y="134509"/>
                  <a:pt x="402825" y="125600"/>
                </a:cubicBezTo>
                <a:cubicBezTo>
                  <a:pt x="384011" y="117682"/>
                  <a:pt x="331531" y="101844"/>
                  <a:pt x="264198" y="101844"/>
                </a:cubicBezTo>
                <a:close/>
                <a:moveTo>
                  <a:pt x="176462" y="18150"/>
                </a:moveTo>
                <a:lnTo>
                  <a:pt x="264189" y="82685"/>
                </a:lnTo>
                <a:lnTo>
                  <a:pt x="352924" y="18150"/>
                </a:lnTo>
                <a:close/>
                <a:moveTo>
                  <a:pt x="117752" y="0"/>
                </a:moveTo>
                <a:cubicBezTo>
                  <a:pt x="117752" y="0"/>
                  <a:pt x="117752" y="0"/>
                  <a:pt x="411635" y="0"/>
                </a:cubicBezTo>
                <a:cubicBezTo>
                  <a:pt x="411635" y="0"/>
                  <a:pt x="411635" y="0"/>
                  <a:pt x="411635" y="17821"/>
                </a:cubicBezTo>
                <a:cubicBezTo>
                  <a:pt x="411635" y="17821"/>
                  <a:pt x="411635" y="17821"/>
                  <a:pt x="381950" y="17821"/>
                </a:cubicBezTo>
                <a:cubicBezTo>
                  <a:pt x="381950" y="17821"/>
                  <a:pt x="381950" y="17821"/>
                  <a:pt x="289926" y="85142"/>
                </a:cubicBezTo>
                <a:cubicBezTo>
                  <a:pt x="347318" y="89102"/>
                  <a:pt x="392835" y="101972"/>
                  <a:pt x="409657" y="109893"/>
                </a:cubicBezTo>
                <a:cubicBezTo>
                  <a:pt x="427468" y="117813"/>
                  <a:pt x="446268" y="126723"/>
                  <a:pt x="446268" y="149493"/>
                </a:cubicBezTo>
                <a:cubicBezTo>
                  <a:pt x="446268" y="149493"/>
                  <a:pt x="446268" y="149493"/>
                  <a:pt x="446268" y="179194"/>
                </a:cubicBezTo>
                <a:cubicBezTo>
                  <a:pt x="446268" y="179194"/>
                  <a:pt x="446268" y="179194"/>
                  <a:pt x="463090" y="179194"/>
                </a:cubicBezTo>
                <a:cubicBezTo>
                  <a:pt x="463090" y="179194"/>
                  <a:pt x="463090" y="179194"/>
                  <a:pt x="463090" y="174244"/>
                </a:cubicBezTo>
                <a:cubicBezTo>
                  <a:pt x="463090" y="169294"/>
                  <a:pt x="467048" y="165334"/>
                  <a:pt x="471996" y="165334"/>
                </a:cubicBezTo>
                <a:cubicBezTo>
                  <a:pt x="471996" y="165334"/>
                  <a:pt x="471996" y="165334"/>
                  <a:pt x="521471" y="165334"/>
                </a:cubicBezTo>
                <a:cubicBezTo>
                  <a:pt x="526419" y="165334"/>
                  <a:pt x="529387" y="169294"/>
                  <a:pt x="529387" y="174244"/>
                </a:cubicBezTo>
                <a:cubicBezTo>
                  <a:pt x="529387" y="174244"/>
                  <a:pt x="529387" y="174244"/>
                  <a:pt x="529387" y="260377"/>
                </a:cubicBezTo>
                <a:cubicBezTo>
                  <a:pt x="529387" y="265327"/>
                  <a:pt x="526419" y="269286"/>
                  <a:pt x="521471" y="269286"/>
                </a:cubicBezTo>
                <a:cubicBezTo>
                  <a:pt x="521471" y="269286"/>
                  <a:pt x="521471" y="269286"/>
                  <a:pt x="471996" y="269286"/>
                </a:cubicBezTo>
                <a:cubicBezTo>
                  <a:pt x="467048" y="269286"/>
                  <a:pt x="463090" y="265327"/>
                  <a:pt x="463090" y="260377"/>
                </a:cubicBezTo>
                <a:cubicBezTo>
                  <a:pt x="463090" y="260377"/>
                  <a:pt x="463090" y="260377"/>
                  <a:pt x="463090" y="197015"/>
                </a:cubicBezTo>
                <a:cubicBezTo>
                  <a:pt x="463090" y="197015"/>
                  <a:pt x="463090" y="197015"/>
                  <a:pt x="446268" y="197015"/>
                </a:cubicBezTo>
                <a:cubicBezTo>
                  <a:pt x="446268" y="197015"/>
                  <a:pt x="446268" y="197015"/>
                  <a:pt x="446268" y="456401"/>
                </a:cubicBezTo>
                <a:cubicBezTo>
                  <a:pt x="446268" y="475212"/>
                  <a:pt x="433405" y="491052"/>
                  <a:pt x="416583" y="495012"/>
                </a:cubicBezTo>
                <a:cubicBezTo>
                  <a:pt x="416583" y="495012"/>
                  <a:pt x="416583" y="495012"/>
                  <a:pt x="524440" y="586094"/>
                </a:cubicBezTo>
                <a:cubicBezTo>
                  <a:pt x="524440" y="586094"/>
                  <a:pt x="524440" y="586094"/>
                  <a:pt x="513555" y="598964"/>
                </a:cubicBezTo>
                <a:cubicBezTo>
                  <a:pt x="513555" y="598964"/>
                  <a:pt x="513555" y="598964"/>
                  <a:pt x="390856" y="496992"/>
                </a:cubicBezTo>
                <a:cubicBezTo>
                  <a:pt x="390856" y="496992"/>
                  <a:pt x="390856" y="496992"/>
                  <a:pt x="347318" y="496992"/>
                </a:cubicBezTo>
                <a:cubicBezTo>
                  <a:pt x="347318" y="496992"/>
                  <a:pt x="347318" y="496992"/>
                  <a:pt x="427468" y="587084"/>
                </a:cubicBezTo>
                <a:cubicBezTo>
                  <a:pt x="427468" y="587084"/>
                  <a:pt x="427468" y="587084"/>
                  <a:pt x="415594" y="597975"/>
                </a:cubicBezTo>
                <a:cubicBezTo>
                  <a:pt x="415594" y="597975"/>
                  <a:pt x="415594" y="597975"/>
                  <a:pt x="324559" y="496992"/>
                </a:cubicBezTo>
                <a:cubicBezTo>
                  <a:pt x="324559" y="496992"/>
                  <a:pt x="324559" y="496992"/>
                  <a:pt x="204828" y="496992"/>
                </a:cubicBezTo>
                <a:cubicBezTo>
                  <a:pt x="204828" y="496992"/>
                  <a:pt x="204828" y="496992"/>
                  <a:pt x="113793" y="597975"/>
                </a:cubicBezTo>
                <a:cubicBezTo>
                  <a:pt x="113793" y="597975"/>
                  <a:pt x="113793" y="597975"/>
                  <a:pt x="100930" y="587084"/>
                </a:cubicBezTo>
                <a:cubicBezTo>
                  <a:pt x="100930" y="587084"/>
                  <a:pt x="100930" y="587084"/>
                  <a:pt x="182069" y="496992"/>
                </a:cubicBezTo>
                <a:cubicBezTo>
                  <a:pt x="182069" y="496992"/>
                  <a:pt x="182069" y="496992"/>
                  <a:pt x="138531" y="496992"/>
                </a:cubicBezTo>
                <a:cubicBezTo>
                  <a:pt x="138531" y="496992"/>
                  <a:pt x="138531" y="496992"/>
                  <a:pt x="15832" y="598964"/>
                </a:cubicBezTo>
                <a:cubicBezTo>
                  <a:pt x="15832" y="598964"/>
                  <a:pt x="15832" y="598964"/>
                  <a:pt x="4947" y="586094"/>
                </a:cubicBezTo>
                <a:cubicBezTo>
                  <a:pt x="4947" y="586094"/>
                  <a:pt x="4947" y="586094"/>
                  <a:pt x="112804" y="495012"/>
                </a:cubicBezTo>
                <a:cubicBezTo>
                  <a:pt x="95982" y="491052"/>
                  <a:pt x="83119" y="475212"/>
                  <a:pt x="83119" y="456401"/>
                </a:cubicBezTo>
                <a:cubicBezTo>
                  <a:pt x="83119" y="456401"/>
                  <a:pt x="83119" y="456401"/>
                  <a:pt x="83119" y="197015"/>
                </a:cubicBezTo>
                <a:cubicBezTo>
                  <a:pt x="83119" y="197015"/>
                  <a:pt x="83119" y="197015"/>
                  <a:pt x="66297" y="197015"/>
                </a:cubicBezTo>
                <a:cubicBezTo>
                  <a:pt x="66297" y="197015"/>
                  <a:pt x="66297" y="197015"/>
                  <a:pt x="66297" y="260377"/>
                </a:cubicBezTo>
                <a:cubicBezTo>
                  <a:pt x="66297" y="265327"/>
                  <a:pt x="62339" y="269286"/>
                  <a:pt x="57391" y="269286"/>
                </a:cubicBezTo>
                <a:cubicBezTo>
                  <a:pt x="57391" y="269286"/>
                  <a:pt x="57391" y="269286"/>
                  <a:pt x="7916" y="269286"/>
                </a:cubicBezTo>
                <a:cubicBezTo>
                  <a:pt x="2968" y="269286"/>
                  <a:pt x="0" y="265327"/>
                  <a:pt x="0" y="260377"/>
                </a:cubicBezTo>
                <a:cubicBezTo>
                  <a:pt x="0" y="260377"/>
                  <a:pt x="0" y="260377"/>
                  <a:pt x="0" y="174244"/>
                </a:cubicBezTo>
                <a:cubicBezTo>
                  <a:pt x="0" y="169294"/>
                  <a:pt x="2968" y="165334"/>
                  <a:pt x="7916" y="165334"/>
                </a:cubicBezTo>
                <a:cubicBezTo>
                  <a:pt x="7916" y="165334"/>
                  <a:pt x="7916" y="165334"/>
                  <a:pt x="57391" y="165334"/>
                </a:cubicBezTo>
                <a:cubicBezTo>
                  <a:pt x="62339" y="165334"/>
                  <a:pt x="66297" y="169294"/>
                  <a:pt x="66297" y="174244"/>
                </a:cubicBezTo>
                <a:cubicBezTo>
                  <a:pt x="66297" y="174244"/>
                  <a:pt x="66297" y="174244"/>
                  <a:pt x="66297" y="179194"/>
                </a:cubicBezTo>
                <a:cubicBezTo>
                  <a:pt x="66297" y="179194"/>
                  <a:pt x="66297" y="179194"/>
                  <a:pt x="83119" y="179194"/>
                </a:cubicBezTo>
                <a:cubicBezTo>
                  <a:pt x="83119" y="179194"/>
                  <a:pt x="83119" y="179194"/>
                  <a:pt x="83119" y="149493"/>
                </a:cubicBezTo>
                <a:cubicBezTo>
                  <a:pt x="83119" y="126723"/>
                  <a:pt x="100930" y="118803"/>
                  <a:pt x="117752" y="110883"/>
                </a:cubicBezTo>
                <a:cubicBezTo>
                  <a:pt x="117752" y="110883"/>
                  <a:pt x="117752" y="110883"/>
                  <a:pt x="119730" y="109893"/>
                </a:cubicBezTo>
                <a:cubicBezTo>
                  <a:pt x="134573" y="102962"/>
                  <a:pt x="174154" y="88112"/>
                  <a:pt x="239461" y="85142"/>
                </a:cubicBezTo>
                <a:cubicBezTo>
                  <a:pt x="239461" y="85142"/>
                  <a:pt x="239461" y="85142"/>
                  <a:pt x="147437" y="17821"/>
                </a:cubicBezTo>
                <a:cubicBezTo>
                  <a:pt x="147437" y="17821"/>
                  <a:pt x="147437" y="17821"/>
                  <a:pt x="117752" y="17821"/>
                </a:cubicBezTo>
                <a:cubicBezTo>
                  <a:pt x="117752" y="17821"/>
                  <a:pt x="117752" y="17821"/>
                  <a:pt x="1177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8" name="Freeform: Shape 387">
            <a:extLst>
              <a:ext uri="{FF2B5EF4-FFF2-40B4-BE49-F238E27FC236}">
                <a16:creationId xmlns:a16="http://schemas.microsoft.com/office/drawing/2014/main" id="{578F054F-8770-47E0-9FFA-1C91B8A17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430" y="5464456"/>
            <a:ext cx="518295" cy="577789"/>
          </a:xfrm>
          <a:custGeom>
            <a:avLst/>
            <a:gdLst>
              <a:gd name="connsiteX0" fmla="*/ 354943 w 518295"/>
              <a:gd name="connsiteY0" fmla="*/ 388219 h 577789"/>
              <a:gd name="connsiteX1" fmla="*/ 339816 w 518295"/>
              <a:gd name="connsiteY1" fmla="*/ 403344 h 577789"/>
              <a:gd name="connsiteX2" fmla="*/ 354943 w 518295"/>
              <a:gd name="connsiteY2" fmla="*/ 418470 h 577789"/>
              <a:gd name="connsiteX3" fmla="*/ 370068 w 518295"/>
              <a:gd name="connsiteY3" fmla="*/ 403344 h 577789"/>
              <a:gd name="connsiteX4" fmla="*/ 354943 w 518295"/>
              <a:gd name="connsiteY4" fmla="*/ 388219 h 577789"/>
              <a:gd name="connsiteX5" fmla="*/ 163355 w 518295"/>
              <a:gd name="connsiteY5" fmla="*/ 388219 h 577789"/>
              <a:gd name="connsiteX6" fmla="*/ 148229 w 518295"/>
              <a:gd name="connsiteY6" fmla="*/ 403344 h 577789"/>
              <a:gd name="connsiteX7" fmla="*/ 163355 w 518295"/>
              <a:gd name="connsiteY7" fmla="*/ 418470 h 577789"/>
              <a:gd name="connsiteX8" fmla="*/ 178481 w 518295"/>
              <a:gd name="connsiteY8" fmla="*/ 403344 h 577789"/>
              <a:gd name="connsiteX9" fmla="*/ 163355 w 518295"/>
              <a:gd name="connsiteY9" fmla="*/ 388219 h 577789"/>
              <a:gd name="connsiteX10" fmla="*/ 354941 w 518295"/>
              <a:gd name="connsiteY10" fmla="*/ 371076 h 577789"/>
              <a:gd name="connsiteX11" fmla="*/ 387209 w 518295"/>
              <a:gd name="connsiteY11" fmla="*/ 403344 h 577789"/>
              <a:gd name="connsiteX12" fmla="*/ 354941 w 518295"/>
              <a:gd name="connsiteY12" fmla="*/ 435611 h 577789"/>
              <a:gd name="connsiteX13" fmla="*/ 322674 w 518295"/>
              <a:gd name="connsiteY13" fmla="*/ 403344 h 577789"/>
              <a:gd name="connsiteX14" fmla="*/ 354941 w 518295"/>
              <a:gd name="connsiteY14" fmla="*/ 371076 h 577789"/>
              <a:gd name="connsiteX15" fmla="*/ 163355 w 518295"/>
              <a:gd name="connsiteY15" fmla="*/ 371076 h 577789"/>
              <a:gd name="connsiteX16" fmla="*/ 195622 w 518295"/>
              <a:gd name="connsiteY16" fmla="*/ 403344 h 577789"/>
              <a:gd name="connsiteX17" fmla="*/ 163355 w 518295"/>
              <a:gd name="connsiteY17" fmla="*/ 435611 h 577789"/>
              <a:gd name="connsiteX18" fmla="*/ 131087 w 518295"/>
              <a:gd name="connsiteY18" fmla="*/ 403344 h 577789"/>
              <a:gd name="connsiteX19" fmla="*/ 163355 w 518295"/>
              <a:gd name="connsiteY19" fmla="*/ 371076 h 577789"/>
              <a:gd name="connsiteX20" fmla="*/ 283336 w 518295"/>
              <a:gd name="connsiteY20" fmla="*/ 298475 h 577789"/>
              <a:gd name="connsiteX21" fmla="*/ 242006 w 518295"/>
              <a:gd name="connsiteY21" fmla="*/ 319650 h 577789"/>
              <a:gd name="connsiteX22" fmla="*/ 323683 w 518295"/>
              <a:gd name="connsiteY22" fmla="*/ 319650 h 577789"/>
              <a:gd name="connsiteX23" fmla="*/ 283336 w 518295"/>
              <a:gd name="connsiteY23" fmla="*/ 298475 h 577789"/>
              <a:gd name="connsiteX24" fmla="*/ 283349 w 518295"/>
              <a:gd name="connsiteY24" fmla="*/ 203689 h 577789"/>
              <a:gd name="connsiteX25" fmla="*/ 259148 w 518295"/>
              <a:gd name="connsiteY25" fmla="*/ 227386 h 577789"/>
              <a:gd name="connsiteX26" fmla="*/ 283349 w 518295"/>
              <a:gd name="connsiteY26" fmla="*/ 251083 h 577789"/>
              <a:gd name="connsiteX27" fmla="*/ 307549 w 518295"/>
              <a:gd name="connsiteY27" fmla="*/ 227386 h 577789"/>
              <a:gd name="connsiteX28" fmla="*/ 283349 w 518295"/>
              <a:gd name="connsiteY28" fmla="*/ 203689 h 577789"/>
              <a:gd name="connsiteX29" fmla="*/ 283349 w 518295"/>
              <a:gd name="connsiteY29" fmla="*/ 187555 h 577789"/>
              <a:gd name="connsiteX30" fmla="*/ 323683 w 518295"/>
              <a:gd name="connsiteY30" fmla="*/ 227890 h 577789"/>
              <a:gd name="connsiteX31" fmla="*/ 283349 w 518295"/>
              <a:gd name="connsiteY31" fmla="*/ 268224 h 577789"/>
              <a:gd name="connsiteX32" fmla="*/ 243014 w 518295"/>
              <a:gd name="connsiteY32" fmla="*/ 227890 h 577789"/>
              <a:gd name="connsiteX33" fmla="*/ 283349 w 518295"/>
              <a:gd name="connsiteY33" fmla="*/ 187555 h 577789"/>
              <a:gd name="connsiteX34" fmla="*/ 259139 w 518295"/>
              <a:gd name="connsiteY34" fmla="*/ 156296 h 577789"/>
              <a:gd name="connsiteX35" fmla="*/ 150246 w 518295"/>
              <a:gd name="connsiteY35" fmla="*/ 252329 h 577789"/>
              <a:gd name="connsiteX36" fmla="*/ 150246 w 518295"/>
              <a:gd name="connsiteY36" fmla="*/ 303810 h 577789"/>
              <a:gd name="connsiteX37" fmla="*/ 162125 w 518295"/>
              <a:gd name="connsiteY37" fmla="*/ 319650 h 577789"/>
              <a:gd name="connsiteX38" fmla="*/ 223501 w 518295"/>
              <a:gd name="connsiteY38" fmla="*/ 319650 h 577789"/>
              <a:gd name="connsiteX39" fmla="*/ 282898 w 518295"/>
              <a:gd name="connsiteY39" fmla="*/ 281039 h 577789"/>
              <a:gd name="connsiteX40" fmla="*/ 341304 w 518295"/>
              <a:gd name="connsiteY40" fmla="*/ 319650 h 577789"/>
              <a:gd name="connsiteX41" fmla="*/ 352194 w 518295"/>
              <a:gd name="connsiteY41" fmla="*/ 319650 h 577789"/>
              <a:gd name="connsiteX42" fmla="*/ 367042 w 518295"/>
              <a:gd name="connsiteY42" fmla="*/ 302820 h 577789"/>
              <a:gd name="connsiteX43" fmla="*/ 367042 w 518295"/>
              <a:gd name="connsiteY43" fmla="*/ 252329 h 577789"/>
              <a:gd name="connsiteX44" fmla="*/ 259139 w 518295"/>
              <a:gd name="connsiteY44" fmla="*/ 156296 h 577789"/>
              <a:gd name="connsiteX45" fmla="*/ 259642 w 518295"/>
              <a:gd name="connsiteY45" fmla="*/ 139154 h 577789"/>
              <a:gd name="connsiteX46" fmla="*/ 384184 w 518295"/>
              <a:gd name="connsiteY46" fmla="*/ 252374 h 577789"/>
              <a:gd name="connsiteX47" fmla="*/ 384184 w 518295"/>
              <a:gd name="connsiteY47" fmla="*/ 303025 h 577789"/>
              <a:gd name="connsiteX48" fmla="*/ 352554 w 518295"/>
              <a:gd name="connsiteY48" fmla="*/ 336792 h 577789"/>
              <a:gd name="connsiteX49" fmla="*/ 162777 w 518295"/>
              <a:gd name="connsiteY49" fmla="*/ 336792 h 577789"/>
              <a:gd name="connsiteX50" fmla="*/ 134112 w 518295"/>
              <a:gd name="connsiteY50" fmla="*/ 304019 h 577789"/>
              <a:gd name="connsiteX51" fmla="*/ 134112 w 518295"/>
              <a:gd name="connsiteY51" fmla="*/ 252374 h 577789"/>
              <a:gd name="connsiteX52" fmla="*/ 259642 w 518295"/>
              <a:gd name="connsiteY52" fmla="*/ 139154 h 577789"/>
              <a:gd name="connsiteX53" fmla="*/ 259139 w 518295"/>
              <a:gd name="connsiteY53" fmla="*/ 109911 h 577789"/>
              <a:gd name="connsiteX54" fmla="*/ 101844 w 518295"/>
              <a:gd name="connsiteY54" fmla="*/ 250671 h 577789"/>
              <a:gd name="connsiteX55" fmla="*/ 101844 w 518295"/>
              <a:gd name="connsiteY55" fmla="*/ 435047 h 577789"/>
              <a:gd name="connsiteX56" fmla="*/ 122619 w 518295"/>
              <a:gd name="connsiteY56" fmla="*/ 460820 h 577789"/>
              <a:gd name="connsiteX57" fmla="*/ 130533 w 518295"/>
              <a:gd name="connsiteY57" fmla="*/ 460820 h 577789"/>
              <a:gd name="connsiteX58" fmla="*/ 195825 w 518295"/>
              <a:gd name="connsiteY58" fmla="*/ 460820 h 577789"/>
              <a:gd name="connsiteX59" fmla="*/ 321462 w 518295"/>
              <a:gd name="connsiteY59" fmla="*/ 460820 h 577789"/>
              <a:gd name="connsiteX60" fmla="*/ 386754 w 518295"/>
              <a:gd name="connsiteY60" fmla="*/ 460820 h 577789"/>
              <a:gd name="connsiteX61" fmla="*/ 391701 w 518295"/>
              <a:gd name="connsiteY61" fmla="*/ 460820 h 577789"/>
              <a:gd name="connsiteX62" fmla="*/ 415443 w 518295"/>
              <a:gd name="connsiteY62" fmla="*/ 433065 h 577789"/>
              <a:gd name="connsiteX63" fmla="*/ 415443 w 518295"/>
              <a:gd name="connsiteY63" fmla="*/ 250671 h 577789"/>
              <a:gd name="connsiteX64" fmla="*/ 259139 w 518295"/>
              <a:gd name="connsiteY64" fmla="*/ 109911 h 577789"/>
              <a:gd name="connsiteX65" fmla="*/ 259643 w 518295"/>
              <a:gd name="connsiteY65" fmla="*/ 17142 h 577789"/>
              <a:gd name="connsiteX66" fmla="*/ 18150 w 518295"/>
              <a:gd name="connsiteY66" fmla="*/ 258759 h 577789"/>
              <a:gd name="connsiteX67" fmla="*/ 18150 w 518295"/>
              <a:gd name="connsiteY67" fmla="*/ 457795 h 577789"/>
              <a:gd name="connsiteX68" fmla="*/ 85452 w 518295"/>
              <a:gd name="connsiteY68" fmla="*/ 430069 h 577789"/>
              <a:gd name="connsiteX69" fmla="*/ 85452 w 518295"/>
              <a:gd name="connsiteY69" fmla="*/ 250837 h 577789"/>
              <a:gd name="connsiteX70" fmla="*/ 259643 w 518295"/>
              <a:gd name="connsiteY70" fmla="*/ 92400 h 577789"/>
              <a:gd name="connsiteX71" fmla="*/ 432845 w 518295"/>
              <a:gd name="connsiteY71" fmla="*/ 250837 h 577789"/>
              <a:gd name="connsiteX72" fmla="*/ 432845 w 518295"/>
              <a:gd name="connsiteY72" fmla="*/ 430069 h 577789"/>
              <a:gd name="connsiteX73" fmla="*/ 500145 w 518295"/>
              <a:gd name="connsiteY73" fmla="*/ 457795 h 577789"/>
              <a:gd name="connsiteX74" fmla="*/ 500145 w 518295"/>
              <a:gd name="connsiteY74" fmla="*/ 258759 h 577789"/>
              <a:gd name="connsiteX75" fmla="*/ 259643 w 518295"/>
              <a:gd name="connsiteY75" fmla="*/ 17142 h 577789"/>
              <a:gd name="connsiteX76" fmla="*/ 259644 w 518295"/>
              <a:gd name="connsiteY76" fmla="*/ 0 h 577789"/>
              <a:gd name="connsiteX77" fmla="*/ 518295 w 518295"/>
              <a:gd name="connsiteY77" fmla="*/ 258225 h 577789"/>
              <a:gd name="connsiteX78" fmla="*/ 518295 w 518295"/>
              <a:gd name="connsiteY78" fmla="*/ 469949 h 577789"/>
              <a:gd name="connsiteX79" fmla="*/ 514331 w 518295"/>
              <a:gd name="connsiteY79" fmla="*/ 476874 h 577789"/>
              <a:gd name="connsiteX80" fmla="*/ 506403 w 518295"/>
              <a:gd name="connsiteY80" fmla="*/ 477864 h 577789"/>
              <a:gd name="connsiteX81" fmla="*/ 432079 w 518295"/>
              <a:gd name="connsiteY81" fmla="*/ 448183 h 577789"/>
              <a:gd name="connsiteX82" fmla="*/ 408294 w 518295"/>
              <a:gd name="connsiteY82" fmla="*/ 474896 h 577789"/>
              <a:gd name="connsiteX83" fmla="*/ 516313 w 518295"/>
              <a:gd name="connsiteY83" fmla="*/ 564927 h 577789"/>
              <a:gd name="connsiteX84" fmla="*/ 505412 w 518295"/>
              <a:gd name="connsiteY84" fmla="*/ 577789 h 577789"/>
              <a:gd name="connsiteX85" fmla="*/ 384510 w 518295"/>
              <a:gd name="connsiteY85" fmla="*/ 476874 h 577789"/>
              <a:gd name="connsiteX86" fmla="*/ 341896 w 518295"/>
              <a:gd name="connsiteY86" fmla="*/ 476874 h 577789"/>
              <a:gd name="connsiteX87" fmla="*/ 421178 w 518295"/>
              <a:gd name="connsiteY87" fmla="*/ 565917 h 577789"/>
              <a:gd name="connsiteX88" fmla="*/ 408294 w 518295"/>
              <a:gd name="connsiteY88" fmla="*/ 576800 h 577789"/>
              <a:gd name="connsiteX89" fmla="*/ 318112 w 518295"/>
              <a:gd name="connsiteY89" fmla="*/ 476874 h 577789"/>
              <a:gd name="connsiteX90" fmla="*/ 200183 w 518295"/>
              <a:gd name="connsiteY90" fmla="*/ 476874 h 577789"/>
              <a:gd name="connsiteX91" fmla="*/ 110001 w 518295"/>
              <a:gd name="connsiteY91" fmla="*/ 576800 h 577789"/>
              <a:gd name="connsiteX92" fmla="*/ 97119 w 518295"/>
              <a:gd name="connsiteY92" fmla="*/ 565917 h 577789"/>
              <a:gd name="connsiteX93" fmla="*/ 177390 w 518295"/>
              <a:gd name="connsiteY93" fmla="*/ 476874 h 577789"/>
              <a:gd name="connsiteX94" fmla="*/ 134777 w 518295"/>
              <a:gd name="connsiteY94" fmla="*/ 476874 h 577789"/>
              <a:gd name="connsiteX95" fmla="*/ 12883 w 518295"/>
              <a:gd name="connsiteY95" fmla="*/ 577789 h 577789"/>
              <a:gd name="connsiteX96" fmla="*/ 1982 w 518295"/>
              <a:gd name="connsiteY96" fmla="*/ 564927 h 577789"/>
              <a:gd name="connsiteX97" fmla="*/ 110001 w 518295"/>
              <a:gd name="connsiteY97" fmla="*/ 474896 h 577789"/>
              <a:gd name="connsiteX98" fmla="*/ 86218 w 518295"/>
              <a:gd name="connsiteY98" fmla="*/ 448183 h 577789"/>
              <a:gd name="connsiteX99" fmla="*/ 11892 w 518295"/>
              <a:gd name="connsiteY99" fmla="*/ 477864 h 577789"/>
              <a:gd name="connsiteX100" fmla="*/ 8919 w 518295"/>
              <a:gd name="connsiteY100" fmla="*/ 478853 h 577789"/>
              <a:gd name="connsiteX101" fmla="*/ 3964 w 518295"/>
              <a:gd name="connsiteY101" fmla="*/ 476874 h 577789"/>
              <a:gd name="connsiteX102" fmla="*/ 0 w 518295"/>
              <a:gd name="connsiteY102" fmla="*/ 469949 h 577789"/>
              <a:gd name="connsiteX103" fmla="*/ 0 w 518295"/>
              <a:gd name="connsiteY103" fmla="*/ 258225 h 577789"/>
              <a:gd name="connsiteX104" fmla="*/ 259644 w 518295"/>
              <a:gd name="connsiteY104" fmla="*/ 0 h 57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518295" h="577789">
                <a:moveTo>
                  <a:pt x="354943" y="388219"/>
                </a:moveTo>
                <a:cubicBezTo>
                  <a:pt x="346589" y="388219"/>
                  <a:pt x="339816" y="394990"/>
                  <a:pt x="339816" y="403344"/>
                </a:cubicBezTo>
                <a:cubicBezTo>
                  <a:pt x="339816" y="411698"/>
                  <a:pt x="346589" y="418470"/>
                  <a:pt x="354943" y="418470"/>
                </a:cubicBezTo>
                <a:cubicBezTo>
                  <a:pt x="363297" y="418470"/>
                  <a:pt x="370068" y="411698"/>
                  <a:pt x="370068" y="403344"/>
                </a:cubicBezTo>
                <a:cubicBezTo>
                  <a:pt x="370068" y="394990"/>
                  <a:pt x="363297" y="388219"/>
                  <a:pt x="354943" y="388219"/>
                </a:cubicBezTo>
                <a:close/>
                <a:moveTo>
                  <a:pt x="163355" y="388219"/>
                </a:moveTo>
                <a:cubicBezTo>
                  <a:pt x="155001" y="388219"/>
                  <a:pt x="148229" y="394990"/>
                  <a:pt x="148229" y="403344"/>
                </a:cubicBezTo>
                <a:cubicBezTo>
                  <a:pt x="148229" y="411698"/>
                  <a:pt x="155001" y="418470"/>
                  <a:pt x="163355" y="418470"/>
                </a:cubicBezTo>
                <a:cubicBezTo>
                  <a:pt x="171709" y="418470"/>
                  <a:pt x="178481" y="411698"/>
                  <a:pt x="178481" y="403344"/>
                </a:cubicBezTo>
                <a:cubicBezTo>
                  <a:pt x="178481" y="394990"/>
                  <a:pt x="171709" y="388219"/>
                  <a:pt x="163355" y="388219"/>
                </a:cubicBezTo>
                <a:close/>
                <a:moveTo>
                  <a:pt x="354941" y="371076"/>
                </a:moveTo>
                <a:cubicBezTo>
                  <a:pt x="372762" y="371076"/>
                  <a:pt x="387209" y="385523"/>
                  <a:pt x="387209" y="403344"/>
                </a:cubicBezTo>
                <a:cubicBezTo>
                  <a:pt x="387209" y="421165"/>
                  <a:pt x="372762" y="435611"/>
                  <a:pt x="354941" y="435611"/>
                </a:cubicBezTo>
                <a:cubicBezTo>
                  <a:pt x="337121" y="435611"/>
                  <a:pt x="322674" y="421165"/>
                  <a:pt x="322674" y="403344"/>
                </a:cubicBezTo>
                <a:cubicBezTo>
                  <a:pt x="322674" y="385523"/>
                  <a:pt x="337121" y="371076"/>
                  <a:pt x="354941" y="371076"/>
                </a:cubicBezTo>
                <a:close/>
                <a:moveTo>
                  <a:pt x="163355" y="371076"/>
                </a:moveTo>
                <a:cubicBezTo>
                  <a:pt x="181175" y="371076"/>
                  <a:pt x="195622" y="385523"/>
                  <a:pt x="195622" y="403344"/>
                </a:cubicBezTo>
                <a:cubicBezTo>
                  <a:pt x="195622" y="421165"/>
                  <a:pt x="181175" y="435611"/>
                  <a:pt x="163355" y="435611"/>
                </a:cubicBezTo>
                <a:cubicBezTo>
                  <a:pt x="145534" y="435611"/>
                  <a:pt x="131087" y="421165"/>
                  <a:pt x="131087" y="403344"/>
                </a:cubicBezTo>
                <a:cubicBezTo>
                  <a:pt x="131087" y="385523"/>
                  <a:pt x="145534" y="371076"/>
                  <a:pt x="163355" y="371076"/>
                </a:cubicBezTo>
                <a:close/>
                <a:moveTo>
                  <a:pt x="283336" y="298475"/>
                </a:moveTo>
                <a:cubicBezTo>
                  <a:pt x="264639" y="298475"/>
                  <a:pt x="246926" y="305213"/>
                  <a:pt x="242006" y="319650"/>
                </a:cubicBezTo>
                <a:lnTo>
                  <a:pt x="323683" y="319650"/>
                </a:lnTo>
                <a:cubicBezTo>
                  <a:pt x="319746" y="305213"/>
                  <a:pt x="301049" y="298475"/>
                  <a:pt x="283336" y="298475"/>
                </a:cubicBezTo>
                <a:close/>
                <a:moveTo>
                  <a:pt x="283349" y="203689"/>
                </a:moveTo>
                <a:cubicBezTo>
                  <a:pt x="269983" y="203689"/>
                  <a:pt x="259148" y="214299"/>
                  <a:pt x="259148" y="227386"/>
                </a:cubicBezTo>
                <a:cubicBezTo>
                  <a:pt x="259148" y="240473"/>
                  <a:pt x="269983" y="251083"/>
                  <a:pt x="283349" y="251083"/>
                </a:cubicBezTo>
                <a:cubicBezTo>
                  <a:pt x="296714" y="251083"/>
                  <a:pt x="307549" y="240473"/>
                  <a:pt x="307549" y="227386"/>
                </a:cubicBezTo>
                <a:cubicBezTo>
                  <a:pt x="307549" y="214299"/>
                  <a:pt x="296714" y="203689"/>
                  <a:pt x="283349" y="203689"/>
                </a:cubicBezTo>
                <a:close/>
                <a:moveTo>
                  <a:pt x="283349" y="187555"/>
                </a:moveTo>
                <a:cubicBezTo>
                  <a:pt x="305625" y="187555"/>
                  <a:pt x="323683" y="205614"/>
                  <a:pt x="323683" y="227890"/>
                </a:cubicBezTo>
                <a:cubicBezTo>
                  <a:pt x="323683" y="250166"/>
                  <a:pt x="305625" y="268224"/>
                  <a:pt x="283349" y="268224"/>
                </a:cubicBezTo>
                <a:cubicBezTo>
                  <a:pt x="261072" y="268224"/>
                  <a:pt x="243014" y="250166"/>
                  <a:pt x="243014" y="227890"/>
                </a:cubicBezTo>
                <a:cubicBezTo>
                  <a:pt x="243014" y="205614"/>
                  <a:pt x="261072" y="187555"/>
                  <a:pt x="283349" y="187555"/>
                </a:cubicBezTo>
                <a:close/>
                <a:moveTo>
                  <a:pt x="259139" y="156296"/>
                </a:moveTo>
                <a:cubicBezTo>
                  <a:pt x="194793" y="156296"/>
                  <a:pt x="150246" y="195898"/>
                  <a:pt x="150246" y="252329"/>
                </a:cubicBezTo>
                <a:cubicBezTo>
                  <a:pt x="150246" y="252329"/>
                  <a:pt x="150246" y="252329"/>
                  <a:pt x="150246" y="303810"/>
                </a:cubicBezTo>
                <a:cubicBezTo>
                  <a:pt x="150246" y="318661"/>
                  <a:pt x="156185" y="319650"/>
                  <a:pt x="162125" y="319650"/>
                </a:cubicBezTo>
                <a:cubicBezTo>
                  <a:pt x="162125" y="319650"/>
                  <a:pt x="162125" y="319650"/>
                  <a:pt x="223501" y="319650"/>
                </a:cubicBezTo>
                <a:cubicBezTo>
                  <a:pt x="227461" y="295890"/>
                  <a:pt x="251220" y="281039"/>
                  <a:pt x="282898" y="281039"/>
                </a:cubicBezTo>
                <a:cubicBezTo>
                  <a:pt x="314575" y="281039"/>
                  <a:pt x="337344" y="295890"/>
                  <a:pt x="341304" y="319650"/>
                </a:cubicBezTo>
                <a:cubicBezTo>
                  <a:pt x="341304" y="319650"/>
                  <a:pt x="341304" y="319650"/>
                  <a:pt x="352194" y="319650"/>
                </a:cubicBezTo>
                <a:cubicBezTo>
                  <a:pt x="367042" y="319650"/>
                  <a:pt x="367042" y="314700"/>
                  <a:pt x="367042" y="302820"/>
                </a:cubicBezTo>
                <a:lnTo>
                  <a:pt x="367042" y="252329"/>
                </a:lnTo>
                <a:cubicBezTo>
                  <a:pt x="367042" y="195898"/>
                  <a:pt x="322495" y="156296"/>
                  <a:pt x="259139" y="156296"/>
                </a:cubicBezTo>
                <a:close/>
                <a:moveTo>
                  <a:pt x="259642" y="139154"/>
                </a:moveTo>
                <a:cubicBezTo>
                  <a:pt x="332786" y="139154"/>
                  <a:pt x="384184" y="185832"/>
                  <a:pt x="384184" y="252374"/>
                </a:cubicBezTo>
                <a:cubicBezTo>
                  <a:pt x="384184" y="252374"/>
                  <a:pt x="384184" y="252374"/>
                  <a:pt x="384184" y="303025"/>
                </a:cubicBezTo>
                <a:cubicBezTo>
                  <a:pt x="384184" y="312957"/>
                  <a:pt x="384184" y="336792"/>
                  <a:pt x="352554" y="336792"/>
                </a:cubicBezTo>
                <a:cubicBezTo>
                  <a:pt x="352554" y="336792"/>
                  <a:pt x="352554" y="336792"/>
                  <a:pt x="162777" y="336792"/>
                </a:cubicBezTo>
                <a:cubicBezTo>
                  <a:pt x="144984" y="336792"/>
                  <a:pt x="134112" y="324874"/>
                  <a:pt x="134112" y="304019"/>
                </a:cubicBezTo>
                <a:cubicBezTo>
                  <a:pt x="134112" y="304019"/>
                  <a:pt x="134112" y="304019"/>
                  <a:pt x="134112" y="252374"/>
                </a:cubicBezTo>
                <a:cubicBezTo>
                  <a:pt x="134112" y="185832"/>
                  <a:pt x="185510" y="139154"/>
                  <a:pt x="259642" y="139154"/>
                </a:cubicBezTo>
                <a:close/>
                <a:moveTo>
                  <a:pt x="259139" y="109911"/>
                </a:moveTo>
                <a:cubicBezTo>
                  <a:pt x="166147" y="109911"/>
                  <a:pt x="101844" y="167405"/>
                  <a:pt x="101844" y="250671"/>
                </a:cubicBezTo>
                <a:cubicBezTo>
                  <a:pt x="101844" y="250671"/>
                  <a:pt x="101844" y="250671"/>
                  <a:pt x="101844" y="435047"/>
                </a:cubicBezTo>
                <a:cubicBezTo>
                  <a:pt x="101844" y="456855"/>
                  <a:pt x="111737" y="460820"/>
                  <a:pt x="122619" y="460820"/>
                </a:cubicBezTo>
                <a:cubicBezTo>
                  <a:pt x="122619" y="460820"/>
                  <a:pt x="122619" y="460820"/>
                  <a:pt x="130533" y="460820"/>
                </a:cubicBezTo>
                <a:cubicBezTo>
                  <a:pt x="130533" y="460820"/>
                  <a:pt x="130533" y="460820"/>
                  <a:pt x="195825" y="460820"/>
                </a:cubicBezTo>
                <a:cubicBezTo>
                  <a:pt x="195825" y="460820"/>
                  <a:pt x="195825" y="460820"/>
                  <a:pt x="321462" y="460820"/>
                </a:cubicBezTo>
                <a:cubicBezTo>
                  <a:pt x="321462" y="460820"/>
                  <a:pt x="321462" y="460820"/>
                  <a:pt x="386754" y="460820"/>
                </a:cubicBezTo>
                <a:cubicBezTo>
                  <a:pt x="386754" y="460820"/>
                  <a:pt x="386754" y="460820"/>
                  <a:pt x="391701" y="460820"/>
                </a:cubicBezTo>
                <a:cubicBezTo>
                  <a:pt x="414455" y="460820"/>
                  <a:pt x="415443" y="450907"/>
                  <a:pt x="415443" y="433065"/>
                </a:cubicBezTo>
                <a:lnTo>
                  <a:pt x="415443" y="250671"/>
                </a:lnTo>
                <a:cubicBezTo>
                  <a:pt x="415443" y="167405"/>
                  <a:pt x="351141" y="109911"/>
                  <a:pt x="259139" y="109911"/>
                </a:cubicBezTo>
                <a:close/>
                <a:moveTo>
                  <a:pt x="259643" y="17142"/>
                </a:moveTo>
                <a:cubicBezTo>
                  <a:pt x="126030" y="17142"/>
                  <a:pt x="18150" y="125077"/>
                  <a:pt x="18150" y="258759"/>
                </a:cubicBezTo>
                <a:lnTo>
                  <a:pt x="18150" y="457795"/>
                </a:lnTo>
                <a:cubicBezTo>
                  <a:pt x="18150" y="457795"/>
                  <a:pt x="18150" y="457795"/>
                  <a:pt x="85452" y="430069"/>
                </a:cubicBezTo>
                <a:cubicBezTo>
                  <a:pt x="85452" y="430069"/>
                  <a:pt x="85452" y="430069"/>
                  <a:pt x="85452" y="250837"/>
                </a:cubicBezTo>
                <a:cubicBezTo>
                  <a:pt x="85452" y="158745"/>
                  <a:pt x="158691" y="92400"/>
                  <a:pt x="259643" y="92400"/>
                </a:cubicBezTo>
                <a:cubicBezTo>
                  <a:pt x="359604" y="92400"/>
                  <a:pt x="432845" y="158745"/>
                  <a:pt x="432845" y="250837"/>
                </a:cubicBezTo>
                <a:cubicBezTo>
                  <a:pt x="432845" y="250837"/>
                  <a:pt x="432845" y="250837"/>
                  <a:pt x="432845" y="430069"/>
                </a:cubicBezTo>
                <a:cubicBezTo>
                  <a:pt x="432845" y="430069"/>
                  <a:pt x="432845" y="430069"/>
                  <a:pt x="500145" y="457795"/>
                </a:cubicBezTo>
                <a:cubicBezTo>
                  <a:pt x="500145" y="457795"/>
                  <a:pt x="500145" y="457795"/>
                  <a:pt x="500145" y="258759"/>
                </a:cubicBezTo>
                <a:cubicBezTo>
                  <a:pt x="500145" y="125077"/>
                  <a:pt x="392265" y="17142"/>
                  <a:pt x="259643" y="17142"/>
                </a:cubicBezTo>
                <a:close/>
                <a:moveTo>
                  <a:pt x="259644" y="0"/>
                </a:moveTo>
                <a:cubicBezTo>
                  <a:pt x="402348" y="0"/>
                  <a:pt x="518295" y="115755"/>
                  <a:pt x="518295" y="258225"/>
                </a:cubicBezTo>
                <a:cubicBezTo>
                  <a:pt x="518295" y="258225"/>
                  <a:pt x="518295" y="258225"/>
                  <a:pt x="518295" y="469949"/>
                </a:cubicBezTo>
                <a:cubicBezTo>
                  <a:pt x="518295" y="472917"/>
                  <a:pt x="516313" y="475884"/>
                  <a:pt x="514331" y="476874"/>
                </a:cubicBezTo>
                <a:cubicBezTo>
                  <a:pt x="511359" y="478853"/>
                  <a:pt x="508386" y="478853"/>
                  <a:pt x="506403" y="477864"/>
                </a:cubicBezTo>
                <a:cubicBezTo>
                  <a:pt x="506403" y="477864"/>
                  <a:pt x="506403" y="477864"/>
                  <a:pt x="432079" y="448183"/>
                </a:cubicBezTo>
                <a:cubicBezTo>
                  <a:pt x="430096" y="458076"/>
                  <a:pt x="425141" y="469949"/>
                  <a:pt x="408294" y="474896"/>
                </a:cubicBezTo>
                <a:cubicBezTo>
                  <a:pt x="408294" y="474896"/>
                  <a:pt x="408294" y="474896"/>
                  <a:pt x="516313" y="564927"/>
                </a:cubicBezTo>
                <a:cubicBezTo>
                  <a:pt x="516313" y="564927"/>
                  <a:pt x="516313" y="564927"/>
                  <a:pt x="505412" y="577789"/>
                </a:cubicBezTo>
                <a:cubicBezTo>
                  <a:pt x="505412" y="577789"/>
                  <a:pt x="505412" y="577789"/>
                  <a:pt x="384510" y="476874"/>
                </a:cubicBezTo>
                <a:cubicBezTo>
                  <a:pt x="384510" y="476874"/>
                  <a:pt x="384510" y="476874"/>
                  <a:pt x="341896" y="476874"/>
                </a:cubicBezTo>
                <a:cubicBezTo>
                  <a:pt x="341896" y="476874"/>
                  <a:pt x="341896" y="476874"/>
                  <a:pt x="421178" y="565917"/>
                </a:cubicBezTo>
                <a:cubicBezTo>
                  <a:pt x="421178" y="565917"/>
                  <a:pt x="421178" y="565917"/>
                  <a:pt x="408294" y="576800"/>
                </a:cubicBezTo>
                <a:cubicBezTo>
                  <a:pt x="408294" y="576800"/>
                  <a:pt x="408294" y="576800"/>
                  <a:pt x="318112" y="476874"/>
                </a:cubicBezTo>
                <a:cubicBezTo>
                  <a:pt x="318112" y="476874"/>
                  <a:pt x="318112" y="476874"/>
                  <a:pt x="200183" y="476874"/>
                </a:cubicBezTo>
                <a:cubicBezTo>
                  <a:pt x="200183" y="476874"/>
                  <a:pt x="200183" y="476874"/>
                  <a:pt x="110001" y="576800"/>
                </a:cubicBezTo>
                <a:cubicBezTo>
                  <a:pt x="110001" y="576800"/>
                  <a:pt x="110001" y="576800"/>
                  <a:pt x="97119" y="565917"/>
                </a:cubicBezTo>
                <a:cubicBezTo>
                  <a:pt x="97119" y="565917"/>
                  <a:pt x="97119" y="565917"/>
                  <a:pt x="177390" y="476874"/>
                </a:cubicBezTo>
                <a:cubicBezTo>
                  <a:pt x="177390" y="476874"/>
                  <a:pt x="177390" y="476874"/>
                  <a:pt x="134777" y="476874"/>
                </a:cubicBezTo>
                <a:cubicBezTo>
                  <a:pt x="134777" y="476874"/>
                  <a:pt x="134777" y="476874"/>
                  <a:pt x="12883" y="577789"/>
                </a:cubicBezTo>
                <a:cubicBezTo>
                  <a:pt x="12883" y="577789"/>
                  <a:pt x="12883" y="577789"/>
                  <a:pt x="1982" y="564927"/>
                </a:cubicBezTo>
                <a:cubicBezTo>
                  <a:pt x="1982" y="564927"/>
                  <a:pt x="1982" y="564927"/>
                  <a:pt x="110001" y="474896"/>
                </a:cubicBezTo>
                <a:cubicBezTo>
                  <a:pt x="100091" y="471927"/>
                  <a:pt x="90182" y="465002"/>
                  <a:pt x="86218" y="448183"/>
                </a:cubicBezTo>
                <a:cubicBezTo>
                  <a:pt x="86218" y="448183"/>
                  <a:pt x="86218" y="448183"/>
                  <a:pt x="11892" y="477864"/>
                </a:cubicBezTo>
                <a:cubicBezTo>
                  <a:pt x="10901" y="478853"/>
                  <a:pt x="9910" y="478853"/>
                  <a:pt x="8919" y="478853"/>
                </a:cubicBezTo>
                <a:cubicBezTo>
                  <a:pt x="6937" y="478853"/>
                  <a:pt x="5946" y="477864"/>
                  <a:pt x="3964" y="476874"/>
                </a:cubicBezTo>
                <a:cubicBezTo>
                  <a:pt x="1982" y="475884"/>
                  <a:pt x="0" y="472917"/>
                  <a:pt x="0" y="469949"/>
                </a:cubicBezTo>
                <a:cubicBezTo>
                  <a:pt x="0" y="469949"/>
                  <a:pt x="0" y="469949"/>
                  <a:pt x="0" y="258225"/>
                </a:cubicBezTo>
                <a:cubicBezTo>
                  <a:pt x="0" y="115755"/>
                  <a:pt x="116938" y="0"/>
                  <a:pt x="259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9" name="Freeform: Shape 388">
            <a:extLst>
              <a:ext uri="{FF2B5EF4-FFF2-40B4-BE49-F238E27FC236}">
                <a16:creationId xmlns:a16="http://schemas.microsoft.com/office/drawing/2014/main" id="{E77BA16C-B53D-4DA7-81F6-57221CB702ED}"/>
              </a:ext>
            </a:extLst>
          </p:cNvPr>
          <p:cNvSpPr>
            <a:spLocks/>
          </p:cNvSpPr>
          <p:nvPr/>
        </p:nvSpPr>
        <p:spPr bwMode="auto">
          <a:xfrm>
            <a:off x="6755511" y="5466977"/>
            <a:ext cx="560646" cy="572746"/>
          </a:xfrm>
          <a:custGeom>
            <a:avLst/>
            <a:gdLst>
              <a:gd name="connsiteX0" fmla="*/ 94786 w 560646"/>
              <a:gd name="connsiteY0" fmla="*/ 381159 h 572746"/>
              <a:gd name="connsiteX1" fmla="*/ 108639 w 560646"/>
              <a:gd name="connsiteY1" fmla="*/ 449059 h 572746"/>
              <a:gd name="connsiteX2" fmla="*/ 134368 w 560646"/>
              <a:gd name="connsiteY2" fmla="*/ 451027 h 572746"/>
              <a:gd name="connsiteX3" fmla="*/ 196713 w 560646"/>
              <a:gd name="connsiteY3" fmla="*/ 455947 h 572746"/>
              <a:gd name="connsiteX4" fmla="*/ 280827 w 560646"/>
              <a:gd name="connsiteY4" fmla="*/ 462836 h 572746"/>
              <a:gd name="connsiteX5" fmla="*/ 364942 w 560646"/>
              <a:gd name="connsiteY5" fmla="*/ 455947 h 572746"/>
              <a:gd name="connsiteX6" fmla="*/ 426297 w 560646"/>
              <a:gd name="connsiteY6" fmla="*/ 451027 h 572746"/>
              <a:gd name="connsiteX7" fmla="*/ 453015 w 560646"/>
              <a:gd name="connsiteY7" fmla="*/ 449059 h 572746"/>
              <a:gd name="connsiteX8" fmla="*/ 466870 w 560646"/>
              <a:gd name="connsiteY8" fmla="*/ 381159 h 572746"/>
              <a:gd name="connsiteX9" fmla="*/ 281816 w 560646"/>
              <a:gd name="connsiteY9" fmla="*/ 395920 h 572746"/>
              <a:gd name="connsiteX10" fmla="*/ 280827 w 560646"/>
              <a:gd name="connsiteY10" fmla="*/ 395920 h 572746"/>
              <a:gd name="connsiteX11" fmla="*/ 94786 w 560646"/>
              <a:gd name="connsiteY11" fmla="*/ 381159 h 572746"/>
              <a:gd name="connsiteX12" fmla="*/ 206713 w 560646"/>
              <a:gd name="connsiteY12" fmla="*/ 313598 h 572746"/>
              <a:gd name="connsiteX13" fmla="*/ 353933 w 560646"/>
              <a:gd name="connsiteY13" fmla="*/ 313598 h 572746"/>
              <a:gd name="connsiteX14" fmla="*/ 353933 w 560646"/>
              <a:gd name="connsiteY14" fmla="*/ 330740 h 572746"/>
              <a:gd name="connsiteX15" fmla="*/ 206713 w 560646"/>
              <a:gd name="connsiteY15" fmla="*/ 330740 h 572746"/>
              <a:gd name="connsiteX16" fmla="*/ 407375 w 560646"/>
              <a:gd name="connsiteY16" fmla="*/ 289398 h 572746"/>
              <a:gd name="connsiteX17" fmla="*/ 388217 w 560646"/>
              <a:gd name="connsiteY17" fmla="*/ 308557 h 572746"/>
              <a:gd name="connsiteX18" fmla="*/ 407375 w 560646"/>
              <a:gd name="connsiteY18" fmla="*/ 327716 h 572746"/>
              <a:gd name="connsiteX19" fmla="*/ 426535 w 560646"/>
              <a:gd name="connsiteY19" fmla="*/ 308557 h 572746"/>
              <a:gd name="connsiteX20" fmla="*/ 407375 w 560646"/>
              <a:gd name="connsiteY20" fmla="*/ 289398 h 572746"/>
              <a:gd name="connsiteX21" fmla="*/ 152765 w 560646"/>
              <a:gd name="connsiteY21" fmla="*/ 289398 h 572746"/>
              <a:gd name="connsiteX22" fmla="*/ 133102 w 560646"/>
              <a:gd name="connsiteY22" fmla="*/ 308557 h 572746"/>
              <a:gd name="connsiteX23" fmla="*/ 152765 w 560646"/>
              <a:gd name="connsiteY23" fmla="*/ 327716 h 572746"/>
              <a:gd name="connsiteX24" fmla="*/ 172429 w 560646"/>
              <a:gd name="connsiteY24" fmla="*/ 308557 h 572746"/>
              <a:gd name="connsiteX25" fmla="*/ 152765 w 560646"/>
              <a:gd name="connsiteY25" fmla="*/ 289398 h 572746"/>
              <a:gd name="connsiteX26" fmla="*/ 206713 w 560646"/>
              <a:gd name="connsiteY26" fmla="*/ 274273 h 572746"/>
              <a:gd name="connsiteX27" fmla="*/ 353933 w 560646"/>
              <a:gd name="connsiteY27" fmla="*/ 274273 h 572746"/>
              <a:gd name="connsiteX28" fmla="*/ 353933 w 560646"/>
              <a:gd name="connsiteY28" fmla="*/ 290407 h 572746"/>
              <a:gd name="connsiteX29" fmla="*/ 206713 w 560646"/>
              <a:gd name="connsiteY29" fmla="*/ 290407 h 572746"/>
              <a:gd name="connsiteX30" fmla="*/ 406872 w 560646"/>
              <a:gd name="connsiteY30" fmla="*/ 272256 h 572746"/>
              <a:gd name="connsiteX31" fmla="*/ 443677 w 560646"/>
              <a:gd name="connsiteY31" fmla="*/ 308557 h 572746"/>
              <a:gd name="connsiteX32" fmla="*/ 406872 w 560646"/>
              <a:gd name="connsiteY32" fmla="*/ 344858 h 572746"/>
              <a:gd name="connsiteX33" fmla="*/ 370067 w 560646"/>
              <a:gd name="connsiteY33" fmla="*/ 308557 h 572746"/>
              <a:gd name="connsiteX34" fmla="*/ 406872 w 560646"/>
              <a:gd name="connsiteY34" fmla="*/ 272256 h 572746"/>
              <a:gd name="connsiteX35" fmla="*/ 152765 w 560646"/>
              <a:gd name="connsiteY35" fmla="*/ 272256 h 572746"/>
              <a:gd name="connsiteX36" fmla="*/ 189570 w 560646"/>
              <a:gd name="connsiteY36" fmla="*/ 308557 h 572746"/>
              <a:gd name="connsiteX37" fmla="*/ 152765 w 560646"/>
              <a:gd name="connsiteY37" fmla="*/ 344858 h 572746"/>
              <a:gd name="connsiteX38" fmla="*/ 115960 w 560646"/>
              <a:gd name="connsiteY38" fmla="*/ 308557 h 572746"/>
              <a:gd name="connsiteX39" fmla="*/ 152765 w 560646"/>
              <a:gd name="connsiteY39" fmla="*/ 272256 h 572746"/>
              <a:gd name="connsiteX40" fmla="*/ 288391 w 560646"/>
              <a:gd name="connsiteY40" fmla="*/ 64535 h 572746"/>
              <a:gd name="connsiteX41" fmla="*/ 288391 w 560646"/>
              <a:gd name="connsiteY41" fmla="*/ 129287 h 572746"/>
              <a:gd name="connsiteX42" fmla="*/ 398301 w 560646"/>
              <a:gd name="connsiteY42" fmla="*/ 137136 h 572746"/>
              <a:gd name="connsiteX43" fmla="*/ 398301 w 560646"/>
              <a:gd name="connsiteY43" fmla="*/ 120458 h 572746"/>
              <a:gd name="connsiteX44" fmla="*/ 288391 w 560646"/>
              <a:gd name="connsiteY44" fmla="*/ 64535 h 572746"/>
              <a:gd name="connsiteX45" fmla="*/ 271248 w 560646"/>
              <a:gd name="connsiteY45" fmla="*/ 64535 h 572746"/>
              <a:gd name="connsiteX46" fmla="*/ 162345 w 560646"/>
              <a:gd name="connsiteY46" fmla="*/ 120458 h 572746"/>
              <a:gd name="connsiteX47" fmla="*/ 162345 w 560646"/>
              <a:gd name="connsiteY47" fmla="*/ 137136 h 572746"/>
              <a:gd name="connsiteX48" fmla="*/ 271248 w 560646"/>
              <a:gd name="connsiteY48" fmla="*/ 129287 h 572746"/>
              <a:gd name="connsiteX49" fmla="*/ 271248 w 560646"/>
              <a:gd name="connsiteY49" fmla="*/ 64535 h 572746"/>
              <a:gd name="connsiteX50" fmla="*/ 278839 w 560646"/>
              <a:gd name="connsiteY50" fmla="*/ 46384 h 572746"/>
              <a:gd name="connsiteX51" fmla="*/ 279828 w 560646"/>
              <a:gd name="connsiteY51" fmla="*/ 46384 h 572746"/>
              <a:gd name="connsiteX52" fmla="*/ 280818 w 560646"/>
              <a:gd name="connsiteY52" fmla="*/ 46384 h 572746"/>
              <a:gd name="connsiteX53" fmla="*/ 281807 w 560646"/>
              <a:gd name="connsiteY53" fmla="*/ 46384 h 572746"/>
              <a:gd name="connsiteX54" fmla="*/ 415443 w 560646"/>
              <a:gd name="connsiteY54" fmla="*/ 120649 h 572746"/>
              <a:gd name="connsiteX55" fmla="*/ 415443 w 560646"/>
              <a:gd name="connsiteY55" fmla="*/ 147384 h 572746"/>
              <a:gd name="connsiteX56" fmla="*/ 412473 w 560646"/>
              <a:gd name="connsiteY56" fmla="*/ 154315 h 572746"/>
              <a:gd name="connsiteX57" fmla="*/ 406534 w 560646"/>
              <a:gd name="connsiteY57" fmla="*/ 156295 h 572746"/>
              <a:gd name="connsiteX58" fmla="*/ 405544 w 560646"/>
              <a:gd name="connsiteY58" fmla="*/ 156295 h 572746"/>
              <a:gd name="connsiteX59" fmla="*/ 280818 w 560646"/>
              <a:gd name="connsiteY59" fmla="*/ 146393 h 572746"/>
              <a:gd name="connsiteX60" fmla="*/ 155102 w 560646"/>
              <a:gd name="connsiteY60" fmla="*/ 156295 h 572746"/>
              <a:gd name="connsiteX61" fmla="*/ 154112 w 560646"/>
              <a:gd name="connsiteY61" fmla="*/ 156295 h 572746"/>
              <a:gd name="connsiteX62" fmla="*/ 148173 w 560646"/>
              <a:gd name="connsiteY62" fmla="*/ 154315 h 572746"/>
              <a:gd name="connsiteX63" fmla="*/ 145203 w 560646"/>
              <a:gd name="connsiteY63" fmla="*/ 147384 h 572746"/>
              <a:gd name="connsiteX64" fmla="*/ 145203 w 560646"/>
              <a:gd name="connsiteY64" fmla="*/ 120649 h 572746"/>
              <a:gd name="connsiteX65" fmla="*/ 278839 w 560646"/>
              <a:gd name="connsiteY65" fmla="*/ 46384 h 572746"/>
              <a:gd name="connsiteX66" fmla="*/ 280827 w 560646"/>
              <a:gd name="connsiteY66" fmla="*/ 18151 h 572746"/>
              <a:gd name="connsiteX67" fmla="*/ 113555 w 560646"/>
              <a:gd name="connsiteY67" fmla="*/ 152657 h 572746"/>
              <a:gd name="connsiteX68" fmla="*/ 112565 w 560646"/>
              <a:gd name="connsiteY68" fmla="*/ 156613 h 572746"/>
              <a:gd name="connsiteX69" fmla="*/ 92769 w 560646"/>
              <a:gd name="connsiteY69" fmla="*/ 240680 h 572746"/>
              <a:gd name="connsiteX70" fmla="*/ 92769 w 560646"/>
              <a:gd name="connsiteY70" fmla="*/ 363318 h 572746"/>
              <a:gd name="connsiteX71" fmla="*/ 280827 w 560646"/>
              <a:gd name="connsiteY71" fmla="*/ 379142 h 572746"/>
              <a:gd name="connsiteX72" fmla="*/ 468886 w 560646"/>
              <a:gd name="connsiteY72" fmla="*/ 363318 h 572746"/>
              <a:gd name="connsiteX73" fmla="*/ 468886 w 560646"/>
              <a:gd name="connsiteY73" fmla="*/ 240680 h 572746"/>
              <a:gd name="connsiteX74" fmla="*/ 448100 w 560646"/>
              <a:gd name="connsiteY74" fmla="*/ 156613 h 572746"/>
              <a:gd name="connsiteX75" fmla="*/ 447111 w 560646"/>
              <a:gd name="connsiteY75" fmla="*/ 152657 h 572746"/>
              <a:gd name="connsiteX76" fmla="*/ 280827 w 560646"/>
              <a:gd name="connsiteY76" fmla="*/ 18151 h 572746"/>
              <a:gd name="connsiteX77" fmla="*/ 280324 w 560646"/>
              <a:gd name="connsiteY77" fmla="*/ 0 h 572746"/>
              <a:gd name="connsiteX78" fmla="*/ 464564 w 560646"/>
              <a:gd name="connsiteY78" fmla="*/ 150359 h 572746"/>
              <a:gd name="connsiteX79" fmla="*/ 485365 w 560646"/>
              <a:gd name="connsiteY79" fmla="*/ 240376 h 572746"/>
              <a:gd name="connsiteX80" fmla="*/ 485365 w 560646"/>
              <a:gd name="connsiteY80" fmla="*/ 370950 h 572746"/>
              <a:gd name="connsiteX81" fmla="*/ 485365 w 560646"/>
              <a:gd name="connsiteY81" fmla="*/ 372928 h 572746"/>
              <a:gd name="connsiteX82" fmla="*/ 467535 w 560646"/>
              <a:gd name="connsiteY82" fmla="*/ 458988 h 572746"/>
              <a:gd name="connsiteX83" fmla="*/ 460602 w 560646"/>
              <a:gd name="connsiteY83" fmla="*/ 465913 h 572746"/>
              <a:gd name="connsiteX84" fmla="*/ 448715 w 560646"/>
              <a:gd name="connsiteY84" fmla="*/ 466902 h 572746"/>
              <a:gd name="connsiteX85" fmla="*/ 560646 w 560646"/>
              <a:gd name="connsiteY85" fmla="*/ 559887 h 572746"/>
              <a:gd name="connsiteX86" fmla="*/ 549750 w 560646"/>
              <a:gd name="connsiteY86" fmla="*/ 572746 h 572746"/>
              <a:gd name="connsiteX87" fmla="*/ 423952 w 560646"/>
              <a:gd name="connsiteY87" fmla="*/ 468880 h 572746"/>
              <a:gd name="connsiteX88" fmla="*/ 383339 w 560646"/>
              <a:gd name="connsiteY88" fmla="*/ 471848 h 572746"/>
              <a:gd name="connsiteX89" fmla="*/ 462582 w 560646"/>
              <a:gd name="connsiteY89" fmla="*/ 559887 h 572746"/>
              <a:gd name="connsiteX90" fmla="*/ 449706 w 560646"/>
              <a:gd name="connsiteY90" fmla="*/ 571757 h 572746"/>
              <a:gd name="connsiteX91" fmla="*/ 361547 w 560646"/>
              <a:gd name="connsiteY91" fmla="*/ 473826 h 572746"/>
              <a:gd name="connsiteX92" fmla="*/ 280324 w 560646"/>
              <a:gd name="connsiteY92" fmla="*/ 479762 h 572746"/>
              <a:gd name="connsiteX93" fmla="*/ 279333 w 560646"/>
              <a:gd name="connsiteY93" fmla="*/ 479762 h 572746"/>
              <a:gd name="connsiteX94" fmla="*/ 199099 w 560646"/>
              <a:gd name="connsiteY94" fmla="*/ 473826 h 572746"/>
              <a:gd name="connsiteX95" fmla="*/ 110940 w 560646"/>
              <a:gd name="connsiteY95" fmla="*/ 571757 h 572746"/>
              <a:gd name="connsiteX96" fmla="*/ 98064 w 560646"/>
              <a:gd name="connsiteY96" fmla="*/ 559887 h 572746"/>
              <a:gd name="connsiteX97" fmla="*/ 177307 w 560646"/>
              <a:gd name="connsiteY97" fmla="*/ 471848 h 572746"/>
              <a:gd name="connsiteX98" fmla="*/ 135703 w 560646"/>
              <a:gd name="connsiteY98" fmla="*/ 468880 h 572746"/>
              <a:gd name="connsiteX99" fmla="*/ 10896 w 560646"/>
              <a:gd name="connsiteY99" fmla="*/ 572746 h 572746"/>
              <a:gd name="connsiteX100" fmla="*/ 0 w 560646"/>
              <a:gd name="connsiteY100" fmla="*/ 559887 h 572746"/>
              <a:gd name="connsiteX101" fmla="*/ 110940 w 560646"/>
              <a:gd name="connsiteY101" fmla="*/ 466902 h 572746"/>
              <a:gd name="connsiteX102" fmla="*/ 100044 w 560646"/>
              <a:gd name="connsiteY102" fmla="*/ 465913 h 572746"/>
              <a:gd name="connsiteX103" fmla="*/ 92121 w 560646"/>
              <a:gd name="connsiteY103" fmla="*/ 458988 h 572746"/>
              <a:gd name="connsiteX104" fmla="*/ 74290 w 560646"/>
              <a:gd name="connsiteY104" fmla="*/ 372928 h 572746"/>
              <a:gd name="connsiteX105" fmla="*/ 74290 w 560646"/>
              <a:gd name="connsiteY105" fmla="*/ 370950 h 572746"/>
              <a:gd name="connsiteX106" fmla="*/ 74290 w 560646"/>
              <a:gd name="connsiteY106" fmla="*/ 240376 h 572746"/>
              <a:gd name="connsiteX107" fmla="*/ 96082 w 560646"/>
              <a:gd name="connsiteY107" fmla="*/ 150359 h 572746"/>
              <a:gd name="connsiteX108" fmla="*/ 280324 w 560646"/>
              <a:gd name="connsiteY108" fmla="*/ 0 h 57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560646" h="572746">
                <a:moveTo>
                  <a:pt x="94786" y="381159"/>
                </a:moveTo>
                <a:cubicBezTo>
                  <a:pt x="94786" y="381159"/>
                  <a:pt x="94786" y="381159"/>
                  <a:pt x="108639" y="449059"/>
                </a:cubicBezTo>
                <a:cubicBezTo>
                  <a:pt x="108639" y="449059"/>
                  <a:pt x="108639" y="449059"/>
                  <a:pt x="134368" y="451027"/>
                </a:cubicBezTo>
                <a:cubicBezTo>
                  <a:pt x="134368" y="451027"/>
                  <a:pt x="134368" y="451027"/>
                  <a:pt x="196713" y="455947"/>
                </a:cubicBezTo>
                <a:cubicBezTo>
                  <a:pt x="196713" y="455947"/>
                  <a:pt x="196713" y="455947"/>
                  <a:pt x="280827" y="462836"/>
                </a:cubicBezTo>
                <a:lnTo>
                  <a:pt x="364942" y="455947"/>
                </a:lnTo>
                <a:cubicBezTo>
                  <a:pt x="364942" y="455947"/>
                  <a:pt x="364942" y="455947"/>
                  <a:pt x="426297" y="451027"/>
                </a:cubicBezTo>
                <a:cubicBezTo>
                  <a:pt x="426297" y="451027"/>
                  <a:pt x="426297" y="451027"/>
                  <a:pt x="453015" y="449059"/>
                </a:cubicBezTo>
                <a:cubicBezTo>
                  <a:pt x="453015" y="449059"/>
                  <a:pt x="453015" y="449059"/>
                  <a:pt x="466870" y="381159"/>
                </a:cubicBezTo>
                <a:cubicBezTo>
                  <a:pt x="466870" y="381159"/>
                  <a:pt x="466870" y="381159"/>
                  <a:pt x="281816" y="395920"/>
                </a:cubicBezTo>
                <a:cubicBezTo>
                  <a:pt x="281816" y="395920"/>
                  <a:pt x="281816" y="395920"/>
                  <a:pt x="280827" y="395920"/>
                </a:cubicBezTo>
                <a:cubicBezTo>
                  <a:pt x="280827" y="395920"/>
                  <a:pt x="280827" y="395920"/>
                  <a:pt x="94786" y="381159"/>
                </a:cubicBezTo>
                <a:close/>
                <a:moveTo>
                  <a:pt x="206713" y="313598"/>
                </a:moveTo>
                <a:lnTo>
                  <a:pt x="353933" y="313598"/>
                </a:lnTo>
                <a:lnTo>
                  <a:pt x="353933" y="330740"/>
                </a:lnTo>
                <a:lnTo>
                  <a:pt x="206713" y="330740"/>
                </a:lnTo>
                <a:close/>
                <a:moveTo>
                  <a:pt x="407375" y="289398"/>
                </a:moveTo>
                <a:cubicBezTo>
                  <a:pt x="396794" y="289398"/>
                  <a:pt x="388217" y="297976"/>
                  <a:pt x="388217" y="308557"/>
                </a:cubicBezTo>
                <a:cubicBezTo>
                  <a:pt x="388217" y="319139"/>
                  <a:pt x="396794" y="327716"/>
                  <a:pt x="407375" y="327716"/>
                </a:cubicBezTo>
                <a:cubicBezTo>
                  <a:pt x="417957" y="327716"/>
                  <a:pt x="426535" y="319139"/>
                  <a:pt x="426535" y="308557"/>
                </a:cubicBezTo>
                <a:cubicBezTo>
                  <a:pt x="426535" y="297976"/>
                  <a:pt x="417957" y="289398"/>
                  <a:pt x="407375" y="289398"/>
                </a:cubicBezTo>
                <a:close/>
                <a:moveTo>
                  <a:pt x="152765" y="289398"/>
                </a:moveTo>
                <a:cubicBezTo>
                  <a:pt x="141906" y="289398"/>
                  <a:pt x="133102" y="297976"/>
                  <a:pt x="133102" y="308557"/>
                </a:cubicBezTo>
                <a:cubicBezTo>
                  <a:pt x="133102" y="319139"/>
                  <a:pt x="141906" y="327716"/>
                  <a:pt x="152765" y="327716"/>
                </a:cubicBezTo>
                <a:cubicBezTo>
                  <a:pt x="163625" y="327716"/>
                  <a:pt x="172429" y="319139"/>
                  <a:pt x="172429" y="308557"/>
                </a:cubicBezTo>
                <a:cubicBezTo>
                  <a:pt x="172429" y="297976"/>
                  <a:pt x="163625" y="289398"/>
                  <a:pt x="152765" y="289398"/>
                </a:cubicBezTo>
                <a:close/>
                <a:moveTo>
                  <a:pt x="206713" y="274273"/>
                </a:moveTo>
                <a:lnTo>
                  <a:pt x="353933" y="274273"/>
                </a:lnTo>
                <a:lnTo>
                  <a:pt x="353933" y="290407"/>
                </a:lnTo>
                <a:lnTo>
                  <a:pt x="206713" y="290407"/>
                </a:lnTo>
                <a:close/>
                <a:moveTo>
                  <a:pt x="406872" y="272256"/>
                </a:moveTo>
                <a:cubicBezTo>
                  <a:pt x="427198" y="272256"/>
                  <a:pt x="443677" y="288509"/>
                  <a:pt x="443677" y="308557"/>
                </a:cubicBezTo>
                <a:cubicBezTo>
                  <a:pt x="443677" y="328606"/>
                  <a:pt x="427198" y="344858"/>
                  <a:pt x="406872" y="344858"/>
                </a:cubicBezTo>
                <a:cubicBezTo>
                  <a:pt x="386544" y="344858"/>
                  <a:pt x="370067" y="328606"/>
                  <a:pt x="370067" y="308557"/>
                </a:cubicBezTo>
                <a:cubicBezTo>
                  <a:pt x="370067" y="288509"/>
                  <a:pt x="386544" y="272256"/>
                  <a:pt x="406872" y="272256"/>
                </a:cubicBezTo>
                <a:close/>
                <a:moveTo>
                  <a:pt x="152765" y="272256"/>
                </a:moveTo>
                <a:cubicBezTo>
                  <a:pt x="173093" y="272256"/>
                  <a:pt x="189570" y="288509"/>
                  <a:pt x="189570" y="308557"/>
                </a:cubicBezTo>
                <a:cubicBezTo>
                  <a:pt x="189570" y="328606"/>
                  <a:pt x="173093" y="344858"/>
                  <a:pt x="152765" y="344858"/>
                </a:cubicBezTo>
                <a:cubicBezTo>
                  <a:pt x="132439" y="344858"/>
                  <a:pt x="115960" y="328606"/>
                  <a:pt x="115960" y="308557"/>
                </a:cubicBezTo>
                <a:cubicBezTo>
                  <a:pt x="115960" y="288509"/>
                  <a:pt x="132439" y="272256"/>
                  <a:pt x="152765" y="272256"/>
                </a:cubicBezTo>
                <a:close/>
                <a:moveTo>
                  <a:pt x="288391" y="64535"/>
                </a:moveTo>
                <a:cubicBezTo>
                  <a:pt x="288391" y="64535"/>
                  <a:pt x="288391" y="64535"/>
                  <a:pt x="288391" y="129287"/>
                </a:cubicBezTo>
                <a:cubicBezTo>
                  <a:pt x="334929" y="130269"/>
                  <a:pt x="379488" y="135174"/>
                  <a:pt x="398301" y="137136"/>
                </a:cubicBezTo>
                <a:cubicBezTo>
                  <a:pt x="398301" y="137136"/>
                  <a:pt x="398301" y="137136"/>
                  <a:pt x="398301" y="120458"/>
                </a:cubicBezTo>
                <a:cubicBezTo>
                  <a:pt x="398301" y="78270"/>
                  <a:pt x="332949" y="66497"/>
                  <a:pt x="288391" y="64535"/>
                </a:cubicBezTo>
                <a:close/>
                <a:moveTo>
                  <a:pt x="271248" y="64535"/>
                </a:moveTo>
                <a:cubicBezTo>
                  <a:pt x="226697" y="66497"/>
                  <a:pt x="162345" y="78270"/>
                  <a:pt x="162345" y="120458"/>
                </a:cubicBezTo>
                <a:lnTo>
                  <a:pt x="162345" y="137136"/>
                </a:lnTo>
                <a:cubicBezTo>
                  <a:pt x="181156" y="135174"/>
                  <a:pt x="224717" y="130269"/>
                  <a:pt x="271248" y="129287"/>
                </a:cubicBezTo>
                <a:cubicBezTo>
                  <a:pt x="271248" y="129287"/>
                  <a:pt x="271248" y="129287"/>
                  <a:pt x="271248" y="64535"/>
                </a:cubicBezTo>
                <a:close/>
                <a:moveTo>
                  <a:pt x="278839" y="46384"/>
                </a:moveTo>
                <a:cubicBezTo>
                  <a:pt x="278839" y="46384"/>
                  <a:pt x="279828" y="46384"/>
                  <a:pt x="279828" y="46384"/>
                </a:cubicBezTo>
                <a:cubicBezTo>
                  <a:pt x="279828" y="46384"/>
                  <a:pt x="280818" y="46384"/>
                  <a:pt x="280818" y="46384"/>
                </a:cubicBezTo>
                <a:cubicBezTo>
                  <a:pt x="280818" y="46384"/>
                  <a:pt x="281807" y="46384"/>
                  <a:pt x="281807" y="46384"/>
                </a:cubicBezTo>
                <a:cubicBezTo>
                  <a:pt x="392675" y="51336"/>
                  <a:pt x="415443" y="88963"/>
                  <a:pt x="415443" y="120649"/>
                </a:cubicBezTo>
                <a:cubicBezTo>
                  <a:pt x="415443" y="120649"/>
                  <a:pt x="415443" y="120649"/>
                  <a:pt x="415443" y="147384"/>
                </a:cubicBezTo>
                <a:cubicBezTo>
                  <a:pt x="415443" y="150354"/>
                  <a:pt x="414453" y="152335"/>
                  <a:pt x="412473" y="154315"/>
                </a:cubicBezTo>
                <a:cubicBezTo>
                  <a:pt x="410494" y="155305"/>
                  <a:pt x="408514" y="156295"/>
                  <a:pt x="406534" y="156295"/>
                </a:cubicBezTo>
                <a:cubicBezTo>
                  <a:pt x="406534" y="156295"/>
                  <a:pt x="406534" y="156295"/>
                  <a:pt x="405544" y="156295"/>
                </a:cubicBezTo>
                <a:cubicBezTo>
                  <a:pt x="405544" y="156295"/>
                  <a:pt x="343180" y="148374"/>
                  <a:pt x="280818" y="146393"/>
                </a:cubicBezTo>
                <a:cubicBezTo>
                  <a:pt x="217466" y="148374"/>
                  <a:pt x="156091" y="156295"/>
                  <a:pt x="155102" y="156295"/>
                </a:cubicBezTo>
                <a:cubicBezTo>
                  <a:pt x="155102" y="156295"/>
                  <a:pt x="154112" y="156295"/>
                  <a:pt x="154112" y="156295"/>
                </a:cubicBezTo>
                <a:cubicBezTo>
                  <a:pt x="152132" y="156295"/>
                  <a:pt x="150152" y="155305"/>
                  <a:pt x="148173" y="154315"/>
                </a:cubicBezTo>
                <a:cubicBezTo>
                  <a:pt x="146193" y="152335"/>
                  <a:pt x="145203" y="150354"/>
                  <a:pt x="145203" y="147384"/>
                </a:cubicBezTo>
                <a:cubicBezTo>
                  <a:pt x="145203" y="147384"/>
                  <a:pt x="145203" y="147384"/>
                  <a:pt x="145203" y="120649"/>
                </a:cubicBezTo>
                <a:cubicBezTo>
                  <a:pt x="145203" y="88963"/>
                  <a:pt x="168960" y="51336"/>
                  <a:pt x="278839" y="46384"/>
                </a:cubicBezTo>
                <a:close/>
                <a:moveTo>
                  <a:pt x="280827" y="18151"/>
                </a:moveTo>
                <a:cubicBezTo>
                  <a:pt x="180859" y="18151"/>
                  <a:pt x="113555" y="71558"/>
                  <a:pt x="113555" y="152657"/>
                </a:cubicBezTo>
                <a:cubicBezTo>
                  <a:pt x="113555" y="153646"/>
                  <a:pt x="113555" y="154635"/>
                  <a:pt x="112565" y="156613"/>
                </a:cubicBezTo>
                <a:cubicBezTo>
                  <a:pt x="99697" y="182327"/>
                  <a:pt x="92769" y="211009"/>
                  <a:pt x="92769" y="240680"/>
                </a:cubicBezTo>
                <a:lnTo>
                  <a:pt x="92769" y="363318"/>
                </a:lnTo>
                <a:cubicBezTo>
                  <a:pt x="92769" y="363318"/>
                  <a:pt x="92769" y="363318"/>
                  <a:pt x="280827" y="379142"/>
                </a:cubicBezTo>
                <a:cubicBezTo>
                  <a:pt x="280827" y="379142"/>
                  <a:pt x="280827" y="379142"/>
                  <a:pt x="468886" y="363318"/>
                </a:cubicBezTo>
                <a:cubicBezTo>
                  <a:pt x="468886" y="363318"/>
                  <a:pt x="468886" y="363318"/>
                  <a:pt x="468886" y="240680"/>
                </a:cubicBezTo>
                <a:cubicBezTo>
                  <a:pt x="468886" y="211009"/>
                  <a:pt x="461957" y="182327"/>
                  <a:pt x="448100" y="156613"/>
                </a:cubicBezTo>
                <a:cubicBezTo>
                  <a:pt x="448100" y="154635"/>
                  <a:pt x="447111" y="153646"/>
                  <a:pt x="447111" y="152657"/>
                </a:cubicBezTo>
                <a:cubicBezTo>
                  <a:pt x="447111" y="87382"/>
                  <a:pt x="403560" y="18151"/>
                  <a:pt x="280827" y="18151"/>
                </a:cubicBezTo>
                <a:close/>
                <a:moveTo>
                  <a:pt x="280324" y="0"/>
                </a:moveTo>
                <a:cubicBezTo>
                  <a:pt x="415036" y="0"/>
                  <a:pt x="463573" y="80126"/>
                  <a:pt x="464564" y="150359"/>
                </a:cubicBezTo>
                <a:cubicBezTo>
                  <a:pt x="478431" y="178056"/>
                  <a:pt x="485365" y="208721"/>
                  <a:pt x="485365" y="240376"/>
                </a:cubicBezTo>
                <a:cubicBezTo>
                  <a:pt x="485365" y="240376"/>
                  <a:pt x="485365" y="240376"/>
                  <a:pt x="485365" y="370950"/>
                </a:cubicBezTo>
                <a:cubicBezTo>
                  <a:pt x="485365" y="371939"/>
                  <a:pt x="485365" y="371939"/>
                  <a:pt x="485365" y="372928"/>
                </a:cubicBezTo>
                <a:cubicBezTo>
                  <a:pt x="485365" y="372928"/>
                  <a:pt x="485365" y="372928"/>
                  <a:pt x="467535" y="458988"/>
                </a:cubicBezTo>
                <a:cubicBezTo>
                  <a:pt x="467535" y="461956"/>
                  <a:pt x="463573" y="464924"/>
                  <a:pt x="460602" y="465913"/>
                </a:cubicBezTo>
                <a:cubicBezTo>
                  <a:pt x="460602" y="465913"/>
                  <a:pt x="460602" y="465913"/>
                  <a:pt x="448715" y="466902"/>
                </a:cubicBezTo>
                <a:cubicBezTo>
                  <a:pt x="448715" y="466902"/>
                  <a:pt x="448715" y="466902"/>
                  <a:pt x="560646" y="559887"/>
                </a:cubicBezTo>
                <a:cubicBezTo>
                  <a:pt x="560646" y="559887"/>
                  <a:pt x="560646" y="559887"/>
                  <a:pt x="549750" y="572746"/>
                </a:cubicBezTo>
                <a:lnTo>
                  <a:pt x="423952" y="468880"/>
                </a:lnTo>
                <a:cubicBezTo>
                  <a:pt x="423952" y="468880"/>
                  <a:pt x="423952" y="468880"/>
                  <a:pt x="383339" y="471848"/>
                </a:cubicBezTo>
                <a:cubicBezTo>
                  <a:pt x="383339" y="471848"/>
                  <a:pt x="383339" y="471848"/>
                  <a:pt x="462582" y="559887"/>
                </a:cubicBezTo>
                <a:cubicBezTo>
                  <a:pt x="462582" y="559887"/>
                  <a:pt x="462582" y="559887"/>
                  <a:pt x="449706" y="571757"/>
                </a:cubicBezTo>
                <a:cubicBezTo>
                  <a:pt x="449706" y="571757"/>
                  <a:pt x="449706" y="571757"/>
                  <a:pt x="361547" y="473826"/>
                </a:cubicBezTo>
                <a:cubicBezTo>
                  <a:pt x="361547" y="473826"/>
                  <a:pt x="361547" y="473826"/>
                  <a:pt x="280324" y="479762"/>
                </a:cubicBezTo>
                <a:cubicBezTo>
                  <a:pt x="279333" y="479762"/>
                  <a:pt x="279333" y="479762"/>
                  <a:pt x="279333" y="479762"/>
                </a:cubicBezTo>
                <a:cubicBezTo>
                  <a:pt x="279333" y="479762"/>
                  <a:pt x="279333" y="479762"/>
                  <a:pt x="199099" y="473826"/>
                </a:cubicBezTo>
                <a:cubicBezTo>
                  <a:pt x="199099" y="473826"/>
                  <a:pt x="199099" y="473826"/>
                  <a:pt x="110940" y="571757"/>
                </a:cubicBezTo>
                <a:cubicBezTo>
                  <a:pt x="110940" y="571757"/>
                  <a:pt x="110940" y="571757"/>
                  <a:pt x="98064" y="559887"/>
                </a:cubicBezTo>
                <a:cubicBezTo>
                  <a:pt x="98064" y="559887"/>
                  <a:pt x="98064" y="559887"/>
                  <a:pt x="177307" y="471848"/>
                </a:cubicBezTo>
                <a:cubicBezTo>
                  <a:pt x="177307" y="471848"/>
                  <a:pt x="177307" y="471848"/>
                  <a:pt x="135703" y="468880"/>
                </a:cubicBezTo>
                <a:cubicBezTo>
                  <a:pt x="135703" y="468880"/>
                  <a:pt x="135703" y="468880"/>
                  <a:pt x="10896" y="572746"/>
                </a:cubicBezTo>
                <a:cubicBezTo>
                  <a:pt x="10896" y="572746"/>
                  <a:pt x="10896" y="572746"/>
                  <a:pt x="0" y="559887"/>
                </a:cubicBezTo>
                <a:cubicBezTo>
                  <a:pt x="0" y="559887"/>
                  <a:pt x="0" y="559887"/>
                  <a:pt x="110940" y="466902"/>
                </a:cubicBezTo>
                <a:cubicBezTo>
                  <a:pt x="110940" y="466902"/>
                  <a:pt x="110940" y="466902"/>
                  <a:pt x="100044" y="465913"/>
                </a:cubicBezTo>
                <a:cubicBezTo>
                  <a:pt x="96082" y="464924"/>
                  <a:pt x="93110" y="461956"/>
                  <a:pt x="92121" y="458988"/>
                </a:cubicBezTo>
                <a:cubicBezTo>
                  <a:pt x="92121" y="458988"/>
                  <a:pt x="92121" y="458988"/>
                  <a:pt x="74290" y="372928"/>
                </a:cubicBezTo>
                <a:cubicBezTo>
                  <a:pt x="74290" y="371939"/>
                  <a:pt x="74290" y="371939"/>
                  <a:pt x="74290" y="370950"/>
                </a:cubicBezTo>
                <a:cubicBezTo>
                  <a:pt x="74290" y="370950"/>
                  <a:pt x="74290" y="370950"/>
                  <a:pt x="74290" y="240376"/>
                </a:cubicBezTo>
                <a:cubicBezTo>
                  <a:pt x="74290" y="208721"/>
                  <a:pt x="82215" y="178056"/>
                  <a:pt x="96082" y="150359"/>
                </a:cubicBezTo>
                <a:cubicBezTo>
                  <a:pt x="97073" y="60342"/>
                  <a:pt x="170373" y="0"/>
                  <a:pt x="2803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0" name="Freeform: Shape 389">
            <a:extLst>
              <a:ext uri="{FF2B5EF4-FFF2-40B4-BE49-F238E27FC236}">
                <a16:creationId xmlns:a16="http://schemas.microsoft.com/office/drawing/2014/main" id="{43489290-C9E7-4847-8EB5-21F56D368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9710" y="5499748"/>
            <a:ext cx="574762" cy="507204"/>
          </a:xfrm>
          <a:custGeom>
            <a:avLst/>
            <a:gdLst>
              <a:gd name="connsiteX0" fmla="*/ 392250 w 574762"/>
              <a:gd name="connsiteY0" fmla="*/ 449728 h 507204"/>
              <a:gd name="connsiteX1" fmla="*/ 392250 w 574762"/>
              <a:gd name="connsiteY1" fmla="*/ 479241 h 507204"/>
              <a:gd name="connsiteX2" fmla="*/ 403162 w 574762"/>
              <a:gd name="connsiteY2" fmla="*/ 490062 h 507204"/>
              <a:gd name="connsiteX3" fmla="*/ 442848 w 574762"/>
              <a:gd name="connsiteY3" fmla="*/ 490062 h 507204"/>
              <a:gd name="connsiteX4" fmla="*/ 453760 w 574762"/>
              <a:gd name="connsiteY4" fmla="*/ 479241 h 507204"/>
              <a:gd name="connsiteX5" fmla="*/ 453760 w 574762"/>
              <a:gd name="connsiteY5" fmla="*/ 449728 h 507204"/>
              <a:gd name="connsiteX6" fmla="*/ 392250 w 574762"/>
              <a:gd name="connsiteY6" fmla="*/ 449728 h 507204"/>
              <a:gd name="connsiteX7" fmla="*/ 124026 w 574762"/>
              <a:gd name="connsiteY7" fmla="*/ 449728 h 507204"/>
              <a:gd name="connsiteX8" fmla="*/ 124026 w 574762"/>
              <a:gd name="connsiteY8" fmla="*/ 479241 h 507204"/>
              <a:gd name="connsiteX9" fmla="*/ 134940 w 574762"/>
              <a:gd name="connsiteY9" fmla="*/ 490062 h 507204"/>
              <a:gd name="connsiteX10" fmla="*/ 174624 w 574762"/>
              <a:gd name="connsiteY10" fmla="*/ 490062 h 507204"/>
              <a:gd name="connsiteX11" fmla="*/ 185538 w 574762"/>
              <a:gd name="connsiteY11" fmla="*/ 479241 h 507204"/>
              <a:gd name="connsiteX12" fmla="*/ 185538 w 574762"/>
              <a:gd name="connsiteY12" fmla="*/ 449728 h 507204"/>
              <a:gd name="connsiteX13" fmla="*/ 124026 w 574762"/>
              <a:gd name="connsiteY13" fmla="*/ 449728 h 507204"/>
              <a:gd name="connsiteX14" fmla="*/ 412418 w 574762"/>
              <a:gd name="connsiteY14" fmla="*/ 352924 h 507204"/>
              <a:gd name="connsiteX15" fmla="*/ 391242 w 574762"/>
              <a:gd name="connsiteY15" fmla="*/ 373596 h 507204"/>
              <a:gd name="connsiteX16" fmla="*/ 412418 w 574762"/>
              <a:gd name="connsiteY16" fmla="*/ 394267 h 507204"/>
              <a:gd name="connsiteX17" fmla="*/ 433594 w 574762"/>
              <a:gd name="connsiteY17" fmla="*/ 373596 h 507204"/>
              <a:gd name="connsiteX18" fmla="*/ 412418 w 574762"/>
              <a:gd name="connsiteY18" fmla="*/ 352924 h 507204"/>
              <a:gd name="connsiteX19" fmla="*/ 162848 w 574762"/>
              <a:gd name="connsiteY19" fmla="*/ 352924 h 507204"/>
              <a:gd name="connsiteX20" fmla="*/ 142178 w 574762"/>
              <a:gd name="connsiteY20" fmla="*/ 373596 h 507204"/>
              <a:gd name="connsiteX21" fmla="*/ 162848 w 574762"/>
              <a:gd name="connsiteY21" fmla="*/ 394267 h 507204"/>
              <a:gd name="connsiteX22" fmla="*/ 183520 w 574762"/>
              <a:gd name="connsiteY22" fmla="*/ 373596 h 507204"/>
              <a:gd name="connsiteX23" fmla="*/ 162848 w 574762"/>
              <a:gd name="connsiteY23" fmla="*/ 352924 h 507204"/>
              <a:gd name="connsiteX24" fmla="*/ 411912 w 574762"/>
              <a:gd name="connsiteY24" fmla="*/ 335782 h 507204"/>
              <a:gd name="connsiteX25" fmla="*/ 449728 w 574762"/>
              <a:gd name="connsiteY25" fmla="*/ 373596 h 507204"/>
              <a:gd name="connsiteX26" fmla="*/ 411912 w 574762"/>
              <a:gd name="connsiteY26" fmla="*/ 411410 h 507204"/>
              <a:gd name="connsiteX27" fmla="*/ 374100 w 574762"/>
              <a:gd name="connsiteY27" fmla="*/ 373596 h 507204"/>
              <a:gd name="connsiteX28" fmla="*/ 411912 w 574762"/>
              <a:gd name="connsiteY28" fmla="*/ 335782 h 507204"/>
              <a:gd name="connsiteX29" fmla="*/ 162848 w 574762"/>
              <a:gd name="connsiteY29" fmla="*/ 335782 h 507204"/>
              <a:gd name="connsiteX30" fmla="*/ 200664 w 574762"/>
              <a:gd name="connsiteY30" fmla="*/ 373596 h 507204"/>
              <a:gd name="connsiteX31" fmla="*/ 162848 w 574762"/>
              <a:gd name="connsiteY31" fmla="*/ 411410 h 507204"/>
              <a:gd name="connsiteX32" fmla="*/ 125036 w 574762"/>
              <a:gd name="connsiteY32" fmla="*/ 373596 h 507204"/>
              <a:gd name="connsiteX33" fmla="*/ 162848 w 574762"/>
              <a:gd name="connsiteY33" fmla="*/ 335782 h 507204"/>
              <a:gd name="connsiteX34" fmla="*/ 335278 w 574762"/>
              <a:gd name="connsiteY34" fmla="*/ 261164 h 507204"/>
              <a:gd name="connsiteX35" fmla="*/ 288390 w 574762"/>
              <a:gd name="connsiteY35" fmla="*/ 290407 h 507204"/>
              <a:gd name="connsiteX36" fmla="*/ 382166 w 574762"/>
              <a:gd name="connsiteY36" fmla="*/ 290407 h 507204"/>
              <a:gd name="connsiteX37" fmla="*/ 335278 w 574762"/>
              <a:gd name="connsiteY37" fmla="*/ 261164 h 507204"/>
              <a:gd name="connsiteX38" fmla="*/ 335782 w 574762"/>
              <a:gd name="connsiteY38" fmla="*/ 159320 h 507204"/>
              <a:gd name="connsiteX39" fmla="*/ 309564 w 574762"/>
              <a:gd name="connsiteY39" fmla="*/ 185537 h 507204"/>
              <a:gd name="connsiteX40" fmla="*/ 335782 w 574762"/>
              <a:gd name="connsiteY40" fmla="*/ 211754 h 507204"/>
              <a:gd name="connsiteX41" fmla="*/ 362000 w 574762"/>
              <a:gd name="connsiteY41" fmla="*/ 185537 h 507204"/>
              <a:gd name="connsiteX42" fmla="*/ 335782 w 574762"/>
              <a:gd name="connsiteY42" fmla="*/ 159320 h 507204"/>
              <a:gd name="connsiteX43" fmla="*/ 335278 w 574762"/>
              <a:gd name="connsiteY43" fmla="*/ 143186 h 507204"/>
              <a:gd name="connsiteX44" fmla="*/ 379142 w 574762"/>
              <a:gd name="connsiteY44" fmla="*/ 186546 h 507204"/>
              <a:gd name="connsiteX45" fmla="*/ 335278 w 574762"/>
              <a:gd name="connsiteY45" fmla="*/ 229905 h 507204"/>
              <a:gd name="connsiteX46" fmla="*/ 291414 w 574762"/>
              <a:gd name="connsiteY46" fmla="*/ 186546 h 507204"/>
              <a:gd name="connsiteX47" fmla="*/ 335278 w 574762"/>
              <a:gd name="connsiteY47" fmla="*/ 143186 h 507204"/>
              <a:gd name="connsiteX48" fmla="*/ 168038 w 574762"/>
              <a:gd name="connsiteY48" fmla="*/ 108901 h 507204"/>
              <a:gd name="connsiteX49" fmla="*/ 148228 w 574762"/>
              <a:gd name="connsiteY49" fmla="*/ 128738 h 507204"/>
              <a:gd name="connsiteX50" fmla="*/ 148228 w 574762"/>
              <a:gd name="connsiteY50" fmla="*/ 290406 h 507204"/>
              <a:gd name="connsiteX51" fmla="*/ 272038 w 574762"/>
              <a:gd name="connsiteY51" fmla="*/ 290406 h 507204"/>
              <a:gd name="connsiteX52" fmla="*/ 335430 w 574762"/>
              <a:gd name="connsiteY52" fmla="*/ 243790 h 507204"/>
              <a:gd name="connsiteX53" fmla="*/ 398818 w 574762"/>
              <a:gd name="connsiteY53" fmla="*/ 290406 h 507204"/>
              <a:gd name="connsiteX54" fmla="*/ 427544 w 574762"/>
              <a:gd name="connsiteY54" fmla="*/ 290406 h 507204"/>
              <a:gd name="connsiteX55" fmla="*/ 427544 w 574762"/>
              <a:gd name="connsiteY55" fmla="*/ 128738 h 507204"/>
              <a:gd name="connsiteX56" fmla="*/ 407734 w 574762"/>
              <a:gd name="connsiteY56" fmla="*/ 108901 h 507204"/>
              <a:gd name="connsiteX57" fmla="*/ 168038 w 574762"/>
              <a:gd name="connsiteY57" fmla="*/ 108901 h 507204"/>
              <a:gd name="connsiteX58" fmla="*/ 526360 w 574762"/>
              <a:gd name="connsiteY58" fmla="*/ 106886 h 507204"/>
              <a:gd name="connsiteX59" fmla="*/ 526360 w 574762"/>
              <a:gd name="connsiteY59" fmla="*/ 175454 h 507204"/>
              <a:gd name="connsiteX60" fmla="*/ 557620 w 574762"/>
              <a:gd name="connsiteY60" fmla="*/ 175454 h 507204"/>
              <a:gd name="connsiteX61" fmla="*/ 557620 w 574762"/>
              <a:gd name="connsiteY61" fmla="*/ 106886 h 507204"/>
              <a:gd name="connsiteX62" fmla="*/ 17142 w 574762"/>
              <a:gd name="connsiteY62" fmla="*/ 106886 h 507204"/>
              <a:gd name="connsiteX63" fmla="*/ 17142 w 574762"/>
              <a:gd name="connsiteY63" fmla="*/ 175454 h 507204"/>
              <a:gd name="connsiteX64" fmla="*/ 48402 w 574762"/>
              <a:gd name="connsiteY64" fmla="*/ 175454 h 507204"/>
              <a:gd name="connsiteX65" fmla="*/ 48402 w 574762"/>
              <a:gd name="connsiteY65" fmla="*/ 106886 h 507204"/>
              <a:gd name="connsiteX66" fmla="*/ 167686 w 574762"/>
              <a:gd name="connsiteY66" fmla="*/ 92768 h 507204"/>
              <a:gd name="connsiteX67" fmla="*/ 407076 w 574762"/>
              <a:gd name="connsiteY67" fmla="*/ 92768 h 507204"/>
              <a:gd name="connsiteX68" fmla="*/ 443676 w 574762"/>
              <a:gd name="connsiteY68" fmla="*/ 129389 h 507204"/>
              <a:gd name="connsiteX69" fmla="*/ 443676 w 574762"/>
              <a:gd name="connsiteY69" fmla="*/ 298640 h 507204"/>
              <a:gd name="connsiteX70" fmla="*/ 434772 w 574762"/>
              <a:gd name="connsiteY70" fmla="*/ 307548 h 507204"/>
              <a:gd name="connsiteX71" fmla="*/ 139000 w 574762"/>
              <a:gd name="connsiteY71" fmla="*/ 307548 h 507204"/>
              <a:gd name="connsiteX72" fmla="*/ 131084 w 574762"/>
              <a:gd name="connsiteY72" fmla="*/ 298640 h 507204"/>
              <a:gd name="connsiteX73" fmla="*/ 131084 w 574762"/>
              <a:gd name="connsiteY73" fmla="*/ 129389 h 507204"/>
              <a:gd name="connsiteX74" fmla="*/ 167686 w 574762"/>
              <a:gd name="connsiteY74" fmla="*/ 92768 h 507204"/>
              <a:gd name="connsiteX75" fmla="*/ 209738 w 574762"/>
              <a:gd name="connsiteY75" fmla="*/ 45376 h 507204"/>
              <a:gd name="connsiteX76" fmla="*/ 363008 w 574762"/>
              <a:gd name="connsiteY76" fmla="*/ 45376 h 507204"/>
              <a:gd name="connsiteX77" fmla="*/ 363008 w 574762"/>
              <a:gd name="connsiteY77" fmla="*/ 63526 h 507204"/>
              <a:gd name="connsiteX78" fmla="*/ 209738 w 574762"/>
              <a:gd name="connsiteY78" fmla="*/ 63526 h 507204"/>
              <a:gd name="connsiteX79" fmla="*/ 292834 w 574762"/>
              <a:gd name="connsiteY79" fmla="*/ 17142 h 507204"/>
              <a:gd name="connsiteX80" fmla="*/ 130510 w 574762"/>
              <a:gd name="connsiteY80" fmla="*/ 43849 h 507204"/>
              <a:gd name="connsiteX81" fmla="*/ 99826 w 574762"/>
              <a:gd name="connsiteY81" fmla="*/ 71546 h 507204"/>
              <a:gd name="connsiteX82" fmla="*/ 99826 w 574762"/>
              <a:gd name="connsiteY82" fmla="*/ 412803 h 507204"/>
              <a:gd name="connsiteX83" fmla="*/ 110714 w 574762"/>
              <a:gd name="connsiteY83" fmla="*/ 432586 h 507204"/>
              <a:gd name="connsiteX84" fmla="*/ 457138 w 574762"/>
              <a:gd name="connsiteY84" fmla="*/ 432586 h 507204"/>
              <a:gd name="connsiteX85" fmla="*/ 475944 w 574762"/>
              <a:gd name="connsiteY85" fmla="*/ 412803 h 507204"/>
              <a:gd name="connsiteX86" fmla="*/ 475944 w 574762"/>
              <a:gd name="connsiteY86" fmla="*/ 71546 h 507204"/>
              <a:gd name="connsiteX87" fmla="*/ 445260 w 574762"/>
              <a:gd name="connsiteY87" fmla="*/ 43849 h 507204"/>
              <a:gd name="connsiteX88" fmla="*/ 292834 w 574762"/>
              <a:gd name="connsiteY88" fmla="*/ 17142 h 507204"/>
              <a:gd name="connsiteX89" fmla="*/ 292822 w 574762"/>
              <a:gd name="connsiteY89" fmla="*/ 0 h 507204"/>
              <a:gd name="connsiteX90" fmla="*/ 452094 w 574762"/>
              <a:gd name="connsiteY90" fmla="*/ 27738 h 507204"/>
              <a:gd name="connsiteX91" fmla="*/ 492654 w 574762"/>
              <a:gd name="connsiteY91" fmla="*/ 71325 h 507204"/>
              <a:gd name="connsiteX92" fmla="*/ 492654 w 574762"/>
              <a:gd name="connsiteY92" fmla="*/ 104016 h 507204"/>
              <a:gd name="connsiteX93" fmla="*/ 509472 w 574762"/>
              <a:gd name="connsiteY93" fmla="*/ 104016 h 507204"/>
              <a:gd name="connsiteX94" fmla="*/ 509472 w 574762"/>
              <a:gd name="connsiteY94" fmla="*/ 98072 h 507204"/>
              <a:gd name="connsiteX95" fmla="*/ 518374 w 574762"/>
              <a:gd name="connsiteY95" fmla="*/ 90147 h 507204"/>
              <a:gd name="connsiteX96" fmla="*/ 566848 w 574762"/>
              <a:gd name="connsiteY96" fmla="*/ 90147 h 507204"/>
              <a:gd name="connsiteX97" fmla="*/ 574762 w 574762"/>
              <a:gd name="connsiteY97" fmla="*/ 98072 h 507204"/>
              <a:gd name="connsiteX98" fmla="*/ 574762 w 574762"/>
              <a:gd name="connsiteY98" fmla="*/ 184258 h 507204"/>
              <a:gd name="connsiteX99" fmla="*/ 566848 w 574762"/>
              <a:gd name="connsiteY99" fmla="*/ 193174 h 507204"/>
              <a:gd name="connsiteX100" fmla="*/ 518374 w 574762"/>
              <a:gd name="connsiteY100" fmla="*/ 193174 h 507204"/>
              <a:gd name="connsiteX101" fmla="*/ 509472 w 574762"/>
              <a:gd name="connsiteY101" fmla="*/ 184258 h 507204"/>
              <a:gd name="connsiteX102" fmla="*/ 509472 w 574762"/>
              <a:gd name="connsiteY102" fmla="*/ 120857 h 507204"/>
              <a:gd name="connsiteX103" fmla="*/ 492654 w 574762"/>
              <a:gd name="connsiteY103" fmla="*/ 120857 h 507204"/>
              <a:gd name="connsiteX104" fmla="*/ 492654 w 574762"/>
              <a:gd name="connsiteY104" fmla="*/ 413094 h 507204"/>
              <a:gd name="connsiteX105" fmla="*/ 470890 w 574762"/>
              <a:gd name="connsiteY105" fmla="*/ 447766 h 507204"/>
              <a:gd name="connsiteX106" fmla="*/ 470890 w 574762"/>
              <a:gd name="connsiteY106" fmla="*/ 479467 h 507204"/>
              <a:gd name="connsiteX107" fmla="*/ 443190 w 574762"/>
              <a:gd name="connsiteY107" fmla="*/ 507204 h 507204"/>
              <a:gd name="connsiteX108" fmla="*/ 403620 w 574762"/>
              <a:gd name="connsiteY108" fmla="*/ 507204 h 507204"/>
              <a:gd name="connsiteX109" fmla="*/ 375920 w 574762"/>
              <a:gd name="connsiteY109" fmla="*/ 479467 h 507204"/>
              <a:gd name="connsiteX110" fmla="*/ 375920 w 574762"/>
              <a:gd name="connsiteY110" fmla="*/ 449748 h 507204"/>
              <a:gd name="connsiteX111" fmla="*/ 202798 w 574762"/>
              <a:gd name="connsiteY111" fmla="*/ 449748 h 507204"/>
              <a:gd name="connsiteX112" fmla="*/ 202798 w 574762"/>
              <a:gd name="connsiteY112" fmla="*/ 479467 h 507204"/>
              <a:gd name="connsiteX113" fmla="*/ 175100 w 574762"/>
              <a:gd name="connsiteY113" fmla="*/ 507204 h 507204"/>
              <a:gd name="connsiteX114" fmla="*/ 135528 w 574762"/>
              <a:gd name="connsiteY114" fmla="*/ 507204 h 507204"/>
              <a:gd name="connsiteX115" fmla="*/ 107830 w 574762"/>
              <a:gd name="connsiteY115" fmla="*/ 479467 h 507204"/>
              <a:gd name="connsiteX116" fmla="*/ 107830 w 574762"/>
              <a:gd name="connsiteY116" fmla="*/ 449748 h 507204"/>
              <a:gd name="connsiteX117" fmla="*/ 82108 w 574762"/>
              <a:gd name="connsiteY117" fmla="*/ 413094 h 507204"/>
              <a:gd name="connsiteX118" fmla="*/ 82108 w 574762"/>
              <a:gd name="connsiteY118" fmla="*/ 120857 h 507204"/>
              <a:gd name="connsiteX119" fmla="*/ 66280 w 574762"/>
              <a:gd name="connsiteY119" fmla="*/ 120857 h 507204"/>
              <a:gd name="connsiteX120" fmla="*/ 66280 w 574762"/>
              <a:gd name="connsiteY120" fmla="*/ 184258 h 507204"/>
              <a:gd name="connsiteX121" fmla="*/ 57376 w 574762"/>
              <a:gd name="connsiteY121" fmla="*/ 193174 h 507204"/>
              <a:gd name="connsiteX122" fmla="*/ 8902 w 574762"/>
              <a:gd name="connsiteY122" fmla="*/ 193174 h 507204"/>
              <a:gd name="connsiteX123" fmla="*/ 0 w 574762"/>
              <a:gd name="connsiteY123" fmla="*/ 184258 h 507204"/>
              <a:gd name="connsiteX124" fmla="*/ 0 w 574762"/>
              <a:gd name="connsiteY124" fmla="*/ 98072 h 507204"/>
              <a:gd name="connsiteX125" fmla="*/ 8902 w 574762"/>
              <a:gd name="connsiteY125" fmla="*/ 90147 h 507204"/>
              <a:gd name="connsiteX126" fmla="*/ 57376 w 574762"/>
              <a:gd name="connsiteY126" fmla="*/ 90147 h 507204"/>
              <a:gd name="connsiteX127" fmla="*/ 66280 w 574762"/>
              <a:gd name="connsiteY127" fmla="*/ 98072 h 507204"/>
              <a:gd name="connsiteX128" fmla="*/ 66280 w 574762"/>
              <a:gd name="connsiteY128" fmla="*/ 104016 h 507204"/>
              <a:gd name="connsiteX129" fmla="*/ 82108 w 574762"/>
              <a:gd name="connsiteY129" fmla="*/ 104016 h 507204"/>
              <a:gd name="connsiteX130" fmla="*/ 82108 w 574762"/>
              <a:gd name="connsiteY130" fmla="*/ 71325 h 507204"/>
              <a:gd name="connsiteX131" fmla="*/ 123656 w 574762"/>
              <a:gd name="connsiteY131" fmla="*/ 27738 h 507204"/>
              <a:gd name="connsiteX132" fmla="*/ 292822 w 574762"/>
              <a:gd name="connsiteY132" fmla="*/ 0 h 507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574762" h="507204">
                <a:moveTo>
                  <a:pt x="392250" y="449728"/>
                </a:moveTo>
                <a:cubicBezTo>
                  <a:pt x="392250" y="449728"/>
                  <a:pt x="392250" y="449728"/>
                  <a:pt x="392250" y="479241"/>
                </a:cubicBezTo>
                <a:cubicBezTo>
                  <a:pt x="392250" y="485143"/>
                  <a:pt x="397212" y="490062"/>
                  <a:pt x="403162" y="490062"/>
                </a:cubicBezTo>
                <a:cubicBezTo>
                  <a:pt x="403162" y="490062"/>
                  <a:pt x="403162" y="490062"/>
                  <a:pt x="442848" y="490062"/>
                </a:cubicBezTo>
                <a:cubicBezTo>
                  <a:pt x="448800" y="490062"/>
                  <a:pt x="453760" y="485143"/>
                  <a:pt x="453760" y="479241"/>
                </a:cubicBezTo>
                <a:cubicBezTo>
                  <a:pt x="453760" y="479241"/>
                  <a:pt x="453760" y="479241"/>
                  <a:pt x="453760" y="449728"/>
                </a:cubicBezTo>
                <a:cubicBezTo>
                  <a:pt x="453760" y="449728"/>
                  <a:pt x="453760" y="449728"/>
                  <a:pt x="392250" y="449728"/>
                </a:cubicBezTo>
                <a:close/>
                <a:moveTo>
                  <a:pt x="124026" y="449728"/>
                </a:moveTo>
                <a:cubicBezTo>
                  <a:pt x="124026" y="449728"/>
                  <a:pt x="124026" y="449728"/>
                  <a:pt x="124026" y="479241"/>
                </a:cubicBezTo>
                <a:cubicBezTo>
                  <a:pt x="124026" y="485143"/>
                  <a:pt x="128988" y="490062"/>
                  <a:pt x="134940" y="490062"/>
                </a:cubicBezTo>
                <a:cubicBezTo>
                  <a:pt x="134940" y="490062"/>
                  <a:pt x="134940" y="490062"/>
                  <a:pt x="174624" y="490062"/>
                </a:cubicBezTo>
                <a:cubicBezTo>
                  <a:pt x="180578" y="490062"/>
                  <a:pt x="185538" y="485143"/>
                  <a:pt x="185538" y="479241"/>
                </a:cubicBezTo>
                <a:lnTo>
                  <a:pt x="185538" y="449728"/>
                </a:lnTo>
                <a:cubicBezTo>
                  <a:pt x="185538" y="449728"/>
                  <a:pt x="185538" y="449728"/>
                  <a:pt x="124026" y="449728"/>
                </a:cubicBezTo>
                <a:close/>
                <a:moveTo>
                  <a:pt x="412418" y="352924"/>
                </a:moveTo>
                <a:cubicBezTo>
                  <a:pt x="400722" y="352924"/>
                  <a:pt x="391242" y="362179"/>
                  <a:pt x="391242" y="373596"/>
                </a:cubicBezTo>
                <a:cubicBezTo>
                  <a:pt x="391242" y="385012"/>
                  <a:pt x="400722" y="394267"/>
                  <a:pt x="412418" y="394267"/>
                </a:cubicBezTo>
                <a:cubicBezTo>
                  <a:pt x="424112" y="394267"/>
                  <a:pt x="433594" y="385012"/>
                  <a:pt x="433594" y="373596"/>
                </a:cubicBezTo>
                <a:cubicBezTo>
                  <a:pt x="433594" y="362179"/>
                  <a:pt x="424112" y="352924"/>
                  <a:pt x="412418" y="352924"/>
                </a:cubicBezTo>
                <a:close/>
                <a:moveTo>
                  <a:pt x="162848" y="352924"/>
                </a:moveTo>
                <a:cubicBezTo>
                  <a:pt x="151432" y="352924"/>
                  <a:pt x="142178" y="362179"/>
                  <a:pt x="142178" y="373596"/>
                </a:cubicBezTo>
                <a:cubicBezTo>
                  <a:pt x="142178" y="385012"/>
                  <a:pt x="151432" y="394267"/>
                  <a:pt x="162848" y="394267"/>
                </a:cubicBezTo>
                <a:cubicBezTo>
                  <a:pt x="174266" y="394267"/>
                  <a:pt x="183520" y="385012"/>
                  <a:pt x="183520" y="373596"/>
                </a:cubicBezTo>
                <a:cubicBezTo>
                  <a:pt x="183520" y="362179"/>
                  <a:pt x="174266" y="352924"/>
                  <a:pt x="162848" y="352924"/>
                </a:cubicBezTo>
                <a:close/>
                <a:moveTo>
                  <a:pt x="411912" y="335782"/>
                </a:moveTo>
                <a:cubicBezTo>
                  <a:pt x="432798" y="335782"/>
                  <a:pt x="449728" y="352712"/>
                  <a:pt x="449728" y="373596"/>
                </a:cubicBezTo>
                <a:cubicBezTo>
                  <a:pt x="449728" y="394481"/>
                  <a:pt x="432798" y="411410"/>
                  <a:pt x="411912" y="411410"/>
                </a:cubicBezTo>
                <a:cubicBezTo>
                  <a:pt x="391030" y="411410"/>
                  <a:pt x="374100" y="394481"/>
                  <a:pt x="374100" y="373596"/>
                </a:cubicBezTo>
                <a:cubicBezTo>
                  <a:pt x="374100" y="352712"/>
                  <a:pt x="391030" y="335782"/>
                  <a:pt x="411912" y="335782"/>
                </a:cubicBezTo>
                <a:close/>
                <a:moveTo>
                  <a:pt x="162848" y="335782"/>
                </a:moveTo>
                <a:cubicBezTo>
                  <a:pt x="183734" y="335782"/>
                  <a:pt x="200664" y="352712"/>
                  <a:pt x="200664" y="373596"/>
                </a:cubicBezTo>
                <a:cubicBezTo>
                  <a:pt x="200664" y="394481"/>
                  <a:pt x="183734" y="411410"/>
                  <a:pt x="162848" y="411410"/>
                </a:cubicBezTo>
                <a:cubicBezTo>
                  <a:pt x="141964" y="411410"/>
                  <a:pt x="125036" y="394481"/>
                  <a:pt x="125036" y="373596"/>
                </a:cubicBezTo>
                <a:cubicBezTo>
                  <a:pt x="125036" y="352712"/>
                  <a:pt x="141964" y="335782"/>
                  <a:pt x="162848" y="335782"/>
                </a:cubicBezTo>
                <a:close/>
                <a:moveTo>
                  <a:pt x="335278" y="261164"/>
                </a:moveTo>
                <a:cubicBezTo>
                  <a:pt x="313330" y="261164"/>
                  <a:pt x="291382" y="270239"/>
                  <a:pt x="288390" y="290407"/>
                </a:cubicBezTo>
                <a:lnTo>
                  <a:pt x="382166" y="290407"/>
                </a:lnTo>
                <a:cubicBezTo>
                  <a:pt x="380172" y="270239"/>
                  <a:pt x="357226" y="261164"/>
                  <a:pt x="335278" y="261164"/>
                </a:cubicBezTo>
                <a:close/>
                <a:moveTo>
                  <a:pt x="335782" y="159320"/>
                </a:moveTo>
                <a:cubicBezTo>
                  <a:pt x="321302" y="159320"/>
                  <a:pt x="309564" y="171057"/>
                  <a:pt x="309564" y="185537"/>
                </a:cubicBezTo>
                <a:cubicBezTo>
                  <a:pt x="309564" y="200017"/>
                  <a:pt x="321302" y="211754"/>
                  <a:pt x="335782" y="211754"/>
                </a:cubicBezTo>
                <a:cubicBezTo>
                  <a:pt x="350262" y="211754"/>
                  <a:pt x="362000" y="200017"/>
                  <a:pt x="362000" y="185537"/>
                </a:cubicBezTo>
                <a:cubicBezTo>
                  <a:pt x="362000" y="171057"/>
                  <a:pt x="350262" y="159320"/>
                  <a:pt x="335782" y="159320"/>
                </a:cubicBezTo>
                <a:close/>
                <a:moveTo>
                  <a:pt x="335278" y="143186"/>
                </a:moveTo>
                <a:cubicBezTo>
                  <a:pt x="359504" y="143186"/>
                  <a:pt x="379142" y="162599"/>
                  <a:pt x="379142" y="186546"/>
                </a:cubicBezTo>
                <a:cubicBezTo>
                  <a:pt x="379142" y="210493"/>
                  <a:pt x="359504" y="229905"/>
                  <a:pt x="335278" y="229905"/>
                </a:cubicBezTo>
                <a:cubicBezTo>
                  <a:pt x="311052" y="229905"/>
                  <a:pt x="291414" y="210493"/>
                  <a:pt x="291414" y="186546"/>
                </a:cubicBezTo>
                <a:cubicBezTo>
                  <a:pt x="291414" y="162599"/>
                  <a:pt x="311052" y="143186"/>
                  <a:pt x="335278" y="143186"/>
                </a:cubicBezTo>
                <a:close/>
                <a:moveTo>
                  <a:pt x="168038" y="108901"/>
                </a:moveTo>
                <a:cubicBezTo>
                  <a:pt x="157142" y="108901"/>
                  <a:pt x="148228" y="117828"/>
                  <a:pt x="148228" y="128738"/>
                </a:cubicBezTo>
                <a:lnTo>
                  <a:pt x="148228" y="290406"/>
                </a:lnTo>
                <a:cubicBezTo>
                  <a:pt x="148228" y="290406"/>
                  <a:pt x="148228" y="290406"/>
                  <a:pt x="272038" y="290406"/>
                </a:cubicBezTo>
                <a:cubicBezTo>
                  <a:pt x="274020" y="262635"/>
                  <a:pt x="299770" y="243790"/>
                  <a:pt x="335430" y="243790"/>
                </a:cubicBezTo>
                <a:cubicBezTo>
                  <a:pt x="372076" y="243790"/>
                  <a:pt x="397828" y="262635"/>
                  <a:pt x="398818" y="290406"/>
                </a:cubicBezTo>
                <a:cubicBezTo>
                  <a:pt x="398818" y="290406"/>
                  <a:pt x="398818" y="290406"/>
                  <a:pt x="427544" y="290406"/>
                </a:cubicBezTo>
                <a:cubicBezTo>
                  <a:pt x="427544" y="290406"/>
                  <a:pt x="427544" y="290406"/>
                  <a:pt x="427544" y="128738"/>
                </a:cubicBezTo>
                <a:cubicBezTo>
                  <a:pt x="427544" y="117828"/>
                  <a:pt x="418628" y="108901"/>
                  <a:pt x="407734" y="108901"/>
                </a:cubicBezTo>
                <a:cubicBezTo>
                  <a:pt x="407734" y="108901"/>
                  <a:pt x="407734" y="108901"/>
                  <a:pt x="168038" y="108901"/>
                </a:cubicBezTo>
                <a:close/>
                <a:moveTo>
                  <a:pt x="526360" y="106886"/>
                </a:moveTo>
                <a:lnTo>
                  <a:pt x="526360" y="175454"/>
                </a:lnTo>
                <a:lnTo>
                  <a:pt x="557620" y="175454"/>
                </a:lnTo>
                <a:lnTo>
                  <a:pt x="557620" y="106886"/>
                </a:lnTo>
                <a:close/>
                <a:moveTo>
                  <a:pt x="17142" y="106886"/>
                </a:moveTo>
                <a:lnTo>
                  <a:pt x="17142" y="175454"/>
                </a:lnTo>
                <a:lnTo>
                  <a:pt x="48402" y="175454"/>
                </a:lnTo>
                <a:lnTo>
                  <a:pt x="48402" y="106886"/>
                </a:lnTo>
                <a:close/>
                <a:moveTo>
                  <a:pt x="167686" y="92768"/>
                </a:moveTo>
                <a:cubicBezTo>
                  <a:pt x="167686" y="92768"/>
                  <a:pt x="167686" y="92768"/>
                  <a:pt x="407076" y="92768"/>
                </a:cubicBezTo>
                <a:cubicBezTo>
                  <a:pt x="426858" y="92768"/>
                  <a:pt x="443676" y="109594"/>
                  <a:pt x="443676" y="129389"/>
                </a:cubicBezTo>
                <a:cubicBezTo>
                  <a:pt x="443676" y="129389"/>
                  <a:pt x="443676" y="129389"/>
                  <a:pt x="443676" y="298640"/>
                </a:cubicBezTo>
                <a:cubicBezTo>
                  <a:pt x="443676" y="303589"/>
                  <a:pt x="439720" y="307548"/>
                  <a:pt x="434772" y="307548"/>
                </a:cubicBezTo>
                <a:cubicBezTo>
                  <a:pt x="434772" y="307548"/>
                  <a:pt x="434772" y="307548"/>
                  <a:pt x="139000" y="307548"/>
                </a:cubicBezTo>
                <a:cubicBezTo>
                  <a:pt x="135040" y="307548"/>
                  <a:pt x="131084" y="303589"/>
                  <a:pt x="131084" y="298640"/>
                </a:cubicBezTo>
                <a:cubicBezTo>
                  <a:pt x="131084" y="298640"/>
                  <a:pt x="131084" y="298640"/>
                  <a:pt x="131084" y="129389"/>
                </a:cubicBezTo>
                <a:cubicBezTo>
                  <a:pt x="131084" y="109594"/>
                  <a:pt x="146912" y="92768"/>
                  <a:pt x="167686" y="92768"/>
                </a:cubicBezTo>
                <a:close/>
                <a:moveTo>
                  <a:pt x="209738" y="45376"/>
                </a:moveTo>
                <a:lnTo>
                  <a:pt x="363008" y="45376"/>
                </a:lnTo>
                <a:lnTo>
                  <a:pt x="363008" y="63526"/>
                </a:lnTo>
                <a:lnTo>
                  <a:pt x="209738" y="63526"/>
                </a:lnTo>
                <a:close/>
                <a:moveTo>
                  <a:pt x="292834" y="17142"/>
                </a:moveTo>
                <a:cubicBezTo>
                  <a:pt x="180000" y="17142"/>
                  <a:pt x="131500" y="42860"/>
                  <a:pt x="130510" y="43849"/>
                </a:cubicBezTo>
                <a:cubicBezTo>
                  <a:pt x="108736" y="52752"/>
                  <a:pt x="99826" y="58686"/>
                  <a:pt x="99826" y="71546"/>
                </a:cubicBezTo>
                <a:cubicBezTo>
                  <a:pt x="99826" y="71546"/>
                  <a:pt x="99826" y="71546"/>
                  <a:pt x="99826" y="412803"/>
                </a:cubicBezTo>
                <a:cubicBezTo>
                  <a:pt x="99826" y="432586"/>
                  <a:pt x="104776" y="432586"/>
                  <a:pt x="110714" y="432586"/>
                </a:cubicBezTo>
                <a:cubicBezTo>
                  <a:pt x="110714" y="432586"/>
                  <a:pt x="110714" y="432586"/>
                  <a:pt x="457138" y="432586"/>
                </a:cubicBezTo>
                <a:cubicBezTo>
                  <a:pt x="466046" y="432586"/>
                  <a:pt x="475944" y="429618"/>
                  <a:pt x="475944" y="412803"/>
                </a:cubicBezTo>
                <a:lnTo>
                  <a:pt x="475944" y="71546"/>
                </a:lnTo>
                <a:cubicBezTo>
                  <a:pt x="475944" y="58686"/>
                  <a:pt x="466046" y="52752"/>
                  <a:pt x="445260" y="43849"/>
                </a:cubicBezTo>
                <a:cubicBezTo>
                  <a:pt x="444270" y="43849"/>
                  <a:pt x="388844" y="17142"/>
                  <a:pt x="292834" y="17142"/>
                </a:cubicBezTo>
                <a:close/>
                <a:moveTo>
                  <a:pt x="292822" y="0"/>
                </a:moveTo>
                <a:cubicBezTo>
                  <a:pt x="392738" y="0"/>
                  <a:pt x="450116" y="26747"/>
                  <a:pt x="452094" y="27738"/>
                </a:cubicBezTo>
                <a:cubicBezTo>
                  <a:pt x="470890" y="36653"/>
                  <a:pt x="492654" y="45569"/>
                  <a:pt x="492654" y="71325"/>
                </a:cubicBezTo>
                <a:cubicBezTo>
                  <a:pt x="492654" y="71325"/>
                  <a:pt x="492654" y="71325"/>
                  <a:pt x="492654" y="104016"/>
                </a:cubicBezTo>
                <a:cubicBezTo>
                  <a:pt x="492654" y="104016"/>
                  <a:pt x="492654" y="104016"/>
                  <a:pt x="509472" y="104016"/>
                </a:cubicBezTo>
                <a:cubicBezTo>
                  <a:pt x="509472" y="104016"/>
                  <a:pt x="509472" y="104016"/>
                  <a:pt x="509472" y="98072"/>
                </a:cubicBezTo>
                <a:cubicBezTo>
                  <a:pt x="509472" y="94110"/>
                  <a:pt x="513428" y="90147"/>
                  <a:pt x="518374" y="90147"/>
                </a:cubicBezTo>
                <a:cubicBezTo>
                  <a:pt x="518374" y="90147"/>
                  <a:pt x="518374" y="90147"/>
                  <a:pt x="566848" y="90147"/>
                </a:cubicBezTo>
                <a:cubicBezTo>
                  <a:pt x="571794" y="90147"/>
                  <a:pt x="574762" y="94110"/>
                  <a:pt x="574762" y="98072"/>
                </a:cubicBezTo>
                <a:cubicBezTo>
                  <a:pt x="574762" y="98072"/>
                  <a:pt x="574762" y="98072"/>
                  <a:pt x="574762" y="184258"/>
                </a:cubicBezTo>
                <a:cubicBezTo>
                  <a:pt x="574762" y="189211"/>
                  <a:pt x="571794" y="193174"/>
                  <a:pt x="566848" y="193174"/>
                </a:cubicBezTo>
                <a:cubicBezTo>
                  <a:pt x="566848" y="193174"/>
                  <a:pt x="566848" y="193174"/>
                  <a:pt x="518374" y="193174"/>
                </a:cubicBezTo>
                <a:cubicBezTo>
                  <a:pt x="513428" y="193174"/>
                  <a:pt x="509472" y="189211"/>
                  <a:pt x="509472" y="184258"/>
                </a:cubicBezTo>
                <a:cubicBezTo>
                  <a:pt x="509472" y="184258"/>
                  <a:pt x="509472" y="184258"/>
                  <a:pt x="509472" y="120857"/>
                </a:cubicBezTo>
                <a:cubicBezTo>
                  <a:pt x="509472" y="120857"/>
                  <a:pt x="509472" y="120857"/>
                  <a:pt x="492654" y="120857"/>
                </a:cubicBezTo>
                <a:cubicBezTo>
                  <a:pt x="492654" y="120857"/>
                  <a:pt x="492654" y="120857"/>
                  <a:pt x="492654" y="413094"/>
                </a:cubicBezTo>
                <a:cubicBezTo>
                  <a:pt x="492654" y="430925"/>
                  <a:pt x="484740" y="442813"/>
                  <a:pt x="470890" y="447766"/>
                </a:cubicBezTo>
                <a:cubicBezTo>
                  <a:pt x="470890" y="447766"/>
                  <a:pt x="470890" y="447766"/>
                  <a:pt x="470890" y="479467"/>
                </a:cubicBezTo>
                <a:cubicBezTo>
                  <a:pt x="470890" y="495317"/>
                  <a:pt x="458028" y="507204"/>
                  <a:pt x="443190" y="507204"/>
                </a:cubicBezTo>
                <a:cubicBezTo>
                  <a:pt x="443190" y="507204"/>
                  <a:pt x="443190" y="507204"/>
                  <a:pt x="403620" y="507204"/>
                </a:cubicBezTo>
                <a:cubicBezTo>
                  <a:pt x="387792" y="507204"/>
                  <a:pt x="375920" y="495317"/>
                  <a:pt x="375920" y="479467"/>
                </a:cubicBezTo>
                <a:cubicBezTo>
                  <a:pt x="375920" y="479467"/>
                  <a:pt x="375920" y="479467"/>
                  <a:pt x="375920" y="449748"/>
                </a:cubicBezTo>
                <a:cubicBezTo>
                  <a:pt x="375920" y="449748"/>
                  <a:pt x="375920" y="449748"/>
                  <a:pt x="202798" y="449748"/>
                </a:cubicBezTo>
                <a:cubicBezTo>
                  <a:pt x="202798" y="449748"/>
                  <a:pt x="202798" y="449748"/>
                  <a:pt x="202798" y="479467"/>
                </a:cubicBezTo>
                <a:cubicBezTo>
                  <a:pt x="202798" y="495317"/>
                  <a:pt x="189938" y="507204"/>
                  <a:pt x="175100" y="507204"/>
                </a:cubicBezTo>
                <a:cubicBezTo>
                  <a:pt x="175100" y="507204"/>
                  <a:pt x="175100" y="507204"/>
                  <a:pt x="135528" y="507204"/>
                </a:cubicBezTo>
                <a:cubicBezTo>
                  <a:pt x="119700" y="507204"/>
                  <a:pt x="107830" y="495317"/>
                  <a:pt x="107830" y="479467"/>
                </a:cubicBezTo>
                <a:cubicBezTo>
                  <a:pt x="107830" y="479467"/>
                  <a:pt x="107830" y="479467"/>
                  <a:pt x="107830" y="449748"/>
                </a:cubicBezTo>
                <a:cubicBezTo>
                  <a:pt x="85076" y="447766"/>
                  <a:pt x="82108" y="428944"/>
                  <a:pt x="82108" y="413094"/>
                </a:cubicBezTo>
                <a:cubicBezTo>
                  <a:pt x="82108" y="413094"/>
                  <a:pt x="82108" y="413094"/>
                  <a:pt x="82108" y="120857"/>
                </a:cubicBezTo>
                <a:cubicBezTo>
                  <a:pt x="82108" y="120857"/>
                  <a:pt x="82108" y="120857"/>
                  <a:pt x="66280" y="120857"/>
                </a:cubicBezTo>
                <a:cubicBezTo>
                  <a:pt x="66280" y="120857"/>
                  <a:pt x="66280" y="120857"/>
                  <a:pt x="66280" y="184258"/>
                </a:cubicBezTo>
                <a:cubicBezTo>
                  <a:pt x="66280" y="189211"/>
                  <a:pt x="62322" y="193174"/>
                  <a:pt x="57376" y="193174"/>
                </a:cubicBezTo>
                <a:cubicBezTo>
                  <a:pt x="57376" y="193174"/>
                  <a:pt x="57376" y="193174"/>
                  <a:pt x="8902" y="193174"/>
                </a:cubicBezTo>
                <a:cubicBezTo>
                  <a:pt x="3956" y="193174"/>
                  <a:pt x="0" y="189211"/>
                  <a:pt x="0" y="184258"/>
                </a:cubicBezTo>
                <a:cubicBezTo>
                  <a:pt x="0" y="184258"/>
                  <a:pt x="0" y="184258"/>
                  <a:pt x="0" y="98072"/>
                </a:cubicBezTo>
                <a:cubicBezTo>
                  <a:pt x="0" y="94110"/>
                  <a:pt x="3956" y="90147"/>
                  <a:pt x="8902" y="90147"/>
                </a:cubicBezTo>
                <a:cubicBezTo>
                  <a:pt x="8902" y="90147"/>
                  <a:pt x="8902" y="90147"/>
                  <a:pt x="57376" y="90147"/>
                </a:cubicBezTo>
                <a:cubicBezTo>
                  <a:pt x="62322" y="90147"/>
                  <a:pt x="66280" y="94110"/>
                  <a:pt x="66280" y="98072"/>
                </a:cubicBezTo>
                <a:cubicBezTo>
                  <a:pt x="66280" y="98072"/>
                  <a:pt x="66280" y="98072"/>
                  <a:pt x="66280" y="104016"/>
                </a:cubicBezTo>
                <a:cubicBezTo>
                  <a:pt x="66280" y="104016"/>
                  <a:pt x="66280" y="104016"/>
                  <a:pt x="82108" y="104016"/>
                </a:cubicBezTo>
                <a:cubicBezTo>
                  <a:pt x="82108" y="104016"/>
                  <a:pt x="82108" y="104016"/>
                  <a:pt x="82108" y="71325"/>
                </a:cubicBezTo>
                <a:cubicBezTo>
                  <a:pt x="82108" y="45569"/>
                  <a:pt x="103872" y="36653"/>
                  <a:pt x="123656" y="27738"/>
                </a:cubicBezTo>
                <a:cubicBezTo>
                  <a:pt x="124646" y="26747"/>
                  <a:pt x="175100" y="0"/>
                  <a:pt x="2928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70" name="Freeform: Shape 369">
            <a:extLst>
              <a:ext uri="{FF2B5EF4-FFF2-40B4-BE49-F238E27FC236}">
                <a16:creationId xmlns:a16="http://schemas.microsoft.com/office/drawing/2014/main" id="{26A74A48-EFAA-4183-BF62-7B36F663E95C}"/>
              </a:ext>
            </a:extLst>
          </p:cNvPr>
          <p:cNvSpPr>
            <a:spLocks/>
          </p:cNvSpPr>
          <p:nvPr/>
        </p:nvSpPr>
        <p:spPr bwMode="auto">
          <a:xfrm>
            <a:off x="3003984" y="2077470"/>
            <a:ext cx="538671" cy="435610"/>
          </a:xfrm>
          <a:custGeom>
            <a:avLst/>
            <a:gdLst>
              <a:gd name="connsiteX0" fmla="*/ 225872 w 538671"/>
              <a:gd name="connsiteY0" fmla="*/ 351917 h 435610"/>
              <a:gd name="connsiteX1" fmla="*/ 225872 w 538671"/>
              <a:gd name="connsiteY1" fmla="*/ 418468 h 435610"/>
              <a:gd name="connsiteX2" fmla="*/ 312591 w 538671"/>
              <a:gd name="connsiteY2" fmla="*/ 418468 h 435610"/>
              <a:gd name="connsiteX3" fmla="*/ 312591 w 538671"/>
              <a:gd name="connsiteY3" fmla="*/ 351917 h 435610"/>
              <a:gd name="connsiteX4" fmla="*/ 300491 w 538671"/>
              <a:gd name="connsiteY4" fmla="*/ 196629 h 435610"/>
              <a:gd name="connsiteX5" fmla="*/ 300491 w 538671"/>
              <a:gd name="connsiteY5" fmla="*/ 278307 h 435610"/>
              <a:gd name="connsiteX6" fmla="*/ 459811 w 538671"/>
              <a:gd name="connsiteY6" fmla="*/ 278307 h 435610"/>
              <a:gd name="connsiteX7" fmla="*/ 452752 w 538671"/>
              <a:gd name="connsiteY7" fmla="*/ 196629 h 435610"/>
              <a:gd name="connsiteX8" fmla="*/ 84703 w 538671"/>
              <a:gd name="connsiteY8" fmla="*/ 196629 h 435610"/>
              <a:gd name="connsiteX9" fmla="*/ 77644 w 538671"/>
              <a:gd name="connsiteY9" fmla="*/ 278307 h 435610"/>
              <a:gd name="connsiteX10" fmla="*/ 235956 w 538671"/>
              <a:gd name="connsiteY10" fmla="*/ 278307 h 435610"/>
              <a:gd name="connsiteX11" fmla="*/ 235956 w 538671"/>
              <a:gd name="connsiteY11" fmla="*/ 196629 h 435610"/>
              <a:gd name="connsiteX12" fmla="*/ 292285 w 538671"/>
              <a:gd name="connsiteY12" fmla="*/ 178479 h 435610"/>
              <a:gd name="connsiteX13" fmla="*/ 461083 w 538671"/>
              <a:gd name="connsiteY13" fmla="*/ 178479 h 435610"/>
              <a:gd name="connsiteX14" fmla="*/ 469026 w 538671"/>
              <a:gd name="connsiteY14" fmla="*/ 186411 h 435610"/>
              <a:gd name="connsiteX15" fmla="*/ 477962 w 538671"/>
              <a:gd name="connsiteY15" fmla="*/ 286543 h 435610"/>
              <a:gd name="connsiteX16" fmla="*/ 475976 w 538671"/>
              <a:gd name="connsiteY16" fmla="*/ 293483 h 435610"/>
              <a:gd name="connsiteX17" fmla="*/ 470018 w 538671"/>
              <a:gd name="connsiteY17" fmla="*/ 296457 h 435610"/>
              <a:gd name="connsiteX18" fmla="*/ 292285 w 538671"/>
              <a:gd name="connsiteY18" fmla="*/ 296457 h 435610"/>
              <a:gd name="connsiteX19" fmla="*/ 283349 w 538671"/>
              <a:gd name="connsiteY19" fmla="*/ 287535 h 435610"/>
              <a:gd name="connsiteX20" fmla="*/ 283349 w 538671"/>
              <a:gd name="connsiteY20" fmla="*/ 187402 h 435610"/>
              <a:gd name="connsiteX21" fmla="*/ 292285 w 538671"/>
              <a:gd name="connsiteY21" fmla="*/ 178479 h 435610"/>
              <a:gd name="connsiteX22" fmla="*/ 78282 w 538671"/>
              <a:gd name="connsiteY22" fmla="*/ 178479 h 435610"/>
              <a:gd name="connsiteX23" fmla="*/ 245216 w 538671"/>
              <a:gd name="connsiteY23" fmla="*/ 178479 h 435610"/>
              <a:gd name="connsiteX24" fmla="*/ 254106 w 538671"/>
              <a:gd name="connsiteY24" fmla="*/ 187402 h 435610"/>
              <a:gd name="connsiteX25" fmla="*/ 254106 w 538671"/>
              <a:gd name="connsiteY25" fmla="*/ 287535 h 435610"/>
              <a:gd name="connsiteX26" fmla="*/ 245216 w 538671"/>
              <a:gd name="connsiteY26" fmla="*/ 296457 h 435610"/>
              <a:gd name="connsiteX27" fmla="*/ 69392 w 538671"/>
              <a:gd name="connsiteY27" fmla="*/ 296457 h 435610"/>
              <a:gd name="connsiteX28" fmla="*/ 62477 w 538671"/>
              <a:gd name="connsiteY28" fmla="*/ 293483 h 435610"/>
              <a:gd name="connsiteX29" fmla="*/ 60502 w 538671"/>
              <a:gd name="connsiteY29" fmla="*/ 286543 h 435610"/>
              <a:gd name="connsiteX30" fmla="*/ 69392 w 538671"/>
              <a:gd name="connsiteY30" fmla="*/ 186411 h 435610"/>
              <a:gd name="connsiteX31" fmla="*/ 78282 w 538671"/>
              <a:gd name="connsiteY31" fmla="*/ 178479 h 435610"/>
              <a:gd name="connsiteX32" fmla="*/ 300491 w 538671"/>
              <a:gd name="connsiteY32" fmla="*/ 65543 h 435610"/>
              <a:gd name="connsiteX33" fmla="*/ 300491 w 538671"/>
              <a:gd name="connsiteY33" fmla="*/ 135120 h 435610"/>
              <a:gd name="connsiteX34" fmla="*/ 446703 w 538671"/>
              <a:gd name="connsiteY34" fmla="*/ 135120 h 435610"/>
              <a:gd name="connsiteX35" fmla="*/ 439644 w 538671"/>
              <a:gd name="connsiteY35" fmla="*/ 65543 h 435610"/>
              <a:gd name="connsiteX36" fmla="*/ 97811 w 538671"/>
              <a:gd name="connsiteY36" fmla="*/ 65543 h 435610"/>
              <a:gd name="connsiteX37" fmla="*/ 90752 w 538671"/>
              <a:gd name="connsiteY37" fmla="*/ 134111 h 435610"/>
              <a:gd name="connsiteX38" fmla="*/ 236964 w 538671"/>
              <a:gd name="connsiteY38" fmla="*/ 134111 h 435610"/>
              <a:gd name="connsiteX39" fmla="*/ 236964 w 538671"/>
              <a:gd name="connsiteY39" fmla="*/ 65543 h 435610"/>
              <a:gd name="connsiteX40" fmla="*/ 292275 w 538671"/>
              <a:gd name="connsiteY40" fmla="*/ 48401 h 435610"/>
              <a:gd name="connsiteX41" fmla="*/ 447992 w 538671"/>
              <a:gd name="connsiteY41" fmla="*/ 48401 h 435610"/>
              <a:gd name="connsiteX42" fmla="*/ 456918 w 538671"/>
              <a:gd name="connsiteY42" fmla="*/ 56313 h 435610"/>
              <a:gd name="connsiteX43" fmla="*/ 464853 w 538671"/>
              <a:gd name="connsiteY43" fmla="*/ 142352 h 435610"/>
              <a:gd name="connsiteX44" fmla="*/ 462869 w 538671"/>
              <a:gd name="connsiteY44" fmla="*/ 149275 h 435610"/>
              <a:gd name="connsiteX45" fmla="*/ 455927 w 538671"/>
              <a:gd name="connsiteY45" fmla="*/ 151253 h 435610"/>
              <a:gd name="connsiteX46" fmla="*/ 292275 w 538671"/>
              <a:gd name="connsiteY46" fmla="*/ 151253 h 435610"/>
              <a:gd name="connsiteX47" fmla="*/ 283349 w 538671"/>
              <a:gd name="connsiteY47" fmla="*/ 143341 h 435610"/>
              <a:gd name="connsiteX48" fmla="*/ 283349 w 538671"/>
              <a:gd name="connsiteY48" fmla="*/ 57302 h 435610"/>
              <a:gd name="connsiteX49" fmla="*/ 292275 w 538671"/>
              <a:gd name="connsiteY49" fmla="*/ 48401 h 435610"/>
              <a:gd name="connsiteX50" fmla="*/ 89463 w 538671"/>
              <a:gd name="connsiteY50" fmla="*/ 48401 h 435610"/>
              <a:gd name="connsiteX51" fmla="*/ 245180 w 538671"/>
              <a:gd name="connsiteY51" fmla="*/ 48401 h 435610"/>
              <a:gd name="connsiteX52" fmla="*/ 254106 w 538671"/>
              <a:gd name="connsiteY52" fmla="*/ 57300 h 435610"/>
              <a:gd name="connsiteX53" fmla="*/ 254106 w 538671"/>
              <a:gd name="connsiteY53" fmla="*/ 142335 h 435610"/>
              <a:gd name="connsiteX54" fmla="*/ 245180 w 538671"/>
              <a:gd name="connsiteY54" fmla="*/ 150245 h 435610"/>
              <a:gd name="connsiteX55" fmla="*/ 81528 w 538671"/>
              <a:gd name="connsiteY55" fmla="*/ 150245 h 435610"/>
              <a:gd name="connsiteX56" fmla="*/ 74586 w 538671"/>
              <a:gd name="connsiteY56" fmla="*/ 148268 h 435610"/>
              <a:gd name="connsiteX57" fmla="*/ 72602 w 538671"/>
              <a:gd name="connsiteY57" fmla="*/ 141346 h 435610"/>
              <a:gd name="connsiteX58" fmla="*/ 80537 w 538671"/>
              <a:gd name="connsiteY58" fmla="*/ 56311 h 435610"/>
              <a:gd name="connsiteX59" fmla="*/ 89463 w 538671"/>
              <a:gd name="connsiteY59" fmla="*/ 48401 h 435610"/>
              <a:gd name="connsiteX60" fmla="*/ 60709 w 538671"/>
              <a:gd name="connsiteY60" fmla="*/ 17142 h 435610"/>
              <a:gd name="connsiteX61" fmla="*/ 46841 w 538671"/>
              <a:gd name="connsiteY61" fmla="*/ 26048 h 435610"/>
              <a:gd name="connsiteX62" fmla="*/ 17124 w 538671"/>
              <a:gd name="connsiteY62" fmla="*/ 321911 h 435610"/>
              <a:gd name="connsiteX63" fmla="*/ 19105 w 538671"/>
              <a:gd name="connsiteY63" fmla="*/ 329828 h 435610"/>
              <a:gd name="connsiteX64" fmla="*/ 30002 w 538671"/>
              <a:gd name="connsiteY64" fmla="*/ 334775 h 435610"/>
              <a:gd name="connsiteX65" fmla="*/ 507453 w 538671"/>
              <a:gd name="connsiteY65" fmla="*/ 334775 h 435610"/>
              <a:gd name="connsiteX66" fmla="*/ 518349 w 538671"/>
              <a:gd name="connsiteY66" fmla="*/ 329828 h 435610"/>
              <a:gd name="connsiteX67" fmla="*/ 520331 w 538671"/>
              <a:gd name="connsiteY67" fmla="*/ 321911 h 435610"/>
              <a:gd name="connsiteX68" fmla="*/ 490613 w 538671"/>
              <a:gd name="connsiteY68" fmla="*/ 26048 h 435610"/>
              <a:gd name="connsiteX69" fmla="*/ 476745 w 538671"/>
              <a:gd name="connsiteY69" fmla="*/ 17142 h 435610"/>
              <a:gd name="connsiteX70" fmla="*/ 60709 w 538671"/>
              <a:gd name="connsiteY70" fmla="*/ 17142 h 435610"/>
              <a:gd name="connsiteX71" fmla="*/ 61371 w 538671"/>
              <a:gd name="connsiteY71" fmla="*/ 0 h 435610"/>
              <a:gd name="connsiteX72" fmla="*/ 477111 w 538671"/>
              <a:gd name="connsiteY72" fmla="*/ 0 h 435610"/>
              <a:gd name="connsiteX73" fmla="*/ 507796 w 538671"/>
              <a:gd name="connsiteY73" fmla="*/ 23760 h 435610"/>
              <a:gd name="connsiteX74" fmla="*/ 538482 w 538671"/>
              <a:gd name="connsiteY74" fmla="*/ 319778 h 435610"/>
              <a:gd name="connsiteX75" fmla="*/ 531553 w 538671"/>
              <a:gd name="connsiteY75" fmla="*/ 341558 h 435610"/>
              <a:gd name="connsiteX76" fmla="*/ 507796 w 538671"/>
              <a:gd name="connsiteY76" fmla="*/ 351458 h 435610"/>
              <a:gd name="connsiteX77" fmla="*/ 329622 w 538671"/>
              <a:gd name="connsiteY77" fmla="*/ 351458 h 435610"/>
              <a:gd name="connsiteX78" fmla="*/ 329622 w 538671"/>
              <a:gd name="connsiteY78" fmla="*/ 418780 h 435610"/>
              <a:gd name="connsiteX79" fmla="*/ 372186 w 538671"/>
              <a:gd name="connsiteY79" fmla="*/ 418780 h 435610"/>
              <a:gd name="connsiteX80" fmla="*/ 372186 w 538671"/>
              <a:gd name="connsiteY80" fmla="*/ 435610 h 435610"/>
              <a:gd name="connsiteX81" fmla="*/ 329622 w 538671"/>
              <a:gd name="connsiteY81" fmla="*/ 435610 h 435610"/>
              <a:gd name="connsiteX82" fmla="*/ 208860 w 538671"/>
              <a:gd name="connsiteY82" fmla="*/ 435610 h 435610"/>
              <a:gd name="connsiteX83" fmla="*/ 161347 w 538671"/>
              <a:gd name="connsiteY83" fmla="*/ 435610 h 435610"/>
              <a:gd name="connsiteX84" fmla="*/ 161347 w 538671"/>
              <a:gd name="connsiteY84" fmla="*/ 418780 h 435610"/>
              <a:gd name="connsiteX85" fmla="*/ 208860 w 538671"/>
              <a:gd name="connsiteY85" fmla="*/ 418780 h 435610"/>
              <a:gd name="connsiteX86" fmla="*/ 208860 w 538671"/>
              <a:gd name="connsiteY86" fmla="*/ 351458 h 435610"/>
              <a:gd name="connsiteX87" fmla="*/ 30686 w 538671"/>
              <a:gd name="connsiteY87" fmla="*/ 351458 h 435610"/>
              <a:gd name="connsiteX88" fmla="*/ 6929 w 538671"/>
              <a:gd name="connsiteY88" fmla="*/ 341558 h 435610"/>
              <a:gd name="connsiteX89" fmla="*/ 0 w 538671"/>
              <a:gd name="connsiteY89" fmla="*/ 319778 h 435610"/>
              <a:gd name="connsiteX90" fmla="*/ 30686 w 538671"/>
              <a:gd name="connsiteY90" fmla="*/ 23760 h 435610"/>
              <a:gd name="connsiteX91" fmla="*/ 61371 w 538671"/>
              <a:gd name="connsiteY91" fmla="*/ 0 h 43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38671" h="435610">
                <a:moveTo>
                  <a:pt x="225872" y="351917"/>
                </a:moveTo>
                <a:lnTo>
                  <a:pt x="225872" y="418468"/>
                </a:lnTo>
                <a:lnTo>
                  <a:pt x="312591" y="418468"/>
                </a:lnTo>
                <a:lnTo>
                  <a:pt x="312591" y="351917"/>
                </a:lnTo>
                <a:close/>
                <a:moveTo>
                  <a:pt x="300491" y="196629"/>
                </a:moveTo>
                <a:lnTo>
                  <a:pt x="300491" y="278307"/>
                </a:lnTo>
                <a:lnTo>
                  <a:pt x="459811" y="278307"/>
                </a:lnTo>
                <a:lnTo>
                  <a:pt x="452752" y="196629"/>
                </a:lnTo>
                <a:close/>
                <a:moveTo>
                  <a:pt x="84703" y="196629"/>
                </a:moveTo>
                <a:lnTo>
                  <a:pt x="77644" y="278307"/>
                </a:lnTo>
                <a:lnTo>
                  <a:pt x="235956" y="278307"/>
                </a:lnTo>
                <a:lnTo>
                  <a:pt x="235956" y="196629"/>
                </a:lnTo>
                <a:close/>
                <a:moveTo>
                  <a:pt x="292285" y="178479"/>
                </a:moveTo>
                <a:cubicBezTo>
                  <a:pt x="292285" y="178479"/>
                  <a:pt x="292285" y="178479"/>
                  <a:pt x="461083" y="178479"/>
                </a:cubicBezTo>
                <a:cubicBezTo>
                  <a:pt x="465054" y="178479"/>
                  <a:pt x="469026" y="182445"/>
                  <a:pt x="469026" y="186411"/>
                </a:cubicBezTo>
                <a:cubicBezTo>
                  <a:pt x="469026" y="186411"/>
                  <a:pt x="469026" y="186411"/>
                  <a:pt x="477962" y="286543"/>
                </a:cubicBezTo>
                <a:cubicBezTo>
                  <a:pt x="477962" y="289517"/>
                  <a:pt x="477962" y="291500"/>
                  <a:pt x="475976" y="293483"/>
                </a:cubicBezTo>
                <a:cubicBezTo>
                  <a:pt x="473990" y="295466"/>
                  <a:pt x="472005" y="296457"/>
                  <a:pt x="470018" y="296457"/>
                </a:cubicBezTo>
                <a:cubicBezTo>
                  <a:pt x="470018" y="296457"/>
                  <a:pt x="470018" y="296457"/>
                  <a:pt x="292285" y="296457"/>
                </a:cubicBezTo>
                <a:cubicBezTo>
                  <a:pt x="287321" y="296457"/>
                  <a:pt x="283349" y="292492"/>
                  <a:pt x="283349" y="287535"/>
                </a:cubicBezTo>
                <a:cubicBezTo>
                  <a:pt x="283349" y="287535"/>
                  <a:pt x="283349" y="287535"/>
                  <a:pt x="283349" y="187402"/>
                </a:cubicBezTo>
                <a:cubicBezTo>
                  <a:pt x="283349" y="182445"/>
                  <a:pt x="287321" y="178479"/>
                  <a:pt x="292285" y="178479"/>
                </a:cubicBezTo>
                <a:close/>
                <a:moveTo>
                  <a:pt x="78282" y="178479"/>
                </a:moveTo>
                <a:cubicBezTo>
                  <a:pt x="78282" y="178479"/>
                  <a:pt x="78282" y="178479"/>
                  <a:pt x="245216" y="178479"/>
                </a:cubicBezTo>
                <a:cubicBezTo>
                  <a:pt x="250155" y="178479"/>
                  <a:pt x="254106" y="182445"/>
                  <a:pt x="254106" y="187402"/>
                </a:cubicBezTo>
                <a:cubicBezTo>
                  <a:pt x="254106" y="187402"/>
                  <a:pt x="254106" y="187402"/>
                  <a:pt x="254106" y="287535"/>
                </a:cubicBezTo>
                <a:cubicBezTo>
                  <a:pt x="254106" y="292492"/>
                  <a:pt x="250155" y="296457"/>
                  <a:pt x="245216" y="296457"/>
                </a:cubicBezTo>
                <a:cubicBezTo>
                  <a:pt x="245216" y="296457"/>
                  <a:pt x="245216" y="296457"/>
                  <a:pt x="69392" y="296457"/>
                </a:cubicBezTo>
                <a:cubicBezTo>
                  <a:pt x="66429" y="296457"/>
                  <a:pt x="64453" y="295466"/>
                  <a:pt x="62477" y="293483"/>
                </a:cubicBezTo>
                <a:cubicBezTo>
                  <a:pt x="60502" y="291500"/>
                  <a:pt x="60502" y="289517"/>
                  <a:pt x="60502" y="286543"/>
                </a:cubicBezTo>
                <a:cubicBezTo>
                  <a:pt x="60502" y="286543"/>
                  <a:pt x="60502" y="286543"/>
                  <a:pt x="69392" y="186411"/>
                </a:cubicBezTo>
                <a:cubicBezTo>
                  <a:pt x="69392" y="182445"/>
                  <a:pt x="73343" y="178479"/>
                  <a:pt x="78282" y="178479"/>
                </a:cubicBezTo>
                <a:close/>
                <a:moveTo>
                  <a:pt x="300491" y="65543"/>
                </a:moveTo>
                <a:lnTo>
                  <a:pt x="300491" y="135120"/>
                </a:lnTo>
                <a:lnTo>
                  <a:pt x="446703" y="135120"/>
                </a:lnTo>
                <a:lnTo>
                  <a:pt x="439644" y="65543"/>
                </a:lnTo>
                <a:close/>
                <a:moveTo>
                  <a:pt x="97811" y="65543"/>
                </a:moveTo>
                <a:lnTo>
                  <a:pt x="90752" y="134111"/>
                </a:lnTo>
                <a:lnTo>
                  <a:pt x="236964" y="134111"/>
                </a:lnTo>
                <a:lnTo>
                  <a:pt x="236964" y="65543"/>
                </a:lnTo>
                <a:close/>
                <a:moveTo>
                  <a:pt x="292275" y="48401"/>
                </a:moveTo>
                <a:cubicBezTo>
                  <a:pt x="292275" y="48401"/>
                  <a:pt x="292275" y="48401"/>
                  <a:pt x="447992" y="48401"/>
                </a:cubicBezTo>
                <a:cubicBezTo>
                  <a:pt x="452951" y="48401"/>
                  <a:pt x="456918" y="51368"/>
                  <a:pt x="456918" y="56313"/>
                </a:cubicBezTo>
                <a:cubicBezTo>
                  <a:pt x="456918" y="56313"/>
                  <a:pt x="456918" y="56313"/>
                  <a:pt x="464853" y="142352"/>
                </a:cubicBezTo>
                <a:cubicBezTo>
                  <a:pt x="464853" y="144330"/>
                  <a:pt x="463861" y="147297"/>
                  <a:pt x="462869" y="149275"/>
                </a:cubicBezTo>
                <a:cubicBezTo>
                  <a:pt x="460886" y="150264"/>
                  <a:pt x="458902" y="151253"/>
                  <a:pt x="455927" y="151253"/>
                </a:cubicBezTo>
                <a:cubicBezTo>
                  <a:pt x="455927" y="151253"/>
                  <a:pt x="455927" y="151253"/>
                  <a:pt x="292275" y="151253"/>
                </a:cubicBezTo>
                <a:cubicBezTo>
                  <a:pt x="287316" y="151253"/>
                  <a:pt x="283349" y="148286"/>
                  <a:pt x="283349" y="143341"/>
                </a:cubicBezTo>
                <a:cubicBezTo>
                  <a:pt x="283349" y="143341"/>
                  <a:pt x="283349" y="143341"/>
                  <a:pt x="283349" y="57302"/>
                </a:cubicBezTo>
                <a:cubicBezTo>
                  <a:pt x="283349" y="52357"/>
                  <a:pt x="287316" y="48401"/>
                  <a:pt x="292275" y="48401"/>
                </a:cubicBezTo>
                <a:close/>
                <a:moveTo>
                  <a:pt x="89463" y="48401"/>
                </a:moveTo>
                <a:cubicBezTo>
                  <a:pt x="89463" y="48401"/>
                  <a:pt x="89463" y="48401"/>
                  <a:pt x="245180" y="48401"/>
                </a:cubicBezTo>
                <a:cubicBezTo>
                  <a:pt x="250139" y="48401"/>
                  <a:pt x="254106" y="52356"/>
                  <a:pt x="254106" y="57300"/>
                </a:cubicBezTo>
                <a:cubicBezTo>
                  <a:pt x="254106" y="57300"/>
                  <a:pt x="254106" y="57300"/>
                  <a:pt x="254106" y="142335"/>
                </a:cubicBezTo>
                <a:cubicBezTo>
                  <a:pt x="254106" y="147279"/>
                  <a:pt x="250139" y="150245"/>
                  <a:pt x="245180" y="150245"/>
                </a:cubicBezTo>
                <a:cubicBezTo>
                  <a:pt x="245180" y="150245"/>
                  <a:pt x="245180" y="150245"/>
                  <a:pt x="81528" y="150245"/>
                </a:cubicBezTo>
                <a:cubicBezTo>
                  <a:pt x="78553" y="150245"/>
                  <a:pt x="76569" y="149256"/>
                  <a:pt x="74586" y="148268"/>
                </a:cubicBezTo>
                <a:cubicBezTo>
                  <a:pt x="73594" y="146290"/>
                  <a:pt x="72602" y="143323"/>
                  <a:pt x="72602" y="141346"/>
                </a:cubicBezTo>
                <a:cubicBezTo>
                  <a:pt x="72602" y="141346"/>
                  <a:pt x="72602" y="141346"/>
                  <a:pt x="80537" y="56311"/>
                </a:cubicBezTo>
                <a:cubicBezTo>
                  <a:pt x="81528" y="51367"/>
                  <a:pt x="84504" y="48401"/>
                  <a:pt x="89463" y="48401"/>
                </a:cubicBezTo>
                <a:close/>
                <a:moveTo>
                  <a:pt x="60709" y="17142"/>
                </a:moveTo>
                <a:cubicBezTo>
                  <a:pt x="53775" y="17142"/>
                  <a:pt x="47832" y="22090"/>
                  <a:pt x="46841" y="26048"/>
                </a:cubicBezTo>
                <a:cubicBezTo>
                  <a:pt x="46841" y="26048"/>
                  <a:pt x="46841" y="26048"/>
                  <a:pt x="17124" y="321911"/>
                </a:cubicBezTo>
                <a:cubicBezTo>
                  <a:pt x="16134" y="325870"/>
                  <a:pt x="18115" y="328838"/>
                  <a:pt x="19105" y="329828"/>
                </a:cubicBezTo>
                <a:cubicBezTo>
                  <a:pt x="22077" y="332796"/>
                  <a:pt x="25049" y="334775"/>
                  <a:pt x="30002" y="334775"/>
                </a:cubicBezTo>
                <a:cubicBezTo>
                  <a:pt x="30002" y="334775"/>
                  <a:pt x="30002" y="334775"/>
                  <a:pt x="507453" y="334775"/>
                </a:cubicBezTo>
                <a:cubicBezTo>
                  <a:pt x="512406" y="334775"/>
                  <a:pt x="515377" y="332796"/>
                  <a:pt x="518349" y="329828"/>
                </a:cubicBezTo>
                <a:cubicBezTo>
                  <a:pt x="519340" y="328838"/>
                  <a:pt x="521321" y="325870"/>
                  <a:pt x="520331" y="321911"/>
                </a:cubicBezTo>
                <a:cubicBezTo>
                  <a:pt x="520331" y="321911"/>
                  <a:pt x="520331" y="321911"/>
                  <a:pt x="490613" y="26048"/>
                </a:cubicBezTo>
                <a:cubicBezTo>
                  <a:pt x="489623" y="22090"/>
                  <a:pt x="484670" y="17142"/>
                  <a:pt x="476745" y="17142"/>
                </a:cubicBezTo>
                <a:cubicBezTo>
                  <a:pt x="476745" y="17142"/>
                  <a:pt x="476745" y="17142"/>
                  <a:pt x="60709" y="17142"/>
                </a:cubicBezTo>
                <a:close/>
                <a:moveTo>
                  <a:pt x="61371" y="0"/>
                </a:moveTo>
                <a:cubicBezTo>
                  <a:pt x="61371" y="0"/>
                  <a:pt x="61371" y="0"/>
                  <a:pt x="477111" y="0"/>
                </a:cubicBezTo>
                <a:cubicBezTo>
                  <a:pt x="492948" y="0"/>
                  <a:pt x="506806" y="9900"/>
                  <a:pt x="507796" y="23760"/>
                </a:cubicBezTo>
                <a:cubicBezTo>
                  <a:pt x="507796" y="23760"/>
                  <a:pt x="507796" y="23760"/>
                  <a:pt x="538482" y="319778"/>
                </a:cubicBezTo>
                <a:cubicBezTo>
                  <a:pt x="539471" y="327698"/>
                  <a:pt x="536502" y="335618"/>
                  <a:pt x="531553" y="341558"/>
                </a:cubicBezTo>
                <a:cubicBezTo>
                  <a:pt x="525613" y="347498"/>
                  <a:pt x="516704" y="351458"/>
                  <a:pt x="507796" y="351458"/>
                </a:cubicBezTo>
                <a:cubicBezTo>
                  <a:pt x="507796" y="351458"/>
                  <a:pt x="507796" y="351458"/>
                  <a:pt x="329622" y="351458"/>
                </a:cubicBezTo>
                <a:cubicBezTo>
                  <a:pt x="329622" y="351458"/>
                  <a:pt x="329622" y="351458"/>
                  <a:pt x="329622" y="418780"/>
                </a:cubicBezTo>
                <a:cubicBezTo>
                  <a:pt x="329622" y="418780"/>
                  <a:pt x="329622" y="418780"/>
                  <a:pt x="372186" y="418780"/>
                </a:cubicBezTo>
                <a:cubicBezTo>
                  <a:pt x="372186" y="418780"/>
                  <a:pt x="372186" y="418780"/>
                  <a:pt x="372186" y="435610"/>
                </a:cubicBezTo>
                <a:cubicBezTo>
                  <a:pt x="372186" y="435610"/>
                  <a:pt x="372186" y="435610"/>
                  <a:pt x="329622" y="435610"/>
                </a:cubicBezTo>
                <a:cubicBezTo>
                  <a:pt x="329622" y="435610"/>
                  <a:pt x="329622" y="435610"/>
                  <a:pt x="208860" y="435610"/>
                </a:cubicBezTo>
                <a:cubicBezTo>
                  <a:pt x="208860" y="435610"/>
                  <a:pt x="208860" y="435610"/>
                  <a:pt x="161347" y="435610"/>
                </a:cubicBezTo>
                <a:cubicBezTo>
                  <a:pt x="161347" y="435610"/>
                  <a:pt x="161347" y="435610"/>
                  <a:pt x="161347" y="418780"/>
                </a:cubicBezTo>
                <a:cubicBezTo>
                  <a:pt x="161347" y="418780"/>
                  <a:pt x="161347" y="418780"/>
                  <a:pt x="208860" y="418780"/>
                </a:cubicBezTo>
                <a:cubicBezTo>
                  <a:pt x="208860" y="418780"/>
                  <a:pt x="208860" y="418780"/>
                  <a:pt x="208860" y="351458"/>
                </a:cubicBezTo>
                <a:cubicBezTo>
                  <a:pt x="208860" y="351458"/>
                  <a:pt x="208860" y="351458"/>
                  <a:pt x="30686" y="351458"/>
                </a:cubicBezTo>
                <a:cubicBezTo>
                  <a:pt x="21777" y="351458"/>
                  <a:pt x="12868" y="347498"/>
                  <a:pt x="6929" y="341558"/>
                </a:cubicBezTo>
                <a:cubicBezTo>
                  <a:pt x="1980" y="335618"/>
                  <a:pt x="0" y="327698"/>
                  <a:pt x="0" y="319778"/>
                </a:cubicBezTo>
                <a:cubicBezTo>
                  <a:pt x="0" y="319778"/>
                  <a:pt x="0" y="319778"/>
                  <a:pt x="30686" y="23760"/>
                </a:cubicBezTo>
                <a:cubicBezTo>
                  <a:pt x="31675" y="9900"/>
                  <a:pt x="45533" y="0"/>
                  <a:pt x="613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71" name="Freeform: Shape 370">
            <a:extLst>
              <a:ext uri="{FF2B5EF4-FFF2-40B4-BE49-F238E27FC236}">
                <a16:creationId xmlns:a16="http://schemas.microsoft.com/office/drawing/2014/main" id="{CF8A893D-5CB8-4E71-94F3-8D3846692C83}"/>
              </a:ext>
            </a:extLst>
          </p:cNvPr>
          <p:cNvSpPr>
            <a:spLocks/>
          </p:cNvSpPr>
          <p:nvPr/>
        </p:nvSpPr>
        <p:spPr bwMode="auto">
          <a:xfrm>
            <a:off x="6742238" y="2020242"/>
            <a:ext cx="587193" cy="550067"/>
          </a:xfrm>
          <a:custGeom>
            <a:avLst/>
            <a:gdLst>
              <a:gd name="connsiteX0" fmla="*/ 339077 w 587193"/>
              <a:gd name="connsiteY0" fmla="*/ 320162 h 550067"/>
              <a:gd name="connsiteX1" fmla="*/ 339077 w 587193"/>
              <a:gd name="connsiteY1" fmla="*/ 449231 h 550067"/>
              <a:gd name="connsiteX2" fmla="*/ 416721 w 587193"/>
              <a:gd name="connsiteY2" fmla="*/ 449231 h 550067"/>
              <a:gd name="connsiteX3" fmla="*/ 416721 w 587193"/>
              <a:gd name="connsiteY3" fmla="*/ 320162 h 550067"/>
              <a:gd name="connsiteX4" fmla="*/ 188832 w 587193"/>
              <a:gd name="connsiteY4" fmla="*/ 243527 h 550067"/>
              <a:gd name="connsiteX5" fmla="*/ 188832 w 587193"/>
              <a:gd name="connsiteY5" fmla="*/ 311087 h 550067"/>
              <a:gd name="connsiteX6" fmla="*/ 255384 w 587193"/>
              <a:gd name="connsiteY6" fmla="*/ 311087 h 550067"/>
              <a:gd name="connsiteX7" fmla="*/ 255384 w 587193"/>
              <a:gd name="connsiteY7" fmla="*/ 243527 h 550067"/>
              <a:gd name="connsiteX8" fmla="*/ 179599 w 587193"/>
              <a:gd name="connsiteY8" fmla="*/ 227393 h 550067"/>
              <a:gd name="connsiteX9" fmla="*/ 263629 w 587193"/>
              <a:gd name="connsiteY9" fmla="*/ 227393 h 550067"/>
              <a:gd name="connsiteX10" fmla="*/ 272526 w 587193"/>
              <a:gd name="connsiteY10" fmla="*/ 236290 h 550067"/>
              <a:gd name="connsiteX11" fmla="*/ 272526 w 587193"/>
              <a:gd name="connsiteY11" fmla="*/ 319332 h 550067"/>
              <a:gd name="connsiteX12" fmla="*/ 263629 w 587193"/>
              <a:gd name="connsiteY12" fmla="*/ 328229 h 550067"/>
              <a:gd name="connsiteX13" fmla="*/ 179599 w 587193"/>
              <a:gd name="connsiteY13" fmla="*/ 328229 h 550067"/>
              <a:gd name="connsiteX14" fmla="*/ 171690 w 587193"/>
              <a:gd name="connsiteY14" fmla="*/ 319332 h 550067"/>
              <a:gd name="connsiteX15" fmla="*/ 171690 w 587193"/>
              <a:gd name="connsiteY15" fmla="*/ 236290 h 550067"/>
              <a:gd name="connsiteX16" fmla="*/ 179599 w 587193"/>
              <a:gd name="connsiteY16" fmla="*/ 227393 h 550067"/>
              <a:gd name="connsiteX17" fmla="*/ 300265 w 587193"/>
              <a:gd name="connsiteY17" fmla="*/ 103365 h 550067"/>
              <a:gd name="connsiteX18" fmla="*/ 114214 w 587193"/>
              <a:gd name="connsiteY18" fmla="*/ 236162 h 550067"/>
              <a:gd name="connsiteX19" fmla="*/ 114214 w 587193"/>
              <a:gd name="connsiteY19" fmla="*/ 349139 h 550067"/>
              <a:gd name="connsiteX20" fmla="*/ 181510 w 587193"/>
              <a:gd name="connsiteY20" fmla="*/ 364995 h 550067"/>
              <a:gd name="connsiteX21" fmla="*/ 256721 w 587193"/>
              <a:gd name="connsiteY21" fmla="*/ 449232 h 550067"/>
              <a:gd name="connsiteX22" fmla="*/ 322037 w 587193"/>
              <a:gd name="connsiteY22" fmla="*/ 449232 h 550067"/>
              <a:gd name="connsiteX23" fmla="*/ 322037 w 587193"/>
              <a:gd name="connsiteY23" fmla="*/ 311480 h 550067"/>
              <a:gd name="connsiteX24" fmla="*/ 329954 w 587193"/>
              <a:gd name="connsiteY24" fmla="*/ 303552 h 550067"/>
              <a:gd name="connsiteX25" fmla="*/ 423969 w 587193"/>
              <a:gd name="connsiteY25" fmla="*/ 303552 h 550067"/>
              <a:gd name="connsiteX26" fmla="*/ 432877 w 587193"/>
              <a:gd name="connsiteY26" fmla="*/ 311480 h 550067"/>
              <a:gd name="connsiteX27" fmla="*/ 432877 w 587193"/>
              <a:gd name="connsiteY27" fmla="*/ 449232 h 550067"/>
              <a:gd name="connsiteX28" fmla="*/ 487306 w 587193"/>
              <a:gd name="connsiteY28" fmla="*/ 449232 h 550067"/>
              <a:gd name="connsiteX29" fmla="*/ 487306 w 587193"/>
              <a:gd name="connsiteY29" fmla="*/ 236162 h 550067"/>
              <a:gd name="connsiteX30" fmla="*/ 300265 w 587193"/>
              <a:gd name="connsiteY30" fmla="*/ 103365 h 550067"/>
              <a:gd name="connsiteX31" fmla="*/ 300771 w 587193"/>
              <a:gd name="connsiteY31" fmla="*/ 19671 h 550067"/>
              <a:gd name="connsiteX32" fmla="*/ 211708 w 587193"/>
              <a:gd name="connsiteY32" fmla="*/ 82827 h 550067"/>
              <a:gd name="connsiteX33" fmla="*/ 202802 w 587193"/>
              <a:gd name="connsiteY33" fmla="*/ 83814 h 550067"/>
              <a:gd name="connsiteX34" fmla="*/ 197854 w 587193"/>
              <a:gd name="connsiteY34" fmla="*/ 75919 h 550067"/>
              <a:gd name="connsiteX35" fmla="*/ 197854 w 587193"/>
              <a:gd name="connsiteY35" fmla="*/ 55197 h 550067"/>
              <a:gd name="connsiteX36" fmla="*/ 130563 w 587193"/>
              <a:gd name="connsiteY36" fmla="*/ 55197 h 550067"/>
              <a:gd name="connsiteX37" fmla="*/ 130563 w 587193"/>
              <a:gd name="connsiteY37" fmla="*/ 136115 h 550067"/>
              <a:gd name="connsiteX38" fmla="*/ 126604 w 587193"/>
              <a:gd name="connsiteY38" fmla="*/ 143023 h 550067"/>
              <a:gd name="connsiteX39" fmla="*/ 35563 w 587193"/>
              <a:gd name="connsiteY39" fmla="*/ 208152 h 550067"/>
              <a:gd name="connsiteX40" fmla="*/ 64261 w 587193"/>
              <a:gd name="connsiteY40" fmla="*/ 250585 h 550067"/>
              <a:gd name="connsiteX41" fmla="*/ 295823 w 587193"/>
              <a:gd name="connsiteY41" fmla="*/ 85788 h 550067"/>
              <a:gd name="connsiteX42" fmla="*/ 306708 w 587193"/>
              <a:gd name="connsiteY42" fmla="*/ 85788 h 550067"/>
              <a:gd name="connsiteX43" fmla="*/ 537280 w 587193"/>
              <a:gd name="connsiteY43" fmla="*/ 250585 h 550067"/>
              <a:gd name="connsiteX44" fmla="*/ 566967 w 587193"/>
              <a:gd name="connsiteY44" fmla="*/ 208152 h 550067"/>
              <a:gd name="connsiteX45" fmla="*/ 300771 w 587193"/>
              <a:gd name="connsiteY45" fmla="*/ 19671 h 550067"/>
              <a:gd name="connsiteX46" fmla="*/ 296176 w 587193"/>
              <a:gd name="connsiteY46" fmla="*/ 1485 h 550067"/>
              <a:gd name="connsiteX47" fmla="*/ 307064 w 587193"/>
              <a:gd name="connsiteY47" fmla="*/ 1485 h 550067"/>
              <a:gd name="connsiteX48" fmla="*/ 584183 w 587193"/>
              <a:gd name="connsiteY48" fmla="*/ 198539 h 550067"/>
              <a:gd name="connsiteX49" fmla="*/ 586163 w 587193"/>
              <a:gd name="connsiteY49" fmla="*/ 210421 h 550067"/>
              <a:gd name="connsiteX50" fmla="*/ 547564 w 587193"/>
              <a:gd name="connsiteY50" fmla="*/ 267854 h 550067"/>
              <a:gd name="connsiteX51" fmla="*/ 541626 w 587193"/>
              <a:gd name="connsiteY51" fmla="*/ 271815 h 550067"/>
              <a:gd name="connsiteX52" fmla="*/ 540636 w 587193"/>
              <a:gd name="connsiteY52" fmla="*/ 271815 h 550067"/>
              <a:gd name="connsiteX53" fmla="*/ 535688 w 587193"/>
              <a:gd name="connsiteY53" fmla="*/ 269835 h 550067"/>
              <a:gd name="connsiteX54" fmla="*/ 505006 w 587193"/>
              <a:gd name="connsiteY54" fmla="*/ 248050 h 550067"/>
              <a:gd name="connsiteX55" fmla="*/ 505006 w 587193"/>
              <a:gd name="connsiteY55" fmla="*/ 449064 h 550067"/>
              <a:gd name="connsiteX56" fmla="*/ 520842 w 587193"/>
              <a:gd name="connsiteY56" fmla="*/ 449064 h 550067"/>
              <a:gd name="connsiteX57" fmla="*/ 520842 w 587193"/>
              <a:gd name="connsiteY57" fmla="*/ 465898 h 550067"/>
              <a:gd name="connsiteX58" fmla="*/ 424840 w 587193"/>
              <a:gd name="connsiteY58" fmla="*/ 465898 h 550067"/>
              <a:gd name="connsiteX59" fmla="*/ 330817 w 587193"/>
              <a:gd name="connsiteY59" fmla="*/ 465898 h 550067"/>
              <a:gd name="connsiteX60" fmla="*/ 265496 w 587193"/>
              <a:gd name="connsiteY60" fmla="*/ 465898 h 550067"/>
              <a:gd name="connsiteX61" fmla="*/ 277372 w 587193"/>
              <a:gd name="connsiteY61" fmla="*/ 500556 h 550067"/>
              <a:gd name="connsiteX62" fmla="*/ 304095 w 587193"/>
              <a:gd name="connsiteY62" fmla="*/ 537194 h 550067"/>
              <a:gd name="connsiteX63" fmla="*/ 301125 w 587193"/>
              <a:gd name="connsiteY63" fmla="*/ 549077 h 550067"/>
              <a:gd name="connsiteX64" fmla="*/ 296176 w 587193"/>
              <a:gd name="connsiteY64" fmla="*/ 550067 h 550067"/>
              <a:gd name="connsiteX65" fmla="*/ 289248 w 587193"/>
              <a:gd name="connsiteY65" fmla="*/ 545116 h 550067"/>
              <a:gd name="connsiteX66" fmla="*/ 263516 w 587193"/>
              <a:gd name="connsiteY66" fmla="*/ 511448 h 550067"/>
              <a:gd name="connsiteX67" fmla="*/ 261537 w 587193"/>
              <a:gd name="connsiteY67" fmla="*/ 507487 h 550067"/>
              <a:gd name="connsiteX68" fmla="*/ 174442 w 587193"/>
              <a:gd name="connsiteY68" fmla="*/ 379749 h 550067"/>
              <a:gd name="connsiteX69" fmla="*/ 19056 w 587193"/>
              <a:gd name="connsiteY69" fmla="*/ 382720 h 550067"/>
              <a:gd name="connsiteX70" fmla="*/ 106151 w 587193"/>
              <a:gd name="connsiteY70" fmla="*/ 503526 h 550067"/>
              <a:gd name="connsiteX71" fmla="*/ 233825 w 587193"/>
              <a:gd name="connsiteY71" fmla="*/ 512439 h 550067"/>
              <a:gd name="connsiteX72" fmla="*/ 162565 w 587193"/>
              <a:gd name="connsiteY72" fmla="*/ 441143 h 550067"/>
              <a:gd name="connsiteX73" fmla="*/ 159596 w 587193"/>
              <a:gd name="connsiteY73" fmla="*/ 429260 h 550067"/>
              <a:gd name="connsiteX74" fmla="*/ 172462 w 587193"/>
              <a:gd name="connsiteY74" fmla="*/ 427279 h 550067"/>
              <a:gd name="connsiteX75" fmla="*/ 254609 w 587193"/>
              <a:gd name="connsiteY75" fmla="*/ 513429 h 550067"/>
              <a:gd name="connsiteX76" fmla="*/ 255598 w 587193"/>
              <a:gd name="connsiteY76" fmla="*/ 521351 h 550067"/>
              <a:gd name="connsiteX77" fmla="*/ 249660 w 587193"/>
              <a:gd name="connsiteY77" fmla="*/ 526302 h 550067"/>
              <a:gd name="connsiteX78" fmla="*/ 98234 w 587193"/>
              <a:gd name="connsiteY78" fmla="*/ 519370 h 550067"/>
              <a:gd name="connsiteX79" fmla="*/ 252 w 587193"/>
              <a:gd name="connsiteY79" fmla="*/ 379749 h 550067"/>
              <a:gd name="connsiteX80" fmla="*/ 5201 w 587193"/>
              <a:gd name="connsiteY80" fmla="*/ 369847 h 550067"/>
              <a:gd name="connsiteX81" fmla="*/ 98234 w 587193"/>
              <a:gd name="connsiteY81" fmla="*/ 349053 h 550067"/>
              <a:gd name="connsiteX82" fmla="*/ 98234 w 587193"/>
              <a:gd name="connsiteY82" fmla="*/ 248050 h 550067"/>
              <a:gd name="connsiteX83" fmla="*/ 67552 w 587193"/>
              <a:gd name="connsiteY83" fmla="*/ 269835 h 550067"/>
              <a:gd name="connsiteX84" fmla="*/ 61615 w 587193"/>
              <a:gd name="connsiteY84" fmla="*/ 271815 h 550067"/>
              <a:gd name="connsiteX85" fmla="*/ 55676 w 587193"/>
              <a:gd name="connsiteY85" fmla="*/ 267854 h 550067"/>
              <a:gd name="connsiteX86" fmla="*/ 17077 w 587193"/>
              <a:gd name="connsiteY86" fmla="*/ 211411 h 550067"/>
              <a:gd name="connsiteX87" fmla="*/ 19056 w 587193"/>
              <a:gd name="connsiteY87" fmla="*/ 199528 h 550067"/>
              <a:gd name="connsiteX88" fmla="*/ 113079 w 587193"/>
              <a:gd name="connsiteY88" fmla="*/ 132194 h 550067"/>
              <a:gd name="connsiteX89" fmla="*/ 113079 w 587193"/>
              <a:gd name="connsiteY89" fmla="*/ 46045 h 550067"/>
              <a:gd name="connsiteX90" fmla="*/ 121987 w 587193"/>
              <a:gd name="connsiteY90" fmla="*/ 38123 h 550067"/>
              <a:gd name="connsiteX91" fmla="*/ 207102 w 587193"/>
              <a:gd name="connsiteY91" fmla="*/ 38123 h 550067"/>
              <a:gd name="connsiteX92" fmla="*/ 216010 w 587193"/>
              <a:gd name="connsiteY92" fmla="*/ 46045 h 550067"/>
              <a:gd name="connsiteX93" fmla="*/ 216010 w 587193"/>
              <a:gd name="connsiteY93" fmla="*/ 58917 h 550067"/>
              <a:gd name="connsiteX94" fmla="*/ 296176 w 587193"/>
              <a:gd name="connsiteY94" fmla="*/ 1485 h 55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87193" h="550067">
                <a:moveTo>
                  <a:pt x="339077" y="320162"/>
                </a:moveTo>
                <a:lnTo>
                  <a:pt x="339077" y="449231"/>
                </a:lnTo>
                <a:lnTo>
                  <a:pt x="416721" y="449231"/>
                </a:lnTo>
                <a:lnTo>
                  <a:pt x="416721" y="320162"/>
                </a:lnTo>
                <a:close/>
                <a:moveTo>
                  <a:pt x="188832" y="243527"/>
                </a:moveTo>
                <a:lnTo>
                  <a:pt x="188832" y="311087"/>
                </a:lnTo>
                <a:lnTo>
                  <a:pt x="255384" y="311087"/>
                </a:lnTo>
                <a:lnTo>
                  <a:pt x="255384" y="243527"/>
                </a:lnTo>
                <a:close/>
                <a:moveTo>
                  <a:pt x="179599" y="227393"/>
                </a:moveTo>
                <a:cubicBezTo>
                  <a:pt x="179599" y="227393"/>
                  <a:pt x="179599" y="227393"/>
                  <a:pt x="263629" y="227393"/>
                </a:cubicBezTo>
                <a:cubicBezTo>
                  <a:pt x="268572" y="227393"/>
                  <a:pt x="272526" y="231348"/>
                  <a:pt x="272526" y="236290"/>
                </a:cubicBezTo>
                <a:cubicBezTo>
                  <a:pt x="272526" y="236290"/>
                  <a:pt x="272526" y="236290"/>
                  <a:pt x="272526" y="319332"/>
                </a:cubicBezTo>
                <a:cubicBezTo>
                  <a:pt x="272526" y="324275"/>
                  <a:pt x="268572" y="328229"/>
                  <a:pt x="263629" y="328229"/>
                </a:cubicBezTo>
                <a:cubicBezTo>
                  <a:pt x="263629" y="328229"/>
                  <a:pt x="263629" y="328229"/>
                  <a:pt x="179599" y="328229"/>
                </a:cubicBezTo>
                <a:cubicBezTo>
                  <a:pt x="175644" y="328229"/>
                  <a:pt x="171690" y="324275"/>
                  <a:pt x="171690" y="319332"/>
                </a:cubicBezTo>
                <a:cubicBezTo>
                  <a:pt x="171690" y="319332"/>
                  <a:pt x="171690" y="319332"/>
                  <a:pt x="171690" y="236290"/>
                </a:cubicBezTo>
                <a:cubicBezTo>
                  <a:pt x="171690" y="231348"/>
                  <a:pt x="175644" y="227393"/>
                  <a:pt x="179599" y="227393"/>
                </a:cubicBezTo>
                <a:close/>
                <a:moveTo>
                  <a:pt x="300265" y="103365"/>
                </a:moveTo>
                <a:cubicBezTo>
                  <a:pt x="300265" y="103365"/>
                  <a:pt x="300265" y="103365"/>
                  <a:pt x="114214" y="236162"/>
                </a:cubicBezTo>
                <a:cubicBezTo>
                  <a:pt x="114214" y="236162"/>
                  <a:pt x="114214" y="236162"/>
                  <a:pt x="114214" y="349139"/>
                </a:cubicBezTo>
                <a:cubicBezTo>
                  <a:pt x="136976" y="349139"/>
                  <a:pt x="159737" y="354094"/>
                  <a:pt x="181510" y="364995"/>
                </a:cubicBezTo>
                <a:cubicBezTo>
                  <a:pt x="218125" y="383824"/>
                  <a:pt x="241877" y="418511"/>
                  <a:pt x="256721" y="449232"/>
                </a:cubicBezTo>
                <a:cubicBezTo>
                  <a:pt x="256721" y="449232"/>
                  <a:pt x="256721" y="449232"/>
                  <a:pt x="322037" y="449232"/>
                </a:cubicBezTo>
                <a:cubicBezTo>
                  <a:pt x="322037" y="449232"/>
                  <a:pt x="322037" y="449232"/>
                  <a:pt x="322037" y="311480"/>
                </a:cubicBezTo>
                <a:cubicBezTo>
                  <a:pt x="322037" y="307516"/>
                  <a:pt x="325006" y="303552"/>
                  <a:pt x="329954" y="303552"/>
                </a:cubicBezTo>
                <a:cubicBezTo>
                  <a:pt x="329954" y="303552"/>
                  <a:pt x="329954" y="303552"/>
                  <a:pt x="423969" y="303552"/>
                </a:cubicBezTo>
                <a:cubicBezTo>
                  <a:pt x="428918" y="303552"/>
                  <a:pt x="432877" y="307516"/>
                  <a:pt x="432877" y="311480"/>
                </a:cubicBezTo>
                <a:cubicBezTo>
                  <a:pt x="432877" y="311480"/>
                  <a:pt x="432877" y="311480"/>
                  <a:pt x="432877" y="449232"/>
                </a:cubicBezTo>
                <a:cubicBezTo>
                  <a:pt x="432877" y="449232"/>
                  <a:pt x="432877" y="449232"/>
                  <a:pt x="487306" y="449232"/>
                </a:cubicBezTo>
                <a:lnTo>
                  <a:pt x="487306" y="236162"/>
                </a:lnTo>
                <a:cubicBezTo>
                  <a:pt x="487306" y="236162"/>
                  <a:pt x="487306" y="236162"/>
                  <a:pt x="300265" y="103365"/>
                </a:cubicBezTo>
                <a:close/>
                <a:moveTo>
                  <a:pt x="300771" y="19671"/>
                </a:moveTo>
                <a:cubicBezTo>
                  <a:pt x="300771" y="19671"/>
                  <a:pt x="300771" y="19671"/>
                  <a:pt x="211708" y="82827"/>
                </a:cubicBezTo>
                <a:cubicBezTo>
                  <a:pt x="208739" y="84801"/>
                  <a:pt x="205771" y="85788"/>
                  <a:pt x="202802" y="83814"/>
                </a:cubicBezTo>
                <a:cubicBezTo>
                  <a:pt x="199833" y="82827"/>
                  <a:pt x="197854" y="79867"/>
                  <a:pt x="197854" y="75919"/>
                </a:cubicBezTo>
                <a:cubicBezTo>
                  <a:pt x="197854" y="75919"/>
                  <a:pt x="197854" y="75919"/>
                  <a:pt x="197854" y="55197"/>
                </a:cubicBezTo>
                <a:cubicBezTo>
                  <a:pt x="197854" y="55197"/>
                  <a:pt x="197854" y="55197"/>
                  <a:pt x="130563" y="55197"/>
                </a:cubicBezTo>
                <a:cubicBezTo>
                  <a:pt x="130563" y="55197"/>
                  <a:pt x="130563" y="55197"/>
                  <a:pt x="130563" y="136115"/>
                </a:cubicBezTo>
                <a:cubicBezTo>
                  <a:pt x="130563" y="139075"/>
                  <a:pt x="129573" y="142036"/>
                  <a:pt x="126604" y="143023"/>
                </a:cubicBezTo>
                <a:cubicBezTo>
                  <a:pt x="126604" y="143023"/>
                  <a:pt x="126604" y="143023"/>
                  <a:pt x="35563" y="208152"/>
                </a:cubicBezTo>
                <a:cubicBezTo>
                  <a:pt x="35563" y="208152"/>
                  <a:pt x="35563" y="208152"/>
                  <a:pt x="64261" y="250585"/>
                </a:cubicBezTo>
                <a:cubicBezTo>
                  <a:pt x="64261" y="250585"/>
                  <a:pt x="64261" y="250585"/>
                  <a:pt x="295823" y="85788"/>
                </a:cubicBezTo>
                <a:cubicBezTo>
                  <a:pt x="298791" y="83814"/>
                  <a:pt x="303739" y="83814"/>
                  <a:pt x="306708" y="85788"/>
                </a:cubicBezTo>
                <a:cubicBezTo>
                  <a:pt x="306708" y="85788"/>
                  <a:pt x="306708" y="85788"/>
                  <a:pt x="537280" y="250585"/>
                </a:cubicBezTo>
                <a:lnTo>
                  <a:pt x="566967" y="208152"/>
                </a:lnTo>
                <a:cubicBezTo>
                  <a:pt x="566967" y="208152"/>
                  <a:pt x="566967" y="208152"/>
                  <a:pt x="300771" y="19671"/>
                </a:cubicBezTo>
                <a:close/>
                <a:moveTo>
                  <a:pt x="296176" y="1485"/>
                </a:moveTo>
                <a:cubicBezTo>
                  <a:pt x="299146" y="-496"/>
                  <a:pt x="303104" y="-496"/>
                  <a:pt x="307064" y="1485"/>
                </a:cubicBezTo>
                <a:cubicBezTo>
                  <a:pt x="307064" y="1485"/>
                  <a:pt x="307064" y="1485"/>
                  <a:pt x="584183" y="198539"/>
                </a:cubicBezTo>
                <a:cubicBezTo>
                  <a:pt x="587153" y="201509"/>
                  <a:pt x="588143" y="206460"/>
                  <a:pt x="586163" y="210421"/>
                </a:cubicBezTo>
                <a:cubicBezTo>
                  <a:pt x="586163" y="210421"/>
                  <a:pt x="586163" y="210421"/>
                  <a:pt x="547564" y="267854"/>
                </a:cubicBezTo>
                <a:cubicBezTo>
                  <a:pt x="546575" y="269835"/>
                  <a:pt x="543605" y="270825"/>
                  <a:pt x="541626" y="271815"/>
                </a:cubicBezTo>
                <a:cubicBezTo>
                  <a:pt x="541626" y="271815"/>
                  <a:pt x="540636" y="271815"/>
                  <a:pt x="540636" y="271815"/>
                </a:cubicBezTo>
                <a:cubicBezTo>
                  <a:pt x="538657" y="271815"/>
                  <a:pt x="536677" y="270825"/>
                  <a:pt x="535688" y="269835"/>
                </a:cubicBezTo>
                <a:cubicBezTo>
                  <a:pt x="535688" y="269835"/>
                  <a:pt x="535688" y="269835"/>
                  <a:pt x="505006" y="248050"/>
                </a:cubicBezTo>
                <a:cubicBezTo>
                  <a:pt x="505006" y="248050"/>
                  <a:pt x="505006" y="248050"/>
                  <a:pt x="505006" y="449064"/>
                </a:cubicBezTo>
                <a:cubicBezTo>
                  <a:pt x="505006" y="449064"/>
                  <a:pt x="505006" y="449064"/>
                  <a:pt x="520842" y="449064"/>
                </a:cubicBezTo>
                <a:cubicBezTo>
                  <a:pt x="520842" y="449064"/>
                  <a:pt x="520842" y="449064"/>
                  <a:pt x="520842" y="465898"/>
                </a:cubicBezTo>
                <a:cubicBezTo>
                  <a:pt x="520842" y="465898"/>
                  <a:pt x="520842" y="465898"/>
                  <a:pt x="424840" y="465898"/>
                </a:cubicBezTo>
                <a:cubicBezTo>
                  <a:pt x="424840" y="465898"/>
                  <a:pt x="424840" y="465898"/>
                  <a:pt x="330817" y="465898"/>
                </a:cubicBezTo>
                <a:cubicBezTo>
                  <a:pt x="330817" y="465898"/>
                  <a:pt x="330817" y="465898"/>
                  <a:pt x="265496" y="465898"/>
                </a:cubicBezTo>
                <a:cubicBezTo>
                  <a:pt x="272424" y="481742"/>
                  <a:pt x="276382" y="494615"/>
                  <a:pt x="277372" y="500556"/>
                </a:cubicBezTo>
                <a:cubicBezTo>
                  <a:pt x="292218" y="515409"/>
                  <a:pt x="304095" y="536204"/>
                  <a:pt x="304095" y="537194"/>
                </a:cubicBezTo>
                <a:cubicBezTo>
                  <a:pt x="306074" y="541155"/>
                  <a:pt x="305084" y="546106"/>
                  <a:pt x="301125" y="549077"/>
                </a:cubicBezTo>
                <a:cubicBezTo>
                  <a:pt x="299146" y="549077"/>
                  <a:pt x="298156" y="550067"/>
                  <a:pt x="296176" y="550067"/>
                </a:cubicBezTo>
                <a:cubicBezTo>
                  <a:pt x="293208" y="550067"/>
                  <a:pt x="290238" y="548087"/>
                  <a:pt x="289248" y="545116"/>
                </a:cubicBezTo>
                <a:cubicBezTo>
                  <a:pt x="289248" y="545116"/>
                  <a:pt x="277372" y="524321"/>
                  <a:pt x="263516" y="511448"/>
                </a:cubicBezTo>
                <a:cubicBezTo>
                  <a:pt x="262526" y="510458"/>
                  <a:pt x="261537" y="508478"/>
                  <a:pt x="261537" y="507487"/>
                </a:cubicBezTo>
                <a:cubicBezTo>
                  <a:pt x="259557" y="497586"/>
                  <a:pt x="236794" y="412426"/>
                  <a:pt x="174442" y="379749"/>
                </a:cubicBezTo>
                <a:cubicBezTo>
                  <a:pt x="117038" y="351033"/>
                  <a:pt x="41820" y="374798"/>
                  <a:pt x="19056" y="382720"/>
                </a:cubicBezTo>
                <a:cubicBezTo>
                  <a:pt x="24995" y="405495"/>
                  <a:pt x="49738" y="474810"/>
                  <a:pt x="106151" y="503526"/>
                </a:cubicBezTo>
                <a:cubicBezTo>
                  <a:pt x="147720" y="525311"/>
                  <a:pt x="200175" y="519370"/>
                  <a:pt x="233825" y="512439"/>
                </a:cubicBezTo>
                <a:cubicBezTo>
                  <a:pt x="214030" y="484712"/>
                  <a:pt x="189287" y="460947"/>
                  <a:pt x="162565" y="441143"/>
                </a:cubicBezTo>
                <a:cubicBezTo>
                  <a:pt x="158606" y="438172"/>
                  <a:pt x="157616" y="433221"/>
                  <a:pt x="159596" y="429260"/>
                </a:cubicBezTo>
                <a:cubicBezTo>
                  <a:pt x="162565" y="425300"/>
                  <a:pt x="168504" y="424309"/>
                  <a:pt x="172462" y="427279"/>
                </a:cubicBezTo>
                <a:cubicBezTo>
                  <a:pt x="205123" y="450055"/>
                  <a:pt x="232835" y="478771"/>
                  <a:pt x="254609" y="513429"/>
                </a:cubicBezTo>
                <a:cubicBezTo>
                  <a:pt x="256588" y="515409"/>
                  <a:pt x="256588" y="518380"/>
                  <a:pt x="255598" y="521351"/>
                </a:cubicBezTo>
                <a:cubicBezTo>
                  <a:pt x="254609" y="523331"/>
                  <a:pt x="252629" y="525311"/>
                  <a:pt x="249660" y="526302"/>
                </a:cubicBezTo>
                <a:cubicBezTo>
                  <a:pt x="215020" y="535214"/>
                  <a:pt x="149699" y="546106"/>
                  <a:pt x="98234" y="519370"/>
                </a:cubicBezTo>
                <a:cubicBezTo>
                  <a:pt x="23016" y="480752"/>
                  <a:pt x="1241" y="383710"/>
                  <a:pt x="252" y="379749"/>
                </a:cubicBezTo>
                <a:cubicBezTo>
                  <a:pt x="-738" y="375788"/>
                  <a:pt x="1241" y="371827"/>
                  <a:pt x="5201" y="369847"/>
                </a:cubicBezTo>
                <a:cubicBezTo>
                  <a:pt x="7180" y="368857"/>
                  <a:pt x="48748" y="351033"/>
                  <a:pt x="98234" y="349053"/>
                </a:cubicBezTo>
                <a:cubicBezTo>
                  <a:pt x="98234" y="349053"/>
                  <a:pt x="98234" y="349053"/>
                  <a:pt x="98234" y="248050"/>
                </a:cubicBezTo>
                <a:cubicBezTo>
                  <a:pt x="98234" y="248050"/>
                  <a:pt x="98234" y="248050"/>
                  <a:pt x="67552" y="269835"/>
                </a:cubicBezTo>
                <a:cubicBezTo>
                  <a:pt x="65573" y="270825"/>
                  <a:pt x="63594" y="271815"/>
                  <a:pt x="61615" y="271815"/>
                </a:cubicBezTo>
                <a:cubicBezTo>
                  <a:pt x="59635" y="270825"/>
                  <a:pt x="56666" y="269835"/>
                  <a:pt x="55676" y="267854"/>
                </a:cubicBezTo>
                <a:cubicBezTo>
                  <a:pt x="55676" y="267854"/>
                  <a:pt x="55676" y="267854"/>
                  <a:pt x="17077" y="211411"/>
                </a:cubicBezTo>
                <a:cubicBezTo>
                  <a:pt x="14108" y="207450"/>
                  <a:pt x="15097" y="202499"/>
                  <a:pt x="19056" y="199528"/>
                </a:cubicBezTo>
                <a:cubicBezTo>
                  <a:pt x="19056" y="199528"/>
                  <a:pt x="19056" y="199528"/>
                  <a:pt x="113079" y="132194"/>
                </a:cubicBezTo>
                <a:cubicBezTo>
                  <a:pt x="113079" y="132194"/>
                  <a:pt x="113079" y="132194"/>
                  <a:pt x="113079" y="46045"/>
                </a:cubicBezTo>
                <a:cubicBezTo>
                  <a:pt x="113079" y="42084"/>
                  <a:pt x="117038" y="38123"/>
                  <a:pt x="121987" y="38123"/>
                </a:cubicBezTo>
                <a:cubicBezTo>
                  <a:pt x="121987" y="38123"/>
                  <a:pt x="121987" y="38123"/>
                  <a:pt x="207102" y="38123"/>
                </a:cubicBezTo>
                <a:cubicBezTo>
                  <a:pt x="212051" y="38123"/>
                  <a:pt x="216010" y="42084"/>
                  <a:pt x="216010" y="46045"/>
                </a:cubicBezTo>
                <a:cubicBezTo>
                  <a:pt x="216010" y="46045"/>
                  <a:pt x="216010" y="46045"/>
                  <a:pt x="216010" y="58917"/>
                </a:cubicBezTo>
                <a:cubicBezTo>
                  <a:pt x="216010" y="58917"/>
                  <a:pt x="216010" y="58917"/>
                  <a:pt x="296176" y="14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72" name="Freeform: Shape 371">
            <a:extLst>
              <a:ext uri="{FF2B5EF4-FFF2-40B4-BE49-F238E27FC236}">
                <a16:creationId xmlns:a16="http://schemas.microsoft.com/office/drawing/2014/main" id="{D3ADAB28-90AE-4DB0-A5D5-39F0F6A0631A}"/>
              </a:ext>
            </a:extLst>
          </p:cNvPr>
          <p:cNvSpPr>
            <a:spLocks/>
          </p:cNvSpPr>
          <p:nvPr/>
        </p:nvSpPr>
        <p:spPr bwMode="auto">
          <a:xfrm>
            <a:off x="10559070" y="1973202"/>
            <a:ext cx="478560" cy="644146"/>
          </a:xfrm>
          <a:custGeom>
            <a:avLst/>
            <a:gdLst>
              <a:gd name="connsiteX0" fmla="*/ 175259 w 478560"/>
              <a:gd name="connsiteY0" fmla="*/ 540285 h 644146"/>
              <a:gd name="connsiteX1" fmla="*/ 175259 w 478560"/>
              <a:gd name="connsiteY1" fmla="*/ 562950 h 644146"/>
              <a:gd name="connsiteX2" fmla="*/ 202841 w 478560"/>
              <a:gd name="connsiteY2" fmla="*/ 606309 h 644146"/>
              <a:gd name="connsiteX3" fmla="*/ 207767 w 478560"/>
              <a:gd name="connsiteY3" fmla="*/ 611237 h 644146"/>
              <a:gd name="connsiteX4" fmla="*/ 239290 w 478560"/>
              <a:gd name="connsiteY4" fmla="*/ 627004 h 644146"/>
              <a:gd name="connsiteX5" fmla="*/ 269827 w 478560"/>
              <a:gd name="connsiteY5" fmla="*/ 611237 h 644146"/>
              <a:gd name="connsiteX6" fmla="*/ 274753 w 478560"/>
              <a:gd name="connsiteY6" fmla="*/ 606309 h 644146"/>
              <a:gd name="connsiteX7" fmla="*/ 303321 w 478560"/>
              <a:gd name="connsiteY7" fmla="*/ 562950 h 644146"/>
              <a:gd name="connsiteX8" fmla="*/ 303321 w 478560"/>
              <a:gd name="connsiteY8" fmla="*/ 540285 h 644146"/>
              <a:gd name="connsiteX9" fmla="*/ 175259 w 478560"/>
              <a:gd name="connsiteY9" fmla="*/ 540285 h 644146"/>
              <a:gd name="connsiteX10" fmla="*/ 126858 w 478560"/>
              <a:gd name="connsiteY10" fmla="*/ 429366 h 644146"/>
              <a:gd name="connsiteX11" fmla="*/ 166312 w 478560"/>
              <a:gd name="connsiteY11" fmla="*/ 522135 h 644146"/>
              <a:gd name="connsiteX12" fmla="*/ 312290 w 478560"/>
              <a:gd name="connsiteY12" fmla="*/ 522135 h 644146"/>
              <a:gd name="connsiteX13" fmla="*/ 351744 w 478560"/>
              <a:gd name="connsiteY13" fmla="*/ 429366 h 644146"/>
              <a:gd name="connsiteX14" fmla="*/ 309332 w 478560"/>
              <a:gd name="connsiteY14" fmla="*/ 429366 h 644146"/>
              <a:gd name="connsiteX15" fmla="*/ 257055 w 478560"/>
              <a:gd name="connsiteY15" fmla="*/ 429366 h 644146"/>
              <a:gd name="connsiteX16" fmla="*/ 221546 w 478560"/>
              <a:gd name="connsiteY16" fmla="*/ 429366 h 644146"/>
              <a:gd name="connsiteX17" fmla="*/ 169270 w 478560"/>
              <a:gd name="connsiteY17" fmla="*/ 429366 h 644146"/>
              <a:gd name="connsiteX18" fmla="*/ 126858 w 478560"/>
              <a:gd name="connsiteY18" fmla="*/ 429366 h 644146"/>
              <a:gd name="connsiteX19" fmla="*/ 437192 w 478560"/>
              <a:gd name="connsiteY19" fmla="*/ 312396 h 644146"/>
              <a:gd name="connsiteX20" fmla="*/ 472833 w 478560"/>
              <a:gd name="connsiteY20" fmla="*/ 327522 h 644146"/>
              <a:gd name="connsiteX21" fmla="*/ 476793 w 478560"/>
              <a:gd name="connsiteY21" fmla="*/ 339622 h 644146"/>
              <a:gd name="connsiteX22" fmla="*/ 468873 w 478560"/>
              <a:gd name="connsiteY22" fmla="*/ 344664 h 644146"/>
              <a:gd name="connsiteX23" fmla="*/ 465903 w 478560"/>
              <a:gd name="connsiteY23" fmla="*/ 343656 h 644146"/>
              <a:gd name="connsiteX24" fmla="*/ 431252 w 478560"/>
              <a:gd name="connsiteY24" fmla="*/ 328530 h 644146"/>
              <a:gd name="connsiteX25" fmla="*/ 426302 w 478560"/>
              <a:gd name="connsiteY25" fmla="*/ 317438 h 644146"/>
              <a:gd name="connsiteX26" fmla="*/ 437192 w 478560"/>
              <a:gd name="connsiteY26" fmla="*/ 312396 h 644146"/>
              <a:gd name="connsiteX27" fmla="*/ 40377 w 478560"/>
              <a:gd name="connsiteY27" fmla="*/ 311388 h 644146"/>
              <a:gd name="connsiteX28" fmla="*/ 51267 w 478560"/>
              <a:gd name="connsiteY28" fmla="*/ 316430 h 644146"/>
              <a:gd name="connsiteX29" fmla="*/ 46317 w 478560"/>
              <a:gd name="connsiteY29" fmla="*/ 327522 h 644146"/>
              <a:gd name="connsiteX30" fmla="*/ 11666 w 478560"/>
              <a:gd name="connsiteY30" fmla="*/ 341639 h 644146"/>
              <a:gd name="connsiteX31" fmla="*/ 8696 w 478560"/>
              <a:gd name="connsiteY31" fmla="*/ 342647 h 644146"/>
              <a:gd name="connsiteX32" fmla="*/ 776 w 478560"/>
              <a:gd name="connsiteY32" fmla="*/ 337605 h 644146"/>
              <a:gd name="connsiteX33" fmla="*/ 4736 w 478560"/>
              <a:gd name="connsiteY33" fmla="*/ 325505 h 644146"/>
              <a:gd name="connsiteX34" fmla="*/ 40377 w 478560"/>
              <a:gd name="connsiteY34" fmla="*/ 311388 h 644146"/>
              <a:gd name="connsiteX35" fmla="*/ 230718 w 478560"/>
              <a:gd name="connsiteY35" fmla="*/ 176268 h 644146"/>
              <a:gd name="connsiteX36" fmla="*/ 230718 w 478560"/>
              <a:gd name="connsiteY36" fmla="*/ 412223 h 644146"/>
              <a:gd name="connsiteX37" fmla="*/ 247861 w 478560"/>
              <a:gd name="connsiteY37" fmla="*/ 412223 h 644146"/>
              <a:gd name="connsiteX38" fmla="*/ 247861 w 478560"/>
              <a:gd name="connsiteY38" fmla="*/ 176268 h 644146"/>
              <a:gd name="connsiteX39" fmla="*/ 315420 w 478560"/>
              <a:gd name="connsiteY39" fmla="*/ 146017 h 644146"/>
              <a:gd name="connsiteX40" fmla="*/ 318365 w 478560"/>
              <a:gd name="connsiteY40" fmla="*/ 164820 h 644146"/>
              <a:gd name="connsiteX41" fmla="*/ 318365 w 478560"/>
              <a:gd name="connsiteY41" fmla="*/ 412223 h 644146"/>
              <a:gd name="connsiteX42" fmla="*/ 351723 w 478560"/>
              <a:gd name="connsiteY42" fmla="*/ 412223 h 644146"/>
              <a:gd name="connsiteX43" fmla="*/ 351723 w 478560"/>
              <a:gd name="connsiteY43" fmla="*/ 186592 h 644146"/>
              <a:gd name="connsiteX44" fmla="*/ 315420 w 478560"/>
              <a:gd name="connsiteY44" fmla="*/ 146017 h 644146"/>
              <a:gd name="connsiteX45" fmla="*/ 163159 w 478560"/>
              <a:gd name="connsiteY45" fmla="*/ 146017 h 644146"/>
              <a:gd name="connsiteX46" fmla="*/ 126858 w 478560"/>
              <a:gd name="connsiteY46" fmla="*/ 186592 h 644146"/>
              <a:gd name="connsiteX47" fmla="*/ 126858 w 478560"/>
              <a:gd name="connsiteY47" fmla="*/ 412223 h 644146"/>
              <a:gd name="connsiteX48" fmla="*/ 160215 w 478560"/>
              <a:gd name="connsiteY48" fmla="*/ 412223 h 644146"/>
              <a:gd name="connsiteX49" fmla="*/ 160215 w 478560"/>
              <a:gd name="connsiteY49" fmla="*/ 164820 h 644146"/>
              <a:gd name="connsiteX50" fmla="*/ 163159 w 478560"/>
              <a:gd name="connsiteY50" fmla="*/ 146017 h 644146"/>
              <a:gd name="connsiteX51" fmla="*/ 466912 w 478560"/>
              <a:gd name="connsiteY51" fmla="*/ 135933 h 644146"/>
              <a:gd name="connsiteX52" fmla="*/ 477802 w 478560"/>
              <a:gd name="connsiteY52" fmla="*/ 140975 h 644146"/>
              <a:gd name="connsiteX53" fmla="*/ 472852 w 478560"/>
              <a:gd name="connsiteY53" fmla="*/ 152067 h 644146"/>
              <a:gd name="connsiteX54" fmla="*/ 438201 w 478560"/>
              <a:gd name="connsiteY54" fmla="*/ 167192 h 644146"/>
              <a:gd name="connsiteX55" fmla="*/ 435231 w 478560"/>
              <a:gd name="connsiteY55" fmla="*/ 167192 h 644146"/>
              <a:gd name="connsiteX56" fmla="*/ 427311 w 478560"/>
              <a:gd name="connsiteY56" fmla="*/ 162150 h 644146"/>
              <a:gd name="connsiteX57" fmla="*/ 432261 w 478560"/>
              <a:gd name="connsiteY57" fmla="*/ 151059 h 644146"/>
              <a:gd name="connsiteX58" fmla="*/ 466912 w 478560"/>
              <a:gd name="connsiteY58" fmla="*/ 135933 h 644146"/>
              <a:gd name="connsiteX59" fmla="*/ 12674 w 478560"/>
              <a:gd name="connsiteY59" fmla="*/ 134895 h 644146"/>
              <a:gd name="connsiteX60" fmla="*/ 47325 w 478560"/>
              <a:gd name="connsiteY60" fmla="*/ 149562 h 644146"/>
              <a:gd name="connsiteX61" fmla="*/ 52275 w 478560"/>
              <a:gd name="connsiteY61" fmla="*/ 161295 h 644146"/>
              <a:gd name="connsiteX62" fmla="*/ 44355 w 478560"/>
              <a:gd name="connsiteY62" fmla="*/ 166184 h 644146"/>
              <a:gd name="connsiteX63" fmla="*/ 40395 w 478560"/>
              <a:gd name="connsiteY63" fmla="*/ 165206 h 644146"/>
              <a:gd name="connsiteX64" fmla="*/ 5744 w 478560"/>
              <a:gd name="connsiteY64" fmla="*/ 150539 h 644146"/>
              <a:gd name="connsiteX65" fmla="*/ 1784 w 478560"/>
              <a:gd name="connsiteY65" fmla="*/ 139784 h 644146"/>
              <a:gd name="connsiteX66" fmla="*/ 12674 w 478560"/>
              <a:gd name="connsiteY66" fmla="*/ 134895 h 644146"/>
              <a:gd name="connsiteX67" fmla="*/ 213706 w 478560"/>
              <a:gd name="connsiteY67" fmla="*/ 121817 h 644146"/>
              <a:gd name="connsiteX68" fmla="*/ 178284 w 478560"/>
              <a:gd name="connsiteY68" fmla="*/ 165279 h 644146"/>
              <a:gd name="connsiteX69" fmla="*/ 178284 w 478560"/>
              <a:gd name="connsiteY69" fmla="*/ 412223 h 644146"/>
              <a:gd name="connsiteX70" fmla="*/ 212722 w 478560"/>
              <a:gd name="connsiteY70" fmla="*/ 412223 h 644146"/>
              <a:gd name="connsiteX71" fmla="*/ 212722 w 478560"/>
              <a:gd name="connsiteY71" fmla="*/ 167255 h 644146"/>
              <a:gd name="connsiteX72" fmla="*/ 221578 w 478560"/>
              <a:gd name="connsiteY72" fmla="*/ 159352 h 644146"/>
              <a:gd name="connsiteX73" fmla="*/ 257001 w 478560"/>
              <a:gd name="connsiteY73" fmla="*/ 159352 h 644146"/>
              <a:gd name="connsiteX74" fmla="*/ 262905 w 478560"/>
              <a:gd name="connsiteY74" fmla="*/ 161328 h 644146"/>
              <a:gd name="connsiteX75" fmla="*/ 265857 w 478560"/>
              <a:gd name="connsiteY75" fmla="*/ 167255 h 644146"/>
              <a:gd name="connsiteX76" fmla="*/ 265857 w 478560"/>
              <a:gd name="connsiteY76" fmla="*/ 412223 h 644146"/>
              <a:gd name="connsiteX77" fmla="*/ 300295 w 478560"/>
              <a:gd name="connsiteY77" fmla="*/ 412223 h 644146"/>
              <a:gd name="connsiteX78" fmla="*/ 300295 w 478560"/>
              <a:gd name="connsiteY78" fmla="*/ 165279 h 644146"/>
              <a:gd name="connsiteX79" fmla="*/ 264873 w 478560"/>
              <a:gd name="connsiteY79" fmla="*/ 121817 h 644146"/>
              <a:gd name="connsiteX80" fmla="*/ 213706 w 478560"/>
              <a:gd name="connsiteY80" fmla="*/ 121817 h 644146"/>
              <a:gd name="connsiteX81" fmla="*/ 213596 w 478560"/>
              <a:gd name="connsiteY81" fmla="*/ 104675 h 644146"/>
              <a:gd name="connsiteX82" fmla="*/ 265041 w 478560"/>
              <a:gd name="connsiteY82" fmla="*/ 104675 h 644146"/>
              <a:gd name="connsiteX83" fmla="*/ 306594 w 478560"/>
              <a:gd name="connsiteY83" fmla="*/ 127442 h 644146"/>
              <a:gd name="connsiteX84" fmla="*/ 368921 w 478560"/>
              <a:gd name="connsiteY84" fmla="*/ 186833 h 644146"/>
              <a:gd name="connsiteX85" fmla="*/ 368921 w 478560"/>
              <a:gd name="connsiteY85" fmla="*/ 420439 h 644146"/>
              <a:gd name="connsiteX86" fmla="*/ 321434 w 478560"/>
              <a:gd name="connsiteY86" fmla="*/ 538231 h 644146"/>
              <a:gd name="connsiteX87" fmla="*/ 320444 w 478560"/>
              <a:gd name="connsiteY87" fmla="*/ 538231 h 644146"/>
              <a:gd name="connsiteX88" fmla="*/ 320444 w 478560"/>
              <a:gd name="connsiteY88" fmla="*/ 562978 h 644146"/>
              <a:gd name="connsiteX89" fmla="*/ 285817 w 478560"/>
              <a:gd name="connsiteY89" fmla="*/ 620390 h 644146"/>
              <a:gd name="connsiteX90" fmla="*/ 239319 w 478560"/>
              <a:gd name="connsiteY90" fmla="*/ 644146 h 644146"/>
              <a:gd name="connsiteX91" fmla="*/ 192820 w 478560"/>
              <a:gd name="connsiteY91" fmla="*/ 620390 h 644146"/>
              <a:gd name="connsiteX92" fmla="*/ 157204 w 478560"/>
              <a:gd name="connsiteY92" fmla="*/ 562978 h 644146"/>
              <a:gd name="connsiteX93" fmla="*/ 157204 w 478560"/>
              <a:gd name="connsiteY93" fmla="*/ 538231 h 644146"/>
              <a:gd name="connsiteX94" fmla="*/ 109716 w 478560"/>
              <a:gd name="connsiteY94" fmla="*/ 420439 h 644146"/>
              <a:gd name="connsiteX95" fmla="*/ 109716 w 478560"/>
              <a:gd name="connsiteY95" fmla="*/ 186833 h 644146"/>
              <a:gd name="connsiteX96" fmla="*/ 172044 w 478560"/>
              <a:gd name="connsiteY96" fmla="*/ 127442 h 644146"/>
              <a:gd name="connsiteX97" fmla="*/ 213596 w 478560"/>
              <a:gd name="connsiteY97" fmla="*/ 104675 h 644146"/>
              <a:gd name="connsiteX98" fmla="*/ 339620 w 478560"/>
              <a:gd name="connsiteY98" fmla="*/ 1785 h 644146"/>
              <a:gd name="connsiteX99" fmla="*/ 343653 w 478560"/>
              <a:gd name="connsiteY99" fmla="*/ 12667 h 644146"/>
              <a:gd name="connsiteX100" fmla="*/ 329536 w 478560"/>
              <a:gd name="connsiteY100" fmla="*/ 47294 h 644146"/>
              <a:gd name="connsiteX101" fmla="*/ 321470 w 478560"/>
              <a:gd name="connsiteY101" fmla="*/ 52241 h 644146"/>
              <a:gd name="connsiteX102" fmla="*/ 317436 w 478560"/>
              <a:gd name="connsiteY102" fmla="*/ 52241 h 644146"/>
              <a:gd name="connsiteX103" fmla="*/ 313403 w 478560"/>
              <a:gd name="connsiteY103" fmla="*/ 40369 h 644146"/>
              <a:gd name="connsiteX104" fmla="*/ 327520 w 478560"/>
              <a:gd name="connsiteY104" fmla="*/ 5742 h 644146"/>
              <a:gd name="connsiteX105" fmla="*/ 339620 w 478560"/>
              <a:gd name="connsiteY105" fmla="*/ 1785 h 644146"/>
              <a:gd name="connsiteX106" fmla="*/ 141804 w 478560"/>
              <a:gd name="connsiteY106" fmla="*/ 776 h 644146"/>
              <a:gd name="connsiteX107" fmla="*/ 153549 w 478560"/>
              <a:gd name="connsiteY107" fmla="*/ 4735 h 644146"/>
              <a:gd name="connsiteX108" fmla="*/ 167251 w 478560"/>
              <a:gd name="connsiteY108" fmla="*/ 40364 h 644146"/>
              <a:gd name="connsiteX109" fmla="*/ 162357 w 478560"/>
              <a:gd name="connsiteY109" fmla="*/ 51250 h 644146"/>
              <a:gd name="connsiteX110" fmla="*/ 159421 w 478560"/>
              <a:gd name="connsiteY110" fmla="*/ 52240 h 644146"/>
              <a:gd name="connsiteX111" fmla="*/ 151591 w 478560"/>
              <a:gd name="connsiteY111" fmla="*/ 46302 h 644146"/>
              <a:gd name="connsiteX112" fmla="*/ 136911 w 478560"/>
              <a:gd name="connsiteY112" fmla="*/ 11663 h 644146"/>
              <a:gd name="connsiteX113" fmla="*/ 141804 w 478560"/>
              <a:gd name="connsiteY113" fmla="*/ 776 h 6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478560" h="644146">
                <a:moveTo>
                  <a:pt x="175259" y="540285"/>
                </a:moveTo>
                <a:cubicBezTo>
                  <a:pt x="175259" y="540285"/>
                  <a:pt x="175259" y="540285"/>
                  <a:pt x="175259" y="562950"/>
                </a:cubicBezTo>
                <a:cubicBezTo>
                  <a:pt x="175259" y="576747"/>
                  <a:pt x="180184" y="595470"/>
                  <a:pt x="202841" y="606309"/>
                </a:cubicBezTo>
                <a:cubicBezTo>
                  <a:pt x="205797" y="607295"/>
                  <a:pt x="207767" y="609266"/>
                  <a:pt x="207767" y="611237"/>
                </a:cubicBezTo>
                <a:cubicBezTo>
                  <a:pt x="210722" y="622077"/>
                  <a:pt x="221558" y="627004"/>
                  <a:pt x="239290" y="627004"/>
                </a:cubicBezTo>
                <a:cubicBezTo>
                  <a:pt x="257021" y="627004"/>
                  <a:pt x="267858" y="622077"/>
                  <a:pt x="269827" y="611237"/>
                </a:cubicBezTo>
                <a:cubicBezTo>
                  <a:pt x="270813" y="609266"/>
                  <a:pt x="272783" y="607295"/>
                  <a:pt x="274753" y="606309"/>
                </a:cubicBezTo>
                <a:cubicBezTo>
                  <a:pt x="294455" y="596455"/>
                  <a:pt x="303321" y="583645"/>
                  <a:pt x="303321" y="562950"/>
                </a:cubicBezTo>
                <a:lnTo>
                  <a:pt x="303321" y="540285"/>
                </a:lnTo>
                <a:cubicBezTo>
                  <a:pt x="303321" y="540285"/>
                  <a:pt x="303321" y="540285"/>
                  <a:pt x="175259" y="540285"/>
                </a:cubicBezTo>
                <a:close/>
                <a:moveTo>
                  <a:pt x="126858" y="429366"/>
                </a:moveTo>
                <a:cubicBezTo>
                  <a:pt x="127844" y="465881"/>
                  <a:pt x="132776" y="492527"/>
                  <a:pt x="166312" y="522135"/>
                </a:cubicBezTo>
                <a:cubicBezTo>
                  <a:pt x="166312" y="522135"/>
                  <a:pt x="166312" y="522135"/>
                  <a:pt x="312290" y="522135"/>
                </a:cubicBezTo>
                <a:cubicBezTo>
                  <a:pt x="339908" y="498449"/>
                  <a:pt x="352730" y="469829"/>
                  <a:pt x="351744" y="429366"/>
                </a:cubicBezTo>
                <a:cubicBezTo>
                  <a:pt x="351744" y="429366"/>
                  <a:pt x="351744" y="429366"/>
                  <a:pt x="309332" y="429366"/>
                </a:cubicBezTo>
                <a:cubicBezTo>
                  <a:pt x="309332" y="429366"/>
                  <a:pt x="309332" y="429366"/>
                  <a:pt x="257055" y="429366"/>
                </a:cubicBezTo>
                <a:cubicBezTo>
                  <a:pt x="257055" y="429366"/>
                  <a:pt x="257055" y="429366"/>
                  <a:pt x="221546" y="429366"/>
                </a:cubicBezTo>
                <a:cubicBezTo>
                  <a:pt x="221546" y="429366"/>
                  <a:pt x="221546" y="429366"/>
                  <a:pt x="169270" y="429366"/>
                </a:cubicBezTo>
                <a:cubicBezTo>
                  <a:pt x="169270" y="429366"/>
                  <a:pt x="169270" y="429366"/>
                  <a:pt x="126858" y="429366"/>
                </a:cubicBezTo>
                <a:close/>
                <a:moveTo>
                  <a:pt x="437192" y="312396"/>
                </a:moveTo>
                <a:cubicBezTo>
                  <a:pt x="437192" y="312396"/>
                  <a:pt x="437192" y="312396"/>
                  <a:pt x="472833" y="327522"/>
                </a:cubicBezTo>
                <a:cubicBezTo>
                  <a:pt x="476793" y="329539"/>
                  <a:pt x="478773" y="334580"/>
                  <a:pt x="476793" y="339622"/>
                </a:cubicBezTo>
                <a:cubicBezTo>
                  <a:pt x="475803" y="342647"/>
                  <a:pt x="472833" y="344664"/>
                  <a:pt x="468873" y="344664"/>
                </a:cubicBezTo>
                <a:cubicBezTo>
                  <a:pt x="467883" y="344664"/>
                  <a:pt x="466893" y="344664"/>
                  <a:pt x="465903" y="343656"/>
                </a:cubicBezTo>
                <a:cubicBezTo>
                  <a:pt x="465903" y="343656"/>
                  <a:pt x="465903" y="343656"/>
                  <a:pt x="431252" y="328530"/>
                </a:cubicBezTo>
                <a:cubicBezTo>
                  <a:pt x="426302" y="327522"/>
                  <a:pt x="424322" y="322480"/>
                  <a:pt x="426302" y="317438"/>
                </a:cubicBezTo>
                <a:cubicBezTo>
                  <a:pt x="428282" y="313405"/>
                  <a:pt x="433232" y="311388"/>
                  <a:pt x="437192" y="312396"/>
                </a:cubicBezTo>
                <a:close/>
                <a:moveTo>
                  <a:pt x="40377" y="311388"/>
                </a:moveTo>
                <a:cubicBezTo>
                  <a:pt x="44337" y="309371"/>
                  <a:pt x="49287" y="311388"/>
                  <a:pt x="51267" y="316430"/>
                </a:cubicBezTo>
                <a:cubicBezTo>
                  <a:pt x="53247" y="320463"/>
                  <a:pt x="51267" y="325505"/>
                  <a:pt x="46317" y="327522"/>
                </a:cubicBezTo>
                <a:cubicBezTo>
                  <a:pt x="46317" y="327522"/>
                  <a:pt x="46317" y="327522"/>
                  <a:pt x="11666" y="341639"/>
                </a:cubicBezTo>
                <a:cubicBezTo>
                  <a:pt x="10676" y="342647"/>
                  <a:pt x="9686" y="342647"/>
                  <a:pt x="8696" y="342647"/>
                </a:cubicBezTo>
                <a:cubicBezTo>
                  <a:pt x="4736" y="342647"/>
                  <a:pt x="1766" y="340630"/>
                  <a:pt x="776" y="337605"/>
                </a:cubicBezTo>
                <a:cubicBezTo>
                  <a:pt x="-1204" y="332563"/>
                  <a:pt x="776" y="327522"/>
                  <a:pt x="4736" y="325505"/>
                </a:cubicBezTo>
                <a:cubicBezTo>
                  <a:pt x="4736" y="325505"/>
                  <a:pt x="4736" y="325505"/>
                  <a:pt x="40377" y="311388"/>
                </a:cubicBezTo>
                <a:close/>
                <a:moveTo>
                  <a:pt x="230718" y="176268"/>
                </a:moveTo>
                <a:lnTo>
                  <a:pt x="230718" y="412223"/>
                </a:lnTo>
                <a:lnTo>
                  <a:pt x="247861" y="412223"/>
                </a:lnTo>
                <a:lnTo>
                  <a:pt x="247861" y="176268"/>
                </a:lnTo>
                <a:close/>
                <a:moveTo>
                  <a:pt x="315420" y="146017"/>
                </a:moveTo>
                <a:cubicBezTo>
                  <a:pt x="317384" y="151955"/>
                  <a:pt x="318365" y="158882"/>
                  <a:pt x="318365" y="164820"/>
                </a:cubicBezTo>
                <a:cubicBezTo>
                  <a:pt x="318365" y="164820"/>
                  <a:pt x="318365" y="164820"/>
                  <a:pt x="318365" y="412223"/>
                </a:cubicBezTo>
                <a:cubicBezTo>
                  <a:pt x="318365" y="412223"/>
                  <a:pt x="318365" y="412223"/>
                  <a:pt x="351723" y="412223"/>
                </a:cubicBezTo>
                <a:cubicBezTo>
                  <a:pt x="351723" y="412223"/>
                  <a:pt x="351723" y="412223"/>
                  <a:pt x="351723" y="186592"/>
                </a:cubicBezTo>
                <a:cubicBezTo>
                  <a:pt x="351723" y="170758"/>
                  <a:pt x="336023" y="151955"/>
                  <a:pt x="315420" y="146017"/>
                </a:cubicBezTo>
                <a:close/>
                <a:moveTo>
                  <a:pt x="163159" y="146017"/>
                </a:moveTo>
                <a:cubicBezTo>
                  <a:pt x="142556" y="151955"/>
                  <a:pt x="126858" y="170758"/>
                  <a:pt x="126858" y="186592"/>
                </a:cubicBezTo>
                <a:cubicBezTo>
                  <a:pt x="126858" y="186592"/>
                  <a:pt x="126858" y="186592"/>
                  <a:pt x="126858" y="412223"/>
                </a:cubicBezTo>
                <a:cubicBezTo>
                  <a:pt x="126858" y="412223"/>
                  <a:pt x="126858" y="412223"/>
                  <a:pt x="160215" y="412223"/>
                </a:cubicBezTo>
                <a:cubicBezTo>
                  <a:pt x="160215" y="412223"/>
                  <a:pt x="160215" y="412223"/>
                  <a:pt x="160215" y="164820"/>
                </a:cubicBezTo>
                <a:cubicBezTo>
                  <a:pt x="160215" y="158882"/>
                  <a:pt x="161197" y="151955"/>
                  <a:pt x="163159" y="146017"/>
                </a:cubicBezTo>
                <a:close/>
                <a:moveTo>
                  <a:pt x="466912" y="135933"/>
                </a:moveTo>
                <a:cubicBezTo>
                  <a:pt x="470872" y="134925"/>
                  <a:pt x="475822" y="136942"/>
                  <a:pt x="477802" y="140975"/>
                </a:cubicBezTo>
                <a:cubicBezTo>
                  <a:pt x="479782" y="146017"/>
                  <a:pt x="477802" y="151059"/>
                  <a:pt x="472852" y="152067"/>
                </a:cubicBezTo>
                <a:cubicBezTo>
                  <a:pt x="472852" y="152067"/>
                  <a:pt x="472852" y="152067"/>
                  <a:pt x="438201" y="167192"/>
                </a:cubicBezTo>
                <a:cubicBezTo>
                  <a:pt x="437211" y="167192"/>
                  <a:pt x="436221" y="167192"/>
                  <a:pt x="435231" y="167192"/>
                </a:cubicBezTo>
                <a:cubicBezTo>
                  <a:pt x="431271" y="167192"/>
                  <a:pt x="428301" y="165175"/>
                  <a:pt x="427311" y="162150"/>
                </a:cubicBezTo>
                <a:cubicBezTo>
                  <a:pt x="425331" y="158117"/>
                  <a:pt x="427311" y="153075"/>
                  <a:pt x="432261" y="151059"/>
                </a:cubicBezTo>
                <a:cubicBezTo>
                  <a:pt x="432261" y="151059"/>
                  <a:pt x="432261" y="151059"/>
                  <a:pt x="466912" y="135933"/>
                </a:cubicBezTo>
                <a:close/>
                <a:moveTo>
                  <a:pt x="12674" y="134895"/>
                </a:moveTo>
                <a:cubicBezTo>
                  <a:pt x="12674" y="134895"/>
                  <a:pt x="12674" y="134895"/>
                  <a:pt x="47325" y="149562"/>
                </a:cubicBezTo>
                <a:cubicBezTo>
                  <a:pt x="51285" y="151517"/>
                  <a:pt x="54255" y="156406"/>
                  <a:pt x="52275" y="161295"/>
                </a:cubicBezTo>
                <a:cubicBezTo>
                  <a:pt x="50295" y="164228"/>
                  <a:pt x="47325" y="166184"/>
                  <a:pt x="44355" y="166184"/>
                </a:cubicBezTo>
                <a:cubicBezTo>
                  <a:pt x="43365" y="166184"/>
                  <a:pt x="41385" y="166184"/>
                  <a:pt x="40395" y="165206"/>
                </a:cubicBezTo>
                <a:cubicBezTo>
                  <a:pt x="40395" y="165206"/>
                  <a:pt x="40395" y="165206"/>
                  <a:pt x="5744" y="150539"/>
                </a:cubicBezTo>
                <a:cubicBezTo>
                  <a:pt x="1784" y="149562"/>
                  <a:pt x="-196" y="144673"/>
                  <a:pt x="1784" y="139784"/>
                </a:cubicBezTo>
                <a:cubicBezTo>
                  <a:pt x="2774" y="135873"/>
                  <a:pt x="8714" y="133917"/>
                  <a:pt x="12674" y="134895"/>
                </a:cubicBezTo>
                <a:close/>
                <a:moveTo>
                  <a:pt x="213706" y="121817"/>
                </a:moveTo>
                <a:cubicBezTo>
                  <a:pt x="189107" y="121817"/>
                  <a:pt x="178284" y="147499"/>
                  <a:pt x="178284" y="165279"/>
                </a:cubicBezTo>
                <a:lnTo>
                  <a:pt x="178284" y="412223"/>
                </a:lnTo>
                <a:cubicBezTo>
                  <a:pt x="178284" y="412223"/>
                  <a:pt x="178284" y="412223"/>
                  <a:pt x="212722" y="412223"/>
                </a:cubicBezTo>
                <a:cubicBezTo>
                  <a:pt x="212722" y="412223"/>
                  <a:pt x="212722" y="412223"/>
                  <a:pt x="212722" y="167255"/>
                </a:cubicBezTo>
                <a:cubicBezTo>
                  <a:pt x="212722" y="163303"/>
                  <a:pt x="216659" y="159352"/>
                  <a:pt x="221578" y="159352"/>
                </a:cubicBezTo>
                <a:cubicBezTo>
                  <a:pt x="221578" y="159352"/>
                  <a:pt x="221578" y="159352"/>
                  <a:pt x="257001" y="159352"/>
                </a:cubicBezTo>
                <a:cubicBezTo>
                  <a:pt x="258969" y="159352"/>
                  <a:pt x="261921" y="160340"/>
                  <a:pt x="262905" y="161328"/>
                </a:cubicBezTo>
                <a:cubicBezTo>
                  <a:pt x="264873" y="163303"/>
                  <a:pt x="265857" y="165279"/>
                  <a:pt x="265857" y="167255"/>
                </a:cubicBezTo>
                <a:cubicBezTo>
                  <a:pt x="265857" y="167255"/>
                  <a:pt x="265857" y="167255"/>
                  <a:pt x="265857" y="412223"/>
                </a:cubicBezTo>
                <a:cubicBezTo>
                  <a:pt x="265857" y="412223"/>
                  <a:pt x="265857" y="412223"/>
                  <a:pt x="300295" y="412223"/>
                </a:cubicBezTo>
                <a:cubicBezTo>
                  <a:pt x="300295" y="412223"/>
                  <a:pt x="300295" y="412223"/>
                  <a:pt x="300295" y="165279"/>
                </a:cubicBezTo>
                <a:cubicBezTo>
                  <a:pt x="300295" y="147499"/>
                  <a:pt x="289472" y="121817"/>
                  <a:pt x="264873" y="121817"/>
                </a:cubicBezTo>
                <a:cubicBezTo>
                  <a:pt x="264873" y="121817"/>
                  <a:pt x="264873" y="121817"/>
                  <a:pt x="213706" y="121817"/>
                </a:cubicBezTo>
                <a:close/>
                <a:moveTo>
                  <a:pt x="213596" y="104675"/>
                </a:moveTo>
                <a:cubicBezTo>
                  <a:pt x="213596" y="104675"/>
                  <a:pt x="213596" y="104675"/>
                  <a:pt x="265041" y="104675"/>
                </a:cubicBezTo>
                <a:cubicBezTo>
                  <a:pt x="282849" y="104675"/>
                  <a:pt x="296700" y="113583"/>
                  <a:pt x="306594" y="127442"/>
                </a:cubicBezTo>
                <a:cubicBezTo>
                  <a:pt x="342210" y="129421"/>
                  <a:pt x="368921" y="160107"/>
                  <a:pt x="368921" y="186833"/>
                </a:cubicBezTo>
                <a:lnTo>
                  <a:pt x="368921" y="420439"/>
                </a:lnTo>
                <a:cubicBezTo>
                  <a:pt x="371889" y="471911"/>
                  <a:pt x="357048" y="508536"/>
                  <a:pt x="321434" y="538231"/>
                </a:cubicBezTo>
                <a:cubicBezTo>
                  <a:pt x="321434" y="538231"/>
                  <a:pt x="321434" y="538231"/>
                  <a:pt x="320444" y="538231"/>
                </a:cubicBezTo>
                <a:cubicBezTo>
                  <a:pt x="320444" y="538231"/>
                  <a:pt x="320444" y="538231"/>
                  <a:pt x="320444" y="562978"/>
                </a:cubicBezTo>
                <a:cubicBezTo>
                  <a:pt x="320444" y="589704"/>
                  <a:pt x="309562" y="607521"/>
                  <a:pt x="285817" y="620390"/>
                </a:cubicBezTo>
                <a:cubicBezTo>
                  <a:pt x="281860" y="630288"/>
                  <a:pt x="270977" y="644146"/>
                  <a:pt x="239319" y="644146"/>
                </a:cubicBezTo>
                <a:cubicBezTo>
                  <a:pt x="207660" y="644146"/>
                  <a:pt x="196777" y="630288"/>
                  <a:pt x="192820" y="620390"/>
                </a:cubicBezTo>
                <a:cubicBezTo>
                  <a:pt x="162151" y="604552"/>
                  <a:pt x="157204" y="577826"/>
                  <a:pt x="157204" y="562978"/>
                </a:cubicBezTo>
                <a:cubicBezTo>
                  <a:pt x="157204" y="562978"/>
                  <a:pt x="157204" y="562978"/>
                  <a:pt x="157204" y="538231"/>
                </a:cubicBezTo>
                <a:cubicBezTo>
                  <a:pt x="112684" y="500617"/>
                  <a:pt x="109716" y="465972"/>
                  <a:pt x="109716" y="420439"/>
                </a:cubicBezTo>
                <a:cubicBezTo>
                  <a:pt x="109716" y="420439"/>
                  <a:pt x="109716" y="420439"/>
                  <a:pt x="109716" y="186833"/>
                </a:cubicBezTo>
                <a:cubicBezTo>
                  <a:pt x="109716" y="160107"/>
                  <a:pt x="136428" y="129421"/>
                  <a:pt x="172044" y="127442"/>
                </a:cubicBezTo>
                <a:cubicBezTo>
                  <a:pt x="180948" y="114574"/>
                  <a:pt x="194799" y="104675"/>
                  <a:pt x="213596" y="104675"/>
                </a:cubicBezTo>
                <a:close/>
                <a:moveTo>
                  <a:pt x="339620" y="1785"/>
                </a:moveTo>
                <a:cubicBezTo>
                  <a:pt x="343653" y="2774"/>
                  <a:pt x="345670" y="7721"/>
                  <a:pt x="343653" y="12667"/>
                </a:cubicBezTo>
                <a:cubicBezTo>
                  <a:pt x="343653" y="12667"/>
                  <a:pt x="343653" y="12667"/>
                  <a:pt x="329536" y="47294"/>
                </a:cubicBezTo>
                <a:cubicBezTo>
                  <a:pt x="327520" y="50262"/>
                  <a:pt x="324495" y="52241"/>
                  <a:pt x="321470" y="52241"/>
                </a:cubicBezTo>
                <a:cubicBezTo>
                  <a:pt x="319453" y="52241"/>
                  <a:pt x="318444" y="52241"/>
                  <a:pt x="317436" y="52241"/>
                </a:cubicBezTo>
                <a:cubicBezTo>
                  <a:pt x="313403" y="50262"/>
                  <a:pt x="311386" y="45316"/>
                  <a:pt x="313403" y="40369"/>
                </a:cubicBezTo>
                <a:cubicBezTo>
                  <a:pt x="313403" y="40369"/>
                  <a:pt x="313403" y="40369"/>
                  <a:pt x="327520" y="5742"/>
                </a:cubicBezTo>
                <a:cubicBezTo>
                  <a:pt x="329536" y="1785"/>
                  <a:pt x="334578" y="-194"/>
                  <a:pt x="339620" y="1785"/>
                </a:cubicBezTo>
                <a:close/>
                <a:moveTo>
                  <a:pt x="141804" y="776"/>
                </a:moveTo>
                <a:cubicBezTo>
                  <a:pt x="146698" y="-1203"/>
                  <a:pt x="151591" y="776"/>
                  <a:pt x="153549" y="4735"/>
                </a:cubicBezTo>
                <a:cubicBezTo>
                  <a:pt x="153549" y="4735"/>
                  <a:pt x="153549" y="4735"/>
                  <a:pt x="167251" y="40364"/>
                </a:cubicBezTo>
                <a:cubicBezTo>
                  <a:pt x="169208" y="44322"/>
                  <a:pt x="167251" y="49271"/>
                  <a:pt x="162357" y="51250"/>
                </a:cubicBezTo>
                <a:cubicBezTo>
                  <a:pt x="161378" y="51250"/>
                  <a:pt x="160400" y="52240"/>
                  <a:pt x="159421" y="52240"/>
                </a:cubicBezTo>
                <a:cubicBezTo>
                  <a:pt x="155506" y="52240"/>
                  <a:pt x="152570" y="50261"/>
                  <a:pt x="151591" y="46302"/>
                </a:cubicBezTo>
                <a:lnTo>
                  <a:pt x="136911" y="11663"/>
                </a:lnTo>
                <a:cubicBezTo>
                  <a:pt x="135932" y="7704"/>
                  <a:pt x="137889" y="2756"/>
                  <a:pt x="141804" y="7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75" name="Freeform: Shape 374">
            <a:extLst>
              <a:ext uri="{FF2B5EF4-FFF2-40B4-BE49-F238E27FC236}">
                <a16:creationId xmlns:a16="http://schemas.microsoft.com/office/drawing/2014/main" id="{2825254B-7077-4EB9-B585-E3AFEFB01C9A}"/>
              </a:ext>
            </a:extLst>
          </p:cNvPr>
          <p:cNvSpPr>
            <a:spLocks/>
          </p:cNvSpPr>
          <p:nvPr/>
        </p:nvSpPr>
        <p:spPr bwMode="auto">
          <a:xfrm>
            <a:off x="8628598" y="2046211"/>
            <a:ext cx="576986" cy="498128"/>
          </a:xfrm>
          <a:custGeom>
            <a:avLst/>
            <a:gdLst>
              <a:gd name="connsiteX0" fmla="*/ 250576 w 576986"/>
              <a:gd name="connsiteY0" fmla="*/ 278306 h 498128"/>
              <a:gd name="connsiteX1" fmla="*/ 215667 w 576986"/>
              <a:gd name="connsiteY1" fmla="*/ 313039 h 498128"/>
              <a:gd name="connsiteX2" fmla="*/ 215667 w 576986"/>
              <a:gd name="connsiteY2" fmla="*/ 329909 h 498128"/>
              <a:gd name="connsiteX3" fmla="*/ 206690 w 576986"/>
              <a:gd name="connsiteY3" fmla="*/ 338840 h 498128"/>
              <a:gd name="connsiteX4" fmla="*/ 204695 w 576986"/>
              <a:gd name="connsiteY4" fmla="*/ 338840 h 498128"/>
              <a:gd name="connsiteX5" fmla="*/ 204695 w 576986"/>
              <a:gd name="connsiteY5" fmla="*/ 340824 h 498128"/>
              <a:gd name="connsiteX6" fmla="*/ 296456 w 576986"/>
              <a:gd name="connsiteY6" fmla="*/ 340824 h 498128"/>
              <a:gd name="connsiteX7" fmla="*/ 296456 w 576986"/>
              <a:gd name="connsiteY7" fmla="*/ 338840 h 498128"/>
              <a:gd name="connsiteX8" fmla="*/ 293464 w 576986"/>
              <a:gd name="connsiteY8" fmla="*/ 338840 h 498128"/>
              <a:gd name="connsiteX9" fmla="*/ 284487 w 576986"/>
              <a:gd name="connsiteY9" fmla="*/ 329909 h 498128"/>
              <a:gd name="connsiteX10" fmla="*/ 284487 w 576986"/>
              <a:gd name="connsiteY10" fmla="*/ 313039 h 498128"/>
              <a:gd name="connsiteX11" fmla="*/ 250576 w 576986"/>
              <a:gd name="connsiteY11" fmla="*/ 278306 h 498128"/>
              <a:gd name="connsiteX12" fmla="*/ 250575 w 576986"/>
              <a:gd name="connsiteY12" fmla="*/ 261164 h 498128"/>
              <a:gd name="connsiteX13" fmla="*/ 301781 w 576986"/>
              <a:gd name="connsiteY13" fmla="*/ 312517 h 498128"/>
              <a:gd name="connsiteX14" fmla="*/ 301781 w 576986"/>
              <a:gd name="connsiteY14" fmla="*/ 320419 h 498128"/>
              <a:gd name="connsiteX15" fmla="*/ 304735 w 576986"/>
              <a:gd name="connsiteY15" fmla="*/ 320419 h 498128"/>
              <a:gd name="connsiteX16" fmla="*/ 313598 w 576986"/>
              <a:gd name="connsiteY16" fmla="*/ 329306 h 498128"/>
              <a:gd name="connsiteX17" fmla="*/ 313598 w 576986"/>
              <a:gd name="connsiteY17" fmla="*/ 348070 h 498128"/>
              <a:gd name="connsiteX18" fmla="*/ 304735 w 576986"/>
              <a:gd name="connsiteY18" fmla="*/ 356958 h 498128"/>
              <a:gd name="connsiteX19" fmla="*/ 196416 w 576986"/>
              <a:gd name="connsiteY19" fmla="*/ 356958 h 498128"/>
              <a:gd name="connsiteX20" fmla="*/ 187553 w 576986"/>
              <a:gd name="connsiteY20" fmla="*/ 348070 h 498128"/>
              <a:gd name="connsiteX21" fmla="*/ 187553 w 576986"/>
              <a:gd name="connsiteY21" fmla="*/ 329306 h 498128"/>
              <a:gd name="connsiteX22" fmla="*/ 196416 w 576986"/>
              <a:gd name="connsiteY22" fmla="*/ 320419 h 498128"/>
              <a:gd name="connsiteX23" fmla="*/ 199370 w 576986"/>
              <a:gd name="connsiteY23" fmla="*/ 320419 h 498128"/>
              <a:gd name="connsiteX24" fmla="*/ 199370 w 576986"/>
              <a:gd name="connsiteY24" fmla="*/ 312517 h 498128"/>
              <a:gd name="connsiteX25" fmla="*/ 250575 w 576986"/>
              <a:gd name="connsiteY25" fmla="*/ 261164 h 498128"/>
              <a:gd name="connsiteX26" fmla="*/ 526007 w 576986"/>
              <a:gd name="connsiteY26" fmla="*/ 189571 h 498128"/>
              <a:gd name="connsiteX27" fmla="*/ 530955 w 576986"/>
              <a:gd name="connsiteY27" fmla="*/ 196490 h 498128"/>
              <a:gd name="connsiteX28" fmla="*/ 362710 w 576986"/>
              <a:gd name="connsiteY28" fmla="*/ 328925 h 498128"/>
              <a:gd name="connsiteX29" fmla="*/ 362710 w 576986"/>
              <a:gd name="connsiteY29" fmla="*/ 329913 h 498128"/>
              <a:gd name="connsiteX30" fmla="*/ 363699 w 576986"/>
              <a:gd name="connsiteY30" fmla="*/ 330901 h 498128"/>
              <a:gd name="connsiteX31" fmla="*/ 421101 w 576986"/>
              <a:gd name="connsiteY31" fmla="*/ 352645 h 498128"/>
              <a:gd name="connsiteX32" fmla="*/ 426049 w 576986"/>
              <a:gd name="connsiteY32" fmla="*/ 357586 h 498128"/>
              <a:gd name="connsiteX33" fmla="*/ 425059 w 576986"/>
              <a:gd name="connsiteY33" fmla="*/ 365493 h 498128"/>
              <a:gd name="connsiteX34" fmla="*/ 347864 w 576986"/>
              <a:gd name="connsiteY34" fmla="*/ 479149 h 498128"/>
              <a:gd name="connsiteX35" fmla="*/ 347864 w 576986"/>
              <a:gd name="connsiteY35" fmla="*/ 481126 h 498128"/>
              <a:gd name="connsiteX36" fmla="*/ 353802 w 576986"/>
              <a:gd name="connsiteY36" fmla="*/ 488045 h 498128"/>
              <a:gd name="connsiteX37" fmla="*/ 348854 w 576986"/>
              <a:gd name="connsiteY37" fmla="*/ 481126 h 498128"/>
              <a:gd name="connsiteX38" fmla="*/ 559656 w 576986"/>
              <a:gd name="connsiteY38" fmla="*/ 328925 h 498128"/>
              <a:gd name="connsiteX39" fmla="*/ 560646 w 576986"/>
              <a:gd name="connsiteY39" fmla="*/ 327937 h 498128"/>
              <a:gd name="connsiteX40" fmla="*/ 559656 w 576986"/>
              <a:gd name="connsiteY40" fmla="*/ 326948 h 498128"/>
              <a:gd name="connsiteX41" fmla="*/ 492358 w 576986"/>
              <a:gd name="connsiteY41" fmla="*/ 306193 h 498128"/>
              <a:gd name="connsiteX42" fmla="*/ 487409 w 576986"/>
              <a:gd name="connsiteY42" fmla="*/ 301252 h 498128"/>
              <a:gd name="connsiteX43" fmla="*/ 487409 w 576986"/>
              <a:gd name="connsiteY43" fmla="*/ 294333 h 498128"/>
              <a:gd name="connsiteX44" fmla="*/ 532935 w 576986"/>
              <a:gd name="connsiteY44" fmla="*/ 197478 h 498128"/>
              <a:gd name="connsiteX45" fmla="*/ 532935 w 576986"/>
              <a:gd name="connsiteY45" fmla="*/ 196490 h 498128"/>
              <a:gd name="connsiteX46" fmla="*/ 526007 w 576986"/>
              <a:gd name="connsiteY46" fmla="*/ 189571 h 498128"/>
              <a:gd name="connsiteX47" fmla="*/ 304523 w 576986"/>
              <a:gd name="connsiteY47" fmla="*/ 101844 h 498128"/>
              <a:gd name="connsiteX48" fmla="*/ 304523 w 576986"/>
              <a:gd name="connsiteY48" fmla="*/ 216796 h 498128"/>
              <a:gd name="connsiteX49" fmla="*/ 340824 w 576986"/>
              <a:gd name="connsiteY49" fmla="*/ 216796 h 498128"/>
              <a:gd name="connsiteX50" fmla="*/ 340824 w 576986"/>
              <a:gd name="connsiteY50" fmla="*/ 101844 h 498128"/>
              <a:gd name="connsiteX51" fmla="*/ 160328 w 576986"/>
              <a:gd name="connsiteY51" fmla="*/ 101844 h 498128"/>
              <a:gd name="connsiteX52" fmla="*/ 160328 w 576986"/>
              <a:gd name="connsiteY52" fmla="*/ 216796 h 498128"/>
              <a:gd name="connsiteX53" fmla="*/ 196629 w 576986"/>
              <a:gd name="connsiteY53" fmla="*/ 216796 h 498128"/>
              <a:gd name="connsiteX54" fmla="*/ 196629 w 576986"/>
              <a:gd name="connsiteY54" fmla="*/ 101844 h 498128"/>
              <a:gd name="connsiteX55" fmla="*/ 304069 w 576986"/>
              <a:gd name="connsiteY55" fmla="*/ 84702 h 498128"/>
              <a:gd name="connsiteX56" fmla="*/ 342286 w 576986"/>
              <a:gd name="connsiteY56" fmla="*/ 84702 h 498128"/>
              <a:gd name="connsiteX57" fmla="*/ 357966 w 576986"/>
              <a:gd name="connsiteY57" fmla="*/ 100518 h 498128"/>
              <a:gd name="connsiteX58" fmla="*/ 357966 w 576986"/>
              <a:gd name="connsiteY58" fmla="*/ 219132 h 498128"/>
              <a:gd name="connsiteX59" fmla="*/ 342286 w 576986"/>
              <a:gd name="connsiteY59" fmla="*/ 234947 h 498128"/>
              <a:gd name="connsiteX60" fmla="*/ 304069 w 576986"/>
              <a:gd name="connsiteY60" fmla="*/ 234947 h 498128"/>
              <a:gd name="connsiteX61" fmla="*/ 288389 w 576986"/>
              <a:gd name="connsiteY61" fmla="*/ 219132 h 498128"/>
              <a:gd name="connsiteX62" fmla="*/ 288389 w 576986"/>
              <a:gd name="connsiteY62" fmla="*/ 100518 h 498128"/>
              <a:gd name="connsiteX63" fmla="*/ 304069 w 576986"/>
              <a:gd name="connsiteY63" fmla="*/ 84702 h 498128"/>
              <a:gd name="connsiteX64" fmla="*/ 159092 w 576986"/>
              <a:gd name="connsiteY64" fmla="*/ 84702 h 498128"/>
              <a:gd name="connsiteX65" fmla="*/ 197865 w 576986"/>
              <a:gd name="connsiteY65" fmla="*/ 84702 h 498128"/>
              <a:gd name="connsiteX66" fmla="*/ 213771 w 576986"/>
              <a:gd name="connsiteY66" fmla="*/ 100518 h 498128"/>
              <a:gd name="connsiteX67" fmla="*/ 213771 w 576986"/>
              <a:gd name="connsiteY67" fmla="*/ 219132 h 498128"/>
              <a:gd name="connsiteX68" fmla="*/ 197865 w 576986"/>
              <a:gd name="connsiteY68" fmla="*/ 234947 h 498128"/>
              <a:gd name="connsiteX69" fmla="*/ 159092 w 576986"/>
              <a:gd name="connsiteY69" fmla="*/ 234947 h 498128"/>
              <a:gd name="connsiteX70" fmla="*/ 143186 w 576986"/>
              <a:gd name="connsiteY70" fmla="*/ 219132 h 498128"/>
              <a:gd name="connsiteX71" fmla="*/ 143186 w 576986"/>
              <a:gd name="connsiteY71" fmla="*/ 100518 h 498128"/>
              <a:gd name="connsiteX72" fmla="*/ 159092 w 576986"/>
              <a:gd name="connsiteY72" fmla="*/ 84702 h 498128"/>
              <a:gd name="connsiteX73" fmla="*/ 124957 w 576986"/>
              <a:gd name="connsiteY73" fmla="*/ 17142 h 498128"/>
              <a:gd name="connsiteX74" fmla="*/ 17142 w 576986"/>
              <a:gd name="connsiteY74" fmla="*/ 214276 h 498128"/>
              <a:gd name="connsiteX75" fmla="*/ 124957 w 576986"/>
              <a:gd name="connsiteY75" fmla="*/ 411410 h 498128"/>
              <a:gd name="connsiteX76" fmla="*/ 373228 w 576986"/>
              <a:gd name="connsiteY76" fmla="*/ 411410 h 498128"/>
              <a:gd name="connsiteX77" fmla="*/ 403891 w 576986"/>
              <a:gd name="connsiteY77" fmla="*/ 364850 h 498128"/>
              <a:gd name="connsiteX78" fmla="*/ 356413 w 576986"/>
              <a:gd name="connsiteY78" fmla="*/ 347019 h 498128"/>
              <a:gd name="connsiteX79" fmla="*/ 345533 w 576986"/>
              <a:gd name="connsiteY79" fmla="*/ 332160 h 498128"/>
              <a:gd name="connsiteX80" fmla="*/ 352456 w 576986"/>
              <a:gd name="connsiteY80" fmla="*/ 315319 h 498128"/>
              <a:gd name="connsiteX81" fmla="*/ 484011 w 576986"/>
              <a:gd name="connsiteY81" fmla="*/ 211304 h 498128"/>
              <a:gd name="connsiteX82" fmla="*/ 377185 w 576986"/>
              <a:gd name="connsiteY82" fmla="*/ 17142 h 498128"/>
              <a:gd name="connsiteX83" fmla="*/ 124957 w 576986"/>
              <a:gd name="connsiteY83" fmla="*/ 17142 h 498128"/>
              <a:gd name="connsiteX84" fmla="*/ 121692 w 576986"/>
              <a:gd name="connsiteY84" fmla="*/ 0 h 498128"/>
              <a:gd name="connsiteX85" fmla="*/ 378926 w 576986"/>
              <a:gd name="connsiteY85" fmla="*/ 0 h 498128"/>
              <a:gd name="connsiteX86" fmla="*/ 383873 w 576986"/>
              <a:gd name="connsiteY86" fmla="*/ 990 h 498128"/>
              <a:gd name="connsiteX87" fmla="*/ 500618 w 576986"/>
              <a:gd name="connsiteY87" fmla="*/ 197073 h 498128"/>
              <a:gd name="connsiteX88" fmla="*/ 520405 w 576986"/>
              <a:gd name="connsiteY88" fmla="*/ 182218 h 498128"/>
              <a:gd name="connsiteX89" fmla="*/ 542171 w 576986"/>
              <a:gd name="connsiteY89" fmla="*/ 182218 h 498128"/>
              <a:gd name="connsiteX90" fmla="*/ 548107 w 576986"/>
              <a:gd name="connsiteY90" fmla="*/ 204005 h 498128"/>
              <a:gd name="connsiteX91" fmla="*/ 506554 w 576986"/>
              <a:gd name="connsiteY91" fmla="*/ 293133 h 498128"/>
              <a:gd name="connsiteX92" fmla="*/ 563937 w 576986"/>
              <a:gd name="connsiteY92" fmla="*/ 310959 h 498128"/>
              <a:gd name="connsiteX93" fmla="*/ 576799 w 576986"/>
              <a:gd name="connsiteY93" fmla="*/ 325814 h 498128"/>
              <a:gd name="connsiteX94" fmla="*/ 568884 w 576986"/>
              <a:gd name="connsiteY94" fmla="*/ 342649 h 498128"/>
              <a:gd name="connsiteX95" fmla="*/ 358150 w 576986"/>
              <a:gd name="connsiteY95" fmla="*/ 495157 h 498128"/>
              <a:gd name="connsiteX96" fmla="*/ 347266 w 576986"/>
              <a:gd name="connsiteY96" fmla="*/ 498128 h 498128"/>
              <a:gd name="connsiteX97" fmla="*/ 335394 w 576986"/>
              <a:gd name="connsiteY97" fmla="*/ 493177 h 498128"/>
              <a:gd name="connsiteX98" fmla="*/ 332426 w 576986"/>
              <a:gd name="connsiteY98" fmla="*/ 470399 h 498128"/>
              <a:gd name="connsiteX99" fmla="*/ 361118 w 576986"/>
              <a:gd name="connsiteY99" fmla="*/ 427816 h 498128"/>
              <a:gd name="connsiteX100" fmla="*/ 121692 w 576986"/>
              <a:gd name="connsiteY100" fmla="*/ 427816 h 498128"/>
              <a:gd name="connsiteX101" fmla="*/ 117734 w 576986"/>
              <a:gd name="connsiteY101" fmla="*/ 426825 h 498128"/>
              <a:gd name="connsiteX102" fmla="*/ 0 w 576986"/>
              <a:gd name="connsiteY102" fmla="*/ 213908 h 498128"/>
              <a:gd name="connsiteX103" fmla="*/ 117734 w 576986"/>
              <a:gd name="connsiteY103" fmla="*/ 990 h 498128"/>
              <a:gd name="connsiteX104" fmla="*/ 121692 w 576986"/>
              <a:gd name="connsiteY104" fmla="*/ 0 h 49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576986" h="498128">
                <a:moveTo>
                  <a:pt x="250576" y="278306"/>
                </a:moveTo>
                <a:cubicBezTo>
                  <a:pt x="231625" y="278306"/>
                  <a:pt x="215667" y="294184"/>
                  <a:pt x="215667" y="313039"/>
                </a:cubicBezTo>
                <a:cubicBezTo>
                  <a:pt x="215667" y="313039"/>
                  <a:pt x="215667" y="313039"/>
                  <a:pt x="215667" y="329909"/>
                </a:cubicBezTo>
                <a:cubicBezTo>
                  <a:pt x="215667" y="334870"/>
                  <a:pt x="211677" y="338840"/>
                  <a:pt x="206690" y="338840"/>
                </a:cubicBezTo>
                <a:cubicBezTo>
                  <a:pt x="206690" y="338840"/>
                  <a:pt x="206690" y="338840"/>
                  <a:pt x="204695" y="338840"/>
                </a:cubicBezTo>
                <a:cubicBezTo>
                  <a:pt x="204695" y="338840"/>
                  <a:pt x="204695" y="338840"/>
                  <a:pt x="204695" y="340824"/>
                </a:cubicBezTo>
                <a:cubicBezTo>
                  <a:pt x="204695" y="340824"/>
                  <a:pt x="204695" y="340824"/>
                  <a:pt x="296456" y="340824"/>
                </a:cubicBezTo>
                <a:lnTo>
                  <a:pt x="296456" y="338840"/>
                </a:lnTo>
                <a:cubicBezTo>
                  <a:pt x="296456" y="338840"/>
                  <a:pt x="296456" y="338840"/>
                  <a:pt x="293464" y="338840"/>
                </a:cubicBezTo>
                <a:cubicBezTo>
                  <a:pt x="288477" y="338840"/>
                  <a:pt x="284487" y="334870"/>
                  <a:pt x="284487" y="329909"/>
                </a:cubicBezTo>
                <a:cubicBezTo>
                  <a:pt x="284487" y="329909"/>
                  <a:pt x="284487" y="329909"/>
                  <a:pt x="284487" y="313039"/>
                </a:cubicBezTo>
                <a:cubicBezTo>
                  <a:pt x="284487" y="294184"/>
                  <a:pt x="269526" y="278306"/>
                  <a:pt x="250576" y="278306"/>
                </a:cubicBezTo>
                <a:close/>
                <a:moveTo>
                  <a:pt x="250575" y="261164"/>
                </a:moveTo>
                <a:cubicBezTo>
                  <a:pt x="278148" y="261164"/>
                  <a:pt x="301781" y="283878"/>
                  <a:pt x="301781" y="312517"/>
                </a:cubicBezTo>
                <a:cubicBezTo>
                  <a:pt x="301781" y="312517"/>
                  <a:pt x="301781" y="312517"/>
                  <a:pt x="301781" y="320419"/>
                </a:cubicBezTo>
                <a:cubicBezTo>
                  <a:pt x="301781" y="320419"/>
                  <a:pt x="301781" y="320419"/>
                  <a:pt x="304735" y="320419"/>
                </a:cubicBezTo>
                <a:cubicBezTo>
                  <a:pt x="309659" y="320419"/>
                  <a:pt x="313598" y="324369"/>
                  <a:pt x="313598" y="329306"/>
                </a:cubicBezTo>
                <a:cubicBezTo>
                  <a:pt x="313598" y="329306"/>
                  <a:pt x="313598" y="329306"/>
                  <a:pt x="313598" y="348070"/>
                </a:cubicBezTo>
                <a:cubicBezTo>
                  <a:pt x="313598" y="353008"/>
                  <a:pt x="309659" y="356958"/>
                  <a:pt x="304735" y="356958"/>
                </a:cubicBezTo>
                <a:cubicBezTo>
                  <a:pt x="304735" y="356958"/>
                  <a:pt x="304735" y="356958"/>
                  <a:pt x="196416" y="356958"/>
                </a:cubicBezTo>
                <a:cubicBezTo>
                  <a:pt x="191492" y="356958"/>
                  <a:pt x="187553" y="353008"/>
                  <a:pt x="187553" y="348070"/>
                </a:cubicBezTo>
                <a:cubicBezTo>
                  <a:pt x="187553" y="348070"/>
                  <a:pt x="187553" y="348070"/>
                  <a:pt x="187553" y="329306"/>
                </a:cubicBezTo>
                <a:cubicBezTo>
                  <a:pt x="187553" y="324369"/>
                  <a:pt x="191492" y="320419"/>
                  <a:pt x="196416" y="320419"/>
                </a:cubicBezTo>
                <a:cubicBezTo>
                  <a:pt x="196416" y="320419"/>
                  <a:pt x="196416" y="320419"/>
                  <a:pt x="199370" y="320419"/>
                </a:cubicBezTo>
                <a:cubicBezTo>
                  <a:pt x="199370" y="320419"/>
                  <a:pt x="199370" y="320419"/>
                  <a:pt x="199370" y="312517"/>
                </a:cubicBezTo>
                <a:cubicBezTo>
                  <a:pt x="199370" y="283878"/>
                  <a:pt x="222018" y="261164"/>
                  <a:pt x="250575" y="261164"/>
                </a:cubicBezTo>
                <a:close/>
                <a:moveTo>
                  <a:pt x="526007" y="189571"/>
                </a:moveTo>
                <a:cubicBezTo>
                  <a:pt x="526007" y="189571"/>
                  <a:pt x="526007" y="189571"/>
                  <a:pt x="530955" y="196490"/>
                </a:cubicBezTo>
                <a:cubicBezTo>
                  <a:pt x="530955" y="196490"/>
                  <a:pt x="530955" y="196490"/>
                  <a:pt x="362710" y="328925"/>
                </a:cubicBezTo>
                <a:cubicBezTo>
                  <a:pt x="362710" y="328925"/>
                  <a:pt x="362710" y="328925"/>
                  <a:pt x="362710" y="329913"/>
                </a:cubicBezTo>
                <a:cubicBezTo>
                  <a:pt x="362710" y="329913"/>
                  <a:pt x="362710" y="329913"/>
                  <a:pt x="363699" y="330901"/>
                </a:cubicBezTo>
                <a:cubicBezTo>
                  <a:pt x="363699" y="330901"/>
                  <a:pt x="363699" y="330901"/>
                  <a:pt x="421101" y="352645"/>
                </a:cubicBezTo>
                <a:cubicBezTo>
                  <a:pt x="423080" y="353633"/>
                  <a:pt x="425059" y="355609"/>
                  <a:pt x="426049" y="357586"/>
                </a:cubicBezTo>
                <a:cubicBezTo>
                  <a:pt x="427039" y="360551"/>
                  <a:pt x="426049" y="363516"/>
                  <a:pt x="425059" y="365493"/>
                </a:cubicBezTo>
                <a:cubicBezTo>
                  <a:pt x="425059" y="365493"/>
                  <a:pt x="425059" y="365493"/>
                  <a:pt x="347864" y="479149"/>
                </a:cubicBezTo>
                <a:cubicBezTo>
                  <a:pt x="346874" y="480138"/>
                  <a:pt x="346874" y="480138"/>
                  <a:pt x="347864" y="481126"/>
                </a:cubicBezTo>
                <a:cubicBezTo>
                  <a:pt x="347864" y="481126"/>
                  <a:pt x="347864" y="481126"/>
                  <a:pt x="353802" y="488045"/>
                </a:cubicBezTo>
                <a:cubicBezTo>
                  <a:pt x="353802" y="488045"/>
                  <a:pt x="353802" y="488045"/>
                  <a:pt x="348854" y="481126"/>
                </a:cubicBezTo>
                <a:cubicBezTo>
                  <a:pt x="348854" y="481126"/>
                  <a:pt x="348854" y="481126"/>
                  <a:pt x="559656" y="328925"/>
                </a:cubicBezTo>
                <a:cubicBezTo>
                  <a:pt x="560646" y="328925"/>
                  <a:pt x="560646" y="328925"/>
                  <a:pt x="560646" y="327937"/>
                </a:cubicBezTo>
                <a:cubicBezTo>
                  <a:pt x="560646" y="327937"/>
                  <a:pt x="559656" y="327937"/>
                  <a:pt x="559656" y="326948"/>
                </a:cubicBezTo>
                <a:cubicBezTo>
                  <a:pt x="559656" y="326948"/>
                  <a:pt x="559656" y="326948"/>
                  <a:pt x="492358" y="306193"/>
                </a:cubicBezTo>
                <a:cubicBezTo>
                  <a:pt x="490379" y="305205"/>
                  <a:pt x="488399" y="304216"/>
                  <a:pt x="487409" y="301252"/>
                </a:cubicBezTo>
                <a:cubicBezTo>
                  <a:pt x="486419" y="299275"/>
                  <a:pt x="486419" y="297299"/>
                  <a:pt x="487409" y="294333"/>
                </a:cubicBezTo>
                <a:cubicBezTo>
                  <a:pt x="487409" y="294333"/>
                  <a:pt x="487409" y="294333"/>
                  <a:pt x="532935" y="197478"/>
                </a:cubicBezTo>
                <a:cubicBezTo>
                  <a:pt x="532935" y="197478"/>
                  <a:pt x="532935" y="196490"/>
                  <a:pt x="532935" y="196490"/>
                </a:cubicBezTo>
                <a:cubicBezTo>
                  <a:pt x="532935" y="196490"/>
                  <a:pt x="532935" y="196490"/>
                  <a:pt x="526007" y="189571"/>
                </a:cubicBezTo>
                <a:close/>
                <a:moveTo>
                  <a:pt x="304523" y="101844"/>
                </a:moveTo>
                <a:lnTo>
                  <a:pt x="304523" y="216796"/>
                </a:lnTo>
                <a:lnTo>
                  <a:pt x="340824" y="216796"/>
                </a:lnTo>
                <a:lnTo>
                  <a:pt x="340824" y="101844"/>
                </a:lnTo>
                <a:close/>
                <a:moveTo>
                  <a:pt x="160328" y="101844"/>
                </a:moveTo>
                <a:lnTo>
                  <a:pt x="160328" y="216796"/>
                </a:lnTo>
                <a:lnTo>
                  <a:pt x="196629" y="216796"/>
                </a:lnTo>
                <a:lnTo>
                  <a:pt x="196629" y="101844"/>
                </a:lnTo>
                <a:close/>
                <a:moveTo>
                  <a:pt x="304069" y="84702"/>
                </a:moveTo>
                <a:cubicBezTo>
                  <a:pt x="304069" y="84702"/>
                  <a:pt x="304069" y="84702"/>
                  <a:pt x="342286" y="84702"/>
                </a:cubicBezTo>
                <a:cubicBezTo>
                  <a:pt x="351106" y="84702"/>
                  <a:pt x="357966" y="91621"/>
                  <a:pt x="357966" y="100518"/>
                </a:cubicBezTo>
                <a:cubicBezTo>
                  <a:pt x="357966" y="100518"/>
                  <a:pt x="357966" y="100518"/>
                  <a:pt x="357966" y="219132"/>
                </a:cubicBezTo>
                <a:cubicBezTo>
                  <a:pt x="357966" y="228028"/>
                  <a:pt x="351106" y="234947"/>
                  <a:pt x="342286" y="234947"/>
                </a:cubicBezTo>
                <a:cubicBezTo>
                  <a:pt x="342286" y="234947"/>
                  <a:pt x="342286" y="234947"/>
                  <a:pt x="304069" y="234947"/>
                </a:cubicBezTo>
                <a:cubicBezTo>
                  <a:pt x="295249" y="234947"/>
                  <a:pt x="288389" y="228028"/>
                  <a:pt x="288389" y="219132"/>
                </a:cubicBezTo>
                <a:cubicBezTo>
                  <a:pt x="288389" y="219132"/>
                  <a:pt x="288389" y="219132"/>
                  <a:pt x="288389" y="100518"/>
                </a:cubicBezTo>
                <a:cubicBezTo>
                  <a:pt x="288389" y="91621"/>
                  <a:pt x="295249" y="84702"/>
                  <a:pt x="304069" y="84702"/>
                </a:cubicBezTo>
                <a:close/>
                <a:moveTo>
                  <a:pt x="159092" y="84702"/>
                </a:moveTo>
                <a:cubicBezTo>
                  <a:pt x="159092" y="84702"/>
                  <a:pt x="159092" y="84702"/>
                  <a:pt x="197865" y="84702"/>
                </a:cubicBezTo>
                <a:cubicBezTo>
                  <a:pt x="205818" y="84702"/>
                  <a:pt x="213771" y="91621"/>
                  <a:pt x="213771" y="100518"/>
                </a:cubicBezTo>
                <a:cubicBezTo>
                  <a:pt x="213771" y="100518"/>
                  <a:pt x="213771" y="100518"/>
                  <a:pt x="213771" y="219132"/>
                </a:cubicBezTo>
                <a:cubicBezTo>
                  <a:pt x="213771" y="228028"/>
                  <a:pt x="205818" y="234947"/>
                  <a:pt x="197865" y="234947"/>
                </a:cubicBezTo>
                <a:cubicBezTo>
                  <a:pt x="197865" y="234947"/>
                  <a:pt x="197865" y="234947"/>
                  <a:pt x="159092" y="234947"/>
                </a:cubicBezTo>
                <a:cubicBezTo>
                  <a:pt x="150145" y="234947"/>
                  <a:pt x="143186" y="228028"/>
                  <a:pt x="143186" y="219132"/>
                </a:cubicBezTo>
                <a:cubicBezTo>
                  <a:pt x="143186" y="219132"/>
                  <a:pt x="143186" y="219132"/>
                  <a:pt x="143186" y="100518"/>
                </a:cubicBezTo>
                <a:cubicBezTo>
                  <a:pt x="143186" y="91621"/>
                  <a:pt x="150145" y="84702"/>
                  <a:pt x="159092" y="84702"/>
                </a:cubicBezTo>
                <a:close/>
                <a:moveTo>
                  <a:pt x="124957" y="17142"/>
                </a:moveTo>
                <a:cubicBezTo>
                  <a:pt x="72533" y="49832"/>
                  <a:pt x="17142" y="118185"/>
                  <a:pt x="17142" y="214276"/>
                </a:cubicBezTo>
                <a:cubicBezTo>
                  <a:pt x="17142" y="316310"/>
                  <a:pt x="83413" y="385653"/>
                  <a:pt x="124957" y="411410"/>
                </a:cubicBezTo>
                <a:lnTo>
                  <a:pt x="373228" y="411410"/>
                </a:lnTo>
                <a:cubicBezTo>
                  <a:pt x="373228" y="411410"/>
                  <a:pt x="373228" y="411410"/>
                  <a:pt x="403891" y="364850"/>
                </a:cubicBezTo>
                <a:cubicBezTo>
                  <a:pt x="403891" y="364850"/>
                  <a:pt x="403891" y="364850"/>
                  <a:pt x="356413" y="347019"/>
                </a:cubicBezTo>
                <a:cubicBezTo>
                  <a:pt x="350478" y="344047"/>
                  <a:pt x="346522" y="339094"/>
                  <a:pt x="345533" y="332160"/>
                </a:cubicBezTo>
                <a:cubicBezTo>
                  <a:pt x="344543" y="326216"/>
                  <a:pt x="347511" y="319282"/>
                  <a:pt x="352456" y="315319"/>
                </a:cubicBezTo>
                <a:cubicBezTo>
                  <a:pt x="352456" y="315319"/>
                  <a:pt x="352456" y="315319"/>
                  <a:pt x="484011" y="211304"/>
                </a:cubicBezTo>
                <a:cubicBezTo>
                  <a:pt x="483022" y="132054"/>
                  <a:pt x="442467" y="58748"/>
                  <a:pt x="377185" y="17142"/>
                </a:cubicBezTo>
                <a:cubicBezTo>
                  <a:pt x="377185" y="17142"/>
                  <a:pt x="377185" y="17142"/>
                  <a:pt x="124957" y="17142"/>
                </a:cubicBezTo>
                <a:close/>
                <a:moveTo>
                  <a:pt x="121692" y="0"/>
                </a:moveTo>
                <a:cubicBezTo>
                  <a:pt x="121692" y="0"/>
                  <a:pt x="121692" y="0"/>
                  <a:pt x="378926" y="0"/>
                </a:cubicBezTo>
                <a:cubicBezTo>
                  <a:pt x="380905" y="0"/>
                  <a:pt x="381894" y="0"/>
                  <a:pt x="383873" y="990"/>
                </a:cubicBezTo>
                <a:cubicBezTo>
                  <a:pt x="451150" y="42584"/>
                  <a:pt x="495671" y="116857"/>
                  <a:pt x="500618" y="197073"/>
                </a:cubicBezTo>
                <a:cubicBezTo>
                  <a:pt x="500618" y="197073"/>
                  <a:pt x="500618" y="197073"/>
                  <a:pt x="520405" y="182218"/>
                </a:cubicBezTo>
                <a:cubicBezTo>
                  <a:pt x="526341" y="177266"/>
                  <a:pt x="536235" y="177266"/>
                  <a:pt x="542171" y="182218"/>
                </a:cubicBezTo>
                <a:cubicBezTo>
                  <a:pt x="549097" y="187169"/>
                  <a:pt x="551076" y="196082"/>
                  <a:pt x="548107" y="204005"/>
                </a:cubicBezTo>
                <a:cubicBezTo>
                  <a:pt x="548107" y="204005"/>
                  <a:pt x="548107" y="204005"/>
                  <a:pt x="506554" y="293133"/>
                </a:cubicBezTo>
                <a:cubicBezTo>
                  <a:pt x="506554" y="293133"/>
                  <a:pt x="506554" y="293133"/>
                  <a:pt x="563937" y="310959"/>
                </a:cubicBezTo>
                <a:cubicBezTo>
                  <a:pt x="570863" y="312939"/>
                  <a:pt x="575810" y="318881"/>
                  <a:pt x="576799" y="325814"/>
                </a:cubicBezTo>
                <a:cubicBezTo>
                  <a:pt x="577788" y="331755"/>
                  <a:pt x="574820" y="338688"/>
                  <a:pt x="568884" y="342649"/>
                </a:cubicBezTo>
                <a:cubicBezTo>
                  <a:pt x="568884" y="342649"/>
                  <a:pt x="568884" y="342649"/>
                  <a:pt x="358150" y="495157"/>
                </a:cubicBezTo>
                <a:cubicBezTo>
                  <a:pt x="355181" y="497138"/>
                  <a:pt x="351224" y="498128"/>
                  <a:pt x="347266" y="498128"/>
                </a:cubicBezTo>
                <a:cubicBezTo>
                  <a:pt x="343309" y="498128"/>
                  <a:pt x="338362" y="497138"/>
                  <a:pt x="335394" y="493177"/>
                </a:cubicBezTo>
                <a:cubicBezTo>
                  <a:pt x="328469" y="487235"/>
                  <a:pt x="327479" y="477332"/>
                  <a:pt x="332426" y="470399"/>
                </a:cubicBezTo>
                <a:cubicBezTo>
                  <a:pt x="332426" y="470399"/>
                  <a:pt x="332426" y="470399"/>
                  <a:pt x="361118" y="427816"/>
                </a:cubicBezTo>
                <a:cubicBezTo>
                  <a:pt x="361118" y="427816"/>
                  <a:pt x="361118" y="427816"/>
                  <a:pt x="121692" y="427816"/>
                </a:cubicBezTo>
                <a:cubicBezTo>
                  <a:pt x="120702" y="427816"/>
                  <a:pt x="118724" y="427816"/>
                  <a:pt x="117734" y="426825"/>
                </a:cubicBezTo>
                <a:cubicBezTo>
                  <a:pt x="73213" y="400087"/>
                  <a:pt x="0" y="324823"/>
                  <a:pt x="0" y="213908"/>
                </a:cubicBezTo>
                <a:cubicBezTo>
                  <a:pt x="0" y="109925"/>
                  <a:pt x="60351" y="35651"/>
                  <a:pt x="117734" y="990"/>
                </a:cubicBezTo>
                <a:cubicBezTo>
                  <a:pt x="118724" y="0"/>
                  <a:pt x="119713" y="0"/>
                  <a:pt x="1216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18" name="Freeform 128">
            <a:extLst>
              <a:ext uri="{FF2B5EF4-FFF2-40B4-BE49-F238E27FC236}">
                <a16:creationId xmlns:a16="http://schemas.microsoft.com/office/drawing/2014/main" id="{9088D9DE-4889-49F6-B250-04711BAF3C2B}"/>
              </a:ext>
            </a:extLst>
          </p:cNvPr>
          <p:cNvSpPr>
            <a:spLocks/>
          </p:cNvSpPr>
          <p:nvPr/>
        </p:nvSpPr>
        <p:spPr bwMode="auto">
          <a:xfrm>
            <a:off x="4876775" y="3190836"/>
            <a:ext cx="555605" cy="514262"/>
          </a:xfrm>
          <a:custGeom>
            <a:avLst/>
            <a:gdLst>
              <a:gd name="T0" fmla="*/ 555 w 561"/>
              <a:gd name="T1" fmla="*/ 225 h 520"/>
              <a:gd name="T2" fmla="*/ 385 w 561"/>
              <a:gd name="T3" fmla="*/ 179 h 520"/>
              <a:gd name="T4" fmla="*/ 405 w 561"/>
              <a:gd name="T5" fmla="*/ 23 h 520"/>
              <a:gd name="T6" fmla="*/ 397 w 561"/>
              <a:gd name="T7" fmla="*/ 16 h 520"/>
              <a:gd name="T8" fmla="*/ 127 w 561"/>
              <a:gd name="T9" fmla="*/ 93 h 520"/>
              <a:gd name="T10" fmla="*/ 49 w 561"/>
              <a:gd name="T11" fmla="*/ 348 h 520"/>
              <a:gd name="T12" fmla="*/ 58 w 561"/>
              <a:gd name="T13" fmla="*/ 356 h 520"/>
              <a:gd name="T14" fmla="*/ 58 w 561"/>
              <a:gd name="T15" fmla="*/ 356 h 520"/>
              <a:gd name="T16" fmla="*/ 66 w 561"/>
              <a:gd name="T17" fmla="*/ 347 h 520"/>
              <a:gd name="T18" fmla="*/ 139 w 561"/>
              <a:gd name="T19" fmla="*/ 106 h 520"/>
              <a:gd name="T20" fmla="*/ 388 w 561"/>
              <a:gd name="T21" fmla="*/ 32 h 520"/>
              <a:gd name="T22" fmla="*/ 367 w 561"/>
              <a:gd name="T23" fmla="*/ 178 h 520"/>
              <a:gd name="T24" fmla="*/ 237 w 561"/>
              <a:gd name="T25" fmla="*/ 201 h 520"/>
              <a:gd name="T26" fmla="*/ 130 w 561"/>
              <a:gd name="T27" fmla="*/ 289 h 520"/>
              <a:gd name="T28" fmla="*/ 187 w 561"/>
              <a:gd name="T29" fmla="*/ 194 h 520"/>
              <a:gd name="T30" fmla="*/ 186 w 561"/>
              <a:gd name="T31" fmla="*/ 182 h 520"/>
              <a:gd name="T32" fmla="*/ 173 w 561"/>
              <a:gd name="T33" fmla="*/ 183 h 520"/>
              <a:gd name="T34" fmla="*/ 90 w 561"/>
              <a:gd name="T35" fmla="*/ 352 h 520"/>
              <a:gd name="T36" fmla="*/ 89 w 561"/>
              <a:gd name="T37" fmla="*/ 354 h 520"/>
              <a:gd name="T38" fmla="*/ 54 w 561"/>
              <a:gd name="T39" fmla="*/ 438 h 520"/>
              <a:gd name="T40" fmla="*/ 2 w 561"/>
              <a:gd name="T41" fmla="*/ 502 h 520"/>
              <a:gd name="T42" fmla="*/ 5 w 561"/>
              <a:gd name="T43" fmla="*/ 514 h 520"/>
              <a:gd name="T44" fmla="*/ 10 w 561"/>
              <a:gd name="T45" fmla="*/ 515 h 520"/>
              <a:gd name="T46" fmla="*/ 17 w 561"/>
              <a:gd name="T47" fmla="*/ 511 h 520"/>
              <a:gd name="T48" fmla="*/ 67 w 561"/>
              <a:gd name="T49" fmla="*/ 450 h 520"/>
              <a:gd name="T50" fmla="*/ 70 w 561"/>
              <a:gd name="T51" fmla="*/ 446 h 520"/>
              <a:gd name="T52" fmla="*/ 245 w 561"/>
              <a:gd name="T53" fmla="*/ 216 h 520"/>
              <a:gd name="T54" fmla="*/ 541 w 561"/>
              <a:gd name="T55" fmla="*/ 238 h 520"/>
              <a:gd name="T56" fmla="*/ 365 w 561"/>
              <a:gd name="T57" fmla="*/ 461 h 520"/>
              <a:gd name="T58" fmla="*/ 116 w 561"/>
              <a:gd name="T59" fmla="*/ 464 h 520"/>
              <a:gd name="T60" fmla="*/ 260 w 561"/>
              <a:gd name="T61" fmla="*/ 330 h 520"/>
              <a:gd name="T62" fmla="*/ 263 w 561"/>
              <a:gd name="T63" fmla="*/ 318 h 520"/>
              <a:gd name="T64" fmla="*/ 251 w 561"/>
              <a:gd name="T65" fmla="*/ 315 h 520"/>
              <a:gd name="T66" fmla="*/ 94 w 561"/>
              <a:gd name="T67" fmla="*/ 463 h 520"/>
              <a:gd name="T68" fmla="*/ 93 w 561"/>
              <a:gd name="T69" fmla="*/ 471 h 520"/>
              <a:gd name="T70" fmla="*/ 99 w 561"/>
              <a:gd name="T71" fmla="*/ 477 h 520"/>
              <a:gd name="T72" fmla="*/ 372 w 561"/>
              <a:gd name="T73" fmla="*/ 477 h 520"/>
              <a:gd name="T74" fmla="*/ 560 w 561"/>
              <a:gd name="T75" fmla="*/ 235 h 520"/>
              <a:gd name="T76" fmla="*/ 555 w 561"/>
              <a:gd name="T77" fmla="*/ 225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61" h="520">
                <a:moveTo>
                  <a:pt x="555" y="225"/>
                </a:moveTo>
                <a:cubicBezTo>
                  <a:pt x="550" y="223"/>
                  <a:pt x="475" y="187"/>
                  <a:pt x="385" y="179"/>
                </a:cubicBezTo>
                <a:cubicBezTo>
                  <a:pt x="411" y="101"/>
                  <a:pt x="405" y="27"/>
                  <a:pt x="405" y="23"/>
                </a:cubicBezTo>
                <a:cubicBezTo>
                  <a:pt x="404" y="19"/>
                  <a:pt x="401" y="16"/>
                  <a:pt x="397" y="16"/>
                </a:cubicBezTo>
                <a:cubicBezTo>
                  <a:pt x="390" y="15"/>
                  <a:pt x="221" y="0"/>
                  <a:pt x="127" y="93"/>
                </a:cubicBezTo>
                <a:cubicBezTo>
                  <a:pt x="39" y="181"/>
                  <a:pt x="48" y="332"/>
                  <a:pt x="49" y="348"/>
                </a:cubicBezTo>
                <a:cubicBezTo>
                  <a:pt x="49" y="353"/>
                  <a:pt x="53" y="356"/>
                  <a:pt x="58" y="356"/>
                </a:cubicBezTo>
                <a:cubicBezTo>
                  <a:pt x="58" y="356"/>
                  <a:pt x="58" y="356"/>
                  <a:pt x="58" y="356"/>
                </a:cubicBezTo>
                <a:cubicBezTo>
                  <a:pt x="63" y="356"/>
                  <a:pt x="67" y="352"/>
                  <a:pt x="66" y="347"/>
                </a:cubicBezTo>
                <a:cubicBezTo>
                  <a:pt x="65" y="331"/>
                  <a:pt x="57" y="188"/>
                  <a:pt x="139" y="106"/>
                </a:cubicBezTo>
                <a:cubicBezTo>
                  <a:pt x="217" y="28"/>
                  <a:pt x="354" y="31"/>
                  <a:pt x="388" y="32"/>
                </a:cubicBezTo>
                <a:cubicBezTo>
                  <a:pt x="389" y="53"/>
                  <a:pt x="389" y="116"/>
                  <a:pt x="367" y="178"/>
                </a:cubicBezTo>
                <a:cubicBezTo>
                  <a:pt x="324" y="176"/>
                  <a:pt x="279" y="182"/>
                  <a:pt x="237" y="201"/>
                </a:cubicBezTo>
                <a:cubicBezTo>
                  <a:pt x="193" y="221"/>
                  <a:pt x="158" y="254"/>
                  <a:pt x="130" y="289"/>
                </a:cubicBezTo>
                <a:cubicBezTo>
                  <a:pt x="145" y="256"/>
                  <a:pt x="164" y="224"/>
                  <a:pt x="187" y="194"/>
                </a:cubicBezTo>
                <a:cubicBezTo>
                  <a:pt x="190" y="190"/>
                  <a:pt x="189" y="185"/>
                  <a:pt x="186" y="182"/>
                </a:cubicBezTo>
                <a:cubicBezTo>
                  <a:pt x="182" y="179"/>
                  <a:pt x="176" y="180"/>
                  <a:pt x="173" y="183"/>
                </a:cubicBezTo>
                <a:cubicBezTo>
                  <a:pt x="134" y="236"/>
                  <a:pt x="106" y="291"/>
                  <a:pt x="90" y="352"/>
                </a:cubicBezTo>
                <a:cubicBezTo>
                  <a:pt x="90" y="353"/>
                  <a:pt x="89" y="353"/>
                  <a:pt x="89" y="354"/>
                </a:cubicBezTo>
                <a:cubicBezTo>
                  <a:pt x="69" y="393"/>
                  <a:pt x="58" y="427"/>
                  <a:pt x="54" y="438"/>
                </a:cubicBezTo>
                <a:cubicBezTo>
                  <a:pt x="26" y="463"/>
                  <a:pt x="3" y="501"/>
                  <a:pt x="2" y="502"/>
                </a:cubicBezTo>
                <a:cubicBezTo>
                  <a:pt x="0" y="506"/>
                  <a:pt x="1" y="512"/>
                  <a:pt x="5" y="514"/>
                </a:cubicBezTo>
                <a:cubicBezTo>
                  <a:pt x="6" y="515"/>
                  <a:pt x="8" y="515"/>
                  <a:pt x="10" y="515"/>
                </a:cubicBezTo>
                <a:cubicBezTo>
                  <a:pt x="12" y="515"/>
                  <a:pt x="15" y="514"/>
                  <a:pt x="17" y="511"/>
                </a:cubicBezTo>
                <a:cubicBezTo>
                  <a:pt x="17" y="511"/>
                  <a:pt x="40" y="473"/>
                  <a:pt x="67" y="450"/>
                </a:cubicBezTo>
                <a:cubicBezTo>
                  <a:pt x="69" y="449"/>
                  <a:pt x="70" y="447"/>
                  <a:pt x="70" y="446"/>
                </a:cubicBezTo>
                <a:cubicBezTo>
                  <a:pt x="75" y="428"/>
                  <a:pt x="123" y="272"/>
                  <a:pt x="245" y="216"/>
                </a:cubicBezTo>
                <a:cubicBezTo>
                  <a:pt x="360" y="164"/>
                  <a:pt x="508" y="223"/>
                  <a:pt x="541" y="238"/>
                </a:cubicBezTo>
                <a:cubicBezTo>
                  <a:pt x="530" y="270"/>
                  <a:pt x="479" y="409"/>
                  <a:pt x="365" y="461"/>
                </a:cubicBezTo>
                <a:cubicBezTo>
                  <a:pt x="280" y="500"/>
                  <a:pt x="177" y="481"/>
                  <a:pt x="116" y="464"/>
                </a:cubicBezTo>
                <a:cubicBezTo>
                  <a:pt x="156" y="410"/>
                  <a:pt x="205" y="365"/>
                  <a:pt x="260" y="330"/>
                </a:cubicBezTo>
                <a:cubicBezTo>
                  <a:pt x="264" y="327"/>
                  <a:pt x="266" y="322"/>
                  <a:pt x="263" y="318"/>
                </a:cubicBezTo>
                <a:cubicBezTo>
                  <a:pt x="261" y="314"/>
                  <a:pt x="255" y="312"/>
                  <a:pt x="251" y="315"/>
                </a:cubicBezTo>
                <a:cubicBezTo>
                  <a:pt x="190" y="354"/>
                  <a:pt x="137" y="403"/>
                  <a:pt x="94" y="463"/>
                </a:cubicBezTo>
                <a:cubicBezTo>
                  <a:pt x="92" y="466"/>
                  <a:pt x="92" y="469"/>
                  <a:pt x="93" y="471"/>
                </a:cubicBezTo>
                <a:cubicBezTo>
                  <a:pt x="94" y="474"/>
                  <a:pt x="96" y="476"/>
                  <a:pt x="99" y="477"/>
                </a:cubicBezTo>
                <a:cubicBezTo>
                  <a:pt x="160" y="496"/>
                  <a:pt x="277" y="520"/>
                  <a:pt x="372" y="477"/>
                </a:cubicBezTo>
                <a:cubicBezTo>
                  <a:pt x="509" y="415"/>
                  <a:pt x="557" y="242"/>
                  <a:pt x="560" y="235"/>
                </a:cubicBezTo>
                <a:cubicBezTo>
                  <a:pt x="561" y="231"/>
                  <a:pt x="559" y="227"/>
                  <a:pt x="555" y="2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" name="Freeform: Shape 306">
            <a:extLst>
              <a:ext uri="{FF2B5EF4-FFF2-40B4-BE49-F238E27FC236}">
                <a16:creationId xmlns:a16="http://schemas.microsoft.com/office/drawing/2014/main" id="{3A7B53A5-CABB-4914-AB84-B1B994A6DE69}"/>
              </a:ext>
            </a:extLst>
          </p:cNvPr>
          <p:cNvSpPr>
            <a:spLocks/>
          </p:cNvSpPr>
          <p:nvPr/>
        </p:nvSpPr>
        <p:spPr bwMode="auto">
          <a:xfrm>
            <a:off x="8649267" y="3183274"/>
            <a:ext cx="535649" cy="529387"/>
          </a:xfrm>
          <a:custGeom>
            <a:avLst/>
            <a:gdLst>
              <a:gd name="connsiteX0" fmla="*/ 634758 w 843296"/>
              <a:gd name="connsiteY0" fmla="*/ 153988 h 833438"/>
              <a:gd name="connsiteX1" fmla="*/ 528638 w 843296"/>
              <a:gd name="connsiteY1" fmla="*/ 311410 h 833438"/>
              <a:gd name="connsiteX2" fmla="*/ 538002 w 843296"/>
              <a:gd name="connsiteY2" fmla="*/ 356611 h 833438"/>
              <a:gd name="connsiteX3" fmla="*/ 572334 w 843296"/>
              <a:gd name="connsiteY3" fmla="*/ 400253 h 833438"/>
              <a:gd name="connsiteX4" fmla="*/ 626954 w 843296"/>
              <a:gd name="connsiteY4" fmla="*/ 423632 h 833438"/>
              <a:gd name="connsiteX5" fmla="*/ 634758 w 843296"/>
              <a:gd name="connsiteY5" fmla="*/ 432984 h 833438"/>
              <a:gd name="connsiteX6" fmla="*/ 647242 w 843296"/>
              <a:gd name="connsiteY6" fmla="*/ 495330 h 833438"/>
              <a:gd name="connsiteX7" fmla="*/ 687818 w 843296"/>
              <a:gd name="connsiteY7" fmla="*/ 496888 h 833438"/>
              <a:gd name="connsiteX8" fmla="*/ 712786 w 843296"/>
              <a:gd name="connsiteY8" fmla="*/ 370639 h 833438"/>
              <a:gd name="connsiteX9" fmla="*/ 634758 w 843296"/>
              <a:gd name="connsiteY9" fmla="*/ 153988 h 833438"/>
              <a:gd name="connsiteX10" fmla="*/ 577076 w 843296"/>
              <a:gd name="connsiteY10" fmla="*/ 98425 h 833438"/>
              <a:gd name="connsiteX11" fmla="*/ 474221 w 843296"/>
              <a:gd name="connsiteY11" fmla="*/ 167037 h 833438"/>
              <a:gd name="connsiteX12" fmla="*/ 466429 w 843296"/>
              <a:gd name="connsiteY12" fmla="*/ 168597 h 833438"/>
              <a:gd name="connsiteX13" fmla="*/ 439936 w 843296"/>
              <a:gd name="connsiteY13" fmla="*/ 168597 h 833438"/>
              <a:gd name="connsiteX14" fmla="*/ 425911 w 843296"/>
              <a:gd name="connsiteY14" fmla="*/ 157681 h 833438"/>
              <a:gd name="connsiteX15" fmla="*/ 418119 w 843296"/>
              <a:gd name="connsiteY15" fmla="*/ 118697 h 833438"/>
              <a:gd name="connsiteX16" fmla="*/ 394742 w 843296"/>
              <a:gd name="connsiteY16" fmla="*/ 128053 h 833438"/>
              <a:gd name="connsiteX17" fmla="*/ 399418 w 843296"/>
              <a:gd name="connsiteY17" fmla="*/ 132731 h 833438"/>
              <a:gd name="connsiteX18" fmla="*/ 404093 w 843296"/>
              <a:gd name="connsiteY18" fmla="*/ 138969 h 833438"/>
              <a:gd name="connsiteX19" fmla="*/ 418119 w 843296"/>
              <a:gd name="connsiteY19" fmla="*/ 199784 h 833438"/>
              <a:gd name="connsiteX20" fmla="*/ 413443 w 843296"/>
              <a:gd name="connsiteY20" fmla="*/ 213818 h 833438"/>
              <a:gd name="connsiteX21" fmla="*/ 352665 w 843296"/>
              <a:gd name="connsiteY21" fmla="*/ 257481 h 833438"/>
              <a:gd name="connsiteX22" fmla="*/ 332406 w 843296"/>
              <a:gd name="connsiteY22" fmla="*/ 301143 h 833438"/>
              <a:gd name="connsiteX23" fmla="*/ 323056 w 843296"/>
              <a:gd name="connsiteY23" fmla="*/ 308940 h 833438"/>
              <a:gd name="connsiteX24" fmla="*/ 240460 w 843296"/>
              <a:gd name="connsiteY24" fmla="*/ 321415 h 833438"/>
              <a:gd name="connsiteX25" fmla="*/ 257602 w 843296"/>
              <a:gd name="connsiteY25" fmla="*/ 346364 h 833438"/>
              <a:gd name="connsiteX26" fmla="*/ 416560 w 843296"/>
              <a:gd name="connsiteY26" fmla="*/ 391586 h 833438"/>
              <a:gd name="connsiteX27" fmla="*/ 425911 w 843296"/>
              <a:gd name="connsiteY27" fmla="*/ 399383 h 833438"/>
              <a:gd name="connsiteX28" fmla="*/ 443053 w 843296"/>
              <a:gd name="connsiteY28" fmla="*/ 446164 h 833438"/>
              <a:gd name="connsiteX29" fmla="*/ 443053 w 843296"/>
              <a:gd name="connsiteY29" fmla="*/ 455520 h 833438"/>
              <a:gd name="connsiteX30" fmla="*/ 391626 w 843296"/>
              <a:gd name="connsiteY30" fmla="*/ 623932 h 833438"/>
              <a:gd name="connsiteX31" fmla="*/ 377600 w 843296"/>
              <a:gd name="connsiteY31" fmla="*/ 633288 h 833438"/>
              <a:gd name="connsiteX32" fmla="*/ 346432 w 843296"/>
              <a:gd name="connsiteY32" fmla="*/ 633288 h 833438"/>
              <a:gd name="connsiteX33" fmla="*/ 335523 w 843296"/>
              <a:gd name="connsiteY33" fmla="*/ 627051 h 833438"/>
              <a:gd name="connsiteX34" fmla="*/ 240460 w 843296"/>
              <a:gd name="connsiteY34" fmla="*/ 494504 h 833438"/>
              <a:gd name="connsiteX35" fmla="*/ 238901 w 843296"/>
              <a:gd name="connsiteY35" fmla="*/ 489826 h 833438"/>
              <a:gd name="connsiteX36" fmla="*/ 206175 w 843296"/>
              <a:gd name="connsiteY36" fmla="*/ 396264 h 833438"/>
              <a:gd name="connsiteX37" fmla="*/ 151630 w 843296"/>
              <a:gd name="connsiteY37" fmla="*/ 357280 h 833438"/>
              <a:gd name="connsiteX38" fmla="*/ 148513 w 843296"/>
              <a:gd name="connsiteY38" fmla="*/ 354161 h 833438"/>
              <a:gd name="connsiteX39" fmla="*/ 107995 w 843296"/>
              <a:gd name="connsiteY39" fmla="*/ 294905 h 833438"/>
              <a:gd name="connsiteX40" fmla="*/ 106436 w 843296"/>
              <a:gd name="connsiteY40" fmla="*/ 291787 h 833438"/>
              <a:gd name="connsiteX41" fmla="*/ 87735 w 843296"/>
              <a:gd name="connsiteY41" fmla="*/ 220056 h 833438"/>
              <a:gd name="connsiteX42" fmla="*/ 75268 w 843296"/>
              <a:gd name="connsiteY42" fmla="*/ 193547 h 833438"/>
              <a:gd name="connsiteX43" fmla="*/ 25399 w 843296"/>
              <a:gd name="connsiteY43" fmla="*/ 371314 h 833438"/>
              <a:gd name="connsiteX44" fmla="*/ 368249 w 843296"/>
              <a:gd name="connsiteY44" fmla="*/ 714375 h 833438"/>
              <a:gd name="connsiteX45" fmla="*/ 385392 w 843296"/>
              <a:gd name="connsiteY45" fmla="*/ 714375 h 833438"/>
              <a:gd name="connsiteX46" fmla="*/ 535000 w 843296"/>
              <a:gd name="connsiteY46" fmla="*/ 522573 h 833438"/>
              <a:gd name="connsiteX47" fmla="*/ 620712 w 843296"/>
              <a:gd name="connsiteY47" fmla="*/ 497623 h 833438"/>
              <a:gd name="connsiteX48" fmla="*/ 609804 w 843296"/>
              <a:gd name="connsiteY48" fmla="*/ 446164 h 833438"/>
              <a:gd name="connsiteX49" fmla="*/ 559934 w 843296"/>
              <a:gd name="connsiteY49" fmla="*/ 425892 h 833438"/>
              <a:gd name="connsiteX50" fmla="*/ 553700 w 843296"/>
              <a:gd name="connsiteY50" fmla="*/ 421214 h 833438"/>
              <a:gd name="connsiteX51" fmla="*/ 514740 w 843296"/>
              <a:gd name="connsiteY51" fmla="*/ 372874 h 833438"/>
              <a:gd name="connsiteX52" fmla="*/ 511623 w 843296"/>
              <a:gd name="connsiteY52" fmla="*/ 366636 h 833438"/>
              <a:gd name="connsiteX53" fmla="*/ 500714 w 843296"/>
              <a:gd name="connsiteY53" fmla="*/ 312058 h 833438"/>
              <a:gd name="connsiteX54" fmla="*/ 502273 w 843296"/>
              <a:gd name="connsiteY54" fmla="*/ 301143 h 833438"/>
              <a:gd name="connsiteX55" fmla="*/ 616036 w 843296"/>
              <a:gd name="connsiteY55" fmla="*/ 134291 h 833438"/>
              <a:gd name="connsiteX56" fmla="*/ 577076 w 843296"/>
              <a:gd name="connsiteY56" fmla="*/ 98425 h 833438"/>
              <a:gd name="connsiteX57" fmla="*/ 368315 w 843296"/>
              <a:gd name="connsiteY57" fmla="*/ 28575 h 833438"/>
              <a:gd name="connsiteX58" fmla="*/ 92074 w 843296"/>
              <a:gd name="connsiteY58" fmla="*/ 167190 h 833438"/>
              <a:gd name="connsiteX59" fmla="*/ 112363 w 843296"/>
              <a:gd name="connsiteY59" fmla="*/ 209241 h 833438"/>
              <a:gd name="connsiteX60" fmla="*/ 113924 w 843296"/>
              <a:gd name="connsiteY60" fmla="*/ 212356 h 833438"/>
              <a:gd name="connsiteX61" fmla="*/ 131091 w 843296"/>
              <a:gd name="connsiteY61" fmla="*/ 282442 h 833438"/>
              <a:gd name="connsiteX62" fmla="*/ 168548 w 843296"/>
              <a:gd name="connsiteY62" fmla="*/ 335396 h 833438"/>
              <a:gd name="connsiteX63" fmla="*/ 224732 w 843296"/>
              <a:gd name="connsiteY63" fmla="*/ 375890 h 833438"/>
              <a:gd name="connsiteX64" fmla="*/ 229414 w 843296"/>
              <a:gd name="connsiteY64" fmla="*/ 383678 h 833438"/>
              <a:gd name="connsiteX65" fmla="*/ 263749 w 843296"/>
              <a:gd name="connsiteY65" fmla="*/ 480241 h 833438"/>
              <a:gd name="connsiteX66" fmla="*/ 352709 w 843296"/>
              <a:gd name="connsiteY66" fmla="*/ 604838 h 833438"/>
              <a:gd name="connsiteX67" fmla="*/ 368315 w 843296"/>
              <a:gd name="connsiteY67" fmla="*/ 604838 h 833438"/>
              <a:gd name="connsiteX68" fmla="*/ 416697 w 843296"/>
              <a:gd name="connsiteY68" fmla="*/ 450649 h 833438"/>
              <a:gd name="connsiteX69" fmla="*/ 402650 w 843296"/>
              <a:gd name="connsiteY69" fmla="*/ 414827 h 833438"/>
              <a:gd name="connsiteX70" fmla="*/ 246582 w 843296"/>
              <a:gd name="connsiteY70" fmla="*/ 369661 h 833438"/>
              <a:gd name="connsiteX71" fmla="*/ 238778 w 843296"/>
              <a:gd name="connsiteY71" fmla="*/ 364988 h 833438"/>
              <a:gd name="connsiteX72" fmla="*/ 204443 w 843296"/>
              <a:gd name="connsiteY72" fmla="*/ 319822 h 833438"/>
              <a:gd name="connsiteX73" fmla="*/ 202883 w 843296"/>
              <a:gd name="connsiteY73" fmla="*/ 305804 h 833438"/>
              <a:gd name="connsiteX74" fmla="*/ 213807 w 843296"/>
              <a:gd name="connsiteY74" fmla="*/ 298017 h 833438"/>
              <a:gd name="connsiteX75" fmla="*/ 310570 w 843296"/>
              <a:gd name="connsiteY75" fmla="*/ 284000 h 833438"/>
              <a:gd name="connsiteX76" fmla="*/ 329298 w 843296"/>
              <a:gd name="connsiteY76" fmla="*/ 241948 h 833438"/>
              <a:gd name="connsiteX77" fmla="*/ 333980 w 843296"/>
              <a:gd name="connsiteY77" fmla="*/ 237276 h 833438"/>
              <a:gd name="connsiteX78" fmla="*/ 390165 w 843296"/>
              <a:gd name="connsiteY78" fmla="*/ 196782 h 833438"/>
              <a:gd name="connsiteX79" fmla="*/ 377680 w 843296"/>
              <a:gd name="connsiteY79" fmla="*/ 150058 h 833438"/>
              <a:gd name="connsiteX80" fmla="*/ 360512 w 843296"/>
              <a:gd name="connsiteY80" fmla="*/ 132925 h 833438"/>
              <a:gd name="connsiteX81" fmla="*/ 357391 w 843296"/>
              <a:gd name="connsiteY81" fmla="*/ 120466 h 833438"/>
              <a:gd name="connsiteX82" fmla="*/ 366755 w 843296"/>
              <a:gd name="connsiteY82" fmla="*/ 109563 h 833438"/>
              <a:gd name="connsiteX83" fmla="*/ 424500 w 843296"/>
              <a:gd name="connsiteY83" fmla="*/ 89316 h 833438"/>
              <a:gd name="connsiteX84" fmla="*/ 435425 w 843296"/>
              <a:gd name="connsiteY84" fmla="*/ 89316 h 833438"/>
              <a:gd name="connsiteX85" fmla="*/ 443228 w 843296"/>
              <a:gd name="connsiteY85" fmla="*/ 98661 h 833438"/>
              <a:gd name="connsiteX86" fmla="*/ 451032 w 843296"/>
              <a:gd name="connsiteY86" fmla="*/ 142270 h 833438"/>
              <a:gd name="connsiteX87" fmla="*/ 461957 w 843296"/>
              <a:gd name="connsiteY87" fmla="*/ 142270 h 833438"/>
              <a:gd name="connsiteX88" fmla="*/ 554038 w 843296"/>
              <a:gd name="connsiteY88" fmla="*/ 83086 h 833438"/>
              <a:gd name="connsiteX89" fmla="*/ 368315 w 843296"/>
              <a:gd name="connsiteY89" fmla="*/ 28575 h 833438"/>
              <a:gd name="connsiteX90" fmla="*/ 369296 w 843296"/>
              <a:gd name="connsiteY90" fmla="*/ 0 h 833438"/>
              <a:gd name="connsiteX91" fmla="*/ 740150 w 843296"/>
              <a:gd name="connsiteY91" fmla="*/ 370763 h 833438"/>
              <a:gd name="connsiteX92" fmla="*/ 716778 w 843296"/>
              <a:gd name="connsiteY92" fmla="*/ 500063 h 833438"/>
              <a:gd name="connsiteX93" fmla="*/ 835202 w 843296"/>
              <a:gd name="connsiteY93" fmla="*/ 531220 h 833438"/>
              <a:gd name="connsiteX94" fmla="*/ 842990 w 843296"/>
              <a:gd name="connsiteY94" fmla="*/ 546798 h 833438"/>
              <a:gd name="connsiteX95" fmla="*/ 676262 w 843296"/>
              <a:gd name="connsiteY95" fmla="*/ 782030 h 833438"/>
              <a:gd name="connsiteX96" fmla="*/ 420717 w 843296"/>
              <a:gd name="connsiteY96" fmla="*/ 794492 h 833438"/>
              <a:gd name="connsiteX97" fmla="*/ 411368 w 843296"/>
              <a:gd name="connsiteY97" fmla="*/ 785145 h 833438"/>
              <a:gd name="connsiteX98" fmla="*/ 412926 w 843296"/>
              <a:gd name="connsiteY98" fmla="*/ 772683 h 833438"/>
              <a:gd name="connsiteX99" fmla="*/ 553166 w 843296"/>
              <a:gd name="connsiteY99" fmla="*/ 627805 h 833438"/>
              <a:gd name="connsiteX100" fmla="*/ 571862 w 843296"/>
              <a:gd name="connsiteY100" fmla="*/ 630921 h 833438"/>
              <a:gd name="connsiteX101" fmla="*/ 568746 w 843296"/>
              <a:gd name="connsiteY101" fmla="*/ 649614 h 833438"/>
              <a:gd name="connsiteX102" fmla="*/ 445648 w 843296"/>
              <a:gd name="connsiteY102" fmla="*/ 772683 h 833438"/>
              <a:gd name="connsiteX103" fmla="*/ 663798 w 843296"/>
              <a:gd name="connsiteY103" fmla="*/ 757105 h 833438"/>
              <a:gd name="connsiteX104" fmla="*/ 813386 w 843296"/>
              <a:gd name="connsiteY104" fmla="*/ 551471 h 833438"/>
              <a:gd name="connsiteX105" fmla="*/ 548490 w 843296"/>
              <a:gd name="connsiteY105" fmla="*/ 546798 h 833438"/>
              <a:gd name="connsiteX106" fmla="*/ 400460 w 843296"/>
              <a:gd name="connsiteY106" fmla="*/ 761778 h 833438"/>
              <a:gd name="connsiteX107" fmla="*/ 395785 w 843296"/>
              <a:gd name="connsiteY107" fmla="*/ 769567 h 833438"/>
              <a:gd name="connsiteX108" fmla="*/ 353714 w 843296"/>
              <a:gd name="connsiteY108" fmla="*/ 825649 h 833438"/>
              <a:gd name="connsiteX109" fmla="*/ 341248 w 843296"/>
              <a:gd name="connsiteY109" fmla="*/ 833438 h 833438"/>
              <a:gd name="connsiteX110" fmla="*/ 335015 w 843296"/>
              <a:gd name="connsiteY110" fmla="*/ 831880 h 833438"/>
              <a:gd name="connsiteX111" fmla="*/ 328782 w 843296"/>
              <a:gd name="connsiteY111" fmla="*/ 813186 h 833438"/>
              <a:gd name="connsiteX112" fmla="*/ 373970 w 843296"/>
              <a:gd name="connsiteY112" fmla="*/ 752431 h 833438"/>
              <a:gd name="connsiteX113" fmla="*/ 377087 w 843296"/>
              <a:gd name="connsiteY113" fmla="*/ 741526 h 833438"/>
              <a:gd name="connsiteX114" fmla="*/ 369296 w 843296"/>
              <a:gd name="connsiteY114" fmla="*/ 741526 h 833438"/>
              <a:gd name="connsiteX115" fmla="*/ 0 w 843296"/>
              <a:gd name="connsiteY115" fmla="*/ 370763 h 833438"/>
              <a:gd name="connsiteX116" fmla="*/ 369296 w 843296"/>
              <a:gd name="connsiteY116" fmla="*/ 0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843296" h="833438">
                <a:moveTo>
                  <a:pt x="634758" y="153988"/>
                </a:moveTo>
                <a:cubicBezTo>
                  <a:pt x="634758" y="153988"/>
                  <a:pt x="634758" y="153988"/>
                  <a:pt x="528638" y="311410"/>
                </a:cubicBezTo>
                <a:cubicBezTo>
                  <a:pt x="528638" y="311410"/>
                  <a:pt x="528638" y="311410"/>
                  <a:pt x="538002" y="356611"/>
                </a:cubicBezTo>
                <a:cubicBezTo>
                  <a:pt x="538002" y="356611"/>
                  <a:pt x="538002" y="356611"/>
                  <a:pt x="572334" y="400253"/>
                </a:cubicBezTo>
                <a:cubicBezTo>
                  <a:pt x="572334" y="400253"/>
                  <a:pt x="572334" y="400253"/>
                  <a:pt x="626954" y="423632"/>
                </a:cubicBezTo>
                <a:cubicBezTo>
                  <a:pt x="630078" y="425191"/>
                  <a:pt x="633198" y="428308"/>
                  <a:pt x="634758" y="432984"/>
                </a:cubicBezTo>
                <a:cubicBezTo>
                  <a:pt x="634758" y="432984"/>
                  <a:pt x="634758" y="432984"/>
                  <a:pt x="647242" y="495330"/>
                </a:cubicBezTo>
                <a:cubicBezTo>
                  <a:pt x="661290" y="495330"/>
                  <a:pt x="675334" y="495330"/>
                  <a:pt x="687818" y="496888"/>
                </a:cubicBezTo>
                <a:cubicBezTo>
                  <a:pt x="703426" y="456364"/>
                  <a:pt x="712786" y="414280"/>
                  <a:pt x="712786" y="370639"/>
                </a:cubicBezTo>
                <a:cubicBezTo>
                  <a:pt x="712786" y="288031"/>
                  <a:pt x="683138" y="213216"/>
                  <a:pt x="634758" y="153988"/>
                </a:cubicBezTo>
                <a:close/>
                <a:moveTo>
                  <a:pt x="577076" y="98425"/>
                </a:moveTo>
                <a:cubicBezTo>
                  <a:pt x="577076" y="98425"/>
                  <a:pt x="577076" y="98425"/>
                  <a:pt x="474221" y="167037"/>
                </a:cubicBezTo>
                <a:cubicBezTo>
                  <a:pt x="471105" y="168597"/>
                  <a:pt x="469546" y="168597"/>
                  <a:pt x="466429" y="168597"/>
                </a:cubicBezTo>
                <a:cubicBezTo>
                  <a:pt x="466429" y="168597"/>
                  <a:pt x="466429" y="168597"/>
                  <a:pt x="439936" y="168597"/>
                </a:cubicBezTo>
                <a:cubicBezTo>
                  <a:pt x="432144" y="168597"/>
                  <a:pt x="427469" y="163919"/>
                  <a:pt x="425911" y="157681"/>
                </a:cubicBezTo>
                <a:cubicBezTo>
                  <a:pt x="425911" y="157681"/>
                  <a:pt x="425911" y="157681"/>
                  <a:pt x="418119" y="118697"/>
                </a:cubicBezTo>
                <a:cubicBezTo>
                  <a:pt x="418119" y="118697"/>
                  <a:pt x="418119" y="118697"/>
                  <a:pt x="394742" y="128053"/>
                </a:cubicBezTo>
                <a:cubicBezTo>
                  <a:pt x="394742" y="128053"/>
                  <a:pt x="394742" y="128053"/>
                  <a:pt x="399418" y="132731"/>
                </a:cubicBezTo>
                <a:cubicBezTo>
                  <a:pt x="400976" y="134291"/>
                  <a:pt x="402534" y="137409"/>
                  <a:pt x="404093" y="138969"/>
                </a:cubicBezTo>
                <a:cubicBezTo>
                  <a:pt x="404093" y="138969"/>
                  <a:pt x="404093" y="138969"/>
                  <a:pt x="418119" y="199784"/>
                </a:cubicBezTo>
                <a:cubicBezTo>
                  <a:pt x="419677" y="204462"/>
                  <a:pt x="418119" y="210700"/>
                  <a:pt x="413443" y="213818"/>
                </a:cubicBezTo>
                <a:cubicBezTo>
                  <a:pt x="413443" y="213818"/>
                  <a:pt x="413443" y="213818"/>
                  <a:pt x="352665" y="257481"/>
                </a:cubicBezTo>
                <a:cubicBezTo>
                  <a:pt x="352665" y="257481"/>
                  <a:pt x="352665" y="257481"/>
                  <a:pt x="332406" y="301143"/>
                </a:cubicBezTo>
                <a:cubicBezTo>
                  <a:pt x="330848" y="305821"/>
                  <a:pt x="327731" y="308940"/>
                  <a:pt x="323056" y="308940"/>
                </a:cubicBezTo>
                <a:cubicBezTo>
                  <a:pt x="323056" y="308940"/>
                  <a:pt x="323056" y="308940"/>
                  <a:pt x="240460" y="321415"/>
                </a:cubicBezTo>
                <a:cubicBezTo>
                  <a:pt x="240460" y="321415"/>
                  <a:pt x="240460" y="321415"/>
                  <a:pt x="257602" y="346364"/>
                </a:cubicBezTo>
                <a:cubicBezTo>
                  <a:pt x="257602" y="346364"/>
                  <a:pt x="257602" y="346364"/>
                  <a:pt x="416560" y="391586"/>
                </a:cubicBezTo>
                <a:cubicBezTo>
                  <a:pt x="421235" y="391586"/>
                  <a:pt x="424352" y="394705"/>
                  <a:pt x="425911" y="399383"/>
                </a:cubicBezTo>
                <a:cubicBezTo>
                  <a:pt x="425911" y="399383"/>
                  <a:pt x="425911" y="399383"/>
                  <a:pt x="443053" y="446164"/>
                </a:cubicBezTo>
                <a:cubicBezTo>
                  <a:pt x="444612" y="449283"/>
                  <a:pt x="444612" y="452401"/>
                  <a:pt x="443053" y="455520"/>
                </a:cubicBezTo>
                <a:cubicBezTo>
                  <a:pt x="443053" y="455520"/>
                  <a:pt x="443053" y="455520"/>
                  <a:pt x="391626" y="623932"/>
                </a:cubicBezTo>
                <a:cubicBezTo>
                  <a:pt x="388509" y="628610"/>
                  <a:pt x="383834" y="633288"/>
                  <a:pt x="377600" y="633288"/>
                </a:cubicBezTo>
                <a:cubicBezTo>
                  <a:pt x="377600" y="633288"/>
                  <a:pt x="377600" y="633288"/>
                  <a:pt x="346432" y="633288"/>
                </a:cubicBezTo>
                <a:cubicBezTo>
                  <a:pt x="341756" y="633288"/>
                  <a:pt x="337081" y="630169"/>
                  <a:pt x="335523" y="627051"/>
                </a:cubicBezTo>
                <a:cubicBezTo>
                  <a:pt x="335523" y="627051"/>
                  <a:pt x="335523" y="627051"/>
                  <a:pt x="240460" y="494504"/>
                </a:cubicBezTo>
                <a:cubicBezTo>
                  <a:pt x="240460" y="492945"/>
                  <a:pt x="238901" y="491386"/>
                  <a:pt x="238901" y="489826"/>
                </a:cubicBezTo>
                <a:cubicBezTo>
                  <a:pt x="238901" y="489826"/>
                  <a:pt x="238901" y="489826"/>
                  <a:pt x="206175" y="396264"/>
                </a:cubicBezTo>
                <a:cubicBezTo>
                  <a:pt x="206175" y="396264"/>
                  <a:pt x="206175" y="396264"/>
                  <a:pt x="151630" y="357280"/>
                </a:cubicBezTo>
                <a:cubicBezTo>
                  <a:pt x="150072" y="355721"/>
                  <a:pt x="148513" y="354161"/>
                  <a:pt x="148513" y="354161"/>
                </a:cubicBezTo>
                <a:cubicBezTo>
                  <a:pt x="148513" y="354161"/>
                  <a:pt x="148513" y="354161"/>
                  <a:pt x="107995" y="294905"/>
                </a:cubicBezTo>
                <a:cubicBezTo>
                  <a:pt x="106436" y="294905"/>
                  <a:pt x="106436" y="293346"/>
                  <a:pt x="106436" y="291787"/>
                </a:cubicBezTo>
                <a:cubicBezTo>
                  <a:pt x="106436" y="291787"/>
                  <a:pt x="106436" y="291787"/>
                  <a:pt x="87735" y="220056"/>
                </a:cubicBezTo>
                <a:cubicBezTo>
                  <a:pt x="87735" y="220056"/>
                  <a:pt x="87735" y="220056"/>
                  <a:pt x="75268" y="193547"/>
                </a:cubicBezTo>
                <a:cubicBezTo>
                  <a:pt x="44100" y="245006"/>
                  <a:pt x="25399" y="305821"/>
                  <a:pt x="25399" y="371314"/>
                </a:cubicBezTo>
                <a:cubicBezTo>
                  <a:pt x="25399" y="559998"/>
                  <a:pt x="179682" y="714375"/>
                  <a:pt x="368249" y="714375"/>
                </a:cubicBezTo>
                <a:cubicBezTo>
                  <a:pt x="374483" y="714375"/>
                  <a:pt x="379158" y="714375"/>
                  <a:pt x="385392" y="714375"/>
                </a:cubicBezTo>
                <a:cubicBezTo>
                  <a:pt x="405651" y="659797"/>
                  <a:pt x="449287" y="566235"/>
                  <a:pt x="535000" y="522573"/>
                </a:cubicBezTo>
                <a:cubicBezTo>
                  <a:pt x="561492" y="508539"/>
                  <a:pt x="591102" y="502301"/>
                  <a:pt x="620712" y="497623"/>
                </a:cubicBezTo>
                <a:cubicBezTo>
                  <a:pt x="620712" y="497623"/>
                  <a:pt x="620712" y="497623"/>
                  <a:pt x="609804" y="446164"/>
                </a:cubicBezTo>
                <a:cubicBezTo>
                  <a:pt x="609804" y="446164"/>
                  <a:pt x="609804" y="446164"/>
                  <a:pt x="559934" y="425892"/>
                </a:cubicBezTo>
                <a:cubicBezTo>
                  <a:pt x="556818" y="424333"/>
                  <a:pt x="555258" y="422773"/>
                  <a:pt x="553700" y="421214"/>
                </a:cubicBezTo>
                <a:cubicBezTo>
                  <a:pt x="553700" y="421214"/>
                  <a:pt x="553700" y="421214"/>
                  <a:pt x="514740" y="372874"/>
                </a:cubicBezTo>
                <a:cubicBezTo>
                  <a:pt x="513182" y="371314"/>
                  <a:pt x="513182" y="368196"/>
                  <a:pt x="511623" y="366636"/>
                </a:cubicBezTo>
                <a:cubicBezTo>
                  <a:pt x="511623" y="366636"/>
                  <a:pt x="511623" y="366636"/>
                  <a:pt x="500714" y="312058"/>
                </a:cubicBezTo>
                <a:cubicBezTo>
                  <a:pt x="499156" y="307380"/>
                  <a:pt x="500714" y="304262"/>
                  <a:pt x="502273" y="301143"/>
                </a:cubicBezTo>
                <a:cubicBezTo>
                  <a:pt x="502273" y="301143"/>
                  <a:pt x="502273" y="301143"/>
                  <a:pt x="616036" y="134291"/>
                </a:cubicBezTo>
                <a:cubicBezTo>
                  <a:pt x="603570" y="121816"/>
                  <a:pt x="591102" y="109341"/>
                  <a:pt x="577076" y="98425"/>
                </a:cubicBezTo>
                <a:close/>
                <a:moveTo>
                  <a:pt x="368315" y="28575"/>
                </a:moveTo>
                <a:cubicBezTo>
                  <a:pt x="255946" y="28575"/>
                  <a:pt x="154501" y="83086"/>
                  <a:pt x="92074" y="167190"/>
                </a:cubicBezTo>
                <a:cubicBezTo>
                  <a:pt x="92074" y="167190"/>
                  <a:pt x="92074" y="167190"/>
                  <a:pt x="112363" y="209241"/>
                </a:cubicBezTo>
                <a:cubicBezTo>
                  <a:pt x="113924" y="209241"/>
                  <a:pt x="113924" y="210799"/>
                  <a:pt x="113924" y="212356"/>
                </a:cubicBezTo>
                <a:cubicBezTo>
                  <a:pt x="113924" y="212356"/>
                  <a:pt x="113924" y="212356"/>
                  <a:pt x="131091" y="282442"/>
                </a:cubicBezTo>
                <a:cubicBezTo>
                  <a:pt x="131091" y="282442"/>
                  <a:pt x="131091" y="282442"/>
                  <a:pt x="168548" y="335396"/>
                </a:cubicBezTo>
                <a:cubicBezTo>
                  <a:pt x="168548" y="335396"/>
                  <a:pt x="168548" y="335396"/>
                  <a:pt x="224732" y="375890"/>
                </a:cubicBezTo>
                <a:cubicBezTo>
                  <a:pt x="227854" y="377448"/>
                  <a:pt x="229414" y="380563"/>
                  <a:pt x="229414" y="383678"/>
                </a:cubicBezTo>
                <a:cubicBezTo>
                  <a:pt x="229414" y="383678"/>
                  <a:pt x="229414" y="383678"/>
                  <a:pt x="263749" y="480241"/>
                </a:cubicBezTo>
                <a:cubicBezTo>
                  <a:pt x="263749" y="480241"/>
                  <a:pt x="263749" y="480241"/>
                  <a:pt x="352709" y="604838"/>
                </a:cubicBezTo>
                <a:cubicBezTo>
                  <a:pt x="352709" y="604838"/>
                  <a:pt x="352709" y="604838"/>
                  <a:pt x="368315" y="604838"/>
                </a:cubicBezTo>
                <a:cubicBezTo>
                  <a:pt x="368315" y="604838"/>
                  <a:pt x="368315" y="604838"/>
                  <a:pt x="416697" y="450649"/>
                </a:cubicBezTo>
                <a:cubicBezTo>
                  <a:pt x="416697" y="450649"/>
                  <a:pt x="416697" y="450649"/>
                  <a:pt x="402650" y="414827"/>
                </a:cubicBezTo>
                <a:cubicBezTo>
                  <a:pt x="402650" y="414827"/>
                  <a:pt x="402650" y="414827"/>
                  <a:pt x="246582" y="369661"/>
                </a:cubicBezTo>
                <a:cubicBezTo>
                  <a:pt x="243461" y="369661"/>
                  <a:pt x="241900" y="368103"/>
                  <a:pt x="238778" y="364988"/>
                </a:cubicBezTo>
                <a:cubicBezTo>
                  <a:pt x="238778" y="364988"/>
                  <a:pt x="238778" y="364988"/>
                  <a:pt x="204443" y="319822"/>
                </a:cubicBezTo>
                <a:cubicBezTo>
                  <a:pt x="201322" y="315149"/>
                  <a:pt x="201322" y="310477"/>
                  <a:pt x="202883" y="305804"/>
                </a:cubicBezTo>
                <a:cubicBezTo>
                  <a:pt x="204443" y="301132"/>
                  <a:pt x="209125" y="298017"/>
                  <a:pt x="213807" y="298017"/>
                </a:cubicBezTo>
                <a:cubicBezTo>
                  <a:pt x="213807" y="298017"/>
                  <a:pt x="213807" y="298017"/>
                  <a:pt x="310570" y="284000"/>
                </a:cubicBezTo>
                <a:cubicBezTo>
                  <a:pt x="310570" y="284000"/>
                  <a:pt x="310570" y="284000"/>
                  <a:pt x="329298" y="241948"/>
                </a:cubicBezTo>
                <a:cubicBezTo>
                  <a:pt x="329298" y="240391"/>
                  <a:pt x="330859" y="238833"/>
                  <a:pt x="333980" y="237276"/>
                </a:cubicBezTo>
                <a:cubicBezTo>
                  <a:pt x="333980" y="237276"/>
                  <a:pt x="333980" y="237276"/>
                  <a:pt x="390165" y="196782"/>
                </a:cubicBezTo>
                <a:cubicBezTo>
                  <a:pt x="390165" y="196782"/>
                  <a:pt x="390165" y="196782"/>
                  <a:pt x="377680" y="150058"/>
                </a:cubicBezTo>
                <a:cubicBezTo>
                  <a:pt x="377680" y="150058"/>
                  <a:pt x="377680" y="150058"/>
                  <a:pt x="360512" y="132925"/>
                </a:cubicBezTo>
                <a:cubicBezTo>
                  <a:pt x="357391" y="128253"/>
                  <a:pt x="355830" y="123581"/>
                  <a:pt x="357391" y="120466"/>
                </a:cubicBezTo>
                <a:cubicBezTo>
                  <a:pt x="358951" y="115793"/>
                  <a:pt x="362073" y="111121"/>
                  <a:pt x="366755" y="109563"/>
                </a:cubicBezTo>
                <a:cubicBezTo>
                  <a:pt x="366755" y="109563"/>
                  <a:pt x="366755" y="109563"/>
                  <a:pt x="424500" y="89316"/>
                </a:cubicBezTo>
                <a:cubicBezTo>
                  <a:pt x="427621" y="87759"/>
                  <a:pt x="432304" y="87759"/>
                  <a:pt x="435425" y="89316"/>
                </a:cubicBezTo>
                <a:cubicBezTo>
                  <a:pt x="440107" y="92431"/>
                  <a:pt x="441668" y="95546"/>
                  <a:pt x="443228" y="98661"/>
                </a:cubicBezTo>
                <a:cubicBezTo>
                  <a:pt x="443228" y="98661"/>
                  <a:pt x="443228" y="98661"/>
                  <a:pt x="451032" y="142270"/>
                </a:cubicBezTo>
                <a:cubicBezTo>
                  <a:pt x="451032" y="142270"/>
                  <a:pt x="451032" y="142270"/>
                  <a:pt x="461957" y="142270"/>
                </a:cubicBezTo>
                <a:cubicBezTo>
                  <a:pt x="461957" y="142270"/>
                  <a:pt x="461957" y="142270"/>
                  <a:pt x="554038" y="83086"/>
                </a:cubicBezTo>
                <a:cubicBezTo>
                  <a:pt x="500974" y="48822"/>
                  <a:pt x="436986" y="28575"/>
                  <a:pt x="368315" y="28575"/>
                </a:cubicBezTo>
                <a:close/>
                <a:moveTo>
                  <a:pt x="369296" y="0"/>
                </a:moveTo>
                <a:cubicBezTo>
                  <a:pt x="573422" y="0"/>
                  <a:pt x="740150" y="166688"/>
                  <a:pt x="740150" y="370763"/>
                </a:cubicBezTo>
                <a:cubicBezTo>
                  <a:pt x="740150" y="415940"/>
                  <a:pt x="732358" y="458002"/>
                  <a:pt x="716778" y="500063"/>
                </a:cubicBezTo>
                <a:cubicBezTo>
                  <a:pt x="782222" y="507852"/>
                  <a:pt x="830526" y="529662"/>
                  <a:pt x="835202" y="531220"/>
                </a:cubicBezTo>
                <a:cubicBezTo>
                  <a:pt x="839874" y="534335"/>
                  <a:pt x="844550" y="540566"/>
                  <a:pt x="842990" y="546798"/>
                </a:cubicBezTo>
                <a:cubicBezTo>
                  <a:pt x="841434" y="553029"/>
                  <a:pt x="802478" y="716601"/>
                  <a:pt x="676262" y="782030"/>
                </a:cubicBezTo>
                <a:cubicBezTo>
                  <a:pt x="589002" y="827207"/>
                  <a:pt x="478371" y="808513"/>
                  <a:pt x="420717" y="794492"/>
                </a:cubicBezTo>
                <a:cubicBezTo>
                  <a:pt x="416042" y="792935"/>
                  <a:pt x="412926" y="789819"/>
                  <a:pt x="411368" y="785145"/>
                </a:cubicBezTo>
                <a:cubicBezTo>
                  <a:pt x="409809" y="782030"/>
                  <a:pt x="409809" y="777356"/>
                  <a:pt x="412926" y="772683"/>
                </a:cubicBezTo>
                <a:cubicBezTo>
                  <a:pt x="450323" y="715043"/>
                  <a:pt x="497069" y="666751"/>
                  <a:pt x="553166" y="627805"/>
                </a:cubicBezTo>
                <a:cubicBezTo>
                  <a:pt x="559398" y="623131"/>
                  <a:pt x="567190" y="624689"/>
                  <a:pt x="571862" y="630921"/>
                </a:cubicBezTo>
                <a:cubicBezTo>
                  <a:pt x="576538" y="637152"/>
                  <a:pt x="574978" y="646499"/>
                  <a:pt x="568746" y="649614"/>
                </a:cubicBezTo>
                <a:cubicBezTo>
                  <a:pt x="520442" y="682329"/>
                  <a:pt x="479929" y="724390"/>
                  <a:pt x="445648" y="772683"/>
                </a:cubicBezTo>
                <a:cubicBezTo>
                  <a:pt x="503302" y="783588"/>
                  <a:pt x="593678" y="794492"/>
                  <a:pt x="663798" y="757105"/>
                </a:cubicBezTo>
                <a:cubicBezTo>
                  <a:pt x="761966" y="707254"/>
                  <a:pt x="802478" y="588859"/>
                  <a:pt x="813386" y="551471"/>
                </a:cubicBezTo>
                <a:cubicBezTo>
                  <a:pt x="774430" y="537451"/>
                  <a:pt x="645098" y="496947"/>
                  <a:pt x="548490" y="546798"/>
                </a:cubicBezTo>
                <a:cubicBezTo>
                  <a:pt x="440974" y="601322"/>
                  <a:pt x="403576" y="746200"/>
                  <a:pt x="400460" y="761778"/>
                </a:cubicBezTo>
                <a:cubicBezTo>
                  <a:pt x="398902" y="764894"/>
                  <a:pt x="397344" y="766452"/>
                  <a:pt x="395785" y="769567"/>
                </a:cubicBezTo>
                <a:cubicBezTo>
                  <a:pt x="372412" y="791377"/>
                  <a:pt x="353714" y="825649"/>
                  <a:pt x="353714" y="825649"/>
                </a:cubicBezTo>
                <a:cubicBezTo>
                  <a:pt x="350597" y="830323"/>
                  <a:pt x="345923" y="833438"/>
                  <a:pt x="341248" y="833438"/>
                </a:cubicBezTo>
                <a:cubicBezTo>
                  <a:pt x="339690" y="833438"/>
                  <a:pt x="336573" y="833438"/>
                  <a:pt x="335015" y="831880"/>
                </a:cubicBezTo>
                <a:cubicBezTo>
                  <a:pt x="328782" y="828765"/>
                  <a:pt x="325666" y="819418"/>
                  <a:pt x="328782" y="813186"/>
                </a:cubicBezTo>
                <a:cubicBezTo>
                  <a:pt x="330341" y="811629"/>
                  <a:pt x="349039" y="777356"/>
                  <a:pt x="373970" y="752431"/>
                </a:cubicBezTo>
                <a:cubicBezTo>
                  <a:pt x="375529" y="749315"/>
                  <a:pt x="375529" y="744642"/>
                  <a:pt x="377087" y="741526"/>
                </a:cubicBezTo>
                <a:cubicBezTo>
                  <a:pt x="375529" y="741526"/>
                  <a:pt x="372412" y="741526"/>
                  <a:pt x="369296" y="741526"/>
                </a:cubicBezTo>
                <a:cubicBezTo>
                  <a:pt x="165170" y="741526"/>
                  <a:pt x="0" y="574839"/>
                  <a:pt x="0" y="370763"/>
                </a:cubicBezTo>
                <a:cubicBezTo>
                  <a:pt x="0" y="166688"/>
                  <a:pt x="165170" y="0"/>
                  <a:pt x="3692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2" name="Freeform: Shape 381">
            <a:extLst>
              <a:ext uri="{FF2B5EF4-FFF2-40B4-BE49-F238E27FC236}">
                <a16:creationId xmlns:a16="http://schemas.microsoft.com/office/drawing/2014/main" id="{BD2A4973-657D-4722-834E-3536A0CC8F44}"/>
              </a:ext>
            </a:extLst>
          </p:cNvPr>
          <p:cNvSpPr>
            <a:spLocks/>
          </p:cNvSpPr>
          <p:nvPr/>
        </p:nvSpPr>
        <p:spPr bwMode="auto">
          <a:xfrm>
            <a:off x="10530020" y="4337221"/>
            <a:ext cx="536660" cy="526876"/>
          </a:xfrm>
          <a:custGeom>
            <a:avLst/>
            <a:gdLst>
              <a:gd name="connsiteX0" fmla="*/ 473134 w 536660"/>
              <a:gd name="connsiteY0" fmla="*/ 455283 h 526876"/>
              <a:gd name="connsiteX1" fmla="*/ 443297 w 536660"/>
              <a:gd name="connsiteY1" fmla="*/ 462215 h 526876"/>
              <a:gd name="connsiteX2" fmla="*/ 400532 w 536660"/>
              <a:gd name="connsiteY2" fmla="*/ 462215 h 526876"/>
              <a:gd name="connsiteX3" fmla="*/ 400532 w 536660"/>
              <a:gd name="connsiteY3" fmla="*/ 507772 h 526876"/>
              <a:gd name="connsiteX4" fmla="*/ 403516 w 536660"/>
              <a:gd name="connsiteY4" fmla="*/ 510743 h 526876"/>
              <a:gd name="connsiteX5" fmla="*/ 470150 w 536660"/>
              <a:gd name="connsiteY5" fmla="*/ 510743 h 526876"/>
              <a:gd name="connsiteX6" fmla="*/ 473134 w 536660"/>
              <a:gd name="connsiteY6" fmla="*/ 507772 h 526876"/>
              <a:gd name="connsiteX7" fmla="*/ 62733 w 536660"/>
              <a:gd name="connsiteY7" fmla="*/ 455283 h 526876"/>
              <a:gd name="connsiteX8" fmla="*/ 62733 w 536660"/>
              <a:gd name="connsiteY8" fmla="*/ 507772 h 526876"/>
              <a:gd name="connsiteX9" fmla="*/ 65675 w 536660"/>
              <a:gd name="connsiteY9" fmla="*/ 510743 h 526876"/>
              <a:gd name="connsiteX10" fmla="*/ 131384 w 536660"/>
              <a:gd name="connsiteY10" fmla="*/ 510743 h 526876"/>
              <a:gd name="connsiteX11" fmla="*/ 134326 w 536660"/>
              <a:gd name="connsiteY11" fmla="*/ 507772 h 526876"/>
              <a:gd name="connsiteX12" fmla="*/ 134326 w 536660"/>
              <a:gd name="connsiteY12" fmla="*/ 462215 h 526876"/>
              <a:gd name="connsiteX13" fmla="*/ 92155 w 536660"/>
              <a:gd name="connsiteY13" fmla="*/ 462215 h 526876"/>
              <a:gd name="connsiteX14" fmla="*/ 62733 w 536660"/>
              <a:gd name="connsiteY14" fmla="*/ 455283 h 526876"/>
              <a:gd name="connsiteX15" fmla="*/ 433304 w 536660"/>
              <a:gd name="connsiteY15" fmla="*/ 356464 h 526876"/>
              <a:gd name="connsiteX16" fmla="*/ 408599 w 536660"/>
              <a:gd name="connsiteY16" fmla="*/ 380171 h 526876"/>
              <a:gd name="connsiteX17" fmla="*/ 433304 w 536660"/>
              <a:gd name="connsiteY17" fmla="*/ 404865 h 526876"/>
              <a:gd name="connsiteX18" fmla="*/ 451092 w 536660"/>
              <a:gd name="connsiteY18" fmla="*/ 397951 h 526876"/>
              <a:gd name="connsiteX19" fmla="*/ 458009 w 536660"/>
              <a:gd name="connsiteY19" fmla="*/ 380171 h 526876"/>
              <a:gd name="connsiteX20" fmla="*/ 433304 w 536660"/>
              <a:gd name="connsiteY20" fmla="*/ 356464 h 526876"/>
              <a:gd name="connsiteX21" fmla="*/ 101554 w 536660"/>
              <a:gd name="connsiteY21" fmla="*/ 356464 h 526876"/>
              <a:gd name="connsiteX22" fmla="*/ 83767 w 536660"/>
              <a:gd name="connsiteY22" fmla="*/ 363378 h 526876"/>
              <a:gd name="connsiteX23" fmla="*/ 76850 w 536660"/>
              <a:gd name="connsiteY23" fmla="*/ 380171 h 526876"/>
              <a:gd name="connsiteX24" fmla="*/ 101554 w 536660"/>
              <a:gd name="connsiteY24" fmla="*/ 404865 h 526876"/>
              <a:gd name="connsiteX25" fmla="*/ 126259 w 536660"/>
              <a:gd name="connsiteY25" fmla="*/ 380171 h 526876"/>
              <a:gd name="connsiteX26" fmla="*/ 101554 w 536660"/>
              <a:gd name="connsiteY26" fmla="*/ 356464 h 526876"/>
              <a:gd name="connsiteX27" fmla="*/ 433304 w 536660"/>
              <a:gd name="connsiteY27" fmla="*/ 338313 h 526876"/>
              <a:gd name="connsiteX28" fmla="*/ 475151 w 536660"/>
              <a:gd name="connsiteY28" fmla="*/ 379656 h 526876"/>
              <a:gd name="connsiteX29" fmla="*/ 463195 w 536660"/>
              <a:gd name="connsiteY29" fmla="*/ 409186 h 526876"/>
              <a:gd name="connsiteX30" fmla="*/ 433304 w 536660"/>
              <a:gd name="connsiteY30" fmla="*/ 420998 h 526876"/>
              <a:gd name="connsiteX31" fmla="*/ 391457 w 536660"/>
              <a:gd name="connsiteY31" fmla="*/ 379656 h 526876"/>
              <a:gd name="connsiteX32" fmla="*/ 433304 w 536660"/>
              <a:gd name="connsiteY32" fmla="*/ 338313 h 526876"/>
              <a:gd name="connsiteX33" fmla="*/ 102058 w 536660"/>
              <a:gd name="connsiteY33" fmla="*/ 338313 h 526876"/>
              <a:gd name="connsiteX34" fmla="*/ 143401 w 536660"/>
              <a:gd name="connsiteY34" fmla="*/ 379656 h 526876"/>
              <a:gd name="connsiteX35" fmla="*/ 102058 w 536660"/>
              <a:gd name="connsiteY35" fmla="*/ 420998 h 526876"/>
              <a:gd name="connsiteX36" fmla="*/ 60716 w 536660"/>
              <a:gd name="connsiteY36" fmla="*/ 379656 h 526876"/>
              <a:gd name="connsiteX37" fmla="*/ 72528 w 536660"/>
              <a:gd name="connsiteY37" fmla="*/ 351110 h 526876"/>
              <a:gd name="connsiteX38" fmla="*/ 102058 w 536660"/>
              <a:gd name="connsiteY38" fmla="*/ 338313 h 526876"/>
              <a:gd name="connsiteX39" fmla="*/ 91823 w 536660"/>
              <a:gd name="connsiteY39" fmla="*/ 310079 h 526876"/>
              <a:gd name="connsiteX40" fmla="*/ 31474 w 536660"/>
              <a:gd name="connsiteY40" fmla="*/ 376638 h 526876"/>
              <a:gd name="connsiteX41" fmla="*/ 91823 w 536660"/>
              <a:gd name="connsiteY41" fmla="*/ 444191 h 526876"/>
              <a:gd name="connsiteX42" fmla="*/ 443036 w 536660"/>
              <a:gd name="connsiteY42" fmla="*/ 444191 h 526876"/>
              <a:gd name="connsiteX43" fmla="*/ 503385 w 536660"/>
              <a:gd name="connsiteY43" fmla="*/ 376638 h 526876"/>
              <a:gd name="connsiteX44" fmla="*/ 443036 w 536660"/>
              <a:gd name="connsiteY44" fmla="*/ 310079 h 526876"/>
              <a:gd name="connsiteX45" fmla="*/ 91823 w 536660"/>
              <a:gd name="connsiteY45" fmla="*/ 310079 h 526876"/>
              <a:gd name="connsiteX46" fmla="*/ 501741 w 536660"/>
              <a:gd name="connsiteY46" fmla="*/ 265712 h 526876"/>
              <a:gd name="connsiteX47" fmla="*/ 473134 w 536660"/>
              <a:gd name="connsiteY47" fmla="*/ 267728 h 526876"/>
              <a:gd name="connsiteX48" fmla="*/ 479053 w 536660"/>
              <a:gd name="connsiteY48" fmla="*/ 299996 h 526876"/>
              <a:gd name="connsiteX49" fmla="*/ 503714 w 536660"/>
              <a:gd name="connsiteY49" fmla="*/ 298988 h 526876"/>
              <a:gd name="connsiteX50" fmla="*/ 514564 w 536660"/>
              <a:gd name="connsiteY50" fmla="*/ 292938 h 526876"/>
              <a:gd name="connsiteX51" fmla="*/ 518510 w 536660"/>
              <a:gd name="connsiteY51" fmla="*/ 280837 h 526876"/>
              <a:gd name="connsiteX52" fmla="*/ 513578 w 536660"/>
              <a:gd name="connsiteY52" fmla="*/ 269745 h 526876"/>
              <a:gd name="connsiteX53" fmla="*/ 501741 w 536660"/>
              <a:gd name="connsiteY53" fmla="*/ 265712 h 526876"/>
              <a:gd name="connsiteX54" fmla="*/ 33491 w 536660"/>
              <a:gd name="connsiteY54" fmla="*/ 265712 h 526876"/>
              <a:gd name="connsiteX55" fmla="*/ 16349 w 536660"/>
              <a:gd name="connsiteY55" fmla="*/ 280837 h 526876"/>
              <a:gd name="connsiteX56" fmla="*/ 31474 w 536660"/>
              <a:gd name="connsiteY56" fmla="*/ 298988 h 526876"/>
              <a:gd name="connsiteX57" fmla="*/ 56683 w 536660"/>
              <a:gd name="connsiteY57" fmla="*/ 299996 h 526876"/>
              <a:gd name="connsiteX58" fmla="*/ 62733 w 536660"/>
              <a:gd name="connsiteY58" fmla="*/ 267728 h 526876"/>
              <a:gd name="connsiteX59" fmla="*/ 33491 w 536660"/>
              <a:gd name="connsiteY59" fmla="*/ 265712 h 526876"/>
              <a:gd name="connsiteX60" fmla="*/ 219404 w 536660"/>
              <a:gd name="connsiteY60" fmla="*/ 164876 h 526876"/>
              <a:gd name="connsiteX61" fmla="*/ 101569 w 536660"/>
              <a:gd name="connsiteY61" fmla="*/ 181757 h 526876"/>
              <a:gd name="connsiteX62" fmla="*/ 94637 w 536660"/>
              <a:gd name="connsiteY62" fmla="*/ 188707 h 526876"/>
              <a:gd name="connsiteX63" fmla="*/ 74833 w 536660"/>
              <a:gd name="connsiteY63" fmla="*/ 294954 h 526876"/>
              <a:gd name="connsiteX64" fmla="*/ 91667 w 536660"/>
              <a:gd name="connsiteY64" fmla="*/ 292969 h 526876"/>
              <a:gd name="connsiteX65" fmla="*/ 443191 w 536660"/>
              <a:gd name="connsiteY65" fmla="*/ 292969 h 526876"/>
              <a:gd name="connsiteX66" fmla="*/ 460025 w 536660"/>
              <a:gd name="connsiteY66" fmla="*/ 294954 h 526876"/>
              <a:gd name="connsiteX67" fmla="*/ 440221 w 536660"/>
              <a:gd name="connsiteY67" fmla="*/ 187714 h 526876"/>
              <a:gd name="connsiteX68" fmla="*/ 431309 w 536660"/>
              <a:gd name="connsiteY68" fmla="*/ 180764 h 526876"/>
              <a:gd name="connsiteX69" fmla="*/ 313474 w 536660"/>
              <a:gd name="connsiteY69" fmla="*/ 164876 h 526876"/>
              <a:gd name="connsiteX70" fmla="*/ 183756 w 536660"/>
              <a:gd name="connsiteY70" fmla="*/ 256229 h 526876"/>
              <a:gd name="connsiteX71" fmla="*/ 178805 w 536660"/>
              <a:gd name="connsiteY71" fmla="*/ 258214 h 526876"/>
              <a:gd name="connsiteX72" fmla="*/ 172864 w 536660"/>
              <a:gd name="connsiteY72" fmla="*/ 256229 h 526876"/>
              <a:gd name="connsiteX73" fmla="*/ 170884 w 536660"/>
              <a:gd name="connsiteY73" fmla="*/ 245306 h 526876"/>
              <a:gd name="connsiteX74" fmla="*/ 219404 w 536660"/>
              <a:gd name="connsiteY74" fmla="*/ 164876 h 526876"/>
              <a:gd name="connsiteX75" fmla="*/ 320538 w 536660"/>
              <a:gd name="connsiteY75" fmla="*/ 35806 h 526876"/>
              <a:gd name="connsiteX76" fmla="*/ 206928 w 536660"/>
              <a:gd name="connsiteY76" fmla="*/ 123610 h 526876"/>
              <a:gd name="connsiteX77" fmla="*/ 244469 w 536660"/>
              <a:gd name="connsiteY77" fmla="*/ 136435 h 526876"/>
              <a:gd name="connsiteX78" fmla="*/ 249408 w 536660"/>
              <a:gd name="connsiteY78" fmla="*/ 141368 h 526876"/>
              <a:gd name="connsiteX79" fmla="*/ 249408 w 536660"/>
              <a:gd name="connsiteY79" fmla="*/ 149261 h 526876"/>
              <a:gd name="connsiteX80" fmla="*/ 206928 w 536660"/>
              <a:gd name="connsiteY80" fmla="*/ 218319 h 526876"/>
              <a:gd name="connsiteX81" fmla="*/ 353140 w 536660"/>
              <a:gd name="connsiteY81" fmla="*/ 115718 h 526876"/>
              <a:gd name="connsiteX82" fmla="*/ 303744 w 536660"/>
              <a:gd name="connsiteY82" fmla="*/ 100919 h 526876"/>
              <a:gd name="connsiteX83" fmla="*/ 298804 w 536660"/>
              <a:gd name="connsiteY83" fmla="*/ 96973 h 526876"/>
              <a:gd name="connsiteX84" fmla="*/ 297817 w 536660"/>
              <a:gd name="connsiteY84" fmla="*/ 90067 h 526876"/>
              <a:gd name="connsiteX85" fmla="*/ 320538 w 536660"/>
              <a:gd name="connsiteY85" fmla="*/ 35806 h 526876"/>
              <a:gd name="connsiteX86" fmla="*/ 336717 w 536660"/>
              <a:gd name="connsiteY86" fmla="*/ 1485 h 526876"/>
              <a:gd name="connsiteX87" fmla="*/ 346615 w 536660"/>
              <a:gd name="connsiteY87" fmla="*/ 1485 h 526876"/>
              <a:gd name="connsiteX88" fmla="*/ 349584 w 536660"/>
              <a:gd name="connsiteY88" fmla="*/ 11379 h 526876"/>
              <a:gd name="connsiteX89" fmla="*/ 317910 w 536660"/>
              <a:gd name="connsiteY89" fmla="*/ 86576 h 526876"/>
              <a:gd name="connsiteX90" fmla="*/ 376310 w 536660"/>
              <a:gd name="connsiteY90" fmla="*/ 103396 h 526876"/>
              <a:gd name="connsiteX91" fmla="*/ 382248 w 536660"/>
              <a:gd name="connsiteY91" fmla="*/ 110323 h 526876"/>
              <a:gd name="connsiteX92" fmla="*/ 378289 w 536660"/>
              <a:gd name="connsiteY92" fmla="*/ 118238 h 526876"/>
              <a:gd name="connsiteX93" fmla="*/ 335726 w 536660"/>
              <a:gd name="connsiteY93" fmla="*/ 148911 h 526876"/>
              <a:gd name="connsiteX94" fmla="*/ 434708 w 536660"/>
              <a:gd name="connsiteY94" fmla="*/ 163752 h 526876"/>
              <a:gd name="connsiteX95" fmla="*/ 457475 w 536660"/>
              <a:gd name="connsiteY95" fmla="*/ 184530 h 526876"/>
              <a:gd name="connsiteX96" fmla="*/ 469352 w 536660"/>
              <a:gd name="connsiteY96" fmla="*/ 250823 h 526876"/>
              <a:gd name="connsiteX97" fmla="*/ 501027 w 536660"/>
              <a:gd name="connsiteY97" fmla="*/ 248844 h 526876"/>
              <a:gd name="connsiteX98" fmla="*/ 524782 w 536660"/>
              <a:gd name="connsiteY98" fmla="*/ 256760 h 526876"/>
              <a:gd name="connsiteX99" fmla="*/ 536660 w 536660"/>
              <a:gd name="connsiteY99" fmla="*/ 279517 h 526876"/>
              <a:gd name="connsiteX100" fmla="*/ 527752 w 536660"/>
              <a:gd name="connsiteY100" fmla="*/ 304253 h 526876"/>
              <a:gd name="connsiteX101" fmla="*/ 504986 w 536660"/>
              <a:gd name="connsiteY101" fmla="*/ 315137 h 526876"/>
              <a:gd name="connsiteX102" fmla="*/ 497067 w 536660"/>
              <a:gd name="connsiteY102" fmla="*/ 315137 h 526876"/>
              <a:gd name="connsiteX103" fmla="*/ 521813 w 536660"/>
              <a:gd name="connsiteY103" fmla="*/ 376482 h 526876"/>
              <a:gd name="connsiteX104" fmla="*/ 490138 w 536660"/>
              <a:gd name="connsiteY104" fmla="*/ 443764 h 526876"/>
              <a:gd name="connsiteX105" fmla="*/ 490138 w 536660"/>
              <a:gd name="connsiteY105" fmla="*/ 507088 h 526876"/>
              <a:gd name="connsiteX106" fmla="*/ 470342 w 536660"/>
              <a:gd name="connsiteY106" fmla="*/ 526876 h 526876"/>
              <a:gd name="connsiteX107" fmla="*/ 404024 w 536660"/>
              <a:gd name="connsiteY107" fmla="*/ 526876 h 526876"/>
              <a:gd name="connsiteX108" fmla="*/ 384228 w 536660"/>
              <a:gd name="connsiteY108" fmla="*/ 507088 h 526876"/>
              <a:gd name="connsiteX109" fmla="*/ 384228 w 536660"/>
              <a:gd name="connsiteY109" fmla="*/ 461573 h 526876"/>
              <a:gd name="connsiteX110" fmla="*/ 151620 w 536660"/>
              <a:gd name="connsiteY110" fmla="*/ 461573 h 526876"/>
              <a:gd name="connsiteX111" fmla="*/ 151620 w 536660"/>
              <a:gd name="connsiteY111" fmla="*/ 507088 h 526876"/>
              <a:gd name="connsiteX112" fmla="*/ 131824 w 536660"/>
              <a:gd name="connsiteY112" fmla="*/ 526876 h 526876"/>
              <a:gd name="connsiteX113" fmla="*/ 65506 w 536660"/>
              <a:gd name="connsiteY113" fmla="*/ 526876 h 526876"/>
              <a:gd name="connsiteX114" fmla="*/ 45709 w 536660"/>
              <a:gd name="connsiteY114" fmla="*/ 507088 h 526876"/>
              <a:gd name="connsiteX115" fmla="*/ 45709 w 536660"/>
              <a:gd name="connsiteY115" fmla="*/ 443764 h 526876"/>
              <a:gd name="connsiteX116" fmla="*/ 14035 w 536660"/>
              <a:gd name="connsiteY116" fmla="*/ 376482 h 526876"/>
              <a:gd name="connsiteX117" fmla="*/ 38781 w 536660"/>
              <a:gd name="connsiteY117" fmla="*/ 315137 h 526876"/>
              <a:gd name="connsiteX118" fmla="*/ 30862 w 536660"/>
              <a:gd name="connsiteY118" fmla="*/ 315137 h 526876"/>
              <a:gd name="connsiteX119" fmla="*/ 178 w 536660"/>
              <a:gd name="connsiteY119" fmla="*/ 279517 h 526876"/>
              <a:gd name="connsiteX120" fmla="*/ 35811 w 536660"/>
              <a:gd name="connsiteY120" fmla="*/ 248844 h 526876"/>
              <a:gd name="connsiteX121" fmla="*/ 65506 w 536660"/>
              <a:gd name="connsiteY121" fmla="*/ 250823 h 526876"/>
              <a:gd name="connsiteX122" fmla="*/ 78374 w 536660"/>
              <a:gd name="connsiteY122" fmla="*/ 185520 h 526876"/>
              <a:gd name="connsiteX123" fmla="*/ 99159 w 536660"/>
              <a:gd name="connsiteY123" fmla="*/ 164742 h 526876"/>
              <a:gd name="connsiteX124" fmla="*/ 223877 w 536660"/>
              <a:gd name="connsiteY124" fmla="*/ 146932 h 526876"/>
              <a:gd name="connsiteX125" fmla="*/ 186263 w 536660"/>
              <a:gd name="connsiteY125" fmla="*/ 134069 h 526876"/>
              <a:gd name="connsiteX126" fmla="*/ 181315 w 536660"/>
              <a:gd name="connsiteY126" fmla="*/ 127143 h 526876"/>
              <a:gd name="connsiteX127" fmla="*/ 184284 w 536660"/>
              <a:gd name="connsiteY127" fmla="*/ 119228 h 526876"/>
              <a:gd name="connsiteX128" fmla="*/ 336717 w 536660"/>
              <a:gd name="connsiteY128" fmla="*/ 1485 h 52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536660" h="526876">
                <a:moveTo>
                  <a:pt x="473134" y="455283"/>
                </a:moveTo>
                <a:cubicBezTo>
                  <a:pt x="464183" y="459244"/>
                  <a:pt x="454238" y="462215"/>
                  <a:pt x="443297" y="462215"/>
                </a:cubicBezTo>
                <a:cubicBezTo>
                  <a:pt x="443297" y="462215"/>
                  <a:pt x="443297" y="462215"/>
                  <a:pt x="400532" y="462215"/>
                </a:cubicBezTo>
                <a:cubicBezTo>
                  <a:pt x="400532" y="462215"/>
                  <a:pt x="400532" y="462215"/>
                  <a:pt x="400532" y="507772"/>
                </a:cubicBezTo>
                <a:cubicBezTo>
                  <a:pt x="400532" y="508762"/>
                  <a:pt x="402522" y="510743"/>
                  <a:pt x="403516" y="510743"/>
                </a:cubicBezTo>
                <a:cubicBezTo>
                  <a:pt x="403516" y="510743"/>
                  <a:pt x="403516" y="510743"/>
                  <a:pt x="470150" y="510743"/>
                </a:cubicBezTo>
                <a:cubicBezTo>
                  <a:pt x="472139" y="510743"/>
                  <a:pt x="473134" y="508762"/>
                  <a:pt x="473134" y="507772"/>
                </a:cubicBezTo>
                <a:close/>
                <a:moveTo>
                  <a:pt x="62733" y="455283"/>
                </a:moveTo>
                <a:cubicBezTo>
                  <a:pt x="62733" y="455283"/>
                  <a:pt x="62733" y="455283"/>
                  <a:pt x="62733" y="507772"/>
                </a:cubicBezTo>
                <a:cubicBezTo>
                  <a:pt x="62733" y="508762"/>
                  <a:pt x="64694" y="510743"/>
                  <a:pt x="65675" y="510743"/>
                </a:cubicBezTo>
                <a:cubicBezTo>
                  <a:pt x="65675" y="510743"/>
                  <a:pt x="65675" y="510743"/>
                  <a:pt x="131384" y="510743"/>
                </a:cubicBezTo>
                <a:cubicBezTo>
                  <a:pt x="132365" y="510743"/>
                  <a:pt x="134326" y="508762"/>
                  <a:pt x="134326" y="507772"/>
                </a:cubicBezTo>
                <a:lnTo>
                  <a:pt x="134326" y="462215"/>
                </a:lnTo>
                <a:cubicBezTo>
                  <a:pt x="134326" y="462215"/>
                  <a:pt x="134326" y="462215"/>
                  <a:pt x="92155" y="462215"/>
                </a:cubicBezTo>
                <a:cubicBezTo>
                  <a:pt x="82347" y="462215"/>
                  <a:pt x="71559" y="459244"/>
                  <a:pt x="62733" y="455283"/>
                </a:cubicBezTo>
                <a:close/>
                <a:moveTo>
                  <a:pt x="433304" y="356464"/>
                </a:moveTo>
                <a:cubicBezTo>
                  <a:pt x="420458" y="356464"/>
                  <a:pt x="408599" y="367329"/>
                  <a:pt x="408599" y="380171"/>
                </a:cubicBezTo>
                <a:cubicBezTo>
                  <a:pt x="408599" y="393999"/>
                  <a:pt x="420458" y="404865"/>
                  <a:pt x="433304" y="404865"/>
                </a:cubicBezTo>
                <a:cubicBezTo>
                  <a:pt x="440221" y="404865"/>
                  <a:pt x="446151" y="402889"/>
                  <a:pt x="451092" y="397951"/>
                </a:cubicBezTo>
                <a:cubicBezTo>
                  <a:pt x="455045" y="393011"/>
                  <a:pt x="458009" y="387085"/>
                  <a:pt x="458009" y="380171"/>
                </a:cubicBezTo>
                <a:cubicBezTo>
                  <a:pt x="458009" y="367329"/>
                  <a:pt x="447139" y="356464"/>
                  <a:pt x="433304" y="356464"/>
                </a:cubicBezTo>
                <a:close/>
                <a:moveTo>
                  <a:pt x="101554" y="356464"/>
                </a:moveTo>
                <a:cubicBezTo>
                  <a:pt x="94637" y="356464"/>
                  <a:pt x="88708" y="358439"/>
                  <a:pt x="83767" y="363378"/>
                </a:cubicBezTo>
                <a:cubicBezTo>
                  <a:pt x="79814" y="368317"/>
                  <a:pt x="76850" y="374244"/>
                  <a:pt x="76850" y="380171"/>
                </a:cubicBezTo>
                <a:cubicBezTo>
                  <a:pt x="76850" y="393999"/>
                  <a:pt x="87720" y="404865"/>
                  <a:pt x="101554" y="404865"/>
                </a:cubicBezTo>
                <a:cubicBezTo>
                  <a:pt x="115389" y="404865"/>
                  <a:pt x="126259" y="393999"/>
                  <a:pt x="126259" y="380171"/>
                </a:cubicBezTo>
                <a:cubicBezTo>
                  <a:pt x="126259" y="367329"/>
                  <a:pt x="114401" y="356464"/>
                  <a:pt x="101554" y="356464"/>
                </a:cubicBezTo>
                <a:close/>
                <a:moveTo>
                  <a:pt x="433304" y="338313"/>
                </a:moveTo>
                <a:cubicBezTo>
                  <a:pt x="456220" y="338313"/>
                  <a:pt x="475151" y="357016"/>
                  <a:pt x="475151" y="379656"/>
                </a:cubicBezTo>
                <a:cubicBezTo>
                  <a:pt x="475151" y="391468"/>
                  <a:pt x="471166" y="401311"/>
                  <a:pt x="463195" y="409186"/>
                </a:cubicBezTo>
                <a:cubicBezTo>
                  <a:pt x="455224" y="417061"/>
                  <a:pt x="444264" y="420998"/>
                  <a:pt x="433304" y="420998"/>
                </a:cubicBezTo>
                <a:cubicBezTo>
                  <a:pt x="410388" y="420998"/>
                  <a:pt x="391457" y="403280"/>
                  <a:pt x="391457" y="379656"/>
                </a:cubicBezTo>
                <a:cubicBezTo>
                  <a:pt x="391457" y="357016"/>
                  <a:pt x="410388" y="338313"/>
                  <a:pt x="433304" y="338313"/>
                </a:cubicBezTo>
                <a:close/>
                <a:moveTo>
                  <a:pt x="102058" y="338313"/>
                </a:moveTo>
                <a:cubicBezTo>
                  <a:pt x="124699" y="338313"/>
                  <a:pt x="143401" y="357016"/>
                  <a:pt x="143401" y="379656"/>
                </a:cubicBezTo>
                <a:cubicBezTo>
                  <a:pt x="143401" y="403280"/>
                  <a:pt x="124699" y="420998"/>
                  <a:pt x="102058" y="420998"/>
                </a:cubicBezTo>
                <a:cubicBezTo>
                  <a:pt x="79418" y="420998"/>
                  <a:pt x="60716" y="403280"/>
                  <a:pt x="60716" y="379656"/>
                </a:cubicBezTo>
                <a:cubicBezTo>
                  <a:pt x="60716" y="368828"/>
                  <a:pt x="64654" y="358985"/>
                  <a:pt x="72528" y="351110"/>
                </a:cubicBezTo>
                <a:cubicBezTo>
                  <a:pt x="80403" y="343235"/>
                  <a:pt x="91231" y="338313"/>
                  <a:pt x="102058" y="338313"/>
                </a:cubicBezTo>
                <a:close/>
                <a:moveTo>
                  <a:pt x="91823" y="310079"/>
                </a:moveTo>
                <a:cubicBezTo>
                  <a:pt x="58186" y="310079"/>
                  <a:pt x="31474" y="339882"/>
                  <a:pt x="31474" y="376638"/>
                </a:cubicBezTo>
                <a:cubicBezTo>
                  <a:pt x="31474" y="414389"/>
                  <a:pt x="58186" y="444191"/>
                  <a:pt x="91823" y="444191"/>
                </a:cubicBezTo>
                <a:cubicBezTo>
                  <a:pt x="91823" y="444191"/>
                  <a:pt x="91823" y="444191"/>
                  <a:pt x="443036" y="444191"/>
                </a:cubicBezTo>
                <a:cubicBezTo>
                  <a:pt x="476672" y="444191"/>
                  <a:pt x="503385" y="414389"/>
                  <a:pt x="503385" y="376638"/>
                </a:cubicBezTo>
                <a:cubicBezTo>
                  <a:pt x="503385" y="339882"/>
                  <a:pt x="476672" y="310079"/>
                  <a:pt x="443036" y="310079"/>
                </a:cubicBezTo>
                <a:cubicBezTo>
                  <a:pt x="443036" y="310079"/>
                  <a:pt x="443036" y="310079"/>
                  <a:pt x="91823" y="310079"/>
                </a:cubicBezTo>
                <a:close/>
                <a:moveTo>
                  <a:pt x="501741" y="265712"/>
                </a:moveTo>
                <a:cubicBezTo>
                  <a:pt x="501741" y="265712"/>
                  <a:pt x="501741" y="265712"/>
                  <a:pt x="473134" y="267728"/>
                </a:cubicBezTo>
                <a:cubicBezTo>
                  <a:pt x="475107" y="280837"/>
                  <a:pt x="478066" y="292938"/>
                  <a:pt x="479053" y="299996"/>
                </a:cubicBezTo>
                <a:cubicBezTo>
                  <a:pt x="479053" y="299996"/>
                  <a:pt x="479053" y="299996"/>
                  <a:pt x="503714" y="298988"/>
                </a:cubicBezTo>
                <a:cubicBezTo>
                  <a:pt x="507659" y="297979"/>
                  <a:pt x="511605" y="295962"/>
                  <a:pt x="514564" y="292938"/>
                </a:cubicBezTo>
                <a:cubicBezTo>
                  <a:pt x="517524" y="289912"/>
                  <a:pt x="518510" y="285879"/>
                  <a:pt x="518510" y="280837"/>
                </a:cubicBezTo>
                <a:cubicBezTo>
                  <a:pt x="518510" y="276804"/>
                  <a:pt x="516537" y="272770"/>
                  <a:pt x="513578" y="269745"/>
                </a:cubicBezTo>
                <a:cubicBezTo>
                  <a:pt x="509632" y="266720"/>
                  <a:pt x="505686" y="265712"/>
                  <a:pt x="501741" y="265712"/>
                </a:cubicBezTo>
                <a:close/>
                <a:moveTo>
                  <a:pt x="33491" y="265712"/>
                </a:moveTo>
                <a:cubicBezTo>
                  <a:pt x="24416" y="264703"/>
                  <a:pt x="17357" y="271762"/>
                  <a:pt x="16349" y="280837"/>
                </a:cubicBezTo>
                <a:cubicBezTo>
                  <a:pt x="15340" y="289912"/>
                  <a:pt x="22399" y="297979"/>
                  <a:pt x="31474" y="298988"/>
                </a:cubicBezTo>
                <a:cubicBezTo>
                  <a:pt x="31474" y="298988"/>
                  <a:pt x="31474" y="298988"/>
                  <a:pt x="56683" y="299996"/>
                </a:cubicBezTo>
                <a:cubicBezTo>
                  <a:pt x="58700" y="290921"/>
                  <a:pt x="60717" y="278820"/>
                  <a:pt x="62733" y="267728"/>
                </a:cubicBezTo>
                <a:cubicBezTo>
                  <a:pt x="62733" y="267728"/>
                  <a:pt x="62733" y="267728"/>
                  <a:pt x="33491" y="265712"/>
                </a:cubicBezTo>
                <a:close/>
                <a:moveTo>
                  <a:pt x="219404" y="164876"/>
                </a:moveTo>
                <a:cubicBezTo>
                  <a:pt x="182766" y="166862"/>
                  <a:pt x="145138" y="172820"/>
                  <a:pt x="101569" y="181757"/>
                </a:cubicBezTo>
                <a:cubicBezTo>
                  <a:pt x="97608" y="181757"/>
                  <a:pt x="94637" y="187714"/>
                  <a:pt x="94637" y="188707"/>
                </a:cubicBezTo>
                <a:cubicBezTo>
                  <a:pt x="94637" y="191686"/>
                  <a:pt x="80775" y="263180"/>
                  <a:pt x="74833" y="294954"/>
                </a:cubicBezTo>
                <a:cubicBezTo>
                  <a:pt x="79784" y="293961"/>
                  <a:pt x="85725" y="292969"/>
                  <a:pt x="91667" y="292969"/>
                </a:cubicBezTo>
                <a:cubicBezTo>
                  <a:pt x="91667" y="292969"/>
                  <a:pt x="91667" y="292969"/>
                  <a:pt x="443191" y="292969"/>
                </a:cubicBezTo>
                <a:cubicBezTo>
                  <a:pt x="449133" y="292969"/>
                  <a:pt x="455074" y="293961"/>
                  <a:pt x="460025" y="294954"/>
                </a:cubicBezTo>
                <a:cubicBezTo>
                  <a:pt x="455074" y="268144"/>
                  <a:pt x="444182" y="213531"/>
                  <a:pt x="440221" y="187714"/>
                </a:cubicBezTo>
                <a:cubicBezTo>
                  <a:pt x="440221" y="187714"/>
                  <a:pt x="438240" y="182749"/>
                  <a:pt x="431309" y="180764"/>
                </a:cubicBezTo>
                <a:cubicBezTo>
                  <a:pt x="387740" y="171827"/>
                  <a:pt x="349121" y="166862"/>
                  <a:pt x="313474" y="164876"/>
                </a:cubicBezTo>
                <a:cubicBezTo>
                  <a:pt x="313474" y="164876"/>
                  <a:pt x="313474" y="164876"/>
                  <a:pt x="183756" y="256229"/>
                </a:cubicBezTo>
                <a:cubicBezTo>
                  <a:pt x="181776" y="258214"/>
                  <a:pt x="179795" y="258214"/>
                  <a:pt x="178805" y="258214"/>
                </a:cubicBezTo>
                <a:cubicBezTo>
                  <a:pt x="175834" y="258214"/>
                  <a:pt x="173854" y="257222"/>
                  <a:pt x="172864" y="256229"/>
                </a:cubicBezTo>
                <a:cubicBezTo>
                  <a:pt x="169894" y="253250"/>
                  <a:pt x="168903" y="248285"/>
                  <a:pt x="170884" y="245306"/>
                </a:cubicBezTo>
                <a:cubicBezTo>
                  <a:pt x="170884" y="245306"/>
                  <a:pt x="170884" y="245306"/>
                  <a:pt x="219404" y="164876"/>
                </a:cubicBezTo>
                <a:close/>
                <a:moveTo>
                  <a:pt x="320538" y="35806"/>
                </a:moveTo>
                <a:lnTo>
                  <a:pt x="206928" y="123610"/>
                </a:lnTo>
                <a:cubicBezTo>
                  <a:pt x="206928" y="123610"/>
                  <a:pt x="206928" y="123610"/>
                  <a:pt x="244469" y="136435"/>
                </a:cubicBezTo>
                <a:cubicBezTo>
                  <a:pt x="247432" y="137422"/>
                  <a:pt x="249408" y="139395"/>
                  <a:pt x="249408" y="141368"/>
                </a:cubicBezTo>
                <a:cubicBezTo>
                  <a:pt x="250396" y="144328"/>
                  <a:pt x="250396" y="147287"/>
                  <a:pt x="249408" y="149261"/>
                </a:cubicBezTo>
                <a:cubicBezTo>
                  <a:pt x="249408" y="149261"/>
                  <a:pt x="249408" y="149261"/>
                  <a:pt x="206928" y="218319"/>
                </a:cubicBezTo>
                <a:cubicBezTo>
                  <a:pt x="206928" y="218319"/>
                  <a:pt x="206928" y="218319"/>
                  <a:pt x="353140" y="115718"/>
                </a:cubicBezTo>
                <a:cubicBezTo>
                  <a:pt x="353140" y="115718"/>
                  <a:pt x="353140" y="115718"/>
                  <a:pt x="303744" y="100919"/>
                </a:cubicBezTo>
                <a:cubicBezTo>
                  <a:pt x="301768" y="100919"/>
                  <a:pt x="299792" y="98946"/>
                  <a:pt x="298804" y="96973"/>
                </a:cubicBezTo>
                <a:cubicBezTo>
                  <a:pt x="296829" y="95000"/>
                  <a:pt x="296829" y="92040"/>
                  <a:pt x="297817" y="90067"/>
                </a:cubicBezTo>
                <a:cubicBezTo>
                  <a:pt x="297817" y="90067"/>
                  <a:pt x="297817" y="90067"/>
                  <a:pt x="320538" y="35806"/>
                </a:cubicBezTo>
                <a:close/>
                <a:moveTo>
                  <a:pt x="336717" y="1485"/>
                </a:moveTo>
                <a:cubicBezTo>
                  <a:pt x="339686" y="-495"/>
                  <a:pt x="343645" y="-495"/>
                  <a:pt x="346615" y="1485"/>
                </a:cubicBezTo>
                <a:cubicBezTo>
                  <a:pt x="349584" y="3463"/>
                  <a:pt x="350574" y="8411"/>
                  <a:pt x="349584" y="11379"/>
                </a:cubicBezTo>
                <a:cubicBezTo>
                  <a:pt x="349584" y="11379"/>
                  <a:pt x="349584" y="11379"/>
                  <a:pt x="317910" y="86576"/>
                </a:cubicBezTo>
                <a:cubicBezTo>
                  <a:pt x="317910" y="86576"/>
                  <a:pt x="317910" y="86576"/>
                  <a:pt x="376310" y="103396"/>
                </a:cubicBezTo>
                <a:cubicBezTo>
                  <a:pt x="379278" y="104386"/>
                  <a:pt x="381258" y="106365"/>
                  <a:pt x="382248" y="110323"/>
                </a:cubicBezTo>
                <a:cubicBezTo>
                  <a:pt x="382248" y="113291"/>
                  <a:pt x="381258" y="116259"/>
                  <a:pt x="378289" y="118238"/>
                </a:cubicBezTo>
                <a:cubicBezTo>
                  <a:pt x="378289" y="118238"/>
                  <a:pt x="378289" y="118238"/>
                  <a:pt x="335726" y="148911"/>
                </a:cubicBezTo>
                <a:cubicBezTo>
                  <a:pt x="366411" y="151879"/>
                  <a:pt x="399075" y="156826"/>
                  <a:pt x="434708" y="163752"/>
                </a:cubicBezTo>
                <a:cubicBezTo>
                  <a:pt x="448566" y="166720"/>
                  <a:pt x="455495" y="176615"/>
                  <a:pt x="457475" y="184530"/>
                </a:cubicBezTo>
                <a:cubicBezTo>
                  <a:pt x="460444" y="200362"/>
                  <a:pt x="465393" y="226087"/>
                  <a:pt x="469352" y="250823"/>
                </a:cubicBezTo>
                <a:cubicBezTo>
                  <a:pt x="469352" y="250823"/>
                  <a:pt x="469352" y="250823"/>
                  <a:pt x="501027" y="248844"/>
                </a:cubicBezTo>
                <a:cubicBezTo>
                  <a:pt x="509935" y="247855"/>
                  <a:pt x="517853" y="250823"/>
                  <a:pt x="524782" y="256760"/>
                </a:cubicBezTo>
                <a:cubicBezTo>
                  <a:pt x="531711" y="262696"/>
                  <a:pt x="535670" y="270612"/>
                  <a:pt x="536660" y="279517"/>
                </a:cubicBezTo>
                <a:cubicBezTo>
                  <a:pt x="536660" y="288422"/>
                  <a:pt x="533690" y="297327"/>
                  <a:pt x="527752" y="304253"/>
                </a:cubicBezTo>
                <a:cubicBezTo>
                  <a:pt x="521813" y="310189"/>
                  <a:pt x="513894" y="314147"/>
                  <a:pt x="504986" y="315137"/>
                </a:cubicBezTo>
                <a:cubicBezTo>
                  <a:pt x="504986" y="315137"/>
                  <a:pt x="504986" y="315137"/>
                  <a:pt x="497067" y="315137"/>
                </a:cubicBezTo>
                <a:cubicBezTo>
                  <a:pt x="511914" y="330967"/>
                  <a:pt x="521813" y="352735"/>
                  <a:pt x="521813" y="376482"/>
                </a:cubicBezTo>
                <a:cubicBezTo>
                  <a:pt x="521813" y="404186"/>
                  <a:pt x="508945" y="428922"/>
                  <a:pt x="490138" y="443764"/>
                </a:cubicBezTo>
                <a:cubicBezTo>
                  <a:pt x="490138" y="443764"/>
                  <a:pt x="490138" y="443764"/>
                  <a:pt x="490138" y="507088"/>
                </a:cubicBezTo>
                <a:cubicBezTo>
                  <a:pt x="490138" y="517972"/>
                  <a:pt x="481230" y="526876"/>
                  <a:pt x="470342" y="526876"/>
                </a:cubicBezTo>
                <a:cubicBezTo>
                  <a:pt x="470342" y="526876"/>
                  <a:pt x="470342" y="526876"/>
                  <a:pt x="404024" y="526876"/>
                </a:cubicBezTo>
                <a:cubicBezTo>
                  <a:pt x="393136" y="526876"/>
                  <a:pt x="384228" y="517972"/>
                  <a:pt x="384228" y="507088"/>
                </a:cubicBezTo>
                <a:cubicBezTo>
                  <a:pt x="384228" y="507088"/>
                  <a:pt x="384228" y="507088"/>
                  <a:pt x="384228" y="461573"/>
                </a:cubicBezTo>
                <a:cubicBezTo>
                  <a:pt x="384228" y="461573"/>
                  <a:pt x="384228" y="461573"/>
                  <a:pt x="151620" y="461573"/>
                </a:cubicBezTo>
                <a:cubicBezTo>
                  <a:pt x="151620" y="461573"/>
                  <a:pt x="151620" y="461573"/>
                  <a:pt x="151620" y="507088"/>
                </a:cubicBezTo>
                <a:cubicBezTo>
                  <a:pt x="151620" y="517972"/>
                  <a:pt x="142711" y="526876"/>
                  <a:pt x="131824" y="526876"/>
                </a:cubicBezTo>
                <a:cubicBezTo>
                  <a:pt x="131824" y="526876"/>
                  <a:pt x="131824" y="526876"/>
                  <a:pt x="65506" y="526876"/>
                </a:cubicBezTo>
                <a:cubicBezTo>
                  <a:pt x="54618" y="526876"/>
                  <a:pt x="45709" y="517972"/>
                  <a:pt x="45709" y="507088"/>
                </a:cubicBezTo>
                <a:cubicBezTo>
                  <a:pt x="45709" y="507088"/>
                  <a:pt x="45709" y="507088"/>
                  <a:pt x="45709" y="443764"/>
                </a:cubicBezTo>
                <a:cubicBezTo>
                  <a:pt x="26903" y="428922"/>
                  <a:pt x="14035" y="404186"/>
                  <a:pt x="14035" y="376482"/>
                </a:cubicBezTo>
                <a:cubicBezTo>
                  <a:pt x="14035" y="352735"/>
                  <a:pt x="23933" y="330967"/>
                  <a:pt x="38781" y="315137"/>
                </a:cubicBezTo>
                <a:cubicBezTo>
                  <a:pt x="38781" y="315137"/>
                  <a:pt x="38781" y="315137"/>
                  <a:pt x="30862" y="315137"/>
                </a:cubicBezTo>
                <a:cubicBezTo>
                  <a:pt x="13045" y="314147"/>
                  <a:pt x="-1802" y="298316"/>
                  <a:pt x="178" y="279517"/>
                </a:cubicBezTo>
                <a:cubicBezTo>
                  <a:pt x="1167" y="260717"/>
                  <a:pt x="17005" y="246865"/>
                  <a:pt x="35811" y="248844"/>
                </a:cubicBezTo>
                <a:cubicBezTo>
                  <a:pt x="35811" y="248844"/>
                  <a:pt x="35811" y="248844"/>
                  <a:pt x="65506" y="250823"/>
                </a:cubicBezTo>
                <a:cubicBezTo>
                  <a:pt x="72435" y="218172"/>
                  <a:pt x="78374" y="187499"/>
                  <a:pt x="78374" y="185520"/>
                </a:cubicBezTo>
                <a:cubicBezTo>
                  <a:pt x="79363" y="178594"/>
                  <a:pt x="86292" y="166720"/>
                  <a:pt x="99159" y="164742"/>
                </a:cubicBezTo>
                <a:cubicBezTo>
                  <a:pt x="145681" y="154848"/>
                  <a:pt x="185274" y="149900"/>
                  <a:pt x="223877" y="146932"/>
                </a:cubicBezTo>
                <a:cubicBezTo>
                  <a:pt x="223877" y="146932"/>
                  <a:pt x="223877" y="146932"/>
                  <a:pt x="186263" y="134069"/>
                </a:cubicBezTo>
                <a:cubicBezTo>
                  <a:pt x="183294" y="133080"/>
                  <a:pt x="181315" y="130112"/>
                  <a:pt x="181315" y="127143"/>
                </a:cubicBezTo>
                <a:cubicBezTo>
                  <a:pt x="180325" y="124175"/>
                  <a:pt x="181315" y="121206"/>
                  <a:pt x="184284" y="119228"/>
                </a:cubicBezTo>
                <a:cubicBezTo>
                  <a:pt x="184284" y="119228"/>
                  <a:pt x="184284" y="119228"/>
                  <a:pt x="336717" y="14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79" name="Freeform: Shape 378">
            <a:extLst>
              <a:ext uri="{FF2B5EF4-FFF2-40B4-BE49-F238E27FC236}">
                <a16:creationId xmlns:a16="http://schemas.microsoft.com/office/drawing/2014/main" id="{BEEFB29F-0B5B-4950-BEA1-BCEC027099D5}"/>
              </a:ext>
            </a:extLst>
          </p:cNvPr>
          <p:cNvSpPr>
            <a:spLocks/>
          </p:cNvSpPr>
          <p:nvPr/>
        </p:nvSpPr>
        <p:spPr bwMode="auto">
          <a:xfrm>
            <a:off x="3076332" y="4328907"/>
            <a:ext cx="393974" cy="543504"/>
          </a:xfrm>
          <a:custGeom>
            <a:avLst/>
            <a:gdLst>
              <a:gd name="connsiteX0" fmla="*/ 88236 w 393974"/>
              <a:gd name="connsiteY0" fmla="*/ 449727 h 543504"/>
              <a:gd name="connsiteX1" fmla="*/ 90253 w 393974"/>
              <a:gd name="connsiteY1" fmla="*/ 449727 h 543504"/>
              <a:gd name="connsiteX2" fmla="*/ 99328 w 393974"/>
              <a:gd name="connsiteY2" fmla="*/ 457794 h 543504"/>
              <a:gd name="connsiteX3" fmla="*/ 90253 w 393974"/>
              <a:gd name="connsiteY3" fmla="*/ 466869 h 543504"/>
              <a:gd name="connsiteX4" fmla="*/ 88236 w 393974"/>
              <a:gd name="connsiteY4" fmla="*/ 466869 h 543504"/>
              <a:gd name="connsiteX5" fmla="*/ 80169 w 393974"/>
              <a:gd name="connsiteY5" fmla="*/ 457794 h 543504"/>
              <a:gd name="connsiteX6" fmla="*/ 88236 w 393974"/>
              <a:gd name="connsiteY6" fmla="*/ 449727 h 543504"/>
              <a:gd name="connsiteX7" fmla="*/ 88739 w 393974"/>
              <a:gd name="connsiteY7" fmla="*/ 389225 h 543504"/>
              <a:gd name="connsiteX8" fmla="*/ 20675 w 393974"/>
              <a:gd name="connsiteY8" fmla="*/ 457382 h 543504"/>
              <a:gd name="connsiteX9" fmla="*/ 88739 w 393974"/>
              <a:gd name="connsiteY9" fmla="*/ 525539 h 543504"/>
              <a:gd name="connsiteX10" fmla="*/ 156804 w 393974"/>
              <a:gd name="connsiteY10" fmla="*/ 457382 h 543504"/>
              <a:gd name="connsiteX11" fmla="*/ 88739 w 393974"/>
              <a:gd name="connsiteY11" fmla="*/ 389225 h 543504"/>
              <a:gd name="connsiteX12" fmla="*/ 187835 w 393974"/>
              <a:gd name="connsiteY12" fmla="*/ 184481 h 543504"/>
              <a:gd name="connsiteX13" fmla="*/ 199714 w 393974"/>
              <a:gd name="connsiteY13" fmla="*/ 184481 h 543504"/>
              <a:gd name="connsiteX14" fmla="*/ 229412 w 393974"/>
              <a:gd name="connsiteY14" fmla="*/ 213262 h 543504"/>
              <a:gd name="connsiteX15" fmla="*/ 229412 w 393974"/>
              <a:gd name="connsiteY15" fmla="*/ 214255 h 543504"/>
              <a:gd name="connsiteX16" fmla="*/ 231392 w 393974"/>
              <a:gd name="connsiteY16" fmla="*/ 219217 h 543504"/>
              <a:gd name="connsiteX17" fmla="*/ 229412 w 393974"/>
              <a:gd name="connsiteY17" fmla="*/ 225171 h 543504"/>
              <a:gd name="connsiteX18" fmla="*/ 200704 w 393974"/>
              <a:gd name="connsiteY18" fmla="*/ 254944 h 543504"/>
              <a:gd name="connsiteX19" fmla="*/ 193775 w 393974"/>
              <a:gd name="connsiteY19" fmla="*/ 257922 h 543504"/>
              <a:gd name="connsiteX20" fmla="*/ 187835 w 393974"/>
              <a:gd name="connsiteY20" fmla="*/ 254944 h 543504"/>
              <a:gd name="connsiteX21" fmla="*/ 187835 w 393974"/>
              <a:gd name="connsiteY21" fmla="*/ 243035 h 543504"/>
              <a:gd name="connsiteX22" fmla="*/ 205654 w 393974"/>
              <a:gd name="connsiteY22" fmla="*/ 225171 h 543504"/>
              <a:gd name="connsiteX23" fmla="*/ 202684 w 393974"/>
              <a:gd name="connsiteY23" fmla="*/ 225171 h 543504"/>
              <a:gd name="connsiteX24" fmla="*/ 138340 w 393974"/>
              <a:gd name="connsiteY24" fmla="*/ 288687 h 543504"/>
              <a:gd name="connsiteX25" fmla="*/ 202684 w 393974"/>
              <a:gd name="connsiteY25" fmla="*/ 353196 h 543504"/>
              <a:gd name="connsiteX26" fmla="*/ 266039 w 393974"/>
              <a:gd name="connsiteY26" fmla="*/ 288687 h 543504"/>
              <a:gd name="connsiteX27" fmla="*/ 242281 w 393974"/>
              <a:gd name="connsiteY27" fmla="*/ 239065 h 543504"/>
              <a:gd name="connsiteX28" fmla="*/ 240301 w 393974"/>
              <a:gd name="connsiteY28" fmla="*/ 226164 h 543504"/>
              <a:gd name="connsiteX29" fmla="*/ 252180 w 393974"/>
              <a:gd name="connsiteY29" fmla="*/ 225171 h 543504"/>
              <a:gd name="connsiteX30" fmla="*/ 283857 w 393974"/>
              <a:gd name="connsiteY30" fmla="*/ 288687 h 543504"/>
              <a:gd name="connsiteX31" fmla="*/ 202684 w 393974"/>
              <a:gd name="connsiteY31" fmla="*/ 370067 h 543504"/>
              <a:gd name="connsiteX32" fmla="*/ 121511 w 393974"/>
              <a:gd name="connsiteY32" fmla="*/ 288687 h 543504"/>
              <a:gd name="connsiteX33" fmla="*/ 198724 w 393974"/>
              <a:gd name="connsiteY33" fmla="*/ 208300 h 543504"/>
              <a:gd name="connsiteX34" fmla="*/ 187835 w 393974"/>
              <a:gd name="connsiteY34" fmla="*/ 197383 h 543504"/>
              <a:gd name="connsiteX35" fmla="*/ 187835 w 393974"/>
              <a:gd name="connsiteY35" fmla="*/ 184481 h 543504"/>
              <a:gd name="connsiteX36" fmla="*/ 36809 w 393974"/>
              <a:gd name="connsiteY36" fmla="*/ 124028 h 543504"/>
              <a:gd name="connsiteX37" fmla="*/ 36809 w 393974"/>
              <a:gd name="connsiteY37" fmla="*/ 213168 h 543504"/>
              <a:gd name="connsiteX38" fmla="*/ 43724 w 393974"/>
              <a:gd name="connsiteY38" fmla="*/ 222082 h 543504"/>
              <a:gd name="connsiteX39" fmla="*/ 49650 w 393974"/>
              <a:gd name="connsiteY39" fmla="*/ 230006 h 543504"/>
              <a:gd name="connsiteX40" fmla="*/ 49650 w 393974"/>
              <a:gd name="connsiteY40" fmla="*/ 382534 h 543504"/>
              <a:gd name="connsiteX41" fmla="*/ 89161 w 393974"/>
              <a:gd name="connsiteY41" fmla="*/ 372629 h 543504"/>
              <a:gd name="connsiteX42" fmla="*/ 175098 w 393974"/>
              <a:gd name="connsiteY42" fmla="*/ 457807 h 543504"/>
              <a:gd name="connsiteX43" fmla="*/ 153367 w 393974"/>
              <a:gd name="connsiteY43" fmla="*/ 514262 h 543504"/>
              <a:gd name="connsiteX44" fmla="*/ 308448 w 393974"/>
              <a:gd name="connsiteY44" fmla="*/ 514262 h 543504"/>
              <a:gd name="connsiteX45" fmla="*/ 335118 w 393974"/>
              <a:gd name="connsiteY45" fmla="*/ 491482 h 543504"/>
              <a:gd name="connsiteX46" fmla="*/ 351910 w 393974"/>
              <a:gd name="connsiteY46" fmla="*/ 230006 h 543504"/>
              <a:gd name="connsiteX47" fmla="*/ 360800 w 393974"/>
              <a:gd name="connsiteY47" fmla="*/ 222082 h 543504"/>
              <a:gd name="connsiteX48" fmla="*/ 375617 w 393974"/>
              <a:gd name="connsiteY48" fmla="*/ 213168 h 543504"/>
              <a:gd name="connsiteX49" fmla="*/ 375617 w 393974"/>
              <a:gd name="connsiteY49" fmla="*/ 124028 h 543504"/>
              <a:gd name="connsiteX50" fmla="*/ 36809 w 393974"/>
              <a:gd name="connsiteY50" fmla="*/ 124028 h 543504"/>
              <a:gd name="connsiteX51" fmla="*/ 263870 w 393974"/>
              <a:gd name="connsiteY51" fmla="*/ 18150 h 543504"/>
              <a:gd name="connsiteX52" fmla="*/ 197612 w 393974"/>
              <a:gd name="connsiteY52" fmla="*/ 24129 h 543504"/>
              <a:gd name="connsiteX53" fmla="*/ 91799 w 393974"/>
              <a:gd name="connsiteY53" fmla="*/ 63989 h 543504"/>
              <a:gd name="connsiteX54" fmla="*/ 85866 w 393974"/>
              <a:gd name="connsiteY54" fmla="*/ 67975 h 543504"/>
              <a:gd name="connsiteX55" fmla="*/ 30486 w 393974"/>
              <a:gd name="connsiteY55" fmla="*/ 77940 h 543504"/>
              <a:gd name="connsiteX56" fmla="*/ 17631 w 393974"/>
              <a:gd name="connsiteY56" fmla="*/ 92887 h 543504"/>
              <a:gd name="connsiteX57" fmla="*/ 31475 w 393974"/>
              <a:gd name="connsiteY57" fmla="*/ 102852 h 543504"/>
              <a:gd name="connsiteX58" fmla="*/ 33453 w 393974"/>
              <a:gd name="connsiteY58" fmla="*/ 102852 h 543504"/>
              <a:gd name="connsiteX59" fmla="*/ 375617 w 393974"/>
              <a:gd name="connsiteY59" fmla="*/ 44059 h 543504"/>
              <a:gd name="connsiteX60" fmla="*/ 372650 w 393974"/>
              <a:gd name="connsiteY60" fmla="*/ 29112 h 543504"/>
              <a:gd name="connsiteX61" fmla="*/ 357816 w 393974"/>
              <a:gd name="connsiteY61" fmla="*/ 22136 h 543504"/>
              <a:gd name="connsiteX62" fmla="*/ 318260 w 393974"/>
              <a:gd name="connsiteY62" fmla="*/ 28115 h 543504"/>
              <a:gd name="connsiteX63" fmla="*/ 311337 w 393974"/>
              <a:gd name="connsiteY63" fmla="*/ 26122 h 543504"/>
              <a:gd name="connsiteX64" fmla="*/ 263870 w 393974"/>
              <a:gd name="connsiteY64" fmla="*/ 18150 h 543504"/>
              <a:gd name="connsiteX65" fmla="*/ 263996 w 393974"/>
              <a:gd name="connsiteY65" fmla="*/ 0 h 543504"/>
              <a:gd name="connsiteX66" fmla="*/ 319478 w 393974"/>
              <a:gd name="connsiteY66" fmla="*/ 10890 h 543504"/>
              <a:gd name="connsiteX67" fmla="*/ 355146 w 393974"/>
              <a:gd name="connsiteY67" fmla="*/ 3960 h 543504"/>
              <a:gd name="connsiteX68" fmla="*/ 389822 w 393974"/>
              <a:gd name="connsiteY68" fmla="*/ 25739 h 543504"/>
              <a:gd name="connsiteX69" fmla="*/ 393785 w 393974"/>
              <a:gd name="connsiteY69" fmla="*/ 48510 h 543504"/>
              <a:gd name="connsiteX70" fmla="*/ 386850 w 393974"/>
              <a:gd name="connsiteY70" fmla="*/ 58410 h 543504"/>
              <a:gd name="connsiteX71" fmla="*/ 110429 w 393974"/>
              <a:gd name="connsiteY71" fmla="*/ 105929 h 543504"/>
              <a:gd name="connsiteX72" fmla="*/ 383877 w 393974"/>
              <a:gd name="connsiteY72" fmla="*/ 105929 h 543504"/>
              <a:gd name="connsiteX73" fmla="*/ 389822 w 393974"/>
              <a:gd name="connsiteY73" fmla="*/ 108898 h 543504"/>
              <a:gd name="connsiteX74" fmla="*/ 392794 w 393974"/>
              <a:gd name="connsiteY74" fmla="*/ 114839 h 543504"/>
              <a:gd name="connsiteX75" fmla="*/ 392794 w 393974"/>
              <a:gd name="connsiteY75" fmla="*/ 212848 h 543504"/>
              <a:gd name="connsiteX76" fmla="*/ 369016 w 393974"/>
              <a:gd name="connsiteY76" fmla="*/ 238588 h 543504"/>
              <a:gd name="connsiteX77" fmla="*/ 352173 w 393974"/>
              <a:gd name="connsiteY77" fmla="*/ 491035 h 543504"/>
              <a:gd name="connsiteX78" fmla="*/ 308580 w 393974"/>
              <a:gd name="connsiteY78" fmla="*/ 531624 h 543504"/>
              <a:gd name="connsiteX79" fmla="*/ 132226 w 393974"/>
              <a:gd name="connsiteY79" fmla="*/ 531624 h 543504"/>
              <a:gd name="connsiteX80" fmla="*/ 88632 w 393974"/>
              <a:gd name="connsiteY80" fmla="*/ 543504 h 543504"/>
              <a:gd name="connsiteX81" fmla="*/ 3428 w 393974"/>
              <a:gd name="connsiteY81" fmla="*/ 457375 h 543504"/>
              <a:gd name="connsiteX82" fmla="*/ 31169 w 393974"/>
              <a:gd name="connsiteY82" fmla="*/ 394016 h 543504"/>
              <a:gd name="connsiteX83" fmla="*/ 31169 w 393974"/>
              <a:gd name="connsiteY83" fmla="*/ 235617 h 543504"/>
              <a:gd name="connsiteX84" fmla="*/ 18290 w 393974"/>
              <a:gd name="connsiteY84" fmla="*/ 212848 h 543504"/>
              <a:gd name="connsiteX85" fmla="*/ 18290 w 393974"/>
              <a:gd name="connsiteY85" fmla="*/ 116819 h 543504"/>
              <a:gd name="connsiteX86" fmla="*/ 455 w 393974"/>
              <a:gd name="connsiteY86" fmla="*/ 95039 h 543504"/>
              <a:gd name="connsiteX87" fmla="*/ 27206 w 393974"/>
              <a:gd name="connsiteY87" fmla="*/ 60389 h 543504"/>
              <a:gd name="connsiteX88" fmla="*/ 78725 w 393974"/>
              <a:gd name="connsiteY88" fmla="*/ 51480 h 543504"/>
              <a:gd name="connsiteX89" fmla="*/ 194643 w 393974"/>
              <a:gd name="connsiteY89" fmla="*/ 6930 h 543504"/>
              <a:gd name="connsiteX90" fmla="*/ 263996 w 393974"/>
              <a:gd name="connsiteY90" fmla="*/ 0 h 5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393974" h="543504">
                <a:moveTo>
                  <a:pt x="88236" y="449727"/>
                </a:moveTo>
                <a:cubicBezTo>
                  <a:pt x="88236" y="449727"/>
                  <a:pt x="88236" y="449727"/>
                  <a:pt x="90253" y="449727"/>
                </a:cubicBezTo>
                <a:cubicBezTo>
                  <a:pt x="95295" y="449727"/>
                  <a:pt x="99328" y="452752"/>
                  <a:pt x="99328" y="457794"/>
                </a:cubicBezTo>
                <a:cubicBezTo>
                  <a:pt x="99328" y="462836"/>
                  <a:pt x="95295" y="466869"/>
                  <a:pt x="90253" y="466869"/>
                </a:cubicBezTo>
                <a:cubicBezTo>
                  <a:pt x="90253" y="466869"/>
                  <a:pt x="90253" y="466869"/>
                  <a:pt x="88236" y="466869"/>
                </a:cubicBezTo>
                <a:cubicBezTo>
                  <a:pt x="83194" y="466869"/>
                  <a:pt x="80169" y="462836"/>
                  <a:pt x="80169" y="457794"/>
                </a:cubicBezTo>
                <a:cubicBezTo>
                  <a:pt x="80169" y="452752"/>
                  <a:pt x="83194" y="449727"/>
                  <a:pt x="88236" y="449727"/>
                </a:cubicBezTo>
                <a:close/>
                <a:moveTo>
                  <a:pt x="88739" y="389225"/>
                </a:moveTo>
                <a:cubicBezTo>
                  <a:pt x="51255" y="389225"/>
                  <a:pt x="20675" y="419846"/>
                  <a:pt x="20675" y="457382"/>
                </a:cubicBezTo>
                <a:cubicBezTo>
                  <a:pt x="20675" y="494918"/>
                  <a:pt x="51255" y="525539"/>
                  <a:pt x="88739" y="525539"/>
                </a:cubicBezTo>
                <a:cubicBezTo>
                  <a:pt x="126224" y="525539"/>
                  <a:pt x="156804" y="494918"/>
                  <a:pt x="156804" y="457382"/>
                </a:cubicBezTo>
                <a:cubicBezTo>
                  <a:pt x="156804" y="419846"/>
                  <a:pt x="126224" y="389225"/>
                  <a:pt x="88739" y="389225"/>
                </a:cubicBezTo>
                <a:close/>
                <a:moveTo>
                  <a:pt x="187835" y="184481"/>
                </a:moveTo>
                <a:cubicBezTo>
                  <a:pt x="190805" y="181504"/>
                  <a:pt x="196745" y="181504"/>
                  <a:pt x="199714" y="184481"/>
                </a:cubicBezTo>
                <a:cubicBezTo>
                  <a:pt x="199714" y="184481"/>
                  <a:pt x="199714" y="184481"/>
                  <a:pt x="229412" y="213262"/>
                </a:cubicBezTo>
                <a:cubicBezTo>
                  <a:pt x="229412" y="213262"/>
                  <a:pt x="229412" y="213262"/>
                  <a:pt x="229412" y="214255"/>
                </a:cubicBezTo>
                <a:cubicBezTo>
                  <a:pt x="230402" y="215247"/>
                  <a:pt x="231392" y="217232"/>
                  <a:pt x="231392" y="219217"/>
                </a:cubicBezTo>
                <a:cubicBezTo>
                  <a:pt x="231392" y="221202"/>
                  <a:pt x="230402" y="224179"/>
                  <a:pt x="229412" y="225171"/>
                </a:cubicBezTo>
                <a:cubicBezTo>
                  <a:pt x="229412" y="225171"/>
                  <a:pt x="229412" y="225171"/>
                  <a:pt x="200704" y="254944"/>
                </a:cubicBezTo>
                <a:cubicBezTo>
                  <a:pt x="198724" y="256929"/>
                  <a:pt x="196745" y="257922"/>
                  <a:pt x="193775" y="257922"/>
                </a:cubicBezTo>
                <a:cubicBezTo>
                  <a:pt x="191795" y="257922"/>
                  <a:pt x="189815" y="256929"/>
                  <a:pt x="187835" y="254944"/>
                </a:cubicBezTo>
                <a:cubicBezTo>
                  <a:pt x="184866" y="251967"/>
                  <a:pt x="184866" y="246013"/>
                  <a:pt x="187835" y="243035"/>
                </a:cubicBezTo>
                <a:cubicBezTo>
                  <a:pt x="187835" y="243035"/>
                  <a:pt x="187835" y="243035"/>
                  <a:pt x="205654" y="225171"/>
                </a:cubicBezTo>
                <a:cubicBezTo>
                  <a:pt x="204664" y="225171"/>
                  <a:pt x="203674" y="225171"/>
                  <a:pt x="202684" y="225171"/>
                </a:cubicBezTo>
                <a:cubicBezTo>
                  <a:pt x="167047" y="225171"/>
                  <a:pt x="138340" y="253952"/>
                  <a:pt x="138340" y="288687"/>
                </a:cubicBezTo>
                <a:cubicBezTo>
                  <a:pt x="138340" y="324415"/>
                  <a:pt x="167047" y="353196"/>
                  <a:pt x="202684" y="353196"/>
                </a:cubicBezTo>
                <a:cubicBezTo>
                  <a:pt x="237331" y="353196"/>
                  <a:pt x="266039" y="324415"/>
                  <a:pt x="266039" y="288687"/>
                </a:cubicBezTo>
                <a:cubicBezTo>
                  <a:pt x="266039" y="269831"/>
                  <a:pt x="257129" y="250975"/>
                  <a:pt x="242281" y="239065"/>
                </a:cubicBezTo>
                <a:cubicBezTo>
                  <a:pt x="238321" y="236088"/>
                  <a:pt x="237331" y="230134"/>
                  <a:pt x="240301" y="226164"/>
                </a:cubicBezTo>
                <a:cubicBezTo>
                  <a:pt x="243270" y="223186"/>
                  <a:pt x="248220" y="222194"/>
                  <a:pt x="252180" y="225171"/>
                </a:cubicBezTo>
                <a:cubicBezTo>
                  <a:pt x="271978" y="241050"/>
                  <a:pt x="283857" y="263876"/>
                  <a:pt x="283857" y="288687"/>
                </a:cubicBezTo>
                <a:cubicBezTo>
                  <a:pt x="283857" y="334339"/>
                  <a:pt x="247230" y="370067"/>
                  <a:pt x="202684" y="370067"/>
                </a:cubicBezTo>
                <a:cubicBezTo>
                  <a:pt x="157148" y="370067"/>
                  <a:pt x="121511" y="334339"/>
                  <a:pt x="121511" y="288687"/>
                </a:cubicBezTo>
                <a:cubicBezTo>
                  <a:pt x="121511" y="245020"/>
                  <a:pt x="156158" y="209292"/>
                  <a:pt x="198724" y="208300"/>
                </a:cubicBezTo>
                <a:cubicBezTo>
                  <a:pt x="198724" y="208300"/>
                  <a:pt x="198724" y="208300"/>
                  <a:pt x="187835" y="197383"/>
                </a:cubicBezTo>
                <a:cubicBezTo>
                  <a:pt x="183876" y="193413"/>
                  <a:pt x="183876" y="188451"/>
                  <a:pt x="187835" y="184481"/>
                </a:cubicBezTo>
                <a:close/>
                <a:moveTo>
                  <a:pt x="36809" y="124028"/>
                </a:moveTo>
                <a:cubicBezTo>
                  <a:pt x="36809" y="124028"/>
                  <a:pt x="36809" y="124028"/>
                  <a:pt x="36809" y="213168"/>
                </a:cubicBezTo>
                <a:cubicBezTo>
                  <a:pt x="36809" y="217130"/>
                  <a:pt x="39772" y="220101"/>
                  <a:pt x="43724" y="222082"/>
                </a:cubicBezTo>
                <a:cubicBezTo>
                  <a:pt x="46687" y="223073"/>
                  <a:pt x="48662" y="226044"/>
                  <a:pt x="49650" y="230006"/>
                </a:cubicBezTo>
                <a:cubicBezTo>
                  <a:pt x="49650" y="230006"/>
                  <a:pt x="49650" y="230006"/>
                  <a:pt x="49650" y="382534"/>
                </a:cubicBezTo>
                <a:cubicBezTo>
                  <a:pt x="61504" y="375601"/>
                  <a:pt x="75332" y="372629"/>
                  <a:pt x="89161" y="372629"/>
                </a:cubicBezTo>
                <a:cubicBezTo>
                  <a:pt x="136574" y="372629"/>
                  <a:pt x="175098" y="411256"/>
                  <a:pt x="175098" y="457807"/>
                </a:cubicBezTo>
                <a:cubicBezTo>
                  <a:pt x="175098" y="479597"/>
                  <a:pt x="166208" y="499406"/>
                  <a:pt x="153367" y="514262"/>
                </a:cubicBezTo>
                <a:cubicBezTo>
                  <a:pt x="153367" y="514262"/>
                  <a:pt x="153367" y="514262"/>
                  <a:pt x="308448" y="514262"/>
                </a:cubicBezTo>
                <a:cubicBezTo>
                  <a:pt x="323265" y="514262"/>
                  <a:pt x="335118" y="504358"/>
                  <a:pt x="335118" y="491482"/>
                </a:cubicBezTo>
                <a:cubicBezTo>
                  <a:pt x="335118" y="491482"/>
                  <a:pt x="335118" y="491482"/>
                  <a:pt x="351910" y="230006"/>
                </a:cubicBezTo>
                <a:cubicBezTo>
                  <a:pt x="351910" y="226044"/>
                  <a:pt x="355861" y="222082"/>
                  <a:pt x="360800" y="222082"/>
                </a:cubicBezTo>
                <a:cubicBezTo>
                  <a:pt x="370677" y="222082"/>
                  <a:pt x="375617" y="219111"/>
                  <a:pt x="375617" y="213168"/>
                </a:cubicBezTo>
                <a:lnTo>
                  <a:pt x="375617" y="124028"/>
                </a:lnTo>
                <a:cubicBezTo>
                  <a:pt x="375617" y="124028"/>
                  <a:pt x="375617" y="124028"/>
                  <a:pt x="36809" y="124028"/>
                </a:cubicBezTo>
                <a:close/>
                <a:moveTo>
                  <a:pt x="263870" y="18150"/>
                </a:moveTo>
                <a:cubicBezTo>
                  <a:pt x="244091" y="18150"/>
                  <a:pt x="221347" y="20143"/>
                  <a:pt x="197612" y="24129"/>
                </a:cubicBezTo>
                <a:cubicBezTo>
                  <a:pt x="144211" y="33097"/>
                  <a:pt x="98722" y="50038"/>
                  <a:pt x="91799" y="63989"/>
                </a:cubicBezTo>
                <a:cubicBezTo>
                  <a:pt x="90810" y="65982"/>
                  <a:pt x="87844" y="67975"/>
                  <a:pt x="85866" y="67975"/>
                </a:cubicBezTo>
                <a:cubicBezTo>
                  <a:pt x="85866" y="67975"/>
                  <a:pt x="85866" y="67975"/>
                  <a:pt x="30486" y="77940"/>
                </a:cubicBezTo>
                <a:cubicBezTo>
                  <a:pt x="21586" y="78936"/>
                  <a:pt x="16642" y="85912"/>
                  <a:pt x="17631" y="92887"/>
                </a:cubicBezTo>
                <a:cubicBezTo>
                  <a:pt x="18620" y="98866"/>
                  <a:pt x="24553" y="102852"/>
                  <a:pt x="31475" y="102852"/>
                </a:cubicBezTo>
                <a:cubicBezTo>
                  <a:pt x="32464" y="102852"/>
                  <a:pt x="32464" y="102852"/>
                  <a:pt x="33453" y="102852"/>
                </a:cubicBezTo>
                <a:cubicBezTo>
                  <a:pt x="33453" y="102852"/>
                  <a:pt x="33453" y="102852"/>
                  <a:pt x="375617" y="44059"/>
                </a:cubicBezTo>
                <a:cubicBezTo>
                  <a:pt x="375617" y="44059"/>
                  <a:pt x="375617" y="44059"/>
                  <a:pt x="372650" y="29112"/>
                </a:cubicBezTo>
                <a:cubicBezTo>
                  <a:pt x="371661" y="24129"/>
                  <a:pt x="365727" y="20143"/>
                  <a:pt x="357816" y="22136"/>
                </a:cubicBezTo>
                <a:cubicBezTo>
                  <a:pt x="357816" y="22136"/>
                  <a:pt x="357816" y="22136"/>
                  <a:pt x="318260" y="28115"/>
                </a:cubicBezTo>
                <a:cubicBezTo>
                  <a:pt x="315293" y="29112"/>
                  <a:pt x="313315" y="28115"/>
                  <a:pt x="311337" y="26122"/>
                </a:cubicBezTo>
                <a:cubicBezTo>
                  <a:pt x="305404" y="21140"/>
                  <a:pt x="287603" y="18150"/>
                  <a:pt x="263870" y="18150"/>
                </a:cubicBezTo>
                <a:close/>
                <a:moveTo>
                  <a:pt x="263996" y="0"/>
                </a:moveTo>
                <a:cubicBezTo>
                  <a:pt x="290746" y="0"/>
                  <a:pt x="308580" y="3960"/>
                  <a:pt x="319478" y="10890"/>
                </a:cubicBezTo>
                <a:cubicBezTo>
                  <a:pt x="319478" y="10890"/>
                  <a:pt x="319478" y="10890"/>
                  <a:pt x="355146" y="3960"/>
                </a:cubicBezTo>
                <a:cubicBezTo>
                  <a:pt x="371988" y="1980"/>
                  <a:pt x="387840" y="11880"/>
                  <a:pt x="389822" y="25739"/>
                </a:cubicBezTo>
                <a:cubicBezTo>
                  <a:pt x="389822" y="25739"/>
                  <a:pt x="389822" y="25739"/>
                  <a:pt x="393785" y="48510"/>
                </a:cubicBezTo>
                <a:cubicBezTo>
                  <a:pt x="394776" y="53460"/>
                  <a:pt x="391804" y="58410"/>
                  <a:pt x="386850" y="58410"/>
                </a:cubicBezTo>
                <a:cubicBezTo>
                  <a:pt x="386850" y="58410"/>
                  <a:pt x="386850" y="58410"/>
                  <a:pt x="110429" y="105929"/>
                </a:cubicBezTo>
                <a:cubicBezTo>
                  <a:pt x="110429" y="105929"/>
                  <a:pt x="110429" y="105929"/>
                  <a:pt x="383877" y="105929"/>
                </a:cubicBezTo>
                <a:cubicBezTo>
                  <a:pt x="386850" y="105929"/>
                  <a:pt x="388831" y="106919"/>
                  <a:pt x="389822" y="108898"/>
                </a:cubicBezTo>
                <a:cubicBezTo>
                  <a:pt x="391804" y="109889"/>
                  <a:pt x="392794" y="112859"/>
                  <a:pt x="392794" y="114839"/>
                </a:cubicBezTo>
                <a:cubicBezTo>
                  <a:pt x="392794" y="114839"/>
                  <a:pt x="392794" y="114839"/>
                  <a:pt x="392794" y="212848"/>
                </a:cubicBezTo>
                <a:cubicBezTo>
                  <a:pt x="392794" y="223738"/>
                  <a:pt x="385859" y="235617"/>
                  <a:pt x="369016" y="238588"/>
                </a:cubicBezTo>
                <a:cubicBezTo>
                  <a:pt x="369016" y="238588"/>
                  <a:pt x="369016" y="238588"/>
                  <a:pt x="352173" y="491035"/>
                </a:cubicBezTo>
                <a:cubicBezTo>
                  <a:pt x="352173" y="512815"/>
                  <a:pt x="333349" y="531624"/>
                  <a:pt x="308580" y="531624"/>
                </a:cubicBezTo>
                <a:cubicBezTo>
                  <a:pt x="308580" y="531624"/>
                  <a:pt x="308580" y="531624"/>
                  <a:pt x="132226" y="531624"/>
                </a:cubicBezTo>
                <a:cubicBezTo>
                  <a:pt x="119346" y="538554"/>
                  <a:pt x="104485" y="543504"/>
                  <a:pt x="88632" y="543504"/>
                </a:cubicBezTo>
                <a:cubicBezTo>
                  <a:pt x="41077" y="543504"/>
                  <a:pt x="3428" y="504894"/>
                  <a:pt x="3428" y="457375"/>
                </a:cubicBezTo>
                <a:cubicBezTo>
                  <a:pt x="3428" y="432626"/>
                  <a:pt x="14326" y="409856"/>
                  <a:pt x="31169" y="394016"/>
                </a:cubicBezTo>
                <a:cubicBezTo>
                  <a:pt x="31169" y="394016"/>
                  <a:pt x="31169" y="394016"/>
                  <a:pt x="31169" y="235617"/>
                </a:cubicBezTo>
                <a:cubicBezTo>
                  <a:pt x="23243" y="230667"/>
                  <a:pt x="18290" y="222748"/>
                  <a:pt x="18290" y="212848"/>
                </a:cubicBezTo>
                <a:cubicBezTo>
                  <a:pt x="18290" y="212848"/>
                  <a:pt x="18290" y="212848"/>
                  <a:pt x="18290" y="116819"/>
                </a:cubicBezTo>
                <a:cubicBezTo>
                  <a:pt x="9372" y="112859"/>
                  <a:pt x="1446" y="104939"/>
                  <a:pt x="455" y="95039"/>
                </a:cubicBezTo>
                <a:cubicBezTo>
                  <a:pt x="-2517" y="79199"/>
                  <a:pt x="9372" y="63360"/>
                  <a:pt x="27206" y="60389"/>
                </a:cubicBezTo>
                <a:cubicBezTo>
                  <a:pt x="27206" y="60389"/>
                  <a:pt x="27206" y="60389"/>
                  <a:pt x="78725" y="51480"/>
                </a:cubicBezTo>
                <a:cubicBezTo>
                  <a:pt x="99531" y="23760"/>
                  <a:pt x="178791" y="8910"/>
                  <a:pt x="194643" y="6930"/>
                </a:cubicBezTo>
                <a:cubicBezTo>
                  <a:pt x="219413" y="1980"/>
                  <a:pt x="243190" y="0"/>
                  <a:pt x="2639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1" name="Freeform: Shape 380">
            <a:extLst>
              <a:ext uri="{FF2B5EF4-FFF2-40B4-BE49-F238E27FC236}">
                <a16:creationId xmlns:a16="http://schemas.microsoft.com/office/drawing/2014/main" id="{F1E0D5AE-E5A1-43DB-B638-EF35313EB4C3}"/>
              </a:ext>
            </a:extLst>
          </p:cNvPr>
          <p:cNvSpPr>
            <a:spLocks/>
          </p:cNvSpPr>
          <p:nvPr/>
        </p:nvSpPr>
        <p:spPr bwMode="auto">
          <a:xfrm>
            <a:off x="4894924" y="4363592"/>
            <a:ext cx="519306" cy="474135"/>
          </a:xfrm>
          <a:custGeom>
            <a:avLst/>
            <a:gdLst>
              <a:gd name="connsiteX0" fmla="*/ 244816 w 519306"/>
              <a:gd name="connsiteY0" fmla="*/ 250214 h 474135"/>
              <a:gd name="connsiteX1" fmla="*/ 257676 w 519306"/>
              <a:gd name="connsiteY1" fmla="*/ 250214 h 474135"/>
              <a:gd name="connsiteX2" fmla="*/ 285374 w 519306"/>
              <a:gd name="connsiteY2" fmla="*/ 277990 h 474135"/>
              <a:gd name="connsiteX3" fmla="*/ 288342 w 519306"/>
              <a:gd name="connsiteY3" fmla="*/ 283942 h 474135"/>
              <a:gd name="connsiteX4" fmla="*/ 285374 w 519306"/>
              <a:gd name="connsiteY4" fmla="*/ 289894 h 474135"/>
              <a:gd name="connsiteX5" fmla="*/ 257676 w 519306"/>
              <a:gd name="connsiteY5" fmla="*/ 318663 h 474135"/>
              <a:gd name="connsiteX6" fmla="*/ 251740 w 519306"/>
              <a:gd name="connsiteY6" fmla="*/ 320647 h 474135"/>
              <a:gd name="connsiteX7" fmla="*/ 245804 w 519306"/>
              <a:gd name="connsiteY7" fmla="*/ 318663 h 474135"/>
              <a:gd name="connsiteX8" fmla="*/ 245804 w 519306"/>
              <a:gd name="connsiteY8" fmla="*/ 306758 h 474135"/>
              <a:gd name="connsiteX9" fmla="*/ 261632 w 519306"/>
              <a:gd name="connsiteY9" fmla="*/ 289894 h 474135"/>
              <a:gd name="connsiteX10" fmla="*/ 259654 w 519306"/>
              <a:gd name="connsiteY10" fmla="*/ 289894 h 474135"/>
              <a:gd name="connsiteX11" fmla="*/ 198322 w 519306"/>
              <a:gd name="connsiteY11" fmla="*/ 351399 h 474135"/>
              <a:gd name="connsiteX12" fmla="*/ 259654 w 519306"/>
              <a:gd name="connsiteY12" fmla="*/ 412903 h 474135"/>
              <a:gd name="connsiteX13" fmla="*/ 320986 w 519306"/>
              <a:gd name="connsiteY13" fmla="*/ 351399 h 474135"/>
              <a:gd name="connsiteX14" fmla="*/ 297244 w 519306"/>
              <a:gd name="connsiteY14" fmla="*/ 302790 h 474135"/>
              <a:gd name="connsiteX15" fmla="*/ 308126 w 519306"/>
              <a:gd name="connsiteY15" fmla="*/ 288902 h 474135"/>
              <a:gd name="connsiteX16" fmla="*/ 337802 w 519306"/>
              <a:gd name="connsiteY16" fmla="*/ 351399 h 474135"/>
              <a:gd name="connsiteX17" fmla="*/ 259654 w 519306"/>
              <a:gd name="connsiteY17" fmla="*/ 429767 h 474135"/>
              <a:gd name="connsiteX18" fmla="*/ 181506 w 519306"/>
              <a:gd name="connsiteY18" fmla="*/ 351399 h 474135"/>
              <a:gd name="connsiteX19" fmla="*/ 255698 w 519306"/>
              <a:gd name="connsiteY19" fmla="*/ 272038 h 474135"/>
              <a:gd name="connsiteX20" fmla="*/ 245804 w 519306"/>
              <a:gd name="connsiteY20" fmla="*/ 262118 h 474135"/>
              <a:gd name="connsiteX21" fmla="*/ 244816 w 519306"/>
              <a:gd name="connsiteY21" fmla="*/ 250214 h 474135"/>
              <a:gd name="connsiteX22" fmla="*/ 43362 w 519306"/>
              <a:gd name="connsiteY22" fmla="*/ 230113 h 474135"/>
              <a:gd name="connsiteX23" fmla="*/ 64148 w 519306"/>
              <a:gd name="connsiteY23" fmla="*/ 442133 h 474135"/>
              <a:gd name="connsiteX24" fmla="*/ 78004 w 519306"/>
              <a:gd name="connsiteY24" fmla="*/ 456993 h 474135"/>
              <a:gd name="connsiteX25" fmla="*/ 440292 w 519306"/>
              <a:gd name="connsiteY25" fmla="*/ 456993 h 474135"/>
              <a:gd name="connsiteX26" fmla="*/ 455140 w 519306"/>
              <a:gd name="connsiteY26" fmla="*/ 443123 h 474135"/>
              <a:gd name="connsiteX27" fmla="*/ 474936 w 519306"/>
              <a:gd name="connsiteY27" fmla="*/ 230113 h 474135"/>
              <a:gd name="connsiteX28" fmla="*/ 43362 w 519306"/>
              <a:gd name="connsiteY28" fmla="*/ 230113 h 474135"/>
              <a:gd name="connsiteX29" fmla="*/ 18152 w 519306"/>
              <a:gd name="connsiteY29" fmla="*/ 163560 h 474135"/>
              <a:gd name="connsiteX30" fmla="*/ 18152 w 519306"/>
              <a:gd name="connsiteY30" fmla="*/ 213978 h 474135"/>
              <a:gd name="connsiteX31" fmla="*/ 501154 w 519306"/>
              <a:gd name="connsiteY31" fmla="*/ 213978 h 474135"/>
              <a:gd name="connsiteX32" fmla="*/ 501154 w 519306"/>
              <a:gd name="connsiteY32" fmla="*/ 163560 h 474135"/>
              <a:gd name="connsiteX33" fmla="*/ 244932 w 519306"/>
              <a:gd name="connsiteY33" fmla="*/ 52620 h 474135"/>
              <a:gd name="connsiteX34" fmla="*/ 243946 w 519306"/>
              <a:gd name="connsiteY34" fmla="*/ 61506 h 474135"/>
              <a:gd name="connsiteX35" fmla="*/ 230126 w 519306"/>
              <a:gd name="connsiteY35" fmla="*/ 76316 h 474135"/>
              <a:gd name="connsiteX36" fmla="*/ 193606 w 519306"/>
              <a:gd name="connsiteY36" fmla="*/ 146418 h 474135"/>
              <a:gd name="connsiteX37" fmla="*/ 312052 w 519306"/>
              <a:gd name="connsiteY37" fmla="*/ 146418 h 474135"/>
              <a:gd name="connsiteX38" fmla="*/ 312052 w 519306"/>
              <a:gd name="connsiteY38" fmla="*/ 144443 h 474135"/>
              <a:gd name="connsiteX39" fmla="*/ 322910 w 519306"/>
              <a:gd name="connsiteY39" fmla="*/ 124697 h 474135"/>
              <a:gd name="connsiteX40" fmla="*/ 327846 w 519306"/>
              <a:gd name="connsiteY40" fmla="*/ 105937 h 474135"/>
              <a:gd name="connsiteX41" fmla="*/ 333768 w 519306"/>
              <a:gd name="connsiteY41" fmla="*/ 99026 h 474135"/>
              <a:gd name="connsiteX42" fmla="*/ 294286 w 519306"/>
              <a:gd name="connsiteY42" fmla="*/ 67430 h 474135"/>
              <a:gd name="connsiteX43" fmla="*/ 244932 w 519306"/>
              <a:gd name="connsiteY43" fmla="*/ 52620 h 474135"/>
              <a:gd name="connsiteX44" fmla="*/ 440700 w 519306"/>
              <a:gd name="connsiteY44" fmla="*/ 49616 h 474135"/>
              <a:gd name="connsiteX45" fmla="*/ 344858 w 519306"/>
              <a:gd name="connsiteY45" fmla="*/ 146418 h 474135"/>
              <a:gd name="connsiteX46" fmla="*/ 469354 w 519306"/>
              <a:gd name="connsiteY46" fmla="*/ 146418 h 474135"/>
              <a:gd name="connsiteX47" fmla="*/ 492080 w 519306"/>
              <a:gd name="connsiteY47" fmla="*/ 108882 h 474135"/>
              <a:gd name="connsiteX48" fmla="*/ 440700 w 519306"/>
              <a:gd name="connsiteY48" fmla="*/ 49616 h 474135"/>
              <a:gd name="connsiteX49" fmla="*/ 70634 w 519306"/>
              <a:gd name="connsiteY49" fmla="*/ 16325 h 474135"/>
              <a:gd name="connsiteX50" fmla="*/ 27186 w 519306"/>
              <a:gd name="connsiteY50" fmla="*/ 38172 h 474135"/>
              <a:gd name="connsiteX51" fmla="*/ 25210 w 519306"/>
              <a:gd name="connsiteY51" fmla="*/ 40158 h 474135"/>
              <a:gd name="connsiteX52" fmla="*/ 25210 w 519306"/>
              <a:gd name="connsiteY52" fmla="*/ 43138 h 474135"/>
              <a:gd name="connsiteX53" fmla="*/ 38048 w 519306"/>
              <a:gd name="connsiteY53" fmla="*/ 67965 h 474135"/>
              <a:gd name="connsiteX54" fmla="*/ 43972 w 519306"/>
              <a:gd name="connsiteY54" fmla="*/ 67965 h 474135"/>
              <a:gd name="connsiteX55" fmla="*/ 49898 w 519306"/>
              <a:gd name="connsiteY55" fmla="*/ 71937 h 474135"/>
              <a:gd name="connsiteX56" fmla="*/ 52860 w 519306"/>
              <a:gd name="connsiteY56" fmla="*/ 79882 h 474135"/>
              <a:gd name="connsiteX57" fmla="*/ 51872 w 519306"/>
              <a:gd name="connsiteY57" fmla="*/ 89813 h 474135"/>
              <a:gd name="connsiteX58" fmla="*/ 45948 w 519306"/>
              <a:gd name="connsiteY58" fmla="*/ 145425 h 474135"/>
              <a:gd name="connsiteX59" fmla="*/ 46934 w 519306"/>
              <a:gd name="connsiteY59" fmla="*/ 146418 h 474135"/>
              <a:gd name="connsiteX60" fmla="*/ 168396 w 519306"/>
              <a:gd name="connsiteY60" fmla="*/ 146418 h 474135"/>
              <a:gd name="connsiteX61" fmla="*/ 143710 w 519306"/>
              <a:gd name="connsiteY61" fmla="*/ 95771 h 474135"/>
              <a:gd name="connsiteX62" fmla="*/ 97298 w 519306"/>
              <a:gd name="connsiteY62" fmla="*/ 66972 h 474135"/>
              <a:gd name="connsiteX63" fmla="*/ 87422 w 519306"/>
              <a:gd name="connsiteY63" fmla="*/ 62006 h 474135"/>
              <a:gd name="connsiteX64" fmla="*/ 84460 w 519306"/>
              <a:gd name="connsiteY64" fmla="*/ 55055 h 474135"/>
              <a:gd name="connsiteX65" fmla="*/ 87422 w 519306"/>
              <a:gd name="connsiteY65" fmla="*/ 43138 h 474135"/>
              <a:gd name="connsiteX66" fmla="*/ 75572 w 519306"/>
              <a:gd name="connsiteY66" fmla="*/ 18311 h 474135"/>
              <a:gd name="connsiteX67" fmla="*/ 70634 w 519306"/>
              <a:gd name="connsiteY67" fmla="*/ 16325 h 474135"/>
              <a:gd name="connsiteX68" fmla="*/ 78170 w 519306"/>
              <a:gd name="connsiteY68" fmla="*/ 1016 h 474135"/>
              <a:gd name="connsiteX69" fmla="*/ 90184 w 519306"/>
              <a:gd name="connsiteY69" fmla="*/ 11035 h 474135"/>
              <a:gd name="connsiteX70" fmla="*/ 107032 w 519306"/>
              <a:gd name="connsiteY70" fmla="*/ 43689 h 474135"/>
              <a:gd name="connsiteX71" fmla="*/ 107032 w 519306"/>
              <a:gd name="connsiteY71" fmla="*/ 50617 h 474135"/>
              <a:gd name="connsiteX72" fmla="*/ 159558 w 519306"/>
              <a:gd name="connsiteY72" fmla="*/ 88218 h 474135"/>
              <a:gd name="connsiteX73" fmla="*/ 181360 w 519306"/>
              <a:gd name="connsiteY73" fmla="*/ 132748 h 474135"/>
              <a:gd name="connsiteX74" fmla="*/ 215054 w 519306"/>
              <a:gd name="connsiteY74" fmla="*/ 68428 h 474135"/>
              <a:gd name="connsiteX75" fmla="*/ 216048 w 519306"/>
              <a:gd name="connsiteY75" fmla="*/ 66449 h 474135"/>
              <a:gd name="connsiteX76" fmla="*/ 226948 w 519306"/>
              <a:gd name="connsiteY76" fmla="*/ 53585 h 474135"/>
              <a:gd name="connsiteX77" fmla="*/ 228930 w 519306"/>
              <a:gd name="connsiteY77" fmla="*/ 43689 h 474135"/>
              <a:gd name="connsiteX78" fmla="*/ 259652 w 519306"/>
              <a:gd name="connsiteY78" fmla="*/ 36763 h 474135"/>
              <a:gd name="connsiteX79" fmla="*/ 302268 w 519306"/>
              <a:gd name="connsiteY79" fmla="*/ 52595 h 474135"/>
              <a:gd name="connsiteX80" fmla="*/ 351820 w 519306"/>
              <a:gd name="connsiteY80" fmla="*/ 96135 h 474135"/>
              <a:gd name="connsiteX81" fmla="*/ 350830 w 519306"/>
              <a:gd name="connsiteY81" fmla="*/ 108009 h 474135"/>
              <a:gd name="connsiteX82" fmla="*/ 342900 w 519306"/>
              <a:gd name="connsiteY82" fmla="*/ 114936 h 474135"/>
              <a:gd name="connsiteX83" fmla="*/ 338936 w 519306"/>
              <a:gd name="connsiteY83" fmla="*/ 129779 h 474135"/>
              <a:gd name="connsiteX84" fmla="*/ 432092 w 519306"/>
              <a:gd name="connsiteY84" fmla="*/ 30826 h 474135"/>
              <a:gd name="connsiteX85" fmla="*/ 439032 w 519306"/>
              <a:gd name="connsiteY85" fmla="*/ 26868 h 474135"/>
              <a:gd name="connsiteX86" fmla="*/ 445968 w 519306"/>
              <a:gd name="connsiteY86" fmla="*/ 28847 h 474135"/>
              <a:gd name="connsiteX87" fmla="*/ 509394 w 519306"/>
              <a:gd name="connsiteY87" fmla="*/ 102072 h 474135"/>
              <a:gd name="connsiteX88" fmla="*/ 511376 w 519306"/>
              <a:gd name="connsiteY88" fmla="*/ 111967 h 474135"/>
              <a:gd name="connsiteX89" fmla="*/ 490566 w 519306"/>
              <a:gd name="connsiteY89" fmla="*/ 146601 h 474135"/>
              <a:gd name="connsiteX90" fmla="*/ 503450 w 519306"/>
              <a:gd name="connsiteY90" fmla="*/ 146601 h 474135"/>
              <a:gd name="connsiteX91" fmla="*/ 519306 w 519306"/>
              <a:gd name="connsiteY91" fmla="*/ 162434 h 474135"/>
              <a:gd name="connsiteX92" fmla="*/ 519306 w 519306"/>
              <a:gd name="connsiteY92" fmla="*/ 214878 h 474135"/>
              <a:gd name="connsiteX93" fmla="*/ 503450 w 519306"/>
              <a:gd name="connsiteY93" fmla="*/ 230711 h 474135"/>
              <a:gd name="connsiteX94" fmla="*/ 493538 w 519306"/>
              <a:gd name="connsiteY94" fmla="*/ 230711 h 474135"/>
              <a:gd name="connsiteX95" fmla="*/ 472726 w 519306"/>
              <a:gd name="connsiteY95" fmla="*/ 444449 h 474135"/>
              <a:gd name="connsiteX96" fmla="*/ 441012 w 519306"/>
              <a:gd name="connsiteY96" fmla="*/ 474135 h 474135"/>
              <a:gd name="connsiteX97" fmla="*/ 78292 w 519306"/>
              <a:gd name="connsiteY97" fmla="*/ 474135 h 474135"/>
              <a:gd name="connsiteX98" fmla="*/ 46580 w 519306"/>
              <a:gd name="connsiteY98" fmla="*/ 444449 h 474135"/>
              <a:gd name="connsiteX99" fmla="*/ 26758 w 519306"/>
              <a:gd name="connsiteY99" fmla="*/ 230711 h 474135"/>
              <a:gd name="connsiteX100" fmla="*/ 15858 w 519306"/>
              <a:gd name="connsiteY100" fmla="*/ 230711 h 474135"/>
              <a:gd name="connsiteX101" fmla="*/ 0 w 519306"/>
              <a:gd name="connsiteY101" fmla="*/ 214878 h 474135"/>
              <a:gd name="connsiteX102" fmla="*/ 0 w 519306"/>
              <a:gd name="connsiteY102" fmla="*/ 162434 h 474135"/>
              <a:gd name="connsiteX103" fmla="*/ 15858 w 519306"/>
              <a:gd name="connsiteY103" fmla="*/ 146601 h 474135"/>
              <a:gd name="connsiteX104" fmla="*/ 27748 w 519306"/>
              <a:gd name="connsiteY104" fmla="*/ 146601 h 474135"/>
              <a:gd name="connsiteX105" fmla="*/ 31714 w 519306"/>
              <a:gd name="connsiteY105" fmla="*/ 88218 h 474135"/>
              <a:gd name="connsiteX106" fmla="*/ 30724 w 519306"/>
              <a:gd name="connsiteY106" fmla="*/ 88218 h 474135"/>
              <a:gd name="connsiteX107" fmla="*/ 25766 w 519306"/>
              <a:gd name="connsiteY107" fmla="*/ 84261 h 474135"/>
              <a:gd name="connsiteX108" fmla="*/ 9910 w 519306"/>
              <a:gd name="connsiteY108" fmla="*/ 51606 h 474135"/>
              <a:gd name="connsiteX109" fmla="*/ 8920 w 519306"/>
              <a:gd name="connsiteY109" fmla="*/ 35774 h 474135"/>
              <a:gd name="connsiteX110" fmla="*/ 18830 w 519306"/>
              <a:gd name="connsiteY110" fmla="*/ 23899 h 474135"/>
              <a:gd name="connsiteX111" fmla="*/ 62434 w 519306"/>
              <a:gd name="connsiteY111" fmla="*/ 2129 h 474135"/>
              <a:gd name="connsiteX112" fmla="*/ 78170 w 519306"/>
              <a:gd name="connsiteY112" fmla="*/ 1016 h 47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519306" h="474135">
                <a:moveTo>
                  <a:pt x="244816" y="250214"/>
                </a:moveTo>
                <a:cubicBezTo>
                  <a:pt x="248772" y="246246"/>
                  <a:pt x="253718" y="246246"/>
                  <a:pt x="257676" y="250214"/>
                </a:cubicBezTo>
                <a:cubicBezTo>
                  <a:pt x="257676" y="250214"/>
                  <a:pt x="257676" y="250214"/>
                  <a:pt x="285374" y="277990"/>
                </a:cubicBezTo>
                <a:cubicBezTo>
                  <a:pt x="287352" y="278982"/>
                  <a:pt x="288342" y="280966"/>
                  <a:pt x="288342" y="283942"/>
                </a:cubicBezTo>
                <a:cubicBezTo>
                  <a:pt x="288342" y="285926"/>
                  <a:pt x="287352" y="287910"/>
                  <a:pt x="285374" y="289894"/>
                </a:cubicBezTo>
                <a:cubicBezTo>
                  <a:pt x="285374" y="289894"/>
                  <a:pt x="285374" y="289894"/>
                  <a:pt x="257676" y="318663"/>
                </a:cubicBezTo>
                <a:cubicBezTo>
                  <a:pt x="256686" y="319655"/>
                  <a:pt x="253718" y="320647"/>
                  <a:pt x="251740" y="320647"/>
                </a:cubicBezTo>
                <a:cubicBezTo>
                  <a:pt x="249762" y="320647"/>
                  <a:pt x="247784" y="319655"/>
                  <a:pt x="245804" y="318663"/>
                </a:cubicBezTo>
                <a:cubicBezTo>
                  <a:pt x="242838" y="314695"/>
                  <a:pt x="242838" y="309734"/>
                  <a:pt x="245804" y="306758"/>
                </a:cubicBezTo>
                <a:cubicBezTo>
                  <a:pt x="245804" y="306758"/>
                  <a:pt x="245804" y="306758"/>
                  <a:pt x="261632" y="289894"/>
                </a:cubicBezTo>
                <a:cubicBezTo>
                  <a:pt x="261632" y="289894"/>
                  <a:pt x="260644" y="289894"/>
                  <a:pt x="259654" y="289894"/>
                </a:cubicBezTo>
                <a:cubicBezTo>
                  <a:pt x="226020" y="289894"/>
                  <a:pt x="198322" y="316679"/>
                  <a:pt x="198322" y="351399"/>
                </a:cubicBezTo>
                <a:cubicBezTo>
                  <a:pt x="198322" y="385127"/>
                  <a:pt x="226020" y="412903"/>
                  <a:pt x="259654" y="412903"/>
                </a:cubicBezTo>
                <a:cubicBezTo>
                  <a:pt x="293288" y="412903"/>
                  <a:pt x="320986" y="385127"/>
                  <a:pt x="320986" y="351399"/>
                </a:cubicBezTo>
                <a:cubicBezTo>
                  <a:pt x="320986" y="331559"/>
                  <a:pt x="312082" y="314695"/>
                  <a:pt x="297244" y="302790"/>
                </a:cubicBezTo>
                <a:cubicBezTo>
                  <a:pt x="297244" y="302790"/>
                  <a:pt x="297244" y="302790"/>
                  <a:pt x="308126" y="288902"/>
                </a:cubicBezTo>
                <a:cubicBezTo>
                  <a:pt x="326920" y="303782"/>
                  <a:pt x="337802" y="326599"/>
                  <a:pt x="337802" y="351399"/>
                </a:cubicBezTo>
                <a:cubicBezTo>
                  <a:pt x="337802" y="394055"/>
                  <a:pt x="303180" y="429767"/>
                  <a:pt x="259654" y="429767"/>
                </a:cubicBezTo>
                <a:cubicBezTo>
                  <a:pt x="216128" y="429767"/>
                  <a:pt x="181506" y="394055"/>
                  <a:pt x="181506" y="351399"/>
                </a:cubicBezTo>
                <a:cubicBezTo>
                  <a:pt x="181506" y="308742"/>
                  <a:pt x="214150" y="275014"/>
                  <a:pt x="255698" y="272038"/>
                </a:cubicBezTo>
                <a:cubicBezTo>
                  <a:pt x="255698" y="272038"/>
                  <a:pt x="255698" y="272038"/>
                  <a:pt x="245804" y="262118"/>
                </a:cubicBezTo>
                <a:cubicBezTo>
                  <a:pt x="241848" y="259142"/>
                  <a:pt x="241848" y="253190"/>
                  <a:pt x="244816" y="250214"/>
                </a:cubicBezTo>
                <a:close/>
                <a:moveTo>
                  <a:pt x="43362" y="230113"/>
                </a:moveTo>
                <a:cubicBezTo>
                  <a:pt x="43362" y="230113"/>
                  <a:pt x="43362" y="230113"/>
                  <a:pt x="64148" y="442133"/>
                </a:cubicBezTo>
                <a:cubicBezTo>
                  <a:pt x="64148" y="450058"/>
                  <a:pt x="71076" y="456993"/>
                  <a:pt x="78004" y="456993"/>
                </a:cubicBezTo>
                <a:cubicBezTo>
                  <a:pt x="78004" y="456993"/>
                  <a:pt x="78004" y="456993"/>
                  <a:pt x="440292" y="456993"/>
                </a:cubicBezTo>
                <a:cubicBezTo>
                  <a:pt x="447220" y="456993"/>
                  <a:pt x="454152" y="450058"/>
                  <a:pt x="455140" y="443123"/>
                </a:cubicBezTo>
                <a:lnTo>
                  <a:pt x="474936" y="230113"/>
                </a:lnTo>
                <a:cubicBezTo>
                  <a:pt x="474936" y="230113"/>
                  <a:pt x="474936" y="230113"/>
                  <a:pt x="43362" y="230113"/>
                </a:cubicBezTo>
                <a:close/>
                <a:moveTo>
                  <a:pt x="18152" y="163560"/>
                </a:moveTo>
                <a:lnTo>
                  <a:pt x="18152" y="213978"/>
                </a:lnTo>
                <a:lnTo>
                  <a:pt x="501154" y="213978"/>
                </a:lnTo>
                <a:lnTo>
                  <a:pt x="501154" y="163560"/>
                </a:lnTo>
                <a:close/>
                <a:moveTo>
                  <a:pt x="244932" y="52620"/>
                </a:moveTo>
                <a:cubicBezTo>
                  <a:pt x="245920" y="55582"/>
                  <a:pt x="245920" y="58544"/>
                  <a:pt x="243946" y="61506"/>
                </a:cubicBezTo>
                <a:cubicBezTo>
                  <a:pt x="243946" y="61506"/>
                  <a:pt x="243946" y="61506"/>
                  <a:pt x="230126" y="76316"/>
                </a:cubicBezTo>
                <a:lnTo>
                  <a:pt x="193606" y="146418"/>
                </a:lnTo>
                <a:cubicBezTo>
                  <a:pt x="193606" y="146418"/>
                  <a:pt x="193606" y="146418"/>
                  <a:pt x="312052" y="146418"/>
                </a:cubicBezTo>
                <a:cubicBezTo>
                  <a:pt x="312052" y="145431"/>
                  <a:pt x="312052" y="145431"/>
                  <a:pt x="312052" y="144443"/>
                </a:cubicBezTo>
                <a:cubicBezTo>
                  <a:pt x="312052" y="144443"/>
                  <a:pt x="312052" y="144443"/>
                  <a:pt x="322910" y="124697"/>
                </a:cubicBezTo>
                <a:cubicBezTo>
                  <a:pt x="322910" y="124697"/>
                  <a:pt x="322910" y="124697"/>
                  <a:pt x="327846" y="105937"/>
                </a:cubicBezTo>
                <a:cubicBezTo>
                  <a:pt x="328832" y="101987"/>
                  <a:pt x="330808" y="100013"/>
                  <a:pt x="333768" y="99026"/>
                </a:cubicBezTo>
                <a:cubicBezTo>
                  <a:pt x="331794" y="94088"/>
                  <a:pt x="318962" y="81253"/>
                  <a:pt x="294286" y="67430"/>
                </a:cubicBezTo>
                <a:cubicBezTo>
                  <a:pt x="268622" y="54594"/>
                  <a:pt x="250854" y="51632"/>
                  <a:pt x="244932" y="52620"/>
                </a:cubicBezTo>
                <a:close/>
                <a:moveTo>
                  <a:pt x="440700" y="49616"/>
                </a:moveTo>
                <a:cubicBezTo>
                  <a:pt x="416000" y="95054"/>
                  <a:pt x="386358" y="124687"/>
                  <a:pt x="344858" y="146418"/>
                </a:cubicBezTo>
                <a:cubicBezTo>
                  <a:pt x="344858" y="146418"/>
                  <a:pt x="344858" y="146418"/>
                  <a:pt x="469354" y="146418"/>
                </a:cubicBezTo>
                <a:cubicBezTo>
                  <a:pt x="477258" y="135552"/>
                  <a:pt x="485164" y="122712"/>
                  <a:pt x="492080" y="108882"/>
                </a:cubicBezTo>
                <a:cubicBezTo>
                  <a:pt x="492080" y="108882"/>
                  <a:pt x="492080" y="108882"/>
                  <a:pt x="440700" y="49616"/>
                </a:cubicBezTo>
                <a:close/>
                <a:moveTo>
                  <a:pt x="70634" y="16325"/>
                </a:moveTo>
                <a:cubicBezTo>
                  <a:pt x="70634" y="16325"/>
                  <a:pt x="70634" y="16325"/>
                  <a:pt x="27186" y="38172"/>
                </a:cubicBezTo>
                <a:cubicBezTo>
                  <a:pt x="26198" y="39166"/>
                  <a:pt x="25210" y="40158"/>
                  <a:pt x="25210" y="40158"/>
                </a:cubicBezTo>
                <a:cubicBezTo>
                  <a:pt x="25210" y="41152"/>
                  <a:pt x="25210" y="42145"/>
                  <a:pt x="25210" y="43138"/>
                </a:cubicBezTo>
                <a:cubicBezTo>
                  <a:pt x="25210" y="43138"/>
                  <a:pt x="25210" y="43138"/>
                  <a:pt x="38048" y="67965"/>
                </a:cubicBezTo>
                <a:cubicBezTo>
                  <a:pt x="40022" y="66972"/>
                  <a:pt x="41998" y="66972"/>
                  <a:pt x="43972" y="67965"/>
                </a:cubicBezTo>
                <a:cubicBezTo>
                  <a:pt x="46934" y="68958"/>
                  <a:pt x="47924" y="69951"/>
                  <a:pt x="49898" y="71937"/>
                </a:cubicBezTo>
                <a:cubicBezTo>
                  <a:pt x="49898" y="71937"/>
                  <a:pt x="49898" y="71937"/>
                  <a:pt x="52860" y="79882"/>
                </a:cubicBezTo>
                <a:cubicBezTo>
                  <a:pt x="54836" y="82861"/>
                  <a:pt x="53846" y="86833"/>
                  <a:pt x="51872" y="89813"/>
                </a:cubicBezTo>
                <a:cubicBezTo>
                  <a:pt x="43972" y="97757"/>
                  <a:pt x="36074" y="124570"/>
                  <a:pt x="45948" y="145425"/>
                </a:cubicBezTo>
                <a:lnTo>
                  <a:pt x="46934" y="146418"/>
                </a:lnTo>
                <a:cubicBezTo>
                  <a:pt x="46934" y="146418"/>
                  <a:pt x="46934" y="146418"/>
                  <a:pt x="168396" y="146418"/>
                </a:cubicBezTo>
                <a:cubicBezTo>
                  <a:pt x="168396" y="146418"/>
                  <a:pt x="168396" y="146418"/>
                  <a:pt x="143710" y="95771"/>
                </a:cubicBezTo>
                <a:cubicBezTo>
                  <a:pt x="131860" y="71937"/>
                  <a:pt x="107172" y="64985"/>
                  <a:pt x="97298" y="66972"/>
                </a:cubicBezTo>
                <a:cubicBezTo>
                  <a:pt x="93348" y="67965"/>
                  <a:pt x="89398" y="65979"/>
                  <a:pt x="87422" y="62006"/>
                </a:cubicBezTo>
                <a:cubicBezTo>
                  <a:pt x="87422" y="62006"/>
                  <a:pt x="87422" y="62006"/>
                  <a:pt x="84460" y="55055"/>
                </a:cubicBezTo>
                <a:cubicBezTo>
                  <a:pt x="81498" y="50090"/>
                  <a:pt x="83472" y="45124"/>
                  <a:pt x="87422" y="43138"/>
                </a:cubicBezTo>
                <a:cubicBezTo>
                  <a:pt x="87422" y="43138"/>
                  <a:pt x="87422" y="43138"/>
                  <a:pt x="75572" y="18311"/>
                </a:cubicBezTo>
                <a:cubicBezTo>
                  <a:pt x="74584" y="16325"/>
                  <a:pt x="71622" y="15332"/>
                  <a:pt x="70634" y="16325"/>
                </a:cubicBezTo>
                <a:close/>
                <a:moveTo>
                  <a:pt x="78170" y="1016"/>
                </a:moveTo>
                <a:cubicBezTo>
                  <a:pt x="83248" y="2624"/>
                  <a:pt x="87708" y="6088"/>
                  <a:pt x="90184" y="11035"/>
                </a:cubicBezTo>
                <a:cubicBezTo>
                  <a:pt x="90184" y="11035"/>
                  <a:pt x="90184" y="11035"/>
                  <a:pt x="107032" y="43689"/>
                </a:cubicBezTo>
                <a:cubicBezTo>
                  <a:pt x="108024" y="45669"/>
                  <a:pt x="108024" y="48638"/>
                  <a:pt x="107032" y="50617"/>
                </a:cubicBezTo>
                <a:cubicBezTo>
                  <a:pt x="124870" y="52595"/>
                  <a:pt x="146674" y="64470"/>
                  <a:pt x="159558" y="88218"/>
                </a:cubicBezTo>
                <a:cubicBezTo>
                  <a:pt x="159558" y="88218"/>
                  <a:pt x="159558" y="88218"/>
                  <a:pt x="181360" y="132748"/>
                </a:cubicBezTo>
                <a:cubicBezTo>
                  <a:pt x="181360" y="132748"/>
                  <a:pt x="181360" y="132748"/>
                  <a:pt x="215054" y="68428"/>
                </a:cubicBezTo>
                <a:cubicBezTo>
                  <a:pt x="216048" y="67438"/>
                  <a:pt x="216048" y="66449"/>
                  <a:pt x="216048" y="66449"/>
                </a:cubicBezTo>
                <a:cubicBezTo>
                  <a:pt x="216048" y="66449"/>
                  <a:pt x="216048" y="66449"/>
                  <a:pt x="226948" y="53585"/>
                </a:cubicBezTo>
                <a:cubicBezTo>
                  <a:pt x="225956" y="49627"/>
                  <a:pt x="226948" y="45669"/>
                  <a:pt x="228930" y="43689"/>
                </a:cubicBezTo>
                <a:cubicBezTo>
                  <a:pt x="232896" y="35774"/>
                  <a:pt x="242804" y="32805"/>
                  <a:pt x="259652" y="36763"/>
                </a:cubicBezTo>
                <a:cubicBezTo>
                  <a:pt x="271546" y="38742"/>
                  <a:pt x="287402" y="44679"/>
                  <a:pt x="302268" y="52595"/>
                </a:cubicBezTo>
                <a:cubicBezTo>
                  <a:pt x="323080" y="63481"/>
                  <a:pt x="346864" y="80302"/>
                  <a:pt x="351820" y="96135"/>
                </a:cubicBezTo>
                <a:cubicBezTo>
                  <a:pt x="352812" y="101082"/>
                  <a:pt x="351820" y="106030"/>
                  <a:pt x="350830" y="108009"/>
                </a:cubicBezTo>
                <a:cubicBezTo>
                  <a:pt x="349836" y="109988"/>
                  <a:pt x="346864" y="112957"/>
                  <a:pt x="342900" y="114936"/>
                </a:cubicBezTo>
                <a:cubicBezTo>
                  <a:pt x="342900" y="114936"/>
                  <a:pt x="342900" y="114936"/>
                  <a:pt x="338936" y="129779"/>
                </a:cubicBezTo>
                <a:cubicBezTo>
                  <a:pt x="379568" y="108999"/>
                  <a:pt x="407318" y="78324"/>
                  <a:pt x="432092" y="30826"/>
                </a:cubicBezTo>
                <a:cubicBezTo>
                  <a:pt x="433084" y="28847"/>
                  <a:pt x="436058" y="26868"/>
                  <a:pt x="439032" y="26868"/>
                </a:cubicBezTo>
                <a:cubicBezTo>
                  <a:pt x="442004" y="25878"/>
                  <a:pt x="443986" y="26868"/>
                  <a:pt x="445968" y="28847"/>
                </a:cubicBezTo>
                <a:cubicBezTo>
                  <a:pt x="445968" y="28847"/>
                  <a:pt x="445968" y="28847"/>
                  <a:pt x="509394" y="102072"/>
                </a:cubicBezTo>
                <a:cubicBezTo>
                  <a:pt x="512368" y="105041"/>
                  <a:pt x="512368" y="108999"/>
                  <a:pt x="511376" y="111967"/>
                </a:cubicBezTo>
                <a:cubicBezTo>
                  <a:pt x="504440" y="124831"/>
                  <a:pt x="497502" y="135716"/>
                  <a:pt x="490566" y="146601"/>
                </a:cubicBezTo>
                <a:cubicBezTo>
                  <a:pt x="490566" y="146601"/>
                  <a:pt x="490566" y="146601"/>
                  <a:pt x="503450" y="146601"/>
                </a:cubicBezTo>
                <a:cubicBezTo>
                  <a:pt x="512368" y="146601"/>
                  <a:pt x="519306" y="153528"/>
                  <a:pt x="519306" y="162434"/>
                </a:cubicBezTo>
                <a:cubicBezTo>
                  <a:pt x="519306" y="162434"/>
                  <a:pt x="519306" y="162434"/>
                  <a:pt x="519306" y="214878"/>
                </a:cubicBezTo>
                <a:cubicBezTo>
                  <a:pt x="519306" y="223784"/>
                  <a:pt x="512368" y="230711"/>
                  <a:pt x="503450" y="230711"/>
                </a:cubicBezTo>
                <a:cubicBezTo>
                  <a:pt x="503450" y="230711"/>
                  <a:pt x="503450" y="230711"/>
                  <a:pt x="493538" y="230711"/>
                </a:cubicBezTo>
                <a:cubicBezTo>
                  <a:pt x="493538" y="230711"/>
                  <a:pt x="493538" y="230711"/>
                  <a:pt x="472726" y="444449"/>
                </a:cubicBezTo>
                <a:cubicBezTo>
                  <a:pt x="471736" y="460282"/>
                  <a:pt x="456870" y="474135"/>
                  <a:pt x="441012" y="474135"/>
                </a:cubicBezTo>
                <a:cubicBezTo>
                  <a:pt x="441012" y="474135"/>
                  <a:pt x="441012" y="474135"/>
                  <a:pt x="78292" y="474135"/>
                </a:cubicBezTo>
                <a:cubicBezTo>
                  <a:pt x="62434" y="474135"/>
                  <a:pt x="47572" y="460282"/>
                  <a:pt x="46580" y="444449"/>
                </a:cubicBezTo>
                <a:cubicBezTo>
                  <a:pt x="46580" y="444449"/>
                  <a:pt x="46580" y="444449"/>
                  <a:pt x="26758" y="230711"/>
                </a:cubicBezTo>
                <a:cubicBezTo>
                  <a:pt x="26758" y="230711"/>
                  <a:pt x="26758" y="230711"/>
                  <a:pt x="15858" y="230711"/>
                </a:cubicBezTo>
                <a:cubicBezTo>
                  <a:pt x="7928" y="230711"/>
                  <a:pt x="0" y="223784"/>
                  <a:pt x="0" y="214878"/>
                </a:cubicBezTo>
                <a:cubicBezTo>
                  <a:pt x="0" y="214878"/>
                  <a:pt x="0" y="214878"/>
                  <a:pt x="0" y="162434"/>
                </a:cubicBezTo>
                <a:cubicBezTo>
                  <a:pt x="0" y="153528"/>
                  <a:pt x="7928" y="146601"/>
                  <a:pt x="15858" y="146601"/>
                </a:cubicBezTo>
                <a:cubicBezTo>
                  <a:pt x="15858" y="146601"/>
                  <a:pt x="15858" y="146601"/>
                  <a:pt x="27748" y="146601"/>
                </a:cubicBezTo>
                <a:cubicBezTo>
                  <a:pt x="20812" y="125821"/>
                  <a:pt x="23784" y="103062"/>
                  <a:pt x="31714" y="88218"/>
                </a:cubicBezTo>
                <a:cubicBezTo>
                  <a:pt x="31714" y="88218"/>
                  <a:pt x="31714" y="88218"/>
                  <a:pt x="30724" y="88218"/>
                </a:cubicBezTo>
                <a:cubicBezTo>
                  <a:pt x="28740" y="87229"/>
                  <a:pt x="26758" y="86239"/>
                  <a:pt x="25766" y="84261"/>
                </a:cubicBezTo>
                <a:cubicBezTo>
                  <a:pt x="25766" y="84261"/>
                  <a:pt x="25766" y="84261"/>
                  <a:pt x="9910" y="51606"/>
                </a:cubicBezTo>
                <a:cubicBezTo>
                  <a:pt x="6938" y="46658"/>
                  <a:pt x="6938" y="40721"/>
                  <a:pt x="8920" y="35774"/>
                </a:cubicBezTo>
                <a:cubicBezTo>
                  <a:pt x="9910" y="30826"/>
                  <a:pt x="13876" y="25878"/>
                  <a:pt x="18830" y="23899"/>
                </a:cubicBezTo>
                <a:cubicBezTo>
                  <a:pt x="18830" y="23899"/>
                  <a:pt x="18830" y="23899"/>
                  <a:pt x="62434" y="2129"/>
                </a:cubicBezTo>
                <a:cubicBezTo>
                  <a:pt x="67392" y="-344"/>
                  <a:pt x="73090" y="-592"/>
                  <a:pt x="78170" y="10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4" name="Freeform: Shape 383">
            <a:extLst>
              <a:ext uri="{FF2B5EF4-FFF2-40B4-BE49-F238E27FC236}">
                <a16:creationId xmlns:a16="http://schemas.microsoft.com/office/drawing/2014/main" id="{C56A2901-82A2-4CEB-9DC2-25775C21298B}"/>
              </a:ext>
            </a:extLst>
          </p:cNvPr>
          <p:cNvSpPr>
            <a:spLocks/>
          </p:cNvSpPr>
          <p:nvPr/>
        </p:nvSpPr>
        <p:spPr bwMode="auto">
          <a:xfrm>
            <a:off x="1119106" y="4357645"/>
            <a:ext cx="545913" cy="486029"/>
          </a:xfrm>
          <a:custGeom>
            <a:avLst/>
            <a:gdLst>
              <a:gd name="connsiteX0" fmla="*/ 378525 w 545913"/>
              <a:gd name="connsiteY0" fmla="*/ 414435 h 486029"/>
              <a:gd name="connsiteX1" fmla="*/ 378525 w 545913"/>
              <a:gd name="connsiteY1" fmla="*/ 450736 h 486029"/>
              <a:gd name="connsiteX2" fmla="*/ 455436 w 545913"/>
              <a:gd name="connsiteY2" fmla="*/ 450736 h 486029"/>
              <a:gd name="connsiteX3" fmla="*/ 470419 w 545913"/>
              <a:gd name="connsiteY3" fmla="*/ 441906 h 486029"/>
              <a:gd name="connsiteX4" fmla="*/ 478410 w 545913"/>
              <a:gd name="connsiteY4" fmla="*/ 435039 h 486029"/>
              <a:gd name="connsiteX5" fmla="*/ 484403 w 545913"/>
              <a:gd name="connsiteY5" fmla="*/ 435039 h 486029"/>
              <a:gd name="connsiteX6" fmla="*/ 484403 w 545913"/>
              <a:gd name="connsiteY6" fmla="*/ 429152 h 486029"/>
              <a:gd name="connsiteX7" fmla="*/ 478410 w 545913"/>
              <a:gd name="connsiteY7" fmla="*/ 429152 h 486029"/>
              <a:gd name="connsiteX8" fmla="*/ 470419 w 545913"/>
              <a:gd name="connsiteY8" fmla="*/ 423265 h 486029"/>
              <a:gd name="connsiteX9" fmla="*/ 455436 w 545913"/>
              <a:gd name="connsiteY9" fmla="*/ 414435 h 486029"/>
              <a:gd name="connsiteX10" fmla="*/ 378525 w 545913"/>
              <a:gd name="connsiteY10" fmla="*/ 414435 h 486029"/>
              <a:gd name="connsiteX11" fmla="*/ 370265 w 545913"/>
              <a:gd name="connsiteY11" fmla="*/ 397293 h 486029"/>
              <a:gd name="connsiteX12" fmla="*/ 455139 w 545913"/>
              <a:gd name="connsiteY12" fmla="*/ 397293 h 486029"/>
              <a:gd name="connsiteX13" fmla="*/ 482772 w 545913"/>
              <a:gd name="connsiteY13" fmla="*/ 412206 h 486029"/>
              <a:gd name="connsiteX14" fmla="*/ 487707 w 545913"/>
              <a:gd name="connsiteY14" fmla="*/ 412206 h 486029"/>
              <a:gd name="connsiteX15" fmla="*/ 500537 w 545913"/>
              <a:gd name="connsiteY15" fmla="*/ 424136 h 486029"/>
              <a:gd name="connsiteX16" fmla="*/ 500537 w 545913"/>
              <a:gd name="connsiteY16" fmla="*/ 440042 h 486029"/>
              <a:gd name="connsiteX17" fmla="*/ 487707 w 545913"/>
              <a:gd name="connsiteY17" fmla="*/ 452966 h 486029"/>
              <a:gd name="connsiteX18" fmla="*/ 483759 w 545913"/>
              <a:gd name="connsiteY18" fmla="*/ 452966 h 486029"/>
              <a:gd name="connsiteX19" fmla="*/ 455139 w 545913"/>
              <a:gd name="connsiteY19" fmla="*/ 467878 h 486029"/>
              <a:gd name="connsiteX20" fmla="*/ 370265 w 545913"/>
              <a:gd name="connsiteY20" fmla="*/ 467878 h 486029"/>
              <a:gd name="connsiteX21" fmla="*/ 364344 w 545913"/>
              <a:gd name="connsiteY21" fmla="*/ 465890 h 486029"/>
              <a:gd name="connsiteX22" fmla="*/ 361384 w 545913"/>
              <a:gd name="connsiteY22" fmla="*/ 458931 h 486029"/>
              <a:gd name="connsiteX23" fmla="*/ 361384 w 545913"/>
              <a:gd name="connsiteY23" fmla="*/ 405246 h 486029"/>
              <a:gd name="connsiteX24" fmla="*/ 370265 w 545913"/>
              <a:gd name="connsiteY24" fmla="*/ 397293 h 486029"/>
              <a:gd name="connsiteX25" fmla="*/ 61392 w 545913"/>
              <a:gd name="connsiteY25" fmla="*/ 266207 h 486029"/>
              <a:gd name="connsiteX26" fmla="*/ 19506 w 545913"/>
              <a:gd name="connsiteY26" fmla="*/ 402037 h 486029"/>
              <a:gd name="connsiteX27" fmla="*/ 38454 w 545913"/>
              <a:gd name="connsiteY27" fmla="*/ 437730 h 486029"/>
              <a:gd name="connsiteX28" fmla="*/ 74356 w 545913"/>
              <a:gd name="connsiteY28" fmla="*/ 420875 h 486029"/>
              <a:gd name="connsiteX29" fmla="*/ 106269 w 545913"/>
              <a:gd name="connsiteY29" fmla="*/ 342550 h 486029"/>
              <a:gd name="connsiteX30" fmla="*/ 105272 w 545913"/>
              <a:gd name="connsiteY30" fmla="*/ 309832 h 486029"/>
              <a:gd name="connsiteX31" fmla="*/ 61392 w 545913"/>
              <a:gd name="connsiteY31" fmla="*/ 266207 h 486029"/>
              <a:gd name="connsiteX32" fmla="*/ 272573 w 545913"/>
              <a:gd name="connsiteY32" fmla="*/ 42352 h 486029"/>
              <a:gd name="connsiteX33" fmla="*/ 37029 w 545913"/>
              <a:gd name="connsiteY33" fmla="*/ 116575 h 486029"/>
              <a:gd name="connsiteX34" fmla="*/ 45936 w 545913"/>
              <a:gd name="connsiteY34" fmla="*/ 226426 h 486029"/>
              <a:gd name="connsiteX35" fmla="*/ 120162 w 545913"/>
              <a:gd name="connsiteY35" fmla="*/ 301638 h 486029"/>
              <a:gd name="connsiteX36" fmla="*/ 122141 w 545913"/>
              <a:gd name="connsiteY36" fmla="*/ 306587 h 486029"/>
              <a:gd name="connsiteX37" fmla="*/ 123131 w 545913"/>
              <a:gd name="connsiteY37" fmla="*/ 344193 h 486029"/>
              <a:gd name="connsiteX38" fmla="*/ 126100 w 545913"/>
              <a:gd name="connsiteY38" fmla="*/ 441177 h 486029"/>
              <a:gd name="connsiteX39" fmla="*/ 154801 w 545913"/>
              <a:gd name="connsiteY39" fmla="*/ 468887 h 486029"/>
              <a:gd name="connsiteX40" fmla="*/ 183502 w 545913"/>
              <a:gd name="connsiteY40" fmla="*/ 441177 h 486029"/>
              <a:gd name="connsiteX41" fmla="*/ 190429 w 545913"/>
              <a:gd name="connsiteY41" fmla="*/ 293721 h 486029"/>
              <a:gd name="connsiteX42" fmla="*/ 181523 w 545913"/>
              <a:gd name="connsiteY42" fmla="*/ 267001 h 486029"/>
              <a:gd name="connsiteX43" fmla="*/ 133028 w 545913"/>
              <a:gd name="connsiteY43" fmla="*/ 188819 h 486029"/>
              <a:gd name="connsiteX44" fmla="*/ 132038 w 545913"/>
              <a:gd name="connsiteY44" fmla="*/ 180902 h 486029"/>
              <a:gd name="connsiteX45" fmla="*/ 137976 w 545913"/>
              <a:gd name="connsiteY45" fmla="*/ 175954 h 486029"/>
              <a:gd name="connsiteX46" fmla="*/ 273563 w 545913"/>
              <a:gd name="connsiteY46" fmla="*/ 156161 h 486029"/>
              <a:gd name="connsiteX47" fmla="*/ 282470 w 545913"/>
              <a:gd name="connsiteY47" fmla="*/ 163088 h 486029"/>
              <a:gd name="connsiteX48" fmla="*/ 296325 w 545913"/>
              <a:gd name="connsiteY48" fmla="*/ 230384 h 486029"/>
              <a:gd name="connsiteX49" fmla="*/ 303253 w 545913"/>
              <a:gd name="connsiteY49" fmla="*/ 249188 h 486029"/>
              <a:gd name="connsiteX50" fmla="*/ 384407 w 545913"/>
              <a:gd name="connsiteY50" fmla="*/ 333306 h 486029"/>
              <a:gd name="connsiteX51" fmla="*/ 417067 w 545913"/>
              <a:gd name="connsiteY51" fmla="*/ 336276 h 486029"/>
              <a:gd name="connsiteX52" fmla="*/ 419046 w 545913"/>
              <a:gd name="connsiteY52" fmla="*/ 302628 h 486029"/>
              <a:gd name="connsiteX53" fmla="*/ 353728 w 545913"/>
              <a:gd name="connsiteY53" fmla="*/ 221478 h 486029"/>
              <a:gd name="connsiteX54" fmla="*/ 351749 w 545913"/>
              <a:gd name="connsiteY54" fmla="*/ 216529 h 486029"/>
              <a:gd name="connsiteX55" fmla="*/ 352738 w 545913"/>
              <a:gd name="connsiteY55" fmla="*/ 109648 h 486029"/>
              <a:gd name="connsiteX56" fmla="*/ 296325 w 545913"/>
              <a:gd name="connsiteY56" fmla="*/ 43342 h 486029"/>
              <a:gd name="connsiteX57" fmla="*/ 272573 w 545913"/>
              <a:gd name="connsiteY57" fmla="*/ 42352 h 486029"/>
              <a:gd name="connsiteX58" fmla="*/ 271328 w 545913"/>
              <a:gd name="connsiteY58" fmla="*/ 24517 h 486029"/>
              <a:gd name="connsiteX59" fmla="*/ 296802 w 545913"/>
              <a:gd name="connsiteY59" fmla="*/ 25133 h 486029"/>
              <a:gd name="connsiteX60" fmla="*/ 368982 w 545913"/>
              <a:gd name="connsiteY60" fmla="*/ 109201 h 486029"/>
              <a:gd name="connsiteX61" fmla="*/ 367993 w 545913"/>
              <a:gd name="connsiteY61" fmla="*/ 213052 h 486029"/>
              <a:gd name="connsiteX62" fmla="*/ 432262 w 545913"/>
              <a:gd name="connsiteY62" fmla="*/ 292176 h 486029"/>
              <a:gd name="connsiteX63" fmla="*/ 427319 w 545913"/>
              <a:gd name="connsiteY63" fmla="*/ 348552 h 486029"/>
              <a:gd name="connsiteX64" fmla="*/ 371949 w 545913"/>
              <a:gd name="connsiteY64" fmla="*/ 344596 h 486029"/>
              <a:gd name="connsiteX65" fmla="*/ 289882 w 545913"/>
              <a:gd name="connsiteY65" fmla="*/ 260526 h 486029"/>
              <a:gd name="connsiteX66" fmla="*/ 279005 w 545913"/>
              <a:gd name="connsiteY66" fmla="*/ 232833 h 486029"/>
              <a:gd name="connsiteX67" fmla="*/ 267140 w 545913"/>
              <a:gd name="connsiteY67" fmla="*/ 173490 h 486029"/>
              <a:gd name="connsiteX68" fmla="*/ 153433 w 545913"/>
              <a:gd name="connsiteY68" fmla="*/ 189315 h 486029"/>
              <a:gd name="connsiteX69" fmla="*/ 195950 w 545913"/>
              <a:gd name="connsiteY69" fmla="*/ 257559 h 486029"/>
              <a:gd name="connsiteX70" fmla="*/ 206826 w 545913"/>
              <a:gd name="connsiteY70" fmla="*/ 294154 h 486029"/>
              <a:gd name="connsiteX71" fmla="*/ 200893 w 545913"/>
              <a:gd name="connsiteY71" fmla="*/ 441522 h 486029"/>
              <a:gd name="connsiteX72" fmla="*/ 154422 w 545913"/>
              <a:gd name="connsiteY72" fmla="*/ 486029 h 486029"/>
              <a:gd name="connsiteX73" fmla="*/ 108939 w 545913"/>
              <a:gd name="connsiteY73" fmla="*/ 441522 h 486029"/>
              <a:gd name="connsiteX74" fmla="*/ 106961 w 545913"/>
              <a:gd name="connsiteY74" fmla="*/ 386135 h 486029"/>
              <a:gd name="connsiteX75" fmla="*/ 91142 w 545913"/>
              <a:gd name="connsiteY75" fmla="*/ 426686 h 486029"/>
              <a:gd name="connsiteX76" fmla="*/ 52580 w 545913"/>
              <a:gd name="connsiteY76" fmla="*/ 457347 h 486029"/>
              <a:gd name="connsiteX77" fmla="*/ 32805 w 545913"/>
              <a:gd name="connsiteY77" fmla="*/ 453391 h 486029"/>
              <a:gd name="connsiteX78" fmla="*/ 4131 w 545913"/>
              <a:gd name="connsiteY78" fmla="*/ 397015 h 486029"/>
              <a:gd name="connsiteX79" fmla="*/ 48625 w 545913"/>
              <a:gd name="connsiteY79" fmla="*/ 252614 h 486029"/>
              <a:gd name="connsiteX80" fmla="*/ 32805 w 545913"/>
              <a:gd name="connsiteY80" fmla="*/ 237778 h 486029"/>
              <a:gd name="connsiteX81" fmla="*/ 23906 w 545913"/>
              <a:gd name="connsiteY81" fmla="*/ 104257 h 486029"/>
              <a:gd name="connsiteX82" fmla="*/ 271328 w 545913"/>
              <a:gd name="connsiteY82" fmla="*/ 24517 h 486029"/>
              <a:gd name="connsiteX83" fmla="*/ 463732 w 545913"/>
              <a:gd name="connsiteY83" fmla="*/ 18150 h 486029"/>
              <a:gd name="connsiteX84" fmla="*/ 398692 w 545913"/>
              <a:gd name="connsiteY84" fmla="*/ 83190 h 486029"/>
              <a:gd name="connsiteX85" fmla="*/ 463732 w 545913"/>
              <a:gd name="connsiteY85" fmla="*/ 148229 h 486029"/>
              <a:gd name="connsiteX86" fmla="*/ 528771 w 545913"/>
              <a:gd name="connsiteY86" fmla="*/ 83190 h 486029"/>
              <a:gd name="connsiteX87" fmla="*/ 463732 w 545913"/>
              <a:gd name="connsiteY87" fmla="*/ 18150 h 486029"/>
              <a:gd name="connsiteX88" fmla="*/ 463733 w 545913"/>
              <a:gd name="connsiteY88" fmla="*/ 0 h 486029"/>
              <a:gd name="connsiteX89" fmla="*/ 545913 w 545913"/>
              <a:gd name="connsiteY89" fmla="*/ 82182 h 486029"/>
              <a:gd name="connsiteX90" fmla="*/ 463733 w 545913"/>
              <a:gd name="connsiteY90" fmla="*/ 164363 h 486029"/>
              <a:gd name="connsiteX91" fmla="*/ 381550 w 545913"/>
              <a:gd name="connsiteY91" fmla="*/ 82182 h 486029"/>
              <a:gd name="connsiteX92" fmla="*/ 463733 w 545913"/>
              <a:gd name="connsiteY92" fmla="*/ 0 h 48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45913" h="486029">
                <a:moveTo>
                  <a:pt x="378525" y="414435"/>
                </a:moveTo>
                <a:cubicBezTo>
                  <a:pt x="378525" y="414435"/>
                  <a:pt x="378525" y="414435"/>
                  <a:pt x="378525" y="450736"/>
                </a:cubicBezTo>
                <a:cubicBezTo>
                  <a:pt x="378525" y="450736"/>
                  <a:pt x="378525" y="450736"/>
                  <a:pt x="455436" y="450736"/>
                </a:cubicBezTo>
                <a:cubicBezTo>
                  <a:pt x="464427" y="450736"/>
                  <a:pt x="469420" y="443868"/>
                  <a:pt x="470419" y="441906"/>
                </a:cubicBezTo>
                <a:cubicBezTo>
                  <a:pt x="471419" y="437982"/>
                  <a:pt x="474414" y="435039"/>
                  <a:pt x="478410" y="435039"/>
                </a:cubicBezTo>
                <a:lnTo>
                  <a:pt x="484403" y="435039"/>
                </a:lnTo>
                <a:cubicBezTo>
                  <a:pt x="484403" y="435039"/>
                  <a:pt x="484403" y="435039"/>
                  <a:pt x="484403" y="429152"/>
                </a:cubicBezTo>
                <a:cubicBezTo>
                  <a:pt x="484403" y="429152"/>
                  <a:pt x="484403" y="429152"/>
                  <a:pt x="478410" y="429152"/>
                </a:cubicBezTo>
                <a:cubicBezTo>
                  <a:pt x="474414" y="429152"/>
                  <a:pt x="471419" y="427190"/>
                  <a:pt x="470419" y="423265"/>
                </a:cubicBezTo>
                <a:cubicBezTo>
                  <a:pt x="469420" y="421303"/>
                  <a:pt x="462428" y="414435"/>
                  <a:pt x="455436" y="414435"/>
                </a:cubicBezTo>
                <a:cubicBezTo>
                  <a:pt x="455436" y="414435"/>
                  <a:pt x="455436" y="414435"/>
                  <a:pt x="378525" y="414435"/>
                </a:cubicBezTo>
                <a:close/>
                <a:moveTo>
                  <a:pt x="370265" y="397293"/>
                </a:moveTo>
                <a:cubicBezTo>
                  <a:pt x="370265" y="397293"/>
                  <a:pt x="370265" y="397293"/>
                  <a:pt x="455139" y="397293"/>
                </a:cubicBezTo>
                <a:cubicBezTo>
                  <a:pt x="466983" y="397293"/>
                  <a:pt x="477838" y="404252"/>
                  <a:pt x="482772" y="412206"/>
                </a:cubicBezTo>
                <a:cubicBezTo>
                  <a:pt x="482772" y="412206"/>
                  <a:pt x="482772" y="412206"/>
                  <a:pt x="487707" y="412206"/>
                </a:cubicBezTo>
                <a:cubicBezTo>
                  <a:pt x="494616" y="412206"/>
                  <a:pt x="500537" y="417176"/>
                  <a:pt x="500537" y="424136"/>
                </a:cubicBezTo>
                <a:cubicBezTo>
                  <a:pt x="500537" y="424136"/>
                  <a:pt x="500537" y="424136"/>
                  <a:pt x="500537" y="440042"/>
                </a:cubicBezTo>
                <a:cubicBezTo>
                  <a:pt x="500537" y="447001"/>
                  <a:pt x="494616" y="452966"/>
                  <a:pt x="487707" y="452966"/>
                </a:cubicBezTo>
                <a:cubicBezTo>
                  <a:pt x="487707" y="452966"/>
                  <a:pt x="487707" y="452966"/>
                  <a:pt x="483759" y="452966"/>
                </a:cubicBezTo>
                <a:cubicBezTo>
                  <a:pt x="478825" y="459925"/>
                  <a:pt x="468955" y="467878"/>
                  <a:pt x="455139" y="467878"/>
                </a:cubicBezTo>
                <a:cubicBezTo>
                  <a:pt x="455139" y="467878"/>
                  <a:pt x="455139" y="467878"/>
                  <a:pt x="370265" y="467878"/>
                </a:cubicBezTo>
                <a:cubicBezTo>
                  <a:pt x="368292" y="467878"/>
                  <a:pt x="366318" y="466884"/>
                  <a:pt x="364344" y="465890"/>
                </a:cubicBezTo>
                <a:cubicBezTo>
                  <a:pt x="362370" y="463902"/>
                  <a:pt x="361384" y="461913"/>
                  <a:pt x="361384" y="458931"/>
                </a:cubicBezTo>
                <a:cubicBezTo>
                  <a:pt x="361384" y="458931"/>
                  <a:pt x="361384" y="458931"/>
                  <a:pt x="361384" y="405246"/>
                </a:cubicBezTo>
                <a:cubicBezTo>
                  <a:pt x="361384" y="400276"/>
                  <a:pt x="365331" y="397293"/>
                  <a:pt x="370265" y="397293"/>
                </a:cubicBezTo>
                <a:close/>
                <a:moveTo>
                  <a:pt x="61392" y="266207"/>
                </a:moveTo>
                <a:cubicBezTo>
                  <a:pt x="61392" y="266207"/>
                  <a:pt x="61392" y="266207"/>
                  <a:pt x="19506" y="402037"/>
                </a:cubicBezTo>
                <a:cubicBezTo>
                  <a:pt x="15517" y="419884"/>
                  <a:pt x="21500" y="431781"/>
                  <a:pt x="38454" y="437730"/>
                </a:cubicBezTo>
                <a:cubicBezTo>
                  <a:pt x="56405" y="443678"/>
                  <a:pt x="68373" y="438721"/>
                  <a:pt x="74356" y="420875"/>
                </a:cubicBezTo>
                <a:cubicBezTo>
                  <a:pt x="75353" y="420875"/>
                  <a:pt x="90313" y="381217"/>
                  <a:pt x="106269" y="342550"/>
                </a:cubicBezTo>
                <a:cubicBezTo>
                  <a:pt x="106269" y="342550"/>
                  <a:pt x="106269" y="342550"/>
                  <a:pt x="105272" y="309832"/>
                </a:cubicBezTo>
                <a:cubicBezTo>
                  <a:pt x="105272" y="309832"/>
                  <a:pt x="105272" y="309832"/>
                  <a:pt x="61392" y="266207"/>
                </a:cubicBezTo>
                <a:close/>
                <a:moveTo>
                  <a:pt x="272573" y="42352"/>
                </a:moveTo>
                <a:cubicBezTo>
                  <a:pt x="205275" y="42352"/>
                  <a:pt x="89482" y="61155"/>
                  <a:pt x="37029" y="116575"/>
                </a:cubicBezTo>
                <a:cubicBezTo>
                  <a:pt x="1400" y="154181"/>
                  <a:pt x="22183" y="197726"/>
                  <a:pt x="45936" y="226426"/>
                </a:cubicBezTo>
                <a:cubicBezTo>
                  <a:pt x="45936" y="226426"/>
                  <a:pt x="45936" y="226426"/>
                  <a:pt x="120162" y="301638"/>
                </a:cubicBezTo>
                <a:cubicBezTo>
                  <a:pt x="121151" y="302628"/>
                  <a:pt x="122141" y="304607"/>
                  <a:pt x="122141" y="306587"/>
                </a:cubicBezTo>
                <a:cubicBezTo>
                  <a:pt x="122141" y="306587"/>
                  <a:pt x="122141" y="306587"/>
                  <a:pt x="123131" y="344193"/>
                </a:cubicBezTo>
                <a:cubicBezTo>
                  <a:pt x="123131" y="344193"/>
                  <a:pt x="123131" y="344193"/>
                  <a:pt x="126100" y="441177"/>
                </a:cubicBezTo>
                <a:cubicBezTo>
                  <a:pt x="128079" y="459981"/>
                  <a:pt x="136987" y="468887"/>
                  <a:pt x="154801" y="468887"/>
                </a:cubicBezTo>
                <a:cubicBezTo>
                  <a:pt x="174595" y="468887"/>
                  <a:pt x="183502" y="460971"/>
                  <a:pt x="183502" y="441177"/>
                </a:cubicBezTo>
                <a:cubicBezTo>
                  <a:pt x="183502" y="440188"/>
                  <a:pt x="188450" y="334297"/>
                  <a:pt x="190429" y="293721"/>
                </a:cubicBezTo>
                <a:cubicBezTo>
                  <a:pt x="190429" y="285804"/>
                  <a:pt x="185481" y="273928"/>
                  <a:pt x="181523" y="267001"/>
                </a:cubicBezTo>
                <a:cubicBezTo>
                  <a:pt x="168656" y="245228"/>
                  <a:pt x="133028" y="189808"/>
                  <a:pt x="133028" y="188819"/>
                </a:cubicBezTo>
                <a:cubicBezTo>
                  <a:pt x="131048" y="186840"/>
                  <a:pt x="131048" y="183871"/>
                  <a:pt x="132038" y="180902"/>
                </a:cubicBezTo>
                <a:cubicBezTo>
                  <a:pt x="133028" y="178923"/>
                  <a:pt x="135007" y="176943"/>
                  <a:pt x="137976" y="175954"/>
                </a:cubicBezTo>
                <a:cubicBezTo>
                  <a:pt x="139956" y="174964"/>
                  <a:pt x="192409" y="161109"/>
                  <a:pt x="273563" y="156161"/>
                </a:cubicBezTo>
                <a:cubicBezTo>
                  <a:pt x="277521" y="156161"/>
                  <a:pt x="281481" y="158140"/>
                  <a:pt x="282470" y="163088"/>
                </a:cubicBezTo>
                <a:cubicBezTo>
                  <a:pt x="282470" y="163088"/>
                  <a:pt x="282470" y="163088"/>
                  <a:pt x="296325" y="230384"/>
                </a:cubicBezTo>
                <a:cubicBezTo>
                  <a:pt x="297315" y="239291"/>
                  <a:pt x="299295" y="245228"/>
                  <a:pt x="303253" y="249188"/>
                </a:cubicBezTo>
                <a:cubicBezTo>
                  <a:pt x="303253" y="249188"/>
                  <a:pt x="303253" y="249188"/>
                  <a:pt x="384407" y="333306"/>
                </a:cubicBezTo>
                <a:cubicBezTo>
                  <a:pt x="396284" y="344193"/>
                  <a:pt x="407170" y="345182"/>
                  <a:pt x="417067" y="336276"/>
                </a:cubicBezTo>
                <a:cubicBezTo>
                  <a:pt x="427953" y="326379"/>
                  <a:pt x="428943" y="315493"/>
                  <a:pt x="419046" y="302628"/>
                </a:cubicBezTo>
                <a:cubicBezTo>
                  <a:pt x="419046" y="302628"/>
                  <a:pt x="419046" y="302628"/>
                  <a:pt x="353728" y="221478"/>
                </a:cubicBezTo>
                <a:cubicBezTo>
                  <a:pt x="352738" y="220487"/>
                  <a:pt x="351749" y="218508"/>
                  <a:pt x="351749" y="216529"/>
                </a:cubicBezTo>
                <a:cubicBezTo>
                  <a:pt x="351749" y="216529"/>
                  <a:pt x="352738" y="136368"/>
                  <a:pt x="352738" y="109648"/>
                </a:cubicBezTo>
                <a:cubicBezTo>
                  <a:pt x="352738" y="94803"/>
                  <a:pt x="348778" y="47300"/>
                  <a:pt x="296325" y="43342"/>
                </a:cubicBezTo>
                <a:cubicBezTo>
                  <a:pt x="289398" y="42352"/>
                  <a:pt x="281481" y="42352"/>
                  <a:pt x="272573" y="42352"/>
                </a:cubicBezTo>
                <a:close/>
                <a:moveTo>
                  <a:pt x="271328" y="24517"/>
                </a:moveTo>
                <a:cubicBezTo>
                  <a:pt x="281029" y="24406"/>
                  <a:pt x="289634" y="24638"/>
                  <a:pt x="296802" y="25133"/>
                </a:cubicBezTo>
                <a:cubicBezTo>
                  <a:pt x="350196" y="30078"/>
                  <a:pt x="368982" y="73596"/>
                  <a:pt x="368982" y="109201"/>
                </a:cubicBezTo>
                <a:cubicBezTo>
                  <a:pt x="368982" y="132939"/>
                  <a:pt x="367993" y="198216"/>
                  <a:pt x="367993" y="213052"/>
                </a:cubicBezTo>
                <a:cubicBezTo>
                  <a:pt x="367993" y="213052"/>
                  <a:pt x="367993" y="213052"/>
                  <a:pt x="432262" y="292176"/>
                </a:cubicBezTo>
                <a:cubicBezTo>
                  <a:pt x="447094" y="311957"/>
                  <a:pt x="446105" y="332726"/>
                  <a:pt x="427319" y="348552"/>
                </a:cubicBezTo>
                <a:cubicBezTo>
                  <a:pt x="410510" y="363388"/>
                  <a:pt x="389745" y="361409"/>
                  <a:pt x="371949" y="344596"/>
                </a:cubicBezTo>
                <a:cubicBezTo>
                  <a:pt x="371949" y="344596"/>
                  <a:pt x="371949" y="344596"/>
                  <a:pt x="289882" y="260526"/>
                </a:cubicBezTo>
                <a:cubicBezTo>
                  <a:pt x="282961" y="251625"/>
                  <a:pt x="279994" y="242723"/>
                  <a:pt x="279005" y="232833"/>
                </a:cubicBezTo>
                <a:cubicBezTo>
                  <a:pt x="279005" y="232833"/>
                  <a:pt x="279005" y="232833"/>
                  <a:pt x="267140" y="173490"/>
                </a:cubicBezTo>
                <a:cubicBezTo>
                  <a:pt x="212759" y="177446"/>
                  <a:pt x="172220" y="185358"/>
                  <a:pt x="153433" y="189315"/>
                </a:cubicBezTo>
                <a:cubicBezTo>
                  <a:pt x="164310" y="206128"/>
                  <a:pt x="186062" y="240745"/>
                  <a:pt x="195950" y="257559"/>
                </a:cubicBezTo>
                <a:cubicBezTo>
                  <a:pt x="198916" y="263493"/>
                  <a:pt x="207815" y="279318"/>
                  <a:pt x="206826" y="294154"/>
                </a:cubicBezTo>
                <a:cubicBezTo>
                  <a:pt x="205837" y="334705"/>
                  <a:pt x="200893" y="440533"/>
                  <a:pt x="200893" y="441522"/>
                </a:cubicBezTo>
                <a:cubicBezTo>
                  <a:pt x="199905" y="470205"/>
                  <a:pt x="183096" y="486029"/>
                  <a:pt x="154422" y="486029"/>
                </a:cubicBezTo>
                <a:cubicBezTo>
                  <a:pt x="127726" y="486029"/>
                  <a:pt x="110917" y="470205"/>
                  <a:pt x="108939" y="441522"/>
                </a:cubicBezTo>
                <a:cubicBezTo>
                  <a:pt x="108939" y="441522"/>
                  <a:pt x="108939" y="441522"/>
                  <a:pt x="106961" y="386135"/>
                </a:cubicBezTo>
                <a:cubicBezTo>
                  <a:pt x="98063" y="408883"/>
                  <a:pt x="91142" y="426686"/>
                  <a:pt x="91142" y="426686"/>
                </a:cubicBezTo>
                <a:cubicBezTo>
                  <a:pt x="83232" y="447456"/>
                  <a:pt x="70378" y="457347"/>
                  <a:pt x="52580" y="457347"/>
                </a:cubicBezTo>
                <a:cubicBezTo>
                  <a:pt x="46647" y="457347"/>
                  <a:pt x="39726" y="456358"/>
                  <a:pt x="32805" y="453391"/>
                </a:cubicBezTo>
                <a:cubicBezTo>
                  <a:pt x="7098" y="445478"/>
                  <a:pt x="-2790" y="424708"/>
                  <a:pt x="4131" y="397015"/>
                </a:cubicBezTo>
                <a:cubicBezTo>
                  <a:pt x="4131" y="397015"/>
                  <a:pt x="4131" y="397015"/>
                  <a:pt x="48625" y="252614"/>
                </a:cubicBezTo>
                <a:cubicBezTo>
                  <a:pt x="48625" y="252614"/>
                  <a:pt x="48625" y="252614"/>
                  <a:pt x="32805" y="237778"/>
                </a:cubicBezTo>
                <a:cubicBezTo>
                  <a:pt x="-7734" y="188325"/>
                  <a:pt x="-10700" y="140851"/>
                  <a:pt x="23906" y="104257"/>
                </a:cubicBezTo>
                <a:cubicBezTo>
                  <a:pt x="81872" y="42812"/>
                  <a:pt x="203427" y="25287"/>
                  <a:pt x="271328" y="24517"/>
                </a:cubicBezTo>
                <a:close/>
                <a:moveTo>
                  <a:pt x="463732" y="18150"/>
                </a:moveTo>
                <a:cubicBezTo>
                  <a:pt x="427812" y="18150"/>
                  <a:pt x="398692" y="47269"/>
                  <a:pt x="398692" y="83190"/>
                </a:cubicBezTo>
                <a:cubicBezTo>
                  <a:pt x="398692" y="119110"/>
                  <a:pt x="427812" y="148229"/>
                  <a:pt x="463732" y="148229"/>
                </a:cubicBezTo>
                <a:cubicBezTo>
                  <a:pt x="499651" y="148229"/>
                  <a:pt x="528771" y="119110"/>
                  <a:pt x="528771" y="83190"/>
                </a:cubicBezTo>
                <a:cubicBezTo>
                  <a:pt x="528771" y="47269"/>
                  <a:pt x="499651" y="18150"/>
                  <a:pt x="463732" y="18150"/>
                </a:cubicBezTo>
                <a:close/>
                <a:moveTo>
                  <a:pt x="463733" y="0"/>
                </a:moveTo>
                <a:cubicBezTo>
                  <a:pt x="509121" y="0"/>
                  <a:pt x="545913" y="36794"/>
                  <a:pt x="545913" y="82182"/>
                </a:cubicBezTo>
                <a:cubicBezTo>
                  <a:pt x="545913" y="127570"/>
                  <a:pt x="509121" y="164363"/>
                  <a:pt x="463733" y="164363"/>
                </a:cubicBezTo>
                <a:cubicBezTo>
                  <a:pt x="418345" y="164363"/>
                  <a:pt x="381550" y="127570"/>
                  <a:pt x="381550" y="82182"/>
                </a:cubicBezTo>
                <a:cubicBezTo>
                  <a:pt x="381550" y="36794"/>
                  <a:pt x="418345" y="0"/>
                  <a:pt x="4637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5" name="Freeform: Shape 384">
            <a:extLst>
              <a:ext uri="{FF2B5EF4-FFF2-40B4-BE49-F238E27FC236}">
                <a16:creationId xmlns:a16="http://schemas.microsoft.com/office/drawing/2014/main" id="{F0C2D266-A19A-45CC-9B6A-2B106342E76C}"/>
              </a:ext>
            </a:extLst>
          </p:cNvPr>
          <p:cNvSpPr>
            <a:spLocks/>
          </p:cNvSpPr>
          <p:nvPr/>
        </p:nvSpPr>
        <p:spPr bwMode="auto">
          <a:xfrm>
            <a:off x="8665981" y="4341484"/>
            <a:ext cx="502221" cy="518351"/>
          </a:xfrm>
          <a:custGeom>
            <a:avLst/>
            <a:gdLst>
              <a:gd name="connsiteX0" fmla="*/ 145202 w 502221"/>
              <a:gd name="connsiteY0" fmla="*/ 277354 h 518351"/>
              <a:gd name="connsiteX1" fmla="*/ 145202 w 502221"/>
              <a:gd name="connsiteY1" fmla="*/ 394324 h 518351"/>
              <a:gd name="connsiteX2" fmla="*/ 184528 w 502221"/>
              <a:gd name="connsiteY2" fmla="*/ 465917 h 518351"/>
              <a:gd name="connsiteX3" fmla="*/ 304522 w 502221"/>
              <a:gd name="connsiteY3" fmla="*/ 465917 h 518351"/>
              <a:gd name="connsiteX4" fmla="*/ 304522 w 502221"/>
              <a:gd name="connsiteY4" fmla="*/ 379198 h 518351"/>
              <a:gd name="connsiteX5" fmla="*/ 193602 w 502221"/>
              <a:gd name="connsiteY5" fmla="*/ 379198 h 518351"/>
              <a:gd name="connsiteX6" fmla="*/ 193602 w 502221"/>
              <a:gd name="connsiteY6" fmla="*/ 362056 h 518351"/>
              <a:gd name="connsiteX7" fmla="*/ 299480 w 502221"/>
              <a:gd name="connsiteY7" fmla="*/ 362056 h 518351"/>
              <a:gd name="connsiteX8" fmla="*/ 262172 w 502221"/>
              <a:gd name="connsiteY8" fmla="*/ 277354 h 518351"/>
              <a:gd name="connsiteX9" fmla="*/ 195116 w 502221"/>
              <a:gd name="connsiteY9" fmla="*/ 146226 h 518351"/>
              <a:gd name="connsiteX10" fmla="*/ 208032 w 502221"/>
              <a:gd name="connsiteY10" fmla="*/ 146226 h 518351"/>
              <a:gd name="connsiteX11" fmla="*/ 208032 w 502221"/>
              <a:gd name="connsiteY11" fmla="*/ 158200 h 518351"/>
              <a:gd name="connsiteX12" fmla="*/ 191142 w 502221"/>
              <a:gd name="connsiteY12" fmla="*/ 175163 h 518351"/>
              <a:gd name="connsiteX13" fmla="*/ 219956 w 502221"/>
              <a:gd name="connsiteY13" fmla="*/ 175163 h 518351"/>
              <a:gd name="connsiteX14" fmla="*/ 227904 w 502221"/>
              <a:gd name="connsiteY14" fmla="*/ 180153 h 518351"/>
              <a:gd name="connsiteX15" fmla="*/ 224922 w 502221"/>
              <a:gd name="connsiteY15" fmla="*/ 190131 h 518351"/>
              <a:gd name="connsiteX16" fmla="*/ 177234 w 502221"/>
              <a:gd name="connsiteY16" fmla="*/ 235035 h 518351"/>
              <a:gd name="connsiteX17" fmla="*/ 171272 w 502221"/>
              <a:gd name="connsiteY17" fmla="*/ 238028 h 518351"/>
              <a:gd name="connsiteX18" fmla="*/ 164318 w 502221"/>
              <a:gd name="connsiteY18" fmla="*/ 235035 h 518351"/>
              <a:gd name="connsiteX19" fmla="*/ 165312 w 502221"/>
              <a:gd name="connsiteY19" fmla="*/ 223060 h 518351"/>
              <a:gd name="connsiteX20" fmla="*/ 198098 w 502221"/>
              <a:gd name="connsiteY20" fmla="*/ 192127 h 518351"/>
              <a:gd name="connsiteX21" fmla="*/ 171272 w 502221"/>
              <a:gd name="connsiteY21" fmla="*/ 192127 h 518351"/>
              <a:gd name="connsiteX22" fmla="*/ 163324 w 502221"/>
              <a:gd name="connsiteY22" fmla="*/ 186140 h 518351"/>
              <a:gd name="connsiteX23" fmla="*/ 164318 w 502221"/>
              <a:gd name="connsiteY23" fmla="*/ 177159 h 518351"/>
              <a:gd name="connsiteX24" fmla="*/ 195116 w 502221"/>
              <a:gd name="connsiteY24" fmla="*/ 146226 h 518351"/>
              <a:gd name="connsiteX25" fmla="*/ 89594 w 502221"/>
              <a:gd name="connsiteY25" fmla="*/ 106942 h 518351"/>
              <a:gd name="connsiteX26" fmla="*/ 293896 w 502221"/>
              <a:gd name="connsiteY26" fmla="*/ 106942 h 518351"/>
              <a:gd name="connsiteX27" fmla="*/ 302822 w 502221"/>
              <a:gd name="connsiteY27" fmla="*/ 114860 h 518351"/>
              <a:gd name="connsiteX28" fmla="*/ 302822 w 502221"/>
              <a:gd name="connsiteY28" fmla="*/ 260358 h 518351"/>
              <a:gd name="connsiteX29" fmla="*/ 284970 w 502221"/>
              <a:gd name="connsiteY29" fmla="*/ 260358 h 518351"/>
              <a:gd name="connsiteX30" fmla="*/ 284970 w 502221"/>
              <a:gd name="connsiteY30" fmla="*/ 123769 h 518351"/>
              <a:gd name="connsiteX31" fmla="*/ 97528 w 502221"/>
              <a:gd name="connsiteY31" fmla="*/ 123769 h 518351"/>
              <a:gd name="connsiteX32" fmla="*/ 97528 w 502221"/>
              <a:gd name="connsiteY32" fmla="*/ 419714 h 518351"/>
              <a:gd name="connsiteX33" fmla="*/ 139182 w 502221"/>
              <a:gd name="connsiteY33" fmla="*/ 419714 h 518351"/>
              <a:gd name="connsiteX34" fmla="*/ 129264 w 502221"/>
              <a:gd name="connsiteY34" fmla="*/ 400908 h 518351"/>
              <a:gd name="connsiteX35" fmla="*/ 128272 w 502221"/>
              <a:gd name="connsiteY35" fmla="*/ 396949 h 518351"/>
              <a:gd name="connsiteX36" fmla="*/ 128272 w 502221"/>
              <a:gd name="connsiteY36" fmla="*/ 269267 h 518351"/>
              <a:gd name="connsiteX37" fmla="*/ 137198 w 502221"/>
              <a:gd name="connsiteY37" fmla="*/ 260358 h 518351"/>
              <a:gd name="connsiteX38" fmla="*/ 268110 w 502221"/>
              <a:gd name="connsiteY38" fmla="*/ 260358 h 518351"/>
              <a:gd name="connsiteX39" fmla="*/ 276044 w 502221"/>
              <a:gd name="connsiteY39" fmla="*/ 265308 h 518351"/>
              <a:gd name="connsiteX40" fmla="*/ 321664 w 502221"/>
              <a:gd name="connsiteY40" fmla="*/ 367255 h 518351"/>
              <a:gd name="connsiteX41" fmla="*/ 321664 w 502221"/>
              <a:gd name="connsiteY41" fmla="*/ 371214 h 518351"/>
              <a:gd name="connsiteX42" fmla="*/ 321664 w 502221"/>
              <a:gd name="connsiteY42" fmla="*/ 474151 h 518351"/>
              <a:gd name="connsiteX43" fmla="*/ 313732 w 502221"/>
              <a:gd name="connsiteY43" fmla="*/ 483059 h 518351"/>
              <a:gd name="connsiteX44" fmla="*/ 179844 w 502221"/>
              <a:gd name="connsiteY44" fmla="*/ 483059 h 518351"/>
              <a:gd name="connsiteX45" fmla="*/ 172900 w 502221"/>
              <a:gd name="connsiteY45" fmla="*/ 478111 h 518351"/>
              <a:gd name="connsiteX46" fmla="*/ 149100 w 502221"/>
              <a:gd name="connsiteY46" fmla="*/ 436540 h 518351"/>
              <a:gd name="connsiteX47" fmla="*/ 89594 w 502221"/>
              <a:gd name="connsiteY47" fmla="*/ 436540 h 518351"/>
              <a:gd name="connsiteX48" fmla="*/ 80668 w 502221"/>
              <a:gd name="connsiteY48" fmla="*/ 427632 h 518351"/>
              <a:gd name="connsiteX49" fmla="*/ 80668 w 502221"/>
              <a:gd name="connsiteY49" fmla="*/ 114860 h 518351"/>
              <a:gd name="connsiteX50" fmla="*/ 89594 w 502221"/>
              <a:gd name="connsiteY50" fmla="*/ 106942 h 518351"/>
              <a:gd name="connsiteX51" fmla="*/ 190580 w 502221"/>
              <a:gd name="connsiteY51" fmla="*/ 63583 h 518351"/>
              <a:gd name="connsiteX52" fmla="*/ 192596 w 502221"/>
              <a:gd name="connsiteY52" fmla="*/ 63583 h 518351"/>
              <a:gd name="connsiteX53" fmla="*/ 200664 w 502221"/>
              <a:gd name="connsiteY53" fmla="*/ 72154 h 518351"/>
              <a:gd name="connsiteX54" fmla="*/ 192596 w 502221"/>
              <a:gd name="connsiteY54" fmla="*/ 80725 h 518351"/>
              <a:gd name="connsiteX55" fmla="*/ 190580 w 502221"/>
              <a:gd name="connsiteY55" fmla="*/ 80725 h 518351"/>
              <a:gd name="connsiteX56" fmla="*/ 181504 w 502221"/>
              <a:gd name="connsiteY56" fmla="*/ 72154 h 518351"/>
              <a:gd name="connsiteX57" fmla="*/ 190580 w 502221"/>
              <a:gd name="connsiteY57" fmla="*/ 63583 h 518351"/>
              <a:gd name="connsiteX58" fmla="*/ 16132 w 502221"/>
              <a:gd name="connsiteY58" fmla="*/ 38373 h 518351"/>
              <a:gd name="connsiteX59" fmla="*/ 16132 w 502221"/>
              <a:gd name="connsiteY59" fmla="*/ 502218 h 518351"/>
              <a:gd name="connsiteX60" fmla="*/ 367042 w 502221"/>
              <a:gd name="connsiteY60" fmla="*/ 502218 h 518351"/>
              <a:gd name="connsiteX61" fmla="*/ 367042 w 502221"/>
              <a:gd name="connsiteY61" fmla="*/ 155326 h 518351"/>
              <a:gd name="connsiteX62" fmla="*/ 317478 w 502221"/>
              <a:gd name="connsiteY62" fmla="*/ 105770 h 518351"/>
              <a:gd name="connsiteX63" fmla="*/ 315496 w 502221"/>
              <a:gd name="connsiteY63" fmla="*/ 96850 h 518351"/>
              <a:gd name="connsiteX64" fmla="*/ 323426 w 502221"/>
              <a:gd name="connsiteY64" fmla="*/ 90903 h 518351"/>
              <a:gd name="connsiteX65" fmla="*/ 364068 w 502221"/>
              <a:gd name="connsiteY65" fmla="*/ 90903 h 518351"/>
              <a:gd name="connsiteX66" fmla="*/ 341268 w 502221"/>
              <a:gd name="connsiteY66" fmla="*/ 38373 h 518351"/>
              <a:gd name="connsiteX67" fmla="*/ 16132 w 502221"/>
              <a:gd name="connsiteY67" fmla="*/ 38373 h 518351"/>
              <a:gd name="connsiteX68" fmla="*/ 346828 w 502221"/>
              <a:gd name="connsiteY68" fmla="*/ 18206 h 518351"/>
              <a:gd name="connsiteX69" fmla="*/ 381576 w 502221"/>
              <a:gd name="connsiteY69" fmla="*/ 100301 h 518351"/>
              <a:gd name="connsiteX70" fmla="*/ 372642 w 502221"/>
              <a:gd name="connsiteY70" fmla="*/ 109203 h 518351"/>
              <a:gd name="connsiteX71" fmla="*/ 343848 w 502221"/>
              <a:gd name="connsiteY71" fmla="*/ 109203 h 518351"/>
              <a:gd name="connsiteX72" fmla="*/ 408384 w 502221"/>
              <a:gd name="connsiteY72" fmla="*/ 173494 h 518351"/>
              <a:gd name="connsiteX73" fmla="*/ 472918 w 502221"/>
              <a:gd name="connsiteY73" fmla="*/ 109203 h 518351"/>
              <a:gd name="connsiteX74" fmla="*/ 446112 w 502221"/>
              <a:gd name="connsiteY74" fmla="*/ 109203 h 518351"/>
              <a:gd name="connsiteX75" fmla="*/ 437176 w 502221"/>
              <a:gd name="connsiteY75" fmla="*/ 100301 h 518351"/>
              <a:gd name="connsiteX76" fmla="*/ 410370 w 502221"/>
              <a:gd name="connsiteY76" fmla="*/ 46890 h 518351"/>
              <a:gd name="connsiteX77" fmla="*/ 346828 w 502221"/>
              <a:gd name="connsiteY77" fmla="*/ 18206 h 518351"/>
              <a:gd name="connsiteX78" fmla="*/ 326220 w 502221"/>
              <a:gd name="connsiteY78" fmla="*/ 37 h 518351"/>
              <a:gd name="connsiteX79" fmla="*/ 422108 w 502221"/>
              <a:gd name="connsiteY79" fmla="*/ 33667 h 518351"/>
              <a:gd name="connsiteX80" fmla="*/ 452754 w 502221"/>
              <a:gd name="connsiteY80" fmla="*/ 91039 h 518351"/>
              <a:gd name="connsiteX81" fmla="*/ 493284 w 502221"/>
              <a:gd name="connsiteY81" fmla="*/ 91039 h 518351"/>
              <a:gd name="connsiteX82" fmla="*/ 501194 w 502221"/>
              <a:gd name="connsiteY82" fmla="*/ 96974 h 518351"/>
              <a:gd name="connsiteX83" fmla="*/ 499216 w 502221"/>
              <a:gd name="connsiteY83" fmla="*/ 105876 h 518351"/>
              <a:gd name="connsiteX84" fmla="*/ 414200 w 502221"/>
              <a:gd name="connsiteY84" fmla="*/ 190943 h 518351"/>
              <a:gd name="connsiteX85" fmla="*/ 408270 w 502221"/>
              <a:gd name="connsiteY85" fmla="*/ 193910 h 518351"/>
              <a:gd name="connsiteX86" fmla="*/ 402338 w 502221"/>
              <a:gd name="connsiteY86" fmla="*/ 190943 h 518351"/>
              <a:gd name="connsiteX87" fmla="*/ 383556 w 502221"/>
              <a:gd name="connsiteY87" fmla="*/ 172149 h 518351"/>
              <a:gd name="connsiteX88" fmla="*/ 383556 w 502221"/>
              <a:gd name="connsiteY88" fmla="*/ 509449 h 518351"/>
              <a:gd name="connsiteX89" fmla="*/ 374660 w 502221"/>
              <a:gd name="connsiteY89" fmla="*/ 518351 h 518351"/>
              <a:gd name="connsiteX90" fmla="*/ 7908 w 502221"/>
              <a:gd name="connsiteY90" fmla="*/ 518351 h 518351"/>
              <a:gd name="connsiteX91" fmla="*/ 0 w 502221"/>
              <a:gd name="connsiteY91" fmla="*/ 509449 h 518351"/>
              <a:gd name="connsiteX92" fmla="*/ 0 w 502221"/>
              <a:gd name="connsiteY92" fmla="*/ 30700 h 518351"/>
              <a:gd name="connsiteX93" fmla="*/ 7908 w 502221"/>
              <a:gd name="connsiteY93" fmla="*/ 21798 h 518351"/>
              <a:gd name="connsiteX94" fmla="*/ 327208 w 502221"/>
              <a:gd name="connsiteY94" fmla="*/ 21798 h 518351"/>
              <a:gd name="connsiteX95" fmla="*/ 320288 w 502221"/>
              <a:gd name="connsiteY95" fmla="*/ 14874 h 518351"/>
              <a:gd name="connsiteX96" fmla="*/ 318312 w 502221"/>
              <a:gd name="connsiteY96" fmla="*/ 5971 h 518351"/>
              <a:gd name="connsiteX97" fmla="*/ 326220 w 502221"/>
              <a:gd name="connsiteY97" fmla="*/ 37 h 51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502221" h="518351">
                <a:moveTo>
                  <a:pt x="145202" y="277354"/>
                </a:moveTo>
                <a:lnTo>
                  <a:pt x="145202" y="394324"/>
                </a:lnTo>
                <a:lnTo>
                  <a:pt x="184528" y="465917"/>
                </a:lnTo>
                <a:lnTo>
                  <a:pt x="304522" y="465917"/>
                </a:lnTo>
                <a:lnTo>
                  <a:pt x="304522" y="379198"/>
                </a:lnTo>
                <a:lnTo>
                  <a:pt x="193602" y="379198"/>
                </a:lnTo>
                <a:lnTo>
                  <a:pt x="193602" y="362056"/>
                </a:lnTo>
                <a:lnTo>
                  <a:pt x="299480" y="362056"/>
                </a:lnTo>
                <a:lnTo>
                  <a:pt x="262172" y="277354"/>
                </a:lnTo>
                <a:close/>
                <a:moveTo>
                  <a:pt x="195116" y="146226"/>
                </a:moveTo>
                <a:cubicBezTo>
                  <a:pt x="199092" y="143232"/>
                  <a:pt x="204058" y="142234"/>
                  <a:pt x="208032" y="146226"/>
                </a:cubicBezTo>
                <a:cubicBezTo>
                  <a:pt x="211014" y="149219"/>
                  <a:pt x="211014" y="155206"/>
                  <a:pt x="208032" y="158200"/>
                </a:cubicBezTo>
                <a:cubicBezTo>
                  <a:pt x="208032" y="158200"/>
                  <a:pt x="208032" y="158200"/>
                  <a:pt x="191142" y="175163"/>
                </a:cubicBezTo>
                <a:cubicBezTo>
                  <a:pt x="191142" y="175163"/>
                  <a:pt x="191142" y="175163"/>
                  <a:pt x="219956" y="175163"/>
                </a:cubicBezTo>
                <a:cubicBezTo>
                  <a:pt x="222936" y="175163"/>
                  <a:pt x="225916" y="177159"/>
                  <a:pt x="227904" y="180153"/>
                </a:cubicBezTo>
                <a:cubicBezTo>
                  <a:pt x="228896" y="184144"/>
                  <a:pt x="227904" y="187138"/>
                  <a:pt x="224922" y="190131"/>
                </a:cubicBezTo>
                <a:cubicBezTo>
                  <a:pt x="224922" y="190131"/>
                  <a:pt x="224922" y="190131"/>
                  <a:pt x="177234" y="235035"/>
                </a:cubicBezTo>
                <a:cubicBezTo>
                  <a:pt x="175246" y="237030"/>
                  <a:pt x="173260" y="238028"/>
                  <a:pt x="171272" y="238028"/>
                </a:cubicBezTo>
                <a:cubicBezTo>
                  <a:pt x="168292" y="238028"/>
                  <a:pt x="166304" y="237030"/>
                  <a:pt x="164318" y="235035"/>
                </a:cubicBezTo>
                <a:cubicBezTo>
                  <a:pt x="161336" y="231043"/>
                  <a:pt x="161336" y="226054"/>
                  <a:pt x="165312" y="223060"/>
                </a:cubicBezTo>
                <a:cubicBezTo>
                  <a:pt x="165312" y="223060"/>
                  <a:pt x="165312" y="223060"/>
                  <a:pt x="198098" y="192127"/>
                </a:cubicBezTo>
                <a:cubicBezTo>
                  <a:pt x="198098" y="192127"/>
                  <a:pt x="198098" y="192127"/>
                  <a:pt x="171272" y="192127"/>
                </a:cubicBezTo>
                <a:cubicBezTo>
                  <a:pt x="167298" y="192127"/>
                  <a:pt x="164318" y="190131"/>
                  <a:pt x="163324" y="186140"/>
                </a:cubicBezTo>
                <a:cubicBezTo>
                  <a:pt x="161336" y="183146"/>
                  <a:pt x="162330" y="179155"/>
                  <a:pt x="164318" y="177159"/>
                </a:cubicBezTo>
                <a:cubicBezTo>
                  <a:pt x="164318" y="177159"/>
                  <a:pt x="164318" y="177159"/>
                  <a:pt x="195116" y="146226"/>
                </a:cubicBezTo>
                <a:close/>
                <a:moveTo>
                  <a:pt x="89594" y="106942"/>
                </a:moveTo>
                <a:cubicBezTo>
                  <a:pt x="89594" y="106942"/>
                  <a:pt x="89594" y="106942"/>
                  <a:pt x="293896" y="106942"/>
                </a:cubicBezTo>
                <a:cubicBezTo>
                  <a:pt x="298854" y="106942"/>
                  <a:pt x="302822" y="109912"/>
                  <a:pt x="302822" y="114860"/>
                </a:cubicBezTo>
                <a:cubicBezTo>
                  <a:pt x="302822" y="114860"/>
                  <a:pt x="302822" y="114860"/>
                  <a:pt x="302822" y="260358"/>
                </a:cubicBezTo>
                <a:cubicBezTo>
                  <a:pt x="302822" y="260358"/>
                  <a:pt x="302822" y="260358"/>
                  <a:pt x="284970" y="260358"/>
                </a:cubicBezTo>
                <a:cubicBezTo>
                  <a:pt x="284970" y="260358"/>
                  <a:pt x="284970" y="260358"/>
                  <a:pt x="284970" y="123769"/>
                </a:cubicBezTo>
                <a:cubicBezTo>
                  <a:pt x="284970" y="123769"/>
                  <a:pt x="284970" y="123769"/>
                  <a:pt x="97528" y="123769"/>
                </a:cubicBezTo>
                <a:cubicBezTo>
                  <a:pt x="97528" y="123769"/>
                  <a:pt x="97528" y="123769"/>
                  <a:pt x="97528" y="419714"/>
                </a:cubicBezTo>
                <a:cubicBezTo>
                  <a:pt x="97528" y="419714"/>
                  <a:pt x="97528" y="419714"/>
                  <a:pt x="139182" y="419714"/>
                </a:cubicBezTo>
                <a:cubicBezTo>
                  <a:pt x="139182" y="419714"/>
                  <a:pt x="139182" y="419714"/>
                  <a:pt x="129264" y="400908"/>
                </a:cubicBezTo>
                <a:cubicBezTo>
                  <a:pt x="128272" y="398928"/>
                  <a:pt x="128272" y="397938"/>
                  <a:pt x="128272" y="396949"/>
                </a:cubicBezTo>
                <a:cubicBezTo>
                  <a:pt x="128272" y="396949"/>
                  <a:pt x="128272" y="396949"/>
                  <a:pt x="128272" y="269267"/>
                </a:cubicBezTo>
                <a:cubicBezTo>
                  <a:pt x="128272" y="264318"/>
                  <a:pt x="132238" y="260358"/>
                  <a:pt x="137198" y="260358"/>
                </a:cubicBezTo>
                <a:cubicBezTo>
                  <a:pt x="137198" y="260358"/>
                  <a:pt x="137198" y="260358"/>
                  <a:pt x="268110" y="260358"/>
                </a:cubicBezTo>
                <a:cubicBezTo>
                  <a:pt x="272078" y="260358"/>
                  <a:pt x="275052" y="262338"/>
                  <a:pt x="276044" y="265308"/>
                </a:cubicBezTo>
                <a:cubicBezTo>
                  <a:pt x="276044" y="265308"/>
                  <a:pt x="276044" y="265308"/>
                  <a:pt x="321664" y="367255"/>
                </a:cubicBezTo>
                <a:cubicBezTo>
                  <a:pt x="321664" y="368245"/>
                  <a:pt x="321664" y="369235"/>
                  <a:pt x="321664" y="371214"/>
                </a:cubicBezTo>
                <a:cubicBezTo>
                  <a:pt x="321664" y="371214"/>
                  <a:pt x="321664" y="371214"/>
                  <a:pt x="321664" y="474151"/>
                </a:cubicBezTo>
                <a:cubicBezTo>
                  <a:pt x="321664" y="479100"/>
                  <a:pt x="318690" y="483059"/>
                  <a:pt x="313732" y="483059"/>
                </a:cubicBezTo>
                <a:cubicBezTo>
                  <a:pt x="313732" y="483059"/>
                  <a:pt x="313732" y="483059"/>
                  <a:pt x="179844" y="483059"/>
                </a:cubicBezTo>
                <a:cubicBezTo>
                  <a:pt x="176868" y="483059"/>
                  <a:pt x="173894" y="481080"/>
                  <a:pt x="172900" y="478111"/>
                </a:cubicBezTo>
                <a:cubicBezTo>
                  <a:pt x="172900" y="478111"/>
                  <a:pt x="172900" y="478111"/>
                  <a:pt x="149100" y="436540"/>
                </a:cubicBezTo>
                <a:cubicBezTo>
                  <a:pt x="149100" y="436540"/>
                  <a:pt x="149100" y="436540"/>
                  <a:pt x="89594" y="436540"/>
                </a:cubicBezTo>
                <a:cubicBezTo>
                  <a:pt x="84634" y="436540"/>
                  <a:pt x="80668" y="432580"/>
                  <a:pt x="80668" y="427632"/>
                </a:cubicBezTo>
                <a:cubicBezTo>
                  <a:pt x="80668" y="427632"/>
                  <a:pt x="80668" y="427632"/>
                  <a:pt x="80668" y="114860"/>
                </a:cubicBezTo>
                <a:cubicBezTo>
                  <a:pt x="80668" y="109912"/>
                  <a:pt x="84634" y="106942"/>
                  <a:pt x="89594" y="106942"/>
                </a:cubicBezTo>
                <a:close/>
                <a:moveTo>
                  <a:pt x="190580" y="63583"/>
                </a:moveTo>
                <a:cubicBezTo>
                  <a:pt x="190580" y="63583"/>
                  <a:pt x="190580" y="63583"/>
                  <a:pt x="192596" y="63583"/>
                </a:cubicBezTo>
                <a:cubicBezTo>
                  <a:pt x="196630" y="63583"/>
                  <a:pt x="200664" y="67393"/>
                  <a:pt x="200664" y="72154"/>
                </a:cubicBezTo>
                <a:cubicBezTo>
                  <a:pt x="200664" y="76916"/>
                  <a:pt x="196630" y="80725"/>
                  <a:pt x="192596" y="80725"/>
                </a:cubicBezTo>
                <a:cubicBezTo>
                  <a:pt x="192596" y="80725"/>
                  <a:pt x="192596" y="80725"/>
                  <a:pt x="190580" y="80725"/>
                </a:cubicBezTo>
                <a:cubicBezTo>
                  <a:pt x="185538" y="80725"/>
                  <a:pt x="181504" y="76916"/>
                  <a:pt x="181504" y="72154"/>
                </a:cubicBezTo>
                <a:cubicBezTo>
                  <a:pt x="181504" y="67393"/>
                  <a:pt x="185538" y="63583"/>
                  <a:pt x="190580" y="63583"/>
                </a:cubicBezTo>
                <a:close/>
                <a:moveTo>
                  <a:pt x="16132" y="38373"/>
                </a:moveTo>
                <a:cubicBezTo>
                  <a:pt x="16132" y="38373"/>
                  <a:pt x="16132" y="38373"/>
                  <a:pt x="16132" y="502218"/>
                </a:cubicBezTo>
                <a:cubicBezTo>
                  <a:pt x="16132" y="502218"/>
                  <a:pt x="16132" y="502218"/>
                  <a:pt x="367042" y="502218"/>
                </a:cubicBezTo>
                <a:lnTo>
                  <a:pt x="367042" y="155326"/>
                </a:lnTo>
                <a:cubicBezTo>
                  <a:pt x="367042" y="155326"/>
                  <a:pt x="367042" y="155326"/>
                  <a:pt x="317478" y="105770"/>
                </a:cubicBezTo>
                <a:cubicBezTo>
                  <a:pt x="314504" y="103788"/>
                  <a:pt x="313512" y="99824"/>
                  <a:pt x="315496" y="96850"/>
                </a:cubicBezTo>
                <a:cubicBezTo>
                  <a:pt x="316486" y="92885"/>
                  <a:pt x="319460" y="90903"/>
                  <a:pt x="323426" y="90903"/>
                </a:cubicBezTo>
                <a:cubicBezTo>
                  <a:pt x="323426" y="90903"/>
                  <a:pt x="323426" y="90903"/>
                  <a:pt x="364068" y="90903"/>
                </a:cubicBezTo>
                <a:cubicBezTo>
                  <a:pt x="361094" y="71081"/>
                  <a:pt x="351182" y="52249"/>
                  <a:pt x="341268" y="38373"/>
                </a:cubicBezTo>
                <a:cubicBezTo>
                  <a:pt x="341268" y="38373"/>
                  <a:pt x="341268" y="38373"/>
                  <a:pt x="16132" y="38373"/>
                </a:cubicBezTo>
                <a:close/>
                <a:moveTo>
                  <a:pt x="346828" y="18206"/>
                </a:moveTo>
                <a:cubicBezTo>
                  <a:pt x="361720" y="36010"/>
                  <a:pt x="381576" y="65683"/>
                  <a:pt x="381576" y="100301"/>
                </a:cubicBezTo>
                <a:cubicBezTo>
                  <a:pt x="381576" y="105247"/>
                  <a:pt x="377606" y="109203"/>
                  <a:pt x="372642" y="109203"/>
                </a:cubicBezTo>
                <a:cubicBezTo>
                  <a:pt x="372642" y="109203"/>
                  <a:pt x="372642" y="109203"/>
                  <a:pt x="343848" y="109203"/>
                </a:cubicBezTo>
                <a:cubicBezTo>
                  <a:pt x="343848" y="109203"/>
                  <a:pt x="343848" y="109203"/>
                  <a:pt x="408384" y="173494"/>
                </a:cubicBezTo>
                <a:lnTo>
                  <a:pt x="472918" y="109203"/>
                </a:lnTo>
                <a:cubicBezTo>
                  <a:pt x="472918" y="109203"/>
                  <a:pt x="472918" y="109203"/>
                  <a:pt x="446112" y="109203"/>
                </a:cubicBezTo>
                <a:cubicBezTo>
                  <a:pt x="441148" y="109203"/>
                  <a:pt x="437176" y="105247"/>
                  <a:pt x="437176" y="100301"/>
                </a:cubicBezTo>
                <a:cubicBezTo>
                  <a:pt x="437176" y="89421"/>
                  <a:pt x="430226" y="65683"/>
                  <a:pt x="410370" y="46890"/>
                </a:cubicBezTo>
                <a:cubicBezTo>
                  <a:pt x="393492" y="30075"/>
                  <a:pt x="372642" y="21174"/>
                  <a:pt x="346828" y="18206"/>
                </a:cubicBezTo>
                <a:close/>
                <a:moveTo>
                  <a:pt x="326220" y="37"/>
                </a:moveTo>
                <a:cubicBezTo>
                  <a:pt x="375648" y="-953"/>
                  <a:pt x="405304" y="17841"/>
                  <a:pt x="422108" y="33667"/>
                </a:cubicBezTo>
                <a:cubicBezTo>
                  <a:pt x="440892" y="51472"/>
                  <a:pt x="450778" y="74223"/>
                  <a:pt x="452754" y="91039"/>
                </a:cubicBezTo>
                <a:cubicBezTo>
                  <a:pt x="452754" y="91039"/>
                  <a:pt x="452754" y="91039"/>
                  <a:pt x="493284" y="91039"/>
                </a:cubicBezTo>
                <a:cubicBezTo>
                  <a:pt x="497238" y="91039"/>
                  <a:pt x="500204" y="93017"/>
                  <a:pt x="501194" y="96974"/>
                </a:cubicBezTo>
                <a:cubicBezTo>
                  <a:pt x="503170" y="99941"/>
                  <a:pt x="502182" y="103898"/>
                  <a:pt x="499216" y="105876"/>
                </a:cubicBezTo>
                <a:cubicBezTo>
                  <a:pt x="499216" y="105876"/>
                  <a:pt x="499216" y="105876"/>
                  <a:pt x="414200" y="190943"/>
                </a:cubicBezTo>
                <a:cubicBezTo>
                  <a:pt x="412224" y="192921"/>
                  <a:pt x="410246" y="193910"/>
                  <a:pt x="408270" y="193910"/>
                </a:cubicBezTo>
                <a:cubicBezTo>
                  <a:pt x="406292" y="193910"/>
                  <a:pt x="404314" y="192921"/>
                  <a:pt x="402338" y="190943"/>
                </a:cubicBezTo>
                <a:cubicBezTo>
                  <a:pt x="402338" y="190943"/>
                  <a:pt x="402338" y="190943"/>
                  <a:pt x="383556" y="172149"/>
                </a:cubicBezTo>
                <a:cubicBezTo>
                  <a:pt x="383556" y="172149"/>
                  <a:pt x="383556" y="172149"/>
                  <a:pt x="383556" y="509449"/>
                </a:cubicBezTo>
                <a:cubicBezTo>
                  <a:pt x="383556" y="514395"/>
                  <a:pt x="379600" y="518351"/>
                  <a:pt x="374660" y="518351"/>
                </a:cubicBezTo>
                <a:cubicBezTo>
                  <a:pt x="374660" y="518351"/>
                  <a:pt x="374660" y="518351"/>
                  <a:pt x="7908" y="518351"/>
                </a:cubicBezTo>
                <a:cubicBezTo>
                  <a:pt x="3954" y="518351"/>
                  <a:pt x="0" y="514395"/>
                  <a:pt x="0" y="509449"/>
                </a:cubicBezTo>
                <a:cubicBezTo>
                  <a:pt x="0" y="509449"/>
                  <a:pt x="0" y="509449"/>
                  <a:pt x="0" y="30700"/>
                </a:cubicBezTo>
                <a:cubicBezTo>
                  <a:pt x="0" y="25754"/>
                  <a:pt x="3954" y="21798"/>
                  <a:pt x="7908" y="21798"/>
                </a:cubicBezTo>
                <a:cubicBezTo>
                  <a:pt x="7908" y="21798"/>
                  <a:pt x="7908" y="21798"/>
                  <a:pt x="327208" y="21798"/>
                </a:cubicBezTo>
                <a:cubicBezTo>
                  <a:pt x="323256" y="17841"/>
                  <a:pt x="320288" y="14874"/>
                  <a:pt x="320288" y="14874"/>
                </a:cubicBezTo>
                <a:cubicBezTo>
                  <a:pt x="317324" y="12896"/>
                  <a:pt x="316334" y="8939"/>
                  <a:pt x="318312" y="5971"/>
                </a:cubicBezTo>
                <a:cubicBezTo>
                  <a:pt x="319300" y="2015"/>
                  <a:pt x="322266" y="37"/>
                  <a:pt x="326220" y="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74" name="Freeform: Shape 373">
            <a:extLst>
              <a:ext uri="{FF2B5EF4-FFF2-40B4-BE49-F238E27FC236}">
                <a16:creationId xmlns:a16="http://schemas.microsoft.com/office/drawing/2014/main" id="{F1841212-03D3-4BEE-B674-D87EFAF34CD7}"/>
              </a:ext>
            </a:extLst>
          </p:cNvPr>
          <p:cNvSpPr>
            <a:spLocks/>
          </p:cNvSpPr>
          <p:nvPr/>
        </p:nvSpPr>
        <p:spPr bwMode="auto">
          <a:xfrm>
            <a:off x="1111698" y="3204307"/>
            <a:ext cx="560729" cy="487320"/>
          </a:xfrm>
          <a:custGeom>
            <a:avLst/>
            <a:gdLst>
              <a:gd name="connsiteX0" fmla="*/ 406248 w 560729"/>
              <a:gd name="connsiteY0" fmla="*/ 251344 h 487320"/>
              <a:gd name="connsiteX1" fmla="*/ 526042 w 560729"/>
              <a:gd name="connsiteY1" fmla="*/ 292574 h 487320"/>
              <a:gd name="connsiteX2" fmla="*/ 529006 w 560729"/>
              <a:gd name="connsiteY2" fmla="*/ 302479 h 487320"/>
              <a:gd name="connsiteX3" fmla="*/ 400534 w 560729"/>
              <a:gd name="connsiteY3" fmla="*/ 436197 h 487320"/>
              <a:gd name="connsiteX4" fmla="*/ 348157 w 560729"/>
              <a:gd name="connsiteY4" fmla="*/ 444122 h 487320"/>
              <a:gd name="connsiteX5" fmla="*/ 258227 w 560729"/>
              <a:gd name="connsiteY5" fmla="*/ 424311 h 487320"/>
              <a:gd name="connsiteX6" fmla="*/ 253285 w 560729"/>
              <a:gd name="connsiteY6" fmla="*/ 413416 h 487320"/>
              <a:gd name="connsiteX7" fmla="*/ 264156 w 560729"/>
              <a:gd name="connsiteY7" fmla="*/ 408463 h 487320"/>
              <a:gd name="connsiteX8" fmla="*/ 394605 w 560729"/>
              <a:gd name="connsiteY8" fmla="*/ 420349 h 487320"/>
              <a:gd name="connsiteX9" fmla="*/ 510230 w 560729"/>
              <a:gd name="connsiteY9" fmla="*/ 303469 h 487320"/>
              <a:gd name="connsiteX10" fmla="*/ 344204 w 560729"/>
              <a:gd name="connsiteY10" fmla="*/ 274745 h 487320"/>
              <a:gd name="connsiteX11" fmla="*/ 251309 w 560729"/>
              <a:gd name="connsiteY11" fmla="*/ 379738 h 487320"/>
              <a:gd name="connsiteX12" fmla="*/ 367922 w 560729"/>
              <a:gd name="connsiteY12" fmla="*/ 320308 h 487320"/>
              <a:gd name="connsiteX13" fmla="*/ 378793 w 560729"/>
              <a:gd name="connsiteY13" fmla="*/ 325260 h 487320"/>
              <a:gd name="connsiteX14" fmla="*/ 373852 w 560729"/>
              <a:gd name="connsiteY14" fmla="*/ 337147 h 487320"/>
              <a:gd name="connsiteX15" fmla="*/ 199920 w 560729"/>
              <a:gd name="connsiteY15" fmla="*/ 449074 h 487320"/>
              <a:gd name="connsiteX16" fmla="*/ 193002 w 560729"/>
              <a:gd name="connsiteY16" fmla="*/ 453036 h 487320"/>
              <a:gd name="connsiteX17" fmla="*/ 188061 w 560729"/>
              <a:gd name="connsiteY17" fmla="*/ 451055 h 487320"/>
              <a:gd name="connsiteX18" fmla="*/ 186084 w 560729"/>
              <a:gd name="connsiteY18" fmla="*/ 439169 h 487320"/>
              <a:gd name="connsiteX19" fmla="*/ 231544 w 560729"/>
              <a:gd name="connsiteY19" fmla="*/ 394596 h 487320"/>
              <a:gd name="connsiteX20" fmla="*/ 339263 w 560729"/>
              <a:gd name="connsiteY20" fmla="*/ 258896 h 487320"/>
              <a:gd name="connsiteX21" fmla="*/ 406248 w 560729"/>
              <a:gd name="connsiteY21" fmla="*/ 251344 h 487320"/>
              <a:gd name="connsiteX22" fmla="*/ 514223 w 560729"/>
              <a:gd name="connsiteY22" fmla="*/ 135403 h 487320"/>
              <a:gd name="connsiteX23" fmla="*/ 492310 w 560729"/>
              <a:gd name="connsiteY23" fmla="*/ 140372 h 487320"/>
              <a:gd name="connsiteX24" fmla="*/ 470397 w 560729"/>
              <a:gd name="connsiteY24" fmla="*/ 186084 h 487320"/>
              <a:gd name="connsiteX25" fmla="*/ 520200 w 560729"/>
              <a:gd name="connsiteY25" fmla="*/ 194034 h 487320"/>
              <a:gd name="connsiteX26" fmla="*/ 543110 w 560729"/>
              <a:gd name="connsiteY26" fmla="*/ 169191 h 487320"/>
              <a:gd name="connsiteX27" fmla="*/ 542114 w 560729"/>
              <a:gd name="connsiteY27" fmla="*/ 149316 h 487320"/>
              <a:gd name="connsiteX28" fmla="*/ 514223 w 560729"/>
              <a:gd name="connsiteY28" fmla="*/ 135403 h 487320"/>
              <a:gd name="connsiteX29" fmla="*/ 300631 w 560729"/>
              <a:gd name="connsiteY29" fmla="*/ 125395 h 487320"/>
              <a:gd name="connsiteX30" fmla="*/ 318355 w 560729"/>
              <a:gd name="connsiteY30" fmla="*/ 126278 h 487320"/>
              <a:gd name="connsiteX31" fmla="*/ 325278 w 560729"/>
              <a:gd name="connsiteY31" fmla="*/ 136190 h 487320"/>
              <a:gd name="connsiteX32" fmla="*/ 315388 w 560729"/>
              <a:gd name="connsiteY32" fmla="*/ 143129 h 487320"/>
              <a:gd name="connsiteX33" fmla="*/ 238249 w 560729"/>
              <a:gd name="connsiteY33" fmla="*/ 178815 h 487320"/>
              <a:gd name="connsiteX34" fmla="*/ 232316 w 560729"/>
              <a:gd name="connsiteY34" fmla="*/ 181789 h 487320"/>
              <a:gd name="connsiteX35" fmla="*/ 226382 w 560729"/>
              <a:gd name="connsiteY35" fmla="*/ 179806 h 487320"/>
              <a:gd name="connsiteX36" fmla="*/ 225393 w 560729"/>
              <a:gd name="connsiteY36" fmla="*/ 167911 h 487320"/>
              <a:gd name="connsiteX37" fmla="*/ 300631 w 560729"/>
              <a:gd name="connsiteY37" fmla="*/ 125395 h 487320"/>
              <a:gd name="connsiteX38" fmla="*/ 294493 w 560729"/>
              <a:gd name="connsiteY38" fmla="*/ 88836 h 487320"/>
              <a:gd name="connsiteX39" fmla="*/ 316552 w 560729"/>
              <a:gd name="connsiteY39" fmla="*/ 89948 h 487320"/>
              <a:gd name="connsiteX40" fmla="*/ 442371 w 560729"/>
              <a:gd name="connsiteY40" fmla="*/ 234267 h 487320"/>
              <a:gd name="connsiteX41" fmla="*/ 432464 w 560729"/>
              <a:gd name="connsiteY41" fmla="*/ 242175 h 487320"/>
              <a:gd name="connsiteX42" fmla="*/ 425529 w 560729"/>
              <a:gd name="connsiteY42" fmla="*/ 232290 h 487320"/>
              <a:gd name="connsiteX43" fmla="*/ 313579 w 560729"/>
              <a:gd name="connsiteY43" fmla="*/ 106752 h 487320"/>
              <a:gd name="connsiteX44" fmla="*/ 210546 w 560729"/>
              <a:gd name="connsiteY44" fmla="*/ 154200 h 487320"/>
              <a:gd name="connsiteX45" fmla="*/ 176862 w 560729"/>
              <a:gd name="connsiteY45" fmla="*/ 201647 h 487320"/>
              <a:gd name="connsiteX46" fmla="*/ 150113 w 560729"/>
              <a:gd name="connsiteY46" fmla="*/ 240198 h 487320"/>
              <a:gd name="connsiteX47" fmla="*/ 66894 w 560729"/>
              <a:gd name="connsiteY47" fmla="*/ 322243 h 487320"/>
              <a:gd name="connsiteX48" fmla="*/ 17359 w 560729"/>
              <a:gd name="connsiteY48" fmla="*/ 407253 h 487320"/>
              <a:gd name="connsiteX49" fmla="*/ 62931 w 560729"/>
              <a:gd name="connsiteY49" fmla="*/ 464585 h 487320"/>
              <a:gd name="connsiteX50" fmla="*/ 119401 w 560729"/>
              <a:gd name="connsiteY50" fmla="*/ 461619 h 487320"/>
              <a:gd name="connsiteX51" fmla="*/ 166955 w 560729"/>
              <a:gd name="connsiteY51" fmla="*/ 385506 h 487320"/>
              <a:gd name="connsiteX52" fmla="*/ 211537 w 560729"/>
              <a:gd name="connsiteY52" fmla="*/ 306427 h 487320"/>
              <a:gd name="connsiteX53" fmla="*/ 262063 w 560729"/>
              <a:gd name="connsiteY53" fmla="*/ 274795 h 487320"/>
              <a:gd name="connsiteX54" fmla="*/ 273951 w 560729"/>
              <a:gd name="connsiteY54" fmla="*/ 278749 h 487320"/>
              <a:gd name="connsiteX55" fmla="*/ 269988 w 560729"/>
              <a:gd name="connsiteY55" fmla="*/ 289623 h 487320"/>
              <a:gd name="connsiteX56" fmla="*/ 223425 w 560729"/>
              <a:gd name="connsiteY56" fmla="*/ 319277 h 487320"/>
              <a:gd name="connsiteX57" fmla="*/ 184788 w 560729"/>
              <a:gd name="connsiteY57" fmla="*/ 388471 h 487320"/>
              <a:gd name="connsiteX58" fmla="*/ 127327 w 560729"/>
              <a:gd name="connsiteY58" fmla="*/ 476447 h 487320"/>
              <a:gd name="connsiteX59" fmla="*/ 88690 w 560729"/>
              <a:gd name="connsiteY59" fmla="*/ 487320 h 487320"/>
              <a:gd name="connsiteX60" fmla="*/ 55996 w 560729"/>
              <a:gd name="connsiteY60" fmla="*/ 480401 h 487320"/>
              <a:gd name="connsiteX61" fmla="*/ 517 w 560729"/>
              <a:gd name="connsiteY61" fmla="*/ 409230 h 487320"/>
              <a:gd name="connsiteX62" fmla="*/ 55996 w 560729"/>
              <a:gd name="connsiteY62" fmla="*/ 308404 h 487320"/>
              <a:gd name="connsiteX63" fmla="*/ 137234 w 560729"/>
              <a:gd name="connsiteY63" fmla="*/ 229325 h 487320"/>
              <a:gd name="connsiteX64" fmla="*/ 162992 w 560729"/>
              <a:gd name="connsiteY64" fmla="*/ 192751 h 487320"/>
              <a:gd name="connsiteX65" fmla="*/ 197667 w 560729"/>
              <a:gd name="connsiteY65" fmla="*/ 143326 h 487320"/>
              <a:gd name="connsiteX66" fmla="*/ 294493 w 560729"/>
              <a:gd name="connsiteY66" fmla="*/ 88836 h 487320"/>
              <a:gd name="connsiteX67" fmla="*/ 466908 w 560729"/>
              <a:gd name="connsiteY67" fmla="*/ 66820 h 487320"/>
              <a:gd name="connsiteX68" fmla="*/ 445060 w 560729"/>
              <a:gd name="connsiteY68" fmla="*/ 80726 h 487320"/>
              <a:gd name="connsiteX69" fmla="*/ 442081 w 560729"/>
              <a:gd name="connsiteY69" fmla="*/ 123438 h 487320"/>
              <a:gd name="connsiteX70" fmla="*/ 483790 w 560729"/>
              <a:gd name="connsiteY70" fmla="*/ 113505 h 487320"/>
              <a:gd name="connsiteX71" fmla="*/ 485777 w 560729"/>
              <a:gd name="connsiteY71" fmla="*/ 70793 h 487320"/>
              <a:gd name="connsiteX72" fmla="*/ 466908 w 560729"/>
              <a:gd name="connsiteY72" fmla="*/ 66820 h 487320"/>
              <a:gd name="connsiteX73" fmla="*/ 411150 w 560729"/>
              <a:gd name="connsiteY73" fmla="*/ 31524 h 487320"/>
              <a:gd name="connsiteX74" fmla="*/ 405476 w 560729"/>
              <a:gd name="connsiteY74" fmla="*/ 32514 h 487320"/>
              <a:gd name="connsiteX75" fmla="*/ 389685 w 560729"/>
              <a:gd name="connsiteY75" fmla="*/ 48349 h 487320"/>
              <a:gd name="connsiteX76" fmla="*/ 395607 w 560729"/>
              <a:gd name="connsiteY76" fmla="*/ 80019 h 487320"/>
              <a:gd name="connsiteX77" fmla="*/ 424227 w 560729"/>
              <a:gd name="connsiteY77" fmla="*/ 64184 h 487320"/>
              <a:gd name="connsiteX78" fmla="*/ 418305 w 560729"/>
              <a:gd name="connsiteY78" fmla="*/ 33503 h 487320"/>
              <a:gd name="connsiteX79" fmla="*/ 411150 w 560729"/>
              <a:gd name="connsiteY79" fmla="*/ 31524 h 487320"/>
              <a:gd name="connsiteX80" fmla="*/ 299453 w 560729"/>
              <a:gd name="connsiteY80" fmla="*/ 19394 h 487320"/>
              <a:gd name="connsiteX81" fmla="*/ 281887 w 560729"/>
              <a:gd name="connsiteY81" fmla="*/ 35144 h 487320"/>
              <a:gd name="connsiteX82" fmla="*/ 284815 w 560729"/>
              <a:gd name="connsiteY82" fmla="*/ 52862 h 487320"/>
              <a:gd name="connsiteX83" fmla="*/ 291645 w 560729"/>
              <a:gd name="connsiteY83" fmla="*/ 57784 h 487320"/>
              <a:gd name="connsiteX84" fmla="*/ 301404 w 560729"/>
              <a:gd name="connsiteY84" fmla="*/ 54831 h 487320"/>
              <a:gd name="connsiteX85" fmla="*/ 309210 w 560729"/>
              <a:gd name="connsiteY85" fmla="*/ 41050 h 487320"/>
              <a:gd name="connsiteX86" fmla="*/ 299453 w 560729"/>
              <a:gd name="connsiteY86" fmla="*/ 19394 h 487320"/>
              <a:gd name="connsiteX87" fmla="*/ 349014 w 560729"/>
              <a:gd name="connsiteY87" fmla="*/ 18390 h 487320"/>
              <a:gd name="connsiteX88" fmla="*/ 336242 w 560729"/>
              <a:gd name="connsiteY88" fmla="*/ 32201 h 487320"/>
              <a:gd name="connsiteX89" fmla="*/ 342137 w 560729"/>
              <a:gd name="connsiteY89" fmla="*/ 58834 h 487320"/>
              <a:gd name="connsiteX90" fmla="*/ 364734 w 560729"/>
              <a:gd name="connsiteY90" fmla="*/ 44038 h 487320"/>
              <a:gd name="connsiteX91" fmla="*/ 357857 w 560729"/>
              <a:gd name="connsiteY91" fmla="*/ 18390 h 487320"/>
              <a:gd name="connsiteX92" fmla="*/ 349014 w 560729"/>
              <a:gd name="connsiteY92" fmla="*/ 18390 h 487320"/>
              <a:gd name="connsiteX93" fmla="*/ 303285 w 560729"/>
              <a:gd name="connsiteY93" fmla="*/ 2227 h 487320"/>
              <a:gd name="connsiteX94" fmla="*/ 323053 w 560729"/>
              <a:gd name="connsiteY94" fmla="*/ 19057 h 487320"/>
              <a:gd name="connsiteX95" fmla="*/ 341832 w 560729"/>
              <a:gd name="connsiteY95" fmla="*/ 2227 h 487320"/>
              <a:gd name="connsiteX96" fmla="*/ 364565 w 560729"/>
              <a:gd name="connsiteY96" fmla="*/ 2227 h 487320"/>
              <a:gd name="connsiteX97" fmla="*/ 383345 w 560729"/>
              <a:gd name="connsiteY97" fmla="*/ 26978 h 487320"/>
              <a:gd name="connsiteX98" fmla="*/ 399159 w 560729"/>
              <a:gd name="connsiteY98" fmla="*/ 16088 h 487320"/>
              <a:gd name="connsiteX99" fmla="*/ 424857 w 560729"/>
              <a:gd name="connsiteY99" fmla="*/ 17077 h 487320"/>
              <a:gd name="connsiteX100" fmla="*/ 443636 w 560729"/>
              <a:gd name="connsiteY100" fmla="*/ 58659 h 487320"/>
              <a:gd name="connsiteX101" fmla="*/ 463404 w 560729"/>
              <a:gd name="connsiteY101" fmla="*/ 49748 h 487320"/>
              <a:gd name="connsiteX102" fmla="*/ 497010 w 560729"/>
              <a:gd name="connsiteY102" fmla="*/ 57668 h 487320"/>
              <a:gd name="connsiteX103" fmla="*/ 499975 w 560729"/>
              <a:gd name="connsiteY103" fmla="*/ 119050 h 487320"/>
              <a:gd name="connsiteX104" fmla="*/ 556313 w 560729"/>
              <a:gd name="connsiteY104" fmla="*/ 140830 h 487320"/>
              <a:gd name="connsiteX105" fmla="*/ 558290 w 560729"/>
              <a:gd name="connsiteY105" fmla="*/ 173501 h 487320"/>
              <a:gd name="connsiteX106" fmla="*/ 527650 w 560729"/>
              <a:gd name="connsiteY106" fmla="*/ 209142 h 487320"/>
              <a:gd name="connsiteX107" fmla="*/ 497998 w 560729"/>
              <a:gd name="connsiteY107" fmla="*/ 216072 h 487320"/>
              <a:gd name="connsiteX108" fmla="*/ 455497 w 560729"/>
              <a:gd name="connsiteY108" fmla="*/ 193301 h 487320"/>
              <a:gd name="connsiteX109" fmla="*/ 461427 w 560729"/>
              <a:gd name="connsiteY109" fmla="*/ 143801 h 487320"/>
              <a:gd name="connsiteX110" fmla="*/ 455497 w 560729"/>
              <a:gd name="connsiteY110" fmla="*/ 144790 h 487320"/>
              <a:gd name="connsiteX111" fmla="*/ 430787 w 560729"/>
              <a:gd name="connsiteY111" fmla="*/ 135880 h 487320"/>
              <a:gd name="connsiteX112" fmla="*/ 418926 w 560729"/>
              <a:gd name="connsiteY112" fmla="*/ 93309 h 487320"/>
              <a:gd name="connsiteX113" fmla="*/ 401136 w 560729"/>
              <a:gd name="connsiteY113" fmla="*/ 98259 h 487320"/>
              <a:gd name="connsiteX114" fmla="*/ 388286 w 560729"/>
              <a:gd name="connsiteY114" fmla="*/ 95289 h 487320"/>
              <a:gd name="connsiteX115" fmla="*/ 369507 w 560729"/>
              <a:gd name="connsiteY115" fmla="*/ 66579 h 487320"/>
              <a:gd name="connsiteX116" fmla="*/ 345786 w 560729"/>
              <a:gd name="connsiteY116" fmla="*/ 76479 h 487320"/>
              <a:gd name="connsiteX117" fmla="*/ 335902 w 560729"/>
              <a:gd name="connsiteY117" fmla="*/ 74499 h 487320"/>
              <a:gd name="connsiteX118" fmla="*/ 320088 w 560729"/>
              <a:gd name="connsiteY118" fmla="*/ 58659 h 487320"/>
              <a:gd name="connsiteX119" fmla="*/ 312180 w 560729"/>
              <a:gd name="connsiteY119" fmla="*/ 67569 h 487320"/>
              <a:gd name="connsiteX120" fmla="*/ 293401 w 560729"/>
              <a:gd name="connsiteY120" fmla="*/ 75489 h 487320"/>
              <a:gd name="connsiteX121" fmla="*/ 287471 w 560729"/>
              <a:gd name="connsiteY121" fmla="*/ 74499 h 487320"/>
              <a:gd name="connsiteX122" fmla="*/ 269680 w 560729"/>
              <a:gd name="connsiteY122" fmla="*/ 61629 h 487320"/>
              <a:gd name="connsiteX123" fmla="*/ 264738 w 560729"/>
              <a:gd name="connsiteY123" fmla="*/ 31928 h 487320"/>
              <a:gd name="connsiteX124" fmla="*/ 303285 w 560729"/>
              <a:gd name="connsiteY124" fmla="*/ 2227 h 48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560729" h="487320">
                <a:moveTo>
                  <a:pt x="406248" y="251344"/>
                </a:moveTo>
                <a:cubicBezTo>
                  <a:pt x="470638" y="256172"/>
                  <a:pt x="523077" y="291088"/>
                  <a:pt x="526042" y="292574"/>
                </a:cubicBezTo>
                <a:cubicBezTo>
                  <a:pt x="529006" y="295545"/>
                  <a:pt x="530983" y="299507"/>
                  <a:pt x="529006" y="302479"/>
                </a:cubicBezTo>
                <a:cubicBezTo>
                  <a:pt x="528018" y="307431"/>
                  <a:pt x="491453" y="407473"/>
                  <a:pt x="400534" y="436197"/>
                </a:cubicBezTo>
                <a:cubicBezTo>
                  <a:pt x="382746" y="442141"/>
                  <a:pt x="364957" y="444122"/>
                  <a:pt x="348157" y="444122"/>
                </a:cubicBezTo>
                <a:cubicBezTo>
                  <a:pt x="313568" y="444122"/>
                  <a:pt x="280956" y="434216"/>
                  <a:pt x="258227" y="424311"/>
                </a:cubicBezTo>
                <a:cubicBezTo>
                  <a:pt x="253285" y="423321"/>
                  <a:pt x="251309" y="417378"/>
                  <a:pt x="253285" y="413416"/>
                </a:cubicBezTo>
                <a:cubicBezTo>
                  <a:pt x="255262" y="409454"/>
                  <a:pt x="260203" y="407473"/>
                  <a:pt x="264156" y="408463"/>
                </a:cubicBezTo>
                <a:cubicBezTo>
                  <a:pt x="296768" y="422330"/>
                  <a:pt x="346181" y="435207"/>
                  <a:pt x="394605" y="420349"/>
                </a:cubicBezTo>
                <a:cubicBezTo>
                  <a:pt x="465759" y="397568"/>
                  <a:pt x="501336" y="325260"/>
                  <a:pt x="510230" y="303469"/>
                </a:cubicBezTo>
                <a:cubicBezTo>
                  <a:pt x="489477" y="291583"/>
                  <a:pt x="415358" y="251963"/>
                  <a:pt x="344204" y="274745"/>
                </a:cubicBezTo>
                <a:cubicBezTo>
                  <a:pt x="295780" y="290593"/>
                  <a:pt x="262180" y="328232"/>
                  <a:pt x="251309" y="379738"/>
                </a:cubicBezTo>
                <a:cubicBezTo>
                  <a:pt x="279968" y="359928"/>
                  <a:pt x="317521" y="338137"/>
                  <a:pt x="367922" y="320308"/>
                </a:cubicBezTo>
                <a:cubicBezTo>
                  <a:pt x="371875" y="319317"/>
                  <a:pt x="376816" y="321298"/>
                  <a:pt x="378793" y="325260"/>
                </a:cubicBezTo>
                <a:cubicBezTo>
                  <a:pt x="380769" y="330213"/>
                  <a:pt x="377805" y="335166"/>
                  <a:pt x="373852" y="337147"/>
                </a:cubicBezTo>
                <a:cubicBezTo>
                  <a:pt x="249332" y="381719"/>
                  <a:pt x="200908" y="448084"/>
                  <a:pt x="199920" y="449074"/>
                </a:cubicBezTo>
                <a:cubicBezTo>
                  <a:pt x="198932" y="451055"/>
                  <a:pt x="195967" y="453036"/>
                  <a:pt x="193002" y="453036"/>
                </a:cubicBezTo>
                <a:cubicBezTo>
                  <a:pt x="192014" y="453036"/>
                  <a:pt x="190037" y="452046"/>
                  <a:pt x="188061" y="451055"/>
                </a:cubicBezTo>
                <a:cubicBezTo>
                  <a:pt x="184108" y="448084"/>
                  <a:pt x="184108" y="443131"/>
                  <a:pt x="186084" y="439169"/>
                </a:cubicBezTo>
                <a:cubicBezTo>
                  <a:pt x="187073" y="438179"/>
                  <a:pt x="200908" y="418368"/>
                  <a:pt x="231544" y="394596"/>
                </a:cubicBezTo>
                <a:cubicBezTo>
                  <a:pt x="239450" y="327242"/>
                  <a:pt x="277992" y="277716"/>
                  <a:pt x="339263" y="258896"/>
                </a:cubicBezTo>
                <a:cubicBezTo>
                  <a:pt x="361993" y="251468"/>
                  <a:pt x="384784" y="249734"/>
                  <a:pt x="406248" y="251344"/>
                </a:cubicBezTo>
                <a:close/>
                <a:moveTo>
                  <a:pt x="514223" y="135403"/>
                </a:moveTo>
                <a:cubicBezTo>
                  <a:pt x="507251" y="135403"/>
                  <a:pt x="499282" y="136397"/>
                  <a:pt x="492310" y="140372"/>
                </a:cubicBezTo>
                <a:cubicBezTo>
                  <a:pt x="472389" y="150309"/>
                  <a:pt x="463424" y="171178"/>
                  <a:pt x="470397" y="186084"/>
                </a:cubicBezTo>
                <a:cubicBezTo>
                  <a:pt x="478365" y="200991"/>
                  <a:pt x="500278" y="203972"/>
                  <a:pt x="520200" y="194034"/>
                </a:cubicBezTo>
                <a:cubicBezTo>
                  <a:pt x="531157" y="188072"/>
                  <a:pt x="539125" y="179128"/>
                  <a:pt x="543110" y="169191"/>
                </a:cubicBezTo>
                <a:cubicBezTo>
                  <a:pt x="544106" y="164222"/>
                  <a:pt x="545102" y="156272"/>
                  <a:pt x="542114" y="149316"/>
                </a:cubicBezTo>
                <a:cubicBezTo>
                  <a:pt x="537133" y="140372"/>
                  <a:pt x="526176" y="135403"/>
                  <a:pt x="514223" y="135403"/>
                </a:cubicBezTo>
                <a:close/>
                <a:moveTo>
                  <a:pt x="300631" y="125395"/>
                </a:moveTo>
                <a:cubicBezTo>
                  <a:pt x="307415" y="125039"/>
                  <a:pt x="313410" y="125534"/>
                  <a:pt x="318355" y="126278"/>
                </a:cubicBezTo>
                <a:cubicBezTo>
                  <a:pt x="322311" y="126278"/>
                  <a:pt x="325278" y="131234"/>
                  <a:pt x="325278" y="136190"/>
                </a:cubicBezTo>
                <a:cubicBezTo>
                  <a:pt x="324289" y="140155"/>
                  <a:pt x="319344" y="144121"/>
                  <a:pt x="315388" y="143129"/>
                </a:cubicBezTo>
                <a:cubicBezTo>
                  <a:pt x="296598" y="140155"/>
                  <a:pt x="267918" y="144121"/>
                  <a:pt x="238249" y="178815"/>
                </a:cubicBezTo>
                <a:cubicBezTo>
                  <a:pt x="237260" y="180798"/>
                  <a:pt x="234294" y="181789"/>
                  <a:pt x="232316" y="181789"/>
                </a:cubicBezTo>
                <a:cubicBezTo>
                  <a:pt x="230338" y="181789"/>
                  <a:pt x="228360" y="181789"/>
                  <a:pt x="226382" y="179806"/>
                </a:cubicBezTo>
                <a:cubicBezTo>
                  <a:pt x="222426" y="176833"/>
                  <a:pt x="222426" y="171876"/>
                  <a:pt x="225393" y="167911"/>
                </a:cubicBezTo>
                <a:cubicBezTo>
                  <a:pt x="252836" y="135199"/>
                  <a:pt x="280280" y="126464"/>
                  <a:pt x="300631" y="125395"/>
                </a:cubicBezTo>
                <a:close/>
                <a:moveTo>
                  <a:pt x="294493" y="88836"/>
                </a:moveTo>
                <a:cubicBezTo>
                  <a:pt x="303115" y="88342"/>
                  <a:pt x="310608" y="88959"/>
                  <a:pt x="316552" y="89948"/>
                </a:cubicBezTo>
                <a:cubicBezTo>
                  <a:pt x="393827" y="101810"/>
                  <a:pt x="449306" y="166061"/>
                  <a:pt x="442371" y="234267"/>
                </a:cubicBezTo>
                <a:cubicBezTo>
                  <a:pt x="441380" y="239210"/>
                  <a:pt x="437418" y="242175"/>
                  <a:pt x="432464" y="242175"/>
                </a:cubicBezTo>
                <a:cubicBezTo>
                  <a:pt x="428501" y="241187"/>
                  <a:pt x="424538" y="237233"/>
                  <a:pt x="425529" y="232290"/>
                </a:cubicBezTo>
                <a:cubicBezTo>
                  <a:pt x="431473" y="172981"/>
                  <a:pt x="381938" y="117625"/>
                  <a:pt x="313579" y="106752"/>
                </a:cubicBezTo>
                <a:cubicBezTo>
                  <a:pt x="288812" y="102798"/>
                  <a:pt x="250174" y="107741"/>
                  <a:pt x="210546" y="154200"/>
                </a:cubicBezTo>
                <a:cubicBezTo>
                  <a:pt x="194695" y="173969"/>
                  <a:pt x="185779" y="187808"/>
                  <a:pt x="176862" y="201647"/>
                </a:cubicBezTo>
                <a:cubicBezTo>
                  <a:pt x="169927" y="212520"/>
                  <a:pt x="162002" y="224382"/>
                  <a:pt x="150113" y="240198"/>
                </a:cubicBezTo>
                <a:cubicBezTo>
                  <a:pt x="130299" y="265899"/>
                  <a:pt x="109494" y="288634"/>
                  <a:pt x="66894" y="322243"/>
                </a:cubicBezTo>
                <a:cubicBezTo>
                  <a:pt x="31229" y="349920"/>
                  <a:pt x="14387" y="379575"/>
                  <a:pt x="17359" y="407253"/>
                </a:cubicBezTo>
                <a:cubicBezTo>
                  <a:pt x="20331" y="433942"/>
                  <a:pt x="43117" y="455689"/>
                  <a:pt x="62931" y="464585"/>
                </a:cubicBezTo>
                <a:cubicBezTo>
                  <a:pt x="80764" y="472493"/>
                  <a:pt x="101569" y="471504"/>
                  <a:pt x="119401" y="461619"/>
                </a:cubicBezTo>
                <a:cubicBezTo>
                  <a:pt x="145160" y="447781"/>
                  <a:pt x="162992" y="419114"/>
                  <a:pt x="166955" y="385506"/>
                </a:cubicBezTo>
                <a:cubicBezTo>
                  <a:pt x="173890" y="340035"/>
                  <a:pt x="200639" y="316312"/>
                  <a:pt x="211537" y="306427"/>
                </a:cubicBezTo>
                <a:cubicBezTo>
                  <a:pt x="218472" y="300496"/>
                  <a:pt x="239277" y="284680"/>
                  <a:pt x="262063" y="274795"/>
                </a:cubicBezTo>
                <a:cubicBezTo>
                  <a:pt x="267016" y="272818"/>
                  <a:pt x="271970" y="274795"/>
                  <a:pt x="273951" y="278749"/>
                </a:cubicBezTo>
                <a:cubicBezTo>
                  <a:pt x="275933" y="282703"/>
                  <a:pt x="273951" y="287646"/>
                  <a:pt x="269988" y="289623"/>
                </a:cubicBezTo>
                <a:cubicBezTo>
                  <a:pt x="248193" y="299507"/>
                  <a:pt x="229370" y="314335"/>
                  <a:pt x="223425" y="319277"/>
                </a:cubicBezTo>
                <a:cubicBezTo>
                  <a:pt x="212528" y="329162"/>
                  <a:pt x="189741" y="348932"/>
                  <a:pt x="184788" y="388471"/>
                </a:cubicBezTo>
                <a:cubicBezTo>
                  <a:pt x="178844" y="427022"/>
                  <a:pt x="158039" y="460631"/>
                  <a:pt x="127327" y="476447"/>
                </a:cubicBezTo>
                <a:cubicBezTo>
                  <a:pt x="115439" y="484355"/>
                  <a:pt x="101569" y="487320"/>
                  <a:pt x="88690" y="487320"/>
                </a:cubicBezTo>
                <a:cubicBezTo>
                  <a:pt x="77792" y="487320"/>
                  <a:pt x="65903" y="485343"/>
                  <a:pt x="55996" y="480401"/>
                </a:cubicBezTo>
                <a:cubicBezTo>
                  <a:pt x="31229" y="468539"/>
                  <a:pt x="4480" y="442838"/>
                  <a:pt x="517" y="409230"/>
                </a:cubicBezTo>
                <a:cubicBezTo>
                  <a:pt x="-3446" y="374633"/>
                  <a:pt x="15377" y="341024"/>
                  <a:pt x="55996" y="308404"/>
                </a:cubicBezTo>
                <a:cubicBezTo>
                  <a:pt x="97606" y="276772"/>
                  <a:pt x="117420" y="254037"/>
                  <a:pt x="137234" y="229325"/>
                </a:cubicBezTo>
                <a:cubicBezTo>
                  <a:pt x="148132" y="214497"/>
                  <a:pt x="156057" y="203624"/>
                  <a:pt x="162992" y="192751"/>
                </a:cubicBezTo>
                <a:cubicBezTo>
                  <a:pt x="170918" y="177923"/>
                  <a:pt x="180825" y="164084"/>
                  <a:pt x="197667" y="143326"/>
                </a:cubicBezTo>
                <a:cubicBezTo>
                  <a:pt x="232589" y="101810"/>
                  <a:pt x="268626" y="90319"/>
                  <a:pt x="294493" y="88836"/>
                </a:cubicBezTo>
                <a:close/>
                <a:moveTo>
                  <a:pt x="466908" y="66820"/>
                </a:moveTo>
                <a:cubicBezTo>
                  <a:pt x="458963" y="68806"/>
                  <a:pt x="451019" y="73773"/>
                  <a:pt x="445060" y="80726"/>
                </a:cubicBezTo>
                <a:cubicBezTo>
                  <a:pt x="433143" y="94632"/>
                  <a:pt x="431157" y="113505"/>
                  <a:pt x="442081" y="123438"/>
                </a:cubicBezTo>
                <a:cubicBezTo>
                  <a:pt x="453005" y="132378"/>
                  <a:pt x="471874" y="127412"/>
                  <a:pt x="483790" y="113505"/>
                </a:cubicBezTo>
                <a:cubicBezTo>
                  <a:pt x="495708" y="99599"/>
                  <a:pt x="496700" y="80726"/>
                  <a:pt x="485777" y="70793"/>
                </a:cubicBezTo>
                <a:cubicBezTo>
                  <a:pt x="481804" y="66820"/>
                  <a:pt x="474853" y="65827"/>
                  <a:pt x="466908" y="66820"/>
                </a:cubicBezTo>
                <a:close/>
                <a:moveTo>
                  <a:pt x="411150" y="31524"/>
                </a:moveTo>
                <a:cubicBezTo>
                  <a:pt x="408930" y="31524"/>
                  <a:pt x="406956" y="32019"/>
                  <a:pt x="405476" y="32514"/>
                </a:cubicBezTo>
                <a:cubicBezTo>
                  <a:pt x="399555" y="35483"/>
                  <a:pt x="393633" y="40431"/>
                  <a:pt x="389685" y="48349"/>
                </a:cubicBezTo>
                <a:cubicBezTo>
                  <a:pt x="383764" y="61215"/>
                  <a:pt x="386724" y="75070"/>
                  <a:pt x="395607" y="80019"/>
                </a:cubicBezTo>
                <a:cubicBezTo>
                  <a:pt x="404489" y="83978"/>
                  <a:pt x="418305" y="77050"/>
                  <a:pt x="424227" y="64184"/>
                </a:cubicBezTo>
                <a:cubicBezTo>
                  <a:pt x="430148" y="51318"/>
                  <a:pt x="427188" y="37462"/>
                  <a:pt x="418305" y="33503"/>
                </a:cubicBezTo>
                <a:cubicBezTo>
                  <a:pt x="415838" y="32019"/>
                  <a:pt x="413371" y="31524"/>
                  <a:pt x="411150" y="31524"/>
                </a:cubicBezTo>
                <a:close/>
                <a:moveTo>
                  <a:pt x="299453" y="19394"/>
                </a:moveTo>
                <a:cubicBezTo>
                  <a:pt x="292621" y="17426"/>
                  <a:pt x="283839" y="25301"/>
                  <a:pt x="281887" y="35144"/>
                </a:cubicBezTo>
                <a:cubicBezTo>
                  <a:pt x="280911" y="42034"/>
                  <a:pt x="281887" y="47940"/>
                  <a:pt x="284815" y="52862"/>
                </a:cubicBezTo>
                <a:cubicBezTo>
                  <a:pt x="285790" y="54831"/>
                  <a:pt x="287742" y="56800"/>
                  <a:pt x="291645" y="57784"/>
                </a:cubicBezTo>
                <a:cubicBezTo>
                  <a:pt x="295549" y="58768"/>
                  <a:pt x="299453" y="55815"/>
                  <a:pt x="301404" y="54831"/>
                </a:cubicBezTo>
                <a:cubicBezTo>
                  <a:pt x="305307" y="51878"/>
                  <a:pt x="308235" y="46956"/>
                  <a:pt x="309210" y="41050"/>
                </a:cubicBezTo>
                <a:cubicBezTo>
                  <a:pt x="311162" y="31206"/>
                  <a:pt x="307259" y="20379"/>
                  <a:pt x="299453" y="19394"/>
                </a:cubicBezTo>
                <a:close/>
                <a:moveTo>
                  <a:pt x="349014" y="18390"/>
                </a:moveTo>
                <a:cubicBezTo>
                  <a:pt x="343120" y="21350"/>
                  <a:pt x="338207" y="26282"/>
                  <a:pt x="336242" y="32201"/>
                </a:cubicBezTo>
                <a:cubicBezTo>
                  <a:pt x="331329" y="43051"/>
                  <a:pt x="335259" y="54889"/>
                  <a:pt x="342137" y="58834"/>
                </a:cubicBezTo>
                <a:cubicBezTo>
                  <a:pt x="349997" y="61794"/>
                  <a:pt x="360804" y="54889"/>
                  <a:pt x="364734" y="44038"/>
                </a:cubicBezTo>
                <a:cubicBezTo>
                  <a:pt x="369647" y="33187"/>
                  <a:pt x="366700" y="21350"/>
                  <a:pt x="357857" y="18390"/>
                </a:cubicBezTo>
                <a:cubicBezTo>
                  <a:pt x="354909" y="16417"/>
                  <a:pt x="350979" y="17404"/>
                  <a:pt x="349014" y="18390"/>
                </a:cubicBezTo>
                <a:close/>
                <a:moveTo>
                  <a:pt x="303285" y="2227"/>
                </a:moveTo>
                <a:cubicBezTo>
                  <a:pt x="312180" y="4207"/>
                  <a:pt x="319099" y="10148"/>
                  <a:pt x="323053" y="19057"/>
                </a:cubicBezTo>
                <a:cubicBezTo>
                  <a:pt x="327995" y="11137"/>
                  <a:pt x="333925" y="6187"/>
                  <a:pt x="341832" y="2227"/>
                </a:cubicBezTo>
                <a:cubicBezTo>
                  <a:pt x="348751" y="-743"/>
                  <a:pt x="357646" y="-743"/>
                  <a:pt x="364565" y="2227"/>
                </a:cubicBezTo>
                <a:cubicBezTo>
                  <a:pt x="374449" y="6187"/>
                  <a:pt x="381368" y="15098"/>
                  <a:pt x="383345" y="26978"/>
                </a:cubicBezTo>
                <a:cubicBezTo>
                  <a:pt x="388286" y="22027"/>
                  <a:pt x="393229" y="18068"/>
                  <a:pt x="399159" y="16088"/>
                </a:cubicBezTo>
                <a:cubicBezTo>
                  <a:pt x="408055" y="13118"/>
                  <a:pt x="416950" y="13118"/>
                  <a:pt x="424857" y="17077"/>
                </a:cubicBezTo>
                <a:cubicBezTo>
                  <a:pt x="439683" y="24008"/>
                  <a:pt x="446601" y="40838"/>
                  <a:pt x="443636" y="58659"/>
                </a:cubicBezTo>
                <a:cubicBezTo>
                  <a:pt x="449566" y="54698"/>
                  <a:pt x="456486" y="50738"/>
                  <a:pt x="463404" y="49748"/>
                </a:cubicBezTo>
                <a:cubicBezTo>
                  <a:pt x="476253" y="47768"/>
                  <a:pt x="488114" y="49748"/>
                  <a:pt x="497010" y="57668"/>
                </a:cubicBezTo>
                <a:cubicBezTo>
                  <a:pt x="512824" y="71529"/>
                  <a:pt x="513812" y="98259"/>
                  <a:pt x="499975" y="119050"/>
                </a:cubicBezTo>
                <a:cubicBezTo>
                  <a:pt x="523696" y="114100"/>
                  <a:pt x="546429" y="122020"/>
                  <a:pt x="556313" y="140830"/>
                </a:cubicBezTo>
                <a:cubicBezTo>
                  <a:pt x="561255" y="150730"/>
                  <a:pt x="562243" y="162611"/>
                  <a:pt x="558290" y="173501"/>
                </a:cubicBezTo>
                <a:cubicBezTo>
                  <a:pt x="554336" y="188351"/>
                  <a:pt x="542476" y="201222"/>
                  <a:pt x="527650" y="209142"/>
                </a:cubicBezTo>
                <a:cubicBezTo>
                  <a:pt x="517766" y="214092"/>
                  <a:pt x="506893" y="216072"/>
                  <a:pt x="497998" y="216072"/>
                </a:cubicBezTo>
                <a:cubicBezTo>
                  <a:pt x="479218" y="216072"/>
                  <a:pt x="463404" y="208152"/>
                  <a:pt x="455497" y="193301"/>
                </a:cubicBezTo>
                <a:cubicBezTo>
                  <a:pt x="447590" y="177461"/>
                  <a:pt x="450555" y="158651"/>
                  <a:pt x="461427" y="143801"/>
                </a:cubicBezTo>
                <a:cubicBezTo>
                  <a:pt x="459451" y="143801"/>
                  <a:pt x="457474" y="144790"/>
                  <a:pt x="455497" y="144790"/>
                </a:cubicBezTo>
                <a:cubicBezTo>
                  <a:pt x="446601" y="144790"/>
                  <a:pt x="437706" y="141820"/>
                  <a:pt x="430787" y="135880"/>
                </a:cubicBezTo>
                <a:cubicBezTo>
                  <a:pt x="418926" y="125980"/>
                  <a:pt x="414973" y="109149"/>
                  <a:pt x="418926" y="93309"/>
                </a:cubicBezTo>
                <a:cubicBezTo>
                  <a:pt x="412996" y="96279"/>
                  <a:pt x="407066" y="98259"/>
                  <a:pt x="401136" y="98259"/>
                </a:cubicBezTo>
                <a:cubicBezTo>
                  <a:pt x="396194" y="98259"/>
                  <a:pt x="392240" y="97269"/>
                  <a:pt x="388286" y="95289"/>
                </a:cubicBezTo>
                <a:cubicBezTo>
                  <a:pt x="377415" y="89349"/>
                  <a:pt x="370495" y="79449"/>
                  <a:pt x="369507" y="66579"/>
                </a:cubicBezTo>
                <a:cubicBezTo>
                  <a:pt x="362589" y="72519"/>
                  <a:pt x="354681" y="76479"/>
                  <a:pt x="345786" y="76479"/>
                </a:cubicBezTo>
                <a:cubicBezTo>
                  <a:pt x="342820" y="76479"/>
                  <a:pt x="338867" y="75489"/>
                  <a:pt x="335902" y="74499"/>
                </a:cubicBezTo>
                <a:cubicBezTo>
                  <a:pt x="328983" y="71529"/>
                  <a:pt x="323053" y="65588"/>
                  <a:pt x="320088" y="58659"/>
                </a:cubicBezTo>
                <a:cubicBezTo>
                  <a:pt x="318111" y="62618"/>
                  <a:pt x="315145" y="65588"/>
                  <a:pt x="312180" y="67569"/>
                </a:cubicBezTo>
                <a:cubicBezTo>
                  <a:pt x="306250" y="72519"/>
                  <a:pt x="300320" y="75489"/>
                  <a:pt x="293401" y="75489"/>
                </a:cubicBezTo>
                <a:cubicBezTo>
                  <a:pt x="291424" y="75489"/>
                  <a:pt x="289448" y="74499"/>
                  <a:pt x="287471" y="74499"/>
                </a:cubicBezTo>
                <a:cubicBezTo>
                  <a:pt x="280552" y="72519"/>
                  <a:pt x="273634" y="68559"/>
                  <a:pt x="269680" y="61629"/>
                </a:cubicBezTo>
                <a:cubicBezTo>
                  <a:pt x="264738" y="52718"/>
                  <a:pt x="262761" y="41828"/>
                  <a:pt x="264738" y="31928"/>
                </a:cubicBezTo>
                <a:cubicBezTo>
                  <a:pt x="268691" y="12127"/>
                  <a:pt x="286483" y="-1733"/>
                  <a:pt x="303285" y="22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3" name="Freeform: Shape 382">
            <a:extLst>
              <a:ext uri="{FF2B5EF4-FFF2-40B4-BE49-F238E27FC236}">
                <a16:creationId xmlns:a16="http://schemas.microsoft.com/office/drawing/2014/main" id="{A1EB93AE-5066-47D7-BDBB-FA71CF396841}"/>
              </a:ext>
            </a:extLst>
          </p:cNvPr>
          <p:cNvSpPr>
            <a:spLocks/>
          </p:cNvSpPr>
          <p:nvPr/>
        </p:nvSpPr>
        <p:spPr bwMode="auto">
          <a:xfrm>
            <a:off x="6702207" y="4394450"/>
            <a:ext cx="667254" cy="412418"/>
          </a:xfrm>
          <a:custGeom>
            <a:avLst/>
            <a:gdLst>
              <a:gd name="connsiteX0" fmla="*/ 326283 w 667254"/>
              <a:gd name="connsiteY0" fmla="*/ 94669 h 412418"/>
              <a:gd name="connsiteX1" fmla="*/ 249245 w 667254"/>
              <a:gd name="connsiteY1" fmla="*/ 152179 h 412418"/>
              <a:gd name="connsiteX2" fmla="*/ 336160 w 667254"/>
              <a:gd name="connsiteY2" fmla="*/ 126399 h 412418"/>
              <a:gd name="connsiteX3" fmla="*/ 346037 w 667254"/>
              <a:gd name="connsiteY3" fmla="*/ 133339 h 412418"/>
              <a:gd name="connsiteX4" fmla="*/ 339123 w 667254"/>
              <a:gd name="connsiteY4" fmla="*/ 143255 h 412418"/>
              <a:gd name="connsiteX5" fmla="*/ 246281 w 667254"/>
              <a:gd name="connsiteY5" fmla="*/ 173002 h 412418"/>
              <a:gd name="connsiteX6" fmla="*/ 344061 w 667254"/>
              <a:gd name="connsiteY6" fmla="*/ 201756 h 412418"/>
              <a:gd name="connsiteX7" fmla="*/ 438878 w 667254"/>
              <a:gd name="connsiteY7" fmla="*/ 135322 h 412418"/>
              <a:gd name="connsiteX8" fmla="*/ 326283 w 667254"/>
              <a:gd name="connsiteY8" fmla="*/ 94669 h 412418"/>
              <a:gd name="connsiteX9" fmla="*/ 349500 w 667254"/>
              <a:gd name="connsiteY9" fmla="*/ 76969 h 412418"/>
              <a:gd name="connsiteX10" fmla="*/ 456093 w 667254"/>
              <a:gd name="connsiteY10" fmla="*/ 127279 h 412418"/>
              <a:gd name="connsiteX11" fmla="*/ 458073 w 667254"/>
              <a:gd name="connsiteY11" fmla="*/ 137230 h 412418"/>
              <a:gd name="connsiteX12" fmla="*/ 346185 w 667254"/>
              <a:gd name="connsiteY12" fmla="*/ 218828 h 412418"/>
              <a:gd name="connsiteX13" fmla="*/ 329352 w 667254"/>
              <a:gd name="connsiteY13" fmla="*/ 219822 h 412418"/>
              <a:gd name="connsiteX14" fmla="*/ 234297 w 667254"/>
              <a:gd name="connsiteY14" fmla="*/ 185989 h 412418"/>
              <a:gd name="connsiteX15" fmla="*/ 230337 w 667254"/>
              <a:gd name="connsiteY15" fmla="*/ 181014 h 412418"/>
              <a:gd name="connsiteX16" fmla="*/ 201623 w 667254"/>
              <a:gd name="connsiteY16" fmla="*/ 201911 h 412418"/>
              <a:gd name="connsiteX17" fmla="*/ 195681 w 667254"/>
              <a:gd name="connsiteY17" fmla="*/ 204896 h 412418"/>
              <a:gd name="connsiteX18" fmla="*/ 188751 w 667254"/>
              <a:gd name="connsiteY18" fmla="*/ 201911 h 412418"/>
              <a:gd name="connsiteX19" fmla="*/ 189740 w 667254"/>
              <a:gd name="connsiteY19" fmla="*/ 189970 h 412418"/>
              <a:gd name="connsiteX20" fmla="*/ 227366 w 667254"/>
              <a:gd name="connsiteY20" fmla="*/ 163102 h 412418"/>
              <a:gd name="connsiteX21" fmla="*/ 323411 w 667254"/>
              <a:gd name="connsiteY21" fmla="*/ 77525 h 412418"/>
              <a:gd name="connsiteX22" fmla="*/ 349500 w 667254"/>
              <a:gd name="connsiteY22" fmla="*/ 76969 h 412418"/>
              <a:gd name="connsiteX23" fmla="*/ 238019 w 667254"/>
              <a:gd name="connsiteY23" fmla="*/ 16134 h 412418"/>
              <a:gd name="connsiteX24" fmla="*/ 101470 w 667254"/>
              <a:gd name="connsiteY24" fmla="*/ 107216 h 412418"/>
              <a:gd name="connsiteX25" fmla="*/ 101470 w 667254"/>
              <a:gd name="connsiteY25" fmla="*/ 108206 h 412418"/>
              <a:gd name="connsiteX26" fmla="*/ 31217 w 667254"/>
              <a:gd name="connsiteY26" fmla="*/ 166618 h 412418"/>
              <a:gd name="connsiteX27" fmla="*/ 16375 w 667254"/>
              <a:gd name="connsiteY27" fmla="*/ 178498 h 412418"/>
              <a:gd name="connsiteX28" fmla="*/ 52986 w 667254"/>
              <a:gd name="connsiteY28" fmla="*/ 202258 h 412418"/>
              <a:gd name="connsiteX29" fmla="*/ 95534 w 667254"/>
              <a:gd name="connsiteY29" fmla="*/ 182458 h 412418"/>
              <a:gd name="connsiteX30" fmla="*/ 97512 w 667254"/>
              <a:gd name="connsiteY30" fmla="*/ 180478 h 412418"/>
              <a:gd name="connsiteX31" fmla="*/ 107407 w 667254"/>
              <a:gd name="connsiteY31" fmla="*/ 179488 h 412418"/>
              <a:gd name="connsiteX32" fmla="*/ 111365 w 667254"/>
              <a:gd name="connsiteY32" fmla="*/ 189388 h 412418"/>
              <a:gd name="connsiteX33" fmla="*/ 74754 w 667254"/>
              <a:gd name="connsiteY33" fmla="*/ 321061 h 412418"/>
              <a:gd name="connsiteX34" fmla="*/ 77723 w 667254"/>
              <a:gd name="connsiteY34" fmla="*/ 336901 h 412418"/>
              <a:gd name="connsiteX35" fmla="*/ 91575 w 667254"/>
              <a:gd name="connsiteY35" fmla="*/ 347791 h 412418"/>
              <a:gd name="connsiteX36" fmla="*/ 97512 w 667254"/>
              <a:gd name="connsiteY36" fmla="*/ 348782 h 412418"/>
              <a:gd name="connsiteX37" fmla="*/ 118292 w 667254"/>
              <a:gd name="connsiteY37" fmla="*/ 332941 h 412418"/>
              <a:gd name="connsiteX38" fmla="*/ 149955 w 667254"/>
              <a:gd name="connsiteY38" fmla="*/ 220079 h 412418"/>
              <a:gd name="connsiteX39" fmla="*/ 155892 w 667254"/>
              <a:gd name="connsiteY39" fmla="*/ 214139 h 412418"/>
              <a:gd name="connsiteX40" fmla="*/ 163807 w 667254"/>
              <a:gd name="connsiteY40" fmla="*/ 215129 h 412418"/>
              <a:gd name="connsiteX41" fmla="*/ 166776 w 667254"/>
              <a:gd name="connsiteY41" fmla="*/ 225029 h 412418"/>
              <a:gd name="connsiteX42" fmla="*/ 129176 w 667254"/>
              <a:gd name="connsiteY42" fmla="*/ 361652 h 412418"/>
              <a:gd name="connsiteX43" fmla="*/ 145008 w 667254"/>
              <a:gd name="connsiteY43" fmla="*/ 388382 h 412418"/>
              <a:gd name="connsiteX44" fmla="*/ 172713 w 667254"/>
              <a:gd name="connsiteY44" fmla="*/ 373532 h 412418"/>
              <a:gd name="connsiteX45" fmla="*/ 208334 w 667254"/>
              <a:gd name="connsiteY45" fmla="*/ 246810 h 412418"/>
              <a:gd name="connsiteX46" fmla="*/ 218229 w 667254"/>
              <a:gd name="connsiteY46" fmla="*/ 240869 h 412418"/>
              <a:gd name="connsiteX47" fmla="*/ 224166 w 667254"/>
              <a:gd name="connsiteY47" fmla="*/ 244829 h 412418"/>
              <a:gd name="connsiteX48" fmla="*/ 225155 w 667254"/>
              <a:gd name="connsiteY48" fmla="*/ 251760 h 412418"/>
              <a:gd name="connsiteX49" fmla="*/ 193492 w 667254"/>
              <a:gd name="connsiteY49" fmla="*/ 367592 h 412418"/>
              <a:gd name="connsiteX50" fmla="*/ 195471 w 667254"/>
              <a:gd name="connsiteY50" fmla="*/ 383432 h 412418"/>
              <a:gd name="connsiteX51" fmla="*/ 209323 w 667254"/>
              <a:gd name="connsiteY51" fmla="*/ 394322 h 412418"/>
              <a:gd name="connsiteX52" fmla="*/ 237029 w 667254"/>
              <a:gd name="connsiteY52" fmla="*/ 379472 h 412418"/>
              <a:gd name="connsiteX53" fmla="*/ 272650 w 667254"/>
              <a:gd name="connsiteY53" fmla="*/ 249779 h 412418"/>
              <a:gd name="connsiteX54" fmla="*/ 279577 w 667254"/>
              <a:gd name="connsiteY54" fmla="*/ 242849 h 412418"/>
              <a:gd name="connsiteX55" fmla="*/ 287493 w 667254"/>
              <a:gd name="connsiteY55" fmla="*/ 245819 h 412418"/>
              <a:gd name="connsiteX56" fmla="*/ 289472 w 667254"/>
              <a:gd name="connsiteY56" fmla="*/ 253740 h 412418"/>
              <a:gd name="connsiteX57" fmla="*/ 264734 w 667254"/>
              <a:gd name="connsiteY57" fmla="*/ 345811 h 412418"/>
              <a:gd name="connsiteX58" fmla="*/ 266714 w 667254"/>
              <a:gd name="connsiteY58" fmla="*/ 359672 h 412418"/>
              <a:gd name="connsiteX59" fmla="*/ 278587 w 667254"/>
              <a:gd name="connsiteY59" fmla="*/ 369572 h 412418"/>
              <a:gd name="connsiteX60" fmla="*/ 304314 w 667254"/>
              <a:gd name="connsiteY60" fmla="*/ 356702 h 412418"/>
              <a:gd name="connsiteX61" fmla="*/ 325093 w 667254"/>
              <a:gd name="connsiteY61" fmla="*/ 280470 h 412418"/>
              <a:gd name="connsiteX62" fmla="*/ 333009 w 667254"/>
              <a:gd name="connsiteY62" fmla="*/ 274530 h 412418"/>
              <a:gd name="connsiteX63" fmla="*/ 341914 w 667254"/>
              <a:gd name="connsiteY63" fmla="*/ 280470 h 412418"/>
              <a:gd name="connsiteX64" fmla="*/ 362693 w 667254"/>
              <a:gd name="connsiteY64" fmla="*/ 356702 h 412418"/>
              <a:gd name="connsiteX65" fmla="*/ 387430 w 667254"/>
              <a:gd name="connsiteY65" fmla="*/ 369572 h 412418"/>
              <a:gd name="connsiteX66" fmla="*/ 400293 w 667254"/>
              <a:gd name="connsiteY66" fmla="*/ 360662 h 412418"/>
              <a:gd name="connsiteX67" fmla="*/ 402272 w 667254"/>
              <a:gd name="connsiteY67" fmla="*/ 345811 h 412418"/>
              <a:gd name="connsiteX68" fmla="*/ 376546 w 667254"/>
              <a:gd name="connsiteY68" fmla="*/ 253740 h 412418"/>
              <a:gd name="connsiteX69" fmla="*/ 378525 w 667254"/>
              <a:gd name="connsiteY69" fmla="*/ 245819 h 412418"/>
              <a:gd name="connsiteX70" fmla="*/ 385451 w 667254"/>
              <a:gd name="connsiteY70" fmla="*/ 242849 h 412418"/>
              <a:gd name="connsiteX71" fmla="*/ 387430 w 667254"/>
              <a:gd name="connsiteY71" fmla="*/ 242849 h 412418"/>
              <a:gd name="connsiteX72" fmla="*/ 394357 w 667254"/>
              <a:gd name="connsiteY72" fmla="*/ 249779 h 412418"/>
              <a:gd name="connsiteX73" fmla="*/ 429978 w 667254"/>
              <a:gd name="connsiteY73" fmla="*/ 379472 h 412418"/>
              <a:gd name="connsiteX74" fmla="*/ 457683 w 667254"/>
              <a:gd name="connsiteY74" fmla="*/ 394322 h 412418"/>
              <a:gd name="connsiteX75" fmla="*/ 471536 w 667254"/>
              <a:gd name="connsiteY75" fmla="*/ 383432 h 412418"/>
              <a:gd name="connsiteX76" fmla="*/ 473515 w 667254"/>
              <a:gd name="connsiteY76" fmla="*/ 367592 h 412418"/>
              <a:gd name="connsiteX77" fmla="*/ 441851 w 667254"/>
              <a:gd name="connsiteY77" fmla="*/ 251760 h 412418"/>
              <a:gd name="connsiteX78" fmla="*/ 442841 w 667254"/>
              <a:gd name="connsiteY78" fmla="*/ 244829 h 412418"/>
              <a:gd name="connsiteX79" fmla="*/ 447789 w 667254"/>
              <a:gd name="connsiteY79" fmla="*/ 240869 h 412418"/>
              <a:gd name="connsiteX80" fmla="*/ 448778 w 667254"/>
              <a:gd name="connsiteY80" fmla="*/ 240869 h 412418"/>
              <a:gd name="connsiteX81" fmla="*/ 458672 w 667254"/>
              <a:gd name="connsiteY81" fmla="*/ 246810 h 412418"/>
              <a:gd name="connsiteX82" fmla="*/ 494294 w 667254"/>
              <a:gd name="connsiteY82" fmla="*/ 373532 h 412418"/>
              <a:gd name="connsiteX83" fmla="*/ 521999 w 667254"/>
              <a:gd name="connsiteY83" fmla="*/ 388382 h 412418"/>
              <a:gd name="connsiteX84" fmla="*/ 537831 w 667254"/>
              <a:gd name="connsiteY84" fmla="*/ 361652 h 412418"/>
              <a:gd name="connsiteX85" fmla="*/ 500231 w 667254"/>
              <a:gd name="connsiteY85" fmla="*/ 225029 h 412418"/>
              <a:gd name="connsiteX86" fmla="*/ 503200 w 667254"/>
              <a:gd name="connsiteY86" fmla="*/ 215129 h 412418"/>
              <a:gd name="connsiteX87" fmla="*/ 511115 w 667254"/>
              <a:gd name="connsiteY87" fmla="*/ 214139 h 412418"/>
              <a:gd name="connsiteX88" fmla="*/ 517052 w 667254"/>
              <a:gd name="connsiteY88" fmla="*/ 220079 h 412418"/>
              <a:gd name="connsiteX89" fmla="*/ 547726 w 667254"/>
              <a:gd name="connsiteY89" fmla="*/ 332941 h 412418"/>
              <a:gd name="connsiteX90" fmla="*/ 569494 w 667254"/>
              <a:gd name="connsiteY90" fmla="*/ 348782 h 412418"/>
              <a:gd name="connsiteX91" fmla="*/ 575432 w 667254"/>
              <a:gd name="connsiteY91" fmla="*/ 347791 h 412418"/>
              <a:gd name="connsiteX92" fmla="*/ 589284 w 667254"/>
              <a:gd name="connsiteY92" fmla="*/ 336901 h 412418"/>
              <a:gd name="connsiteX93" fmla="*/ 592253 w 667254"/>
              <a:gd name="connsiteY93" fmla="*/ 321061 h 412418"/>
              <a:gd name="connsiteX94" fmla="*/ 555642 w 667254"/>
              <a:gd name="connsiteY94" fmla="*/ 189388 h 412418"/>
              <a:gd name="connsiteX95" fmla="*/ 559600 w 667254"/>
              <a:gd name="connsiteY95" fmla="*/ 179488 h 412418"/>
              <a:gd name="connsiteX96" fmla="*/ 569494 w 667254"/>
              <a:gd name="connsiteY96" fmla="*/ 180478 h 412418"/>
              <a:gd name="connsiteX97" fmla="*/ 571474 w 667254"/>
              <a:gd name="connsiteY97" fmla="*/ 182458 h 412418"/>
              <a:gd name="connsiteX98" fmla="*/ 614021 w 667254"/>
              <a:gd name="connsiteY98" fmla="*/ 202258 h 412418"/>
              <a:gd name="connsiteX99" fmla="*/ 649642 w 667254"/>
              <a:gd name="connsiteY99" fmla="*/ 178498 h 412418"/>
              <a:gd name="connsiteX100" fmla="*/ 635789 w 667254"/>
              <a:gd name="connsiteY100" fmla="*/ 166618 h 412418"/>
              <a:gd name="connsiteX101" fmla="*/ 565537 w 667254"/>
              <a:gd name="connsiteY101" fmla="*/ 108206 h 412418"/>
              <a:gd name="connsiteX102" fmla="*/ 565537 w 667254"/>
              <a:gd name="connsiteY102" fmla="*/ 107216 h 412418"/>
              <a:gd name="connsiteX103" fmla="*/ 428988 w 667254"/>
              <a:gd name="connsiteY103" fmla="*/ 16134 h 412418"/>
              <a:gd name="connsiteX104" fmla="*/ 398315 w 667254"/>
              <a:gd name="connsiteY104" fmla="*/ 20094 h 412418"/>
              <a:gd name="connsiteX105" fmla="*/ 338946 w 667254"/>
              <a:gd name="connsiteY105" fmla="*/ 52765 h 412418"/>
              <a:gd name="connsiteX106" fmla="*/ 327072 w 667254"/>
              <a:gd name="connsiteY106" fmla="*/ 52765 h 412418"/>
              <a:gd name="connsiteX107" fmla="*/ 268692 w 667254"/>
              <a:gd name="connsiteY107" fmla="*/ 20094 h 412418"/>
              <a:gd name="connsiteX108" fmla="*/ 238019 w 667254"/>
              <a:gd name="connsiteY108" fmla="*/ 16134 h 412418"/>
              <a:gd name="connsiteX109" fmla="*/ 238564 w 667254"/>
              <a:gd name="connsiteY109" fmla="*/ 0 h 412418"/>
              <a:gd name="connsiteX110" fmla="*/ 274170 w 667254"/>
              <a:gd name="connsiteY110" fmla="*/ 3956 h 412418"/>
              <a:gd name="connsiteX111" fmla="*/ 333513 w 667254"/>
              <a:gd name="connsiteY111" fmla="*/ 35605 h 412418"/>
              <a:gd name="connsiteX112" fmla="*/ 393845 w 667254"/>
              <a:gd name="connsiteY112" fmla="*/ 3956 h 412418"/>
              <a:gd name="connsiteX113" fmla="*/ 429451 w 667254"/>
              <a:gd name="connsiteY113" fmla="*/ 0 h 412418"/>
              <a:gd name="connsiteX114" fmla="*/ 579786 w 667254"/>
              <a:gd name="connsiteY114" fmla="*/ 97913 h 412418"/>
              <a:gd name="connsiteX115" fmla="*/ 644075 w 667254"/>
              <a:gd name="connsiteY115" fmla="*/ 152308 h 412418"/>
              <a:gd name="connsiteX116" fmla="*/ 666823 w 667254"/>
              <a:gd name="connsiteY116" fmla="*/ 181979 h 412418"/>
              <a:gd name="connsiteX117" fmla="*/ 614403 w 667254"/>
              <a:gd name="connsiteY117" fmla="*/ 220550 h 412418"/>
              <a:gd name="connsiteX118" fmla="*/ 579786 w 667254"/>
              <a:gd name="connsiteY118" fmla="*/ 210660 h 412418"/>
              <a:gd name="connsiteX119" fmla="*/ 608469 w 667254"/>
              <a:gd name="connsiteY119" fmla="*/ 316484 h 412418"/>
              <a:gd name="connsiteX120" fmla="*/ 604513 w 667254"/>
              <a:gd name="connsiteY120" fmla="*/ 346154 h 412418"/>
              <a:gd name="connsiteX121" fmla="*/ 580775 w 667254"/>
              <a:gd name="connsiteY121" fmla="*/ 363957 h 412418"/>
              <a:gd name="connsiteX122" fmla="*/ 556050 w 667254"/>
              <a:gd name="connsiteY122" fmla="*/ 362968 h 412418"/>
              <a:gd name="connsiteX123" fmla="*/ 526378 w 667254"/>
              <a:gd name="connsiteY123" fmla="*/ 405495 h 412418"/>
              <a:gd name="connsiteX124" fmla="*/ 485827 w 667254"/>
              <a:gd name="connsiteY124" fmla="*/ 393627 h 412418"/>
              <a:gd name="connsiteX125" fmla="*/ 463079 w 667254"/>
              <a:gd name="connsiteY125" fmla="*/ 410440 h 412418"/>
              <a:gd name="connsiteX126" fmla="*/ 452199 w 667254"/>
              <a:gd name="connsiteY126" fmla="*/ 412418 h 412418"/>
              <a:gd name="connsiteX127" fmla="*/ 413626 w 667254"/>
              <a:gd name="connsiteY127" fmla="*/ 384726 h 412418"/>
              <a:gd name="connsiteX128" fmla="*/ 411648 w 667254"/>
              <a:gd name="connsiteY128" fmla="*/ 374836 h 412418"/>
              <a:gd name="connsiteX129" fmla="*/ 392856 w 667254"/>
              <a:gd name="connsiteY129" fmla="*/ 386704 h 412418"/>
              <a:gd name="connsiteX130" fmla="*/ 382965 w 667254"/>
              <a:gd name="connsiteY130" fmla="*/ 387693 h 412418"/>
              <a:gd name="connsiteX131" fmla="*/ 346370 w 667254"/>
              <a:gd name="connsiteY131" fmla="*/ 361979 h 412418"/>
              <a:gd name="connsiteX132" fmla="*/ 333513 w 667254"/>
              <a:gd name="connsiteY132" fmla="*/ 315495 h 412418"/>
              <a:gd name="connsiteX133" fmla="*/ 320656 w 667254"/>
              <a:gd name="connsiteY133" fmla="*/ 361979 h 412418"/>
              <a:gd name="connsiteX134" fmla="*/ 285050 w 667254"/>
              <a:gd name="connsiteY134" fmla="*/ 387693 h 412418"/>
              <a:gd name="connsiteX135" fmla="*/ 275159 w 667254"/>
              <a:gd name="connsiteY135" fmla="*/ 386704 h 412418"/>
              <a:gd name="connsiteX136" fmla="*/ 256367 w 667254"/>
              <a:gd name="connsiteY136" fmla="*/ 374836 h 412418"/>
              <a:gd name="connsiteX137" fmla="*/ 253400 w 667254"/>
              <a:gd name="connsiteY137" fmla="*/ 384726 h 412418"/>
              <a:gd name="connsiteX138" fmla="*/ 215816 w 667254"/>
              <a:gd name="connsiteY138" fmla="*/ 412418 h 412418"/>
              <a:gd name="connsiteX139" fmla="*/ 204936 w 667254"/>
              <a:gd name="connsiteY139" fmla="*/ 410440 h 412418"/>
              <a:gd name="connsiteX140" fmla="*/ 181199 w 667254"/>
              <a:gd name="connsiteY140" fmla="*/ 393627 h 412418"/>
              <a:gd name="connsiteX141" fmla="*/ 141637 w 667254"/>
              <a:gd name="connsiteY141" fmla="*/ 405495 h 412418"/>
              <a:gd name="connsiteX142" fmla="*/ 111965 w 667254"/>
              <a:gd name="connsiteY142" fmla="*/ 362968 h 412418"/>
              <a:gd name="connsiteX143" fmla="*/ 87240 w 667254"/>
              <a:gd name="connsiteY143" fmla="*/ 363957 h 412418"/>
              <a:gd name="connsiteX144" fmla="*/ 63502 w 667254"/>
              <a:gd name="connsiteY144" fmla="*/ 346154 h 412418"/>
              <a:gd name="connsiteX145" fmla="*/ 59546 w 667254"/>
              <a:gd name="connsiteY145" fmla="*/ 316484 h 412418"/>
              <a:gd name="connsiteX146" fmla="*/ 88229 w 667254"/>
              <a:gd name="connsiteY146" fmla="*/ 210660 h 412418"/>
              <a:gd name="connsiteX147" fmla="*/ 53612 w 667254"/>
              <a:gd name="connsiteY147" fmla="*/ 220550 h 412418"/>
              <a:gd name="connsiteX148" fmla="*/ 203 w 667254"/>
              <a:gd name="connsiteY148" fmla="*/ 181979 h 412418"/>
              <a:gd name="connsiteX149" fmla="*/ 23940 w 667254"/>
              <a:gd name="connsiteY149" fmla="*/ 152308 h 412418"/>
              <a:gd name="connsiteX150" fmla="*/ 88229 w 667254"/>
              <a:gd name="connsiteY150" fmla="*/ 97913 h 412418"/>
              <a:gd name="connsiteX151" fmla="*/ 238564 w 667254"/>
              <a:gd name="connsiteY151" fmla="*/ 0 h 41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667254" h="412418">
                <a:moveTo>
                  <a:pt x="326283" y="94669"/>
                </a:moveTo>
                <a:cubicBezTo>
                  <a:pt x="280850" y="100618"/>
                  <a:pt x="259121" y="129373"/>
                  <a:pt x="249245" y="152179"/>
                </a:cubicBezTo>
                <a:cubicBezTo>
                  <a:pt x="271961" y="142264"/>
                  <a:pt x="300604" y="132348"/>
                  <a:pt x="336160" y="126399"/>
                </a:cubicBezTo>
                <a:cubicBezTo>
                  <a:pt x="341098" y="125407"/>
                  <a:pt x="345049" y="128382"/>
                  <a:pt x="346037" y="133339"/>
                </a:cubicBezTo>
                <a:cubicBezTo>
                  <a:pt x="347024" y="138297"/>
                  <a:pt x="344061" y="142264"/>
                  <a:pt x="339123" y="143255"/>
                </a:cubicBezTo>
                <a:cubicBezTo>
                  <a:pt x="299616" y="150196"/>
                  <a:pt x="268010" y="162094"/>
                  <a:pt x="246281" y="173002"/>
                </a:cubicBezTo>
                <a:cubicBezTo>
                  <a:pt x="265047" y="186883"/>
                  <a:pt x="302579" y="206714"/>
                  <a:pt x="344061" y="201756"/>
                </a:cubicBezTo>
                <a:cubicBezTo>
                  <a:pt x="394433" y="194816"/>
                  <a:pt x="428014" y="151187"/>
                  <a:pt x="438878" y="135322"/>
                </a:cubicBezTo>
                <a:cubicBezTo>
                  <a:pt x="423075" y="122433"/>
                  <a:pt x="376655" y="87728"/>
                  <a:pt x="326283" y="94669"/>
                </a:cubicBezTo>
                <a:close/>
                <a:moveTo>
                  <a:pt x="349500" y="76969"/>
                </a:moveTo>
                <a:cubicBezTo>
                  <a:pt x="408658" y="81677"/>
                  <a:pt x="454360" y="124667"/>
                  <a:pt x="456093" y="127279"/>
                </a:cubicBezTo>
                <a:cubicBezTo>
                  <a:pt x="459063" y="129270"/>
                  <a:pt x="460053" y="134245"/>
                  <a:pt x="458073" y="137230"/>
                </a:cubicBezTo>
                <a:cubicBezTo>
                  <a:pt x="456093" y="140215"/>
                  <a:pt x="416486" y="209871"/>
                  <a:pt x="346185" y="218828"/>
                </a:cubicBezTo>
                <a:cubicBezTo>
                  <a:pt x="340244" y="219822"/>
                  <a:pt x="335294" y="219822"/>
                  <a:pt x="329352" y="219822"/>
                </a:cubicBezTo>
                <a:cubicBezTo>
                  <a:pt x="287766" y="219822"/>
                  <a:pt x="252121" y="198925"/>
                  <a:pt x="234297" y="185989"/>
                </a:cubicBezTo>
                <a:cubicBezTo>
                  <a:pt x="232317" y="183999"/>
                  <a:pt x="231327" y="183004"/>
                  <a:pt x="230337" y="181014"/>
                </a:cubicBezTo>
                <a:cubicBezTo>
                  <a:pt x="211524" y="192955"/>
                  <a:pt x="201623" y="201911"/>
                  <a:pt x="201623" y="201911"/>
                </a:cubicBezTo>
                <a:cubicBezTo>
                  <a:pt x="199642" y="203901"/>
                  <a:pt x="197662" y="204896"/>
                  <a:pt x="195681" y="204896"/>
                </a:cubicBezTo>
                <a:cubicBezTo>
                  <a:pt x="192711" y="204896"/>
                  <a:pt x="190731" y="203901"/>
                  <a:pt x="188751" y="201911"/>
                </a:cubicBezTo>
                <a:cubicBezTo>
                  <a:pt x="185780" y="198925"/>
                  <a:pt x="185780" y="192955"/>
                  <a:pt x="189740" y="189970"/>
                </a:cubicBezTo>
                <a:cubicBezTo>
                  <a:pt x="189740" y="188974"/>
                  <a:pt x="202612" y="177034"/>
                  <a:pt x="227366" y="163102"/>
                </a:cubicBezTo>
                <a:cubicBezTo>
                  <a:pt x="240238" y="114343"/>
                  <a:pt x="274894" y="83495"/>
                  <a:pt x="323411" y="77525"/>
                </a:cubicBezTo>
                <a:cubicBezTo>
                  <a:pt x="332323" y="76405"/>
                  <a:pt x="341049" y="76297"/>
                  <a:pt x="349500" y="76969"/>
                </a:cubicBezTo>
                <a:close/>
                <a:moveTo>
                  <a:pt x="238019" y="16134"/>
                </a:moveTo>
                <a:cubicBezTo>
                  <a:pt x="157871" y="16134"/>
                  <a:pt x="104439" y="103256"/>
                  <a:pt x="101470" y="107216"/>
                </a:cubicBezTo>
                <a:cubicBezTo>
                  <a:pt x="101470" y="107216"/>
                  <a:pt x="101470" y="108206"/>
                  <a:pt x="101470" y="108206"/>
                </a:cubicBezTo>
                <a:cubicBezTo>
                  <a:pt x="73765" y="142857"/>
                  <a:pt x="47049" y="157707"/>
                  <a:pt x="31217" y="166618"/>
                </a:cubicBezTo>
                <a:cubicBezTo>
                  <a:pt x="21323" y="172558"/>
                  <a:pt x="16375" y="175528"/>
                  <a:pt x="16375" y="178498"/>
                </a:cubicBezTo>
                <a:cubicBezTo>
                  <a:pt x="18354" y="186418"/>
                  <a:pt x="32207" y="202258"/>
                  <a:pt x="52986" y="202258"/>
                </a:cubicBezTo>
                <a:cubicBezTo>
                  <a:pt x="66839" y="202258"/>
                  <a:pt x="80691" y="196318"/>
                  <a:pt x="95534" y="182458"/>
                </a:cubicBezTo>
                <a:cubicBezTo>
                  <a:pt x="95534" y="182458"/>
                  <a:pt x="95534" y="182458"/>
                  <a:pt x="97512" y="180478"/>
                </a:cubicBezTo>
                <a:cubicBezTo>
                  <a:pt x="100481" y="178498"/>
                  <a:pt x="104439" y="177508"/>
                  <a:pt x="107407" y="179488"/>
                </a:cubicBezTo>
                <a:cubicBezTo>
                  <a:pt x="110376" y="181468"/>
                  <a:pt x="112355" y="185428"/>
                  <a:pt x="111365" y="189388"/>
                </a:cubicBezTo>
                <a:cubicBezTo>
                  <a:pt x="111365" y="189388"/>
                  <a:pt x="111365" y="189388"/>
                  <a:pt x="74754" y="321061"/>
                </a:cubicBezTo>
                <a:cubicBezTo>
                  <a:pt x="73765" y="326011"/>
                  <a:pt x="74754" y="331951"/>
                  <a:pt x="77723" y="336901"/>
                </a:cubicBezTo>
                <a:cubicBezTo>
                  <a:pt x="80691" y="341852"/>
                  <a:pt x="85639" y="345811"/>
                  <a:pt x="91575" y="347791"/>
                </a:cubicBezTo>
                <a:cubicBezTo>
                  <a:pt x="93555" y="347791"/>
                  <a:pt x="95534" y="348782"/>
                  <a:pt x="97512" y="348782"/>
                </a:cubicBezTo>
                <a:cubicBezTo>
                  <a:pt x="107407" y="348782"/>
                  <a:pt x="116313" y="341852"/>
                  <a:pt x="118292" y="332941"/>
                </a:cubicBezTo>
                <a:cubicBezTo>
                  <a:pt x="118292" y="332941"/>
                  <a:pt x="118292" y="332941"/>
                  <a:pt x="149955" y="220079"/>
                </a:cubicBezTo>
                <a:cubicBezTo>
                  <a:pt x="150944" y="217108"/>
                  <a:pt x="152923" y="215129"/>
                  <a:pt x="155892" y="214139"/>
                </a:cubicBezTo>
                <a:cubicBezTo>
                  <a:pt x="157871" y="213149"/>
                  <a:pt x="160839" y="213149"/>
                  <a:pt x="163807" y="215129"/>
                </a:cubicBezTo>
                <a:cubicBezTo>
                  <a:pt x="166776" y="217108"/>
                  <a:pt x="167766" y="221069"/>
                  <a:pt x="166776" y="225029"/>
                </a:cubicBezTo>
                <a:cubicBezTo>
                  <a:pt x="166776" y="225029"/>
                  <a:pt x="166776" y="225029"/>
                  <a:pt x="129176" y="361652"/>
                </a:cubicBezTo>
                <a:cubicBezTo>
                  <a:pt x="126208" y="373532"/>
                  <a:pt x="133134" y="385413"/>
                  <a:pt x="145008" y="388382"/>
                </a:cubicBezTo>
                <a:cubicBezTo>
                  <a:pt x="156881" y="391352"/>
                  <a:pt x="169744" y="385413"/>
                  <a:pt x="172713" y="373532"/>
                </a:cubicBezTo>
                <a:cubicBezTo>
                  <a:pt x="172713" y="373532"/>
                  <a:pt x="172713" y="373532"/>
                  <a:pt x="208334" y="246810"/>
                </a:cubicBezTo>
                <a:cubicBezTo>
                  <a:pt x="209323" y="242849"/>
                  <a:pt x="213282" y="239879"/>
                  <a:pt x="218229" y="240869"/>
                </a:cubicBezTo>
                <a:cubicBezTo>
                  <a:pt x="220208" y="241859"/>
                  <a:pt x="222187" y="242849"/>
                  <a:pt x="224166" y="244829"/>
                </a:cubicBezTo>
                <a:cubicBezTo>
                  <a:pt x="225155" y="246810"/>
                  <a:pt x="225155" y="249779"/>
                  <a:pt x="225155" y="251760"/>
                </a:cubicBezTo>
                <a:cubicBezTo>
                  <a:pt x="225155" y="251760"/>
                  <a:pt x="225155" y="251760"/>
                  <a:pt x="193492" y="367592"/>
                </a:cubicBezTo>
                <a:cubicBezTo>
                  <a:pt x="191513" y="372542"/>
                  <a:pt x="192502" y="378482"/>
                  <a:pt x="195471" y="383432"/>
                </a:cubicBezTo>
                <a:cubicBezTo>
                  <a:pt x="198440" y="388382"/>
                  <a:pt x="203387" y="392343"/>
                  <a:pt x="209323" y="394322"/>
                </a:cubicBezTo>
                <a:cubicBezTo>
                  <a:pt x="221198" y="397293"/>
                  <a:pt x="234061" y="390363"/>
                  <a:pt x="237029" y="379472"/>
                </a:cubicBezTo>
                <a:cubicBezTo>
                  <a:pt x="237029" y="379472"/>
                  <a:pt x="237029" y="379472"/>
                  <a:pt x="272650" y="249779"/>
                </a:cubicBezTo>
                <a:cubicBezTo>
                  <a:pt x="273640" y="245819"/>
                  <a:pt x="275619" y="243840"/>
                  <a:pt x="279577" y="242849"/>
                </a:cubicBezTo>
                <a:cubicBezTo>
                  <a:pt x="282545" y="242849"/>
                  <a:pt x="285514" y="243840"/>
                  <a:pt x="287493" y="245819"/>
                </a:cubicBezTo>
                <a:cubicBezTo>
                  <a:pt x="289472" y="247799"/>
                  <a:pt x="290461" y="250769"/>
                  <a:pt x="289472" y="253740"/>
                </a:cubicBezTo>
                <a:cubicBezTo>
                  <a:pt x="289472" y="253740"/>
                  <a:pt x="289472" y="253740"/>
                  <a:pt x="264734" y="345811"/>
                </a:cubicBezTo>
                <a:cubicBezTo>
                  <a:pt x="262756" y="350761"/>
                  <a:pt x="263745" y="355711"/>
                  <a:pt x="266714" y="359672"/>
                </a:cubicBezTo>
                <a:cubicBezTo>
                  <a:pt x="268692" y="364622"/>
                  <a:pt x="273640" y="368582"/>
                  <a:pt x="278587" y="369572"/>
                </a:cubicBezTo>
                <a:cubicBezTo>
                  <a:pt x="289472" y="372542"/>
                  <a:pt x="301345" y="366602"/>
                  <a:pt x="304314" y="356702"/>
                </a:cubicBezTo>
                <a:cubicBezTo>
                  <a:pt x="304314" y="356702"/>
                  <a:pt x="304314" y="356702"/>
                  <a:pt x="325093" y="280470"/>
                </a:cubicBezTo>
                <a:cubicBezTo>
                  <a:pt x="326083" y="277500"/>
                  <a:pt x="330040" y="274530"/>
                  <a:pt x="333009" y="274530"/>
                </a:cubicBezTo>
                <a:cubicBezTo>
                  <a:pt x="336966" y="274530"/>
                  <a:pt x="340924" y="277500"/>
                  <a:pt x="341914" y="280470"/>
                </a:cubicBezTo>
                <a:cubicBezTo>
                  <a:pt x="341914" y="280470"/>
                  <a:pt x="341914" y="280470"/>
                  <a:pt x="362693" y="356702"/>
                </a:cubicBezTo>
                <a:cubicBezTo>
                  <a:pt x="365662" y="366602"/>
                  <a:pt x="377535" y="372542"/>
                  <a:pt x="387430" y="369572"/>
                </a:cubicBezTo>
                <a:cubicBezTo>
                  <a:pt x="393367" y="368582"/>
                  <a:pt x="397325" y="364622"/>
                  <a:pt x="400293" y="360662"/>
                </a:cubicBezTo>
                <a:cubicBezTo>
                  <a:pt x="403262" y="355711"/>
                  <a:pt x="404251" y="350761"/>
                  <a:pt x="402272" y="345811"/>
                </a:cubicBezTo>
                <a:cubicBezTo>
                  <a:pt x="402272" y="345811"/>
                  <a:pt x="402272" y="345811"/>
                  <a:pt x="376546" y="253740"/>
                </a:cubicBezTo>
                <a:cubicBezTo>
                  <a:pt x="376546" y="250769"/>
                  <a:pt x="376546" y="247799"/>
                  <a:pt x="378525" y="245819"/>
                </a:cubicBezTo>
                <a:cubicBezTo>
                  <a:pt x="380504" y="243840"/>
                  <a:pt x="382483" y="242849"/>
                  <a:pt x="385451" y="242849"/>
                </a:cubicBezTo>
                <a:cubicBezTo>
                  <a:pt x="385451" y="242849"/>
                  <a:pt x="386440" y="242849"/>
                  <a:pt x="387430" y="242849"/>
                </a:cubicBezTo>
                <a:cubicBezTo>
                  <a:pt x="390398" y="243840"/>
                  <a:pt x="393367" y="245819"/>
                  <a:pt x="394357" y="249779"/>
                </a:cubicBezTo>
                <a:cubicBezTo>
                  <a:pt x="394357" y="249779"/>
                  <a:pt x="394357" y="249779"/>
                  <a:pt x="429978" y="379472"/>
                </a:cubicBezTo>
                <a:cubicBezTo>
                  <a:pt x="432946" y="390363"/>
                  <a:pt x="445809" y="397293"/>
                  <a:pt x="457683" y="394322"/>
                </a:cubicBezTo>
                <a:cubicBezTo>
                  <a:pt x="463620" y="392343"/>
                  <a:pt x="468567" y="388382"/>
                  <a:pt x="471536" y="383432"/>
                </a:cubicBezTo>
                <a:cubicBezTo>
                  <a:pt x="474504" y="378482"/>
                  <a:pt x="475494" y="372542"/>
                  <a:pt x="473515" y="367592"/>
                </a:cubicBezTo>
                <a:cubicBezTo>
                  <a:pt x="473515" y="367592"/>
                  <a:pt x="473515" y="367592"/>
                  <a:pt x="441851" y="251760"/>
                </a:cubicBezTo>
                <a:cubicBezTo>
                  <a:pt x="440862" y="249779"/>
                  <a:pt x="441851" y="246810"/>
                  <a:pt x="442841" y="244829"/>
                </a:cubicBezTo>
                <a:cubicBezTo>
                  <a:pt x="443831" y="242849"/>
                  <a:pt x="445809" y="241859"/>
                  <a:pt x="447789" y="240869"/>
                </a:cubicBezTo>
                <a:cubicBezTo>
                  <a:pt x="447789" y="240869"/>
                  <a:pt x="448778" y="240869"/>
                  <a:pt x="448778" y="240869"/>
                </a:cubicBezTo>
                <a:cubicBezTo>
                  <a:pt x="453725" y="239879"/>
                  <a:pt x="457683" y="242849"/>
                  <a:pt x="458672" y="246810"/>
                </a:cubicBezTo>
                <a:cubicBezTo>
                  <a:pt x="458672" y="246810"/>
                  <a:pt x="458672" y="246810"/>
                  <a:pt x="494294" y="373532"/>
                </a:cubicBezTo>
                <a:cubicBezTo>
                  <a:pt x="497262" y="385413"/>
                  <a:pt x="510126" y="391352"/>
                  <a:pt x="521999" y="388382"/>
                </a:cubicBezTo>
                <a:cubicBezTo>
                  <a:pt x="533873" y="385413"/>
                  <a:pt x="540799" y="373532"/>
                  <a:pt x="537831" y="361652"/>
                </a:cubicBezTo>
                <a:cubicBezTo>
                  <a:pt x="537831" y="361652"/>
                  <a:pt x="537831" y="361652"/>
                  <a:pt x="500231" y="225029"/>
                </a:cubicBezTo>
                <a:cubicBezTo>
                  <a:pt x="499241" y="221069"/>
                  <a:pt x="500231" y="217108"/>
                  <a:pt x="503200" y="215129"/>
                </a:cubicBezTo>
                <a:cubicBezTo>
                  <a:pt x="505178" y="214139"/>
                  <a:pt x="508146" y="213149"/>
                  <a:pt x="511115" y="214139"/>
                </a:cubicBezTo>
                <a:cubicBezTo>
                  <a:pt x="514084" y="215129"/>
                  <a:pt x="516063" y="217108"/>
                  <a:pt x="517052" y="220079"/>
                </a:cubicBezTo>
                <a:cubicBezTo>
                  <a:pt x="517052" y="220079"/>
                  <a:pt x="517052" y="220079"/>
                  <a:pt x="547726" y="332941"/>
                </a:cubicBezTo>
                <a:cubicBezTo>
                  <a:pt x="550694" y="341852"/>
                  <a:pt x="559600" y="348782"/>
                  <a:pt x="569494" y="348782"/>
                </a:cubicBezTo>
                <a:cubicBezTo>
                  <a:pt x="571474" y="348782"/>
                  <a:pt x="573452" y="347791"/>
                  <a:pt x="575432" y="347791"/>
                </a:cubicBezTo>
                <a:cubicBezTo>
                  <a:pt x="581368" y="345811"/>
                  <a:pt x="586316" y="341852"/>
                  <a:pt x="589284" y="336901"/>
                </a:cubicBezTo>
                <a:cubicBezTo>
                  <a:pt x="592253" y="331951"/>
                  <a:pt x="593242" y="326011"/>
                  <a:pt x="592253" y="321061"/>
                </a:cubicBezTo>
                <a:cubicBezTo>
                  <a:pt x="592253" y="321061"/>
                  <a:pt x="592253" y="321061"/>
                  <a:pt x="555642" y="189388"/>
                </a:cubicBezTo>
                <a:cubicBezTo>
                  <a:pt x="554652" y="185428"/>
                  <a:pt x="555642" y="181468"/>
                  <a:pt x="559600" y="179488"/>
                </a:cubicBezTo>
                <a:cubicBezTo>
                  <a:pt x="562568" y="177508"/>
                  <a:pt x="566526" y="178498"/>
                  <a:pt x="569494" y="180478"/>
                </a:cubicBezTo>
                <a:cubicBezTo>
                  <a:pt x="569494" y="180478"/>
                  <a:pt x="569494" y="180478"/>
                  <a:pt x="571474" y="182458"/>
                </a:cubicBezTo>
                <a:cubicBezTo>
                  <a:pt x="586316" y="196318"/>
                  <a:pt x="600168" y="202258"/>
                  <a:pt x="614021" y="202258"/>
                </a:cubicBezTo>
                <a:cubicBezTo>
                  <a:pt x="634800" y="202258"/>
                  <a:pt x="648653" y="186418"/>
                  <a:pt x="649642" y="178498"/>
                </a:cubicBezTo>
                <a:cubicBezTo>
                  <a:pt x="650632" y="175528"/>
                  <a:pt x="645684" y="172558"/>
                  <a:pt x="635789" y="166618"/>
                </a:cubicBezTo>
                <a:cubicBezTo>
                  <a:pt x="618968" y="157707"/>
                  <a:pt x="592253" y="142857"/>
                  <a:pt x="565537" y="108206"/>
                </a:cubicBezTo>
                <a:cubicBezTo>
                  <a:pt x="565537" y="108206"/>
                  <a:pt x="565537" y="107216"/>
                  <a:pt x="565537" y="107216"/>
                </a:cubicBezTo>
                <a:cubicBezTo>
                  <a:pt x="562568" y="103256"/>
                  <a:pt x="509136" y="16134"/>
                  <a:pt x="428988" y="16134"/>
                </a:cubicBezTo>
                <a:cubicBezTo>
                  <a:pt x="418104" y="16134"/>
                  <a:pt x="408210" y="17124"/>
                  <a:pt x="398315" y="20094"/>
                </a:cubicBezTo>
                <a:cubicBezTo>
                  <a:pt x="375557" y="26035"/>
                  <a:pt x="354777" y="37914"/>
                  <a:pt x="338946" y="52765"/>
                </a:cubicBezTo>
                <a:cubicBezTo>
                  <a:pt x="335977" y="56725"/>
                  <a:pt x="331030" y="56725"/>
                  <a:pt x="327072" y="52765"/>
                </a:cubicBezTo>
                <a:cubicBezTo>
                  <a:pt x="311240" y="37914"/>
                  <a:pt x="291450" y="26035"/>
                  <a:pt x="268692" y="20094"/>
                </a:cubicBezTo>
                <a:cubicBezTo>
                  <a:pt x="258797" y="17124"/>
                  <a:pt x="248903" y="16134"/>
                  <a:pt x="238019" y="16134"/>
                </a:cubicBezTo>
                <a:close/>
                <a:moveTo>
                  <a:pt x="238564" y="0"/>
                </a:moveTo>
                <a:cubicBezTo>
                  <a:pt x="250433" y="0"/>
                  <a:pt x="262301" y="989"/>
                  <a:pt x="274170" y="3956"/>
                </a:cubicBezTo>
                <a:cubicBezTo>
                  <a:pt x="296918" y="10880"/>
                  <a:pt x="316699" y="21759"/>
                  <a:pt x="333513" y="35605"/>
                </a:cubicBezTo>
                <a:cubicBezTo>
                  <a:pt x="350327" y="21759"/>
                  <a:pt x="371097" y="10880"/>
                  <a:pt x="393845" y="3956"/>
                </a:cubicBezTo>
                <a:cubicBezTo>
                  <a:pt x="405714" y="989"/>
                  <a:pt x="417582" y="0"/>
                  <a:pt x="429451" y="0"/>
                </a:cubicBezTo>
                <a:cubicBezTo>
                  <a:pt x="516488" y="0"/>
                  <a:pt x="572864" y="86044"/>
                  <a:pt x="579786" y="97913"/>
                </a:cubicBezTo>
                <a:cubicBezTo>
                  <a:pt x="604513" y="129561"/>
                  <a:pt x="629239" y="144396"/>
                  <a:pt x="644075" y="152308"/>
                </a:cubicBezTo>
                <a:cubicBezTo>
                  <a:pt x="656933" y="160221"/>
                  <a:pt x="669790" y="167143"/>
                  <a:pt x="666823" y="181979"/>
                </a:cubicBezTo>
                <a:cubicBezTo>
                  <a:pt x="664845" y="197803"/>
                  <a:pt x="643086" y="220550"/>
                  <a:pt x="614403" y="220550"/>
                </a:cubicBezTo>
                <a:cubicBezTo>
                  <a:pt x="602535" y="220550"/>
                  <a:pt x="590666" y="216594"/>
                  <a:pt x="579786" y="210660"/>
                </a:cubicBezTo>
                <a:cubicBezTo>
                  <a:pt x="579786" y="210660"/>
                  <a:pt x="579786" y="210660"/>
                  <a:pt x="608469" y="316484"/>
                </a:cubicBezTo>
                <a:cubicBezTo>
                  <a:pt x="611436" y="326374"/>
                  <a:pt x="610447" y="337254"/>
                  <a:pt x="604513" y="346154"/>
                </a:cubicBezTo>
                <a:cubicBezTo>
                  <a:pt x="599568" y="355056"/>
                  <a:pt x="590666" y="361979"/>
                  <a:pt x="580775" y="363957"/>
                </a:cubicBezTo>
                <a:cubicBezTo>
                  <a:pt x="572864" y="366924"/>
                  <a:pt x="563962" y="365935"/>
                  <a:pt x="556050" y="362968"/>
                </a:cubicBezTo>
                <a:cubicBezTo>
                  <a:pt x="558028" y="381759"/>
                  <a:pt x="546159" y="399561"/>
                  <a:pt x="526378" y="405495"/>
                </a:cubicBezTo>
                <a:cubicBezTo>
                  <a:pt x="511542" y="409451"/>
                  <a:pt x="495717" y="404506"/>
                  <a:pt x="485827" y="393627"/>
                </a:cubicBezTo>
                <a:cubicBezTo>
                  <a:pt x="480882" y="402528"/>
                  <a:pt x="472969" y="408462"/>
                  <a:pt x="463079" y="410440"/>
                </a:cubicBezTo>
                <a:cubicBezTo>
                  <a:pt x="459122" y="411429"/>
                  <a:pt x="455166" y="412418"/>
                  <a:pt x="452199" y="412418"/>
                </a:cubicBezTo>
                <a:cubicBezTo>
                  <a:pt x="434396" y="412418"/>
                  <a:pt x="418571" y="400550"/>
                  <a:pt x="413626" y="384726"/>
                </a:cubicBezTo>
                <a:cubicBezTo>
                  <a:pt x="413626" y="384726"/>
                  <a:pt x="413626" y="384726"/>
                  <a:pt x="411648" y="374836"/>
                </a:cubicBezTo>
                <a:cubicBezTo>
                  <a:pt x="406703" y="380770"/>
                  <a:pt x="399779" y="384726"/>
                  <a:pt x="392856" y="386704"/>
                </a:cubicBezTo>
                <a:cubicBezTo>
                  <a:pt x="389889" y="387693"/>
                  <a:pt x="385933" y="387693"/>
                  <a:pt x="382965" y="387693"/>
                </a:cubicBezTo>
                <a:cubicBezTo>
                  <a:pt x="366151" y="387693"/>
                  <a:pt x="351316" y="376814"/>
                  <a:pt x="346370" y="361979"/>
                </a:cubicBezTo>
                <a:cubicBezTo>
                  <a:pt x="346370" y="361979"/>
                  <a:pt x="346370" y="361979"/>
                  <a:pt x="333513" y="315495"/>
                </a:cubicBezTo>
                <a:cubicBezTo>
                  <a:pt x="333513" y="315495"/>
                  <a:pt x="333513" y="315495"/>
                  <a:pt x="320656" y="361979"/>
                </a:cubicBezTo>
                <a:cubicBezTo>
                  <a:pt x="316699" y="376814"/>
                  <a:pt x="301864" y="387693"/>
                  <a:pt x="285050" y="387693"/>
                </a:cubicBezTo>
                <a:cubicBezTo>
                  <a:pt x="282082" y="387693"/>
                  <a:pt x="278126" y="387693"/>
                  <a:pt x="275159" y="386704"/>
                </a:cubicBezTo>
                <a:cubicBezTo>
                  <a:pt x="267247" y="384726"/>
                  <a:pt x="261312" y="380770"/>
                  <a:pt x="256367" y="374836"/>
                </a:cubicBezTo>
                <a:cubicBezTo>
                  <a:pt x="256367" y="374836"/>
                  <a:pt x="256367" y="374836"/>
                  <a:pt x="253400" y="384726"/>
                </a:cubicBezTo>
                <a:cubicBezTo>
                  <a:pt x="249444" y="400550"/>
                  <a:pt x="233619" y="412418"/>
                  <a:pt x="215816" y="412418"/>
                </a:cubicBezTo>
                <a:cubicBezTo>
                  <a:pt x="211860" y="412418"/>
                  <a:pt x="208893" y="411429"/>
                  <a:pt x="204936" y="410440"/>
                </a:cubicBezTo>
                <a:cubicBezTo>
                  <a:pt x="195046" y="408462"/>
                  <a:pt x="187133" y="402528"/>
                  <a:pt x="181199" y="393627"/>
                </a:cubicBezTo>
                <a:cubicBezTo>
                  <a:pt x="172298" y="404506"/>
                  <a:pt x="155484" y="409451"/>
                  <a:pt x="141637" y="405495"/>
                </a:cubicBezTo>
                <a:cubicBezTo>
                  <a:pt x="121856" y="399561"/>
                  <a:pt x="109987" y="381759"/>
                  <a:pt x="111965" y="362968"/>
                </a:cubicBezTo>
                <a:cubicBezTo>
                  <a:pt x="104053" y="365935"/>
                  <a:pt x="95151" y="366924"/>
                  <a:pt x="87240" y="363957"/>
                </a:cubicBezTo>
                <a:cubicBezTo>
                  <a:pt x="77348" y="361979"/>
                  <a:pt x="68448" y="355056"/>
                  <a:pt x="63502" y="346154"/>
                </a:cubicBezTo>
                <a:cubicBezTo>
                  <a:pt x="57567" y="337254"/>
                  <a:pt x="56579" y="326374"/>
                  <a:pt x="59546" y="316484"/>
                </a:cubicBezTo>
                <a:cubicBezTo>
                  <a:pt x="59546" y="316484"/>
                  <a:pt x="59546" y="316484"/>
                  <a:pt x="88229" y="210660"/>
                </a:cubicBezTo>
                <a:cubicBezTo>
                  <a:pt x="77348" y="216594"/>
                  <a:pt x="65480" y="220550"/>
                  <a:pt x="53612" y="220550"/>
                </a:cubicBezTo>
                <a:cubicBezTo>
                  <a:pt x="24929" y="220550"/>
                  <a:pt x="3170" y="197803"/>
                  <a:pt x="203" y="181979"/>
                </a:cubicBezTo>
                <a:cubicBezTo>
                  <a:pt x="-1775" y="167143"/>
                  <a:pt x="11082" y="160221"/>
                  <a:pt x="23940" y="152308"/>
                </a:cubicBezTo>
                <a:cubicBezTo>
                  <a:pt x="38776" y="144396"/>
                  <a:pt x="63502" y="129561"/>
                  <a:pt x="88229" y="97913"/>
                </a:cubicBezTo>
                <a:cubicBezTo>
                  <a:pt x="95151" y="86044"/>
                  <a:pt x="151527" y="0"/>
                  <a:pt x="2385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77" name="Freeform: Shape 376">
            <a:extLst>
              <a:ext uri="{FF2B5EF4-FFF2-40B4-BE49-F238E27FC236}">
                <a16:creationId xmlns:a16="http://schemas.microsoft.com/office/drawing/2014/main" id="{7E9B7E9D-7683-4947-A3A1-5EE0F9919C37}"/>
              </a:ext>
            </a:extLst>
          </p:cNvPr>
          <p:cNvSpPr>
            <a:spLocks/>
          </p:cNvSpPr>
          <p:nvPr/>
        </p:nvSpPr>
        <p:spPr bwMode="auto">
          <a:xfrm>
            <a:off x="10608191" y="5473636"/>
            <a:ext cx="380319" cy="559429"/>
          </a:xfrm>
          <a:custGeom>
            <a:avLst/>
            <a:gdLst>
              <a:gd name="connsiteX0" fmla="*/ 325443 w 380319"/>
              <a:gd name="connsiteY0" fmla="*/ 189329 h 559429"/>
              <a:gd name="connsiteX1" fmla="*/ 357077 w 380319"/>
              <a:gd name="connsiteY1" fmla="*/ 202015 h 559429"/>
              <a:gd name="connsiteX2" fmla="*/ 362020 w 380319"/>
              <a:gd name="connsiteY2" fmla="*/ 212749 h 559429"/>
              <a:gd name="connsiteX3" fmla="*/ 353123 w 380319"/>
              <a:gd name="connsiteY3" fmla="*/ 218604 h 559429"/>
              <a:gd name="connsiteX4" fmla="*/ 350157 w 380319"/>
              <a:gd name="connsiteY4" fmla="*/ 217628 h 559429"/>
              <a:gd name="connsiteX5" fmla="*/ 319511 w 380319"/>
              <a:gd name="connsiteY5" fmla="*/ 204942 h 559429"/>
              <a:gd name="connsiteX6" fmla="*/ 314568 w 380319"/>
              <a:gd name="connsiteY6" fmla="*/ 194208 h 559429"/>
              <a:gd name="connsiteX7" fmla="*/ 325443 w 380319"/>
              <a:gd name="connsiteY7" fmla="*/ 189329 h 559429"/>
              <a:gd name="connsiteX8" fmla="*/ 94054 w 380319"/>
              <a:gd name="connsiteY8" fmla="*/ 188320 h 559429"/>
              <a:gd name="connsiteX9" fmla="*/ 105917 w 380319"/>
              <a:gd name="connsiteY9" fmla="*/ 193194 h 559429"/>
              <a:gd name="connsiteX10" fmla="*/ 100974 w 380319"/>
              <a:gd name="connsiteY10" fmla="*/ 203916 h 559429"/>
              <a:gd name="connsiteX11" fmla="*/ 70328 w 380319"/>
              <a:gd name="connsiteY11" fmla="*/ 216588 h 559429"/>
              <a:gd name="connsiteX12" fmla="*/ 67362 w 380319"/>
              <a:gd name="connsiteY12" fmla="*/ 216588 h 559429"/>
              <a:gd name="connsiteX13" fmla="*/ 59453 w 380319"/>
              <a:gd name="connsiteY13" fmla="*/ 211714 h 559429"/>
              <a:gd name="connsiteX14" fmla="*/ 64396 w 380319"/>
              <a:gd name="connsiteY14" fmla="*/ 200992 h 559429"/>
              <a:gd name="connsiteX15" fmla="*/ 94054 w 380319"/>
              <a:gd name="connsiteY15" fmla="*/ 188320 h 559429"/>
              <a:gd name="connsiteX16" fmla="*/ 198995 w 380319"/>
              <a:gd name="connsiteY16" fmla="*/ 96593 h 559429"/>
              <a:gd name="connsiteX17" fmla="*/ 245526 w 380319"/>
              <a:gd name="connsiteY17" fmla="*/ 123352 h 559429"/>
              <a:gd name="connsiteX18" fmla="*/ 251466 w 380319"/>
              <a:gd name="connsiteY18" fmla="*/ 215523 h 559429"/>
              <a:gd name="connsiteX19" fmla="*/ 244536 w 380319"/>
              <a:gd name="connsiteY19" fmla="*/ 244265 h 559429"/>
              <a:gd name="connsiteX20" fmla="*/ 347498 w 380319"/>
              <a:gd name="connsiteY20" fmla="*/ 267059 h 559429"/>
              <a:gd name="connsiteX21" fmla="*/ 380169 w 380319"/>
              <a:gd name="connsiteY21" fmla="*/ 326525 h 559429"/>
              <a:gd name="connsiteX22" fmla="*/ 370269 w 380319"/>
              <a:gd name="connsiteY22" fmla="*/ 358239 h 559429"/>
              <a:gd name="connsiteX23" fmla="*/ 374229 w 380319"/>
              <a:gd name="connsiteY23" fmla="*/ 386981 h 559429"/>
              <a:gd name="connsiteX24" fmla="*/ 361359 w 380319"/>
              <a:gd name="connsiteY24" fmla="*/ 409776 h 559429"/>
              <a:gd name="connsiteX25" fmla="*/ 349478 w 380319"/>
              <a:gd name="connsiteY25" fmla="*/ 464285 h 559429"/>
              <a:gd name="connsiteX26" fmla="*/ 340568 w 380319"/>
              <a:gd name="connsiteY26" fmla="*/ 507893 h 559429"/>
              <a:gd name="connsiteX27" fmla="*/ 208895 w 380319"/>
              <a:gd name="connsiteY27" fmla="*/ 559429 h 559429"/>
              <a:gd name="connsiteX28" fmla="*/ 136623 w 380319"/>
              <a:gd name="connsiteY28" fmla="*/ 552492 h 559429"/>
              <a:gd name="connsiteX29" fmla="*/ 0 w 380319"/>
              <a:gd name="connsiteY29" fmla="*/ 536634 h 559429"/>
              <a:gd name="connsiteX30" fmla="*/ 0 w 380319"/>
              <a:gd name="connsiteY30" fmla="*/ 518795 h 559429"/>
              <a:gd name="connsiteX31" fmla="*/ 139593 w 380319"/>
              <a:gd name="connsiteY31" fmla="*/ 535643 h 559429"/>
              <a:gd name="connsiteX32" fmla="*/ 325718 w 380319"/>
              <a:gd name="connsiteY32" fmla="*/ 498973 h 559429"/>
              <a:gd name="connsiteX33" fmla="*/ 331658 w 380319"/>
              <a:gd name="connsiteY33" fmla="*/ 464285 h 559429"/>
              <a:gd name="connsiteX34" fmla="*/ 335618 w 380319"/>
              <a:gd name="connsiteY34" fmla="*/ 453383 h 559429"/>
              <a:gd name="connsiteX35" fmla="*/ 343538 w 380319"/>
              <a:gd name="connsiteY35" fmla="*/ 412749 h 559429"/>
              <a:gd name="connsiteX36" fmla="*/ 346508 w 380319"/>
              <a:gd name="connsiteY36" fmla="*/ 400856 h 559429"/>
              <a:gd name="connsiteX37" fmla="*/ 357398 w 380319"/>
              <a:gd name="connsiteY37" fmla="*/ 383016 h 559429"/>
              <a:gd name="connsiteX38" fmla="*/ 352448 w 380319"/>
              <a:gd name="connsiteY38" fmla="*/ 360221 h 559429"/>
              <a:gd name="connsiteX39" fmla="*/ 351458 w 380319"/>
              <a:gd name="connsiteY39" fmla="*/ 353284 h 559429"/>
              <a:gd name="connsiteX40" fmla="*/ 355418 w 380319"/>
              <a:gd name="connsiteY40" fmla="*/ 348328 h 559429"/>
              <a:gd name="connsiteX41" fmla="*/ 363339 w 380319"/>
              <a:gd name="connsiteY41" fmla="*/ 326525 h 559429"/>
              <a:gd name="connsiteX42" fmla="*/ 336608 w 380319"/>
              <a:gd name="connsiteY42" fmla="*/ 279944 h 559429"/>
              <a:gd name="connsiteX43" fmla="*/ 242556 w 380319"/>
              <a:gd name="connsiteY43" fmla="*/ 263095 h 559429"/>
              <a:gd name="connsiteX44" fmla="*/ 244536 w 380319"/>
              <a:gd name="connsiteY44" fmla="*/ 276970 h 559429"/>
              <a:gd name="connsiteX45" fmla="*/ 304927 w 380319"/>
              <a:gd name="connsiteY45" fmla="*/ 300756 h 559429"/>
              <a:gd name="connsiteX46" fmla="*/ 306907 w 380319"/>
              <a:gd name="connsiteY46" fmla="*/ 317605 h 559429"/>
              <a:gd name="connsiteX47" fmla="*/ 227705 w 380319"/>
              <a:gd name="connsiteY47" fmla="*/ 281926 h 559429"/>
              <a:gd name="connsiteX48" fmla="*/ 235626 w 380319"/>
              <a:gd name="connsiteY48" fmla="*/ 210568 h 559429"/>
              <a:gd name="connsiteX49" fmla="*/ 231665 w 380319"/>
              <a:gd name="connsiteY49" fmla="*/ 133263 h 559429"/>
              <a:gd name="connsiteX50" fmla="*/ 198995 w 380319"/>
              <a:gd name="connsiteY50" fmla="*/ 113442 h 559429"/>
              <a:gd name="connsiteX51" fmla="*/ 191075 w 380319"/>
              <a:gd name="connsiteY51" fmla="*/ 114433 h 559429"/>
              <a:gd name="connsiteX52" fmla="*/ 186124 w 380319"/>
              <a:gd name="connsiteY52" fmla="*/ 126326 h 559429"/>
              <a:gd name="connsiteX53" fmla="*/ 185134 w 380319"/>
              <a:gd name="connsiteY53" fmla="*/ 134254 h 559429"/>
              <a:gd name="connsiteX54" fmla="*/ 184144 w 380319"/>
              <a:gd name="connsiteY54" fmla="*/ 141192 h 559429"/>
              <a:gd name="connsiteX55" fmla="*/ 160384 w 380319"/>
              <a:gd name="connsiteY55" fmla="*/ 232372 h 559429"/>
              <a:gd name="connsiteX56" fmla="*/ 67322 w 380319"/>
              <a:gd name="connsiteY56" fmla="*/ 336435 h 559429"/>
              <a:gd name="connsiteX57" fmla="*/ 0 w 380319"/>
              <a:gd name="connsiteY57" fmla="*/ 351302 h 559429"/>
              <a:gd name="connsiteX58" fmla="*/ 0 w 380319"/>
              <a:gd name="connsiteY58" fmla="*/ 333462 h 559429"/>
              <a:gd name="connsiteX59" fmla="*/ 60391 w 380319"/>
              <a:gd name="connsiteY59" fmla="*/ 320578 h 559429"/>
              <a:gd name="connsiteX60" fmla="*/ 144543 w 380319"/>
              <a:gd name="connsiteY60" fmla="*/ 226425 h 559429"/>
              <a:gd name="connsiteX61" fmla="*/ 166324 w 380319"/>
              <a:gd name="connsiteY61" fmla="*/ 138219 h 559429"/>
              <a:gd name="connsiteX62" fmla="*/ 168304 w 380319"/>
              <a:gd name="connsiteY62" fmla="*/ 131281 h 559429"/>
              <a:gd name="connsiteX63" fmla="*/ 168304 w 380319"/>
              <a:gd name="connsiteY63" fmla="*/ 124343 h 559429"/>
              <a:gd name="connsiteX64" fmla="*/ 186124 w 380319"/>
              <a:gd name="connsiteY64" fmla="*/ 97584 h 559429"/>
              <a:gd name="connsiteX65" fmla="*/ 198995 w 380319"/>
              <a:gd name="connsiteY65" fmla="*/ 96593 h 559429"/>
              <a:gd name="connsiteX66" fmla="*/ 350162 w 380319"/>
              <a:gd name="connsiteY66" fmla="*/ 84428 h 559429"/>
              <a:gd name="connsiteX67" fmla="*/ 362021 w 380319"/>
              <a:gd name="connsiteY67" fmla="*/ 89307 h 559429"/>
              <a:gd name="connsiteX68" fmla="*/ 357080 w 380319"/>
              <a:gd name="connsiteY68" fmla="*/ 100041 h 559429"/>
              <a:gd name="connsiteX69" fmla="*/ 326446 w 380319"/>
              <a:gd name="connsiteY69" fmla="*/ 111751 h 559429"/>
              <a:gd name="connsiteX70" fmla="*/ 323481 w 380319"/>
              <a:gd name="connsiteY70" fmla="*/ 112727 h 559429"/>
              <a:gd name="connsiteX71" fmla="*/ 314587 w 380319"/>
              <a:gd name="connsiteY71" fmla="*/ 106872 h 559429"/>
              <a:gd name="connsiteX72" fmla="*/ 319528 w 380319"/>
              <a:gd name="connsiteY72" fmla="*/ 96138 h 559429"/>
              <a:gd name="connsiteX73" fmla="*/ 350162 w 380319"/>
              <a:gd name="connsiteY73" fmla="*/ 84428 h 559429"/>
              <a:gd name="connsiteX74" fmla="*/ 69320 w 380319"/>
              <a:gd name="connsiteY74" fmla="*/ 82444 h 559429"/>
              <a:gd name="connsiteX75" fmla="*/ 99966 w 380319"/>
              <a:gd name="connsiteY75" fmla="*/ 95130 h 559429"/>
              <a:gd name="connsiteX76" fmla="*/ 104909 w 380319"/>
              <a:gd name="connsiteY76" fmla="*/ 105864 h 559429"/>
              <a:gd name="connsiteX77" fmla="*/ 97000 w 380319"/>
              <a:gd name="connsiteY77" fmla="*/ 111719 h 559429"/>
              <a:gd name="connsiteX78" fmla="*/ 94034 w 380319"/>
              <a:gd name="connsiteY78" fmla="*/ 110743 h 559429"/>
              <a:gd name="connsiteX79" fmla="*/ 62400 w 380319"/>
              <a:gd name="connsiteY79" fmla="*/ 99033 h 559429"/>
              <a:gd name="connsiteX80" fmla="*/ 57457 w 380319"/>
              <a:gd name="connsiteY80" fmla="*/ 87323 h 559429"/>
              <a:gd name="connsiteX81" fmla="*/ 69320 w 380319"/>
              <a:gd name="connsiteY81" fmla="*/ 82444 h 559429"/>
              <a:gd name="connsiteX82" fmla="*/ 271468 w 380319"/>
              <a:gd name="connsiteY82" fmla="*/ 756 h 559429"/>
              <a:gd name="connsiteX83" fmla="*/ 276352 w 380319"/>
              <a:gd name="connsiteY83" fmla="*/ 12598 h 559429"/>
              <a:gd name="connsiteX84" fmla="*/ 264630 w 380319"/>
              <a:gd name="connsiteY84" fmla="*/ 40231 h 559429"/>
              <a:gd name="connsiteX85" fmla="*/ 256815 w 380319"/>
              <a:gd name="connsiteY85" fmla="*/ 45166 h 559429"/>
              <a:gd name="connsiteX86" fmla="*/ 252908 w 380319"/>
              <a:gd name="connsiteY86" fmla="*/ 45166 h 559429"/>
              <a:gd name="connsiteX87" fmla="*/ 249001 w 380319"/>
              <a:gd name="connsiteY87" fmla="*/ 33323 h 559429"/>
              <a:gd name="connsiteX88" fmla="*/ 260723 w 380319"/>
              <a:gd name="connsiteY88" fmla="*/ 5690 h 559429"/>
              <a:gd name="connsiteX89" fmla="*/ 271468 w 380319"/>
              <a:gd name="connsiteY89" fmla="*/ 756 h 559429"/>
              <a:gd name="connsiteX90" fmla="*/ 149042 w 380319"/>
              <a:gd name="connsiteY90" fmla="*/ 756 h 559429"/>
              <a:gd name="connsiteX91" fmla="*/ 160752 w 380319"/>
              <a:gd name="connsiteY91" fmla="*/ 5690 h 559429"/>
              <a:gd name="connsiteX92" fmla="*/ 172462 w 380319"/>
              <a:gd name="connsiteY92" fmla="*/ 33323 h 559429"/>
              <a:gd name="connsiteX93" fmla="*/ 167583 w 380319"/>
              <a:gd name="connsiteY93" fmla="*/ 45166 h 559429"/>
              <a:gd name="connsiteX94" fmla="*/ 164655 w 380319"/>
              <a:gd name="connsiteY94" fmla="*/ 45166 h 559429"/>
              <a:gd name="connsiteX95" fmla="*/ 155873 w 380319"/>
              <a:gd name="connsiteY95" fmla="*/ 40231 h 559429"/>
              <a:gd name="connsiteX96" fmla="*/ 145139 w 380319"/>
              <a:gd name="connsiteY96" fmla="*/ 11611 h 559429"/>
              <a:gd name="connsiteX97" fmla="*/ 149042 w 380319"/>
              <a:gd name="connsiteY97" fmla="*/ 756 h 55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80319" h="559429">
                <a:moveTo>
                  <a:pt x="325443" y="189329"/>
                </a:moveTo>
                <a:cubicBezTo>
                  <a:pt x="325443" y="189329"/>
                  <a:pt x="325443" y="189329"/>
                  <a:pt x="357077" y="202015"/>
                </a:cubicBezTo>
                <a:cubicBezTo>
                  <a:pt x="361032" y="203967"/>
                  <a:pt x="363009" y="208846"/>
                  <a:pt x="362020" y="212749"/>
                </a:cubicBezTo>
                <a:cubicBezTo>
                  <a:pt x="360043" y="216652"/>
                  <a:pt x="357077" y="218604"/>
                  <a:pt x="353123" y="218604"/>
                </a:cubicBezTo>
                <a:cubicBezTo>
                  <a:pt x="352135" y="218604"/>
                  <a:pt x="351146" y="218604"/>
                  <a:pt x="350157" y="217628"/>
                </a:cubicBezTo>
                <a:cubicBezTo>
                  <a:pt x="350157" y="217628"/>
                  <a:pt x="350157" y="217628"/>
                  <a:pt x="319511" y="204942"/>
                </a:cubicBezTo>
                <a:cubicBezTo>
                  <a:pt x="314568" y="203967"/>
                  <a:pt x="312591" y="199087"/>
                  <a:pt x="314568" y="194208"/>
                </a:cubicBezTo>
                <a:cubicBezTo>
                  <a:pt x="316545" y="190305"/>
                  <a:pt x="321488" y="188353"/>
                  <a:pt x="325443" y="189329"/>
                </a:cubicBezTo>
                <a:close/>
                <a:moveTo>
                  <a:pt x="94054" y="188320"/>
                </a:moveTo>
                <a:cubicBezTo>
                  <a:pt x="98997" y="187345"/>
                  <a:pt x="103940" y="189295"/>
                  <a:pt x="105917" y="193194"/>
                </a:cubicBezTo>
                <a:cubicBezTo>
                  <a:pt x="107894" y="198068"/>
                  <a:pt x="104928" y="202941"/>
                  <a:pt x="100974" y="203916"/>
                </a:cubicBezTo>
                <a:cubicBezTo>
                  <a:pt x="100974" y="203916"/>
                  <a:pt x="100974" y="203916"/>
                  <a:pt x="70328" y="216588"/>
                </a:cubicBezTo>
                <a:cubicBezTo>
                  <a:pt x="69339" y="216588"/>
                  <a:pt x="68350" y="216588"/>
                  <a:pt x="67362" y="216588"/>
                </a:cubicBezTo>
                <a:cubicBezTo>
                  <a:pt x="63408" y="216588"/>
                  <a:pt x="60442" y="214639"/>
                  <a:pt x="59453" y="211714"/>
                </a:cubicBezTo>
                <a:cubicBezTo>
                  <a:pt x="57476" y="207815"/>
                  <a:pt x="59453" y="201967"/>
                  <a:pt x="64396" y="200992"/>
                </a:cubicBezTo>
                <a:cubicBezTo>
                  <a:pt x="64396" y="200992"/>
                  <a:pt x="64396" y="200992"/>
                  <a:pt x="94054" y="188320"/>
                </a:cubicBezTo>
                <a:close/>
                <a:moveTo>
                  <a:pt x="198995" y="96593"/>
                </a:moveTo>
                <a:cubicBezTo>
                  <a:pt x="215825" y="96593"/>
                  <a:pt x="232656" y="106504"/>
                  <a:pt x="245526" y="123352"/>
                </a:cubicBezTo>
                <a:cubicBezTo>
                  <a:pt x="256416" y="139210"/>
                  <a:pt x="267306" y="167951"/>
                  <a:pt x="251466" y="215523"/>
                </a:cubicBezTo>
                <a:cubicBezTo>
                  <a:pt x="248496" y="227416"/>
                  <a:pt x="245526" y="236336"/>
                  <a:pt x="244536" y="244265"/>
                </a:cubicBezTo>
                <a:cubicBezTo>
                  <a:pt x="297997" y="236336"/>
                  <a:pt x="331658" y="254175"/>
                  <a:pt x="347498" y="267059"/>
                </a:cubicBezTo>
                <a:cubicBezTo>
                  <a:pt x="368289" y="282917"/>
                  <a:pt x="380169" y="304721"/>
                  <a:pt x="380169" y="326525"/>
                </a:cubicBezTo>
                <a:cubicBezTo>
                  <a:pt x="381159" y="340400"/>
                  <a:pt x="377199" y="351302"/>
                  <a:pt x="370269" y="358239"/>
                </a:cubicBezTo>
                <a:cubicBezTo>
                  <a:pt x="376209" y="369141"/>
                  <a:pt x="375219" y="380043"/>
                  <a:pt x="374229" y="386981"/>
                </a:cubicBezTo>
                <a:cubicBezTo>
                  <a:pt x="372249" y="395900"/>
                  <a:pt x="367299" y="403829"/>
                  <a:pt x="361359" y="409776"/>
                </a:cubicBezTo>
                <a:cubicBezTo>
                  <a:pt x="370269" y="429597"/>
                  <a:pt x="365319" y="451401"/>
                  <a:pt x="349478" y="464285"/>
                </a:cubicBezTo>
                <a:cubicBezTo>
                  <a:pt x="353438" y="477169"/>
                  <a:pt x="349478" y="492035"/>
                  <a:pt x="340568" y="507893"/>
                </a:cubicBezTo>
                <a:cubicBezTo>
                  <a:pt x="317798" y="546545"/>
                  <a:pt x="264336" y="559429"/>
                  <a:pt x="208895" y="559429"/>
                </a:cubicBezTo>
                <a:cubicBezTo>
                  <a:pt x="184144" y="559429"/>
                  <a:pt x="159394" y="557447"/>
                  <a:pt x="136623" y="552492"/>
                </a:cubicBezTo>
                <a:cubicBezTo>
                  <a:pt x="45541" y="535643"/>
                  <a:pt x="990" y="536634"/>
                  <a:pt x="0" y="536634"/>
                </a:cubicBezTo>
                <a:cubicBezTo>
                  <a:pt x="0" y="536634"/>
                  <a:pt x="0" y="536634"/>
                  <a:pt x="0" y="518795"/>
                </a:cubicBezTo>
                <a:cubicBezTo>
                  <a:pt x="1980" y="518795"/>
                  <a:pt x="46531" y="517804"/>
                  <a:pt x="139593" y="535643"/>
                </a:cubicBezTo>
                <a:cubicBezTo>
                  <a:pt x="212855" y="549518"/>
                  <a:pt x="298987" y="543572"/>
                  <a:pt x="325718" y="498973"/>
                </a:cubicBezTo>
                <a:cubicBezTo>
                  <a:pt x="331658" y="490053"/>
                  <a:pt x="336608" y="476178"/>
                  <a:pt x="331658" y="464285"/>
                </a:cubicBezTo>
                <a:cubicBezTo>
                  <a:pt x="330668" y="460321"/>
                  <a:pt x="331658" y="455365"/>
                  <a:pt x="335618" y="453383"/>
                </a:cubicBezTo>
                <a:cubicBezTo>
                  <a:pt x="350468" y="444463"/>
                  <a:pt x="351458" y="425633"/>
                  <a:pt x="343538" y="412749"/>
                </a:cubicBezTo>
                <a:cubicBezTo>
                  <a:pt x="340568" y="408784"/>
                  <a:pt x="342548" y="402838"/>
                  <a:pt x="346508" y="400856"/>
                </a:cubicBezTo>
                <a:cubicBezTo>
                  <a:pt x="350468" y="397883"/>
                  <a:pt x="355418" y="391936"/>
                  <a:pt x="357398" y="383016"/>
                </a:cubicBezTo>
                <a:cubicBezTo>
                  <a:pt x="359378" y="375088"/>
                  <a:pt x="357398" y="368150"/>
                  <a:pt x="352448" y="360221"/>
                </a:cubicBezTo>
                <a:cubicBezTo>
                  <a:pt x="350468" y="358239"/>
                  <a:pt x="350468" y="356257"/>
                  <a:pt x="351458" y="353284"/>
                </a:cubicBezTo>
                <a:cubicBezTo>
                  <a:pt x="351458" y="351302"/>
                  <a:pt x="353438" y="349319"/>
                  <a:pt x="355418" y="348328"/>
                </a:cubicBezTo>
                <a:cubicBezTo>
                  <a:pt x="359378" y="346346"/>
                  <a:pt x="363339" y="342382"/>
                  <a:pt x="363339" y="326525"/>
                </a:cubicBezTo>
                <a:cubicBezTo>
                  <a:pt x="363339" y="309676"/>
                  <a:pt x="353438" y="292828"/>
                  <a:pt x="336608" y="279944"/>
                </a:cubicBezTo>
                <a:cubicBezTo>
                  <a:pt x="322748" y="269042"/>
                  <a:pt x="292057" y="253184"/>
                  <a:pt x="242556" y="263095"/>
                </a:cubicBezTo>
                <a:cubicBezTo>
                  <a:pt x="242556" y="270033"/>
                  <a:pt x="243546" y="274988"/>
                  <a:pt x="244536" y="276970"/>
                </a:cubicBezTo>
                <a:cubicBezTo>
                  <a:pt x="248496" y="291837"/>
                  <a:pt x="273246" y="305712"/>
                  <a:pt x="304927" y="300756"/>
                </a:cubicBezTo>
                <a:cubicBezTo>
                  <a:pt x="304927" y="300756"/>
                  <a:pt x="304927" y="300756"/>
                  <a:pt x="306907" y="317605"/>
                </a:cubicBezTo>
                <a:cubicBezTo>
                  <a:pt x="269286" y="323551"/>
                  <a:pt x="234636" y="307694"/>
                  <a:pt x="227705" y="281926"/>
                </a:cubicBezTo>
                <a:cubicBezTo>
                  <a:pt x="225725" y="273997"/>
                  <a:pt x="221765" y="252193"/>
                  <a:pt x="235626" y="210568"/>
                </a:cubicBezTo>
                <a:cubicBezTo>
                  <a:pt x="248496" y="169933"/>
                  <a:pt x="240576" y="146147"/>
                  <a:pt x="231665" y="133263"/>
                </a:cubicBezTo>
                <a:cubicBezTo>
                  <a:pt x="221765" y="121370"/>
                  <a:pt x="209885" y="113442"/>
                  <a:pt x="198995" y="113442"/>
                </a:cubicBezTo>
                <a:cubicBezTo>
                  <a:pt x="196025" y="113442"/>
                  <a:pt x="192065" y="113442"/>
                  <a:pt x="191075" y="114433"/>
                </a:cubicBezTo>
                <a:cubicBezTo>
                  <a:pt x="188104" y="115424"/>
                  <a:pt x="187114" y="116415"/>
                  <a:pt x="186124" y="126326"/>
                </a:cubicBezTo>
                <a:cubicBezTo>
                  <a:pt x="185134" y="129299"/>
                  <a:pt x="185134" y="131281"/>
                  <a:pt x="185134" y="134254"/>
                </a:cubicBezTo>
                <a:cubicBezTo>
                  <a:pt x="185134" y="134254"/>
                  <a:pt x="185134" y="134254"/>
                  <a:pt x="184144" y="141192"/>
                </a:cubicBezTo>
                <a:cubicBezTo>
                  <a:pt x="181174" y="159031"/>
                  <a:pt x="177214" y="185791"/>
                  <a:pt x="160384" y="232372"/>
                </a:cubicBezTo>
                <a:cubicBezTo>
                  <a:pt x="136623" y="299765"/>
                  <a:pt x="99992" y="322560"/>
                  <a:pt x="67322" y="336435"/>
                </a:cubicBezTo>
                <a:cubicBezTo>
                  <a:pt x="49501" y="344364"/>
                  <a:pt x="16830" y="351302"/>
                  <a:pt x="0" y="351302"/>
                </a:cubicBezTo>
                <a:cubicBezTo>
                  <a:pt x="0" y="351302"/>
                  <a:pt x="0" y="351302"/>
                  <a:pt x="0" y="333462"/>
                </a:cubicBezTo>
                <a:cubicBezTo>
                  <a:pt x="14850" y="333462"/>
                  <a:pt x="44551" y="327516"/>
                  <a:pt x="60391" y="320578"/>
                </a:cubicBezTo>
                <a:cubicBezTo>
                  <a:pt x="91082" y="307694"/>
                  <a:pt x="122763" y="286881"/>
                  <a:pt x="144543" y="226425"/>
                </a:cubicBezTo>
                <a:cubicBezTo>
                  <a:pt x="160384" y="181826"/>
                  <a:pt x="164344" y="156058"/>
                  <a:pt x="166324" y="138219"/>
                </a:cubicBezTo>
                <a:cubicBezTo>
                  <a:pt x="166324" y="138219"/>
                  <a:pt x="166324" y="138219"/>
                  <a:pt x="168304" y="131281"/>
                </a:cubicBezTo>
                <a:cubicBezTo>
                  <a:pt x="168304" y="129299"/>
                  <a:pt x="168304" y="127317"/>
                  <a:pt x="168304" y="124343"/>
                </a:cubicBezTo>
                <a:cubicBezTo>
                  <a:pt x="170284" y="114433"/>
                  <a:pt x="171274" y="101549"/>
                  <a:pt x="186124" y="97584"/>
                </a:cubicBezTo>
                <a:cubicBezTo>
                  <a:pt x="190084" y="96593"/>
                  <a:pt x="198995" y="96593"/>
                  <a:pt x="198995" y="96593"/>
                </a:cubicBezTo>
                <a:close/>
                <a:moveTo>
                  <a:pt x="350162" y="84428"/>
                </a:moveTo>
                <a:cubicBezTo>
                  <a:pt x="355103" y="82476"/>
                  <a:pt x="360044" y="84428"/>
                  <a:pt x="362021" y="89307"/>
                </a:cubicBezTo>
                <a:cubicBezTo>
                  <a:pt x="363009" y="93210"/>
                  <a:pt x="361033" y="98090"/>
                  <a:pt x="357080" y="100041"/>
                </a:cubicBezTo>
                <a:cubicBezTo>
                  <a:pt x="357080" y="100041"/>
                  <a:pt x="357080" y="100041"/>
                  <a:pt x="326446" y="111751"/>
                </a:cubicBezTo>
                <a:cubicBezTo>
                  <a:pt x="325457" y="112727"/>
                  <a:pt x="324469" y="112727"/>
                  <a:pt x="323481" y="112727"/>
                </a:cubicBezTo>
                <a:cubicBezTo>
                  <a:pt x="319528" y="112727"/>
                  <a:pt x="316564" y="110775"/>
                  <a:pt x="314587" y="106872"/>
                </a:cubicBezTo>
                <a:cubicBezTo>
                  <a:pt x="313599" y="102969"/>
                  <a:pt x="315575" y="98090"/>
                  <a:pt x="319528" y="96138"/>
                </a:cubicBezTo>
                <a:cubicBezTo>
                  <a:pt x="319528" y="96138"/>
                  <a:pt x="319528" y="96138"/>
                  <a:pt x="350162" y="84428"/>
                </a:cubicBezTo>
                <a:close/>
                <a:moveTo>
                  <a:pt x="69320" y="82444"/>
                </a:moveTo>
                <a:cubicBezTo>
                  <a:pt x="69320" y="82444"/>
                  <a:pt x="69320" y="82444"/>
                  <a:pt x="99966" y="95130"/>
                </a:cubicBezTo>
                <a:cubicBezTo>
                  <a:pt x="104909" y="97082"/>
                  <a:pt x="106886" y="101961"/>
                  <a:pt x="104909" y="105864"/>
                </a:cubicBezTo>
                <a:cubicBezTo>
                  <a:pt x="103920" y="109767"/>
                  <a:pt x="99966" y="111719"/>
                  <a:pt x="97000" y="111719"/>
                </a:cubicBezTo>
                <a:cubicBezTo>
                  <a:pt x="96012" y="111719"/>
                  <a:pt x="95023" y="111719"/>
                  <a:pt x="94034" y="110743"/>
                </a:cubicBezTo>
                <a:cubicBezTo>
                  <a:pt x="94034" y="110743"/>
                  <a:pt x="94034" y="110743"/>
                  <a:pt x="62400" y="99033"/>
                </a:cubicBezTo>
                <a:cubicBezTo>
                  <a:pt x="58445" y="97082"/>
                  <a:pt x="56468" y="92202"/>
                  <a:pt x="57457" y="87323"/>
                </a:cubicBezTo>
                <a:cubicBezTo>
                  <a:pt x="59434" y="83420"/>
                  <a:pt x="64377" y="81468"/>
                  <a:pt x="69320" y="82444"/>
                </a:cubicBezTo>
                <a:close/>
                <a:moveTo>
                  <a:pt x="271468" y="756"/>
                </a:moveTo>
                <a:cubicBezTo>
                  <a:pt x="276352" y="2729"/>
                  <a:pt x="278306" y="7664"/>
                  <a:pt x="276352" y="12598"/>
                </a:cubicBezTo>
                <a:cubicBezTo>
                  <a:pt x="276352" y="12598"/>
                  <a:pt x="276352" y="12598"/>
                  <a:pt x="264630" y="40231"/>
                </a:cubicBezTo>
                <a:cubicBezTo>
                  <a:pt x="262676" y="43192"/>
                  <a:pt x="259746" y="45166"/>
                  <a:pt x="256815" y="45166"/>
                </a:cubicBezTo>
                <a:cubicBezTo>
                  <a:pt x="254862" y="45166"/>
                  <a:pt x="253885" y="45166"/>
                  <a:pt x="252908" y="45166"/>
                </a:cubicBezTo>
                <a:cubicBezTo>
                  <a:pt x="249001" y="43192"/>
                  <a:pt x="247047" y="38258"/>
                  <a:pt x="249001" y="33323"/>
                </a:cubicBezTo>
                <a:cubicBezTo>
                  <a:pt x="249001" y="33323"/>
                  <a:pt x="249001" y="33323"/>
                  <a:pt x="260723" y="5690"/>
                </a:cubicBezTo>
                <a:cubicBezTo>
                  <a:pt x="262676" y="756"/>
                  <a:pt x="267561" y="-1218"/>
                  <a:pt x="271468" y="756"/>
                </a:cubicBezTo>
                <a:close/>
                <a:moveTo>
                  <a:pt x="149042" y="756"/>
                </a:moveTo>
                <a:cubicBezTo>
                  <a:pt x="153921" y="-1218"/>
                  <a:pt x="158800" y="756"/>
                  <a:pt x="160752" y="5690"/>
                </a:cubicBezTo>
                <a:cubicBezTo>
                  <a:pt x="160752" y="5690"/>
                  <a:pt x="160752" y="5690"/>
                  <a:pt x="172462" y="33323"/>
                </a:cubicBezTo>
                <a:cubicBezTo>
                  <a:pt x="173438" y="38258"/>
                  <a:pt x="171486" y="43192"/>
                  <a:pt x="167583" y="45166"/>
                </a:cubicBezTo>
                <a:cubicBezTo>
                  <a:pt x="166607" y="45166"/>
                  <a:pt x="165631" y="45166"/>
                  <a:pt x="164655" y="45166"/>
                </a:cubicBezTo>
                <a:cubicBezTo>
                  <a:pt x="160752" y="45166"/>
                  <a:pt x="157825" y="43192"/>
                  <a:pt x="155873" y="40231"/>
                </a:cubicBezTo>
                <a:lnTo>
                  <a:pt x="145139" y="11611"/>
                </a:lnTo>
                <a:cubicBezTo>
                  <a:pt x="143187" y="7664"/>
                  <a:pt x="145139" y="2729"/>
                  <a:pt x="149042" y="7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0" name="Freeform: Shape 379">
            <a:extLst>
              <a:ext uri="{FF2B5EF4-FFF2-40B4-BE49-F238E27FC236}">
                <a16:creationId xmlns:a16="http://schemas.microsoft.com/office/drawing/2014/main" id="{71351B6D-EE16-4D19-A902-346B053C6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3543" y="3185290"/>
            <a:ext cx="529614" cy="525355"/>
          </a:xfrm>
          <a:custGeom>
            <a:avLst/>
            <a:gdLst>
              <a:gd name="connsiteX0" fmla="*/ 415669 w 529614"/>
              <a:gd name="connsiteY0" fmla="*/ 423510 h 525355"/>
              <a:gd name="connsiteX1" fmla="*/ 432811 w 529614"/>
              <a:gd name="connsiteY1" fmla="*/ 423510 h 525355"/>
              <a:gd name="connsiteX2" fmla="*/ 432811 w 529614"/>
              <a:gd name="connsiteY2" fmla="*/ 523338 h 525355"/>
              <a:gd name="connsiteX3" fmla="*/ 415669 w 529614"/>
              <a:gd name="connsiteY3" fmla="*/ 523338 h 525355"/>
              <a:gd name="connsiteX4" fmla="*/ 387125 w 529614"/>
              <a:gd name="connsiteY4" fmla="*/ 294441 h 525355"/>
              <a:gd name="connsiteX5" fmla="*/ 396004 w 529614"/>
              <a:gd name="connsiteY5" fmla="*/ 301349 h 525355"/>
              <a:gd name="connsiteX6" fmla="*/ 388112 w 529614"/>
              <a:gd name="connsiteY6" fmla="*/ 428648 h 525355"/>
              <a:gd name="connsiteX7" fmla="*/ 293402 w 529614"/>
              <a:gd name="connsiteY7" fmla="*/ 486869 h 525355"/>
              <a:gd name="connsiteX8" fmla="*/ 285510 w 529614"/>
              <a:gd name="connsiteY8" fmla="*/ 484896 h 525355"/>
              <a:gd name="connsiteX9" fmla="*/ 282550 w 529614"/>
              <a:gd name="connsiteY9" fmla="*/ 477988 h 525355"/>
              <a:gd name="connsiteX10" fmla="*/ 303268 w 529614"/>
              <a:gd name="connsiteY10" fmla="*/ 392135 h 525355"/>
              <a:gd name="connsiteX11" fmla="*/ 319053 w 529614"/>
              <a:gd name="connsiteY11" fmla="*/ 400030 h 525355"/>
              <a:gd name="connsiteX12" fmla="*/ 301295 w 529614"/>
              <a:gd name="connsiteY12" fmla="*/ 467133 h 525355"/>
              <a:gd name="connsiteX13" fmla="*/ 373313 w 529614"/>
              <a:gd name="connsiteY13" fmla="*/ 419766 h 525355"/>
              <a:gd name="connsiteX14" fmla="*/ 381206 w 529614"/>
              <a:gd name="connsiteY14" fmla="*/ 313190 h 525355"/>
              <a:gd name="connsiteX15" fmla="*/ 281564 w 529614"/>
              <a:gd name="connsiteY15" fmla="*/ 364505 h 525355"/>
              <a:gd name="connsiteX16" fmla="*/ 268738 w 529614"/>
              <a:gd name="connsiteY16" fmla="*/ 476015 h 525355"/>
              <a:gd name="connsiteX17" fmla="*/ 267752 w 529614"/>
              <a:gd name="connsiteY17" fmla="*/ 481935 h 525355"/>
              <a:gd name="connsiteX18" fmla="*/ 255913 w 529614"/>
              <a:gd name="connsiteY18" fmla="*/ 524368 h 525355"/>
              <a:gd name="connsiteX19" fmla="*/ 255913 w 529614"/>
              <a:gd name="connsiteY19" fmla="*/ 525355 h 525355"/>
              <a:gd name="connsiteX20" fmla="*/ 239142 w 529614"/>
              <a:gd name="connsiteY20" fmla="*/ 522395 h 525355"/>
              <a:gd name="connsiteX21" fmla="*/ 239142 w 529614"/>
              <a:gd name="connsiteY21" fmla="*/ 520421 h 525355"/>
              <a:gd name="connsiteX22" fmla="*/ 250980 w 529614"/>
              <a:gd name="connsiteY22" fmla="*/ 477988 h 525355"/>
              <a:gd name="connsiteX23" fmla="*/ 266765 w 529614"/>
              <a:gd name="connsiteY23" fmla="*/ 354636 h 525355"/>
              <a:gd name="connsiteX24" fmla="*/ 387125 w 529614"/>
              <a:gd name="connsiteY24" fmla="*/ 294441 h 525355"/>
              <a:gd name="connsiteX25" fmla="*/ 41930 w 529614"/>
              <a:gd name="connsiteY25" fmla="*/ 24141 h 525355"/>
              <a:gd name="connsiteX26" fmla="*/ 64446 w 529614"/>
              <a:gd name="connsiteY26" fmla="*/ 25130 h 525355"/>
              <a:gd name="connsiteX27" fmla="*/ 95127 w 529614"/>
              <a:gd name="connsiteY27" fmla="*/ 50831 h 525355"/>
              <a:gd name="connsiteX28" fmla="*/ 326722 w 529614"/>
              <a:gd name="connsiteY28" fmla="*/ 249521 h 525355"/>
              <a:gd name="connsiteX29" fmla="*/ 529614 w 529614"/>
              <a:gd name="connsiteY29" fmla="*/ 394832 h 525355"/>
              <a:gd name="connsiteX30" fmla="*/ 529614 w 529614"/>
              <a:gd name="connsiteY30" fmla="*/ 523338 h 525355"/>
              <a:gd name="connsiteX31" fmla="*/ 512789 w 529614"/>
              <a:gd name="connsiteY31" fmla="*/ 523338 h 525355"/>
              <a:gd name="connsiteX32" fmla="*/ 512789 w 529614"/>
              <a:gd name="connsiteY32" fmla="*/ 394832 h 525355"/>
              <a:gd name="connsiteX33" fmla="*/ 325732 w 529614"/>
              <a:gd name="connsiteY33" fmla="*/ 267314 h 525355"/>
              <a:gd name="connsiteX34" fmla="*/ 79292 w 529614"/>
              <a:gd name="connsiteY34" fmla="*/ 57751 h 525355"/>
              <a:gd name="connsiteX35" fmla="*/ 60487 w 529614"/>
              <a:gd name="connsiteY35" fmla="*/ 41935 h 525355"/>
              <a:gd name="connsiteX36" fmla="*/ 30796 w 529614"/>
              <a:gd name="connsiteY36" fmla="*/ 45889 h 525355"/>
              <a:gd name="connsiteX37" fmla="*/ 22878 w 529614"/>
              <a:gd name="connsiteY37" fmla="*/ 101245 h 525355"/>
              <a:gd name="connsiteX38" fmla="*/ 211914 w 529614"/>
              <a:gd name="connsiteY38" fmla="*/ 342441 h 525355"/>
              <a:gd name="connsiteX39" fmla="*/ 216863 w 529614"/>
              <a:gd name="connsiteY39" fmla="*/ 350349 h 525355"/>
              <a:gd name="connsiteX40" fmla="*/ 216863 w 529614"/>
              <a:gd name="connsiteY40" fmla="*/ 523338 h 525355"/>
              <a:gd name="connsiteX41" fmla="*/ 200038 w 529614"/>
              <a:gd name="connsiteY41" fmla="*/ 523338 h 525355"/>
              <a:gd name="connsiteX42" fmla="*/ 200038 w 529614"/>
              <a:gd name="connsiteY42" fmla="*/ 355292 h 525355"/>
              <a:gd name="connsiteX43" fmla="*/ 6053 w 529614"/>
              <a:gd name="connsiteY43" fmla="*/ 106188 h 525355"/>
              <a:gd name="connsiteX44" fmla="*/ 20898 w 529614"/>
              <a:gd name="connsiteY44" fmla="*/ 32049 h 525355"/>
              <a:gd name="connsiteX45" fmla="*/ 41930 w 529614"/>
              <a:gd name="connsiteY45" fmla="*/ 24141 h 525355"/>
              <a:gd name="connsiteX46" fmla="*/ 343571 w 529614"/>
              <a:gd name="connsiteY46" fmla="*/ 18150 h 525355"/>
              <a:gd name="connsiteX47" fmla="*/ 246265 w 529614"/>
              <a:gd name="connsiteY47" fmla="*/ 114953 h 525355"/>
              <a:gd name="connsiteX48" fmla="*/ 343571 w 529614"/>
              <a:gd name="connsiteY48" fmla="*/ 211755 h 525355"/>
              <a:gd name="connsiteX49" fmla="*/ 440878 w 529614"/>
              <a:gd name="connsiteY49" fmla="*/ 114953 h 525355"/>
              <a:gd name="connsiteX50" fmla="*/ 343571 w 529614"/>
              <a:gd name="connsiteY50" fmla="*/ 18150 h 525355"/>
              <a:gd name="connsiteX51" fmla="*/ 343572 w 529614"/>
              <a:gd name="connsiteY51" fmla="*/ 0 h 525355"/>
              <a:gd name="connsiteX52" fmla="*/ 458021 w 529614"/>
              <a:gd name="connsiteY52" fmla="*/ 114449 h 525355"/>
              <a:gd name="connsiteX53" fmla="*/ 343572 w 529614"/>
              <a:gd name="connsiteY53" fmla="*/ 228898 h 525355"/>
              <a:gd name="connsiteX54" fmla="*/ 229123 w 529614"/>
              <a:gd name="connsiteY54" fmla="*/ 114449 h 525355"/>
              <a:gd name="connsiteX55" fmla="*/ 343572 w 529614"/>
              <a:gd name="connsiteY55" fmla="*/ 0 h 52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29614" h="525355">
                <a:moveTo>
                  <a:pt x="415669" y="423510"/>
                </a:moveTo>
                <a:lnTo>
                  <a:pt x="432811" y="423510"/>
                </a:lnTo>
                <a:lnTo>
                  <a:pt x="432811" y="523338"/>
                </a:lnTo>
                <a:lnTo>
                  <a:pt x="415669" y="523338"/>
                </a:lnTo>
                <a:close/>
                <a:moveTo>
                  <a:pt x="387125" y="294441"/>
                </a:moveTo>
                <a:cubicBezTo>
                  <a:pt x="391071" y="294441"/>
                  <a:pt x="395018" y="297401"/>
                  <a:pt x="396004" y="301349"/>
                </a:cubicBezTo>
                <a:cubicBezTo>
                  <a:pt x="396991" y="304309"/>
                  <a:pt x="418695" y="379307"/>
                  <a:pt x="388112" y="428648"/>
                </a:cubicBezTo>
                <a:cubicBezTo>
                  <a:pt x="362461" y="470094"/>
                  <a:pt x="310174" y="481935"/>
                  <a:pt x="293402" y="486869"/>
                </a:cubicBezTo>
                <a:cubicBezTo>
                  <a:pt x="290443" y="486869"/>
                  <a:pt x="287483" y="486869"/>
                  <a:pt x="285510" y="484896"/>
                </a:cubicBezTo>
                <a:cubicBezTo>
                  <a:pt x="283537" y="482922"/>
                  <a:pt x="282550" y="479962"/>
                  <a:pt x="282550" y="477988"/>
                </a:cubicBezTo>
                <a:cubicBezTo>
                  <a:pt x="285510" y="445423"/>
                  <a:pt x="290443" y="417792"/>
                  <a:pt x="303268" y="392135"/>
                </a:cubicBezTo>
                <a:cubicBezTo>
                  <a:pt x="303268" y="392135"/>
                  <a:pt x="303268" y="392135"/>
                  <a:pt x="319053" y="400030"/>
                </a:cubicBezTo>
                <a:cubicBezTo>
                  <a:pt x="308201" y="420753"/>
                  <a:pt x="304254" y="441476"/>
                  <a:pt x="301295" y="467133"/>
                </a:cubicBezTo>
                <a:cubicBezTo>
                  <a:pt x="322012" y="461212"/>
                  <a:pt x="355555" y="448384"/>
                  <a:pt x="373313" y="419766"/>
                </a:cubicBezTo>
                <a:cubicBezTo>
                  <a:pt x="395018" y="385228"/>
                  <a:pt x="386139" y="331940"/>
                  <a:pt x="381206" y="313190"/>
                </a:cubicBezTo>
                <a:cubicBezTo>
                  <a:pt x="361475" y="316151"/>
                  <a:pt x="307214" y="327006"/>
                  <a:pt x="281564" y="364505"/>
                </a:cubicBezTo>
                <a:cubicBezTo>
                  <a:pt x="251967" y="406937"/>
                  <a:pt x="266765" y="469107"/>
                  <a:pt x="268738" y="476015"/>
                </a:cubicBezTo>
                <a:cubicBezTo>
                  <a:pt x="268738" y="477988"/>
                  <a:pt x="268738" y="479962"/>
                  <a:pt x="267752" y="481935"/>
                </a:cubicBezTo>
                <a:cubicBezTo>
                  <a:pt x="261832" y="495751"/>
                  <a:pt x="257886" y="514500"/>
                  <a:pt x="255913" y="524368"/>
                </a:cubicBezTo>
                <a:cubicBezTo>
                  <a:pt x="255913" y="524368"/>
                  <a:pt x="255913" y="524368"/>
                  <a:pt x="255913" y="525355"/>
                </a:cubicBezTo>
                <a:cubicBezTo>
                  <a:pt x="255913" y="525355"/>
                  <a:pt x="255913" y="525355"/>
                  <a:pt x="239142" y="522395"/>
                </a:cubicBezTo>
                <a:cubicBezTo>
                  <a:pt x="239142" y="522395"/>
                  <a:pt x="239142" y="522395"/>
                  <a:pt x="239142" y="520421"/>
                </a:cubicBezTo>
                <a:cubicBezTo>
                  <a:pt x="241115" y="510553"/>
                  <a:pt x="245061" y="492790"/>
                  <a:pt x="250980" y="477988"/>
                </a:cubicBezTo>
                <a:cubicBezTo>
                  <a:pt x="248021" y="462199"/>
                  <a:pt x="236182" y="399043"/>
                  <a:pt x="266765" y="354636"/>
                </a:cubicBezTo>
                <a:cubicBezTo>
                  <a:pt x="303268" y="302335"/>
                  <a:pt x="383179" y="295428"/>
                  <a:pt x="387125" y="294441"/>
                </a:cubicBezTo>
                <a:close/>
                <a:moveTo>
                  <a:pt x="41930" y="24141"/>
                </a:moveTo>
                <a:cubicBezTo>
                  <a:pt x="49600" y="22906"/>
                  <a:pt x="57518" y="23153"/>
                  <a:pt x="64446" y="25130"/>
                </a:cubicBezTo>
                <a:cubicBezTo>
                  <a:pt x="78302" y="29084"/>
                  <a:pt x="89189" y="37981"/>
                  <a:pt x="95127" y="50831"/>
                </a:cubicBezTo>
                <a:cubicBezTo>
                  <a:pt x="96117" y="52808"/>
                  <a:pt x="173315" y="240625"/>
                  <a:pt x="326722" y="249521"/>
                </a:cubicBezTo>
                <a:cubicBezTo>
                  <a:pt x="467262" y="258418"/>
                  <a:pt x="529614" y="282142"/>
                  <a:pt x="529614" y="394832"/>
                </a:cubicBezTo>
                <a:cubicBezTo>
                  <a:pt x="529614" y="394832"/>
                  <a:pt x="529614" y="394832"/>
                  <a:pt x="529614" y="523338"/>
                </a:cubicBezTo>
                <a:cubicBezTo>
                  <a:pt x="529614" y="523338"/>
                  <a:pt x="529614" y="523338"/>
                  <a:pt x="512789" y="523338"/>
                </a:cubicBezTo>
                <a:cubicBezTo>
                  <a:pt x="512789" y="523338"/>
                  <a:pt x="512789" y="523338"/>
                  <a:pt x="512789" y="394832"/>
                </a:cubicBezTo>
                <a:cubicBezTo>
                  <a:pt x="512789" y="302901"/>
                  <a:pt x="474190" y="276211"/>
                  <a:pt x="325732" y="267314"/>
                </a:cubicBezTo>
                <a:cubicBezTo>
                  <a:pt x="161439" y="256441"/>
                  <a:pt x="82261" y="65659"/>
                  <a:pt x="79292" y="57751"/>
                </a:cubicBezTo>
                <a:cubicBezTo>
                  <a:pt x="75333" y="49843"/>
                  <a:pt x="69395" y="43912"/>
                  <a:pt x="60487" y="41935"/>
                </a:cubicBezTo>
                <a:cubicBezTo>
                  <a:pt x="48611" y="38969"/>
                  <a:pt x="36734" y="41935"/>
                  <a:pt x="30796" y="45889"/>
                </a:cubicBezTo>
                <a:cubicBezTo>
                  <a:pt x="14960" y="56762"/>
                  <a:pt x="14960" y="81475"/>
                  <a:pt x="22878" y="101245"/>
                </a:cubicBezTo>
                <a:cubicBezTo>
                  <a:pt x="78302" y="273245"/>
                  <a:pt x="210924" y="342441"/>
                  <a:pt x="211914" y="342441"/>
                </a:cubicBezTo>
                <a:cubicBezTo>
                  <a:pt x="214883" y="344418"/>
                  <a:pt x="216863" y="347383"/>
                  <a:pt x="216863" y="350349"/>
                </a:cubicBezTo>
                <a:cubicBezTo>
                  <a:pt x="216863" y="350349"/>
                  <a:pt x="216863" y="350349"/>
                  <a:pt x="216863" y="523338"/>
                </a:cubicBezTo>
                <a:cubicBezTo>
                  <a:pt x="216863" y="523338"/>
                  <a:pt x="216863" y="523338"/>
                  <a:pt x="200038" y="523338"/>
                </a:cubicBezTo>
                <a:cubicBezTo>
                  <a:pt x="200038" y="523338"/>
                  <a:pt x="200038" y="523338"/>
                  <a:pt x="200038" y="355292"/>
                </a:cubicBezTo>
                <a:cubicBezTo>
                  <a:pt x="174305" y="341452"/>
                  <a:pt x="58508" y="269291"/>
                  <a:pt x="6053" y="106188"/>
                </a:cubicBezTo>
                <a:cubicBezTo>
                  <a:pt x="-5824" y="74555"/>
                  <a:pt x="114" y="45889"/>
                  <a:pt x="20898" y="32049"/>
                </a:cubicBezTo>
                <a:cubicBezTo>
                  <a:pt x="26837" y="28095"/>
                  <a:pt x="34260" y="25377"/>
                  <a:pt x="41930" y="24141"/>
                </a:cubicBezTo>
                <a:close/>
                <a:moveTo>
                  <a:pt x="343571" y="18150"/>
                </a:moveTo>
                <a:cubicBezTo>
                  <a:pt x="289830" y="18150"/>
                  <a:pt x="246265" y="61490"/>
                  <a:pt x="246265" y="114953"/>
                </a:cubicBezTo>
                <a:cubicBezTo>
                  <a:pt x="246265" y="168415"/>
                  <a:pt x="289830" y="211755"/>
                  <a:pt x="343571" y="211755"/>
                </a:cubicBezTo>
                <a:cubicBezTo>
                  <a:pt x="397312" y="211755"/>
                  <a:pt x="440878" y="168415"/>
                  <a:pt x="440878" y="114953"/>
                </a:cubicBezTo>
                <a:cubicBezTo>
                  <a:pt x="440878" y="61490"/>
                  <a:pt x="397312" y="18150"/>
                  <a:pt x="343571" y="18150"/>
                </a:cubicBezTo>
                <a:close/>
                <a:moveTo>
                  <a:pt x="343572" y="0"/>
                </a:moveTo>
                <a:cubicBezTo>
                  <a:pt x="406781" y="0"/>
                  <a:pt x="458021" y="51240"/>
                  <a:pt x="458021" y="114449"/>
                </a:cubicBezTo>
                <a:cubicBezTo>
                  <a:pt x="458021" y="177657"/>
                  <a:pt x="406781" y="228898"/>
                  <a:pt x="343572" y="228898"/>
                </a:cubicBezTo>
                <a:cubicBezTo>
                  <a:pt x="280363" y="228898"/>
                  <a:pt x="229123" y="177657"/>
                  <a:pt x="229123" y="114449"/>
                </a:cubicBezTo>
                <a:cubicBezTo>
                  <a:pt x="229123" y="51240"/>
                  <a:pt x="280363" y="0"/>
                  <a:pt x="343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76" name="Freeform: Shape 375">
            <a:extLst>
              <a:ext uri="{FF2B5EF4-FFF2-40B4-BE49-F238E27FC236}">
                <a16:creationId xmlns:a16="http://schemas.microsoft.com/office/drawing/2014/main" id="{B71983C4-4019-439A-9466-9C8EABDEB073}"/>
              </a:ext>
            </a:extLst>
          </p:cNvPr>
          <p:cNvSpPr>
            <a:spLocks/>
          </p:cNvSpPr>
          <p:nvPr/>
        </p:nvSpPr>
        <p:spPr bwMode="auto">
          <a:xfrm>
            <a:off x="3023247" y="3156552"/>
            <a:ext cx="500145" cy="582830"/>
          </a:xfrm>
          <a:custGeom>
            <a:avLst/>
            <a:gdLst>
              <a:gd name="connsiteX0" fmla="*/ 0 w 500145"/>
              <a:gd name="connsiteY0" fmla="*/ 442668 h 582830"/>
              <a:gd name="connsiteX1" fmla="*/ 91116 w 500145"/>
              <a:gd name="connsiteY1" fmla="*/ 442668 h 582830"/>
              <a:gd name="connsiteX2" fmla="*/ 100029 w 500145"/>
              <a:gd name="connsiteY2" fmla="*/ 449578 h 582830"/>
              <a:gd name="connsiteX3" fmla="*/ 251558 w 500145"/>
              <a:gd name="connsiteY3" fmla="*/ 566050 h 582830"/>
              <a:gd name="connsiteX4" fmla="*/ 403087 w 500145"/>
              <a:gd name="connsiteY4" fmla="*/ 449578 h 582830"/>
              <a:gd name="connsiteX5" fmla="*/ 411010 w 500145"/>
              <a:gd name="connsiteY5" fmla="*/ 442668 h 582830"/>
              <a:gd name="connsiteX6" fmla="*/ 500145 w 500145"/>
              <a:gd name="connsiteY6" fmla="*/ 442668 h 582830"/>
              <a:gd name="connsiteX7" fmla="*/ 500145 w 500145"/>
              <a:gd name="connsiteY7" fmla="*/ 460435 h 582830"/>
              <a:gd name="connsiteX8" fmla="*/ 417943 w 500145"/>
              <a:gd name="connsiteY8" fmla="*/ 460435 h 582830"/>
              <a:gd name="connsiteX9" fmla="*/ 251558 w 500145"/>
              <a:gd name="connsiteY9" fmla="*/ 582830 h 582830"/>
              <a:gd name="connsiteX10" fmla="*/ 85173 w 500145"/>
              <a:gd name="connsiteY10" fmla="*/ 460435 h 582830"/>
              <a:gd name="connsiteX11" fmla="*/ 0 w 500145"/>
              <a:gd name="connsiteY11" fmla="*/ 460435 h 582830"/>
              <a:gd name="connsiteX12" fmla="*/ 0 w 500145"/>
              <a:gd name="connsiteY12" fmla="*/ 442668 h 582830"/>
              <a:gd name="connsiteX13" fmla="*/ 184528 w 500145"/>
              <a:gd name="connsiteY13" fmla="*/ 375109 h 582830"/>
              <a:gd name="connsiteX14" fmla="*/ 205704 w 500145"/>
              <a:gd name="connsiteY14" fmla="*/ 481995 h 582830"/>
              <a:gd name="connsiteX15" fmla="*/ 299481 w 500145"/>
              <a:gd name="connsiteY15" fmla="*/ 481995 h 582830"/>
              <a:gd name="connsiteX16" fmla="*/ 319648 w 500145"/>
              <a:gd name="connsiteY16" fmla="*/ 375109 h 582830"/>
              <a:gd name="connsiteX17" fmla="*/ 354966 w 500145"/>
              <a:gd name="connsiteY17" fmla="*/ 276407 h 582830"/>
              <a:gd name="connsiteX18" fmla="*/ 312590 w 500145"/>
              <a:gd name="connsiteY18" fmla="*/ 288152 h 582830"/>
              <a:gd name="connsiteX19" fmla="*/ 351122 w 500145"/>
              <a:gd name="connsiteY19" fmla="*/ 334887 h 582830"/>
              <a:gd name="connsiteX20" fmla="*/ 410401 w 500145"/>
              <a:gd name="connsiteY20" fmla="*/ 325937 h 582830"/>
              <a:gd name="connsiteX21" fmla="*/ 371869 w 500145"/>
              <a:gd name="connsiteY21" fmla="*/ 279203 h 582830"/>
              <a:gd name="connsiteX22" fmla="*/ 354966 w 500145"/>
              <a:gd name="connsiteY22" fmla="*/ 276407 h 582830"/>
              <a:gd name="connsiteX23" fmla="*/ 156191 w 500145"/>
              <a:gd name="connsiteY23" fmla="*/ 271906 h 582830"/>
              <a:gd name="connsiteX24" fmla="*/ 138265 w 500145"/>
              <a:gd name="connsiteY24" fmla="*/ 272186 h 582830"/>
              <a:gd name="connsiteX25" fmla="*/ 90752 w 500145"/>
              <a:gd name="connsiteY25" fmla="*/ 314934 h 582830"/>
              <a:gd name="connsiteX26" fmla="*/ 151133 w 500145"/>
              <a:gd name="connsiteY26" fmla="*/ 332829 h 582830"/>
              <a:gd name="connsiteX27" fmla="*/ 198647 w 500145"/>
              <a:gd name="connsiteY27" fmla="*/ 290080 h 582830"/>
              <a:gd name="connsiteX28" fmla="*/ 156191 w 500145"/>
              <a:gd name="connsiteY28" fmla="*/ 271906 h 582830"/>
              <a:gd name="connsiteX29" fmla="*/ 349516 w 500145"/>
              <a:gd name="connsiteY29" fmla="*/ 258958 h 582830"/>
              <a:gd name="connsiteX30" fmla="*/ 377284 w 500145"/>
              <a:gd name="connsiteY30" fmla="*/ 262915 h 582830"/>
              <a:gd name="connsiteX31" fmla="*/ 428595 w 500145"/>
              <a:gd name="connsiteY31" fmla="*/ 327221 h 582830"/>
              <a:gd name="connsiteX32" fmla="*/ 425634 w 500145"/>
              <a:gd name="connsiteY32" fmla="*/ 336125 h 582830"/>
              <a:gd name="connsiteX33" fmla="*/ 367415 w 500145"/>
              <a:gd name="connsiteY33" fmla="*/ 353933 h 582830"/>
              <a:gd name="connsiteX34" fmla="*/ 344720 w 500145"/>
              <a:gd name="connsiteY34" fmla="*/ 349976 h 582830"/>
              <a:gd name="connsiteX35" fmla="*/ 293409 w 500145"/>
              <a:gd name="connsiteY35" fmla="*/ 285669 h 582830"/>
              <a:gd name="connsiteX36" fmla="*/ 296370 w 500145"/>
              <a:gd name="connsiteY36" fmla="*/ 276766 h 582830"/>
              <a:gd name="connsiteX37" fmla="*/ 349516 w 500145"/>
              <a:gd name="connsiteY37" fmla="*/ 258958 h 582830"/>
              <a:gd name="connsiteX38" fmla="*/ 162859 w 500145"/>
              <a:gd name="connsiteY38" fmla="*/ 255918 h 582830"/>
              <a:gd name="connsiteX39" fmla="*/ 213853 w 500145"/>
              <a:gd name="connsiteY39" fmla="*/ 280673 h 582830"/>
              <a:gd name="connsiteX40" fmla="*/ 216817 w 500145"/>
              <a:gd name="connsiteY40" fmla="*/ 290562 h 582830"/>
              <a:gd name="connsiteX41" fmla="*/ 154570 w 500145"/>
              <a:gd name="connsiteY41" fmla="*/ 348911 h 582830"/>
              <a:gd name="connsiteX42" fmla="*/ 140737 w 500145"/>
              <a:gd name="connsiteY42" fmla="*/ 349900 h 582830"/>
              <a:gd name="connsiteX43" fmla="*/ 74537 w 500145"/>
              <a:gd name="connsiteY43" fmla="*/ 323198 h 582830"/>
              <a:gd name="connsiteX44" fmla="*/ 71573 w 500145"/>
              <a:gd name="connsiteY44" fmla="*/ 313308 h 582830"/>
              <a:gd name="connsiteX45" fmla="*/ 133820 w 500145"/>
              <a:gd name="connsiteY45" fmla="*/ 255949 h 582830"/>
              <a:gd name="connsiteX46" fmla="*/ 162859 w 500145"/>
              <a:gd name="connsiteY46" fmla="*/ 255918 h 582830"/>
              <a:gd name="connsiteX47" fmla="*/ 396215 w 500145"/>
              <a:gd name="connsiteY47" fmla="*/ 181448 h 582830"/>
              <a:gd name="connsiteX48" fmla="*/ 349900 w 500145"/>
              <a:gd name="connsiteY48" fmla="*/ 199256 h 582830"/>
              <a:gd name="connsiteX49" fmla="*/ 390303 w 500145"/>
              <a:gd name="connsiteY49" fmla="*/ 228935 h 582830"/>
              <a:gd name="connsiteX50" fmla="*/ 436618 w 500145"/>
              <a:gd name="connsiteY50" fmla="*/ 210138 h 582830"/>
              <a:gd name="connsiteX51" fmla="*/ 396215 w 500145"/>
              <a:gd name="connsiteY51" fmla="*/ 181448 h 582830"/>
              <a:gd name="connsiteX52" fmla="*/ 398214 w 500145"/>
              <a:gd name="connsiteY52" fmla="*/ 164268 h 582830"/>
              <a:gd name="connsiteX53" fmla="*/ 454801 w 500145"/>
              <a:gd name="connsiteY53" fmla="*/ 206619 h 582830"/>
              <a:gd name="connsiteX54" fmla="*/ 453807 w 500145"/>
              <a:gd name="connsiteY54" fmla="*/ 216469 h 582830"/>
              <a:gd name="connsiteX55" fmla="*/ 394243 w 500145"/>
              <a:gd name="connsiteY55" fmla="*/ 245031 h 582830"/>
              <a:gd name="connsiteX56" fmla="*/ 388288 w 500145"/>
              <a:gd name="connsiteY56" fmla="*/ 245031 h 582830"/>
              <a:gd name="connsiteX57" fmla="*/ 330709 w 500145"/>
              <a:gd name="connsiteY57" fmla="*/ 202680 h 582830"/>
              <a:gd name="connsiteX58" fmla="*/ 332695 w 500145"/>
              <a:gd name="connsiteY58" fmla="*/ 191846 h 582830"/>
              <a:gd name="connsiteX59" fmla="*/ 398214 w 500145"/>
              <a:gd name="connsiteY59" fmla="*/ 164268 h 582830"/>
              <a:gd name="connsiteX60" fmla="*/ 102092 w 500145"/>
              <a:gd name="connsiteY60" fmla="*/ 161879 h 582830"/>
              <a:gd name="connsiteX61" fmla="*/ 63525 w 500145"/>
              <a:gd name="connsiteY61" fmla="*/ 173185 h 582830"/>
              <a:gd name="connsiteX62" fmla="*/ 100425 w 500145"/>
              <a:gd name="connsiteY62" fmla="*/ 213882 h 582830"/>
              <a:gd name="connsiteX63" fmla="*/ 154278 w 500145"/>
              <a:gd name="connsiteY63" fmla="*/ 203956 h 582830"/>
              <a:gd name="connsiteX64" fmla="*/ 117378 w 500145"/>
              <a:gd name="connsiteY64" fmla="*/ 164252 h 582830"/>
              <a:gd name="connsiteX65" fmla="*/ 102092 w 500145"/>
              <a:gd name="connsiteY65" fmla="*/ 161879 h 582830"/>
              <a:gd name="connsiteX66" fmla="*/ 426732 w 500145"/>
              <a:gd name="connsiteY66" fmla="*/ 53305 h 582830"/>
              <a:gd name="connsiteX67" fmla="*/ 384667 w 500145"/>
              <a:gd name="connsiteY67" fmla="*/ 64342 h 582830"/>
              <a:gd name="connsiteX68" fmla="*/ 366033 w 500145"/>
              <a:gd name="connsiteY68" fmla="*/ 116006 h 582830"/>
              <a:gd name="connsiteX69" fmla="*/ 418993 w 500145"/>
              <a:gd name="connsiteY69" fmla="*/ 105077 h 582830"/>
              <a:gd name="connsiteX70" fmla="*/ 437626 w 500145"/>
              <a:gd name="connsiteY70" fmla="*/ 54407 h 582830"/>
              <a:gd name="connsiteX71" fmla="*/ 426732 w 500145"/>
              <a:gd name="connsiteY71" fmla="*/ 53305 h 582830"/>
              <a:gd name="connsiteX72" fmla="*/ 269917 w 500145"/>
              <a:gd name="connsiteY72" fmla="*/ 48401 h 582830"/>
              <a:gd name="connsiteX73" fmla="*/ 259061 w 500145"/>
              <a:gd name="connsiteY73" fmla="*/ 90172 h 582830"/>
              <a:gd name="connsiteX74" fmla="*/ 287681 w 500145"/>
              <a:gd name="connsiteY74" fmla="*/ 121003 h 582830"/>
              <a:gd name="connsiteX75" fmla="*/ 298537 w 500145"/>
              <a:gd name="connsiteY75" fmla="*/ 80226 h 582830"/>
              <a:gd name="connsiteX76" fmla="*/ 269917 w 500145"/>
              <a:gd name="connsiteY76" fmla="*/ 48401 h 582830"/>
              <a:gd name="connsiteX77" fmla="*/ 147051 w 500145"/>
              <a:gd name="connsiteY77" fmla="*/ 19159 h 582830"/>
              <a:gd name="connsiteX78" fmla="*/ 146058 w 500145"/>
              <a:gd name="connsiteY78" fmla="*/ 73329 h 582830"/>
              <a:gd name="connsiteX79" fmla="*/ 191740 w 500145"/>
              <a:gd name="connsiteY79" fmla="*/ 103861 h 582830"/>
              <a:gd name="connsiteX80" fmla="*/ 192733 w 500145"/>
              <a:gd name="connsiteY80" fmla="*/ 49691 h 582830"/>
              <a:gd name="connsiteX81" fmla="*/ 147051 w 500145"/>
              <a:gd name="connsiteY81" fmla="*/ 19159 h 582830"/>
              <a:gd name="connsiteX82" fmla="*/ 143273 w 500145"/>
              <a:gd name="connsiteY82" fmla="*/ 0 h 582830"/>
              <a:gd name="connsiteX83" fmla="*/ 207561 w 500145"/>
              <a:gd name="connsiteY83" fmla="*/ 40604 h 582830"/>
              <a:gd name="connsiteX84" fmla="*/ 205583 w 500145"/>
              <a:gd name="connsiteY84" fmla="*/ 113891 h 582830"/>
              <a:gd name="connsiteX85" fmla="*/ 253059 w 500145"/>
              <a:gd name="connsiteY85" fmla="*/ 277299 h 582830"/>
              <a:gd name="connsiteX86" fmla="*/ 285698 w 500145"/>
              <a:gd name="connsiteY86" fmla="*/ 188167 h 582830"/>
              <a:gd name="connsiteX87" fmla="*/ 282730 w 500145"/>
              <a:gd name="connsiteY87" fmla="*/ 137659 h 582830"/>
              <a:gd name="connsiteX88" fmla="*/ 242178 w 500145"/>
              <a:gd name="connsiteY88" fmla="*/ 94084 h 582830"/>
              <a:gd name="connsiteX89" fmla="*/ 259982 w 500145"/>
              <a:gd name="connsiteY89" fmla="*/ 32681 h 582830"/>
              <a:gd name="connsiteX90" fmla="*/ 269873 w 500145"/>
              <a:gd name="connsiteY90" fmla="*/ 29711 h 582830"/>
              <a:gd name="connsiteX91" fmla="*/ 314380 w 500145"/>
              <a:gd name="connsiteY91" fmla="*/ 76257 h 582830"/>
              <a:gd name="connsiteX92" fmla="*/ 299544 w 500145"/>
              <a:gd name="connsiteY92" fmla="*/ 134688 h 582830"/>
              <a:gd name="connsiteX93" fmla="*/ 302512 w 500145"/>
              <a:gd name="connsiteY93" fmla="*/ 163408 h 582830"/>
              <a:gd name="connsiteX94" fmla="*/ 348008 w 500145"/>
              <a:gd name="connsiteY94" fmla="*/ 117852 h 582830"/>
              <a:gd name="connsiteX95" fmla="*/ 373724 w 500145"/>
              <a:gd name="connsiteY95" fmla="*/ 51498 h 582830"/>
              <a:gd name="connsiteX96" fmla="*/ 448892 w 500145"/>
              <a:gd name="connsiteY96" fmla="*/ 38624 h 582830"/>
              <a:gd name="connsiteX97" fmla="*/ 455816 w 500145"/>
              <a:gd name="connsiteY97" fmla="*/ 46546 h 582830"/>
              <a:gd name="connsiteX98" fmla="*/ 430099 w 500145"/>
              <a:gd name="connsiteY98" fmla="*/ 117852 h 582830"/>
              <a:gd name="connsiteX99" fmla="*/ 379658 w 500145"/>
              <a:gd name="connsiteY99" fmla="*/ 133698 h 582830"/>
              <a:gd name="connsiteX100" fmla="*/ 357899 w 500145"/>
              <a:gd name="connsiteY100" fmla="*/ 131716 h 582830"/>
              <a:gd name="connsiteX101" fmla="*/ 260971 w 500145"/>
              <a:gd name="connsiteY101" fmla="*/ 358507 h 582830"/>
              <a:gd name="connsiteX102" fmla="*/ 331195 w 500145"/>
              <a:gd name="connsiteY102" fmla="*/ 358507 h 582830"/>
              <a:gd name="connsiteX103" fmla="*/ 338117 w 500145"/>
              <a:gd name="connsiteY103" fmla="*/ 361478 h 582830"/>
              <a:gd name="connsiteX104" fmla="*/ 339106 w 500145"/>
              <a:gd name="connsiteY104" fmla="*/ 368411 h 582830"/>
              <a:gd name="connsiteX105" fmla="*/ 314380 w 500145"/>
              <a:gd name="connsiteY105" fmla="*/ 493195 h 582830"/>
              <a:gd name="connsiteX106" fmla="*/ 306467 w 500145"/>
              <a:gd name="connsiteY106" fmla="*/ 499137 h 582830"/>
              <a:gd name="connsiteX107" fmla="*/ 198660 w 500145"/>
              <a:gd name="connsiteY107" fmla="*/ 499137 h 582830"/>
              <a:gd name="connsiteX108" fmla="*/ 189758 w 500145"/>
              <a:gd name="connsiteY108" fmla="*/ 493195 h 582830"/>
              <a:gd name="connsiteX109" fmla="*/ 165032 w 500145"/>
              <a:gd name="connsiteY109" fmla="*/ 368411 h 582830"/>
              <a:gd name="connsiteX110" fmla="*/ 167011 w 500145"/>
              <a:gd name="connsiteY110" fmla="*/ 361478 h 582830"/>
              <a:gd name="connsiteX111" fmla="*/ 173933 w 500145"/>
              <a:gd name="connsiteY111" fmla="*/ 358507 h 582830"/>
              <a:gd name="connsiteX112" fmla="*/ 244157 w 500145"/>
              <a:gd name="connsiteY112" fmla="*/ 358507 h 582830"/>
              <a:gd name="connsiteX113" fmla="*/ 236244 w 500145"/>
              <a:gd name="connsiteY113" fmla="*/ 285221 h 582830"/>
              <a:gd name="connsiteX114" fmla="*/ 165032 w 500145"/>
              <a:gd name="connsiteY114" fmla="*/ 217878 h 582830"/>
              <a:gd name="connsiteX115" fmla="*/ 114590 w 500145"/>
              <a:gd name="connsiteY115" fmla="*/ 232733 h 582830"/>
              <a:gd name="connsiteX116" fmla="*/ 94809 w 500145"/>
              <a:gd name="connsiteY116" fmla="*/ 229762 h 582830"/>
              <a:gd name="connsiteX117" fmla="*/ 45356 w 500145"/>
              <a:gd name="connsiteY117" fmla="*/ 172322 h 582830"/>
              <a:gd name="connsiteX118" fmla="*/ 48323 w 500145"/>
              <a:gd name="connsiteY118" fmla="*/ 162417 h 582830"/>
              <a:gd name="connsiteX119" fmla="*/ 123491 w 500145"/>
              <a:gd name="connsiteY119" fmla="*/ 147562 h 582830"/>
              <a:gd name="connsiteX120" fmla="*/ 171955 w 500145"/>
              <a:gd name="connsiteY120" fmla="*/ 202032 h 582830"/>
              <a:gd name="connsiteX121" fmla="*/ 229321 w 500145"/>
              <a:gd name="connsiteY121" fmla="*/ 247588 h 582830"/>
              <a:gd name="connsiteX122" fmla="*/ 189758 w 500145"/>
              <a:gd name="connsiteY122" fmla="*/ 120823 h 582830"/>
              <a:gd name="connsiteX123" fmla="*/ 130415 w 500145"/>
              <a:gd name="connsiteY123" fmla="*/ 81209 h 582830"/>
              <a:gd name="connsiteX124" fmla="*/ 134372 w 500145"/>
              <a:gd name="connsiteY124" fmla="*/ 4952 h 582830"/>
              <a:gd name="connsiteX125" fmla="*/ 143273 w 500145"/>
              <a:gd name="connsiteY125" fmla="*/ 0 h 58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00145" h="582830">
                <a:moveTo>
                  <a:pt x="0" y="442668"/>
                </a:moveTo>
                <a:cubicBezTo>
                  <a:pt x="0" y="442668"/>
                  <a:pt x="0" y="442668"/>
                  <a:pt x="91116" y="442668"/>
                </a:cubicBezTo>
                <a:cubicBezTo>
                  <a:pt x="95077" y="442668"/>
                  <a:pt x="99039" y="445629"/>
                  <a:pt x="100029" y="449578"/>
                </a:cubicBezTo>
                <a:cubicBezTo>
                  <a:pt x="117856" y="517684"/>
                  <a:pt x="180250" y="566050"/>
                  <a:pt x="251558" y="566050"/>
                </a:cubicBezTo>
                <a:cubicBezTo>
                  <a:pt x="322866" y="566050"/>
                  <a:pt x="385260" y="517684"/>
                  <a:pt x="403087" y="449578"/>
                </a:cubicBezTo>
                <a:cubicBezTo>
                  <a:pt x="404078" y="445629"/>
                  <a:pt x="407049" y="442668"/>
                  <a:pt x="411010" y="442668"/>
                </a:cubicBezTo>
                <a:lnTo>
                  <a:pt x="500145" y="442668"/>
                </a:lnTo>
                <a:cubicBezTo>
                  <a:pt x="500145" y="442668"/>
                  <a:pt x="500145" y="442668"/>
                  <a:pt x="500145" y="460435"/>
                </a:cubicBezTo>
                <a:cubicBezTo>
                  <a:pt x="500145" y="460435"/>
                  <a:pt x="500145" y="460435"/>
                  <a:pt x="417943" y="460435"/>
                </a:cubicBezTo>
                <a:cubicBezTo>
                  <a:pt x="396154" y="532490"/>
                  <a:pt x="328808" y="582830"/>
                  <a:pt x="251558" y="582830"/>
                </a:cubicBezTo>
                <a:cubicBezTo>
                  <a:pt x="174308" y="582830"/>
                  <a:pt x="106962" y="532490"/>
                  <a:pt x="85173" y="460435"/>
                </a:cubicBezTo>
                <a:cubicBezTo>
                  <a:pt x="85173" y="460435"/>
                  <a:pt x="85173" y="460435"/>
                  <a:pt x="0" y="460435"/>
                </a:cubicBezTo>
                <a:cubicBezTo>
                  <a:pt x="0" y="460435"/>
                  <a:pt x="0" y="460435"/>
                  <a:pt x="0" y="442668"/>
                </a:cubicBezTo>
                <a:close/>
                <a:moveTo>
                  <a:pt x="184528" y="375109"/>
                </a:moveTo>
                <a:lnTo>
                  <a:pt x="205704" y="481995"/>
                </a:lnTo>
                <a:lnTo>
                  <a:pt x="299481" y="481995"/>
                </a:lnTo>
                <a:lnTo>
                  <a:pt x="319648" y="375109"/>
                </a:lnTo>
                <a:close/>
                <a:moveTo>
                  <a:pt x="354966" y="276407"/>
                </a:moveTo>
                <a:cubicBezTo>
                  <a:pt x="337784" y="276407"/>
                  <a:pt x="320741" y="283678"/>
                  <a:pt x="312590" y="288152"/>
                </a:cubicBezTo>
                <a:cubicBezTo>
                  <a:pt x="316542" y="300084"/>
                  <a:pt x="329386" y="325937"/>
                  <a:pt x="351122" y="334887"/>
                </a:cubicBezTo>
                <a:cubicBezTo>
                  <a:pt x="372858" y="342842"/>
                  <a:pt x="399533" y="331904"/>
                  <a:pt x="410401" y="325937"/>
                </a:cubicBezTo>
                <a:cubicBezTo>
                  <a:pt x="406449" y="314006"/>
                  <a:pt x="393605" y="288152"/>
                  <a:pt x="371869" y="279203"/>
                </a:cubicBezTo>
                <a:cubicBezTo>
                  <a:pt x="366436" y="277215"/>
                  <a:pt x="360693" y="276407"/>
                  <a:pt x="354966" y="276407"/>
                </a:cubicBezTo>
                <a:close/>
                <a:moveTo>
                  <a:pt x="156191" y="271906"/>
                </a:moveTo>
                <a:cubicBezTo>
                  <a:pt x="150267" y="271005"/>
                  <a:pt x="144204" y="270943"/>
                  <a:pt x="138265" y="272186"/>
                </a:cubicBezTo>
                <a:cubicBezTo>
                  <a:pt x="114508" y="278151"/>
                  <a:pt x="97681" y="303004"/>
                  <a:pt x="90752" y="314934"/>
                </a:cubicBezTo>
                <a:cubicBezTo>
                  <a:pt x="101640" y="322888"/>
                  <a:pt x="127377" y="337800"/>
                  <a:pt x="151133" y="332829"/>
                </a:cubicBezTo>
                <a:cubicBezTo>
                  <a:pt x="174890" y="326865"/>
                  <a:pt x="191717" y="302010"/>
                  <a:pt x="198647" y="290080"/>
                </a:cubicBezTo>
                <a:cubicBezTo>
                  <a:pt x="190481" y="284861"/>
                  <a:pt x="173962" y="274609"/>
                  <a:pt x="156191" y="271906"/>
                </a:cubicBezTo>
                <a:close/>
                <a:moveTo>
                  <a:pt x="349516" y="258958"/>
                </a:moveTo>
                <a:cubicBezTo>
                  <a:pt x="358659" y="258463"/>
                  <a:pt x="368156" y="259452"/>
                  <a:pt x="377284" y="262915"/>
                </a:cubicBezTo>
                <a:cubicBezTo>
                  <a:pt x="413793" y="276766"/>
                  <a:pt x="428595" y="325243"/>
                  <a:pt x="428595" y="327221"/>
                </a:cubicBezTo>
                <a:cubicBezTo>
                  <a:pt x="430568" y="330189"/>
                  <a:pt x="428595" y="334147"/>
                  <a:pt x="425634" y="336125"/>
                </a:cubicBezTo>
                <a:cubicBezTo>
                  <a:pt x="423661" y="337115"/>
                  <a:pt x="397019" y="353933"/>
                  <a:pt x="367415" y="353933"/>
                </a:cubicBezTo>
                <a:cubicBezTo>
                  <a:pt x="360508" y="353933"/>
                  <a:pt x="352614" y="352944"/>
                  <a:pt x="344720" y="349976"/>
                </a:cubicBezTo>
                <a:cubicBezTo>
                  <a:pt x="308211" y="336125"/>
                  <a:pt x="293409" y="287648"/>
                  <a:pt x="293409" y="285669"/>
                </a:cubicBezTo>
                <a:cubicBezTo>
                  <a:pt x="292423" y="282702"/>
                  <a:pt x="293409" y="278744"/>
                  <a:pt x="296370" y="276766"/>
                </a:cubicBezTo>
                <a:cubicBezTo>
                  <a:pt x="297850" y="275282"/>
                  <a:pt x="322087" y="260442"/>
                  <a:pt x="349516" y="258958"/>
                </a:cubicBezTo>
                <a:close/>
                <a:moveTo>
                  <a:pt x="162859" y="255918"/>
                </a:moveTo>
                <a:cubicBezTo>
                  <a:pt x="190695" y="261388"/>
                  <a:pt x="213112" y="279931"/>
                  <a:pt x="213853" y="280673"/>
                </a:cubicBezTo>
                <a:cubicBezTo>
                  <a:pt x="216817" y="283640"/>
                  <a:pt x="217805" y="287595"/>
                  <a:pt x="216817" y="290562"/>
                </a:cubicBezTo>
                <a:cubicBezTo>
                  <a:pt x="215829" y="292540"/>
                  <a:pt x="194092" y="340010"/>
                  <a:pt x="154570" y="348911"/>
                </a:cubicBezTo>
                <a:cubicBezTo>
                  <a:pt x="149629" y="349900"/>
                  <a:pt x="145677" y="349900"/>
                  <a:pt x="140737" y="349900"/>
                </a:cubicBezTo>
                <a:cubicBezTo>
                  <a:pt x="106154" y="349900"/>
                  <a:pt x="75525" y="324187"/>
                  <a:pt x="74537" y="323198"/>
                </a:cubicBezTo>
                <a:cubicBezTo>
                  <a:pt x="71573" y="321220"/>
                  <a:pt x="70585" y="316275"/>
                  <a:pt x="71573" y="313308"/>
                </a:cubicBezTo>
                <a:cubicBezTo>
                  <a:pt x="72561" y="311330"/>
                  <a:pt x="94298" y="264849"/>
                  <a:pt x="133820" y="255949"/>
                </a:cubicBezTo>
                <a:cubicBezTo>
                  <a:pt x="143701" y="253724"/>
                  <a:pt x="153581" y="254094"/>
                  <a:pt x="162859" y="255918"/>
                </a:cubicBezTo>
                <a:close/>
                <a:moveTo>
                  <a:pt x="396215" y="181448"/>
                </a:moveTo>
                <a:cubicBezTo>
                  <a:pt x="377491" y="178479"/>
                  <a:pt x="358768" y="192330"/>
                  <a:pt x="349900" y="199256"/>
                </a:cubicBezTo>
                <a:cubicBezTo>
                  <a:pt x="356797" y="209149"/>
                  <a:pt x="371579" y="225967"/>
                  <a:pt x="390303" y="228935"/>
                </a:cubicBezTo>
                <a:cubicBezTo>
                  <a:pt x="409025" y="230914"/>
                  <a:pt x="427749" y="217063"/>
                  <a:pt x="436618" y="210138"/>
                </a:cubicBezTo>
                <a:cubicBezTo>
                  <a:pt x="429720" y="201234"/>
                  <a:pt x="414938" y="183426"/>
                  <a:pt x="396215" y="181448"/>
                </a:cubicBezTo>
                <a:close/>
                <a:moveTo>
                  <a:pt x="398214" y="164268"/>
                </a:moveTo>
                <a:cubicBezTo>
                  <a:pt x="431967" y="168208"/>
                  <a:pt x="454801" y="204650"/>
                  <a:pt x="454801" y="206619"/>
                </a:cubicBezTo>
                <a:cubicBezTo>
                  <a:pt x="456786" y="209574"/>
                  <a:pt x="456786" y="213514"/>
                  <a:pt x="453807" y="216469"/>
                </a:cubicBezTo>
                <a:cubicBezTo>
                  <a:pt x="452815" y="217454"/>
                  <a:pt x="426011" y="245031"/>
                  <a:pt x="394243" y="245031"/>
                </a:cubicBezTo>
                <a:cubicBezTo>
                  <a:pt x="392259" y="245031"/>
                  <a:pt x="390273" y="245031"/>
                  <a:pt x="388288" y="245031"/>
                </a:cubicBezTo>
                <a:cubicBezTo>
                  <a:pt x="354535" y="241092"/>
                  <a:pt x="331702" y="203665"/>
                  <a:pt x="330709" y="202680"/>
                </a:cubicBezTo>
                <a:cubicBezTo>
                  <a:pt x="328724" y="198741"/>
                  <a:pt x="329716" y="194801"/>
                  <a:pt x="332695" y="191846"/>
                </a:cubicBezTo>
                <a:cubicBezTo>
                  <a:pt x="333687" y="190861"/>
                  <a:pt x="364462" y="160329"/>
                  <a:pt x="398214" y="164268"/>
                </a:cubicBezTo>
                <a:close/>
                <a:moveTo>
                  <a:pt x="102092" y="161879"/>
                </a:moveTo>
                <a:cubicBezTo>
                  <a:pt x="86712" y="162019"/>
                  <a:pt x="71753" y="168719"/>
                  <a:pt x="63525" y="173185"/>
                </a:cubicBezTo>
                <a:cubicBezTo>
                  <a:pt x="68512" y="184104"/>
                  <a:pt x="80479" y="206934"/>
                  <a:pt x="100425" y="213882"/>
                </a:cubicBezTo>
                <a:cubicBezTo>
                  <a:pt x="120370" y="220831"/>
                  <a:pt x="143307" y="209912"/>
                  <a:pt x="154278" y="203956"/>
                </a:cubicBezTo>
                <a:cubicBezTo>
                  <a:pt x="149291" y="193037"/>
                  <a:pt x="137324" y="170208"/>
                  <a:pt x="117378" y="164252"/>
                </a:cubicBezTo>
                <a:cubicBezTo>
                  <a:pt x="112392" y="162515"/>
                  <a:pt x="107219" y="161832"/>
                  <a:pt x="102092" y="161879"/>
                </a:cubicBezTo>
                <a:close/>
                <a:moveTo>
                  <a:pt x="426732" y="53305"/>
                </a:moveTo>
                <a:cubicBezTo>
                  <a:pt x="414089" y="52793"/>
                  <a:pt x="397171" y="54656"/>
                  <a:pt x="384667" y="64342"/>
                </a:cubicBezTo>
                <a:cubicBezTo>
                  <a:pt x="368975" y="78252"/>
                  <a:pt x="366033" y="103090"/>
                  <a:pt x="366033" y="116006"/>
                </a:cubicBezTo>
                <a:cubicBezTo>
                  <a:pt x="377802" y="117000"/>
                  <a:pt x="403301" y="118987"/>
                  <a:pt x="418993" y="105077"/>
                </a:cubicBezTo>
                <a:cubicBezTo>
                  <a:pt x="434684" y="92161"/>
                  <a:pt x="437626" y="66329"/>
                  <a:pt x="437626" y="54407"/>
                </a:cubicBezTo>
                <a:cubicBezTo>
                  <a:pt x="434684" y="53910"/>
                  <a:pt x="430945" y="53476"/>
                  <a:pt x="426732" y="53305"/>
                </a:cubicBezTo>
                <a:close/>
                <a:moveTo>
                  <a:pt x="269917" y="48401"/>
                </a:moveTo>
                <a:cubicBezTo>
                  <a:pt x="263996" y="57352"/>
                  <a:pt x="255113" y="74259"/>
                  <a:pt x="259061" y="90172"/>
                </a:cubicBezTo>
                <a:cubicBezTo>
                  <a:pt x="263009" y="105090"/>
                  <a:pt x="278799" y="116030"/>
                  <a:pt x="287681" y="121003"/>
                </a:cubicBezTo>
                <a:cubicBezTo>
                  <a:pt x="292615" y="112052"/>
                  <a:pt x="301498" y="95144"/>
                  <a:pt x="298537" y="80226"/>
                </a:cubicBezTo>
                <a:cubicBezTo>
                  <a:pt x="294589" y="64314"/>
                  <a:pt x="278799" y="53374"/>
                  <a:pt x="269917" y="48401"/>
                </a:cubicBezTo>
                <a:close/>
                <a:moveTo>
                  <a:pt x="147051" y="19159"/>
                </a:moveTo>
                <a:cubicBezTo>
                  <a:pt x="143079" y="30978"/>
                  <a:pt x="136127" y="55601"/>
                  <a:pt x="146058" y="73329"/>
                </a:cubicBezTo>
                <a:cubicBezTo>
                  <a:pt x="154996" y="92042"/>
                  <a:pt x="179823" y="99922"/>
                  <a:pt x="191740" y="103861"/>
                </a:cubicBezTo>
                <a:cubicBezTo>
                  <a:pt x="195712" y="92042"/>
                  <a:pt x="201671" y="67420"/>
                  <a:pt x="192733" y="49691"/>
                </a:cubicBezTo>
                <a:cubicBezTo>
                  <a:pt x="182802" y="30978"/>
                  <a:pt x="158968" y="22114"/>
                  <a:pt x="147051" y="19159"/>
                </a:cubicBezTo>
                <a:close/>
                <a:moveTo>
                  <a:pt x="143273" y="0"/>
                </a:moveTo>
                <a:cubicBezTo>
                  <a:pt x="145251" y="990"/>
                  <a:pt x="190747" y="8913"/>
                  <a:pt x="207561" y="40604"/>
                </a:cubicBezTo>
                <a:cubicBezTo>
                  <a:pt x="222397" y="68334"/>
                  <a:pt x="210529" y="102996"/>
                  <a:pt x="205583" y="113891"/>
                </a:cubicBezTo>
                <a:cubicBezTo>
                  <a:pt x="212507" y="130726"/>
                  <a:pt x="239211" y="198071"/>
                  <a:pt x="253059" y="277299"/>
                </a:cubicBezTo>
                <a:cubicBezTo>
                  <a:pt x="260971" y="240655"/>
                  <a:pt x="272839" y="210945"/>
                  <a:pt x="285698" y="188167"/>
                </a:cubicBezTo>
                <a:cubicBezTo>
                  <a:pt x="285698" y="167370"/>
                  <a:pt x="283719" y="146572"/>
                  <a:pt x="282730" y="137659"/>
                </a:cubicBezTo>
                <a:cubicBezTo>
                  <a:pt x="271850" y="132707"/>
                  <a:pt x="248113" y="117852"/>
                  <a:pt x="242178" y="94084"/>
                </a:cubicBezTo>
                <a:cubicBezTo>
                  <a:pt x="235256" y="64373"/>
                  <a:pt x="258992" y="33672"/>
                  <a:pt x="259982" y="32681"/>
                </a:cubicBezTo>
                <a:cubicBezTo>
                  <a:pt x="262949" y="29711"/>
                  <a:pt x="266905" y="28720"/>
                  <a:pt x="269873" y="29711"/>
                </a:cubicBezTo>
                <a:cubicBezTo>
                  <a:pt x="271850" y="30701"/>
                  <a:pt x="307456" y="45556"/>
                  <a:pt x="314380" y="76257"/>
                </a:cubicBezTo>
                <a:cubicBezTo>
                  <a:pt x="321304" y="101016"/>
                  <a:pt x="305478" y="125774"/>
                  <a:pt x="299544" y="134688"/>
                </a:cubicBezTo>
                <a:cubicBezTo>
                  <a:pt x="299544" y="139640"/>
                  <a:pt x="301522" y="150533"/>
                  <a:pt x="302512" y="163408"/>
                </a:cubicBezTo>
                <a:cubicBezTo>
                  <a:pt x="321304" y="137659"/>
                  <a:pt x="340096" y="123794"/>
                  <a:pt x="348008" y="117852"/>
                </a:cubicBezTo>
                <a:cubicBezTo>
                  <a:pt x="348008" y="104977"/>
                  <a:pt x="350976" y="70315"/>
                  <a:pt x="373724" y="51498"/>
                </a:cubicBezTo>
                <a:cubicBezTo>
                  <a:pt x="401417" y="27730"/>
                  <a:pt x="446914" y="37633"/>
                  <a:pt x="448892" y="38624"/>
                </a:cubicBezTo>
                <a:cubicBezTo>
                  <a:pt x="452848" y="39614"/>
                  <a:pt x="455816" y="42585"/>
                  <a:pt x="455816" y="46546"/>
                </a:cubicBezTo>
                <a:cubicBezTo>
                  <a:pt x="455816" y="48527"/>
                  <a:pt x="457793" y="95074"/>
                  <a:pt x="430099" y="117852"/>
                </a:cubicBezTo>
                <a:cubicBezTo>
                  <a:pt x="415264" y="130726"/>
                  <a:pt x="395483" y="133698"/>
                  <a:pt x="379658" y="133698"/>
                </a:cubicBezTo>
                <a:cubicBezTo>
                  <a:pt x="370757" y="133698"/>
                  <a:pt x="362843" y="132707"/>
                  <a:pt x="357899" y="131716"/>
                </a:cubicBezTo>
                <a:cubicBezTo>
                  <a:pt x="343062" y="141620"/>
                  <a:pt x="263938" y="202032"/>
                  <a:pt x="260971" y="358507"/>
                </a:cubicBezTo>
                <a:cubicBezTo>
                  <a:pt x="260971" y="358507"/>
                  <a:pt x="260971" y="358507"/>
                  <a:pt x="331195" y="358507"/>
                </a:cubicBezTo>
                <a:cubicBezTo>
                  <a:pt x="333173" y="358507"/>
                  <a:pt x="336139" y="359498"/>
                  <a:pt x="338117" y="361478"/>
                </a:cubicBezTo>
                <a:cubicBezTo>
                  <a:pt x="339106" y="363459"/>
                  <a:pt x="340096" y="366430"/>
                  <a:pt x="339106" y="368411"/>
                </a:cubicBezTo>
                <a:cubicBezTo>
                  <a:pt x="339106" y="368411"/>
                  <a:pt x="339106" y="368411"/>
                  <a:pt x="314380" y="493195"/>
                </a:cubicBezTo>
                <a:cubicBezTo>
                  <a:pt x="313391" y="497157"/>
                  <a:pt x="310424" y="499137"/>
                  <a:pt x="306467" y="499137"/>
                </a:cubicBezTo>
                <a:cubicBezTo>
                  <a:pt x="306467" y="499137"/>
                  <a:pt x="306467" y="499137"/>
                  <a:pt x="198660" y="499137"/>
                </a:cubicBezTo>
                <a:cubicBezTo>
                  <a:pt x="194704" y="499137"/>
                  <a:pt x="190747" y="497157"/>
                  <a:pt x="189758" y="493195"/>
                </a:cubicBezTo>
                <a:cubicBezTo>
                  <a:pt x="189758" y="493195"/>
                  <a:pt x="189758" y="493195"/>
                  <a:pt x="165032" y="368411"/>
                </a:cubicBezTo>
                <a:cubicBezTo>
                  <a:pt x="165032" y="366430"/>
                  <a:pt x="166021" y="363459"/>
                  <a:pt x="167011" y="361478"/>
                </a:cubicBezTo>
                <a:cubicBezTo>
                  <a:pt x="168988" y="359498"/>
                  <a:pt x="170966" y="358507"/>
                  <a:pt x="173933" y="358507"/>
                </a:cubicBezTo>
                <a:cubicBezTo>
                  <a:pt x="173933" y="358507"/>
                  <a:pt x="173933" y="358507"/>
                  <a:pt x="244157" y="358507"/>
                </a:cubicBezTo>
                <a:cubicBezTo>
                  <a:pt x="243168" y="333749"/>
                  <a:pt x="240200" y="308990"/>
                  <a:pt x="236244" y="285221"/>
                </a:cubicBezTo>
                <a:cubicBezTo>
                  <a:pt x="218442" y="252540"/>
                  <a:pt x="177890" y="225800"/>
                  <a:pt x="165032" y="217878"/>
                </a:cubicBezTo>
                <a:cubicBezTo>
                  <a:pt x="156130" y="222829"/>
                  <a:pt x="136349" y="232733"/>
                  <a:pt x="114590" y="232733"/>
                </a:cubicBezTo>
                <a:cubicBezTo>
                  <a:pt x="108656" y="232733"/>
                  <a:pt x="101732" y="232733"/>
                  <a:pt x="94809" y="229762"/>
                </a:cubicBezTo>
                <a:cubicBezTo>
                  <a:pt x="60192" y="217878"/>
                  <a:pt x="46345" y="174302"/>
                  <a:pt x="45356" y="172322"/>
                </a:cubicBezTo>
                <a:cubicBezTo>
                  <a:pt x="44367" y="168360"/>
                  <a:pt x="45356" y="164398"/>
                  <a:pt x="48323" y="162417"/>
                </a:cubicBezTo>
                <a:cubicBezTo>
                  <a:pt x="50302" y="161427"/>
                  <a:pt x="88874" y="135678"/>
                  <a:pt x="123491" y="147562"/>
                </a:cubicBezTo>
                <a:cubicBezTo>
                  <a:pt x="153163" y="157466"/>
                  <a:pt x="168000" y="192128"/>
                  <a:pt x="171955" y="202032"/>
                </a:cubicBezTo>
                <a:cubicBezTo>
                  <a:pt x="180857" y="206984"/>
                  <a:pt x="206572" y="223820"/>
                  <a:pt x="229321" y="247588"/>
                </a:cubicBezTo>
                <a:cubicBezTo>
                  <a:pt x="215474" y="185196"/>
                  <a:pt x="195693" y="135678"/>
                  <a:pt x="189758" y="120823"/>
                </a:cubicBezTo>
                <a:cubicBezTo>
                  <a:pt x="177890" y="117852"/>
                  <a:pt x="144262" y="107948"/>
                  <a:pt x="130415" y="81209"/>
                </a:cubicBezTo>
                <a:cubicBezTo>
                  <a:pt x="113601" y="49518"/>
                  <a:pt x="133383" y="6932"/>
                  <a:pt x="134372" y="4952"/>
                </a:cubicBezTo>
                <a:cubicBezTo>
                  <a:pt x="135360" y="1980"/>
                  <a:pt x="139316" y="0"/>
                  <a:pt x="1432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05" name="Freeform: Shape 404">
            <a:extLst>
              <a:ext uri="{FF2B5EF4-FFF2-40B4-BE49-F238E27FC236}">
                <a16:creationId xmlns:a16="http://schemas.microsoft.com/office/drawing/2014/main" id="{2317CC41-0498-4148-9FFA-F0F829955F1F}"/>
              </a:ext>
            </a:extLst>
          </p:cNvPr>
          <p:cNvSpPr>
            <a:spLocks/>
          </p:cNvSpPr>
          <p:nvPr/>
        </p:nvSpPr>
        <p:spPr bwMode="auto">
          <a:xfrm>
            <a:off x="6762642" y="3215286"/>
            <a:ext cx="546384" cy="465363"/>
          </a:xfrm>
          <a:custGeom>
            <a:avLst/>
            <a:gdLst>
              <a:gd name="connsiteX0" fmla="*/ 341574 w 546384"/>
              <a:gd name="connsiteY0" fmla="*/ 430948 h 465363"/>
              <a:gd name="connsiteX1" fmla="*/ 345523 w 546384"/>
              <a:gd name="connsiteY1" fmla="*/ 430948 h 465363"/>
              <a:gd name="connsiteX2" fmla="*/ 354408 w 546384"/>
              <a:gd name="connsiteY2" fmla="*/ 439863 h 465363"/>
              <a:gd name="connsiteX3" fmla="*/ 345523 w 546384"/>
              <a:gd name="connsiteY3" fmla="*/ 448777 h 465363"/>
              <a:gd name="connsiteX4" fmla="*/ 341574 w 546384"/>
              <a:gd name="connsiteY4" fmla="*/ 448777 h 465363"/>
              <a:gd name="connsiteX5" fmla="*/ 333676 w 546384"/>
              <a:gd name="connsiteY5" fmla="*/ 439863 h 465363"/>
              <a:gd name="connsiteX6" fmla="*/ 341574 w 546384"/>
              <a:gd name="connsiteY6" fmla="*/ 430948 h 465363"/>
              <a:gd name="connsiteX7" fmla="*/ 139909 w 546384"/>
              <a:gd name="connsiteY7" fmla="*/ 430948 h 465363"/>
              <a:gd name="connsiteX8" fmla="*/ 143905 w 546384"/>
              <a:gd name="connsiteY8" fmla="*/ 430948 h 465363"/>
              <a:gd name="connsiteX9" fmla="*/ 152895 w 546384"/>
              <a:gd name="connsiteY9" fmla="*/ 439863 h 465363"/>
              <a:gd name="connsiteX10" fmla="*/ 143905 w 546384"/>
              <a:gd name="connsiteY10" fmla="*/ 448777 h 465363"/>
              <a:gd name="connsiteX11" fmla="*/ 139909 w 546384"/>
              <a:gd name="connsiteY11" fmla="*/ 448777 h 465363"/>
              <a:gd name="connsiteX12" fmla="*/ 130919 w 546384"/>
              <a:gd name="connsiteY12" fmla="*/ 439863 h 465363"/>
              <a:gd name="connsiteX13" fmla="*/ 139909 w 546384"/>
              <a:gd name="connsiteY13" fmla="*/ 430948 h 465363"/>
              <a:gd name="connsiteX14" fmla="*/ 444404 w 546384"/>
              <a:gd name="connsiteY14" fmla="*/ 399436 h 465363"/>
              <a:gd name="connsiteX15" fmla="*/ 449340 w 546384"/>
              <a:gd name="connsiteY15" fmla="*/ 399436 h 465363"/>
              <a:gd name="connsiteX16" fmla="*/ 457238 w 546384"/>
              <a:gd name="connsiteY16" fmla="*/ 408216 h 465363"/>
              <a:gd name="connsiteX17" fmla="*/ 449340 w 546384"/>
              <a:gd name="connsiteY17" fmla="*/ 416021 h 465363"/>
              <a:gd name="connsiteX18" fmla="*/ 444404 w 546384"/>
              <a:gd name="connsiteY18" fmla="*/ 416021 h 465363"/>
              <a:gd name="connsiteX19" fmla="*/ 436506 w 546384"/>
              <a:gd name="connsiteY19" fmla="*/ 408216 h 465363"/>
              <a:gd name="connsiteX20" fmla="*/ 444404 w 546384"/>
              <a:gd name="connsiteY20" fmla="*/ 399436 h 465363"/>
              <a:gd name="connsiteX21" fmla="*/ 263470 w 546384"/>
              <a:gd name="connsiteY21" fmla="*/ 346777 h 465363"/>
              <a:gd name="connsiteX22" fmla="*/ 267466 w 546384"/>
              <a:gd name="connsiteY22" fmla="*/ 346777 h 465363"/>
              <a:gd name="connsiteX23" fmla="*/ 276456 w 546384"/>
              <a:gd name="connsiteY23" fmla="*/ 354777 h 465363"/>
              <a:gd name="connsiteX24" fmla="*/ 267466 w 546384"/>
              <a:gd name="connsiteY24" fmla="*/ 363777 h 465363"/>
              <a:gd name="connsiteX25" fmla="*/ 263470 w 546384"/>
              <a:gd name="connsiteY25" fmla="*/ 363777 h 465363"/>
              <a:gd name="connsiteX26" fmla="*/ 254480 w 546384"/>
              <a:gd name="connsiteY26" fmla="*/ 354777 h 465363"/>
              <a:gd name="connsiteX27" fmla="*/ 263470 w 546384"/>
              <a:gd name="connsiteY27" fmla="*/ 346777 h 465363"/>
              <a:gd name="connsiteX28" fmla="*/ 480901 w 546384"/>
              <a:gd name="connsiteY28" fmla="*/ 71874 h 465363"/>
              <a:gd name="connsiteX29" fmla="*/ 342427 w 546384"/>
              <a:gd name="connsiteY29" fmla="*/ 117339 h 465363"/>
              <a:gd name="connsiteX30" fmla="*/ 308798 w 546384"/>
              <a:gd name="connsiteY30" fmla="*/ 211235 h 465363"/>
              <a:gd name="connsiteX31" fmla="*/ 366166 w 546384"/>
              <a:gd name="connsiteY31" fmla="*/ 150944 h 465363"/>
              <a:gd name="connsiteX32" fmla="*/ 379024 w 546384"/>
              <a:gd name="connsiteY32" fmla="*/ 152921 h 465363"/>
              <a:gd name="connsiteX33" fmla="*/ 377046 w 546384"/>
              <a:gd name="connsiteY33" fmla="*/ 164781 h 465363"/>
              <a:gd name="connsiteX34" fmla="*/ 314733 w 546384"/>
              <a:gd name="connsiteY34" fmla="*/ 231990 h 465363"/>
              <a:gd name="connsiteX35" fmla="*/ 439359 w 546384"/>
              <a:gd name="connsiteY35" fmla="*/ 202339 h 465363"/>
              <a:gd name="connsiteX36" fmla="*/ 480901 w 546384"/>
              <a:gd name="connsiteY36" fmla="*/ 71874 h 465363"/>
              <a:gd name="connsiteX37" fmla="*/ 18575 w 546384"/>
              <a:gd name="connsiteY37" fmla="*/ 17303 h 465363"/>
              <a:gd name="connsiteX38" fmla="*/ 73879 w 546384"/>
              <a:gd name="connsiteY38" fmla="*/ 192432 h 465363"/>
              <a:gd name="connsiteX39" fmla="*/ 241763 w 546384"/>
              <a:gd name="connsiteY39" fmla="*/ 232009 h 465363"/>
              <a:gd name="connsiteX40" fmla="*/ 157821 w 546384"/>
              <a:gd name="connsiteY40" fmla="*/ 139002 h 465363"/>
              <a:gd name="connsiteX41" fmla="*/ 155846 w 546384"/>
              <a:gd name="connsiteY41" fmla="*/ 127129 h 465363"/>
              <a:gd name="connsiteX42" fmla="*/ 167696 w 546384"/>
              <a:gd name="connsiteY42" fmla="*/ 126140 h 465363"/>
              <a:gd name="connsiteX43" fmla="*/ 247688 w 546384"/>
              <a:gd name="connsiteY43" fmla="*/ 210241 h 465363"/>
              <a:gd name="connsiteX44" fmla="*/ 203248 w 546384"/>
              <a:gd name="connsiteY44" fmla="*/ 77658 h 465363"/>
              <a:gd name="connsiteX45" fmla="*/ 18575 w 546384"/>
              <a:gd name="connsiteY45" fmla="*/ 17303 h 465363"/>
              <a:gd name="connsiteX46" fmla="*/ 34352 w 546384"/>
              <a:gd name="connsiteY46" fmla="*/ 93 h 465363"/>
              <a:gd name="connsiteX47" fmla="*/ 215304 w 546384"/>
              <a:gd name="connsiteY47" fmla="*/ 64652 h 465363"/>
              <a:gd name="connsiteX48" fmla="*/ 264719 w 546384"/>
              <a:gd name="connsiteY48" fmla="*/ 234830 h 465363"/>
              <a:gd name="connsiteX49" fmla="*/ 278555 w 546384"/>
              <a:gd name="connsiteY49" fmla="*/ 261544 h 465363"/>
              <a:gd name="connsiteX50" fmla="*/ 293379 w 546384"/>
              <a:gd name="connsiteY50" fmla="*/ 234830 h 465363"/>
              <a:gd name="connsiteX51" fmla="*/ 330935 w 546384"/>
              <a:gd name="connsiteY51" fmla="*/ 104228 h 465363"/>
              <a:gd name="connsiteX52" fmla="*/ 489063 w 546384"/>
              <a:gd name="connsiteY52" fmla="*/ 54757 h 465363"/>
              <a:gd name="connsiteX53" fmla="*/ 496969 w 546384"/>
              <a:gd name="connsiteY53" fmla="*/ 61683 h 465363"/>
              <a:gd name="connsiteX54" fmla="*/ 450519 w 546384"/>
              <a:gd name="connsiteY54" fmla="*/ 215042 h 465363"/>
              <a:gd name="connsiteX55" fmla="*/ 346747 w 546384"/>
              <a:gd name="connsiteY55" fmla="*/ 252640 h 465363"/>
              <a:gd name="connsiteX56" fmla="*/ 305239 w 546384"/>
              <a:gd name="connsiteY56" fmla="*/ 247693 h 465363"/>
              <a:gd name="connsiteX57" fmla="*/ 293379 w 546384"/>
              <a:gd name="connsiteY57" fmla="*/ 272428 h 465363"/>
              <a:gd name="connsiteX58" fmla="*/ 412964 w 546384"/>
              <a:gd name="connsiteY58" fmla="*/ 333771 h 465363"/>
              <a:gd name="connsiteX59" fmla="*/ 414940 w 546384"/>
              <a:gd name="connsiteY59" fmla="*/ 333771 h 465363"/>
              <a:gd name="connsiteX60" fmla="*/ 546384 w 546384"/>
              <a:gd name="connsiteY60" fmla="*/ 459427 h 465363"/>
              <a:gd name="connsiteX61" fmla="*/ 529583 w 546384"/>
              <a:gd name="connsiteY61" fmla="*/ 463384 h 465363"/>
              <a:gd name="connsiteX62" fmla="*/ 414940 w 546384"/>
              <a:gd name="connsiteY62" fmla="*/ 350591 h 465363"/>
              <a:gd name="connsiteX63" fmla="*/ 411975 w 546384"/>
              <a:gd name="connsiteY63" fmla="*/ 350591 h 465363"/>
              <a:gd name="connsiteX64" fmla="*/ 409010 w 546384"/>
              <a:gd name="connsiteY64" fmla="*/ 350591 h 465363"/>
              <a:gd name="connsiteX65" fmla="*/ 402092 w 546384"/>
              <a:gd name="connsiteY65" fmla="*/ 347623 h 465363"/>
              <a:gd name="connsiteX66" fmla="*/ 289426 w 546384"/>
              <a:gd name="connsiteY66" fmla="*/ 289248 h 465363"/>
              <a:gd name="connsiteX67" fmla="*/ 161935 w 546384"/>
              <a:gd name="connsiteY67" fmla="*/ 373348 h 465363"/>
              <a:gd name="connsiteX68" fmla="*/ 153041 w 546384"/>
              <a:gd name="connsiteY68" fmla="*/ 378295 h 465363"/>
              <a:gd name="connsiteX69" fmla="*/ 145134 w 546384"/>
              <a:gd name="connsiteY69" fmla="*/ 377306 h 465363"/>
              <a:gd name="connsiteX70" fmla="*/ 43340 w 546384"/>
              <a:gd name="connsiteY70" fmla="*/ 465363 h 465363"/>
              <a:gd name="connsiteX71" fmla="*/ 27527 w 546384"/>
              <a:gd name="connsiteY71" fmla="*/ 461405 h 465363"/>
              <a:gd name="connsiteX72" fmla="*/ 145134 w 546384"/>
              <a:gd name="connsiteY72" fmla="*/ 360486 h 465363"/>
              <a:gd name="connsiteX73" fmla="*/ 149088 w 546384"/>
              <a:gd name="connsiteY73" fmla="*/ 360486 h 465363"/>
              <a:gd name="connsiteX74" fmla="*/ 265707 w 546384"/>
              <a:gd name="connsiteY74" fmla="*/ 274407 h 465363"/>
              <a:gd name="connsiteX75" fmla="*/ 251871 w 546384"/>
              <a:gd name="connsiteY75" fmla="*/ 246703 h 465363"/>
              <a:gd name="connsiteX76" fmla="*/ 196526 w 546384"/>
              <a:gd name="connsiteY76" fmla="*/ 253629 h 465363"/>
              <a:gd name="connsiteX77" fmla="*/ 63106 w 546384"/>
              <a:gd name="connsiteY77" fmla="*/ 206137 h 465363"/>
              <a:gd name="connsiteX78" fmla="*/ 2819 w 546384"/>
              <a:gd name="connsiteY78" fmla="*/ 7266 h 465363"/>
              <a:gd name="connsiteX79" fmla="*/ 10726 w 546384"/>
              <a:gd name="connsiteY79" fmla="*/ 340 h 465363"/>
              <a:gd name="connsiteX80" fmla="*/ 34352 w 546384"/>
              <a:gd name="connsiteY80" fmla="*/ 93 h 4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546384" h="465363">
                <a:moveTo>
                  <a:pt x="341574" y="430948"/>
                </a:moveTo>
                <a:cubicBezTo>
                  <a:pt x="341574" y="430948"/>
                  <a:pt x="341574" y="430948"/>
                  <a:pt x="345523" y="430948"/>
                </a:cubicBezTo>
                <a:cubicBezTo>
                  <a:pt x="350459" y="430948"/>
                  <a:pt x="354408" y="434910"/>
                  <a:pt x="354408" y="439863"/>
                </a:cubicBezTo>
                <a:cubicBezTo>
                  <a:pt x="354408" y="444815"/>
                  <a:pt x="350459" y="448777"/>
                  <a:pt x="345523" y="448777"/>
                </a:cubicBezTo>
                <a:cubicBezTo>
                  <a:pt x="345523" y="448777"/>
                  <a:pt x="345523" y="448777"/>
                  <a:pt x="341574" y="448777"/>
                </a:cubicBezTo>
                <a:cubicBezTo>
                  <a:pt x="337625" y="448777"/>
                  <a:pt x="333676" y="444815"/>
                  <a:pt x="333676" y="439863"/>
                </a:cubicBezTo>
                <a:cubicBezTo>
                  <a:pt x="333676" y="434910"/>
                  <a:pt x="337625" y="430948"/>
                  <a:pt x="341574" y="430948"/>
                </a:cubicBezTo>
                <a:close/>
                <a:moveTo>
                  <a:pt x="139909" y="430948"/>
                </a:moveTo>
                <a:cubicBezTo>
                  <a:pt x="139909" y="430948"/>
                  <a:pt x="139909" y="430948"/>
                  <a:pt x="143905" y="430948"/>
                </a:cubicBezTo>
                <a:cubicBezTo>
                  <a:pt x="148899" y="430948"/>
                  <a:pt x="152895" y="434910"/>
                  <a:pt x="152895" y="439863"/>
                </a:cubicBezTo>
                <a:cubicBezTo>
                  <a:pt x="152895" y="444815"/>
                  <a:pt x="148899" y="448777"/>
                  <a:pt x="143905" y="448777"/>
                </a:cubicBezTo>
                <a:cubicBezTo>
                  <a:pt x="143905" y="448777"/>
                  <a:pt x="143905" y="448777"/>
                  <a:pt x="139909" y="448777"/>
                </a:cubicBezTo>
                <a:cubicBezTo>
                  <a:pt x="134915" y="448777"/>
                  <a:pt x="130919" y="444815"/>
                  <a:pt x="130919" y="439863"/>
                </a:cubicBezTo>
                <a:cubicBezTo>
                  <a:pt x="130919" y="434910"/>
                  <a:pt x="134915" y="430948"/>
                  <a:pt x="139909" y="430948"/>
                </a:cubicBezTo>
                <a:close/>
                <a:moveTo>
                  <a:pt x="444404" y="399436"/>
                </a:moveTo>
                <a:cubicBezTo>
                  <a:pt x="444404" y="399436"/>
                  <a:pt x="444404" y="399436"/>
                  <a:pt x="449340" y="399436"/>
                </a:cubicBezTo>
                <a:cubicBezTo>
                  <a:pt x="453289" y="399436"/>
                  <a:pt x="457238" y="403338"/>
                  <a:pt x="457238" y="408216"/>
                </a:cubicBezTo>
                <a:cubicBezTo>
                  <a:pt x="457238" y="413094"/>
                  <a:pt x="453289" y="416021"/>
                  <a:pt x="449340" y="416021"/>
                </a:cubicBezTo>
                <a:cubicBezTo>
                  <a:pt x="449340" y="416021"/>
                  <a:pt x="449340" y="416021"/>
                  <a:pt x="444404" y="416021"/>
                </a:cubicBezTo>
                <a:cubicBezTo>
                  <a:pt x="440455" y="416021"/>
                  <a:pt x="436506" y="413094"/>
                  <a:pt x="436506" y="408216"/>
                </a:cubicBezTo>
                <a:cubicBezTo>
                  <a:pt x="436506" y="403338"/>
                  <a:pt x="440455" y="399436"/>
                  <a:pt x="444404" y="399436"/>
                </a:cubicBezTo>
                <a:close/>
                <a:moveTo>
                  <a:pt x="263470" y="346777"/>
                </a:moveTo>
                <a:cubicBezTo>
                  <a:pt x="263470" y="346777"/>
                  <a:pt x="263470" y="346777"/>
                  <a:pt x="267466" y="346777"/>
                </a:cubicBezTo>
                <a:cubicBezTo>
                  <a:pt x="272460" y="346777"/>
                  <a:pt x="276456" y="349777"/>
                  <a:pt x="276456" y="354777"/>
                </a:cubicBezTo>
                <a:cubicBezTo>
                  <a:pt x="276456" y="359777"/>
                  <a:pt x="272460" y="363777"/>
                  <a:pt x="267466" y="363777"/>
                </a:cubicBezTo>
                <a:cubicBezTo>
                  <a:pt x="267466" y="363777"/>
                  <a:pt x="267466" y="363777"/>
                  <a:pt x="263470" y="363777"/>
                </a:cubicBezTo>
                <a:cubicBezTo>
                  <a:pt x="258476" y="363777"/>
                  <a:pt x="254480" y="359777"/>
                  <a:pt x="254480" y="354777"/>
                </a:cubicBezTo>
                <a:cubicBezTo>
                  <a:pt x="254480" y="349777"/>
                  <a:pt x="258476" y="346777"/>
                  <a:pt x="263470" y="346777"/>
                </a:cubicBezTo>
                <a:close/>
                <a:moveTo>
                  <a:pt x="480901" y="71874"/>
                </a:moveTo>
                <a:cubicBezTo>
                  <a:pt x="458152" y="71874"/>
                  <a:pt x="386937" y="73851"/>
                  <a:pt x="342427" y="117339"/>
                </a:cubicBezTo>
                <a:cubicBezTo>
                  <a:pt x="314733" y="144025"/>
                  <a:pt x="309787" y="182572"/>
                  <a:pt x="308798" y="211235"/>
                </a:cubicBezTo>
                <a:cubicBezTo>
                  <a:pt x="324624" y="190479"/>
                  <a:pt x="343417" y="169723"/>
                  <a:pt x="366166" y="150944"/>
                </a:cubicBezTo>
                <a:cubicBezTo>
                  <a:pt x="370122" y="147979"/>
                  <a:pt x="376057" y="148967"/>
                  <a:pt x="379024" y="152921"/>
                </a:cubicBezTo>
                <a:cubicBezTo>
                  <a:pt x="381991" y="155886"/>
                  <a:pt x="381002" y="161816"/>
                  <a:pt x="377046" y="164781"/>
                </a:cubicBezTo>
                <a:cubicBezTo>
                  <a:pt x="350340" y="186525"/>
                  <a:pt x="329569" y="210246"/>
                  <a:pt x="314733" y="231990"/>
                </a:cubicBezTo>
                <a:cubicBezTo>
                  <a:pt x="337482" y="236932"/>
                  <a:pt x="391882" y="241874"/>
                  <a:pt x="439359" y="202339"/>
                </a:cubicBezTo>
                <a:cubicBezTo>
                  <a:pt x="485847" y="163793"/>
                  <a:pt x="482880" y="93618"/>
                  <a:pt x="480901" y="71874"/>
                </a:cubicBezTo>
                <a:close/>
                <a:moveTo>
                  <a:pt x="18575" y="17303"/>
                </a:moveTo>
                <a:cubicBezTo>
                  <a:pt x="16600" y="44017"/>
                  <a:pt x="10675" y="139992"/>
                  <a:pt x="73879" y="192432"/>
                </a:cubicBezTo>
                <a:cubicBezTo>
                  <a:pt x="139057" y="246850"/>
                  <a:pt x="214112" y="237945"/>
                  <a:pt x="241763" y="232009"/>
                </a:cubicBezTo>
                <a:cubicBezTo>
                  <a:pt x="222012" y="201336"/>
                  <a:pt x="193373" y="168685"/>
                  <a:pt x="157821" y="139002"/>
                </a:cubicBezTo>
                <a:cubicBezTo>
                  <a:pt x="153871" y="136034"/>
                  <a:pt x="152883" y="131087"/>
                  <a:pt x="155846" y="127129"/>
                </a:cubicBezTo>
                <a:cubicBezTo>
                  <a:pt x="158808" y="123171"/>
                  <a:pt x="164734" y="123171"/>
                  <a:pt x="167696" y="126140"/>
                </a:cubicBezTo>
                <a:cubicBezTo>
                  <a:pt x="201273" y="152854"/>
                  <a:pt x="227937" y="182537"/>
                  <a:pt x="247688" y="210241"/>
                </a:cubicBezTo>
                <a:cubicBezTo>
                  <a:pt x="248676" y="172643"/>
                  <a:pt x="242751" y="116245"/>
                  <a:pt x="203248" y="77658"/>
                </a:cubicBezTo>
                <a:cubicBezTo>
                  <a:pt x="143995" y="18292"/>
                  <a:pt x="46227" y="16313"/>
                  <a:pt x="18575" y="17303"/>
                </a:cubicBezTo>
                <a:close/>
                <a:moveTo>
                  <a:pt x="34352" y="93"/>
                </a:moveTo>
                <a:cubicBezTo>
                  <a:pt x="75212" y="1020"/>
                  <a:pt x="159712" y="9739"/>
                  <a:pt x="215304" y="64652"/>
                </a:cubicBezTo>
                <a:cubicBezTo>
                  <a:pt x="269660" y="119069"/>
                  <a:pt x="266695" y="198222"/>
                  <a:pt x="264719" y="234830"/>
                </a:cubicBezTo>
                <a:cubicBezTo>
                  <a:pt x="269660" y="243735"/>
                  <a:pt x="274602" y="252640"/>
                  <a:pt x="278555" y="261544"/>
                </a:cubicBezTo>
                <a:cubicBezTo>
                  <a:pt x="282508" y="253629"/>
                  <a:pt x="287450" y="244724"/>
                  <a:pt x="293379" y="234830"/>
                </a:cubicBezTo>
                <a:cubicBezTo>
                  <a:pt x="291403" y="207127"/>
                  <a:pt x="289426" y="145783"/>
                  <a:pt x="330935" y="104228"/>
                </a:cubicBezTo>
                <a:cubicBezTo>
                  <a:pt x="389244" y="47832"/>
                  <a:pt x="485109" y="53768"/>
                  <a:pt x="489063" y="54757"/>
                </a:cubicBezTo>
                <a:cubicBezTo>
                  <a:pt x="493016" y="54757"/>
                  <a:pt x="495981" y="57726"/>
                  <a:pt x="496969" y="61683"/>
                </a:cubicBezTo>
                <a:cubicBezTo>
                  <a:pt x="497957" y="65641"/>
                  <a:pt x="512782" y="162603"/>
                  <a:pt x="450519" y="215042"/>
                </a:cubicBezTo>
                <a:cubicBezTo>
                  <a:pt x="414940" y="244724"/>
                  <a:pt x="376397" y="252640"/>
                  <a:pt x="346747" y="252640"/>
                </a:cubicBezTo>
                <a:cubicBezTo>
                  <a:pt x="327970" y="252640"/>
                  <a:pt x="314134" y="249671"/>
                  <a:pt x="305239" y="247693"/>
                </a:cubicBezTo>
                <a:cubicBezTo>
                  <a:pt x="300297" y="256597"/>
                  <a:pt x="296344" y="264513"/>
                  <a:pt x="293379" y="272428"/>
                </a:cubicBezTo>
                <a:cubicBezTo>
                  <a:pt x="339829" y="273417"/>
                  <a:pt x="382326" y="295184"/>
                  <a:pt x="412964" y="333771"/>
                </a:cubicBezTo>
                <a:cubicBezTo>
                  <a:pt x="413952" y="333771"/>
                  <a:pt x="414940" y="333771"/>
                  <a:pt x="414940" y="333771"/>
                </a:cubicBezTo>
                <a:cubicBezTo>
                  <a:pt x="482145" y="333771"/>
                  <a:pt x="534524" y="398083"/>
                  <a:pt x="546384" y="459427"/>
                </a:cubicBezTo>
                <a:cubicBezTo>
                  <a:pt x="546384" y="459427"/>
                  <a:pt x="546384" y="459427"/>
                  <a:pt x="529583" y="463384"/>
                </a:cubicBezTo>
                <a:cubicBezTo>
                  <a:pt x="518712" y="407977"/>
                  <a:pt x="473250" y="350591"/>
                  <a:pt x="414940" y="350591"/>
                </a:cubicBezTo>
                <a:cubicBezTo>
                  <a:pt x="413952" y="350591"/>
                  <a:pt x="412964" y="350591"/>
                  <a:pt x="411975" y="350591"/>
                </a:cubicBezTo>
                <a:cubicBezTo>
                  <a:pt x="411975" y="350591"/>
                  <a:pt x="411975" y="350591"/>
                  <a:pt x="409010" y="350591"/>
                </a:cubicBezTo>
                <a:cubicBezTo>
                  <a:pt x="407034" y="351581"/>
                  <a:pt x="404069" y="349602"/>
                  <a:pt x="402092" y="347623"/>
                </a:cubicBezTo>
                <a:cubicBezTo>
                  <a:pt x="374420" y="310026"/>
                  <a:pt x="333900" y="289248"/>
                  <a:pt x="289426" y="289248"/>
                </a:cubicBezTo>
                <a:cubicBezTo>
                  <a:pt x="236058" y="289248"/>
                  <a:pt x="187631" y="321899"/>
                  <a:pt x="161935" y="373348"/>
                </a:cubicBezTo>
                <a:cubicBezTo>
                  <a:pt x="159959" y="376316"/>
                  <a:pt x="156994" y="378295"/>
                  <a:pt x="153041" y="378295"/>
                </a:cubicBezTo>
                <a:cubicBezTo>
                  <a:pt x="151064" y="378295"/>
                  <a:pt x="148099" y="377306"/>
                  <a:pt x="145134" y="377306"/>
                </a:cubicBezTo>
                <a:cubicBezTo>
                  <a:pt x="98684" y="377306"/>
                  <a:pt x="56187" y="413914"/>
                  <a:pt x="43340" y="465363"/>
                </a:cubicBezTo>
                <a:cubicBezTo>
                  <a:pt x="43340" y="465363"/>
                  <a:pt x="43340" y="465363"/>
                  <a:pt x="27527" y="461405"/>
                </a:cubicBezTo>
                <a:cubicBezTo>
                  <a:pt x="41363" y="402041"/>
                  <a:pt x="90778" y="360486"/>
                  <a:pt x="145134" y="360486"/>
                </a:cubicBezTo>
                <a:cubicBezTo>
                  <a:pt x="146123" y="360486"/>
                  <a:pt x="148099" y="360486"/>
                  <a:pt x="149088" y="360486"/>
                </a:cubicBezTo>
                <a:cubicBezTo>
                  <a:pt x="173795" y="312994"/>
                  <a:pt x="217280" y="282322"/>
                  <a:pt x="265707" y="274407"/>
                </a:cubicBezTo>
                <a:cubicBezTo>
                  <a:pt x="261754" y="265502"/>
                  <a:pt x="256812" y="256597"/>
                  <a:pt x="251871" y="246703"/>
                </a:cubicBezTo>
                <a:cubicBezTo>
                  <a:pt x="240999" y="249671"/>
                  <a:pt x="222222" y="253629"/>
                  <a:pt x="196526" y="253629"/>
                </a:cubicBezTo>
                <a:cubicBezTo>
                  <a:pt x="158971" y="253629"/>
                  <a:pt x="109556" y="243735"/>
                  <a:pt x="63106" y="206137"/>
                </a:cubicBezTo>
                <a:cubicBezTo>
                  <a:pt x="-17935" y="137868"/>
                  <a:pt x="1831" y="13202"/>
                  <a:pt x="2819" y="7266"/>
                </a:cubicBezTo>
                <a:cubicBezTo>
                  <a:pt x="3808" y="3308"/>
                  <a:pt x="6772" y="340"/>
                  <a:pt x="10726" y="340"/>
                </a:cubicBezTo>
                <a:cubicBezTo>
                  <a:pt x="11961" y="340"/>
                  <a:pt x="20732" y="-217"/>
                  <a:pt x="34352" y="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6" name="Textplatzhalter 9">
            <a:hlinkClick r:id="rId2" action="ppaction://hlinksldjump"/>
            <a:extLst>
              <a:ext uri="{FF2B5EF4-FFF2-40B4-BE49-F238E27FC236}">
                <a16:creationId xmlns:a16="http://schemas.microsoft.com/office/drawing/2014/main" id="{49E52891-4267-40D8-8B59-D25E5110A9A0}"/>
              </a:ext>
            </a:extLst>
          </p:cNvPr>
          <p:cNvSpPr txBox="1">
            <a:spLocks/>
          </p:cNvSpPr>
          <p:nvPr/>
        </p:nvSpPr>
        <p:spPr>
          <a:xfrm>
            <a:off x="10147733" y="6321932"/>
            <a:ext cx="1682670" cy="471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lIns="144000" tIns="468000" rIns="14400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404634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F4F9C416-9C31-49A6-8F07-4F207532F512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4576940-33EE-4577-9569-81EE010A0A38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B3F12D2-404F-43FF-B9D4-7D26495B539C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AE543BC-D690-42FF-AEF2-2E3BA8A5A410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510E7EE-C2DB-4DF7-9D79-B8EA1C505B97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64F78D5-F9F6-4CF5-8FA0-8CA1B345847E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E5AABD0-DAB4-4B52-B959-49ECCB2E350D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EDB4D22-5589-4209-936B-960DB479022D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850AA1A-6F21-4537-866D-D68D0F016225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3F942D6-9F33-4828-98AB-93DAE41514C8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D7363E7A-992E-48F4-B77D-97C1E65E3B18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A8E502E-87C5-49DD-A7FF-398BE36C86DF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56FDB0F-CFEF-44B2-847C-CAE108E30D9C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FD87DF9-F5C7-4236-89B0-CCA2617D4F60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FB82189-9AFD-44FB-8DCA-A83265243B90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3D0FECB-0591-40AD-966E-2A8C3D184182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34ED853-F09A-46C1-8202-8C84B4892BD1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75E2942-17A6-4372-ACC3-4BE9F2786780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1DC3220-54B2-4C86-A4F9-CBEBBB46368D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E98ED54-30A4-48C1-87FF-39EEA1AFBD8E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C4ABA95-A6B1-491D-A054-2D9D5845B660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3F778F4-5EB7-4369-8849-C789665121A1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889A617-9CB9-4CC5-B150-33EFB001872F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17C9390-1599-4DDB-82CF-579874AAE6CD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ACB008-F624-4DAA-BD0D-4C5665BCE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78DE98-416A-48DA-BD81-4DD5FC0CB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191B-C5CF-4320-A8A5-EC33EFE8B7F1}" type="datetime1">
              <a:rPr lang="en-GB" smtClean="0"/>
              <a:t>17/02/2025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B65197-3DEE-4DFB-A2EB-6F53F46E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Lorem ipsum dolor sit amet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11410A-D56D-4708-8675-A83695CF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4408-D9A5-4273-AA2F-D5E1487AA850}" type="slidenum">
              <a:rPr lang="en-GB" smtClean="0"/>
              <a:t>17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4A90240-43E5-4EE1-992B-F80A6CCB87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Nachhaltigkeit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1B2D808-FE0B-4DD2-A892-B1366C7AFA2B}"/>
              </a:ext>
            </a:extLst>
          </p:cNvPr>
          <p:cNvSpPr>
            <a:spLocks/>
          </p:cNvSpPr>
          <p:nvPr/>
        </p:nvSpPr>
        <p:spPr bwMode="auto">
          <a:xfrm>
            <a:off x="1193628" y="1990341"/>
            <a:ext cx="396868" cy="609869"/>
          </a:xfrm>
          <a:custGeom>
            <a:avLst/>
            <a:gdLst>
              <a:gd name="connsiteX0" fmla="*/ 328233 w 625097"/>
              <a:gd name="connsiteY0" fmla="*/ 816125 h 960589"/>
              <a:gd name="connsiteX1" fmla="*/ 328233 w 625097"/>
              <a:gd name="connsiteY1" fmla="*/ 933600 h 960589"/>
              <a:gd name="connsiteX2" fmla="*/ 366333 w 625097"/>
              <a:gd name="connsiteY2" fmla="*/ 933600 h 960589"/>
              <a:gd name="connsiteX3" fmla="*/ 366333 w 625097"/>
              <a:gd name="connsiteY3" fmla="*/ 816125 h 960589"/>
              <a:gd name="connsiteX4" fmla="*/ 263145 w 625097"/>
              <a:gd name="connsiteY4" fmla="*/ 816125 h 960589"/>
              <a:gd name="connsiteX5" fmla="*/ 263145 w 625097"/>
              <a:gd name="connsiteY5" fmla="*/ 933600 h 960589"/>
              <a:gd name="connsiteX6" fmla="*/ 299657 w 625097"/>
              <a:gd name="connsiteY6" fmla="*/ 933600 h 960589"/>
              <a:gd name="connsiteX7" fmla="*/ 299657 w 625097"/>
              <a:gd name="connsiteY7" fmla="*/ 816125 h 960589"/>
              <a:gd name="connsiteX8" fmla="*/ 444121 w 625097"/>
              <a:gd name="connsiteY8" fmla="*/ 793900 h 960589"/>
              <a:gd name="connsiteX9" fmla="*/ 444121 w 625097"/>
              <a:gd name="connsiteY9" fmla="*/ 841525 h 960589"/>
              <a:gd name="connsiteX10" fmla="*/ 490157 w 625097"/>
              <a:gd name="connsiteY10" fmla="*/ 841525 h 960589"/>
              <a:gd name="connsiteX11" fmla="*/ 490157 w 625097"/>
              <a:gd name="connsiteY11" fmla="*/ 793900 h 960589"/>
              <a:gd name="connsiteX12" fmla="*/ 136145 w 625097"/>
              <a:gd name="connsiteY12" fmla="*/ 793900 h 960589"/>
              <a:gd name="connsiteX13" fmla="*/ 136145 w 625097"/>
              <a:gd name="connsiteY13" fmla="*/ 841525 h 960589"/>
              <a:gd name="connsiteX14" fmla="*/ 183769 w 625097"/>
              <a:gd name="connsiteY14" fmla="*/ 841525 h 960589"/>
              <a:gd name="connsiteX15" fmla="*/ 183769 w 625097"/>
              <a:gd name="connsiteY15" fmla="*/ 793900 h 960589"/>
              <a:gd name="connsiteX16" fmla="*/ 429637 w 625097"/>
              <a:gd name="connsiteY16" fmla="*/ 766913 h 960589"/>
              <a:gd name="connsiteX17" fmla="*/ 504665 w 625097"/>
              <a:gd name="connsiteY17" fmla="*/ 766913 h 960589"/>
              <a:gd name="connsiteX18" fmla="*/ 518733 w 625097"/>
              <a:gd name="connsiteY18" fmla="*/ 780981 h 960589"/>
              <a:gd name="connsiteX19" fmla="*/ 518733 w 625097"/>
              <a:gd name="connsiteY19" fmla="*/ 854446 h 960589"/>
              <a:gd name="connsiteX20" fmla="*/ 504665 w 625097"/>
              <a:gd name="connsiteY20" fmla="*/ 868513 h 960589"/>
              <a:gd name="connsiteX21" fmla="*/ 429637 w 625097"/>
              <a:gd name="connsiteY21" fmla="*/ 868513 h 960589"/>
              <a:gd name="connsiteX22" fmla="*/ 417133 w 625097"/>
              <a:gd name="connsiteY22" fmla="*/ 854446 h 960589"/>
              <a:gd name="connsiteX23" fmla="*/ 417133 w 625097"/>
              <a:gd name="connsiteY23" fmla="*/ 780981 h 960589"/>
              <a:gd name="connsiteX24" fmla="*/ 429637 w 625097"/>
              <a:gd name="connsiteY24" fmla="*/ 766913 h 960589"/>
              <a:gd name="connsiteX25" fmla="*/ 123055 w 625097"/>
              <a:gd name="connsiteY25" fmla="*/ 766913 h 960589"/>
              <a:gd name="connsiteX26" fmla="*/ 196911 w 625097"/>
              <a:gd name="connsiteY26" fmla="*/ 766913 h 960589"/>
              <a:gd name="connsiteX27" fmla="*/ 210757 w 625097"/>
              <a:gd name="connsiteY27" fmla="*/ 780981 h 960589"/>
              <a:gd name="connsiteX28" fmla="*/ 210757 w 625097"/>
              <a:gd name="connsiteY28" fmla="*/ 854446 h 960589"/>
              <a:gd name="connsiteX29" fmla="*/ 196911 w 625097"/>
              <a:gd name="connsiteY29" fmla="*/ 868513 h 960589"/>
              <a:gd name="connsiteX30" fmla="*/ 123055 w 625097"/>
              <a:gd name="connsiteY30" fmla="*/ 868513 h 960589"/>
              <a:gd name="connsiteX31" fmla="*/ 110745 w 625097"/>
              <a:gd name="connsiteY31" fmla="*/ 854446 h 960589"/>
              <a:gd name="connsiteX32" fmla="*/ 110745 w 625097"/>
              <a:gd name="connsiteY32" fmla="*/ 780981 h 960589"/>
              <a:gd name="connsiteX33" fmla="*/ 123055 w 625097"/>
              <a:gd name="connsiteY33" fmla="*/ 766913 h 960589"/>
              <a:gd name="connsiteX34" fmla="*/ 444121 w 625097"/>
              <a:gd name="connsiteY34" fmla="*/ 660550 h 960589"/>
              <a:gd name="connsiteX35" fmla="*/ 444121 w 625097"/>
              <a:gd name="connsiteY35" fmla="*/ 706588 h 960589"/>
              <a:gd name="connsiteX36" fmla="*/ 490157 w 625097"/>
              <a:gd name="connsiteY36" fmla="*/ 706588 h 960589"/>
              <a:gd name="connsiteX37" fmla="*/ 490157 w 625097"/>
              <a:gd name="connsiteY37" fmla="*/ 660550 h 960589"/>
              <a:gd name="connsiteX38" fmla="*/ 290133 w 625097"/>
              <a:gd name="connsiteY38" fmla="*/ 660550 h 960589"/>
              <a:gd name="connsiteX39" fmla="*/ 290133 w 625097"/>
              <a:gd name="connsiteY39" fmla="*/ 706588 h 960589"/>
              <a:gd name="connsiteX40" fmla="*/ 337757 w 625097"/>
              <a:gd name="connsiteY40" fmla="*/ 706588 h 960589"/>
              <a:gd name="connsiteX41" fmla="*/ 337757 w 625097"/>
              <a:gd name="connsiteY41" fmla="*/ 660550 h 960589"/>
              <a:gd name="connsiteX42" fmla="*/ 136145 w 625097"/>
              <a:gd name="connsiteY42" fmla="*/ 660550 h 960589"/>
              <a:gd name="connsiteX43" fmla="*/ 136145 w 625097"/>
              <a:gd name="connsiteY43" fmla="*/ 706588 h 960589"/>
              <a:gd name="connsiteX44" fmla="*/ 183769 w 625097"/>
              <a:gd name="connsiteY44" fmla="*/ 706588 h 960589"/>
              <a:gd name="connsiteX45" fmla="*/ 183769 w 625097"/>
              <a:gd name="connsiteY45" fmla="*/ 660550 h 960589"/>
              <a:gd name="connsiteX46" fmla="*/ 429637 w 625097"/>
              <a:gd name="connsiteY46" fmla="*/ 631975 h 960589"/>
              <a:gd name="connsiteX47" fmla="*/ 504665 w 625097"/>
              <a:gd name="connsiteY47" fmla="*/ 631975 h 960589"/>
              <a:gd name="connsiteX48" fmla="*/ 518733 w 625097"/>
              <a:gd name="connsiteY48" fmla="*/ 646046 h 960589"/>
              <a:gd name="connsiteX49" fmla="*/ 518733 w 625097"/>
              <a:gd name="connsiteY49" fmla="*/ 721092 h 960589"/>
              <a:gd name="connsiteX50" fmla="*/ 504665 w 625097"/>
              <a:gd name="connsiteY50" fmla="*/ 735163 h 960589"/>
              <a:gd name="connsiteX51" fmla="*/ 429637 w 625097"/>
              <a:gd name="connsiteY51" fmla="*/ 735163 h 960589"/>
              <a:gd name="connsiteX52" fmla="*/ 417133 w 625097"/>
              <a:gd name="connsiteY52" fmla="*/ 721092 h 960589"/>
              <a:gd name="connsiteX53" fmla="*/ 417133 w 625097"/>
              <a:gd name="connsiteY53" fmla="*/ 646046 h 960589"/>
              <a:gd name="connsiteX54" fmla="*/ 429637 w 625097"/>
              <a:gd name="connsiteY54" fmla="*/ 631975 h 960589"/>
              <a:gd name="connsiteX55" fmla="*/ 276999 w 625097"/>
              <a:gd name="connsiteY55" fmla="*/ 631975 h 960589"/>
              <a:gd name="connsiteX56" fmla="*/ 350891 w 625097"/>
              <a:gd name="connsiteY56" fmla="*/ 631975 h 960589"/>
              <a:gd name="connsiteX57" fmla="*/ 364745 w 625097"/>
              <a:gd name="connsiteY57" fmla="*/ 646046 h 960589"/>
              <a:gd name="connsiteX58" fmla="*/ 364745 w 625097"/>
              <a:gd name="connsiteY58" fmla="*/ 721092 h 960589"/>
              <a:gd name="connsiteX59" fmla="*/ 350891 w 625097"/>
              <a:gd name="connsiteY59" fmla="*/ 735163 h 960589"/>
              <a:gd name="connsiteX60" fmla="*/ 276999 w 625097"/>
              <a:gd name="connsiteY60" fmla="*/ 735163 h 960589"/>
              <a:gd name="connsiteX61" fmla="*/ 263145 w 625097"/>
              <a:gd name="connsiteY61" fmla="*/ 721092 h 960589"/>
              <a:gd name="connsiteX62" fmla="*/ 263145 w 625097"/>
              <a:gd name="connsiteY62" fmla="*/ 646046 h 960589"/>
              <a:gd name="connsiteX63" fmla="*/ 276999 w 625097"/>
              <a:gd name="connsiteY63" fmla="*/ 631975 h 960589"/>
              <a:gd name="connsiteX64" fmla="*/ 123055 w 625097"/>
              <a:gd name="connsiteY64" fmla="*/ 631975 h 960589"/>
              <a:gd name="connsiteX65" fmla="*/ 196911 w 625097"/>
              <a:gd name="connsiteY65" fmla="*/ 631975 h 960589"/>
              <a:gd name="connsiteX66" fmla="*/ 210757 w 625097"/>
              <a:gd name="connsiteY66" fmla="*/ 646046 h 960589"/>
              <a:gd name="connsiteX67" fmla="*/ 210757 w 625097"/>
              <a:gd name="connsiteY67" fmla="*/ 721092 h 960589"/>
              <a:gd name="connsiteX68" fmla="*/ 196911 w 625097"/>
              <a:gd name="connsiteY68" fmla="*/ 735163 h 960589"/>
              <a:gd name="connsiteX69" fmla="*/ 123055 w 625097"/>
              <a:gd name="connsiteY69" fmla="*/ 735163 h 960589"/>
              <a:gd name="connsiteX70" fmla="*/ 110745 w 625097"/>
              <a:gd name="connsiteY70" fmla="*/ 721092 h 960589"/>
              <a:gd name="connsiteX71" fmla="*/ 110745 w 625097"/>
              <a:gd name="connsiteY71" fmla="*/ 646046 h 960589"/>
              <a:gd name="connsiteX72" fmla="*/ 123055 w 625097"/>
              <a:gd name="connsiteY72" fmla="*/ 631975 h 960589"/>
              <a:gd name="connsiteX73" fmla="*/ 444121 w 625097"/>
              <a:gd name="connsiteY73" fmla="*/ 525613 h 960589"/>
              <a:gd name="connsiteX74" fmla="*/ 444121 w 625097"/>
              <a:gd name="connsiteY74" fmla="*/ 573238 h 960589"/>
              <a:gd name="connsiteX75" fmla="*/ 490157 w 625097"/>
              <a:gd name="connsiteY75" fmla="*/ 573238 h 960589"/>
              <a:gd name="connsiteX76" fmla="*/ 490157 w 625097"/>
              <a:gd name="connsiteY76" fmla="*/ 525613 h 960589"/>
              <a:gd name="connsiteX77" fmla="*/ 290133 w 625097"/>
              <a:gd name="connsiteY77" fmla="*/ 525613 h 960589"/>
              <a:gd name="connsiteX78" fmla="*/ 290133 w 625097"/>
              <a:gd name="connsiteY78" fmla="*/ 573238 h 960589"/>
              <a:gd name="connsiteX79" fmla="*/ 337757 w 625097"/>
              <a:gd name="connsiteY79" fmla="*/ 573238 h 960589"/>
              <a:gd name="connsiteX80" fmla="*/ 337757 w 625097"/>
              <a:gd name="connsiteY80" fmla="*/ 525613 h 960589"/>
              <a:gd name="connsiteX81" fmla="*/ 136145 w 625097"/>
              <a:gd name="connsiteY81" fmla="*/ 525613 h 960589"/>
              <a:gd name="connsiteX82" fmla="*/ 136145 w 625097"/>
              <a:gd name="connsiteY82" fmla="*/ 573238 h 960589"/>
              <a:gd name="connsiteX83" fmla="*/ 183769 w 625097"/>
              <a:gd name="connsiteY83" fmla="*/ 573238 h 960589"/>
              <a:gd name="connsiteX84" fmla="*/ 183769 w 625097"/>
              <a:gd name="connsiteY84" fmla="*/ 525613 h 960589"/>
              <a:gd name="connsiteX85" fmla="*/ 429637 w 625097"/>
              <a:gd name="connsiteY85" fmla="*/ 498625 h 960589"/>
              <a:gd name="connsiteX86" fmla="*/ 504665 w 625097"/>
              <a:gd name="connsiteY86" fmla="*/ 498625 h 960589"/>
              <a:gd name="connsiteX87" fmla="*/ 518733 w 625097"/>
              <a:gd name="connsiteY87" fmla="*/ 512473 h 960589"/>
              <a:gd name="connsiteX88" fmla="*/ 518733 w 625097"/>
              <a:gd name="connsiteY88" fmla="*/ 584790 h 960589"/>
              <a:gd name="connsiteX89" fmla="*/ 504665 w 625097"/>
              <a:gd name="connsiteY89" fmla="*/ 598638 h 960589"/>
              <a:gd name="connsiteX90" fmla="*/ 429637 w 625097"/>
              <a:gd name="connsiteY90" fmla="*/ 598638 h 960589"/>
              <a:gd name="connsiteX91" fmla="*/ 417133 w 625097"/>
              <a:gd name="connsiteY91" fmla="*/ 584790 h 960589"/>
              <a:gd name="connsiteX92" fmla="*/ 417133 w 625097"/>
              <a:gd name="connsiteY92" fmla="*/ 512473 h 960589"/>
              <a:gd name="connsiteX93" fmla="*/ 429637 w 625097"/>
              <a:gd name="connsiteY93" fmla="*/ 498625 h 960589"/>
              <a:gd name="connsiteX94" fmla="*/ 276999 w 625097"/>
              <a:gd name="connsiteY94" fmla="*/ 498625 h 960589"/>
              <a:gd name="connsiteX95" fmla="*/ 350891 w 625097"/>
              <a:gd name="connsiteY95" fmla="*/ 498625 h 960589"/>
              <a:gd name="connsiteX96" fmla="*/ 364745 w 625097"/>
              <a:gd name="connsiteY96" fmla="*/ 512473 h 960589"/>
              <a:gd name="connsiteX97" fmla="*/ 364745 w 625097"/>
              <a:gd name="connsiteY97" fmla="*/ 584790 h 960589"/>
              <a:gd name="connsiteX98" fmla="*/ 350891 w 625097"/>
              <a:gd name="connsiteY98" fmla="*/ 598638 h 960589"/>
              <a:gd name="connsiteX99" fmla="*/ 276999 w 625097"/>
              <a:gd name="connsiteY99" fmla="*/ 598638 h 960589"/>
              <a:gd name="connsiteX100" fmla="*/ 263145 w 625097"/>
              <a:gd name="connsiteY100" fmla="*/ 584790 h 960589"/>
              <a:gd name="connsiteX101" fmla="*/ 263145 w 625097"/>
              <a:gd name="connsiteY101" fmla="*/ 512473 h 960589"/>
              <a:gd name="connsiteX102" fmla="*/ 276999 w 625097"/>
              <a:gd name="connsiteY102" fmla="*/ 498625 h 960589"/>
              <a:gd name="connsiteX103" fmla="*/ 123055 w 625097"/>
              <a:gd name="connsiteY103" fmla="*/ 498625 h 960589"/>
              <a:gd name="connsiteX104" fmla="*/ 196911 w 625097"/>
              <a:gd name="connsiteY104" fmla="*/ 498625 h 960589"/>
              <a:gd name="connsiteX105" fmla="*/ 210757 w 625097"/>
              <a:gd name="connsiteY105" fmla="*/ 512473 h 960589"/>
              <a:gd name="connsiteX106" fmla="*/ 210757 w 625097"/>
              <a:gd name="connsiteY106" fmla="*/ 584790 h 960589"/>
              <a:gd name="connsiteX107" fmla="*/ 196911 w 625097"/>
              <a:gd name="connsiteY107" fmla="*/ 598638 h 960589"/>
              <a:gd name="connsiteX108" fmla="*/ 123055 w 625097"/>
              <a:gd name="connsiteY108" fmla="*/ 598638 h 960589"/>
              <a:gd name="connsiteX109" fmla="*/ 110745 w 625097"/>
              <a:gd name="connsiteY109" fmla="*/ 584790 h 960589"/>
              <a:gd name="connsiteX110" fmla="*/ 110745 w 625097"/>
              <a:gd name="connsiteY110" fmla="*/ 512473 h 960589"/>
              <a:gd name="connsiteX111" fmla="*/ 123055 w 625097"/>
              <a:gd name="connsiteY111" fmla="*/ 498625 h 960589"/>
              <a:gd name="connsiteX112" fmla="*/ 273673 w 625097"/>
              <a:gd name="connsiteY112" fmla="*/ 384326 h 960589"/>
              <a:gd name="connsiteX113" fmla="*/ 135809 w 625097"/>
              <a:gd name="connsiteY113" fmla="*/ 396739 h 960589"/>
              <a:gd name="connsiteX114" fmla="*/ 124965 w 625097"/>
              <a:gd name="connsiteY114" fmla="*/ 409152 h 960589"/>
              <a:gd name="connsiteX115" fmla="*/ 124965 w 625097"/>
              <a:gd name="connsiteY115" fmla="*/ 426220 h 960589"/>
              <a:gd name="connsiteX116" fmla="*/ 111025 w 625097"/>
              <a:gd name="connsiteY116" fmla="*/ 440185 h 960589"/>
              <a:gd name="connsiteX117" fmla="*/ 70749 w 625097"/>
              <a:gd name="connsiteY117" fmla="*/ 440185 h 960589"/>
              <a:gd name="connsiteX118" fmla="*/ 58357 w 625097"/>
              <a:gd name="connsiteY118" fmla="*/ 452598 h 960589"/>
              <a:gd name="connsiteX119" fmla="*/ 59909 w 625097"/>
              <a:gd name="connsiteY119" fmla="*/ 933601 h 960589"/>
              <a:gd name="connsiteX120" fmla="*/ 234945 w 625097"/>
              <a:gd name="connsiteY120" fmla="*/ 933601 h 960589"/>
              <a:gd name="connsiteX121" fmla="*/ 234945 w 625097"/>
              <a:gd name="connsiteY121" fmla="*/ 803265 h 960589"/>
              <a:gd name="connsiteX122" fmla="*/ 248885 w 625097"/>
              <a:gd name="connsiteY122" fmla="*/ 789300 h 960589"/>
              <a:gd name="connsiteX123" fmla="*/ 380553 w 625097"/>
              <a:gd name="connsiteY123" fmla="*/ 789300 h 960589"/>
              <a:gd name="connsiteX124" fmla="*/ 394493 w 625097"/>
              <a:gd name="connsiteY124" fmla="*/ 803265 h 960589"/>
              <a:gd name="connsiteX125" fmla="*/ 394493 w 625097"/>
              <a:gd name="connsiteY125" fmla="*/ 933601 h 960589"/>
              <a:gd name="connsiteX126" fmla="*/ 569533 w 625097"/>
              <a:gd name="connsiteY126" fmla="*/ 933601 h 960589"/>
              <a:gd name="connsiteX127" fmla="*/ 569533 w 625097"/>
              <a:gd name="connsiteY127" fmla="*/ 452598 h 960589"/>
              <a:gd name="connsiteX128" fmla="*/ 557141 w 625097"/>
              <a:gd name="connsiteY128" fmla="*/ 440185 h 960589"/>
              <a:gd name="connsiteX129" fmla="*/ 516865 w 625097"/>
              <a:gd name="connsiteY129" fmla="*/ 440185 h 960589"/>
              <a:gd name="connsiteX130" fmla="*/ 504473 w 625097"/>
              <a:gd name="connsiteY130" fmla="*/ 426220 h 960589"/>
              <a:gd name="connsiteX131" fmla="*/ 504473 w 625097"/>
              <a:gd name="connsiteY131" fmla="*/ 409152 h 960589"/>
              <a:gd name="connsiteX132" fmla="*/ 493633 w 625097"/>
              <a:gd name="connsiteY132" fmla="*/ 396739 h 960589"/>
              <a:gd name="connsiteX133" fmla="*/ 354221 w 625097"/>
              <a:gd name="connsiteY133" fmla="*/ 384326 h 960589"/>
              <a:gd name="connsiteX134" fmla="*/ 273673 w 625097"/>
              <a:gd name="connsiteY134" fmla="*/ 384326 h 960589"/>
              <a:gd name="connsiteX135" fmla="*/ 24829 w 625097"/>
              <a:gd name="connsiteY135" fmla="*/ 14 h 960589"/>
              <a:gd name="connsiteX136" fmla="*/ 248629 w 625097"/>
              <a:gd name="connsiteY136" fmla="*/ 82288 h 960589"/>
              <a:gd name="connsiteX137" fmla="*/ 304401 w 625097"/>
              <a:gd name="connsiteY137" fmla="*/ 307295 h 960589"/>
              <a:gd name="connsiteX138" fmla="*/ 310597 w 625097"/>
              <a:gd name="connsiteY138" fmla="*/ 324364 h 960589"/>
              <a:gd name="connsiteX139" fmla="*/ 316797 w 625097"/>
              <a:gd name="connsiteY139" fmla="*/ 315054 h 960589"/>
              <a:gd name="connsiteX140" fmla="*/ 395809 w 625097"/>
              <a:gd name="connsiteY140" fmla="*/ 122634 h 960589"/>
              <a:gd name="connsiteX141" fmla="*/ 614253 w 625097"/>
              <a:gd name="connsiteY141" fmla="*/ 79185 h 960589"/>
              <a:gd name="connsiteX142" fmla="*/ 625097 w 625097"/>
              <a:gd name="connsiteY142" fmla="*/ 93151 h 960589"/>
              <a:gd name="connsiteX143" fmla="*/ 542985 w 625097"/>
              <a:gd name="connsiteY143" fmla="*/ 290225 h 960589"/>
              <a:gd name="connsiteX144" fmla="*/ 360173 w 625097"/>
              <a:gd name="connsiteY144" fmla="*/ 341434 h 960589"/>
              <a:gd name="connsiteX145" fmla="*/ 349329 w 625097"/>
              <a:gd name="connsiteY145" fmla="*/ 335227 h 960589"/>
              <a:gd name="connsiteX146" fmla="*/ 347781 w 625097"/>
              <a:gd name="connsiteY146" fmla="*/ 322812 h 960589"/>
              <a:gd name="connsiteX147" fmla="*/ 425241 w 625097"/>
              <a:gd name="connsiteY147" fmla="*/ 195567 h 960589"/>
              <a:gd name="connsiteX148" fmla="*/ 443833 w 625097"/>
              <a:gd name="connsiteY148" fmla="*/ 194016 h 960589"/>
              <a:gd name="connsiteX149" fmla="*/ 445385 w 625097"/>
              <a:gd name="connsiteY149" fmla="*/ 214189 h 960589"/>
              <a:gd name="connsiteX150" fmla="*/ 380313 w 625097"/>
              <a:gd name="connsiteY150" fmla="*/ 315054 h 960589"/>
              <a:gd name="connsiteX151" fmla="*/ 525945 w 625097"/>
              <a:gd name="connsiteY151" fmla="*/ 270052 h 960589"/>
              <a:gd name="connsiteX152" fmla="*/ 597209 w 625097"/>
              <a:gd name="connsiteY152" fmla="*/ 104013 h 960589"/>
              <a:gd name="connsiteX153" fmla="*/ 412849 w 625097"/>
              <a:gd name="connsiteY153" fmla="*/ 142807 h 960589"/>
              <a:gd name="connsiteX154" fmla="*/ 343133 w 625097"/>
              <a:gd name="connsiteY154" fmla="*/ 318157 h 960589"/>
              <a:gd name="connsiteX155" fmla="*/ 341585 w 625097"/>
              <a:gd name="connsiteY155" fmla="*/ 325916 h 960589"/>
              <a:gd name="connsiteX156" fmla="*/ 326093 w 625097"/>
              <a:gd name="connsiteY156" fmla="*/ 355400 h 960589"/>
              <a:gd name="connsiteX157" fmla="*/ 355525 w 625097"/>
              <a:gd name="connsiteY157" fmla="*/ 356951 h 960589"/>
              <a:gd name="connsiteX158" fmla="*/ 496509 w 625097"/>
              <a:gd name="connsiteY158" fmla="*/ 367814 h 960589"/>
              <a:gd name="connsiteX159" fmla="*/ 530593 w 625097"/>
              <a:gd name="connsiteY159" fmla="*/ 408160 h 960589"/>
              <a:gd name="connsiteX160" fmla="*/ 530593 w 625097"/>
              <a:gd name="connsiteY160" fmla="*/ 412815 h 960589"/>
              <a:gd name="connsiteX161" fmla="*/ 556929 w 625097"/>
              <a:gd name="connsiteY161" fmla="*/ 412815 h 960589"/>
              <a:gd name="connsiteX162" fmla="*/ 597209 w 625097"/>
              <a:gd name="connsiteY162" fmla="*/ 451609 h 960589"/>
              <a:gd name="connsiteX163" fmla="*/ 597209 w 625097"/>
              <a:gd name="connsiteY163" fmla="*/ 932657 h 960589"/>
              <a:gd name="connsiteX164" fmla="*/ 614253 w 625097"/>
              <a:gd name="connsiteY164" fmla="*/ 932657 h 960589"/>
              <a:gd name="connsiteX165" fmla="*/ 614253 w 625097"/>
              <a:gd name="connsiteY165" fmla="*/ 960589 h 960589"/>
              <a:gd name="connsiteX166" fmla="*/ 14693 w 625097"/>
              <a:gd name="connsiteY166" fmla="*/ 960589 h 960589"/>
              <a:gd name="connsiteX167" fmla="*/ 14693 w 625097"/>
              <a:gd name="connsiteY167" fmla="*/ 932657 h 960589"/>
              <a:gd name="connsiteX168" fmla="*/ 31733 w 625097"/>
              <a:gd name="connsiteY168" fmla="*/ 932657 h 960589"/>
              <a:gd name="connsiteX169" fmla="*/ 31733 w 625097"/>
              <a:gd name="connsiteY169" fmla="*/ 451609 h 960589"/>
              <a:gd name="connsiteX170" fmla="*/ 70465 w 625097"/>
              <a:gd name="connsiteY170" fmla="*/ 412815 h 960589"/>
              <a:gd name="connsiteX171" fmla="*/ 96801 w 625097"/>
              <a:gd name="connsiteY171" fmla="*/ 412815 h 960589"/>
              <a:gd name="connsiteX172" fmla="*/ 96801 w 625097"/>
              <a:gd name="connsiteY172" fmla="*/ 408160 h 960589"/>
              <a:gd name="connsiteX173" fmla="*/ 130885 w 625097"/>
              <a:gd name="connsiteY173" fmla="*/ 367814 h 960589"/>
              <a:gd name="connsiteX174" fmla="*/ 271869 w 625097"/>
              <a:gd name="connsiteY174" fmla="*/ 356951 h 960589"/>
              <a:gd name="connsiteX175" fmla="*/ 292009 w 625097"/>
              <a:gd name="connsiteY175" fmla="*/ 356951 h 960589"/>
              <a:gd name="connsiteX176" fmla="*/ 278065 w 625097"/>
              <a:gd name="connsiteY176" fmla="*/ 315054 h 960589"/>
              <a:gd name="connsiteX177" fmla="*/ 278065 w 625097"/>
              <a:gd name="connsiteY177" fmla="*/ 307295 h 960589"/>
              <a:gd name="connsiteX178" fmla="*/ 228489 w 625097"/>
              <a:gd name="connsiteY178" fmla="*/ 100910 h 960589"/>
              <a:gd name="connsiteX179" fmla="*/ 28637 w 625097"/>
              <a:gd name="connsiteY179" fmla="*/ 27976 h 960589"/>
              <a:gd name="connsiteX180" fmla="*/ 81309 w 625097"/>
              <a:gd name="connsiteY180" fmla="*/ 225051 h 960589"/>
              <a:gd name="connsiteX181" fmla="*/ 237785 w 625097"/>
              <a:gd name="connsiteY181" fmla="*/ 299536 h 960589"/>
              <a:gd name="connsiteX182" fmla="*/ 182013 w 625097"/>
              <a:gd name="connsiteY182" fmla="*/ 173843 h 960589"/>
              <a:gd name="connsiteX183" fmla="*/ 185109 w 625097"/>
              <a:gd name="connsiteY183" fmla="*/ 155221 h 960589"/>
              <a:gd name="connsiteX184" fmla="*/ 205249 w 625097"/>
              <a:gd name="connsiteY184" fmla="*/ 158325 h 960589"/>
              <a:gd name="connsiteX185" fmla="*/ 268769 w 625097"/>
              <a:gd name="connsiteY185" fmla="*/ 311950 h 960589"/>
              <a:gd name="connsiteX186" fmla="*/ 265669 w 625097"/>
              <a:gd name="connsiteY186" fmla="*/ 324364 h 960589"/>
              <a:gd name="connsiteX187" fmla="*/ 254825 w 625097"/>
              <a:gd name="connsiteY187" fmla="*/ 329019 h 960589"/>
              <a:gd name="connsiteX188" fmla="*/ 61169 w 625097"/>
              <a:gd name="connsiteY188" fmla="*/ 242120 h 960589"/>
              <a:gd name="connsiteX189" fmla="*/ 2297 w 625097"/>
              <a:gd name="connsiteY189" fmla="*/ 12459 h 960589"/>
              <a:gd name="connsiteX190" fmla="*/ 16241 w 625097"/>
              <a:gd name="connsiteY190" fmla="*/ 45 h 960589"/>
              <a:gd name="connsiteX191" fmla="*/ 24829 w 625097"/>
              <a:gd name="connsiteY191" fmla="*/ 14 h 96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625097" h="960589">
                <a:moveTo>
                  <a:pt x="328233" y="816125"/>
                </a:moveTo>
                <a:lnTo>
                  <a:pt x="328233" y="933600"/>
                </a:lnTo>
                <a:lnTo>
                  <a:pt x="366333" y="933600"/>
                </a:lnTo>
                <a:lnTo>
                  <a:pt x="366333" y="816125"/>
                </a:lnTo>
                <a:close/>
                <a:moveTo>
                  <a:pt x="263145" y="816125"/>
                </a:moveTo>
                <a:lnTo>
                  <a:pt x="263145" y="933600"/>
                </a:lnTo>
                <a:lnTo>
                  <a:pt x="299657" y="933600"/>
                </a:lnTo>
                <a:lnTo>
                  <a:pt x="299657" y="816125"/>
                </a:lnTo>
                <a:close/>
                <a:moveTo>
                  <a:pt x="444121" y="793900"/>
                </a:moveTo>
                <a:lnTo>
                  <a:pt x="444121" y="841525"/>
                </a:lnTo>
                <a:lnTo>
                  <a:pt x="490157" y="841525"/>
                </a:lnTo>
                <a:lnTo>
                  <a:pt x="490157" y="793900"/>
                </a:lnTo>
                <a:close/>
                <a:moveTo>
                  <a:pt x="136145" y="793900"/>
                </a:moveTo>
                <a:lnTo>
                  <a:pt x="136145" y="841525"/>
                </a:lnTo>
                <a:lnTo>
                  <a:pt x="183769" y="841525"/>
                </a:lnTo>
                <a:lnTo>
                  <a:pt x="183769" y="793900"/>
                </a:lnTo>
                <a:close/>
                <a:moveTo>
                  <a:pt x="429637" y="766913"/>
                </a:moveTo>
                <a:cubicBezTo>
                  <a:pt x="429637" y="766913"/>
                  <a:pt x="429637" y="766913"/>
                  <a:pt x="504665" y="766913"/>
                </a:cubicBezTo>
                <a:cubicBezTo>
                  <a:pt x="512479" y="766913"/>
                  <a:pt x="518733" y="773166"/>
                  <a:pt x="518733" y="780981"/>
                </a:cubicBezTo>
                <a:cubicBezTo>
                  <a:pt x="518733" y="780981"/>
                  <a:pt x="518733" y="780981"/>
                  <a:pt x="518733" y="854446"/>
                </a:cubicBezTo>
                <a:cubicBezTo>
                  <a:pt x="518733" y="862261"/>
                  <a:pt x="512479" y="868513"/>
                  <a:pt x="504665" y="868513"/>
                </a:cubicBezTo>
                <a:cubicBezTo>
                  <a:pt x="504665" y="868513"/>
                  <a:pt x="504665" y="868513"/>
                  <a:pt x="429637" y="868513"/>
                </a:cubicBezTo>
                <a:cubicBezTo>
                  <a:pt x="423385" y="868513"/>
                  <a:pt x="417133" y="862261"/>
                  <a:pt x="417133" y="854446"/>
                </a:cubicBezTo>
                <a:cubicBezTo>
                  <a:pt x="417133" y="854446"/>
                  <a:pt x="417133" y="854446"/>
                  <a:pt x="417133" y="780981"/>
                </a:cubicBezTo>
                <a:cubicBezTo>
                  <a:pt x="417133" y="773166"/>
                  <a:pt x="423385" y="766913"/>
                  <a:pt x="429637" y="766913"/>
                </a:cubicBezTo>
                <a:close/>
                <a:moveTo>
                  <a:pt x="123055" y="766913"/>
                </a:moveTo>
                <a:cubicBezTo>
                  <a:pt x="123055" y="766913"/>
                  <a:pt x="123055" y="766913"/>
                  <a:pt x="196911" y="766913"/>
                </a:cubicBezTo>
                <a:cubicBezTo>
                  <a:pt x="204603" y="766913"/>
                  <a:pt x="210757" y="773166"/>
                  <a:pt x="210757" y="780981"/>
                </a:cubicBezTo>
                <a:cubicBezTo>
                  <a:pt x="210757" y="780981"/>
                  <a:pt x="210757" y="780981"/>
                  <a:pt x="210757" y="854446"/>
                </a:cubicBezTo>
                <a:cubicBezTo>
                  <a:pt x="210757" y="862261"/>
                  <a:pt x="204603" y="868513"/>
                  <a:pt x="196911" y="868513"/>
                </a:cubicBezTo>
                <a:cubicBezTo>
                  <a:pt x="196911" y="868513"/>
                  <a:pt x="196911" y="868513"/>
                  <a:pt x="123055" y="868513"/>
                </a:cubicBezTo>
                <a:cubicBezTo>
                  <a:pt x="116899" y="868513"/>
                  <a:pt x="110745" y="862261"/>
                  <a:pt x="110745" y="854446"/>
                </a:cubicBezTo>
                <a:cubicBezTo>
                  <a:pt x="110745" y="854446"/>
                  <a:pt x="110745" y="854446"/>
                  <a:pt x="110745" y="780981"/>
                </a:cubicBezTo>
                <a:cubicBezTo>
                  <a:pt x="110745" y="773166"/>
                  <a:pt x="116899" y="766913"/>
                  <a:pt x="123055" y="766913"/>
                </a:cubicBezTo>
                <a:close/>
                <a:moveTo>
                  <a:pt x="444121" y="660550"/>
                </a:moveTo>
                <a:lnTo>
                  <a:pt x="444121" y="706588"/>
                </a:lnTo>
                <a:lnTo>
                  <a:pt x="490157" y="706588"/>
                </a:lnTo>
                <a:lnTo>
                  <a:pt x="490157" y="660550"/>
                </a:lnTo>
                <a:close/>
                <a:moveTo>
                  <a:pt x="290133" y="660550"/>
                </a:moveTo>
                <a:lnTo>
                  <a:pt x="290133" y="706588"/>
                </a:lnTo>
                <a:lnTo>
                  <a:pt x="337757" y="706588"/>
                </a:lnTo>
                <a:lnTo>
                  <a:pt x="337757" y="660550"/>
                </a:lnTo>
                <a:close/>
                <a:moveTo>
                  <a:pt x="136145" y="660550"/>
                </a:moveTo>
                <a:lnTo>
                  <a:pt x="136145" y="706588"/>
                </a:lnTo>
                <a:lnTo>
                  <a:pt x="183769" y="706588"/>
                </a:lnTo>
                <a:lnTo>
                  <a:pt x="183769" y="660550"/>
                </a:lnTo>
                <a:close/>
                <a:moveTo>
                  <a:pt x="429637" y="631975"/>
                </a:moveTo>
                <a:cubicBezTo>
                  <a:pt x="429637" y="631975"/>
                  <a:pt x="429637" y="631975"/>
                  <a:pt x="504665" y="631975"/>
                </a:cubicBezTo>
                <a:cubicBezTo>
                  <a:pt x="512479" y="631975"/>
                  <a:pt x="518733" y="638229"/>
                  <a:pt x="518733" y="646046"/>
                </a:cubicBezTo>
                <a:cubicBezTo>
                  <a:pt x="518733" y="646046"/>
                  <a:pt x="518733" y="646046"/>
                  <a:pt x="518733" y="721092"/>
                </a:cubicBezTo>
                <a:cubicBezTo>
                  <a:pt x="518733" y="728909"/>
                  <a:pt x="512479" y="735163"/>
                  <a:pt x="504665" y="735163"/>
                </a:cubicBezTo>
                <a:cubicBezTo>
                  <a:pt x="504665" y="735163"/>
                  <a:pt x="504665" y="735163"/>
                  <a:pt x="429637" y="735163"/>
                </a:cubicBezTo>
                <a:cubicBezTo>
                  <a:pt x="423385" y="735163"/>
                  <a:pt x="417133" y="728909"/>
                  <a:pt x="417133" y="721092"/>
                </a:cubicBezTo>
                <a:cubicBezTo>
                  <a:pt x="417133" y="721092"/>
                  <a:pt x="417133" y="721092"/>
                  <a:pt x="417133" y="646046"/>
                </a:cubicBezTo>
                <a:cubicBezTo>
                  <a:pt x="417133" y="638229"/>
                  <a:pt x="423385" y="631975"/>
                  <a:pt x="429637" y="631975"/>
                </a:cubicBezTo>
                <a:close/>
                <a:moveTo>
                  <a:pt x="276999" y="631975"/>
                </a:moveTo>
                <a:cubicBezTo>
                  <a:pt x="276999" y="631975"/>
                  <a:pt x="276999" y="631975"/>
                  <a:pt x="350891" y="631975"/>
                </a:cubicBezTo>
                <a:cubicBezTo>
                  <a:pt x="358587" y="631975"/>
                  <a:pt x="364745" y="638229"/>
                  <a:pt x="364745" y="646046"/>
                </a:cubicBezTo>
                <a:cubicBezTo>
                  <a:pt x="364745" y="646046"/>
                  <a:pt x="364745" y="646046"/>
                  <a:pt x="364745" y="721092"/>
                </a:cubicBezTo>
                <a:cubicBezTo>
                  <a:pt x="364745" y="728909"/>
                  <a:pt x="358587" y="735163"/>
                  <a:pt x="350891" y="735163"/>
                </a:cubicBezTo>
                <a:cubicBezTo>
                  <a:pt x="350891" y="735163"/>
                  <a:pt x="350891" y="735163"/>
                  <a:pt x="276999" y="735163"/>
                </a:cubicBezTo>
                <a:cubicBezTo>
                  <a:pt x="269303" y="735163"/>
                  <a:pt x="263145" y="728909"/>
                  <a:pt x="263145" y="721092"/>
                </a:cubicBezTo>
                <a:cubicBezTo>
                  <a:pt x="263145" y="721092"/>
                  <a:pt x="263145" y="721092"/>
                  <a:pt x="263145" y="646046"/>
                </a:cubicBezTo>
                <a:cubicBezTo>
                  <a:pt x="263145" y="638229"/>
                  <a:pt x="269303" y="631975"/>
                  <a:pt x="276999" y="631975"/>
                </a:cubicBezTo>
                <a:close/>
                <a:moveTo>
                  <a:pt x="123055" y="631975"/>
                </a:moveTo>
                <a:cubicBezTo>
                  <a:pt x="123055" y="631975"/>
                  <a:pt x="123055" y="631975"/>
                  <a:pt x="196911" y="631975"/>
                </a:cubicBezTo>
                <a:cubicBezTo>
                  <a:pt x="204603" y="631975"/>
                  <a:pt x="210757" y="638229"/>
                  <a:pt x="210757" y="646046"/>
                </a:cubicBezTo>
                <a:cubicBezTo>
                  <a:pt x="210757" y="646046"/>
                  <a:pt x="210757" y="646046"/>
                  <a:pt x="210757" y="721092"/>
                </a:cubicBezTo>
                <a:cubicBezTo>
                  <a:pt x="210757" y="728909"/>
                  <a:pt x="204603" y="735163"/>
                  <a:pt x="196911" y="735163"/>
                </a:cubicBezTo>
                <a:cubicBezTo>
                  <a:pt x="196911" y="735163"/>
                  <a:pt x="196911" y="735163"/>
                  <a:pt x="123055" y="735163"/>
                </a:cubicBezTo>
                <a:cubicBezTo>
                  <a:pt x="116899" y="735163"/>
                  <a:pt x="110745" y="728909"/>
                  <a:pt x="110745" y="721092"/>
                </a:cubicBezTo>
                <a:cubicBezTo>
                  <a:pt x="110745" y="721092"/>
                  <a:pt x="110745" y="721092"/>
                  <a:pt x="110745" y="646046"/>
                </a:cubicBezTo>
                <a:cubicBezTo>
                  <a:pt x="110745" y="638229"/>
                  <a:pt x="116899" y="631975"/>
                  <a:pt x="123055" y="631975"/>
                </a:cubicBezTo>
                <a:close/>
                <a:moveTo>
                  <a:pt x="444121" y="525613"/>
                </a:moveTo>
                <a:lnTo>
                  <a:pt x="444121" y="573238"/>
                </a:lnTo>
                <a:lnTo>
                  <a:pt x="490157" y="573238"/>
                </a:lnTo>
                <a:lnTo>
                  <a:pt x="490157" y="525613"/>
                </a:lnTo>
                <a:close/>
                <a:moveTo>
                  <a:pt x="290133" y="525613"/>
                </a:moveTo>
                <a:lnTo>
                  <a:pt x="290133" y="573238"/>
                </a:lnTo>
                <a:lnTo>
                  <a:pt x="337757" y="573238"/>
                </a:lnTo>
                <a:lnTo>
                  <a:pt x="337757" y="525613"/>
                </a:lnTo>
                <a:close/>
                <a:moveTo>
                  <a:pt x="136145" y="525613"/>
                </a:moveTo>
                <a:lnTo>
                  <a:pt x="136145" y="573238"/>
                </a:lnTo>
                <a:lnTo>
                  <a:pt x="183769" y="573238"/>
                </a:lnTo>
                <a:lnTo>
                  <a:pt x="183769" y="525613"/>
                </a:lnTo>
                <a:close/>
                <a:moveTo>
                  <a:pt x="429637" y="498625"/>
                </a:moveTo>
                <a:cubicBezTo>
                  <a:pt x="429637" y="498625"/>
                  <a:pt x="429637" y="498625"/>
                  <a:pt x="504665" y="498625"/>
                </a:cubicBezTo>
                <a:cubicBezTo>
                  <a:pt x="512479" y="498625"/>
                  <a:pt x="518733" y="504780"/>
                  <a:pt x="518733" y="512473"/>
                </a:cubicBezTo>
                <a:cubicBezTo>
                  <a:pt x="518733" y="512473"/>
                  <a:pt x="518733" y="512473"/>
                  <a:pt x="518733" y="584790"/>
                </a:cubicBezTo>
                <a:cubicBezTo>
                  <a:pt x="518733" y="592484"/>
                  <a:pt x="512479" y="598638"/>
                  <a:pt x="504665" y="598638"/>
                </a:cubicBezTo>
                <a:cubicBezTo>
                  <a:pt x="504665" y="598638"/>
                  <a:pt x="504665" y="598638"/>
                  <a:pt x="429637" y="598638"/>
                </a:cubicBezTo>
                <a:cubicBezTo>
                  <a:pt x="423385" y="598638"/>
                  <a:pt x="417133" y="592484"/>
                  <a:pt x="417133" y="584790"/>
                </a:cubicBezTo>
                <a:cubicBezTo>
                  <a:pt x="417133" y="584790"/>
                  <a:pt x="417133" y="584790"/>
                  <a:pt x="417133" y="512473"/>
                </a:cubicBezTo>
                <a:cubicBezTo>
                  <a:pt x="417133" y="504780"/>
                  <a:pt x="423385" y="498625"/>
                  <a:pt x="429637" y="498625"/>
                </a:cubicBezTo>
                <a:close/>
                <a:moveTo>
                  <a:pt x="276999" y="498625"/>
                </a:moveTo>
                <a:cubicBezTo>
                  <a:pt x="276999" y="498625"/>
                  <a:pt x="276999" y="498625"/>
                  <a:pt x="350891" y="498625"/>
                </a:cubicBezTo>
                <a:cubicBezTo>
                  <a:pt x="358587" y="498625"/>
                  <a:pt x="364745" y="504780"/>
                  <a:pt x="364745" y="512473"/>
                </a:cubicBezTo>
                <a:cubicBezTo>
                  <a:pt x="364745" y="512473"/>
                  <a:pt x="364745" y="512473"/>
                  <a:pt x="364745" y="584790"/>
                </a:cubicBezTo>
                <a:cubicBezTo>
                  <a:pt x="364745" y="592484"/>
                  <a:pt x="358587" y="598638"/>
                  <a:pt x="350891" y="598638"/>
                </a:cubicBezTo>
                <a:cubicBezTo>
                  <a:pt x="350891" y="598638"/>
                  <a:pt x="350891" y="598638"/>
                  <a:pt x="276999" y="598638"/>
                </a:cubicBezTo>
                <a:cubicBezTo>
                  <a:pt x="269303" y="598638"/>
                  <a:pt x="263145" y="592484"/>
                  <a:pt x="263145" y="584790"/>
                </a:cubicBezTo>
                <a:cubicBezTo>
                  <a:pt x="263145" y="584790"/>
                  <a:pt x="263145" y="584790"/>
                  <a:pt x="263145" y="512473"/>
                </a:cubicBezTo>
                <a:cubicBezTo>
                  <a:pt x="263145" y="504780"/>
                  <a:pt x="269303" y="498625"/>
                  <a:pt x="276999" y="498625"/>
                </a:cubicBezTo>
                <a:close/>
                <a:moveTo>
                  <a:pt x="123055" y="498625"/>
                </a:moveTo>
                <a:cubicBezTo>
                  <a:pt x="123055" y="498625"/>
                  <a:pt x="123055" y="498625"/>
                  <a:pt x="196911" y="498625"/>
                </a:cubicBezTo>
                <a:cubicBezTo>
                  <a:pt x="204603" y="498625"/>
                  <a:pt x="210757" y="504780"/>
                  <a:pt x="210757" y="512473"/>
                </a:cubicBezTo>
                <a:cubicBezTo>
                  <a:pt x="210757" y="512473"/>
                  <a:pt x="210757" y="512473"/>
                  <a:pt x="210757" y="584790"/>
                </a:cubicBezTo>
                <a:cubicBezTo>
                  <a:pt x="210757" y="592484"/>
                  <a:pt x="204603" y="598638"/>
                  <a:pt x="196911" y="598638"/>
                </a:cubicBezTo>
                <a:cubicBezTo>
                  <a:pt x="196911" y="598638"/>
                  <a:pt x="196911" y="598638"/>
                  <a:pt x="123055" y="598638"/>
                </a:cubicBezTo>
                <a:cubicBezTo>
                  <a:pt x="116899" y="598638"/>
                  <a:pt x="110745" y="592484"/>
                  <a:pt x="110745" y="584790"/>
                </a:cubicBezTo>
                <a:cubicBezTo>
                  <a:pt x="110745" y="584790"/>
                  <a:pt x="110745" y="584790"/>
                  <a:pt x="110745" y="512473"/>
                </a:cubicBezTo>
                <a:cubicBezTo>
                  <a:pt x="110745" y="504780"/>
                  <a:pt x="116899" y="498625"/>
                  <a:pt x="123055" y="498625"/>
                </a:cubicBezTo>
                <a:close/>
                <a:moveTo>
                  <a:pt x="273673" y="384326"/>
                </a:moveTo>
                <a:cubicBezTo>
                  <a:pt x="231849" y="385878"/>
                  <a:pt x="174533" y="390533"/>
                  <a:pt x="135809" y="396739"/>
                </a:cubicBezTo>
                <a:cubicBezTo>
                  <a:pt x="129613" y="396739"/>
                  <a:pt x="124965" y="402946"/>
                  <a:pt x="124965" y="409152"/>
                </a:cubicBezTo>
                <a:cubicBezTo>
                  <a:pt x="124965" y="409152"/>
                  <a:pt x="124965" y="409152"/>
                  <a:pt x="124965" y="426220"/>
                </a:cubicBezTo>
                <a:cubicBezTo>
                  <a:pt x="124965" y="433978"/>
                  <a:pt x="118769" y="440185"/>
                  <a:pt x="111025" y="440185"/>
                </a:cubicBezTo>
                <a:cubicBezTo>
                  <a:pt x="111025" y="440185"/>
                  <a:pt x="111025" y="440185"/>
                  <a:pt x="70749" y="440185"/>
                </a:cubicBezTo>
                <a:cubicBezTo>
                  <a:pt x="64553" y="440185"/>
                  <a:pt x="58357" y="444840"/>
                  <a:pt x="58357" y="452598"/>
                </a:cubicBezTo>
                <a:lnTo>
                  <a:pt x="59909" y="933601"/>
                </a:lnTo>
                <a:cubicBezTo>
                  <a:pt x="59909" y="933601"/>
                  <a:pt x="59909" y="933601"/>
                  <a:pt x="234945" y="933601"/>
                </a:cubicBezTo>
                <a:cubicBezTo>
                  <a:pt x="234945" y="933601"/>
                  <a:pt x="234945" y="933601"/>
                  <a:pt x="234945" y="803265"/>
                </a:cubicBezTo>
                <a:cubicBezTo>
                  <a:pt x="234945" y="795507"/>
                  <a:pt x="241141" y="789300"/>
                  <a:pt x="248885" y="789300"/>
                </a:cubicBezTo>
                <a:cubicBezTo>
                  <a:pt x="248885" y="789300"/>
                  <a:pt x="248885" y="789300"/>
                  <a:pt x="380553" y="789300"/>
                </a:cubicBezTo>
                <a:cubicBezTo>
                  <a:pt x="388297" y="789300"/>
                  <a:pt x="394493" y="795507"/>
                  <a:pt x="394493" y="803265"/>
                </a:cubicBezTo>
                <a:cubicBezTo>
                  <a:pt x="394493" y="803265"/>
                  <a:pt x="394493" y="803265"/>
                  <a:pt x="394493" y="933601"/>
                </a:cubicBezTo>
                <a:cubicBezTo>
                  <a:pt x="394493" y="933601"/>
                  <a:pt x="394493" y="933601"/>
                  <a:pt x="569533" y="933601"/>
                </a:cubicBezTo>
                <a:cubicBezTo>
                  <a:pt x="569533" y="933601"/>
                  <a:pt x="569533" y="933601"/>
                  <a:pt x="569533" y="452598"/>
                </a:cubicBezTo>
                <a:cubicBezTo>
                  <a:pt x="569533" y="446391"/>
                  <a:pt x="563337" y="440185"/>
                  <a:pt x="557141" y="440185"/>
                </a:cubicBezTo>
                <a:cubicBezTo>
                  <a:pt x="557141" y="440185"/>
                  <a:pt x="557141" y="440185"/>
                  <a:pt x="516865" y="440185"/>
                </a:cubicBezTo>
                <a:cubicBezTo>
                  <a:pt x="509121" y="440185"/>
                  <a:pt x="504473" y="433978"/>
                  <a:pt x="504473" y="426220"/>
                </a:cubicBezTo>
                <a:cubicBezTo>
                  <a:pt x="504473" y="426220"/>
                  <a:pt x="504473" y="426220"/>
                  <a:pt x="504473" y="409152"/>
                </a:cubicBezTo>
                <a:cubicBezTo>
                  <a:pt x="504473" y="402946"/>
                  <a:pt x="499829" y="396739"/>
                  <a:pt x="493633" y="396739"/>
                </a:cubicBezTo>
                <a:cubicBezTo>
                  <a:pt x="453357" y="390533"/>
                  <a:pt x="394493" y="385878"/>
                  <a:pt x="354221" y="384326"/>
                </a:cubicBezTo>
                <a:cubicBezTo>
                  <a:pt x="326337" y="384326"/>
                  <a:pt x="300005" y="384326"/>
                  <a:pt x="273673" y="384326"/>
                </a:cubicBezTo>
                <a:close/>
                <a:moveTo>
                  <a:pt x="24829" y="14"/>
                </a:moveTo>
                <a:cubicBezTo>
                  <a:pt x="58505" y="311"/>
                  <a:pt x="180849" y="6252"/>
                  <a:pt x="248629" y="82288"/>
                </a:cubicBezTo>
                <a:cubicBezTo>
                  <a:pt x="316797" y="159877"/>
                  <a:pt x="307501" y="280915"/>
                  <a:pt x="304401" y="307295"/>
                </a:cubicBezTo>
                <a:cubicBezTo>
                  <a:pt x="307501" y="313502"/>
                  <a:pt x="309049" y="318157"/>
                  <a:pt x="310597" y="324364"/>
                </a:cubicBezTo>
                <a:cubicBezTo>
                  <a:pt x="313697" y="321261"/>
                  <a:pt x="315245" y="318157"/>
                  <a:pt x="316797" y="315054"/>
                </a:cubicBezTo>
                <a:cubicBezTo>
                  <a:pt x="316797" y="290225"/>
                  <a:pt x="324541" y="181601"/>
                  <a:pt x="395809" y="122634"/>
                </a:cubicBezTo>
                <a:cubicBezTo>
                  <a:pt x="476369" y="54356"/>
                  <a:pt x="608053" y="77633"/>
                  <a:pt x="614253" y="79185"/>
                </a:cubicBezTo>
                <a:cubicBezTo>
                  <a:pt x="620449" y="80737"/>
                  <a:pt x="625097" y="85392"/>
                  <a:pt x="625097" y="93151"/>
                </a:cubicBezTo>
                <a:cubicBezTo>
                  <a:pt x="625097" y="97806"/>
                  <a:pt x="623545" y="221947"/>
                  <a:pt x="542985" y="290225"/>
                </a:cubicBezTo>
                <a:cubicBezTo>
                  <a:pt x="487213" y="338330"/>
                  <a:pt x="405101" y="342985"/>
                  <a:pt x="360173" y="341434"/>
                </a:cubicBezTo>
                <a:cubicBezTo>
                  <a:pt x="355525" y="341434"/>
                  <a:pt x="352429" y="339882"/>
                  <a:pt x="349329" y="335227"/>
                </a:cubicBezTo>
                <a:cubicBezTo>
                  <a:pt x="346233" y="332123"/>
                  <a:pt x="346233" y="327468"/>
                  <a:pt x="347781" y="322812"/>
                </a:cubicBezTo>
                <a:cubicBezTo>
                  <a:pt x="364821" y="276259"/>
                  <a:pt x="391161" y="232810"/>
                  <a:pt x="425241" y="195567"/>
                </a:cubicBezTo>
                <a:cubicBezTo>
                  <a:pt x="429889" y="189360"/>
                  <a:pt x="437637" y="189360"/>
                  <a:pt x="443833" y="194016"/>
                </a:cubicBezTo>
                <a:cubicBezTo>
                  <a:pt x="450029" y="200223"/>
                  <a:pt x="450029" y="207982"/>
                  <a:pt x="445385" y="214189"/>
                </a:cubicBezTo>
                <a:cubicBezTo>
                  <a:pt x="417497" y="243672"/>
                  <a:pt x="395809" y="277811"/>
                  <a:pt x="380313" y="315054"/>
                </a:cubicBezTo>
                <a:cubicBezTo>
                  <a:pt x="422145" y="313502"/>
                  <a:pt x="484113" y="305743"/>
                  <a:pt x="525945" y="270052"/>
                </a:cubicBezTo>
                <a:cubicBezTo>
                  <a:pt x="583265" y="221947"/>
                  <a:pt x="594113" y="135048"/>
                  <a:pt x="597209" y="104013"/>
                </a:cubicBezTo>
                <a:cubicBezTo>
                  <a:pt x="564677" y="100910"/>
                  <a:pt x="471721" y="94702"/>
                  <a:pt x="412849" y="142807"/>
                </a:cubicBezTo>
                <a:cubicBezTo>
                  <a:pt x="347781" y="198671"/>
                  <a:pt x="344681" y="307295"/>
                  <a:pt x="343133" y="318157"/>
                </a:cubicBezTo>
                <a:cubicBezTo>
                  <a:pt x="343133" y="321261"/>
                  <a:pt x="343133" y="324364"/>
                  <a:pt x="341585" y="325916"/>
                </a:cubicBezTo>
                <a:cubicBezTo>
                  <a:pt x="335385" y="335227"/>
                  <a:pt x="330737" y="346089"/>
                  <a:pt x="326093" y="355400"/>
                </a:cubicBezTo>
                <a:cubicBezTo>
                  <a:pt x="335385" y="356951"/>
                  <a:pt x="344681" y="356951"/>
                  <a:pt x="355525" y="356951"/>
                </a:cubicBezTo>
                <a:cubicBezTo>
                  <a:pt x="397357" y="358503"/>
                  <a:pt x="456229" y="361607"/>
                  <a:pt x="496509" y="367814"/>
                </a:cubicBezTo>
                <a:cubicBezTo>
                  <a:pt x="516649" y="370917"/>
                  <a:pt x="530593" y="387987"/>
                  <a:pt x="530593" y="408160"/>
                </a:cubicBezTo>
                <a:cubicBezTo>
                  <a:pt x="530593" y="408160"/>
                  <a:pt x="530593" y="408160"/>
                  <a:pt x="530593" y="412815"/>
                </a:cubicBezTo>
                <a:cubicBezTo>
                  <a:pt x="530593" y="412815"/>
                  <a:pt x="530593" y="412815"/>
                  <a:pt x="556929" y="412815"/>
                </a:cubicBezTo>
                <a:cubicBezTo>
                  <a:pt x="578617" y="412815"/>
                  <a:pt x="597209" y="429884"/>
                  <a:pt x="597209" y="451609"/>
                </a:cubicBezTo>
                <a:lnTo>
                  <a:pt x="597209" y="932657"/>
                </a:lnTo>
                <a:cubicBezTo>
                  <a:pt x="597209" y="932657"/>
                  <a:pt x="597209" y="932657"/>
                  <a:pt x="614253" y="932657"/>
                </a:cubicBezTo>
                <a:cubicBezTo>
                  <a:pt x="614253" y="932657"/>
                  <a:pt x="614253" y="932657"/>
                  <a:pt x="614253" y="960589"/>
                </a:cubicBezTo>
                <a:cubicBezTo>
                  <a:pt x="614253" y="960589"/>
                  <a:pt x="614253" y="960589"/>
                  <a:pt x="14693" y="960589"/>
                </a:cubicBezTo>
                <a:cubicBezTo>
                  <a:pt x="14693" y="960589"/>
                  <a:pt x="14693" y="960589"/>
                  <a:pt x="14693" y="932657"/>
                </a:cubicBezTo>
                <a:cubicBezTo>
                  <a:pt x="14693" y="932657"/>
                  <a:pt x="14693" y="932657"/>
                  <a:pt x="31733" y="932657"/>
                </a:cubicBezTo>
                <a:cubicBezTo>
                  <a:pt x="31733" y="932657"/>
                  <a:pt x="31733" y="932657"/>
                  <a:pt x="31733" y="451609"/>
                </a:cubicBezTo>
                <a:cubicBezTo>
                  <a:pt x="31733" y="429884"/>
                  <a:pt x="48777" y="412815"/>
                  <a:pt x="70465" y="412815"/>
                </a:cubicBezTo>
                <a:cubicBezTo>
                  <a:pt x="70465" y="412815"/>
                  <a:pt x="70465" y="412815"/>
                  <a:pt x="96801" y="412815"/>
                </a:cubicBezTo>
                <a:cubicBezTo>
                  <a:pt x="96801" y="412815"/>
                  <a:pt x="96801" y="412815"/>
                  <a:pt x="96801" y="408160"/>
                </a:cubicBezTo>
                <a:cubicBezTo>
                  <a:pt x="96801" y="387987"/>
                  <a:pt x="112293" y="370917"/>
                  <a:pt x="130885" y="367814"/>
                </a:cubicBezTo>
                <a:cubicBezTo>
                  <a:pt x="171165" y="361607"/>
                  <a:pt x="230037" y="358503"/>
                  <a:pt x="271869" y="356951"/>
                </a:cubicBezTo>
                <a:cubicBezTo>
                  <a:pt x="278065" y="356951"/>
                  <a:pt x="285809" y="356951"/>
                  <a:pt x="292009" y="356951"/>
                </a:cubicBezTo>
                <a:cubicBezTo>
                  <a:pt x="288909" y="344537"/>
                  <a:pt x="285809" y="329019"/>
                  <a:pt x="278065" y="315054"/>
                </a:cubicBezTo>
                <a:cubicBezTo>
                  <a:pt x="278065" y="313502"/>
                  <a:pt x="276517" y="310398"/>
                  <a:pt x="278065" y="307295"/>
                </a:cubicBezTo>
                <a:cubicBezTo>
                  <a:pt x="279613" y="294881"/>
                  <a:pt x="293557" y="173843"/>
                  <a:pt x="228489" y="100910"/>
                </a:cubicBezTo>
                <a:cubicBezTo>
                  <a:pt x="171165" y="35735"/>
                  <a:pt x="64269" y="27976"/>
                  <a:pt x="28637" y="27976"/>
                </a:cubicBezTo>
                <a:cubicBezTo>
                  <a:pt x="25537" y="60564"/>
                  <a:pt x="23989" y="159877"/>
                  <a:pt x="81309" y="225051"/>
                </a:cubicBezTo>
                <a:cubicBezTo>
                  <a:pt x="123141" y="271604"/>
                  <a:pt x="191305" y="291777"/>
                  <a:pt x="237785" y="299536"/>
                </a:cubicBezTo>
                <a:cubicBezTo>
                  <a:pt x="226941" y="254535"/>
                  <a:pt x="208349" y="212637"/>
                  <a:pt x="182013" y="173843"/>
                </a:cubicBezTo>
                <a:cubicBezTo>
                  <a:pt x="177365" y="167636"/>
                  <a:pt x="178913" y="159877"/>
                  <a:pt x="185109" y="155221"/>
                </a:cubicBezTo>
                <a:cubicBezTo>
                  <a:pt x="192857" y="150566"/>
                  <a:pt x="200601" y="152118"/>
                  <a:pt x="205249" y="158325"/>
                </a:cubicBezTo>
                <a:cubicBezTo>
                  <a:pt x="236233" y="204878"/>
                  <a:pt x="257925" y="256086"/>
                  <a:pt x="268769" y="311950"/>
                </a:cubicBezTo>
                <a:cubicBezTo>
                  <a:pt x="270317" y="316605"/>
                  <a:pt x="268769" y="321261"/>
                  <a:pt x="265669" y="324364"/>
                </a:cubicBezTo>
                <a:cubicBezTo>
                  <a:pt x="262573" y="327468"/>
                  <a:pt x="257925" y="329019"/>
                  <a:pt x="254825" y="329019"/>
                </a:cubicBezTo>
                <a:cubicBezTo>
                  <a:pt x="205249" y="322812"/>
                  <a:pt x="115393" y="304191"/>
                  <a:pt x="61169" y="242120"/>
                </a:cubicBezTo>
                <a:cubicBezTo>
                  <a:pt x="-17843" y="155221"/>
                  <a:pt x="2297" y="17114"/>
                  <a:pt x="2297" y="12459"/>
                </a:cubicBezTo>
                <a:cubicBezTo>
                  <a:pt x="3849" y="4700"/>
                  <a:pt x="8497" y="45"/>
                  <a:pt x="16241" y="45"/>
                </a:cubicBezTo>
                <a:cubicBezTo>
                  <a:pt x="17017" y="45"/>
                  <a:pt x="20017" y="-28"/>
                  <a:pt x="24829" y="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" name="Textplatzhalter 9">
            <a:hlinkClick r:id="rId2" action="ppaction://hlinksldjump"/>
            <a:extLst>
              <a:ext uri="{FF2B5EF4-FFF2-40B4-BE49-F238E27FC236}">
                <a16:creationId xmlns:a16="http://schemas.microsoft.com/office/drawing/2014/main" id="{636CF90A-647D-4A67-809F-3D8D6B98F71D}"/>
              </a:ext>
            </a:extLst>
          </p:cNvPr>
          <p:cNvSpPr txBox="1">
            <a:spLocks/>
          </p:cNvSpPr>
          <p:nvPr/>
        </p:nvSpPr>
        <p:spPr>
          <a:xfrm>
            <a:off x="10147733" y="6321932"/>
            <a:ext cx="1682670" cy="471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lIns="144000" tIns="468000" rIns="14400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/>
          </a:p>
        </p:txBody>
      </p:sp>
      <p:sp>
        <p:nvSpPr>
          <p:cNvPr id="34" name="Freeform 38">
            <a:extLst>
              <a:ext uri="{FF2B5EF4-FFF2-40B4-BE49-F238E27FC236}">
                <a16:creationId xmlns:a16="http://schemas.microsoft.com/office/drawing/2014/main" id="{5CDB941E-B083-487A-B5C9-D77C9DA7697B}"/>
              </a:ext>
            </a:extLst>
          </p:cNvPr>
          <p:cNvSpPr>
            <a:spLocks noEditPoints="1"/>
          </p:cNvSpPr>
          <p:nvPr/>
        </p:nvSpPr>
        <p:spPr bwMode="auto">
          <a:xfrm>
            <a:off x="2982377" y="1990341"/>
            <a:ext cx="581884" cy="609869"/>
          </a:xfrm>
          <a:custGeom>
            <a:avLst/>
            <a:gdLst>
              <a:gd name="T0" fmla="*/ 2408 w 2814"/>
              <a:gd name="T1" fmla="*/ 557 h 2950"/>
              <a:gd name="T2" fmla="*/ 2 w 2814"/>
              <a:gd name="T3" fmla="*/ 1535 h 2950"/>
              <a:gd name="T4" fmla="*/ 1398 w 2814"/>
              <a:gd name="T5" fmla="*/ 2950 h 2950"/>
              <a:gd name="T6" fmla="*/ 2395 w 2814"/>
              <a:gd name="T7" fmla="*/ 2545 h 2950"/>
              <a:gd name="T8" fmla="*/ 2408 w 2814"/>
              <a:gd name="T9" fmla="*/ 557 h 2950"/>
              <a:gd name="T10" fmla="*/ 457 w 2814"/>
              <a:gd name="T11" fmla="*/ 581 h 2950"/>
              <a:gd name="T12" fmla="*/ 2353 w 2814"/>
              <a:gd name="T13" fmla="*/ 575 h 2950"/>
              <a:gd name="T14" fmla="*/ 1760 w 2814"/>
              <a:gd name="T15" fmla="*/ 981 h 2950"/>
              <a:gd name="T16" fmla="*/ 1703 w 2814"/>
              <a:gd name="T17" fmla="*/ 864 h 2950"/>
              <a:gd name="T18" fmla="*/ 1594 w 2814"/>
              <a:gd name="T19" fmla="*/ 529 h 2950"/>
              <a:gd name="T20" fmla="*/ 1035 w 2814"/>
              <a:gd name="T21" fmla="*/ 714 h 2950"/>
              <a:gd name="T22" fmla="*/ 1112 w 2814"/>
              <a:gd name="T23" fmla="*/ 901 h 2950"/>
              <a:gd name="T24" fmla="*/ 862 w 2814"/>
              <a:gd name="T25" fmla="*/ 1315 h 2950"/>
              <a:gd name="T26" fmla="*/ 439 w 2814"/>
              <a:gd name="T27" fmla="*/ 2490 h 2950"/>
              <a:gd name="T28" fmla="*/ 1851 w 2814"/>
              <a:gd name="T29" fmla="*/ 1181 h 2950"/>
              <a:gd name="T30" fmla="*/ 1903 w 2814"/>
              <a:gd name="T31" fmla="*/ 1315 h 2950"/>
              <a:gd name="T32" fmla="*/ 1715 w 2814"/>
              <a:gd name="T33" fmla="*/ 2509 h 2950"/>
              <a:gd name="T34" fmla="*/ 915 w 2814"/>
              <a:gd name="T35" fmla="*/ 2321 h 2950"/>
              <a:gd name="T36" fmla="*/ 1838 w 2814"/>
              <a:gd name="T37" fmla="*/ 1164 h 2950"/>
              <a:gd name="T38" fmla="*/ 915 w 2814"/>
              <a:gd name="T39" fmla="*/ 2014 h 2950"/>
              <a:gd name="T40" fmla="*/ 967 w 2814"/>
              <a:gd name="T41" fmla="*/ 1184 h 2950"/>
              <a:gd name="T42" fmla="*/ 1726 w 2814"/>
              <a:gd name="T43" fmla="*/ 1020 h 2950"/>
              <a:gd name="T44" fmla="*/ 915 w 2814"/>
              <a:gd name="T45" fmla="*/ 2014 h 2950"/>
              <a:gd name="T46" fmla="*/ 1688 w 2814"/>
              <a:gd name="T47" fmla="*/ 968 h 2950"/>
              <a:gd name="T48" fmla="*/ 1158 w 2814"/>
              <a:gd name="T49" fmla="*/ 925 h 2950"/>
              <a:gd name="T50" fmla="*/ 1164 w 2814"/>
              <a:gd name="T51" fmla="*/ 847 h 2950"/>
              <a:gd name="T52" fmla="*/ 1087 w 2814"/>
              <a:gd name="T53" fmla="*/ 711 h 2950"/>
              <a:gd name="T54" fmla="*/ 1594 w 2814"/>
              <a:gd name="T55" fmla="*/ 578 h 2950"/>
              <a:gd name="T56" fmla="*/ 1664 w 2814"/>
              <a:gd name="T57" fmla="*/ 826 h 2950"/>
              <a:gd name="T58" fmla="*/ 1651 w 2814"/>
              <a:gd name="T59" fmla="*/ 910 h 2950"/>
              <a:gd name="T60" fmla="*/ 2359 w 2814"/>
              <a:gd name="T61" fmla="*/ 2508 h 2950"/>
              <a:gd name="T62" fmla="*/ 1399 w 2814"/>
              <a:gd name="T63" fmla="*/ 2898 h 2950"/>
              <a:gd name="T64" fmla="*/ 862 w 2814"/>
              <a:gd name="T65" fmla="*/ 2140 h 2950"/>
              <a:gd name="T66" fmla="*/ 1102 w 2814"/>
              <a:gd name="T67" fmla="*/ 2561 h 2950"/>
              <a:gd name="T68" fmla="*/ 1953 w 2814"/>
              <a:gd name="T69" fmla="*/ 2321 h 2950"/>
              <a:gd name="T70" fmla="*/ 1885 w 2814"/>
              <a:gd name="T71" fmla="*/ 1152 h 2950"/>
              <a:gd name="T72" fmla="*/ 2389 w 2814"/>
              <a:gd name="T73" fmla="*/ 612 h 2950"/>
              <a:gd name="T74" fmla="*/ 2359 w 2814"/>
              <a:gd name="T75" fmla="*/ 2508 h 2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814" h="2950">
                <a:moveTo>
                  <a:pt x="2408" y="557"/>
                </a:moveTo>
                <a:cubicBezTo>
                  <a:pt x="2408" y="557"/>
                  <a:pt x="2408" y="557"/>
                  <a:pt x="2408" y="557"/>
                </a:cubicBezTo>
                <a:cubicBezTo>
                  <a:pt x="1863" y="5"/>
                  <a:pt x="972" y="0"/>
                  <a:pt x="420" y="544"/>
                </a:cubicBezTo>
                <a:cubicBezTo>
                  <a:pt x="153" y="808"/>
                  <a:pt x="4" y="1160"/>
                  <a:pt x="2" y="1535"/>
                </a:cubicBezTo>
                <a:cubicBezTo>
                  <a:pt x="0" y="1911"/>
                  <a:pt x="143" y="2265"/>
                  <a:pt x="407" y="2532"/>
                </a:cubicBezTo>
                <a:cubicBezTo>
                  <a:pt x="671" y="2799"/>
                  <a:pt x="1023" y="2948"/>
                  <a:pt x="1398" y="2950"/>
                </a:cubicBezTo>
                <a:cubicBezTo>
                  <a:pt x="1402" y="2950"/>
                  <a:pt x="1405" y="2950"/>
                  <a:pt x="1408" y="2950"/>
                </a:cubicBezTo>
                <a:cubicBezTo>
                  <a:pt x="1780" y="2950"/>
                  <a:pt x="2130" y="2807"/>
                  <a:pt x="2395" y="2545"/>
                </a:cubicBezTo>
                <a:cubicBezTo>
                  <a:pt x="2661" y="2282"/>
                  <a:pt x="2814" y="1917"/>
                  <a:pt x="2813" y="1543"/>
                </a:cubicBezTo>
                <a:cubicBezTo>
                  <a:pt x="2813" y="1172"/>
                  <a:pt x="2670" y="821"/>
                  <a:pt x="2408" y="557"/>
                </a:cubicBezTo>
                <a:close/>
                <a:moveTo>
                  <a:pt x="54" y="1536"/>
                </a:moveTo>
                <a:cubicBezTo>
                  <a:pt x="56" y="1174"/>
                  <a:pt x="199" y="835"/>
                  <a:pt x="457" y="581"/>
                </a:cubicBezTo>
                <a:cubicBezTo>
                  <a:pt x="720" y="321"/>
                  <a:pt x="1064" y="191"/>
                  <a:pt x="1408" y="191"/>
                </a:cubicBezTo>
                <a:cubicBezTo>
                  <a:pt x="1749" y="191"/>
                  <a:pt x="2091" y="320"/>
                  <a:pt x="2353" y="575"/>
                </a:cubicBezTo>
                <a:cubicBezTo>
                  <a:pt x="1839" y="1089"/>
                  <a:pt x="1839" y="1089"/>
                  <a:pt x="1839" y="1089"/>
                </a:cubicBezTo>
                <a:cubicBezTo>
                  <a:pt x="1760" y="981"/>
                  <a:pt x="1760" y="981"/>
                  <a:pt x="1760" y="981"/>
                </a:cubicBezTo>
                <a:cubicBezTo>
                  <a:pt x="1703" y="904"/>
                  <a:pt x="1703" y="904"/>
                  <a:pt x="1703" y="904"/>
                </a:cubicBezTo>
                <a:cubicBezTo>
                  <a:pt x="1703" y="864"/>
                  <a:pt x="1703" y="864"/>
                  <a:pt x="1703" y="864"/>
                </a:cubicBezTo>
                <a:cubicBezTo>
                  <a:pt x="1751" y="829"/>
                  <a:pt x="1780" y="773"/>
                  <a:pt x="1779" y="714"/>
                </a:cubicBezTo>
                <a:cubicBezTo>
                  <a:pt x="1779" y="612"/>
                  <a:pt x="1696" y="529"/>
                  <a:pt x="1594" y="529"/>
                </a:cubicBezTo>
                <a:cubicBezTo>
                  <a:pt x="1220" y="529"/>
                  <a:pt x="1220" y="529"/>
                  <a:pt x="1220" y="529"/>
                </a:cubicBezTo>
                <a:cubicBezTo>
                  <a:pt x="1118" y="529"/>
                  <a:pt x="1035" y="612"/>
                  <a:pt x="1035" y="714"/>
                </a:cubicBezTo>
                <a:cubicBezTo>
                  <a:pt x="1035" y="773"/>
                  <a:pt x="1063" y="829"/>
                  <a:pt x="1112" y="864"/>
                </a:cubicBezTo>
                <a:cubicBezTo>
                  <a:pt x="1112" y="901"/>
                  <a:pt x="1112" y="901"/>
                  <a:pt x="1112" y="901"/>
                </a:cubicBezTo>
                <a:cubicBezTo>
                  <a:pt x="927" y="1152"/>
                  <a:pt x="927" y="1152"/>
                  <a:pt x="927" y="1152"/>
                </a:cubicBezTo>
                <a:cubicBezTo>
                  <a:pt x="885" y="1196"/>
                  <a:pt x="862" y="1254"/>
                  <a:pt x="862" y="1315"/>
                </a:cubicBezTo>
                <a:cubicBezTo>
                  <a:pt x="862" y="2067"/>
                  <a:pt x="862" y="2067"/>
                  <a:pt x="862" y="2067"/>
                </a:cubicBezTo>
                <a:cubicBezTo>
                  <a:pt x="439" y="2490"/>
                  <a:pt x="439" y="2490"/>
                  <a:pt x="439" y="2490"/>
                </a:cubicBezTo>
                <a:cubicBezTo>
                  <a:pt x="188" y="2233"/>
                  <a:pt x="52" y="1895"/>
                  <a:pt x="54" y="1536"/>
                </a:cubicBezTo>
                <a:close/>
                <a:moveTo>
                  <a:pt x="1851" y="1181"/>
                </a:moveTo>
                <a:cubicBezTo>
                  <a:pt x="1851" y="1184"/>
                  <a:pt x="1851" y="1184"/>
                  <a:pt x="1851" y="1184"/>
                </a:cubicBezTo>
                <a:cubicBezTo>
                  <a:pt x="1885" y="1219"/>
                  <a:pt x="1903" y="1266"/>
                  <a:pt x="1903" y="1315"/>
                </a:cubicBezTo>
                <a:cubicBezTo>
                  <a:pt x="1903" y="2321"/>
                  <a:pt x="1903" y="2321"/>
                  <a:pt x="1903" y="2321"/>
                </a:cubicBezTo>
                <a:cubicBezTo>
                  <a:pt x="1903" y="2425"/>
                  <a:pt x="1818" y="2509"/>
                  <a:pt x="1715" y="2509"/>
                </a:cubicBezTo>
                <a:cubicBezTo>
                  <a:pt x="1103" y="2509"/>
                  <a:pt x="1103" y="2509"/>
                  <a:pt x="1103" y="2509"/>
                </a:cubicBezTo>
                <a:cubicBezTo>
                  <a:pt x="999" y="2509"/>
                  <a:pt x="915" y="2425"/>
                  <a:pt x="915" y="2321"/>
                </a:cubicBezTo>
                <a:cubicBezTo>
                  <a:pt x="915" y="2087"/>
                  <a:pt x="915" y="2087"/>
                  <a:pt x="915" y="2087"/>
                </a:cubicBezTo>
                <a:cubicBezTo>
                  <a:pt x="1838" y="1164"/>
                  <a:pt x="1838" y="1164"/>
                  <a:pt x="1838" y="1164"/>
                </a:cubicBezTo>
                <a:lnTo>
                  <a:pt x="1851" y="1181"/>
                </a:lnTo>
                <a:close/>
                <a:moveTo>
                  <a:pt x="915" y="2014"/>
                </a:moveTo>
                <a:cubicBezTo>
                  <a:pt x="915" y="1315"/>
                  <a:pt x="915" y="1315"/>
                  <a:pt x="915" y="1315"/>
                </a:cubicBezTo>
                <a:cubicBezTo>
                  <a:pt x="915" y="1266"/>
                  <a:pt x="933" y="1220"/>
                  <a:pt x="967" y="1184"/>
                </a:cubicBezTo>
                <a:cubicBezTo>
                  <a:pt x="1088" y="1020"/>
                  <a:pt x="1088" y="1020"/>
                  <a:pt x="1088" y="1020"/>
                </a:cubicBezTo>
                <a:cubicBezTo>
                  <a:pt x="1726" y="1020"/>
                  <a:pt x="1726" y="1020"/>
                  <a:pt x="1726" y="1020"/>
                </a:cubicBezTo>
                <a:cubicBezTo>
                  <a:pt x="1806" y="1123"/>
                  <a:pt x="1806" y="1123"/>
                  <a:pt x="1806" y="1123"/>
                </a:cubicBezTo>
                <a:lnTo>
                  <a:pt x="915" y="2014"/>
                </a:lnTo>
                <a:close/>
                <a:moveTo>
                  <a:pt x="1656" y="925"/>
                </a:moveTo>
                <a:cubicBezTo>
                  <a:pt x="1688" y="968"/>
                  <a:pt x="1688" y="968"/>
                  <a:pt x="1688" y="968"/>
                </a:cubicBezTo>
                <a:cubicBezTo>
                  <a:pt x="1127" y="968"/>
                  <a:pt x="1127" y="968"/>
                  <a:pt x="1127" y="968"/>
                </a:cubicBezTo>
                <a:cubicBezTo>
                  <a:pt x="1158" y="925"/>
                  <a:pt x="1158" y="925"/>
                  <a:pt x="1158" y="925"/>
                </a:cubicBezTo>
                <a:cubicBezTo>
                  <a:pt x="1162" y="920"/>
                  <a:pt x="1163" y="915"/>
                  <a:pt x="1164" y="910"/>
                </a:cubicBezTo>
                <a:cubicBezTo>
                  <a:pt x="1164" y="847"/>
                  <a:pt x="1164" y="847"/>
                  <a:pt x="1164" y="847"/>
                </a:cubicBezTo>
                <a:cubicBezTo>
                  <a:pt x="1164" y="838"/>
                  <a:pt x="1159" y="830"/>
                  <a:pt x="1151" y="826"/>
                </a:cubicBezTo>
                <a:cubicBezTo>
                  <a:pt x="1111" y="801"/>
                  <a:pt x="1087" y="758"/>
                  <a:pt x="1087" y="711"/>
                </a:cubicBezTo>
                <a:cubicBezTo>
                  <a:pt x="1087" y="638"/>
                  <a:pt x="1146" y="578"/>
                  <a:pt x="1220" y="578"/>
                </a:cubicBezTo>
                <a:cubicBezTo>
                  <a:pt x="1594" y="578"/>
                  <a:pt x="1594" y="578"/>
                  <a:pt x="1594" y="578"/>
                </a:cubicBezTo>
                <a:cubicBezTo>
                  <a:pt x="1641" y="578"/>
                  <a:pt x="1685" y="602"/>
                  <a:pt x="1709" y="642"/>
                </a:cubicBezTo>
                <a:cubicBezTo>
                  <a:pt x="1747" y="705"/>
                  <a:pt x="1727" y="787"/>
                  <a:pt x="1664" y="826"/>
                </a:cubicBezTo>
                <a:cubicBezTo>
                  <a:pt x="1656" y="830"/>
                  <a:pt x="1651" y="838"/>
                  <a:pt x="1651" y="847"/>
                </a:cubicBezTo>
                <a:cubicBezTo>
                  <a:pt x="1651" y="910"/>
                  <a:pt x="1651" y="910"/>
                  <a:pt x="1651" y="910"/>
                </a:cubicBezTo>
                <a:cubicBezTo>
                  <a:pt x="1651" y="916"/>
                  <a:pt x="1653" y="921"/>
                  <a:pt x="1656" y="925"/>
                </a:cubicBezTo>
                <a:close/>
                <a:moveTo>
                  <a:pt x="2359" y="2508"/>
                </a:moveTo>
                <a:cubicBezTo>
                  <a:pt x="2103" y="2760"/>
                  <a:pt x="1766" y="2898"/>
                  <a:pt x="1408" y="2898"/>
                </a:cubicBezTo>
                <a:cubicBezTo>
                  <a:pt x="1405" y="2898"/>
                  <a:pt x="1402" y="2898"/>
                  <a:pt x="1399" y="2898"/>
                </a:cubicBezTo>
                <a:cubicBezTo>
                  <a:pt x="1052" y="2896"/>
                  <a:pt x="726" y="2764"/>
                  <a:pt x="476" y="2526"/>
                </a:cubicBezTo>
                <a:cubicBezTo>
                  <a:pt x="862" y="2140"/>
                  <a:pt x="862" y="2140"/>
                  <a:pt x="862" y="2140"/>
                </a:cubicBezTo>
                <a:cubicBezTo>
                  <a:pt x="862" y="2321"/>
                  <a:pt x="862" y="2321"/>
                  <a:pt x="862" y="2321"/>
                </a:cubicBezTo>
                <a:cubicBezTo>
                  <a:pt x="862" y="2453"/>
                  <a:pt x="970" y="2561"/>
                  <a:pt x="1102" y="2561"/>
                </a:cubicBezTo>
                <a:cubicBezTo>
                  <a:pt x="1715" y="2561"/>
                  <a:pt x="1715" y="2561"/>
                  <a:pt x="1715" y="2561"/>
                </a:cubicBezTo>
                <a:cubicBezTo>
                  <a:pt x="1846" y="2559"/>
                  <a:pt x="1953" y="2452"/>
                  <a:pt x="1953" y="2321"/>
                </a:cubicBezTo>
                <a:cubicBezTo>
                  <a:pt x="1953" y="1318"/>
                  <a:pt x="1953" y="1318"/>
                  <a:pt x="1953" y="1318"/>
                </a:cubicBezTo>
                <a:cubicBezTo>
                  <a:pt x="1953" y="1256"/>
                  <a:pt x="1928" y="1196"/>
                  <a:pt x="1885" y="1152"/>
                </a:cubicBezTo>
                <a:cubicBezTo>
                  <a:pt x="1870" y="1131"/>
                  <a:pt x="1870" y="1131"/>
                  <a:pt x="1870" y="1131"/>
                </a:cubicBezTo>
                <a:cubicBezTo>
                  <a:pt x="2389" y="612"/>
                  <a:pt x="2389" y="612"/>
                  <a:pt x="2389" y="612"/>
                </a:cubicBezTo>
                <a:cubicBezTo>
                  <a:pt x="2630" y="864"/>
                  <a:pt x="2762" y="1194"/>
                  <a:pt x="2761" y="1543"/>
                </a:cubicBezTo>
                <a:cubicBezTo>
                  <a:pt x="2762" y="1903"/>
                  <a:pt x="2615" y="2255"/>
                  <a:pt x="2359" y="25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916057E-100A-44E3-9547-76C9D484350E}"/>
              </a:ext>
            </a:extLst>
          </p:cNvPr>
          <p:cNvGrpSpPr/>
          <p:nvPr/>
        </p:nvGrpSpPr>
        <p:grpSpPr>
          <a:xfrm>
            <a:off x="4854463" y="1995161"/>
            <a:ext cx="600229" cy="600229"/>
            <a:chOff x="-8228013" y="1588"/>
            <a:chExt cx="6858000" cy="6858000"/>
          </a:xfrm>
          <a:solidFill>
            <a:schemeClr val="accent1"/>
          </a:solidFill>
        </p:grpSpPr>
        <p:sp>
          <p:nvSpPr>
            <p:cNvPr id="36" name="Freeform 58">
              <a:extLst>
                <a:ext uri="{FF2B5EF4-FFF2-40B4-BE49-F238E27FC236}">
                  <a16:creationId xmlns:a16="http://schemas.microsoft.com/office/drawing/2014/main" id="{6DCAFB70-9F8B-4BB7-8423-86E23D00E0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023101" y="923925"/>
              <a:ext cx="4872038" cy="5018088"/>
            </a:xfrm>
            <a:custGeom>
              <a:avLst/>
              <a:gdLst>
                <a:gd name="T0" fmla="*/ 385 w 2214"/>
                <a:gd name="T1" fmla="*/ 2279 h 2281"/>
                <a:gd name="T2" fmla="*/ 359 w 2214"/>
                <a:gd name="T3" fmla="*/ 2266 h 2281"/>
                <a:gd name="T4" fmla="*/ 354 w 2214"/>
                <a:gd name="T5" fmla="*/ 2235 h 2281"/>
                <a:gd name="T6" fmla="*/ 1264 w 2214"/>
                <a:gd name="T7" fmla="*/ 979 h 2281"/>
                <a:gd name="T8" fmla="*/ 189 w 2214"/>
                <a:gd name="T9" fmla="*/ 2055 h 2281"/>
                <a:gd name="T10" fmla="*/ 163 w 2214"/>
                <a:gd name="T11" fmla="*/ 2081 h 2281"/>
                <a:gd name="T12" fmla="*/ 128 w 2214"/>
                <a:gd name="T13" fmla="*/ 2067 h 2281"/>
                <a:gd name="T14" fmla="*/ 128 w 2214"/>
                <a:gd name="T15" fmla="*/ 2067 h 2281"/>
                <a:gd name="T16" fmla="*/ 43 w 2214"/>
                <a:gd name="T17" fmla="*/ 1502 h 2281"/>
                <a:gd name="T18" fmla="*/ 1245 w 2214"/>
                <a:gd name="T19" fmla="*/ 458 h 2281"/>
                <a:gd name="T20" fmla="*/ 1766 w 2214"/>
                <a:gd name="T21" fmla="*/ 14 h 2281"/>
                <a:gd name="T22" fmla="*/ 1795 w 2214"/>
                <a:gd name="T23" fmla="*/ 0 h 2281"/>
                <a:gd name="T24" fmla="*/ 1821 w 2214"/>
                <a:gd name="T25" fmla="*/ 20 h 2281"/>
                <a:gd name="T26" fmla="*/ 1791 w 2214"/>
                <a:gd name="T27" fmla="*/ 1688 h 2281"/>
                <a:gd name="T28" fmla="*/ 386 w 2214"/>
                <a:gd name="T29" fmla="*/ 2281 h 2281"/>
                <a:gd name="T30" fmla="*/ 385 w 2214"/>
                <a:gd name="T31" fmla="*/ 2279 h 2281"/>
                <a:gd name="T32" fmla="*/ 1519 w 2214"/>
                <a:gd name="T33" fmla="*/ 797 h 2281"/>
                <a:gd name="T34" fmla="*/ 1546 w 2214"/>
                <a:gd name="T35" fmla="*/ 812 h 2281"/>
                <a:gd name="T36" fmla="*/ 1535 w 2214"/>
                <a:gd name="T37" fmla="*/ 850 h 2281"/>
                <a:gd name="T38" fmla="*/ 419 w 2214"/>
                <a:gd name="T39" fmla="*/ 2220 h 2281"/>
                <a:gd name="T40" fmla="*/ 1742 w 2214"/>
                <a:gd name="T41" fmla="*/ 1654 h 2281"/>
                <a:gd name="T42" fmla="*/ 1784 w 2214"/>
                <a:gd name="T43" fmla="*/ 87 h 2281"/>
                <a:gd name="T44" fmla="*/ 1260 w 2214"/>
                <a:gd name="T45" fmla="*/ 514 h 2281"/>
                <a:gd name="T46" fmla="*/ 118 w 2214"/>
                <a:gd name="T47" fmla="*/ 1446 h 2281"/>
                <a:gd name="T48" fmla="*/ 151 w 2214"/>
                <a:gd name="T49" fmla="*/ 1987 h 2281"/>
                <a:gd name="T50" fmla="*/ 876 w 2214"/>
                <a:gd name="T51" fmla="*/ 1145 h 2281"/>
                <a:gd name="T52" fmla="*/ 1508 w 2214"/>
                <a:gd name="T53" fmla="*/ 800 h 2281"/>
                <a:gd name="T54" fmla="*/ 1519 w 2214"/>
                <a:gd name="T55" fmla="*/ 797 h 2281"/>
                <a:gd name="T56" fmla="*/ 174 w 2214"/>
                <a:gd name="T57" fmla="*/ 2032 h 2281"/>
                <a:gd name="T58" fmla="*/ 174 w 2214"/>
                <a:gd name="T59" fmla="*/ 2032 h 2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14" h="2281">
                  <a:moveTo>
                    <a:pt x="385" y="2279"/>
                  </a:moveTo>
                  <a:cubicBezTo>
                    <a:pt x="375" y="2278"/>
                    <a:pt x="366" y="2273"/>
                    <a:pt x="359" y="2266"/>
                  </a:cubicBezTo>
                  <a:cubicBezTo>
                    <a:pt x="353" y="2257"/>
                    <a:pt x="351" y="2246"/>
                    <a:pt x="354" y="2235"/>
                  </a:cubicBezTo>
                  <a:cubicBezTo>
                    <a:pt x="378" y="2158"/>
                    <a:pt x="588" y="1528"/>
                    <a:pt x="1264" y="979"/>
                  </a:cubicBezTo>
                  <a:cubicBezTo>
                    <a:pt x="916" y="1163"/>
                    <a:pt x="336" y="1538"/>
                    <a:pt x="189" y="2055"/>
                  </a:cubicBezTo>
                  <a:cubicBezTo>
                    <a:pt x="186" y="2068"/>
                    <a:pt x="176" y="2078"/>
                    <a:pt x="163" y="2081"/>
                  </a:cubicBezTo>
                  <a:cubicBezTo>
                    <a:pt x="150" y="2083"/>
                    <a:pt x="136" y="2078"/>
                    <a:pt x="128" y="2067"/>
                  </a:cubicBezTo>
                  <a:cubicBezTo>
                    <a:pt x="128" y="2067"/>
                    <a:pt x="128" y="2067"/>
                    <a:pt x="128" y="2067"/>
                  </a:cubicBezTo>
                  <a:cubicBezTo>
                    <a:pt x="31" y="1896"/>
                    <a:pt x="0" y="1695"/>
                    <a:pt x="43" y="1502"/>
                  </a:cubicBezTo>
                  <a:cubicBezTo>
                    <a:pt x="105" y="1215"/>
                    <a:pt x="364" y="797"/>
                    <a:pt x="1245" y="458"/>
                  </a:cubicBezTo>
                  <a:cubicBezTo>
                    <a:pt x="1252" y="458"/>
                    <a:pt x="1488" y="408"/>
                    <a:pt x="1766" y="14"/>
                  </a:cubicBezTo>
                  <a:cubicBezTo>
                    <a:pt x="1773" y="5"/>
                    <a:pt x="1784" y="0"/>
                    <a:pt x="1795" y="0"/>
                  </a:cubicBezTo>
                  <a:cubicBezTo>
                    <a:pt x="1807" y="2"/>
                    <a:pt x="1816" y="9"/>
                    <a:pt x="1821" y="20"/>
                  </a:cubicBezTo>
                  <a:cubicBezTo>
                    <a:pt x="1862" y="123"/>
                    <a:pt x="2214" y="1046"/>
                    <a:pt x="1791" y="1688"/>
                  </a:cubicBezTo>
                  <a:cubicBezTo>
                    <a:pt x="1540" y="2068"/>
                    <a:pt x="1067" y="2267"/>
                    <a:pt x="386" y="2281"/>
                  </a:cubicBezTo>
                  <a:lnTo>
                    <a:pt x="385" y="2279"/>
                  </a:lnTo>
                  <a:close/>
                  <a:moveTo>
                    <a:pt x="1519" y="797"/>
                  </a:moveTo>
                  <a:cubicBezTo>
                    <a:pt x="1530" y="796"/>
                    <a:pt x="1540" y="802"/>
                    <a:pt x="1546" y="812"/>
                  </a:cubicBezTo>
                  <a:cubicBezTo>
                    <a:pt x="1552" y="825"/>
                    <a:pt x="1548" y="842"/>
                    <a:pt x="1535" y="850"/>
                  </a:cubicBezTo>
                  <a:cubicBezTo>
                    <a:pt x="752" y="1374"/>
                    <a:pt x="478" y="2051"/>
                    <a:pt x="419" y="2220"/>
                  </a:cubicBezTo>
                  <a:cubicBezTo>
                    <a:pt x="1062" y="2201"/>
                    <a:pt x="1507" y="2011"/>
                    <a:pt x="1742" y="1654"/>
                  </a:cubicBezTo>
                  <a:cubicBezTo>
                    <a:pt x="2110" y="1098"/>
                    <a:pt x="1858" y="289"/>
                    <a:pt x="1784" y="87"/>
                  </a:cubicBezTo>
                  <a:cubicBezTo>
                    <a:pt x="1503" y="467"/>
                    <a:pt x="1270" y="512"/>
                    <a:pt x="1260" y="514"/>
                  </a:cubicBezTo>
                  <a:cubicBezTo>
                    <a:pt x="620" y="761"/>
                    <a:pt x="234" y="1077"/>
                    <a:pt x="118" y="1446"/>
                  </a:cubicBezTo>
                  <a:cubicBezTo>
                    <a:pt x="62" y="1624"/>
                    <a:pt x="73" y="1817"/>
                    <a:pt x="151" y="1987"/>
                  </a:cubicBezTo>
                  <a:cubicBezTo>
                    <a:pt x="252" y="1689"/>
                    <a:pt x="496" y="1406"/>
                    <a:pt x="876" y="1145"/>
                  </a:cubicBezTo>
                  <a:cubicBezTo>
                    <a:pt x="1074" y="1009"/>
                    <a:pt x="1286" y="894"/>
                    <a:pt x="1508" y="800"/>
                  </a:cubicBezTo>
                  <a:cubicBezTo>
                    <a:pt x="1512" y="798"/>
                    <a:pt x="1515" y="797"/>
                    <a:pt x="1519" y="797"/>
                  </a:cubicBezTo>
                  <a:close/>
                  <a:moveTo>
                    <a:pt x="174" y="2032"/>
                  </a:moveTo>
                  <a:cubicBezTo>
                    <a:pt x="174" y="2032"/>
                    <a:pt x="174" y="2032"/>
                    <a:pt x="174" y="20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9">
              <a:extLst>
                <a:ext uri="{FF2B5EF4-FFF2-40B4-BE49-F238E27FC236}">
                  <a16:creationId xmlns:a16="http://schemas.microsoft.com/office/drawing/2014/main" id="{A8FA5A85-9684-4065-BF0D-7DF20C5553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228013" y="1588"/>
              <a:ext cx="6858000" cy="6858000"/>
            </a:xfrm>
            <a:custGeom>
              <a:avLst/>
              <a:gdLst>
                <a:gd name="T0" fmla="*/ 1558 w 3117"/>
                <a:gd name="T1" fmla="*/ 3117 h 3117"/>
                <a:gd name="T2" fmla="*/ 1558 w 3117"/>
                <a:gd name="T3" fmla="*/ 3117 h 3117"/>
                <a:gd name="T4" fmla="*/ 0 w 3117"/>
                <a:gd name="T5" fmla="*/ 1558 h 3117"/>
                <a:gd name="T6" fmla="*/ 1558 w 3117"/>
                <a:gd name="T7" fmla="*/ 0 h 3117"/>
                <a:gd name="T8" fmla="*/ 3117 w 3117"/>
                <a:gd name="T9" fmla="*/ 1558 h 3117"/>
                <a:gd name="T10" fmla="*/ 1558 w 3117"/>
                <a:gd name="T11" fmla="*/ 3117 h 3117"/>
                <a:gd name="T12" fmla="*/ 1558 w 3117"/>
                <a:gd name="T13" fmla="*/ 58 h 3117"/>
                <a:gd name="T14" fmla="*/ 57 w 3117"/>
                <a:gd name="T15" fmla="*/ 1558 h 3117"/>
                <a:gd name="T16" fmla="*/ 1558 w 3117"/>
                <a:gd name="T17" fmla="*/ 3059 h 3117"/>
                <a:gd name="T18" fmla="*/ 3059 w 3117"/>
                <a:gd name="T19" fmla="*/ 1558 h 3117"/>
                <a:gd name="T20" fmla="*/ 1558 w 3117"/>
                <a:gd name="T21" fmla="*/ 58 h 3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17" h="3117">
                  <a:moveTo>
                    <a:pt x="1558" y="3117"/>
                  </a:moveTo>
                  <a:cubicBezTo>
                    <a:pt x="1558" y="3117"/>
                    <a:pt x="1558" y="3117"/>
                    <a:pt x="1558" y="3117"/>
                  </a:cubicBezTo>
                  <a:cubicBezTo>
                    <a:pt x="699" y="3117"/>
                    <a:pt x="0" y="2418"/>
                    <a:pt x="0" y="1558"/>
                  </a:cubicBezTo>
                  <a:cubicBezTo>
                    <a:pt x="0" y="699"/>
                    <a:pt x="699" y="0"/>
                    <a:pt x="1558" y="0"/>
                  </a:cubicBezTo>
                  <a:cubicBezTo>
                    <a:pt x="2417" y="0"/>
                    <a:pt x="3117" y="699"/>
                    <a:pt x="3117" y="1558"/>
                  </a:cubicBezTo>
                  <a:cubicBezTo>
                    <a:pt x="3116" y="2417"/>
                    <a:pt x="2417" y="3116"/>
                    <a:pt x="1558" y="3117"/>
                  </a:cubicBezTo>
                  <a:close/>
                  <a:moveTo>
                    <a:pt x="1558" y="58"/>
                  </a:moveTo>
                  <a:cubicBezTo>
                    <a:pt x="731" y="58"/>
                    <a:pt x="57" y="731"/>
                    <a:pt x="57" y="1558"/>
                  </a:cubicBezTo>
                  <a:cubicBezTo>
                    <a:pt x="57" y="2386"/>
                    <a:pt x="731" y="3059"/>
                    <a:pt x="1558" y="3059"/>
                  </a:cubicBezTo>
                  <a:cubicBezTo>
                    <a:pt x="2385" y="3058"/>
                    <a:pt x="3058" y="2385"/>
                    <a:pt x="3059" y="1558"/>
                  </a:cubicBezTo>
                  <a:cubicBezTo>
                    <a:pt x="3059" y="731"/>
                    <a:pt x="2386" y="58"/>
                    <a:pt x="155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21DFC9D-923C-488E-944E-D39EC12F99A3}"/>
              </a:ext>
            </a:extLst>
          </p:cNvPr>
          <p:cNvGrpSpPr/>
          <p:nvPr/>
        </p:nvGrpSpPr>
        <p:grpSpPr>
          <a:xfrm>
            <a:off x="6737365" y="1996945"/>
            <a:ext cx="596938" cy="596661"/>
            <a:chOff x="2670175" y="3175"/>
            <a:chExt cx="6854825" cy="6851650"/>
          </a:xfrm>
          <a:solidFill>
            <a:schemeClr val="accent1"/>
          </a:solidFill>
        </p:grpSpPr>
        <p:sp>
          <p:nvSpPr>
            <p:cNvPr id="39" name="Freeform 132">
              <a:extLst>
                <a:ext uri="{FF2B5EF4-FFF2-40B4-BE49-F238E27FC236}">
                  <a16:creationId xmlns:a16="http://schemas.microsoft.com/office/drawing/2014/main" id="{74E81960-B212-482D-9746-B106457D8E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2125" y="1290638"/>
              <a:ext cx="6110288" cy="4448175"/>
            </a:xfrm>
            <a:custGeom>
              <a:avLst/>
              <a:gdLst>
                <a:gd name="T0" fmla="*/ 853 w 2509"/>
                <a:gd name="T1" fmla="*/ 1825 h 1827"/>
                <a:gd name="T2" fmla="*/ 249 w 2509"/>
                <a:gd name="T3" fmla="*/ 1593 h 1827"/>
                <a:gd name="T4" fmla="*/ 144 w 2509"/>
                <a:gd name="T5" fmla="*/ 751 h 1827"/>
                <a:gd name="T6" fmla="*/ 161 w 2509"/>
                <a:gd name="T7" fmla="*/ 735 h 1827"/>
                <a:gd name="T8" fmla="*/ 183 w 2509"/>
                <a:gd name="T9" fmla="*/ 742 h 1827"/>
                <a:gd name="T10" fmla="*/ 462 w 2509"/>
                <a:gd name="T11" fmla="*/ 935 h 1827"/>
                <a:gd name="T12" fmla="*/ 1041 w 2509"/>
                <a:gd name="T13" fmla="*/ 1247 h 1827"/>
                <a:gd name="T14" fmla="*/ 1769 w 2509"/>
                <a:gd name="T15" fmla="*/ 390 h 1827"/>
                <a:gd name="T16" fmla="*/ 2112 w 2509"/>
                <a:gd name="T17" fmla="*/ 17 h 1827"/>
                <a:gd name="T18" fmla="*/ 2133 w 2509"/>
                <a:gd name="T19" fmla="*/ 0 h 1827"/>
                <a:gd name="T20" fmla="*/ 2156 w 2509"/>
                <a:gd name="T21" fmla="*/ 13 h 1827"/>
                <a:gd name="T22" fmla="*/ 2260 w 2509"/>
                <a:gd name="T23" fmla="*/ 1205 h 1827"/>
                <a:gd name="T24" fmla="*/ 1302 w 2509"/>
                <a:gd name="T25" fmla="*/ 1822 h 1827"/>
                <a:gd name="T26" fmla="*/ 1270 w 2509"/>
                <a:gd name="T27" fmla="*/ 1810 h 1827"/>
                <a:gd name="T28" fmla="*/ 1270 w 2509"/>
                <a:gd name="T29" fmla="*/ 1789 h 1827"/>
                <a:gd name="T30" fmla="*/ 1929 w 2509"/>
                <a:gd name="T31" fmla="*/ 702 h 1827"/>
                <a:gd name="T32" fmla="*/ 1119 w 2509"/>
                <a:gd name="T33" fmla="*/ 1695 h 1827"/>
                <a:gd name="T34" fmla="*/ 1094 w 2509"/>
                <a:gd name="T35" fmla="*/ 1709 h 1827"/>
                <a:gd name="T36" fmla="*/ 1073 w 2509"/>
                <a:gd name="T37" fmla="*/ 1694 h 1827"/>
                <a:gd name="T38" fmla="*/ 546 w 2509"/>
                <a:gd name="T39" fmla="*/ 1241 h 1827"/>
                <a:gd name="T40" fmla="*/ 1013 w 2509"/>
                <a:gd name="T41" fmla="*/ 1787 h 1827"/>
                <a:gd name="T42" fmla="*/ 1013 w 2509"/>
                <a:gd name="T43" fmla="*/ 1809 h 1827"/>
                <a:gd name="T44" fmla="*/ 995 w 2509"/>
                <a:gd name="T45" fmla="*/ 1820 h 1827"/>
                <a:gd name="T46" fmla="*/ 853 w 2509"/>
                <a:gd name="T47" fmla="*/ 1825 h 1827"/>
                <a:gd name="T48" fmla="*/ 178 w 2509"/>
                <a:gd name="T49" fmla="*/ 800 h 1827"/>
                <a:gd name="T50" fmla="*/ 284 w 2509"/>
                <a:gd name="T51" fmla="*/ 1566 h 1827"/>
                <a:gd name="T52" fmla="*/ 963 w 2509"/>
                <a:gd name="T53" fmla="*/ 1778 h 1827"/>
                <a:gd name="T54" fmla="*/ 339 w 2509"/>
                <a:gd name="T55" fmla="*/ 1161 h 1827"/>
                <a:gd name="T56" fmla="*/ 324 w 2509"/>
                <a:gd name="T57" fmla="*/ 1134 h 1827"/>
                <a:gd name="T58" fmla="*/ 351 w 2509"/>
                <a:gd name="T59" fmla="*/ 1121 h 1827"/>
                <a:gd name="T60" fmla="*/ 1097 w 2509"/>
                <a:gd name="T61" fmla="*/ 1641 h 1827"/>
                <a:gd name="T62" fmla="*/ 1995 w 2509"/>
                <a:gd name="T63" fmla="*/ 616 h 1827"/>
                <a:gd name="T64" fmla="*/ 2019 w 2509"/>
                <a:gd name="T65" fmla="*/ 619 h 1827"/>
                <a:gd name="T66" fmla="*/ 2025 w 2509"/>
                <a:gd name="T67" fmla="*/ 643 h 1827"/>
                <a:gd name="T68" fmla="*/ 2022 w 2509"/>
                <a:gd name="T69" fmla="*/ 649 h 1827"/>
                <a:gd name="T70" fmla="*/ 1322 w 2509"/>
                <a:gd name="T71" fmla="*/ 1771 h 1827"/>
                <a:gd name="T72" fmla="*/ 2217 w 2509"/>
                <a:gd name="T73" fmla="*/ 1186 h 1827"/>
                <a:gd name="T74" fmla="*/ 2135 w 2509"/>
                <a:gd name="T75" fmla="*/ 71 h 1827"/>
                <a:gd name="T76" fmla="*/ 1780 w 2509"/>
                <a:gd name="T77" fmla="*/ 430 h 1827"/>
                <a:gd name="T78" fmla="*/ 1080 w 2509"/>
                <a:gd name="T79" fmla="*/ 1305 h 1827"/>
                <a:gd name="T80" fmla="*/ 1064 w 2509"/>
                <a:gd name="T81" fmla="*/ 1325 h 1827"/>
                <a:gd name="T82" fmla="*/ 1040 w 2509"/>
                <a:gd name="T83" fmla="*/ 1316 h 1827"/>
                <a:gd name="T84" fmla="*/ 454 w 2509"/>
                <a:gd name="T85" fmla="*/ 978 h 1827"/>
                <a:gd name="T86" fmla="*/ 176 w 2509"/>
                <a:gd name="T87" fmla="*/ 800 h 1827"/>
                <a:gd name="T88" fmla="*/ 178 w 2509"/>
                <a:gd name="T89" fmla="*/ 800 h 1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09" h="1827">
                  <a:moveTo>
                    <a:pt x="853" y="1825"/>
                  </a:moveTo>
                  <a:cubicBezTo>
                    <a:pt x="579" y="1825"/>
                    <a:pt x="376" y="1748"/>
                    <a:pt x="249" y="1593"/>
                  </a:cubicBezTo>
                  <a:cubicBezTo>
                    <a:pt x="0" y="1290"/>
                    <a:pt x="128" y="805"/>
                    <a:pt x="144" y="751"/>
                  </a:cubicBezTo>
                  <a:cubicBezTo>
                    <a:pt x="146" y="743"/>
                    <a:pt x="153" y="737"/>
                    <a:pt x="161" y="735"/>
                  </a:cubicBezTo>
                  <a:cubicBezTo>
                    <a:pt x="169" y="733"/>
                    <a:pt x="177" y="736"/>
                    <a:pt x="183" y="742"/>
                  </a:cubicBezTo>
                  <a:cubicBezTo>
                    <a:pt x="342" y="923"/>
                    <a:pt x="460" y="935"/>
                    <a:pt x="462" y="935"/>
                  </a:cubicBezTo>
                  <a:cubicBezTo>
                    <a:pt x="736" y="1008"/>
                    <a:pt x="929" y="1112"/>
                    <a:pt x="1041" y="1247"/>
                  </a:cubicBezTo>
                  <a:cubicBezTo>
                    <a:pt x="1074" y="969"/>
                    <a:pt x="1231" y="615"/>
                    <a:pt x="1769" y="390"/>
                  </a:cubicBezTo>
                  <a:cubicBezTo>
                    <a:pt x="1774" y="390"/>
                    <a:pt x="1997" y="329"/>
                    <a:pt x="2112" y="17"/>
                  </a:cubicBezTo>
                  <a:cubicBezTo>
                    <a:pt x="2116" y="8"/>
                    <a:pt x="2124" y="2"/>
                    <a:pt x="2133" y="0"/>
                  </a:cubicBezTo>
                  <a:cubicBezTo>
                    <a:pt x="2143" y="0"/>
                    <a:pt x="2152" y="5"/>
                    <a:pt x="2156" y="13"/>
                  </a:cubicBezTo>
                  <a:cubicBezTo>
                    <a:pt x="2162" y="24"/>
                    <a:pt x="2509" y="672"/>
                    <a:pt x="2260" y="1205"/>
                  </a:cubicBezTo>
                  <a:cubicBezTo>
                    <a:pt x="2113" y="1517"/>
                    <a:pt x="1793" y="1724"/>
                    <a:pt x="1302" y="1822"/>
                  </a:cubicBezTo>
                  <a:cubicBezTo>
                    <a:pt x="1290" y="1827"/>
                    <a:pt x="1276" y="1822"/>
                    <a:pt x="1270" y="1810"/>
                  </a:cubicBezTo>
                  <a:cubicBezTo>
                    <a:pt x="1267" y="1803"/>
                    <a:pt x="1267" y="1795"/>
                    <a:pt x="1270" y="1789"/>
                  </a:cubicBezTo>
                  <a:cubicBezTo>
                    <a:pt x="1275" y="1774"/>
                    <a:pt x="1387" y="1442"/>
                    <a:pt x="1929" y="702"/>
                  </a:cubicBezTo>
                  <a:cubicBezTo>
                    <a:pt x="1477" y="981"/>
                    <a:pt x="1134" y="1664"/>
                    <a:pt x="1119" y="1695"/>
                  </a:cubicBezTo>
                  <a:cubicBezTo>
                    <a:pt x="1114" y="1700"/>
                    <a:pt x="1101" y="1711"/>
                    <a:pt x="1094" y="1709"/>
                  </a:cubicBezTo>
                  <a:cubicBezTo>
                    <a:pt x="1084" y="1709"/>
                    <a:pt x="1076" y="1702"/>
                    <a:pt x="1073" y="1694"/>
                  </a:cubicBezTo>
                  <a:cubicBezTo>
                    <a:pt x="984" y="1471"/>
                    <a:pt x="730" y="1323"/>
                    <a:pt x="546" y="1241"/>
                  </a:cubicBezTo>
                  <a:cubicBezTo>
                    <a:pt x="746" y="1379"/>
                    <a:pt x="908" y="1568"/>
                    <a:pt x="1013" y="1787"/>
                  </a:cubicBezTo>
                  <a:cubicBezTo>
                    <a:pt x="1016" y="1794"/>
                    <a:pt x="1016" y="1802"/>
                    <a:pt x="1013" y="1809"/>
                  </a:cubicBezTo>
                  <a:cubicBezTo>
                    <a:pt x="1009" y="1815"/>
                    <a:pt x="1003" y="1819"/>
                    <a:pt x="995" y="1820"/>
                  </a:cubicBezTo>
                  <a:cubicBezTo>
                    <a:pt x="945" y="1824"/>
                    <a:pt x="898" y="1825"/>
                    <a:pt x="853" y="1825"/>
                  </a:cubicBezTo>
                  <a:close/>
                  <a:moveTo>
                    <a:pt x="178" y="800"/>
                  </a:moveTo>
                  <a:cubicBezTo>
                    <a:pt x="150" y="922"/>
                    <a:pt x="80" y="1319"/>
                    <a:pt x="284" y="1566"/>
                  </a:cubicBezTo>
                  <a:cubicBezTo>
                    <a:pt x="418" y="1729"/>
                    <a:pt x="648" y="1800"/>
                    <a:pt x="963" y="1778"/>
                  </a:cubicBezTo>
                  <a:cubicBezTo>
                    <a:pt x="824" y="1513"/>
                    <a:pt x="606" y="1297"/>
                    <a:pt x="339" y="1161"/>
                  </a:cubicBezTo>
                  <a:cubicBezTo>
                    <a:pt x="328" y="1158"/>
                    <a:pt x="321" y="1146"/>
                    <a:pt x="324" y="1134"/>
                  </a:cubicBezTo>
                  <a:cubicBezTo>
                    <a:pt x="329" y="1124"/>
                    <a:pt x="340" y="1118"/>
                    <a:pt x="351" y="1121"/>
                  </a:cubicBezTo>
                  <a:cubicBezTo>
                    <a:pt x="412" y="1139"/>
                    <a:pt x="929" y="1296"/>
                    <a:pt x="1097" y="1641"/>
                  </a:cubicBezTo>
                  <a:cubicBezTo>
                    <a:pt x="1178" y="1485"/>
                    <a:pt x="1541" y="835"/>
                    <a:pt x="1995" y="616"/>
                  </a:cubicBezTo>
                  <a:cubicBezTo>
                    <a:pt x="2003" y="613"/>
                    <a:pt x="2012" y="614"/>
                    <a:pt x="2019" y="619"/>
                  </a:cubicBezTo>
                  <a:cubicBezTo>
                    <a:pt x="2025" y="625"/>
                    <a:pt x="2028" y="635"/>
                    <a:pt x="2025" y="643"/>
                  </a:cubicBezTo>
                  <a:cubicBezTo>
                    <a:pt x="2024" y="645"/>
                    <a:pt x="2023" y="647"/>
                    <a:pt x="2022" y="649"/>
                  </a:cubicBezTo>
                  <a:cubicBezTo>
                    <a:pt x="1529" y="1309"/>
                    <a:pt x="1363" y="1670"/>
                    <a:pt x="1322" y="1771"/>
                  </a:cubicBezTo>
                  <a:cubicBezTo>
                    <a:pt x="1778" y="1676"/>
                    <a:pt x="2079" y="1479"/>
                    <a:pt x="2217" y="1186"/>
                  </a:cubicBezTo>
                  <a:cubicBezTo>
                    <a:pt x="2425" y="743"/>
                    <a:pt x="2203" y="215"/>
                    <a:pt x="2135" y="71"/>
                  </a:cubicBezTo>
                  <a:cubicBezTo>
                    <a:pt x="2008" y="371"/>
                    <a:pt x="1790" y="428"/>
                    <a:pt x="1780" y="430"/>
                  </a:cubicBezTo>
                  <a:cubicBezTo>
                    <a:pt x="1231" y="660"/>
                    <a:pt x="1099" y="1033"/>
                    <a:pt x="1080" y="1305"/>
                  </a:cubicBezTo>
                  <a:cubicBezTo>
                    <a:pt x="1079" y="1314"/>
                    <a:pt x="1073" y="1323"/>
                    <a:pt x="1064" y="1325"/>
                  </a:cubicBezTo>
                  <a:cubicBezTo>
                    <a:pt x="1055" y="1327"/>
                    <a:pt x="1045" y="1324"/>
                    <a:pt x="1040" y="1316"/>
                  </a:cubicBezTo>
                  <a:cubicBezTo>
                    <a:pt x="943" y="1169"/>
                    <a:pt x="746" y="1056"/>
                    <a:pt x="454" y="978"/>
                  </a:cubicBezTo>
                  <a:cubicBezTo>
                    <a:pt x="453" y="978"/>
                    <a:pt x="335" y="968"/>
                    <a:pt x="176" y="800"/>
                  </a:cubicBezTo>
                  <a:lnTo>
                    <a:pt x="178" y="8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33">
              <a:extLst>
                <a:ext uri="{FF2B5EF4-FFF2-40B4-BE49-F238E27FC236}">
                  <a16:creationId xmlns:a16="http://schemas.microsoft.com/office/drawing/2014/main" id="{6F59CC24-B755-4F84-97BF-43938561A9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5" y="3175"/>
              <a:ext cx="6854825" cy="6851650"/>
            </a:xfrm>
            <a:custGeom>
              <a:avLst/>
              <a:gdLst>
                <a:gd name="T0" fmla="*/ 1408 w 2815"/>
                <a:gd name="T1" fmla="*/ 2815 h 2815"/>
                <a:gd name="T2" fmla="*/ 1408 w 2815"/>
                <a:gd name="T3" fmla="*/ 2815 h 2815"/>
                <a:gd name="T4" fmla="*/ 0 w 2815"/>
                <a:gd name="T5" fmla="*/ 1408 h 2815"/>
                <a:gd name="T6" fmla="*/ 1408 w 2815"/>
                <a:gd name="T7" fmla="*/ 0 h 2815"/>
                <a:gd name="T8" fmla="*/ 2815 w 2815"/>
                <a:gd name="T9" fmla="*/ 1408 h 2815"/>
                <a:gd name="T10" fmla="*/ 1408 w 2815"/>
                <a:gd name="T11" fmla="*/ 2815 h 2815"/>
                <a:gd name="T12" fmla="*/ 1408 w 2815"/>
                <a:gd name="T13" fmla="*/ 52 h 2815"/>
                <a:gd name="T14" fmla="*/ 52 w 2815"/>
                <a:gd name="T15" fmla="*/ 1408 h 2815"/>
                <a:gd name="T16" fmla="*/ 1408 w 2815"/>
                <a:gd name="T17" fmla="*/ 2763 h 2815"/>
                <a:gd name="T18" fmla="*/ 2763 w 2815"/>
                <a:gd name="T19" fmla="*/ 1407 h 2815"/>
                <a:gd name="T20" fmla="*/ 1408 w 2815"/>
                <a:gd name="T21" fmla="*/ 52 h 2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15" h="2815">
                  <a:moveTo>
                    <a:pt x="1408" y="2815"/>
                  </a:moveTo>
                  <a:cubicBezTo>
                    <a:pt x="1408" y="2815"/>
                    <a:pt x="1408" y="2815"/>
                    <a:pt x="1408" y="2815"/>
                  </a:cubicBezTo>
                  <a:cubicBezTo>
                    <a:pt x="631" y="2815"/>
                    <a:pt x="0" y="2184"/>
                    <a:pt x="0" y="1408"/>
                  </a:cubicBezTo>
                  <a:cubicBezTo>
                    <a:pt x="0" y="631"/>
                    <a:pt x="631" y="0"/>
                    <a:pt x="1408" y="0"/>
                  </a:cubicBezTo>
                  <a:cubicBezTo>
                    <a:pt x="2184" y="0"/>
                    <a:pt x="2815" y="631"/>
                    <a:pt x="2815" y="1408"/>
                  </a:cubicBezTo>
                  <a:cubicBezTo>
                    <a:pt x="2814" y="2183"/>
                    <a:pt x="2183" y="2814"/>
                    <a:pt x="1408" y="2815"/>
                  </a:cubicBezTo>
                  <a:close/>
                  <a:moveTo>
                    <a:pt x="1408" y="52"/>
                  </a:moveTo>
                  <a:cubicBezTo>
                    <a:pt x="660" y="52"/>
                    <a:pt x="52" y="660"/>
                    <a:pt x="52" y="1408"/>
                  </a:cubicBezTo>
                  <a:cubicBezTo>
                    <a:pt x="52" y="2155"/>
                    <a:pt x="660" y="2763"/>
                    <a:pt x="1408" y="2763"/>
                  </a:cubicBezTo>
                  <a:cubicBezTo>
                    <a:pt x="2154" y="2762"/>
                    <a:pt x="2762" y="2154"/>
                    <a:pt x="2763" y="1407"/>
                  </a:cubicBezTo>
                  <a:cubicBezTo>
                    <a:pt x="2763" y="660"/>
                    <a:pt x="2155" y="52"/>
                    <a:pt x="140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FA016DF-4EF5-4629-9C66-FAF6D9DFC8CE}"/>
              </a:ext>
            </a:extLst>
          </p:cNvPr>
          <p:cNvGrpSpPr/>
          <p:nvPr/>
        </p:nvGrpSpPr>
        <p:grpSpPr>
          <a:xfrm>
            <a:off x="1198140" y="3209443"/>
            <a:ext cx="387845" cy="477049"/>
            <a:chOff x="-14685963" y="-1588"/>
            <a:chExt cx="5576888" cy="6859588"/>
          </a:xfrm>
          <a:solidFill>
            <a:schemeClr val="accent1"/>
          </a:solidFill>
        </p:grpSpPr>
        <p:sp>
          <p:nvSpPr>
            <p:cNvPr id="42" name="Freeform 219">
              <a:extLst>
                <a:ext uri="{FF2B5EF4-FFF2-40B4-BE49-F238E27FC236}">
                  <a16:creationId xmlns:a16="http://schemas.microsoft.com/office/drawing/2014/main" id="{7B31AC44-3E41-4B63-B2F3-4F42424C01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685963" y="-1588"/>
              <a:ext cx="5576888" cy="6859588"/>
            </a:xfrm>
            <a:custGeom>
              <a:avLst/>
              <a:gdLst>
                <a:gd name="T0" fmla="*/ 2385 w 2437"/>
                <a:gd name="T1" fmla="*/ 562 h 2998"/>
                <a:gd name="T2" fmla="*/ 2341 w 2437"/>
                <a:gd name="T3" fmla="*/ 562 h 2998"/>
                <a:gd name="T4" fmla="*/ 2341 w 2437"/>
                <a:gd name="T5" fmla="*/ 470 h 2998"/>
                <a:gd name="T6" fmla="*/ 2198 w 2437"/>
                <a:gd name="T7" fmla="*/ 328 h 2998"/>
                <a:gd name="T8" fmla="*/ 1673 w 2437"/>
                <a:gd name="T9" fmla="*/ 328 h 2998"/>
                <a:gd name="T10" fmla="*/ 1609 w 2437"/>
                <a:gd name="T11" fmla="*/ 103 h 2998"/>
                <a:gd name="T12" fmla="*/ 1472 w 2437"/>
                <a:gd name="T13" fmla="*/ 0 h 2998"/>
                <a:gd name="T14" fmla="*/ 956 w 2437"/>
                <a:gd name="T15" fmla="*/ 0 h 2998"/>
                <a:gd name="T16" fmla="*/ 822 w 2437"/>
                <a:gd name="T17" fmla="*/ 103 h 2998"/>
                <a:gd name="T18" fmla="*/ 758 w 2437"/>
                <a:gd name="T19" fmla="*/ 328 h 2998"/>
                <a:gd name="T20" fmla="*/ 233 w 2437"/>
                <a:gd name="T21" fmla="*/ 328 h 2998"/>
                <a:gd name="T22" fmla="*/ 91 w 2437"/>
                <a:gd name="T23" fmla="*/ 470 h 2998"/>
                <a:gd name="T24" fmla="*/ 91 w 2437"/>
                <a:gd name="T25" fmla="*/ 470 h 2998"/>
                <a:gd name="T26" fmla="*/ 91 w 2437"/>
                <a:gd name="T27" fmla="*/ 562 h 2998"/>
                <a:gd name="T28" fmla="*/ 46 w 2437"/>
                <a:gd name="T29" fmla="*/ 562 h 2998"/>
                <a:gd name="T30" fmla="*/ 4 w 2437"/>
                <a:gd name="T31" fmla="*/ 617 h 2998"/>
                <a:gd name="T32" fmla="*/ 46 w 2437"/>
                <a:gd name="T33" fmla="*/ 659 h 2998"/>
                <a:gd name="T34" fmla="*/ 142 w 2437"/>
                <a:gd name="T35" fmla="*/ 659 h 2998"/>
                <a:gd name="T36" fmla="*/ 314 w 2437"/>
                <a:gd name="T37" fmla="*/ 2781 h 2998"/>
                <a:gd name="T38" fmla="*/ 549 w 2437"/>
                <a:gd name="T39" fmla="*/ 2998 h 2998"/>
                <a:gd name="T40" fmla="*/ 1889 w 2437"/>
                <a:gd name="T41" fmla="*/ 2998 h 2998"/>
                <a:gd name="T42" fmla="*/ 2124 w 2437"/>
                <a:gd name="T43" fmla="*/ 2781 h 2998"/>
                <a:gd name="T44" fmla="*/ 2296 w 2437"/>
                <a:gd name="T45" fmla="*/ 659 h 2998"/>
                <a:gd name="T46" fmla="*/ 2391 w 2437"/>
                <a:gd name="T47" fmla="*/ 659 h 2998"/>
                <a:gd name="T48" fmla="*/ 2434 w 2437"/>
                <a:gd name="T49" fmla="*/ 604 h 2998"/>
                <a:gd name="T50" fmla="*/ 2391 w 2437"/>
                <a:gd name="T51" fmla="*/ 562 h 2998"/>
                <a:gd name="T52" fmla="*/ 2385 w 2437"/>
                <a:gd name="T53" fmla="*/ 562 h 2998"/>
                <a:gd name="T54" fmla="*/ 916 w 2437"/>
                <a:gd name="T55" fmla="*/ 132 h 2998"/>
                <a:gd name="T56" fmla="*/ 959 w 2437"/>
                <a:gd name="T57" fmla="*/ 99 h 2998"/>
                <a:gd name="T58" fmla="*/ 1475 w 2437"/>
                <a:gd name="T59" fmla="*/ 99 h 2998"/>
                <a:gd name="T60" fmla="*/ 1519 w 2437"/>
                <a:gd name="T61" fmla="*/ 132 h 2998"/>
                <a:gd name="T62" fmla="*/ 1575 w 2437"/>
                <a:gd name="T63" fmla="*/ 330 h 2998"/>
                <a:gd name="T64" fmla="*/ 857 w 2437"/>
                <a:gd name="T65" fmla="*/ 330 h 2998"/>
                <a:gd name="T66" fmla="*/ 916 w 2437"/>
                <a:gd name="T67" fmla="*/ 132 h 2998"/>
                <a:gd name="T68" fmla="*/ 233 w 2437"/>
                <a:gd name="T69" fmla="*/ 425 h 2998"/>
                <a:gd name="T70" fmla="*/ 2198 w 2437"/>
                <a:gd name="T71" fmla="*/ 425 h 2998"/>
                <a:gd name="T72" fmla="*/ 2244 w 2437"/>
                <a:gd name="T73" fmla="*/ 469 h 2998"/>
                <a:gd name="T74" fmla="*/ 2244 w 2437"/>
                <a:gd name="T75" fmla="*/ 470 h 2998"/>
                <a:gd name="T76" fmla="*/ 2244 w 2437"/>
                <a:gd name="T77" fmla="*/ 562 h 2998"/>
                <a:gd name="T78" fmla="*/ 188 w 2437"/>
                <a:gd name="T79" fmla="*/ 562 h 2998"/>
                <a:gd name="T80" fmla="*/ 188 w 2437"/>
                <a:gd name="T81" fmla="*/ 470 h 2998"/>
                <a:gd name="T82" fmla="*/ 233 w 2437"/>
                <a:gd name="T83" fmla="*/ 425 h 2998"/>
                <a:gd name="T84" fmla="*/ 2023 w 2437"/>
                <a:gd name="T85" fmla="*/ 2773 h 2998"/>
                <a:gd name="T86" fmla="*/ 1889 w 2437"/>
                <a:gd name="T87" fmla="*/ 2901 h 2998"/>
                <a:gd name="T88" fmla="*/ 546 w 2437"/>
                <a:gd name="T89" fmla="*/ 2901 h 2998"/>
                <a:gd name="T90" fmla="*/ 409 w 2437"/>
                <a:gd name="T91" fmla="*/ 2773 h 2998"/>
                <a:gd name="T92" fmla="*/ 237 w 2437"/>
                <a:gd name="T93" fmla="*/ 659 h 2998"/>
                <a:gd name="T94" fmla="*/ 2192 w 2437"/>
                <a:gd name="T95" fmla="*/ 659 h 2998"/>
                <a:gd name="T96" fmla="*/ 2023 w 2437"/>
                <a:gd name="T97" fmla="*/ 2773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37" h="2998">
                  <a:moveTo>
                    <a:pt x="2385" y="562"/>
                  </a:moveTo>
                  <a:cubicBezTo>
                    <a:pt x="2341" y="562"/>
                    <a:pt x="2341" y="562"/>
                    <a:pt x="2341" y="562"/>
                  </a:cubicBezTo>
                  <a:cubicBezTo>
                    <a:pt x="2341" y="470"/>
                    <a:pt x="2341" y="470"/>
                    <a:pt x="2341" y="470"/>
                  </a:cubicBezTo>
                  <a:cubicBezTo>
                    <a:pt x="2340" y="391"/>
                    <a:pt x="2276" y="328"/>
                    <a:pt x="2198" y="328"/>
                  </a:cubicBezTo>
                  <a:cubicBezTo>
                    <a:pt x="1673" y="328"/>
                    <a:pt x="1673" y="328"/>
                    <a:pt x="1673" y="328"/>
                  </a:cubicBezTo>
                  <a:cubicBezTo>
                    <a:pt x="1609" y="103"/>
                    <a:pt x="1609" y="103"/>
                    <a:pt x="1609" y="103"/>
                  </a:cubicBezTo>
                  <a:cubicBezTo>
                    <a:pt x="1592" y="42"/>
                    <a:pt x="1536" y="0"/>
                    <a:pt x="1472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894" y="1"/>
                    <a:pt x="839" y="43"/>
                    <a:pt x="822" y="103"/>
                  </a:cubicBezTo>
                  <a:cubicBezTo>
                    <a:pt x="758" y="328"/>
                    <a:pt x="758" y="328"/>
                    <a:pt x="758" y="328"/>
                  </a:cubicBezTo>
                  <a:cubicBezTo>
                    <a:pt x="233" y="328"/>
                    <a:pt x="233" y="328"/>
                    <a:pt x="233" y="328"/>
                  </a:cubicBezTo>
                  <a:cubicBezTo>
                    <a:pt x="155" y="328"/>
                    <a:pt x="91" y="391"/>
                    <a:pt x="91" y="470"/>
                  </a:cubicBezTo>
                  <a:cubicBezTo>
                    <a:pt x="91" y="470"/>
                    <a:pt x="91" y="470"/>
                    <a:pt x="91" y="470"/>
                  </a:cubicBezTo>
                  <a:cubicBezTo>
                    <a:pt x="91" y="562"/>
                    <a:pt x="91" y="562"/>
                    <a:pt x="91" y="562"/>
                  </a:cubicBezTo>
                  <a:cubicBezTo>
                    <a:pt x="46" y="562"/>
                    <a:pt x="46" y="562"/>
                    <a:pt x="46" y="562"/>
                  </a:cubicBezTo>
                  <a:cubicBezTo>
                    <a:pt x="19" y="565"/>
                    <a:pt x="0" y="590"/>
                    <a:pt x="4" y="617"/>
                  </a:cubicBezTo>
                  <a:cubicBezTo>
                    <a:pt x="7" y="639"/>
                    <a:pt x="24" y="656"/>
                    <a:pt x="46" y="659"/>
                  </a:cubicBezTo>
                  <a:cubicBezTo>
                    <a:pt x="142" y="659"/>
                    <a:pt x="142" y="659"/>
                    <a:pt x="142" y="659"/>
                  </a:cubicBezTo>
                  <a:cubicBezTo>
                    <a:pt x="314" y="2781"/>
                    <a:pt x="314" y="2781"/>
                    <a:pt x="314" y="2781"/>
                  </a:cubicBezTo>
                  <a:cubicBezTo>
                    <a:pt x="324" y="2903"/>
                    <a:pt x="426" y="2997"/>
                    <a:pt x="549" y="2998"/>
                  </a:cubicBezTo>
                  <a:cubicBezTo>
                    <a:pt x="1889" y="2998"/>
                    <a:pt x="1889" y="2998"/>
                    <a:pt x="1889" y="2998"/>
                  </a:cubicBezTo>
                  <a:cubicBezTo>
                    <a:pt x="2012" y="2997"/>
                    <a:pt x="2114" y="2903"/>
                    <a:pt x="2124" y="2781"/>
                  </a:cubicBezTo>
                  <a:cubicBezTo>
                    <a:pt x="2296" y="659"/>
                    <a:pt x="2296" y="659"/>
                    <a:pt x="2296" y="659"/>
                  </a:cubicBezTo>
                  <a:cubicBezTo>
                    <a:pt x="2391" y="659"/>
                    <a:pt x="2391" y="659"/>
                    <a:pt x="2391" y="659"/>
                  </a:cubicBezTo>
                  <a:cubicBezTo>
                    <a:pt x="2418" y="655"/>
                    <a:pt x="2437" y="631"/>
                    <a:pt x="2434" y="604"/>
                  </a:cubicBezTo>
                  <a:cubicBezTo>
                    <a:pt x="2431" y="582"/>
                    <a:pt x="2413" y="565"/>
                    <a:pt x="2391" y="562"/>
                  </a:cubicBezTo>
                  <a:lnTo>
                    <a:pt x="2385" y="562"/>
                  </a:lnTo>
                  <a:close/>
                  <a:moveTo>
                    <a:pt x="916" y="132"/>
                  </a:moveTo>
                  <a:cubicBezTo>
                    <a:pt x="921" y="112"/>
                    <a:pt x="939" y="99"/>
                    <a:pt x="959" y="99"/>
                  </a:cubicBezTo>
                  <a:cubicBezTo>
                    <a:pt x="1475" y="99"/>
                    <a:pt x="1475" y="99"/>
                    <a:pt x="1475" y="99"/>
                  </a:cubicBezTo>
                  <a:cubicBezTo>
                    <a:pt x="1495" y="99"/>
                    <a:pt x="1513" y="113"/>
                    <a:pt x="1519" y="132"/>
                  </a:cubicBezTo>
                  <a:cubicBezTo>
                    <a:pt x="1575" y="330"/>
                    <a:pt x="1575" y="330"/>
                    <a:pt x="1575" y="330"/>
                  </a:cubicBezTo>
                  <a:cubicBezTo>
                    <a:pt x="857" y="330"/>
                    <a:pt x="857" y="330"/>
                    <a:pt x="857" y="330"/>
                  </a:cubicBezTo>
                  <a:lnTo>
                    <a:pt x="916" y="132"/>
                  </a:lnTo>
                  <a:close/>
                  <a:moveTo>
                    <a:pt x="233" y="425"/>
                  </a:moveTo>
                  <a:cubicBezTo>
                    <a:pt x="2198" y="425"/>
                    <a:pt x="2198" y="425"/>
                    <a:pt x="2198" y="425"/>
                  </a:cubicBezTo>
                  <a:cubicBezTo>
                    <a:pt x="2223" y="425"/>
                    <a:pt x="2243" y="444"/>
                    <a:pt x="2244" y="469"/>
                  </a:cubicBezTo>
                  <a:cubicBezTo>
                    <a:pt x="2244" y="469"/>
                    <a:pt x="2244" y="469"/>
                    <a:pt x="2244" y="470"/>
                  </a:cubicBezTo>
                  <a:cubicBezTo>
                    <a:pt x="2244" y="562"/>
                    <a:pt x="2244" y="562"/>
                    <a:pt x="2244" y="562"/>
                  </a:cubicBezTo>
                  <a:cubicBezTo>
                    <a:pt x="188" y="562"/>
                    <a:pt x="188" y="562"/>
                    <a:pt x="188" y="562"/>
                  </a:cubicBezTo>
                  <a:cubicBezTo>
                    <a:pt x="188" y="470"/>
                    <a:pt x="188" y="470"/>
                    <a:pt x="188" y="470"/>
                  </a:cubicBezTo>
                  <a:cubicBezTo>
                    <a:pt x="188" y="445"/>
                    <a:pt x="208" y="425"/>
                    <a:pt x="233" y="425"/>
                  </a:cubicBezTo>
                  <a:close/>
                  <a:moveTo>
                    <a:pt x="2023" y="2773"/>
                  </a:moveTo>
                  <a:cubicBezTo>
                    <a:pt x="2017" y="2844"/>
                    <a:pt x="1960" y="2898"/>
                    <a:pt x="1889" y="2901"/>
                  </a:cubicBezTo>
                  <a:cubicBezTo>
                    <a:pt x="546" y="2901"/>
                    <a:pt x="546" y="2901"/>
                    <a:pt x="546" y="2901"/>
                  </a:cubicBezTo>
                  <a:cubicBezTo>
                    <a:pt x="474" y="2900"/>
                    <a:pt x="414" y="2845"/>
                    <a:pt x="409" y="2773"/>
                  </a:cubicBezTo>
                  <a:cubicBezTo>
                    <a:pt x="237" y="659"/>
                    <a:pt x="237" y="659"/>
                    <a:pt x="237" y="659"/>
                  </a:cubicBezTo>
                  <a:cubicBezTo>
                    <a:pt x="2192" y="659"/>
                    <a:pt x="2192" y="659"/>
                    <a:pt x="2192" y="659"/>
                  </a:cubicBezTo>
                  <a:lnTo>
                    <a:pt x="2023" y="27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20">
              <a:extLst>
                <a:ext uri="{FF2B5EF4-FFF2-40B4-BE49-F238E27FC236}">
                  <a16:creationId xmlns:a16="http://schemas.microsoft.com/office/drawing/2014/main" id="{19BEBE96-C4F5-4979-8798-EB98E1809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017375" y="1901825"/>
              <a:ext cx="233363" cy="4421188"/>
            </a:xfrm>
            <a:custGeom>
              <a:avLst/>
              <a:gdLst>
                <a:gd name="T0" fmla="*/ 50 w 102"/>
                <a:gd name="T1" fmla="*/ 1932 h 1932"/>
                <a:gd name="T2" fmla="*/ 98 w 102"/>
                <a:gd name="T3" fmla="*/ 1884 h 1932"/>
                <a:gd name="T4" fmla="*/ 98 w 102"/>
                <a:gd name="T5" fmla="*/ 59 h 1932"/>
                <a:gd name="T6" fmla="*/ 56 w 102"/>
                <a:gd name="T7" fmla="*/ 4 h 1932"/>
                <a:gd name="T8" fmla="*/ 1 w 102"/>
                <a:gd name="T9" fmla="*/ 46 h 1932"/>
                <a:gd name="T10" fmla="*/ 1 w 102"/>
                <a:gd name="T11" fmla="*/ 59 h 1932"/>
                <a:gd name="T12" fmla="*/ 1 w 102"/>
                <a:gd name="T13" fmla="*/ 1884 h 1932"/>
                <a:gd name="T14" fmla="*/ 49 w 102"/>
                <a:gd name="T15" fmla="*/ 1932 h 1932"/>
                <a:gd name="T16" fmla="*/ 50 w 102"/>
                <a:gd name="T17" fmla="*/ 1932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932">
                  <a:moveTo>
                    <a:pt x="50" y="1932"/>
                  </a:moveTo>
                  <a:cubicBezTo>
                    <a:pt x="77" y="1932"/>
                    <a:pt x="98" y="1910"/>
                    <a:pt x="98" y="1884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102" y="32"/>
                    <a:pt x="83" y="8"/>
                    <a:pt x="56" y="4"/>
                  </a:cubicBezTo>
                  <a:cubicBezTo>
                    <a:pt x="29" y="0"/>
                    <a:pt x="5" y="19"/>
                    <a:pt x="1" y="46"/>
                  </a:cubicBezTo>
                  <a:cubicBezTo>
                    <a:pt x="0" y="50"/>
                    <a:pt x="0" y="55"/>
                    <a:pt x="1" y="59"/>
                  </a:cubicBezTo>
                  <a:cubicBezTo>
                    <a:pt x="1" y="1884"/>
                    <a:pt x="1" y="1884"/>
                    <a:pt x="1" y="1884"/>
                  </a:cubicBezTo>
                  <a:cubicBezTo>
                    <a:pt x="1" y="1910"/>
                    <a:pt x="23" y="1932"/>
                    <a:pt x="49" y="1932"/>
                  </a:cubicBezTo>
                  <a:cubicBezTo>
                    <a:pt x="49" y="1932"/>
                    <a:pt x="50" y="1932"/>
                    <a:pt x="50" y="19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21">
              <a:extLst>
                <a:ext uri="{FF2B5EF4-FFF2-40B4-BE49-F238E27FC236}">
                  <a16:creationId xmlns:a16="http://schemas.microsoft.com/office/drawing/2014/main" id="{9847A189-6AC1-4FE0-890E-3962F07EA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195300" y="1922463"/>
              <a:ext cx="434975" cy="4400550"/>
            </a:xfrm>
            <a:custGeom>
              <a:avLst/>
              <a:gdLst>
                <a:gd name="T0" fmla="*/ 95 w 190"/>
                <a:gd name="T1" fmla="*/ 1877 h 1923"/>
                <a:gd name="T2" fmla="*/ 144 w 190"/>
                <a:gd name="T3" fmla="*/ 1923 h 1923"/>
                <a:gd name="T4" fmla="*/ 144 w 190"/>
                <a:gd name="T5" fmla="*/ 1923 h 1923"/>
                <a:gd name="T6" fmla="*/ 189 w 190"/>
                <a:gd name="T7" fmla="*/ 1874 h 1923"/>
                <a:gd name="T8" fmla="*/ 189 w 190"/>
                <a:gd name="T9" fmla="*/ 1872 h 1923"/>
                <a:gd name="T10" fmla="*/ 99 w 190"/>
                <a:gd name="T11" fmla="*/ 47 h 1923"/>
                <a:gd name="T12" fmla="*/ 47 w 190"/>
                <a:gd name="T13" fmla="*/ 1 h 1923"/>
                <a:gd name="T14" fmla="*/ 2 w 190"/>
                <a:gd name="T15" fmla="*/ 53 h 1923"/>
                <a:gd name="T16" fmla="*/ 95 w 190"/>
                <a:gd name="T17" fmla="*/ 1877 h 1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23">
                  <a:moveTo>
                    <a:pt x="95" y="1877"/>
                  </a:moveTo>
                  <a:cubicBezTo>
                    <a:pt x="96" y="1903"/>
                    <a:pt x="118" y="1923"/>
                    <a:pt x="144" y="1923"/>
                  </a:cubicBezTo>
                  <a:cubicBezTo>
                    <a:pt x="144" y="1923"/>
                    <a:pt x="144" y="1923"/>
                    <a:pt x="144" y="1923"/>
                  </a:cubicBezTo>
                  <a:cubicBezTo>
                    <a:pt x="170" y="1922"/>
                    <a:pt x="190" y="1900"/>
                    <a:pt x="189" y="1874"/>
                  </a:cubicBezTo>
                  <a:cubicBezTo>
                    <a:pt x="189" y="1873"/>
                    <a:pt x="189" y="1873"/>
                    <a:pt x="189" y="1872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97" y="21"/>
                    <a:pt x="74" y="0"/>
                    <a:pt x="47" y="1"/>
                  </a:cubicBezTo>
                  <a:cubicBezTo>
                    <a:pt x="21" y="3"/>
                    <a:pt x="0" y="26"/>
                    <a:pt x="2" y="53"/>
                  </a:cubicBezTo>
                  <a:lnTo>
                    <a:pt x="95" y="18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22">
              <a:extLst>
                <a:ext uri="{FF2B5EF4-FFF2-40B4-BE49-F238E27FC236}">
                  <a16:creationId xmlns:a16="http://schemas.microsoft.com/office/drawing/2014/main" id="{292E105F-61AE-4549-846D-0BD6D13D2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055350" y="1922463"/>
              <a:ext cx="431800" cy="4400550"/>
            </a:xfrm>
            <a:custGeom>
              <a:avLst/>
              <a:gdLst>
                <a:gd name="T0" fmla="*/ 45 w 189"/>
                <a:gd name="T1" fmla="*/ 1923 h 1923"/>
                <a:gd name="T2" fmla="*/ 45 w 189"/>
                <a:gd name="T3" fmla="*/ 1923 h 1923"/>
                <a:gd name="T4" fmla="*/ 94 w 189"/>
                <a:gd name="T5" fmla="*/ 1877 h 1923"/>
                <a:gd name="T6" fmla="*/ 188 w 189"/>
                <a:gd name="T7" fmla="*/ 53 h 1923"/>
                <a:gd name="T8" fmla="*/ 142 w 189"/>
                <a:gd name="T9" fmla="*/ 1 h 1923"/>
                <a:gd name="T10" fmla="*/ 91 w 189"/>
                <a:gd name="T11" fmla="*/ 47 h 1923"/>
                <a:gd name="T12" fmla="*/ 2 w 189"/>
                <a:gd name="T13" fmla="*/ 1872 h 1923"/>
                <a:gd name="T14" fmla="*/ 45 w 189"/>
                <a:gd name="T15" fmla="*/ 1923 h 1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1923">
                  <a:moveTo>
                    <a:pt x="45" y="1923"/>
                  </a:moveTo>
                  <a:cubicBezTo>
                    <a:pt x="45" y="1923"/>
                    <a:pt x="45" y="1923"/>
                    <a:pt x="45" y="1923"/>
                  </a:cubicBezTo>
                  <a:cubicBezTo>
                    <a:pt x="71" y="1923"/>
                    <a:pt x="92" y="1903"/>
                    <a:pt x="94" y="1877"/>
                  </a:cubicBezTo>
                  <a:cubicBezTo>
                    <a:pt x="188" y="53"/>
                    <a:pt x="188" y="53"/>
                    <a:pt x="188" y="53"/>
                  </a:cubicBezTo>
                  <a:cubicBezTo>
                    <a:pt x="189" y="26"/>
                    <a:pt x="168" y="3"/>
                    <a:pt x="142" y="1"/>
                  </a:cubicBezTo>
                  <a:cubicBezTo>
                    <a:pt x="115" y="0"/>
                    <a:pt x="92" y="21"/>
                    <a:pt x="91" y="47"/>
                  </a:cubicBezTo>
                  <a:cubicBezTo>
                    <a:pt x="2" y="1872"/>
                    <a:pt x="2" y="1872"/>
                    <a:pt x="2" y="1872"/>
                  </a:cubicBezTo>
                  <a:cubicBezTo>
                    <a:pt x="0" y="1898"/>
                    <a:pt x="19" y="1921"/>
                    <a:pt x="45" y="19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5E9177E-9A3B-4954-AAA5-4C5AF5D5FCC5}"/>
              </a:ext>
            </a:extLst>
          </p:cNvPr>
          <p:cNvGrpSpPr/>
          <p:nvPr/>
        </p:nvGrpSpPr>
        <p:grpSpPr>
          <a:xfrm>
            <a:off x="3015763" y="3200385"/>
            <a:ext cx="515112" cy="495164"/>
            <a:chOff x="2544763" y="0"/>
            <a:chExt cx="7134225" cy="6858001"/>
          </a:xfrm>
          <a:solidFill>
            <a:schemeClr val="accent1"/>
          </a:solidFill>
        </p:grpSpPr>
        <p:sp>
          <p:nvSpPr>
            <p:cNvPr id="47" name="Freeform 120">
              <a:extLst>
                <a:ext uri="{FF2B5EF4-FFF2-40B4-BE49-F238E27FC236}">
                  <a16:creationId xmlns:a16="http://schemas.microsoft.com/office/drawing/2014/main" id="{4AC10D55-607B-48C0-B673-897ABBBAD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1000" y="0"/>
              <a:ext cx="4857750" cy="2782888"/>
            </a:xfrm>
            <a:custGeom>
              <a:avLst/>
              <a:gdLst>
                <a:gd name="T0" fmla="*/ 808 w 1847"/>
                <a:gd name="T1" fmla="*/ 978 h 1058"/>
                <a:gd name="T2" fmla="*/ 775 w 1847"/>
                <a:gd name="T3" fmla="*/ 949 h 1058"/>
                <a:gd name="T4" fmla="*/ 792 w 1847"/>
                <a:gd name="T5" fmla="*/ 908 h 1058"/>
                <a:gd name="T6" fmla="*/ 982 w 1847"/>
                <a:gd name="T7" fmla="*/ 794 h 1058"/>
                <a:gd name="T8" fmla="*/ 982 w 1847"/>
                <a:gd name="T9" fmla="*/ 784 h 1058"/>
                <a:gd name="T10" fmla="*/ 777 w 1847"/>
                <a:gd name="T11" fmla="*/ 391 h 1058"/>
                <a:gd name="T12" fmla="*/ 770 w 1847"/>
                <a:gd name="T13" fmla="*/ 391 h 1058"/>
                <a:gd name="T14" fmla="*/ 770 w 1847"/>
                <a:gd name="T15" fmla="*/ 391 h 1058"/>
                <a:gd name="T16" fmla="*/ 764 w 1847"/>
                <a:gd name="T17" fmla="*/ 391 h 1058"/>
                <a:gd name="T18" fmla="*/ 574 w 1847"/>
                <a:gd name="T19" fmla="*/ 733 h 1058"/>
                <a:gd name="T20" fmla="*/ 550 w 1847"/>
                <a:gd name="T21" fmla="*/ 750 h 1058"/>
                <a:gd name="T22" fmla="*/ 541 w 1847"/>
                <a:gd name="T23" fmla="*/ 750 h 1058"/>
                <a:gd name="T24" fmla="*/ 520 w 1847"/>
                <a:gd name="T25" fmla="*/ 745 h 1058"/>
                <a:gd name="T26" fmla="*/ 23 w 1847"/>
                <a:gd name="T27" fmla="*/ 429 h 1058"/>
                <a:gd name="T28" fmla="*/ 10 w 1847"/>
                <a:gd name="T29" fmla="*/ 377 h 1058"/>
                <a:gd name="T30" fmla="*/ 151 w 1847"/>
                <a:gd name="T31" fmla="*/ 149 h 1058"/>
                <a:gd name="T32" fmla="*/ 420 w 1847"/>
                <a:gd name="T33" fmla="*/ 1 h 1058"/>
                <a:gd name="T34" fmla="*/ 1174 w 1847"/>
                <a:gd name="T35" fmla="*/ 1 h 1058"/>
                <a:gd name="T36" fmla="*/ 1433 w 1847"/>
                <a:gd name="T37" fmla="*/ 155 h 1058"/>
                <a:gd name="T38" fmla="*/ 1586 w 1847"/>
                <a:gd name="T39" fmla="*/ 418 h 1058"/>
                <a:gd name="T40" fmla="*/ 1592 w 1847"/>
                <a:gd name="T41" fmla="*/ 418 h 1058"/>
                <a:gd name="T42" fmla="*/ 1592 w 1847"/>
                <a:gd name="T43" fmla="*/ 418 h 1058"/>
                <a:gd name="T44" fmla="*/ 1790 w 1847"/>
                <a:gd name="T45" fmla="*/ 318 h 1058"/>
                <a:gd name="T46" fmla="*/ 1808 w 1847"/>
                <a:gd name="T47" fmla="*/ 314 h 1058"/>
                <a:gd name="T48" fmla="*/ 1824 w 1847"/>
                <a:gd name="T49" fmla="*/ 318 h 1058"/>
                <a:gd name="T50" fmla="*/ 1843 w 1847"/>
                <a:gd name="T51" fmla="*/ 339 h 1058"/>
                <a:gd name="T52" fmla="*/ 1843 w 1847"/>
                <a:gd name="T53" fmla="*/ 368 h 1058"/>
                <a:gd name="T54" fmla="*/ 1523 w 1847"/>
                <a:gd name="T55" fmla="*/ 1036 h 1058"/>
                <a:gd name="T56" fmla="*/ 1489 w 1847"/>
                <a:gd name="T57" fmla="*/ 1058 h 1058"/>
                <a:gd name="T58" fmla="*/ 808 w 1847"/>
                <a:gd name="T59" fmla="*/ 978 h 1058"/>
                <a:gd name="T60" fmla="*/ 707 w 1847"/>
                <a:gd name="T61" fmla="*/ 72 h 1058"/>
                <a:gd name="T62" fmla="*/ 700 w 1847"/>
                <a:gd name="T63" fmla="*/ 75 h 1058"/>
                <a:gd name="T64" fmla="*/ 700 w 1847"/>
                <a:gd name="T65" fmla="*/ 83 h 1058"/>
                <a:gd name="T66" fmla="*/ 1071 w 1847"/>
                <a:gd name="T67" fmla="*/ 785 h 1058"/>
                <a:gd name="T68" fmla="*/ 1058 w 1847"/>
                <a:gd name="T69" fmla="*/ 835 h 1058"/>
                <a:gd name="T70" fmla="*/ 946 w 1847"/>
                <a:gd name="T71" fmla="*/ 903 h 1058"/>
                <a:gd name="T72" fmla="*/ 946 w 1847"/>
                <a:gd name="T73" fmla="*/ 911 h 1058"/>
                <a:gd name="T74" fmla="*/ 953 w 1847"/>
                <a:gd name="T75" fmla="*/ 916 h 1058"/>
                <a:gd name="T76" fmla="*/ 1463 w 1847"/>
                <a:gd name="T77" fmla="*/ 974 h 1058"/>
                <a:gd name="T78" fmla="*/ 1469 w 1847"/>
                <a:gd name="T79" fmla="*/ 974 h 1058"/>
                <a:gd name="T80" fmla="*/ 1719 w 1847"/>
                <a:gd name="T81" fmla="*/ 454 h 1058"/>
                <a:gd name="T82" fmla="*/ 1719 w 1847"/>
                <a:gd name="T83" fmla="*/ 443 h 1058"/>
                <a:gd name="T84" fmla="*/ 1708 w 1847"/>
                <a:gd name="T85" fmla="*/ 443 h 1058"/>
                <a:gd name="T86" fmla="*/ 1708 w 1847"/>
                <a:gd name="T87" fmla="*/ 443 h 1058"/>
                <a:gd name="T88" fmla="*/ 1595 w 1847"/>
                <a:gd name="T89" fmla="*/ 500 h 1058"/>
                <a:gd name="T90" fmla="*/ 1578 w 1847"/>
                <a:gd name="T91" fmla="*/ 504 h 1058"/>
                <a:gd name="T92" fmla="*/ 1545 w 1847"/>
                <a:gd name="T93" fmla="*/ 486 h 1058"/>
                <a:gd name="T94" fmla="*/ 1371 w 1847"/>
                <a:gd name="T95" fmla="*/ 189 h 1058"/>
                <a:gd name="T96" fmla="*/ 1175 w 1847"/>
                <a:gd name="T97" fmla="*/ 72 h 1058"/>
                <a:gd name="T98" fmla="*/ 707 w 1847"/>
                <a:gd name="T99" fmla="*/ 72 h 1058"/>
                <a:gd name="T100" fmla="*/ 420 w 1847"/>
                <a:gd name="T101" fmla="*/ 72 h 1058"/>
                <a:gd name="T102" fmla="*/ 216 w 1847"/>
                <a:gd name="T103" fmla="*/ 187 h 1058"/>
                <a:gd name="T104" fmla="*/ 99 w 1847"/>
                <a:gd name="T105" fmla="*/ 379 h 1058"/>
                <a:gd name="T106" fmla="*/ 99 w 1847"/>
                <a:gd name="T107" fmla="*/ 389 h 1058"/>
                <a:gd name="T108" fmla="*/ 518 w 1847"/>
                <a:gd name="T109" fmla="*/ 656 h 1058"/>
                <a:gd name="T110" fmla="*/ 522 w 1847"/>
                <a:gd name="T111" fmla="*/ 656 h 1058"/>
                <a:gd name="T112" fmla="*/ 522 w 1847"/>
                <a:gd name="T113" fmla="*/ 656 h 1058"/>
                <a:gd name="T114" fmla="*/ 528 w 1847"/>
                <a:gd name="T115" fmla="*/ 653 h 1058"/>
                <a:gd name="T116" fmla="*/ 723 w 1847"/>
                <a:gd name="T117" fmla="*/ 309 h 1058"/>
                <a:gd name="T118" fmla="*/ 611 w 1847"/>
                <a:gd name="T119" fmla="*/ 77 h 1058"/>
                <a:gd name="T120" fmla="*/ 604 w 1847"/>
                <a:gd name="T121" fmla="*/ 72 h 1058"/>
                <a:gd name="T122" fmla="*/ 420 w 1847"/>
                <a:gd name="T123" fmla="*/ 7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47" h="1058">
                  <a:moveTo>
                    <a:pt x="808" y="978"/>
                  </a:moveTo>
                  <a:cubicBezTo>
                    <a:pt x="792" y="976"/>
                    <a:pt x="779" y="964"/>
                    <a:pt x="775" y="949"/>
                  </a:cubicBezTo>
                  <a:cubicBezTo>
                    <a:pt x="772" y="933"/>
                    <a:pt x="779" y="916"/>
                    <a:pt x="792" y="908"/>
                  </a:cubicBezTo>
                  <a:cubicBezTo>
                    <a:pt x="982" y="794"/>
                    <a:pt x="982" y="794"/>
                    <a:pt x="982" y="794"/>
                  </a:cubicBezTo>
                  <a:cubicBezTo>
                    <a:pt x="985" y="791"/>
                    <a:pt x="985" y="787"/>
                    <a:pt x="982" y="784"/>
                  </a:cubicBezTo>
                  <a:cubicBezTo>
                    <a:pt x="777" y="391"/>
                    <a:pt x="777" y="391"/>
                    <a:pt x="777" y="391"/>
                  </a:cubicBezTo>
                  <a:cubicBezTo>
                    <a:pt x="775" y="390"/>
                    <a:pt x="772" y="390"/>
                    <a:pt x="770" y="391"/>
                  </a:cubicBezTo>
                  <a:cubicBezTo>
                    <a:pt x="770" y="391"/>
                    <a:pt x="770" y="391"/>
                    <a:pt x="770" y="391"/>
                  </a:cubicBezTo>
                  <a:cubicBezTo>
                    <a:pt x="768" y="390"/>
                    <a:pt x="766" y="390"/>
                    <a:pt x="764" y="391"/>
                  </a:cubicBezTo>
                  <a:cubicBezTo>
                    <a:pt x="574" y="733"/>
                    <a:pt x="574" y="733"/>
                    <a:pt x="574" y="733"/>
                  </a:cubicBezTo>
                  <a:cubicBezTo>
                    <a:pt x="569" y="742"/>
                    <a:pt x="560" y="748"/>
                    <a:pt x="550" y="750"/>
                  </a:cubicBezTo>
                  <a:cubicBezTo>
                    <a:pt x="541" y="750"/>
                    <a:pt x="541" y="750"/>
                    <a:pt x="541" y="750"/>
                  </a:cubicBezTo>
                  <a:cubicBezTo>
                    <a:pt x="534" y="750"/>
                    <a:pt x="526" y="748"/>
                    <a:pt x="520" y="745"/>
                  </a:cubicBezTo>
                  <a:cubicBezTo>
                    <a:pt x="23" y="429"/>
                    <a:pt x="23" y="429"/>
                    <a:pt x="23" y="429"/>
                  </a:cubicBezTo>
                  <a:cubicBezTo>
                    <a:pt x="6" y="418"/>
                    <a:pt x="0" y="395"/>
                    <a:pt x="10" y="377"/>
                  </a:cubicBezTo>
                  <a:cubicBezTo>
                    <a:pt x="151" y="149"/>
                    <a:pt x="151" y="149"/>
                    <a:pt x="151" y="149"/>
                  </a:cubicBezTo>
                  <a:cubicBezTo>
                    <a:pt x="209" y="57"/>
                    <a:pt x="311" y="1"/>
                    <a:pt x="420" y="1"/>
                  </a:cubicBezTo>
                  <a:cubicBezTo>
                    <a:pt x="1174" y="1"/>
                    <a:pt x="1174" y="1"/>
                    <a:pt x="1174" y="1"/>
                  </a:cubicBezTo>
                  <a:cubicBezTo>
                    <a:pt x="1282" y="0"/>
                    <a:pt x="1382" y="60"/>
                    <a:pt x="1433" y="155"/>
                  </a:cubicBezTo>
                  <a:cubicBezTo>
                    <a:pt x="1586" y="418"/>
                    <a:pt x="1586" y="418"/>
                    <a:pt x="1586" y="418"/>
                  </a:cubicBezTo>
                  <a:cubicBezTo>
                    <a:pt x="1588" y="419"/>
                    <a:pt x="1590" y="419"/>
                    <a:pt x="1592" y="418"/>
                  </a:cubicBezTo>
                  <a:cubicBezTo>
                    <a:pt x="1592" y="418"/>
                    <a:pt x="1592" y="418"/>
                    <a:pt x="1592" y="418"/>
                  </a:cubicBezTo>
                  <a:cubicBezTo>
                    <a:pt x="1790" y="318"/>
                    <a:pt x="1790" y="318"/>
                    <a:pt x="1790" y="318"/>
                  </a:cubicBezTo>
                  <a:cubicBezTo>
                    <a:pt x="1796" y="316"/>
                    <a:pt x="1802" y="314"/>
                    <a:pt x="1808" y="314"/>
                  </a:cubicBezTo>
                  <a:cubicBezTo>
                    <a:pt x="1813" y="314"/>
                    <a:pt x="1819" y="315"/>
                    <a:pt x="1824" y="318"/>
                  </a:cubicBezTo>
                  <a:cubicBezTo>
                    <a:pt x="1833" y="322"/>
                    <a:pt x="1840" y="330"/>
                    <a:pt x="1843" y="339"/>
                  </a:cubicBezTo>
                  <a:cubicBezTo>
                    <a:pt x="1847" y="349"/>
                    <a:pt x="1847" y="359"/>
                    <a:pt x="1843" y="368"/>
                  </a:cubicBezTo>
                  <a:cubicBezTo>
                    <a:pt x="1523" y="1036"/>
                    <a:pt x="1523" y="1036"/>
                    <a:pt x="1523" y="1036"/>
                  </a:cubicBezTo>
                  <a:cubicBezTo>
                    <a:pt x="1517" y="1049"/>
                    <a:pt x="1504" y="1058"/>
                    <a:pt x="1489" y="1058"/>
                  </a:cubicBezTo>
                  <a:lnTo>
                    <a:pt x="808" y="978"/>
                  </a:lnTo>
                  <a:close/>
                  <a:moveTo>
                    <a:pt x="707" y="72"/>
                  </a:moveTo>
                  <a:cubicBezTo>
                    <a:pt x="704" y="72"/>
                    <a:pt x="702" y="73"/>
                    <a:pt x="700" y="75"/>
                  </a:cubicBezTo>
                  <a:cubicBezTo>
                    <a:pt x="699" y="77"/>
                    <a:pt x="699" y="80"/>
                    <a:pt x="700" y="83"/>
                  </a:cubicBezTo>
                  <a:cubicBezTo>
                    <a:pt x="1071" y="785"/>
                    <a:pt x="1071" y="785"/>
                    <a:pt x="1071" y="785"/>
                  </a:cubicBezTo>
                  <a:cubicBezTo>
                    <a:pt x="1081" y="803"/>
                    <a:pt x="1075" y="825"/>
                    <a:pt x="1058" y="835"/>
                  </a:cubicBezTo>
                  <a:cubicBezTo>
                    <a:pt x="946" y="903"/>
                    <a:pt x="946" y="903"/>
                    <a:pt x="946" y="903"/>
                  </a:cubicBezTo>
                  <a:cubicBezTo>
                    <a:pt x="946" y="903"/>
                    <a:pt x="946" y="907"/>
                    <a:pt x="946" y="911"/>
                  </a:cubicBezTo>
                  <a:cubicBezTo>
                    <a:pt x="947" y="914"/>
                    <a:pt x="950" y="916"/>
                    <a:pt x="953" y="916"/>
                  </a:cubicBezTo>
                  <a:cubicBezTo>
                    <a:pt x="1463" y="974"/>
                    <a:pt x="1463" y="974"/>
                    <a:pt x="1463" y="974"/>
                  </a:cubicBezTo>
                  <a:cubicBezTo>
                    <a:pt x="1465" y="975"/>
                    <a:pt x="1467" y="975"/>
                    <a:pt x="1469" y="974"/>
                  </a:cubicBezTo>
                  <a:cubicBezTo>
                    <a:pt x="1719" y="454"/>
                    <a:pt x="1719" y="454"/>
                    <a:pt x="1719" y="454"/>
                  </a:cubicBezTo>
                  <a:cubicBezTo>
                    <a:pt x="1722" y="452"/>
                    <a:pt x="1722" y="447"/>
                    <a:pt x="1719" y="443"/>
                  </a:cubicBezTo>
                  <a:cubicBezTo>
                    <a:pt x="1716" y="440"/>
                    <a:pt x="1711" y="440"/>
                    <a:pt x="1708" y="443"/>
                  </a:cubicBezTo>
                  <a:cubicBezTo>
                    <a:pt x="1708" y="443"/>
                    <a:pt x="1708" y="443"/>
                    <a:pt x="1708" y="443"/>
                  </a:cubicBezTo>
                  <a:cubicBezTo>
                    <a:pt x="1595" y="500"/>
                    <a:pt x="1595" y="500"/>
                    <a:pt x="1595" y="500"/>
                  </a:cubicBezTo>
                  <a:cubicBezTo>
                    <a:pt x="1589" y="503"/>
                    <a:pt x="1584" y="504"/>
                    <a:pt x="1578" y="504"/>
                  </a:cubicBezTo>
                  <a:cubicBezTo>
                    <a:pt x="1564" y="504"/>
                    <a:pt x="1552" y="497"/>
                    <a:pt x="1545" y="486"/>
                  </a:cubicBezTo>
                  <a:cubicBezTo>
                    <a:pt x="1371" y="189"/>
                    <a:pt x="1371" y="189"/>
                    <a:pt x="1371" y="189"/>
                  </a:cubicBezTo>
                  <a:cubicBezTo>
                    <a:pt x="1333" y="116"/>
                    <a:pt x="1257" y="70"/>
                    <a:pt x="1175" y="72"/>
                  </a:cubicBezTo>
                  <a:lnTo>
                    <a:pt x="707" y="72"/>
                  </a:lnTo>
                  <a:close/>
                  <a:moveTo>
                    <a:pt x="420" y="72"/>
                  </a:moveTo>
                  <a:cubicBezTo>
                    <a:pt x="336" y="72"/>
                    <a:pt x="259" y="116"/>
                    <a:pt x="216" y="187"/>
                  </a:cubicBezTo>
                  <a:cubicBezTo>
                    <a:pt x="99" y="379"/>
                    <a:pt x="99" y="379"/>
                    <a:pt x="99" y="379"/>
                  </a:cubicBezTo>
                  <a:cubicBezTo>
                    <a:pt x="96" y="382"/>
                    <a:pt x="96" y="386"/>
                    <a:pt x="99" y="389"/>
                  </a:cubicBezTo>
                  <a:cubicBezTo>
                    <a:pt x="518" y="656"/>
                    <a:pt x="518" y="656"/>
                    <a:pt x="518" y="656"/>
                  </a:cubicBezTo>
                  <a:cubicBezTo>
                    <a:pt x="522" y="656"/>
                    <a:pt x="522" y="656"/>
                    <a:pt x="522" y="656"/>
                  </a:cubicBezTo>
                  <a:cubicBezTo>
                    <a:pt x="522" y="656"/>
                    <a:pt x="522" y="656"/>
                    <a:pt x="522" y="656"/>
                  </a:cubicBezTo>
                  <a:cubicBezTo>
                    <a:pt x="522" y="656"/>
                    <a:pt x="522" y="656"/>
                    <a:pt x="528" y="653"/>
                  </a:cubicBezTo>
                  <a:cubicBezTo>
                    <a:pt x="723" y="309"/>
                    <a:pt x="723" y="309"/>
                    <a:pt x="723" y="309"/>
                  </a:cubicBezTo>
                  <a:cubicBezTo>
                    <a:pt x="611" y="77"/>
                    <a:pt x="611" y="77"/>
                    <a:pt x="611" y="77"/>
                  </a:cubicBezTo>
                  <a:cubicBezTo>
                    <a:pt x="610" y="74"/>
                    <a:pt x="607" y="72"/>
                    <a:pt x="604" y="72"/>
                  </a:cubicBezTo>
                  <a:lnTo>
                    <a:pt x="420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1">
              <a:extLst>
                <a:ext uri="{FF2B5EF4-FFF2-40B4-BE49-F238E27FC236}">
                  <a16:creationId xmlns:a16="http://schemas.microsoft.com/office/drawing/2014/main" id="{BADF3407-5850-4CC2-A5D7-E79511F407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2275" y="2493963"/>
              <a:ext cx="4176713" cy="4364038"/>
            </a:xfrm>
            <a:custGeom>
              <a:avLst/>
              <a:gdLst>
                <a:gd name="T0" fmla="*/ 464 w 1588"/>
                <a:gd name="T1" fmla="*/ 1644 h 1659"/>
                <a:gd name="T2" fmla="*/ 12 w 1588"/>
                <a:gd name="T3" fmla="*/ 1005 h 1659"/>
                <a:gd name="T4" fmla="*/ 492 w 1588"/>
                <a:gd name="T5" fmla="*/ 494 h 1659"/>
                <a:gd name="T6" fmla="*/ 530 w 1588"/>
                <a:gd name="T7" fmla="*/ 532 h 1659"/>
                <a:gd name="T8" fmla="*/ 536 w 1588"/>
                <a:gd name="T9" fmla="*/ 720 h 1659"/>
                <a:gd name="T10" fmla="*/ 958 w 1588"/>
                <a:gd name="T11" fmla="*/ 720 h 1659"/>
                <a:gd name="T12" fmla="*/ 964 w 1588"/>
                <a:gd name="T13" fmla="*/ 714 h 1659"/>
                <a:gd name="T14" fmla="*/ 790 w 1588"/>
                <a:gd name="T15" fmla="*/ 322 h 1659"/>
                <a:gd name="T16" fmla="*/ 1352 w 1588"/>
                <a:gd name="T17" fmla="*/ 0 h 1659"/>
                <a:gd name="T18" fmla="*/ 1534 w 1588"/>
                <a:gd name="T19" fmla="*/ 313 h 1659"/>
                <a:gd name="T20" fmla="*/ 1432 w 1588"/>
                <a:gd name="T21" fmla="*/ 777 h 1659"/>
                <a:gd name="T22" fmla="*/ 863 w 1588"/>
                <a:gd name="T23" fmla="*/ 1475 h 1659"/>
                <a:gd name="T24" fmla="*/ 532 w 1588"/>
                <a:gd name="T25" fmla="*/ 1482 h 1659"/>
                <a:gd name="T26" fmla="*/ 495 w 1588"/>
                <a:gd name="T27" fmla="*/ 1656 h 1659"/>
                <a:gd name="T28" fmla="*/ 449 w 1588"/>
                <a:gd name="T29" fmla="*/ 645 h 1659"/>
                <a:gd name="T30" fmla="*/ 95 w 1588"/>
                <a:gd name="T31" fmla="*/ 1031 h 1659"/>
                <a:gd name="T32" fmla="*/ 95 w 1588"/>
                <a:gd name="T33" fmla="*/ 1040 h 1659"/>
                <a:gd name="T34" fmla="*/ 450 w 1588"/>
                <a:gd name="T35" fmla="*/ 1493 h 1659"/>
                <a:gd name="T36" fmla="*/ 454 w 1588"/>
                <a:gd name="T37" fmla="*/ 1486 h 1659"/>
                <a:gd name="T38" fmla="*/ 492 w 1588"/>
                <a:gd name="T39" fmla="*/ 1400 h 1659"/>
                <a:gd name="T40" fmla="*/ 855 w 1588"/>
                <a:gd name="T41" fmla="*/ 1400 h 1659"/>
                <a:gd name="T42" fmla="*/ 1326 w 1588"/>
                <a:gd name="T43" fmla="*/ 808 h 1659"/>
                <a:gd name="T44" fmla="*/ 1319 w 1588"/>
                <a:gd name="T45" fmla="*/ 797 h 1659"/>
                <a:gd name="T46" fmla="*/ 456 w 1588"/>
                <a:gd name="T47" fmla="*/ 760 h 1659"/>
                <a:gd name="T48" fmla="*/ 456 w 1588"/>
                <a:gd name="T49" fmla="*/ 652 h 1659"/>
                <a:gd name="T50" fmla="*/ 449 w 1588"/>
                <a:gd name="T51" fmla="*/ 645 h 1659"/>
                <a:gd name="T52" fmla="*/ 1335 w 1588"/>
                <a:gd name="T53" fmla="*/ 93 h 1659"/>
                <a:gd name="T54" fmla="*/ 868 w 1588"/>
                <a:gd name="T55" fmla="*/ 374 h 1659"/>
                <a:gd name="T56" fmla="*/ 1060 w 1588"/>
                <a:gd name="T57" fmla="*/ 720 h 1659"/>
                <a:gd name="T58" fmla="*/ 1377 w 1588"/>
                <a:gd name="T59" fmla="*/ 720 h 1659"/>
                <a:gd name="T60" fmla="*/ 1470 w 1588"/>
                <a:gd name="T61" fmla="*/ 348 h 1659"/>
                <a:gd name="T62" fmla="*/ 1340 w 1588"/>
                <a:gd name="T63" fmla="*/ 94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88" h="1659">
                  <a:moveTo>
                    <a:pt x="495" y="1659"/>
                  </a:moveTo>
                  <a:cubicBezTo>
                    <a:pt x="483" y="1659"/>
                    <a:pt x="471" y="1654"/>
                    <a:pt x="464" y="1644"/>
                  </a:cubicBezTo>
                  <a:cubicBezTo>
                    <a:pt x="12" y="1053"/>
                    <a:pt x="12" y="1053"/>
                    <a:pt x="12" y="1053"/>
                  </a:cubicBezTo>
                  <a:cubicBezTo>
                    <a:pt x="0" y="1039"/>
                    <a:pt x="0" y="1018"/>
                    <a:pt x="12" y="1005"/>
                  </a:cubicBezTo>
                  <a:cubicBezTo>
                    <a:pt x="464" y="507"/>
                    <a:pt x="464" y="507"/>
                    <a:pt x="464" y="507"/>
                  </a:cubicBezTo>
                  <a:cubicBezTo>
                    <a:pt x="471" y="499"/>
                    <a:pt x="482" y="494"/>
                    <a:pt x="492" y="494"/>
                  </a:cubicBezTo>
                  <a:cubicBezTo>
                    <a:pt x="513" y="494"/>
                    <a:pt x="530" y="511"/>
                    <a:pt x="530" y="532"/>
                  </a:cubicBezTo>
                  <a:cubicBezTo>
                    <a:pt x="530" y="532"/>
                    <a:pt x="530" y="532"/>
                    <a:pt x="530" y="532"/>
                  </a:cubicBezTo>
                  <a:cubicBezTo>
                    <a:pt x="530" y="713"/>
                    <a:pt x="530" y="713"/>
                    <a:pt x="530" y="713"/>
                  </a:cubicBezTo>
                  <a:cubicBezTo>
                    <a:pt x="530" y="717"/>
                    <a:pt x="532" y="720"/>
                    <a:pt x="536" y="720"/>
                  </a:cubicBezTo>
                  <a:cubicBezTo>
                    <a:pt x="536" y="720"/>
                    <a:pt x="537" y="720"/>
                    <a:pt x="537" y="720"/>
                  </a:cubicBezTo>
                  <a:cubicBezTo>
                    <a:pt x="958" y="720"/>
                    <a:pt x="958" y="720"/>
                    <a:pt x="958" y="720"/>
                  </a:cubicBezTo>
                  <a:cubicBezTo>
                    <a:pt x="960" y="721"/>
                    <a:pt x="962" y="721"/>
                    <a:pt x="964" y="720"/>
                  </a:cubicBezTo>
                  <a:cubicBezTo>
                    <a:pt x="966" y="718"/>
                    <a:pt x="966" y="716"/>
                    <a:pt x="964" y="714"/>
                  </a:cubicBezTo>
                  <a:cubicBezTo>
                    <a:pt x="776" y="373"/>
                    <a:pt x="776" y="373"/>
                    <a:pt x="776" y="373"/>
                  </a:cubicBezTo>
                  <a:cubicBezTo>
                    <a:pt x="766" y="355"/>
                    <a:pt x="772" y="332"/>
                    <a:pt x="790" y="322"/>
                  </a:cubicBezTo>
                  <a:cubicBezTo>
                    <a:pt x="1333" y="5"/>
                    <a:pt x="1333" y="5"/>
                    <a:pt x="1333" y="5"/>
                  </a:cubicBezTo>
                  <a:cubicBezTo>
                    <a:pt x="1339" y="2"/>
                    <a:pt x="1345" y="0"/>
                    <a:pt x="1352" y="0"/>
                  </a:cubicBezTo>
                  <a:cubicBezTo>
                    <a:pt x="1366" y="0"/>
                    <a:pt x="1379" y="8"/>
                    <a:pt x="1386" y="21"/>
                  </a:cubicBezTo>
                  <a:cubicBezTo>
                    <a:pt x="1534" y="313"/>
                    <a:pt x="1534" y="313"/>
                    <a:pt x="1534" y="313"/>
                  </a:cubicBezTo>
                  <a:cubicBezTo>
                    <a:pt x="1588" y="412"/>
                    <a:pt x="1585" y="533"/>
                    <a:pt x="1526" y="629"/>
                  </a:cubicBezTo>
                  <a:cubicBezTo>
                    <a:pt x="1432" y="777"/>
                    <a:pt x="1432" y="777"/>
                    <a:pt x="1432" y="777"/>
                  </a:cubicBezTo>
                  <a:cubicBezTo>
                    <a:pt x="1115" y="1321"/>
                    <a:pt x="1115" y="1321"/>
                    <a:pt x="1115" y="1321"/>
                  </a:cubicBezTo>
                  <a:cubicBezTo>
                    <a:pt x="1067" y="1416"/>
                    <a:pt x="970" y="1476"/>
                    <a:pt x="863" y="1475"/>
                  </a:cubicBezTo>
                  <a:cubicBezTo>
                    <a:pt x="539" y="1475"/>
                    <a:pt x="539" y="1475"/>
                    <a:pt x="539" y="1475"/>
                  </a:cubicBezTo>
                  <a:cubicBezTo>
                    <a:pt x="535" y="1475"/>
                    <a:pt x="532" y="1479"/>
                    <a:pt x="532" y="1482"/>
                  </a:cubicBezTo>
                  <a:cubicBezTo>
                    <a:pt x="532" y="1618"/>
                    <a:pt x="532" y="1618"/>
                    <a:pt x="532" y="1618"/>
                  </a:cubicBezTo>
                  <a:cubicBezTo>
                    <a:pt x="532" y="1639"/>
                    <a:pt x="515" y="1656"/>
                    <a:pt x="495" y="1656"/>
                  </a:cubicBezTo>
                  <a:lnTo>
                    <a:pt x="495" y="1659"/>
                  </a:lnTo>
                  <a:close/>
                  <a:moveTo>
                    <a:pt x="449" y="645"/>
                  </a:moveTo>
                  <a:cubicBezTo>
                    <a:pt x="447" y="644"/>
                    <a:pt x="445" y="644"/>
                    <a:pt x="443" y="645"/>
                  </a:cubicBezTo>
                  <a:cubicBezTo>
                    <a:pt x="95" y="1031"/>
                    <a:pt x="95" y="1031"/>
                    <a:pt x="95" y="1031"/>
                  </a:cubicBezTo>
                  <a:cubicBezTo>
                    <a:pt x="93" y="1033"/>
                    <a:pt x="93" y="1037"/>
                    <a:pt x="95" y="1040"/>
                  </a:cubicBezTo>
                  <a:cubicBezTo>
                    <a:pt x="95" y="1040"/>
                    <a:pt x="95" y="1040"/>
                    <a:pt x="95" y="1040"/>
                  </a:cubicBezTo>
                  <a:cubicBezTo>
                    <a:pt x="444" y="1493"/>
                    <a:pt x="444" y="1493"/>
                    <a:pt x="444" y="1493"/>
                  </a:cubicBezTo>
                  <a:cubicBezTo>
                    <a:pt x="446" y="1494"/>
                    <a:pt x="448" y="1494"/>
                    <a:pt x="450" y="1493"/>
                  </a:cubicBezTo>
                  <a:cubicBezTo>
                    <a:pt x="450" y="1493"/>
                    <a:pt x="450" y="1493"/>
                    <a:pt x="450" y="1493"/>
                  </a:cubicBezTo>
                  <a:cubicBezTo>
                    <a:pt x="453" y="1492"/>
                    <a:pt x="455" y="1489"/>
                    <a:pt x="454" y="1486"/>
                  </a:cubicBezTo>
                  <a:cubicBezTo>
                    <a:pt x="454" y="1438"/>
                    <a:pt x="454" y="1438"/>
                    <a:pt x="454" y="1438"/>
                  </a:cubicBezTo>
                  <a:cubicBezTo>
                    <a:pt x="454" y="1417"/>
                    <a:pt x="471" y="1400"/>
                    <a:pt x="492" y="1400"/>
                  </a:cubicBezTo>
                  <a:cubicBezTo>
                    <a:pt x="493" y="1400"/>
                    <a:pt x="493" y="1400"/>
                    <a:pt x="493" y="1400"/>
                  </a:cubicBezTo>
                  <a:cubicBezTo>
                    <a:pt x="855" y="1400"/>
                    <a:pt x="855" y="1400"/>
                    <a:pt x="855" y="1400"/>
                  </a:cubicBezTo>
                  <a:cubicBezTo>
                    <a:pt x="937" y="1402"/>
                    <a:pt x="1012" y="1357"/>
                    <a:pt x="1048" y="1284"/>
                  </a:cubicBezTo>
                  <a:cubicBezTo>
                    <a:pt x="1326" y="808"/>
                    <a:pt x="1326" y="808"/>
                    <a:pt x="1326" y="808"/>
                  </a:cubicBezTo>
                  <a:cubicBezTo>
                    <a:pt x="1326" y="805"/>
                    <a:pt x="1326" y="803"/>
                    <a:pt x="1326" y="800"/>
                  </a:cubicBezTo>
                  <a:cubicBezTo>
                    <a:pt x="1324" y="798"/>
                    <a:pt x="1322" y="797"/>
                    <a:pt x="1319" y="797"/>
                  </a:cubicBezTo>
                  <a:cubicBezTo>
                    <a:pt x="495" y="797"/>
                    <a:pt x="495" y="797"/>
                    <a:pt x="495" y="797"/>
                  </a:cubicBezTo>
                  <a:cubicBezTo>
                    <a:pt x="474" y="797"/>
                    <a:pt x="456" y="781"/>
                    <a:pt x="456" y="760"/>
                  </a:cubicBezTo>
                  <a:cubicBezTo>
                    <a:pt x="456" y="759"/>
                    <a:pt x="456" y="759"/>
                    <a:pt x="456" y="759"/>
                  </a:cubicBezTo>
                  <a:cubicBezTo>
                    <a:pt x="456" y="652"/>
                    <a:pt x="456" y="652"/>
                    <a:pt x="456" y="652"/>
                  </a:cubicBezTo>
                  <a:cubicBezTo>
                    <a:pt x="456" y="649"/>
                    <a:pt x="454" y="646"/>
                    <a:pt x="452" y="645"/>
                  </a:cubicBezTo>
                  <a:lnTo>
                    <a:pt x="449" y="645"/>
                  </a:lnTo>
                  <a:close/>
                  <a:moveTo>
                    <a:pt x="1335" y="93"/>
                  </a:moveTo>
                  <a:cubicBezTo>
                    <a:pt x="1335" y="93"/>
                    <a:pt x="1335" y="93"/>
                    <a:pt x="1335" y="93"/>
                  </a:cubicBezTo>
                  <a:cubicBezTo>
                    <a:pt x="869" y="365"/>
                    <a:pt x="869" y="365"/>
                    <a:pt x="869" y="365"/>
                  </a:cubicBezTo>
                  <a:cubicBezTo>
                    <a:pt x="866" y="367"/>
                    <a:pt x="866" y="372"/>
                    <a:pt x="868" y="374"/>
                  </a:cubicBezTo>
                  <a:cubicBezTo>
                    <a:pt x="868" y="374"/>
                    <a:pt x="868" y="374"/>
                    <a:pt x="869" y="375"/>
                  </a:cubicBezTo>
                  <a:cubicBezTo>
                    <a:pt x="1060" y="720"/>
                    <a:pt x="1060" y="720"/>
                    <a:pt x="1060" y="720"/>
                  </a:cubicBezTo>
                  <a:cubicBezTo>
                    <a:pt x="1062" y="720"/>
                    <a:pt x="1065" y="720"/>
                    <a:pt x="1067" y="720"/>
                  </a:cubicBezTo>
                  <a:cubicBezTo>
                    <a:pt x="1377" y="720"/>
                    <a:pt x="1377" y="720"/>
                    <a:pt x="1377" y="720"/>
                  </a:cubicBezTo>
                  <a:cubicBezTo>
                    <a:pt x="1464" y="585"/>
                    <a:pt x="1464" y="585"/>
                    <a:pt x="1464" y="585"/>
                  </a:cubicBezTo>
                  <a:cubicBezTo>
                    <a:pt x="1508" y="513"/>
                    <a:pt x="1510" y="422"/>
                    <a:pt x="1470" y="348"/>
                  </a:cubicBezTo>
                  <a:cubicBezTo>
                    <a:pt x="1344" y="98"/>
                    <a:pt x="1344" y="98"/>
                    <a:pt x="1344" y="98"/>
                  </a:cubicBezTo>
                  <a:cubicBezTo>
                    <a:pt x="1344" y="98"/>
                    <a:pt x="1344" y="94"/>
                    <a:pt x="1340" y="94"/>
                  </a:cubicBezTo>
                  <a:lnTo>
                    <a:pt x="1335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2">
              <a:extLst>
                <a:ext uri="{FF2B5EF4-FFF2-40B4-BE49-F238E27FC236}">
                  <a16:creationId xmlns:a16="http://schemas.microsoft.com/office/drawing/2014/main" id="{B6C1851D-ED14-4079-901A-732933DFFF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4763" y="1901825"/>
              <a:ext cx="2824163" cy="4479925"/>
            </a:xfrm>
            <a:custGeom>
              <a:avLst/>
              <a:gdLst>
                <a:gd name="T0" fmla="*/ 760 w 1074"/>
                <a:gd name="T1" fmla="*/ 1703 h 1703"/>
                <a:gd name="T2" fmla="*/ 483 w 1074"/>
                <a:gd name="T3" fmla="*/ 1543 h 1703"/>
                <a:gd name="T4" fmla="*/ 93 w 1074"/>
                <a:gd name="T5" fmla="*/ 870 h 1703"/>
                <a:gd name="T6" fmla="*/ 93 w 1074"/>
                <a:gd name="T7" fmla="*/ 561 h 1703"/>
                <a:gd name="T8" fmla="*/ 242 w 1074"/>
                <a:gd name="T9" fmla="*/ 264 h 1703"/>
                <a:gd name="T10" fmla="*/ 242 w 1074"/>
                <a:gd name="T11" fmla="*/ 255 h 1703"/>
                <a:gd name="T12" fmla="*/ 19 w 1074"/>
                <a:gd name="T13" fmla="*/ 116 h 1703"/>
                <a:gd name="T14" fmla="*/ 1 w 1074"/>
                <a:gd name="T15" fmla="*/ 86 h 1703"/>
                <a:gd name="T16" fmla="*/ 37 w 1074"/>
                <a:gd name="T17" fmla="*/ 46 h 1703"/>
                <a:gd name="T18" fmla="*/ 37 w 1074"/>
                <a:gd name="T19" fmla="*/ 46 h 1703"/>
                <a:gd name="T20" fmla="*/ 761 w 1074"/>
                <a:gd name="T21" fmla="*/ 1 h 1703"/>
                <a:gd name="T22" fmla="*/ 797 w 1074"/>
                <a:gd name="T23" fmla="*/ 22 h 1703"/>
                <a:gd name="T24" fmla="*/ 1065 w 1074"/>
                <a:gd name="T25" fmla="*/ 610 h 1703"/>
                <a:gd name="T26" fmla="*/ 1046 w 1074"/>
                <a:gd name="T27" fmla="*/ 661 h 1703"/>
                <a:gd name="T28" fmla="*/ 1031 w 1074"/>
                <a:gd name="T29" fmla="*/ 664 h 1703"/>
                <a:gd name="T30" fmla="*/ 1031 w 1074"/>
                <a:gd name="T31" fmla="*/ 664 h 1703"/>
                <a:gd name="T32" fmla="*/ 1017 w 1074"/>
                <a:gd name="T33" fmla="*/ 664 h 1703"/>
                <a:gd name="T34" fmla="*/ 831 w 1074"/>
                <a:gd name="T35" fmla="*/ 590 h 1703"/>
                <a:gd name="T36" fmla="*/ 831 w 1074"/>
                <a:gd name="T37" fmla="*/ 590 h 1703"/>
                <a:gd name="T38" fmla="*/ 825 w 1074"/>
                <a:gd name="T39" fmla="*/ 594 h 1703"/>
                <a:gd name="T40" fmla="*/ 596 w 1074"/>
                <a:gd name="T41" fmla="*/ 981 h 1703"/>
                <a:gd name="T42" fmla="*/ 596 w 1074"/>
                <a:gd name="T43" fmla="*/ 988 h 1703"/>
                <a:gd name="T44" fmla="*/ 602 w 1074"/>
                <a:gd name="T45" fmla="*/ 992 h 1703"/>
                <a:gd name="T46" fmla="*/ 941 w 1074"/>
                <a:gd name="T47" fmla="*/ 992 h 1703"/>
                <a:gd name="T48" fmla="*/ 978 w 1074"/>
                <a:gd name="T49" fmla="*/ 1030 h 1703"/>
                <a:gd name="T50" fmla="*/ 978 w 1074"/>
                <a:gd name="T51" fmla="*/ 1030 h 1703"/>
                <a:gd name="T52" fmla="*/ 978 w 1074"/>
                <a:gd name="T53" fmla="*/ 1664 h 1703"/>
                <a:gd name="T54" fmla="*/ 941 w 1074"/>
                <a:gd name="T55" fmla="*/ 1701 h 1703"/>
                <a:gd name="T56" fmla="*/ 760 w 1074"/>
                <a:gd name="T57" fmla="*/ 1703 h 1703"/>
                <a:gd name="T58" fmla="*/ 558 w 1074"/>
                <a:gd name="T59" fmla="*/ 1069 h 1703"/>
                <a:gd name="T60" fmla="*/ 553 w 1074"/>
                <a:gd name="T61" fmla="*/ 1069 h 1703"/>
                <a:gd name="T62" fmla="*/ 424 w 1074"/>
                <a:gd name="T63" fmla="*/ 1282 h 1703"/>
                <a:gd name="T64" fmla="*/ 424 w 1074"/>
                <a:gd name="T65" fmla="*/ 1290 h 1703"/>
                <a:gd name="T66" fmla="*/ 548 w 1074"/>
                <a:gd name="T67" fmla="*/ 1506 h 1703"/>
                <a:gd name="T68" fmla="*/ 760 w 1074"/>
                <a:gd name="T69" fmla="*/ 1627 h 1703"/>
                <a:gd name="T70" fmla="*/ 895 w 1074"/>
                <a:gd name="T71" fmla="*/ 1627 h 1703"/>
                <a:gd name="T72" fmla="*/ 903 w 1074"/>
                <a:gd name="T73" fmla="*/ 1620 h 1703"/>
                <a:gd name="T74" fmla="*/ 903 w 1074"/>
                <a:gd name="T75" fmla="*/ 1620 h 1703"/>
                <a:gd name="T76" fmla="*/ 903 w 1074"/>
                <a:gd name="T77" fmla="*/ 1077 h 1703"/>
                <a:gd name="T78" fmla="*/ 895 w 1074"/>
                <a:gd name="T79" fmla="*/ 1069 h 1703"/>
                <a:gd name="T80" fmla="*/ 558 w 1074"/>
                <a:gd name="T81" fmla="*/ 1069 h 1703"/>
                <a:gd name="T82" fmla="*/ 179 w 1074"/>
                <a:gd name="T83" fmla="*/ 111 h 1703"/>
                <a:gd name="T84" fmla="*/ 173 w 1074"/>
                <a:gd name="T85" fmla="*/ 116 h 1703"/>
                <a:gd name="T86" fmla="*/ 176 w 1074"/>
                <a:gd name="T87" fmla="*/ 124 h 1703"/>
                <a:gd name="T88" fmla="*/ 314 w 1074"/>
                <a:gd name="T89" fmla="*/ 209 h 1703"/>
                <a:gd name="T90" fmla="*/ 328 w 1074"/>
                <a:gd name="T91" fmla="*/ 259 h 1703"/>
                <a:gd name="T92" fmla="*/ 160 w 1074"/>
                <a:gd name="T93" fmla="*/ 596 h 1703"/>
                <a:gd name="T94" fmla="*/ 160 w 1074"/>
                <a:gd name="T95" fmla="*/ 832 h 1703"/>
                <a:gd name="T96" fmla="*/ 373 w 1074"/>
                <a:gd name="T97" fmla="*/ 1203 h 1703"/>
                <a:gd name="T98" fmla="*/ 379 w 1074"/>
                <a:gd name="T99" fmla="*/ 1203 h 1703"/>
                <a:gd name="T100" fmla="*/ 379 w 1074"/>
                <a:gd name="T101" fmla="*/ 1203 h 1703"/>
                <a:gd name="T102" fmla="*/ 386 w 1074"/>
                <a:gd name="T103" fmla="*/ 1203 h 1703"/>
                <a:gd name="T104" fmla="*/ 777 w 1074"/>
                <a:gd name="T105" fmla="*/ 523 h 1703"/>
                <a:gd name="T106" fmla="*/ 810 w 1074"/>
                <a:gd name="T107" fmla="*/ 505 h 1703"/>
                <a:gd name="T108" fmla="*/ 823 w 1074"/>
                <a:gd name="T109" fmla="*/ 505 h 1703"/>
                <a:gd name="T110" fmla="*/ 942 w 1074"/>
                <a:gd name="T111" fmla="*/ 551 h 1703"/>
                <a:gd name="T112" fmla="*/ 942 w 1074"/>
                <a:gd name="T113" fmla="*/ 551 h 1703"/>
                <a:gd name="T114" fmla="*/ 948 w 1074"/>
                <a:gd name="T115" fmla="*/ 551 h 1703"/>
                <a:gd name="T116" fmla="*/ 948 w 1074"/>
                <a:gd name="T117" fmla="*/ 542 h 1703"/>
                <a:gd name="T118" fmla="*/ 740 w 1074"/>
                <a:gd name="T119" fmla="*/ 80 h 1703"/>
                <a:gd name="T120" fmla="*/ 733 w 1074"/>
                <a:gd name="T121" fmla="*/ 76 h 1703"/>
                <a:gd name="T122" fmla="*/ 179 w 1074"/>
                <a:gd name="T123" fmla="*/ 111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74" h="1703">
                  <a:moveTo>
                    <a:pt x="760" y="1703"/>
                  </a:moveTo>
                  <a:cubicBezTo>
                    <a:pt x="646" y="1702"/>
                    <a:pt x="540" y="1641"/>
                    <a:pt x="483" y="1543"/>
                  </a:cubicBezTo>
                  <a:cubicBezTo>
                    <a:pt x="93" y="870"/>
                    <a:pt x="93" y="870"/>
                    <a:pt x="93" y="870"/>
                  </a:cubicBezTo>
                  <a:cubicBezTo>
                    <a:pt x="40" y="774"/>
                    <a:pt x="40" y="657"/>
                    <a:pt x="93" y="561"/>
                  </a:cubicBezTo>
                  <a:cubicBezTo>
                    <a:pt x="242" y="264"/>
                    <a:pt x="242" y="264"/>
                    <a:pt x="242" y="264"/>
                  </a:cubicBezTo>
                  <a:cubicBezTo>
                    <a:pt x="244" y="261"/>
                    <a:pt x="244" y="257"/>
                    <a:pt x="242" y="255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9" y="109"/>
                    <a:pt x="2" y="98"/>
                    <a:pt x="1" y="86"/>
                  </a:cubicBezTo>
                  <a:cubicBezTo>
                    <a:pt x="0" y="65"/>
                    <a:pt x="16" y="47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761" y="1"/>
                    <a:pt x="761" y="1"/>
                    <a:pt x="761" y="1"/>
                  </a:cubicBezTo>
                  <a:cubicBezTo>
                    <a:pt x="776" y="0"/>
                    <a:pt x="791" y="8"/>
                    <a:pt x="797" y="22"/>
                  </a:cubicBezTo>
                  <a:cubicBezTo>
                    <a:pt x="1065" y="610"/>
                    <a:pt x="1065" y="610"/>
                    <a:pt x="1065" y="610"/>
                  </a:cubicBezTo>
                  <a:cubicBezTo>
                    <a:pt x="1074" y="629"/>
                    <a:pt x="1065" y="652"/>
                    <a:pt x="1046" y="661"/>
                  </a:cubicBezTo>
                  <a:cubicBezTo>
                    <a:pt x="1041" y="663"/>
                    <a:pt x="1036" y="664"/>
                    <a:pt x="1031" y="664"/>
                  </a:cubicBezTo>
                  <a:cubicBezTo>
                    <a:pt x="1031" y="664"/>
                    <a:pt x="1031" y="664"/>
                    <a:pt x="1031" y="664"/>
                  </a:cubicBezTo>
                  <a:cubicBezTo>
                    <a:pt x="1026" y="665"/>
                    <a:pt x="1022" y="665"/>
                    <a:pt x="1017" y="664"/>
                  </a:cubicBezTo>
                  <a:cubicBezTo>
                    <a:pt x="831" y="590"/>
                    <a:pt x="831" y="590"/>
                    <a:pt x="831" y="590"/>
                  </a:cubicBezTo>
                  <a:cubicBezTo>
                    <a:pt x="831" y="590"/>
                    <a:pt x="831" y="590"/>
                    <a:pt x="831" y="590"/>
                  </a:cubicBezTo>
                  <a:cubicBezTo>
                    <a:pt x="828" y="589"/>
                    <a:pt x="826" y="591"/>
                    <a:pt x="825" y="594"/>
                  </a:cubicBezTo>
                  <a:cubicBezTo>
                    <a:pt x="596" y="981"/>
                    <a:pt x="596" y="981"/>
                    <a:pt x="596" y="981"/>
                  </a:cubicBezTo>
                  <a:cubicBezTo>
                    <a:pt x="595" y="983"/>
                    <a:pt x="595" y="986"/>
                    <a:pt x="596" y="988"/>
                  </a:cubicBezTo>
                  <a:cubicBezTo>
                    <a:pt x="597" y="991"/>
                    <a:pt x="600" y="992"/>
                    <a:pt x="602" y="992"/>
                  </a:cubicBezTo>
                  <a:cubicBezTo>
                    <a:pt x="941" y="992"/>
                    <a:pt x="941" y="992"/>
                    <a:pt x="941" y="992"/>
                  </a:cubicBezTo>
                  <a:cubicBezTo>
                    <a:pt x="962" y="992"/>
                    <a:pt x="978" y="1009"/>
                    <a:pt x="978" y="1030"/>
                  </a:cubicBezTo>
                  <a:cubicBezTo>
                    <a:pt x="978" y="1030"/>
                    <a:pt x="978" y="1030"/>
                    <a:pt x="978" y="1030"/>
                  </a:cubicBezTo>
                  <a:cubicBezTo>
                    <a:pt x="978" y="1664"/>
                    <a:pt x="978" y="1664"/>
                    <a:pt x="978" y="1664"/>
                  </a:cubicBezTo>
                  <a:cubicBezTo>
                    <a:pt x="978" y="1685"/>
                    <a:pt x="962" y="1701"/>
                    <a:pt x="941" y="1701"/>
                  </a:cubicBezTo>
                  <a:lnTo>
                    <a:pt x="760" y="1703"/>
                  </a:lnTo>
                  <a:close/>
                  <a:moveTo>
                    <a:pt x="558" y="1069"/>
                  </a:moveTo>
                  <a:cubicBezTo>
                    <a:pt x="557" y="1068"/>
                    <a:pt x="554" y="1068"/>
                    <a:pt x="553" y="1069"/>
                  </a:cubicBezTo>
                  <a:cubicBezTo>
                    <a:pt x="424" y="1282"/>
                    <a:pt x="424" y="1282"/>
                    <a:pt x="424" y="1282"/>
                  </a:cubicBezTo>
                  <a:cubicBezTo>
                    <a:pt x="423" y="1285"/>
                    <a:pt x="423" y="1288"/>
                    <a:pt x="424" y="1290"/>
                  </a:cubicBezTo>
                  <a:cubicBezTo>
                    <a:pt x="548" y="1506"/>
                    <a:pt x="548" y="1506"/>
                    <a:pt x="548" y="1506"/>
                  </a:cubicBezTo>
                  <a:cubicBezTo>
                    <a:pt x="593" y="1580"/>
                    <a:pt x="673" y="1626"/>
                    <a:pt x="760" y="1627"/>
                  </a:cubicBezTo>
                  <a:cubicBezTo>
                    <a:pt x="895" y="1627"/>
                    <a:pt x="895" y="1627"/>
                    <a:pt x="895" y="1627"/>
                  </a:cubicBezTo>
                  <a:cubicBezTo>
                    <a:pt x="899" y="1627"/>
                    <a:pt x="903" y="1624"/>
                    <a:pt x="903" y="1620"/>
                  </a:cubicBezTo>
                  <a:cubicBezTo>
                    <a:pt x="903" y="1620"/>
                    <a:pt x="903" y="1620"/>
                    <a:pt x="903" y="1620"/>
                  </a:cubicBezTo>
                  <a:cubicBezTo>
                    <a:pt x="903" y="1077"/>
                    <a:pt x="903" y="1077"/>
                    <a:pt x="903" y="1077"/>
                  </a:cubicBezTo>
                  <a:cubicBezTo>
                    <a:pt x="902" y="1073"/>
                    <a:pt x="899" y="1070"/>
                    <a:pt x="895" y="1069"/>
                  </a:cubicBezTo>
                  <a:lnTo>
                    <a:pt x="558" y="1069"/>
                  </a:lnTo>
                  <a:close/>
                  <a:moveTo>
                    <a:pt x="179" y="111"/>
                  </a:moveTo>
                  <a:cubicBezTo>
                    <a:pt x="176" y="111"/>
                    <a:pt x="174" y="113"/>
                    <a:pt x="173" y="116"/>
                  </a:cubicBezTo>
                  <a:cubicBezTo>
                    <a:pt x="172" y="119"/>
                    <a:pt x="173" y="122"/>
                    <a:pt x="176" y="124"/>
                  </a:cubicBezTo>
                  <a:cubicBezTo>
                    <a:pt x="314" y="209"/>
                    <a:pt x="314" y="209"/>
                    <a:pt x="314" y="209"/>
                  </a:cubicBezTo>
                  <a:cubicBezTo>
                    <a:pt x="331" y="220"/>
                    <a:pt x="338" y="241"/>
                    <a:pt x="328" y="259"/>
                  </a:cubicBezTo>
                  <a:cubicBezTo>
                    <a:pt x="160" y="596"/>
                    <a:pt x="160" y="596"/>
                    <a:pt x="160" y="596"/>
                  </a:cubicBezTo>
                  <a:cubicBezTo>
                    <a:pt x="119" y="669"/>
                    <a:pt x="119" y="759"/>
                    <a:pt x="160" y="832"/>
                  </a:cubicBezTo>
                  <a:cubicBezTo>
                    <a:pt x="373" y="1203"/>
                    <a:pt x="373" y="1203"/>
                    <a:pt x="373" y="1203"/>
                  </a:cubicBezTo>
                  <a:cubicBezTo>
                    <a:pt x="375" y="1204"/>
                    <a:pt x="377" y="1204"/>
                    <a:pt x="379" y="1203"/>
                  </a:cubicBezTo>
                  <a:cubicBezTo>
                    <a:pt x="379" y="1203"/>
                    <a:pt x="379" y="1203"/>
                    <a:pt x="379" y="1203"/>
                  </a:cubicBezTo>
                  <a:cubicBezTo>
                    <a:pt x="381" y="1204"/>
                    <a:pt x="383" y="1204"/>
                    <a:pt x="386" y="1203"/>
                  </a:cubicBezTo>
                  <a:cubicBezTo>
                    <a:pt x="777" y="523"/>
                    <a:pt x="777" y="523"/>
                    <a:pt x="777" y="523"/>
                  </a:cubicBezTo>
                  <a:cubicBezTo>
                    <a:pt x="784" y="512"/>
                    <a:pt x="797" y="505"/>
                    <a:pt x="810" y="505"/>
                  </a:cubicBezTo>
                  <a:cubicBezTo>
                    <a:pt x="814" y="504"/>
                    <a:pt x="819" y="504"/>
                    <a:pt x="823" y="505"/>
                  </a:cubicBezTo>
                  <a:cubicBezTo>
                    <a:pt x="942" y="551"/>
                    <a:pt x="942" y="551"/>
                    <a:pt x="942" y="551"/>
                  </a:cubicBezTo>
                  <a:cubicBezTo>
                    <a:pt x="942" y="551"/>
                    <a:pt x="942" y="551"/>
                    <a:pt x="942" y="551"/>
                  </a:cubicBezTo>
                  <a:cubicBezTo>
                    <a:pt x="944" y="551"/>
                    <a:pt x="946" y="551"/>
                    <a:pt x="948" y="551"/>
                  </a:cubicBezTo>
                  <a:cubicBezTo>
                    <a:pt x="949" y="548"/>
                    <a:pt x="949" y="545"/>
                    <a:pt x="948" y="542"/>
                  </a:cubicBezTo>
                  <a:cubicBezTo>
                    <a:pt x="740" y="80"/>
                    <a:pt x="740" y="80"/>
                    <a:pt x="740" y="80"/>
                  </a:cubicBezTo>
                  <a:cubicBezTo>
                    <a:pt x="738" y="78"/>
                    <a:pt x="736" y="76"/>
                    <a:pt x="733" y="76"/>
                  </a:cubicBezTo>
                  <a:lnTo>
                    <a:pt x="179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7B0200B-11A8-48B0-AF74-F8E73D587B4B}"/>
              </a:ext>
            </a:extLst>
          </p:cNvPr>
          <p:cNvGrpSpPr/>
          <p:nvPr/>
        </p:nvGrpSpPr>
        <p:grpSpPr>
          <a:xfrm>
            <a:off x="8673607" y="2027721"/>
            <a:ext cx="486969" cy="535109"/>
            <a:chOff x="13285788" y="-3175"/>
            <a:chExt cx="6246813" cy="6864351"/>
          </a:xfrm>
          <a:solidFill>
            <a:schemeClr val="accent1"/>
          </a:solidFill>
        </p:grpSpPr>
        <p:sp>
          <p:nvSpPr>
            <p:cNvPr id="51" name="Freeform 154">
              <a:extLst>
                <a:ext uri="{FF2B5EF4-FFF2-40B4-BE49-F238E27FC236}">
                  <a16:creationId xmlns:a16="http://schemas.microsoft.com/office/drawing/2014/main" id="{6F66D73A-4491-4036-8F64-20AFF19B28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85788" y="-3175"/>
              <a:ext cx="5335588" cy="5335588"/>
            </a:xfrm>
            <a:custGeom>
              <a:avLst/>
              <a:gdLst>
                <a:gd name="T0" fmla="*/ 2026 w 2026"/>
                <a:gd name="T1" fmla="*/ 1013 h 2026"/>
                <a:gd name="T2" fmla="*/ 0 w 2026"/>
                <a:gd name="T3" fmla="*/ 1013 h 2026"/>
                <a:gd name="T4" fmla="*/ 720 w 2026"/>
                <a:gd name="T5" fmla="*/ 1913 h 2026"/>
                <a:gd name="T6" fmla="*/ 586 w 2026"/>
                <a:gd name="T7" fmla="*/ 1826 h 2026"/>
                <a:gd name="T8" fmla="*/ 726 w 2026"/>
                <a:gd name="T9" fmla="*/ 1913 h 2026"/>
                <a:gd name="T10" fmla="*/ 786 w 2026"/>
                <a:gd name="T11" fmla="*/ 1933 h 2026"/>
                <a:gd name="T12" fmla="*/ 766 w 2026"/>
                <a:gd name="T13" fmla="*/ 1846 h 2026"/>
                <a:gd name="T14" fmla="*/ 546 w 2026"/>
                <a:gd name="T15" fmla="*/ 1766 h 2026"/>
                <a:gd name="T16" fmla="*/ 246 w 2026"/>
                <a:gd name="T17" fmla="*/ 1593 h 2026"/>
                <a:gd name="T18" fmla="*/ 333 w 2026"/>
                <a:gd name="T19" fmla="*/ 1366 h 2026"/>
                <a:gd name="T20" fmla="*/ 733 w 2026"/>
                <a:gd name="T21" fmla="*/ 1273 h 2026"/>
                <a:gd name="T22" fmla="*/ 926 w 2026"/>
                <a:gd name="T23" fmla="*/ 1280 h 2026"/>
                <a:gd name="T24" fmla="*/ 1080 w 2026"/>
                <a:gd name="T25" fmla="*/ 1513 h 2026"/>
                <a:gd name="T26" fmla="*/ 1266 w 2026"/>
                <a:gd name="T27" fmla="*/ 1719 h 2026"/>
                <a:gd name="T28" fmla="*/ 1346 w 2026"/>
                <a:gd name="T29" fmla="*/ 1726 h 2026"/>
                <a:gd name="T30" fmla="*/ 1186 w 2026"/>
                <a:gd name="T31" fmla="*/ 1839 h 2026"/>
                <a:gd name="T32" fmla="*/ 1166 w 2026"/>
                <a:gd name="T33" fmla="*/ 1939 h 2026"/>
                <a:gd name="T34" fmla="*/ 786 w 2026"/>
                <a:gd name="T35" fmla="*/ 1933 h 2026"/>
                <a:gd name="T36" fmla="*/ 1886 w 2026"/>
                <a:gd name="T37" fmla="*/ 1373 h 2026"/>
                <a:gd name="T38" fmla="*/ 1693 w 2026"/>
                <a:gd name="T39" fmla="*/ 1260 h 2026"/>
                <a:gd name="T40" fmla="*/ 1599 w 2026"/>
                <a:gd name="T41" fmla="*/ 1166 h 2026"/>
                <a:gd name="T42" fmla="*/ 1479 w 2026"/>
                <a:gd name="T43" fmla="*/ 1233 h 2026"/>
                <a:gd name="T44" fmla="*/ 1066 w 2026"/>
                <a:gd name="T45" fmla="*/ 900 h 2026"/>
                <a:gd name="T46" fmla="*/ 873 w 2026"/>
                <a:gd name="T47" fmla="*/ 966 h 2026"/>
                <a:gd name="T48" fmla="*/ 773 w 2026"/>
                <a:gd name="T49" fmla="*/ 886 h 2026"/>
                <a:gd name="T50" fmla="*/ 493 w 2026"/>
                <a:gd name="T51" fmla="*/ 833 h 2026"/>
                <a:gd name="T52" fmla="*/ 633 w 2026"/>
                <a:gd name="T53" fmla="*/ 740 h 2026"/>
                <a:gd name="T54" fmla="*/ 960 w 2026"/>
                <a:gd name="T55" fmla="*/ 506 h 2026"/>
                <a:gd name="T56" fmla="*/ 1766 w 2026"/>
                <a:gd name="T57" fmla="*/ 440 h 2026"/>
                <a:gd name="T58" fmla="*/ 1886 w 2026"/>
                <a:gd name="T59" fmla="*/ 1373 h 2026"/>
                <a:gd name="T60" fmla="*/ 1699 w 2026"/>
                <a:gd name="T61" fmla="*/ 366 h 2026"/>
                <a:gd name="T62" fmla="*/ 1573 w 2026"/>
                <a:gd name="T63" fmla="*/ 353 h 2026"/>
                <a:gd name="T64" fmla="*/ 593 w 2026"/>
                <a:gd name="T65" fmla="*/ 526 h 2026"/>
                <a:gd name="T66" fmla="*/ 566 w 2026"/>
                <a:gd name="T67" fmla="*/ 720 h 2026"/>
                <a:gd name="T68" fmla="*/ 386 w 2026"/>
                <a:gd name="T69" fmla="*/ 826 h 2026"/>
                <a:gd name="T70" fmla="*/ 586 w 2026"/>
                <a:gd name="T71" fmla="*/ 946 h 2026"/>
                <a:gd name="T72" fmla="*/ 766 w 2026"/>
                <a:gd name="T73" fmla="*/ 953 h 2026"/>
                <a:gd name="T74" fmla="*/ 886 w 2026"/>
                <a:gd name="T75" fmla="*/ 1040 h 2026"/>
                <a:gd name="T76" fmla="*/ 1286 w 2026"/>
                <a:gd name="T77" fmla="*/ 1206 h 2026"/>
                <a:gd name="T78" fmla="*/ 1473 w 2026"/>
                <a:gd name="T79" fmla="*/ 1300 h 2026"/>
                <a:gd name="T80" fmla="*/ 1579 w 2026"/>
                <a:gd name="T81" fmla="*/ 1226 h 2026"/>
                <a:gd name="T82" fmla="*/ 1726 w 2026"/>
                <a:gd name="T83" fmla="*/ 1459 h 2026"/>
                <a:gd name="T84" fmla="*/ 1766 w 2026"/>
                <a:gd name="T85" fmla="*/ 1479 h 2026"/>
                <a:gd name="T86" fmla="*/ 1239 w 2026"/>
                <a:gd name="T87" fmla="*/ 1933 h 2026"/>
                <a:gd name="T88" fmla="*/ 1399 w 2026"/>
                <a:gd name="T89" fmla="*/ 1813 h 2026"/>
                <a:gd name="T90" fmla="*/ 1419 w 2026"/>
                <a:gd name="T91" fmla="*/ 1699 h 2026"/>
                <a:gd name="T92" fmla="*/ 1313 w 2026"/>
                <a:gd name="T93" fmla="*/ 1666 h 2026"/>
                <a:gd name="T94" fmla="*/ 1146 w 2026"/>
                <a:gd name="T95" fmla="*/ 1333 h 2026"/>
                <a:gd name="T96" fmla="*/ 946 w 2026"/>
                <a:gd name="T97" fmla="*/ 1220 h 2026"/>
                <a:gd name="T98" fmla="*/ 766 w 2026"/>
                <a:gd name="T99" fmla="*/ 1213 h 2026"/>
                <a:gd name="T100" fmla="*/ 646 w 2026"/>
                <a:gd name="T101" fmla="*/ 1126 h 2026"/>
                <a:gd name="T102" fmla="*/ 286 w 2026"/>
                <a:gd name="T103" fmla="*/ 1313 h 2026"/>
                <a:gd name="T104" fmla="*/ 193 w 2026"/>
                <a:gd name="T105" fmla="*/ 1426 h 2026"/>
                <a:gd name="T106" fmla="*/ 66 w 2026"/>
                <a:gd name="T107" fmla="*/ 1013 h 2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26" h="2026">
                  <a:moveTo>
                    <a:pt x="1013" y="2026"/>
                  </a:moveTo>
                  <a:cubicBezTo>
                    <a:pt x="1573" y="2026"/>
                    <a:pt x="2026" y="1573"/>
                    <a:pt x="2026" y="1013"/>
                  </a:cubicBezTo>
                  <a:cubicBezTo>
                    <a:pt x="2026" y="453"/>
                    <a:pt x="1573" y="0"/>
                    <a:pt x="1013" y="0"/>
                  </a:cubicBezTo>
                  <a:cubicBezTo>
                    <a:pt x="453" y="0"/>
                    <a:pt x="0" y="453"/>
                    <a:pt x="0" y="1013"/>
                  </a:cubicBezTo>
                  <a:cubicBezTo>
                    <a:pt x="0" y="1573"/>
                    <a:pt x="453" y="2026"/>
                    <a:pt x="1013" y="2026"/>
                  </a:cubicBezTo>
                  <a:close/>
                  <a:moveTo>
                    <a:pt x="720" y="1913"/>
                  </a:moveTo>
                  <a:cubicBezTo>
                    <a:pt x="666" y="1893"/>
                    <a:pt x="613" y="1873"/>
                    <a:pt x="560" y="1846"/>
                  </a:cubicBezTo>
                  <a:cubicBezTo>
                    <a:pt x="586" y="1826"/>
                    <a:pt x="586" y="1826"/>
                    <a:pt x="586" y="1826"/>
                  </a:cubicBezTo>
                  <a:cubicBezTo>
                    <a:pt x="726" y="1893"/>
                    <a:pt x="726" y="1893"/>
                    <a:pt x="726" y="1893"/>
                  </a:cubicBezTo>
                  <a:cubicBezTo>
                    <a:pt x="726" y="1913"/>
                    <a:pt x="726" y="1913"/>
                    <a:pt x="726" y="1913"/>
                  </a:cubicBezTo>
                  <a:lnTo>
                    <a:pt x="720" y="1913"/>
                  </a:lnTo>
                  <a:close/>
                  <a:moveTo>
                    <a:pt x="786" y="1933"/>
                  </a:moveTo>
                  <a:cubicBezTo>
                    <a:pt x="786" y="1873"/>
                    <a:pt x="786" y="1873"/>
                    <a:pt x="786" y="1873"/>
                  </a:cubicBezTo>
                  <a:cubicBezTo>
                    <a:pt x="786" y="1859"/>
                    <a:pt x="780" y="1846"/>
                    <a:pt x="766" y="1846"/>
                  </a:cubicBezTo>
                  <a:cubicBezTo>
                    <a:pt x="586" y="1759"/>
                    <a:pt x="586" y="1759"/>
                    <a:pt x="586" y="1759"/>
                  </a:cubicBezTo>
                  <a:cubicBezTo>
                    <a:pt x="573" y="1753"/>
                    <a:pt x="560" y="1753"/>
                    <a:pt x="546" y="1766"/>
                  </a:cubicBezTo>
                  <a:cubicBezTo>
                    <a:pt x="493" y="1819"/>
                    <a:pt x="493" y="1819"/>
                    <a:pt x="493" y="1819"/>
                  </a:cubicBezTo>
                  <a:cubicBezTo>
                    <a:pt x="400" y="1759"/>
                    <a:pt x="313" y="1679"/>
                    <a:pt x="246" y="1593"/>
                  </a:cubicBezTo>
                  <a:cubicBezTo>
                    <a:pt x="246" y="1453"/>
                    <a:pt x="246" y="1453"/>
                    <a:pt x="246" y="1453"/>
                  </a:cubicBezTo>
                  <a:cubicBezTo>
                    <a:pt x="333" y="1366"/>
                    <a:pt x="333" y="1366"/>
                    <a:pt x="333" y="1366"/>
                  </a:cubicBezTo>
                  <a:cubicBezTo>
                    <a:pt x="660" y="1200"/>
                    <a:pt x="660" y="1200"/>
                    <a:pt x="660" y="1200"/>
                  </a:cubicBezTo>
                  <a:cubicBezTo>
                    <a:pt x="733" y="1273"/>
                    <a:pt x="733" y="1273"/>
                    <a:pt x="733" y="1273"/>
                  </a:cubicBezTo>
                  <a:cubicBezTo>
                    <a:pt x="740" y="1280"/>
                    <a:pt x="746" y="1280"/>
                    <a:pt x="760" y="1280"/>
                  </a:cubicBezTo>
                  <a:cubicBezTo>
                    <a:pt x="926" y="1280"/>
                    <a:pt x="926" y="1280"/>
                    <a:pt x="926" y="1280"/>
                  </a:cubicBezTo>
                  <a:cubicBezTo>
                    <a:pt x="1080" y="1353"/>
                    <a:pt x="1080" y="1353"/>
                    <a:pt x="1080" y="1353"/>
                  </a:cubicBezTo>
                  <a:cubicBezTo>
                    <a:pt x="1080" y="1513"/>
                    <a:pt x="1080" y="1513"/>
                    <a:pt x="1080" y="1513"/>
                  </a:cubicBezTo>
                  <a:cubicBezTo>
                    <a:pt x="1080" y="1519"/>
                    <a:pt x="1086" y="1533"/>
                    <a:pt x="1086" y="1539"/>
                  </a:cubicBezTo>
                  <a:cubicBezTo>
                    <a:pt x="1266" y="1719"/>
                    <a:pt x="1266" y="1719"/>
                    <a:pt x="1266" y="1719"/>
                  </a:cubicBezTo>
                  <a:cubicBezTo>
                    <a:pt x="1273" y="1726"/>
                    <a:pt x="1279" y="1726"/>
                    <a:pt x="1293" y="1726"/>
                  </a:cubicBezTo>
                  <a:cubicBezTo>
                    <a:pt x="1346" y="1726"/>
                    <a:pt x="1346" y="1726"/>
                    <a:pt x="1346" y="1726"/>
                  </a:cubicBezTo>
                  <a:cubicBezTo>
                    <a:pt x="1346" y="1759"/>
                    <a:pt x="1346" y="1759"/>
                    <a:pt x="1346" y="1759"/>
                  </a:cubicBezTo>
                  <a:cubicBezTo>
                    <a:pt x="1186" y="1839"/>
                    <a:pt x="1186" y="1839"/>
                    <a:pt x="1186" y="1839"/>
                  </a:cubicBezTo>
                  <a:cubicBezTo>
                    <a:pt x="1173" y="1846"/>
                    <a:pt x="1166" y="1859"/>
                    <a:pt x="1166" y="1866"/>
                  </a:cubicBezTo>
                  <a:cubicBezTo>
                    <a:pt x="1166" y="1939"/>
                    <a:pt x="1166" y="1939"/>
                    <a:pt x="1166" y="1939"/>
                  </a:cubicBezTo>
                  <a:cubicBezTo>
                    <a:pt x="1113" y="1946"/>
                    <a:pt x="1066" y="1953"/>
                    <a:pt x="1013" y="1953"/>
                  </a:cubicBezTo>
                  <a:cubicBezTo>
                    <a:pt x="933" y="1959"/>
                    <a:pt x="860" y="1946"/>
                    <a:pt x="786" y="1933"/>
                  </a:cubicBezTo>
                  <a:close/>
                  <a:moveTo>
                    <a:pt x="1886" y="1373"/>
                  </a:moveTo>
                  <a:cubicBezTo>
                    <a:pt x="1886" y="1373"/>
                    <a:pt x="1886" y="1373"/>
                    <a:pt x="1886" y="1373"/>
                  </a:cubicBezTo>
                  <a:cubicBezTo>
                    <a:pt x="1766" y="1413"/>
                    <a:pt x="1766" y="1413"/>
                    <a:pt x="1766" y="1413"/>
                  </a:cubicBezTo>
                  <a:cubicBezTo>
                    <a:pt x="1693" y="1260"/>
                    <a:pt x="1693" y="1260"/>
                    <a:pt x="1693" y="1260"/>
                  </a:cubicBezTo>
                  <a:cubicBezTo>
                    <a:pt x="1686" y="1253"/>
                    <a:pt x="1686" y="1253"/>
                    <a:pt x="1686" y="1253"/>
                  </a:cubicBezTo>
                  <a:cubicBezTo>
                    <a:pt x="1599" y="1166"/>
                    <a:pt x="1599" y="1166"/>
                    <a:pt x="1599" y="1166"/>
                  </a:cubicBezTo>
                  <a:cubicBezTo>
                    <a:pt x="1586" y="1153"/>
                    <a:pt x="1566" y="1153"/>
                    <a:pt x="1553" y="1166"/>
                  </a:cubicBezTo>
                  <a:cubicBezTo>
                    <a:pt x="1479" y="1233"/>
                    <a:pt x="1479" y="1233"/>
                    <a:pt x="1479" y="1233"/>
                  </a:cubicBezTo>
                  <a:cubicBezTo>
                    <a:pt x="1326" y="1160"/>
                    <a:pt x="1326" y="1160"/>
                    <a:pt x="1326" y="1160"/>
                  </a:cubicBezTo>
                  <a:cubicBezTo>
                    <a:pt x="1066" y="900"/>
                    <a:pt x="1066" y="900"/>
                    <a:pt x="1066" y="900"/>
                  </a:cubicBezTo>
                  <a:cubicBezTo>
                    <a:pt x="1053" y="886"/>
                    <a:pt x="1040" y="886"/>
                    <a:pt x="1026" y="893"/>
                  </a:cubicBezTo>
                  <a:cubicBezTo>
                    <a:pt x="873" y="966"/>
                    <a:pt x="873" y="966"/>
                    <a:pt x="873" y="966"/>
                  </a:cubicBezTo>
                  <a:cubicBezTo>
                    <a:pt x="800" y="893"/>
                    <a:pt x="800" y="893"/>
                    <a:pt x="800" y="893"/>
                  </a:cubicBezTo>
                  <a:cubicBezTo>
                    <a:pt x="793" y="886"/>
                    <a:pt x="786" y="886"/>
                    <a:pt x="773" y="886"/>
                  </a:cubicBezTo>
                  <a:cubicBezTo>
                    <a:pt x="606" y="886"/>
                    <a:pt x="606" y="886"/>
                    <a:pt x="606" y="886"/>
                  </a:cubicBezTo>
                  <a:cubicBezTo>
                    <a:pt x="493" y="833"/>
                    <a:pt x="493" y="833"/>
                    <a:pt x="493" y="833"/>
                  </a:cubicBezTo>
                  <a:cubicBezTo>
                    <a:pt x="613" y="766"/>
                    <a:pt x="613" y="766"/>
                    <a:pt x="613" y="766"/>
                  </a:cubicBezTo>
                  <a:cubicBezTo>
                    <a:pt x="626" y="760"/>
                    <a:pt x="633" y="746"/>
                    <a:pt x="633" y="740"/>
                  </a:cubicBezTo>
                  <a:cubicBezTo>
                    <a:pt x="633" y="586"/>
                    <a:pt x="633" y="586"/>
                    <a:pt x="633" y="586"/>
                  </a:cubicBezTo>
                  <a:cubicBezTo>
                    <a:pt x="960" y="506"/>
                    <a:pt x="960" y="506"/>
                    <a:pt x="960" y="506"/>
                  </a:cubicBezTo>
                  <a:cubicBezTo>
                    <a:pt x="1579" y="420"/>
                    <a:pt x="1579" y="420"/>
                    <a:pt x="1579" y="420"/>
                  </a:cubicBezTo>
                  <a:cubicBezTo>
                    <a:pt x="1766" y="440"/>
                    <a:pt x="1766" y="440"/>
                    <a:pt x="1766" y="440"/>
                  </a:cubicBezTo>
                  <a:cubicBezTo>
                    <a:pt x="1886" y="600"/>
                    <a:pt x="1959" y="800"/>
                    <a:pt x="1959" y="1013"/>
                  </a:cubicBezTo>
                  <a:cubicBezTo>
                    <a:pt x="1959" y="1140"/>
                    <a:pt x="1933" y="1260"/>
                    <a:pt x="1886" y="1373"/>
                  </a:cubicBezTo>
                  <a:close/>
                  <a:moveTo>
                    <a:pt x="1013" y="67"/>
                  </a:moveTo>
                  <a:cubicBezTo>
                    <a:pt x="1286" y="67"/>
                    <a:pt x="1526" y="180"/>
                    <a:pt x="1699" y="366"/>
                  </a:cubicBezTo>
                  <a:cubicBezTo>
                    <a:pt x="1579" y="353"/>
                    <a:pt x="1579" y="353"/>
                    <a:pt x="1579" y="353"/>
                  </a:cubicBezTo>
                  <a:cubicBezTo>
                    <a:pt x="1573" y="353"/>
                    <a:pt x="1573" y="353"/>
                    <a:pt x="1573" y="353"/>
                  </a:cubicBezTo>
                  <a:cubicBezTo>
                    <a:pt x="946" y="440"/>
                    <a:pt x="946" y="440"/>
                    <a:pt x="946" y="440"/>
                  </a:cubicBezTo>
                  <a:cubicBezTo>
                    <a:pt x="593" y="526"/>
                    <a:pt x="593" y="526"/>
                    <a:pt x="593" y="526"/>
                  </a:cubicBezTo>
                  <a:cubicBezTo>
                    <a:pt x="580" y="533"/>
                    <a:pt x="566" y="546"/>
                    <a:pt x="566" y="560"/>
                  </a:cubicBezTo>
                  <a:cubicBezTo>
                    <a:pt x="566" y="720"/>
                    <a:pt x="566" y="720"/>
                    <a:pt x="566" y="720"/>
                  </a:cubicBezTo>
                  <a:cubicBezTo>
                    <a:pt x="406" y="800"/>
                    <a:pt x="406" y="800"/>
                    <a:pt x="406" y="800"/>
                  </a:cubicBezTo>
                  <a:cubicBezTo>
                    <a:pt x="400" y="806"/>
                    <a:pt x="386" y="813"/>
                    <a:pt x="386" y="826"/>
                  </a:cubicBezTo>
                  <a:cubicBezTo>
                    <a:pt x="386" y="840"/>
                    <a:pt x="393" y="853"/>
                    <a:pt x="406" y="853"/>
                  </a:cubicBezTo>
                  <a:cubicBezTo>
                    <a:pt x="586" y="946"/>
                    <a:pt x="586" y="946"/>
                    <a:pt x="586" y="946"/>
                  </a:cubicBezTo>
                  <a:cubicBezTo>
                    <a:pt x="593" y="946"/>
                    <a:pt x="593" y="953"/>
                    <a:pt x="600" y="953"/>
                  </a:cubicBezTo>
                  <a:cubicBezTo>
                    <a:pt x="766" y="953"/>
                    <a:pt x="766" y="953"/>
                    <a:pt x="766" y="953"/>
                  </a:cubicBezTo>
                  <a:cubicBezTo>
                    <a:pt x="846" y="1033"/>
                    <a:pt x="846" y="1033"/>
                    <a:pt x="846" y="1033"/>
                  </a:cubicBezTo>
                  <a:cubicBezTo>
                    <a:pt x="860" y="1046"/>
                    <a:pt x="873" y="1046"/>
                    <a:pt x="886" y="1040"/>
                  </a:cubicBezTo>
                  <a:cubicBezTo>
                    <a:pt x="1040" y="960"/>
                    <a:pt x="1040" y="960"/>
                    <a:pt x="1040" y="960"/>
                  </a:cubicBezTo>
                  <a:cubicBezTo>
                    <a:pt x="1286" y="1206"/>
                    <a:pt x="1286" y="1206"/>
                    <a:pt x="1286" y="1206"/>
                  </a:cubicBezTo>
                  <a:cubicBezTo>
                    <a:pt x="1293" y="1213"/>
                    <a:pt x="1293" y="1213"/>
                    <a:pt x="1293" y="1213"/>
                  </a:cubicBezTo>
                  <a:cubicBezTo>
                    <a:pt x="1473" y="1300"/>
                    <a:pt x="1473" y="1300"/>
                    <a:pt x="1473" y="1300"/>
                  </a:cubicBezTo>
                  <a:cubicBezTo>
                    <a:pt x="1486" y="1306"/>
                    <a:pt x="1499" y="1306"/>
                    <a:pt x="1513" y="1293"/>
                  </a:cubicBezTo>
                  <a:cubicBezTo>
                    <a:pt x="1579" y="1226"/>
                    <a:pt x="1579" y="1226"/>
                    <a:pt x="1579" y="1226"/>
                  </a:cubicBezTo>
                  <a:cubicBezTo>
                    <a:pt x="1639" y="1286"/>
                    <a:pt x="1639" y="1286"/>
                    <a:pt x="1639" y="1286"/>
                  </a:cubicBezTo>
                  <a:cubicBezTo>
                    <a:pt x="1726" y="1459"/>
                    <a:pt x="1726" y="1459"/>
                    <a:pt x="1726" y="1459"/>
                  </a:cubicBezTo>
                  <a:cubicBezTo>
                    <a:pt x="1733" y="1473"/>
                    <a:pt x="1746" y="1479"/>
                    <a:pt x="1753" y="1479"/>
                  </a:cubicBezTo>
                  <a:cubicBezTo>
                    <a:pt x="1759" y="1479"/>
                    <a:pt x="1759" y="1479"/>
                    <a:pt x="1766" y="1479"/>
                  </a:cubicBezTo>
                  <a:cubicBezTo>
                    <a:pt x="1853" y="1453"/>
                    <a:pt x="1853" y="1453"/>
                    <a:pt x="1853" y="1453"/>
                  </a:cubicBezTo>
                  <a:cubicBezTo>
                    <a:pt x="1726" y="1693"/>
                    <a:pt x="1506" y="1866"/>
                    <a:pt x="1239" y="1933"/>
                  </a:cubicBezTo>
                  <a:cubicBezTo>
                    <a:pt x="1239" y="1893"/>
                    <a:pt x="1239" y="1893"/>
                    <a:pt x="1239" y="1893"/>
                  </a:cubicBezTo>
                  <a:cubicBezTo>
                    <a:pt x="1399" y="1813"/>
                    <a:pt x="1399" y="1813"/>
                    <a:pt x="1399" y="1813"/>
                  </a:cubicBezTo>
                  <a:cubicBezTo>
                    <a:pt x="1413" y="1806"/>
                    <a:pt x="1419" y="1793"/>
                    <a:pt x="1419" y="1786"/>
                  </a:cubicBezTo>
                  <a:cubicBezTo>
                    <a:pt x="1419" y="1699"/>
                    <a:pt x="1419" y="1699"/>
                    <a:pt x="1419" y="1699"/>
                  </a:cubicBezTo>
                  <a:cubicBezTo>
                    <a:pt x="1419" y="1679"/>
                    <a:pt x="1406" y="1666"/>
                    <a:pt x="1386" y="1666"/>
                  </a:cubicBezTo>
                  <a:cubicBezTo>
                    <a:pt x="1313" y="1666"/>
                    <a:pt x="1313" y="1666"/>
                    <a:pt x="1313" y="1666"/>
                  </a:cubicBezTo>
                  <a:cubicBezTo>
                    <a:pt x="1146" y="1499"/>
                    <a:pt x="1146" y="1499"/>
                    <a:pt x="1146" y="1499"/>
                  </a:cubicBezTo>
                  <a:cubicBezTo>
                    <a:pt x="1146" y="1333"/>
                    <a:pt x="1146" y="1333"/>
                    <a:pt x="1146" y="1333"/>
                  </a:cubicBezTo>
                  <a:cubicBezTo>
                    <a:pt x="1146" y="1320"/>
                    <a:pt x="1139" y="1306"/>
                    <a:pt x="1126" y="1306"/>
                  </a:cubicBezTo>
                  <a:cubicBezTo>
                    <a:pt x="946" y="1220"/>
                    <a:pt x="946" y="1220"/>
                    <a:pt x="946" y="1220"/>
                  </a:cubicBezTo>
                  <a:cubicBezTo>
                    <a:pt x="940" y="1220"/>
                    <a:pt x="940" y="1213"/>
                    <a:pt x="933" y="1213"/>
                  </a:cubicBezTo>
                  <a:cubicBezTo>
                    <a:pt x="766" y="1213"/>
                    <a:pt x="766" y="1213"/>
                    <a:pt x="766" y="1213"/>
                  </a:cubicBezTo>
                  <a:cubicBezTo>
                    <a:pt x="686" y="1133"/>
                    <a:pt x="686" y="1133"/>
                    <a:pt x="686" y="1133"/>
                  </a:cubicBezTo>
                  <a:cubicBezTo>
                    <a:pt x="673" y="1120"/>
                    <a:pt x="660" y="1120"/>
                    <a:pt x="646" y="1126"/>
                  </a:cubicBezTo>
                  <a:cubicBezTo>
                    <a:pt x="293" y="1306"/>
                    <a:pt x="293" y="1306"/>
                    <a:pt x="293" y="1306"/>
                  </a:cubicBezTo>
                  <a:cubicBezTo>
                    <a:pt x="286" y="1313"/>
                    <a:pt x="286" y="1313"/>
                    <a:pt x="286" y="1313"/>
                  </a:cubicBezTo>
                  <a:cubicBezTo>
                    <a:pt x="200" y="1400"/>
                    <a:pt x="200" y="1400"/>
                    <a:pt x="200" y="1400"/>
                  </a:cubicBezTo>
                  <a:cubicBezTo>
                    <a:pt x="193" y="1406"/>
                    <a:pt x="193" y="1413"/>
                    <a:pt x="193" y="1426"/>
                  </a:cubicBezTo>
                  <a:cubicBezTo>
                    <a:pt x="193" y="1479"/>
                    <a:pt x="193" y="1479"/>
                    <a:pt x="193" y="1479"/>
                  </a:cubicBezTo>
                  <a:cubicBezTo>
                    <a:pt x="113" y="1340"/>
                    <a:pt x="66" y="1180"/>
                    <a:pt x="66" y="1013"/>
                  </a:cubicBezTo>
                  <a:cubicBezTo>
                    <a:pt x="66" y="493"/>
                    <a:pt x="493" y="67"/>
                    <a:pt x="1013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55">
              <a:extLst>
                <a:ext uri="{FF2B5EF4-FFF2-40B4-BE49-F238E27FC236}">
                  <a16:creationId xmlns:a16="http://schemas.microsoft.com/office/drawing/2014/main" id="{09DAA91C-8F0A-4381-A052-3E65C4628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95338" y="207963"/>
              <a:ext cx="6037263" cy="6653213"/>
            </a:xfrm>
            <a:custGeom>
              <a:avLst/>
              <a:gdLst>
                <a:gd name="T0" fmla="*/ 1813 w 2292"/>
                <a:gd name="T1" fmla="*/ 1813 h 2526"/>
                <a:gd name="T2" fmla="*/ 1826 w 2292"/>
                <a:gd name="T3" fmla="*/ 87 h 2526"/>
                <a:gd name="T4" fmla="*/ 1853 w 2292"/>
                <a:gd name="T5" fmla="*/ 60 h 2526"/>
                <a:gd name="T6" fmla="*/ 1853 w 2292"/>
                <a:gd name="T7" fmla="*/ 13 h 2526"/>
                <a:gd name="T8" fmla="*/ 1806 w 2292"/>
                <a:gd name="T9" fmla="*/ 13 h 2526"/>
                <a:gd name="T10" fmla="*/ 1806 w 2292"/>
                <a:gd name="T11" fmla="*/ 13 h 2526"/>
                <a:gd name="T12" fmla="*/ 1699 w 2292"/>
                <a:gd name="T13" fmla="*/ 120 h 2526"/>
                <a:gd name="T14" fmla="*/ 1699 w 2292"/>
                <a:gd name="T15" fmla="*/ 167 h 2526"/>
                <a:gd name="T16" fmla="*/ 1746 w 2292"/>
                <a:gd name="T17" fmla="*/ 167 h 2526"/>
                <a:gd name="T18" fmla="*/ 1746 w 2292"/>
                <a:gd name="T19" fmla="*/ 167 h 2526"/>
                <a:gd name="T20" fmla="*/ 1779 w 2292"/>
                <a:gd name="T21" fmla="*/ 133 h 2526"/>
                <a:gd name="T22" fmla="*/ 1759 w 2292"/>
                <a:gd name="T23" fmla="*/ 1779 h 2526"/>
                <a:gd name="T24" fmla="*/ 133 w 2292"/>
                <a:gd name="T25" fmla="*/ 1779 h 2526"/>
                <a:gd name="T26" fmla="*/ 166 w 2292"/>
                <a:gd name="T27" fmla="*/ 1746 h 2526"/>
                <a:gd name="T28" fmla="*/ 166 w 2292"/>
                <a:gd name="T29" fmla="*/ 1699 h 2526"/>
                <a:gd name="T30" fmla="*/ 120 w 2292"/>
                <a:gd name="T31" fmla="*/ 1699 h 2526"/>
                <a:gd name="T32" fmla="*/ 13 w 2292"/>
                <a:gd name="T33" fmla="*/ 1806 h 2526"/>
                <a:gd name="T34" fmla="*/ 13 w 2292"/>
                <a:gd name="T35" fmla="*/ 1853 h 2526"/>
                <a:gd name="T36" fmla="*/ 60 w 2292"/>
                <a:gd name="T37" fmla="*/ 1853 h 2526"/>
                <a:gd name="T38" fmla="*/ 60 w 2292"/>
                <a:gd name="T39" fmla="*/ 1853 h 2526"/>
                <a:gd name="T40" fmla="*/ 86 w 2292"/>
                <a:gd name="T41" fmla="*/ 1826 h 2526"/>
                <a:gd name="T42" fmla="*/ 900 w 2292"/>
                <a:gd name="T43" fmla="*/ 2173 h 2526"/>
                <a:gd name="T44" fmla="*/ 900 w 2292"/>
                <a:gd name="T45" fmla="*/ 2459 h 2526"/>
                <a:gd name="T46" fmla="*/ 713 w 2292"/>
                <a:gd name="T47" fmla="*/ 2459 h 2526"/>
                <a:gd name="T48" fmla="*/ 680 w 2292"/>
                <a:gd name="T49" fmla="*/ 2493 h 2526"/>
                <a:gd name="T50" fmla="*/ 713 w 2292"/>
                <a:gd name="T51" fmla="*/ 2526 h 2526"/>
                <a:gd name="T52" fmla="*/ 1146 w 2292"/>
                <a:gd name="T53" fmla="*/ 2526 h 2526"/>
                <a:gd name="T54" fmla="*/ 1179 w 2292"/>
                <a:gd name="T55" fmla="*/ 2493 h 2526"/>
                <a:gd name="T56" fmla="*/ 1146 w 2292"/>
                <a:gd name="T57" fmla="*/ 2459 h 2526"/>
                <a:gd name="T58" fmla="*/ 960 w 2292"/>
                <a:gd name="T59" fmla="*/ 2459 h 2526"/>
                <a:gd name="T60" fmla="*/ 960 w 2292"/>
                <a:gd name="T61" fmla="*/ 2173 h 2526"/>
                <a:gd name="T62" fmla="*/ 1813 w 2292"/>
                <a:gd name="T63" fmla="*/ 1813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92" h="2526">
                  <a:moveTo>
                    <a:pt x="1813" y="1813"/>
                  </a:moveTo>
                  <a:cubicBezTo>
                    <a:pt x="2286" y="1333"/>
                    <a:pt x="2292" y="566"/>
                    <a:pt x="1826" y="87"/>
                  </a:cubicBezTo>
                  <a:cubicBezTo>
                    <a:pt x="1853" y="60"/>
                    <a:pt x="1853" y="60"/>
                    <a:pt x="1853" y="60"/>
                  </a:cubicBezTo>
                  <a:cubicBezTo>
                    <a:pt x="1866" y="47"/>
                    <a:pt x="1866" y="27"/>
                    <a:pt x="1853" y="13"/>
                  </a:cubicBezTo>
                  <a:cubicBezTo>
                    <a:pt x="1839" y="0"/>
                    <a:pt x="1819" y="0"/>
                    <a:pt x="1806" y="13"/>
                  </a:cubicBezTo>
                  <a:cubicBezTo>
                    <a:pt x="1806" y="13"/>
                    <a:pt x="1806" y="13"/>
                    <a:pt x="1806" y="13"/>
                  </a:cubicBezTo>
                  <a:cubicBezTo>
                    <a:pt x="1699" y="120"/>
                    <a:pt x="1699" y="120"/>
                    <a:pt x="1699" y="120"/>
                  </a:cubicBezTo>
                  <a:cubicBezTo>
                    <a:pt x="1686" y="133"/>
                    <a:pt x="1686" y="153"/>
                    <a:pt x="1699" y="167"/>
                  </a:cubicBezTo>
                  <a:cubicBezTo>
                    <a:pt x="1713" y="180"/>
                    <a:pt x="1733" y="180"/>
                    <a:pt x="1746" y="167"/>
                  </a:cubicBezTo>
                  <a:cubicBezTo>
                    <a:pt x="1746" y="167"/>
                    <a:pt x="1746" y="167"/>
                    <a:pt x="1746" y="167"/>
                  </a:cubicBezTo>
                  <a:cubicBezTo>
                    <a:pt x="1779" y="133"/>
                    <a:pt x="1779" y="133"/>
                    <a:pt x="1779" y="133"/>
                  </a:cubicBezTo>
                  <a:cubicBezTo>
                    <a:pt x="2226" y="593"/>
                    <a:pt x="2219" y="1333"/>
                    <a:pt x="1759" y="1779"/>
                  </a:cubicBezTo>
                  <a:cubicBezTo>
                    <a:pt x="1306" y="2219"/>
                    <a:pt x="586" y="2219"/>
                    <a:pt x="133" y="1779"/>
                  </a:cubicBezTo>
                  <a:cubicBezTo>
                    <a:pt x="166" y="1746"/>
                    <a:pt x="166" y="1746"/>
                    <a:pt x="166" y="1746"/>
                  </a:cubicBezTo>
                  <a:cubicBezTo>
                    <a:pt x="180" y="1733"/>
                    <a:pt x="180" y="1713"/>
                    <a:pt x="166" y="1699"/>
                  </a:cubicBezTo>
                  <a:cubicBezTo>
                    <a:pt x="153" y="1686"/>
                    <a:pt x="133" y="1686"/>
                    <a:pt x="120" y="1699"/>
                  </a:cubicBezTo>
                  <a:cubicBezTo>
                    <a:pt x="13" y="1806"/>
                    <a:pt x="13" y="1806"/>
                    <a:pt x="13" y="1806"/>
                  </a:cubicBezTo>
                  <a:cubicBezTo>
                    <a:pt x="0" y="1819"/>
                    <a:pt x="0" y="1839"/>
                    <a:pt x="13" y="1853"/>
                  </a:cubicBezTo>
                  <a:cubicBezTo>
                    <a:pt x="26" y="1866"/>
                    <a:pt x="46" y="1866"/>
                    <a:pt x="60" y="1853"/>
                  </a:cubicBezTo>
                  <a:cubicBezTo>
                    <a:pt x="60" y="1853"/>
                    <a:pt x="60" y="1853"/>
                    <a:pt x="60" y="1853"/>
                  </a:cubicBezTo>
                  <a:cubicBezTo>
                    <a:pt x="86" y="1826"/>
                    <a:pt x="86" y="1826"/>
                    <a:pt x="86" y="1826"/>
                  </a:cubicBezTo>
                  <a:cubicBezTo>
                    <a:pt x="306" y="2039"/>
                    <a:pt x="593" y="2159"/>
                    <a:pt x="900" y="2173"/>
                  </a:cubicBezTo>
                  <a:cubicBezTo>
                    <a:pt x="900" y="2459"/>
                    <a:pt x="900" y="2459"/>
                    <a:pt x="900" y="2459"/>
                  </a:cubicBezTo>
                  <a:cubicBezTo>
                    <a:pt x="713" y="2459"/>
                    <a:pt x="713" y="2459"/>
                    <a:pt x="713" y="2459"/>
                  </a:cubicBezTo>
                  <a:cubicBezTo>
                    <a:pt x="693" y="2459"/>
                    <a:pt x="680" y="2473"/>
                    <a:pt x="680" y="2493"/>
                  </a:cubicBezTo>
                  <a:cubicBezTo>
                    <a:pt x="680" y="2513"/>
                    <a:pt x="693" y="2526"/>
                    <a:pt x="713" y="2526"/>
                  </a:cubicBezTo>
                  <a:cubicBezTo>
                    <a:pt x="1146" y="2526"/>
                    <a:pt x="1146" y="2526"/>
                    <a:pt x="1146" y="2526"/>
                  </a:cubicBezTo>
                  <a:cubicBezTo>
                    <a:pt x="1166" y="2526"/>
                    <a:pt x="1179" y="2513"/>
                    <a:pt x="1179" y="2493"/>
                  </a:cubicBezTo>
                  <a:cubicBezTo>
                    <a:pt x="1179" y="2473"/>
                    <a:pt x="1166" y="2459"/>
                    <a:pt x="1146" y="2459"/>
                  </a:cubicBezTo>
                  <a:cubicBezTo>
                    <a:pt x="960" y="2459"/>
                    <a:pt x="960" y="2459"/>
                    <a:pt x="960" y="2459"/>
                  </a:cubicBezTo>
                  <a:cubicBezTo>
                    <a:pt x="960" y="2173"/>
                    <a:pt x="960" y="2173"/>
                    <a:pt x="960" y="2173"/>
                  </a:cubicBezTo>
                  <a:cubicBezTo>
                    <a:pt x="1286" y="2166"/>
                    <a:pt x="1586" y="2039"/>
                    <a:pt x="1813" y="18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C843C9E-F24D-48C1-8969-0A8F9FE46B92}"/>
              </a:ext>
            </a:extLst>
          </p:cNvPr>
          <p:cNvGrpSpPr/>
          <p:nvPr/>
        </p:nvGrpSpPr>
        <p:grpSpPr>
          <a:xfrm>
            <a:off x="10400828" y="2036195"/>
            <a:ext cx="795045" cy="518161"/>
            <a:chOff x="4132263" y="-785813"/>
            <a:chExt cx="10598150" cy="6907213"/>
          </a:xfrm>
          <a:solidFill>
            <a:schemeClr val="accent1"/>
          </a:solidFill>
        </p:grpSpPr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074E588F-1E18-4984-BB38-3C5FEBDC0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9938" y="1290638"/>
              <a:ext cx="166688" cy="0"/>
            </a:xfrm>
            <a:custGeom>
              <a:avLst/>
              <a:gdLst>
                <a:gd name="T0" fmla="*/ 105 w 105"/>
                <a:gd name="T1" fmla="*/ 49 w 105"/>
                <a:gd name="T2" fmla="*/ 0 w 105"/>
                <a:gd name="T3" fmla="*/ 52 w 105"/>
                <a:gd name="T4" fmla="*/ 105 w 10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5">
                  <a:moveTo>
                    <a:pt x="105" y="0"/>
                  </a:moveTo>
                  <a:lnTo>
                    <a:pt x="49" y="0"/>
                  </a:lnTo>
                  <a:lnTo>
                    <a:pt x="0" y="0"/>
                  </a:lnTo>
                  <a:lnTo>
                    <a:pt x="52" y="0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0">
              <a:extLst>
                <a:ext uri="{FF2B5EF4-FFF2-40B4-BE49-F238E27FC236}">
                  <a16:creationId xmlns:a16="http://schemas.microsoft.com/office/drawing/2014/main" id="{FBB203F9-83DA-40C4-9514-37010AF5E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4551" y="1046163"/>
              <a:ext cx="49213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C45A86B9-92C8-4B77-ADE9-3896042FF8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2263" y="-785813"/>
              <a:ext cx="10598150" cy="6907213"/>
            </a:xfrm>
            <a:custGeom>
              <a:avLst/>
              <a:gdLst>
                <a:gd name="T0" fmla="*/ 3650 w 4156"/>
                <a:gd name="T1" fmla="*/ 1268 h 2707"/>
                <a:gd name="T2" fmla="*/ 3618 w 4156"/>
                <a:gd name="T3" fmla="*/ 1209 h 2707"/>
                <a:gd name="T4" fmla="*/ 3620 w 4156"/>
                <a:gd name="T5" fmla="*/ 1204 h 2707"/>
                <a:gd name="T6" fmla="*/ 3649 w 4156"/>
                <a:gd name="T7" fmla="*/ 971 h 2707"/>
                <a:gd name="T8" fmla="*/ 2672 w 4156"/>
                <a:gd name="T9" fmla="*/ 17 h 2707"/>
                <a:gd name="T10" fmla="*/ 1766 w 4156"/>
                <a:gd name="T11" fmla="*/ 681 h 2707"/>
                <a:gd name="T12" fmla="*/ 1718 w 4156"/>
                <a:gd name="T13" fmla="*/ 715 h 2707"/>
                <a:gd name="T14" fmla="*/ 1699 w 4156"/>
                <a:gd name="T15" fmla="*/ 715 h 2707"/>
                <a:gd name="T16" fmla="*/ 1670 w 4156"/>
                <a:gd name="T17" fmla="*/ 715 h 2707"/>
                <a:gd name="T18" fmla="*/ 972 w 4156"/>
                <a:gd name="T19" fmla="*/ 1220 h 2707"/>
                <a:gd name="T20" fmla="*/ 934 w 4156"/>
                <a:gd name="T21" fmla="*/ 1249 h 2707"/>
                <a:gd name="T22" fmla="*/ 922 w 4156"/>
                <a:gd name="T23" fmla="*/ 1249 h 2707"/>
                <a:gd name="T24" fmla="*/ 778 w 4156"/>
                <a:gd name="T25" fmla="*/ 1234 h 2707"/>
                <a:gd name="T26" fmla="*/ 15 w 4156"/>
                <a:gd name="T27" fmla="*/ 1944 h 2707"/>
                <a:gd name="T28" fmla="*/ 725 w 4156"/>
                <a:gd name="T29" fmla="*/ 2707 h 2707"/>
                <a:gd name="T30" fmla="*/ 778 w 4156"/>
                <a:gd name="T31" fmla="*/ 2707 h 2707"/>
                <a:gd name="T32" fmla="*/ 3420 w 4156"/>
                <a:gd name="T33" fmla="*/ 2707 h 2707"/>
                <a:gd name="T34" fmla="*/ 4156 w 4156"/>
                <a:gd name="T35" fmla="*/ 1971 h 2707"/>
                <a:gd name="T36" fmla="*/ 3650 w 4156"/>
                <a:gd name="T37" fmla="*/ 1268 h 2707"/>
                <a:gd name="T38" fmla="*/ 3420 w 4156"/>
                <a:gd name="T39" fmla="*/ 2614 h 2707"/>
                <a:gd name="T40" fmla="*/ 778 w 4156"/>
                <a:gd name="T41" fmla="*/ 2614 h 2707"/>
                <a:gd name="T42" fmla="*/ 182 w 4156"/>
                <a:gd name="T43" fmla="*/ 1933 h 2707"/>
                <a:gd name="T44" fmla="*/ 863 w 4156"/>
                <a:gd name="T45" fmla="*/ 1337 h 2707"/>
                <a:gd name="T46" fmla="*/ 910 w 4156"/>
                <a:gd name="T47" fmla="*/ 1341 h 2707"/>
                <a:gd name="T48" fmla="*/ 946 w 4156"/>
                <a:gd name="T49" fmla="*/ 1341 h 2707"/>
                <a:gd name="T50" fmla="*/ 1062 w 4156"/>
                <a:gd name="T51" fmla="*/ 1260 h 2707"/>
                <a:gd name="T52" fmla="*/ 1674 w 4156"/>
                <a:gd name="T53" fmla="*/ 807 h 2707"/>
                <a:gd name="T54" fmla="*/ 1704 w 4156"/>
                <a:gd name="T55" fmla="*/ 807 h 2707"/>
                <a:gd name="T56" fmla="*/ 1738 w 4156"/>
                <a:gd name="T57" fmla="*/ 807 h 2707"/>
                <a:gd name="T58" fmla="*/ 1859 w 4156"/>
                <a:gd name="T59" fmla="*/ 717 h 2707"/>
                <a:gd name="T60" fmla="*/ 1860 w 4156"/>
                <a:gd name="T61" fmla="*/ 710 h 2707"/>
                <a:gd name="T62" fmla="*/ 1860 w 4156"/>
                <a:gd name="T63" fmla="*/ 701 h 2707"/>
                <a:gd name="T64" fmla="*/ 2959 w 4156"/>
                <a:gd name="T65" fmla="*/ 151 h 2707"/>
                <a:gd name="T66" fmla="*/ 3554 w 4156"/>
                <a:gd name="T67" fmla="*/ 973 h 2707"/>
                <a:gd name="T68" fmla="*/ 3517 w 4156"/>
                <a:gd name="T69" fmla="*/ 1217 h 2707"/>
                <a:gd name="T70" fmla="*/ 3522 w 4156"/>
                <a:gd name="T71" fmla="*/ 1302 h 2707"/>
                <a:gd name="T72" fmla="*/ 3601 w 4156"/>
                <a:gd name="T73" fmla="*/ 1354 h 2707"/>
                <a:gd name="T74" fmla="*/ 4063 w 4156"/>
                <a:gd name="T75" fmla="*/ 2132 h 2707"/>
                <a:gd name="T76" fmla="*/ 3420 w 4156"/>
                <a:gd name="T77" fmla="*/ 2614 h 2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56" h="2707">
                  <a:moveTo>
                    <a:pt x="3650" y="1268"/>
                  </a:moveTo>
                  <a:cubicBezTo>
                    <a:pt x="3625" y="1260"/>
                    <a:pt x="3611" y="1234"/>
                    <a:pt x="3618" y="1209"/>
                  </a:cubicBezTo>
                  <a:cubicBezTo>
                    <a:pt x="3619" y="1207"/>
                    <a:pt x="3620" y="1206"/>
                    <a:pt x="3620" y="1204"/>
                  </a:cubicBezTo>
                  <a:cubicBezTo>
                    <a:pt x="3641" y="1128"/>
                    <a:pt x="3650" y="1050"/>
                    <a:pt x="3649" y="971"/>
                  </a:cubicBezTo>
                  <a:cubicBezTo>
                    <a:pt x="3643" y="437"/>
                    <a:pt x="3205" y="10"/>
                    <a:pt x="2672" y="17"/>
                  </a:cubicBezTo>
                  <a:cubicBezTo>
                    <a:pt x="2259" y="22"/>
                    <a:pt x="1895" y="289"/>
                    <a:pt x="1766" y="681"/>
                  </a:cubicBezTo>
                  <a:cubicBezTo>
                    <a:pt x="1760" y="702"/>
                    <a:pt x="1740" y="716"/>
                    <a:pt x="1718" y="715"/>
                  </a:cubicBezTo>
                  <a:cubicBezTo>
                    <a:pt x="1699" y="715"/>
                    <a:pt x="1699" y="715"/>
                    <a:pt x="1699" y="715"/>
                  </a:cubicBezTo>
                  <a:cubicBezTo>
                    <a:pt x="1670" y="715"/>
                    <a:pt x="1670" y="715"/>
                    <a:pt x="1670" y="715"/>
                  </a:cubicBezTo>
                  <a:cubicBezTo>
                    <a:pt x="1354" y="718"/>
                    <a:pt x="1074" y="921"/>
                    <a:pt x="972" y="1220"/>
                  </a:cubicBezTo>
                  <a:cubicBezTo>
                    <a:pt x="967" y="1237"/>
                    <a:pt x="952" y="1249"/>
                    <a:pt x="934" y="1249"/>
                  </a:cubicBezTo>
                  <a:cubicBezTo>
                    <a:pt x="922" y="1249"/>
                    <a:pt x="922" y="1249"/>
                    <a:pt x="922" y="1249"/>
                  </a:cubicBezTo>
                  <a:cubicBezTo>
                    <a:pt x="874" y="1239"/>
                    <a:pt x="826" y="1234"/>
                    <a:pt x="778" y="1234"/>
                  </a:cubicBezTo>
                  <a:cubicBezTo>
                    <a:pt x="371" y="1220"/>
                    <a:pt x="30" y="1537"/>
                    <a:pt x="15" y="1944"/>
                  </a:cubicBezTo>
                  <a:cubicBezTo>
                    <a:pt x="0" y="2350"/>
                    <a:pt x="318" y="2692"/>
                    <a:pt x="725" y="2707"/>
                  </a:cubicBezTo>
                  <a:cubicBezTo>
                    <a:pt x="742" y="2707"/>
                    <a:pt x="760" y="2707"/>
                    <a:pt x="778" y="2707"/>
                  </a:cubicBezTo>
                  <a:cubicBezTo>
                    <a:pt x="3420" y="2707"/>
                    <a:pt x="3420" y="2707"/>
                    <a:pt x="3420" y="2707"/>
                  </a:cubicBezTo>
                  <a:cubicBezTo>
                    <a:pt x="3826" y="2706"/>
                    <a:pt x="4155" y="2377"/>
                    <a:pt x="4156" y="1971"/>
                  </a:cubicBezTo>
                  <a:cubicBezTo>
                    <a:pt x="4155" y="1653"/>
                    <a:pt x="3952" y="1370"/>
                    <a:pt x="3650" y="1268"/>
                  </a:cubicBezTo>
                  <a:close/>
                  <a:moveTo>
                    <a:pt x="3420" y="2614"/>
                  </a:moveTo>
                  <a:cubicBezTo>
                    <a:pt x="778" y="2614"/>
                    <a:pt x="778" y="2614"/>
                    <a:pt x="778" y="2614"/>
                  </a:cubicBezTo>
                  <a:cubicBezTo>
                    <a:pt x="425" y="2590"/>
                    <a:pt x="158" y="2285"/>
                    <a:pt x="182" y="1933"/>
                  </a:cubicBezTo>
                  <a:cubicBezTo>
                    <a:pt x="205" y="1580"/>
                    <a:pt x="510" y="1313"/>
                    <a:pt x="863" y="1337"/>
                  </a:cubicBezTo>
                  <a:cubicBezTo>
                    <a:pt x="879" y="1338"/>
                    <a:pt x="895" y="1339"/>
                    <a:pt x="910" y="1341"/>
                  </a:cubicBezTo>
                  <a:cubicBezTo>
                    <a:pt x="922" y="1343"/>
                    <a:pt x="934" y="1343"/>
                    <a:pt x="946" y="1341"/>
                  </a:cubicBezTo>
                  <a:cubicBezTo>
                    <a:pt x="998" y="1344"/>
                    <a:pt x="1046" y="1311"/>
                    <a:pt x="1062" y="1260"/>
                  </a:cubicBezTo>
                  <a:cubicBezTo>
                    <a:pt x="1147" y="993"/>
                    <a:pt x="1393" y="810"/>
                    <a:pt x="1674" y="807"/>
                  </a:cubicBezTo>
                  <a:cubicBezTo>
                    <a:pt x="1704" y="807"/>
                    <a:pt x="1704" y="807"/>
                    <a:pt x="1704" y="807"/>
                  </a:cubicBezTo>
                  <a:cubicBezTo>
                    <a:pt x="1738" y="807"/>
                    <a:pt x="1738" y="807"/>
                    <a:pt x="1738" y="807"/>
                  </a:cubicBezTo>
                  <a:cubicBezTo>
                    <a:pt x="1796" y="815"/>
                    <a:pt x="1851" y="775"/>
                    <a:pt x="1859" y="717"/>
                  </a:cubicBezTo>
                  <a:cubicBezTo>
                    <a:pt x="1860" y="715"/>
                    <a:pt x="1860" y="712"/>
                    <a:pt x="1860" y="710"/>
                  </a:cubicBezTo>
                  <a:cubicBezTo>
                    <a:pt x="1860" y="701"/>
                    <a:pt x="1860" y="701"/>
                    <a:pt x="1860" y="701"/>
                  </a:cubicBezTo>
                  <a:cubicBezTo>
                    <a:pt x="2012" y="246"/>
                    <a:pt x="2504" y="0"/>
                    <a:pt x="2959" y="151"/>
                  </a:cubicBezTo>
                  <a:cubicBezTo>
                    <a:pt x="3313" y="269"/>
                    <a:pt x="3552" y="599"/>
                    <a:pt x="3554" y="973"/>
                  </a:cubicBezTo>
                  <a:cubicBezTo>
                    <a:pt x="3552" y="1055"/>
                    <a:pt x="3540" y="1137"/>
                    <a:pt x="3517" y="1217"/>
                  </a:cubicBezTo>
                  <a:cubicBezTo>
                    <a:pt x="3507" y="1245"/>
                    <a:pt x="3509" y="1275"/>
                    <a:pt x="3522" y="1302"/>
                  </a:cubicBezTo>
                  <a:cubicBezTo>
                    <a:pt x="3540" y="1329"/>
                    <a:pt x="3568" y="1348"/>
                    <a:pt x="3601" y="1354"/>
                  </a:cubicBezTo>
                  <a:cubicBezTo>
                    <a:pt x="3943" y="1441"/>
                    <a:pt x="4150" y="1790"/>
                    <a:pt x="4063" y="2132"/>
                  </a:cubicBezTo>
                  <a:cubicBezTo>
                    <a:pt x="3988" y="2424"/>
                    <a:pt x="3721" y="2624"/>
                    <a:pt x="3420" y="26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3DD7C24A-AF0A-4B6C-898C-4FA8E0765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8813" y="2533650"/>
              <a:ext cx="1374775" cy="1793875"/>
            </a:xfrm>
            <a:custGeom>
              <a:avLst/>
              <a:gdLst>
                <a:gd name="T0" fmla="*/ 160 w 539"/>
                <a:gd name="T1" fmla="*/ 154 h 703"/>
                <a:gd name="T2" fmla="*/ 279 w 539"/>
                <a:gd name="T3" fmla="*/ 98 h 703"/>
                <a:gd name="T4" fmla="*/ 375 w 539"/>
                <a:gd name="T5" fmla="*/ 130 h 703"/>
                <a:gd name="T6" fmla="*/ 419 w 539"/>
                <a:gd name="T7" fmla="*/ 235 h 703"/>
                <a:gd name="T8" fmla="*/ 539 w 539"/>
                <a:gd name="T9" fmla="*/ 235 h 703"/>
                <a:gd name="T10" fmla="*/ 460 w 539"/>
                <a:gd name="T11" fmla="*/ 64 h 703"/>
                <a:gd name="T12" fmla="*/ 280 w 539"/>
                <a:gd name="T13" fmla="*/ 3 h 703"/>
                <a:gd name="T14" fmla="*/ 132 w 539"/>
                <a:gd name="T15" fmla="*/ 42 h 703"/>
                <a:gd name="T16" fmla="*/ 35 w 539"/>
                <a:gd name="T17" fmla="*/ 155 h 703"/>
                <a:gd name="T18" fmla="*/ 1 w 539"/>
                <a:gd name="T19" fmla="*/ 324 h 703"/>
                <a:gd name="T20" fmla="*/ 1 w 539"/>
                <a:gd name="T21" fmla="*/ 388 h 703"/>
                <a:gd name="T22" fmla="*/ 36 w 539"/>
                <a:gd name="T23" fmla="*/ 552 h 703"/>
                <a:gd name="T24" fmla="*/ 133 w 539"/>
                <a:gd name="T25" fmla="*/ 661 h 703"/>
                <a:gd name="T26" fmla="*/ 276 w 539"/>
                <a:gd name="T27" fmla="*/ 700 h 703"/>
                <a:gd name="T28" fmla="*/ 461 w 539"/>
                <a:gd name="T29" fmla="*/ 639 h 703"/>
                <a:gd name="T30" fmla="*/ 539 w 539"/>
                <a:gd name="T31" fmla="*/ 473 h 703"/>
                <a:gd name="T32" fmla="*/ 421 w 539"/>
                <a:gd name="T33" fmla="*/ 473 h 703"/>
                <a:gd name="T34" fmla="*/ 377 w 539"/>
                <a:gd name="T35" fmla="*/ 576 h 703"/>
                <a:gd name="T36" fmla="*/ 273 w 539"/>
                <a:gd name="T37" fmla="*/ 608 h 703"/>
                <a:gd name="T38" fmla="*/ 157 w 539"/>
                <a:gd name="T39" fmla="*/ 550 h 703"/>
                <a:gd name="T40" fmla="*/ 118 w 539"/>
                <a:gd name="T41" fmla="*/ 382 h 703"/>
                <a:gd name="T42" fmla="*/ 118 w 539"/>
                <a:gd name="T43" fmla="*/ 321 h 703"/>
                <a:gd name="T44" fmla="*/ 160 w 539"/>
                <a:gd name="T45" fmla="*/ 154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9" h="703">
                  <a:moveTo>
                    <a:pt x="160" y="154"/>
                  </a:moveTo>
                  <a:cubicBezTo>
                    <a:pt x="187" y="117"/>
                    <a:pt x="232" y="96"/>
                    <a:pt x="279" y="98"/>
                  </a:cubicBezTo>
                  <a:cubicBezTo>
                    <a:pt x="314" y="96"/>
                    <a:pt x="348" y="108"/>
                    <a:pt x="375" y="130"/>
                  </a:cubicBezTo>
                  <a:cubicBezTo>
                    <a:pt x="402" y="159"/>
                    <a:pt x="417" y="196"/>
                    <a:pt x="419" y="235"/>
                  </a:cubicBezTo>
                  <a:cubicBezTo>
                    <a:pt x="539" y="235"/>
                    <a:pt x="539" y="235"/>
                    <a:pt x="539" y="235"/>
                  </a:cubicBezTo>
                  <a:cubicBezTo>
                    <a:pt x="536" y="170"/>
                    <a:pt x="508" y="108"/>
                    <a:pt x="460" y="64"/>
                  </a:cubicBezTo>
                  <a:cubicBezTo>
                    <a:pt x="410" y="22"/>
                    <a:pt x="345" y="0"/>
                    <a:pt x="280" y="3"/>
                  </a:cubicBezTo>
                  <a:cubicBezTo>
                    <a:pt x="228" y="2"/>
                    <a:pt x="176" y="16"/>
                    <a:pt x="132" y="42"/>
                  </a:cubicBezTo>
                  <a:cubicBezTo>
                    <a:pt x="89" y="70"/>
                    <a:pt x="55" y="109"/>
                    <a:pt x="35" y="155"/>
                  </a:cubicBezTo>
                  <a:cubicBezTo>
                    <a:pt x="12" y="209"/>
                    <a:pt x="0" y="266"/>
                    <a:pt x="1" y="324"/>
                  </a:cubicBezTo>
                  <a:cubicBezTo>
                    <a:pt x="1" y="388"/>
                    <a:pt x="1" y="388"/>
                    <a:pt x="1" y="388"/>
                  </a:cubicBezTo>
                  <a:cubicBezTo>
                    <a:pt x="1" y="445"/>
                    <a:pt x="13" y="500"/>
                    <a:pt x="36" y="552"/>
                  </a:cubicBezTo>
                  <a:cubicBezTo>
                    <a:pt x="57" y="597"/>
                    <a:pt x="90" y="635"/>
                    <a:pt x="133" y="661"/>
                  </a:cubicBezTo>
                  <a:cubicBezTo>
                    <a:pt x="176" y="688"/>
                    <a:pt x="225" y="701"/>
                    <a:pt x="276" y="700"/>
                  </a:cubicBezTo>
                  <a:cubicBezTo>
                    <a:pt x="343" y="703"/>
                    <a:pt x="409" y="682"/>
                    <a:pt x="461" y="639"/>
                  </a:cubicBezTo>
                  <a:cubicBezTo>
                    <a:pt x="508" y="596"/>
                    <a:pt x="536" y="536"/>
                    <a:pt x="539" y="473"/>
                  </a:cubicBezTo>
                  <a:cubicBezTo>
                    <a:pt x="421" y="473"/>
                    <a:pt x="421" y="473"/>
                    <a:pt x="421" y="473"/>
                  </a:cubicBezTo>
                  <a:cubicBezTo>
                    <a:pt x="419" y="512"/>
                    <a:pt x="404" y="548"/>
                    <a:pt x="377" y="576"/>
                  </a:cubicBezTo>
                  <a:cubicBezTo>
                    <a:pt x="348" y="600"/>
                    <a:pt x="310" y="611"/>
                    <a:pt x="273" y="608"/>
                  </a:cubicBezTo>
                  <a:cubicBezTo>
                    <a:pt x="227" y="611"/>
                    <a:pt x="183" y="589"/>
                    <a:pt x="157" y="550"/>
                  </a:cubicBezTo>
                  <a:cubicBezTo>
                    <a:pt x="128" y="499"/>
                    <a:pt x="114" y="441"/>
                    <a:pt x="118" y="382"/>
                  </a:cubicBezTo>
                  <a:cubicBezTo>
                    <a:pt x="118" y="321"/>
                    <a:pt x="118" y="321"/>
                    <a:pt x="118" y="321"/>
                  </a:cubicBezTo>
                  <a:cubicBezTo>
                    <a:pt x="114" y="263"/>
                    <a:pt x="129" y="204"/>
                    <a:pt x="160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C31A79B6-B09B-4B5C-B568-2714243782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66313" y="2546350"/>
              <a:ext cx="1433513" cy="1789113"/>
            </a:xfrm>
            <a:custGeom>
              <a:avLst/>
              <a:gdLst>
                <a:gd name="T0" fmla="*/ 428 w 562"/>
                <a:gd name="T1" fmla="*/ 40 h 701"/>
                <a:gd name="T2" fmla="*/ 281 w 562"/>
                <a:gd name="T3" fmla="*/ 1 h 701"/>
                <a:gd name="T4" fmla="*/ 133 w 562"/>
                <a:gd name="T5" fmla="*/ 41 h 701"/>
                <a:gd name="T6" fmla="*/ 37 w 562"/>
                <a:gd name="T7" fmla="*/ 157 h 701"/>
                <a:gd name="T8" fmla="*/ 1 w 562"/>
                <a:gd name="T9" fmla="*/ 333 h 701"/>
                <a:gd name="T10" fmla="*/ 1 w 562"/>
                <a:gd name="T11" fmla="*/ 370 h 701"/>
                <a:gd name="T12" fmla="*/ 37 w 562"/>
                <a:gd name="T13" fmla="*/ 542 h 701"/>
                <a:gd name="T14" fmla="*/ 133 w 562"/>
                <a:gd name="T15" fmla="*/ 657 h 701"/>
                <a:gd name="T16" fmla="*/ 281 w 562"/>
                <a:gd name="T17" fmla="*/ 698 h 701"/>
                <a:gd name="T18" fmla="*/ 526 w 562"/>
                <a:gd name="T19" fmla="*/ 542 h 701"/>
                <a:gd name="T20" fmla="*/ 561 w 562"/>
                <a:gd name="T21" fmla="*/ 367 h 701"/>
                <a:gd name="T22" fmla="*/ 561 w 562"/>
                <a:gd name="T23" fmla="*/ 329 h 701"/>
                <a:gd name="T24" fmla="*/ 525 w 562"/>
                <a:gd name="T25" fmla="*/ 155 h 701"/>
                <a:gd name="T26" fmla="*/ 428 w 562"/>
                <a:gd name="T27" fmla="*/ 40 h 701"/>
                <a:gd name="T28" fmla="*/ 444 w 562"/>
                <a:gd name="T29" fmla="*/ 367 h 701"/>
                <a:gd name="T30" fmla="*/ 399 w 562"/>
                <a:gd name="T31" fmla="*/ 541 h 701"/>
                <a:gd name="T32" fmla="*/ 279 w 562"/>
                <a:gd name="T33" fmla="*/ 601 h 701"/>
                <a:gd name="T34" fmla="*/ 160 w 562"/>
                <a:gd name="T35" fmla="*/ 536 h 701"/>
                <a:gd name="T36" fmla="*/ 117 w 562"/>
                <a:gd name="T37" fmla="*/ 363 h 701"/>
                <a:gd name="T38" fmla="*/ 117 w 562"/>
                <a:gd name="T39" fmla="*/ 324 h 701"/>
                <a:gd name="T40" fmla="*/ 161 w 562"/>
                <a:gd name="T41" fmla="*/ 154 h 701"/>
                <a:gd name="T42" fmla="*/ 371 w 562"/>
                <a:gd name="T43" fmla="*/ 123 h 701"/>
                <a:gd name="T44" fmla="*/ 402 w 562"/>
                <a:gd name="T45" fmla="*/ 154 h 701"/>
                <a:gd name="T46" fmla="*/ 444 w 562"/>
                <a:gd name="T47" fmla="*/ 327 h 701"/>
                <a:gd name="T48" fmla="*/ 444 w 562"/>
                <a:gd name="T49" fmla="*/ 36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2" h="701">
                  <a:moveTo>
                    <a:pt x="428" y="40"/>
                  </a:moveTo>
                  <a:cubicBezTo>
                    <a:pt x="384" y="14"/>
                    <a:pt x="333" y="0"/>
                    <a:pt x="281" y="1"/>
                  </a:cubicBezTo>
                  <a:cubicBezTo>
                    <a:pt x="229" y="0"/>
                    <a:pt x="178" y="14"/>
                    <a:pt x="133" y="41"/>
                  </a:cubicBezTo>
                  <a:cubicBezTo>
                    <a:pt x="91" y="70"/>
                    <a:pt x="57" y="110"/>
                    <a:pt x="37" y="157"/>
                  </a:cubicBezTo>
                  <a:cubicBezTo>
                    <a:pt x="12" y="212"/>
                    <a:pt x="0" y="272"/>
                    <a:pt x="1" y="333"/>
                  </a:cubicBezTo>
                  <a:cubicBezTo>
                    <a:pt x="1" y="370"/>
                    <a:pt x="1" y="370"/>
                    <a:pt x="1" y="370"/>
                  </a:cubicBezTo>
                  <a:cubicBezTo>
                    <a:pt x="0" y="430"/>
                    <a:pt x="12" y="488"/>
                    <a:pt x="37" y="542"/>
                  </a:cubicBezTo>
                  <a:cubicBezTo>
                    <a:pt x="57" y="589"/>
                    <a:pt x="91" y="629"/>
                    <a:pt x="133" y="657"/>
                  </a:cubicBezTo>
                  <a:cubicBezTo>
                    <a:pt x="178" y="684"/>
                    <a:pt x="229" y="699"/>
                    <a:pt x="281" y="698"/>
                  </a:cubicBezTo>
                  <a:cubicBezTo>
                    <a:pt x="387" y="701"/>
                    <a:pt x="484" y="639"/>
                    <a:pt x="526" y="542"/>
                  </a:cubicBezTo>
                  <a:cubicBezTo>
                    <a:pt x="551" y="487"/>
                    <a:pt x="562" y="427"/>
                    <a:pt x="561" y="367"/>
                  </a:cubicBezTo>
                  <a:cubicBezTo>
                    <a:pt x="561" y="329"/>
                    <a:pt x="561" y="329"/>
                    <a:pt x="561" y="329"/>
                  </a:cubicBezTo>
                  <a:cubicBezTo>
                    <a:pt x="562" y="269"/>
                    <a:pt x="550" y="210"/>
                    <a:pt x="525" y="155"/>
                  </a:cubicBezTo>
                  <a:cubicBezTo>
                    <a:pt x="505" y="108"/>
                    <a:pt x="471" y="68"/>
                    <a:pt x="428" y="40"/>
                  </a:cubicBezTo>
                  <a:close/>
                  <a:moveTo>
                    <a:pt x="444" y="367"/>
                  </a:moveTo>
                  <a:cubicBezTo>
                    <a:pt x="447" y="428"/>
                    <a:pt x="431" y="489"/>
                    <a:pt x="399" y="541"/>
                  </a:cubicBezTo>
                  <a:cubicBezTo>
                    <a:pt x="372" y="581"/>
                    <a:pt x="327" y="603"/>
                    <a:pt x="279" y="601"/>
                  </a:cubicBezTo>
                  <a:cubicBezTo>
                    <a:pt x="231" y="601"/>
                    <a:pt x="186" y="576"/>
                    <a:pt x="160" y="536"/>
                  </a:cubicBezTo>
                  <a:cubicBezTo>
                    <a:pt x="128" y="484"/>
                    <a:pt x="113" y="423"/>
                    <a:pt x="117" y="363"/>
                  </a:cubicBezTo>
                  <a:cubicBezTo>
                    <a:pt x="117" y="324"/>
                    <a:pt x="117" y="324"/>
                    <a:pt x="117" y="324"/>
                  </a:cubicBezTo>
                  <a:cubicBezTo>
                    <a:pt x="114" y="264"/>
                    <a:pt x="129" y="205"/>
                    <a:pt x="161" y="154"/>
                  </a:cubicBezTo>
                  <a:cubicBezTo>
                    <a:pt x="211" y="88"/>
                    <a:pt x="304" y="74"/>
                    <a:pt x="371" y="123"/>
                  </a:cubicBezTo>
                  <a:cubicBezTo>
                    <a:pt x="383" y="132"/>
                    <a:pt x="393" y="142"/>
                    <a:pt x="402" y="154"/>
                  </a:cubicBezTo>
                  <a:cubicBezTo>
                    <a:pt x="433" y="206"/>
                    <a:pt x="448" y="266"/>
                    <a:pt x="444" y="327"/>
                  </a:cubicBezTo>
                  <a:lnTo>
                    <a:pt x="444" y="3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FCDDED41-C92C-4CE3-ABC0-3545D3787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3459163"/>
              <a:ext cx="760413" cy="1117600"/>
            </a:xfrm>
            <a:custGeom>
              <a:avLst/>
              <a:gdLst>
                <a:gd name="T0" fmla="*/ 201 w 298"/>
                <a:gd name="T1" fmla="*/ 267 h 438"/>
                <a:gd name="T2" fmla="*/ 260 w 298"/>
                <a:gd name="T3" fmla="*/ 187 h 438"/>
                <a:gd name="T4" fmla="*/ 278 w 298"/>
                <a:gd name="T5" fmla="*/ 120 h 438"/>
                <a:gd name="T6" fmla="*/ 243 w 298"/>
                <a:gd name="T7" fmla="*/ 33 h 438"/>
                <a:gd name="T8" fmla="*/ 146 w 298"/>
                <a:gd name="T9" fmla="*/ 1 h 438"/>
                <a:gd name="T10" fmla="*/ 69 w 298"/>
                <a:gd name="T11" fmla="*/ 18 h 438"/>
                <a:gd name="T12" fmla="*/ 18 w 298"/>
                <a:gd name="T13" fmla="*/ 67 h 438"/>
                <a:gd name="T14" fmla="*/ 0 w 298"/>
                <a:gd name="T15" fmla="*/ 138 h 438"/>
                <a:gd name="T16" fmla="*/ 72 w 298"/>
                <a:gd name="T17" fmla="*/ 138 h 438"/>
                <a:gd name="T18" fmla="*/ 91 w 298"/>
                <a:gd name="T19" fmla="*/ 80 h 438"/>
                <a:gd name="T20" fmla="*/ 145 w 298"/>
                <a:gd name="T21" fmla="*/ 59 h 438"/>
                <a:gd name="T22" fmla="*/ 192 w 298"/>
                <a:gd name="T23" fmla="*/ 78 h 438"/>
                <a:gd name="T24" fmla="*/ 210 w 298"/>
                <a:gd name="T25" fmla="*/ 127 h 438"/>
                <a:gd name="T26" fmla="*/ 196 w 298"/>
                <a:gd name="T27" fmla="*/ 174 h 438"/>
                <a:gd name="T28" fmla="*/ 152 w 298"/>
                <a:gd name="T29" fmla="*/ 232 h 438"/>
                <a:gd name="T30" fmla="*/ 8 w 298"/>
                <a:gd name="T31" fmla="*/ 388 h 438"/>
                <a:gd name="T32" fmla="*/ 8 w 298"/>
                <a:gd name="T33" fmla="*/ 438 h 438"/>
                <a:gd name="T34" fmla="*/ 298 w 298"/>
                <a:gd name="T35" fmla="*/ 438 h 438"/>
                <a:gd name="T36" fmla="*/ 298 w 298"/>
                <a:gd name="T37" fmla="*/ 380 h 438"/>
                <a:gd name="T38" fmla="*/ 95 w 298"/>
                <a:gd name="T39" fmla="*/ 380 h 438"/>
                <a:gd name="T40" fmla="*/ 201 w 298"/>
                <a:gd name="T41" fmla="*/ 267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8" h="438">
                  <a:moveTo>
                    <a:pt x="201" y="267"/>
                  </a:moveTo>
                  <a:cubicBezTo>
                    <a:pt x="224" y="243"/>
                    <a:pt x="244" y="216"/>
                    <a:pt x="260" y="187"/>
                  </a:cubicBezTo>
                  <a:cubicBezTo>
                    <a:pt x="272" y="167"/>
                    <a:pt x="278" y="143"/>
                    <a:pt x="278" y="120"/>
                  </a:cubicBezTo>
                  <a:cubicBezTo>
                    <a:pt x="280" y="87"/>
                    <a:pt x="267" y="55"/>
                    <a:pt x="243" y="33"/>
                  </a:cubicBezTo>
                  <a:cubicBezTo>
                    <a:pt x="215" y="11"/>
                    <a:pt x="181" y="0"/>
                    <a:pt x="146" y="1"/>
                  </a:cubicBezTo>
                  <a:cubicBezTo>
                    <a:pt x="119" y="0"/>
                    <a:pt x="93" y="6"/>
                    <a:pt x="69" y="18"/>
                  </a:cubicBezTo>
                  <a:cubicBezTo>
                    <a:pt x="47" y="29"/>
                    <a:pt x="30" y="46"/>
                    <a:pt x="18" y="67"/>
                  </a:cubicBezTo>
                  <a:cubicBezTo>
                    <a:pt x="6" y="89"/>
                    <a:pt x="0" y="113"/>
                    <a:pt x="0" y="138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71" y="117"/>
                    <a:pt x="78" y="96"/>
                    <a:pt x="91" y="80"/>
                  </a:cubicBezTo>
                  <a:cubicBezTo>
                    <a:pt x="105" y="65"/>
                    <a:pt x="125" y="58"/>
                    <a:pt x="145" y="59"/>
                  </a:cubicBezTo>
                  <a:cubicBezTo>
                    <a:pt x="163" y="58"/>
                    <a:pt x="180" y="65"/>
                    <a:pt x="192" y="78"/>
                  </a:cubicBezTo>
                  <a:cubicBezTo>
                    <a:pt x="204" y="92"/>
                    <a:pt x="211" y="109"/>
                    <a:pt x="210" y="127"/>
                  </a:cubicBezTo>
                  <a:cubicBezTo>
                    <a:pt x="209" y="144"/>
                    <a:pt x="205" y="160"/>
                    <a:pt x="196" y="174"/>
                  </a:cubicBezTo>
                  <a:cubicBezTo>
                    <a:pt x="184" y="195"/>
                    <a:pt x="169" y="214"/>
                    <a:pt x="152" y="232"/>
                  </a:cubicBezTo>
                  <a:cubicBezTo>
                    <a:pt x="8" y="388"/>
                    <a:pt x="8" y="388"/>
                    <a:pt x="8" y="388"/>
                  </a:cubicBezTo>
                  <a:cubicBezTo>
                    <a:pt x="8" y="438"/>
                    <a:pt x="8" y="438"/>
                    <a:pt x="8" y="438"/>
                  </a:cubicBezTo>
                  <a:cubicBezTo>
                    <a:pt x="298" y="438"/>
                    <a:pt x="298" y="438"/>
                    <a:pt x="298" y="438"/>
                  </a:cubicBezTo>
                  <a:cubicBezTo>
                    <a:pt x="298" y="380"/>
                    <a:pt x="298" y="380"/>
                    <a:pt x="298" y="380"/>
                  </a:cubicBezTo>
                  <a:cubicBezTo>
                    <a:pt x="95" y="380"/>
                    <a:pt x="95" y="380"/>
                    <a:pt x="95" y="380"/>
                  </a:cubicBezTo>
                  <a:lnTo>
                    <a:pt x="201" y="2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012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A5E11FA5-62ED-4F2B-9020-7939643C101E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59E6B15-1065-4A94-B705-0BFB0CDCE40E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7CDA532-8D3B-4CBD-A806-370599C6B366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36E69BB-FD2A-4418-B89F-40251C7291B9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B135376-9366-4DAC-AC7C-9586BF64D08B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394E8B5-BBA2-45DF-ABFF-2076AE91C4D2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F75FFB9-9009-4717-9591-8375D8070A6C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1602AB9-D1E6-4DE7-AD69-3B56C6413709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7E65DE6-73B6-46DD-8129-4B147B324DA2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EA62758-D4EA-44E6-A690-AD8F5BFA67AA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71EBDE0-E448-4B33-9F6A-4D271D3D8EA2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99BCEB7-AE8E-4FB5-819C-7A9C3017B98F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C9C234C-A2EF-4E11-85BF-669D3E0CF60B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0163F8C-593A-47EC-B917-5D1311A5852D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68E582E-ED6D-4DE6-8E63-F6E74B3CA914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02895F4-4E07-4B94-90A3-CED7A2A2557B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015BF4C-91CA-43E8-9B0C-9C4A4FA5B459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8F9FFD9-1A71-4F9F-A87F-980A5AD4C52B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2E69468-7662-47D4-B238-31F8E0FBC508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BEF9556-E35D-4E55-AF27-527C46C9C9C1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C2756BC-8A52-4182-A4BA-EF4293EB5764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4113C20-9A9B-49D4-A2F7-5632652C2C1B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7A2C7DC-DA0F-4CB3-8B1F-86F1AAF684F6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FEE22B04-0E86-4AE6-A21C-AE7666004927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F77C4D-E6C4-423C-9F07-4E81350A1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Digitalization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37A881-FEA9-463D-AA2C-1859B1AD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9B3F-6FA4-4700-8C8B-B0E3F3801E4D}" type="datetime1">
              <a:rPr lang="en-GB" smtClean="0"/>
              <a:t>17/02/2025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278CA3-4A0C-4989-A302-A0CFC004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Lorem ipsum dolor sit amet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8B387-502E-4D10-B456-52B0C1385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4408-D9A5-4273-AA2F-D5E1487AA850}" type="slidenum">
              <a:rPr lang="en-GB" smtClean="0"/>
              <a:t>18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E7DEC0D-46C3-4388-9F12-667D2FEC01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Digitalisierung</a:t>
            </a:r>
            <a:endParaRPr lang="en-US" dirty="0"/>
          </a:p>
        </p:txBody>
      </p:sp>
      <p:sp>
        <p:nvSpPr>
          <p:cNvPr id="824" name="Freeform: Shape 823">
            <a:extLst>
              <a:ext uri="{FF2B5EF4-FFF2-40B4-BE49-F238E27FC236}">
                <a16:creationId xmlns:a16="http://schemas.microsoft.com/office/drawing/2014/main" id="{500A2D51-6377-4E2B-8EB2-808D0E3F0D64}"/>
              </a:ext>
            </a:extLst>
          </p:cNvPr>
          <p:cNvSpPr>
            <a:spLocks/>
          </p:cNvSpPr>
          <p:nvPr/>
        </p:nvSpPr>
        <p:spPr bwMode="auto">
          <a:xfrm>
            <a:off x="6770701" y="5526574"/>
            <a:ext cx="530266" cy="453552"/>
          </a:xfrm>
          <a:custGeom>
            <a:avLst/>
            <a:gdLst>
              <a:gd name="connsiteX0" fmla="*/ 179581 w 835207"/>
              <a:gd name="connsiteY0" fmla="*/ 398466 h 714378"/>
              <a:gd name="connsiteX1" fmla="*/ 48915 w 835207"/>
              <a:gd name="connsiteY1" fmla="*/ 516735 h 714378"/>
              <a:gd name="connsiteX2" fmla="*/ 25581 w 835207"/>
              <a:gd name="connsiteY2" fmla="*/ 564977 h 714378"/>
              <a:gd name="connsiteX3" fmla="*/ 47359 w 835207"/>
              <a:gd name="connsiteY3" fmla="*/ 614774 h 714378"/>
              <a:gd name="connsiteX4" fmla="*/ 94025 w 835207"/>
              <a:gd name="connsiteY4" fmla="*/ 635004 h 714378"/>
              <a:gd name="connsiteX5" fmla="*/ 145359 w 835207"/>
              <a:gd name="connsiteY5" fmla="*/ 610106 h 714378"/>
              <a:gd name="connsiteX6" fmla="*/ 257357 w 835207"/>
              <a:gd name="connsiteY6" fmla="*/ 474719 h 714378"/>
              <a:gd name="connsiteX7" fmla="*/ 179581 w 835207"/>
              <a:gd name="connsiteY7" fmla="*/ 398466 h 714378"/>
              <a:gd name="connsiteX8" fmla="*/ 409887 w 835207"/>
              <a:gd name="connsiteY8" fmla="*/ 187328 h 714378"/>
              <a:gd name="connsiteX9" fmla="*/ 406811 w 835207"/>
              <a:gd name="connsiteY9" fmla="*/ 202873 h 714378"/>
              <a:gd name="connsiteX10" fmla="*/ 382197 w 835207"/>
              <a:gd name="connsiteY10" fmla="*/ 230852 h 714378"/>
              <a:gd name="connsiteX11" fmla="*/ 343737 w 835207"/>
              <a:gd name="connsiteY11" fmla="*/ 233961 h 714378"/>
              <a:gd name="connsiteX12" fmla="*/ 329891 w 835207"/>
              <a:gd name="connsiteY12" fmla="*/ 226189 h 714378"/>
              <a:gd name="connsiteX13" fmla="*/ 326815 w 835207"/>
              <a:gd name="connsiteY13" fmla="*/ 233961 h 714378"/>
              <a:gd name="connsiteX14" fmla="*/ 371427 w 835207"/>
              <a:gd name="connsiteY14" fmla="*/ 324118 h 714378"/>
              <a:gd name="connsiteX15" fmla="*/ 460655 w 835207"/>
              <a:gd name="connsiteY15" fmla="*/ 279039 h 714378"/>
              <a:gd name="connsiteX16" fmla="*/ 463733 w 835207"/>
              <a:gd name="connsiteY16" fmla="*/ 265050 h 714378"/>
              <a:gd name="connsiteX17" fmla="*/ 463733 w 835207"/>
              <a:gd name="connsiteY17" fmla="*/ 255723 h 714378"/>
              <a:gd name="connsiteX18" fmla="*/ 463733 w 835207"/>
              <a:gd name="connsiteY18" fmla="*/ 251060 h 714378"/>
              <a:gd name="connsiteX19" fmla="*/ 457579 w 835207"/>
              <a:gd name="connsiteY19" fmla="*/ 224634 h 714378"/>
              <a:gd name="connsiteX20" fmla="*/ 416041 w 835207"/>
              <a:gd name="connsiteY20" fmla="*/ 188883 h 714378"/>
              <a:gd name="connsiteX21" fmla="*/ 409887 w 835207"/>
              <a:gd name="connsiteY21" fmla="*/ 187328 h 714378"/>
              <a:gd name="connsiteX22" fmla="*/ 609271 w 835207"/>
              <a:gd name="connsiteY22" fmla="*/ 182566 h 714378"/>
              <a:gd name="connsiteX23" fmla="*/ 589061 w 835207"/>
              <a:gd name="connsiteY23" fmla="*/ 190333 h 714378"/>
              <a:gd name="connsiteX24" fmla="*/ 579735 w 835207"/>
              <a:gd name="connsiteY24" fmla="*/ 212079 h 714378"/>
              <a:gd name="connsiteX25" fmla="*/ 579735 w 835207"/>
              <a:gd name="connsiteY25" fmla="*/ 393816 h 714378"/>
              <a:gd name="connsiteX26" fmla="*/ 565743 w 835207"/>
              <a:gd name="connsiteY26" fmla="*/ 407796 h 714378"/>
              <a:gd name="connsiteX27" fmla="*/ 551753 w 835207"/>
              <a:gd name="connsiteY27" fmla="*/ 393816 h 714378"/>
              <a:gd name="connsiteX28" fmla="*/ 551753 w 835207"/>
              <a:gd name="connsiteY28" fmla="*/ 255572 h 714378"/>
              <a:gd name="connsiteX29" fmla="*/ 543981 w 835207"/>
              <a:gd name="connsiteY29" fmla="*/ 233825 h 714378"/>
              <a:gd name="connsiteX30" fmla="*/ 522217 w 835207"/>
              <a:gd name="connsiteY30" fmla="*/ 224506 h 714378"/>
              <a:gd name="connsiteX31" fmla="*/ 492681 w 835207"/>
              <a:gd name="connsiteY31" fmla="*/ 250912 h 714378"/>
              <a:gd name="connsiteX32" fmla="*/ 492681 w 835207"/>
              <a:gd name="connsiteY32" fmla="*/ 266445 h 714378"/>
              <a:gd name="connsiteX33" fmla="*/ 492681 w 835207"/>
              <a:gd name="connsiteY33" fmla="*/ 434202 h 714378"/>
              <a:gd name="connsiteX34" fmla="*/ 481799 w 835207"/>
              <a:gd name="connsiteY34" fmla="*/ 448182 h 714378"/>
              <a:gd name="connsiteX35" fmla="*/ 467807 w 835207"/>
              <a:gd name="connsiteY35" fmla="*/ 441969 h 714378"/>
              <a:gd name="connsiteX36" fmla="*/ 466253 w 835207"/>
              <a:gd name="connsiteY36" fmla="*/ 440415 h 714378"/>
              <a:gd name="connsiteX37" fmla="*/ 464699 w 835207"/>
              <a:gd name="connsiteY37" fmla="*/ 438862 h 714378"/>
              <a:gd name="connsiteX38" fmla="*/ 400963 w 835207"/>
              <a:gd name="connsiteY38" fmla="*/ 393816 h 714378"/>
              <a:gd name="connsiteX39" fmla="*/ 362099 w 835207"/>
              <a:gd name="connsiteY39" fmla="*/ 412456 h 714378"/>
              <a:gd name="connsiteX40" fmla="*/ 377643 w 835207"/>
              <a:gd name="connsiteY40" fmla="*/ 434202 h 714378"/>
              <a:gd name="connsiteX41" fmla="*/ 449153 w 835207"/>
              <a:gd name="connsiteY41" fmla="*/ 544487 h 714378"/>
              <a:gd name="connsiteX42" fmla="*/ 646579 w 835207"/>
              <a:gd name="connsiteY42" fmla="*/ 687391 h 714378"/>
              <a:gd name="connsiteX43" fmla="*/ 809807 w 835207"/>
              <a:gd name="connsiteY43" fmla="*/ 546040 h 714378"/>
              <a:gd name="connsiteX44" fmla="*/ 808253 w 835207"/>
              <a:gd name="connsiteY44" fmla="*/ 292851 h 714378"/>
              <a:gd name="connsiteX45" fmla="*/ 781825 w 835207"/>
              <a:gd name="connsiteY45" fmla="*/ 266445 h 714378"/>
              <a:gd name="connsiteX46" fmla="*/ 753843 w 835207"/>
              <a:gd name="connsiteY46" fmla="*/ 292851 h 714378"/>
              <a:gd name="connsiteX47" fmla="*/ 753843 w 835207"/>
              <a:gd name="connsiteY47" fmla="*/ 421776 h 714378"/>
              <a:gd name="connsiteX48" fmla="*/ 741407 w 835207"/>
              <a:gd name="connsiteY48" fmla="*/ 434202 h 714378"/>
              <a:gd name="connsiteX49" fmla="*/ 727417 w 835207"/>
              <a:gd name="connsiteY49" fmla="*/ 421776 h 714378"/>
              <a:gd name="connsiteX50" fmla="*/ 727417 w 835207"/>
              <a:gd name="connsiteY50" fmla="*/ 292851 h 714378"/>
              <a:gd name="connsiteX51" fmla="*/ 727417 w 835207"/>
              <a:gd name="connsiteY51" fmla="*/ 235379 h 714378"/>
              <a:gd name="connsiteX52" fmla="*/ 718089 w 835207"/>
              <a:gd name="connsiteY52" fmla="*/ 215186 h 714378"/>
              <a:gd name="connsiteX53" fmla="*/ 696325 w 835207"/>
              <a:gd name="connsiteY53" fmla="*/ 205866 h 714378"/>
              <a:gd name="connsiteX54" fmla="*/ 666789 w 835207"/>
              <a:gd name="connsiteY54" fmla="*/ 235379 h 714378"/>
              <a:gd name="connsiteX55" fmla="*/ 666789 w 835207"/>
              <a:gd name="connsiteY55" fmla="*/ 406243 h 714378"/>
              <a:gd name="connsiteX56" fmla="*/ 652799 w 835207"/>
              <a:gd name="connsiteY56" fmla="*/ 420222 h 714378"/>
              <a:gd name="connsiteX57" fmla="*/ 640361 w 835207"/>
              <a:gd name="connsiteY57" fmla="*/ 406243 h 714378"/>
              <a:gd name="connsiteX58" fmla="*/ 640361 w 835207"/>
              <a:gd name="connsiteY58" fmla="*/ 235379 h 714378"/>
              <a:gd name="connsiteX59" fmla="*/ 640361 w 835207"/>
              <a:gd name="connsiteY59" fmla="*/ 212079 h 714378"/>
              <a:gd name="connsiteX60" fmla="*/ 609271 w 835207"/>
              <a:gd name="connsiteY60" fmla="*/ 182566 h 714378"/>
              <a:gd name="connsiteX61" fmla="*/ 384125 w 835207"/>
              <a:gd name="connsiteY61" fmla="*/ 109175 h 714378"/>
              <a:gd name="connsiteX62" fmla="*/ 255463 w 835207"/>
              <a:gd name="connsiteY62" fmla="*/ 208667 h 714378"/>
              <a:gd name="connsiteX63" fmla="*/ 261675 w 835207"/>
              <a:gd name="connsiteY63" fmla="*/ 322177 h 714378"/>
              <a:gd name="connsiteX64" fmla="*/ 342451 w 835207"/>
              <a:gd name="connsiteY64" fmla="*/ 393704 h 714378"/>
              <a:gd name="connsiteX65" fmla="*/ 401479 w 835207"/>
              <a:gd name="connsiteY65" fmla="*/ 365715 h 714378"/>
              <a:gd name="connsiteX66" fmla="*/ 465165 w 835207"/>
              <a:gd name="connsiteY66" fmla="*/ 393704 h 714378"/>
              <a:gd name="connsiteX67" fmla="*/ 465165 w 835207"/>
              <a:gd name="connsiteY67" fmla="*/ 325287 h 714378"/>
              <a:gd name="connsiteX68" fmla="*/ 395265 w 835207"/>
              <a:gd name="connsiteY68" fmla="*/ 354831 h 714378"/>
              <a:gd name="connsiteX69" fmla="*/ 362645 w 835207"/>
              <a:gd name="connsiteY69" fmla="*/ 350166 h 714378"/>
              <a:gd name="connsiteX70" fmla="*/ 302063 w 835207"/>
              <a:gd name="connsiteY70" fmla="*/ 224216 h 714378"/>
              <a:gd name="connsiteX71" fmla="*/ 317597 w 835207"/>
              <a:gd name="connsiteY71" fmla="*/ 194672 h 714378"/>
              <a:gd name="connsiteX72" fmla="*/ 328471 w 835207"/>
              <a:gd name="connsiteY72" fmla="*/ 190007 h 714378"/>
              <a:gd name="connsiteX73" fmla="*/ 339343 w 835207"/>
              <a:gd name="connsiteY73" fmla="*/ 196227 h 714378"/>
              <a:gd name="connsiteX74" fmla="*/ 351771 w 835207"/>
              <a:gd name="connsiteY74" fmla="*/ 207112 h 714378"/>
              <a:gd name="connsiteX75" fmla="*/ 370411 w 835207"/>
              <a:gd name="connsiteY75" fmla="*/ 205557 h 714378"/>
              <a:gd name="connsiteX76" fmla="*/ 381285 w 835207"/>
              <a:gd name="connsiteY76" fmla="*/ 193117 h 714378"/>
              <a:gd name="connsiteX77" fmla="*/ 381285 w 835207"/>
              <a:gd name="connsiteY77" fmla="*/ 176013 h 714378"/>
              <a:gd name="connsiteX78" fmla="*/ 381285 w 835207"/>
              <a:gd name="connsiteY78" fmla="*/ 163573 h 714378"/>
              <a:gd name="connsiteX79" fmla="*/ 393711 w 835207"/>
              <a:gd name="connsiteY79" fmla="*/ 157354 h 714378"/>
              <a:gd name="connsiteX80" fmla="*/ 426331 w 835207"/>
              <a:gd name="connsiteY80" fmla="*/ 163573 h 714378"/>
              <a:gd name="connsiteX81" fmla="*/ 483807 w 835207"/>
              <a:gd name="connsiteY81" fmla="*/ 213331 h 714378"/>
              <a:gd name="connsiteX82" fmla="*/ 522641 w 835207"/>
              <a:gd name="connsiteY82" fmla="*/ 197782 h 714378"/>
              <a:gd name="connsiteX83" fmla="*/ 530407 w 835207"/>
              <a:gd name="connsiteY83" fmla="*/ 197782 h 714378"/>
              <a:gd name="connsiteX84" fmla="*/ 441865 w 835207"/>
              <a:gd name="connsiteY84" fmla="*/ 116925 h 714378"/>
              <a:gd name="connsiteX85" fmla="*/ 384125 w 835207"/>
              <a:gd name="connsiteY85" fmla="*/ 109175 h 714378"/>
              <a:gd name="connsiteX86" fmla="*/ 377743 w 835207"/>
              <a:gd name="connsiteY86" fmla="*/ 28837 h 714378"/>
              <a:gd name="connsiteX87" fmla="*/ 177151 w 835207"/>
              <a:gd name="connsiteY87" fmla="*/ 183139 h 714378"/>
              <a:gd name="connsiteX88" fmla="*/ 320261 w 835207"/>
              <a:gd name="connsiteY88" fmla="*/ 473362 h 714378"/>
              <a:gd name="connsiteX89" fmla="*/ 385593 w 835207"/>
              <a:gd name="connsiteY89" fmla="*/ 485778 h 714378"/>
              <a:gd name="connsiteX90" fmla="*/ 357593 w 835207"/>
              <a:gd name="connsiteY90" fmla="*/ 453186 h 714378"/>
              <a:gd name="connsiteX91" fmla="*/ 335815 w 835207"/>
              <a:gd name="connsiteY91" fmla="*/ 422146 h 714378"/>
              <a:gd name="connsiteX92" fmla="*/ 237817 w 835207"/>
              <a:gd name="connsiteY92" fmla="*/ 335235 h 714378"/>
              <a:gd name="connsiteX93" fmla="*/ 228483 w 835207"/>
              <a:gd name="connsiteY93" fmla="*/ 201763 h 714378"/>
              <a:gd name="connsiteX94" fmla="*/ 450925 w 835207"/>
              <a:gd name="connsiteY94" fmla="*/ 91571 h 714378"/>
              <a:gd name="connsiteX95" fmla="*/ 556701 w 835207"/>
              <a:gd name="connsiteY95" fmla="*/ 190899 h 714378"/>
              <a:gd name="connsiteX96" fmla="*/ 569147 w 835207"/>
              <a:gd name="connsiteY96" fmla="*/ 172275 h 714378"/>
              <a:gd name="connsiteX97" fmla="*/ 600257 w 835207"/>
              <a:gd name="connsiteY97" fmla="*/ 156755 h 714378"/>
              <a:gd name="connsiteX98" fmla="*/ 468037 w 835207"/>
              <a:gd name="connsiteY98" fmla="*/ 40355 h 714378"/>
              <a:gd name="connsiteX99" fmla="*/ 377743 w 835207"/>
              <a:gd name="connsiteY99" fmla="*/ 28837 h 714378"/>
              <a:gd name="connsiteX100" fmla="*/ 375963 w 835207"/>
              <a:gd name="connsiteY100" fmla="*/ 775 h 714378"/>
              <a:gd name="connsiteX101" fmla="*/ 476659 w 835207"/>
              <a:gd name="connsiteY101" fmla="*/ 13332 h 714378"/>
              <a:gd name="connsiteX102" fmla="*/ 630323 w 835207"/>
              <a:gd name="connsiteY102" fmla="*/ 159448 h 714378"/>
              <a:gd name="connsiteX103" fmla="*/ 661365 w 835207"/>
              <a:gd name="connsiteY103" fmla="*/ 190536 h 714378"/>
              <a:gd name="connsiteX104" fmla="*/ 695513 w 835207"/>
              <a:gd name="connsiteY104" fmla="*/ 178101 h 714378"/>
              <a:gd name="connsiteX105" fmla="*/ 737421 w 835207"/>
              <a:gd name="connsiteY105" fmla="*/ 195200 h 714378"/>
              <a:gd name="connsiteX106" fmla="*/ 752943 w 835207"/>
              <a:gd name="connsiteY106" fmla="*/ 235615 h 714378"/>
              <a:gd name="connsiteX107" fmla="*/ 752943 w 835207"/>
              <a:gd name="connsiteY107" fmla="*/ 246496 h 714378"/>
              <a:gd name="connsiteX108" fmla="*/ 780881 w 835207"/>
              <a:gd name="connsiteY108" fmla="*/ 240278 h 714378"/>
              <a:gd name="connsiteX109" fmla="*/ 835207 w 835207"/>
              <a:gd name="connsiteY109" fmla="*/ 293128 h 714378"/>
              <a:gd name="connsiteX110" fmla="*/ 835207 w 835207"/>
              <a:gd name="connsiteY110" fmla="*/ 546500 h 714378"/>
              <a:gd name="connsiteX111" fmla="*/ 645843 w 835207"/>
              <a:gd name="connsiteY111" fmla="*/ 714378 h 714378"/>
              <a:gd name="connsiteX112" fmla="*/ 422333 w 835207"/>
              <a:gd name="connsiteY112" fmla="*/ 555827 h 714378"/>
              <a:gd name="connsiteX113" fmla="*/ 402155 w 835207"/>
              <a:gd name="connsiteY113" fmla="*/ 513857 h 714378"/>
              <a:gd name="connsiteX114" fmla="*/ 394395 w 835207"/>
              <a:gd name="connsiteY114" fmla="*/ 513857 h 714378"/>
              <a:gd name="connsiteX115" fmla="*/ 312129 w 835207"/>
              <a:gd name="connsiteY115" fmla="*/ 499867 h 714378"/>
              <a:gd name="connsiteX116" fmla="*/ 282639 w 835207"/>
              <a:gd name="connsiteY116" fmla="*/ 487432 h 714378"/>
              <a:gd name="connsiteX117" fmla="*/ 166227 w 835207"/>
              <a:gd name="connsiteY117" fmla="*/ 627330 h 714378"/>
              <a:gd name="connsiteX118" fmla="*/ 96379 w 835207"/>
              <a:gd name="connsiteY118" fmla="*/ 661528 h 714378"/>
              <a:gd name="connsiteX119" fmla="*/ 94827 w 835207"/>
              <a:gd name="connsiteY119" fmla="*/ 661528 h 714378"/>
              <a:gd name="connsiteX120" fmla="*/ 28085 w 835207"/>
              <a:gd name="connsiteY120" fmla="*/ 633548 h 714378"/>
              <a:gd name="connsiteX121" fmla="*/ 147 w 835207"/>
              <a:gd name="connsiteY121" fmla="*/ 563599 h 714378"/>
              <a:gd name="connsiteX122" fmla="*/ 31189 w 835207"/>
              <a:gd name="connsiteY122" fmla="*/ 496758 h 714378"/>
              <a:gd name="connsiteX123" fmla="*/ 166227 w 835207"/>
              <a:gd name="connsiteY123" fmla="*/ 373959 h 714378"/>
              <a:gd name="connsiteX124" fmla="*/ 150705 w 835207"/>
              <a:gd name="connsiteY124" fmla="*/ 174992 h 714378"/>
              <a:gd name="connsiteX125" fmla="*/ 375963 w 835207"/>
              <a:gd name="connsiteY125" fmla="*/ 775 h 71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835207" h="714378">
                <a:moveTo>
                  <a:pt x="179581" y="398466"/>
                </a:moveTo>
                <a:cubicBezTo>
                  <a:pt x="179581" y="398466"/>
                  <a:pt x="179581" y="398466"/>
                  <a:pt x="48915" y="516735"/>
                </a:cubicBezTo>
                <a:cubicBezTo>
                  <a:pt x="34915" y="529185"/>
                  <a:pt x="25581" y="546302"/>
                  <a:pt x="25581" y="564977"/>
                </a:cubicBezTo>
                <a:cubicBezTo>
                  <a:pt x="25581" y="583651"/>
                  <a:pt x="33359" y="600768"/>
                  <a:pt x="47359" y="614774"/>
                </a:cubicBezTo>
                <a:cubicBezTo>
                  <a:pt x="59803" y="627223"/>
                  <a:pt x="76915" y="635004"/>
                  <a:pt x="94025" y="635004"/>
                </a:cubicBezTo>
                <a:cubicBezTo>
                  <a:pt x="112693" y="633448"/>
                  <a:pt x="131359" y="625667"/>
                  <a:pt x="145359" y="610106"/>
                </a:cubicBezTo>
                <a:lnTo>
                  <a:pt x="257357" y="474719"/>
                </a:lnTo>
                <a:cubicBezTo>
                  <a:pt x="226247" y="454488"/>
                  <a:pt x="199803" y="428033"/>
                  <a:pt x="179581" y="398466"/>
                </a:cubicBezTo>
                <a:close/>
                <a:moveTo>
                  <a:pt x="409887" y="187328"/>
                </a:moveTo>
                <a:cubicBezTo>
                  <a:pt x="409887" y="191992"/>
                  <a:pt x="408349" y="196655"/>
                  <a:pt x="406811" y="202873"/>
                </a:cubicBezTo>
                <a:cubicBezTo>
                  <a:pt x="402195" y="215308"/>
                  <a:pt x="392965" y="224634"/>
                  <a:pt x="382197" y="230852"/>
                </a:cubicBezTo>
                <a:cubicBezTo>
                  <a:pt x="369889" y="237070"/>
                  <a:pt x="356043" y="238624"/>
                  <a:pt x="343737" y="233961"/>
                </a:cubicBezTo>
                <a:cubicBezTo>
                  <a:pt x="339121" y="232407"/>
                  <a:pt x="334507" y="229298"/>
                  <a:pt x="329891" y="226189"/>
                </a:cubicBezTo>
                <a:cubicBezTo>
                  <a:pt x="328353" y="229298"/>
                  <a:pt x="328353" y="230852"/>
                  <a:pt x="326815" y="233961"/>
                </a:cubicBezTo>
                <a:cubicBezTo>
                  <a:pt x="314507" y="271267"/>
                  <a:pt x="334507" y="311682"/>
                  <a:pt x="371427" y="324118"/>
                </a:cubicBezTo>
                <a:cubicBezTo>
                  <a:pt x="408349" y="336553"/>
                  <a:pt x="448347" y="316346"/>
                  <a:pt x="460655" y="279039"/>
                </a:cubicBezTo>
                <a:cubicBezTo>
                  <a:pt x="462193" y="274376"/>
                  <a:pt x="463733" y="269713"/>
                  <a:pt x="463733" y="265050"/>
                </a:cubicBezTo>
                <a:lnTo>
                  <a:pt x="463733" y="255723"/>
                </a:lnTo>
                <a:cubicBezTo>
                  <a:pt x="463733" y="254169"/>
                  <a:pt x="463733" y="252614"/>
                  <a:pt x="463733" y="251060"/>
                </a:cubicBezTo>
                <a:cubicBezTo>
                  <a:pt x="463733" y="241733"/>
                  <a:pt x="460655" y="233961"/>
                  <a:pt x="457579" y="224634"/>
                </a:cubicBezTo>
                <a:cubicBezTo>
                  <a:pt x="448347" y="207536"/>
                  <a:pt x="434503" y="195100"/>
                  <a:pt x="416041" y="188883"/>
                </a:cubicBezTo>
                <a:cubicBezTo>
                  <a:pt x="414503" y="188883"/>
                  <a:pt x="411427" y="187328"/>
                  <a:pt x="409887" y="187328"/>
                </a:cubicBezTo>
                <a:close/>
                <a:moveTo>
                  <a:pt x="609271" y="182566"/>
                </a:moveTo>
                <a:cubicBezTo>
                  <a:pt x="599943" y="182566"/>
                  <a:pt x="592171" y="187226"/>
                  <a:pt x="589061" y="190333"/>
                </a:cubicBezTo>
                <a:cubicBezTo>
                  <a:pt x="582843" y="196546"/>
                  <a:pt x="579735" y="204313"/>
                  <a:pt x="579735" y="212079"/>
                </a:cubicBezTo>
                <a:cubicBezTo>
                  <a:pt x="579735" y="212079"/>
                  <a:pt x="579735" y="212079"/>
                  <a:pt x="579735" y="393816"/>
                </a:cubicBezTo>
                <a:cubicBezTo>
                  <a:pt x="579735" y="401583"/>
                  <a:pt x="573517" y="407796"/>
                  <a:pt x="565743" y="407796"/>
                </a:cubicBezTo>
                <a:cubicBezTo>
                  <a:pt x="557971" y="407796"/>
                  <a:pt x="551753" y="401583"/>
                  <a:pt x="551753" y="393816"/>
                </a:cubicBezTo>
                <a:cubicBezTo>
                  <a:pt x="551753" y="393816"/>
                  <a:pt x="551753" y="393816"/>
                  <a:pt x="551753" y="255572"/>
                </a:cubicBezTo>
                <a:cubicBezTo>
                  <a:pt x="551753" y="247805"/>
                  <a:pt x="548643" y="240039"/>
                  <a:pt x="543981" y="233825"/>
                </a:cubicBezTo>
                <a:cubicBezTo>
                  <a:pt x="537761" y="227612"/>
                  <a:pt x="529989" y="224506"/>
                  <a:pt x="522217" y="224506"/>
                </a:cubicBezTo>
                <a:cubicBezTo>
                  <a:pt x="505117" y="224506"/>
                  <a:pt x="494235" y="238485"/>
                  <a:pt x="492681" y="250912"/>
                </a:cubicBezTo>
                <a:cubicBezTo>
                  <a:pt x="492681" y="255572"/>
                  <a:pt x="492681" y="260232"/>
                  <a:pt x="492681" y="266445"/>
                </a:cubicBezTo>
                <a:cubicBezTo>
                  <a:pt x="492681" y="266445"/>
                  <a:pt x="492681" y="266445"/>
                  <a:pt x="492681" y="434202"/>
                </a:cubicBezTo>
                <a:cubicBezTo>
                  <a:pt x="492681" y="440415"/>
                  <a:pt x="488017" y="446629"/>
                  <a:pt x="481799" y="448182"/>
                </a:cubicBezTo>
                <a:cubicBezTo>
                  <a:pt x="477135" y="449735"/>
                  <a:pt x="470917" y="446629"/>
                  <a:pt x="467807" y="441969"/>
                </a:cubicBezTo>
                <a:cubicBezTo>
                  <a:pt x="467807" y="441969"/>
                  <a:pt x="467807" y="441969"/>
                  <a:pt x="466253" y="440415"/>
                </a:cubicBezTo>
                <a:cubicBezTo>
                  <a:pt x="466253" y="440415"/>
                  <a:pt x="466253" y="438862"/>
                  <a:pt x="464699" y="438862"/>
                </a:cubicBezTo>
                <a:cubicBezTo>
                  <a:pt x="442935" y="398476"/>
                  <a:pt x="416507" y="393816"/>
                  <a:pt x="400963" y="393816"/>
                </a:cubicBezTo>
                <a:cubicBezTo>
                  <a:pt x="382307" y="393816"/>
                  <a:pt x="365207" y="403136"/>
                  <a:pt x="362099" y="412456"/>
                </a:cubicBezTo>
                <a:cubicBezTo>
                  <a:pt x="360545" y="417116"/>
                  <a:pt x="366763" y="423329"/>
                  <a:pt x="377643" y="434202"/>
                </a:cubicBezTo>
                <a:cubicBezTo>
                  <a:pt x="394743" y="452842"/>
                  <a:pt x="424281" y="485461"/>
                  <a:pt x="449153" y="544487"/>
                </a:cubicBezTo>
                <a:cubicBezTo>
                  <a:pt x="492681" y="653218"/>
                  <a:pt x="537761" y="687391"/>
                  <a:pt x="646579" y="687391"/>
                </a:cubicBezTo>
                <a:cubicBezTo>
                  <a:pt x="758507" y="687391"/>
                  <a:pt x="809807" y="614386"/>
                  <a:pt x="809807" y="546040"/>
                </a:cubicBezTo>
                <a:cubicBezTo>
                  <a:pt x="809807" y="546040"/>
                  <a:pt x="809807" y="546040"/>
                  <a:pt x="808253" y="292851"/>
                </a:cubicBezTo>
                <a:cubicBezTo>
                  <a:pt x="808253" y="278871"/>
                  <a:pt x="795817" y="266445"/>
                  <a:pt x="781825" y="266445"/>
                </a:cubicBezTo>
                <a:cubicBezTo>
                  <a:pt x="764725" y="266445"/>
                  <a:pt x="755397" y="280425"/>
                  <a:pt x="753843" y="292851"/>
                </a:cubicBezTo>
                <a:cubicBezTo>
                  <a:pt x="753843" y="292851"/>
                  <a:pt x="753843" y="292851"/>
                  <a:pt x="753843" y="421776"/>
                </a:cubicBezTo>
                <a:cubicBezTo>
                  <a:pt x="753843" y="427989"/>
                  <a:pt x="747625" y="434202"/>
                  <a:pt x="741407" y="434202"/>
                </a:cubicBezTo>
                <a:cubicBezTo>
                  <a:pt x="733635" y="434202"/>
                  <a:pt x="727417" y="427989"/>
                  <a:pt x="727417" y="421776"/>
                </a:cubicBezTo>
                <a:cubicBezTo>
                  <a:pt x="727417" y="421776"/>
                  <a:pt x="727417" y="421776"/>
                  <a:pt x="727417" y="292851"/>
                </a:cubicBezTo>
                <a:cubicBezTo>
                  <a:pt x="727417" y="292851"/>
                  <a:pt x="727417" y="292851"/>
                  <a:pt x="727417" y="235379"/>
                </a:cubicBezTo>
                <a:cubicBezTo>
                  <a:pt x="727417" y="227612"/>
                  <a:pt x="724307" y="219846"/>
                  <a:pt x="718089" y="215186"/>
                </a:cubicBezTo>
                <a:cubicBezTo>
                  <a:pt x="713425" y="208972"/>
                  <a:pt x="705653" y="205866"/>
                  <a:pt x="696325" y="205866"/>
                </a:cubicBezTo>
                <a:cubicBezTo>
                  <a:pt x="679225" y="205866"/>
                  <a:pt x="666789" y="221399"/>
                  <a:pt x="666789" y="235379"/>
                </a:cubicBezTo>
                <a:cubicBezTo>
                  <a:pt x="666789" y="235379"/>
                  <a:pt x="666789" y="235379"/>
                  <a:pt x="666789" y="406243"/>
                </a:cubicBezTo>
                <a:cubicBezTo>
                  <a:pt x="666789" y="414009"/>
                  <a:pt x="660571" y="420222"/>
                  <a:pt x="652799" y="420222"/>
                </a:cubicBezTo>
                <a:cubicBezTo>
                  <a:pt x="645025" y="420222"/>
                  <a:pt x="640361" y="414009"/>
                  <a:pt x="640361" y="406243"/>
                </a:cubicBezTo>
                <a:cubicBezTo>
                  <a:pt x="640361" y="406243"/>
                  <a:pt x="640361" y="406243"/>
                  <a:pt x="640361" y="235379"/>
                </a:cubicBezTo>
                <a:cubicBezTo>
                  <a:pt x="640361" y="235379"/>
                  <a:pt x="640361" y="235379"/>
                  <a:pt x="640361" y="212079"/>
                </a:cubicBezTo>
                <a:cubicBezTo>
                  <a:pt x="640361" y="194993"/>
                  <a:pt x="626371" y="182566"/>
                  <a:pt x="609271" y="182566"/>
                </a:cubicBezTo>
                <a:close/>
                <a:moveTo>
                  <a:pt x="384125" y="109175"/>
                </a:moveTo>
                <a:cubicBezTo>
                  <a:pt x="326821" y="113038"/>
                  <a:pt x="274103" y="150357"/>
                  <a:pt x="255463" y="208667"/>
                </a:cubicBezTo>
                <a:cubicBezTo>
                  <a:pt x="241481" y="245985"/>
                  <a:pt x="244589" y="286413"/>
                  <a:pt x="261675" y="322177"/>
                </a:cubicBezTo>
                <a:cubicBezTo>
                  <a:pt x="278763" y="354831"/>
                  <a:pt x="306723" y="381265"/>
                  <a:pt x="342451" y="393704"/>
                </a:cubicBezTo>
                <a:cubicBezTo>
                  <a:pt x="353323" y="378155"/>
                  <a:pt x="376625" y="365715"/>
                  <a:pt x="401479" y="365715"/>
                </a:cubicBezTo>
                <a:cubicBezTo>
                  <a:pt x="417011" y="365715"/>
                  <a:pt x="441865" y="370380"/>
                  <a:pt x="465165" y="393704"/>
                </a:cubicBezTo>
                <a:cubicBezTo>
                  <a:pt x="465165" y="393704"/>
                  <a:pt x="465165" y="393704"/>
                  <a:pt x="465165" y="325287"/>
                </a:cubicBezTo>
                <a:cubicBezTo>
                  <a:pt x="446525" y="343946"/>
                  <a:pt x="421671" y="354831"/>
                  <a:pt x="395265" y="354831"/>
                </a:cubicBezTo>
                <a:cubicBezTo>
                  <a:pt x="384391" y="354831"/>
                  <a:pt x="373517" y="353276"/>
                  <a:pt x="362645" y="350166"/>
                </a:cubicBezTo>
                <a:cubicBezTo>
                  <a:pt x="311383" y="333062"/>
                  <a:pt x="283423" y="275529"/>
                  <a:pt x="302063" y="224216"/>
                </a:cubicBezTo>
                <a:cubicBezTo>
                  <a:pt x="305169" y="213331"/>
                  <a:pt x="309829" y="204002"/>
                  <a:pt x="317597" y="194672"/>
                </a:cubicBezTo>
                <a:cubicBezTo>
                  <a:pt x="320703" y="191562"/>
                  <a:pt x="325363" y="190007"/>
                  <a:pt x="328471" y="190007"/>
                </a:cubicBezTo>
                <a:cubicBezTo>
                  <a:pt x="333131" y="190007"/>
                  <a:pt x="337791" y="193117"/>
                  <a:pt x="339343" y="196227"/>
                </a:cubicBezTo>
                <a:cubicBezTo>
                  <a:pt x="342451" y="200892"/>
                  <a:pt x="345557" y="205557"/>
                  <a:pt x="351771" y="207112"/>
                </a:cubicBezTo>
                <a:cubicBezTo>
                  <a:pt x="357985" y="208667"/>
                  <a:pt x="364197" y="208667"/>
                  <a:pt x="370411" y="205557"/>
                </a:cubicBezTo>
                <a:cubicBezTo>
                  <a:pt x="375071" y="204002"/>
                  <a:pt x="379731" y="199337"/>
                  <a:pt x="381285" y="193117"/>
                </a:cubicBezTo>
                <a:cubicBezTo>
                  <a:pt x="384391" y="186897"/>
                  <a:pt x="382837" y="180678"/>
                  <a:pt x="381285" y="176013"/>
                </a:cubicBezTo>
                <a:cubicBezTo>
                  <a:pt x="379731" y="172903"/>
                  <a:pt x="379731" y="168238"/>
                  <a:pt x="381285" y="163573"/>
                </a:cubicBezTo>
                <a:cubicBezTo>
                  <a:pt x="384391" y="160463"/>
                  <a:pt x="389051" y="157354"/>
                  <a:pt x="393711" y="157354"/>
                </a:cubicBezTo>
                <a:cubicBezTo>
                  <a:pt x="404585" y="157354"/>
                  <a:pt x="415459" y="158909"/>
                  <a:pt x="426331" y="163573"/>
                </a:cubicBezTo>
                <a:cubicBezTo>
                  <a:pt x="451185" y="171348"/>
                  <a:pt x="471379" y="188452"/>
                  <a:pt x="483807" y="213331"/>
                </a:cubicBezTo>
                <a:cubicBezTo>
                  <a:pt x="493127" y="204002"/>
                  <a:pt x="507107" y="197782"/>
                  <a:pt x="522641" y="197782"/>
                </a:cubicBezTo>
                <a:cubicBezTo>
                  <a:pt x="525747" y="197782"/>
                  <a:pt x="527301" y="197782"/>
                  <a:pt x="530407" y="197782"/>
                </a:cubicBezTo>
                <a:cubicBezTo>
                  <a:pt x="514873" y="160463"/>
                  <a:pt x="482253" y="129365"/>
                  <a:pt x="441865" y="116925"/>
                </a:cubicBezTo>
                <a:cubicBezTo>
                  <a:pt x="422837" y="110317"/>
                  <a:pt x="403225" y="107887"/>
                  <a:pt x="384125" y="109175"/>
                </a:cubicBezTo>
                <a:close/>
                <a:moveTo>
                  <a:pt x="377743" y="28837"/>
                </a:moveTo>
                <a:cubicBezTo>
                  <a:pt x="288567" y="35311"/>
                  <a:pt x="207485" y="93511"/>
                  <a:pt x="177151" y="183139"/>
                </a:cubicBezTo>
                <a:cubicBezTo>
                  <a:pt x="136707" y="302643"/>
                  <a:pt x="200485" y="433010"/>
                  <a:pt x="320261" y="473362"/>
                </a:cubicBezTo>
                <a:cubicBezTo>
                  <a:pt x="342037" y="481122"/>
                  <a:pt x="363815" y="484226"/>
                  <a:pt x="385593" y="485778"/>
                </a:cubicBezTo>
                <a:cubicBezTo>
                  <a:pt x="374705" y="471810"/>
                  <a:pt x="365371" y="460946"/>
                  <a:pt x="357593" y="453186"/>
                </a:cubicBezTo>
                <a:cubicBezTo>
                  <a:pt x="348261" y="442322"/>
                  <a:pt x="338927" y="433010"/>
                  <a:pt x="335815" y="422146"/>
                </a:cubicBezTo>
                <a:cubicBezTo>
                  <a:pt x="292261" y="406626"/>
                  <a:pt x="258039" y="375586"/>
                  <a:pt x="237817" y="335235"/>
                </a:cubicBezTo>
                <a:cubicBezTo>
                  <a:pt x="216039" y="293331"/>
                  <a:pt x="212929" y="245219"/>
                  <a:pt x="228483" y="201763"/>
                </a:cubicBezTo>
                <a:cubicBezTo>
                  <a:pt x="259595" y="110195"/>
                  <a:pt x="359149" y="60531"/>
                  <a:pt x="450925" y="91571"/>
                </a:cubicBezTo>
                <a:cubicBezTo>
                  <a:pt x="499147" y="108643"/>
                  <a:pt x="538035" y="144339"/>
                  <a:pt x="556701" y="190899"/>
                </a:cubicBezTo>
                <a:cubicBezTo>
                  <a:pt x="559813" y="184691"/>
                  <a:pt x="564479" y="176931"/>
                  <a:pt x="569147" y="172275"/>
                </a:cubicBezTo>
                <a:cubicBezTo>
                  <a:pt x="578479" y="162963"/>
                  <a:pt x="587813" y="158307"/>
                  <a:pt x="600257" y="156755"/>
                </a:cubicBezTo>
                <a:cubicBezTo>
                  <a:pt x="573813" y="102435"/>
                  <a:pt x="525591" y="60531"/>
                  <a:pt x="468037" y="40355"/>
                </a:cubicBezTo>
                <a:cubicBezTo>
                  <a:pt x="438093" y="30267"/>
                  <a:pt x="407469" y="26678"/>
                  <a:pt x="377743" y="28837"/>
                </a:cubicBezTo>
                <a:close/>
                <a:moveTo>
                  <a:pt x="375963" y="775"/>
                </a:moveTo>
                <a:cubicBezTo>
                  <a:pt x="409141" y="-1824"/>
                  <a:pt x="443287" y="2062"/>
                  <a:pt x="476659" y="13332"/>
                </a:cubicBezTo>
                <a:cubicBezTo>
                  <a:pt x="546505" y="38202"/>
                  <a:pt x="602383" y="91053"/>
                  <a:pt x="630323" y="159448"/>
                </a:cubicBezTo>
                <a:cubicBezTo>
                  <a:pt x="644291" y="165665"/>
                  <a:pt x="655157" y="176546"/>
                  <a:pt x="661365" y="190536"/>
                </a:cubicBezTo>
                <a:cubicBezTo>
                  <a:pt x="670679" y="182764"/>
                  <a:pt x="683095" y="178101"/>
                  <a:pt x="695513" y="178101"/>
                </a:cubicBezTo>
                <a:cubicBezTo>
                  <a:pt x="711035" y="178101"/>
                  <a:pt x="726555" y="184319"/>
                  <a:pt x="737421" y="195200"/>
                </a:cubicBezTo>
                <a:cubicBezTo>
                  <a:pt x="748287" y="206081"/>
                  <a:pt x="752943" y="220070"/>
                  <a:pt x="752943" y="235615"/>
                </a:cubicBezTo>
                <a:cubicBezTo>
                  <a:pt x="752943" y="235615"/>
                  <a:pt x="752943" y="235615"/>
                  <a:pt x="752943" y="246496"/>
                </a:cubicBezTo>
                <a:cubicBezTo>
                  <a:pt x="760703" y="241832"/>
                  <a:pt x="770017" y="240278"/>
                  <a:pt x="780881" y="240278"/>
                </a:cubicBezTo>
                <a:cubicBezTo>
                  <a:pt x="810373" y="240278"/>
                  <a:pt x="835207" y="263594"/>
                  <a:pt x="835207" y="293128"/>
                </a:cubicBezTo>
                <a:lnTo>
                  <a:pt x="835207" y="546500"/>
                </a:lnTo>
                <a:cubicBezTo>
                  <a:pt x="835207" y="630439"/>
                  <a:pt x="770017" y="714378"/>
                  <a:pt x="645843" y="714378"/>
                </a:cubicBezTo>
                <a:cubicBezTo>
                  <a:pt x="526327" y="714378"/>
                  <a:pt x="470449" y="673963"/>
                  <a:pt x="422333" y="555827"/>
                </a:cubicBezTo>
                <a:cubicBezTo>
                  <a:pt x="416125" y="538728"/>
                  <a:pt x="409915" y="524738"/>
                  <a:pt x="402155" y="513857"/>
                </a:cubicBezTo>
                <a:cubicBezTo>
                  <a:pt x="399051" y="513857"/>
                  <a:pt x="397499" y="513857"/>
                  <a:pt x="394395" y="513857"/>
                </a:cubicBezTo>
                <a:cubicBezTo>
                  <a:pt x="366455" y="513857"/>
                  <a:pt x="338517" y="509194"/>
                  <a:pt x="312129" y="499867"/>
                </a:cubicBezTo>
                <a:cubicBezTo>
                  <a:pt x="301265" y="496758"/>
                  <a:pt x="291951" y="492095"/>
                  <a:pt x="282639" y="487432"/>
                </a:cubicBezTo>
                <a:cubicBezTo>
                  <a:pt x="282639" y="487432"/>
                  <a:pt x="282639" y="487432"/>
                  <a:pt x="166227" y="627330"/>
                </a:cubicBezTo>
                <a:cubicBezTo>
                  <a:pt x="147601" y="649092"/>
                  <a:pt x="122767" y="661528"/>
                  <a:pt x="96379" y="661528"/>
                </a:cubicBezTo>
                <a:cubicBezTo>
                  <a:pt x="94827" y="661528"/>
                  <a:pt x="94827" y="661528"/>
                  <a:pt x="94827" y="661528"/>
                </a:cubicBezTo>
                <a:cubicBezTo>
                  <a:pt x="69993" y="661528"/>
                  <a:pt x="46711" y="652201"/>
                  <a:pt x="28085" y="633548"/>
                </a:cubicBezTo>
                <a:cubicBezTo>
                  <a:pt x="9459" y="614895"/>
                  <a:pt x="-1407" y="590024"/>
                  <a:pt x="147" y="563599"/>
                </a:cubicBezTo>
                <a:cubicBezTo>
                  <a:pt x="147" y="537174"/>
                  <a:pt x="11011" y="513857"/>
                  <a:pt x="31189" y="496758"/>
                </a:cubicBezTo>
                <a:cubicBezTo>
                  <a:pt x="31189" y="496758"/>
                  <a:pt x="31189" y="496758"/>
                  <a:pt x="166227" y="373959"/>
                </a:cubicBezTo>
                <a:cubicBezTo>
                  <a:pt x="135183" y="314890"/>
                  <a:pt x="128975" y="243387"/>
                  <a:pt x="150705" y="174992"/>
                </a:cubicBezTo>
                <a:cubicBezTo>
                  <a:pt x="185629" y="74732"/>
                  <a:pt x="276431" y="8571"/>
                  <a:pt x="375963" y="7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38" name="Freeform: Shape 837">
            <a:extLst>
              <a:ext uri="{FF2B5EF4-FFF2-40B4-BE49-F238E27FC236}">
                <a16:creationId xmlns:a16="http://schemas.microsoft.com/office/drawing/2014/main" id="{ED4D5665-852F-45F3-891F-44ADF0C0F38B}"/>
              </a:ext>
            </a:extLst>
          </p:cNvPr>
          <p:cNvSpPr>
            <a:spLocks/>
          </p:cNvSpPr>
          <p:nvPr/>
        </p:nvSpPr>
        <p:spPr bwMode="auto">
          <a:xfrm>
            <a:off x="10569054" y="3199522"/>
            <a:ext cx="458592" cy="496890"/>
          </a:xfrm>
          <a:custGeom>
            <a:avLst/>
            <a:gdLst>
              <a:gd name="connsiteX0" fmla="*/ 650084 w 722316"/>
              <a:gd name="connsiteY0" fmla="*/ 666750 h 782638"/>
              <a:gd name="connsiteX1" fmla="*/ 604840 w 722316"/>
              <a:gd name="connsiteY1" fmla="*/ 711200 h 782638"/>
              <a:gd name="connsiteX2" fmla="*/ 650084 w 722316"/>
              <a:gd name="connsiteY2" fmla="*/ 755650 h 782638"/>
              <a:gd name="connsiteX3" fmla="*/ 695328 w 722316"/>
              <a:gd name="connsiteY3" fmla="*/ 711200 h 782638"/>
              <a:gd name="connsiteX4" fmla="*/ 650084 w 722316"/>
              <a:gd name="connsiteY4" fmla="*/ 666750 h 782638"/>
              <a:gd name="connsiteX5" fmla="*/ 388146 w 722316"/>
              <a:gd name="connsiteY5" fmla="*/ 454025 h 782638"/>
              <a:gd name="connsiteX6" fmla="*/ 352428 w 722316"/>
              <a:gd name="connsiteY6" fmla="*/ 489744 h 782638"/>
              <a:gd name="connsiteX7" fmla="*/ 388146 w 722316"/>
              <a:gd name="connsiteY7" fmla="*/ 525463 h 782638"/>
              <a:gd name="connsiteX8" fmla="*/ 423864 w 722316"/>
              <a:gd name="connsiteY8" fmla="*/ 489744 h 782638"/>
              <a:gd name="connsiteX9" fmla="*/ 388146 w 722316"/>
              <a:gd name="connsiteY9" fmla="*/ 454025 h 782638"/>
              <a:gd name="connsiteX10" fmla="*/ 238030 w 722316"/>
              <a:gd name="connsiteY10" fmla="*/ 365125 h 782638"/>
              <a:gd name="connsiteX11" fmla="*/ 233364 w 722316"/>
              <a:gd name="connsiteY11" fmla="*/ 369798 h 782638"/>
              <a:gd name="connsiteX12" fmla="*/ 233364 w 722316"/>
              <a:gd name="connsiteY12" fmla="*/ 608132 h 782638"/>
              <a:gd name="connsiteX13" fmla="*/ 238030 w 722316"/>
              <a:gd name="connsiteY13" fmla="*/ 614363 h 782638"/>
              <a:gd name="connsiteX14" fmla="*/ 535086 w 722316"/>
              <a:gd name="connsiteY14" fmla="*/ 614363 h 782638"/>
              <a:gd name="connsiteX15" fmla="*/ 539752 w 722316"/>
              <a:gd name="connsiteY15" fmla="*/ 608132 h 782638"/>
              <a:gd name="connsiteX16" fmla="*/ 539752 w 722316"/>
              <a:gd name="connsiteY16" fmla="*/ 503764 h 782638"/>
              <a:gd name="connsiteX17" fmla="*/ 447992 w 722316"/>
              <a:gd name="connsiteY17" fmla="*/ 503764 h 782638"/>
              <a:gd name="connsiteX18" fmla="*/ 387336 w 722316"/>
              <a:gd name="connsiteY18" fmla="*/ 552054 h 782638"/>
              <a:gd name="connsiteX19" fmla="*/ 323570 w 722316"/>
              <a:gd name="connsiteY19" fmla="*/ 489744 h 782638"/>
              <a:gd name="connsiteX20" fmla="*/ 387336 w 722316"/>
              <a:gd name="connsiteY20" fmla="*/ 425877 h 782638"/>
              <a:gd name="connsiteX21" fmla="*/ 447992 w 722316"/>
              <a:gd name="connsiteY21" fmla="*/ 475724 h 782638"/>
              <a:gd name="connsiteX22" fmla="*/ 539752 w 722316"/>
              <a:gd name="connsiteY22" fmla="*/ 475724 h 782638"/>
              <a:gd name="connsiteX23" fmla="*/ 539752 w 722316"/>
              <a:gd name="connsiteY23" fmla="*/ 369798 h 782638"/>
              <a:gd name="connsiteX24" fmla="*/ 535086 w 722316"/>
              <a:gd name="connsiteY24" fmla="*/ 365125 h 782638"/>
              <a:gd name="connsiteX25" fmla="*/ 238030 w 722316"/>
              <a:gd name="connsiteY25" fmla="*/ 365125 h 782638"/>
              <a:gd name="connsiteX26" fmla="*/ 72232 w 722316"/>
              <a:gd name="connsiteY26" fmla="*/ 320675 h 782638"/>
              <a:gd name="connsiteX27" fmla="*/ 26988 w 722316"/>
              <a:gd name="connsiteY27" fmla="*/ 365919 h 782638"/>
              <a:gd name="connsiteX28" fmla="*/ 72232 w 722316"/>
              <a:gd name="connsiteY28" fmla="*/ 411163 h 782638"/>
              <a:gd name="connsiteX29" fmla="*/ 117476 w 722316"/>
              <a:gd name="connsiteY29" fmla="*/ 365919 h 782638"/>
              <a:gd name="connsiteX30" fmla="*/ 72232 w 722316"/>
              <a:gd name="connsiteY30" fmla="*/ 320675 h 782638"/>
              <a:gd name="connsiteX31" fmla="*/ 71608 w 722316"/>
              <a:gd name="connsiteY31" fmla="*/ 292100 h 782638"/>
              <a:gd name="connsiteX32" fmla="*/ 144776 w 722316"/>
              <a:gd name="connsiteY32" fmla="*/ 365060 h 782638"/>
              <a:gd name="connsiteX33" fmla="*/ 85620 w 722316"/>
              <a:gd name="connsiteY33" fmla="*/ 434915 h 782638"/>
              <a:gd name="connsiteX34" fmla="*/ 85620 w 722316"/>
              <a:gd name="connsiteY34" fmla="*/ 697260 h 782638"/>
              <a:gd name="connsiteX35" fmla="*/ 579096 w 722316"/>
              <a:gd name="connsiteY35" fmla="*/ 697260 h 782638"/>
              <a:gd name="connsiteX36" fmla="*/ 650704 w 722316"/>
              <a:gd name="connsiteY36" fmla="*/ 638271 h 782638"/>
              <a:gd name="connsiteX37" fmla="*/ 722316 w 722316"/>
              <a:gd name="connsiteY37" fmla="*/ 711231 h 782638"/>
              <a:gd name="connsiteX38" fmla="*/ 650704 w 722316"/>
              <a:gd name="connsiteY38" fmla="*/ 782638 h 782638"/>
              <a:gd name="connsiteX39" fmla="*/ 579096 w 722316"/>
              <a:gd name="connsiteY39" fmla="*/ 723649 h 782638"/>
              <a:gd name="connsiteX40" fmla="*/ 71608 w 722316"/>
              <a:gd name="connsiteY40" fmla="*/ 723649 h 782638"/>
              <a:gd name="connsiteX41" fmla="*/ 57600 w 722316"/>
              <a:gd name="connsiteY41" fmla="*/ 711231 h 782638"/>
              <a:gd name="connsiteX42" fmla="*/ 57600 w 722316"/>
              <a:gd name="connsiteY42" fmla="*/ 434915 h 782638"/>
              <a:gd name="connsiteX43" fmla="*/ 0 w 722316"/>
              <a:gd name="connsiteY43" fmla="*/ 365060 h 782638"/>
              <a:gd name="connsiteX44" fmla="*/ 71608 w 722316"/>
              <a:gd name="connsiteY44" fmla="*/ 292100 h 782638"/>
              <a:gd name="connsiteX45" fmla="*/ 388146 w 722316"/>
              <a:gd name="connsiteY45" fmla="*/ 184150 h 782638"/>
              <a:gd name="connsiteX46" fmla="*/ 276228 w 722316"/>
              <a:gd name="connsiteY46" fmla="*/ 296141 h 782638"/>
              <a:gd name="connsiteX47" fmla="*/ 276228 w 722316"/>
              <a:gd name="connsiteY47" fmla="*/ 338138 h 782638"/>
              <a:gd name="connsiteX48" fmla="*/ 500064 w 722316"/>
              <a:gd name="connsiteY48" fmla="*/ 338138 h 782638"/>
              <a:gd name="connsiteX49" fmla="*/ 500064 w 722316"/>
              <a:gd name="connsiteY49" fmla="*/ 296141 h 782638"/>
              <a:gd name="connsiteX50" fmla="*/ 388146 w 722316"/>
              <a:gd name="connsiteY50" fmla="*/ 184150 h 782638"/>
              <a:gd name="connsiteX51" fmla="*/ 145258 w 722316"/>
              <a:gd name="connsiteY51" fmla="*/ 28575 h 782638"/>
              <a:gd name="connsiteX52" fmla="*/ 100014 w 722316"/>
              <a:gd name="connsiteY52" fmla="*/ 73819 h 782638"/>
              <a:gd name="connsiteX53" fmla="*/ 145258 w 722316"/>
              <a:gd name="connsiteY53" fmla="*/ 119063 h 782638"/>
              <a:gd name="connsiteX54" fmla="*/ 190502 w 722316"/>
              <a:gd name="connsiteY54" fmla="*/ 73819 h 782638"/>
              <a:gd name="connsiteX55" fmla="*/ 145258 w 722316"/>
              <a:gd name="connsiteY55" fmla="*/ 28575 h 782638"/>
              <a:gd name="connsiteX56" fmla="*/ 144506 w 722316"/>
              <a:gd name="connsiteY56" fmla="*/ 0 h 782638"/>
              <a:gd name="connsiteX57" fmla="*/ 216016 w 722316"/>
              <a:gd name="connsiteY57" fmla="*/ 59007 h 782638"/>
              <a:gd name="connsiteX58" fmla="*/ 657522 w 722316"/>
              <a:gd name="connsiteY58" fmla="*/ 59007 h 782638"/>
              <a:gd name="connsiteX59" fmla="*/ 671514 w 722316"/>
              <a:gd name="connsiteY59" fmla="*/ 72983 h 782638"/>
              <a:gd name="connsiteX60" fmla="*/ 671514 w 722316"/>
              <a:gd name="connsiteY60" fmla="*/ 489139 h 782638"/>
              <a:gd name="connsiteX61" fmla="*/ 657522 w 722316"/>
              <a:gd name="connsiteY61" fmla="*/ 503115 h 782638"/>
              <a:gd name="connsiteX62" fmla="*/ 567356 w 722316"/>
              <a:gd name="connsiteY62" fmla="*/ 503115 h 782638"/>
              <a:gd name="connsiteX63" fmla="*/ 567356 w 722316"/>
              <a:gd name="connsiteY63" fmla="*/ 607154 h 782638"/>
              <a:gd name="connsiteX64" fmla="*/ 534710 w 722316"/>
              <a:gd name="connsiteY64" fmla="*/ 639763 h 782638"/>
              <a:gd name="connsiteX65" fmla="*/ 237782 w 722316"/>
              <a:gd name="connsiteY65" fmla="*/ 639763 h 782638"/>
              <a:gd name="connsiteX66" fmla="*/ 206690 w 722316"/>
              <a:gd name="connsiteY66" fmla="*/ 607154 h 782638"/>
              <a:gd name="connsiteX67" fmla="*/ 206690 w 722316"/>
              <a:gd name="connsiteY67" fmla="*/ 369572 h 782638"/>
              <a:gd name="connsiteX68" fmla="*/ 237782 w 722316"/>
              <a:gd name="connsiteY68" fmla="*/ 336963 h 782638"/>
              <a:gd name="connsiteX69" fmla="*/ 248664 w 722316"/>
              <a:gd name="connsiteY69" fmla="*/ 336963 h 782638"/>
              <a:gd name="connsiteX70" fmla="*/ 248664 w 722316"/>
              <a:gd name="connsiteY70" fmla="*/ 295036 h 782638"/>
              <a:gd name="connsiteX71" fmla="*/ 387022 w 722316"/>
              <a:gd name="connsiteY71" fmla="*/ 155282 h 782638"/>
              <a:gd name="connsiteX72" fmla="*/ 526936 w 722316"/>
              <a:gd name="connsiteY72" fmla="*/ 295036 h 782638"/>
              <a:gd name="connsiteX73" fmla="*/ 526936 w 722316"/>
              <a:gd name="connsiteY73" fmla="*/ 336963 h 782638"/>
              <a:gd name="connsiteX74" fmla="*/ 534710 w 722316"/>
              <a:gd name="connsiteY74" fmla="*/ 336963 h 782638"/>
              <a:gd name="connsiteX75" fmla="*/ 567356 w 722316"/>
              <a:gd name="connsiteY75" fmla="*/ 369572 h 782638"/>
              <a:gd name="connsiteX76" fmla="*/ 567356 w 722316"/>
              <a:gd name="connsiteY76" fmla="*/ 475164 h 782638"/>
              <a:gd name="connsiteX77" fmla="*/ 643532 w 722316"/>
              <a:gd name="connsiteY77" fmla="*/ 475164 h 782638"/>
              <a:gd name="connsiteX78" fmla="*/ 643532 w 722316"/>
              <a:gd name="connsiteY78" fmla="*/ 86958 h 782638"/>
              <a:gd name="connsiteX79" fmla="*/ 216016 w 722316"/>
              <a:gd name="connsiteY79" fmla="*/ 86958 h 782638"/>
              <a:gd name="connsiteX80" fmla="*/ 144506 w 722316"/>
              <a:gd name="connsiteY80" fmla="*/ 144413 h 782638"/>
              <a:gd name="connsiteX81" fmla="*/ 71440 w 722316"/>
              <a:gd name="connsiteY81" fmla="*/ 72983 h 782638"/>
              <a:gd name="connsiteX82" fmla="*/ 144506 w 722316"/>
              <a:gd name="connsiteY82" fmla="*/ 0 h 78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722316" h="782638">
                <a:moveTo>
                  <a:pt x="650084" y="666750"/>
                </a:moveTo>
                <a:cubicBezTo>
                  <a:pt x="625096" y="666750"/>
                  <a:pt x="604840" y="686651"/>
                  <a:pt x="604840" y="711200"/>
                </a:cubicBezTo>
                <a:cubicBezTo>
                  <a:pt x="604840" y="735749"/>
                  <a:pt x="625096" y="755650"/>
                  <a:pt x="650084" y="755650"/>
                </a:cubicBezTo>
                <a:cubicBezTo>
                  <a:pt x="675072" y="755650"/>
                  <a:pt x="695328" y="735749"/>
                  <a:pt x="695328" y="711200"/>
                </a:cubicBezTo>
                <a:cubicBezTo>
                  <a:pt x="695328" y="686651"/>
                  <a:pt x="675072" y="666750"/>
                  <a:pt x="650084" y="666750"/>
                </a:cubicBezTo>
                <a:close/>
                <a:moveTo>
                  <a:pt x="388146" y="454025"/>
                </a:moveTo>
                <a:cubicBezTo>
                  <a:pt x="368420" y="454025"/>
                  <a:pt x="352428" y="470017"/>
                  <a:pt x="352428" y="489744"/>
                </a:cubicBezTo>
                <a:cubicBezTo>
                  <a:pt x="352428" y="509471"/>
                  <a:pt x="368420" y="525463"/>
                  <a:pt x="388146" y="525463"/>
                </a:cubicBezTo>
                <a:cubicBezTo>
                  <a:pt x="407872" y="525463"/>
                  <a:pt x="423864" y="509471"/>
                  <a:pt x="423864" y="489744"/>
                </a:cubicBezTo>
                <a:cubicBezTo>
                  <a:pt x="423864" y="470017"/>
                  <a:pt x="407872" y="454025"/>
                  <a:pt x="388146" y="454025"/>
                </a:cubicBezTo>
                <a:close/>
                <a:moveTo>
                  <a:pt x="238030" y="365125"/>
                </a:moveTo>
                <a:cubicBezTo>
                  <a:pt x="236474" y="365125"/>
                  <a:pt x="233364" y="366683"/>
                  <a:pt x="233364" y="369798"/>
                </a:cubicBezTo>
                <a:cubicBezTo>
                  <a:pt x="233364" y="369798"/>
                  <a:pt x="233364" y="369798"/>
                  <a:pt x="233364" y="608132"/>
                </a:cubicBezTo>
                <a:cubicBezTo>
                  <a:pt x="233364" y="611248"/>
                  <a:pt x="236474" y="614363"/>
                  <a:pt x="238030" y="614363"/>
                </a:cubicBezTo>
                <a:cubicBezTo>
                  <a:pt x="238030" y="614363"/>
                  <a:pt x="238030" y="614363"/>
                  <a:pt x="535086" y="614363"/>
                </a:cubicBezTo>
                <a:cubicBezTo>
                  <a:pt x="538196" y="614363"/>
                  <a:pt x="539752" y="611248"/>
                  <a:pt x="539752" y="608132"/>
                </a:cubicBezTo>
                <a:lnTo>
                  <a:pt x="539752" y="503764"/>
                </a:lnTo>
                <a:cubicBezTo>
                  <a:pt x="539752" y="503764"/>
                  <a:pt x="539752" y="503764"/>
                  <a:pt x="447992" y="503764"/>
                </a:cubicBezTo>
                <a:cubicBezTo>
                  <a:pt x="441770" y="531803"/>
                  <a:pt x="416886" y="552054"/>
                  <a:pt x="387336" y="552054"/>
                </a:cubicBezTo>
                <a:cubicBezTo>
                  <a:pt x="351564" y="552054"/>
                  <a:pt x="323570" y="524014"/>
                  <a:pt x="323570" y="489744"/>
                </a:cubicBezTo>
                <a:cubicBezTo>
                  <a:pt x="323570" y="453916"/>
                  <a:pt x="351564" y="425877"/>
                  <a:pt x="387336" y="425877"/>
                </a:cubicBezTo>
                <a:cubicBezTo>
                  <a:pt x="416886" y="425877"/>
                  <a:pt x="443326" y="447685"/>
                  <a:pt x="447992" y="475724"/>
                </a:cubicBezTo>
                <a:cubicBezTo>
                  <a:pt x="447992" y="475724"/>
                  <a:pt x="447992" y="475724"/>
                  <a:pt x="539752" y="475724"/>
                </a:cubicBezTo>
                <a:cubicBezTo>
                  <a:pt x="539752" y="475724"/>
                  <a:pt x="539752" y="475724"/>
                  <a:pt x="539752" y="369798"/>
                </a:cubicBezTo>
                <a:cubicBezTo>
                  <a:pt x="539752" y="366683"/>
                  <a:pt x="538196" y="365125"/>
                  <a:pt x="535086" y="365125"/>
                </a:cubicBezTo>
                <a:cubicBezTo>
                  <a:pt x="535086" y="365125"/>
                  <a:pt x="535086" y="365125"/>
                  <a:pt x="238030" y="365125"/>
                </a:cubicBezTo>
                <a:close/>
                <a:moveTo>
                  <a:pt x="72232" y="320675"/>
                </a:moveTo>
                <a:cubicBezTo>
                  <a:pt x="47244" y="320675"/>
                  <a:pt x="26988" y="340931"/>
                  <a:pt x="26988" y="365919"/>
                </a:cubicBezTo>
                <a:cubicBezTo>
                  <a:pt x="26988" y="390907"/>
                  <a:pt x="47244" y="411163"/>
                  <a:pt x="72232" y="411163"/>
                </a:cubicBezTo>
                <a:cubicBezTo>
                  <a:pt x="97220" y="411163"/>
                  <a:pt x="117476" y="390907"/>
                  <a:pt x="117476" y="365919"/>
                </a:cubicBezTo>
                <a:cubicBezTo>
                  <a:pt x="117476" y="340931"/>
                  <a:pt x="97220" y="320675"/>
                  <a:pt x="72232" y="320675"/>
                </a:cubicBezTo>
                <a:close/>
                <a:moveTo>
                  <a:pt x="71608" y="292100"/>
                </a:moveTo>
                <a:cubicBezTo>
                  <a:pt x="112084" y="292100"/>
                  <a:pt x="144776" y="324699"/>
                  <a:pt x="144776" y="365060"/>
                </a:cubicBezTo>
                <a:cubicBezTo>
                  <a:pt x="144776" y="399211"/>
                  <a:pt x="118312" y="428706"/>
                  <a:pt x="85620" y="434915"/>
                </a:cubicBezTo>
                <a:cubicBezTo>
                  <a:pt x="85620" y="434915"/>
                  <a:pt x="85620" y="434915"/>
                  <a:pt x="85620" y="697260"/>
                </a:cubicBezTo>
                <a:cubicBezTo>
                  <a:pt x="85620" y="697260"/>
                  <a:pt x="85620" y="697260"/>
                  <a:pt x="579096" y="697260"/>
                </a:cubicBezTo>
                <a:cubicBezTo>
                  <a:pt x="585324" y="663108"/>
                  <a:pt x="614900" y="638271"/>
                  <a:pt x="650704" y="638271"/>
                </a:cubicBezTo>
                <a:cubicBezTo>
                  <a:pt x="689624" y="638271"/>
                  <a:pt x="722316" y="670870"/>
                  <a:pt x="722316" y="711231"/>
                </a:cubicBezTo>
                <a:cubicBezTo>
                  <a:pt x="722316" y="750039"/>
                  <a:pt x="689624" y="782638"/>
                  <a:pt x="650704" y="782638"/>
                </a:cubicBezTo>
                <a:cubicBezTo>
                  <a:pt x="614900" y="782638"/>
                  <a:pt x="585324" y="757801"/>
                  <a:pt x="579096" y="723649"/>
                </a:cubicBezTo>
                <a:cubicBezTo>
                  <a:pt x="579096" y="723649"/>
                  <a:pt x="579096" y="723649"/>
                  <a:pt x="71608" y="723649"/>
                </a:cubicBezTo>
                <a:cubicBezTo>
                  <a:pt x="63828" y="723649"/>
                  <a:pt x="57600" y="717440"/>
                  <a:pt x="57600" y="711231"/>
                </a:cubicBezTo>
                <a:cubicBezTo>
                  <a:pt x="57600" y="711231"/>
                  <a:pt x="57600" y="711231"/>
                  <a:pt x="57600" y="434915"/>
                </a:cubicBezTo>
                <a:cubicBezTo>
                  <a:pt x="24908" y="428706"/>
                  <a:pt x="0" y="399211"/>
                  <a:pt x="0" y="365060"/>
                </a:cubicBezTo>
                <a:cubicBezTo>
                  <a:pt x="0" y="324699"/>
                  <a:pt x="31136" y="292100"/>
                  <a:pt x="71608" y="292100"/>
                </a:cubicBezTo>
                <a:close/>
                <a:moveTo>
                  <a:pt x="388146" y="184150"/>
                </a:moveTo>
                <a:cubicBezTo>
                  <a:pt x="327524" y="184150"/>
                  <a:pt x="276228" y="233924"/>
                  <a:pt x="276228" y="296141"/>
                </a:cubicBezTo>
                <a:lnTo>
                  <a:pt x="276228" y="338138"/>
                </a:lnTo>
                <a:cubicBezTo>
                  <a:pt x="276228" y="338138"/>
                  <a:pt x="276228" y="338138"/>
                  <a:pt x="500064" y="338138"/>
                </a:cubicBezTo>
                <a:cubicBezTo>
                  <a:pt x="500064" y="338138"/>
                  <a:pt x="500064" y="338138"/>
                  <a:pt x="500064" y="296141"/>
                </a:cubicBezTo>
                <a:cubicBezTo>
                  <a:pt x="500064" y="233924"/>
                  <a:pt x="450324" y="184150"/>
                  <a:pt x="388146" y="184150"/>
                </a:cubicBezTo>
                <a:close/>
                <a:moveTo>
                  <a:pt x="145258" y="28575"/>
                </a:moveTo>
                <a:cubicBezTo>
                  <a:pt x="120270" y="28575"/>
                  <a:pt x="100014" y="48831"/>
                  <a:pt x="100014" y="73819"/>
                </a:cubicBezTo>
                <a:cubicBezTo>
                  <a:pt x="100014" y="98807"/>
                  <a:pt x="120270" y="119063"/>
                  <a:pt x="145258" y="119063"/>
                </a:cubicBezTo>
                <a:cubicBezTo>
                  <a:pt x="170246" y="119063"/>
                  <a:pt x="190502" y="98807"/>
                  <a:pt x="190502" y="73819"/>
                </a:cubicBezTo>
                <a:cubicBezTo>
                  <a:pt x="190502" y="48831"/>
                  <a:pt x="170246" y="28575"/>
                  <a:pt x="145258" y="28575"/>
                </a:cubicBezTo>
                <a:close/>
                <a:moveTo>
                  <a:pt x="144506" y="0"/>
                </a:moveTo>
                <a:cubicBezTo>
                  <a:pt x="180260" y="0"/>
                  <a:pt x="208244" y="24845"/>
                  <a:pt x="216016" y="59007"/>
                </a:cubicBezTo>
                <a:cubicBezTo>
                  <a:pt x="216016" y="59007"/>
                  <a:pt x="216016" y="59007"/>
                  <a:pt x="657522" y="59007"/>
                </a:cubicBezTo>
                <a:cubicBezTo>
                  <a:pt x="665296" y="59007"/>
                  <a:pt x="671514" y="65219"/>
                  <a:pt x="671514" y="72983"/>
                </a:cubicBezTo>
                <a:cubicBezTo>
                  <a:pt x="671514" y="72983"/>
                  <a:pt x="671514" y="72983"/>
                  <a:pt x="671514" y="489139"/>
                </a:cubicBezTo>
                <a:cubicBezTo>
                  <a:pt x="671514" y="496903"/>
                  <a:pt x="665296" y="503115"/>
                  <a:pt x="657522" y="503115"/>
                </a:cubicBezTo>
                <a:cubicBezTo>
                  <a:pt x="657522" y="503115"/>
                  <a:pt x="657522" y="503115"/>
                  <a:pt x="567356" y="503115"/>
                </a:cubicBezTo>
                <a:cubicBezTo>
                  <a:pt x="567356" y="503115"/>
                  <a:pt x="567356" y="503115"/>
                  <a:pt x="567356" y="607154"/>
                </a:cubicBezTo>
                <a:cubicBezTo>
                  <a:pt x="567356" y="625788"/>
                  <a:pt x="553364" y="639763"/>
                  <a:pt x="534710" y="639763"/>
                </a:cubicBezTo>
                <a:cubicBezTo>
                  <a:pt x="534710" y="639763"/>
                  <a:pt x="534710" y="639763"/>
                  <a:pt x="237782" y="639763"/>
                </a:cubicBezTo>
                <a:cubicBezTo>
                  <a:pt x="220680" y="639763"/>
                  <a:pt x="206690" y="625788"/>
                  <a:pt x="206690" y="607154"/>
                </a:cubicBezTo>
                <a:cubicBezTo>
                  <a:pt x="206690" y="607154"/>
                  <a:pt x="206690" y="607154"/>
                  <a:pt x="206690" y="369572"/>
                </a:cubicBezTo>
                <a:cubicBezTo>
                  <a:pt x="206690" y="350938"/>
                  <a:pt x="220680" y="336963"/>
                  <a:pt x="237782" y="336963"/>
                </a:cubicBezTo>
                <a:cubicBezTo>
                  <a:pt x="237782" y="336963"/>
                  <a:pt x="237782" y="336963"/>
                  <a:pt x="248664" y="336963"/>
                </a:cubicBezTo>
                <a:cubicBezTo>
                  <a:pt x="248664" y="336963"/>
                  <a:pt x="248664" y="336963"/>
                  <a:pt x="248664" y="295036"/>
                </a:cubicBezTo>
                <a:cubicBezTo>
                  <a:pt x="248664" y="217395"/>
                  <a:pt x="310848" y="155282"/>
                  <a:pt x="387022" y="155282"/>
                </a:cubicBezTo>
                <a:cubicBezTo>
                  <a:pt x="464752" y="155282"/>
                  <a:pt x="526936" y="217395"/>
                  <a:pt x="526936" y="295036"/>
                </a:cubicBezTo>
                <a:cubicBezTo>
                  <a:pt x="526936" y="295036"/>
                  <a:pt x="526936" y="295036"/>
                  <a:pt x="526936" y="336963"/>
                </a:cubicBezTo>
                <a:cubicBezTo>
                  <a:pt x="526936" y="336963"/>
                  <a:pt x="526936" y="336963"/>
                  <a:pt x="534710" y="336963"/>
                </a:cubicBezTo>
                <a:cubicBezTo>
                  <a:pt x="553364" y="336963"/>
                  <a:pt x="567356" y="350938"/>
                  <a:pt x="567356" y="369572"/>
                </a:cubicBezTo>
                <a:cubicBezTo>
                  <a:pt x="567356" y="369572"/>
                  <a:pt x="567356" y="369572"/>
                  <a:pt x="567356" y="475164"/>
                </a:cubicBezTo>
                <a:cubicBezTo>
                  <a:pt x="567356" y="475164"/>
                  <a:pt x="567356" y="475164"/>
                  <a:pt x="643532" y="475164"/>
                </a:cubicBezTo>
                <a:cubicBezTo>
                  <a:pt x="643532" y="475164"/>
                  <a:pt x="643532" y="475164"/>
                  <a:pt x="643532" y="86958"/>
                </a:cubicBezTo>
                <a:cubicBezTo>
                  <a:pt x="643532" y="86958"/>
                  <a:pt x="643532" y="86958"/>
                  <a:pt x="216016" y="86958"/>
                </a:cubicBezTo>
                <a:cubicBezTo>
                  <a:pt x="208244" y="119567"/>
                  <a:pt x="180260" y="144413"/>
                  <a:pt x="144506" y="144413"/>
                </a:cubicBezTo>
                <a:cubicBezTo>
                  <a:pt x="104086" y="144413"/>
                  <a:pt x="71440" y="111803"/>
                  <a:pt x="71440" y="72983"/>
                </a:cubicBezTo>
                <a:cubicBezTo>
                  <a:pt x="71440" y="32609"/>
                  <a:pt x="104086" y="0"/>
                  <a:pt x="1445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50" name="Freeform: Shape 849">
            <a:extLst>
              <a:ext uri="{FF2B5EF4-FFF2-40B4-BE49-F238E27FC236}">
                <a16:creationId xmlns:a16="http://schemas.microsoft.com/office/drawing/2014/main" id="{AF4ACBDC-92D6-4A8D-80A2-847A336C8234}"/>
              </a:ext>
            </a:extLst>
          </p:cNvPr>
          <p:cNvSpPr>
            <a:spLocks/>
          </p:cNvSpPr>
          <p:nvPr/>
        </p:nvSpPr>
        <p:spPr bwMode="auto">
          <a:xfrm>
            <a:off x="1097925" y="2058925"/>
            <a:ext cx="588274" cy="472700"/>
          </a:xfrm>
          <a:custGeom>
            <a:avLst/>
            <a:gdLst>
              <a:gd name="connsiteX0" fmla="*/ 238492 w 926575"/>
              <a:gd name="connsiteY0" fmla="*/ 306387 h 744537"/>
              <a:gd name="connsiteX1" fmla="*/ 104787 w 926575"/>
              <a:gd name="connsiteY1" fmla="*/ 356065 h 744537"/>
              <a:gd name="connsiteX2" fmla="*/ 92350 w 926575"/>
              <a:gd name="connsiteY2" fmla="*/ 363827 h 744537"/>
              <a:gd name="connsiteX3" fmla="*/ 58146 w 926575"/>
              <a:gd name="connsiteY3" fmla="*/ 391770 h 744537"/>
              <a:gd name="connsiteX4" fmla="*/ 69029 w 926575"/>
              <a:gd name="connsiteY4" fmla="*/ 432133 h 744537"/>
              <a:gd name="connsiteX5" fmla="*/ 73693 w 926575"/>
              <a:gd name="connsiteY5" fmla="*/ 443000 h 744537"/>
              <a:gd name="connsiteX6" fmla="*/ 156093 w 926575"/>
              <a:gd name="connsiteY6" fmla="*/ 565641 h 744537"/>
              <a:gd name="connsiteX7" fmla="*/ 171640 w 926575"/>
              <a:gd name="connsiteY7" fmla="*/ 573403 h 744537"/>
              <a:gd name="connsiteX8" fmla="*/ 305344 w 926575"/>
              <a:gd name="connsiteY8" fmla="*/ 562537 h 744537"/>
              <a:gd name="connsiteX9" fmla="*/ 333329 w 926575"/>
              <a:gd name="connsiteY9" fmla="*/ 539250 h 744537"/>
              <a:gd name="connsiteX10" fmla="*/ 348876 w 926575"/>
              <a:gd name="connsiteY10" fmla="*/ 536145 h 744537"/>
              <a:gd name="connsiteX11" fmla="*/ 400181 w 926575"/>
              <a:gd name="connsiteY11" fmla="*/ 539250 h 744537"/>
              <a:gd name="connsiteX12" fmla="*/ 426611 w 926575"/>
              <a:gd name="connsiteY12" fmla="*/ 501992 h 744537"/>
              <a:gd name="connsiteX13" fmla="*/ 417283 w 926575"/>
              <a:gd name="connsiteY13" fmla="*/ 460077 h 744537"/>
              <a:gd name="connsiteX14" fmla="*/ 379970 w 926575"/>
              <a:gd name="connsiteY14" fmla="*/ 439895 h 744537"/>
              <a:gd name="connsiteX15" fmla="*/ 367532 w 926575"/>
              <a:gd name="connsiteY15" fmla="*/ 427476 h 744537"/>
              <a:gd name="connsiteX16" fmla="*/ 244711 w 926575"/>
              <a:gd name="connsiteY16" fmla="*/ 306387 h 744537"/>
              <a:gd name="connsiteX17" fmla="*/ 238492 w 926575"/>
              <a:gd name="connsiteY17" fmla="*/ 306387 h 744537"/>
              <a:gd name="connsiteX18" fmla="*/ 493772 w 926575"/>
              <a:gd name="connsiteY18" fmla="*/ 287182 h 744537"/>
              <a:gd name="connsiteX19" fmla="*/ 513935 w 926575"/>
              <a:gd name="connsiteY19" fmla="*/ 287182 h 744537"/>
              <a:gd name="connsiteX20" fmla="*/ 513935 w 926575"/>
              <a:gd name="connsiteY20" fmla="*/ 307143 h 744537"/>
              <a:gd name="connsiteX21" fmla="*/ 470507 w 926575"/>
              <a:gd name="connsiteY21" fmla="*/ 350135 h 744537"/>
              <a:gd name="connsiteX22" fmla="*/ 465854 w 926575"/>
              <a:gd name="connsiteY22" fmla="*/ 353206 h 744537"/>
              <a:gd name="connsiteX23" fmla="*/ 403813 w 926575"/>
              <a:gd name="connsiteY23" fmla="*/ 374703 h 744537"/>
              <a:gd name="connsiteX24" fmla="*/ 399160 w 926575"/>
              <a:gd name="connsiteY24" fmla="*/ 376238 h 744537"/>
              <a:gd name="connsiteX25" fmla="*/ 386752 w 926575"/>
              <a:gd name="connsiteY25" fmla="*/ 367025 h 744537"/>
              <a:gd name="connsiteX26" fmla="*/ 394507 w 926575"/>
              <a:gd name="connsiteY26" fmla="*/ 350135 h 744537"/>
              <a:gd name="connsiteX27" fmla="*/ 453446 w 926575"/>
              <a:gd name="connsiteY27" fmla="*/ 328639 h 744537"/>
              <a:gd name="connsiteX28" fmla="*/ 493772 w 926575"/>
              <a:gd name="connsiteY28" fmla="*/ 287182 h 744537"/>
              <a:gd name="connsiteX29" fmla="*/ 244254 w 926575"/>
              <a:gd name="connsiteY29" fmla="*/ 280913 h 744537"/>
              <a:gd name="connsiteX30" fmla="*/ 391454 w 926575"/>
              <a:gd name="connsiteY30" fmla="*/ 415814 h 744537"/>
              <a:gd name="connsiteX31" fmla="*/ 437938 w 926575"/>
              <a:gd name="connsiteY31" fmla="*/ 445275 h 744537"/>
              <a:gd name="connsiteX32" fmla="*/ 441037 w 926575"/>
              <a:gd name="connsiteY32" fmla="*/ 448376 h 744537"/>
              <a:gd name="connsiteX33" fmla="*/ 504566 w 926575"/>
              <a:gd name="connsiteY33" fmla="*/ 443724 h 744537"/>
              <a:gd name="connsiteX34" fmla="*/ 513863 w 926575"/>
              <a:gd name="connsiteY34" fmla="*/ 460781 h 744537"/>
              <a:gd name="connsiteX35" fmla="*/ 496818 w 926575"/>
              <a:gd name="connsiteY35" fmla="*/ 468534 h 744537"/>
              <a:gd name="connsiteX36" fmla="*/ 451883 w 926575"/>
              <a:gd name="connsiteY36" fmla="*/ 473185 h 744537"/>
              <a:gd name="connsiteX37" fmla="*/ 451883 w 926575"/>
              <a:gd name="connsiteY37" fmla="*/ 508849 h 744537"/>
              <a:gd name="connsiteX38" fmla="*/ 428641 w 926575"/>
              <a:gd name="connsiteY38" fmla="*/ 552265 h 744537"/>
              <a:gd name="connsiteX39" fmla="*/ 462730 w 926575"/>
              <a:gd name="connsiteY39" fmla="*/ 581726 h 744537"/>
              <a:gd name="connsiteX40" fmla="*/ 472027 w 926575"/>
              <a:gd name="connsiteY40" fmla="*/ 598783 h 744537"/>
              <a:gd name="connsiteX41" fmla="*/ 458081 w 926575"/>
              <a:gd name="connsiteY41" fmla="*/ 608086 h 744537"/>
              <a:gd name="connsiteX42" fmla="*/ 454982 w 926575"/>
              <a:gd name="connsiteY42" fmla="*/ 606535 h 744537"/>
              <a:gd name="connsiteX43" fmla="*/ 403850 w 926575"/>
              <a:gd name="connsiteY43" fmla="*/ 566220 h 744537"/>
              <a:gd name="connsiteX44" fmla="*/ 344970 w 926575"/>
              <a:gd name="connsiteY44" fmla="*/ 564670 h 744537"/>
              <a:gd name="connsiteX45" fmla="*/ 320178 w 926575"/>
              <a:gd name="connsiteY45" fmla="*/ 584827 h 744537"/>
              <a:gd name="connsiteX46" fmla="*/ 310881 w 926575"/>
              <a:gd name="connsiteY46" fmla="*/ 591030 h 744537"/>
              <a:gd name="connsiteX47" fmla="*/ 357365 w 926575"/>
              <a:gd name="connsiteY47" fmla="*/ 645300 h 744537"/>
              <a:gd name="connsiteX48" fmla="*/ 360464 w 926575"/>
              <a:gd name="connsiteY48" fmla="*/ 653053 h 744537"/>
              <a:gd name="connsiteX49" fmla="*/ 366662 w 926575"/>
              <a:gd name="connsiteY49" fmla="*/ 730582 h 744537"/>
              <a:gd name="connsiteX50" fmla="*/ 354266 w 926575"/>
              <a:gd name="connsiteY50" fmla="*/ 744537 h 744537"/>
              <a:gd name="connsiteX51" fmla="*/ 352717 w 926575"/>
              <a:gd name="connsiteY51" fmla="*/ 744537 h 744537"/>
              <a:gd name="connsiteX52" fmla="*/ 338772 w 926575"/>
              <a:gd name="connsiteY52" fmla="*/ 732133 h 744537"/>
              <a:gd name="connsiteX53" fmla="*/ 334123 w 926575"/>
              <a:gd name="connsiteY53" fmla="*/ 660806 h 744537"/>
              <a:gd name="connsiteX54" fmla="*/ 284540 w 926575"/>
              <a:gd name="connsiteY54" fmla="*/ 603434 h 744537"/>
              <a:gd name="connsiteX55" fmla="*/ 248902 w 926575"/>
              <a:gd name="connsiteY55" fmla="*/ 609637 h 744537"/>
              <a:gd name="connsiteX56" fmla="*/ 221012 w 926575"/>
              <a:gd name="connsiteY56" fmla="*/ 685615 h 744537"/>
              <a:gd name="connsiteX57" fmla="*/ 213264 w 926575"/>
              <a:gd name="connsiteY57" fmla="*/ 693368 h 744537"/>
              <a:gd name="connsiteX58" fmla="*/ 132691 w 926575"/>
              <a:gd name="connsiteY58" fmla="*/ 724380 h 744537"/>
              <a:gd name="connsiteX59" fmla="*/ 128043 w 926575"/>
              <a:gd name="connsiteY59" fmla="*/ 725930 h 744537"/>
              <a:gd name="connsiteX60" fmla="*/ 115647 w 926575"/>
              <a:gd name="connsiteY60" fmla="*/ 716627 h 744537"/>
              <a:gd name="connsiteX61" fmla="*/ 123395 w 926575"/>
              <a:gd name="connsiteY61" fmla="*/ 699570 h 744537"/>
              <a:gd name="connsiteX62" fmla="*/ 197769 w 926575"/>
              <a:gd name="connsiteY62" fmla="*/ 670109 h 744537"/>
              <a:gd name="connsiteX63" fmla="*/ 219462 w 926575"/>
              <a:gd name="connsiteY63" fmla="*/ 611187 h 744537"/>
              <a:gd name="connsiteX64" fmla="*/ 169879 w 926575"/>
              <a:gd name="connsiteY64" fmla="*/ 601884 h 744537"/>
              <a:gd name="connsiteX65" fmla="*/ 98603 w 926575"/>
              <a:gd name="connsiteY65" fmla="*/ 659255 h 744537"/>
              <a:gd name="connsiteX66" fmla="*/ 89306 w 926575"/>
              <a:gd name="connsiteY66" fmla="*/ 662356 h 744537"/>
              <a:gd name="connsiteX67" fmla="*/ 86207 w 926575"/>
              <a:gd name="connsiteY67" fmla="*/ 662356 h 744537"/>
              <a:gd name="connsiteX68" fmla="*/ 8733 w 926575"/>
              <a:gd name="connsiteY68" fmla="*/ 634446 h 744537"/>
              <a:gd name="connsiteX69" fmla="*/ 986 w 926575"/>
              <a:gd name="connsiteY69" fmla="*/ 617390 h 744537"/>
              <a:gd name="connsiteX70" fmla="*/ 18030 w 926575"/>
              <a:gd name="connsiteY70" fmla="*/ 609637 h 744537"/>
              <a:gd name="connsiteX71" fmla="*/ 87757 w 926575"/>
              <a:gd name="connsiteY71" fmla="*/ 632895 h 744537"/>
              <a:gd name="connsiteX72" fmla="*/ 141988 w 926575"/>
              <a:gd name="connsiteY72" fmla="*/ 589479 h 744537"/>
              <a:gd name="connsiteX73" fmla="*/ 49020 w 926575"/>
              <a:gd name="connsiteY73" fmla="*/ 454579 h 744537"/>
              <a:gd name="connsiteX74" fmla="*/ 44371 w 926575"/>
              <a:gd name="connsiteY74" fmla="*/ 445275 h 744537"/>
              <a:gd name="connsiteX75" fmla="*/ 31975 w 926575"/>
              <a:gd name="connsiteY75" fmla="*/ 384802 h 744537"/>
              <a:gd name="connsiteX76" fmla="*/ 78460 w 926575"/>
              <a:gd name="connsiteY76" fmla="*/ 341386 h 744537"/>
              <a:gd name="connsiteX77" fmla="*/ 90856 w 926575"/>
              <a:gd name="connsiteY77" fmla="*/ 333633 h 744537"/>
              <a:gd name="connsiteX78" fmla="*/ 244254 w 926575"/>
              <a:gd name="connsiteY78" fmla="*/ 280913 h 744537"/>
              <a:gd name="connsiteX79" fmla="*/ 152980 w 926575"/>
              <a:gd name="connsiteY79" fmla="*/ 182508 h 744537"/>
              <a:gd name="connsiteX80" fmla="*/ 227251 w 926575"/>
              <a:gd name="connsiteY80" fmla="*/ 202796 h 744537"/>
              <a:gd name="connsiteX81" fmla="*/ 234988 w 926575"/>
              <a:gd name="connsiteY81" fmla="*/ 210599 h 744537"/>
              <a:gd name="connsiteX82" fmla="*/ 253555 w 926575"/>
              <a:gd name="connsiteY82" fmla="*/ 252735 h 744537"/>
              <a:gd name="connsiteX83" fmla="*/ 245819 w 926575"/>
              <a:gd name="connsiteY83" fmla="*/ 269902 h 744537"/>
              <a:gd name="connsiteX84" fmla="*/ 241177 w 926575"/>
              <a:gd name="connsiteY84" fmla="*/ 271462 h 744537"/>
              <a:gd name="connsiteX85" fmla="*/ 227251 w 926575"/>
              <a:gd name="connsiteY85" fmla="*/ 263659 h 744537"/>
              <a:gd name="connsiteX86" fmla="*/ 213325 w 926575"/>
              <a:gd name="connsiteY86" fmla="*/ 227766 h 744537"/>
              <a:gd name="connsiteX87" fmla="*/ 145243 w 926575"/>
              <a:gd name="connsiteY87" fmla="*/ 209039 h 744537"/>
              <a:gd name="connsiteX88" fmla="*/ 135959 w 926575"/>
              <a:gd name="connsiteY88" fmla="*/ 191872 h 744537"/>
              <a:gd name="connsiteX89" fmla="*/ 152980 w 926575"/>
              <a:gd name="connsiteY89" fmla="*/ 182508 h 744537"/>
              <a:gd name="connsiteX90" fmla="*/ 275592 w 926575"/>
              <a:gd name="connsiteY90" fmla="*/ 164996 h 744537"/>
              <a:gd name="connsiteX91" fmla="*/ 295880 w 926575"/>
              <a:gd name="connsiteY91" fmla="*/ 164996 h 744537"/>
              <a:gd name="connsiteX92" fmla="*/ 356743 w 926575"/>
              <a:gd name="connsiteY92" fmla="*/ 233328 h 744537"/>
              <a:gd name="connsiteX93" fmla="*/ 359864 w 926575"/>
              <a:gd name="connsiteY93" fmla="*/ 245752 h 744537"/>
              <a:gd name="connsiteX94" fmla="*/ 348940 w 926575"/>
              <a:gd name="connsiteY94" fmla="*/ 292341 h 744537"/>
              <a:gd name="connsiteX95" fmla="*/ 336456 w 926575"/>
              <a:gd name="connsiteY95" fmla="*/ 303212 h 744537"/>
              <a:gd name="connsiteX96" fmla="*/ 333334 w 926575"/>
              <a:gd name="connsiteY96" fmla="*/ 303212 h 744537"/>
              <a:gd name="connsiteX97" fmla="*/ 322410 w 926575"/>
              <a:gd name="connsiteY97" fmla="*/ 287682 h 744537"/>
              <a:gd name="connsiteX98" fmla="*/ 331774 w 926575"/>
              <a:gd name="connsiteY98" fmla="*/ 245752 h 744537"/>
              <a:gd name="connsiteX99" fmla="*/ 275592 w 926575"/>
              <a:gd name="connsiteY99" fmla="*/ 183632 h 744537"/>
              <a:gd name="connsiteX100" fmla="*/ 275592 w 926575"/>
              <a:gd name="connsiteY100" fmla="*/ 164996 h 744537"/>
              <a:gd name="connsiteX101" fmla="*/ 291575 w 926575"/>
              <a:gd name="connsiteY101" fmla="*/ 28575 h 744537"/>
              <a:gd name="connsiteX102" fmla="*/ 585263 w 926575"/>
              <a:gd name="connsiteY102" fmla="*/ 284163 h 744537"/>
              <a:gd name="connsiteX103" fmla="*/ 877363 w 926575"/>
              <a:gd name="connsiteY103" fmla="*/ 28575 h 744537"/>
              <a:gd name="connsiteX104" fmla="*/ 278159 w 926575"/>
              <a:gd name="connsiteY104" fmla="*/ 0 h 744537"/>
              <a:gd name="connsiteX105" fmla="*/ 892366 w 926575"/>
              <a:gd name="connsiteY105" fmla="*/ 0 h 744537"/>
              <a:gd name="connsiteX106" fmla="*/ 926575 w 926575"/>
              <a:gd name="connsiteY106" fmla="*/ 34182 h 744537"/>
              <a:gd name="connsiteX107" fmla="*/ 926575 w 926575"/>
              <a:gd name="connsiteY107" fmla="*/ 476993 h 744537"/>
              <a:gd name="connsiteX108" fmla="*/ 893921 w 926575"/>
              <a:gd name="connsiteY108" fmla="*/ 511175 h 744537"/>
              <a:gd name="connsiteX109" fmla="*/ 488078 w 926575"/>
              <a:gd name="connsiteY109" fmla="*/ 511175 h 744537"/>
              <a:gd name="connsiteX110" fmla="*/ 488078 w 926575"/>
              <a:gd name="connsiteY110" fmla="*/ 483208 h 744537"/>
              <a:gd name="connsiteX111" fmla="*/ 881481 w 926575"/>
              <a:gd name="connsiteY111" fmla="*/ 483208 h 744537"/>
              <a:gd name="connsiteX112" fmla="*/ 761750 w 926575"/>
              <a:gd name="connsiteY112" fmla="*/ 346481 h 744537"/>
              <a:gd name="connsiteX113" fmla="*/ 783519 w 926575"/>
              <a:gd name="connsiteY113" fmla="*/ 329390 h 744537"/>
              <a:gd name="connsiteX114" fmla="*/ 900141 w 926575"/>
              <a:gd name="connsiteY114" fmla="*/ 463010 h 744537"/>
              <a:gd name="connsiteX115" fmla="*/ 900141 w 926575"/>
              <a:gd name="connsiteY115" fmla="*/ 45058 h 744537"/>
              <a:gd name="connsiteX116" fmla="*/ 595370 w 926575"/>
              <a:gd name="connsiteY116" fmla="*/ 312299 h 744537"/>
              <a:gd name="connsiteX117" fmla="*/ 586040 w 926575"/>
              <a:gd name="connsiteY117" fmla="*/ 316960 h 744537"/>
              <a:gd name="connsiteX118" fmla="*/ 576710 w 926575"/>
              <a:gd name="connsiteY118" fmla="*/ 312299 h 744537"/>
              <a:gd name="connsiteX119" fmla="*/ 271939 w 926575"/>
              <a:gd name="connsiteY119" fmla="*/ 46612 h 744537"/>
              <a:gd name="connsiteX120" fmla="*/ 271939 w 926575"/>
              <a:gd name="connsiteY120" fmla="*/ 135174 h 744537"/>
              <a:gd name="connsiteX121" fmla="*/ 243950 w 926575"/>
              <a:gd name="connsiteY121" fmla="*/ 135174 h 744537"/>
              <a:gd name="connsiteX122" fmla="*/ 243950 w 926575"/>
              <a:gd name="connsiteY122" fmla="*/ 34182 h 744537"/>
              <a:gd name="connsiteX123" fmla="*/ 278159 w 926575"/>
              <a:gd name="connsiteY123" fmla="*/ 0 h 74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926575" h="744537">
                <a:moveTo>
                  <a:pt x="238492" y="306387"/>
                </a:moveTo>
                <a:cubicBezTo>
                  <a:pt x="194960" y="306387"/>
                  <a:pt x="148319" y="331226"/>
                  <a:pt x="104787" y="356065"/>
                </a:cubicBezTo>
                <a:cubicBezTo>
                  <a:pt x="104787" y="356065"/>
                  <a:pt x="104787" y="356065"/>
                  <a:pt x="92350" y="363827"/>
                </a:cubicBezTo>
                <a:cubicBezTo>
                  <a:pt x="67475" y="379351"/>
                  <a:pt x="61256" y="382456"/>
                  <a:pt x="58146" y="391770"/>
                </a:cubicBezTo>
                <a:cubicBezTo>
                  <a:pt x="55037" y="401085"/>
                  <a:pt x="56592" y="405742"/>
                  <a:pt x="69029" y="432133"/>
                </a:cubicBezTo>
                <a:cubicBezTo>
                  <a:pt x="69029" y="432133"/>
                  <a:pt x="69029" y="432133"/>
                  <a:pt x="73693" y="443000"/>
                </a:cubicBezTo>
                <a:cubicBezTo>
                  <a:pt x="90795" y="481811"/>
                  <a:pt x="117225" y="540803"/>
                  <a:pt x="156093" y="565641"/>
                </a:cubicBezTo>
                <a:cubicBezTo>
                  <a:pt x="160757" y="568746"/>
                  <a:pt x="165421" y="571851"/>
                  <a:pt x="171640" y="573403"/>
                </a:cubicBezTo>
                <a:cubicBezTo>
                  <a:pt x="212062" y="587375"/>
                  <a:pt x="271141" y="587375"/>
                  <a:pt x="305344" y="562537"/>
                </a:cubicBezTo>
                <a:cubicBezTo>
                  <a:pt x="316227" y="554774"/>
                  <a:pt x="324001" y="547012"/>
                  <a:pt x="333329" y="539250"/>
                </a:cubicBezTo>
                <a:cubicBezTo>
                  <a:pt x="336438" y="534593"/>
                  <a:pt x="344212" y="533041"/>
                  <a:pt x="348876" y="536145"/>
                </a:cubicBezTo>
                <a:cubicBezTo>
                  <a:pt x="361313" y="542355"/>
                  <a:pt x="381525" y="547012"/>
                  <a:pt x="400181" y="539250"/>
                </a:cubicBezTo>
                <a:cubicBezTo>
                  <a:pt x="412619" y="533041"/>
                  <a:pt x="421947" y="520621"/>
                  <a:pt x="426611" y="501992"/>
                </a:cubicBezTo>
                <a:cubicBezTo>
                  <a:pt x="431275" y="483363"/>
                  <a:pt x="423502" y="469391"/>
                  <a:pt x="417283" y="460077"/>
                </a:cubicBezTo>
                <a:cubicBezTo>
                  <a:pt x="407954" y="449210"/>
                  <a:pt x="392407" y="439895"/>
                  <a:pt x="379970" y="439895"/>
                </a:cubicBezTo>
                <a:cubicBezTo>
                  <a:pt x="373751" y="439895"/>
                  <a:pt x="367532" y="435238"/>
                  <a:pt x="367532" y="427476"/>
                </a:cubicBezTo>
                <a:cubicBezTo>
                  <a:pt x="361313" y="363827"/>
                  <a:pt x="305344" y="309492"/>
                  <a:pt x="244711" y="306387"/>
                </a:cubicBezTo>
                <a:cubicBezTo>
                  <a:pt x="241601" y="306387"/>
                  <a:pt x="240047" y="306387"/>
                  <a:pt x="238492" y="306387"/>
                </a:cubicBezTo>
                <a:close/>
                <a:moveTo>
                  <a:pt x="493772" y="287182"/>
                </a:moveTo>
                <a:cubicBezTo>
                  <a:pt x="499976" y="282575"/>
                  <a:pt x="507731" y="282575"/>
                  <a:pt x="513935" y="287182"/>
                </a:cubicBezTo>
                <a:cubicBezTo>
                  <a:pt x="518588" y="293323"/>
                  <a:pt x="518588" y="301001"/>
                  <a:pt x="513935" y="307143"/>
                </a:cubicBezTo>
                <a:cubicBezTo>
                  <a:pt x="513935" y="307143"/>
                  <a:pt x="513935" y="307143"/>
                  <a:pt x="470507" y="350135"/>
                </a:cubicBezTo>
                <a:cubicBezTo>
                  <a:pt x="468956" y="350135"/>
                  <a:pt x="467405" y="351671"/>
                  <a:pt x="465854" y="353206"/>
                </a:cubicBezTo>
                <a:cubicBezTo>
                  <a:pt x="465854" y="353206"/>
                  <a:pt x="465854" y="353206"/>
                  <a:pt x="403813" y="374703"/>
                </a:cubicBezTo>
                <a:cubicBezTo>
                  <a:pt x="402262" y="374703"/>
                  <a:pt x="400711" y="376238"/>
                  <a:pt x="399160" y="376238"/>
                </a:cubicBezTo>
                <a:cubicBezTo>
                  <a:pt x="394507" y="376238"/>
                  <a:pt x="388303" y="371632"/>
                  <a:pt x="386752" y="367025"/>
                </a:cubicBezTo>
                <a:cubicBezTo>
                  <a:pt x="383650" y="359348"/>
                  <a:pt x="388303" y="351671"/>
                  <a:pt x="394507" y="350135"/>
                </a:cubicBezTo>
                <a:cubicBezTo>
                  <a:pt x="394507" y="350135"/>
                  <a:pt x="394507" y="350135"/>
                  <a:pt x="453446" y="328639"/>
                </a:cubicBezTo>
                <a:cubicBezTo>
                  <a:pt x="453446" y="328639"/>
                  <a:pt x="453446" y="328639"/>
                  <a:pt x="493772" y="287182"/>
                </a:cubicBezTo>
                <a:close/>
                <a:moveTo>
                  <a:pt x="244254" y="280913"/>
                </a:moveTo>
                <a:cubicBezTo>
                  <a:pt x="317079" y="284015"/>
                  <a:pt x="379058" y="342937"/>
                  <a:pt x="391454" y="415814"/>
                </a:cubicBezTo>
                <a:cubicBezTo>
                  <a:pt x="408498" y="418915"/>
                  <a:pt x="425542" y="429769"/>
                  <a:pt x="437938" y="445275"/>
                </a:cubicBezTo>
                <a:cubicBezTo>
                  <a:pt x="437938" y="445275"/>
                  <a:pt x="439488" y="446826"/>
                  <a:pt x="441037" y="448376"/>
                </a:cubicBezTo>
                <a:cubicBezTo>
                  <a:pt x="459631" y="439073"/>
                  <a:pt x="482873" y="435972"/>
                  <a:pt x="504566" y="443724"/>
                </a:cubicBezTo>
                <a:cubicBezTo>
                  <a:pt x="512313" y="445275"/>
                  <a:pt x="515412" y="453028"/>
                  <a:pt x="513863" y="460781"/>
                </a:cubicBezTo>
                <a:cubicBezTo>
                  <a:pt x="512313" y="466983"/>
                  <a:pt x="504566" y="471635"/>
                  <a:pt x="496818" y="468534"/>
                </a:cubicBezTo>
                <a:cubicBezTo>
                  <a:pt x="481324" y="463882"/>
                  <a:pt x="465829" y="466983"/>
                  <a:pt x="451883" y="473185"/>
                </a:cubicBezTo>
                <a:cubicBezTo>
                  <a:pt x="454982" y="485590"/>
                  <a:pt x="454982" y="496444"/>
                  <a:pt x="451883" y="508849"/>
                </a:cubicBezTo>
                <a:cubicBezTo>
                  <a:pt x="447235" y="529006"/>
                  <a:pt x="437938" y="542962"/>
                  <a:pt x="428641" y="552265"/>
                </a:cubicBezTo>
                <a:cubicBezTo>
                  <a:pt x="434839" y="566220"/>
                  <a:pt x="447235" y="577074"/>
                  <a:pt x="462730" y="581726"/>
                </a:cubicBezTo>
                <a:cubicBezTo>
                  <a:pt x="468928" y="583277"/>
                  <a:pt x="473576" y="591030"/>
                  <a:pt x="472027" y="598783"/>
                </a:cubicBezTo>
                <a:cubicBezTo>
                  <a:pt x="468928" y="603434"/>
                  <a:pt x="464279" y="608086"/>
                  <a:pt x="458081" y="608086"/>
                </a:cubicBezTo>
                <a:cubicBezTo>
                  <a:pt x="456532" y="608086"/>
                  <a:pt x="456532" y="608086"/>
                  <a:pt x="454982" y="606535"/>
                </a:cubicBezTo>
                <a:cubicBezTo>
                  <a:pt x="433290" y="600333"/>
                  <a:pt x="414696" y="584827"/>
                  <a:pt x="403850" y="566220"/>
                </a:cubicBezTo>
                <a:cubicBezTo>
                  <a:pt x="385256" y="572423"/>
                  <a:pt x="363563" y="572423"/>
                  <a:pt x="344970" y="564670"/>
                </a:cubicBezTo>
                <a:cubicBezTo>
                  <a:pt x="337222" y="572423"/>
                  <a:pt x="329475" y="578625"/>
                  <a:pt x="320178" y="584827"/>
                </a:cubicBezTo>
                <a:cubicBezTo>
                  <a:pt x="317079" y="586378"/>
                  <a:pt x="313980" y="589479"/>
                  <a:pt x="310881" y="591030"/>
                </a:cubicBezTo>
                <a:cubicBezTo>
                  <a:pt x="310881" y="591030"/>
                  <a:pt x="310881" y="591030"/>
                  <a:pt x="357365" y="645300"/>
                </a:cubicBezTo>
                <a:cubicBezTo>
                  <a:pt x="358915" y="648401"/>
                  <a:pt x="360464" y="649952"/>
                  <a:pt x="360464" y="653053"/>
                </a:cubicBezTo>
                <a:cubicBezTo>
                  <a:pt x="360464" y="653053"/>
                  <a:pt x="360464" y="653053"/>
                  <a:pt x="366662" y="730582"/>
                </a:cubicBezTo>
                <a:cubicBezTo>
                  <a:pt x="366662" y="738335"/>
                  <a:pt x="360464" y="744537"/>
                  <a:pt x="354266" y="744537"/>
                </a:cubicBezTo>
                <a:cubicBezTo>
                  <a:pt x="352717" y="744537"/>
                  <a:pt x="352717" y="744537"/>
                  <a:pt x="352717" y="744537"/>
                </a:cubicBezTo>
                <a:cubicBezTo>
                  <a:pt x="344970" y="744537"/>
                  <a:pt x="338772" y="739885"/>
                  <a:pt x="338772" y="732133"/>
                </a:cubicBezTo>
                <a:cubicBezTo>
                  <a:pt x="338772" y="732133"/>
                  <a:pt x="338772" y="732133"/>
                  <a:pt x="334123" y="660806"/>
                </a:cubicBezTo>
                <a:cubicBezTo>
                  <a:pt x="334123" y="660806"/>
                  <a:pt x="334123" y="660806"/>
                  <a:pt x="284540" y="603434"/>
                </a:cubicBezTo>
                <a:cubicBezTo>
                  <a:pt x="273694" y="606535"/>
                  <a:pt x="261298" y="608086"/>
                  <a:pt x="248902" y="609637"/>
                </a:cubicBezTo>
                <a:cubicBezTo>
                  <a:pt x="248902" y="609637"/>
                  <a:pt x="248902" y="609637"/>
                  <a:pt x="221012" y="685615"/>
                </a:cubicBezTo>
                <a:cubicBezTo>
                  <a:pt x="219462" y="690267"/>
                  <a:pt x="217913" y="691817"/>
                  <a:pt x="213264" y="693368"/>
                </a:cubicBezTo>
                <a:cubicBezTo>
                  <a:pt x="213264" y="693368"/>
                  <a:pt x="213264" y="693368"/>
                  <a:pt x="132691" y="724380"/>
                </a:cubicBezTo>
                <a:cubicBezTo>
                  <a:pt x="131142" y="725930"/>
                  <a:pt x="129592" y="725930"/>
                  <a:pt x="128043" y="725930"/>
                </a:cubicBezTo>
                <a:cubicBezTo>
                  <a:pt x="123395" y="725930"/>
                  <a:pt x="117197" y="722829"/>
                  <a:pt x="115647" y="716627"/>
                </a:cubicBezTo>
                <a:cubicBezTo>
                  <a:pt x="112548" y="710424"/>
                  <a:pt x="115647" y="702672"/>
                  <a:pt x="123395" y="699570"/>
                </a:cubicBezTo>
                <a:cubicBezTo>
                  <a:pt x="123395" y="699570"/>
                  <a:pt x="123395" y="699570"/>
                  <a:pt x="197769" y="670109"/>
                </a:cubicBezTo>
                <a:cubicBezTo>
                  <a:pt x="197769" y="670109"/>
                  <a:pt x="197769" y="670109"/>
                  <a:pt x="219462" y="611187"/>
                </a:cubicBezTo>
                <a:cubicBezTo>
                  <a:pt x="202418" y="609637"/>
                  <a:pt x="185374" y="606535"/>
                  <a:pt x="169879" y="601884"/>
                </a:cubicBezTo>
                <a:cubicBezTo>
                  <a:pt x="169879" y="601884"/>
                  <a:pt x="169879" y="601884"/>
                  <a:pt x="98603" y="659255"/>
                </a:cubicBezTo>
                <a:cubicBezTo>
                  <a:pt x="95504" y="662356"/>
                  <a:pt x="92405" y="662356"/>
                  <a:pt x="89306" y="662356"/>
                </a:cubicBezTo>
                <a:cubicBezTo>
                  <a:pt x="87757" y="662356"/>
                  <a:pt x="86207" y="662356"/>
                  <a:pt x="86207" y="662356"/>
                </a:cubicBezTo>
                <a:cubicBezTo>
                  <a:pt x="86207" y="662356"/>
                  <a:pt x="86207" y="662356"/>
                  <a:pt x="8733" y="634446"/>
                </a:cubicBezTo>
                <a:cubicBezTo>
                  <a:pt x="2535" y="632895"/>
                  <a:pt x="-2113" y="625142"/>
                  <a:pt x="986" y="617390"/>
                </a:cubicBezTo>
                <a:cubicBezTo>
                  <a:pt x="2535" y="609637"/>
                  <a:pt x="10283" y="606535"/>
                  <a:pt x="18030" y="609637"/>
                </a:cubicBezTo>
                <a:cubicBezTo>
                  <a:pt x="18030" y="609637"/>
                  <a:pt x="18030" y="609637"/>
                  <a:pt x="87757" y="632895"/>
                </a:cubicBezTo>
                <a:cubicBezTo>
                  <a:pt x="87757" y="632895"/>
                  <a:pt x="87757" y="632895"/>
                  <a:pt x="141988" y="589479"/>
                </a:cubicBezTo>
                <a:cubicBezTo>
                  <a:pt x="98603" y="561569"/>
                  <a:pt x="72262" y="507298"/>
                  <a:pt x="49020" y="454579"/>
                </a:cubicBezTo>
                <a:cubicBezTo>
                  <a:pt x="49020" y="454579"/>
                  <a:pt x="49020" y="454579"/>
                  <a:pt x="44371" y="445275"/>
                </a:cubicBezTo>
                <a:cubicBezTo>
                  <a:pt x="31975" y="417365"/>
                  <a:pt x="25778" y="404960"/>
                  <a:pt x="31975" y="384802"/>
                </a:cubicBezTo>
                <a:cubicBezTo>
                  <a:pt x="38173" y="364645"/>
                  <a:pt x="50569" y="356892"/>
                  <a:pt x="78460" y="341386"/>
                </a:cubicBezTo>
                <a:cubicBezTo>
                  <a:pt x="78460" y="341386"/>
                  <a:pt x="78460" y="341386"/>
                  <a:pt x="90856" y="333633"/>
                </a:cubicBezTo>
                <a:cubicBezTo>
                  <a:pt x="140439" y="304172"/>
                  <a:pt x="193121" y="277812"/>
                  <a:pt x="244254" y="280913"/>
                </a:cubicBezTo>
                <a:close/>
                <a:moveTo>
                  <a:pt x="152980" y="182508"/>
                </a:moveTo>
                <a:cubicBezTo>
                  <a:pt x="152980" y="182508"/>
                  <a:pt x="152980" y="182508"/>
                  <a:pt x="227251" y="202796"/>
                </a:cubicBezTo>
                <a:cubicBezTo>
                  <a:pt x="230346" y="204357"/>
                  <a:pt x="233440" y="207478"/>
                  <a:pt x="234988" y="210599"/>
                </a:cubicBezTo>
                <a:cubicBezTo>
                  <a:pt x="234988" y="210599"/>
                  <a:pt x="234988" y="210599"/>
                  <a:pt x="253555" y="252735"/>
                </a:cubicBezTo>
                <a:cubicBezTo>
                  <a:pt x="256650" y="258978"/>
                  <a:pt x="252008" y="266780"/>
                  <a:pt x="245819" y="269902"/>
                </a:cubicBezTo>
                <a:cubicBezTo>
                  <a:pt x="244271" y="271462"/>
                  <a:pt x="242724" y="271462"/>
                  <a:pt x="241177" y="271462"/>
                </a:cubicBezTo>
                <a:cubicBezTo>
                  <a:pt x="234988" y="271462"/>
                  <a:pt x="230346" y="268341"/>
                  <a:pt x="227251" y="263659"/>
                </a:cubicBezTo>
                <a:cubicBezTo>
                  <a:pt x="227251" y="263659"/>
                  <a:pt x="227251" y="263659"/>
                  <a:pt x="213325" y="227766"/>
                </a:cubicBezTo>
                <a:cubicBezTo>
                  <a:pt x="213325" y="227766"/>
                  <a:pt x="213325" y="227766"/>
                  <a:pt x="145243" y="209039"/>
                </a:cubicBezTo>
                <a:cubicBezTo>
                  <a:pt x="139054" y="205917"/>
                  <a:pt x="134412" y="198114"/>
                  <a:pt x="135959" y="191872"/>
                </a:cubicBezTo>
                <a:cubicBezTo>
                  <a:pt x="139054" y="184069"/>
                  <a:pt x="145243" y="179387"/>
                  <a:pt x="152980" y="182508"/>
                </a:cubicBezTo>
                <a:close/>
                <a:moveTo>
                  <a:pt x="275592" y="164996"/>
                </a:moveTo>
                <a:cubicBezTo>
                  <a:pt x="281835" y="160337"/>
                  <a:pt x="289638" y="160337"/>
                  <a:pt x="295880" y="164996"/>
                </a:cubicBezTo>
                <a:cubicBezTo>
                  <a:pt x="295880" y="164996"/>
                  <a:pt x="295880" y="164996"/>
                  <a:pt x="356743" y="233328"/>
                </a:cubicBezTo>
                <a:cubicBezTo>
                  <a:pt x="359864" y="236434"/>
                  <a:pt x="361425" y="241093"/>
                  <a:pt x="359864" y="245752"/>
                </a:cubicBezTo>
                <a:cubicBezTo>
                  <a:pt x="359864" y="245752"/>
                  <a:pt x="359864" y="245752"/>
                  <a:pt x="348940" y="292341"/>
                </a:cubicBezTo>
                <a:cubicBezTo>
                  <a:pt x="347380" y="300106"/>
                  <a:pt x="342698" y="303212"/>
                  <a:pt x="336456" y="303212"/>
                </a:cubicBezTo>
                <a:cubicBezTo>
                  <a:pt x="334895" y="303212"/>
                  <a:pt x="334895" y="303212"/>
                  <a:pt x="333334" y="303212"/>
                </a:cubicBezTo>
                <a:cubicBezTo>
                  <a:pt x="325531" y="301659"/>
                  <a:pt x="320850" y="293894"/>
                  <a:pt x="322410" y="287682"/>
                </a:cubicBezTo>
                <a:cubicBezTo>
                  <a:pt x="322410" y="287682"/>
                  <a:pt x="322410" y="287682"/>
                  <a:pt x="331774" y="245752"/>
                </a:cubicBezTo>
                <a:cubicBezTo>
                  <a:pt x="331774" y="245752"/>
                  <a:pt x="331774" y="245752"/>
                  <a:pt x="275592" y="183632"/>
                </a:cubicBezTo>
                <a:cubicBezTo>
                  <a:pt x="269350" y="178973"/>
                  <a:pt x="270911" y="169655"/>
                  <a:pt x="275592" y="164996"/>
                </a:cubicBezTo>
                <a:close/>
                <a:moveTo>
                  <a:pt x="291575" y="28575"/>
                </a:moveTo>
                <a:lnTo>
                  <a:pt x="585263" y="284163"/>
                </a:lnTo>
                <a:lnTo>
                  <a:pt x="877363" y="28575"/>
                </a:lnTo>
                <a:close/>
                <a:moveTo>
                  <a:pt x="278159" y="0"/>
                </a:moveTo>
                <a:cubicBezTo>
                  <a:pt x="278159" y="0"/>
                  <a:pt x="278159" y="0"/>
                  <a:pt x="892366" y="0"/>
                </a:cubicBezTo>
                <a:cubicBezTo>
                  <a:pt x="912580" y="0"/>
                  <a:pt x="926575" y="15537"/>
                  <a:pt x="926575" y="34182"/>
                </a:cubicBezTo>
                <a:cubicBezTo>
                  <a:pt x="926575" y="34182"/>
                  <a:pt x="926575" y="34182"/>
                  <a:pt x="926575" y="476993"/>
                </a:cubicBezTo>
                <a:cubicBezTo>
                  <a:pt x="926575" y="495638"/>
                  <a:pt x="912580" y="511175"/>
                  <a:pt x="893921" y="511175"/>
                </a:cubicBezTo>
                <a:cubicBezTo>
                  <a:pt x="893921" y="511175"/>
                  <a:pt x="893921" y="511175"/>
                  <a:pt x="488078" y="511175"/>
                </a:cubicBezTo>
                <a:cubicBezTo>
                  <a:pt x="488078" y="511175"/>
                  <a:pt x="488078" y="511175"/>
                  <a:pt x="488078" y="483208"/>
                </a:cubicBezTo>
                <a:cubicBezTo>
                  <a:pt x="488078" y="483208"/>
                  <a:pt x="488078" y="483208"/>
                  <a:pt x="881481" y="483208"/>
                </a:cubicBezTo>
                <a:cubicBezTo>
                  <a:pt x="881481" y="483208"/>
                  <a:pt x="881481" y="483208"/>
                  <a:pt x="761750" y="346481"/>
                </a:cubicBezTo>
                <a:cubicBezTo>
                  <a:pt x="761750" y="346481"/>
                  <a:pt x="761750" y="346481"/>
                  <a:pt x="783519" y="329390"/>
                </a:cubicBezTo>
                <a:cubicBezTo>
                  <a:pt x="783519" y="329390"/>
                  <a:pt x="783519" y="329390"/>
                  <a:pt x="900141" y="463010"/>
                </a:cubicBezTo>
                <a:cubicBezTo>
                  <a:pt x="900141" y="463010"/>
                  <a:pt x="900141" y="463010"/>
                  <a:pt x="900141" y="45058"/>
                </a:cubicBezTo>
                <a:cubicBezTo>
                  <a:pt x="900141" y="45058"/>
                  <a:pt x="900141" y="45058"/>
                  <a:pt x="595370" y="312299"/>
                </a:cubicBezTo>
                <a:cubicBezTo>
                  <a:pt x="592260" y="315406"/>
                  <a:pt x="589150" y="316960"/>
                  <a:pt x="586040" y="316960"/>
                </a:cubicBezTo>
                <a:cubicBezTo>
                  <a:pt x="582930" y="316960"/>
                  <a:pt x="579820" y="315406"/>
                  <a:pt x="576710" y="312299"/>
                </a:cubicBezTo>
                <a:cubicBezTo>
                  <a:pt x="576710" y="312299"/>
                  <a:pt x="576710" y="312299"/>
                  <a:pt x="271939" y="46612"/>
                </a:cubicBezTo>
                <a:cubicBezTo>
                  <a:pt x="271939" y="46612"/>
                  <a:pt x="271939" y="46612"/>
                  <a:pt x="271939" y="135174"/>
                </a:cubicBezTo>
                <a:cubicBezTo>
                  <a:pt x="271939" y="135174"/>
                  <a:pt x="271939" y="135174"/>
                  <a:pt x="243950" y="135174"/>
                </a:cubicBezTo>
                <a:cubicBezTo>
                  <a:pt x="243950" y="135174"/>
                  <a:pt x="243950" y="135174"/>
                  <a:pt x="243950" y="34182"/>
                </a:cubicBezTo>
                <a:cubicBezTo>
                  <a:pt x="243950" y="12430"/>
                  <a:pt x="256390" y="0"/>
                  <a:pt x="2781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30" name="Freeform: Shape 829">
            <a:extLst>
              <a:ext uri="{FF2B5EF4-FFF2-40B4-BE49-F238E27FC236}">
                <a16:creationId xmlns:a16="http://schemas.microsoft.com/office/drawing/2014/main" id="{5B7E366F-1B98-48A3-A54B-7AFE46051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7996" y="2012058"/>
            <a:ext cx="455677" cy="566434"/>
          </a:xfrm>
          <a:custGeom>
            <a:avLst/>
            <a:gdLst>
              <a:gd name="connsiteX0" fmla="*/ 623062 w 717725"/>
              <a:gd name="connsiteY0" fmla="*/ 796925 h 892175"/>
              <a:gd name="connsiteX1" fmla="*/ 623062 w 717725"/>
              <a:gd name="connsiteY1" fmla="*/ 820738 h 892175"/>
              <a:gd name="connsiteX2" fmla="*/ 637350 w 717725"/>
              <a:gd name="connsiteY2" fmla="*/ 796925 h 892175"/>
              <a:gd name="connsiteX3" fmla="*/ 78549 w 717725"/>
              <a:gd name="connsiteY3" fmla="*/ 796925 h 892175"/>
              <a:gd name="connsiteX4" fmla="*/ 94424 w 717725"/>
              <a:gd name="connsiteY4" fmla="*/ 820738 h 892175"/>
              <a:gd name="connsiteX5" fmla="*/ 94424 w 717725"/>
              <a:gd name="connsiteY5" fmla="*/ 796925 h 892175"/>
              <a:gd name="connsiteX6" fmla="*/ 357948 w 717725"/>
              <a:gd name="connsiteY6" fmla="*/ 676274 h 892175"/>
              <a:gd name="connsiteX7" fmla="*/ 332548 w 717725"/>
              <a:gd name="connsiteY7" fmla="*/ 701674 h 892175"/>
              <a:gd name="connsiteX8" fmla="*/ 357948 w 717725"/>
              <a:gd name="connsiteY8" fmla="*/ 727074 h 892175"/>
              <a:gd name="connsiteX9" fmla="*/ 383348 w 717725"/>
              <a:gd name="connsiteY9" fmla="*/ 701674 h 892175"/>
              <a:gd name="connsiteX10" fmla="*/ 357948 w 717725"/>
              <a:gd name="connsiteY10" fmla="*/ 676274 h 892175"/>
              <a:gd name="connsiteX11" fmla="*/ 357949 w 717725"/>
              <a:gd name="connsiteY11" fmla="*/ 649287 h 892175"/>
              <a:gd name="connsiteX12" fmla="*/ 410337 w 717725"/>
              <a:gd name="connsiteY12" fmla="*/ 701675 h 892175"/>
              <a:gd name="connsiteX13" fmla="*/ 357949 w 717725"/>
              <a:gd name="connsiteY13" fmla="*/ 754063 h 892175"/>
              <a:gd name="connsiteX14" fmla="*/ 305561 w 717725"/>
              <a:gd name="connsiteY14" fmla="*/ 701675 h 892175"/>
              <a:gd name="connsiteX15" fmla="*/ 357949 w 717725"/>
              <a:gd name="connsiteY15" fmla="*/ 649287 h 892175"/>
              <a:gd name="connsiteX16" fmla="*/ 124524 w 717725"/>
              <a:gd name="connsiteY16" fmla="*/ 538163 h 892175"/>
              <a:gd name="connsiteX17" fmla="*/ 121412 w 717725"/>
              <a:gd name="connsiteY17" fmla="*/ 542813 h 892175"/>
              <a:gd name="connsiteX18" fmla="*/ 121412 w 717725"/>
              <a:gd name="connsiteY18" fmla="*/ 860538 h 892175"/>
              <a:gd name="connsiteX19" fmla="*/ 124524 w 717725"/>
              <a:gd name="connsiteY19" fmla="*/ 865188 h 892175"/>
              <a:gd name="connsiteX20" fmla="*/ 591375 w 717725"/>
              <a:gd name="connsiteY20" fmla="*/ 865188 h 892175"/>
              <a:gd name="connsiteX21" fmla="*/ 594487 w 717725"/>
              <a:gd name="connsiteY21" fmla="*/ 860538 h 892175"/>
              <a:gd name="connsiteX22" fmla="*/ 594487 w 717725"/>
              <a:gd name="connsiteY22" fmla="*/ 542813 h 892175"/>
              <a:gd name="connsiteX23" fmla="*/ 591375 w 717725"/>
              <a:gd name="connsiteY23" fmla="*/ 538163 h 892175"/>
              <a:gd name="connsiteX24" fmla="*/ 124524 w 717725"/>
              <a:gd name="connsiteY24" fmla="*/ 538163 h 892175"/>
              <a:gd name="connsiteX25" fmla="*/ 310324 w 717725"/>
              <a:gd name="connsiteY25" fmla="*/ 417513 h 892175"/>
              <a:gd name="connsiteX26" fmla="*/ 354876 w 717725"/>
              <a:gd name="connsiteY26" fmla="*/ 489017 h 892175"/>
              <a:gd name="connsiteX27" fmla="*/ 361022 w 717725"/>
              <a:gd name="connsiteY27" fmla="*/ 490572 h 892175"/>
              <a:gd name="connsiteX28" fmla="*/ 405574 w 717725"/>
              <a:gd name="connsiteY28" fmla="*/ 417513 h 892175"/>
              <a:gd name="connsiteX29" fmla="*/ 357949 w 717725"/>
              <a:gd name="connsiteY29" fmla="*/ 422176 h 892175"/>
              <a:gd name="connsiteX30" fmla="*/ 310324 w 717725"/>
              <a:gd name="connsiteY30" fmla="*/ 417513 h 892175"/>
              <a:gd name="connsiteX31" fmla="*/ 357950 w 717725"/>
              <a:gd name="connsiteY31" fmla="*/ 219075 h 892175"/>
              <a:gd name="connsiteX32" fmla="*/ 226187 w 717725"/>
              <a:gd name="connsiteY32" fmla="*/ 248713 h 892175"/>
              <a:gd name="connsiteX33" fmla="*/ 226187 w 717725"/>
              <a:gd name="connsiteY33" fmla="*/ 261192 h 892175"/>
              <a:gd name="connsiteX34" fmla="*/ 274242 w 717725"/>
              <a:gd name="connsiteY34" fmla="*/ 364145 h 892175"/>
              <a:gd name="connsiteX35" fmla="*/ 277342 w 717725"/>
              <a:gd name="connsiteY35" fmla="*/ 367265 h 892175"/>
              <a:gd name="connsiteX36" fmla="*/ 289743 w 717725"/>
              <a:gd name="connsiteY36" fmla="*/ 385984 h 892175"/>
              <a:gd name="connsiteX37" fmla="*/ 426156 w 717725"/>
              <a:gd name="connsiteY37" fmla="*/ 385984 h 892175"/>
              <a:gd name="connsiteX38" fmla="*/ 438557 w 717725"/>
              <a:gd name="connsiteY38" fmla="*/ 367265 h 892175"/>
              <a:gd name="connsiteX39" fmla="*/ 441657 w 717725"/>
              <a:gd name="connsiteY39" fmla="*/ 364145 h 892175"/>
              <a:gd name="connsiteX40" fmla="*/ 489712 w 717725"/>
              <a:gd name="connsiteY40" fmla="*/ 261192 h 892175"/>
              <a:gd name="connsiteX41" fmla="*/ 489712 w 717725"/>
              <a:gd name="connsiteY41" fmla="*/ 250273 h 892175"/>
              <a:gd name="connsiteX42" fmla="*/ 357950 w 717725"/>
              <a:gd name="connsiteY42" fmla="*/ 219075 h 892175"/>
              <a:gd name="connsiteX43" fmla="*/ 358793 w 717725"/>
              <a:gd name="connsiteY43" fmla="*/ 26988 h 892175"/>
              <a:gd name="connsiteX44" fmla="*/ 173843 w 717725"/>
              <a:gd name="connsiteY44" fmla="*/ 267654 h 892175"/>
              <a:gd name="connsiteX45" fmla="*/ 187831 w 717725"/>
              <a:gd name="connsiteY45" fmla="*/ 311130 h 892175"/>
              <a:gd name="connsiteX46" fmla="*/ 187831 w 717725"/>
              <a:gd name="connsiteY46" fmla="*/ 321998 h 892175"/>
              <a:gd name="connsiteX47" fmla="*/ 180060 w 717725"/>
              <a:gd name="connsiteY47" fmla="*/ 328209 h 892175"/>
              <a:gd name="connsiteX48" fmla="*/ 49508 w 717725"/>
              <a:gd name="connsiteY48" fmla="*/ 491241 h 892175"/>
              <a:gd name="connsiteX49" fmla="*/ 27749 w 717725"/>
              <a:gd name="connsiteY49" fmla="*/ 646510 h 892175"/>
              <a:gd name="connsiteX50" fmla="*/ 44845 w 717725"/>
              <a:gd name="connsiteY50" fmla="*/ 703959 h 892175"/>
              <a:gd name="connsiteX51" fmla="*/ 94579 w 717725"/>
              <a:gd name="connsiteY51" fmla="*/ 733460 h 892175"/>
              <a:gd name="connsiteX52" fmla="*/ 94579 w 717725"/>
              <a:gd name="connsiteY52" fmla="*/ 542480 h 892175"/>
              <a:gd name="connsiteX53" fmla="*/ 125663 w 717725"/>
              <a:gd name="connsiteY53" fmla="*/ 511426 h 892175"/>
              <a:gd name="connsiteX54" fmla="*/ 338588 w 717725"/>
              <a:gd name="connsiteY54" fmla="*/ 511426 h 892175"/>
              <a:gd name="connsiteX55" fmla="*/ 332371 w 717725"/>
              <a:gd name="connsiteY55" fmla="*/ 503663 h 892175"/>
              <a:gd name="connsiteX56" fmla="*/ 256216 w 717725"/>
              <a:gd name="connsiteY56" fmla="*/ 382553 h 892175"/>
              <a:gd name="connsiteX57" fmla="*/ 198711 w 717725"/>
              <a:gd name="connsiteY57" fmla="*/ 261444 h 892175"/>
              <a:gd name="connsiteX58" fmla="*/ 201819 w 717725"/>
              <a:gd name="connsiteY58" fmla="*/ 236601 h 892175"/>
              <a:gd name="connsiteX59" fmla="*/ 209590 w 717725"/>
              <a:gd name="connsiteY59" fmla="*/ 227285 h 892175"/>
              <a:gd name="connsiteX60" fmla="*/ 358793 w 717725"/>
              <a:gd name="connsiteY60" fmla="*/ 193125 h 892175"/>
              <a:gd name="connsiteX61" fmla="*/ 509550 w 717725"/>
              <a:gd name="connsiteY61" fmla="*/ 228837 h 892175"/>
              <a:gd name="connsiteX62" fmla="*/ 517321 w 717725"/>
              <a:gd name="connsiteY62" fmla="*/ 238153 h 892175"/>
              <a:gd name="connsiteX63" fmla="*/ 518875 w 717725"/>
              <a:gd name="connsiteY63" fmla="*/ 261444 h 892175"/>
              <a:gd name="connsiteX64" fmla="*/ 461370 w 717725"/>
              <a:gd name="connsiteY64" fmla="*/ 382553 h 892175"/>
              <a:gd name="connsiteX65" fmla="*/ 385214 w 717725"/>
              <a:gd name="connsiteY65" fmla="*/ 505215 h 892175"/>
              <a:gd name="connsiteX66" fmla="*/ 380551 w 717725"/>
              <a:gd name="connsiteY66" fmla="*/ 511426 h 892175"/>
              <a:gd name="connsiteX67" fmla="*/ 591922 w 717725"/>
              <a:gd name="connsiteY67" fmla="*/ 511426 h 892175"/>
              <a:gd name="connsiteX68" fmla="*/ 623006 w 717725"/>
              <a:gd name="connsiteY68" fmla="*/ 542480 h 892175"/>
              <a:gd name="connsiteX69" fmla="*/ 623006 w 717725"/>
              <a:gd name="connsiteY69" fmla="*/ 735013 h 892175"/>
              <a:gd name="connsiteX70" fmla="*/ 674294 w 717725"/>
              <a:gd name="connsiteY70" fmla="*/ 705512 h 892175"/>
              <a:gd name="connsiteX71" fmla="*/ 691391 w 717725"/>
              <a:gd name="connsiteY71" fmla="*/ 646510 h 892175"/>
              <a:gd name="connsiteX72" fmla="*/ 672740 w 717725"/>
              <a:gd name="connsiteY72" fmla="*/ 520742 h 892175"/>
              <a:gd name="connsiteX73" fmla="*/ 668078 w 717725"/>
              <a:gd name="connsiteY73" fmla="*/ 491241 h 892175"/>
              <a:gd name="connsiteX74" fmla="*/ 537525 w 717725"/>
              <a:gd name="connsiteY74" fmla="*/ 329762 h 892175"/>
              <a:gd name="connsiteX75" fmla="*/ 529754 w 717725"/>
              <a:gd name="connsiteY75" fmla="*/ 323551 h 892175"/>
              <a:gd name="connsiteX76" fmla="*/ 529754 w 717725"/>
              <a:gd name="connsiteY76" fmla="*/ 312682 h 892175"/>
              <a:gd name="connsiteX77" fmla="*/ 543742 w 717725"/>
              <a:gd name="connsiteY77" fmla="*/ 267654 h 892175"/>
              <a:gd name="connsiteX78" fmla="*/ 358793 w 717725"/>
              <a:gd name="connsiteY78" fmla="*/ 26988 h 892175"/>
              <a:gd name="connsiteX79" fmla="*/ 357984 w 717725"/>
              <a:gd name="connsiteY79" fmla="*/ 0 h 892175"/>
              <a:gd name="connsiteX80" fmla="*/ 570804 w 717725"/>
              <a:gd name="connsiteY80" fmla="*/ 270450 h 892175"/>
              <a:gd name="connsiteX81" fmla="*/ 569250 w 717725"/>
              <a:gd name="connsiteY81" fmla="*/ 273559 h 892175"/>
              <a:gd name="connsiteX82" fmla="*/ 558376 w 717725"/>
              <a:gd name="connsiteY82" fmla="*/ 309308 h 892175"/>
              <a:gd name="connsiteX83" fmla="*/ 693525 w 717725"/>
              <a:gd name="connsiteY83" fmla="*/ 486500 h 892175"/>
              <a:gd name="connsiteX84" fmla="*/ 699739 w 717725"/>
              <a:gd name="connsiteY84" fmla="*/ 516032 h 892175"/>
              <a:gd name="connsiteX85" fmla="*/ 716827 w 717725"/>
              <a:gd name="connsiteY85" fmla="*/ 645039 h 892175"/>
              <a:gd name="connsiteX86" fmla="*/ 690418 w 717725"/>
              <a:gd name="connsiteY86" fmla="*/ 727418 h 892175"/>
              <a:gd name="connsiteX87" fmla="*/ 622067 w 717725"/>
              <a:gd name="connsiteY87" fmla="*/ 764721 h 892175"/>
              <a:gd name="connsiteX88" fmla="*/ 622067 w 717725"/>
              <a:gd name="connsiteY88" fmla="*/ 770939 h 892175"/>
              <a:gd name="connsiteX89" fmla="*/ 664010 w 717725"/>
              <a:gd name="connsiteY89" fmla="*/ 770939 h 892175"/>
              <a:gd name="connsiteX90" fmla="*/ 674884 w 717725"/>
              <a:gd name="connsiteY90" fmla="*/ 777156 h 892175"/>
              <a:gd name="connsiteX91" fmla="*/ 674884 w 717725"/>
              <a:gd name="connsiteY91" fmla="*/ 792699 h 892175"/>
              <a:gd name="connsiteX92" fmla="*/ 620514 w 717725"/>
              <a:gd name="connsiteY92" fmla="*/ 870415 h 892175"/>
              <a:gd name="connsiteX93" fmla="*/ 590999 w 717725"/>
              <a:gd name="connsiteY93" fmla="*/ 892175 h 892175"/>
              <a:gd name="connsiteX94" fmla="*/ 124969 w 717725"/>
              <a:gd name="connsiteY94" fmla="*/ 892175 h 892175"/>
              <a:gd name="connsiteX95" fmla="*/ 95453 w 717725"/>
              <a:gd name="connsiteY95" fmla="*/ 870415 h 892175"/>
              <a:gd name="connsiteX96" fmla="*/ 41083 w 717725"/>
              <a:gd name="connsiteY96" fmla="*/ 792699 h 892175"/>
              <a:gd name="connsiteX97" fmla="*/ 41083 w 717725"/>
              <a:gd name="connsiteY97" fmla="*/ 777156 h 892175"/>
              <a:gd name="connsiteX98" fmla="*/ 51957 w 717725"/>
              <a:gd name="connsiteY98" fmla="*/ 770939 h 892175"/>
              <a:gd name="connsiteX99" fmla="*/ 93900 w 717725"/>
              <a:gd name="connsiteY99" fmla="*/ 770939 h 892175"/>
              <a:gd name="connsiteX100" fmla="*/ 93900 w 717725"/>
              <a:gd name="connsiteY100" fmla="*/ 764721 h 892175"/>
              <a:gd name="connsiteX101" fmla="*/ 27102 w 717725"/>
              <a:gd name="connsiteY101" fmla="*/ 725864 h 892175"/>
              <a:gd name="connsiteX102" fmla="*/ 694 w 717725"/>
              <a:gd name="connsiteY102" fmla="*/ 645039 h 892175"/>
              <a:gd name="connsiteX103" fmla="*/ 22442 w 717725"/>
              <a:gd name="connsiteY103" fmla="*/ 484945 h 892175"/>
              <a:gd name="connsiteX104" fmla="*/ 157591 w 717725"/>
              <a:gd name="connsiteY104" fmla="*/ 307754 h 892175"/>
              <a:gd name="connsiteX105" fmla="*/ 146717 w 717725"/>
              <a:gd name="connsiteY105" fmla="*/ 273559 h 892175"/>
              <a:gd name="connsiteX106" fmla="*/ 145163 w 717725"/>
              <a:gd name="connsiteY106" fmla="*/ 270450 h 892175"/>
              <a:gd name="connsiteX107" fmla="*/ 357984 w 717725"/>
              <a:gd name="connsiteY107" fmla="*/ 0 h 89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717725" h="892175">
                <a:moveTo>
                  <a:pt x="623062" y="796925"/>
                </a:moveTo>
                <a:lnTo>
                  <a:pt x="623062" y="820738"/>
                </a:lnTo>
                <a:lnTo>
                  <a:pt x="637350" y="796925"/>
                </a:lnTo>
                <a:close/>
                <a:moveTo>
                  <a:pt x="78549" y="796925"/>
                </a:moveTo>
                <a:lnTo>
                  <a:pt x="94424" y="820738"/>
                </a:lnTo>
                <a:lnTo>
                  <a:pt x="94424" y="796925"/>
                </a:lnTo>
                <a:close/>
                <a:moveTo>
                  <a:pt x="357948" y="676274"/>
                </a:moveTo>
                <a:cubicBezTo>
                  <a:pt x="343920" y="676274"/>
                  <a:pt x="332548" y="687646"/>
                  <a:pt x="332548" y="701674"/>
                </a:cubicBezTo>
                <a:cubicBezTo>
                  <a:pt x="332548" y="715702"/>
                  <a:pt x="343920" y="727074"/>
                  <a:pt x="357948" y="727074"/>
                </a:cubicBezTo>
                <a:cubicBezTo>
                  <a:pt x="371976" y="727074"/>
                  <a:pt x="383348" y="715702"/>
                  <a:pt x="383348" y="701674"/>
                </a:cubicBezTo>
                <a:cubicBezTo>
                  <a:pt x="383348" y="687646"/>
                  <a:pt x="371976" y="676274"/>
                  <a:pt x="357948" y="676274"/>
                </a:cubicBezTo>
                <a:close/>
                <a:moveTo>
                  <a:pt x="357949" y="649287"/>
                </a:moveTo>
                <a:cubicBezTo>
                  <a:pt x="386882" y="649287"/>
                  <a:pt x="410337" y="672742"/>
                  <a:pt x="410337" y="701675"/>
                </a:cubicBezTo>
                <a:cubicBezTo>
                  <a:pt x="410337" y="730608"/>
                  <a:pt x="386882" y="754063"/>
                  <a:pt x="357949" y="754063"/>
                </a:cubicBezTo>
                <a:cubicBezTo>
                  <a:pt x="329016" y="754063"/>
                  <a:pt x="305561" y="730608"/>
                  <a:pt x="305561" y="701675"/>
                </a:cubicBezTo>
                <a:cubicBezTo>
                  <a:pt x="305561" y="672742"/>
                  <a:pt x="329016" y="649287"/>
                  <a:pt x="357949" y="649287"/>
                </a:cubicBezTo>
                <a:close/>
                <a:moveTo>
                  <a:pt x="124524" y="538163"/>
                </a:moveTo>
                <a:cubicBezTo>
                  <a:pt x="122968" y="538163"/>
                  <a:pt x="121412" y="539713"/>
                  <a:pt x="121412" y="542813"/>
                </a:cubicBezTo>
                <a:cubicBezTo>
                  <a:pt x="121412" y="542813"/>
                  <a:pt x="121412" y="542813"/>
                  <a:pt x="121412" y="860538"/>
                </a:cubicBezTo>
                <a:cubicBezTo>
                  <a:pt x="121412" y="863638"/>
                  <a:pt x="122968" y="865188"/>
                  <a:pt x="124524" y="865188"/>
                </a:cubicBezTo>
                <a:cubicBezTo>
                  <a:pt x="124524" y="865188"/>
                  <a:pt x="124524" y="865188"/>
                  <a:pt x="591375" y="865188"/>
                </a:cubicBezTo>
                <a:cubicBezTo>
                  <a:pt x="592931" y="865188"/>
                  <a:pt x="594487" y="863638"/>
                  <a:pt x="594487" y="860538"/>
                </a:cubicBezTo>
                <a:lnTo>
                  <a:pt x="594487" y="542813"/>
                </a:lnTo>
                <a:cubicBezTo>
                  <a:pt x="594487" y="539713"/>
                  <a:pt x="592931" y="538163"/>
                  <a:pt x="591375" y="538163"/>
                </a:cubicBezTo>
                <a:cubicBezTo>
                  <a:pt x="591375" y="538163"/>
                  <a:pt x="591375" y="538163"/>
                  <a:pt x="124524" y="538163"/>
                </a:cubicBezTo>
                <a:close/>
                <a:moveTo>
                  <a:pt x="310324" y="417513"/>
                </a:moveTo>
                <a:cubicBezTo>
                  <a:pt x="310324" y="417513"/>
                  <a:pt x="310324" y="417513"/>
                  <a:pt x="354876" y="489017"/>
                </a:cubicBezTo>
                <a:cubicBezTo>
                  <a:pt x="356413" y="492126"/>
                  <a:pt x="359485" y="492126"/>
                  <a:pt x="361022" y="490572"/>
                </a:cubicBezTo>
                <a:cubicBezTo>
                  <a:pt x="361022" y="490572"/>
                  <a:pt x="361022" y="490572"/>
                  <a:pt x="405574" y="417513"/>
                </a:cubicBezTo>
                <a:cubicBezTo>
                  <a:pt x="390211" y="420622"/>
                  <a:pt x="373312" y="422176"/>
                  <a:pt x="357949" y="422176"/>
                </a:cubicBezTo>
                <a:cubicBezTo>
                  <a:pt x="342586" y="422176"/>
                  <a:pt x="325687" y="420622"/>
                  <a:pt x="310324" y="417513"/>
                </a:cubicBezTo>
                <a:close/>
                <a:moveTo>
                  <a:pt x="357950" y="219075"/>
                </a:moveTo>
                <a:cubicBezTo>
                  <a:pt x="305244" y="219075"/>
                  <a:pt x="258740" y="234674"/>
                  <a:pt x="226187" y="248713"/>
                </a:cubicBezTo>
                <a:cubicBezTo>
                  <a:pt x="226187" y="253393"/>
                  <a:pt x="226187" y="256513"/>
                  <a:pt x="226187" y="261192"/>
                </a:cubicBezTo>
                <a:cubicBezTo>
                  <a:pt x="226187" y="301749"/>
                  <a:pt x="243239" y="339187"/>
                  <a:pt x="274242" y="364145"/>
                </a:cubicBezTo>
                <a:cubicBezTo>
                  <a:pt x="275792" y="364145"/>
                  <a:pt x="277342" y="365705"/>
                  <a:pt x="277342" y="367265"/>
                </a:cubicBezTo>
                <a:cubicBezTo>
                  <a:pt x="277342" y="367265"/>
                  <a:pt x="277342" y="367265"/>
                  <a:pt x="289743" y="385984"/>
                </a:cubicBezTo>
                <a:cubicBezTo>
                  <a:pt x="334697" y="398463"/>
                  <a:pt x="381202" y="398463"/>
                  <a:pt x="426156" y="385984"/>
                </a:cubicBezTo>
                <a:lnTo>
                  <a:pt x="438557" y="367265"/>
                </a:lnTo>
                <a:cubicBezTo>
                  <a:pt x="440107" y="365705"/>
                  <a:pt x="440107" y="364145"/>
                  <a:pt x="441657" y="364145"/>
                </a:cubicBezTo>
                <a:cubicBezTo>
                  <a:pt x="472660" y="339187"/>
                  <a:pt x="489712" y="301749"/>
                  <a:pt x="489712" y="261192"/>
                </a:cubicBezTo>
                <a:cubicBezTo>
                  <a:pt x="489712" y="258072"/>
                  <a:pt x="489712" y="253393"/>
                  <a:pt x="489712" y="250273"/>
                </a:cubicBezTo>
                <a:cubicBezTo>
                  <a:pt x="455609" y="234674"/>
                  <a:pt x="409104" y="219075"/>
                  <a:pt x="357950" y="219075"/>
                </a:cubicBezTo>
                <a:close/>
                <a:moveTo>
                  <a:pt x="358793" y="26988"/>
                </a:moveTo>
                <a:cubicBezTo>
                  <a:pt x="293516" y="26988"/>
                  <a:pt x="175398" y="148098"/>
                  <a:pt x="173843" y="267654"/>
                </a:cubicBezTo>
                <a:cubicBezTo>
                  <a:pt x="175398" y="273865"/>
                  <a:pt x="180060" y="289392"/>
                  <a:pt x="187831" y="311130"/>
                </a:cubicBezTo>
                <a:cubicBezTo>
                  <a:pt x="189385" y="314235"/>
                  <a:pt x="189385" y="318893"/>
                  <a:pt x="187831" y="321998"/>
                </a:cubicBezTo>
                <a:cubicBezTo>
                  <a:pt x="186277" y="325104"/>
                  <a:pt x="183169" y="328209"/>
                  <a:pt x="180060" y="328209"/>
                </a:cubicBezTo>
                <a:cubicBezTo>
                  <a:pt x="108567" y="353052"/>
                  <a:pt x="68158" y="404291"/>
                  <a:pt x="49508" y="491241"/>
                </a:cubicBezTo>
                <a:cubicBezTo>
                  <a:pt x="41737" y="531611"/>
                  <a:pt x="30857" y="592166"/>
                  <a:pt x="27749" y="646510"/>
                </a:cubicBezTo>
                <a:cubicBezTo>
                  <a:pt x="27749" y="676011"/>
                  <a:pt x="32412" y="696196"/>
                  <a:pt x="44845" y="703959"/>
                </a:cubicBezTo>
                <a:cubicBezTo>
                  <a:pt x="55725" y="713275"/>
                  <a:pt x="79037" y="725697"/>
                  <a:pt x="94579" y="733460"/>
                </a:cubicBezTo>
                <a:cubicBezTo>
                  <a:pt x="94579" y="733460"/>
                  <a:pt x="94579" y="733460"/>
                  <a:pt x="94579" y="542480"/>
                </a:cubicBezTo>
                <a:cubicBezTo>
                  <a:pt x="94579" y="525400"/>
                  <a:pt x="108567" y="511426"/>
                  <a:pt x="125663" y="511426"/>
                </a:cubicBezTo>
                <a:cubicBezTo>
                  <a:pt x="125663" y="511426"/>
                  <a:pt x="125663" y="511426"/>
                  <a:pt x="338588" y="511426"/>
                </a:cubicBezTo>
                <a:cubicBezTo>
                  <a:pt x="335480" y="508321"/>
                  <a:pt x="333926" y="506768"/>
                  <a:pt x="332371" y="503663"/>
                </a:cubicBezTo>
                <a:cubicBezTo>
                  <a:pt x="332371" y="503663"/>
                  <a:pt x="332371" y="503663"/>
                  <a:pt x="256216" y="382553"/>
                </a:cubicBezTo>
                <a:cubicBezTo>
                  <a:pt x="220469" y="353052"/>
                  <a:pt x="198711" y="308024"/>
                  <a:pt x="198711" y="261444"/>
                </a:cubicBezTo>
                <a:cubicBezTo>
                  <a:pt x="198711" y="253680"/>
                  <a:pt x="200265" y="245917"/>
                  <a:pt x="201819" y="236601"/>
                </a:cubicBezTo>
                <a:cubicBezTo>
                  <a:pt x="201819" y="233495"/>
                  <a:pt x="204927" y="228837"/>
                  <a:pt x="209590" y="227285"/>
                </a:cubicBezTo>
                <a:cubicBezTo>
                  <a:pt x="257770" y="203994"/>
                  <a:pt x="310613" y="193125"/>
                  <a:pt x="358793" y="193125"/>
                </a:cubicBezTo>
                <a:cubicBezTo>
                  <a:pt x="417852" y="193125"/>
                  <a:pt x="473803" y="211758"/>
                  <a:pt x="509550" y="228837"/>
                </a:cubicBezTo>
                <a:cubicBezTo>
                  <a:pt x="512658" y="230390"/>
                  <a:pt x="515766" y="233495"/>
                  <a:pt x="517321" y="238153"/>
                </a:cubicBezTo>
                <a:cubicBezTo>
                  <a:pt x="517321" y="247469"/>
                  <a:pt x="518875" y="253680"/>
                  <a:pt x="518875" y="261444"/>
                </a:cubicBezTo>
                <a:cubicBezTo>
                  <a:pt x="518875" y="308024"/>
                  <a:pt x="497116" y="353052"/>
                  <a:pt x="461370" y="382553"/>
                </a:cubicBezTo>
                <a:cubicBezTo>
                  <a:pt x="461370" y="382553"/>
                  <a:pt x="461370" y="382553"/>
                  <a:pt x="385214" y="505215"/>
                </a:cubicBezTo>
                <a:cubicBezTo>
                  <a:pt x="383660" y="506768"/>
                  <a:pt x="382106" y="508321"/>
                  <a:pt x="380551" y="511426"/>
                </a:cubicBezTo>
                <a:cubicBezTo>
                  <a:pt x="380551" y="511426"/>
                  <a:pt x="380551" y="511426"/>
                  <a:pt x="591922" y="511426"/>
                </a:cubicBezTo>
                <a:cubicBezTo>
                  <a:pt x="609018" y="511426"/>
                  <a:pt x="623006" y="525400"/>
                  <a:pt x="623006" y="542480"/>
                </a:cubicBezTo>
                <a:cubicBezTo>
                  <a:pt x="623006" y="542480"/>
                  <a:pt x="623006" y="542480"/>
                  <a:pt x="623006" y="735013"/>
                </a:cubicBezTo>
                <a:cubicBezTo>
                  <a:pt x="640102" y="725697"/>
                  <a:pt x="663415" y="713275"/>
                  <a:pt x="674294" y="705512"/>
                </a:cubicBezTo>
                <a:cubicBezTo>
                  <a:pt x="694499" y="689985"/>
                  <a:pt x="692945" y="662037"/>
                  <a:pt x="691391" y="646510"/>
                </a:cubicBezTo>
                <a:cubicBezTo>
                  <a:pt x="686728" y="592166"/>
                  <a:pt x="680511" y="554901"/>
                  <a:pt x="672740" y="520742"/>
                </a:cubicBezTo>
                <a:cubicBezTo>
                  <a:pt x="671186" y="511426"/>
                  <a:pt x="669632" y="500557"/>
                  <a:pt x="668078" y="491241"/>
                </a:cubicBezTo>
                <a:cubicBezTo>
                  <a:pt x="652536" y="407396"/>
                  <a:pt x="610572" y="354605"/>
                  <a:pt x="537525" y="329762"/>
                </a:cubicBezTo>
                <a:cubicBezTo>
                  <a:pt x="534417" y="328209"/>
                  <a:pt x="531308" y="326657"/>
                  <a:pt x="529754" y="323551"/>
                </a:cubicBezTo>
                <a:cubicBezTo>
                  <a:pt x="528200" y="318893"/>
                  <a:pt x="528200" y="315788"/>
                  <a:pt x="529754" y="312682"/>
                </a:cubicBezTo>
                <a:cubicBezTo>
                  <a:pt x="537525" y="290945"/>
                  <a:pt x="542188" y="273865"/>
                  <a:pt x="543742" y="267654"/>
                </a:cubicBezTo>
                <a:cubicBezTo>
                  <a:pt x="542188" y="143439"/>
                  <a:pt x="416298" y="26988"/>
                  <a:pt x="358793" y="26988"/>
                </a:cubicBezTo>
                <a:close/>
                <a:moveTo>
                  <a:pt x="357984" y="0"/>
                </a:moveTo>
                <a:cubicBezTo>
                  <a:pt x="435655" y="0"/>
                  <a:pt x="570804" y="133671"/>
                  <a:pt x="570804" y="270450"/>
                </a:cubicBezTo>
                <a:cubicBezTo>
                  <a:pt x="570804" y="272005"/>
                  <a:pt x="570804" y="272005"/>
                  <a:pt x="569250" y="273559"/>
                </a:cubicBezTo>
                <a:cubicBezTo>
                  <a:pt x="569250" y="275113"/>
                  <a:pt x="566144" y="287548"/>
                  <a:pt x="558376" y="309308"/>
                </a:cubicBezTo>
                <a:cubicBezTo>
                  <a:pt x="632941" y="338840"/>
                  <a:pt x="677991" y="397904"/>
                  <a:pt x="693525" y="486500"/>
                </a:cubicBezTo>
                <a:cubicBezTo>
                  <a:pt x="695079" y="495825"/>
                  <a:pt x="696632" y="505151"/>
                  <a:pt x="699739" y="516032"/>
                </a:cubicBezTo>
                <a:cubicBezTo>
                  <a:pt x="705953" y="550226"/>
                  <a:pt x="713720" y="587530"/>
                  <a:pt x="716827" y="645039"/>
                </a:cubicBezTo>
                <a:cubicBezTo>
                  <a:pt x="718380" y="663691"/>
                  <a:pt x="721487" y="700995"/>
                  <a:pt x="690418" y="727418"/>
                </a:cubicBezTo>
                <a:cubicBezTo>
                  <a:pt x="673331" y="739852"/>
                  <a:pt x="632941" y="760059"/>
                  <a:pt x="622067" y="764721"/>
                </a:cubicBezTo>
                <a:cubicBezTo>
                  <a:pt x="622067" y="764721"/>
                  <a:pt x="622067" y="764721"/>
                  <a:pt x="622067" y="770939"/>
                </a:cubicBezTo>
                <a:cubicBezTo>
                  <a:pt x="622067" y="770939"/>
                  <a:pt x="622067" y="770939"/>
                  <a:pt x="664010" y="770939"/>
                </a:cubicBezTo>
                <a:cubicBezTo>
                  <a:pt x="668670" y="770939"/>
                  <a:pt x="673331" y="774047"/>
                  <a:pt x="674884" y="777156"/>
                </a:cubicBezTo>
                <a:cubicBezTo>
                  <a:pt x="677991" y="781819"/>
                  <a:pt x="677991" y="788036"/>
                  <a:pt x="674884" y="792699"/>
                </a:cubicBezTo>
                <a:cubicBezTo>
                  <a:pt x="674884" y="792699"/>
                  <a:pt x="674884" y="792699"/>
                  <a:pt x="620514" y="870415"/>
                </a:cubicBezTo>
                <a:cubicBezTo>
                  <a:pt x="615854" y="882849"/>
                  <a:pt x="604980" y="892175"/>
                  <a:pt x="590999" y="892175"/>
                </a:cubicBezTo>
                <a:cubicBezTo>
                  <a:pt x="590999" y="892175"/>
                  <a:pt x="590999" y="892175"/>
                  <a:pt x="124969" y="892175"/>
                </a:cubicBezTo>
                <a:cubicBezTo>
                  <a:pt x="110988" y="892175"/>
                  <a:pt x="100114" y="882849"/>
                  <a:pt x="95453" y="870415"/>
                </a:cubicBezTo>
                <a:cubicBezTo>
                  <a:pt x="95453" y="870415"/>
                  <a:pt x="95453" y="870415"/>
                  <a:pt x="41083" y="792699"/>
                </a:cubicBezTo>
                <a:cubicBezTo>
                  <a:pt x="37976" y="788036"/>
                  <a:pt x="37976" y="781819"/>
                  <a:pt x="41083" y="777156"/>
                </a:cubicBezTo>
                <a:cubicBezTo>
                  <a:pt x="42637" y="774047"/>
                  <a:pt x="47297" y="770939"/>
                  <a:pt x="51957" y="770939"/>
                </a:cubicBezTo>
                <a:cubicBezTo>
                  <a:pt x="51957" y="770939"/>
                  <a:pt x="51957" y="770939"/>
                  <a:pt x="93900" y="770939"/>
                </a:cubicBezTo>
                <a:cubicBezTo>
                  <a:pt x="93900" y="770939"/>
                  <a:pt x="93900" y="770939"/>
                  <a:pt x="93900" y="764721"/>
                </a:cubicBezTo>
                <a:cubicBezTo>
                  <a:pt x="81472" y="758504"/>
                  <a:pt x="44190" y="739852"/>
                  <a:pt x="27102" y="725864"/>
                </a:cubicBezTo>
                <a:cubicBezTo>
                  <a:pt x="-2413" y="704103"/>
                  <a:pt x="-860" y="659028"/>
                  <a:pt x="694" y="645039"/>
                </a:cubicBezTo>
                <a:cubicBezTo>
                  <a:pt x="2247" y="589084"/>
                  <a:pt x="14675" y="526912"/>
                  <a:pt x="22442" y="484945"/>
                </a:cubicBezTo>
                <a:cubicBezTo>
                  <a:pt x="41083" y="394795"/>
                  <a:pt x="84579" y="337286"/>
                  <a:pt x="157591" y="307754"/>
                </a:cubicBezTo>
                <a:cubicBezTo>
                  <a:pt x="149823" y="287548"/>
                  <a:pt x="146717" y="275113"/>
                  <a:pt x="146717" y="273559"/>
                </a:cubicBezTo>
                <a:cubicBezTo>
                  <a:pt x="145163" y="272005"/>
                  <a:pt x="145163" y="272005"/>
                  <a:pt x="145163" y="270450"/>
                </a:cubicBezTo>
                <a:cubicBezTo>
                  <a:pt x="145163" y="133671"/>
                  <a:pt x="280312" y="0"/>
                  <a:pt x="357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52" name="Freeform: Shape 851">
            <a:extLst>
              <a:ext uri="{FF2B5EF4-FFF2-40B4-BE49-F238E27FC236}">
                <a16:creationId xmlns:a16="http://schemas.microsoft.com/office/drawing/2014/main" id="{A783126E-771B-4EBC-BE43-9FF53DEFE83D}"/>
              </a:ext>
            </a:extLst>
          </p:cNvPr>
          <p:cNvSpPr>
            <a:spLocks/>
          </p:cNvSpPr>
          <p:nvPr/>
        </p:nvSpPr>
        <p:spPr bwMode="auto">
          <a:xfrm>
            <a:off x="6740523" y="3218168"/>
            <a:ext cx="590623" cy="459598"/>
          </a:xfrm>
          <a:custGeom>
            <a:avLst/>
            <a:gdLst>
              <a:gd name="connsiteX0" fmla="*/ 77788 w 930274"/>
              <a:gd name="connsiteY0" fmla="*/ 538163 h 723900"/>
              <a:gd name="connsiteX1" fmla="*/ 77788 w 930274"/>
              <a:gd name="connsiteY1" fmla="*/ 572610 h 723900"/>
              <a:gd name="connsiteX2" fmla="*/ 96422 w 930274"/>
              <a:gd name="connsiteY2" fmla="*/ 591399 h 723900"/>
              <a:gd name="connsiteX3" fmla="*/ 352666 w 930274"/>
              <a:gd name="connsiteY3" fmla="*/ 591399 h 723900"/>
              <a:gd name="connsiteX4" fmla="*/ 366644 w 930274"/>
              <a:gd name="connsiteY4" fmla="*/ 605491 h 723900"/>
              <a:gd name="connsiteX5" fmla="*/ 366644 w 930274"/>
              <a:gd name="connsiteY5" fmla="*/ 652463 h 723900"/>
              <a:gd name="connsiteX6" fmla="*/ 419446 w 930274"/>
              <a:gd name="connsiteY6" fmla="*/ 652463 h 723900"/>
              <a:gd name="connsiteX7" fmla="*/ 419446 w 930274"/>
              <a:gd name="connsiteY7" fmla="*/ 610188 h 723900"/>
              <a:gd name="connsiteX8" fmla="*/ 433422 w 930274"/>
              <a:gd name="connsiteY8" fmla="*/ 571044 h 723900"/>
              <a:gd name="connsiteX9" fmla="*/ 433422 w 930274"/>
              <a:gd name="connsiteY9" fmla="*/ 552255 h 723900"/>
              <a:gd name="connsiteX10" fmla="*/ 434976 w 930274"/>
              <a:gd name="connsiteY10" fmla="*/ 538163 h 723900"/>
              <a:gd name="connsiteX11" fmla="*/ 77788 w 930274"/>
              <a:gd name="connsiteY11" fmla="*/ 538163 h 723900"/>
              <a:gd name="connsiteX12" fmla="*/ 600168 w 930274"/>
              <a:gd name="connsiteY12" fmla="*/ 415925 h 723900"/>
              <a:gd name="connsiteX13" fmla="*/ 461962 w 930274"/>
              <a:gd name="connsiteY13" fmla="*/ 552450 h 723900"/>
              <a:gd name="connsiteX14" fmla="*/ 480596 w 930274"/>
              <a:gd name="connsiteY14" fmla="*/ 549347 h 723900"/>
              <a:gd name="connsiteX15" fmla="*/ 870366 w 930274"/>
              <a:gd name="connsiteY15" fmla="*/ 549347 h 723900"/>
              <a:gd name="connsiteX16" fmla="*/ 889000 w 930274"/>
              <a:gd name="connsiteY16" fmla="*/ 552450 h 723900"/>
              <a:gd name="connsiteX17" fmla="*/ 750794 w 930274"/>
              <a:gd name="connsiteY17" fmla="*/ 415925 h 723900"/>
              <a:gd name="connsiteX18" fmla="*/ 600168 w 930274"/>
              <a:gd name="connsiteY18" fmla="*/ 415925 h 723900"/>
              <a:gd name="connsiteX19" fmla="*/ 363114 w 930274"/>
              <a:gd name="connsiteY19" fmla="*/ 409575 h 723900"/>
              <a:gd name="connsiteX20" fmla="*/ 383064 w 930274"/>
              <a:gd name="connsiteY20" fmla="*/ 409575 h 723900"/>
              <a:gd name="connsiteX21" fmla="*/ 396876 w 930274"/>
              <a:gd name="connsiteY21" fmla="*/ 423863 h 723900"/>
              <a:gd name="connsiteX22" fmla="*/ 383064 w 930274"/>
              <a:gd name="connsiteY22" fmla="*/ 438150 h 723900"/>
              <a:gd name="connsiteX23" fmla="*/ 363114 w 930274"/>
              <a:gd name="connsiteY23" fmla="*/ 438150 h 723900"/>
              <a:gd name="connsiteX24" fmla="*/ 350836 w 930274"/>
              <a:gd name="connsiteY24" fmla="*/ 423863 h 723900"/>
              <a:gd name="connsiteX25" fmla="*/ 363114 w 930274"/>
              <a:gd name="connsiteY25" fmla="*/ 409575 h 723900"/>
              <a:gd name="connsiteX26" fmla="*/ 290512 w 930274"/>
              <a:gd name="connsiteY26" fmla="*/ 409575 h 723900"/>
              <a:gd name="connsiteX27" fmla="*/ 309562 w 930274"/>
              <a:gd name="connsiteY27" fmla="*/ 409575 h 723900"/>
              <a:gd name="connsiteX28" fmla="*/ 323848 w 930274"/>
              <a:gd name="connsiteY28" fmla="*/ 423863 h 723900"/>
              <a:gd name="connsiteX29" fmla="*/ 309562 w 930274"/>
              <a:gd name="connsiteY29" fmla="*/ 438150 h 723900"/>
              <a:gd name="connsiteX30" fmla="*/ 290512 w 930274"/>
              <a:gd name="connsiteY30" fmla="*/ 438150 h 723900"/>
              <a:gd name="connsiteX31" fmla="*/ 276224 w 930274"/>
              <a:gd name="connsiteY31" fmla="*/ 423863 h 723900"/>
              <a:gd name="connsiteX32" fmla="*/ 290512 w 930274"/>
              <a:gd name="connsiteY32" fmla="*/ 409575 h 723900"/>
              <a:gd name="connsiteX33" fmla="*/ 153780 w 930274"/>
              <a:gd name="connsiteY33" fmla="*/ 409575 h 723900"/>
              <a:gd name="connsiteX34" fmla="*/ 233568 w 930274"/>
              <a:gd name="connsiteY34" fmla="*/ 409575 h 723900"/>
              <a:gd name="connsiteX35" fmla="*/ 247648 w 930274"/>
              <a:gd name="connsiteY35" fmla="*/ 423863 h 723900"/>
              <a:gd name="connsiteX36" fmla="*/ 233568 w 930274"/>
              <a:gd name="connsiteY36" fmla="*/ 438150 h 723900"/>
              <a:gd name="connsiteX37" fmla="*/ 153780 w 930274"/>
              <a:gd name="connsiteY37" fmla="*/ 438150 h 723900"/>
              <a:gd name="connsiteX38" fmla="*/ 139700 w 930274"/>
              <a:gd name="connsiteY38" fmla="*/ 423863 h 723900"/>
              <a:gd name="connsiteX39" fmla="*/ 153780 w 930274"/>
              <a:gd name="connsiteY39" fmla="*/ 409575 h 723900"/>
              <a:gd name="connsiteX40" fmla="*/ 323510 w 930274"/>
              <a:gd name="connsiteY40" fmla="*/ 341313 h 723900"/>
              <a:gd name="connsiteX41" fmla="*/ 360702 w 930274"/>
              <a:gd name="connsiteY41" fmla="*/ 341313 h 723900"/>
              <a:gd name="connsiteX42" fmla="*/ 374650 w 930274"/>
              <a:gd name="connsiteY42" fmla="*/ 354013 h 723900"/>
              <a:gd name="connsiteX43" fmla="*/ 360702 w 930274"/>
              <a:gd name="connsiteY43" fmla="*/ 368301 h 723900"/>
              <a:gd name="connsiteX44" fmla="*/ 323510 w 930274"/>
              <a:gd name="connsiteY44" fmla="*/ 368301 h 723900"/>
              <a:gd name="connsiteX45" fmla="*/ 309562 w 930274"/>
              <a:gd name="connsiteY45" fmla="*/ 354013 h 723900"/>
              <a:gd name="connsiteX46" fmla="*/ 323510 w 930274"/>
              <a:gd name="connsiteY46" fmla="*/ 341313 h 723900"/>
              <a:gd name="connsiteX47" fmla="*/ 245642 w 930274"/>
              <a:gd name="connsiteY47" fmla="*/ 341313 h 723900"/>
              <a:gd name="connsiteX48" fmla="*/ 270294 w 930274"/>
              <a:gd name="connsiteY48" fmla="*/ 341313 h 723900"/>
              <a:gd name="connsiteX49" fmla="*/ 284162 w 930274"/>
              <a:gd name="connsiteY49" fmla="*/ 354013 h 723900"/>
              <a:gd name="connsiteX50" fmla="*/ 270294 w 930274"/>
              <a:gd name="connsiteY50" fmla="*/ 368301 h 723900"/>
              <a:gd name="connsiteX51" fmla="*/ 245642 w 930274"/>
              <a:gd name="connsiteY51" fmla="*/ 368301 h 723900"/>
              <a:gd name="connsiteX52" fmla="*/ 231774 w 930274"/>
              <a:gd name="connsiteY52" fmla="*/ 354013 h 723900"/>
              <a:gd name="connsiteX53" fmla="*/ 245642 w 930274"/>
              <a:gd name="connsiteY53" fmla="*/ 341313 h 723900"/>
              <a:gd name="connsiteX54" fmla="*/ 153654 w 930274"/>
              <a:gd name="connsiteY54" fmla="*/ 341313 h 723900"/>
              <a:gd name="connsiteX55" fmla="*/ 192418 w 930274"/>
              <a:gd name="connsiteY55" fmla="*/ 341313 h 723900"/>
              <a:gd name="connsiteX56" fmla="*/ 206374 w 930274"/>
              <a:gd name="connsiteY56" fmla="*/ 354013 h 723900"/>
              <a:gd name="connsiteX57" fmla="*/ 192418 w 930274"/>
              <a:gd name="connsiteY57" fmla="*/ 368301 h 723900"/>
              <a:gd name="connsiteX58" fmla="*/ 153654 w 930274"/>
              <a:gd name="connsiteY58" fmla="*/ 368301 h 723900"/>
              <a:gd name="connsiteX59" fmla="*/ 139700 w 930274"/>
              <a:gd name="connsiteY59" fmla="*/ 354013 h 723900"/>
              <a:gd name="connsiteX60" fmla="*/ 153654 w 930274"/>
              <a:gd name="connsiteY60" fmla="*/ 341313 h 723900"/>
              <a:gd name="connsiteX61" fmla="*/ 427036 w 930274"/>
              <a:gd name="connsiteY61" fmla="*/ 271463 h 723900"/>
              <a:gd name="connsiteX62" fmla="*/ 455612 w 930274"/>
              <a:gd name="connsiteY62" fmla="*/ 271463 h 723900"/>
              <a:gd name="connsiteX63" fmla="*/ 469900 w 930274"/>
              <a:gd name="connsiteY63" fmla="*/ 285751 h 723900"/>
              <a:gd name="connsiteX64" fmla="*/ 455612 w 930274"/>
              <a:gd name="connsiteY64" fmla="*/ 300038 h 723900"/>
              <a:gd name="connsiteX65" fmla="*/ 427036 w 930274"/>
              <a:gd name="connsiteY65" fmla="*/ 300038 h 723900"/>
              <a:gd name="connsiteX66" fmla="*/ 412748 w 930274"/>
              <a:gd name="connsiteY66" fmla="*/ 285751 h 723900"/>
              <a:gd name="connsiteX67" fmla="*/ 427036 w 930274"/>
              <a:gd name="connsiteY67" fmla="*/ 271463 h 723900"/>
              <a:gd name="connsiteX68" fmla="*/ 301422 w 930274"/>
              <a:gd name="connsiteY68" fmla="*/ 271463 h 723900"/>
              <a:gd name="connsiteX69" fmla="*/ 373288 w 930274"/>
              <a:gd name="connsiteY69" fmla="*/ 271463 h 723900"/>
              <a:gd name="connsiteX70" fmla="*/ 387348 w 930274"/>
              <a:gd name="connsiteY70" fmla="*/ 285751 h 723900"/>
              <a:gd name="connsiteX71" fmla="*/ 373288 w 930274"/>
              <a:gd name="connsiteY71" fmla="*/ 300038 h 723900"/>
              <a:gd name="connsiteX72" fmla="*/ 301422 w 930274"/>
              <a:gd name="connsiteY72" fmla="*/ 300038 h 723900"/>
              <a:gd name="connsiteX73" fmla="*/ 288924 w 930274"/>
              <a:gd name="connsiteY73" fmla="*/ 285751 h 723900"/>
              <a:gd name="connsiteX74" fmla="*/ 301422 w 930274"/>
              <a:gd name="connsiteY74" fmla="*/ 271463 h 723900"/>
              <a:gd name="connsiteX75" fmla="*/ 323570 w 930274"/>
              <a:gd name="connsiteY75" fmla="*/ 203200 h 723900"/>
              <a:gd name="connsiteX76" fmla="*/ 374930 w 930274"/>
              <a:gd name="connsiteY76" fmla="*/ 203200 h 723900"/>
              <a:gd name="connsiteX77" fmla="*/ 388936 w 930274"/>
              <a:gd name="connsiteY77" fmla="*/ 215900 h 723900"/>
              <a:gd name="connsiteX78" fmla="*/ 374930 w 930274"/>
              <a:gd name="connsiteY78" fmla="*/ 230188 h 723900"/>
              <a:gd name="connsiteX79" fmla="*/ 323570 w 930274"/>
              <a:gd name="connsiteY79" fmla="*/ 230188 h 723900"/>
              <a:gd name="connsiteX80" fmla="*/ 309562 w 930274"/>
              <a:gd name="connsiteY80" fmla="*/ 215900 h 723900"/>
              <a:gd name="connsiteX81" fmla="*/ 323570 w 930274"/>
              <a:gd name="connsiteY81" fmla="*/ 203200 h 723900"/>
              <a:gd name="connsiteX82" fmla="*/ 674688 w 930274"/>
              <a:gd name="connsiteY82" fmla="*/ 100012 h 723900"/>
              <a:gd name="connsiteX83" fmla="*/ 557212 w 930274"/>
              <a:gd name="connsiteY83" fmla="*/ 217487 h 723900"/>
              <a:gd name="connsiteX84" fmla="*/ 674688 w 930274"/>
              <a:gd name="connsiteY84" fmla="*/ 334962 h 723900"/>
              <a:gd name="connsiteX85" fmla="*/ 792160 w 930274"/>
              <a:gd name="connsiteY85" fmla="*/ 217487 h 723900"/>
              <a:gd name="connsiteX86" fmla="*/ 674688 w 930274"/>
              <a:gd name="connsiteY86" fmla="*/ 100012 h 723900"/>
              <a:gd name="connsiteX87" fmla="*/ 136524 w 930274"/>
              <a:gd name="connsiteY87" fmla="*/ 74613 h 723900"/>
              <a:gd name="connsiteX88" fmla="*/ 71436 w 930274"/>
              <a:gd name="connsiteY88" fmla="*/ 80785 h 723900"/>
              <a:gd name="connsiteX89" fmla="*/ 71436 w 930274"/>
              <a:gd name="connsiteY89" fmla="*/ 134790 h 723900"/>
              <a:gd name="connsiteX90" fmla="*/ 136524 w 930274"/>
              <a:gd name="connsiteY90" fmla="*/ 239713 h 723900"/>
              <a:gd name="connsiteX91" fmla="*/ 136524 w 930274"/>
              <a:gd name="connsiteY91" fmla="*/ 74613 h 723900"/>
              <a:gd name="connsiteX92" fmla="*/ 674688 w 930274"/>
              <a:gd name="connsiteY92" fmla="*/ 73024 h 723900"/>
              <a:gd name="connsiteX93" fmla="*/ 819148 w 930274"/>
              <a:gd name="connsiteY93" fmla="*/ 217487 h 723900"/>
              <a:gd name="connsiteX94" fmla="*/ 674688 w 930274"/>
              <a:gd name="connsiteY94" fmla="*/ 361950 h 723900"/>
              <a:gd name="connsiteX95" fmla="*/ 530224 w 930274"/>
              <a:gd name="connsiteY95" fmla="*/ 217487 h 723900"/>
              <a:gd name="connsiteX96" fmla="*/ 674688 w 930274"/>
              <a:gd name="connsiteY96" fmla="*/ 73024 h 723900"/>
              <a:gd name="connsiteX97" fmla="*/ 150998 w 930274"/>
              <a:gd name="connsiteY97" fmla="*/ 46038 h 723900"/>
              <a:gd name="connsiteX98" fmla="*/ 165100 w 930274"/>
              <a:gd name="connsiteY98" fmla="*/ 60034 h 723900"/>
              <a:gd name="connsiteX99" fmla="*/ 165100 w 930274"/>
              <a:gd name="connsiteY99" fmla="*/ 260642 h 723900"/>
              <a:gd name="connsiteX100" fmla="*/ 158832 w 930274"/>
              <a:gd name="connsiteY100" fmla="*/ 273083 h 723900"/>
              <a:gd name="connsiteX101" fmla="*/ 150998 w 930274"/>
              <a:gd name="connsiteY101" fmla="*/ 274638 h 723900"/>
              <a:gd name="connsiteX102" fmla="*/ 146296 w 930274"/>
              <a:gd name="connsiteY102" fmla="*/ 273083 h 723900"/>
              <a:gd name="connsiteX103" fmla="*/ 44448 w 930274"/>
              <a:gd name="connsiteY103" fmla="*/ 134679 h 723900"/>
              <a:gd name="connsiteX104" fmla="*/ 44448 w 930274"/>
              <a:gd name="connsiteY104" fmla="*/ 69365 h 723900"/>
              <a:gd name="connsiteX105" fmla="*/ 53850 w 930274"/>
              <a:gd name="connsiteY105" fmla="*/ 55369 h 723900"/>
              <a:gd name="connsiteX106" fmla="*/ 150998 w 930274"/>
              <a:gd name="connsiteY106" fmla="*/ 46038 h 723900"/>
              <a:gd name="connsiteX107" fmla="*/ 150870 w 930274"/>
              <a:gd name="connsiteY107" fmla="*/ 25400 h 723900"/>
              <a:gd name="connsiteX108" fmla="*/ 26988 w 930274"/>
              <a:gd name="connsiteY108" fmla="*/ 42562 h 723900"/>
              <a:gd name="connsiteX109" fmla="*/ 28536 w 930274"/>
              <a:gd name="connsiteY109" fmla="*/ 133049 h 723900"/>
              <a:gd name="connsiteX110" fmla="*/ 152420 w 930274"/>
              <a:gd name="connsiteY110" fmla="*/ 296863 h 723900"/>
              <a:gd name="connsiteX111" fmla="*/ 279400 w 930274"/>
              <a:gd name="connsiteY111" fmla="*/ 133049 h 723900"/>
              <a:gd name="connsiteX112" fmla="*/ 279400 w 930274"/>
              <a:gd name="connsiteY112" fmla="*/ 44122 h 723900"/>
              <a:gd name="connsiteX113" fmla="*/ 150870 w 930274"/>
              <a:gd name="connsiteY113" fmla="*/ 25400 h 723900"/>
              <a:gd name="connsiteX114" fmla="*/ 150644 w 930274"/>
              <a:gd name="connsiteY114" fmla="*/ 0 h 723900"/>
              <a:gd name="connsiteX115" fmla="*/ 296630 w 930274"/>
              <a:gd name="connsiteY115" fmla="*/ 21748 h 723900"/>
              <a:gd name="connsiteX116" fmla="*/ 305950 w 930274"/>
              <a:gd name="connsiteY116" fmla="*/ 35729 h 723900"/>
              <a:gd name="connsiteX117" fmla="*/ 305950 w 930274"/>
              <a:gd name="connsiteY117" fmla="*/ 88546 h 723900"/>
              <a:gd name="connsiteX118" fmla="*/ 543566 w 930274"/>
              <a:gd name="connsiteY118" fmla="*/ 88546 h 723900"/>
              <a:gd name="connsiteX119" fmla="*/ 543566 w 930274"/>
              <a:gd name="connsiteY119" fmla="*/ 114954 h 723900"/>
              <a:gd name="connsiteX120" fmla="*/ 305950 w 930274"/>
              <a:gd name="connsiteY120" fmla="*/ 114954 h 723900"/>
              <a:gd name="connsiteX121" fmla="*/ 305950 w 930274"/>
              <a:gd name="connsiteY121" fmla="*/ 133596 h 723900"/>
              <a:gd name="connsiteX122" fmla="*/ 161516 w 930274"/>
              <a:gd name="connsiteY122" fmla="*/ 323114 h 723900"/>
              <a:gd name="connsiteX123" fmla="*/ 158410 w 930274"/>
              <a:gd name="connsiteY123" fmla="*/ 323114 h 723900"/>
              <a:gd name="connsiteX124" fmla="*/ 153750 w 930274"/>
              <a:gd name="connsiteY124" fmla="*/ 324668 h 723900"/>
              <a:gd name="connsiteX125" fmla="*/ 149092 w 930274"/>
              <a:gd name="connsiteY125" fmla="*/ 324668 h 723900"/>
              <a:gd name="connsiteX126" fmla="*/ 77652 w 930274"/>
              <a:gd name="connsiteY126" fmla="*/ 287385 h 723900"/>
              <a:gd name="connsiteX127" fmla="*/ 77652 w 930274"/>
              <a:gd name="connsiteY127" fmla="*/ 512633 h 723900"/>
              <a:gd name="connsiteX128" fmla="*/ 439512 w 930274"/>
              <a:gd name="connsiteY128" fmla="*/ 512633 h 723900"/>
              <a:gd name="connsiteX129" fmla="*/ 599476 w 930274"/>
              <a:gd name="connsiteY129" fmla="*/ 388359 h 723900"/>
              <a:gd name="connsiteX130" fmla="*/ 750120 w 930274"/>
              <a:gd name="connsiteY130" fmla="*/ 388359 h 723900"/>
              <a:gd name="connsiteX131" fmla="*/ 914744 w 930274"/>
              <a:gd name="connsiteY131" fmla="*/ 553023 h 723900"/>
              <a:gd name="connsiteX132" fmla="*/ 914744 w 930274"/>
              <a:gd name="connsiteY132" fmla="*/ 571664 h 723900"/>
              <a:gd name="connsiteX133" fmla="*/ 930274 w 930274"/>
              <a:gd name="connsiteY133" fmla="*/ 610500 h 723900"/>
              <a:gd name="connsiteX134" fmla="*/ 930274 w 930274"/>
              <a:gd name="connsiteY134" fmla="*/ 723900 h 723900"/>
              <a:gd name="connsiteX135" fmla="*/ 902320 w 930274"/>
              <a:gd name="connsiteY135" fmla="*/ 723900 h 723900"/>
              <a:gd name="connsiteX136" fmla="*/ 902320 w 930274"/>
              <a:gd name="connsiteY136" fmla="*/ 610500 h 723900"/>
              <a:gd name="connsiteX137" fmla="*/ 869706 w 930274"/>
              <a:gd name="connsiteY137" fmla="*/ 577877 h 723900"/>
              <a:gd name="connsiteX138" fmla="*/ 479890 w 930274"/>
              <a:gd name="connsiteY138" fmla="*/ 577877 h 723900"/>
              <a:gd name="connsiteX139" fmla="*/ 445724 w 930274"/>
              <a:gd name="connsiteY139" fmla="*/ 610500 h 723900"/>
              <a:gd name="connsiteX140" fmla="*/ 445724 w 930274"/>
              <a:gd name="connsiteY140" fmla="*/ 723900 h 723900"/>
              <a:gd name="connsiteX141" fmla="*/ 419322 w 930274"/>
              <a:gd name="connsiteY141" fmla="*/ 723900 h 723900"/>
              <a:gd name="connsiteX142" fmla="*/ 419322 w 930274"/>
              <a:gd name="connsiteY142" fmla="*/ 678851 h 723900"/>
              <a:gd name="connsiteX143" fmla="*/ 250040 w 930274"/>
              <a:gd name="connsiteY143" fmla="*/ 678851 h 723900"/>
              <a:gd name="connsiteX144" fmla="*/ 236062 w 930274"/>
              <a:gd name="connsiteY144" fmla="*/ 666423 h 723900"/>
              <a:gd name="connsiteX145" fmla="*/ 250040 w 930274"/>
              <a:gd name="connsiteY145" fmla="*/ 652442 h 723900"/>
              <a:gd name="connsiteX146" fmla="*/ 338564 w 930274"/>
              <a:gd name="connsiteY146" fmla="*/ 652442 h 723900"/>
              <a:gd name="connsiteX147" fmla="*/ 338564 w 930274"/>
              <a:gd name="connsiteY147" fmla="*/ 619820 h 723900"/>
              <a:gd name="connsiteX148" fmla="*/ 96288 w 930274"/>
              <a:gd name="connsiteY148" fmla="*/ 619820 h 723900"/>
              <a:gd name="connsiteX149" fmla="*/ 49696 w 930274"/>
              <a:gd name="connsiteY149" fmla="*/ 573217 h 723900"/>
              <a:gd name="connsiteX150" fmla="*/ 49696 w 930274"/>
              <a:gd name="connsiteY150" fmla="*/ 264084 h 723900"/>
              <a:gd name="connsiteX151" fmla="*/ 0 w 930274"/>
              <a:gd name="connsiteY151" fmla="*/ 133596 h 723900"/>
              <a:gd name="connsiteX152" fmla="*/ 0 w 930274"/>
              <a:gd name="connsiteY152" fmla="*/ 34176 h 723900"/>
              <a:gd name="connsiteX153" fmla="*/ 9318 w 930274"/>
              <a:gd name="connsiteY153" fmla="*/ 21748 h 723900"/>
              <a:gd name="connsiteX154" fmla="*/ 150644 w 930274"/>
              <a:gd name="connsiteY154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930274" h="723900">
                <a:moveTo>
                  <a:pt x="77788" y="538163"/>
                </a:moveTo>
                <a:cubicBezTo>
                  <a:pt x="77788" y="538163"/>
                  <a:pt x="77788" y="538163"/>
                  <a:pt x="77788" y="572610"/>
                </a:cubicBezTo>
                <a:cubicBezTo>
                  <a:pt x="77788" y="583570"/>
                  <a:pt x="85552" y="591399"/>
                  <a:pt x="96422" y="591399"/>
                </a:cubicBezTo>
                <a:cubicBezTo>
                  <a:pt x="96422" y="591399"/>
                  <a:pt x="96422" y="591399"/>
                  <a:pt x="352666" y="591399"/>
                </a:cubicBezTo>
                <a:cubicBezTo>
                  <a:pt x="360432" y="591399"/>
                  <a:pt x="366644" y="597662"/>
                  <a:pt x="366644" y="605491"/>
                </a:cubicBezTo>
                <a:cubicBezTo>
                  <a:pt x="366644" y="605491"/>
                  <a:pt x="366644" y="605491"/>
                  <a:pt x="366644" y="652463"/>
                </a:cubicBezTo>
                <a:lnTo>
                  <a:pt x="419446" y="652463"/>
                </a:lnTo>
                <a:cubicBezTo>
                  <a:pt x="419446" y="652463"/>
                  <a:pt x="419446" y="652463"/>
                  <a:pt x="419446" y="610188"/>
                </a:cubicBezTo>
                <a:cubicBezTo>
                  <a:pt x="419446" y="594530"/>
                  <a:pt x="424104" y="580439"/>
                  <a:pt x="433422" y="571044"/>
                </a:cubicBezTo>
                <a:cubicBezTo>
                  <a:pt x="433422" y="571044"/>
                  <a:pt x="433422" y="571044"/>
                  <a:pt x="433422" y="552255"/>
                </a:cubicBezTo>
                <a:cubicBezTo>
                  <a:pt x="433422" y="547558"/>
                  <a:pt x="434976" y="542861"/>
                  <a:pt x="434976" y="538163"/>
                </a:cubicBezTo>
                <a:cubicBezTo>
                  <a:pt x="434976" y="538163"/>
                  <a:pt x="434976" y="538163"/>
                  <a:pt x="77788" y="538163"/>
                </a:cubicBezTo>
                <a:close/>
                <a:moveTo>
                  <a:pt x="600168" y="415925"/>
                </a:moveTo>
                <a:cubicBezTo>
                  <a:pt x="524076" y="415925"/>
                  <a:pt x="461962" y="476431"/>
                  <a:pt x="461962" y="552450"/>
                </a:cubicBezTo>
                <a:cubicBezTo>
                  <a:pt x="468174" y="550899"/>
                  <a:pt x="474384" y="549347"/>
                  <a:pt x="480596" y="549347"/>
                </a:cubicBezTo>
                <a:lnTo>
                  <a:pt x="870366" y="549347"/>
                </a:lnTo>
                <a:cubicBezTo>
                  <a:pt x="876578" y="549347"/>
                  <a:pt x="882788" y="550899"/>
                  <a:pt x="889000" y="552450"/>
                </a:cubicBezTo>
                <a:cubicBezTo>
                  <a:pt x="887448" y="476431"/>
                  <a:pt x="826886" y="415925"/>
                  <a:pt x="750794" y="415925"/>
                </a:cubicBezTo>
                <a:cubicBezTo>
                  <a:pt x="750794" y="415925"/>
                  <a:pt x="750794" y="415925"/>
                  <a:pt x="600168" y="415925"/>
                </a:cubicBezTo>
                <a:close/>
                <a:moveTo>
                  <a:pt x="363114" y="409575"/>
                </a:moveTo>
                <a:cubicBezTo>
                  <a:pt x="363114" y="409575"/>
                  <a:pt x="363114" y="409575"/>
                  <a:pt x="383064" y="409575"/>
                </a:cubicBezTo>
                <a:cubicBezTo>
                  <a:pt x="390736" y="409575"/>
                  <a:pt x="396876" y="415925"/>
                  <a:pt x="396876" y="423863"/>
                </a:cubicBezTo>
                <a:cubicBezTo>
                  <a:pt x="396876" y="431800"/>
                  <a:pt x="390736" y="438150"/>
                  <a:pt x="383064" y="438150"/>
                </a:cubicBezTo>
                <a:cubicBezTo>
                  <a:pt x="383064" y="438150"/>
                  <a:pt x="383064" y="438150"/>
                  <a:pt x="363114" y="438150"/>
                </a:cubicBezTo>
                <a:cubicBezTo>
                  <a:pt x="356976" y="438150"/>
                  <a:pt x="350836" y="431800"/>
                  <a:pt x="350836" y="423863"/>
                </a:cubicBezTo>
                <a:cubicBezTo>
                  <a:pt x="350836" y="415925"/>
                  <a:pt x="356976" y="409575"/>
                  <a:pt x="363114" y="409575"/>
                </a:cubicBezTo>
                <a:close/>
                <a:moveTo>
                  <a:pt x="290512" y="409575"/>
                </a:moveTo>
                <a:cubicBezTo>
                  <a:pt x="290512" y="409575"/>
                  <a:pt x="290512" y="409575"/>
                  <a:pt x="309562" y="409575"/>
                </a:cubicBezTo>
                <a:cubicBezTo>
                  <a:pt x="317500" y="409575"/>
                  <a:pt x="323848" y="415925"/>
                  <a:pt x="323848" y="423863"/>
                </a:cubicBezTo>
                <a:cubicBezTo>
                  <a:pt x="323848" y="431800"/>
                  <a:pt x="317500" y="438150"/>
                  <a:pt x="309562" y="438150"/>
                </a:cubicBezTo>
                <a:cubicBezTo>
                  <a:pt x="309562" y="438150"/>
                  <a:pt x="309562" y="438150"/>
                  <a:pt x="290512" y="438150"/>
                </a:cubicBezTo>
                <a:cubicBezTo>
                  <a:pt x="282574" y="438150"/>
                  <a:pt x="276224" y="431800"/>
                  <a:pt x="276224" y="423863"/>
                </a:cubicBezTo>
                <a:cubicBezTo>
                  <a:pt x="276224" y="415925"/>
                  <a:pt x="282574" y="409575"/>
                  <a:pt x="290512" y="409575"/>
                </a:cubicBezTo>
                <a:close/>
                <a:moveTo>
                  <a:pt x="153780" y="409575"/>
                </a:moveTo>
                <a:cubicBezTo>
                  <a:pt x="153780" y="409575"/>
                  <a:pt x="153780" y="409575"/>
                  <a:pt x="233568" y="409575"/>
                </a:cubicBezTo>
                <a:cubicBezTo>
                  <a:pt x="241392" y="409575"/>
                  <a:pt x="247648" y="415925"/>
                  <a:pt x="247648" y="423863"/>
                </a:cubicBezTo>
                <a:cubicBezTo>
                  <a:pt x="247648" y="431800"/>
                  <a:pt x="241392" y="438150"/>
                  <a:pt x="233568" y="438150"/>
                </a:cubicBezTo>
                <a:cubicBezTo>
                  <a:pt x="233568" y="438150"/>
                  <a:pt x="233568" y="438150"/>
                  <a:pt x="153780" y="438150"/>
                </a:cubicBezTo>
                <a:cubicBezTo>
                  <a:pt x="145956" y="438150"/>
                  <a:pt x="139700" y="431800"/>
                  <a:pt x="139700" y="423863"/>
                </a:cubicBezTo>
                <a:cubicBezTo>
                  <a:pt x="139700" y="415925"/>
                  <a:pt x="145956" y="409575"/>
                  <a:pt x="153780" y="409575"/>
                </a:cubicBezTo>
                <a:close/>
                <a:moveTo>
                  <a:pt x="323510" y="341313"/>
                </a:moveTo>
                <a:cubicBezTo>
                  <a:pt x="323510" y="341313"/>
                  <a:pt x="323510" y="341313"/>
                  <a:pt x="360702" y="341313"/>
                </a:cubicBezTo>
                <a:cubicBezTo>
                  <a:pt x="368452" y="341313"/>
                  <a:pt x="374650" y="347663"/>
                  <a:pt x="374650" y="354013"/>
                </a:cubicBezTo>
                <a:cubicBezTo>
                  <a:pt x="374650" y="361951"/>
                  <a:pt x="368452" y="368301"/>
                  <a:pt x="360702" y="368301"/>
                </a:cubicBezTo>
                <a:lnTo>
                  <a:pt x="323510" y="368301"/>
                </a:lnTo>
                <a:cubicBezTo>
                  <a:pt x="315760" y="368301"/>
                  <a:pt x="309562" y="361951"/>
                  <a:pt x="309562" y="354013"/>
                </a:cubicBezTo>
                <a:cubicBezTo>
                  <a:pt x="309562" y="347663"/>
                  <a:pt x="315760" y="341313"/>
                  <a:pt x="323510" y="341313"/>
                </a:cubicBezTo>
                <a:close/>
                <a:moveTo>
                  <a:pt x="245642" y="341313"/>
                </a:moveTo>
                <a:cubicBezTo>
                  <a:pt x="245642" y="341313"/>
                  <a:pt x="245642" y="341313"/>
                  <a:pt x="270294" y="341313"/>
                </a:cubicBezTo>
                <a:cubicBezTo>
                  <a:pt x="277998" y="341313"/>
                  <a:pt x="284162" y="347663"/>
                  <a:pt x="284162" y="354013"/>
                </a:cubicBezTo>
                <a:cubicBezTo>
                  <a:pt x="284162" y="361951"/>
                  <a:pt x="277998" y="368301"/>
                  <a:pt x="270294" y="368301"/>
                </a:cubicBezTo>
                <a:cubicBezTo>
                  <a:pt x="270294" y="368301"/>
                  <a:pt x="270294" y="368301"/>
                  <a:pt x="245642" y="368301"/>
                </a:cubicBezTo>
                <a:cubicBezTo>
                  <a:pt x="237938" y="368301"/>
                  <a:pt x="231774" y="361951"/>
                  <a:pt x="231774" y="354013"/>
                </a:cubicBezTo>
                <a:cubicBezTo>
                  <a:pt x="231774" y="347663"/>
                  <a:pt x="237938" y="341313"/>
                  <a:pt x="245642" y="341313"/>
                </a:cubicBezTo>
                <a:close/>
                <a:moveTo>
                  <a:pt x="153654" y="341313"/>
                </a:moveTo>
                <a:cubicBezTo>
                  <a:pt x="153654" y="341313"/>
                  <a:pt x="153654" y="341313"/>
                  <a:pt x="192418" y="341313"/>
                </a:cubicBezTo>
                <a:cubicBezTo>
                  <a:pt x="200172" y="341313"/>
                  <a:pt x="206374" y="347663"/>
                  <a:pt x="206374" y="354013"/>
                </a:cubicBezTo>
                <a:cubicBezTo>
                  <a:pt x="206374" y="361951"/>
                  <a:pt x="200172" y="368301"/>
                  <a:pt x="192418" y="368301"/>
                </a:cubicBezTo>
                <a:cubicBezTo>
                  <a:pt x="192418" y="368301"/>
                  <a:pt x="192418" y="368301"/>
                  <a:pt x="153654" y="368301"/>
                </a:cubicBezTo>
                <a:cubicBezTo>
                  <a:pt x="145902" y="368301"/>
                  <a:pt x="139700" y="361951"/>
                  <a:pt x="139700" y="354013"/>
                </a:cubicBezTo>
                <a:cubicBezTo>
                  <a:pt x="139700" y="347663"/>
                  <a:pt x="145902" y="341313"/>
                  <a:pt x="153654" y="341313"/>
                </a:cubicBezTo>
                <a:close/>
                <a:moveTo>
                  <a:pt x="427036" y="271463"/>
                </a:moveTo>
                <a:lnTo>
                  <a:pt x="455612" y="271463"/>
                </a:lnTo>
                <a:cubicBezTo>
                  <a:pt x="463548" y="271463"/>
                  <a:pt x="469900" y="277813"/>
                  <a:pt x="469900" y="285751"/>
                </a:cubicBezTo>
                <a:cubicBezTo>
                  <a:pt x="469900" y="293688"/>
                  <a:pt x="463548" y="300038"/>
                  <a:pt x="455612" y="300038"/>
                </a:cubicBezTo>
                <a:cubicBezTo>
                  <a:pt x="455612" y="300038"/>
                  <a:pt x="455612" y="300038"/>
                  <a:pt x="427036" y="300038"/>
                </a:cubicBezTo>
                <a:cubicBezTo>
                  <a:pt x="419100" y="300038"/>
                  <a:pt x="412748" y="293688"/>
                  <a:pt x="412748" y="285751"/>
                </a:cubicBezTo>
                <a:cubicBezTo>
                  <a:pt x="412748" y="277813"/>
                  <a:pt x="419100" y="271463"/>
                  <a:pt x="427036" y="271463"/>
                </a:cubicBezTo>
                <a:close/>
                <a:moveTo>
                  <a:pt x="301422" y="271463"/>
                </a:moveTo>
                <a:cubicBezTo>
                  <a:pt x="301422" y="271463"/>
                  <a:pt x="301422" y="271463"/>
                  <a:pt x="373288" y="271463"/>
                </a:cubicBezTo>
                <a:cubicBezTo>
                  <a:pt x="381100" y="271463"/>
                  <a:pt x="387348" y="277813"/>
                  <a:pt x="387348" y="285751"/>
                </a:cubicBezTo>
                <a:cubicBezTo>
                  <a:pt x="387348" y="293688"/>
                  <a:pt x="381100" y="300038"/>
                  <a:pt x="373288" y="300038"/>
                </a:cubicBezTo>
                <a:cubicBezTo>
                  <a:pt x="373288" y="300038"/>
                  <a:pt x="373288" y="300038"/>
                  <a:pt x="301422" y="300038"/>
                </a:cubicBezTo>
                <a:cubicBezTo>
                  <a:pt x="293610" y="300038"/>
                  <a:pt x="288924" y="293688"/>
                  <a:pt x="288924" y="285751"/>
                </a:cubicBezTo>
                <a:cubicBezTo>
                  <a:pt x="288924" y="277813"/>
                  <a:pt x="293610" y="271463"/>
                  <a:pt x="301422" y="271463"/>
                </a:cubicBezTo>
                <a:close/>
                <a:moveTo>
                  <a:pt x="323570" y="203200"/>
                </a:moveTo>
                <a:cubicBezTo>
                  <a:pt x="323570" y="203200"/>
                  <a:pt x="323570" y="203200"/>
                  <a:pt x="374930" y="203200"/>
                </a:cubicBezTo>
                <a:cubicBezTo>
                  <a:pt x="382712" y="203200"/>
                  <a:pt x="388936" y="207963"/>
                  <a:pt x="388936" y="215900"/>
                </a:cubicBezTo>
                <a:cubicBezTo>
                  <a:pt x="388936" y="223838"/>
                  <a:pt x="382712" y="230188"/>
                  <a:pt x="374930" y="230188"/>
                </a:cubicBezTo>
                <a:lnTo>
                  <a:pt x="323570" y="230188"/>
                </a:lnTo>
                <a:cubicBezTo>
                  <a:pt x="315788" y="230188"/>
                  <a:pt x="309562" y="223838"/>
                  <a:pt x="309562" y="215900"/>
                </a:cubicBezTo>
                <a:cubicBezTo>
                  <a:pt x="309562" y="207963"/>
                  <a:pt x="315788" y="203200"/>
                  <a:pt x="323570" y="203200"/>
                </a:cubicBezTo>
                <a:close/>
                <a:moveTo>
                  <a:pt x="674688" y="100012"/>
                </a:moveTo>
                <a:cubicBezTo>
                  <a:pt x="609808" y="100012"/>
                  <a:pt x="557212" y="152607"/>
                  <a:pt x="557212" y="217487"/>
                </a:cubicBezTo>
                <a:cubicBezTo>
                  <a:pt x="557212" y="282367"/>
                  <a:pt x="609808" y="334962"/>
                  <a:pt x="674688" y="334962"/>
                </a:cubicBezTo>
                <a:cubicBezTo>
                  <a:pt x="739568" y="334962"/>
                  <a:pt x="792160" y="282367"/>
                  <a:pt x="792160" y="217487"/>
                </a:cubicBezTo>
                <a:cubicBezTo>
                  <a:pt x="792160" y="152607"/>
                  <a:pt x="739568" y="100012"/>
                  <a:pt x="674688" y="100012"/>
                </a:cubicBezTo>
                <a:close/>
                <a:moveTo>
                  <a:pt x="136524" y="74613"/>
                </a:moveTo>
                <a:cubicBezTo>
                  <a:pt x="108630" y="74613"/>
                  <a:pt x="86934" y="77699"/>
                  <a:pt x="71436" y="80785"/>
                </a:cubicBezTo>
                <a:lnTo>
                  <a:pt x="71436" y="134790"/>
                </a:lnTo>
                <a:cubicBezTo>
                  <a:pt x="71436" y="191881"/>
                  <a:pt x="107080" y="222740"/>
                  <a:pt x="136524" y="239713"/>
                </a:cubicBezTo>
                <a:cubicBezTo>
                  <a:pt x="136524" y="239713"/>
                  <a:pt x="136524" y="239713"/>
                  <a:pt x="136524" y="74613"/>
                </a:cubicBezTo>
                <a:close/>
                <a:moveTo>
                  <a:pt x="674688" y="73024"/>
                </a:moveTo>
                <a:cubicBezTo>
                  <a:pt x="754472" y="73024"/>
                  <a:pt x="819148" y="137702"/>
                  <a:pt x="819148" y="217487"/>
                </a:cubicBezTo>
                <a:cubicBezTo>
                  <a:pt x="819148" y="297272"/>
                  <a:pt x="754472" y="361950"/>
                  <a:pt x="674688" y="361950"/>
                </a:cubicBezTo>
                <a:cubicBezTo>
                  <a:pt x="594900" y="361950"/>
                  <a:pt x="530224" y="297272"/>
                  <a:pt x="530224" y="217487"/>
                </a:cubicBezTo>
                <a:cubicBezTo>
                  <a:pt x="530224" y="137702"/>
                  <a:pt x="594900" y="73024"/>
                  <a:pt x="674688" y="73024"/>
                </a:cubicBezTo>
                <a:close/>
                <a:moveTo>
                  <a:pt x="150998" y="46038"/>
                </a:moveTo>
                <a:cubicBezTo>
                  <a:pt x="158832" y="46038"/>
                  <a:pt x="165100" y="52259"/>
                  <a:pt x="165100" y="60034"/>
                </a:cubicBezTo>
                <a:cubicBezTo>
                  <a:pt x="165100" y="60034"/>
                  <a:pt x="165100" y="60034"/>
                  <a:pt x="165100" y="260642"/>
                </a:cubicBezTo>
                <a:cubicBezTo>
                  <a:pt x="165100" y="265308"/>
                  <a:pt x="161966" y="269973"/>
                  <a:pt x="158832" y="273083"/>
                </a:cubicBezTo>
                <a:cubicBezTo>
                  <a:pt x="155698" y="274638"/>
                  <a:pt x="154130" y="274638"/>
                  <a:pt x="150998" y="274638"/>
                </a:cubicBezTo>
                <a:cubicBezTo>
                  <a:pt x="149430" y="274638"/>
                  <a:pt x="147864" y="274638"/>
                  <a:pt x="146296" y="273083"/>
                </a:cubicBezTo>
                <a:cubicBezTo>
                  <a:pt x="114958" y="262197"/>
                  <a:pt x="44448" y="224875"/>
                  <a:pt x="44448" y="134679"/>
                </a:cubicBezTo>
                <a:cubicBezTo>
                  <a:pt x="44448" y="134679"/>
                  <a:pt x="44448" y="134679"/>
                  <a:pt x="44448" y="69365"/>
                </a:cubicBezTo>
                <a:cubicBezTo>
                  <a:pt x="44448" y="63144"/>
                  <a:pt x="49150" y="56924"/>
                  <a:pt x="53850" y="55369"/>
                </a:cubicBezTo>
                <a:cubicBezTo>
                  <a:pt x="72652" y="50704"/>
                  <a:pt x="105558" y="46038"/>
                  <a:pt x="150998" y="46038"/>
                </a:cubicBezTo>
                <a:close/>
                <a:moveTo>
                  <a:pt x="150870" y="25400"/>
                </a:moveTo>
                <a:cubicBezTo>
                  <a:pt x="88928" y="25400"/>
                  <a:pt x="51764" y="34761"/>
                  <a:pt x="26988" y="42562"/>
                </a:cubicBezTo>
                <a:lnTo>
                  <a:pt x="28536" y="133049"/>
                </a:lnTo>
                <a:cubicBezTo>
                  <a:pt x="28536" y="245379"/>
                  <a:pt x="118352" y="285942"/>
                  <a:pt x="152420" y="296863"/>
                </a:cubicBezTo>
                <a:cubicBezTo>
                  <a:pt x="184938" y="282822"/>
                  <a:pt x="279400" y="243819"/>
                  <a:pt x="279400" y="133049"/>
                </a:cubicBezTo>
                <a:cubicBezTo>
                  <a:pt x="279400" y="133049"/>
                  <a:pt x="279400" y="133049"/>
                  <a:pt x="279400" y="44122"/>
                </a:cubicBezTo>
                <a:cubicBezTo>
                  <a:pt x="240686" y="31641"/>
                  <a:pt x="197328" y="25400"/>
                  <a:pt x="150870" y="25400"/>
                </a:cubicBezTo>
                <a:close/>
                <a:moveTo>
                  <a:pt x="150644" y="0"/>
                </a:moveTo>
                <a:cubicBezTo>
                  <a:pt x="205002" y="0"/>
                  <a:pt x="254698" y="7767"/>
                  <a:pt x="296630" y="21748"/>
                </a:cubicBezTo>
                <a:cubicBezTo>
                  <a:pt x="302844" y="23302"/>
                  <a:pt x="305950" y="29515"/>
                  <a:pt x="305950" y="35729"/>
                </a:cubicBezTo>
                <a:cubicBezTo>
                  <a:pt x="305950" y="35729"/>
                  <a:pt x="305950" y="35729"/>
                  <a:pt x="305950" y="88546"/>
                </a:cubicBezTo>
                <a:cubicBezTo>
                  <a:pt x="305950" y="88546"/>
                  <a:pt x="305950" y="88546"/>
                  <a:pt x="543566" y="88546"/>
                </a:cubicBezTo>
                <a:cubicBezTo>
                  <a:pt x="543566" y="88546"/>
                  <a:pt x="543566" y="88546"/>
                  <a:pt x="543566" y="114954"/>
                </a:cubicBezTo>
                <a:cubicBezTo>
                  <a:pt x="543566" y="114954"/>
                  <a:pt x="543566" y="114954"/>
                  <a:pt x="305950" y="114954"/>
                </a:cubicBezTo>
                <a:cubicBezTo>
                  <a:pt x="305950" y="114954"/>
                  <a:pt x="305950" y="114954"/>
                  <a:pt x="305950" y="133596"/>
                </a:cubicBezTo>
                <a:cubicBezTo>
                  <a:pt x="305950" y="220588"/>
                  <a:pt x="257804" y="282725"/>
                  <a:pt x="161516" y="323114"/>
                </a:cubicBezTo>
                <a:cubicBezTo>
                  <a:pt x="161516" y="323114"/>
                  <a:pt x="161516" y="323114"/>
                  <a:pt x="158410" y="323114"/>
                </a:cubicBezTo>
                <a:cubicBezTo>
                  <a:pt x="156856" y="324668"/>
                  <a:pt x="155304" y="324668"/>
                  <a:pt x="153750" y="324668"/>
                </a:cubicBezTo>
                <a:cubicBezTo>
                  <a:pt x="152198" y="324668"/>
                  <a:pt x="150644" y="324668"/>
                  <a:pt x="149092" y="324668"/>
                </a:cubicBezTo>
                <a:cubicBezTo>
                  <a:pt x="138220" y="321561"/>
                  <a:pt x="108712" y="310687"/>
                  <a:pt x="77652" y="287385"/>
                </a:cubicBezTo>
                <a:cubicBezTo>
                  <a:pt x="77652" y="287385"/>
                  <a:pt x="77652" y="287385"/>
                  <a:pt x="77652" y="512633"/>
                </a:cubicBezTo>
                <a:cubicBezTo>
                  <a:pt x="77652" y="512633"/>
                  <a:pt x="77652" y="512633"/>
                  <a:pt x="439512" y="512633"/>
                </a:cubicBezTo>
                <a:cubicBezTo>
                  <a:pt x="458148" y="441175"/>
                  <a:pt x="521822" y="388359"/>
                  <a:pt x="599476" y="388359"/>
                </a:cubicBezTo>
                <a:cubicBezTo>
                  <a:pt x="599476" y="388359"/>
                  <a:pt x="599476" y="388359"/>
                  <a:pt x="750120" y="388359"/>
                </a:cubicBezTo>
                <a:cubicBezTo>
                  <a:pt x="840198" y="388359"/>
                  <a:pt x="914744" y="462923"/>
                  <a:pt x="914744" y="553023"/>
                </a:cubicBezTo>
                <a:cubicBezTo>
                  <a:pt x="914744" y="553023"/>
                  <a:pt x="914744" y="553023"/>
                  <a:pt x="914744" y="571664"/>
                </a:cubicBezTo>
                <a:cubicBezTo>
                  <a:pt x="924062" y="580984"/>
                  <a:pt x="930274" y="594965"/>
                  <a:pt x="930274" y="610500"/>
                </a:cubicBezTo>
                <a:cubicBezTo>
                  <a:pt x="930274" y="610500"/>
                  <a:pt x="930274" y="610500"/>
                  <a:pt x="930274" y="723900"/>
                </a:cubicBezTo>
                <a:cubicBezTo>
                  <a:pt x="930274" y="723900"/>
                  <a:pt x="930274" y="723900"/>
                  <a:pt x="902320" y="723900"/>
                </a:cubicBezTo>
                <a:cubicBezTo>
                  <a:pt x="902320" y="723900"/>
                  <a:pt x="902320" y="723900"/>
                  <a:pt x="902320" y="610500"/>
                </a:cubicBezTo>
                <a:cubicBezTo>
                  <a:pt x="902320" y="591858"/>
                  <a:pt x="886788" y="577877"/>
                  <a:pt x="869706" y="577877"/>
                </a:cubicBezTo>
                <a:cubicBezTo>
                  <a:pt x="869706" y="577877"/>
                  <a:pt x="869706" y="577877"/>
                  <a:pt x="479890" y="577877"/>
                </a:cubicBezTo>
                <a:cubicBezTo>
                  <a:pt x="461254" y="577877"/>
                  <a:pt x="445724" y="591858"/>
                  <a:pt x="445724" y="610500"/>
                </a:cubicBezTo>
                <a:cubicBezTo>
                  <a:pt x="445724" y="610500"/>
                  <a:pt x="445724" y="610500"/>
                  <a:pt x="445724" y="723900"/>
                </a:cubicBezTo>
                <a:cubicBezTo>
                  <a:pt x="445724" y="723900"/>
                  <a:pt x="445724" y="723900"/>
                  <a:pt x="419322" y="723900"/>
                </a:cubicBezTo>
                <a:cubicBezTo>
                  <a:pt x="419322" y="723900"/>
                  <a:pt x="419322" y="723900"/>
                  <a:pt x="419322" y="678851"/>
                </a:cubicBezTo>
                <a:cubicBezTo>
                  <a:pt x="419322" y="678851"/>
                  <a:pt x="419322" y="678851"/>
                  <a:pt x="250040" y="678851"/>
                </a:cubicBezTo>
                <a:cubicBezTo>
                  <a:pt x="242274" y="678851"/>
                  <a:pt x="236062" y="672637"/>
                  <a:pt x="236062" y="666423"/>
                </a:cubicBezTo>
                <a:cubicBezTo>
                  <a:pt x="236062" y="658656"/>
                  <a:pt x="242274" y="652442"/>
                  <a:pt x="250040" y="652442"/>
                </a:cubicBezTo>
                <a:cubicBezTo>
                  <a:pt x="250040" y="652442"/>
                  <a:pt x="250040" y="652442"/>
                  <a:pt x="338564" y="652442"/>
                </a:cubicBezTo>
                <a:cubicBezTo>
                  <a:pt x="338564" y="652442"/>
                  <a:pt x="338564" y="652442"/>
                  <a:pt x="338564" y="619820"/>
                </a:cubicBezTo>
                <a:cubicBezTo>
                  <a:pt x="338564" y="619820"/>
                  <a:pt x="338564" y="619820"/>
                  <a:pt x="96288" y="619820"/>
                </a:cubicBezTo>
                <a:cubicBezTo>
                  <a:pt x="71440" y="619820"/>
                  <a:pt x="49696" y="599626"/>
                  <a:pt x="49696" y="573217"/>
                </a:cubicBezTo>
                <a:cubicBezTo>
                  <a:pt x="49696" y="573217"/>
                  <a:pt x="49696" y="573217"/>
                  <a:pt x="49696" y="264084"/>
                </a:cubicBezTo>
                <a:cubicBezTo>
                  <a:pt x="23294" y="234569"/>
                  <a:pt x="0" y="192626"/>
                  <a:pt x="0" y="133596"/>
                </a:cubicBezTo>
                <a:cubicBezTo>
                  <a:pt x="0" y="133596"/>
                  <a:pt x="0" y="133596"/>
                  <a:pt x="0" y="34176"/>
                </a:cubicBezTo>
                <a:cubicBezTo>
                  <a:pt x="0" y="29515"/>
                  <a:pt x="3106" y="23302"/>
                  <a:pt x="9318" y="21748"/>
                </a:cubicBezTo>
                <a:cubicBezTo>
                  <a:pt x="34166" y="12428"/>
                  <a:pt x="76098" y="0"/>
                  <a:pt x="150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35" name="Freeform: Shape 834">
            <a:extLst>
              <a:ext uri="{FF2B5EF4-FFF2-40B4-BE49-F238E27FC236}">
                <a16:creationId xmlns:a16="http://schemas.microsoft.com/office/drawing/2014/main" id="{D3B0CCBC-492C-46E5-9898-C5852A1C408B}"/>
              </a:ext>
            </a:extLst>
          </p:cNvPr>
          <p:cNvSpPr>
            <a:spLocks/>
          </p:cNvSpPr>
          <p:nvPr/>
        </p:nvSpPr>
        <p:spPr bwMode="auto">
          <a:xfrm>
            <a:off x="4929314" y="3222200"/>
            <a:ext cx="450527" cy="451535"/>
          </a:xfrm>
          <a:custGeom>
            <a:avLst/>
            <a:gdLst>
              <a:gd name="connsiteX0" fmla="*/ 620423 w 709613"/>
              <a:gd name="connsiteY0" fmla="*/ 483149 h 711200"/>
              <a:gd name="connsiteX1" fmla="*/ 630372 w 709613"/>
              <a:gd name="connsiteY1" fmla="*/ 485675 h 711200"/>
              <a:gd name="connsiteX2" fmla="*/ 633493 w 709613"/>
              <a:gd name="connsiteY2" fmla="*/ 504329 h 711200"/>
              <a:gd name="connsiteX3" fmla="*/ 546100 w 709613"/>
              <a:gd name="connsiteY3" fmla="*/ 624019 h 711200"/>
              <a:gd name="connsiteX4" fmla="*/ 536736 w 709613"/>
              <a:gd name="connsiteY4" fmla="*/ 630237 h 711200"/>
              <a:gd name="connsiteX5" fmla="*/ 535176 w 709613"/>
              <a:gd name="connsiteY5" fmla="*/ 630237 h 711200"/>
              <a:gd name="connsiteX6" fmla="*/ 525812 w 709613"/>
              <a:gd name="connsiteY6" fmla="*/ 627128 h 711200"/>
              <a:gd name="connsiteX7" fmla="*/ 460267 w 709613"/>
              <a:gd name="connsiteY7" fmla="*/ 575832 h 711200"/>
              <a:gd name="connsiteX8" fmla="*/ 458707 w 709613"/>
              <a:gd name="connsiteY8" fmla="*/ 557179 h 711200"/>
              <a:gd name="connsiteX9" fmla="*/ 477434 w 709613"/>
              <a:gd name="connsiteY9" fmla="*/ 554070 h 711200"/>
              <a:gd name="connsiteX10" fmla="*/ 532055 w 709613"/>
              <a:gd name="connsiteY10" fmla="*/ 597594 h 711200"/>
              <a:gd name="connsiteX11" fmla="*/ 611645 w 709613"/>
              <a:gd name="connsiteY11" fmla="*/ 488784 h 711200"/>
              <a:gd name="connsiteX12" fmla="*/ 620423 w 709613"/>
              <a:gd name="connsiteY12" fmla="*/ 483149 h 711200"/>
              <a:gd name="connsiteX13" fmla="*/ 549275 w 709613"/>
              <a:gd name="connsiteY13" fmla="*/ 419100 h 711200"/>
              <a:gd name="connsiteX14" fmla="*/ 417512 w 709613"/>
              <a:gd name="connsiteY14" fmla="*/ 550863 h 711200"/>
              <a:gd name="connsiteX15" fmla="*/ 549275 w 709613"/>
              <a:gd name="connsiteY15" fmla="*/ 682626 h 711200"/>
              <a:gd name="connsiteX16" fmla="*/ 681038 w 709613"/>
              <a:gd name="connsiteY16" fmla="*/ 550863 h 711200"/>
              <a:gd name="connsiteX17" fmla="*/ 549275 w 709613"/>
              <a:gd name="connsiteY17" fmla="*/ 419100 h 711200"/>
              <a:gd name="connsiteX18" fmla="*/ 315912 w 709613"/>
              <a:gd name="connsiteY18" fmla="*/ 125412 h 711200"/>
              <a:gd name="connsiteX19" fmla="*/ 125412 w 709613"/>
              <a:gd name="connsiteY19" fmla="*/ 144058 h 711200"/>
              <a:gd name="connsiteX20" fmla="*/ 125412 w 709613"/>
              <a:gd name="connsiteY20" fmla="*/ 287012 h 711200"/>
              <a:gd name="connsiteX21" fmla="*/ 315912 w 709613"/>
              <a:gd name="connsiteY21" fmla="*/ 565150 h 711200"/>
              <a:gd name="connsiteX22" fmla="*/ 328884 w 709613"/>
              <a:gd name="connsiteY22" fmla="*/ 96837 h 711200"/>
              <a:gd name="connsiteX23" fmla="*/ 342900 w 709613"/>
              <a:gd name="connsiteY23" fmla="*/ 110815 h 711200"/>
              <a:gd name="connsiteX24" fmla="*/ 342900 w 709613"/>
              <a:gd name="connsiteY24" fmla="*/ 584509 h 711200"/>
              <a:gd name="connsiteX25" fmla="*/ 336671 w 709613"/>
              <a:gd name="connsiteY25" fmla="*/ 596934 h 711200"/>
              <a:gd name="connsiteX26" fmla="*/ 328884 w 709613"/>
              <a:gd name="connsiteY26" fmla="*/ 598487 h 711200"/>
              <a:gd name="connsiteX27" fmla="*/ 324212 w 709613"/>
              <a:gd name="connsiteY27" fmla="*/ 598487 h 711200"/>
              <a:gd name="connsiteX28" fmla="*/ 96837 w 709613"/>
              <a:gd name="connsiteY28" fmla="*/ 286315 h 711200"/>
              <a:gd name="connsiteX29" fmla="*/ 96837 w 709613"/>
              <a:gd name="connsiteY29" fmla="*/ 132558 h 711200"/>
              <a:gd name="connsiteX30" fmla="*/ 107739 w 709613"/>
              <a:gd name="connsiteY30" fmla="*/ 118580 h 711200"/>
              <a:gd name="connsiteX31" fmla="*/ 328884 w 709613"/>
              <a:gd name="connsiteY31" fmla="*/ 96837 h 711200"/>
              <a:gd name="connsiteX32" fmla="*/ 323980 w 709613"/>
              <a:gd name="connsiteY32" fmla="*/ 28575 h 711200"/>
              <a:gd name="connsiteX33" fmla="*/ 26987 w 709613"/>
              <a:gd name="connsiteY33" fmla="*/ 72061 h 711200"/>
              <a:gd name="connsiteX34" fmla="*/ 28542 w 709613"/>
              <a:gd name="connsiteY34" fmla="*/ 287938 h 711200"/>
              <a:gd name="connsiteX35" fmla="*/ 330199 w 709613"/>
              <a:gd name="connsiteY35" fmla="*/ 673100 h 711200"/>
              <a:gd name="connsiteX36" fmla="*/ 415721 w 709613"/>
              <a:gd name="connsiteY36" fmla="*/ 635826 h 711200"/>
              <a:gd name="connsiteX37" fmla="*/ 390842 w 709613"/>
              <a:gd name="connsiteY37" fmla="*/ 550407 h 711200"/>
              <a:gd name="connsiteX38" fmla="*/ 549445 w 709613"/>
              <a:gd name="connsiteY38" fmla="*/ 391994 h 711200"/>
              <a:gd name="connsiteX39" fmla="*/ 616308 w 709613"/>
              <a:gd name="connsiteY39" fmla="*/ 405972 h 711200"/>
              <a:gd name="connsiteX40" fmla="*/ 633412 w 709613"/>
              <a:gd name="connsiteY40" fmla="*/ 287938 h 711200"/>
              <a:gd name="connsiteX41" fmla="*/ 633412 w 709613"/>
              <a:gd name="connsiteY41" fmla="*/ 73614 h 711200"/>
              <a:gd name="connsiteX42" fmla="*/ 323980 w 709613"/>
              <a:gd name="connsiteY42" fmla="*/ 28575 h 711200"/>
              <a:gd name="connsiteX43" fmla="*/ 323683 w 709613"/>
              <a:gd name="connsiteY43" fmla="*/ 0 h 711200"/>
              <a:gd name="connsiteX44" fmla="*/ 652035 w 709613"/>
              <a:gd name="connsiteY44" fmla="*/ 49800 h 711200"/>
              <a:gd name="connsiteX45" fmla="*/ 661372 w 709613"/>
              <a:gd name="connsiteY45" fmla="*/ 62250 h 711200"/>
              <a:gd name="connsiteX46" fmla="*/ 659816 w 709613"/>
              <a:gd name="connsiteY46" fmla="*/ 287904 h 711200"/>
              <a:gd name="connsiteX47" fmla="*/ 639585 w 709613"/>
              <a:gd name="connsiteY47" fmla="*/ 418628 h 711200"/>
              <a:gd name="connsiteX48" fmla="*/ 709613 w 709613"/>
              <a:gd name="connsiteY48" fmla="*/ 550908 h 711200"/>
              <a:gd name="connsiteX49" fmla="*/ 549328 w 709613"/>
              <a:gd name="connsiteY49" fmla="*/ 711200 h 711200"/>
              <a:gd name="connsiteX50" fmla="*/ 431059 w 709613"/>
              <a:gd name="connsiteY50" fmla="*/ 658288 h 711200"/>
              <a:gd name="connsiteX51" fmla="*/ 334576 w 709613"/>
              <a:gd name="connsiteY51" fmla="*/ 701863 h 711200"/>
              <a:gd name="connsiteX52" fmla="*/ 329908 w 709613"/>
              <a:gd name="connsiteY52" fmla="*/ 701863 h 711200"/>
              <a:gd name="connsiteX53" fmla="*/ 326795 w 709613"/>
              <a:gd name="connsiteY53" fmla="*/ 701863 h 711200"/>
              <a:gd name="connsiteX54" fmla="*/ 0 w 709613"/>
              <a:gd name="connsiteY54" fmla="*/ 287904 h 711200"/>
              <a:gd name="connsiteX55" fmla="*/ 0 w 709613"/>
              <a:gd name="connsiteY55" fmla="*/ 62250 h 711200"/>
              <a:gd name="connsiteX56" fmla="*/ 9337 w 709613"/>
              <a:gd name="connsiteY56" fmla="*/ 49800 h 711200"/>
              <a:gd name="connsiteX57" fmla="*/ 323683 w 709613"/>
              <a:gd name="connsiteY57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709613" h="711200">
                <a:moveTo>
                  <a:pt x="620423" y="483149"/>
                </a:moveTo>
                <a:cubicBezTo>
                  <a:pt x="623740" y="482566"/>
                  <a:pt x="627251" y="483344"/>
                  <a:pt x="630372" y="485675"/>
                </a:cubicBezTo>
                <a:cubicBezTo>
                  <a:pt x="636614" y="490339"/>
                  <a:pt x="638175" y="498111"/>
                  <a:pt x="633493" y="504329"/>
                </a:cubicBezTo>
                <a:cubicBezTo>
                  <a:pt x="633493" y="504329"/>
                  <a:pt x="633493" y="504329"/>
                  <a:pt x="546100" y="624019"/>
                </a:cubicBezTo>
                <a:cubicBezTo>
                  <a:pt x="542979" y="627128"/>
                  <a:pt x="539858" y="630237"/>
                  <a:pt x="536736" y="630237"/>
                </a:cubicBezTo>
                <a:cubicBezTo>
                  <a:pt x="535176" y="630237"/>
                  <a:pt x="535176" y="630237"/>
                  <a:pt x="535176" y="630237"/>
                </a:cubicBezTo>
                <a:cubicBezTo>
                  <a:pt x="532055" y="630237"/>
                  <a:pt x="528933" y="628683"/>
                  <a:pt x="525812" y="627128"/>
                </a:cubicBezTo>
                <a:cubicBezTo>
                  <a:pt x="525812" y="627128"/>
                  <a:pt x="525812" y="627128"/>
                  <a:pt x="460267" y="575832"/>
                </a:cubicBezTo>
                <a:cubicBezTo>
                  <a:pt x="454025" y="571169"/>
                  <a:pt x="454025" y="563397"/>
                  <a:pt x="458707" y="557179"/>
                </a:cubicBezTo>
                <a:cubicBezTo>
                  <a:pt x="463389" y="550961"/>
                  <a:pt x="471192" y="549407"/>
                  <a:pt x="477434" y="554070"/>
                </a:cubicBezTo>
                <a:cubicBezTo>
                  <a:pt x="477434" y="554070"/>
                  <a:pt x="477434" y="554070"/>
                  <a:pt x="532055" y="597594"/>
                </a:cubicBezTo>
                <a:cubicBezTo>
                  <a:pt x="532055" y="597594"/>
                  <a:pt x="532055" y="597594"/>
                  <a:pt x="611645" y="488784"/>
                </a:cubicBezTo>
                <a:cubicBezTo>
                  <a:pt x="613986" y="485675"/>
                  <a:pt x="617107" y="483732"/>
                  <a:pt x="620423" y="483149"/>
                </a:cubicBezTo>
                <a:close/>
                <a:moveTo>
                  <a:pt x="549275" y="419100"/>
                </a:moveTo>
                <a:cubicBezTo>
                  <a:pt x="476504" y="419100"/>
                  <a:pt x="417512" y="478092"/>
                  <a:pt x="417512" y="550863"/>
                </a:cubicBezTo>
                <a:cubicBezTo>
                  <a:pt x="417512" y="623634"/>
                  <a:pt x="476504" y="682626"/>
                  <a:pt x="549275" y="682626"/>
                </a:cubicBezTo>
                <a:cubicBezTo>
                  <a:pt x="622046" y="682626"/>
                  <a:pt x="681038" y="623634"/>
                  <a:pt x="681038" y="550863"/>
                </a:cubicBezTo>
                <a:cubicBezTo>
                  <a:pt x="681038" y="478092"/>
                  <a:pt x="622046" y="419100"/>
                  <a:pt x="549275" y="419100"/>
                </a:cubicBezTo>
                <a:close/>
                <a:moveTo>
                  <a:pt x="315912" y="125412"/>
                </a:moveTo>
                <a:cubicBezTo>
                  <a:pt x="227632" y="125412"/>
                  <a:pt x="164132" y="134735"/>
                  <a:pt x="125412" y="144058"/>
                </a:cubicBezTo>
                <a:cubicBezTo>
                  <a:pt x="125412" y="144058"/>
                  <a:pt x="125412" y="144058"/>
                  <a:pt x="125412" y="287012"/>
                </a:cubicBezTo>
                <a:cubicBezTo>
                  <a:pt x="125412" y="451719"/>
                  <a:pt x="236924" y="530966"/>
                  <a:pt x="315912" y="565150"/>
                </a:cubicBezTo>
                <a:close/>
                <a:moveTo>
                  <a:pt x="328884" y="96837"/>
                </a:moveTo>
                <a:cubicBezTo>
                  <a:pt x="336671" y="96837"/>
                  <a:pt x="342900" y="103049"/>
                  <a:pt x="342900" y="110815"/>
                </a:cubicBezTo>
                <a:cubicBezTo>
                  <a:pt x="342900" y="110815"/>
                  <a:pt x="342900" y="110815"/>
                  <a:pt x="342900" y="584509"/>
                </a:cubicBezTo>
                <a:cubicBezTo>
                  <a:pt x="342900" y="589169"/>
                  <a:pt x="341343" y="593828"/>
                  <a:pt x="336671" y="596934"/>
                </a:cubicBezTo>
                <a:cubicBezTo>
                  <a:pt x="335113" y="598487"/>
                  <a:pt x="331998" y="598487"/>
                  <a:pt x="328884" y="598487"/>
                </a:cubicBezTo>
                <a:cubicBezTo>
                  <a:pt x="327326" y="598487"/>
                  <a:pt x="325769" y="598487"/>
                  <a:pt x="324212" y="598487"/>
                </a:cubicBezTo>
                <a:cubicBezTo>
                  <a:pt x="240114" y="564319"/>
                  <a:pt x="96837" y="480452"/>
                  <a:pt x="96837" y="286315"/>
                </a:cubicBezTo>
                <a:cubicBezTo>
                  <a:pt x="96837" y="286315"/>
                  <a:pt x="96837" y="286315"/>
                  <a:pt x="96837" y="132558"/>
                </a:cubicBezTo>
                <a:cubicBezTo>
                  <a:pt x="96837" y="126346"/>
                  <a:pt x="101509" y="120134"/>
                  <a:pt x="107739" y="118580"/>
                </a:cubicBezTo>
                <a:cubicBezTo>
                  <a:pt x="149787" y="109262"/>
                  <a:pt x="222983" y="96837"/>
                  <a:pt x="328884" y="96837"/>
                </a:cubicBezTo>
                <a:close/>
                <a:moveTo>
                  <a:pt x="323980" y="28575"/>
                </a:moveTo>
                <a:cubicBezTo>
                  <a:pt x="173151" y="28575"/>
                  <a:pt x="82965" y="51871"/>
                  <a:pt x="26987" y="72061"/>
                </a:cubicBezTo>
                <a:cubicBezTo>
                  <a:pt x="26987" y="72061"/>
                  <a:pt x="26987" y="72061"/>
                  <a:pt x="28542" y="287938"/>
                </a:cubicBezTo>
                <a:cubicBezTo>
                  <a:pt x="28542" y="558173"/>
                  <a:pt x="254008" y="649804"/>
                  <a:pt x="330199" y="673100"/>
                </a:cubicBezTo>
                <a:cubicBezTo>
                  <a:pt x="348859" y="666888"/>
                  <a:pt x="379957" y="654463"/>
                  <a:pt x="415721" y="635826"/>
                </a:cubicBezTo>
                <a:cubicBezTo>
                  <a:pt x="400172" y="610977"/>
                  <a:pt x="390842" y="581469"/>
                  <a:pt x="390842" y="550407"/>
                </a:cubicBezTo>
                <a:cubicBezTo>
                  <a:pt x="390842" y="463435"/>
                  <a:pt x="462369" y="391994"/>
                  <a:pt x="549445" y="391994"/>
                </a:cubicBezTo>
                <a:cubicBezTo>
                  <a:pt x="572769" y="391994"/>
                  <a:pt x="596094" y="396653"/>
                  <a:pt x="616308" y="405972"/>
                </a:cubicBezTo>
                <a:cubicBezTo>
                  <a:pt x="627192" y="368698"/>
                  <a:pt x="633412" y="328318"/>
                  <a:pt x="633412" y="287938"/>
                </a:cubicBezTo>
                <a:cubicBezTo>
                  <a:pt x="633412" y="287938"/>
                  <a:pt x="633412" y="287938"/>
                  <a:pt x="633412" y="73614"/>
                </a:cubicBezTo>
                <a:cubicBezTo>
                  <a:pt x="541671" y="42553"/>
                  <a:pt x="439045" y="28575"/>
                  <a:pt x="323980" y="28575"/>
                </a:cubicBezTo>
                <a:close/>
                <a:moveTo>
                  <a:pt x="323683" y="0"/>
                </a:moveTo>
                <a:cubicBezTo>
                  <a:pt x="445064" y="0"/>
                  <a:pt x="555552" y="17119"/>
                  <a:pt x="652035" y="49800"/>
                </a:cubicBezTo>
                <a:cubicBezTo>
                  <a:pt x="656703" y="51356"/>
                  <a:pt x="661372" y="57581"/>
                  <a:pt x="661372" y="62250"/>
                </a:cubicBezTo>
                <a:cubicBezTo>
                  <a:pt x="661372" y="62250"/>
                  <a:pt x="661372" y="62250"/>
                  <a:pt x="659816" y="287904"/>
                </a:cubicBezTo>
                <a:cubicBezTo>
                  <a:pt x="659816" y="334591"/>
                  <a:pt x="653591" y="378166"/>
                  <a:pt x="639585" y="418628"/>
                </a:cubicBezTo>
                <a:cubicBezTo>
                  <a:pt x="681602" y="448196"/>
                  <a:pt x="709613" y="496439"/>
                  <a:pt x="709613" y="550908"/>
                </a:cubicBezTo>
                <a:cubicBezTo>
                  <a:pt x="709613" y="639613"/>
                  <a:pt x="638029" y="711200"/>
                  <a:pt x="549328" y="711200"/>
                </a:cubicBezTo>
                <a:cubicBezTo>
                  <a:pt x="502643" y="711200"/>
                  <a:pt x="460626" y="690969"/>
                  <a:pt x="431059" y="658288"/>
                </a:cubicBezTo>
                <a:cubicBezTo>
                  <a:pt x="390598" y="681632"/>
                  <a:pt x="353250" y="695638"/>
                  <a:pt x="334576" y="701863"/>
                </a:cubicBezTo>
                <a:cubicBezTo>
                  <a:pt x="333020" y="701863"/>
                  <a:pt x="331464" y="701863"/>
                  <a:pt x="329908" y="701863"/>
                </a:cubicBezTo>
                <a:cubicBezTo>
                  <a:pt x="329908" y="701863"/>
                  <a:pt x="328352" y="701863"/>
                  <a:pt x="326795" y="701863"/>
                </a:cubicBezTo>
                <a:cubicBezTo>
                  <a:pt x="272330" y="686300"/>
                  <a:pt x="0" y="589814"/>
                  <a:pt x="0" y="287904"/>
                </a:cubicBezTo>
                <a:cubicBezTo>
                  <a:pt x="0" y="287904"/>
                  <a:pt x="0" y="287904"/>
                  <a:pt x="0" y="62250"/>
                </a:cubicBezTo>
                <a:cubicBezTo>
                  <a:pt x="0" y="56025"/>
                  <a:pt x="3112" y="51356"/>
                  <a:pt x="9337" y="49800"/>
                </a:cubicBezTo>
                <a:cubicBezTo>
                  <a:pt x="65359" y="28012"/>
                  <a:pt x="158729" y="0"/>
                  <a:pt x="3236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31" name="Freeform: Shape 830">
            <a:extLst>
              <a:ext uri="{FF2B5EF4-FFF2-40B4-BE49-F238E27FC236}">
                <a16:creationId xmlns:a16="http://schemas.microsoft.com/office/drawing/2014/main" id="{3CD72F5F-9D8F-484D-9FE3-73184CDDCD7E}"/>
              </a:ext>
            </a:extLst>
          </p:cNvPr>
          <p:cNvSpPr>
            <a:spLocks/>
          </p:cNvSpPr>
          <p:nvPr/>
        </p:nvSpPr>
        <p:spPr bwMode="auto">
          <a:xfrm>
            <a:off x="4922676" y="4339470"/>
            <a:ext cx="463803" cy="522379"/>
          </a:xfrm>
          <a:custGeom>
            <a:avLst/>
            <a:gdLst>
              <a:gd name="connsiteX0" fmla="*/ 343724 w 730523"/>
              <a:gd name="connsiteY0" fmla="*/ 638634 h 822785"/>
              <a:gd name="connsiteX1" fmla="*/ 441267 w 730523"/>
              <a:gd name="connsiteY1" fmla="*/ 638634 h 822785"/>
              <a:gd name="connsiteX2" fmla="*/ 455202 w 730523"/>
              <a:gd name="connsiteY2" fmla="*/ 652922 h 822785"/>
              <a:gd name="connsiteX3" fmla="*/ 441267 w 730523"/>
              <a:gd name="connsiteY3" fmla="*/ 667209 h 822785"/>
              <a:gd name="connsiteX4" fmla="*/ 343724 w 730523"/>
              <a:gd name="connsiteY4" fmla="*/ 667209 h 822785"/>
              <a:gd name="connsiteX5" fmla="*/ 329789 w 730523"/>
              <a:gd name="connsiteY5" fmla="*/ 652922 h 822785"/>
              <a:gd name="connsiteX6" fmla="*/ 343724 w 730523"/>
              <a:gd name="connsiteY6" fmla="*/ 638634 h 822785"/>
              <a:gd name="connsiteX7" fmla="*/ 202789 w 730523"/>
              <a:gd name="connsiteY7" fmla="*/ 606884 h 822785"/>
              <a:gd name="connsiteX8" fmla="*/ 202789 w 730523"/>
              <a:gd name="connsiteY8" fmla="*/ 655303 h 822785"/>
              <a:gd name="connsiteX9" fmla="*/ 235446 w 730523"/>
              <a:gd name="connsiteY9" fmla="*/ 695913 h 822785"/>
              <a:gd name="connsiteX10" fmla="*/ 401842 w 730523"/>
              <a:gd name="connsiteY10" fmla="*/ 703722 h 822785"/>
              <a:gd name="connsiteX11" fmla="*/ 546467 w 730523"/>
              <a:gd name="connsiteY11" fmla="*/ 697474 h 822785"/>
              <a:gd name="connsiteX12" fmla="*/ 583789 w 730523"/>
              <a:gd name="connsiteY12" fmla="*/ 675608 h 822785"/>
              <a:gd name="connsiteX13" fmla="*/ 548022 w 730523"/>
              <a:gd name="connsiteY13" fmla="*/ 642808 h 822785"/>
              <a:gd name="connsiteX14" fmla="*/ 544911 w 730523"/>
              <a:gd name="connsiteY14" fmla="*/ 606884 h 822785"/>
              <a:gd name="connsiteX15" fmla="*/ 202789 w 730523"/>
              <a:gd name="connsiteY15" fmla="*/ 606884 h 822785"/>
              <a:gd name="connsiteX16" fmla="*/ 638713 w 730523"/>
              <a:gd name="connsiteY16" fmla="*/ 575134 h 822785"/>
              <a:gd name="connsiteX17" fmla="*/ 629472 w 730523"/>
              <a:gd name="connsiteY17" fmla="*/ 578243 h 822785"/>
              <a:gd name="connsiteX18" fmla="*/ 586349 w 730523"/>
              <a:gd name="connsiteY18" fmla="*/ 596896 h 822785"/>
              <a:gd name="connsiteX19" fmla="*/ 572487 w 730523"/>
              <a:gd name="connsiteY19" fmla="*/ 632648 h 822785"/>
              <a:gd name="connsiteX20" fmla="*/ 597129 w 730523"/>
              <a:gd name="connsiteY20" fmla="*/ 649747 h 822785"/>
              <a:gd name="connsiteX21" fmla="*/ 606370 w 730523"/>
              <a:gd name="connsiteY21" fmla="*/ 648193 h 822785"/>
              <a:gd name="connsiteX22" fmla="*/ 649493 w 730523"/>
              <a:gd name="connsiteY22" fmla="*/ 629539 h 822785"/>
              <a:gd name="connsiteX23" fmla="*/ 663355 w 730523"/>
              <a:gd name="connsiteY23" fmla="*/ 592233 h 822785"/>
              <a:gd name="connsiteX24" fmla="*/ 638713 w 730523"/>
              <a:gd name="connsiteY24" fmla="*/ 575134 h 822785"/>
              <a:gd name="connsiteX25" fmla="*/ 641900 w 730523"/>
              <a:gd name="connsiteY25" fmla="*/ 459246 h 822785"/>
              <a:gd name="connsiteX26" fmla="*/ 631080 w 730523"/>
              <a:gd name="connsiteY26" fmla="*/ 460805 h 822785"/>
              <a:gd name="connsiteX27" fmla="*/ 583163 w 730523"/>
              <a:gd name="connsiteY27" fmla="*/ 482626 h 822785"/>
              <a:gd name="connsiteX28" fmla="*/ 566160 w 730523"/>
              <a:gd name="connsiteY28" fmla="*/ 524709 h 822785"/>
              <a:gd name="connsiteX29" fmla="*/ 595529 w 730523"/>
              <a:gd name="connsiteY29" fmla="*/ 544971 h 822785"/>
              <a:gd name="connsiteX30" fmla="*/ 606349 w 730523"/>
              <a:gd name="connsiteY30" fmla="*/ 541854 h 822785"/>
              <a:gd name="connsiteX31" fmla="*/ 654266 w 730523"/>
              <a:gd name="connsiteY31" fmla="*/ 521591 h 822785"/>
              <a:gd name="connsiteX32" fmla="*/ 669723 w 730523"/>
              <a:gd name="connsiteY32" fmla="*/ 477950 h 822785"/>
              <a:gd name="connsiteX33" fmla="*/ 641900 w 730523"/>
              <a:gd name="connsiteY33" fmla="*/ 459246 h 822785"/>
              <a:gd name="connsiteX34" fmla="*/ 390114 w 730523"/>
              <a:gd name="connsiteY34" fmla="*/ 410034 h 822785"/>
              <a:gd name="connsiteX35" fmla="*/ 404402 w 730523"/>
              <a:gd name="connsiteY35" fmla="*/ 422311 h 822785"/>
              <a:gd name="connsiteX36" fmla="*/ 404402 w 730523"/>
              <a:gd name="connsiteY36" fmla="*/ 442261 h 822785"/>
              <a:gd name="connsiteX37" fmla="*/ 390114 w 730523"/>
              <a:gd name="connsiteY37" fmla="*/ 456072 h 822785"/>
              <a:gd name="connsiteX38" fmla="*/ 377414 w 730523"/>
              <a:gd name="connsiteY38" fmla="*/ 442261 h 822785"/>
              <a:gd name="connsiteX39" fmla="*/ 377414 w 730523"/>
              <a:gd name="connsiteY39" fmla="*/ 422311 h 822785"/>
              <a:gd name="connsiteX40" fmla="*/ 390114 w 730523"/>
              <a:gd name="connsiteY40" fmla="*/ 410034 h 822785"/>
              <a:gd name="connsiteX41" fmla="*/ 627206 w 730523"/>
              <a:gd name="connsiteY41" fmla="*/ 349709 h 822785"/>
              <a:gd name="connsiteX42" fmla="*/ 616261 w 730523"/>
              <a:gd name="connsiteY42" fmla="*/ 352822 h 822785"/>
              <a:gd name="connsiteX43" fmla="*/ 583429 w 730523"/>
              <a:gd name="connsiteY43" fmla="*/ 366829 h 822785"/>
              <a:gd name="connsiteX44" fmla="*/ 566231 w 730523"/>
              <a:gd name="connsiteY44" fmla="*/ 410408 h 822785"/>
              <a:gd name="connsiteX45" fmla="*/ 595936 w 730523"/>
              <a:gd name="connsiteY45" fmla="*/ 429084 h 822785"/>
              <a:gd name="connsiteX46" fmla="*/ 606881 w 730523"/>
              <a:gd name="connsiteY46" fmla="*/ 427528 h 822785"/>
              <a:gd name="connsiteX47" fmla="*/ 639713 w 730523"/>
              <a:gd name="connsiteY47" fmla="*/ 411964 h 822785"/>
              <a:gd name="connsiteX48" fmla="*/ 656911 w 730523"/>
              <a:gd name="connsiteY48" fmla="*/ 369942 h 822785"/>
              <a:gd name="connsiteX49" fmla="*/ 627206 w 730523"/>
              <a:gd name="connsiteY49" fmla="*/ 349709 h 822785"/>
              <a:gd name="connsiteX50" fmla="*/ 299627 w 730523"/>
              <a:gd name="connsiteY50" fmla="*/ 332246 h 822785"/>
              <a:gd name="connsiteX51" fmla="*/ 299627 w 730523"/>
              <a:gd name="connsiteY51" fmla="*/ 479884 h 822785"/>
              <a:gd name="connsiteX52" fmla="*/ 483777 w 730523"/>
              <a:gd name="connsiteY52" fmla="*/ 479884 h 822785"/>
              <a:gd name="connsiteX53" fmla="*/ 483777 w 730523"/>
              <a:gd name="connsiteY53" fmla="*/ 332246 h 822785"/>
              <a:gd name="connsiteX54" fmla="*/ 390133 w 730523"/>
              <a:gd name="connsiteY54" fmla="*/ 214771 h 822785"/>
              <a:gd name="connsiteX55" fmla="*/ 325027 w 730523"/>
              <a:gd name="connsiteY55" fmla="*/ 279186 h 822785"/>
              <a:gd name="connsiteX56" fmla="*/ 325027 w 730523"/>
              <a:gd name="connsiteY56" fmla="*/ 305259 h 822785"/>
              <a:gd name="connsiteX57" fmla="*/ 456790 w 730523"/>
              <a:gd name="connsiteY57" fmla="*/ 305259 h 822785"/>
              <a:gd name="connsiteX58" fmla="*/ 456790 w 730523"/>
              <a:gd name="connsiteY58" fmla="*/ 279186 h 822785"/>
              <a:gd name="connsiteX59" fmla="*/ 390133 w 730523"/>
              <a:gd name="connsiteY59" fmla="*/ 214771 h 822785"/>
              <a:gd name="connsiteX60" fmla="*/ 390908 w 730523"/>
              <a:gd name="connsiteY60" fmla="*/ 186196 h 822785"/>
              <a:gd name="connsiteX61" fmla="*/ 484303 w 730523"/>
              <a:gd name="connsiteY61" fmla="*/ 279606 h 822785"/>
              <a:gd name="connsiteX62" fmla="*/ 484303 w 730523"/>
              <a:gd name="connsiteY62" fmla="*/ 306072 h 822785"/>
              <a:gd name="connsiteX63" fmla="*/ 485860 w 730523"/>
              <a:gd name="connsiteY63" fmla="*/ 306072 h 822785"/>
              <a:gd name="connsiteX64" fmla="*/ 510765 w 730523"/>
              <a:gd name="connsiteY64" fmla="*/ 330981 h 822785"/>
              <a:gd name="connsiteX65" fmla="*/ 510765 w 730523"/>
              <a:gd name="connsiteY65" fmla="*/ 481993 h 822785"/>
              <a:gd name="connsiteX66" fmla="*/ 485860 w 730523"/>
              <a:gd name="connsiteY66" fmla="*/ 508459 h 822785"/>
              <a:gd name="connsiteX67" fmla="*/ 297514 w 730523"/>
              <a:gd name="connsiteY67" fmla="*/ 508459 h 822785"/>
              <a:gd name="connsiteX68" fmla="*/ 271052 w 730523"/>
              <a:gd name="connsiteY68" fmla="*/ 481993 h 822785"/>
              <a:gd name="connsiteX69" fmla="*/ 271052 w 730523"/>
              <a:gd name="connsiteY69" fmla="*/ 330981 h 822785"/>
              <a:gd name="connsiteX70" fmla="*/ 297514 w 730523"/>
              <a:gd name="connsiteY70" fmla="*/ 306072 h 822785"/>
              <a:gd name="connsiteX71" fmla="*/ 297514 w 730523"/>
              <a:gd name="connsiteY71" fmla="*/ 279606 h 822785"/>
              <a:gd name="connsiteX72" fmla="*/ 390908 w 730523"/>
              <a:gd name="connsiteY72" fmla="*/ 186196 h 822785"/>
              <a:gd name="connsiteX73" fmla="*/ 656072 w 730523"/>
              <a:gd name="connsiteY73" fmla="*/ 173403 h 822785"/>
              <a:gd name="connsiteX74" fmla="*/ 610777 w 730523"/>
              <a:gd name="connsiteY74" fmla="*/ 189044 h 822785"/>
              <a:gd name="connsiteX75" fmla="*/ 610777 w 730523"/>
              <a:gd name="connsiteY75" fmla="*/ 273509 h 822785"/>
              <a:gd name="connsiteX76" fmla="*/ 679501 w 730523"/>
              <a:gd name="connsiteY76" fmla="*/ 243790 h 822785"/>
              <a:gd name="connsiteX77" fmla="*/ 699805 w 730523"/>
              <a:gd name="connsiteY77" fmla="*/ 193737 h 822785"/>
              <a:gd name="connsiteX78" fmla="*/ 656072 w 730523"/>
              <a:gd name="connsiteY78" fmla="*/ 173403 h 822785"/>
              <a:gd name="connsiteX79" fmla="*/ 202789 w 730523"/>
              <a:gd name="connsiteY79" fmla="*/ 133809 h 822785"/>
              <a:gd name="connsiteX80" fmla="*/ 202789 w 730523"/>
              <a:gd name="connsiteY80" fmla="*/ 579897 h 822785"/>
              <a:gd name="connsiteX81" fmla="*/ 563573 w 730523"/>
              <a:gd name="connsiteY81" fmla="*/ 579897 h 822785"/>
              <a:gd name="connsiteX82" fmla="*/ 576014 w 730523"/>
              <a:gd name="connsiteY82" fmla="*/ 572125 h 822785"/>
              <a:gd name="connsiteX83" fmla="*/ 579124 w 730523"/>
              <a:gd name="connsiteY83" fmla="*/ 570571 h 822785"/>
              <a:gd name="connsiteX84" fmla="*/ 541801 w 730523"/>
              <a:gd name="connsiteY84" fmla="*/ 536376 h 822785"/>
              <a:gd name="connsiteX85" fmla="*/ 572903 w 730523"/>
              <a:gd name="connsiteY85" fmla="*/ 457106 h 822785"/>
              <a:gd name="connsiteX86" fmla="*/ 580679 w 730523"/>
              <a:gd name="connsiteY86" fmla="*/ 453998 h 822785"/>
              <a:gd name="connsiteX87" fmla="*/ 541801 w 730523"/>
              <a:gd name="connsiteY87" fmla="*/ 419803 h 822785"/>
              <a:gd name="connsiteX88" fmla="*/ 572903 w 730523"/>
              <a:gd name="connsiteY88" fmla="*/ 342087 h 822785"/>
              <a:gd name="connsiteX89" fmla="*/ 583789 w 730523"/>
              <a:gd name="connsiteY89" fmla="*/ 337424 h 822785"/>
              <a:gd name="connsiteX90" fmla="*/ 583789 w 730523"/>
              <a:gd name="connsiteY90" fmla="*/ 133809 h 822785"/>
              <a:gd name="connsiteX91" fmla="*/ 202789 w 730523"/>
              <a:gd name="connsiteY91" fmla="*/ 133809 h 822785"/>
              <a:gd name="connsiteX92" fmla="*/ 106690 w 730523"/>
              <a:gd name="connsiteY92" fmla="*/ 130019 h 822785"/>
              <a:gd name="connsiteX93" fmla="*/ 91890 w 730523"/>
              <a:gd name="connsiteY93" fmla="*/ 130602 h 822785"/>
              <a:gd name="connsiteX94" fmla="*/ 93448 w 730523"/>
              <a:gd name="connsiteY94" fmla="*/ 161700 h 822785"/>
              <a:gd name="connsiteX95" fmla="*/ 71637 w 730523"/>
              <a:gd name="connsiteY95" fmla="*/ 373163 h 822785"/>
              <a:gd name="connsiteX96" fmla="*/ 26459 w 730523"/>
              <a:gd name="connsiteY96" fmla="*/ 547310 h 822785"/>
              <a:gd name="connsiteX97" fmla="*/ 118374 w 730523"/>
              <a:gd name="connsiteY97" fmla="*/ 755664 h 822785"/>
              <a:gd name="connsiteX98" fmla="*/ 316225 w 730523"/>
              <a:gd name="connsiteY98" fmla="*/ 783652 h 822785"/>
              <a:gd name="connsiteX99" fmla="*/ 437740 w 730523"/>
              <a:gd name="connsiteY99" fmla="*/ 730786 h 822785"/>
              <a:gd name="connsiteX100" fmla="*/ 401909 w 730523"/>
              <a:gd name="connsiteY100" fmla="*/ 732341 h 822785"/>
              <a:gd name="connsiteX101" fmla="*/ 232099 w 730523"/>
              <a:gd name="connsiteY101" fmla="*/ 723012 h 822785"/>
              <a:gd name="connsiteX102" fmla="*/ 174458 w 730523"/>
              <a:gd name="connsiteY102" fmla="*/ 656152 h 822785"/>
              <a:gd name="connsiteX103" fmla="*/ 174458 w 730523"/>
              <a:gd name="connsiteY103" fmla="*/ 175693 h 822785"/>
              <a:gd name="connsiteX104" fmla="*/ 130837 w 730523"/>
              <a:gd name="connsiteY104" fmla="*/ 135267 h 822785"/>
              <a:gd name="connsiteX105" fmla="*/ 106690 w 730523"/>
              <a:gd name="connsiteY105" fmla="*/ 130019 h 822785"/>
              <a:gd name="connsiteX106" fmla="*/ 377048 w 730523"/>
              <a:gd name="connsiteY106" fmla="*/ 56021 h 822785"/>
              <a:gd name="connsiteX107" fmla="*/ 409531 w 730523"/>
              <a:gd name="connsiteY107" fmla="*/ 56021 h 822785"/>
              <a:gd name="connsiteX108" fmla="*/ 423452 w 730523"/>
              <a:gd name="connsiteY108" fmla="*/ 67974 h 822785"/>
              <a:gd name="connsiteX109" fmla="*/ 409531 w 730523"/>
              <a:gd name="connsiteY109" fmla="*/ 81421 h 822785"/>
              <a:gd name="connsiteX110" fmla="*/ 377048 w 730523"/>
              <a:gd name="connsiteY110" fmla="*/ 81421 h 822785"/>
              <a:gd name="connsiteX111" fmla="*/ 363127 w 730523"/>
              <a:gd name="connsiteY111" fmla="*/ 67974 h 822785"/>
              <a:gd name="connsiteX112" fmla="*/ 377048 w 730523"/>
              <a:gd name="connsiteY112" fmla="*/ 56021 h 822785"/>
              <a:gd name="connsiteX113" fmla="*/ 394067 w 730523"/>
              <a:gd name="connsiteY113" fmla="*/ 27446 h 822785"/>
              <a:gd name="connsiteX114" fmla="*/ 233891 w 730523"/>
              <a:gd name="connsiteY114" fmla="*/ 35228 h 822785"/>
              <a:gd name="connsiteX115" fmla="*/ 202789 w 730523"/>
              <a:gd name="connsiteY115" fmla="*/ 75694 h 822785"/>
              <a:gd name="connsiteX116" fmla="*/ 202789 w 730523"/>
              <a:gd name="connsiteY116" fmla="*/ 106821 h 822785"/>
              <a:gd name="connsiteX117" fmla="*/ 583789 w 730523"/>
              <a:gd name="connsiteY117" fmla="*/ 106821 h 822785"/>
              <a:gd name="connsiteX118" fmla="*/ 583789 w 730523"/>
              <a:gd name="connsiteY118" fmla="*/ 75694 h 822785"/>
              <a:gd name="connsiteX119" fmla="*/ 551132 w 730523"/>
              <a:gd name="connsiteY119" fmla="*/ 35228 h 822785"/>
              <a:gd name="connsiteX120" fmla="*/ 394067 w 730523"/>
              <a:gd name="connsiteY120" fmla="*/ 27446 h 822785"/>
              <a:gd name="connsiteX121" fmla="*/ 393310 w 730523"/>
              <a:gd name="connsiteY121" fmla="*/ 0 h 822785"/>
              <a:gd name="connsiteX122" fmla="*/ 554387 w 730523"/>
              <a:gd name="connsiteY122" fmla="*/ 8147 h 822785"/>
              <a:gd name="connsiteX123" fmla="*/ 611901 w 730523"/>
              <a:gd name="connsiteY123" fmla="*/ 76421 h 822785"/>
              <a:gd name="connsiteX124" fmla="*/ 611901 w 730523"/>
              <a:gd name="connsiteY124" fmla="*/ 161764 h 822785"/>
              <a:gd name="connsiteX125" fmla="*/ 649207 w 730523"/>
              <a:gd name="connsiteY125" fmla="*/ 147799 h 822785"/>
              <a:gd name="connsiteX126" fmla="*/ 725374 w 730523"/>
              <a:gd name="connsiteY126" fmla="*/ 183488 h 822785"/>
              <a:gd name="connsiteX127" fmla="*/ 691177 w 730523"/>
              <a:gd name="connsiteY127" fmla="*/ 268831 h 822785"/>
              <a:gd name="connsiteX128" fmla="*/ 611901 w 730523"/>
              <a:gd name="connsiteY128" fmla="*/ 302968 h 822785"/>
              <a:gd name="connsiteX129" fmla="*/ 611901 w 730523"/>
              <a:gd name="connsiteY129" fmla="*/ 324692 h 822785"/>
              <a:gd name="connsiteX130" fmla="*/ 627445 w 730523"/>
              <a:gd name="connsiteY130" fmla="*/ 323140 h 822785"/>
              <a:gd name="connsiteX131" fmla="*/ 681850 w 730523"/>
              <a:gd name="connsiteY131" fmla="*/ 358829 h 822785"/>
              <a:gd name="connsiteX132" fmla="*/ 656979 w 730523"/>
              <a:gd name="connsiteY132" fmla="*/ 433310 h 822785"/>
              <a:gd name="connsiteX133" fmla="*/ 697394 w 730523"/>
              <a:gd name="connsiteY133" fmla="*/ 468999 h 822785"/>
              <a:gd name="connsiteX134" fmla="*/ 666306 w 730523"/>
              <a:gd name="connsiteY134" fmla="*/ 546584 h 822785"/>
              <a:gd name="connsiteX135" fmla="*/ 656979 w 730523"/>
              <a:gd name="connsiteY135" fmla="*/ 549687 h 822785"/>
              <a:gd name="connsiteX136" fmla="*/ 691177 w 730523"/>
              <a:gd name="connsiteY136" fmla="*/ 582273 h 822785"/>
              <a:gd name="connsiteX137" fmla="*/ 661643 w 730523"/>
              <a:gd name="connsiteY137" fmla="*/ 653651 h 822785"/>
              <a:gd name="connsiteX138" fmla="*/ 618119 w 730523"/>
              <a:gd name="connsiteY138" fmla="*/ 672271 h 822785"/>
              <a:gd name="connsiteX139" fmla="*/ 613455 w 730523"/>
              <a:gd name="connsiteY139" fmla="*/ 673823 h 822785"/>
              <a:gd name="connsiteX140" fmla="*/ 549724 w 730523"/>
              <a:gd name="connsiteY140" fmla="*/ 723477 h 822785"/>
              <a:gd name="connsiteX141" fmla="*/ 515526 w 730523"/>
              <a:gd name="connsiteY141" fmla="*/ 726580 h 822785"/>
              <a:gd name="connsiteX142" fmla="*/ 327441 w 730523"/>
              <a:gd name="connsiteY142" fmla="*/ 808820 h 822785"/>
              <a:gd name="connsiteX143" fmla="*/ 248165 w 730523"/>
              <a:gd name="connsiteY143" fmla="*/ 822785 h 822785"/>
              <a:gd name="connsiteX144" fmla="*/ 103603 w 730523"/>
              <a:gd name="connsiteY144" fmla="*/ 776234 h 822785"/>
              <a:gd name="connsiteX145" fmla="*/ 1011 w 730523"/>
              <a:gd name="connsiteY145" fmla="*/ 545032 h 822785"/>
              <a:gd name="connsiteX146" fmla="*/ 46090 w 730523"/>
              <a:gd name="connsiteY146" fmla="*/ 365036 h 822785"/>
              <a:gd name="connsiteX147" fmla="*/ 67852 w 730523"/>
              <a:gd name="connsiteY147" fmla="*/ 164868 h 822785"/>
              <a:gd name="connsiteX148" fmla="*/ 78732 w 730523"/>
              <a:gd name="connsiteY148" fmla="*/ 109007 h 822785"/>
              <a:gd name="connsiteX149" fmla="*/ 140910 w 730523"/>
              <a:gd name="connsiteY149" fmla="*/ 109007 h 822785"/>
              <a:gd name="connsiteX150" fmla="*/ 175107 w 730523"/>
              <a:gd name="connsiteY150" fmla="*/ 129179 h 822785"/>
              <a:gd name="connsiteX151" fmla="*/ 175107 w 730523"/>
              <a:gd name="connsiteY151" fmla="*/ 76421 h 822785"/>
              <a:gd name="connsiteX152" fmla="*/ 231066 w 730523"/>
              <a:gd name="connsiteY152" fmla="*/ 8147 h 822785"/>
              <a:gd name="connsiteX153" fmla="*/ 393310 w 730523"/>
              <a:gd name="connsiteY153" fmla="*/ 0 h 82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730523" h="822785">
                <a:moveTo>
                  <a:pt x="343724" y="638634"/>
                </a:moveTo>
                <a:cubicBezTo>
                  <a:pt x="343724" y="638634"/>
                  <a:pt x="343724" y="638634"/>
                  <a:pt x="441267" y="638634"/>
                </a:cubicBezTo>
                <a:cubicBezTo>
                  <a:pt x="449009" y="638634"/>
                  <a:pt x="455202" y="644984"/>
                  <a:pt x="455202" y="652922"/>
                </a:cubicBezTo>
                <a:cubicBezTo>
                  <a:pt x="455202" y="660859"/>
                  <a:pt x="449009" y="667209"/>
                  <a:pt x="441267" y="667209"/>
                </a:cubicBezTo>
                <a:cubicBezTo>
                  <a:pt x="441267" y="667209"/>
                  <a:pt x="441267" y="667209"/>
                  <a:pt x="343724" y="667209"/>
                </a:cubicBezTo>
                <a:cubicBezTo>
                  <a:pt x="335982" y="667209"/>
                  <a:pt x="329789" y="660859"/>
                  <a:pt x="329789" y="652922"/>
                </a:cubicBezTo>
                <a:cubicBezTo>
                  <a:pt x="329789" y="644984"/>
                  <a:pt x="335982" y="638634"/>
                  <a:pt x="343724" y="638634"/>
                </a:cubicBezTo>
                <a:close/>
                <a:moveTo>
                  <a:pt x="202789" y="606884"/>
                </a:moveTo>
                <a:cubicBezTo>
                  <a:pt x="202789" y="606884"/>
                  <a:pt x="202789" y="606884"/>
                  <a:pt x="202789" y="655303"/>
                </a:cubicBezTo>
                <a:cubicBezTo>
                  <a:pt x="202789" y="675608"/>
                  <a:pt x="216785" y="692789"/>
                  <a:pt x="235446" y="695913"/>
                </a:cubicBezTo>
                <a:cubicBezTo>
                  <a:pt x="291430" y="700598"/>
                  <a:pt x="345858" y="703722"/>
                  <a:pt x="401842" y="703722"/>
                </a:cubicBezTo>
                <a:cubicBezTo>
                  <a:pt x="457826" y="703722"/>
                  <a:pt x="488928" y="702160"/>
                  <a:pt x="546467" y="697474"/>
                </a:cubicBezTo>
                <a:cubicBezTo>
                  <a:pt x="560462" y="694351"/>
                  <a:pt x="577569" y="686541"/>
                  <a:pt x="583789" y="675608"/>
                </a:cubicBezTo>
                <a:cubicBezTo>
                  <a:pt x="568238" y="670922"/>
                  <a:pt x="554242" y="659989"/>
                  <a:pt x="548022" y="642808"/>
                </a:cubicBezTo>
                <a:cubicBezTo>
                  <a:pt x="543356" y="630313"/>
                  <a:pt x="541801" y="617817"/>
                  <a:pt x="544911" y="606884"/>
                </a:cubicBezTo>
                <a:cubicBezTo>
                  <a:pt x="544911" y="606884"/>
                  <a:pt x="544911" y="606884"/>
                  <a:pt x="202789" y="606884"/>
                </a:cubicBezTo>
                <a:close/>
                <a:moveTo>
                  <a:pt x="638713" y="575134"/>
                </a:moveTo>
                <a:cubicBezTo>
                  <a:pt x="635632" y="575134"/>
                  <a:pt x="632552" y="576688"/>
                  <a:pt x="629472" y="578243"/>
                </a:cubicBezTo>
                <a:cubicBezTo>
                  <a:pt x="629472" y="578243"/>
                  <a:pt x="629472" y="578243"/>
                  <a:pt x="586349" y="596896"/>
                </a:cubicBezTo>
                <a:cubicBezTo>
                  <a:pt x="572487" y="603114"/>
                  <a:pt x="566327" y="618658"/>
                  <a:pt x="572487" y="632648"/>
                </a:cubicBezTo>
                <a:cubicBezTo>
                  <a:pt x="577108" y="645084"/>
                  <a:pt x="587889" y="649747"/>
                  <a:pt x="597129" y="649747"/>
                </a:cubicBezTo>
                <a:cubicBezTo>
                  <a:pt x="600210" y="649747"/>
                  <a:pt x="603290" y="649747"/>
                  <a:pt x="606370" y="648193"/>
                </a:cubicBezTo>
                <a:cubicBezTo>
                  <a:pt x="606370" y="648193"/>
                  <a:pt x="606370" y="648193"/>
                  <a:pt x="649493" y="629539"/>
                </a:cubicBezTo>
                <a:cubicBezTo>
                  <a:pt x="663355" y="623322"/>
                  <a:pt x="669515" y="606223"/>
                  <a:pt x="663355" y="592233"/>
                </a:cubicBezTo>
                <a:cubicBezTo>
                  <a:pt x="658734" y="579797"/>
                  <a:pt x="647953" y="575134"/>
                  <a:pt x="638713" y="575134"/>
                </a:cubicBezTo>
                <a:close/>
                <a:moveTo>
                  <a:pt x="641900" y="459246"/>
                </a:moveTo>
                <a:cubicBezTo>
                  <a:pt x="637263" y="459246"/>
                  <a:pt x="634172" y="459246"/>
                  <a:pt x="631080" y="460805"/>
                </a:cubicBezTo>
                <a:cubicBezTo>
                  <a:pt x="631080" y="460805"/>
                  <a:pt x="631080" y="460805"/>
                  <a:pt x="583163" y="482626"/>
                </a:cubicBezTo>
                <a:cubicBezTo>
                  <a:pt x="566160" y="488860"/>
                  <a:pt x="559977" y="507564"/>
                  <a:pt x="566160" y="524709"/>
                </a:cubicBezTo>
                <a:cubicBezTo>
                  <a:pt x="572343" y="538736"/>
                  <a:pt x="584709" y="544971"/>
                  <a:pt x="595529" y="544971"/>
                </a:cubicBezTo>
                <a:cubicBezTo>
                  <a:pt x="598620" y="544971"/>
                  <a:pt x="603257" y="543412"/>
                  <a:pt x="606349" y="541854"/>
                </a:cubicBezTo>
                <a:cubicBezTo>
                  <a:pt x="606349" y="541854"/>
                  <a:pt x="606349" y="541854"/>
                  <a:pt x="654266" y="521591"/>
                </a:cubicBezTo>
                <a:cubicBezTo>
                  <a:pt x="669723" y="513798"/>
                  <a:pt x="677452" y="495095"/>
                  <a:pt x="669723" y="477950"/>
                </a:cubicBezTo>
                <a:cubicBezTo>
                  <a:pt x="665086" y="463922"/>
                  <a:pt x="651175" y="459246"/>
                  <a:pt x="641900" y="459246"/>
                </a:cubicBezTo>
                <a:close/>
                <a:moveTo>
                  <a:pt x="390114" y="410034"/>
                </a:moveTo>
                <a:cubicBezTo>
                  <a:pt x="398052" y="410034"/>
                  <a:pt x="404402" y="414638"/>
                  <a:pt x="404402" y="422311"/>
                </a:cubicBezTo>
                <a:cubicBezTo>
                  <a:pt x="404402" y="422311"/>
                  <a:pt x="404402" y="422311"/>
                  <a:pt x="404402" y="442261"/>
                </a:cubicBezTo>
                <a:cubicBezTo>
                  <a:pt x="404402" y="449934"/>
                  <a:pt x="398052" y="456072"/>
                  <a:pt x="390114" y="456072"/>
                </a:cubicBezTo>
                <a:cubicBezTo>
                  <a:pt x="382177" y="456072"/>
                  <a:pt x="377414" y="449934"/>
                  <a:pt x="377414" y="442261"/>
                </a:cubicBezTo>
                <a:cubicBezTo>
                  <a:pt x="377414" y="442261"/>
                  <a:pt x="377414" y="442261"/>
                  <a:pt x="377414" y="422311"/>
                </a:cubicBezTo>
                <a:cubicBezTo>
                  <a:pt x="377414" y="414638"/>
                  <a:pt x="382177" y="410034"/>
                  <a:pt x="390114" y="410034"/>
                </a:cubicBezTo>
                <a:close/>
                <a:moveTo>
                  <a:pt x="627206" y="349709"/>
                </a:moveTo>
                <a:cubicBezTo>
                  <a:pt x="622515" y="349709"/>
                  <a:pt x="619388" y="351265"/>
                  <a:pt x="616261" y="352822"/>
                </a:cubicBezTo>
                <a:cubicBezTo>
                  <a:pt x="616261" y="352822"/>
                  <a:pt x="616261" y="352822"/>
                  <a:pt x="583429" y="366829"/>
                </a:cubicBezTo>
                <a:cubicBezTo>
                  <a:pt x="567794" y="374611"/>
                  <a:pt x="559977" y="393287"/>
                  <a:pt x="566231" y="410408"/>
                </a:cubicBezTo>
                <a:cubicBezTo>
                  <a:pt x="572485" y="424415"/>
                  <a:pt x="584992" y="429084"/>
                  <a:pt x="595936" y="429084"/>
                </a:cubicBezTo>
                <a:cubicBezTo>
                  <a:pt x="599063" y="429084"/>
                  <a:pt x="603754" y="429084"/>
                  <a:pt x="606881" y="427528"/>
                </a:cubicBezTo>
                <a:cubicBezTo>
                  <a:pt x="606881" y="427528"/>
                  <a:pt x="606881" y="427528"/>
                  <a:pt x="639713" y="411964"/>
                </a:cubicBezTo>
                <a:cubicBezTo>
                  <a:pt x="655348" y="405738"/>
                  <a:pt x="663165" y="387062"/>
                  <a:pt x="656911" y="369942"/>
                </a:cubicBezTo>
                <a:cubicBezTo>
                  <a:pt x="650657" y="355935"/>
                  <a:pt x="638150" y="349709"/>
                  <a:pt x="627206" y="349709"/>
                </a:cubicBezTo>
                <a:close/>
                <a:moveTo>
                  <a:pt x="299627" y="332246"/>
                </a:moveTo>
                <a:lnTo>
                  <a:pt x="299627" y="479884"/>
                </a:lnTo>
                <a:lnTo>
                  <a:pt x="483777" y="479884"/>
                </a:lnTo>
                <a:lnTo>
                  <a:pt x="483777" y="332246"/>
                </a:lnTo>
                <a:close/>
                <a:moveTo>
                  <a:pt x="390133" y="214771"/>
                </a:moveTo>
                <a:cubicBezTo>
                  <a:pt x="354480" y="214771"/>
                  <a:pt x="325027" y="243911"/>
                  <a:pt x="325027" y="279186"/>
                </a:cubicBezTo>
                <a:lnTo>
                  <a:pt x="325027" y="305259"/>
                </a:lnTo>
                <a:cubicBezTo>
                  <a:pt x="325027" y="305259"/>
                  <a:pt x="325027" y="305259"/>
                  <a:pt x="456790" y="305259"/>
                </a:cubicBezTo>
                <a:cubicBezTo>
                  <a:pt x="456790" y="305259"/>
                  <a:pt x="456790" y="305259"/>
                  <a:pt x="456790" y="279186"/>
                </a:cubicBezTo>
                <a:cubicBezTo>
                  <a:pt x="456790" y="243911"/>
                  <a:pt x="427337" y="214771"/>
                  <a:pt x="390133" y="214771"/>
                </a:cubicBezTo>
                <a:close/>
                <a:moveTo>
                  <a:pt x="390908" y="186196"/>
                </a:moveTo>
                <a:cubicBezTo>
                  <a:pt x="442276" y="186196"/>
                  <a:pt x="484303" y="228230"/>
                  <a:pt x="484303" y="279606"/>
                </a:cubicBezTo>
                <a:cubicBezTo>
                  <a:pt x="484303" y="279606"/>
                  <a:pt x="484303" y="279606"/>
                  <a:pt x="484303" y="306072"/>
                </a:cubicBezTo>
                <a:cubicBezTo>
                  <a:pt x="484303" y="306072"/>
                  <a:pt x="484303" y="306072"/>
                  <a:pt x="485860" y="306072"/>
                </a:cubicBezTo>
                <a:cubicBezTo>
                  <a:pt x="499869" y="306072"/>
                  <a:pt x="510765" y="316969"/>
                  <a:pt x="510765" y="330981"/>
                </a:cubicBezTo>
                <a:cubicBezTo>
                  <a:pt x="510765" y="330981"/>
                  <a:pt x="510765" y="330981"/>
                  <a:pt x="510765" y="481993"/>
                </a:cubicBezTo>
                <a:cubicBezTo>
                  <a:pt x="510765" y="496004"/>
                  <a:pt x="499869" y="508459"/>
                  <a:pt x="485860" y="508459"/>
                </a:cubicBezTo>
                <a:cubicBezTo>
                  <a:pt x="485860" y="508459"/>
                  <a:pt x="485860" y="508459"/>
                  <a:pt x="297514" y="508459"/>
                </a:cubicBezTo>
                <a:cubicBezTo>
                  <a:pt x="283505" y="508459"/>
                  <a:pt x="271052" y="496004"/>
                  <a:pt x="271052" y="481993"/>
                </a:cubicBezTo>
                <a:cubicBezTo>
                  <a:pt x="271052" y="481993"/>
                  <a:pt x="271052" y="481993"/>
                  <a:pt x="271052" y="330981"/>
                </a:cubicBezTo>
                <a:cubicBezTo>
                  <a:pt x="271052" y="316969"/>
                  <a:pt x="283505" y="306072"/>
                  <a:pt x="297514" y="306072"/>
                </a:cubicBezTo>
                <a:cubicBezTo>
                  <a:pt x="297514" y="306072"/>
                  <a:pt x="297514" y="306072"/>
                  <a:pt x="297514" y="279606"/>
                </a:cubicBezTo>
                <a:cubicBezTo>
                  <a:pt x="297514" y="228230"/>
                  <a:pt x="339541" y="186196"/>
                  <a:pt x="390908" y="186196"/>
                </a:cubicBezTo>
                <a:close/>
                <a:moveTo>
                  <a:pt x="656072" y="173403"/>
                </a:moveTo>
                <a:cubicBezTo>
                  <a:pt x="649825" y="174967"/>
                  <a:pt x="624834" y="184352"/>
                  <a:pt x="610777" y="189044"/>
                </a:cubicBezTo>
                <a:cubicBezTo>
                  <a:pt x="610777" y="189044"/>
                  <a:pt x="610777" y="189044"/>
                  <a:pt x="610777" y="273509"/>
                </a:cubicBezTo>
                <a:cubicBezTo>
                  <a:pt x="610777" y="273509"/>
                  <a:pt x="610777" y="273509"/>
                  <a:pt x="679501" y="243790"/>
                </a:cubicBezTo>
                <a:cubicBezTo>
                  <a:pt x="698244" y="235969"/>
                  <a:pt x="707615" y="214071"/>
                  <a:pt x="699805" y="193737"/>
                </a:cubicBezTo>
                <a:cubicBezTo>
                  <a:pt x="691996" y="173403"/>
                  <a:pt x="676377" y="167146"/>
                  <a:pt x="656072" y="173403"/>
                </a:cubicBezTo>
                <a:close/>
                <a:moveTo>
                  <a:pt x="202789" y="133809"/>
                </a:moveTo>
                <a:cubicBezTo>
                  <a:pt x="202789" y="133809"/>
                  <a:pt x="202789" y="133809"/>
                  <a:pt x="202789" y="579897"/>
                </a:cubicBezTo>
                <a:cubicBezTo>
                  <a:pt x="202789" y="579897"/>
                  <a:pt x="202789" y="579897"/>
                  <a:pt x="563573" y="579897"/>
                </a:cubicBezTo>
                <a:cubicBezTo>
                  <a:pt x="566683" y="576788"/>
                  <a:pt x="571348" y="573680"/>
                  <a:pt x="576014" y="572125"/>
                </a:cubicBezTo>
                <a:cubicBezTo>
                  <a:pt x="576014" y="572125"/>
                  <a:pt x="576014" y="572125"/>
                  <a:pt x="579124" y="570571"/>
                </a:cubicBezTo>
                <a:cubicBezTo>
                  <a:pt x="562018" y="565908"/>
                  <a:pt x="548022" y="553474"/>
                  <a:pt x="541801" y="536376"/>
                </a:cubicBezTo>
                <a:cubicBezTo>
                  <a:pt x="529360" y="505290"/>
                  <a:pt x="543356" y="471095"/>
                  <a:pt x="572903" y="457106"/>
                </a:cubicBezTo>
                <a:cubicBezTo>
                  <a:pt x="572903" y="457106"/>
                  <a:pt x="572903" y="457106"/>
                  <a:pt x="580679" y="453998"/>
                </a:cubicBezTo>
                <a:cubicBezTo>
                  <a:pt x="563573" y="449335"/>
                  <a:pt x="548022" y="436900"/>
                  <a:pt x="541801" y="419803"/>
                </a:cubicBezTo>
                <a:cubicBezTo>
                  <a:pt x="529360" y="390271"/>
                  <a:pt x="543356" y="354522"/>
                  <a:pt x="572903" y="342087"/>
                </a:cubicBezTo>
                <a:lnTo>
                  <a:pt x="583789" y="337424"/>
                </a:lnTo>
                <a:cubicBezTo>
                  <a:pt x="583789" y="337424"/>
                  <a:pt x="583789" y="337424"/>
                  <a:pt x="583789" y="133809"/>
                </a:cubicBezTo>
                <a:cubicBezTo>
                  <a:pt x="583789" y="133809"/>
                  <a:pt x="583789" y="133809"/>
                  <a:pt x="202789" y="133809"/>
                </a:cubicBezTo>
                <a:close/>
                <a:moveTo>
                  <a:pt x="106690" y="130019"/>
                </a:moveTo>
                <a:cubicBezTo>
                  <a:pt x="100069" y="129436"/>
                  <a:pt x="95006" y="129824"/>
                  <a:pt x="91890" y="130602"/>
                </a:cubicBezTo>
                <a:cubicBezTo>
                  <a:pt x="90332" y="135267"/>
                  <a:pt x="91890" y="149260"/>
                  <a:pt x="93448" y="161700"/>
                </a:cubicBezTo>
                <a:cubicBezTo>
                  <a:pt x="98121" y="203681"/>
                  <a:pt x="105911" y="273651"/>
                  <a:pt x="71637" y="373163"/>
                </a:cubicBezTo>
                <a:cubicBezTo>
                  <a:pt x="49827" y="436914"/>
                  <a:pt x="31132" y="497554"/>
                  <a:pt x="26459" y="547310"/>
                </a:cubicBezTo>
                <a:cubicBezTo>
                  <a:pt x="20227" y="632829"/>
                  <a:pt x="54500" y="709018"/>
                  <a:pt x="118374" y="755664"/>
                </a:cubicBezTo>
                <a:cubicBezTo>
                  <a:pt x="179131" y="797646"/>
                  <a:pt x="255468" y="810085"/>
                  <a:pt x="316225" y="783652"/>
                </a:cubicBezTo>
                <a:lnTo>
                  <a:pt x="437740" y="730786"/>
                </a:lnTo>
                <a:cubicBezTo>
                  <a:pt x="426835" y="732341"/>
                  <a:pt x="415930" y="732341"/>
                  <a:pt x="401909" y="732341"/>
                </a:cubicBezTo>
                <a:cubicBezTo>
                  <a:pt x="345825" y="732341"/>
                  <a:pt x="289741" y="729231"/>
                  <a:pt x="232099" y="723012"/>
                </a:cubicBezTo>
                <a:cubicBezTo>
                  <a:pt x="199384" y="719902"/>
                  <a:pt x="174458" y="690359"/>
                  <a:pt x="174458" y="656152"/>
                </a:cubicBezTo>
                <a:cubicBezTo>
                  <a:pt x="174458" y="656152"/>
                  <a:pt x="174458" y="656152"/>
                  <a:pt x="174458" y="175693"/>
                </a:cubicBezTo>
                <a:cubicBezTo>
                  <a:pt x="165110" y="150815"/>
                  <a:pt x="143300" y="139931"/>
                  <a:pt x="130837" y="135267"/>
                </a:cubicBezTo>
                <a:cubicBezTo>
                  <a:pt x="121490" y="132157"/>
                  <a:pt x="113311" y="130602"/>
                  <a:pt x="106690" y="130019"/>
                </a:cubicBezTo>
                <a:close/>
                <a:moveTo>
                  <a:pt x="377048" y="56021"/>
                </a:moveTo>
                <a:cubicBezTo>
                  <a:pt x="377048" y="56021"/>
                  <a:pt x="377048" y="56021"/>
                  <a:pt x="409531" y="56021"/>
                </a:cubicBezTo>
                <a:cubicBezTo>
                  <a:pt x="417265" y="56021"/>
                  <a:pt x="423452" y="61997"/>
                  <a:pt x="423452" y="67974"/>
                </a:cubicBezTo>
                <a:cubicBezTo>
                  <a:pt x="423452" y="75445"/>
                  <a:pt x="417265" y="81421"/>
                  <a:pt x="409531" y="81421"/>
                </a:cubicBezTo>
                <a:cubicBezTo>
                  <a:pt x="409531" y="81421"/>
                  <a:pt x="409531" y="81421"/>
                  <a:pt x="377048" y="81421"/>
                </a:cubicBezTo>
                <a:cubicBezTo>
                  <a:pt x="369314" y="81421"/>
                  <a:pt x="363127" y="75445"/>
                  <a:pt x="363127" y="67974"/>
                </a:cubicBezTo>
                <a:cubicBezTo>
                  <a:pt x="363127" y="61997"/>
                  <a:pt x="369314" y="56021"/>
                  <a:pt x="377048" y="56021"/>
                </a:cubicBezTo>
                <a:close/>
                <a:moveTo>
                  <a:pt x="394067" y="27446"/>
                </a:moveTo>
                <a:cubicBezTo>
                  <a:pt x="344303" y="27446"/>
                  <a:pt x="292985" y="29002"/>
                  <a:pt x="233891" y="35228"/>
                </a:cubicBezTo>
                <a:cubicBezTo>
                  <a:pt x="216785" y="36784"/>
                  <a:pt x="202789" y="55461"/>
                  <a:pt x="202789" y="75694"/>
                </a:cubicBezTo>
                <a:cubicBezTo>
                  <a:pt x="202789" y="75694"/>
                  <a:pt x="202789" y="75694"/>
                  <a:pt x="202789" y="106821"/>
                </a:cubicBezTo>
                <a:cubicBezTo>
                  <a:pt x="202789" y="106821"/>
                  <a:pt x="202789" y="106821"/>
                  <a:pt x="583789" y="106821"/>
                </a:cubicBezTo>
                <a:cubicBezTo>
                  <a:pt x="583789" y="106821"/>
                  <a:pt x="583789" y="106821"/>
                  <a:pt x="583789" y="75694"/>
                </a:cubicBezTo>
                <a:cubicBezTo>
                  <a:pt x="583789" y="55461"/>
                  <a:pt x="569793" y="36784"/>
                  <a:pt x="551132" y="35228"/>
                </a:cubicBezTo>
                <a:cubicBezTo>
                  <a:pt x="493593" y="29002"/>
                  <a:pt x="442275" y="27446"/>
                  <a:pt x="394067" y="27446"/>
                </a:cubicBezTo>
                <a:close/>
                <a:moveTo>
                  <a:pt x="393310" y="0"/>
                </a:moveTo>
                <a:cubicBezTo>
                  <a:pt x="444023" y="0"/>
                  <a:pt x="494541" y="2716"/>
                  <a:pt x="554387" y="8147"/>
                </a:cubicBezTo>
                <a:cubicBezTo>
                  <a:pt x="587030" y="12802"/>
                  <a:pt x="611901" y="42284"/>
                  <a:pt x="611901" y="76421"/>
                </a:cubicBezTo>
                <a:cubicBezTo>
                  <a:pt x="611901" y="76421"/>
                  <a:pt x="611901" y="76421"/>
                  <a:pt x="611901" y="161764"/>
                </a:cubicBezTo>
                <a:cubicBezTo>
                  <a:pt x="625891" y="155558"/>
                  <a:pt x="644544" y="149351"/>
                  <a:pt x="649207" y="147799"/>
                </a:cubicBezTo>
                <a:cubicBezTo>
                  <a:pt x="683405" y="138489"/>
                  <a:pt x="711384" y="150903"/>
                  <a:pt x="725374" y="183488"/>
                </a:cubicBezTo>
                <a:cubicBezTo>
                  <a:pt x="739364" y="217625"/>
                  <a:pt x="723820" y="254866"/>
                  <a:pt x="691177" y="268831"/>
                </a:cubicBezTo>
                <a:lnTo>
                  <a:pt x="611901" y="302968"/>
                </a:lnTo>
                <a:cubicBezTo>
                  <a:pt x="611901" y="302968"/>
                  <a:pt x="611901" y="302968"/>
                  <a:pt x="611901" y="324692"/>
                </a:cubicBezTo>
                <a:cubicBezTo>
                  <a:pt x="616564" y="323140"/>
                  <a:pt x="622782" y="323140"/>
                  <a:pt x="627445" y="323140"/>
                </a:cubicBezTo>
                <a:cubicBezTo>
                  <a:pt x="650762" y="323140"/>
                  <a:pt x="672524" y="337106"/>
                  <a:pt x="681850" y="358829"/>
                </a:cubicBezTo>
                <a:cubicBezTo>
                  <a:pt x="692731" y="386760"/>
                  <a:pt x="681850" y="419345"/>
                  <a:pt x="656979" y="433310"/>
                </a:cubicBezTo>
                <a:cubicBezTo>
                  <a:pt x="674078" y="437965"/>
                  <a:pt x="689622" y="450379"/>
                  <a:pt x="697394" y="468999"/>
                </a:cubicBezTo>
                <a:cubicBezTo>
                  <a:pt x="709830" y="498481"/>
                  <a:pt x="695840" y="534170"/>
                  <a:pt x="666306" y="546584"/>
                </a:cubicBezTo>
                <a:cubicBezTo>
                  <a:pt x="666306" y="546584"/>
                  <a:pt x="666306" y="546584"/>
                  <a:pt x="656979" y="549687"/>
                </a:cubicBezTo>
                <a:cubicBezTo>
                  <a:pt x="672524" y="554342"/>
                  <a:pt x="684959" y="566756"/>
                  <a:pt x="691177" y="582273"/>
                </a:cubicBezTo>
                <a:cubicBezTo>
                  <a:pt x="702058" y="610203"/>
                  <a:pt x="689622" y="641237"/>
                  <a:pt x="661643" y="653651"/>
                </a:cubicBezTo>
                <a:cubicBezTo>
                  <a:pt x="661643" y="653651"/>
                  <a:pt x="661643" y="653651"/>
                  <a:pt x="618119" y="672271"/>
                </a:cubicBezTo>
                <a:cubicBezTo>
                  <a:pt x="616564" y="673823"/>
                  <a:pt x="615010" y="673823"/>
                  <a:pt x="613455" y="673823"/>
                </a:cubicBezTo>
                <a:cubicBezTo>
                  <a:pt x="607238" y="701753"/>
                  <a:pt x="577704" y="718822"/>
                  <a:pt x="549724" y="723477"/>
                </a:cubicBezTo>
                <a:cubicBezTo>
                  <a:pt x="537288" y="725028"/>
                  <a:pt x="526408" y="725028"/>
                  <a:pt x="515526" y="726580"/>
                </a:cubicBezTo>
                <a:cubicBezTo>
                  <a:pt x="515526" y="726580"/>
                  <a:pt x="515526" y="726580"/>
                  <a:pt x="327441" y="808820"/>
                </a:cubicBezTo>
                <a:cubicBezTo>
                  <a:pt x="302570" y="818130"/>
                  <a:pt x="274590" y="822785"/>
                  <a:pt x="248165" y="822785"/>
                </a:cubicBezTo>
                <a:cubicBezTo>
                  <a:pt x="198423" y="822785"/>
                  <a:pt x="147127" y="807268"/>
                  <a:pt x="103603" y="776234"/>
                </a:cubicBezTo>
                <a:cubicBezTo>
                  <a:pt x="30545" y="723477"/>
                  <a:pt x="-6761" y="639685"/>
                  <a:pt x="1011" y="545032"/>
                </a:cubicBezTo>
                <a:cubicBezTo>
                  <a:pt x="4120" y="490723"/>
                  <a:pt x="24328" y="428655"/>
                  <a:pt x="46090" y="365036"/>
                </a:cubicBezTo>
                <a:cubicBezTo>
                  <a:pt x="78732" y="270383"/>
                  <a:pt x="70960" y="203660"/>
                  <a:pt x="67852" y="164868"/>
                </a:cubicBezTo>
                <a:cubicBezTo>
                  <a:pt x="64743" y="136937"/>
                  <a:pt x="63188" y="118317"/>
                  <a:pt x="78732" y="109007"/>
                </a:cubicBezTo>
                <a:cubicBezTo>
                  <a:pt x="91168" y="99697"/>
                  <a:pt x="117593" y="101248"/>
                  <a:pt x="140910" y="109007"/>
                </a:cubicBezTo>
                <a:cubicBezTo>
                  <a:pt x="150236" y="113662"/>
                  <a:pt x="162672" y="119869"/>
                  <a:pt x="175107" y="129179"/>
                </a:cubicBezTo>
                <a:cubicBezTo>
                  <a:pt x="175107" y="129179"/>
                  <a:pt x="175107" y="129179"/>
                  <a:pt x="175107" y="76421"/>
                </a:cubicBezTo>
                <a:cubicBezTo>
                  <a:pt x="175107" y="42284"/>
                  <a:pt x="199978" y="12802"/>
                  <a:pt x="231066" y="8147"/>
                </a:cubicBezTo>
                <a:cubicBezTo>
                  <a:pt x="291689" y="2716"/>
                  <a:pt x="342597" y="0"/>
                  <a:pt x="3933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34" name="Freeform: Shape 833">
            <a:extLst>
              <a:ext uri="{FF2B5EF4-FFF2-40B4-BE49-F238E27FC236}">
                <a16:creationId xmlns:a16="http://schemas.microsoft.com/office/drawing/2014/main" id="{9A98E33A-1DCD-40DC-A94F-1474032C3A9A}"/>
              </a:ext>
            </a:extLst>
          </p:cNvPr>
          <p:cNvSpPr>
            <a:spLocks/>
          </p:cNvSpPr>
          <p:nvPr/>
        </p:nvSpPr>
        <p:spPr bwMode="auto">
          <a:xfrm>
            <a:off x="4899448" y="2087578"/>
            <a:ext cx="510258" cy="415395"/>
          </a:xfrm>
          <a:custGeom>
            <a:avLst/>
            <a:gdLst>
              <a:gd name="connsiteX0" fmla="*/ 716798 w 803694"/>
              <a:gd name="connsiteY0" fmla="*/ 587603 h 654278"/>
              <a:gd name="connsiteX1" fmla="*/ 718301 w 803694"/>
              <a:gd name="connsiteY1" fmla="*/ 587603 h 654278"/>
              <a:gd name="connsiteX2" fmla="*/ 731837 w 803694"/>
              <a:gd name="connsiteY2" fmla="*/ 601891 h 654278"/>
              <a:gd name="connsiteX3" fmla="*/ 718301 w 803694"/>
              <a:gd name="connsiteY3" fmla="*/ 616178 h 654278"/>
              <a:gd name="connsiteX4" fmla="*/ 716798 w 803694"/>
              <a:gd name="connsiteY4" fmla="*/ 616178 h 654278"/>
              <a:gd name="connsiteX5" fmla="*/ 703262 w 803694"/>
              <a:gd name="connsiteY5" fmla="*/ 601891 h 654278"/>
              <a:gd name="connsiteX6" fmla="*/ 716798 w 803694"/>
              <a:gd name="connsiteY6" fmla="*/ 587603 h 654278"/>
              <a:gd name="connsiteX7" fmla="*/ 401216 w 803694"/>
              <a:gd name="connsiteY7" fmla="*/ 578463 h 654278"/>
              <a:gd name="connsiteX8" fmla="*/ 28575 w 803694"/>
              <a:gd name="connsiteY8" fmla="*/ 579616 h 654278"/>
              <a:gd name="connsiteX9" fmla="*/ 37901 w 803694"/>
              <a:gd name="connsiteY9" fmla="*/ 625753 h 654278"/>
              <a:gd name="connsiteX10" fmla="*/ 760645 w 803694"/>
              <a:gd name="connsiteY10" fmla="*/ 625753 h 654278"/>
              <a:gd name="connsiteX11" fmla="*/ 771525 w 803694"/>
              <a:gd name="connsiteY11" fmla="*/ 579616 h 654278"/>
              <a:gd name="connsiteX12" fmla="*/ 401216 w 803694"/>
              <a:gd name="connsiteY12" fmla="*/ 578463 h 654278"/>
              <a:gd name="connsiteX13" fmla="*/ 14010 w 803694"/>
              <a:gd name="connsiteY13" fmla="*/ 551090 h 654278"/>
              <a:gd name="connsiteX14" fmla="*/ 784534 w 803694"/>
              <a:gd name="connsiteY14" fmla="*/ 551090 h 654278"/>
              <a:gd name="connsiteX15" fmla="*/ 798543 w 803694"/>
              <a:gd name="connsiteY15" fmla="*/ 565161 h 654278"/>
              <a:gd name="connsiteX16" fmla="*/ 782977 w 803694"/>
              <a:gd name="connsiteY16" fmla="*/ 644897 h 654278"/>
              <a:gd name="connsiteX17" fmla="*/ 770524 w 803694"/>
              <a:gd name="connsiteY17" fmla="*/ 654278 h 654278"/>
              <a:gd name="connsiteX18" fmla="*/ 400050 w 803694"/>
              <a:gd name="connsiteY18" fmla="*/ 654278 h 654278"/>
              <a:gd name="connsiteX19" fmla="*/ 28019 w 803694"/>
              <a:gd name="connsiteY19" fmla="*/ 654278 h 654278"/>
              <a:gd name="connsiteX20" fmla="*/ 15566 w 803694"/>
              <a:gd name="connsiteY20" fmla="*/ 644897 h 654278"/>
              <a:gd name="connsiteX21" fmla="*/ 0 w 803694"/>
              <a:gd name="connsiteY21" fmla="*/ 565161 h 654278"/>
              <a:gd name="connsiteX22" fmla="*/ 14010 w 803694"/>
              <a:gd name="connsiteY22" fmla="*/ 551090 h 654278"/>
              <a:gd name="connsiteX23" fmla="*/ 557212 w 803694"/>
              <a:gd name="connsiteY23" fmla="*/ 354240 h 654278"/>
              <a:gd name="connsiteX24" fmla="*/ 523874 w 803694"/>
              <a:gd name="connsiteY24" fmla="*/ 360102 h 654278"/>
              <a:gd name="connsiteX25" fmla="*/ 538162 w 803694"/>
              <a:gd name="connsiteY25" fmla="*/ 373290 h 654278"/>
              <a:gd name="connsiteX26" fmla="*/ 546099 w 803694"/>
              <a:gd name="connsiteY26" fmla="*/ 365963 h 654278"/>
              <a:gd name="connsiteX27" fmla="*/ 557212 w 803694"/>
              <a:gd name="connsiteY27" fmla="*/ 354240 h 654278"/>
              <a:gd name="connsiteX28" fmla="*/ 450850 w 803694"/>
              <a:gd name="connsiteY28" fmla="*/ 319315 h 654278"/>
              <a:gd name="connsiteX29" fmla="*/ 420687 w 803694"/>
              <a:gd name="connsiteY29" fmla="*/ 322490 h 654278"/>
              <a:gd name="connsiteX30" fmla="*/ 433387 w 803694"/>
              <a:gd name="connsiteY30" fmla="*/ 338365 h 654278"/>
              <a:gd name="connsiteX31" fmla="*/ 472048 w 803694"/>
              <a:gd name="connsiteY31" fmla="*/ 289113 h 654278"/>
              <a:gd name="connsiteX32" fmla="*/ 492200 w 803694"/>
              <a:gd name="connsiteY32" fmla="*/ 296855 h 654278"/>
              <a:gd name="connsiteX33" fmla="*/ 490650 w 803694"/>
              <a:gd name="connsiteY33" fmla="*/ 318531 h 654278"/>
              <a:gd name="connsiteX34" fmla="*/ 489099 w 803694"/>
              <a:gd name="connsiteY34" fmla="*/ 320080 h 654278"/>
              <a:gd name="connsiteX35" fmla="*/ 448795 w 803694"/>
              <a:gd name="connsiteY35" fmla="*/ 361884 h 654278"/>
              <a:gd name="connsiteX36" fmla="*/ 448795 w 803694"/>
              <a:gd name="connsiteY36" fmla="*/ 363432 h 654278"/>
              <a:gd name="connsiteX37" fmla="*/ 444145 w 803694"/>
              <a:gd name="connsiteY37" fmla="*/ 368077 h 654278"/>
              <a:gd name="connsiteX38" fmla="*/ 442595 w 803694"/>
              <a:gd name="connsiteY38" fmla="*/ 369625 h 654278"/>
              <a:gd name="connsiteX39" fmla="*/ 434844 w 803694"/>
              <a:gd name="connsiteY39" fmla="*/ 375819 h 654278"/>
              <a:gd name="connsiteX40" fmla="*/ 368187 w 803694"/>
              <a:gd name="connsiteY40" fmla="*/ 412978 h 654278"/>
              <a:gd name="connsiteX41" fmla="*/ 363537 w 803694"/>
              <a:gd name="connsiteY41" fmla="*/ 385109 h 654278"/>
              <a:gd name="connsiteX42" fmla="*/ 414692 w 803694"/>
              <a:gd name="connsiteY42" fmla="*/ 358787 h 654278"/>
              <a:gd name="connsiteX43" fmla="*/ 383689 w 803694"/>
              <a:gd name="connsiteY43" fmla="*/ 321628 h 654278"/>
              <a:gd name="connsiteX44" fmla="*/ 382139 w 803694"/>
              <a:gd name="connsiteY44" fmla="*/ 307693 h 654278"/>
              <a:gd name="connsiteX45" fmla="*/ 392990 w 803694"/>
              <a:gd name="connsiteY45" fmla="*/ 299952 h 654278"/>
              <a:gd name="connsiteX46" fmla="*/ 472048 w 803694"/>
              <a:gd name="connsiteY46" fmla="*/ 289113 h 654278"/>
              <a:gd name="connsiteX47" fmla="*/ 595312 w 803694"/>
              <a:gd name="connsiteY47" fmla="*/ 152628 h 654278"/>
              <a:gd name="connsiteX48" fmla="*/ 713368 w 803694"/>
              <a:gd name="connsiteY48" fmla="*/ 152628 h 654278"/>
              <a:gd name="connsiteX49" fmla="*/ 739775 w 803694"/>
              <a:gd name="connsiteY49" fmla="*/ 180608 h 654278"/>
              <a:gd name="connsiteX50" fmla="*/ 739775 w 803694"/>
              <a:gd name="connsiteY50" fmla="*/ 525691 h 654278"/>
              <a:gd name="connsiteX51" fmla="*/ 711814 w 803694"/>
              <a:gd name="connsiteY51" fmla="*/ 525691 h 654278"/>
              <a:gd name="connsiteX52" fmla="*/ 711814 w 803694"/>
              <a:gd name="connsiteY52" fmla="*/ 180608 h 654278"/>
              <a:gd name="connsiteX53" fmla="*/ 595312 w 803694"/>
              <a:gd name="connsiteY53" fmla="*/ 180608 h 654278"/>
              <a:gd name="connsiteX54" fmla="*/ 595312 w 803694"/>
              <a:gd name="connsiteY54" fmla="*/ 152628 h 654278"/>
              <a:gd name="connsiteX55" fmla="*/ 306387 w 803694"/>
              <a:gd name="connsiteY55" fmla="*/ 152628 h 654278"/>
              <a:gd name="connsiteX56" fmla="*/ 420687 w 803694"/>
              <a:gd name="connsiteY56" fmla="*/ 152628 h 654278"/>
              <a:gd name="connsiteX57" fmla="*/ 420687 w 803694"/>
              <a:gd name="connsiteY57" fmla="*/ 181203 h 654278"/>
              <a:gd name="connsiteX58" fmla="*/ 306387 w 803694"/>
              <a:gd name="connsiteY58" fmla="*/ 181203 h 654278"/>
              <a:gd name="connsiteX59" fmla="*/ 80105 w 803694"/>
              <a:gd name="connsiteY59" fmla="*/ 152628 h 654278"/>
              <a:gd name="connsiteX60" fmla="*/ 150812 w 803694"/>
              <a:gd name="connsiteY60" fmla="*/ 152628 h 654278"/>
              <a:gd name="connsiteX61" fmla="*/ 150812 w 803694"/>
              <a:gd name="connsiteY61" fmla="*/ 180608 h 654278"/>
              <a:gd name="connsiteX62" fmla="*/ 80105 w 803694"/>
              <a:gd name="connsiteY62" fmla="*/ 180608 h 654278"/>
              <a:gd name="connsiteX63" fmla="*/ 80105 w 803694"/>
              <a:gd name="connsiteY63" fmla="*/ 525691 h 654278"/>
              <a:gd name="connsiteX64" fmla="*/ 53974 w 803694"/>
              <a:gd name="connsiteY64" fmla="*/ 525691 h 654278"/>
              <a:gd name="connsiteX65" fmla="*/ 53974 w 803694"/>
              <a:gd name="connsiteY65" fmla="*/ 180608 h 654278"/>
              <a:gd name="connsiteX66" fmla="*/ 80105 w 803694"/>
              <a:gd name="connsiteY66" fmla="*/ 152628 h 654278"/>
              <a:gd name="connsiteX67" fmla="*/ 257175 w 803694"/>
              <a:gd name="connsiteY67" fmla="*/ 119290 h 654278"/>
              <a:gd name="connsiteX68" fmla="*/ 239712 w 803694"/>
              <a:gd name="connsiteY68" fmla="*/ 135165 h 654278"/>
              <a:gd name="connsiteX69" fmla="*/ 236537 w 803694"/>
              <a:gd name="connsiteY69" fmla="*/ 138340 h 654278"/>
              <a:gd name="connsiteX70" fmla="*/ 252412 w 803694"/>
              <a:gd name="connsiteY70" fmla="*/ 151040 h 654278"/>
              <a:gd name="connsiteX71" fmla="*/ 501202 w 803694"/>
              <a:gd name="connsiteY71" fmla="*/ 106590 h 654278"/>
              <a:gd name="connsiteX72" fmla="*/ 484187 w 803694"/>
              <a:gd name="connsiteY72" fmla="*/ 134393 h 654278"/>
              <a:gd name="connsiteX73" fmla="*/ 513576 w 803694"/>
              <a:gd name="connsiteY73" fmla="*/ 163740 h 654278"/>
              <a:gd name="connsiteX74" fmla="*/ 544512 w 803694"/>
              <a:gd name="connsiteY74" fmla="*/ 134393 h 654278"/>
              <a:gd name="connsiteX75" fmla="*/ 529044 w 803694"/>
              <a:gd name="connsiteY75" fmla="*/ 108135 h 654278"/>
              <a:gd name="connsiteX76" fmla="*/ 527497 w 803694"/>
              <a:gd name="connsiteY76" fmla="*/ 135937 h 654278"/>
              <a:gd name="connsiteX77" fmla="*/ 515123 w 803694"/>
              <a:gd name="connsiteY77" fmla="*/ 149839 h 654278"/>
              <a:gd name="connsiteX78" fmla="*/ 513576 w 803694"/>
              <a:gd name="connsiteY78" fmla="*/ 149839 h 654278"/>
              <a:gd name="connsiteX79" fmla="*/ 501202 w 803694"/>
              <a:gd name="connsiteY79" fmla="*/ 137482 h 654278"/>
              <a:gd name="connsiteX80" fmla="*/ 501202 w 803694"/>
              <a:gd name="connsiteY80" fmla="*/ 106590 h 654278"/>
              <a:gd name="connsiteX81" fmla="*/ 588484 w 803694"/>
              <a:gd name="connsiteY81" fmla="*/ 197 h 654278"/>
              <a:gd name="connsiteX82" fmla="*/ 607164 w 803694"/>
              <a:gd name="connsiteY82" fmla="*/ 3311 h 654278"/>
              <a:gd name="connsiteX83" fmla="*/ 661648 w 803694"/>
              <a:gd name="connsiteY83" fmla="*/ 37564 h 654278"/>
              <a:gd name="connsiteX84" fmla="*/ 692781 w 803694"/>
              <a:gd name="connsiteY84" fmla="*/ 59362 h 654278"/>
              <a:gd name="connsiteX85" fmla="*/ 779955 w 803694"/>
              <a:gd name="connsiteY85" fmla="*/ 26666 h 654278"/>
              <a:gd name="connsiteX86" fmla="*/ 800192 w 803694"/>
              <a:gd name="connsiteY86" fmla="*/ 25109 h 654278"/>
              <a:gd name="connsiteX87" fmla="*/ 800192 w 803694"/>
              <a:gd name="connsiteY87" fmla="*/ 45349 h 654278"/>
              <a:gd name="connsiteX88" fmla="*/ 678771 w 803694"/>
              <a:gd name="connsiteY88" fmla="*/ 84273 h 654278"/>
              <a:gd name="connsiteX89" fmla="*/ 644524 w 803694"/>
              <a:gd name="connsiteY89" fmla="*/ 57805 h 654278"/>
              <a:gd name="connsiteX90" fmla="*/ 599381 w 803694"/>
              <a:gd name="connsiteY90" fmla="*/ 29779 h 654278"/>
              <a:gd name="connsiteX91" fmla="*/ 588484 w 803694"/>
              <a:gd name="connsiteY91" fmla="*/ 28223 h 654278"/>
              <a:gd name="connsiteX92" fmla="*/ 551124 w 803694"/>
              <a:gd name="connsiteY92" fmla="*/ 40678 h 654278"/>
              <a:gd name="connsiteX93" fmla="*/ 534001 w 803694"/>
              <a:gd name="connsiteY93" fmla="*/ 79603 h 654278"/>
              <a:gd name="connsiteX94" fmla="*/ 571361 w 803694"/>
              <a:gd name="connsiteY94" fmla="*/ 134097 h 654278"/>
              <a:gd name="connsiteX95" fmla="*/ 513764 w 803694"/>
              <a:gd name="connsiteY95" fmla="*/ 190148 h 654278"/>
              <a:gd name="connsiteX96" fmla="*/ 484187 w 803694"/>
              <a:gd name="connsiteY96" fmla="*/ 182363 h 654278"/>
              <a:gd name="connsiteX97" fmla="*/ 331633 w 803694"/>
              <a:gd name="connsiteY97" fmla="*/ 336503 h 654278"/>
              <a:gd name="connsiteX98" fmla="*/ 328520 w 803694"/>
              <a:gd name="connsiteY98" fmla="*/ 359857 h 654278"/>
              <a:gd name="connsiteX99" fmla="*/ 356540 w 803694"/>
              <a:gd name="connsiteY99" fmla="*/ 428364 h 654278"/>
              <a:gd name="connsiteX100" fmla="*/ 425033 w 803694"/>
              <a:gd name="connsiteY100" fmla="*/ 456390 h 654278"/>
              <a:gd name="connsiteX101" fmla="*/ 490414 w 803694"/>
              <a:gd name="connsiteY101" fmla="*/ 431478 h 654278"/>
              <a:gd name="connsiteX102" fmla="*/ 521547 w 803694"/>
              <a:gd name="connsiteY102" fmla="*/ 395668 h 654278"/>
              <a:gd name="connsiteX103" fmla="*/ 488857 w 803694"/>
              <a:gd name="connsiteY103" fmla="*/ 359857 h 654278"/>
              <a:gd name="connsiteX104" fmla="*/ 485744 w 803694"/>
              <a:gd name="connsiteY104" fmla="*/ 347402 h 654278"/>
              <a:gd name="connsiteX105" fmla="*/ 495084 w 803694"/>
              <a:gd name="connsiteY105" fmla="*/ 338060 h 654278"/>
              <a:gd name="connsiteX106" fmla="*/ 574474 w 803694"/>
              <a:gd name="connsiteY106" fmla="*/ 322490 h 654278"/>
              <a:gd name="connsiteX107" fmla="*/ 594711 w 803694"/>
              <a:gd name="connsiteY107" fmla="*/ 328718 h 654278"/>
              <a:gd name="connsiteX108" fmla="*/ 594711 w 803694"/>
              <a:gd name="connsiteY108" fmla="*/ 350516 h 654278"/>
              <a:gd name="connsiteX109" fmla="*/ 593154 w 803694"/>
              <a:gd name="connsiteY109" fmla="*/ 352073 h 654278"/>
              <a:gd name="connsiteX110" fmla="*/ 566691 w 803694"/>
              <a:gd name="connsiteY110" fmla="*/ 383212 h 654278"/>
              <a:gd name="connsiteX111" fmla="*/ 509094 w 803694"/>
              <a:gd name="connsiteY111" fmla="*/ 450162 h 654278"/>
              <a:gd name="connsiteX112" fmla="*/ 425033 w 803694"/>
              <a:gd name="connsiteY112" fmla="*/ 484415 h 654278"/>
              <a:gd name="connsiteX113" fmla="*/ 336303 w 803694"/>
              <a:gd name="connsiteY113" fmla="*/ 447048 h 654278"/>
              <a:gd name="connsiteX114" fmla="*/ 300499 w 803694"/>
              <a:gd name="connsiteY114" fmla="*/ 359857 h 654278"/>
              <a:gd name="connsiteX115" fmla="*/ 302056 w 803694"/>
              <a:gd name="connsiteY115" fmla="*/ 345845 h 654278"/>
              <a:gd name="connsiteX116" fmla="*/ 288046 w 803694"/>
              <a:gd name="connsiteY116" fmla="*/ 347402 h 654278"/>
              <a:gd name="connsiteX117" fmla="*/ 200872 w 803694"/>
              <a:gd name="connsiteY117" fmla="*/ 311591 h 654278"/>
              <a:gd name="connsiteX118" fmla="*/ 163512 w 803694"/>
              <a:gd name="connsiteY118" fmla="*/ 222844 h 654278"/>
              <a:gd name="connsiteX119" fmla="*/ 196202 w 803694"/>
              <a:gd name="connsiteY119" fmla="*/ 138767 h 654278"/>
              <a:gd name="connsiteX120" fmla="*/ 205542 w 803694"/>
              <a:gd name="connsiteY120" fmla="*/ 130983 h 654278"/>
              <a:gd name="connsiteX121" fmla="*/ 207099 w 803694"/>
              <a:gd name="connsiteY121" fmla="*/ 129426 h 654278"/>
              <a:gd name="connsiteX122" fmla="*/ 221109 w 803694"/>
              <a:gd name="connsiteY122" fmla="*/ 115413 h 654278"/>
              <a:gd name="connsiteX123" fmla="*/ 236676 w 803694"/>
              <a:gd name="connsiteY123" fmla="*/ 99843 h 654278"/>
              <a:gd name="connsiteX124" fmla="*/ 255356 w 803694"/>
              <a:gd name="connsiteY124" fmla="*/ 81160 h 654278"/>
              <a:gd name="connsiteX125" fmla="*/ 256912 w 803694"/>
              <a:gd name="connsiteY125" fmla="*/ 79603 h 654278"/>
              <a:gd name="connsiteX126" fmla="*/ 278706 w 803694"/>
              <a:gd name="connsiteY126" fmla="*/ 79603 h 654278"/>
              <a:gd name="connsiteX127" fmla="*/ 286489 w 803694"/>
              <a:gd name="connsiteY127" fmla="*/ 99843 h 654278"/>
              <a:gd name="connsiteX128" fmla="*/ 275593 w 803694"/>
              <a:gd name="connsiteY128" fmla="*/ 179249 h 654278"/>
              <a:gd name="connsiteX129" fmla="*/ 267809 w 803694"/>
              <a:gd name="connsiteY129" fmla="*/ 190148 h 654278"/>
              <a:gd name="connsiteX130" fmla="*/ 263139 w 803694"/>
              <a:gd name="connsiteY130" fmla="*/ 190148 h 654278"/>
              <a:gd name="connsiteX131" fmla="*/ 253799 w 803694"/>
              <a:gd name="connsiteY131" fmla="*/ 187034 h 654278"/>
              <a:gd name="connsiteX132" fmla="*/ 217996 w 803694"/>
              <a:gd name="connsiteY132" fmla="*/ 157451 h 654278"/>
              <a:gd name="connsiteX133" fmla="*/ 216439 w 803694"/>
              <a:gd name="connsiteY133" fmla="*/ 157451 h 654278"/>
              <a:gd name="connsiteX134" fmla="*/ 191532 w 803694"/>
              <a:gd name="connsiteY134" fmla="*/ 222844 h 654278"/>
              <a:gd name="connsiteX135" fmla="*/ 219552 w 803694"/>
              <a:gd name="connsiteY135" fmla="*/ 291351 h 654278"/>
              <a:gd name="connsiteX136" fmla="*/ 288046 w 803694"/>
              <a:gd name="connsiteY136" fmla="*/ 319376 h 654278"/>
              <a:gd name="connsiteX137" fmla="*/ 311396 w 803694"/>
              <a:gd name="connsiteY137" fmla="*/ 317819 h 654278"/>
              <a:gd name="connsiteX138" fmla="*/ 465507 w 803694"/>
              <a:gd name="connsiteY138" fmla="*/ 163679 h 654278"/>
              <a:gd name="connsiteX139" fmla="*/ 457724 w 803694"/>
              <a:gd name="connsiteY139" fmla="*/ 134097 h 654278"/>
              <a:gd name="connsiteX140" fmla="*/ 505980 w 803694"/>
              <a:gd name="connsiteY140" fmla="*/ 76489 h 654278"/>
              <a:gd name="connsiteX141" fmla="*/ 530887 w 803694"/>
              <a:gd name="connsiteY141" fmla="*/ 20438 h 654278"/>
              <a:gd name="connsiteX142" fmla="*/ 588484 w 803694"/>
              <a:gd name="connsiteY142" fmla="*/ 197 h 65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803694" h="654278">
                <a:moveTo>
                  <a:pt x="716798" y="587603"/>
                </a:moveTo>
                <a:cubicBezTo>
                  <a:pt x="716798" y="587603"/>
                  <a:pt x="716798" y="587603"/>
                  <a:pt x="718301" y="587603"/>
                </a:cubicBezTo>
                <a:cubicBezTo>
                  <a:pt x="725821" y="587603"/>
                  <a:pt x="731837" y="593953"/>
                  <a:pt x="731837" y="601891"/>
                </a:cubicBezTo>
                <a:cubicBezTo>
                  <a:pt x="731837" y="609828"/>
                  <a:pt x="725821" y="616178"/>
                  <a:pt x="718301" y="616178"/>
                </a:cubicBezTo>
                <a:cubicBezTo>
                  <a:pt x="718301" y="616178"/>
                  <a:pt x="718301" y="616178"/>
                  <a:pt x="716798" y="616178"/>
                </a:cubicBezTo>
                <a:cubicBezTo>
                  <a:pt x="709278" y="616178"/>
                  <a:pt x="703262" y="609828"/>
                  <a:pt x="703262" y="601891"/>
                </a:cubicBezTo>
                <a:cubicBezTo>
                  <a:pt x="703262" y="593953"/>
                  <a:pt x="709278" y="587603"/>
                  <a:pt x="716798" y="587603"/>
                </a:cubicBezTo>
                <a:close/>
                <a:moveTo>
                  <a:pt x="401216" y="578463"/>
                </a:moveTo>
                <a:cubicBezTo>
                  <a:pt x="279593" y="578463"/>
                  <a:pt x="157581" y="578847"/>
                  <a:pt x="28575" y="579616"/>
                </a:cubicBezTo>
                <a:cubicBezTo>
                  <a:pt x="28575" y="596533"/>
                  <a:pt x="31684" y="607298"/>
                  <a:pt x="37901" y="625753"/>
                </a:cubicBezTo>
                <a:cubicBezTo>
                  <a:pt x="288141" y="627291"/>
                  <a:pt x="511959" y="627291"/>
                  <a:pt x="760645" y="625753"/>
                </a:cubicBezTo>
                <a:cubicBezTo>
                  <a:pt x="768416" y="607298"/>
                  <a:pt x="769971" y="596533"/>
                  <a:pt x="771525" y="579616"/>
                </a:cubicBezTo>
                <a:cubicBezTo>
                  <a:pt x="644074" y="578847"/>
                  <a:pt x="522839" y="578463"/>
                  <a:pt x="401216" y="578463"/>
                </a:cubicBezTo>
                <a:close/>
                <a:moveTo>
                  <a:pt x="14010" y="551090"/>
                </a:moveTo>
                <a:cubicBezTo>
                  <a:pt x="281747" y="551090"/>
                  <a:pt x="519909" y="551090"/>
                  <a:pt x="784534" y="551090"/>
                </a:cubicBezTo>
                <a:cubicBezTo>
                  <a:pt x="792317" y="551090"/>
                  <a:pt x="798543" y="557344"/>
                  <a:pt x="798543" y="565161"/>
                </a:cubicBezTo>
                <a:cubicBezTo>
                  <a:pt x="800100" y="596430"/>
                  <a:pt x="796987" y="613628"/>
                  <a:pt x="782977" y="644897"/>
                </a:cubicBezTo>
                <a:cubicBezTo>
                  <a:pt x="781421" y="651151"/>
                  <a:pt x="776751" y="654278"/>
                  <a:pt x="770524" y="654278"/>
                </a:cubicBezTo>
                <a:cubicBezTo>
                  <a:pt x="642882" y="654278"/>
                  <a:pt x="521466" y="654278"/>
                  <a:pt x="400050" y="654278"/>
                </a:cubicBezTo>
                <a:cubicBezTo>
                  <a:pt x="278634" y="654278"/>
                  <a:pt x="157218" y="654278"/>
                  <a:pt x="28019" y="654278"/>
                </a:cubicBezTo>
                <a:cubicBezTo>
                  <a:pt x="23349" y="654278"/>
                  <a:pt x="17123" y="651151"/>
                  <a:pt x="15566" y="644897"/>
                </a:cubicBezTo>
                <a:cubicBezTo>
                  <a:pt x="3113" y="613628"/>
                  <a:pt x="0" y="596430"/>
                  <a:pt x="0" y="565161"/>
                </a:cubicBezTo>
                <a:cubicBezTo>
                  <a:pt x="1557" y="557344"/>
                  <a:pt x="7783" y="551090"/>
                  <a:pt x="14010" y="551090"/>
                </a:cubicBezTo>
                <a:close/>
                <a:moveTo>
                  <a:pt x="557212" y="354240"/>
                </a:moveTo>
                <a:cubicBezTo>
                  <a:pt x="557212" y="354240"/>
                  <a:pt x="557212" y="354240"/>
                  <a:pt x="523874" y="360102"/>
                </a:cubicBezTo>
                <a:cubicBezTo>
                  <a:pt x="523874" y="360102"/>
                  <a:pt x="523874" y="360102"/>
                  <a:pt x="538162" y="373290"/>
                </a:cubicBezTo>
                <a:lnTo>
                  <a:pt x="546099" y="365963"/>
                </a:lnTo>
                <a:cubicBezTo>
                  <a:pt x="546099" y="365963"/>
                  <a:pt x="546099" y="365963"/>
                  <a:pt x="557212" y="354240"/>
                </a:cubicBezTo>
                <a:close/>
                <a:moveTo>
                  <a:pt x="450850" y="319315"/>
                </a:moveTo>
                <a:lnTo>
                  <a:pt x="420687" y="322490"/>
                </a:lnTo>
                <a:lnTo>
                  <a:pt x="433387" y="338365"/>
                </a:lnTo>
                <a:close/>
                <a:moveTo>
                  <a:pt x="472048" y="289113"/>
                </a:moveTo>
                <a:cubicBezTo>
                  <a:pt x="479798" y="287565"/>
                  <a:pt x="487549" y="290662"/>
                  <a:pt x="492200" y="296855"/>
                </a:cubicBezTo>
                <a:cubicBezTo>
                  <a:pt x="495300" y="303048"/>
                  <a:pt x="495300" y="312338"/>
                  <a:pt x="490650" y="318531"/>
                </a:cubicBezTo>
                <a:cubicBezTo>
                  <a:pt x="490650" y="320080"/>
                  <a:pt x="490650" y="320080"/>
                  <a:pt x="489099" y="320080"/>
                </a:cubicBezTo>
                <a:cubicBezTo>
                  <a:pt x="489099" y="320080"/>
                  <a:pt x="489099" y="320080"/>
                  <a:pt x="448795" y="361884"/>
                </a:cubicBezTo>
                <a:cubicBezTo>
                  <a:pt x="448795" y="361884"/>
                  <a:pt x="448795" y="361884"/>
                  <a:pt x="448795" y="363432"/>
                </a:cubicBezTo>
                <a:cubicBezTo>
                  <a:pt x="448795" y="363432"/>
                  <a:pt x="448795" y="363432"/>
                  <a:pt x="444145" y="368077"/>
                </a:cubicBezTo>
                <a:cubicBezTo>
                  <a:pt x="444145" y="368077"/>
                  <a:pt x="444145" y="368077"/>
                  <a:pt x="442595" y="369625"/>
                </a:cubicBezTo>
                <a:cubicBezTo>
                  <a:pt x="442595" y="369625"/>
                  <a:pt x="442595" y="369625"/>
                  <a:pt x="434844" y="375819"/>
                </a:cubicBezTo>
                <a:cubicBezTo>
                  <a:pt x="422443" y="389753"/>
                  <a:pt x="394540" y="408333"/>
                  <a:pt x="368187" y="412978"/>
                </a:cubicBezTo>
                <a:cubicBezTo>
                  <a:pt x="368187" y="412978"/>
                  <a:pt x="368187" y="412978"/>
                  <a:pt x="363537" y="385109"/>
                </a:cubicBezTo>
                <a:cubicBezTo>
                  <a:pt x="385239" y="382012"/>
                  <a:pt x="405391" y="368077"/>
                  <a:pt x="414692" y="358787"/>
                </a:cubicBezTo>
                <a:cubicBezTo>
                  <a:pt x="414692" y="358787"/>
                  <a:pt x="414692" y="358787"/>
                  <a:pt x="383689" y="321628"/>
                </a:cubicBezTo>
                <a:cubicBezTo>
                  <a:pt x="380589" y="318531"/>
                  <a:pt x="380589" y="312338"/>
                  <a:pt x="382139" y="307693"/>
                </a:cubicBezTo>
                <a:cubicBezTo>
                  <a:pt x="383689" y="303048"/>
                  <a:pt x="388339" y="299952"/>
                  <a:pt x="392990" y="299952"/>
                </a:cubicBezTo>
                <a:cubicBezTo>
                  <a:pt x="392990" y="299952"/>
                  <a:pt x="392990" y="299952"/>
                  <a:pt x="472048" y="289113"/>
                </a:cubicBezTo>
                <a:close/>
                <a:moveTo>
                  <a:pt x="595312" y="152628"/>
                </a:moveTo>
                <a:cubicBezTo>
                  <a:pt x="595312" y="152628"/>
                  <a:pt x="595312" y="152628"/>
                  <a:pt x="713368" y="152628"/>
                </a:cubicBezTo>
                <a:cubicBezTo>
                  <a:pt x="727348" y="152628"/>
                  <a:pt x="739775" y="165063"/>
                  <a:pt x="739775" y="180608"/>
                </a:cubicBezTo>
                <a:cubicBezTo>
                  <a:pt x="739775" y="180608"/>
                  <a:pt x="739775" y="180608"/>
                  <a:pt x="739775" y="525691"/>
                </a:cubicBezTo>
                <a:lnTo>
                  <a:pt x="711814" y="525691"/>
                </a:lnTo>
                <a:cubicBezTo>
                  <a:pt x="711814" y="525691"/>
                  <a:pt x="711814" y="525691"/>
                  <a:pt x="711814" y="180608"/>
                </a:cubicBezTo>
                <a:cubicBezTo>
                  <a:pt x="711814" y="180608"/>
                  <a:pt x="711814" y="180608"/>
                  <a:pt x="595312" y="180608"/>
                </a:cubicBezTo>
                <a:cubicBezTo>
                  <a:pt x="595312" y="180608"/>
                  <a:pt x="595312" y="180608"/>
                  <a:pt x="595312" y="152628"/>
                </a:cubicBezTo>
                <a:close/>
                <a:moveTo>
                  <a:pt x="306387" y="152628"/>
                </a:moveTo>
                <a:lnTo>
                  <a:pt x="420687" y="152628"/>
                </a:lnTo>
                <a:lnTo>
                  <a:pt x="420687" y="181203"/>
                </a:lnTo>
                <a:lnTo>
                  <a:pt x="306387" y="181203"/>
                </a:lnTo>
                <a:close/>
                <a:moveTo>
                  <a:pt x="80105" y="152628"/>
                </a:moveTo>
                <a:cubicBezTo>
                  <a:pt x="80105" y="152628"/>
                  <a:pt x="80105" y="152628"/>
                  <a:pt x="150812" y="152628"/>
                </a:cubicBezTo>
                <a:cubicBezTo>
                  <a:pt x="150812" y="152628"/>
                  <a:pt x="150812" y="152628"/>
                  <a:pt x="150812" y="180608"/>
                </a:cubicBezTo>
                <a:cubicBezTo>
                  <a:pt x="150812" y="180608"/>
                  <a:pt x="150812" y="180608"/>
                  <a:pt x="80105" y="180608"/>
                </a:cubicBezTo>
                <a:lnTo>
                  <a:pt x="80105" y="525691"/>
                </a:lnTo>
                <a:cubicBezTo>
                  <a:pt x="80105" y="525691"/>
                  <a:pt x="80105" y="525691"/>
                  <a:pt x="53974" y="525691"/>
                </a:cubicBezTo>
                <a:cubicBezTo>
                  <a:pt x="53974" y="525691"/>
                  <a:pt x="53974" y="525691"/>
                  <a:pt x="53974" y="180608"/>
                </a:cubicBezTo>
                <a:cubicBezTo>
                  <a:pt x="53974" y="165063"/>
                  <a:pt x="64734" y="152628"/>
                  <a:pt x="80105" y="152628"/>
                </a:cubicBezTo>
                <a:close/>
                <a:moveTo>
                  <a:pt x="257175" y="119290"/>
                </a:moveTo>
                <a:lnTo>
                  <a:pt x="239712" y="135165"/>
                </a:lnTo>
                <a:lnTo>
                  <a:pt x="236537" y="138340"/>
                </a:lnTo>
                <a:lnTo>
                  <a:pt x="252412" y="151040"/>
                </a:lnTo>
                <a:close/>
                <a:moveTo>
                  <a:pt x="501202" y="106590"/>
                </a:moveTo>
                <a:cubicBezTo>
                  <a:pt x="491921" y="111224"/>
                  <a:pt x="484187" y="122036"/>
                  <a:pt x="484187" y="134393"/>
                </a:cubicBezTo>
                <a:cubicBezTo>
                  <a:pt x="484187" y="149839"/>
                  <a:pt x="498108" y="163740"/>
                  <a:pt x="513576" y="163740"/>
                </a:cubicBezTo>
                <a:cubicBezTo>
                  <a:pt x="530591" y="163740"/>
                  <a:pt x="544512" y="149839"/>
                  <a:pt x="544512" y="134393"/>
                </a:cubicBezTo>
                <a:cubicBezTo>
                  <a:pt x="544512" y="123581"/>
                  <a:pt x="538325" y="112768"/>
                  <a:pt x="529044" y="108135"/>
                </a:cubicBezTo>
                <a:cubicBezTo>
                  <a:pt x="527497" y="118947"/>
                  <a:pt x="527497" y="128214"/>
                  <a:pt x="527497" y="135937"/>
                </a:cubicBezTo>
                <a:cubicBezTo>
                  <a:pt x="527497" y="143660"/>
                  <a:pt x="522857" y="149839"/>
                  <a:pt x="515123" y="149839"/>
                </a:cubicBezTo>
                <a:cubicBezTo>
                  <a:pt x="515123" y="149839"/>
                  <a:pt x="515123" y="149839"/>
                  <a:pt x="513576" y="149839"/>
                </a:cubicBezTo>
                <a:cubicBezTo>
                  <a:pt x="507389" y="149839"/>
                  <a:pt x="501202" y="143660"/>
                  <a:pt x="501202" y="137482"/>
                </a:cubicBezTo>
                <a:cubicBezTo>
                  <a:pt x="501202" y="135937"/>
                  <a:pt x="499655" y="123581"/>
                  <a:pt x="501202" y="106590"/>
                </a:cubicBezTo>
                <a:close/>
                <a:moveTo>
                  <a:pt x="588484" y="197"/>
                </a:moveTo>
                <a:cubicBezTo>
                  <a:pt x="594711" y="197"/>
                  <a:pt x="600938" y="1754"/>
                  <a:pt x="607164" y="3311"/>
                </a:cubicBezTo>
                <a:cubicBezTo>
                  <a:pt x="628958" y="9539"/>
                  <a:pt x="646081" y="25109"/>
                  <a:pt x="661648" y="37564"/>
                </a:cubicBezTo>
                <a:cubicBezTo>
                  <a:pt x="672545" y="46906"/>
                  <a:pt x="681885" y="54691"/>
                  <a:pt x="692781" y="59362"/>
                </a:cubicBezTo>
                <a:cubicBezTo>
                  <a:pt x="711462" y="70261"/>
                  <a:pt x="734812" y="73375"/>
                  <a:pt x="779955" y="26666"/>
                </a:cubicBezTo>
                <a:cubicBezTo>
                  <a:pt x="784625" y="20438"/>
                  <a:pt x="793965" y="20438"/>
                  <a:pt x="800192" y="25109"/>
                </a:cubicBezTo>
                <a:cubicBezTo>
                  <a:pt x="804862" y="31336"/>
                  <a:pt x="804862" y="39121"/>
                  <a:pt x="800192" y="45349"/>
                </a:cubicBezTo>
                <a:cubicBezTo>
                  <a:pt x="753492" y="92058"/>
                  <a:pt x="716132" y="104514"/>
                  <a:pt x="678771" y="84273"/>
                </a:cubicBezTo>
                <a:cubicBezTo>
                  <a:pt x="666318" y="78046"/>
                  <a:pt x="655421" y="67147"/>
                  <a:pt x="644524" y="57805"/>
                </a:cubicBezTo>
                <a:cubicBezTo>
                  <a:pt x="630514" y="46906"/>
                  <a:pt x="614948" y="34450"/>
                  <a:pt x="599381" y="29779"/>
                </a:cubicBezTo>
                <a:cubicBezTo>
                  <a:pt x="594711" y="28223"/>
                  <a:pt x="591598" y="28223"/>
                  <a:pt x="588484" y="28223"/>
                </a:cubicBezTo>
                <a:cubicBezTo>
                  <a:pt x="572917" y="26666"/>
                  <a:pt x="560464" y="31336"/>
                  <a:pt x="551124" y="40678"/>
                </a:cubicBezTo>
                <a:cubicBezTo>
                  <a:pt x="541784" y="48463"/>
                  <a:pt x="537114" y="64033"/>
                  <a:pt x="534001" y="79603"/>
                </a:cubicBezTo>
                <a:cubicBezTo>
                  <a:pt x="555794" y="87387"/>
                  <a:pt x="571361" y="109185"/>
                  <a:pt x="571361" y="134097"/>
                </a:cubicBezTo>
                <a:cubicBezTo>
                  <a:pt x="571361" y="165236"/>
                  <a:pt x="546454" y="190148"/>
                  <a:pt x="513764" y="190148"/>
                </a:cubicBezTo>
                <a:cubicBezTo>
                  <a:pt x="504424" y="190148"/>
                  <a:pt x="493527" y="187034"/>
                  <a:pt x="484187" y="182363"/>
                </a:cubicBezTo>
                <a:cubicBezTo>
                  <a:pt x="484187" y="182363"/>
                  <a:pt x="484187" y="182363"/>
                  <a:pt x="331633" y="336503"/>
                </a:cubicBezTo>
                <a:cubicBezTo>
                  <a:pt x="328520" y="344288"/>
                  <a:pt x="328520" y="352073"/>
                  <a:pt x="328520" y="359857"/>
                </a:cubicBezTo>
                <a:cubicBezTo>
                  <a:pt x="328520" y="386326"/>
                  <a:pt x="337860" y="409680"/>
                  <a:pt x="356540" y="428364"/>
                </a:cubicBezTo>
                <a:cubicBezTo>
                  <a:pt x="375220" y="447048"/>
                  <a:pt x="398570" y="456390"/>
                  <a:pt x="425033" y="456390"/>
                </a:cubicBezTo>
                <a:cubicBezTo>
                  <a:pt x="451497" y="456390"/>
                  <a:pt x="474847" y="448605"/>
                  <a:pt x="490414" y="431478"/>
                </a:cubicBezTo>
                <a:cubicBezTo>
                  <a:pt x="496640" y="423693"/>
                  <a:pt x="509094" y="409680"/>
                  <a:pt x="521547" y="395668"/>
                </a:cubicBezTo>
                <a:cubicBezTo>
                  <a:pt x="521547" y="395668"/>
                  <a:pt x="521547" y="395668"/>
                  <a:pt x="488857" y="359857"/>
                </a:cubicBezTo>
                <a:cubicBezTo>
                  <a:pt x="484187" y="356743"/>
                  <a:pt x="484187" y="352073"/>
                  <a:pt x="485744" y="347402"/>
                </a:cubicBezTo>
                <a:cubicBezTo>
                  <a:pt x="487300" y="342731"/>
                  <a:pt x="490414" y="338060"/>
                  <a:pt x="495084" y="338060"/>
                </a:cubicBezTo>
                <a:cubicBezTo>
                  <a:pt x="495084" y="338060"/>
                  <a:pt x="495084" y="338060"/>
                  <a:pt x="574474" y="322490"/>
                </a:cubicBezTo>
                <a:cubicBezTo>
                  <a:pt x="582258" y="320933"/>
                  <a:pt x="590041" y="322490"/>
                  <a:pt x="594711" y="328718"/>
                </a:cubicBezTo>
                <a:cubicBezTo>
                  <a:pt x="599381" y="334946"/>
                  <a:pt x="599381" y="342731"/>
                  <a:pt x="594711" y="350516"/>
                </a:cubicBezTo>
                <a:cubicBezTo>
                  <a:pt x="594711" y="350516"/>
                  <a:pt x="594711" y="352073"/>
                  <a:pt x="593154" y="352073"/>
                </a:cubicBezTo>
                <a:cubicBezTo>
                  <a:pt x="593154" y="352073"/>
                  <a:pt x="593154" y="352073"/>
                  <a:pt x="566691" y="383212"/>
                </a:cubicBezTo>
                <a:cubicBezTo>
                  <a:pt x="562021" y="389440"/>
                  <a:pt x="524661" y="434592"/>
                  <a:pt x="509094" y="450162"/>
                </a:cubicBezTo>
                <a:cubicBezTo>
                  <a:pt x="488857" y="471959"/>
                  <a:pt x="459280" y="484415"/>
                  <a:pt x="425033" y="484415"/>
                </a:cubicBezTo>
                <a:cubicBezTo>
                  <a:pt x="392343" y="484415"/>
                  <a:pt x="359653" y="471959"/>
                  <a:pt x="336303" y="447048"/>
                </a:cubicBezTo>
                <a:cubicBezTo>
                  <a:pt x="312953" y="423693"/>
                  <a:pt x="300499" y="392554"/>
                  <a:pt x="300499" y="359857"/>
                </a:cubicBezTo>
                <a:cubicBezTo>
                  <a:pt x="300499" y="355186"/>
                  <a:pt x="300499" y="350516"/>
                  <a:pt x="302056" y="345845"/>
                </a:cubicBezTo>
                <a:cubicBezTo>
                  <a:pt x="297386" y="347402"/>
                  <a:pt x="292716" y="347402"/>
                  <a:pt x="288046" y="347402"/>
                </a:cubicBezTo>
                <a:cubicBezTo>
                  <a:pt x="255356" y="347402"/>
                  <a:pt x="224222" y="334946"/>
                  <a:pt x="200872" y="311591"/>
                </a:cubicBezTo>
                <a:cubicBezTo>
                  <a:pt x="175965" y="288237"/>
                  <a:pt x="163512" y="257097"/>
                  <a:pt x="163512" y="222844"/>
                </a:cubicBezTo>
                <a:cubicBezTo>
                  <a:pt x="163512" y="190148"/>
                  <a:pt x="174409" y="162122"/>
                  <a:pt x="196202" y="138767"/>
                </a:cubicBezTo>
                <a:cubicBezTo>
                  <a:pt x="196202" y="138767"/>
                  <a:pt x="196202" y="138767"/>
                  <a:pt x="205542" y="130983"/>
                </a:cubicBezTo>
                <a:cubicBezTo>
                  <a:pt x="205542" y="129426"/>
                  <a:pt x="205542" y="129426"/>
                  <a:pt x="207099" y="129426"/>
                </a:cubicBezTo>
                <a:cubicBezTo>
                  <a:pt x="207099" y="129426"/>
                  <a:pt x="207099" y="129426"/>
                  <a:pt x="221109" y="115413"/>
                </a:cubicBezTo>
                <a:cubicBezTo>
                  <a:pt x="221109" y="115413"/>
                  <a:pt x="221109" y="115413"/>
                  <a:pt x="236676" y="99843"/>
                </a:cubicBezTo>
                <a:cubicBezTo>
                  <a:pt x="236676" y="99843"/>
                  <a:pt x="236676" y="99843"/>
                  <a:pt x="255356" y="81160"/>
                </a:cubicBezTo>
                <a:cubicBezTo>
                  <a:pt x="255356" y="81160"/>
                  <a:pt x="256912" y="79603"/>
                  <a:pt x="256912" y="79603"/>
                </a:cubicBezTo>
                <a:cubicBezTo>
                  <a:pt x="264696" y="74932"/>
                  <a:pt x="272479" y="74932"/>
                  <a:pt x="278706" y="79603"/>
                </a:cubicBezTo>
                <a:cubicBezTo>
                  <a:pt x="284933" y="84273"/>
                  <a:pt x="288046" y="92058"/>
                  <a:pt x="286489" y="99843"/>
                </a:cubicBezTo>
                <a:cubicBezTo>
                  <a:pt x="286489" y="99843"/>
                  <a:pt x="286489" y="99843"/>
                  <a:pt x="275593" y="179249"/>
                </a:cubicBezTo>
                <a:cubicBezTo>
                  <a:pt x="275593" y="183920"/>
                  <a:pt x="272479" y="188591"/>
                  <a:pt x="267809" y="190148"/>
                </a:cubicBezTo>
                <a:cubicBezTo>
                  <a:pt x="266253" y="190148"/>
                  <a:pt x="264696" y="190148"/>
                  <a:pt x="263139" y="190148"/>
                </a:cubicBezTo>
                <a:cubicBezTo>
                  <a:pt x="260026" y="190148"/>
                  <a:pt x="256912" y="190148"/>
                  <a:pt x="253799" y="187034"/>
                </a:cubicBezTo>
                <a:cubicBezTo>
                  <a:pt x="253799" y="187034"/>
                  <a:pt x="253799" y="187034"/>
                  <a:pt x="217996" y="157451"/>
                </a:cubicBezTo>
                <a:cubicBezTo>
                  <a:pt x="217996" y="157451"/>
                  <a:pt x="217996" y="157451"/>
                  <a:pt x="216439" y="157451"/>
                </a:cubicBezTo>
                <a:cubicBezTo>
                  <a:pt x="199316" y="176135"/>
                  <a:pt x="191532" y="197932"/>
                  <a:pt x="191532" y="222844"/>
                </a:cubicBezTo>
                <a:cubicBezTo>
                  <a:pt x="191532" y="249312"/>
                  <a:pt x="200872" y="272667"/>
                  <a:pt x="219552" y="291351"/>
                </a:cubicBezTo>
                <a:cubicBezTo>
                  <a:pt x="238232" y="310034"/>
                  <a:pt x="261583" y="320933"/>
                  <a:pt x="288046" y="319376"/>
                </a:cubicBezTo>
                <a:cubicBezTo>
                  <a:pt x="295829" y="319376"/>
                  <a:pt x="306726" y="317819"/>
                  <a:pt x="311396" y="317819"/>
                </a:cubicBezTo>
                <a:cubicBezTo>
                  <a:pt x="311396" y="317819"/>
                  <a:pt x="311396" y="317819"/>
                  <a:pt x="465507" y="163679"/>
                </a:cubicBezTo>
                <a:cubicBezTo>
                  <a:pt x="460837" y="154337"/>
                  <a:pt x="457724" y="144995"/>
                  <a:pt x="457724" y="134097"/>
                </a:cubicBezTo>
                <a:cubicBezTo>
                  <a:pt x="457724" y="104514"/>
                  <a:pt x="477960" y="81160"/>
                  <a:pt x="505980" y="76489"/>
                </a:cubicBezTo>
                <a:cubicBezTo>
                  <a:pt x="510650" y="56248"/>
                  <a:pt x="518434" y="34450"/>
                  <a:pt x="530887" y="20438"/>
                </a:cubicBezTo>
                <a:cubicBezTo>
                  <a:pt x="546454" y="6425"/>
                  <a:pt x="566691" y="-1360"/>
                  <a:pt x="588484" y="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36" name="Freeform: Shape 835">
            <a:extLst>
              <a:ext uri="{FF2B5EF4-FFF2-40B4-BE49-F238E27FC236}">
                <a16:creationId xmlns:a16="http://schemas.microsoft.com/office/drawing/2014/main" id="{F2033A1A-DE04-4ED9-B4F5-2D643AC6EF91}"/>
              </a:ext>
            </a:extLst>
          </p:cNvPr>
          <p:cNvSpPr>
            <a:spLocks/>
          </p:cNvSpPr>
          <p:nvPr/>
        </p:nvSpPr>
        <p:spPr bwMode="auto">
          <a:xfrm>
            <a:off x="10493949" y="2031213"/>
            <a:ext cx="608803" cy="528124"/>
          </a:xfrm>
          <a:custGeom>
            <a:avLst/>
            <a:gdLst>
              <a:gd name="connsiteX0" fmla="*/ 774757 w 958909"/>
              <a:gd name="connsiteY0" fmla="*/ 665145 h 831834"/>
              <a:gd name="connsiteX1" fmla="*/ 789045 w 958909"/>
              <a:gd name="connsiteY1" fmla="*/ 679166 h 831834"/>
              <a:gd name="connsiteX2" fmla="*/ 789045 w 958909"/>
              <a:gd name="connsiteY2" fmla="*/ 817813 h 831834"/>
              <a:gd name="connsiteX3" fmla="*/ 774757 w 958909"/>
              <a:gd name="connsiteY3" fmla="*/ 831833 h 831834"/>
              <a:gd name="connsiteX4" fmla="*/ 762057 w 958909"/>
              <a:gd name="connsiteY4" fmla="*/ 817813 h 831834"/>
              <a:gd name="connsiteX5" fmla="*/ 762057 w 958909"/>
              <a:gd name="connsiteY5" fmla="*/ 679166 h 831834"/>
              <a:gd name="connsiteX6" fmla="*/ 774757 w 958909"/>
              <a:gd name="connsiteY6" fmla="*/ 665145 h 831834"/>
              <a:gd name="connsiteX7" fmla="*/ 95521 w 958909"/>
              <a:gd name="connsiteY7" fmla="*/ 419084 h 831834"/>
              <a:gd name="connsiteX8" fmla="*/ 75280 w 958909"/>
              <a:gd name="connsiteY8" fmla="*/ 420647 h 831834"/>
              <a:gd name="connsiteX9" fmla="*/ 27014 w 958909"/>
              <a:gd name="connsiteY9" fmla="*/ 519109 h 831834"/>
              <a:gd name="connsiteX10" fmla="*/ 27014 w 958909"/>
              <a:gd name="connsiteY10" fmla="*/ 523798 h 831834"/>
              <a:gd name="connsiteX11" fmla="*/ 39470 w 958909"/>
              <a:gd name="connsiteY11" fmla="*/ 606631 h 831834"/>
              <a:gd name="connsiteX12" fmla="*/ 98635 w 958909"/>
              <a:gd name="connsiteY12" fmla="*/ 620697 h 831834"/>
              <a:gd name="connsiteX13" fmla="*/ 171812 w 958909"/>
              <a:gd name="connsiteY13" fmla="*/ 580062 h 831834"/>
              <a:gd name="connsiteX14" fmla="*/ 171812 w 958909"/>
              <a:gd name="connsiteY14" fmla="*/ 578499 h 831834"/>
              <a:gd name="connsiteX15" fmla="*/ 187382 w 958909"/>
              <a:gd name="connsiteY15" fmla="*/ 528486 h 831834"/>
              <a:gd name="connsiteX16" fmla="*/ 114204 w 958909"/>
              <a:gd name="connsiteY16" fmla="*/ 420647 h 831834"/>
              <a:gd name="connsiteX17" fmla="*/ 95521 w 958909"/>
              <a:gd name="connsiteY17" fmla="*/ 419084 h 831834"/>
              <a:gd name="connsiteX18" fmla="*/ 571557 w 958909"/>
              <a:gd name="connsiteY18" fmla="*/ 415908 h 831834"/>
              <a:gd name="connsiteX19" fmla="*/ 607041 w 958909"/>
              <a:gd name="connsiteY19" fmla="*/ 515921 h 831834"/>
              <a:gd name="connsiteX20" fmla="*/ 681095 w 958909"/>
              <a:gd name="connsiteY20" fmla="*/ 439349 h 831834"/>
              <a:gd name="connsiteX21" fmla="*/ 659495 w 958909"/>
              <a:gd name="connsiteY21" fmla="*/ 440911 h 831834"/>
              <a:gd name="connsiteX22" fmla="*/ 628641 w 958909"/>
              <a:gd name="connsiteY22" fmla="*/ 437786 h 831834"/>
              <a:gd name="connsiteX23" fmla="*/ 571557 w 958909"/>
              <a:gd name="connsiteY23" fmla="*/ 415908 h 831834"/>
              <a:gd name="connsiteX24" fmla="*/ 315176 w 958909"/>
              <a:gd name="connsiteY24" fmla="*/ 371458 h 831834"/>
              <a:gd name="connsiteX25" fmla="*/ 298507 w 958909"/>
              <a:gd name="connsiteY25" fmla="*/ 388921 h 831834"/>
              <a:gd name="connsiteX26" fmla="*/ 315176 w 958909"/>
              <a:gd name="connsiteY26" fmla="*/ 406384 h 831834"/>
              <a:gd name="connsiteX27" fmla="*/ 331845 w 958909"/>
              <a:gd name="connsiteY27" fmla="*/ 388921 h 831834"/>
              <a:gd name="connsiteX28" fmla="*/ 315176 w 958909"/>
              <a:gd name="connsiteY28" fmla="*/ 371458 h 831834"/>
              <a:gd name="connsiteX29" fmla="*/ 150870 w 958909"/>
              <a:gd name="connsiteY29" fmla="*/ 363520 h 831834"/>
              <a:gd name="connsiteX30" fmla="*/ 246120 w 958909"/>
              <a:gd name="connsiteY30" fmla="*/ 363520 h 831834"/>
              <a:gd name="connsiteX31" fmla="*/ 246120 w 958909"/>
              <a:gd name="connsiteY31" fmla="*/ 390508 h 831834"/>
              <a:gd name="connsiteX32" fmla="*/ 150870 w 958909"/>
              <a:gd name="connsiteY32" fmla="*/ 390508 h 831834"/>
              <a:gd name="connsiteX33" fmla="*/ 315177 w 958909"/>
              <a:gd name="connsiteY33" fmla="*/ 344470 h 831834"/>
              <a:gd name="connsiteX34" fmla="*/ 360666 w 958909"/>
              <a:gd name="connsiteY34" fmla="*/ 389966 h 831834"/>
              <a:gd name="connsiteX35" fmla="*/ 338706 w 958909"/>
              <a:gd name="connsiteY35" fmla="*/ 427618 h 831834"/>
              <a:gd name="connsiteX36" fmla="*/ 381058 w 958909"/>
              <a:gd name="connsiteY36" fmla="*/ 477820 h 831834"/>
              <a:gd name="connsiteX37" fmla="*/ 354392 w 958909"/>
              <a:gd name="connsiteY37" fmla="*/ 477820 h 831834"/>
              <a:gd name="connsiteX38" fmla="*/ 315177 w 958909"/>
              <a:gd name="connsiteY38" fmla="*/ 452719 h 831834"/>
              <a:gd name="connsiteX39" fmla="*/ 275961 w 958909"/>
              <a:gd name="connsiteY39" fmla="*/ 477820 h 831834"/>
              <a:gd name="connsiteX40" fmla="*/ 249295 w 958909"/>
              <a:gd name="connsiteY40" fmla="*/ 477820 h 831834"/>
              <a:gd name="connsiteX41" fmla="*/ 291647 w 958909"/>
              <a:gd name="connsiteY41" fmla="*/ 427618 h 831834"/>
              <a:gd name="connsiteX42" fmla="*/ 269687 w 958909"/>
              <a:gd name="connsiteY42" fmla="*/ 389966 h 831834"/>
              <a:gd name="connsiteX43" fmla="*/ 315177 w 958909"/>
              <a:gd name="connsiteY43" fmla="*/ 344470 h 831834"/>
              <a:gd name="connsiteX44" fmla="*/ 123882 w 958909"/>
              <a:gd name="connsiteY44" fmla="*/ 330183 h 831834"/>
              <a:gd name="connsiteX45" fmla="*/ 123882 w 958909"/>
              <a:gd name="connsiteY45" fmla="*/ 395006 h 831834"/>
              <a:gd name="connsiteX46" fmla="*/ 161111 w 958909"/>
              <a:gd name="connsiteY46" fmla="*/ 416614 h 831834"/>
              <a:gd name="connsiteX47" fmla="*/ 246428 w 958909"/>
              <a:gd name="connsiteY47" fmla="*/ 416614 h 831834"/>
              <a:gd name="connsiteX48" fmla="*/ 246428 w 958909"/>
              <a:gd name="connsiteY48" fmla="*/ 442852 h 831834"/>
              <a:gd name="connsiteX49" fmla="*/ 185931 w 958909"/>
              <a:gd name="connsiteY49" fmla="*/ 442852 h 831834"/>
              <a:gd name="connsiteX50" fmla="*/ 210750 w 958909"/>
              <a:gd name="connsiteY50" fmla="*/ 496871 h 831834"/>
              <a:gd name="connsiteX51" fmla="*/ 395345 w 958909"/>
              <a:gd name="connsiteY51" fmla="*/ 496871 h 831834"/>
              <a:gd name="connsiteX52" fmla="*/ 395345 w 958909"/>
              <a:gd name="connsiteY52" fmla="*/ 330183 h 831834"/>
              <a:gd name="connsiteX53" fmla="*/ 123882 w 958909"/>
              <a:gd name="connsiteY53" fmla="*/ 330183 h 831834"/>
              <a:gd name="connsiteX54" fmla="*/ 658969 w 958909"/>
              <a:gd name="connsiteY54" fmla="*/ 130158 h 831834"/>
              <a:gd name="connsiteX55" fmla="*/ 579693 w 958909"/>
              <a:gd name="connsiteY55" fmla="*/ 155023 h 831834"/>
              <a:gd name="connsiteX56" fmla="*/ 520625 w 958909"/>
              <a:gd name="connsiteY56" fmla="*/ 245160 h 831834"/>
              <a:gd name="connsiteX57" fmla="*/ 543941 w 958909"/>
              <a:gd name="connsiteY57" fmla="*/ 352391 h 831834"/>
              <a:gd name="connsiteX58" fmla="*/ 634097 w 958909"/>
              <a:gd name="connsiteY58" fmla="*/ 411446 h 831834"/>
              <a:gd name="connsiteX59" fmla="*/ 798869 w 958909"/>
              <a:gd name="connsiteY59" fmla="*/ 296445 h 831834"/>
              <a:gd name="connsiteX60" fmla="*/ 685393 w 958909"/>
              <a:gd name="connsiteY60" fmla="*/ 131712 h 831834"/>
              <a:gd name="connsiteX61" fmla="*/ 658969 w 958909"/>
              <a:gd name="connsiteY61" fmla="*/ 130158 h 831834"/>
              <a:gd name="connsiteX62" fmla="*/ 689253 w 958909"/>
              <a:gd name="connsiteY62" fmla="*/ 106157 h 831834"/>
              <a:gd name="connsiteX63" fmla="*/ 825905 w 958909"/>
              <a:gd name="connsiteY63" fmla="*/ 302969 h 831834"/>
              <a:gd name="connsiteX64" fmla="*/ 735841 w 958909"/>
              <a:gd name="connsiteY64" fmla="*/ 420747 h 831834"/>
              <a:gd name="connsiteX65" fmla="*/ 611613 w 958909"/>
              <a:gd name="connsiteY65" fmla="*/ 550922 h 831834"/>
              <a:gd name="connsiteX66" fmla="*/ 600745 w 958909"/>
              <a:gd name="connsiteY66" fmla="*/ 554021 h 831834"/>
              <a:gd name="connsiteX67" fmla="*/ 597637 w 958909"/>
              <a:gd name="connsiteY67" fmla="*/ 554021 h 831834"/>
              <a:gd name="connsiteX68" fmla="*/ 588321 w 958909"/>
              <a:gd name="connsiteY68" fmla="*/ 544723 h 831834"/>
              <a:gd name="connsiteX69" fmla="*/ 530865 w 958909"/>
              <a:gd name="connsiteY69" fmla="*/ 380454 h 831834"/>
              <a:gd name="connsiteX70" fmla="*/ 519997 w 958909"/>
              <a:gd name="connsiteY70" fmla="*/ 368057 h 831834"/>
              <a:gd name="connsiteX71" fmla="*/ 493597 w 958909"/>
              <a:gd name="connsiteY71" fmla="*/ 240981 h 831834"/>
              <a:gd name="connsiteX72" fmla="*/ 563473 w 958909"/>
              <a:gd name="connsiteY72" fmla="*/ 132502 h 831834"/>
              <a:gd name="connsiteX73" fmla="*/ 689253 w 958909"/>
              <a:gd name="connsiteY73" fmla="*/ 106157 h 831834"/>
              <a:gd name="connsiteX74" fmla="*/ 710251 w 958909"/>
              <a:gd name="connsiteY74" fmla="*/ 1410 h 831834"/>
              <a:gd name="connsiteX75" fmla="*/ 845459 w 958909"/>
              <a:gd name="connsiteY75" fmla="*/ 122708 h 831834"/>
              <a:gd name="connsiteX76" fmla="*/ 878095 w 958909"/>
              <a:gd name="connsiteY76" fmla="*/ 324871 h 831834"/>
              <a:gd name="connsiteX77" fmla="*/ 833025 w 958909"/>
              <a:gd name="connsiteY77" fmla="*/ 402626 h 831834"/>
              <a:gd name="connsiteX78" fmla="*/ 825255 w 958909"/>
              <a:gd name="connsiteY78" fmla="*/ 413512 h 831834"/>
              <a:gd name="connsiteX79" fmla="*/ 958909 w 958909"/>
              <a:gd name="connsiteY79" fmla="*/ 656108 h 831834"/>
              <a:gd name="connsiteX80" fmla="*/ 958909 w 958909"/>
              <a:gd name="connsiteY80" fmla="*/ 817838 h 831834"/>
              <a:gd name="connsiteX81" fmla="*/ 944921 w 958909"/>
              <a:gd name="connsiteY81" fmla="*/ 831834 h 831834"/>
              <a:gd name="connsiteX82" fmla="*/ 932489 w 958909"/>
              <a:gd name="connsiteY82" fmla="*/ 817838 h 831834"/>
              <a:gd name="connsiteX83" fmla="*/ 932489 w 958909"/>
              <a:gd name="connsiteY83" fmla="*/ 656108 h 831834"/>
              <a:gd name="connsiteX84" fmla="*/ 800389 w 958909"/>
              <a:gd name="connsiteY84" fmla="*/ 433728 h 831834"/>
              <a:gd name="connsiteX85" fmla="*/ 792619 w 958909"/>
              <a:gd name="connsiteY85" fmla="*/ 424397 h 831834"/>
              <a:gd name="connsiteX86" fmla="*/ 794173 w 958909"/>
              <a:gd name="connsiteY86" fmla="*/ 413512 h 831834"/>
              <a:gd name="connsiteX87" fmla="*/ 811267 w 958909"/>
              <a:gd name="connsiteY87" fmla="*/ 387075 h 831834"/>
              <a:gd name="connsiteX88" fmla="*/ 851675 w 958909"/>
              <a:gd name="connsiteY88" fmla="*/ 315540 h 831834"/>
              <a:gd name="connsiteX89" fmla="*/ 822147 w 958909"/>
              <a:gd name="connsiteY89" fmla="*/ 136703 h 831834"/>
              <a:gd name="connsiteX90" fmla="*/ 705589 w 958909"/>
              <a:gd name="connsiteY90" fmla="*/ 27846 h 831834"/>
              <a:gd name="connsiteX91" fmla="*/ 559503 w 958909"/>
              <a:gd name="connsiteY91" fmla="*/ 85385 h 831834"/>
              <a:gd name="connsiteX92" fmla="*/ 464703 w 958909"/>
              <a:gd name="connsiteY92" fmla="*/ 244005 h 831834"/>
              <a:gd name="connsiteX93" fmla="*/ 492675 w 958909"/>
              <a:gd name="connsiteY93" fmla="*/ 410401 h 831834"/>
              <a:gd name="connsiteX94" fmla="*/ 489567 w 958909"/>
              <a:gd name="connsiteY94" fmla="*/ 422842 h 831834"/>
              <a:gd name="connsiteX95" fmla="*/ 478689 w 958909"/>
              <a:gd name="connsiteY95" fmla="*/ 427508 h 831834"/>
              <a:gd name="connsiteX96" fmla="*/ 422741 w 958909"/>
              <a:gd name="connsiteY96" fmla="*/ 427508 h 831834"/>
              <a:gd name="connsiteX97" fmla="*/ 422741 w 958909"/>
              <a:gd name="connsiteY97" fmla="*/ 511483 h 831834"/>
              <a:gd name="connsiteX98" fmla="*/ 408755 w 958909"/>
              <a:gd name="connsiteY98" fmla="*/ 525479 h 831834"/>
              <a:gd name="connsiteX99" fmla="*/ 214491 w 958909"/>
              <a:gd name="connsiteY99" fmla="*/ 525479 h 831834"/>
              <a:gd name="connsiteX100" fmla="*/ 214491 w 958909"/>
              <a:gd name="connsiteY100" fmla="*/ 528589 h 831834"/>
              <a:gd name="connsiteX101" fmla="*/ 205166 w 958909"/>
              <a:gd name="connsiteY101" fmla="*/ 573687 h 831834"/>
              <a:gd name="connsiteX102" fmla="*/ 424295 w 958909"/>
              <a:gd name="connsiteY102" fmla="*/ 590793 h 831834"/>
              <a:gd name="connsiteX103" fmla="*/ 436729 w 958909"/>
              <a:gd name="connsiteY103" fmla="*/ 604789 h 831834"/>
              <a:gd name="connsiteX104" fmla="*/ 436729 w 958909"/>
              <a:gd name="connsiteY104" fmla="*/ 817838 h 831834"/>
              <a:gd name="connsiteX105" fmla="*/ 422741 w 958909"/>
              <a:gd name="connsiteY105" fmla="*/ 831834 h 831834"/>
              <a:gd name="connsiteX106" fmla="*/ 410309 w 958909"/>
              <a:gd name="connsiteY106" fmla="*/ 817838 h 831834"/>
              <a:gd name="connsiteX107" fmla="*/ 410309 w 958909"/>
              <a:gd name="connsiteY107" fmla="*/ 617230 h 831834"/>
              <a:gd name="connsiteX108" fmla="*/ 191179 w 958909"/>
              <a:gd name="connsiteY108" fmla="*/ 600124 h 831834"/>
              <a:gd name="connsiteX109" fmla="*/ 99487 w 958909"/>
              <a:gd name="connsiteY109" fmla="*/ 646777 h 831834"/>
              <a:gd name="connsiteX110" fmla="*/ 93271 w 958909"/>
              <a:gd name="connsiteY110" fmla="*/ 646777 h 831834"/>
              <a:gd name="connsiteX111" fmla="*/ 20227 w 958909"/>
              <a:gd name="connsiteY111" fmla="*/ 625006 h 831834"/>
              <a:gd name="connsiteX112" fmla="*/ 24 w 958909"/>
              <a:gd name="connsiteY112" fmla="*/ 523924 h 831834"/>
              <a:gd name="connsiteX113" fmla="*/ 24 w 958909"/>
              <a:gd name="connsiteY113" fmla="*/ 520814 h 831834"/>
              <a:gd name="connsiteX114" fmla="*/ 69959 w 958909"/>
              <a:gd name="connsiteY114" fmla="*/ 394850 h 831834"/>
              <a:gd name="connsiteX115" fmla="*/ 96379 w 958909"/>
              <a:gd name="connsiteY115" fmla="*/ 391740 h 831834"/>
              <a:gd name="connsiteX116" fmla="*/ 96379 w 958909"/>
              <a:gd name="connsiteY116" fmla="*/ 317095 h 831834"/>
              <a:gd name="connsiteX117" fmla="*/ 110366 w 958909"/>
              <a:gd name="connsiteY117" fmla="*/ 303099 h 831834"/>
              <a:gd name="connsiteX118" fmla="*/ 408755 w 958909"/>
              <a:gd name="connsiteY118" fmla="*/ 303099 h 831834"/>
              <a:gd name="connsiteX119" fmla="*/ 422741 w 958909"/>
              <a:gd name="connsiteY119" fmla="*/ 317095 h 831834"/>
              <a:gd name="connsiteX120" fmla="*/ 422741 w 958909"/>
              <a:gd name="connsiteY120" fmla="*/ 399516 h 831834"/>
              <a:gd name="connsiteX121" fmla="*/ 461593 w 958909"/>
              <a:gd name="connsiteY121" fmla="*/ 399516 h 831834"/>
              <a:gd name="connsiteX122" fmla="*/ 436729 w 958909"/>
              <a:gd name="connsiteY122" fmla="*/ 242450 h 831834"/>
              <a:gd name="connsiteX123" fmla="*/ 542407 w 958909"/>
              <a:gd name="connsiteY123" fmla="*/ 63614 h 831834"/>
              <a:gd name="connsiteX124" fmla="*/ 710251 w 958909"/>
              <a:gd name="connsiteY124" fmla="*/ 1410 h 83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958909" h="831834">
                <a:moveTo>
                  <a:pt x="774757" y="665145"/>
                </a:moveTo>
                <a:cubicBezTo>
                  <a:pt x="782695" y="665145"/>
                  <a:pt x="789045" y="671376"/>
                  <a:pt x="789045" y="679166"/>
                </a:cubicBezTo>
                <a:cubicBezTo>
                  <a:pt x="789045" y="679166"/>
                  <a:pt x="789045" y="679166"/>
                  <a:pt x="789045" y="817813"/>
                </a:cubicBezTo>
                <a:cubicBezTo>
                  <a:pt x="789045" y="825602"/>
                  <a:pt x="782695" y="831833"/>
                  <a:pt x="774757" y="831833"/>
                </a:cubicBezTo>
                <a:cubicBezTo>
                  <a:pt x="766819" y="831833"/>
                  <a:pt x="762057" y="825602"/>
                  <a:pt x="762057" y="817813"/>
                </a:cubicBezTo>
                <a:cubicBezTo>
                  <a:pt x="762057" y="817813"/>
                  <a:pt x="762057" y="817813"/>
                  <a:pt x="762057" y="679166"/>
                </a:cubicBezTo>
                <a:cubicBezTo>
                  <a:pt x="762057" y="671376"/>
                  <a:pt x="766819" y="665145"/>
                  <a:pt x="774757" y="665145"/>
                </a:cubicBezTo>
                <a:close/>
                <a:moveTo>
                  <a:pt x="95521" y="419084"/>
                </a:moveTo>
                <a:cubicBezTo>
                  <a:pt x="86179" y="419084"/>
                  <a:pt x="78394" y="419084"/>
                  <a:pt x="75280" y="420647"/>
                </a:cubicBezTo>
                <a:cubicBezTo>
                  <a:pt x="30128" y="430024"/>
                  <a:pt x="27014" y="453468"/>
                  <a:pt x="27014" y="519109"/>
                </a:cubicBezTo>
                <a:cubicBezTo>
                  <a:pt x="27014" y="519109"/>
                  <a:pt x="27014" y="519109"/>
                  <a:pt x="27014" y="523798"/>
                </a:cubicBezTo>
                <a:cubicBezTo>
                  <a:pt x="25457" y="558181"/>
                  <a:pt x="25457" y="592565"/>
                  <a:pt x="39470" y="606631"/>
                </a:cubicBezTo>
                <a:cubicBezTo>
                  <a:pt x="44141" y="612883"/>
                  <a:pt x="59710" y="620697"/>
                  <a:pt x="98635" y="620697"/>
                </a:cubicBezTo>
                <a:cubicBezTo>
                  <a:pt x="129774" y="619134"/>
                  <a:pt x="156243" y="603505"/>
                  <a:pt x="171812" y="580062"/>
                </a:cubicBezTo>
                <a:cubicBezTo>
                  <a:pt x="171812" y="578499"/>
                  <a:pt x="171812" y="578499"/>
                  <a:pt x="171812" y="578499"/>
                </a:cubicBezTo>
                <a:cubicBezTo>
                  <a:pt x="181154" y="564433"/>
                  <a:pt x="185825" y="547241"/>
                  <a:pt x="187382" y="528486"/>
                </a:cubicBezTo>
                <a:cubicBezTo>
                  <a:pt x="187382" y="475348"/>
                  <a:pt x="150015" y="431587"/>
                  <a:pt x="114204" y="420647"/>
                </a:cubicBezTo>
                <a:cubicBezTo>
                  <a:pt x="109533" y="419084"/>
                  <a:pt x="101749" y="419084"/>
                  <a:pt x="95521" y="419084"/>
                </a:cubicBezTo>
                <a:close/>
                <a:moveTo>
                  <a:pt x="571557" y="415908"/>
                </a:moveTo>
                <a:cubicBezTo>
                  <a:pt x="571557" y="415908"/>
                  <a:pt x="571557" y="415908"/>
                  <a:pt x="607041" y="515921"/>
                </a:cubicBezTo>
                <a:lnTo>
                  <a:pt x="681095" y="439349"/>
                </a:lnTo>
                <a:cubicBezTo>
                  <a:pt x="673381" y="439349"/>
                  <a:pt x="667209" y="440911"/>
                  <a:pt x="659495" y="440911"/>
                </a:cubicBezTo>
                <a:cubicBezTo>
                  <a:pt x="648697" y="440911"/>
                  <a:pt x="639439" y="439349"/>
                  <a:pt x="628641" y="437786"/>
                </a:cubicBezTo>
                <a:cubicBezTo>
                  <a:pt x="608583" y="433098"/>
                  <a:pt x="588527" y="426847"/>
                  <a:pt x="571557" y="415908"/>
                </a:cubicBezTo>
                <a:close/>
                <a:moveTo>
                  <a:pt x="315176" y="371458"/>
                </a:moveTo>
                <a:cubicBezTo>
                  <a:pt x="305970" y="371458"/>
                  <a:pt x="298507" y="379276"/>
                  <a:pt x="298507" y="388921"/>
                </a:cubicBezTo>
                <a:cubicBezTo>
                  <a:pt x="298507" y="398566"/>
                  <a:pt x="305970" y="406384"/>
                  <a:pt x="315176" y="406384"/>
                </a:cubicBezTo>
                <a:cubicBezTo>
                  <a:pt x="324382" y="406384"/>
                  <a:pt x="331845" y="398566"/>
                  <a:pt x="331845" y="388921"/>
                </a:cubicBezTo>
                <a:cubicBezTo>
                  <a:pt x="331845" y="379276"/>
                  <a:pt x="324382" y="371458"/>
                  <a:pt x="315176" y="371458"/>
                </a:cubicBezTo>
                <a:close/>
                <a:moveTo>
                  <a:pt x="150870" y="363520"/>
                </a:moveTo>
                <a:lnTo>
                  <a:pt x="246120" y="363520"/>
                </a:lnTo>
                <a:lnTo>
                  <a:pt x="246120" y="390508"/>
                </a:lnTo>
                <a:lnTo>
                  <a:pt x="150870" y="390508"/>
                </a:lnTo>
                <a:close/>
                <a:moveTo>
                  <a:pt x="315177" y="344470"/>
                </a:moveTo>
                <a:cubicBezTo>
                  <a:pt x="340274" y="344470"/>
                  <a:pt x="360666" y="364865"/>
                  <a:pt x="360666" y="389966"/>
                </a:cubicBezTo>
                <a:cubicBezTo>
                  <a:pt x="360666" y="405654"/>
                  <a:pt x="351254" y="419774"/>
                  <a:pt x="338706" y="427618"/>
                </a:cubicBezTo>
                <a:cubicBezTo>
                  <a:pt x="365372" y="435462"/>
                  <a:pt x="381058" y="452719"/>
                  <a:pt x="381058" y="477820"/>
                </a:cubicBezTo>
                <a:cubicBezTo>
                  <a:pt x="381058" y="477820"/>
                  <a:pt x="381058" y="477820"/>
                  <a:pt x="354392" y="477820"/>
                </a:cubicBezTo>
                <a:cubicBezTo>
                  <a:pt x="354392" y="460563"/>
                  <a:pt x="334000" y="452719"/>
                  <a:pt x="315177" y="452719"/>
                </a:cubicBezTo>
                <a:cubicBezTo>
                  <a:pt x="296353" y="452719"/>
                  <a:pt x="275961" y="460563"/>
                  <a:pt x="275961" y="477820"/>
                </a:cubicBezTo>
                <a:cubicBezTo>
                  <a:pt x="275961" y="477820"/>
                  <a:pt x="275961" y="477820"/>
                  <a:pt x="249295" y="477820"/>
                </a:cubicBezTo>
                <a:cubicBezTo>
                  <a:pt x="249295" y="452719"/>
                  <a:pt x="264981" y="435462"/>
                  <a:pt x="291647" y="427618"/>
                </a:cubicBezTo>
                <a:cubicBezTo>
                  <a:pt x="279099" y="419774"/>
                  <a:pt x="269687" y="405654"/>
                  <a:pt x="269687" y="389966"/>
                </a:cubicBezTo>
                <a:cubicBezTo>
                  <a:pt x="269687" y="364865"/>
                  <a:pt x="290079" y="344470"/>
                  <a:pt x="315177" y="344470"/>
                </a:cubicBezTo>
                <a:close/>
                <a:moveTo>
                  <a:pt x="123882" y="330183"/>
                </a:moveTo>
                <a:cubicBezTo>
                  <a:pt x="123882" y="330183"/>
                  <a:pt x="123882" y="330183"/>
                  <a:pt x="123882" y="395006"/>
                </a:cubicBezTo>
                <a:cubicBezTo>
                  <a:pt x="136292" y="399636"/>
                  <a:pt x="148701" y="405810"/>
                  <a:pt x="161111" y="416614"/>
                </a:cubicBezTo>
                <a:cubicBezTo>
                  <a:pt x="161111" y="416614"/>
                  <a:pt x="161111" y="416614"/>
                  <a:pt x="246428" y="416614"/>
                </a:cubicBezTo>
                <a:cubicBezTo>
                  <a:pt x="246428" y="416614"/>
                  <a:pt x="246428" y="416614"/>
                  <a:pt x="246428" y="442852"/>
                </a:cubicBezTo>
                <a:cubicBezTo>
                  <a:pt x="246428" y="442852"/>
                  <a:pt x="246428" y="442852"/>
                  <a:pt x="185931" y="442852"/>
                </a:cubicBezTo>
                <a:cubicBezTo>
                  <a:pt x="198340" y="458286"/>
                  <a:pt x="206097" y="476807"/>
                  <a:pt x="210750" y="496871"/>
                </a:cubicBezTo>
                <a:cubicBezTo>
                  <a:pt x="210750" y="496871"/>
                  <a:pt x="210750" y="496871"/>
                  <a:pt x="395345" y="496871"/>
                </a:cubicBezTo>
                <a:lnTo>
                  <a:pt x="395345" y="330183"/>
                </a:lnTo>
                <a:cubicBezTo>
                  <a:pt x="395345" y="330183"/>
                  <a:pt x="395345" y="330183"/>
                  <a:pt x="123882" y="330183"/>
                </a:cubicBezTo>
                <a:close/>
                <a:moveTo>
                  <a:pt x="658969" y="130158"/>
                </a:moveTo>
                <a:cubicBezTo>
                  <a:pt x="630989" y="130158"/>
                  <a:pt x="603009" y="137928"/>
                  <a:pt x="579693" y="155023"/>
                </a:cubicBezTo>
                <a:cubicBezTo>
                  <a:pt x="548605" y="176780"/>
                  <a:pt x="526845" y="207862"/>
                  <a:pt x="520625" y="245160"/>
                </a:cubicBezTo>
                <a:cubicBezTo>
                  <a:pt x="514409" y="282458"/>
                  <a:pt x="522181" y="321310"/>
                  <a:pt x="543941" y="352391"/>
                </a:cubicBezTo>
                <a:cubicBezTo>
                  <a:pt x="564149" y="383473"/>
                  <a:pt x="596793" y="403676"/>
                  <a:pt x="634097" y="411446"/>
                </a:cubicBezTo>
                <a:cubicBezTo>
                  <a:pt x="711821" y="425433"/>
                  <a:pt x="784877" y="374148"/>
                  <a:pt x="798869" y="296445"/>
                </a:cubicBezTo>
                <a:cubicBezTo>
                  <a:pt x="812857" y="220295"/>
                  <a:pt x="763117" y="145699"/>
                  <a:pt x="685393" y="131712"/>
                </a:cubicBezTo>
                <a:cubicBezTo>
                  <a:pt x="677621" y="130158"/>
                  <a:pt x="668297" y="130158"/>
                  <a:pt x="658969" y="130158"/>
                </a:cubicBezTo>
                <a:close/>
                <a:moveTo>
                  <a:pt x="689253" y="106157"/>
                </a:moveTo>
                <a:cubicBezTo>
                  <a:pt x="780873" y="123203"/>
                  <a:pt x="841433" y="211536"/>
                  <a:pt x="825905" y="302969"/>
                </a:cubicBezTo>
                <a:cubicBezTo>
                  <a:pt x="815033" y="355659"/>
                  <a:pt x="780873" y="399051"/>
                  <a:pt x="735841" y="420747"/>
                </a:cubicBezTo>
                <a:cubicBezTo>
                  <a:pt x="735841" y="420747"/>
                  <a:pt x="735841" y="420747"/>
                  <a:pt x="611613" y="550922"/>
                </a:cubicBezTo>
                <a:cubicBezTo>
                  <a:pt x="608509" y="552471"/>
                  <a:pt x="605401" y="554021"/>
                  <a:pt x="600745" y="554021"/>
                </a:cubicBezTo>
                <a:cubicBezTo>
                  <a:pt x="600745" y="554021"/>
                  <a:pt x="599189" y="554021"/>
                  <a:pt x="597637" y="554021"/>
                </a:cubicBezTo>
                <a:cubicBezTo>
                  <a:pt x="594533" y="552471"/>
                  <a:pt x="589873" y="549372"/>
                  <a:pt x="588321" y="544723"/>
                </a:cubicBezTo>
                <a:cubicBezTo>
                  <a:pt x="588321" y="544723"/>
                  <a:pt x="588321" y="544723"/>
                  <a:pt x="530865" y="380454"/>
                </a:cubicBezTo>
                <a:cubicBezTo>
                  <a:pt x="526205" y="375805"/>
                  <a:pt x="523101" y="371156"/>
                  <a:pt x="519997" y="368057"/>
                </a:cubicBezTo>
                <a:cubicBezTo>
                  <a:pt x="495149" y="330864"/>
                  <a:pt x="485833" y="285922"/>
                  <a:pt x="493597" y="240981"/>
                </a:cubicBezTo>
                <a:cubicBezTo>
                  <a:pt x="501361" y="197589"/>
                  <a:pt x="526205" y="158847"/>
                  <a:pt x="563473" y="132502"/>
                </a:cubicBezTo>
                <a:cubicBezTo>
                  <a:pt x="600745" y="107706"/>
                  <a:pt x="645777" y="98408"/>
                  <a:pt x="689253" y="106157"/>
                </a:cubicBezTo>
                <a:close/>
                <a:moveTo>
                  <a:pt x="710251" y="1410"/>
                </a:moveTo>
                <a:cubicBezTo>
                  <a:pt x="752211" y="9185"/>
                  <a:pt x="808159" y="58948"/>
                  <a:pt x="845459" y="122708"/>
                </a:cubicBezTo>
                <a:cubicBezTo>
                  <a:pt x="870323" y="164695"/>
                  <a:pt x="906069" y="244005"/>
                  <a:pt x="878095" y="324871"/>
                </a:cubicBezTo>
                <a:cubicBezTo>
                  <a:pt x="870323" y="349752"/>
                  <a:pt x="857891" y="366859"/>
                  <a:pt x="833025" y="402626"/>
                </a:cubicBezTo>
                <a:cubicBezTo>
                  <a:pt x="831471" y="405736"/>
                  <a:pt x="828363" y="410401"/>
                  <a:pt x="825255" y="413512"/>
                </a:cubicBezTo>
                <a:cubicBezTo>
                  <a:pt x="912285" y="453944"/>
                  <a:pt x="955799" y="531699"/>
                  <a:pt x="958909" y="656108"/>
                </a:cubicBezTo>
                <a:cubicBezTo>
                  <a:pt x="958909" y="656108"/>
                  <a:pt x="958909" y="656108"/>
                  <a:pt x="958909" y="817838"/>
                </a:cubicBezTo>
                <a:cubicBezTo>
                  <a:pt x="958909" y="825614"/>
                  <a:pt x="952691" y="831834"/>
                  <a:pt x="944921" y="831834"/>
                </a:cubicBezTo>
                <a:cubicBezTo>
                  <a:pt x="937151" y="831834"/>
                  <a:pt x="932489" y="825614"/>
                  <a:pt x="932489" y="817838"/>
                </a:cubicBezTo>
                <a:cubicBezTo>
                  <a:pt x="932489" y="817838"/>
                  <a:pt x="932489" y="817838"/>
                  <a:pt x="932489" y="656108"/>
                </a:cubicBezTo>
                <a:cubicBezTo>
                  <a:pt x="929381" y="536365"/>
                  <a:pt x="887419" y="466385"/>
                  <a:pt x="800389" y="433728"/>
                </a:cubicBezTo>
                <a:cubicBezTo>
                  <a:pt x="797281" y="432173"/>
                  <a:pt x="794173" y="429063"/>
                  <a:pt x="792619" y="424397"/>
                </a:cubicBezTo>
                <a:cubicBezTo>
                  <a:pt x="791065" y="421287"/>
                  <a:pt x="791065" y="416622"/>
                  <a:pt x="794173" y="413512"/>
                </a:cubicBezTo>
                <a:cubicBezTo>
                  <a:pt x="800389" y="404181"/>
                  <a:pt x="806605" y="394850"/>
                  <a:pt x="811267" y="387075"/>
                </a:cubicBezTo>
                <a:cubicBezTo>
                  <a:pt x="834579" y="352863"/>
                  <a:pt x="845459" y="337312"/>
                  <a:pt x="851675" y="315540"/>
                </a:cubicBezTo>
                <a:cubicBezTo>
                  <a:pt x="876541" y="245561"/>
                  <a:pt x="843905" y="174026"/>
                  <a:pt x="822147" y="136703"/>
                </a:cubicBezTo>
                <a:cubicBezTo>
                  <a:pt x="789511" y="80720"/>
                  <a:pt x="739779" y="34067"/>
                  <a:pt x="705589" y="27846"/>
                </a:cubicBezTo>
                <a:cubicBezTo>
                  <a:pt x="671399" y="21626"/>
                  <a:pt x="609233" y="44952"/>
                  <a:pt x="559503" y="85385"/>
                </a:cubicBezTo>
                <a:cubicBezTo>
                  <a:pt x="502001" y="130483"/>
                  <a:pt x="467811" y="189577"/>
                  <a:pt x="464703" y="244005"/>
                </a:cubicBezTo>
                <a:cubicBezTo>
                  <a:pt x="463147" y="285993"/>
                  <a:pt x="474027" y="337312"/>
                  <a:pt x="492675" y="410401"/>
                </a:cubicBezTo>
                <a:cubicBezTo>
                  <a:pt x="494231" y="415067"/>
                  <a:pt x="492675" y="418177"/>
                  <a:pt x="489567" y="422842"/>
                </a:cubicBezTo>
                <a:cubicBezTo>
                  <a:pt x="488013" y="425952"/>
                  <a:pt x="483351" y="427508"/>
                  <a:pt x="478689" y="427508"/>
                </a:cubicBezTo>
                <a:cubicBezTo>
                  <a:pt x="478689" y="427508"/>
                  <a:pt x="478689" y="427508"/>
                  <a:pt x="422741" y="427508"/>
                </a:cubicBezTo>
                <a:cubicBezTo>
                  <a:pt x="422741" y="427508"/>
                  <a:pt x="422741" y="427508"/>
                  <a:pt x="422741" y="511483"/>
                </a:cubicBezTo>
                <a:cubicBezTo>
                  <a:pt x="422741" y="519259"/>
                  <a:pt x="416525" y="525479"/>
                  <a:pt x="408755" y="525479"/>
                </a:cubicBezTo>
                <a:cubicBezTo>
                  <a:pt x="408755" y="525479"/>
                  <a:pt x="408755" y="525479"/>
                  <a:pt x="214491" y="525479"/>
                </a:cubicBezTo>
                <a:cubicBezTo>
                  <a:pt x="214491" y="525479"/>
                  <a:pt x="214491" y="527034"/>
                  <a:pt x="214491" y="528589"/>
                </a:cubicBezTo>
                <a:cubicBezTo>
                  <a:pt x="214491" y="544140"/>
                  <a:pt x="211383" y="559691"/>
                  <a:pt x="205166" y="573687"/>
                </a:cubicBezTo>
                <a:cubicBezTo>
                  <a:pt x="205166" y="573687"/>
                  <a:pt x="205166" y="573687"/>
                  <a:pt x="424295" y="590793"/>
                </a:cubicBezTo>
                <a:cubicBezTo>
                  <a:pt x="432065" y="590793"/>
                  <a:pt x="436729" y="597014"/>
                  <a:pt x="436729" y="604789"/>
                </a:cubicBezTo>
                <a:cubicBezTo>
                  <a:pt x="436729" y="604789"/>
                  <a:pt x="436729" y="604789"/>
                  <a:pt x="436729" y="817838"/>
                </a:cubicBezTo>
                <a:cubicBezTo>
                  <a:pt x="436729" y="825614"/>
                  <a:pt x="430511" y="831834"/>
                  <a:pt x="422741" y="831834"/>
                </a:cubicBezTo>
                <a:cubicBezTo>
                  <a:pt x="416525" y="831834"/>
                  <a:pt x="410309" y="825614"/>
                  <a:pt x="410309" y="817838"/>
                </a:cubicBezTo>
                <a:cubicBezTo>
                  <a:pt x="410309" y="817838"/>
                  <a:pt x="410309" y="817838"/>
                  <a:pt x="410309" y="617230"/>
                </a:cubicBezTo>
                <a:cubicBezTo>
                  <a:pt x="410309" y="617230"/>
                  <a:pt x="410309" y="617230"/>
                  <a:pt x="191179" y="600124"/>
                </a:cubicBezTo>
                <a:cubicBezTo>
                  <a:pt x="170976" y="628116"/>
                  <a:pt x="138340" y="646777"/>
                  <a:pt x="99487" y="646777"/>
                </a:cubicBezTo>
                <a:cubicBezTo>
                  <a:pt x="97933" y="646777"/>
                  <a:pt x="94825" y="646777"/>
                  <a:pt x="93271" y="646777"/>
                </a:cubicBezTo>
                <a:cubicBezTo>
                  <a:pt x="59080" y="646777"/>
                  <a:pt x="34214" y="640557"/>
                  <a:pt x="20227" y="625006"/>
                </a:cubicBezTo>
                <a:cubicBezTo>
                  <a:pt x="-1530" y="603234"/>
                  <a:pt x="24" y="564357"/>
                  <a:pt x="24" y="523924"/>
                </a:cubicBezTo>
                <a:cubicBezTo>
                  <a:pt x="24" y="523924"/>
                  <a:pt x="24" y="523924"/>
                  <a:pt x="24" y="520814"/>
                </a:cubicBezTo>
                <a:cubicBezTo>
                  <a:pt x="1578" y="458610"/>
                  <a:pt x="1578" y="408846"/>
                  <a:pt x="69959" y="394850"/>
                </a:cubicBezTo>
                <a:cubicBezTo>
                  <a:pt x="73067" y="393295"/>
                  <a:pt x="83946" y="391740"/>
                  <a:pt x="96379" y="391740"/>
                </a:cubicBezTo>
                <a:cubicBezTo>
                  <a:pt x="96379" y="391740"/>
                  <a:pt x="96379" y="391740"/>
                  <a:pt x="96379" y="317095"/>
                </a:cubicBezTo>
                <a:cubicBezTo>
                  <a:pt x="96379" y="309320"/>
                  <a:pt x="102595" y="303099"/>
                  <a:pt x="110366" y="303099"/>
                </a:cubicBezTo>
                <a:cubicBezTo>
                  <a:pt x="110366" y="303099"/>
                  <a:pt x="110366" y="303099"/>
                  <a:pt x="408755" y="303099"/>
                </a:cubicBezTo>
                <a:cubicBezTo>
                  <a:pt x="416525" y="303099"/>
                  <a:pt x="422741" y="309320"/>
                  <a:pt x="422741" y="317095"/>
                </a:cubicBezTo>
                <a:cubicBezTo>
                  <a:pt x="422741" y="317095"/>
                  <a:pt x="422741" y="317095"/>
                  <a:pt x="422741" y="399516"/>
                </a:cubicBezTo>
                <a:cubicBezTo>
                  <a:pt x="422741" y="399516"/>
                  <a:pt x="422741" y="399516"/>
                  <a:pt x="461593" y="399516"/>
                </a:cubicBezTo>
                <a:cubicBezTo>
                  <a:pt x="444499" y="334201"/>
                  <a:pt x="435173" y="285993"/>
                  <a:pt x="436729" y="242450"/>
                </a:cubicBezTo>
                <a:cubicBezTo>
                  <a:pt x="439837" y="180246"/>
                  <a:pt x="478689" y="114932"/>
                  <a:pt x="542407" y="63614"/>
                </a:cubicBezTo>
                <a:cubicBezTo>
                  <a:pt x="599909" y="18516"/>
                  <a:pt x="666735" y="-6366"/>
                  <a:pt x="710251" y="14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37" name="Freeform: Shape 836">
            <a:extLst>
              <a:ext uri="{FF2B5EF4-FFF2-40B4-BE49-F238E27FC236}">
                <a16:creationId xmlns:a16="http://schemas.microsoft.com/office/drawing/2014/main" id="{E24CBFF0-6F45-420E-BDD1-14B263E452B1}"/>
              </a:ext>
            </a:extLst>
          </p:cNvPr>
          <p:cNvSpPr>
            <a:spLocks/>
          </p:cNvSpPr>
          <p:nvPr/>
        </p:nvSpPr>
        <p:spPr bwMode="auto">
          <a:xfrm>
            <a:off x="10527228" y="4330545"/>
            <a:ext cx="542244" cy="540229"/>
          </a:xfrm>
          <a:custGeom>
            <a:avLst/>
            <a:gdLst>
              <a:gd name="connsiteX0" fmla="*/ 422274 w 854074"/>
              <a:gd name="connsiteY0" fmla="*/ 608012 h 850900"/>
              <a:gd name="connsiteX1" fmla="*/ 422274 w 854074"/>
              <a:gd name="connsiteY1" fmla="*/ 681037 h 850900"/>
              <a:gd name="connsiteX2" fmla="*/ 479424 w 854074"/>
              <a:gd name="connsiteY2" fmla="*/ 681037 h 850900"/>
              <a:gd name="connsiteX3" fmla="*/ 479424 w 854074"/>
              <a:gd name="connsiteY3" fmla="*/ 608012 h 850900"/>
              <a:gd name="connsiteX4" fmla="*/ 336548 w 854074"/>
              <a:gd name="connsiteY4" fmla="*/ 608012 h 850900"/>
              <a:gd name="connsiteX5" fmla="*/ 336548 w 854074"/>
              <a:gd name="connsiteY5" fmla="*/ 681037 h 850900"/>
              <a:gd name="connsiteX6" fmla="*/ 393700 w 854074"/>
              <a:gd name="connsiteY6" fmla="*/ 681037 h 850900"/>
              <a:gd name="connsiteX7" fmla="*/ 393700 w 854074"/>
              <a:gd name="connsiteY7" fmla="*/ 608012 h 850900"/>
              <a:gd name="connsiteX8" fmla="*/ 684212 w 854074"/>
              <a:gd name="connsiteY8" fmla="*/ 598487 h 850900"/>
              <a:gd name="connsiteX9" fmla="*/ 617536 w 854074"/>
              <a:gd name="connsiteY9" fmla="*/ 606279 h 850900"/>
              <a:gd name="connsiteX10" fmla="*/ 617536 w 854074"/>
              <a:gd name="connsiteY10" fmla="*/ 660822 h 850900"/>
              <a:gd name="connsiteX11" fmla="*/ 684212 w 854074"/>
              <a:gd name="connsiteY11" fmla="*/ 768350 h 850900"/>
              <a:gd name="connsiteX12" fmla="*/ 684212 w 854074"/>
              <a:gd name="connsiteY12" fmla="*/ 598487 h 850900"/>
              <a:gd name="connsiteX13" fmla="*/ 698664 w 854074"/>
              <a:gd name="connsiteY13" fmla="*/ 571500 h 850900"/>
              <a:gd name="connsiteX14" fmla="*/ 711200 w 854074"/>
              <a:gd name="connsiteY14" fmla="*/ 583943 h 850900"/>
              <a:gd name="connsiteX15" fmla="*/ 711200 w 854074"/>
              <a:gd name="connsiteY15" fmla="*/ 789246 h 850900"/>
              <a:gd name="connsiteX16" fmla="*/ 706498 w 854074"/>
              <a:gd name="connsiteY16" fmla="*/ 800133 h 850900"/>
              <a:gd name="connsiteX17" fmla="*/ 698664 w 854074"/>
              <a:gd name="connsiteY17" fmla="*/ 801688 h 850900"/>
              <a:gd name="connsiteX18" fmla="*/ 692396 w 854074"/>
              <a:gd name="connsiteY18" fmla="*/ 801688 h 850900"/>
              <a:gd name="connsiteX19" fmla="*/ 590548 w 854074"/>
              <a:gd name="connsiteY19" fmla="*/ 660154 h 850900"/>
              <a:gd name="connsiteX20" fmla="*/ 590548 w 854074"/>
              <a:gd name="connsiteY20" fmla="*/ 593275 h 850900"/>
              <a:gd name="connsiteX21" fmla="*/ 599950 w 854074"/>
              <a:gd name="connsiteY21" fmla="*/ 580832 h 850900"/>
              <a:gd name="connsiteX22" fmla="*/ 698664 w 854074"/>
              <a:gd name="connsiteY22" fmla="*/ 571500 h 850900"/>
              <a:gd name="connsiteX23" fmla="*/ 115886 w 854074"/>
              <a:gd name="connsiteY23" fmla="*/ 571500 h 850900"/>
              <a:gd name="connsiteX24" fmla="*/ 115886 w 854074"/>
              <a:gd name="connsiteY24" fmla="*/ 604838 h 850900"/>
              <a:gd name="connsiteX25" fmla="*/ 150812 w 854074"/>
              <a:gd name="connsiteY25" fmla="*/ 604838 h 850900"/>
              <a:gd name="connsiteX26" fmla="*/ 150812 w 854074"/>
              <a:gd name="connsiteY26" fmla="*/ 571500 h 850900"/>
              <a:gd name="connsiteX27" fmla="*/ 696990 w 854074"/>
              <a:gd name="connsiteY27" fmla="*/ 552450 h 850900"/>
              <a:gd name="connsiteX28" fmla="*/ 574674 w 854074"/>
              <a:gd name="connsiteY28" fmla="*/ 569610 h 850900"/>
              <a:gd name="connsiteX29" fmla="*/ 574674 w 854074"/>
              <a:gd name="connsiteY29" fmla="*/ 660088 h 850900"/>
              <a:gd name="connsiteX30" fmla="*/ 700086 w 854074"/>
              <a:gd name="connsiteY30" fmla="*/ 822325 h 850900"/>
              <a:gd name="connsiteX31" fmla="*/ 825500 w 854074"/>
              <a:gd name="connsiteY31" fmla="*/ 660088 h 850900"/>
              <a:gd name="connsiteX32" fmla="*/ 825500 w 854074"/>
              <a:gd name="connsiteY32" fmla="*/ 569610 h 850900"/>
              <a:gd name="connsiteX33" fmla="*/ 696990 w 854074"/>
              <a:gd name="connsiteY33" fmla="*/ 552450 h 850900"/>
              <a:gd name="connsiteX34" fmla="*/ 101380 w 854074"/>
              <a:gd name="connsiteY34" fmla="*/ 544512 h 850900"/>
              <a:gd name="connsiteX35" fmla="*/ 165346 w 854074"/>
              <a:gd name="connsiteY35" fmla="*/ 544512 h 850900"/>
              <a:gd name="connsiteX36" fmla="*/ 179388 w 854074"/>
              <a:gd name="connsiteY36" fmla="*/ 558298 h 850900"/>
              <a:gd name="connsiteX37" fmla="*/ 179388 w 854074"/>
              <a:gd name="connsiteY37" fmla="*/ 618039 h 850900"/>
              <a:gd name="connsiteX38" fmla="*/ 165346 w 854074"/>
              <a:gd name="connsiteY38" fmla="*/ 631825 h 850900"/>
              <a:gd name="connsiteX39" fmla="*/ 101380 w 854074"/>
              <a:gd name="connsiteY39" fmla="*/ 631825 h 850900"/>
              <a:gd name="connsiteX40" fmla="*/ 88900 w 854074"/>
              <a:gd name="connsiteY40" fmla="*/ 618039 h 850900"/>
              <a:gd name="connsiteX41" fmla="*/ 88900 w 854074"/>
              <a:gd name="connsiteY41" fmla="*/ 558298 h 850900"/>
              <a:gd name="connsiteX42" fmla="*/ 101380 w 854074"/>
              <a:gd name="connsiteY42" fmla="*/ 544512 h 850900"/>
              <a:gd name="connsiteX43" fmla="*/ 454024 w 854074"/>
              <a:gd name="connsiteY43" fmla="*/ 473075 h 850900"/>
              <a:gd name="connsiteX44" fmla="*/ 454024 w 854074"/>
              <a:gd name="connsiteY44" fmla="*/ 517525 h 850900"/>
              <a:gd name="connsiteX45" fmla="*/ 500062 w 854074"/>
              <a:gd name="connsiteY45" fmla="*/ 517525 h 850900"/>
              <a:gd name="connsiteX46" fmla="*/ 500062 w 854074"/>
              <a:gd name="connsiteY46" fmla="*/ 473075 h 850900"/>
              <a:gd name="connsiteX47" fmla="*/ 317500 w 854074"/>
              <a:gd name="connsiteY47" fmla="*/ 473075 h 850900"/>
              <a:gd name="connsiteX48" fmla="*/ 317500 w 854074"/>
              <a:gd name="connsiteY48" fmla="*/ 517525 h 850900"/>
              <a:gd name="connsiteX49" fmla="*/ 363536 w 854074"/>
              <a:gd name="connsiteY49" fmla="*/ 517525 h 850900"/>
              <a:gd name="connsiteX50" fmla="*/ 363536 w 854074"/>
              <a:gd name="connsiteY50" fmla="*/ 473075 h 850900"/>
              <a:gd name="connsiteX51" fmla="*/ 663574 w 854074"/>
              <a:gd name="connsiteY51" fmla="*/ 447675 h 850900"/>
              <a:gd name="connsiteX52" fmla="*/ 663574 w 854074"/>
              <a:gd name="connsiteY52" fmla="*/ 479425 h 850900"/>
              <a:gd name="connsiteX53" fmla="*/ 700088 w 854074"/>
              <a:gd name="connsiteY53" fmla="*/ 479425 h 850900"/>
              <a:gd name="connsiteX54" fmla="*/ 700088 w 854074"/>
              <a:gd name="connsiteY54" fmla="*/ 447675 h 850900"/>
              <a:gd name="connsiteX55" fmla="*/ 115886 w 854074"/>
              <a:gd name="connsiteY55" fmla="*/ 447675 h 850900"/>
              <a:gd name="connsiteX56" fmla="*/ 115886 w 854074"/>
              <a:gd name="connsiteY56" fmla="*/ 479425 h 850900"/>
              <a:gd name="connsiteX57" fmla="*/ 150812 w 854074"/>
              <a:gd name="connsiteY57" fmla="*/ 479425 h 850900"/>
              <a:gd name="connsiteX58" fmla="*/ 150812 w 854074"/>
              <a:gd name="connsiteY58" fmla="*/ 447675 h 850900"/>
              <a:gd name="connsiteX59" fmla="*/ 440878 w 854074"/>
              <a:gd name="connsiteY59" fmla="*/ 446087 h 850900"/>
              <a:gd name="connsiteX60" fmla="*/ 511620 w 854074"/>
              <a:gd name="connsiteY60" fmla="*/ 446087 h 850900"/>
              <a:gd name="connsiteX61" fmla="*/ 525460 w 854074"/>
              <a:gd name="connsiteY61" fmla="*/ 458585 h 850900"/>
              <a:gd name="connsiteX62" fmla="*/ 525460 w 854074"/>
              <a:gd name="connsiteY62" fmla="*/ 532014 h 850900"/>
              <a:gd name="connsiteX63" fmla="*/ 511620 w 854074"/>
              <a:gd name="connsiteY63" fmla="*/ 544512 h 850900"/>
              <a:gd name="connsiteX64" fmla="*/ 440878 w 854074"/>
              <a:gd name="connsiteY64" fmla="*/ 544512 h 850900"/>
              <a:gd name="connsiteX65" fmla="*/ 427036 w 854074"/>
              <a:gd name="connsiteY65" fmla="*/ 532014 h 850900"/>
              <a:gd name="connsiteX66" fmla="*/ 427036 w 854074"/>
              <a:gd name="connsiteY66" fmla="*/ 458585 h 850900"/>
              <a:gd name="connsiteX67" fmla="*/ 440878 w 854074"/>
              <a:gd name="connsiteY67" fmla="*/ 446087 h 850900"/>
              <a:gd name="connsiteX68" fmla="*/ 304352 w 854074"/>
              <a:gd name="connsiteY68" fmla="*/ 446087 h 850900"/>
              <a:gd name="connsiteX69" fmla="*/ 376632 w 854074"/>
              <a:gd name="connsiteY69" fmla="*/ 446087 h 850900"/>
              <a:gd name="connsiteX70" fmla="*/ 388936 w 854074"/>
              <a:gd name="connsiteY70" fmla="*/ 458585 h 850900"/>
              <a:gd name="connsiteX71" fmla="*/ 388936 w 854074"/>
              <a:gd name="connsiteY71" fmla="*/ 532014 h 850900"/>
              <a:gd name="connsiteX72" fmla="*/ 376632 w 854074"/>
              <a:gd name="connsiteY72" fmla="*/ 544512 h 850900"/>
              <a:gd name="connsiteX73" fmla="*/ 304352 w 854074"/>
              <a:gd name="connsiteY73" fmla="*/ 544512 h 850900"/>
              <a:gd name="connsiteX74" fmla="*/ 290512 w 854074"/>
              <a:gd name="connsiteY74" fmla="*/ 532014 h 850900"/>
              <a:gd name="connsiteX75" fmla="*/ 290512 w 854074"/>
              <a:gd name="connsiteY75" fmla="*/ 458585 h 850900"/>
              <a:gd name="connsiteX76" fmla="*/ 304352 w 854074"/>
              <a:gd name="connsiteY76" fmla="*/ 446087 h 850900"/>
              <a:gd name="connsiteX77" fmla="*/ 650656 w 854074"/>
              <a:gd name="connsiteY77" fmla="*/ 419100 h 850900"/>
              <a:gd name="connsiteX78" fmla="*/ 714620 w 854074"/>
              <a:gd name="connsiteY78" fmla="*/ 419100 h 850900"/>
              <a:gd name="connsiteX79" fmla="*/ 728662 w 854074"/>
              <a:gd name="connsiteY79" fmla="*/ 433137 h 850900"/>
              <a:gd name="connsiteX80" fmla="*/ 728662 w 854074"/>
              <a:gd name="connsiteY80" fmla="*/ 493963 h 850900"/>
              <a:gd name="connsiteX81" fmla="*/ 714620 w 854074"/>
              <a:gd name="connsiteY81" fmla="*/ 508000 h 850900"/>
              <a:gd name="connsiteX82" fmla="*/ 650656 w 854074"/>
              <a:gd name="connsiteY82" fmla="*/ 508000 h 850900"/>
              <a:gd name="connsiteX83" fmla="*/ 638174 w 854074"/>
              <a:gd name="connsiteY83" fmla="*/ 493963 h 850900"/>
              <a:gd name="connsiteX84" fmla="*/ 638174 w 854074"/>
              <a:gd name="connsiteY84" fmla="*/ 433137 h 850900"/>
              <a:gd name="connsiteX85" fmla="*/ 650656 w 854074"/>
              <a:gd name="connsiteY85" fmla="*/ 419100 h 850900"/>
              <a:gd name="connsiteX86" fmla="*/ 101380 w 854074"/>
              <a:gd name="connsiteY86" fmla="*/ 419100 h 850900"/>
              <a:gd name="connsiteX87" fmla="*/ 165346 w 854074"/>
              <a:gd name="connsiteY87" fmla="*/ 419100 h 850900"/>
              <a:gd name="connsiteX88" fmla="*/ 179388 w 854074"/>
              <a:gd name="connsiteY88" fmla="*/ 433137 h 850900"/>
              <a:gd name="connsiteX89" fmla="*/ 179388 w 854074"/>
              <a:gd name="connsiteY89" fmla="*/ 493963 h 850900"/>
              <a:gd name="connsiteX90" fmla="*/ 165346 w 854074"/>
              <a:gd name="connsiteY90" fmla="*/ 508000 h 850900"/>
              <a:gd name="connsiteX91" fmla="*/ 101380 w 854074"/>
              <a:gd name="connsiteY91" fmla="*/ 508000 h 850900"/>
              <a:gd name="connsiteX92" fmla="*/ 88900 w 854074"/>
              <a:gd name="connsiteY92" fmla="*/ 493963 h 850900"/>
              <a:gd name="connsiteX93" fmla="*/ 88900 w 854074"/>
              <a:gd name="connsiteY93" fmla="*/ 433137 h 850900"/>
              <a:gd name="connsiteX94" fmla="*/ 101380 w 854074"/>
              <a:gd name="connsiteY94" fmla="*/ 419100 h 850900"/>
              <a:gd name="connsiteX95" fmla="*/ 454024 w 854074"/>
              <a:gd name="connsiteY95" fmla="*/ 346075 h 850900"/>
              <a:gd name="connsiteX96" fmla="*/ 454024 w 854074"/>
              <a:gd name="connsiteY96" fmla="*/ 390525 h 850900"/>
              <a:gd name="connsiteX97" fmla="*/ 500062 w 854074"/>
              <a:gd name="connsiteY97" fmla="*/ 390525 h 850900"/>
              <a:gd name="connsiteX98" fmla="*/ 500062 w 854074"/>
              <a:gd name="connsiteY98" fmla="*/ 346075 h 850900"/>
              <a:gd name="connsiteX99" fmla="*/ 317500 w 854074"/>
              <a:gd name="connsiteY99" fmla="*/ 346075 h 850900"/>
              <a:gd name="connsiteX100" fmla="*/ 317500 w 854074"/>
              <a:gd name="connsiteY100" fmla="*/ 390525 h 850900"/>
              <a:gd name="connsiteX101" fmla="*/ 363536 w 854074"/>
              <a:gd name="connsiteY101" fmla="*/ 390525 h 850900"/>
              <a:gd name="connsiteX102" fmla="*/ 363536 w 854074"/>
              <a:gd name="connsiteY102" fmla="*/ 346075 h 850900"/>
              <a:gd name="connsiteX103" fmla="*/ 663574 w 854074"/>
              <a:gd name="connsiteY103" fmla="*/ 323850 h 850900"/>
              <a:gd name="connsiteX104" fmla="*/ 663574 w 854074"/>
              <a:gd name="connsiteY104" fmla="*/ 357188 h 850900"/>
              <a:gd name="connsiteX105" fmla="*/ 700088 w 854074"/>
              <a:gd name="connsiteY105" fmla="*/ 357188 h 850900"/>
              <a:gd name="connsiteX106" fmla="*/ 700088 w 854074"/>
              <a:gd name="connsiteY106" fmla="*/ 323850 h 850900"/>
              <a:gd name="connsiteX107" fmla="*/ 115886 w 854074"/>
              <a:gd name="connsiteY107" fmla="*/ 323850 h 850900"/>
              <a:gd name="connsiteX108" fmla="*/ 115886 w 854074"/>
              <a:gd name="connsiteY108" fmla="*/ 357188 h 850900"/>
              <a:gd name="connsiteX109" fmla="*/ 150812 w 854074"/>
              <a:gd name="connsiteY109" fmla="*/ 357188 h 850900"/>
              <a:gd name="connsiteX110" fmla="*/ 150812 w 854074"/>
              <a:gd name="connsiteY110" fmla="*/ 323850 h 850900"/>
              <a:gd name="connsiteX111" fmla="*/ 440878 w 854074"/>
              <a:gd name="connsiteY111" fmla="*/ 319087 h 850900"/>
              <a:gd name="connsiteX112" fmla="*/ 511620 w 854074"/>
              <a:gd name="connsiteY112" fmla="*/ 319087 h 850900"/>
              <a:gd name="connsiteX113" fmla="*/ 525460 w 854074"/>
              <a:gd name="connsiteY113" fmla="*/ 332928 h 850900"/>
              <a:gd name="connsiteX114" fmla="*/ 525460 w 854074"/>
              <a:gd name="connsiteY114" fmla="*/ 403671 h 850900"/>
              <a:gd name="connsiteX115" fmla="*/ 511620 w 854074"/>
              <a:gd name="connsiteY115" fmla="*/ 417512 h 850900"/>
              <a:gd name="connsiteX116" fmla="*/ 440878 w 854074"/>
              <a:gd name="connsiteY116" fmla="*/ 417512 h 850900"/>
              <a:gd name="connsiteX117" fmla="*/ 427036 w 854074"/>
              <a:gd name="connsiteY117" fmla="*/ 403671 h 850900"/>
              <a:gd name="connsiteX118" fmla="*/ 427036 w 854074"/>
              <a:gd name="connsiteY118" fmla="*/ 332928 h 850900"/>
              <a:gd name="connsiteX119" fmla="*/ 440878 w 854074"/>
              <a:gd name="connsiteY119" fmla="*/ 319087 h 850900"/>
              <a:gd name="connsiteX120" fmla="*/ 304352 w 854074"/>
              <a:gd name="connsiteY120" fmla="*/ 319087 h 850900"/>
              <a:gd name="connsiteX121" fmla="*/ 376632 w 854074"/>
              <a:gd name="connsiteY121" fmla="*/ 319087 h 850900"/>
              <a:gd name="connsiteX122" fmla="*/ 388936 w 854074"/>
              <a:gd name="connsiteY122" fmla="*/ 332928 h 850900"/>
              <a:gd name="connsiteX123" fmla="*/ 388936 w 854074"/>
              <a:gd name="connsiteY123" fmla="*/ 403671 h 850900"/>
              <a:gd name="connsiteX124" fmla="*/ 376632 w 854074"/>
              <a:gd name="connsiteY124" fmla="*/ 417512 h 850900"/>
              <a:gd name="connsiteX125" fmla="*/ 304352 w 854074"/>
              <a:gd name="connsiteY125" fmla="*/ 417512 h 850900"/>
              <a:gd name="connsiteX126" fmla="*/ 290512 w 854074"/>
              <a:gd name="connsiteY126" fmla="*/ 403671 h 850900"/>
              <a:gd name="connsiteX127" fmla="*/ 290512 w 854074"/>
              <a:gd name="connsiteY127" fmla="*/ 332928 h 850900"/>
              <a:gd name="connsiteX128" fmla="*/ 304352 w 854074"/>
              <a:gd name="connsiteY128" fmla="*/ 319087 h 850900"/>
              <a:gd name="connsiteX129" fmla="*/ 650656 w 854074"/>
              <a:gd name="connsiteY129" fmla="*/ 296862 h 850900"/>
              <a:gd name="connsiteX130" fmla="*/ 714620 w 854074"/>
              <a:gd name="connsiteY130" fmla="*/ 296862 h 850900"/>
              <a:gd name="connsiteX131" fmla="*/ 728662 w 854074"/>
              <a:gd name="connsiteY131" fmla="*/ 310895 h 850900"/>
              <a:gd name="connsiteX132" fmla="*/ 728662 w 854074"/>
              <a:gd name="connsiteY132" fmla="*/ 371702 h 850900"/>
              <a:gd name="connsiteX133" fmla="*/ 714620 w 854074"/>
              <a:gd name="connsiteY133" fmla="*/ 384175 h 850900"/>
              <a:gd name="connsiteX134" fmla="*/ 650656 w 854074"/>
              <a:gd name="connsiteY134" fmla="*/ 384175 h 850900"/>
              <a:gd name="connsiteX135" fmla="*/ 638174 w 854074"/>
              <a:gd name="connsiteY135" fmla="*/ 371702 h 850900"/>
              <a:gd name="connsiteX136" fmla="*/ 638174 w 854074"/>
              <a:gd name="connsiteY136" fmla="*/ 310895 h 850900"/>
              <a:gd name="connsiteX137" fmla="*/ 650656 w 854074"/>
              <a:gd name="connsiteY137" fmla="*/ 296862 h 850900"/>
              <a:gd name="connsiteX138" fmla="*/ 101380 w 854074"/>
              <a:gd name="connsiteY138" fmla="*/ 296862 h 850900"/>
              <a:gd name="connsiteX139" fmla="*/ 165346 w 854074"/>
              <a:gd name="connsiteY139" fmla="*/ 296862 h 850900"/>
              <a:gd name="connsiteX140" fmla="*/ 179388 w 854074"/>
              <a:gd name="connsiteY140" fmla="*/ 310895 h 850900"/>
              <a:gd name="connsiteX141" fmla="*/ 179388 w 854074"/>
              <a:gd name="connsiteY141" fmla="*/ 371702 h 850900"/>
              <a:gd name="connsiteX142" fmla="*/ 165346 w 854074"/>
              <a:gd name="connsiteY142" fmla="*/ 384175 h 850900"/>
              <a:gd name="connsiteX143" fmla="*/ 101380 w 854074"/>
              <a:gd name="connsiteY143" fmla="*/ 384175 h 850900"/>
              <a:gd name="connsiteX144" fmla="*/ 88900 w 854074"/>
              <a:gd name="connsiteY144" fmla="*/ 371702 h 850900"/>
              <a:gd name="connsiteX145" fmla="*/ 88900 w 854074"/>
              <a:gd name="connsiteY145" fmla="*/ 310895 h 850900"/>
              <a:gd name="connsiteX146" fmla="*/ 101380 w 854074"/>
              <a:gd name="connsiteY146" fmla="*/ 296862 h 850900"/>
              <a:gd name="connsiteX147" fmla="*/ 454024 w 854074"/>
              <a:gd name="connsiteY147" fmla="*/ 219075 h 850900"/>
              <a:gd name="connsiteX148" fmla="*/ 454024 w 854074"/>
              <a:gd name="connsiteY148" fmla="*/ 263525 h 850900"/>
              <a:gd name="connsiteX149" fmla="*/ 500062 w 854074"/>
              <a:gd name="connsiteY149" fmla="*/ 263525 h 850900"/>
              <a:gd name="connsiteX150" fmla="*/ 500062 w 854074"/>
              <a:gd name="connsiteY150" fmla="*/ 219075 h 850900"/>
              <a:gd name="connsiteX151" fmla="*/ 317500 w 854074"/>
              <a:gd name="connsiteY151" fmla="*/ 219075 h 850900"/>
              <a:gd name="connsiteX152" fmla="*/ 317500 w 854074"/>
              <a:gd name="connsiteY152" fmla="*/ 263525 h 850900"/>
              <a:gd name="connsiteX153" fmla="*/ 363536 w 854074"/>
              <a:gd name="connsiteY153" fmla="*/ 263525 h 850900"/>
              <a:gd name="connsiteX154" fmla="*/ 363536 w 854074"/>
              <a:gd name="connsiteY154" fmla="*/ 219075 h 850900"/>
              <a:gd name="connsiteX155" fmla="*/ 663574 w 854074"/>
              <a:gd name="connsiteY155" fmla="*/ 200025 h 850900"/>
              <a:gd name="connsiteX156" fmla="*/ 663574 w 854074"/>
              <a:gd name="connsiteY156" fmla="*/ 234950 h 850900"/>
              <a:gd name="connsiteX157" fmla="*/ 700088 w 854074"/>
              <a:gd name="connsiteY157" fmla="*/ 234950 h 850900"/>
              <a:gd name="connsiteX158" fmla="*/ 700088 w 854074"/>
              <a:gd name="connsiteY158" fmla="*/ 200025 h 850900"/>
              <a:gd name="connsiteX159" fmla="*/ 115886 w 854074"/>
              <a:gd name="connsiteY159" fmla="*/ 200025 h 850900"/>
              <a:gd name="connsiteX160" fmla="*/ 115886 w 854074"/>
              <a:gd name="connsiteY160" fmla="*/ 234950 h 850900"/>
              <a:gd name="connsiteX161" fmla="*/ 150812 w 854074"/>
              <a:gd name="connsiteY161" fmla="*/ 234950 h 850900"/>
              <a:gd name="connsiteX162" fmla="*/ 150812 w 854074"/>
              <a:gd name="connsiteY162" fmla="*/ 200025 h 850900"/>
              <a:gd name="connsiteX163" fmla="*/ 440878 w 854074"/>
              <a:gd name="connsiteY163" fmla="*/ 190500 h 850900"/>
              <a:gd name="connsiteX164" fmla="*/ 511620 w 854074"/>
              <a:gd name="connsiteY164" fmla="*/ 190500 h 850900"/>
              <a:gd name="connsiteX165" fmla="*/ 525460 w 854074"/>
              <a:gd name="connsiteY165" fmla="*/ 204564 h 850900"/>
              <a:gd name="connsiteX166" fmla="*/ 525460 w 854074"/>
              <a:gd name="connsiteY166" fmla="*/ 278011 h 850900"/>
              <a:gd name="connsiteX167" fmla="*/ 511620 w 854074"/>
              <a:gd name="connsiteY167" fmla="*/ 290513 h 850900"/>
              <a:gd name="connsiteX168" fmla="*/ 440878 w 854074"/>
              <a:gd name="connsiteY168" fmla="*/ 290513 h 850900"/>
              <a:gd name="connsiteX169" fmla="*/ 427036 w 854074"/>
              <a:gd name="connsiteY169" fmla="*/ 278011 h 850900"/>
              <a:gd name="connsiteX170" fmla="*/ 427036 w 854074"/>
              <a:gd name="connsiteY170" fmla="*/ 204564 h 850900"/>
              <a:gd name="connsiteX171" fmla="*/ 440878 w 854074"/>
              <a:gd name="connsiteY171" fmla="*/ 190500 h 850900"/>
              <a:gd name="connsiteX172" fmla="*/ 304352 w 854074"/>
              <a:gd name="connsiteY172" fmla="*/ 190500 h 850900"/>
              <a:gd name="connsiteX173" fmla="*/ 376632 w 854074"/>
              <a:gd name="connsiteY173" fmla="*/ 190500 h 850900"/>
              <a:gd name="connsiteX174" fmla="*/ 388936 w 854074"/>
              <a:gd name="connsiteY174" fmla="*/ 204564 h 850900"/>
              <a:gd name="connsiteX175" fmla="*/ 388936 w 854074"/>
              <a:gd name="connsiteY175" fmla="*/ 278011 h 850900"/>
              <a:gd name="connsiteX176" fmla="*/ 376632 w 854074"/>
              <a:gd name="connsiteY176" fmla="*/ 290513 h 850900"/>
              <a:gd name="connsiteX177" fmla="*/ 304352 w 854074"/>
              <a:gd name="connsiteY177" fmla="*/ 290513 h 850900"/>
              <a:gd name="connsiteX178" fmla="*/ 290512 w 854074"/>
              <a:gd name="connsiteY178" fmla="*/ 278011 h 850900"/>
              <a:gd name="connsiteX179" fmla="*/ 290512 w 854074"/>
              <a:gd name="connsiteY179" fmla="*/ 204564 h 850900"/>
              <a:gd name="connsiteX180" fmla="*/ 304352 w 854074"/>
              <a:gd name="connsiteY180" fmla="*/ 190500 h 850900"/>
              <a:gd name="connsiteX181" fmla="*/ 650656 w 854074"/>
              <a:gd name="connsiteY181" fmla="*/ 174625 h 850900"/>
              <a:gd name="connsiteX182" fmla="*/ 714620 w 854074"/>
              <a:gd name="connsiteY182" fmla="*/ 174625 h 850900"/>
              <a:gd name="connsiteX183" fmla="*/ 728662 w 854074"/>
              <a:gd name="connsiteY183" fmla="*/ 186871 h 850900"/>
              <a:gd name="connsiteX184" fmla="*/ 728662 w 854074"/>
              <a:gd name="connsiteY184" fmla="*/ 248104 h 850900"/>
              <a:gd name="connsiteX185" fmla="*/ 714620 w 854074"/>
              <a:gd name="connsiteY185" fmla="*/ 260350 h 850900"/>
              <a:gd name="connsiteX186" fmla="*/ 650656 w 854074"/>
              <a:gd name="connsiteY186" fmla="*/ 260350 h 850900"/>
              <a:gd name="connsiteX187" fmla="*/ 638174 w 854074"/>
              <a:gd name="connsiteY187" fmla="*/ 248104 h 850900"/>
              <a:gd name="connsiteX188" fmla="*/ 638174 w 854074"/>
              <a:gd name="connsiteY188" fmla="*/ 186871 h 850900"/>
              <a:gd name="connsiteX189" fmla="*/ 650656 w 854074"/>
              <a:gd name="connsiteY189" fmla="*/ 174625 h 850900"/>
              <a:gd name="connsiteX190" fmla="*/ 101380 w 854074"/>
              <a:gd name="connsiteY190" fmla="*/ 174625 h 850900"/>
              <a:gd name="connsiteX191" fmla="*/ 165346 w 854074"/>
              <a:gd name="connsiteY191" fmla="*/ 174625 h 850900"/>
              <a:gd name="connsiteX192" fmla="*/ 179388 w 854074"/>
              <a:gd name="connsiteY192" fmla="*/ 186871 h 850900"/>
              <a:gd name="connsiteX193" fmla="*/ 179388 w 854074"/>
              <a:gd name="connsiteY193" fmla="*/ 248104 h 850900"/>
              <a:gd name="connsiteX194" fmla="*/ 165346 w 854074"/>
              <a:gd name="connsiteY194" fmla="*/ 260350 h 850900"/>
              <a:gd name="connsiteX195" fmla="*/ 101380 w 854074"/>
              <a:gd name="connsiteY195" fmla="*/ 260350 h 850900"/>
              <a:gd name="connsiteX196" fmla="*/ 88900 w 854074"/>
              <a:gd name="connsiteY196" fmla="*/ 248104 h 850900"/>
              <a:gd name="connsiteX197" fmla="*/ 88900 w 854074"/>
              <a:gd name="connsiteY197" fmla="*/ 186871 h 850900"/>
              <a:gd name="connsiteX198" fmla="*/ 101380 w 854074"/>
              <a:gd name="connsiteY198" fmla="*/ 174625 h 850900"/>
              <a:gd name="connsiteX199" fmla="*/ 601660 w 854074"/>
              <a:gd name="connsiteY199" fmla="*/ 127000 h 850900"/>
              <a:gd name="connsiteX200" fmla="*/ 601660 w 854074"/>
              <a:gd name="connsiteY200" fmla="*/ 534988 h 850900"/>
              <a:gd name="connsiteX201" fmla="*/ 696706 w 854074"/>
              <a:gd name="connsiteY201" fmla="*/ 525645 h 850900"/>
              <a:gd name="connsiteX202" fmla="*/ 769936 w 854074"/>
              <a:gd name="connsiteY202" fmla="*/ 530316 h 850900"/>
              <a:gd name="connsiteX203" fmla="*/ 769936 w 854074"/>
              <a:gd name="connsiteY203" fmla="*/ 127000 h 850900"/>
              <a:gd name="connsiteX204" fmla="*/ 47624 w 854074"/>
              <a:gd name="connsiteY204" fmla="*/ 127000 h 850900"/>
              <a:gd name="connsiteX205" fmla="*/ 47624 w 854074"/>
              <a:gd name="connsiteY205" fmla="*/ 681038 h 850900"/>
              <a:gd name="connsiteX206" fmla="*/ 214312 w 854074"/>
              <a:gd name="connsiteY206" fmla="*/ 681038 h 850900"/>
              <a:gd name="connsiteX207" fmla="*/ 214312 w 854074"/>
              <a:gd name="connsiteY207" fmla="*/ 127000 h 850900"/>
              <a:gd name="connsiteX208" fmla="*/ 454024 w 854074"/>
              <a:gd name="connsiteY208" fmla="*/ 93662 h 850900"/>
              <a:gd name="connsiteX209" fmla="*/ 454024 w 854074"/>
              <a:gd name="connsiteY209" fmla="*/ 136525 h 850900"/>
              <a:gd name="connsiteX210" fmla="*/ 500062 w 854074"/>
              <a:gd name="connsiteY210" fmla="*/ 136525 h 850900"/>
              <a:gd name="connsiteX211" fmla="*/ 500062 w 854074"/>
              <a:gd name="connsiteY211" fmla="*/ 93662 h 850900"/>
              <a:gd name="connsiteX212" fmla="*/ 317500 w 854074"/>
              <a:gd name="connsiteY212" fmla="*/ 93662 h 850900"/>
              <a:gd name="connsiteX213" fmla="*/ 317500 w 854074"/>
              <a:gd name="connsiteY213" fmla="*/ 136525 h 850900"/>
              <a:gd name="connsiteX214" fmla="*/ 363536 w 854074"/>
              <a:gd name="connsiteY214" fmla="*/ 136525 h 850900"/>
              <a:gd name="connsiteX215" fmla="*/ 363536 w 854074"/>
              <a:gd name="connsiteY215" fmla="*/ 93662 h 850900"/>
              <a:gd name="connsiteX216" fmla="*/ 440878 w 854074"/>
              <a:gd name="connsiteY216" fmla="*/ 65087 h 850900"/>
              <a:gd name="connsiteX217" fmla="*/ 511620 w 854074"/>
              <a:gd name="connsiteY217" fmla="*/ 65087 h 850900"/>
              <a:gd name="connsiteX218" fmla="*/ 525460 w 854074"/>
              <a:gd name="connsiteY218" fmla="*/ 79151 h 850900"/>
              <a:gd name="connsiteX219" fmla="*/ 525460 w 854074"/>
              <a:gd name="connsiteY219" fmla="*/ 151036 h 850900"/>
              <a:gd name="connsiteX220" fmla="*/ 511620 w 854074"/>
              <a:gd name="connsiteY220" fmla="*/ 165100 h 850900"/>
              <a:gd name="connsiteX221" fmla="*/ 440878 w 854074"/>
              <a:gd name="connsiteY221" fmla="*/ 165100 h 850900"/>
              <a:gd name="connsiteX222" fmla="*/ 427036 w 854074"/>
              <a:gd name="connsiteY222" fmla="*/ 151036 h 850900"/>
              <a:gd name="connsiteX223" fmla="*/ 427036 w 854074"/>
              <a:gd name="connsiteY223" fmla="*/ 79151 h 850900"/>
              <a:gd name="connsiteX224" fmla="*/ 440878 w 854074"/>
              <a:gd name="connsiteY224" fmla="*/ 65087 h 850900"/>
              <a:gd name="connsiteX225" fmla="*/ 304352 w 854074"/>
              <a:gd name="connsiteY225" fmla="*/ 65087 h 850900"/>
              <a:gd name="connsiteX226" fmla="*/ 376632 w 854074"/>
              <a:gd name="connsiteY226" fmla="*/ 65087 h 850900"/>
              <a:gd name="connsiteX227" fmla="*/ 388936 w 854074"/>
              <a:gd name="connsiteY227" fmla="*/ 79151 h 850900"/>
              <a:gd name="connsiteX228" fmla="*/ 388936 w 854074"/>
              <a:gd name="connsiteY228" fmla="*/ 151036 h 850900"/>
              <a:gd name="connsiteX229" fmla="*/ 376632 w 854074"/>
              <a:gd name="connsiteY229" fmla="*/ 165100 h 850900"/>
              <a:gd name="connsiteX230" fmla="*/ 304352 w 854074"/>
              <a:gd name="connsiteY230" fmla="*/ 165100 h 850900"/>
              <a:gd name="connsiteX231" fmla="*/ 290512 w 854074"/>
              <a:gd name="connsiteY231" fmla="*/ 151036 h 850900"/>
              <a:gd name="connsiteX232" fmla="*/ 290512 w 854074"/>
              <a:gd name="connsiteY232" fmla="*/ 79151 h 850900"/>
              <a:gd name="connsiteX233" fmla="*/ 304352 w 854074"/>
              <a:gd name="connsiteY233" fmla="*/ 65087 h 850900"/>
              <a:gd name="connsiteX234" fmla="*/ 241300 w 854074"/>
              <a:gd name="connsiteY234" fmla="*/ 26987 h 850900"/>
              <a:gd name="connsiteX235" fmla="*/ 241300 w 854074"/>
              <a:gd name="connsiteY235" fmla="*/ 681037 h 850900"/>
              <a:gd name="connsiteX236" fmla="*/ 309850 w 854074"/>
              <a:gd name="connsiteY236" fmla="*/ 681037 h 850900"/>
              <a:gd name="connsiteX237" fmla="*/ 309850 w 854074"/>
              <a:gd name="connsiteY237" fmla="*/ 595591 h 850900"/>
              <a:gd name="connsiteX238" fmla="*/ 322314 w 854074"/>
              <a:gd name="connsiteY238" fmla="*/ 581609 h 850900"/>
              <a:gd name="connsiteX239" fmla="*/ 493690 w 854074"/>
              <a:gd name="connsiteY239" fmla="*/ 581609 h 850900"/>
              <a:gd name="connsiteX240" fmla="*/ 507712 w 854074"/>
              <a:gd name="connsiteY240" fmla="*/ 595591 h 850900"/>
              <a:gd name="connsiteX241" fmla="*/ 507712 w 854074"/>
              <a:gd name="connsiteY241" fmla="*/ 681037 h 850900"/>
              <a:gd name="connsiteX242" fmla="*/ 548218 w 854074"/>
              <a:gd name="connsiteY242" fmla="*/ 681037 h 850900"/>
              <a:gd name="connsiteX243" fmla="*/ 546660 w 854074"/>
              <a:gd name="connsiteY243" fmla="*/ 660841 h 850900"/>
              <a:gd name="connsiteX244" fmla="*/ 546660 w 854074"/>
              <a:gd name="connsiteY244" fmla="*/ 561413 h 850900"/>
              <a:gd name="connsiteX245" fmla="*/ 556008 w 854074"/>
              <a:gd name="connsiteY245" fmla="*/ 548984 h 850900"/>
              <a:gd name="connsiteX246" fmla="*/ 576262 w 854074"/>
              <a:gd name="connsiteY246" fmla="*/ 541216 h 850900"/>
              <a:gd name="connsiteX247" fmla="*/ 576262 w 854074"/>
              <a:gd name="connsiteY247" fmla="*/ 26987 h 850900"/>
              <a:gd name="connsiteX248" fmla="*/ 241300 w 854074"/>
              <a:gd name="connsiteY248" fmla="*/ 26987 h 850900"/>
              <a:gd name="connsiteX249" fmla="*/ 240692 w 854074"/>
              <a:gd name="connsiteY249" fmla="*/ 0 h 850900"/>
              <a:gd name="connsiteX250" fmla="*/ 576112 w 854074"/>
              <a:gd name="connsiteY250" fmla="*/ 0 h 850900"/>
              <a:gd name="connsiteX251" fmla="*/ 602510 w 854074"/>
              <a:gd name="connsiteY251" fmla="*/ 24844 h 850900"/>
              <a:gd name="connsiteX252" fmla="*/ 602510 w 854074"/>
              <a:gd name="connsiteY252" fmla="*/ 100928 h 850900"/>
              <a:gd name="connsiteX253" fmla="*/ 771772 w 854074"/>
              <a:gd name="connsiteY253" fmla="*/ 100928 h 850900"/>
              <a:gd name="connsiteX254" fmla="*/ 790406 w 854074"/>
              <a:gd name="connsiteY254" fmla="*/ 107139 h 850900"/>
              <a:gd name="connsiteX255" fmla="*/ 798170 w 854074"/>
              <a:gd name="connsiteY255" fmla="*/ 125772 h 850900"/>
              <a:gd name="connsiteX256" fmla="*/ 796618 w 854074"/>
              <a:gd name="connsiteY256" fmla="*/ 535694 h 850900"/>
              <a:gd name="connsiteX257" fmla="*/ 844756 w 854074"/>
              <a:gd name="connsiteY257" fmla="*/ 548116 h 850900"/>
              <a:gd name="connsiteX258" fmla="*/ 854074 w 854074"/>
              <a:gd name="connsiteY258" fmla="*/ 560538 h 850900"/>
              <a:gd name="connsiteX259" fmla="*/ 854074 w 854074"/>
              <a:gd name="connsiteY259" fmla="*/ 659913 h 850900"/>
              <a:gd name="connsiteX260" fmla="*/ 709658 w 854074"/>
              <a:gd name="connsiteY260" fmla="*/ 847795 h 850900"/>
              <a:gd name="connsiteX261" fmla="*/ 705000 w 854074"/>
              <a:gd name="connsiteY261" fmla="*/ 849347 h 850900"/>
              <a:gd name="connsiteX262" fmla="*/ 700340 w 854074"/>
              <a:gd name="connsiteY262" fmla="*/ 850900 h 850900"/>
              <a:gd name="connsiteX263" fmla="*/ 697234 w 854074"/>
              <a:gd name="connsiteY263" fmla="*/ 849347 h 850900"/>
              <a:gd name="connsiteX264" fmla="*/ 552818 w 854074"/>
              <a:gd name="connsiteY264" fmla="*/ 708048 h 850900"/>
              <a:gd name="connsiteX265" fmla="*/ 228270 w 854074"/>
              <a:gd name="connsiteY265" fmla="*/ 708048 h 850900"/>
              <a:gd name="connsiteX266" fmla="*/ 0 w 854074"/>
              <a:gd name="connsiteY266" fmla="*/ 708048 h 850900"/>
              <a:gd name="connsiteX267" fmla="*/ 0 w 854074"/>
              <a:gd name="connsiteY267" fmla="*/ 680099 h 850900"/>
              <a:gd name="connsiteX268" fmla="*/ 20186 w 854074"/>
              <a:gd name="connsiteY268" fmla="*/ 680099 h 850900"/>
              <a:gd name="connsiteX269" fmla="*/ 20186 w 854074"/>
              <a:gd name="connsiteY269" fmla="*/ 125772 h 850900"/>
              <a:gd name="connsiteX270" fmla="*/ 27950 w 854074"/>
              <a:gd name="connsiteY270" fmla="*/ 107139 h 850900"/>
              <a:gd name="connsiteX271" fmla="*/ 45032 w 854074"/>
              <a:gd name="connsiteY271" fmla="*/ 100928 h 850900"/>
              <a:gd name="connsiteX272" fmla="*/ 214294 w 854074"/>
              <a:gd name="connsiteY272" fmla="*/ 100928 h 850900"/>
              <a:gd name="connsiteX273" fmla="*/ 214294 w 854074"/>
              <a:gd name="connsiteY273" fmla="*/ 24844 h 850900"/>
              <a:gd name="connsiteX274" fmla="*/ 222058 w 854074"/>
              <a:gd name="connsiteY274" fmla="*/ 6211 h 850900"/>
              <a:gd name="connsiteX275" fmla="*/ 240692 w 854074"/>
              <a:gd name="connsiteY275" fmla="*/ 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</a:cxnLst>
            <a:rect l="l" t="t" r="r" b="b"/>
            <a:pathLst>
              <a:path w="854074" h="850900">
                <a:moveTo>
                  <a:pt x="422274" y="608012"/>
                </a:moveTo>
                <a:lnTo>
                  <a:pt x="422274" y="681037"/>
                </a:lnTo>
                <a:lnTo>
                  <a:pt x="479424" y="681037"/>
                </a:lnTo>
                <a:lnTo>
                  <a:pt x="479424" y="608012"/>
                </a:lnTo>
                <a:close/>
                <a:moveTo>
                  <a:pt x="336548" y="608012"/>
                </a:moveTo>
                <a:lnTo>
                  <a:pt x="336548" y="681037"/>
                </a:lnTo>
                <a:lnTo>
                  <a:pt x="393700" y="681037"/>
                </a:lnTo>
                <a:lnTo>
                  <a:pt x="393700" y="608012"/>
                </a:lnTo>
                <a:close/>
                <a:moveTo>
                  <a:pt x="684212" y="598487"/>
                </a:moveTo>
                <a:cubicBezTo>
                  <a:pt x="654750" y="600046"/>
                  <a:pt x="633042" y="603162"/>
                  <a:pt x="617536" y="606279"/>
                </a:cubicBezTo>
                <a:cubicBezTo>
                  <a:pt x="617536" y="606279"/>
                  <a:pt x="617536" y="606279"/>
                  <a:pt x="617536" y="660822"/>
                </a:cubicBezTo>
                <a:cubicBezTo>
                  <a:pt x="617536" y="720040"/>
                  <a:pt x="653200" y="751208"/>
                  <a:pt x="684212" y="768350"/>
                </a:cubicBezTo>
                <a:cubicBezTo>
                  <a:pt x="684212" y="768350"/>
                  <a:pt x="684212" y="768350"/>
                  <a:pt x="684212" y="598487"/>
                </a:cubicBezTo>
                <a:close/>
                <a:moveTo>
                  <a:pt x="698664" y="571500"/>
                </a:moveTo>
                <a:cubicBezTo>
                  <a:pt x="704932" y="571500"/>
                  <a:pt x="711200" y="577721"/>
                  <a:pt x="711200" y="583943"/>
                </a:cubicBezTo>
                <a:cubicBezTo>
                  <a:pt x="711200" y="583943"/>
                  <a:pt x="711200" y="583943"/>
                  <a:pt x="711200" y="789246"/>
                </a:cubicBezTo>
                <a:cubicBezTo>
                  <a:pt x="711200" y="793912"/>
                  <a:pt x="709632" y="797022"/>
                  <a:pt x="706498" y="800133"/>
                </a:cubicBezTo>
                <a:cubicBezTo>
                  <a:pt x="703364" y="801688"/>
                  <a:pt x="700230" y="801688"/>
                  <a:pt x="698664" y="801688"/>
                </a:cubicBezTo>
                <a:cubicBezTo>
                  <a:pt x="697098" y="801688"/>
                  <a:pt x="693964" y="801688"/>
                  <a:pt x="692396" y="801688"/>
                </a:cubicBezTo>
                <a:cubicBezTo>
                  <a:pt x="662626" y="789246"/>
                  <a:pt x="590548" y="751918"/>
                  <a:pt x="590548" y="660154"/>
                </a:cubicBezTo>
                <a:cubicBezTo>
                  <a:pt x="590548" y="660154"/>
                  <a:pt x="590548" y="660154"/>
                  <a:pt x="590548" y="593275"/>
                </a:cubicBezTo>
                <a:cubicBezTo>
                  <a:pt x="590548" y="587053"/>
                  <a:pt x="593682" y="582387"/>
                  <a:pt x="599950" y="580832"/>
                </a:cubicBezTo>
                <a:cubicBezTo>
                  <a:pt x="618752" y="576166"/>
                  <a:pt x="651658" y="571500"/>
                  <a:pt x="698664" y="571500"/>
                </a:cubicBezTo>
                <a:close/>
                <a:moveTo>
                  <a:pt x="115886" y="571500"/>
                </a:moveTo>
                <a:lnTo>
                  <a:pt x="115886" y="604838"/>
                </a:lnTo>
                <a:lnTo>
                  <a:pt x="150812" y="604838"/>
                </a:lnTo>
                <a:lnTo>
                  <a:pt x="150812" y="571500"/>
                </a:lnTo>
                <a:close/>
                <a:moveTo>
                  <a:pt x="696990" y="552450"/>
                </a:moveTo>
                <a:cubicBezTo>
                  <a:pt x="636606" y="552450"/>
                  <a:pt x="597898" y="561810"/>
                  <a:pt x="574674" y="569610"/>
                </a:cubicBezTo>
                <a:cubicBezTo>
                  <a:pt x="574674" y="569610"/>
                  <a:pt x="574674" y="569610"/>
                  <a:pt x="574674" y="660088"/>
                </a:cubicBezTo>
                <a:cubicBezTo>
                  <a:pt x="574674" y="770846"/>
                  <a:pt x="664476" y="811405"/>
                  <a:pt x="700086" y="822325"/>
                </a:cubicBezTo>
                <a:cubicBezTo>
                  <a:pt x="732600" y="809845"/>
                  <a:pt x="825500" y="770846"/>
                  <a:pt x="825500" y="660088"/>
                </a:cubicBezTo>
                <a:lnTo>
                  <a:pt x="825500" y="569610"/>
                </a:lnTo>
                <a:cubicBezTo>
                  <a:pt x="788340" y="558690"/>
                  <a:pt x="744988" y="552450"/>
                  <a:pt x="696990" y="552450"/>
                </a:cubicBezTo>
                <a:close/>
                <a:moveTo>
                  <a:pt x="101380" y="544512"/>
                </a:moveTo>
                <a:cubicBezTo>
                  <a:pt x="101380" y="544512"/>
                  <a:pt x="101380" y="544512"/>
                  <a:pt x="165346" y="544512"/>
                </a:cubicBezTo>
                <a:cubicBezTo>
                  <a:pt x="173146" y="544512"/>
                  <a:pt x="179388" y="550639"/>
                  <a:pt x="179388" y="558298"/>
                </a:cubicBezTo>
                <a:cubicBezTo>
                  <a:pt x="179388" y="558298"/>
                  <a:pt x="179388" y="558298"/>
                  <a:pt x="179388" y="618039"/>
                </a:cubicBezTo>
                <a:cubicBezTo>
                  <a:pt x="179388" y="625698"/>
                  <a:pt x="173146" y="631825"/>
                  <a:pt x="165346" y="631825"/>
                </a:cubicBezTo>
                <a:cubicBezTo>
                  <a:pt x="165346" y="631825"/>
                  <a:pt x="165346" y="631825"/>
                  <a:pt x="101380" y="631825"/>
                </a:cubicBezTo>
                <a:cubicBezTo>
                  <a:pt x="95140" y="631825"/>
                  <a:pt x="88900" y="625698"/>
                  <a:pt x="88900" y="618039"/>
                </a:cubicBezTo>
                <a:cubicBezTo>
                  <a:pt x="88900" y="618039"/>
                  <a:pt x="88900" y="618039"/>
                  <a:pt x="88900" y="558298"/>
                </a:cubicBezTo>
                <a:cubicBezTo>
                  <a:pt x="88900" y="550639"/>
                  <a:pt x="95140" y="544512"/>
                  <a:pt x="101380" y="544512"/>
                </a:cubicBezTo>
                <a:close/>
                <a:moveTo>
                  <a:pt x="454024" y="473075"/>
                </a:moveTo>
                <a:lnTo>
                  <a:pt x="454024" y="517525"/>
                </a:lnTo>
                <a:lnTo>
                  <a:pt x="500062" y="517525"/>
                </a:lnTo>
                <a:lnTo>
                  <a:pt x="500062" y="473075"/>
                </a:lnTo>
                <a:close/>
                <a:moveTo>
                  <a:pt x="317500" y="473075"/>
                </a:moveTo>
                <a:lnTo>
                  <a:pt x="317500" y="517525"/>
                </a:lnTo>
                <a:lnTo>
                  <a:pt x="363536" y="517525"/>
                </a:lnTo>
                <a:lnTo>
                  <a:pt x="363536" y="473075"/>
                </a:lnTo>
                <a:close/>
                <a:moveTo>
                  <a:pt x="663574" y="447675"/>
                </a:moveTo>
                <a:lnTo>
                  <a:pt x="663574" y="479425"/>
                </a:lnTo>
                <a:lnTo>
                  <a:pt x="700088" y="479425"/>
                </a:lnTo>
                <a:lnTo>
                  <a:pt x="700088" y="447675"/>
                </a:lnTo>
                <a:close/>
                <a:moveTo>
                  <a:pt x="115886" y="447675"/>
                </a:moveTo>
                <a:lnTo>
                  <a:pt x="115886" y="479425"/>
                </a:lnTo>
                <a:lnTo>
                  <a:pt x="150812" y="479425"/>
                </a:lnTo>
                <a:lnTo>
                  <a:pt x="150812" y="447675"/>
                </a:lnTo>
                <a:close/>
                <a:moveTo>
                  <a:pt x="440878" y="446087"/>
                </a:moveTo>
                <a:cubicBezTo>
                  <a:pt x="440878" y="446087"/>
                  <a:pt x="440878" y="446087"/>
                  <a:pt x="511620" y="446087"/>
                </a:cubicBezTo>
                <a:cubicBezTo>
                  <a:pt x="519310" y="446087"/>
                  <a:pt x="525460" y="452336"/>
                  <a:pt x="525460" y="458585"/>
                </a:cubicBezTo>
                <a:cubicBezTo>
                  <a:pt x="525460" y="458585"/>
                  <a:pt x="525460" y="458585"/>
                  <a:pt x="525460" y="532014"/>
                </a:cubicBezTo>
                <a:cubicBezTo>
                  <a:pt x="525460" y="539825"/>
                  <a:pt x="519310" y="544512"/>
                  <a:pt x="511620" y="544512"/>
                </a:cubicBezTo>
                <a:cubicBezTo>
                  <a:pt x="511620" y="544512"/>
                  <a:pt x="511620" y="544512"/>
                  <a:pt x="440878" y="544512"/>
                </a:cubicBezTo>
                <a:cubicBezTo>
                  <a:pt x="433188" y="544512"/>
                  <a:pt x="427036" y="539825"/>
                  <a:pt x="427036" y="532014"/>
                </a:cubicBezTo>
                <a:cubicBezTo>
                  <a:pt x="427036" y="532014"/>
                  <a:pt x="427036" y="532014"/>
                  <a:pt x="427036" y="458585"/>
                </a:cubicBezTo>
                <a:cubicBezTo>
                  <a:pt x="427036" y="452336"/>
                  <a:pt x="433188" y="446087"/>
                  <a:pt x="440878" y="446087"/>
                </a:cubicBezTo>
                <a:close/>
                <a:moveTo>
                  <a:pt x="304352" y="446087"/>
                </a:moveTo>
                <a:cubicBezTo>
                  <a:pt x="304352" y="446087"/>
                  <a:pt x="304352" y="446087"/>
                  <a:pt x="376632" y="446087"/>
                </a:cubicBezTo>
                <a:cubicBezTo>
                  <a:pt x="382784" y="446087"/>
                  <a:pt x="388936" y="452336"/>
                  <a:pt x="388936" y="458585"/>
                </a:cubicBezTo>
                <a:cubicBezTo>
                  <a:pt x="388936" y="458585"/>
                  <a:pt x="388936" y="458585"/>
                  <a:pt x="388936" y="532014"/>
                </a:cubicBezTo>
                <a:cubicBezTo>
                  <a:pt x="388936" y="539825"/>
                  <a:pt x="382784" y="544512"/>
                  <a:pt x="376632" y="544512"/>
                </a:cubicBezTo>
                <a:cubicBezTo>
                  <a:pt x="376632" y="544512"/>
                  <a:pt x="376632" y="544512"/>
                  <a:pt x="304352" y="544512"/>
                </a:cubicBezTo>
                <a:cubicBezTo>
                  <a:pt x="296662" y="544512"/>
                  <a:pt x="290512" y="539825"/>
                  <a:pt x="290512" y="532014"/>
                </a:cubicBezTo>
                <a:cubicBezTo>
                  <a:pt x="290512" y="532014"/>
                  <a:pt x="290512" y="532014"/>
                  <a:pt x="290512" y="458585"/>
                </a:cubicBezTo>
                <a:cubicBezTo>
                  <a:pt x="290512" y="452336"/>
                  <a:pt x="296662" y="446087"/>
                  <a:pt x="304352" y="446087"/>
                </a:cubicBezTo>
                <a:close/>
                <a:moveTo>
                  <a:pt x="650656" y="419100"/>
                </a:moveTo>
                <a:cubicBezTo>
                  <a:pt x="650656" y="419100"/>
                  <a:pt x="650656" y="419100"/>
                  <a:pt x="714620" y="419100"/>
                </a:cubicBezTo>
                <a:cubicBezTo>
                  <a:pt x="722422" y="419100"/>
                  <a:pt x="728662" y="425339"/>
                  <a:pt x="728662" y="433137"/>
                </a:cubicBezTo>
                <a:cubicBezTo>
                  <a:pt x="728662" y="433137"/>
                  <a:pt x="728662" y="433137"/>
                  <a:pt x="728662" y="493963"/>
                </a:cubicBezTo>
                <a:cubicBezTo>
                  <a:pt x="728662" y="501761"/>
                  <a:pt x="722422" y="508000"/>
                  <a:pt x="714620" y="508000"/>
                </a:cubicBezTo>
                <a:cubicBezTo>
                  <a:pt x="714620" y="508000"/>
                  <a:pt x="714620" y="508000"/>
                  <a:pt x="650656" y="508000"/>
                </a:cubicBezTo>
                <a:cubicBezTo>
                  <a:pt x="644414" y="508000"/>
                  <a:pt x="638174" y="501761"/>
                  <a:pt x="638174" y="493963"/>
                </a:cubicBezTo>
                <a:cubicBezTo>
                  <a:pt x="638174" y="493963"/>
                  <a:pt x="638174" y="493963"/>
                  <a:pt x="638174" y="433137"/>
                </a:cubicBezTo>
                <a:cubicBezTo>
                  <a:pt x="638174" y="425339"/>
                  <a:pt x="644414" y="419100"/>
                  <a:pt x="650656" y="419100"/>
                </a:cubicBezTo>
                <a:close/>
                <a:moveTo>
                  <a:pt x="101380" y="419100"/>
                </a:moveTo>
                <a:cubicBezTo>
                  <a:pt x="101380" y="419100"/>
                  <a:pt x="101380" y="419100"/>
                  <a:pt x="165346" y="419100"/>
                </a:cubicBezTo>
                <a:cubicBezTo>
                  <a:pt x="173146" y="419100"/>
                  <a:pt x="179388" y="425339"/>
                  <a:pt x="179388" y="433137"/>
                </a:cubicBezTo>
                <a:cubicBezTo>
                  <a:pt x="179388" y="433137"/>
                  <a:pt x="179388" y="433137"/>
                  <a:pt x="179388" y="493963"/>
                </a:cubicBezTo>
                <a:cubicBezTo>
                  <a:pt x="179388" y="501761"/>
                  <a:pt x="173146" y="508000"/>
                  <a:pt x="165346" y="508000"/>
                </a:cubicBezTo>
                <a:cubicBezTo>
                  <a:pt x="165346" y="508000"/>
                  <a:pt x="165346" y="508000"/>
                  <a:pt x="101380" y="508000"/>
                </a:cubicBezTo>
                <a:cubicBezTo>
                  <a:pt x="95140" y="508000"/>
                  <a:pt x="88900" y="501761"/>
                  <a:pt x="88900" y="493963"/>
                </a:cubicBezTo>
                <a:cubicBezTo>
                  <a:pt x="88900" y="493963"/>
                  <a:pt x="88900" y="493963"/>
                  <a:pt x="88900" y="433137"/>
                </a:cubicBezTo>
                <a:cubicBezTo>
                  <a:pt x="88900" y="425339"/>
                  <a:pt x="95140" y="419100"/>
                  <a:pt x="101380" y="419100"/>
                </a:cubicBezTo>
                <a:close/>
                <a:moveTo>
                  <a:pt x="454024" y="346075"/>
                </a:moveTo>
                <a:lnTo>
                  <a:pt x="454024" y="390525"/>
                </a:lnTo>
                <a:lnTo>
                  <a:pt x="500062" y="390525"/>
                </a:lnTo>
                <a:lnTo>
                  <a:pt x="500062" y="346075"/>
                </a:lnTo>
                <a:close/>
                <a:moveTo>
                  <a:pt x="317500" y="346075"/>
                </a:moveTo>
                <a:lnTo>
                  <a:pt x="317500" y="390525"/>
                </a:lnTo>
                <a:lnTo>
                  <a:pt x="363536" y="390525"/>
                </a:lnTo>
                <a:lnTo>
                  <a:pt x="363536" y="346075"/>
                </a:lnTo>
                <a:close/>
                <a:moveTo>
                  <a:pt x="663574" y="323850"/>
                </a:moveTo>
                <a:lnTo>
                  <a:pt x="663574" y="357188"/>
                </a:lnTo>
                <a:lnTo>
                  <a:pt x="700088" y="357188"/>
                </a:lnTo>
                <a:lnTo>
                  <a:pt x="700088" y="323850"/>
                </a:lnTo>
                <a:close/>
                <a:moveTo>
                  <a:pt x="115886" y="323850"/>
                </a:moveTo>
                <a:lnTo>
                  <a:pt x="115886" y="357188"/>
                </a:lnTo>
                <a:lnTo>
                  <a:pt x="150812" y="357188"/>
                </a:lnTo>
                <a:lnTo>
                  <a:pt x="150812" y="323850"/>
                </a:lnTo>
                <a:close/>
                <a:moveTo>
                  <a:pt x="440878" y="319087"/>
                </a:moveTo>
                <a:cubicBezTo>
                  <a:pt x="440878" y="319087"/>
                  <a:pt x="440878" y="319087"/>
                  <a:pt x="511620" y="319087"/>
                </a:cubicBezTo>
                <a:cubicBezTo>
                  <a:pt x="519310" y="319087"/>
                  <a:pt x="525460" y="325239"/>
                  <a:pt x="525460" y="332928"/>
                </a:cubicBezTo>
                <a:cubicBezTo>
                  <a:pt x="525460" y="332928"/>
                  <a:pt x="525460" y="332928"/>
                  <a:pt x="525460" y="403671"/>
                </a:cubicBezTo>
                <a:cubicBezTo>
                  <a:pt x="525460" y="411361"/>
                  <a:pt x="519310" y="417512"/>
                  <a:pt x="511620" y="417512"/>
                </a:cubicBezTo>
                <a:cubicBezTo>
                  <a:pt x="511620" y="417512"/>
                  <a:pt x="511620" y="417512"/>
                  <a:pt x="440878" y="417512"/>
                </a:cubicBezTo>
                <a:cubicBezTo>
                  <a:pt x="433188" y="417512"/>
                  <a:pt x="427036" y="411361"/>
                  <a:pt x="427036" y="403671"/>
                </a:cubicBezTo>
                <a:cubicBezTo>
                  <a:pt x="427036" y="403671"/>
                  <a:pt x="427036" y="403671"/>
                  <a:pt x="427036" y="332928"/>
                </a:cubicBezTo>
                <a:cubicBezTo>
                  <a:pt x="427036" y="325239"/>
                  <a:pt x="433188" y="319087"/>
                  <a:pt x="440878" y="319087"/>
                </a:cubicBezTo>
                <a:close/>
                <a:moveTo>
                  <a:pt x="304352" y="319087"/>
                </a:moveTo>
                <a:cubicBezTo>
                  <a:pt x="304352" y="319087"/>
                  <a:pt x="304352" y="319087"/>
                  <a:pt x="376632" y="319087"/>
                </a:cubicBezTo>
                <a:cubicBezTo>
                  <a:pt x="382784" y="319087"/>
                  <a:pt x="388936" y="325239"/>
                  <a:pt x="388936" y="332928"/>
                </a:cubicBezTo>
                <a:cubicBezTo>
                  <a:pt x="388936" y="332928"/>
                  <a:pt x="388936" y="332928"/>
                  <a:pt x="388936" y="403671"/>
                </a:cubicBezTo>
                <a:cubicBezTo>
                  <a:pt x="388936" y="411361"/>
                  <a:pt x="382784" y="417512"/>
                  <a:pt x="376632" y="417512"/>
                </a:cubicBezTo>
                <a:cubicBezTo>
                  <a:pt x="376632" y="417512"/>
                  <a:pt x="376632" y="417512"/>
                  <a:pt x="304352" y="417512"/>
                </a:cubicBezTo>
                <a:cubicBezTo>
                  <a:pt x="296662" y="417512"/>
                  <a:pt x="290512" y="411361"/>
                  <a:pt x="290512" y="403671"/>
                </a:cubicBezTo>
                <a:cubicBezTo>
                  <a:pt x="290512" y="403671"/>
                  <a:pt x="290512" y="403671"/>
                  <a:pt x="290512" y="332928"/>
                </a:cubicBezTo>
                <a:cubicBezTo>
                  <a:pt x="290512" y="325239"/>
                  <a:pt x="296662" y="319087"/>
                  <a:pt x="304352" y="319087"/>
                </a:cubicBezTo>
                <a:close/>
                <a:moveTo>
                  <a:pt x="650656" y="296862"/>
                </a:moveTo>
                <a:cubicBezTo>
                  <a:pt x="650656" y="296862"/>
                  <a:pt x="650656" y="296862"/>
                  <a:pt x="714620" y="296862"/>
                </a:cubicBezTo>
                <a:cubicBezTo>
                  <a:pt x="722422" y="296862"/>
                  <a:pt x="728662" y="303099"/>
                  <a:pt x="728662" y="310895"/>
                </a:cubicBezTo>
                <a:cubicBezTo>
                  <a:pt x="728662" y="310895"/>
                  <a:pt x="728662" y="310895"/>
                  <a:pt x="728662" y="371702"/>
                </a:cubicBezTo>
                <a:cubicBezTo>
                  <a:pt x="728662" y="379498"/>
                  <a:pt x="722422" y="384175"/>
                  <a:pt x="714620" y="384175"/>
                </a:cubicBezTo>
                <a:cubicBezTo>
                  <a:pt x="714620" y="384175"/>
                  <a:pt x="714620" y="384175"/>
                  <a:pt x="650656" y="384175"/>
                </a:cubicBezTo>
                <a:cubicBezTo>
                  <a:pt x="644414" y="384175"/>
                  <a:pt x="638174" y="379498"/>
                  <a:pt x="638174" y="371702"/>
                </a:cubicBezTo>
                <a:cubicBezTo>
                  <a:pt x="638174" y="371702"/>
                  <a:pt x="638174" y="371702"/>
                  <a:pt x="638174" y="310895"/>
                </a:cubicBezTo>
                <a:cubicBezTo>
                  <a:pt x="638174" y="303099"/>
                  <a:pt x="644414" y="296862"/>
                  <a:pt x="650656" y="296862"/>
                </a:cubicBezTo>
                <a:close/>
                <a:moveTo>
                  <a:pt x="101380" y="296862"/>
                </a:moveTo>
                <a:cubicBezTo>
                  <a:pt x="101380" y="296862"/>
                  <a:pt x="101380" y="296862"/>
                  <a:pt x="165346" y="296862"/>
                </a:cubicBezTo>
                <a:cubicBezTo>
                  <a:pt x="173146" y="296862"/>
                  <a:pt x="179388" y="303099"/>
                  <a:pt x="179388" y="310895"/>
                </a:cubicBezTo>
                <a:cubicBezTo>
                  <a:pt x="179388" y="310895"/>
                  <a:pt x="179388" y="310895"/>
                  <a:pt x="179388" y="371702"/>
                </a:cubicBezTo>
                <a:cubicBezTo>
                  <a:pt x="179388" y="379498"/>
                  <a:pt x="173146" y="384175"/>
                  <a:pt x="165346" y="384175"/>
                </a:cubicBezTo>
                <a:cubicBezTo>
                  <a:pt x="165346" y="384175"/>
                  <a:pt x="165346" y="384175"/>
                  <a:pt x="101380" y="384175"/>
                </a:cubicBezTo>
                <a:cubicBezTo>
                  <a:pt x="95140" y="384175"/>
                  <a:pt x="88900" y="379498"/>
                  <a:pt x="88900" y="371702"/>
                </a:cubicBezTo>
                <a:cubicBezTo>
                  <a:pt x="88900" y="371702"/>
                  <a:pt x="88900" y="371702"/>
                  <a:pt x="88900" y="310895"/>
                </a:cubicBezTo>
                <a:cubicBezTo>
                  <a:pt x="88900" y="303099"/>
                  <a:pt x="95140" y="296862"/>
                  <a:pt x="101380" y="296862"/>
                </a:cubicBezTo>
                <a:close/>
                <a:moveTo>
                  <a:pt x="454024" y="219075"/>
                </a:moveTo>
                <a:lnTo>
                  <a:pt x="454024" y="263525"/>
                </a:lnTo>
                <a:lnTo>
                  <a:pt x="500062" y="263525"/>
                </a:lnTo>
                <a:lnTo>
                  <a:pt x="500062" y="219075"/>
                </a:lnTo>
                <a:close/>
                <a:moveTo>
                  <a:pt x="317500" y="219075"/>
                </a:moveTo>
                <a:lnTo>
                  <a:pt x="317500" y="263525"/>
                </a:lnTo>
                <a:lnTo>
                  <a:pt x="363536" y="263525"/>
                </a:lnTo>
                <a:lnTo>
                  <a:pt x="363536" y="219075"/>
                </a:lnTo>
                <a:close/>
                <a:moveTo>
                  <a:pt x="663574" y="200025"/>
                </a:moveTo>
                <a:lnTo>
                  <a:pt x="663574" y="234950"/>
                </a:lnTo>
                <a:lnTo>
                  <a:pt x="700088" y="234950"/>
                </a:lnTo>
                <a:lnTo>
                  <a:pt x="700088" y="200025"/>
                </a:lnTo>
                <a:close/>
                <a:moveTo>
                  <a:pt x="115886" y="200025"/>
                </a:moveTo>
                <a:lnTo>
                  <a:pt x="115886" y="234950"/>
                </a:lnTo>
                <a:lnTo>
                  <a:pt x="150812" y="234950"/>
                </a:lnTo>
                <a:lnTo>
                  <a:pt x="150812" y="200025"/>
                </a:lnTo>
                <a:close/>
                <a:moveTo>
                  <a:pt x="440878" y="190500"/>
                </a:moveTo>
                <a:cubicBezTo>
                  <a:pt x="440878" y="190500"/>
                  <a:pt x="440878" y="190500"/>
                  <a:pt x="511620" y="190500"/>
                </a:cubicBezTo>
                <a:cubicBezTo>
                  <a:pt x="519310" y="190500"/>
                  <a:pt x="525460" y="196751"/>
                  <a:pt x="525460" y="204564"/>
                </a:cubicBezTo>
                <a:cubicBezTo>
                  <a:pt x="525460" y="204564"/>
                  <a:pt x="525460" y="204564"/>
                  <a:pt x="525460" y="278011"/>
                </a:cubicBezTo>
                <a:cubicBezTo>
                  <a:pt x="525460" y="284262"/>
                  <a:pt x="519310" y="290513"/>
                  <a:pt x="511620" y="290513"/>
                </a:cubicBezTo>
                <a:cubicBezTo>
                  <a:pt x="511620" y="290513"/>
                  <a:pt x="511620" y="290513"/>
                  <a:pt x="440878" y="290513"/>
                </a:cubicBezTo>
                <a:cubicBezTo>
                  <a:pt x="433188" y="290513"/>
                  <a:pt x="427036" y="284262"/>
                  <a:pt x="427036" y="278011"/>
                </a:cubicBezTo>
                <a:cubicBezTo>
                  <a:pt x="427036" y="278011"/>
                  <a:pt x="427036" y="278011"/>
                  <a:pt x="427036" y="204564"/>
                </a:cubicBezTo>
                <a:cubicBezTo>
                  <a:pt x="427036" y="196751"/>
                  <a:pt x="433188" y="190500"/>
                  <a:pt x="440878" y="190500"/>
                </a:cubicBezTo>
                <a:close/>
                <a:moveTo>
                  <a:pt x="304352" y="190500"/>
                </a:moveTo>
                <a:cubicBezTo>
                  <a:pt x="304352" y="190500"/>
                  <a:pt x="304352" y="190500"/>
                  <a:pt x="376632" y="190500"/>
                </a:cubicBezTo>
                <a:cubicBezTo>
                  <a:pt x="382784" y="190500"/>
                  <a:pt x="388936" y="196751"/>
                  <a:pt x="388936" y="204564"/>
                </a:cubicBezTo>
                <a:cubicBezTo>
                  <a:pt x="388936" y="204564"/>
                  <a:pt x="388936" y="204564"/>
                  <a:pt x="388936" y="278011"/>
                </a:cubicBezTo>
                <a:cubicBezTo>
                  <a:pt x="388936" y="284262"/>
                  <a:pt x="382784" y="290513"/>
                  <a:pt x="376632" y="290513"/>
                </a:cubicBezTo>
                <a:cubicBezTo>
                  <a:pt x="376632" y="290513"/>
                  <a:pt x="376632" y="290513"/>
                  <a:pt x="304352" y="290513"/>
                </a:cubicBezTo>
                <a:cubicBezTo>
                  <a:pt x="296662" y="290513"/>
                  <a:pt x="290512" y="284262"/>
                  <a:pt x="290512" y="278011"/>
                </a:cubicBezTo>
                <a:cubicBezTo>
                  <a:pt x="290512" y="278011"/>
                  <a:pt x="290512" y="278011"/>
                  <a:pt x="290512" y="204564"/>
                </a:cubicBezTo>
                <a:cubicBezTo>
                  <a:pt x="290512" y="196751"/>
                  <a:pt x="296662" y="190500"/>
                  <a:pt x="304352" y="190500"/>
                </a:cubicBezTo>
                <a:close/>
                <a:moveTo>
                  <a:pt x="650656" y="174625"/>
                </a:moveTo>
                <a:cubicBezTo>
                  <a:pt x="650656" y="174625"/>
                  <a:pt x="650656" y="174625"/>
                  <a:pt x="714620" y="174625"/>
                </a:cubicBezTo>
                <a:cubicBezTo>
                  <a:pt x="722422" y="174625"/>
                  <a:pt x="728662" y="180748"/>
                  <a:pt x="728662" y="186871"/>
                </a:cubicBezTo>
                <a:cubicBezTo>
                  <a:pt x="728662" y="186871"/>
                  <a:pt x="728662" y="186871"/>
                  <a:pt x="728662" y="248104"/>
                </a:cubicBezTo>
                <a:cubicBezTo>
                  <a:pt x="728662" y="254227"/>
                  <a:pt x="722422" y="260350"/>
                  <a:pt x="714620" y="260350"/>
                </a:cubicBezTo>
                <a:cubicBezTo>
                  <a:pt x="714620" y="260350"/>
                  <a:pt x="714620" y="260350"/>
                  <a:pt x="650656" y="260350"/>
                </a:cubicBezTo>
                <a:cubicBezTo>
                  <a:pt x="644414" y="260350"/>
                  <a:pt x="638174" y="254227"/>
                  <a:pt x="638174" y="248104"/>
                </a:cubicBezTo>
                <a:cubicBezTo>
                  <a:pt x="638174" y="248104"/>
                  <a:pt x="638174" y="248104"/>
                  <a:pt x="638174" y="186871"/>
                </a:cubicBezTo>
                <a:cubicBezTo>
                  <a:pt x="638174" y="180748"/>
                  <a:pt x="644414" y="174625"/>
                  <a:pt x="650656" y="174625"/>
                </a:cubicBezTo>
                <a:close/>
                <a:moveTo>
                  <a:pt x="101380" y="174625"/>
                </a:moveTo>
                <a:cubicBezTo>
                  <a:pt x="101380" y="174625"/>
                  <a:pt x="101380" y="174625"/>
                  <a:pt x="165346" y="174625"/>
                </a:cubicBezTo>
                <a:cubicBezTo>
                  <a:pt x="173146" y="174625"/>
                  <a:pt x="179388" y="180748"/>
                  <a:pt x="179388" y="186871"/>
                </a:cubicBezTo>
                <a:cubicBezTo>
                  <a:pt x="179388" y="186871"/>
                  <a:pt x="179388" y="186871"/>
                  <a:pt x="179388" y="248104"/>
                </a:cubicBezTo>
                <a:cubicBezTo>
                  <a:pt x="179388" y="254227"/>
                  <a:pt x="173146" y="260350"/>
                  <a:pt x="165346" y="260350"/>
                </a:cubicBezTo>
                <a:cubicBezTo>
                  <a:pt x="165346" y="260350"/>
                  <a:pt x="165346" y="260350"/>
                  <a:pt x="101380" y="260350"/>
                </a:cubicBezTo>
                <a:cubicBezTo>
                  <a:pt x="95140" y="260350"/>
                  <a:pt x="88900" y="254227"/>
                  <a:pt x="88900" y="248104"/>
                </a:cubicBezTo>
                <a:cubicBezTo>
                  <a:pt x="88900" y="248104"/>
                  <a:pt x="88900" y="248104"/>
                  <a:pt x="88900" y="186871"/>
                </a:cubicBezTo>
                <a:cubicBezTo>
                  <a:pt x="88900" y="180748"/>
                  <a:pt x="95140" y="174625"/>
                  <a:pt x="101380" y="174625"/>
                </a:cubicBezTo>
                <a:close/>
                <a:moveTo>
                  <a:pt x="601660" y="127000"/>
                </a:moveTo>
                <a:cubicBezTo>
                  <a:pt x="601660" y="127000"/>
                  <a:pt x="601660" y="127000"/>
                  <a:pt x="601660" y="534988"/>
                </a:cubicBezTo>
                <a:cubicBezTo>
                  <a:pt x="626590" y="530316"/>
                  <a:pt x="656194" y="525645"/>
                  <a:pt x="696706" y="525645"/>
                </a:cubicBezTo>
                <a:cubicBezTo>
                  <a:pt x="721634" y="525645"/>
                  <a:pt x="746564" y="527202"/>
                  <a:pt x="769936" y="530316"/>
                </a:cubicBezTo>
                <a:cubicBezTo>
                  <a:pt x="769936" y="530316"/>
                  <a:pt x="769936" y="530316"/>
                  <a:pt x="769936" y="127000"/>
                </a:cubicBezTo>
                <a:close/>
                <a:moveTo>
                  <a:pt x="47624" y="127000"/>
                </a:moveTo>
                <a:lnTo>
                  <a:pt x="47624" y="681038"/>
                </a:lnTo>
                <a:lnTo>
                  <a:pt x="214312" y="681038"/>
                </a:lnTo>
                <a:lnTo>
                  <a:pt x="214312" y="127000"/>
                </a:lnTo>
                <a:close/>
                <a:moveTo>
                  <a:pt x="454024" y="93662"/>
                </a:moveTo>
                <a:lnTo>
                  <a:pt x="454024" y="136525"/>
                </a:lnTo>
                <a:lnTo>
                  <a:pt x="500062" y="136525"/>
                </a:lnTo>
                <a:lnTo>
                  <a:pt x="500062" y="93662"/>
                </a:lnTo>
                <a:close/>
                <a:moveTo>
                  <a:pt x="317500" y="93662"/>
                </a:moveTo>
                <a:lnTo>
                  <a:pt x="317500" y="136525"/>
                </a:lnTo>
                <a:lnTo>
                  <a:pt x="363536" y="136525"/>
                </a:lnTo>
                <a:lnTo>
                  <a:pt x="363536" y="93662"/>
                </a:lnTo>
                <a:close/>
                <a:moveTo>
                  <a:pt x="440878" y="65087"/>
                </a:moveTo>
                <a:cubicBezTo>
                  <a:pt x="440878" y="65087"/>
                  <a:pt x="440878" y="65087"/>
                  <a:pt x="511620" y="65087"/>
                </a:cubicBezTo>
                <a:cubicBezTo>
                  <a:pt x="519310" y="65087"/>
                  <a:pt x="525460" y="71338"/>
                  <a:pt x="525460" y="79151"/>
                </a:cubicBezTo>
                <a:cubicBezTo>
                  <a:pt x="525460" y="79151"/>
                  <a:pt x="525460" y="79151"/>
                  <a:pt x="525460" y="151036"/>
                </a:cubicBezTo>
                <a:cubicBezTo>
                  <a:pt x="525460" y="158849"/>
                  <a:pt x="519310" y="165100"/>
                  <a:pt x="511620" y="165100"/>
                </a:cubicBezTo>
                <a:cubicBezTo>
                  <a:pt x="511620" y="165100"/>
                  <a:pt x="511620" y="165100"/>
                  <a:pt x="440878" y="165100"/>
                </a:cubicBezTo>
                <a:cubicBezTo>
                  <a:pt x="433188" y="165100"/>
                  <a:pt x="427036" y="158849"/>
                  <a:pt x="427036" y="151036"/>
                </a:cubicBezTo>
                <a:cubicBezTo>
                  <a:pt x="427036" y="151036"/>
                  <a:pt x="427036" y="151036"/>
                  <a:pt x="427036" y="79151"/>
                </a:cubicBezTo>
                <a:cubicBezTo>
                  <a:pt x="427036" y="71338"/>
                  <a:pt x="433188" y="65087"/>
                  <a:pt x="440878" y="65087"/>
                </a:cubicBezTo>
                <a:close/>
                <a:moveTo>
                  <a:pt x="304352" y="65087"/>
                </a:moveTo>
                <a:cubicBezTo>
                  <a:pt x="304352" y="65087"/>
                  <a:pt x="304352" y="65087"/>
                  <a:pt x="376632" y="65087"/>
                </a:cubicBezTo>
                <a:cubicBezTo>
                  <a:pt x="382784" y="65087"/>
                  <a:pt x="388936" y="71338"/>
                  <a:pt x="388936" y="79151"/>
                </a:cubicBezTo>
                <a:cubicBezTo>
                  <a:pt x="388936" y="79151"/>
                  <a:pt x="388936" y="79151"/>
                  <a:pt x="388936" y="151036"/>
                </a:cubicBezTo>
                <a:cubicBezTo>
                  <a:pt x="388936" y="158849"/>
                  <a:pt x="382784" y="165100"/>
                  <a:pt x="376632" y="165100"/>
                </a:cubicBezTo>
                <a:cubicBezTo>
                  <a:pt x="376632" y="165100"/>
                  <a:pt x="376632" y="165100"/>
                  <a:pt x="304352" y="165100"/>
                </a:cubicBezTo>
                <a:cubicBezTo>
                  <a:pt x="296662" y="165100"/>
                  <a:pt x="290512" y="158849"/>
                  <a:pt x="290512" y="151036"/>
                </a:cubicBezTo>
                <a:cubicBezTo>
                  <a:pt x="290512" y="151036"/>
                  <a:pt x="290512" y="151036"/>
                  <a:pt x="290512" y="79151"/>
                </a:cubicBezTo>
                <a:cubicBezTo>
                  <a:pt x="290512" y="71338"/>
                  <a:pt x="296662" y="65087"/>
                  <a:pt x="304352" y="65087"/>
                </a:cubicBezTo>
                <a:close/>
                <a:moveTo>
                  <a:pt x="241300" y="26987"/>
                </a:moveTo>
                <a:cubicBezTo>
                  <a:pt x="241300" y="26987"/>
                  <a:pt x="241300" y="26987"/>
                  <a:pt x="241300" y="681037"/>
                </a:cubicBezTo>
                <a:cubicBezTo>
                  <a:pt x="241300" y="681037"/>
                  <a:pt x="241300" y="681037"/>
                  <a:pt x="309850" y="681037"/>
                </a:cubicBezTo>
                <a:cubicBezTo>
                  <a:pt x="309850" y="681037"/>
                  <a:pt x="309850" y="681037"/>
                  <a:pt x="309850" y="595591"/>
                </a:cubicBezTo>
                <a:cubicBezTo>
                  <a:pt x="309850" y="587823"/>
                  <a:pt x="314524" y="581609"/>
                  <a:pt x="322314" y="581609"/>
                </a:cubicBezTo>
                <a:cubicBezTo>
                  <a:pt x="322314" y="581609"/>
                  <a:pt x="322314" y="581609"/>
                  <a:pt x="493690" y="581609"/>
                </a:cubicBezTo>
                <a:cubicBezTo>
                  <a:pt x="501480" y="581609"/>
                  <a:pt x="507712" y="587823"/>
                  <a:pt x="507712" y="595591"/>
                </a:cubicBezTo>
                <a:cubicBezTo>
                  <a:pt x="507712" y="595591"/>
                  <a:pt x="507712" y="595591"/>
                  <a:pt x="507712" y="681037"/>
                </a:cubicBezTo>
                <a:lnTo>
                  <a:pt x="548218" y="681037"/>
                </a:lnTo>
                <a:cubicBezTo>
                  <a:pt x="546660" y="674823"/>
                  <a:pt x="546660" y="667055"/>
                  <a:pt x="546660" y="660841"/>
                </a:cubicBezTo>
                <a:cubicBezTo>
                  <a:pt x="546660" y="660841"/>
                  <a:pt x="546660" y="660841"/>
                  <a:pt x="546660" y="561413"/>
                </a:cubicBezTo>
                <a:cubicBezTo>
                  <a:pt x="546660" y="555199"/>
                  <a:pt x="549776" y="550538"/>
                  <a:pt x="556008" y="548984"/>
                </a:cubicBezTo>
                <a:cubicBezTo>
                  <a:pt x="562240" y="545877"/>
                  <a:pt x="568472" y="544324"/>
                  <a:pt x="576262" y="541216"/>
                </a:cubicBezTo>
                <a:cubicBezTo>
                  <a:pt x="576262" y="541216"/>
                  <a:pt x="576262" y="541216"/>
                  <a:pt x="576262" y="26987"/>
                </a:cubicBezTo>
                <a:cubicBezTo>
                  <a:pt x="576262" y="26987"/>
                  <a:pt x="576262" y="26987"/>
                  <a:pt x="241300" y="26987"/>
                </a:cubicBezTo>
                <a:close/>
                <a:moveTo>
                  <a:pt x="240692" y="0"/>
                </a:moveTo>
                <a:cubicBezTo>
                  <a:pt x="240692" y="0"/>
                  <a:pt x="240692" y="0"/>
                  <a:pt x="576112" y="0"/>
                </a:cubicBezTo>
                <a:cubicBezTo>
                  <a:pt x="591640" y="0"/>
                  <a:pt x="602510" y="10869"/>
                  <a:pt x="602510" y="24844"/>
                </a:cubicBezTo>
                <a:cubicBezTo>
                  <a:pt x="602510" y="24844"/>
                  <a:pt x="602510" y="24844"/>
                  <a:pt x="602510" y="100928"/>
                </a:cubicBezTo>
                <a:cubicBezTo>
                  <a:pt x="602510" y="100928"/>
                  <a:pt x="602510" y="100928"/>
                  <a:pt x="771772" y="100928"/>
                </a:cubicBezTo>
                <a:cubicBezTo>
                  <a:pt x="779536" y="100928"/>
                  <a:pt x="785748" y="102481"/>
                  <a:pt x="790406" y="107139"/>
                </a:cubicBezTo>
                <a:cubicBezTo>
                  <a:pt x="795066" y="111797"/>
                  <a:pt x="798170" y="118008"/>
                  <a:pt x="798170" y="125772"/>
                </a:cubicBezTo>
                <a:cubicBezTo>
                  <a:pt x="798170" y="125772"/>
                  <a:pt x="798170" y="125772"/>
                  <a:pt x="796618" y="535694"/>
                </a:cubicBezTo>
                <a:cubicBezTo>
                  <a:pt x="813700" y="538800"/>
                  <a:pt x="829228" y="541905"/>
                  <a:pt x="844756" y="548116"/>
                </a:cubicBezTo>
                <a:cubicBezTo>
                  <a:pt x="849416" y="549669"/>
                  <a:pt x="854074" y="554327"/>
                  <a:pt x="854074" y="560538"/>
                </a:cubicBezTo>
                <a:cubicBezTo>
                  <a:pt x="854074" y="560538"/>
                  <a:pt x="854074" y="560538"/>
                  <a:pt x="854074" y="659913"/>
                </a:cubicBezTo>
                <a:cubicBezTo>
                  <a:pt x="854074" y="745314"/>
                  <a:pt x="804382" y="808976"/>
                  <a:pt x="709658" y="847795"/>
                </a:cubicBezTo>
                <a:cubicBezTo>
                  <a:pt x="709658" y="847795"/>
                  <a:pt x="709658" y="847795"/>
                  <a:pt x="705000" y="849347"/>
                </a:cubicBezTo>
                <a:cubicBezTo>
                  <a:pt x="703446" y="849347"/>
                  <a:pt x="701894" y="850900"/>
                  <a:pt x="700340" y="850900"/>
                </a:cubicBezTo>
                <a:cubicBezTo>
                  <a:pt x="698788" y="850900"/>
                  <a:pt x="697234" y="849347"/>
                  <a:pt x="697234" y="849347"/>
                </a:cubicBezTo>
                <a:cubicBezTo>
                  <a:pt x="673942" y="843136"/>
                  <a:pt x="576112" y="808976"/>
                  <a:pt x="552818" y="708048"/>
                </a:cubicBezTo>
                <a:cubicBezTo>
                  <a:pt x="552818" y="708048"/>
                  <a:pt x="552818" y="708048"/>
                  <a:pt x="228270" y="708048"/>
                </a:cubicBezTo>
                <a:cubicBezTo>
                  <a:pt x="228270" y="708048"/>
                  <a:pt x="228270" y="708048"/>
                  <a:pt x="0" y="708048"/>
                </a:cubicBezTo>
                <a:cubicBezTo>
                  <a:pt x="0" y="708048"/>
                  <a:pt x="0" y="708048"/>
                  <a:pt x="0" y="680099"/>
                </a:cubicBezTo>
                <a:cubicBezTo>
                  <a:pt x="0" y="680099"/>
                  <a:pt x="0" y="680099"/>
                  <a:pt x="20186" y="680099"/>
                </a:cubicBezTo>
                <a:cubicBezTo>
                  <a:pt x="20186" y="680099"/>
                  <a:pt x="20186" y="680099"/>
                  <a:pt x="20186" y="125772"/>
                </a:cubicBezTo>
                <a:cubicBezTo>
                  <a:pt x="20186" y="118008"/>
                  <a:pt x="23292" y="111797"/>
                  <a:pt x="27950" y="107139"/>
                </a:cubicBezTo>
                <a:cubicBezTo>
                  <a:pt x="32610" y="102481"/>
                  <a:pt x="38820" y="100928"/>
                  <a:pt x="45032" y="100928"/>
                </a:cubicBezTo>
                <a:cubicBezTo>
                  <a:pt x="45032" y="100928"/>
                  <a:pt x="45032" y="100928"/>
                  <a:pt x="214294" y="100928"/>
                </a:cubicBezTo>
                <a:cubicBezTo>
                  <a:pt x="214294" y="100928"/>
                  <a:pt x="214294" y="100928"/>
                  <a:pt x="214294" y="24844"/>
                </a:cubicBezTo>
                <a:cubicBezTo>
                  <a:pt x="214294" y="18633"/>
                  <a:pt x="217400" y="12422"/>
                  <a:pt x="222058" y="6211"/>
                </a:cubicBezTo>
                <a:cubicBezTo>
                  <a:pt x="226718" y="1553"/>
                  <a:pt x="234482" y="0"/>
                  <a:pt x="2406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32" name="Freeform: Shape 831">
            <a:extLst>
              <a:ext uri="{FF2B5EF4-FFF2-40B4-BE49-F238E27FC236}">
                <a16:creationId xmlns:a16="http://schemas.microsoft.com/office/drawing/2014/main" id="{7B68B114-558C-4E05-9B51-A3E31A3981BD}"/>
              </a:ext>
            </a:extLst>
          </p:cNvPr>
          <p:cNvSpPr>
            <a:spLocks/>
          </p:cNvSpPr>
          <p:nvPr/>
        </p:nvSpPr>
        <p:spPr bwMode="auto">
          <a:xfrm>
            <a:off x="4860274" y="5476685"/>
            <a:ext cx="588606" cy="553331"/>
          </a:xfrm>
          <a:custGeom>
            <a:avLst/>
            <a:gdLst>
              <a:gd name="connsiteX0" fmla="*/ 615950 w 927098"/>
              <a:gd name="connsiteY0" fmla="*/ 811212 h 871537"/>
              <a:gd name="connsiteX1" fmla="*/ 615950 w 927098"/>
              <a:gd name="connsiteY1" fmla="*/ 819150 h 871537"/>
              <a:gd name="connsiteX2" fmla="*/ 622298 w 927098"/>
              <a:gd name="connsiteY2" fmla="*/ 811212 h 871537"/>
              <a:gd name="connsiteX3" fmla="*/ 306386 w 927098"/>
              <a:gd name="connsiteY3" fmla="*/ 811212 h 871537"/>
              <a:gd name="connsiteX4" fmla="*/ 311149 w 927098"/>
              <a:gd name="connsiteY4" fmla="*/ 817562 h 871537"/>
              <a:gd name="connsiteX5" fmla="*/ 311149 w 927098"/>
              <a:gd name="connsiteY5" fmla="*/ 811212 h 871537"/>
              <a:gd name="connsiteX6" fmla="*/ 464384 w 927098"/>
              <a:gd name="connsiteY6" fmla="*/ 746125 h 871537"/>
              <a:gd name="connsiteX7" fmla="*/ 465888 w 927098"/>
              <a:gd name="connsiteY7" fmla="*/ 746125 h 871537"/>
              <a:gd name="connsiteX8" fmla="*/ 479424 w 927098"/>
              <a:gd name="connsiteY8" fmla="*/ 758078 h 871537"/>
              <a:gd name="connsiteX9" fmla="*/ 465888 w 927098"/>
              <a:gd name="connsiteY9" fmla="*/ 771525 h 871537"/>
              <a:gd name="connsiteX10" fmla="*/ 464384 w 927098"/>
              <a:gd name="connsiteY10" fmla="*/ 771525 h 871537"/>
              <a:gd name="connsiteX11" fmla="*/ 450850 w 927098"/>
              <a:gd name="connsiteY11" fmla="*/ 758078 h 871537"/>
              <a:gd name="connsiteX12" fmla="*/ 464384 w 927098"/>
              <a:gd name="connsiteY12" fmla="*/ 746125 h 871537"/>
              <a:gd name="connsiteX13" fmla="*/ 338137 w 927098"/>
              <a:gd name="connsiteY13" fmla="*/ 674687 h 871537"/>
              <a:gd name="connsiteX14" fmla="*/ 338137 w 927098"/>
              <a:gd name="connsiteY14" fmla="*/ 842962 h 871537"/>
              <a:gd name="connsiteX15" fmla="*/ 590550 w 927098"/>
              <a:gd name="connsiteY15" fmla="*/ 842962 h 871537"/>
              <a:gd name="connsiteX16" fmla="*/ 590550 w 927098"/>
              <a:gd name="connsiteY16" fmla="*/ 674687 h 871537"/>
              <a:gd name="connsiteX17" fmla="*/ 865186 w 927098"/>
              <a:gd name="connsiteY17" fmla="*/ 592137 h 871537"/>
              <a:gd name="connsiteX18" fmla="*/ 865186 w 927098"/>
              <a:gd name="connsiteY18" fmla="*/ 598487 h 871537"/>
              <a:gd name="connsiteX19" fmla="*/ 869950 w 927098"/>
              <a:gd name="connsiteY19" fmla="*/ 592137 h 871537"/>
              <a:gd name="connsiteX20" fmla="*/ 57149 w 927098"/>
              <a:gd name="connsiteY20" fmla="*/ 592137 h 871537"/>
              <a:gd name="connsiteX21" fmla="*/ 61912 w 927098"/>
              <a:gd name="connsiteY21" fmla="*/ 598487 h 871537"/>
              <a:gd name="connsiteX22" fmla="*/ 61912 w 927098"/>
              <a:gd name="connsiteY22" fmla="*/ 592137 h 871537"/>
              <a:gd name="connsiteX23" fmla="*/ 396084 w 927098"/>
              <a:gd name="connsiteY23" fmla="*/ 568325 h 871537"/>
              <a:gd name="connsiteX24" fmla="*/ 295274 w 927098"/>
              <a:gd name="connsiteY24" fmla="*/ 683584 h 871537"/>
              <a:gd name="connsiteX25" fmla="*/ 295274 w 927098"/>
              <a:gd name="connsiteY25" fmla="*/ 733425 h 871537"/>
              <a:gd name="connsiteX26" fmla="*/ 310783 w 927098"/>
              <a:gd name="connsiteY26" fmla="*/ 733425 h 871537"/>
              <a:gd name="connsiteX27" fmla="*/ 310783 w 927098"/>
              <a:gd name="connsiteY27" fmla="*/ 669566 h 871537"/>
              <a:gd name="connsiteX28" fmla="*/ 332496 w 927098"/>
              <a:gd name="connsiteY28" fmla="*/ 647760 h 871537"/>
              <a:gd name="connsiteX29" fmla="*/ 594602 w 927098"/>
              <a:gd name="connsiteY29" fmla="*/ 647760 h 871537"/>
              <a:gd name="connsiteX30" fmla="*/ 616314 w 927098"/>
              <a:gd name="connsiteY30" fmla="*/ 669566 h 871537"/>
              <a:gd name="connsiteX31" fmla="*/ 616314 w 927098"/>
              <a:gd name="connsiteY31" fmla="*/ 733425 h 871537"/>
              <a:gd name="connsiteX32" fmla="*/ 631824 w 927098"/>
              <a:gd name="connsiteY32" fmla="*/ 733425 h 871537"/>
              <a:gd name="connsiteX33" fmla="*/ 631824 w 927098"/>
              <a:gd name="connsiteY33" fmla="*/ 683584 h 871537"/>
              <a:gd name="connsiteX34" fmla="*/ 529464 w 927098"/>
              <a:gd name="connsiteY34" fmla="*/ 569883 h 871537"/>
              <a:gd name="connsiteX35" fmla="*/ 472080 w 927098"/>
              <a:gd name="connsiteY35" fmla="*/ 618167 h 871537"/>
              <a:gd name="connsiteX36" fmla="*/ 455018 w 927098"/>
              <a:gd name="connsiteY36" fmla="*/ 618167 h 871537"/>
              <a:gd name="connsiteX37" fmla="*/ 396084 w 927098"/>
              <a:gd name="connsiteY37" fmla="*/ 568325 h 871537"/>
              <a:gd name="connsiteX38" fmla="*/ 711198 w 927098"/>
              <a:gd name="connsiteY38" fmla="*/ 525462 h 871537"/>
              <a:gd name="connsiteX39" fmla="*/ 712786 w 927098"/>
              <a:gd name="connsiteY39" fmla="*/ 525462 h 871537"/>
              <a:gd name="connsiteX40" fmla="*/ 727074 w 927098"/>
              <a:gd name="connsiteY40" fmla="*/ 538956 h 871537"/>
              <a:gd name="connsiteX41" fmla="*/ 712786 w 927098"/>
              <a:gd name="connsiteY41" fmla="*/ 552450 h 871537"/>
              <a:gd name="connsiteX42" fmla="*/ 711198 w 927098"/>
              <a:gd name="connsiteY42" fmla="*/ 552450 h 871537"/>
              <a:gd name="connsiteX43" fmla="*/ 696910 w 927098"/>
              <a:gd name="connsiteY43" fmla="*/ 538956 h 871537"/>
              <a:gd name="connsiteX44" fmla="*/ 711198 w 927098"/>
              <a:gd name="connsiteY44" fmla="*/ 525462 h 871537"/>
              <a:gd name="connsiteX45" fmla="*/ 215899 w 927098"/>
              <a:gd name="connsiteY45" fmla="*/ 525462 h 871537"/>
              <a:gd name="connsiteX46" fmla="*/ 217486 w 927098"/>
              <a:gd name="connsiteY46" fmla="*/ 525462 h 871537"/>
              <a:gd name="connsiteX47" fmla="*/ 231774 w 927098"/>
              <a:gd name="connsiteY47" fmla="*/ 538956 h 871537"/>
              <a:gd name="connsiteX48" fmla="*/ 217486 w 927098"/>
              <a:gd name="connsiteY48" fmla="*/ 552450 h 871537"/>
              <a:gd name="connsiteX49" fmla="*/ 215899 w 927098"/>
              <a:gd name="connsiteY49" fmla="*/ 552450 h 871537"/>
              <a:gd name="connsiteX50" fmla="*/ 201611 w 927098"/>
              <a:gd name="connsiteY50" fmla="*/ 538956 h 871537"/>
              <a:gd name="connsiteX51" fmla="*/ 215899 w 927098"/>
              <a:gd name="connsiteY51" fmla="*/ 525462 h 871537"/>
              <a:gd name="connsiteX52" fmla="*/ 90486 w 927098"/>
              <a:gd name="connsiteY52" fmla="*/ 455612 h 871537"/>
              <a:gd name="connsiteX53" fmla="*/ 90486 w 927098"/>
              <a:gd name="connsiteY53" fmla="*/ 623887 h 871537"/>
              <a:gd name="connsiteX54" fmla="*/ 278190 w 927098"/>
              <a:gd name="connsiteY54" fmla="*/ 623887 h 871537"/>
              <a:gd name="connsiteX55" fmla="*/ 396086 w 927098"/>
              <a:gd name="connsiteY55" fmla="*/ 540521 h 871537"/>
              <a:gd name="connsiteX56" fmla="*/ 406946 w 927098"/>
              <a:gd name="connsiteY56" fmla="*/ 543609 h 871537"/>
              <a:gd name="connsiteX57" fmla="*/ 464342 w 927098"/>
              <a:gd name="connsiteY57" fmla="*/ 588379 h 871537"/>
              <a:gd name="connsiteX58" fmla="*/ 518638 w 927098"/>
              <a:gd name="connsiteY58" fmla="*/ 545153 h 871537"/>
              <a:gd name="connsiteX59" fmla="*/ 529496 w 927098"/>
              <a:gd name="connsiteY59" fmla="*/ 542065 h 871537"/>
              <a:gd name="connsiteX60" fmla="*/ 645842 w 927098"/>
              <a:gd name="connsiteY60" fmla="*/ 623887 h 871537"/>
              <a:gd name="connsiteX61" fmla="*/ 838198 w 927098"/>
              <a:gd name="connsiteY61" fmla="*/ 623887 h 871537"/>
              <a:gd name="connsiteX62" fmla="*/ 838198 w 927098"/>
              <a:gd name="connsiteY62" fmla="*/ 455612 h 871537"/>
              <a:gd name="connsiteX63" fmla="*/ 572932 w 927098"/>
              <a:gd name="connsiteY63" fmla="*/ 455612 h 871537"/>
              <a:gd name="connsiteX64" fmla="*/ 464342 w 927098"/>
              <a:gd name="connsiteY64" fmla="*/ 531259 h 871537"/>
              <a:gd name="connsiteX65" fmla="*/ 354202 w 927098"/>
              <a:gd name="connsiteY65" fmla="*/ 455612 h 871537"/>
              <a:gd name="connsiteX66" fmla="*/ 90486 w 927098"/>
              <a:gd name="connsiteY66" fmla="*/ 455612 h 871537"/>
              <a:gd name="connsiteX67" fmla="*/ 781546 w 927098"/>
              <a:gd name="connsiteY67" fmla="*/ 349250 h 871537"/>
              <a:gd name="connsiteX68" fmla="*/ 720904 w 927098"/>
              <a:gd name="connsiteY68" fmla="*/ 397534 h 871537"/>
              <a:gd name="connsiteX69" fmla="*/ 703800 w 927098"/>
              <a:gd name="connsiteY69" fmla="*/ 397534 h 871537"/>
              <a:gd name="connsiteX70" fmla="*/ 646266 w 927098"/>
              <a:gd name="connsiteY70" fmla="*/ 350808 h 871537"/>
              <a:gd name="connsiteX71" fmla="*/ 577850 w 927098"/>
              <a:gd name="connsiteY71" fmla="*/ 386631 h 871537"/>
              <a:gd name="connsiteX72" fmla="*/ 580958 w 927098"/>
              <a:gd name="connsiteY72" fmla="*/ 413109 h 871537"/>
              <a:gd name="connsiteX73" fmla="*/ 580958 w 927098"/>
              <a:gd name="connsiteY73" fmla="*/ 427127 h 871537"/>
              <a:gd name="connsiteX74" fmla="*/ 843744 w 927098"/>
              <a:gd name="connsiteY74" fmla="*/ 427127 h 871537"/>
              <a:gd name="connsiteX75" fmla="*/ 865512 w 927098"/>
              <a:gd name="connsiteY75" fmla="*/ 450491 h 871537"/>
              <a:gd name="connsiteX76" fmla="*/ 865512 w 927098"/>
              <a:gd name="connsiteY76" fmla="*/ 514350 h 871537"/>
              <a:gd name="connsiteX77" fmla="*/ 881062 w 927098"/>
              <a:gd name="connsiteY77" fmla="*/ 514350 h 871537"/>
              <a:gd name="connsiteX78" fmla="*/ 881062 w 927098"/>
              <a:gd name="connsiteY78" fmla="*/ 462951 h 871537"/>
              <a:gd name="connsiteX79" fmla="*/ 781546 w 927098"/>
              <a:gd name="connsiteY79" fmla="*/ 349250 h 871537"/>
              <a:gd name="connsiteX80" fmla="*/ 147107 w 927098"/>
              <a:gd name="connsiteY80" fmla="*/ 349250 h 871537"/>
              <a:gd name="connsiteX81" fmla="*/ 46036 w 927098"/>
              <a:gd name="connsiteY81" fmla="*/ 462951 h 871537"/>
              <a:gd name="connsiteX82" fmla="*/ 46036 w 927098"/>
              <a:gd name="connsiteY82" fmla="*/ 514350 h 871537"/>
              <a:gd name="connsiteX83" fmla="*/ 61585 w 927098"/>
              <a:gd name="connsiteY83" fmla="*/ 514350 h 871537"/>
              <a:gd name="connsiteX84" fmla="*/ 61585 w 927098"/>
              <a:gd name="connsiteY84" fmla="*/ 450491 h 871537"/>
              <a:gd name="connsiteX85" fmla="*/ 83355 w 927098"/>
              <a:gd name="connsiteY85" fmla="*/ 427127 h 871537"/>
              <a:gd name="connsiteX86" fmla="*/ 347694 w 927098"/>
              <a:gd name="connsiteY86" fmla="*/ 427127 h 871537"/>
              <a:gd name="connsiteX87" fmla="*/ 346139 w 927098"/>
              <a:gd name="connsiteY87" fmla="*/ 413109 h 871537"/>
              <a:gd name="connsiteX88" fmla="*/ 349249 w 927098"/>
              <a:gd name="connsiteY88" fmla="*/ 386631 h 871537"/>
              <a:gd name="connsiteX89" fmla="*/ 282387 w 927098"/>
              <a:gd name="connsiteY89" fmla="*/ 350808 h 871537"/>
              <a:gd name="connsiteX90" fmla="*/ 223299 w 927098"/>
              <a:gd name="connsiteY90" fmla="*/ 397534 h 871537"/>
              <a:gd name="connsiteX91" fmla="*/ 206195 w 927098"/>
              <a:gd name="connsiteY91" fmla="*/ 397534 h 871537"/>
              <a:gd name="connsiteX92" fmla="*/ 147107 w 927098"/>
              <a:gd name="connsiteY92" fmla="*/ 349250 h 871537"/>
              <a:gd name="connsiteX93" fmla="*/ 464342 w 927098"/>
              <a:gd name="connsiteY93" fmla="*/ 322262 h 871537"/>
              <a:gd name="connsiteX94" fmla="*/ 374649 w 927098"/>
              <a:gd name="connsiteY94" fmla="*/ 412750 h 871537"/>
              <a:gd name="connsiteX95" fmla="*/ 464342 w 927098"/>
              <a:gd name="connsiteY95" fmla="*/ 503238 h 871537"/>
              <a:gd name="connsiteX96" fmla="*/ 554038 w 927098"/>
              <a:gd name="connsiteY96" fmla="*/ 412750 h 871537"/>
              <a:gd name="connsiteX97" fmla="*/ 464342 w 927098"/>
              <a:gd name="connsiteY97" fmla="*/ 322262 h 871537"/>
              <a:gd name="connsiteX98" fmla="*/ 464326 w 927098"/>
              <a:gd name="connsiteY98" fmla="*/ 296862 h 871537"/>
              <a:gd name="connsiteX99" fmla="*/ 568374 w 927098"/>
              <a:gd name="connsiteY99" fmla="*/ 358989 h 871537"/>
              <a:gd name="connsiteX100" fmla="*/ 646018 w 927098"/>
              <a:gd name="connsiteY100" fmla="*/ 323266 h 871537"/>
              <a:gd name="connsiteX101" fmla="*/ 658442 w 927098"/>
              <a:gd name="connsiteY101" fmla="*/ 326372 h 871537"/>
              <a:gd name="connsiteX102" fmla="*/ 712794 w 927098"/>
              <a:gd name="connsiteY102" fmla="*/ 369861 h 871537"/>
              <a:gd name="connsiteX103" fmla="*/ 768702 w 927098"/>
              <a:gd name="connsiteY103" fmla="*/ 324819 h 871537"/>
              <a:gd name="connsiteX104" fmla="*/ 779570 w 927098"/>
              <a:gd name="connsiteY104" fmla="*/ 321713 h 871537"/>
              <a:gd name="connsiteX105" fmla="*/ 908466 w 927098"/>
              <a:gd name="connsiteY105" fmla="*/ 463052 h 871537"/>
              <a:gd name="connsiteX106" fmla="*/ 908466 w 927098"/>
              <a:gd name="connsiteY106" fmla="*/ 514307 h 871537"/>
              <a:gd name="connsiteX107" fmla="*/ 927098 w 927098"/>
              <a:gd name="connsiteY107" fmla="*/ 514307 h 871537"/>
              <a:gd name="connsiteX108" fmla="*/ 927098 w 927098"/>
              <a:gd name="connsiteY108" fmla="*/ 542264 h 871537"/>
              <a:gd name="connsiteX109" fmla="*/ 864982 w 927098"/>
              <a:gd name="connsiteY109" fmla="*/ 542264 h 871537"/>
              <a:gd name="connsiteX110" fmla="*/ 864982 w 927098"/>
              <a:gd name="connsiteY110" fmla="*/ 565561 h 871537"/>
              <a:gd name="connsiteX111" fmla="*/ 885170 w 927098"/>
              <a:gd name="connsiteY111" fmla="*/ 565561 h 871537"/>
              <a:gd name="connsiteX112" fmla="*/ 902254 w 927098"/>
              <a:gd name="connsiteY112" fmla="*/ 573327 h 871537"/>
              <a:gd name="connsiteX113" fmla="*/ 903806 w 927098"/>
              <a:gd name="connsiteY113" fmla="*/ 593519 h 871537"/>
              <a:gd name="connsiteX114" fmla="*/ 902254 w 927098"/>
              <a:gd name="connsiteY114" fmla="*/ 596625 h 871537"/>
              <a:gd name="connsiteX115" fmla="*/ 864982 w 927098"/>
              <a:gd name="connsiteY115" fmla="*/ 641667 h 871537"/>
              <a:gd name="connsiteX116" fmla="*/ 846346 w 927098"/>
              <a:gd name="connsiteY116" fmla="*/ 650986 h 871537"/>
              <a:gd name="connsiteX117" fmla="*/ 844794 w 927098"/>
              <a:gd name="connsiteY117" fmla="*/ 650986 h 871537"/>
              <a:gd name="connsiteX118" fmla="*/ 843242 w 927098"/>
              <a:gd name="connsiteY118" fmla="*/ 650986 h 871537"/>
              <a:gd name="connsiteX119" fmla="*/ 656890 w 927098"/>
              <a:gd name="connsiteY119" fmla="*/ 650986 h 871537"/>
              <a:gd name="connsiteX120" fmla="*/ 659994 w 927098"/>
              <a:gd name="connsiteY120" fmla="*/ 683603 h 871537"/>
              <a:gd name="connsiteX121" fmla="*/ 659994 w 927098"/>
              <a:gd name="connsiteY121" fmla="*/ 733304 h 871537"/>
              <a:gd name="connsiteX122" fmla="*/ 678630 w 927098"/>
              <a:gd name="connsiteY122" fmla="*/ 733304 h 871537"/>
              <a:gd name="connsiteX123" fmla="*/ 678630 w 927098"/>
              <a:gd name="connsiteY123" fmla="*/ 761262 h 871537"/>
              <a:gd name="connsiteX124" fmla="*/ 616514 w 927098"/>
              <a:gd name="connsiteY124" fmla="*/ 761262 h 871537"/>
              <a:gd name="connsiteX125" fmla="*/ 616514 w 927098"/>
              <a:gd name="connsiteY125" fmla="*/ 784559 h 871537"/>
              <a:gd name="connsiteX126" fmla="*/ 636702 w 927098"/>
              <a:gd name="connsiteY126" fmla="*/ 784559 h 871537"/>
              <a:gd name="connsiteX127" fmla="*/ 653786 w 927098"/>
              <a:gd name="connsiteY127" fmla="*/ 792325 h 871537"/>
              <a:gd name="connsiteX128" fmla="*/ 655338 w 927098"/>
              <a:gd name="connsiteY128" fmla="*/ 812516 h 871537"/>
              <a:gd name="connsiteX129" fmla="*/ 653786 w 927098"/>
              <a:gd name="connsiteY129" fmla="*/ 815623 h 871537"/>
              <a:gd name="connsiteX130" fmla="*/ 618066 w 927098"/>
              <a:gd name="connsiteY130" fmla="*/ 862218 h 871537"/>
              <a:gd name="connsiteX131" fmla="*/ 599430 w 927098"/>
              <a:gd name="connsiteY131" fmla="*/ 871537 h 871537"/>
              <a:gd name="connsiteX132" fmla="*/ 596326 w 927098"/>
              <a:gd name="connsiteY132" fmla="*/ 871537 h 871537"/>
              <a:gd name="connsiteX133" fmla="*/ 594774 w 927098"/>
              <a:gd name="connsiteY133" fmla="*/ 871537 h 871537"/>
              <a:gd name="connsiteX134" fmla="*/ 330774 w 927098"/>
              <a:gd name="connsiteY134" fmla="*/ 871537 h 871537"/>
              <a:gd name="connsiteX135" fmla="*/ 312139 w 927098"/>
              <a:gd name="connsiteY135" fmla="*/ 862218 h 871537"/>
              <a:gd name="connsiteX136" fmla="*/ 273316 w 927098"/>
              <a:gd name="connsiteY136" fmla="*/ 812516 h 871537"/>
              <a:gd name="connsiteX137" fmla="*/ 273316 w 927098"/>
              <a:gd name="connsiteY137" fmla="*/ 792325 h 871537"/>
              <a:gd name="connsiteX138" fmla="*/ 290398 w 927098"/>
              <a:gd name="connsiteY138" fmla="*/ 784559 h 871537"/>
              <a:gd name="connsiteX139" fmla="*/ 310586 w 927098"/>
              <a:gd name="connsiteY139" fmla="*/ 784559 h 871537"/>
              <a:gd name="connsiteX140" fmla="*/ 310586 w 927098"/>
              <a:gd name="connsiteY140" fmla="*/ 761262 h 871537"/>
              <a:gd name="connsiteX141" fmla="*/ 248469 w 927098"/>
              <a:gd name="connsiteY141" fmla="*/ 761262 h 871537"/>
              <a:gd name="connsiteX142" fmla="*/ 248469 w 927098"/>
              <a:gd name="connsiteY142" fmla="*/ 733304 h 871537"/>
              <a:gd name="connsiteX143" fmla="*/ 267104 w 927098"/>
              <a:gd name="connsiteY143" fmla="*/ 733304 h 871537"/>
              <a:gd name="connsiteX144" fmla="*/ 267104 w 927098"/>
              <a:gd name="connsiteY144" fmla="*/ 683603 h 871537"/>
              <a:gd name="connsiteX145" fmla="*/ 270210 w 927098"/>
              <a:gd name="connsiteY145" fmla="*/ 650986 h 871537"/>
              <a:gd name="connsiteX146" fmla="*/ 82305 w 927098"/>
              <a:gd name="connsiteY146" fmla="*/ 650986 h 871537"/>
              <a:gd name="connsiteX147" fmla="*/ 80752 w 927098"/>
              <a:gd name="connsiteY147" fmla="*/ 650986 h 871537"/>
              <a:gd name="connsiteX148" fmla="*/ 63670 w 927098"/>
              <a:gd name="connsiteY148" fmla="*/ 641667 h 871537"/>
              <a:gd name="connsiteX149" fmla="*/ 24847 w 927098"/>
              <a:gd name="connsiteY149" fmla="*/ 593519 h 871537"/>
              <a:gd name="connsiteX150" fmla="*/ 24847 w 927098"/>
              <a:gd name="connsiteY150" fmla="*/ 573327 h 871537"/>
              <a:gd name="connsiteX151" fmla="*/ 41929 w 927098"/>
              <a:gd name="connsiteY151" fmla="*/ 565561 h 871537"/>
              <a:gd name="connsiteX152" fmla="*/ 62117 w 927098"/>
              <a:gd name="connsiteY152" fmla="*/ 565561 h 871537"/>
              <a:gd name="connsiteX153" fmla="*/ 62117 w 927098"/>
              <a:gd name="connsiteY153" fmla="*/ 542264 h 871537"/>
              <a:gd name="connsiteX154" fmla="*/ 0 w 927098"/>
              <a:gd name="connsiteY154" fmla="*/ 542264 h 871537"/>
              <a:gd name="connsiteX155" fmla="*/ 0 w 927098"/>
              <a:gd name="connsiteY155" fmla="*/ 514307 h 871537"/>
              <a:gd name="connsiteX156" fmla="*/ 20188 w 927098"/>
              <a:gd name="connsiteY156" fmla="*/ 514307 h 871537"/>
              <a:gd name="connsiteX157" fmla="*/ 20188 w 927098"/>
              <a:gd name="connsiteY157" fmla="*/ 463052 h 871537"/>
              <a:gd name="connsiteX158" fmla="*/ 147528 w 927098"/>
              <a:gd name="connsiteY158" fmla="*/ 321713 h 871537"/>
              <a:gd name="connsiteX159" fmla="*/ 159952 w 927098"/>
              <a:gd name="connsiteY159" fmla="*/ 324819 h 871537"/>
              <a:gd name="connsiteX160" fmla="*/ 215857 w 927098"/>
              <a:gd name="connsiteY160" fmla="*/ 369861 h 871537"/>
              <a:gd name="connsiteX161" fmla="*/ 270210 w 927098"/>
              <a:gd name="connsiteY161" fmla="*/ 326372 h 871537"/>
              <a:gd name="connsiteX162" fmla="*/ 281081 w 927098"/>
              <a:gd name="connsiteY162" fmla="*/ 323266 h 871537"/>
              <a:gd name="connsiteX163" fmla="*/ 360280 w 927098"/>
              <a:gd name="connsiteY163" fmla="*/ 358989 h 871537"/>
              <a:gd name="connsiteX164" fmla="*/ 464326 w 927098"/>
              <a:gd name="connsiteY164" fmla="*/ 296862 h 871537"/>
              <a:gd name="connsiteX165" fmla="*/ 215899 w 927098"/>
              <a:gd name="connsiteY165" fmla="*/ 103187 h 871537"/>
              <a:gd name="connsiteX166" fmla="*/ 125411 w 927098"/>
              <a:gd name="connsiteY166" fmla="*/ 193675 h 871537"/>
              <a:gd name="connsiteX167" fmla="*/ 215899 w 927098"/>
              <a:gd name="connsiteY167" fmla="*/ 284163 h 871537"/>
              <a:gd name="connsiteX168" fmla="*/ 306387 w 927098"/>
              <a:gd name="connsiteY168" fmla="*/ 193675 h 871537"/>
              <a:gd name="connsiteX169" fmla="*/ 215899 w 927098"/>
              <a:gd name="connsiteY169" fmla="*/ 103187 h 871537"/>
              <a:gd name="connsiteX170" fmla="*/ 712786 w 927098"/>
              <a:gd name="connsiteY170" fmla="*/ 103187 h 871537"/>
              <a:gd name="connsiteX171" fmla="*/ 622298 w 927098"/>
              <a:gd name="connsiteY171" fmla="*/ 193675 h 871537"/>
              <a:gd name="connsiteX172" fmla="*/ 712786 w 927098"/>
              <a:gd name="connsiteY172" fmla="*/ 284163 h 871537"/>
              <a:gd name="connsiteX173" fmla="*/ 803274 w 927098"/>
              <a:gd name="connsiteY173" fmla="*/ 193675 h 871537"/>
              <a:gd name="connsiteX174" fmla="*/ 712786 w 927098"/>
              <a:gd name="connsiteY174" fmla="*/ 103187 h 871537"/>
              <a:gd name="connsiteX175" fmla="*/ 215105 w 927098"/>
              <a:gd name="connsiteY175" fmla="*/ 76200 h 871537"/>
              <a:gd name="connsiteX176" fmla="*/ 333374 w 927098"/>
              <a:gd name="connsiteY176" fmla="*/ 194469 h 871537"/>
              <a:gd name="connsiteX177" fmla="*/ 215105 w 927098"/>
              <a:gd name="connsiteY177" fmla="*/ 312738 h 871537"/>
              <a:gd name="connsiteX178" fmla="*/ 96836 w 927098"/>
              <a:gd name="connsiteY178" fmla="*/ 194469 h 871537"/>
              <a:gd name="connsiteX179" fmla="*/ 215105 w 927098"/>
              <a:gd name="connsiteY179" fmla="*/ 76200 h 871537"/>
              <a:gd name="connsiteX180" fmla="*/ 711994 w 927098"/>
              <a:gd name="connsiteY180" fmla="*/ 76200 h 871537"/>
              <a:gd name="connsiteX181" fmla="*/ 828674 w 927098"/>
              <a:gd name="connsiteY181" fmla="*/ 194469 h 871537"/>
              <a:gd name="connsiteX182" fmla="*/ 711994 w 927098"/>
              <a:gd name="connsiteY182" fmla="*/ 312738 h 871537"/>
              <a:gd name="connsiteX183" fmla="*/ 595310 w 927098"/>
              <a:gd name="connsiteY183" fmla="*/ 194469 h 871537"/>
              <a:gd name="connsiteX184" fmla="*/ 711994 w 927098"/>
              <a:gd name="connsiteY184" fmla="*/ 76200 h 871537"/>
              <a:gd name="connsiteX185" fmla="*/ 446086 w 927098"/>
              <a:gd name="connsiteY185" fmla="*/ 71437 h 871537"/>
              <a:gd name="connsiteX186" fmla="*/ 414336 w 927098"/>
              <a:gd name="connsiteY186" fmla="*/ 74513 h 871537"/>
              <a:gd name="connsiteX187" fmla="*/ 414336 w 927098"/>
              <a:gd name="connsiteY187" fmla="*/ 106808 h 871537"/>
              <a:gd name="connsiteX188" fmla="*/ 446086 w 927098"/>
              <a:gd name="connsiteY188" fmla="*/ 169862 h 871537"/>
              <a:gd name="connsiteX189" fmla="*/ 446086 w 927098"/>
              <a:gd name="connsiteY189" fmla="*/ 71437 h 871537"/>
              <a:gd name="connsiteX190" fmla="*/ 459046 w 927098"/>
              <a:gd name="connsiteY190" fmla="*/ 42862 h 871537"/>
              <a:gd name="connsiteX191" fmla="*/ 473074 w 927098"/>
              <a:gd name="connsiteY191" fmla="*/ 56877 h 871537"/>
              <a:gd name="connsiteX192" fmla="*/ 473074 w 927098"/>
              <a:gd name="connsiteY192" fmla="*/ 192360 h 871537"/>
              <a:gd name="connsiteX193" fmla="*/ 466840 w 927098"/>
              <a:gd name="connsiteY193" fmla="*/ 203260 h 871537"/>
              <a:gd name="connsiteX194" fmla="*/ 459046 w 927098"/>
              <a:gd name="connsiteY194" fmla="*/ 206375 h 871537"/>
              <a:gd name="connsiteX195" fmla="*/ 454370 w 927098"/>
              <a:gd name="connsiteY195" fmla="*/ 204818 h 871537"/>
              <a:gd name="connsiteX196" fmla="*/ 387349 w 927098"/>
              <a:gd name="connsiteY196" fmla="*/ 106710 h 871537"/>
              <a:gd name="connsiteX197" fmla="*/ 387349 w 927098"/>
              <a:gd name="connsiteY197" fmla="*/ 63106 h 871537"/>
              <a:gd name="connsiteX198" fmla="*/ 396700 w 927098"/>
              <a:gd name="connsiteY198" fmla="*/ 49091 h 871537"/>
              <a:gd name="connsiteX199" fmla="*/ 459046 w 927098"/>
              <a:gd name="connsiteY199" fmla="*/ 42862 h 871537"/>
              <a:gd name="connsiteX200" fmla="*/ 462814 w 927098"/>
              <a:gd name="connsiteY200" fmla="*/ 25400 h 871537"/>
              <a:gd name="connsiteX201" fmla="*/ 373061 w 927098"/>
              <a:gd name="connsiteY201" fmla="*/ 37902 h 871537"/>
              <a:gd name="connsiteX202" fmla="*/ 373061 w 927098"/>
              <a:gd name="connsiteY202" fmla="*/ 105097 h 871537"/>
              <a:gd name="connsiteX203" fmla="*/ 464362 w 927098"/>
              <a:gd name="connsiteY203" fmla="*/ 225425 h 871537"/>
              <a:gd name="connsiteX204" fmla="*/ 557210 w 927098"/>
              <a:gd name="connsiteY204" fmla="*/ 105097 h 871537"/>
              <a:gd name="connsiteX205" fmla="*/ 557210 w 927098"/>
              <a:gd name="connsiteY205" fmla="*/ 39464 h 871537"/>
              <a:gd name="connsiteX206" fmla="*/ 462814 w 927098"/>
              <a:gd name="connsiteY206" fmla="*/ 25400 h 871537"/>
              <a:gd name="connsiteX207" fmla="*/ 462818 w 927098"/>
              <a:gd name="connsiteY207" fmla="*/ 0 h 871537"/>
              <a:gd name="connsiteX208" fmla="*/ 576448 w 927098"/>
              <a:gd name="connsiteY208" fmla="*/ 17034 h 871537"/>
              <a:gd name="connsiteX209" fmla="*/ 585786 w 927098"/>
              <a:gd name="connsiteY209" fmla="*/ 29422 h 871537"/>
              <a:gd name="connsiteX210" fmla="*/ 585786 w 927098"/>
              <a:gd name="connsiteY210" fmla="*/ 105301 h 871537"/>
              <a:gd name="connsiteX211" fmla="*/ 473714 w 927098"/>
              <a:gd name="connsiteY211" fmla="*/ 249316 h 871537"/>
              <a:gd name="connsiteX212" fmla="*/ 470600 w 927098"/>
              <a:gd name="connsiteY212" fmla="*/ 250864 h 871537"/>
              <a:gd name="connsiteX213" fmla="*/ 465930 w 927098"/>
              <a:gd name="connsiteY213" fmla="*/ 252413 h 871537"/>
              <a:gd name="connsiteX214" fmla="*/ 461260 w 927098"/>
              <a:gd name="connsiteY214" fmla="*/ 250864 h 871537"/>
              <a:gd name="connsiteX215" fmla="*/ 346074 w 927098"/>
              <a:gd name="connsiteY215" fmla="*/ 105301 h 871537"/>
              <a:gd name="connsiteX216" fmla="*/ 346074 w 927098"/>
              <a:gd name="connsiteY216" fmla="*/ 29422 h 871537"/>
              <a:gd name="connsiteX217" fmla="*/ 353857 w 927098"/>
              <a:gd name="connsiteY217" fmla="*/ 17034 h 871537"/>
              <a:gd name="connsiteX218" fmla="*/ 462818 w 927098"/>
              <a:gd name="connsiteY218" fmla="*/ 0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927098" h="871537">
                <a:moveTo>
                  <a:pt x="615950" y="811212"/>
                </a:moveTo>
                <a:lnTo>
                  <a:pt x="615950" y="819150"/>
                </a:lnTo>
                <a:lnTo>
                  <a:pt x="622298" y="811212"/>
                </a:lnTo>
                <a:close/>
                <a:moveTo>
                  <a:pt x="306386" y="811212"/>
                </a:moveTo>
                <a:lnTo>
                  <a:pt x="311149" y="817562"/>
                </a:lnTo>
                <a:lnTo>
                  <a:pt x="311149" y="811212"/>
                </a:lnTo>
                <a:close/>
                <a:moveTo>
                  <a:pt x="464384" y="746125"/>
                </a:moveTo>
                <a:cubicBezTo>
                  <a:pt x="464384" y="746125"/>
                  <a:pt x="464384" y="746125"/>
                  <a:pt x="465888" y="746125"/>
                </a:cubicBezTo>
                <a:cubicBezTo>
                  <a:pt x="473408" y="746125"/>
                  <a:pt x="479424" y="752102"/>
                  <a:pt x="479424" y="758078"/>
                </a:cubicBezTo>
                <a:cubicBezTo>
                  <a:pt x="479424" y="765549"/>
                  <a:pt x="473408" y="771525"/>
                  <a:pt x="465888" y="771525"/>
                </a:cubicBezTo>
                <a:cubicBezTo>
                  <a:pt x="465888" y="771525"/>
                  <a:pt x="465888" y="771525"/>
                  <a:pt x="464384" y="771525"/>
                </a:cubicBezTo>
                <a:cubicBezTo>
                  <a:pt x="456864" y="771525"/>
                  <a:pt x="450850" y="765549"/>
                  <a:pt x="450850" y="758078"/>
                </a:cubicBezTo>
                <a:cubicBezTo>
                  <a:pt x="450850" y="752102"/>
                  <a:pt x="456864" y="746125"/>
                  <a:pt x="464384" y="746125"/>
                </a:cubicBezTo>
                <a:close/>
                <a:moveTo>
                  <a:pt x="338137" y="674687"/>
                </a:moveTo>
                <a:lnTo>
                  <a:pt x="338137" y="842962"/>
                </a:lnTo>
                <a:lnTo>
                  <a:pt x="590550" y="842962"/>
                </a:lnTo>
                <a:lnTo>
                  <a:pt x="590550" y="674687"/>
                </a:lnTo>
                <a:close/>
                <a:moveTo>
                  <a:pt x="865186" y="592137"/>
                </a:moveTo>
                <a:lnTo>
                  <a:pt x="865186" y="598487"/>
                </a:lnTo>
                <a:lnTo>
                  <a:pt x="869950" y="592137"/>
                </a:lnTo>
                <a:close/>
                <a:moveTo>
                  <a:pt x="57149" y="592137"/>
                </a:moveTo>
                <a:lnTo>
                  <a:pt x="61912" y="598487"/>
                </a:lnTo>
                <a:lnTo>
                  <a:pt x="61912" y="592137"/>
                </a:lnTo>
                <a:close/>
                <a:moveTo>
                  <a:pt x="396084" y="568325"/>
                </a:moveTo>
                <a:cubicBezTo>
                  <a:pt x="327843" y="582343"/>
                  <a:pt x="295274" y="619724"/>
                  <a:pt x="295274" y="683584"/>
                </a:cubicBezTo>
                <a:cubicBezTo>
                  <a:pt x="295274" y="683584"/>
                  <a:pt x="295274" y="683584"/>
                  <a:pt x="295274" y="733425"/>
                </a:cubicBezTo>
                <a:cubicBezTo>
                  <a:pt x="295274" y="733425"/>
                  <a:pt x="295274" y="733425"/>
                  <a:pt x="310783" y="733425"/>
                </a:cubicBezTo>
                <a:cubicBezTo>
                  <a:pt x="310783" y="733425"/>
                  <a:pt x="310783" y="733425"/>
                  <a:pt x="310783" y="669566"/>
                </a:cubicBezTo>
                <a:cubicBezTo>
                  <a:pt x="310783" y="657105"/>
                  <a:pt x="321640" y="647760"/>
                  <a:pt x="332496" y="647760"/>
                </a:cubicBezTo>
                <a:cubicBezTo>
                  <a:pt x="332496" y="647760"/>
                  <a:pt x="332496" y="647760"/>
                  <a:pt x="594602" y="647760"/>
                </a:cubicBezTo>
                <a:cubicBezTo>
                  <a:pt x="607010" y="647760"/>
                  <a:pt x="616314" y="657105"/>
                  <a:pt x="616314" y="669566"/>
                </a:cubicBezTo>
                <a:cubicBezTo>
                  <a:pt x="616314" y="669566"/>
                  <a:pt x="616314" y="669566"/>
                  <a:pt x="616314" y="733425"/>
                </a:cubicBezTo>
                <a:lnTo>
                  <a:pt x="631824" y="733425"/>
                </a:lnTo>
                <a:cubicBezTo>
                  <a:pt x="631824" y="733425"/>
                  <a:pt x="631824" y="733425"/>
                  <a:pt x="631824" y="683584"/>
                </a:cubicBezTo>
                <a:cubicBezTo>
                  <a:pt x="631824" y="629069"/>
                  <a:pt x="594602" y="587016"/>
                  <a:pt x="529464" y="569883"/>
                </a:cubicBezTo>
                <a:cubicBezTo>
                  <a:pt x="529464" y="569883"/>
                  <a:pt x="529464" y="569883"/>
                  <a:pt x="472080" y="618167"/>
                </a:cubicBezTo>
                <a:cubicBezTo>
                  <a:pt x="467426" y="621282"/>
                  <a:pt x="459672" y="621282"/>
                  <a:pt x="455018" y="618167"/>
                </a:cubicBezTo>
                <a:cubicBezTo>
                  <a:pt x="455018" y="618167"/>
                  <a:pt x="455018" y="618167"/>
                  <a:pt x="396084" y="568325"/>
                </a:cubicBezTo>
                <a:close/>
                <a:moveTo>
                  <a:pt x="711198" y="525462"/>
                </a:moveTo>
                <a:cubicBezTo>
                  <a:pt x="711198" y="525462"/>
                  <a:pt x="711198" y="525462"/>
                  <a:pt x="712786" y="525462"/>
                </a:cubicBezTo>
                <a:cubicBezTo>
                  <a:pt x="720724" y="525462"/>
                  <a:pt x="727074" y="531459"/>
                  <a:pt x="727074" y="538956"/>
                </a:cubicBezTo>
                <a:cubicBezTo>
                  <a:pt x="727074" y="546453"/>
                  <a:pt x="720724" y="552450"/>
                  <a:pt x="712786" y="552450"/>
                </a:cubicBezTo>
                <a:cubicBezTo>
                  <a:pt x="712786" y="552450"/>
                  <a:pt x="712786" y="552450"/>
                  <a:pt x="711198" y="552450"/>
                </a:cubicBezTo>
                <a:cubicBezTo>
                  <a:pt x="703262" y="552450"/>
                  <a:pt x="696910" y="546453"/>
                  <a:pt x="696910" y="538956"/>
                </a:cubicBezTo>
                <a:cubicBezTo>
                  <a:pt x="696910" y="531459"/>
                  <a:pt x="703262" y="525462"/>
                  <a:pt x="711198" y="525462"/>
                </a:cubicBezTo>
                <a:close/>
                <a:moveTo>
                  <a:pt x="215899" y="525462"/>
                </a:moveTo>
                <a:cubicBezTo>
                  <a:pt x="215899" y="525462"/>
                  <a:pt x="215899" y="525462"/>
                  <a:pt x="217486" y="525462"/>
                </a:cubicBezTo>
                <a:cubicBezTo>
                  <a:pt x="225424" y="525462"/>
                  <a:pt x="231774" y="531459"/>
                  <a:pt x="231774" y="538956"/>
                </a:cubicBezTo>
                <a:cubicBezTo>
                  <a:pt x="231774" y="546453"/>
                  <a:pt x="225424" y="552450"/>
                  <a:pt x="217486" y="552450"/>
                </a:cubicBezTo>
                <a:cubicBezTo>
                  <a:pt x="217486" y="552450"/>
                  <a:pt x="217486" y="552450"/>
                  <a:pt x="215899" y="552450"/>
                </a:cubicBezTo>
                <a:cubicBezTo>
                  <a:pt x="207961" y="552450"/>
                  <a:pt x="201611" y="546453"/>
                  <a:pt x="201611" y="538956"/>
                </a:cubicBezTo>
                <a:cubicBezTo>
                  <a:pt x="201611" y="531459"/>
                  <a:pt x="207961" y="525462"/>
                  <a:pt x="215899" y="525462"/>
                </a:cubicBezTo>
                <a:close/>
                <a:moveTo>
                  <a:pt x="90486" y="455612"/>
                </a:moveTo>
                <a:cubicBezTo>
                  <a:pt x="90486" y="455612"/>
                  <a:pt x="90486" y="455612"/>
                  <a:pt x="90486" y="623887"/>
                </a:cubicBezTo>
                <a:cubicBezTo>
                  <a:pt x="90486" y="623887"/>
                  <a:pt x="90486" y="623887"/>
                  <a:pt x="278190" y="623887"/>
                </a:cubicBezTo>
                <a:cubicBezTo>
                  <a:pt x="296805" y="580660"/>
                  <a:pt x="335587" y="551328"/>
                  <a:pt x="396086" y="540521"/>
                </a:cubicBezTo>
                <a:cubicBezTo>
                  <a:pt x="400740" y="540521"/>
                  <a:pt x="403842" y="540521"/>
                  <a:pt x="406946" y="543609"/>
                </a:cubicBezTo>
                <a:cubicBezTo>
                  <a:pt x="406946" y="543609"/>
                  <a:pt x="406946" y="543609"/>
                  <a:pt x="464342" y="588379"/>
                </a:cubicBezTo>
                <a:cubicBezTo>
                  <a:pt x="464342" y="588379"/>
                  <a:pt x="464342" y="588379"/>
                  <a:pt x="518638" y="545153"/>
                </a:cubicBezTo>
                <a:cubicBezTo>
                  <a:pt x="521740" y="542065"/>
                  <a:pt x="526394" y="542065"/>
                  <a:pt x="529496" y="542065"/>
                </a:cubicBezTo>
                <a:cubicBezTo>
                  <a:pt x="586892" y="555960"/>
                  <a:pt x="627226" y="583748"/>
                  <a:pt x="645842" y="623887"/>
                </a:cubicBezTo>
                <a:cubicBezTo>
                  <a:pt x="645842" y="623887"/>
                  <a:pt x="645842" y="623887"/>
                  <a:pt x="838198" y="623887"/>
                </a:cubicBezTo>
                <a:cubicBezTo>
                  <a:pt x="838198" y="623887"/>
                  <a:pt x="838198" y="623887"/>
                  <a:pt x="838198" y="455612"/>
                </a:cubicBezTo>
                <a:cubicBezTo>
                  <a:pt x="838198" y="455612"/>
                  <a:pt x="838198" y="455612"/>
                  <a:pt x="572932" y="455612"/>
                </a:cubicBezTo>
                <a:cubicBezTo>
                  <a:pt x="557418" y="498839"/>
                  <a:pt x="513984" y="531259"/>
                  <a:pt x="464342" y="531259"/>
                </a:cubicBezTo>
                <a:cubicBezTo>
                  <a:pt x="413150" y="531259"/>
                  <a:pt x="371266" y="498839"/>
                  <a:pt x="354202" y="455612"/>
                </a:cubicBezTo>
                <a:cubicBezTo>
                  <a:pt x="354202" y="455612"/>
                  <a:pt x="354202" y="455612"/>
                  <a:pt x="90486" y="455612"/>
                </a:cubicBezTo>
                <a:close/>
                <a:moveTo>
                  <a:pt x="781546" y="349250"/>
                </a:moveTo>
                <a:cubicBezTo>
                  <a:pt x="781546" y="349250"/>
                  <a:pt x="781546" y="349250"/>
                  <a:pt x="720904" y="397534"/>
                </a:cubicBezTo>
                <a:cubicBezTo>
                  <a:pt x="716238" y="402207"/>
                  <a:pt x="708464" y="402207"/>
                  <a:pt x="703800" y="397534"/>
                </a:cubicBezTo>
                <a:cubicBezTo>
                  <a:pt x="703800" y="397534"/>
                  <a:pt x="703800" y="397534"/>
                  <a:pt x="646266" y="350808"/>
                </a:cubicBezTo>
                <a:cubicBezTo>
                  <a:pt x="618278" y="358595"/>
                  <a:pt x="594954" y="371056"/>
                  <a:pt x="577850" y="386631"/>
                </a:cubicBezTo>
                <a:cubicBezTo>
                  <a:pt x="580958" y="394419"/>
                  <a:pt x="580958" y="403764"/>
                  <a:pt x="580958" y="413109"/>
                </a:cubicBezTo>
                <a:cubicBezTo>
                  <a:pt x="580958" y="417782"/>
                  <a:pt x="580958" y="422455"/>
                  <a:pt x="580958" y="427127"/>
                </a:cubicBezTo>
                <a:cubicBezTo>
                  <a:pt x="580958" y="427127"/>
                  <a:pt x="580958" y="427127"/>
                  <a:pt x="843744" y="427127"/>
                </a:cubicBezTo>
                <a:cubicBezTo>
                  <a:pt x="856182" y="427127"/>
                  <a:pt x="865512" y="438030"/>
                  <a:pt x="865512" y="450491"/>
                </a:cubicBezTo>
                <a:cubicBezTo>
                  <a:pt x="865512" y="450491"/>
                  <a:pt x="865512" y="450491"/>
                  <a:pt x="865512" y="514350"/>
                </a:cubicBezTo>
                <a:cubicBezTo>
                  <a:pt x="865512" y="514350"/>
                  <a:pt x="865512" y="514350"/>
                  <a:pt x="881062" y="514350"/>
                </a:cubicBezTo>
                <a:cubicBezTo>
                  <a:pt x="881062" y="514350"/>
                  <a:pt x="881062" y="514350"/>
                  <a:pt x="881062" y="462951"/>
                </a:cubicBezTo>
                <a:cubicBezTo>
                  <a:pt x="881062" y="400649"/>
                  <a:pt x="848408" y="363268"/>
                  <a:pt x="781546" y="349250"/>
                </a:cubicBezTo>
                <a:close/>
                <a:moveTo>
                  <a:pt x="147107" y="349250"/>
                </a:moveTo>
                <a:cubicBezTo>
                  <a:pt x="78690" y="363268"/>
                  <a:pt x="46036" y="400649"/>
                  <a:pt x="46036" y="462951"/>
                </a:cubicBezTo>
                <a:cubicBezTo>
                  <a:pt x="46036" y="462951"/>
                  <a:pt x="46036" y="462951"/>
                  <a:pt x="46036" y="514350"/>
                </a:cubicBezTo>
                <a:lnTo>
                  <a:pt x="61585" y="514350"/>
                </a:lnTo>
                <a:cubicBezTo>
                  <a:pt x="61585" y="514350"/>
                  <a:pt x="61585" y="514350"/>
                  <a:pt x="61585" y="450491"/>
                </a:cubicBezTo>
                <a:cubicBezTo>
                  <a:pt x="61585" y="438030"/>
                  <a:pt x="72470" y="427127"/>
                  <a:pt x="83355" y="427127"/>
                </a:cubicBezTo>
                <a:cubicBezTo>
                  <a:pt x="83355" y="427127"/>
                  <a:pt x="83355" y="427127"/>
                  <a:pt x="347694" y="427127"/>
                </a:cubicBezTo>
                <a:cubicBezTo>
                  <a:pt x="346139" y="422455"/>
                  <a:pt x="346139" y="417782"/>
                  <a:pt x="346139" y="413109"/>
                </a:cubicBezTo>
                <a:cubicBezTo>
                  <a:pt x="346139" y="403764"/>
                  <a:pt x="347694" y="394419"/>
                  <a:pt x="349249" y="386631"/>
                </a:cubicBezTo>
                <a:cubicBezTo>
                  <a:pt x="332145" y="371056"/>
                  <a:pt x="308821" y="358595"/>
                  <a:pt x="282387" y="350808"/>
                </a:cubicBezTo>
                <a:cubicBezTo>
                  <a:pt x="282387" y="350808"/>
                  <a:pt x="282387" y="350808"/>
                  <a:pt x="223299" y="397534"/>
                </a:cubicBezTo>
                <a:cubicBezTo>
                  <a:pt x="218634" y="402207"/>
                  <a:pt x="212414" y="402207"/>
                  <a:pt x="206195" y="397534"/>
                </a:cubicBezTo>
                <a:cubicBezTo>
                  <a:pt x="206195" y="397534"/>
                  <a:pt x="206195" y="397534"/>
                  <a:pt x="147107" y="349250"/>
                </a:cubicBezTo>
                <a:close/>
                <a:moveTo>
                  <a:pt x="464342" y="322262"/>
                </a:moveTo>
                <a:cubicBezTo>
                  <a:pt x="414806" y="322262"/>
                  <a:pt x="374649" y="362775"/>
                  <a:pt x="374649" y="412750"/>
                </a:cubicBezTo>
                <a:cubicBezTo>
                  <a:pt x="374649" y="462725"/>
                  <a:pt x="414806" y="503238"/>
                  <a:pt x="464342" y="503238"/>
                </a:cubicBezTo>
                <a:cubicBezTo>
                  <a:pt x="513880" y="503238"/>
                  <a:pt x="554038" y="462725"/>
                  <a:pt x="554038" y="412750"/>
                </a:cubicBezTo>
                <a:cubicBezTo>
                  <a:pt x="554038" y="362775"/>
                  <a:pt x="513880" y="322262"/>
                  <a:pt x="464342" y="322262"/>
                </a:cubicBezTo>
                <a:close/>
                <a:moveTo>
                  <a:pt x="464326" y="296862"/>
                </a:moveTo>
                <a:cubicBezTo>
                  <a:pt x="509362" y="296862"/>
                  <a:pt x="548186" y="321713"/>
                  <a:pt x="568374" y="358989"/>
                </a:cubicBezTo>
                <a:cubicBezTo>
                  <a:pt x="588562" y="343457"/>
                  <a:pt x="614962" y="331032"/>
                  <a:pt x="646018" y="323266"/>
                </a:cubicBezTo>
                <a:cubicBezTo>
                  <a:pt x="650678" y="321713"/>
                  <a:pt x="655338" y="323266"/>
                  <a:pt x="658442" y="326372"/>
                </a:cubicBezTo>
                <a:cubicBezTo>
                  <a:pt x="658442" y="326372"/>
                  <a:pt x="658442" y="326372"/>
                  <a:pt x="712794" y="369861"/>
                </a:cubicBezTo>
                <a:cubicBezTo>
                  <a:pt x="712794" y="369861"/>
                  <a:pt x="712794" y="369861"/>
                  <a:pt x="768702" y="324819"/>
                </a:cubicBezTo>
                <a:cubicBezTo>
                  <a:pt x="771806" y="321713"/>
                  <a:pt x="776466" y="320160"/>
                  <a:pt x="779570" y="321713"/>
                </a:cubicBezTo>
                <a:cubicBezTo>
                  <a:pt x="863430" y="337245"/>
                  <a:pt x="908466" y="386946"/>
                  <a:pt x="908466" y="463052"/>
                </a:cubicBezTo>
                <a:cubicBezTo>
                  <a:pt x="908466" y="463052"/>
                  <a:pt x="908466" y="463052"/>
                  <a:pt x="908466" y="514307"/>
                </a:cubicBezTo>
                <a:cubicBezTo>
                  <a:pt x="908466" y="514307"/>
                  <a:pt x="908466" y="514307"/>
                  <a:pt x="927098" y="514307"/>
                </a:cubicBezTo>
                <a:cubicBezTo>
                  <a:pt x="927098" y="514307"/>
                  <a:pt x="927098" y="514307"/>
                  <a:pt x="927098" y="542264"/>
                </a:cubicBezTo>
                <a:lnTo>
                  <a:pt x="864982" y="542264"/>
                </a:lnTo>
                <a:cubicBezTo>
                  <a:pt x="864982" y="542264"/>
                  <a:pt x="864982" y="542264"/>
                  <a:pt x="864982" y="565561"/>
                </a:cubicBezTo>
                <a:cubicBezTo>
                  <a:pt x="864982" y="565561"/>
                  <a:pt x="864982" y="565561"/>
                  <a:pt x="885170" y="565561"/>
                </a:cubicBezTo>
                <a:cubicBezTo>
                  <a:pt x="892934" y="565561"/>
                  <a:pt x="899146" y="568668"/>
                  <a:pt x="902254" y="573327"/>
                </a:cubicBezTo>
                <a:cubicBezTo>
                  <a:pt x="906910" y="579540"/>
                  <a:pt x="906910" y="587306"/>
                  <a:pt x="903806" y="593519"/>
                </a:cubicBezTo>
                <a:cubicBezTo>
                  <a:pt x="903806" y="593519"/>
                  <a:pt x="903806" y="593519"/>
                  <a:pt x="902254" y="596625"/>
                </a:cubicBezTo>
                <a:cubicBezTo>
                  <a:pt x="902254" y="596625"/>
                  <a:pt x="902254" y="596625"/>
                  <a:pt x="864982" y="641667"/>
                </a:cubicBezTo>
                <a:cubicBezTo>
                  <a:pt x="858770" y="650986"/>
                  <a:pt x="851006" y="650986"/>
                  <a:pt x="846346" y="650986"/>
                </a:cubicBezTo>
                <a:cubicBezTo>
                  <a:pt x="846346" y="650986"/>
                  <a:pt x="844794" y="650986"/>
                  <a:pt x="844794" y="650986"/>
                </a:cubicBezTo>
                <a:cubicBezTo>
                  <a:pt x="844794" y="650986"/>
                  <a:pt x="844794" y="650986"/>
                  <a:pt x="843242" y="650986"/>
                </a:cubicBezTo>
                <a:cubicBezTo>
                  <a:pt x="843242" y="650986"/>
                  <a:pt x="843242" y="650986"/>
                  <a:pt x="656890" y="650986"/>
                </a:cubicBezTo>
                <a:cubicBezTo>
                  <a:pt x="658442" y="661858"/>
                  <a:pt x="659994" y="672731"/>
                  <a:pt x="659994" y="683603"/>
                </a:cubicBezTo>
                <a:cubicBezTo>
                  <a:pt x="659994" y="683603"/>
                  <a:pt x="659994" y="683603"/>
                  <a:pt x="659994" y="733304"/>
                </a:cubicBezTo>
                <a:cubicBezTo>
                  <a:pt x="659994" y="733304"/>
                  <a:pt x="659994" y="733304"/>
                  <a:pt x="678630" y="733304"/>
                </a:cubicBezTo>
                <a:cubicBezTo>
                  <a:pt x="678630" y="733304"/>
                  <a:pt x="678630" y="733304"/>
                  <a:pt x="678630" y="761262"/>
                </a:cubicBezTo>
                <a:cubicBezTo>
                  <a:pt x="678630" y="761262"/>
                  <a:pt x="678630" y="761262"/>
                  <a:pt x="616514" y="761262"/>
                </a:cubicBezTo>
                <a:cubicBezTo>
                  <a:pt x="616514" y="761262"/>
                  <a:pt x="616514" y="761262"/>
                  <a:pt x="616514" y="784559"/>
                </a:cubicBezTo>
                <a:cubicBezTo>
                  <a:pt x="616514" y="784559"/>
                  <a:pt x="616514" y="784559"/>
                  <a:pt x="636702" y="784559"/>
                </a:cubicBezTo>
                <a:cubicBezTo>
                  <a:pt x="644466" y="784559"/>
                  <a:pt x="650678" y="787666"/>
                  <a:pt x="653786" y="792325"/>
                </a:cubicBezTo>
                <a:cubicBezTo>
                  <a:pt x="658442" y="798538"/>
                  <a:pt x="658442" y="806304"/>
                  <a:pt x="655338" y="812516"/>
                </a:cubicBezTo>
                <a:cubicBezTo>
                  <a:pt x="655338" y="812516"/>
                  <a:pt x="655338" y="812516"/>
                  <a:pt x="653786" y="815623"/>
                </a:cubicBezTo>
                <a:cubicBezTo>
                  <a:pt x="653786" y="815623"/>
                  <a:pt x="653786" y="815623"/>
                  <a:pt x="618066" y="862218"/>
                </a:cubicBezTo>
                <a:cubicBezTo>
                  <a:pt x="611854" y="869984"/>
                  <a:pt x="604090" y="871537"/>
                  <a:pt x="599430" y="871537"/>
                </a:cubicBezTo>
                <a:cubicBezTo>
                  <a:pt x="597878" y="871537"/>
                  <a:pt x="597878" y="871537"/>
                  <a:pt x="596326" y="871537"/>
                </a:cubicBezTo>
                <a:cubicBezTo>
                  <a:pt x="596326" y="871537"/>
                  <a:pt x="596326" y="871537"/>
                  <a:pt x="594774" y="871537"/>
                </a:cubicBezTo>
                <a:cubicBezTo>
                  <a:pt x="594774" y="871537"/>
                  <a:pt x="594774" y="871537"/>
                  <a:pt x="330774" y="871537"/>
                </a:cubicBezTo>
                <a:cubicBezTo>
                  <a:pt x="327669" y="871537"/>
                  <a:pt x="318351" y="871537"/>
                  <a:pt x="312139" y="862218"/>
                </a:cubicBezTo>
                <a:cubicBezTo>
                  <a:pt x="312139" y="862218"/>
                  <a:pt x="312139" y="862218"/>
                  <a:pt x="273316" y="812516"/>
                </a:cubicBezTo>
                <a:cubicBezTo>
                  <a:pt x="270210" y="806304"/>
                  <a:pt x="270210" y="798538"/>
                  <a:pt x="273316" y="792325"/>
                </a:cubicBezTo>
                <a:cubicBezTo>
                  <a:pt x="277975" y="787666"/>
                  <a:pt x="284186" y="784559"/>
                  <a:pt x="290398" y="784559"/>
                </a:cubicBezTo>
                <a:cubicBezTo>
                  <a:pt x="290398" y="784559"/>
                  <a:pt x="290398" y="784559"/>
                  <a:pt x="310586" y="784559"/>
                </a:cubicBezTo>
                <a:cubicBezTo>
                  <a:pt x="310586" y="784559"/>
                  <a:pt x="310586" y="784559"/>
                  <a:pt x="310586" y="761262"/>
                </a:cubicBezTo>
                <a:cubicBezTo>
                  <a:pt x="310586" y="761262"/>
                  <a:pt x="310586" y="761262"/>
                  <a:pt x="248469" y="761262"/>
                </a:cubicBezTo>
                <a:cubicBezTo>
                  <a:pt x="248469" y="761262"/>
                  <a:pt x="248469" y="761262"/>
                  <a:pt x="248469" y="733304"/>
                </a:cubicBezTo>
                <a:cubicBezTo>
                  <a:pt x="248469" y="733304"/>
                  <a:pt x="248469" y="733304"/>
                  <a:pt x="267104" y="733304"/>
                </a:cubicBezTo>
                <a:cubicBezTo>
                  <a:pt x="267104" y="733304"/>
                  <a:pt x="267104" y="733304"/>
                  <a:pt x="267104" y="683603"/>
                </a:cubicBezTo>
                <a:cubicBezTo>
                  <a:pt x="267104" y="671177"/>
                  <a:pt x="268657" y="661858"/>
                  <a:pt x="270210" y="650986"/>
                </a:cubicBezTo>
                <a:cubicBezTo>
                  <a:pt x="270210" y="650986"/>
                  <a:pt x="270210" y="650986"/>
                  <a:pt x="82305" y="650986"/>
                </a:cubicBezTo>
                <a:cubicBezTo>
                  <a:pt x="82305" y="650986"/>
                  <a:pt x="82305" y="650986"/>
                  <a:pt x="80752" y="650986"/>
                </a:cubicBezTo>
                <a:cubicBezTo>
                  <a:pt x="76094" y="650986"/>
                  <a:pt x="69882" y="650986"/>
                  <a:pt x="63670" y="641667"/>
                </a:cubicBezTo>
                <a:cubicBezTo>
                  <a:pt x="63670" y="641667"/>
                  <a:pt x="63670" y="641667"/>
                  <a:pt x="24847" y="593519"/>
                </a:cubicBezTo>
                <a:cubicBezTo>
                  <a:pt x="21741" y="587306"/>
                  <a:pt x="21741" y="579540"/>
                  <a:pt x="24847" y="573327"/>
                </a:cubicBezTo>
                <a:cubicBezTo>
                  <a:pt x="29506" y="568668"/>
                  <a:pt x="35717" y="565561"/>
                  <a:pt x="41929" y="565561"/>
                </a:cubicBezTo>
                <a:cubicBezTo>
                  <a:pt x="41929" y="565561"/>
                  <a:pt x="41929" y="565561"/>
                  <a:pt x="62117" y="565561"/>
                </a:cubicBezTo>
                <a:cubicBezTo>
                  <a:pt x="62117" y="565561"/>
                  <a:pt x="62117" y="565561"/>
                  <a:pt x="62117" y="542264"/>
                </a:cubicBezTo>
                <a:cubicBezTo>
                  <a:pt x="62117" y="542264"/>
                  <a:pt x="62117" y="542264"/>
                  <a:pt x="0" y="542264"/>
                </a:cubicBezTo>
                <a:cubicBezTo>
                  <a:pt x="0" y="542264"/>
                  <a:pt x="0" y="542264"/>
                  <a:pt x="0" y="514307"/>
                </a:cubicBezTo>
                <a:cubicBezTo>
                  <a:pt x="0" y="514307"/>
                  <a:pt x="0" y="514307"/>
                  <a:pt x="20188" y="514307"/>
                </a:cubicBezTo>
                <a:cubicBezTo>
                  <a:pt x="20188" y="514307"/>
                  <a:pt x="20188" y="514307"/>
                  <a:pt x="20188" y="463052"/>
                </a:cubicBezTo>
                <a:cubicBezTo>
                  <a:pt x="20188" y="386946"/>
                  <a:pt x="63670" y="337245"/>
                  <a:pt x="147528" y="321713"/>
                </a:cubicBezTo>
                <a:cubicBezTo>
                  <a:pt x="152187" y="320160"/>
                  <a:pt x="156846" y="321713"/>
                  <a:pt x="159952" y="324819"/>
                </a:cubicBezTo>
                <a:cubicBezTo>
                  <a:pt x="159952" y="324819"/>
                  <a:pt x="159952" y="324819"/>
                  <a:pt x="215857" y="369861"/>
                </a:cubicBezTo>
                <a:cubicBezTo>
                  <a:pt x="215857" y="369861"/>
                  <a:pt x="215857" y="369861"/>
                  <a:pt x="270210" y="326372"/>
                </a:cubicBezTo>
                <a:cubicBezTo>
                  <a:pt x="273316" y="323266"/>
                  <a:pt x="277975" y="321713"/>
                  <a:pt x="281081" y="323266"/>
                </a:cubicBezTo>
                <a:cubicBezTo>
                  <a:pt x="312139" y="331032"/>
                  <a:pt x="338539" y="343457"/>
                  <a:pt x="360280" y="358989"/>
                </a:cubicBezTo>
                <a:cubicBezTo>
                  <a:pt x="380468" y="321713"/>
                  <a:pt x="419290" y="296862"/>
                  <a:pt x="464326" y="296862"/>
                </a:cubicBezTo>
                <a:close/>
                <a:moveTo>
                  <a:pt x="215899" y="103187"/>
                </a:moveTo>
                <a:cubicBezTo>
                  <a:pt x="165924" y="103187"/>
                  <a:pt x="125411" y="143700"/>
                  <a:pt x="125411" y="193675"/>
                </a:cubicBezTo>
                <a:cubicBezTo>
                  <a:pt x="125411" y="243650"/>
                  <a:pt x="165924" y="284163"/>
                  <a:pt x="215899" y="284163"/>
                </a:cubicBezTo>
                <a:cubicBezTo>
                  <a:pt x="265874" y="284163"/>
                  <a:pt x="306387" y="243650"/>
                  <a:pt x="306387" y="193675"/>
                </a:cubicBezTo>
                <a:cubicBezTo>
                  <a:pt x="306387" y="143700"/>
                  <a:pt x="265874" y="103187"/>
                  <a:pt x="215899" y="103187"/>
                </a:cubicBezTo>
                <a:close/>
                <a:moveTo>
                  <a:pt x="712786" y="103187"/>
                </a:moveTo>
                <a:cubicBezTo>
                  <a:pt x="662810" y="103187"/>
                  <a:pt x="622298" y="143700"/>
                  <a:pt x="622298" y="193675"/>
                </a:cubicBezTo>
                <a:cubicBezTo>
                  <a:pt x="622298" y="243650"/>
                  <a:pt x="662810" y="284163"/>
                  <a:pt x="712786" y="284163"/>
                </a:cubicBezTo>
                <a:cubicBezTo>
                  <a:pt x="762762" y="284163"/>
                  <a:pt x="803274" y="243650"/>
                  <a:pt x="803274" y="193675"/>
                </a:cubicBezTo>
                <a:cubicBezTo>
                  <a:pt x="803274" y="143700"/>
                  <a:pt x="762762" y="103187"/>
                  <a:pt x="712786" y="103187"/>
                </a:cubicBezTo>
                <a:close/>
                <a:moveTo>
                  <a:pt x="215105" y="76200"/>
                </a:moveTo>
                <a:cubicBezTo>
                  <a:pt x="280423" y="76200"/>
                  <a:pt x="333374" y="129151"/>
                  <a:pt x="333374" y="194469"/>
                </a:cubicBezTo>
                <a:cubicBezTo>
                  <a:pt x="333374" y="259787"/>
                  <a:pt x="280423" y="312738"/>
                  <a:pt x="215105" y="312738"/>
                </a:cubicBezTo>
                <a:cubicBezTo>
                  <a:pt x="149787" y="312738"/>
                  <a:pt x="96836" y="259787"/>
                  <a:pt x="96836" y="194469"/>
                </a:cubicBezTo>
                <a:cubicBezTo>
                  <a:pt x="96836" y="129151"/>
                  <a:pt x="149787" y="76200"/>
                  <a:pt x="215105" y="76200"/>
                </a:cubicBezTo>
                <a:close/>
                <a:moveTo>
                  <a:pt x="711994" y="76200"/>
                </a:moveTo>
                <a:cubicBezTo>
                  <a:pt x="776434" y="76200"/>
                  <a:pt x="828674" y="129151"/>
                  <a:pt x="828674" y="194469"/>
                </a:cubicBezTo>
                <a:cubicBezTo>
                  <a:pt x="828674" y="259787"/>
                  <a:pt x="776434" y="312738"/>
                  <a:pt x="711994" y="312738"/>
                </a:cubicBezTo>
                <a:cubicBezTo>
                  <a:pt x="647550" y="312738"/>
                  <a:pt x="595310" y="259787"/>
                  <a:pt x="595310" y="194469"/>
                </a:cubicBezTo>
                <a:cubicBezTo>
                  <a:pt x="595310" y="129151"/>
                  <a:pt x="647550" y="76200"/>
                  <a:pt x="711994" y="76200"/>
                </a:cubicBezTo>
                <a:close/>
                <a:moveTo>
                  <a:pt x="446086" y="71437"/>
                </a:moveTo>
                <a:cubicBezTo>
                  <a:pt x="433386" y="71437"/>
                  <a:pt x="423862" y="72975"/>
                  <a:pt x="414336" y="74513"/>
                </a:cubicBezTo>
                <a:cubicBezTo>
                  <a:pt x="414336" y="74513"/>
                  <a:pt x="414336" y="74513"/>
                  <a:pt x="414336" y="106808"/>
                </a:cubicBezTo>
                <a:cubicBezTo>
                  <a:pt x="414336" y="139104"/>
                  <a:pt x="430210" y="157559"/>
                  <a:pt x="446086" y="169862"/>
                </a:cubicBezTo>
                <a:cubicBezTo>
                  <a:pt x="446086" y="169862"/>
                  <a:pt x="446086" y="169862"/>
                  <a:pt x="446086" y="71437"/>
                </a:cubicBezTo>
                <a:close/>
                <a:moveTo>
                  <a:pt x="459046" y="42862"/>
                </a:moveTo>
                <a:cubicBezTo>
                  <a:pt x="466840" y="42862"/>
                  <a:pt x="473074" y="49091"/>
                  <a:pt x="473074" y="56877"/>
                </a:cubicBezTo>
                <a:cubicBezTo>
                  <a:pt x="473074" y="56877"/>
                  <a:pt x="473074" y="56877"/>
                  <a:pt x="473074" y="192360"/>
                </a:cubicBezTo>
                <a:cubicBezTo>
                  <a:pt x="473074" y="197031"/>
                  <a:pt x="469956" y="201703"/>
                  <a:pt x="466840" y="203260"/>
                </a:cubicBezTo>
                <a:cubicBezTo>
                  <a:pt x="463722" y="204818"/>
                  <a:pt x="462164" y="206375"/>
                  <a:pt x="459046" y="206375"/>
                </a:cubicBezTo>
                <a:cubicBezTo>
                  <a:pt x="457488" y="206375"/>
                  <a:pt x="455930" y="206375"/>
                  <a:pt x="454370" y="204818"/>
                </a:cubicBezTo>
                <a:cubicBezTo>
                  <a:pt x="434108" y="197031"/>
                  <a:pt x="387349" y="172115"/>
                  <a:pt x="387349" y="106710"/>
                </a:cubicBezTo>
                <a:cubicBezTo>
                  <a:pt x="387349" y="106710"/>
                  <a:pt x="387349" y="106710"/>
                  <a:pt x="387349" y="63106"/>
                </a:cubicBezTo>
                <a:cubicBezTo>
                  <a:pt x="387349" y="56877"/>
                  <a:pt x="390466" y="50648"/>
                  <a:pt x="396700" y="49091"/>
                </a:cubicBezTo>
                <a:cubicBezTo>
                  <a:pt x="410728" y="45977"/>
                  <a:pt x="429432" y="42862"/>
                  <a:pt x="459046" y="42862"/>
                </a:cubicBezTo>
                <a:close/>
                <a:moveTo>
                  <a:pt x="462814" y="25400"/>
                </a:moveTo>
                <a:cubicBezTo>
                  <a:pt x="419486" y="25400"/>
                  <a:pt x="391631" y="31651"/>
                  <a:pt x="373061" y="37902"/>
                </a:cubicBezTo>
                <a:cubicBezTo>
                  <a:pt x="373061" y="37902"/>
                  <a:pt x="373061" y="37902"/>
                  <a:pt x="373061" y="105097"/>
                </a:cubicBezTo>
                <a:cubicBezTo>
                  <a:pt x="373061" y="186358"/>
                  <a:pt x="438056" y="216049"/>
                  <a:pt x="464362" y="225425"/>
                </a:cubicBezTo>
                <a:cubicBezTo>
                  <a:pt x="490670" y="214486"/>
                  <a:pt x="557210" y="184795"/>
                  <a:pt x="557210" y="105097"/>
                </a:cubicBezTo>
                <a:cubicBezTo>
                  <a:pt x="557210" y="105097"/>
                  <a:pt x="557210" y="105097"/>
                  <a:pt x="557210" y="39464"/>
                </a:cubicBezTo>
                <a:cubicBezTo>
                  <a:pt x="529356" y="30088"/>
                  <a:pt x="498406" y="25400"/>
                  <a:pt x="462814" y="25400"/>
                </a:cubicBezTo>
                <a:close/>
                <a:moveTo>
                  <a:pt x="462818" y="0"/>
                </a:moveTo>
                <a:cubicBezTo>
                  <a:pt x="504844" y="0"/>
                  <a:pt x="543760" y="4646"/>
                  <a:pt x="576448" y="17034"/>
                </a:cubicBezTo>
                <a:cubicBezTo>
                  <a:pt x="581118" y="18583"/>
                  <a:pt x="585786" y="23228"/>
                  <a:pt x="585786" y="29422"/>
                </a:cubicBezTo>
                <a:cubicBezTo>
                  <a:pt x="585786" y="29422"/>
                  <a:pt x="585786" y="29422"/>
                  <a:pt x="585786" y="105301"/>
                </a:cubicBezTo>
                <a:cubicBezTo>
                  <a:pt x="585786" y="170340"/>
                  <a:pt x="548430" y="219894"/>
                  <a:pt x="473714" y="249316"/>
                </a:cubicBezTo>
                <a:cubicBezTo>
                  <a:pt x="473714" y="249316"/>
                  <a:pt x="473714" y="249316"/>
                  <a:pt x="470600" y="250864"/>
                </a:cubicBezTo>
                <a:cubicBezTo>
                  <a:pt x="469044" y="250864"/>
                  <a:pt x="467488" y="252413"/>
                  <a:pt x="465930" y="252413"/>
                </a:cubicBezTo>
                <a:cubicBezTo>
                  <a:pt x="464374" y="252413"/>
                  <a:pt x="462818" y="252413"/>
                  <a:pt x="461260" y="250864"/>
                </a:cubicBezTo>
                <a:cubicBezTo>
                  <a:pt x="442582" y="246219"/>
                  <a:pt x="346074" y="212151"/>
                  <a:pt x="346074" y="105301"/>
                </a:cubicBezTo>
                <a:cubicBezTo>
                  <a:pt x="346074" y="105301"/>
                  <a:pt x="346074" y="105301"/>
                  <a:pt x="346074" y="29422"/>
                </a:cubicBezTo>
                <a:cubicBezTo>
                  <a:pt x="346074" y="23228"/>
                  <a:pt x="349187" y="18583"/>
                  <a:pt x="353857" y="17034"/>
                </a:cubicBezTo>
                <a:cubicBezTo>
                  <a:pt x="374092" y="9291"/>
                  <a:pt x="406780" y="0"/>
                  <a:pt x="4628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39" name="Freeform: Shape 838">
            <a:extLst>
              <a:ext uri="{FF2B5EF4-FFF2-40B4-BE49-F238E27FC236}">
                <a16:creationId xmlns:a16="http://schemas.microsoft.com/office/drawing/2014/main" id="{85CA04B4-07DC-4465-92A6-2269CE0008A7}"/>
              </a:ext>
            </a:extLst>
          </p:cNvPr>
          <p:cNvSpPr>
            <a:spLocks/>
          </p:cNvSpPr>
          <p:nvPr/>
        </p:nvSpPr>
        <p:spPr bwMode="auto">
          <a:xfrm>
            <a:off x="2997661" y="4371868"/>
            <a:ext cx="551316" cy="457583"/>
          </a:xfrm>
          <a:custGeom>
            <a:avLst/>
            <a:gdLst>
              <a:gd name="connsiteX0" fmla="*/ 674687 w 868363"/>
              <a:gd name="connsiteY0" fmla="*/ 568325 h 720726"/>
              <a:gd name="connsiteX1" fmla="*/ 679450 w 868363"/>
              <a:gd name="connsiteY1" fmla="*/ 568325 h 720726"/>
              <a:gd name="connsiteX2" fmla="*/ 692150 w 868363"/>
              <a:gd name="connsiteY2" fmla="*/ 581819 h 720726"/>
              <a:gd name="connsiteX3" fmla="*/ 679450 w 868363"/>
              <a:gd name="connsiteY3" fmla="*/ 595313 h 720726"/>
              <a:gd name="connsiteX4" fmla="*/ 674687 w 868363"/>
              <a:gd name="connsiteY4" fmla="*/ 595313 h 720726"/>
              <a:gd name="connsiteX5" fmla="*/ 660400 w 868363"/>
              <a:gd name="connsiteY5" fmla="*/ 581819 h 720726"/>
              <a:gd name="connsiteX6" fmla="*/ 674687 w 868363"/>
              <a:gd name="connsiteY6" fmla="*/ 568325 h 720726"/>
              <a:gd name="connsiteX7" fmla="*/ 331007 w 868363"/>
              <a:gd name="connsiteY7" fmla="*/ 547688 h 720726"/>
              <a:gd name="connsiteX8" fmla="*/ 327903 w 868363"/>
              <a:gd name="connsiteY8" fmla="*/ 550796 h 720726"/>
              <a:gd name="connsiteX9" fmla="*/ 326351 w 868363"/>
              <a:gd name="connsiteY9" fmla="*/ 553903 h 720726"/>
              <a:gd name="connsiteX10" fmla="*/ 296863 w 868363"/>
              <a:gd name="connsiteY10" fmla="*/ 692184 h 720726"/>
              <a:gd name="connsiteX11" fmla="*/ 299967 w 868363"/>
              <a:gd name="connsiteY11" fmla="*/ 693738 h 720726"/>
              <a:gd name="connsiteX12" fmla="*/ 779534 w 868363"/>
              <a:gd name="connsiteY12" fmla="*/ 693738 h 720726"/>
              <a:gd name="connsiteX13" fmla="*/ 782638 w 868363"/>
              <a:gd name="connsiteY13" fmla="*/ 690631 h 720726"/>
              <a:gd name="connsiteX14" fmla="*/ 754702 w 868363"/>
              <a:gd name="connsiteY14" fmla="*/ 563225 h 720726"/>
              <a:gd name="connsiteX15" fmla="*/ 751598 w 868363"/>
              <a:gd name="connsiteY15" fmla="*/ 557010 h 720726"/>
              <a:gd name="connsiteX16" fmla="*/ 734526 w 868363"/>
              <a:gd name="connsiteY16" fmla="*/ 557010 h 720726"/>
              <a:gd name="connsiteX17" fmla="*/ 754702 w 868363"/>
              <a:gd name="connsiteY17" fmla="*/ 650234 h 720726"/>
              <a:gd name="connsiteX18" fmla="*/ 743838 w 868363"/>
              <a:gd name="connsiteY18" fmla="*/ 667325 h 720726"/>
              <a:gd name="connsiteX19" fmla="*/ 728318 w 868363"/>
              <a:gd name="connsiteY19" fmla="*/ 656449 h 720726"/>
              <a:gd name="connsiteX20" fmla="*/ 706590 w 868363"/>
              <a:gd name="connsiteY20" fmla="*/ 553903 h 720726"/>
              <a:gd name="connsiteX21" fmla="*/ 705038 w 868363"/>
              <a:gd name="connsiteY21" fmla="*/ 550796 h 720726"/>
              <a:gd name="connsiteX22" fmla="*/ 703486 w 868363"/>
              <a:gd name="connsiteY22" fmla="*/ 549242 h 720726"/>
              <a:gd name="connsiteX23" fmla="*/ 701934 w 868363"/>
              <a:gd name="connsiteY23" fmla="*/ 547688 h 720726"/>
              <a:gd name="connsiteX24" fmla="*/ 331007 w 868363"/>
              <a:gd name="connsiteY24" fmla="*/ 547688 h 720726"/>
              <a:gd name="connsiteX25" fmla="*/ 542245 w 868363"/>
              <a:gd name="connsiteY25" fmla="*/ 439738 h 720726"/>
              <a:gd name="connsiteX26" fmla="*/ 546781 w 868363"/>
              <a:gd name="connsiteY26" fmla="*/ 439738 h 720726"/>
              <a:gd name="connsiteX27" fmla="*/ 560388 w 868363"/>
              <a:gd name="connsiteY27" fmla="*/ 453185 h 720726"/>
              <a:gd name="connsiteX28" fmla="*/ 546781 w 868363"/>
              <a:gd name="connsiteY28" fmla="*/ 465138 h 720726"/>
              <a:gd name="connsiteX29" fmla="*/ 542245 w 868363"/>
              <a:gd name="connsiteY29" fmla="*/ 465138 h 720726"/>
              <a:gd name="connsiteX30" fmla="*/ 528638 w 868363"/>
              <a:gd name="connsiteY30" fmla="*/ 453185 h 720726"/>
              <a:gd name="connsiteX31" fmla="*/ 542245 w 868363"/>
              <a:gd name="connsiteY31" fmla="*/ 439738 h 720726"/>
              <a:gd name="connsiteX32" fmla="*/ 512763 w 868363"/>
              <a:gd name="connsiteY32" fmla="*/ 425450 h 720726"/>
              <a:gd name="connsiteX33" fmla="*/ 512763 w 868363"/>
              <a:gd name="connsiteY33" fmla="*/ 479425 h 720726"/>
              <a:gd name="connsiteX34" fmla="*/ 576263 w 868363"/>
              <a:gd name="connsiteY34" fmla="*/ 479425 h 720726"/>
              <a:gd name="connsiteX35" fmla="*/ 576263 w 868363"/>
              <a:gd name="connsiteY35" fmla="*/ 425450 h 720726"/>
              <a:gd name="connsiteX36" fmla="*/ 498290 w 868363"/>
              <a:gd name="connsiteY36" fmla="*/ 396875 h 720726"/>
              <a:gd name="connsiteX37" fmla="*/ 590736 w 868363"/>
              <a:gd name="connsiteY37" fmla="*/ 396875 h 720726"/>
              <a:gd name="connsiteX38" fmla="*/ 604838 w 868363"/>
              <a:gd name="connsiteY38" fmla="*/ 410961 h 720726"/>
              <a:gd name="connsiteX39" fmla="*/ 604838 w 868363"/>
              <a:gd name="connsiteY39" fmla="*/ 493914 h 720726"/>
              <a:gd name="connsiteX40" fmla="*/ 590736 w 868363"/>
              <a:gd name="connsiteY40" fmla="*/ 508000 h 720726"/>
              <a:gd name="connsiteX41" fmla="*/ 498290 w 868363"/>
              <a:gd name="connsiteY41" fmla="*/ 508000 h 720726"/>
              <a:gd name="connsiteX42" fmla="*/ 484188 w 868363"/>
              <a:gd name="connsiteY42" fmla="*/ 493914 h 720726"/>
              <a:gd name="connsiteX43" fmla="*/ 484188 w 868363"/>
              <a:gd name="connsiteY43" fmla="*/ 410961 h 720726"/>
              <a:gd name="connsiteX44" fmla="*/ 498290 w 868363"/>
              <a:gd name="connsiteY44" fmla="*/ 396875 h 720726"/>
              <a:gd name="connsiteX45" fmla="*/ 818357 w 868363"/>
              <a:gd name="connsiteY45" fmla="*/ 379413 h 720726"/>
              <a:gd name="connsiteX46" fmla="*/ 795338 w 868363"/>
              <a:gd name="connsiteY46" fmla="*/ 402432 h 720726"/>
              <a:gd name="connsiteX47" fmla="*/ 818357 w 868363"/>
              <a:gd name="connsiteY47" fmla="*/ 425451 h 720726"/>
              <a:gd name="connsiteX48" fmla="*/ 841376 w 868363"/>
              <a:gd name="connsiteY48" fmla="*/ 402432 h 720726"/>
              <a:gd name="connsiteX49" fmla="*/ 818357 w 868363"/>
              <a:gd name="connsiteY49" fmla="*/ 379413 h 720726"/>
              <a:gd name="connsiteX50" fmla="*/ 323702 w 868363"/>
              <a:gd name="connsiteY50" fmla="*/ 371475 h 720726"/>
              <a:gd name="connsiteX51" fmla="*/ 345387 w 868363"/>
              <a:gd name="connsiteY51" fmla="*/ 397926 h 720726"/>
              <a:gd name="connsiteX52" fmla="*/ 441422 w 868363"/>
              <a:gd name="connsiteY52" fmla="*/ 397926 h 720726"/>
              <a:gd name="connsiteX53" fmla="*/ 441422 w 868363"/>
              <a:gd name="connsiteY53" fmla="*/ 425934 h 720726"/>
              <a:gd name="connsiteX54" fmla="*/ 357779 w 868363"/>
              <a:gd name="connsiteY54" fmla="*/ 425934 h 720726"/>
              <a:gd name="connsiteX55" fmla="*/ 348485 w 868363"/>
              <a:gd name="connsiteY55" fmla="*/ 461721 h 720726"/>
              <a:gd name="connsiteX56" fmla="*/ 441422 w 868363"/>
              <a:gd name="connsiteY56" fmla="*/ 461721 h 720726"/>
              <a:gd name="connsiteX57" fmla="*/ 441422 w 868363"/>
              <a:gd name="connsiteY57" fmla="*/ 489728 h 720726"/>
              <a:gd name="connsiteX58" fmla="*/ 319055 w 868363"/>
              <a:gd name="connsiteY58" fmla="*/ 489728 h 720726"/>
              <a:gd name="connsiteX59" fmla="*/ 288077 w 868363"/>
              <a:gd name="connsiteY59" fmla="*/ 497508 h 720726"/>
              <a:gd name="connsiteX60" fmla="*/ 254000 w 868363"/>
              <a:gd name="connsiteY60" fmla="*/ 486616 h 720726"/>
              <a:gd name="connsiteX61" fmla="*/ 254000 w 868363"/>
              <a:gd name="connsiteY61" fmla="*/ 606425 h 720726"/>
              <a:gd name="connsiteX62" fmla="*/ 288077 w 868363"/>
              <a:gd name="connsiteY62" fmla="*/ 606425 h 720726"/>
              <a:gd name="connsiteX63" fmla="*/ 300468 w 868363"/>
              <a:gd name="connsiteY63" fmla="*/ 548855 h 720726"/>
              <a:gd name="connsiteX64" fmla="*/ 331447 w 868363"/>
              <a:gd name="connsiteY64" fmla="*/ 520847 h 720726"/>
              <a:gd name="connsiteX65" fmla="*/ 636588 w 868363"/>
              <a:gd name="connsiteY65" fmla="*/ 520847 h 720726"/>
              <a:gd name="connsiteX66" fmla="*/ 636588 w 868363"/>
              <a:gd name="connsiteY66" fmla="*/ 371475 h 720726"/>
              <a:gd name="connsiteX67" fmla="*/ 323702 w 868363"/>
              <a:gd name="connsiteY67" fmla="*/ 371475 h 720726"/>
              <a:gd name="connsiteX68" fmla="*/ 818924 w 868363"/>
              <a:gd name="connsiteY68" fmla="*/ 352425 h 720726"/>
              <a:gd name="connsiteX69" fmla="*/ 868363 w 868363"/>
              <a:gd name="connsiteY69" fmla="*/ 401662 h 720726"/>
              <a:gd name="connsiteX70" fmla="*/ 818924 w 868363"/>
              <a:gd name="connsiteY70" fmla="*/ 452438 h 720726"/>
              <a:gd name="connsiteX71" fmla="*/ 771029 w 868363"/>
              <a:gd name="connsiteY71" fmla="*/ 415510 h 720726"/>
              <a:gd name="connsiteX72" fmla="*/ 695325 w 868363"/>
              <a:gd name="connsiteY72" fmla="*/ 415510 h 720726"/>
              <a:gd name="connsiteX73" fmla="*/ 695325 w 868363"/>
              <a:gd name="connsiteY73" fmla="*/ 389353 h 720726"/>
              <a:gd name="connsiteX74" fmla="*/ 771029 w 868363"/>
              <a:gd name="connsiteY74" fmla="*/ 389353 h 720726"/>
              <a:gd name="connsiteX75" fmla="*/ 818924 w 868363"/>
              <a:gd name="connsiteY75" fmla="*/ 352425 h 720726"/>
              <a:gd name="connsiteX76" fmla="*/ 258763 w 868363"/>
              <a:gd name="connsiteY76" fmla="*/ 295275 h 720726"/>
              <a:gd name="connsiteX77" fmla="*/ 300038 w 868363"/>
              <a:gd name="connsiteY77" fmla="*/ 346075 h 720726"/>
              <a:gd name="connsiteX78" fmla="*/ 358776 w 868363"/>
              <a:gd name="connsiteY78" fmla="*/ 346075 h 720726"/>
              <a:gd name="connsiteX79" fmla="*/ 322263 w 868363"/>
              <a:gd name="connsiteY79" fmla="*/ 295275 h 720726"/>
              <a:gd name="connsiteX80" fmla="*/ 66475 w 868363"/>
              <a:gd name="connsiteY80" fmla="*/ 285750 h 720726"/>
              <a:gd name="connsiteX81" fmla="*/ 52352 w 868363"/>
              <a:gd name="connsiteY81" fmla="*/ 332170 h 720726"/>
              <a:gd name="connsiteX82" fmla="*/ 102568 w 868363"/>
              <a:gd name="connsiteY82" fmla="*/ 344548 h 720726"/>
              <a:gd name="connsiteX83" fmla="*/ 113552 w 868363"/>
              <a:gd name="connsiteY83" fmla="*/ 353832 h 720726"/>
              <a:gd name="connsiteX84" fmla="*/ 110414 w 868363"/>
              <a:gd name="connsiteY84" fmla="*/ 366211 h 720726"/>
              <a:gd name="connsiteX85" fmla="*/ 107275 w 868363"/>
              <a:gd name="connsiteY85" fmla="*/ 398704 h 720726"/>
              <a:gd name="connsiteX86" fmla="*/ 185738 w 868363"/>
              <a:gd name="connsiteY86" fmla="*/ 407988 h 720726"/>
              <a:gd name="connsiteX87" fmla="*/ 140230 w 868363"/>
              <a:gd name="connsiteY87" fmla="*/ 353832 h 720726"/>
              <a:gd name="connsiteX88" fmla="*/ 66475 w 868363"/>
              <a:gd name="connsiteY88" fmla="*/ 285750 h 720726"/>
              <a:gd name="connsiteX89" fmla="*/ 669132 w 868363"/>
              <a:gd name="connsiteY89" fmla="*/ 234950 h 720726"/>
              <a:gd name="connsiteX90" fmla="*/ 646113 w 868363"/>
              <a:gd name="connsiteY90" fmla="*/ 257969 h 720726"/>
              <a:gd name="connsiteX91" fmla="*/ 669132 w 868363"/>
              <a:gd name="connsiteY91" fmla="*/ 280988 h 720726"/>
              <a:gd name="connsiteX92" fmla="*/ 692151 w 868363"/>
              <a:gd name="connsiteY92" fmla="*/ 257969 h 720726"/>
              <a:gd name="connsiteX93" fmla="*/ 669132 w 868363"/>
              <a:gd name="connsiteY93" fmla="*/ 234950 h 720726"/>
              <a:gd name="connsiteX94" fmla="*/ 695325 w 868363"/>
              <a:gd name="connsiteY94" fmla="*/ 119063 h 720726"/>
              <a:gd name="connsiteX95" fmla="*/ 676275 w 868363"/>
              <a:gd name="connsiteY95" fmla="*/ 138113 h 720726"/>
              <a:gd name="connsiteX96" fmla="*/ 695325 w 868363"/>
              <a:gd name="connsiteY96" fmla="*/ 157163 h 720726"/>
              <a:gd name="connsiteX97" fmla="*/ 714375 w 868363"/>
              <a:gd name="connsiteY97" fmla="*/ 138113 h 720726"/>
              <a:gd name="connsiteX98" fmla="*/ 695325 w 868363"/>
              <a:gd name="connsiteY98" fmla="*/ 119063 h 720726"/>
              <a:gd name="connsiteX99" fmla="*/ 694710 w 868363"/>
              <a:gd name="connsiteY99" fmla="*/ 90488 h 720726"/>
              <a:gd name="connsiteX100" fmla="*/ 741363 w 868363"/>
              <a:gd name="connsiteY100" fmla="*/ 137093 h 720726"/>
              <a:gd name="connsiteX101" fmla="*/ 694710 w 868363"/>
              <a:gd name="connsiteY101" fmla="*/ 185251 h 720726"/>
              <a:gd name="connsiteX102" fmla="*/ 649612 w 868363"/>
              <a:gd name="connsiteY102" fmla="*/ 151074 h 720726"/>
              <a:gd name="connsiteX103" fmla="*/ 540755 w 868363"/>
              <a:gd name="connsiteY103" fmla="*/ 151074 h 720726"/>
              <a:gd name="connsiteX104" fmla="*/ 540755 w 868363"/>
              <a:gd name="connsiteY104" fmla="*/ 307976 h 720726"/>
              <a:gd name="connsiteX105" fmla="*/ 512763 w 868363"/>
              <a:gd name="connsiteY105" fmla="*/ 307976 h 720726"/>
              <a:gd name="connsiteX106" fmla="*/ 512763 w 868363"/>
              <a:gd name="connsiteY106" fmla="*/ 137093 h 720726"/>
              <a:gd name="connsiteX107" fmla="*/ 526759 w 868363"/>
              <a:gd name="connsiteY107" fmla="*/ 124665 h 720726"/>
              <a:gd name="connsiteX108" fmla="*/ 649612 w 868363"/>
              <a:gd name="connsiteY108" fmla="*/ 124665 h 720726"/>
              <a:gd name="connsiteX109" fmla="*/ 694710 w 868363"/>
              <a:gd name="connsiteY109" fmla="*/ 90488 h 720726"/>
              <a:gd name="connsiteX110" fmla="*/ 410369 w 868363"/>
              <a:gd name="connsiteY110" fmla="*/ 26988 h 720726"/>
              <a:gd name="connsiteX111" fmla="*/ 387350 w 868363"/>
              <a:gd name="connsiteY111" fmla="*/ 50007 h 720726"/>
              <a:gd name="connsiteX112" fmla="*/ 410369 w 868363"/>
              <a:gd name="connsiteY112" fmla="*/ 73026 h 720726"/>
              <a:gd name="connsiteX113" fmla="*/ 433388 w 868363"/>
              <a:gd name="connsiteY113" fmla="*/ 50007 h 720726"/>
              <a:gd name="connsiteX114" fmla="*/ 410369 w 868363"/>
              <a:gd name="connsiteY114" fmla="*/ 26988 h 720726"/>
              <a:gd name="connsiteX115" fmla="*/ 222229 w 868363"/>
              <a:gd name="connsiteY115" fmla="*/ 17463 h 720726"/>
              <a:gd name="connsiteX116" fmla="*/ 234661 w 868363"/>
              <a:gd name="connsiteY116" fmla="*/ 56360 h 720726"/>
              <a:gd name="connsiteX117" fmla="*/ 414931 w 868363"/>
              <a:gd name="connsiteY117" fmla="*/ 190167 h 720726"/>
              <a:gd name="connsiteX118" fmla="*/ 418039 w 868363"/>
              <a:gd name="connsiteY118" fmla="*/ 193279 h 720726"/>
              <a:gd name="connsiteX119" fmla="*/ 511282 w 868363"/>
              <a:gd name="connsiteY119" fmla="*/ 345756 h 720726"/>
              <a:gd name="connsiteX120" fmla="*/ 651146 w 868363"/>
              <a:gd name="connsiteY120" fmla="*/ 345756 h 720726"/>
              <a:gd name="connsiteX121" fmla="*/ 663578 w 868363"/>
              <a:gd name="connsiteY121" fmla="*/ 358203 h 720726"/>
              <a:gd name="connsiteX122" fmla="*/ 663578 w 868363"/>
              <a:gd name="connsiteY122" fmla="*/ 521572 h 720726"/>
              <a:gd name="connsiteX123" fmla="*/ 702430 w 868363"/>
              <a:gd name="connsiteY123" fmla="*/ 521572 h 720726"/>
              <a:gd name="connsiteX124" fmla="*/ 722632 w 868363"/>
              <a:gd name="connsiteY124" fmla="*/ 529351 h 720726"/>
              <a:gd name="connsiteX125" fmla="*/ 752159 w 868363"/>
              <a:gd name="connsiteY125" fmla="*/ 529351 h 720726"/>
              <a:gd name="connsiteX126" fmla="*/ 781686 w 868363"/>
              <a:gd name="connsiteY126" fmla="*/ 557358 h 720726"/>
              <a:gd name="connsiteX127" fmla="*/ 809659 w 868363"/>
              <a:gd name="connsiteY127" fmla="*/ 688052 h 720726"/>
              <a:gd name="connsiteX128" fmla="*/ 811213 w 868363"/>
              <a:gd name="connsiteY128" fmla="*/ 691164 h 720726"/>
              <a:gd name="connsiteX129" fmla="*/ 780132 w 868363"/>
              <a:gd name="connsiteY129" fmla="*/ 720726 h 720726"/>
              <a:gd name="connsiteX130" fmla="*/ 299931 w 868363"/>
              <a:gd name="connsiteY130" fmla="*/ 720726 h 720726"/>
              <a:gd name="connsiteX131" fmla="*/ 275066 w 868363"/>
              <a:gd name="connsiteY131" fmla="*/ 711391 h 720726"/>
              <a:gd name="connsiteX132" fmla="*/ 270404 w 868363"/>
              <a:gd name="connsiteY132" fmla="*/ 688052 h 720726"/>
              <a:gd name="connsiteX133" fmla="*/ 281283 w 868363"/>
              <a:gd name="connsiteY133" fmla="*/ 635152 h 720726"/>
              <a:gd name="connsiteX134" fmla="*/ 240877 w 868363"/>
              <a:gd name="connsiteY134" fmla="*/ 635152 h 720726"/>
              <a:gd name="connsiteX135" fmla="*/ 226891 w 868363"/>
              <a:gd name="connsiteY135" fmla="*/ 621149 h 720726"/>
              <a:gd name="connsiteX136" fmla="*/ 226891 w 868363"/>
              <a:gd name="connsiteY136" fmla="*/ 456225 h 720726"/>
              <a:gd name="connsiteX137" fmla="*/ 211351 w 868363"/>
              <a:gd name="connsiteY137" fmla="*/ 437554 h 720726"/>
              <a:gd name="connsiteX138" fmla="*/ 94797 w 868363"/>
              <a:gd name="connsiteY138" fmla="*/ 425107 h 720726"/>
              <a:gd name="connsiteX139" fmla="*/ 83919 w 868363"/>
              <a:gd name="connsiteY139" fmla="*/ 415771 h 720726"/>
              <a:gd name="connsiteX140" fmla="*/ 79256 w 868363"/>
              <a:gd name="connsiteY140" fmla="*/ 365983 h 720726"/>
              <a:gd name="connsiteX141" fmla="*/ 37297 w 868363"/>
              <a:gd name="connsiteY141" fmla="*/ 356648 h 720726"/>
              <a:gd name="connsiteX142" fmla="*/ 27973 w 868363"/>
              <a:gd name="connsiteY142" fmla="*/ 348868 h 720726"/>
              <a:gd name="connsiteX143" fmla="*/ 46621 w 868363"/>
              <a:gd name="connsiteY143" fmla="*/ 266406 h 720726"/>
              <a:gd name="connsiteX144" fmla="*/ 35743 w 868363"/>
              <a:gd name="connsiteY144" fmla="*/ 257070 h 720726"/>
              <a:gd name="connsiteX145" fmla="*/ 0 w 868363"/>
              <a:gd name="connsiteY145" fmla="*/ 174608 h 720726"/>
              <a:gd name="connsiteX146" fmla="*/ 0 w 868363"/>
              <a:gd name="connsiteY146" fmla="*/ 20575 h 720726"/>
              <a:gd name="connsiteX147" fmla="*/ 27973 w 868363"/>
              <a:gd name="connsiteY147" fmla="*/ 20575 h 720726"/>
              <a:gd name="connsiteX148" fmla="*/ 27973 w 868363"/>
              <a:gd name="connsiteY148" fmla="*/ 174608 h 720726"/>
              <a:gd name="connsiteX149" fmla="*/ 54392 w 868363"/>
              <a:gd name="connsiteY149" fmla="*/ 236844 h 720726"/>
              <a:gd name="connsiteX150" fmla="*/ 158513 w 868363"/>
              <a:gd name="connsiteY150" fmla="*/ 334865 h 720726"/>
              <a:gd name="connsiteX151" fmla="*/ 160067 w 868363"/>
              <a:gd name="connsiteY151" fmla="*/ 334865 h 720726"/>
              <a:gd name="connsiteX152" fmla="*/ 267296 w 868363"/>
              <a:gd name="connsiteY152" fmla="*/ 462448 h 720726"/>
              <a:gd name="connsiteX153" fmla="*/ 313918 w 868363"/>
              <a:gd name="connsiteY153" fmla="*/ 460892 h 720726"/>
              <a:gd name="connsiteX154" fmla="*/ 324796 w 868363"/>
              <a:gd name="connsiteY154" fmla="*/ 417327 h 720726"/>
              <a:gd name="connsiteX155" fmla="*/ 219121 w 868363"/>
              <a:gd name="connsiteY155" fmla="*/ 291300 h 720726"/>
              <a:gd name="connsiteX156" fmla="*/ 217567 w 868363"/>
              <a:gd name="connsiteY156" fmla="*/ 275741 h 720726"/>
              <a:gd name="connsiteX157" fmla="*/ 229999 w 868363"/>
              <a:gd name="connsiteY157" fmla="*/ 267962 h 720726"/>
              <a:gd name="connsiteX158" fmla="*/ 327904 w 868363"/>
              <a:gd name="connsiteY158" fmla="*/ 267962 h 720726"/>
              <a:gd name="connsiteX159" fmla="*/ 338782 w 868363"/>
              <a:gd name="connsiteY159" fmla="*/ 274185 h 720726"/>
              <a:gd name="connsiteX160" fmla="*/ 393174 w 868363"/>
              <a:gd name="connsiteY160" fmla="*/ 344200 h 720726"/>
              <a:gd name="connsiteX161" fmla="*/ 393174 w 868363"/>
              <a:gd name="connsiteY161" fmla="*/ 345756 h 720726"/>
              <a:gd name="connsiteX162" fmla="*/ 480201 w 868363"/>
              <a:gd name="connsiteY162" fmla="*/ 345756 h 720726"/>
              <a:gd name="connsiteX163" fmla="*/ 396282 w 868363"/>
              <a:gd name="connsiteY163" fmla="*/ 210394 h 720726"/>
              <a:gd name="connsiteX164" fmla="*/ 214459 w 868363"/>
              <a:gd name="connsiteY164" fmla="*/ 75031 h 720726"/>
              <a:gd name="connsiteX165" fmla="*/ 209796 w 868363"/>
              <a:gd name="connsiteY165" fmla="*/ 68808 h 720726"/>
              <a:gd name="connsiteX166" fmla="*/ 195810 w 868363"/>
              <a:gd name="connsiteY166" fmla="*/ 25243 h 720726"/>
              <a:gd name="connsiteX167" fmla="*/ 222229 w 868363"/>
              <a:gd name="connsiteY167" fmla="*/ 17463 h 720726"/>
              <a:gd name="connsiteX168" fmla="*/ 410105 w 868363"/>
              <a:gd name="connsiteY168" fmla="*/ 0 h 720726"/>
              <a:gd name="connsiteX169" fmla="*/ 458292 w 868363"/>
              <a:gd name="connsiteY169" fmla="*/ 37143 h 720726"/>
              <a:gd name="connsiteX170" fmla="*/ 794048 w 868363"/>
              <a:gd name="connsiteY170" fmla="*/ 37143 h 720726"/>
              <a:gd name="connsiteX171" fmla="*/ 808038 w 868363"/>
              <a:gd name="connsiteY171" fmla="*/ 49524 h 720726"/>
              <a:gd name="connsiteX172" fmla="*/ 808038 w 868363"/>
              <a:gd name="connsiteY172" fmla="*/ 256904 h 720726"/>
              <a:gd name="connsiteX173" fmla="*/ 794048 w 868363"/>
              <a:gd name="connsiteY173" fmla="*/ 270832 h 720726"/>
              <a:gd name="connsiteX174" fmla="*/ 716327 w 868363"/>
              <a:gd name="connsiteY174" fmla="*/ 270832 h 720726"/>
              <a:gd name="connsiteX175" fmla="*/ 668140 w 868363"/>
              <a:gd name="connsiteY175" fmla="*/ 307975 h 720726"/>
              <a:gd name="connsiteX176" fmla="*/ 618398 w 868363"/>
              <a:gd name="connsiteY176" fmla="*/ 258452 h 720726"/>
              <a:gd name="connsiteX177" fmla="*/ 668140 w 868363"/>
              <a:gd name="connsiteY177" fmla="*/ 208928 h 720726"/>
              <a:gd name="connsiteX178" fmla="*/ 716327 w 868363"/>
              <a:gd name="connsiteY178" fmla="*/ 242975 h 720726"/>
              <a:gd name="connsiteX179" fmla="*/ 780058 w 868363"/>
              <a:gd name="connsiteY179" fmla="*/ 242975 h 720726"/>
              <a:gd name="connsiteX180" fmla="*/ 780058 w 868363"/>
              <a:gd name="connsiteY180" fmla="*/ 63452 h 720726"/>
              <a:gd name="connsiteX181" fmla="*/ 458292 w 868363"/>
              <a:gd name="connsiteY181" fmla="*/ 63452 h 720726"/>
              <a:gd name="connsiteX182" fmla="*/ 410105 w 868363"/>
              <a:gd name="connsiteY182" fmla="*/ 100595 h 720726"/>
              <a:gd name="connsiteX183" fmla="*/ 360363 w 868363"/>
              <a:gd name="connsiteY183" fmla="*/ 49524 h 720726"/>
              <a:gd name="connsiteX184" fmla="*/ 410105 w 868363"/>
              <a:gd name="connsiteY184" fmla="*/ 0 h 72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868363" h="720726">
                <a:moveTo>
                  <a:pt x="674687" y="568325"/>
                </a:moveTo>
                <a:cubicBezTo>
                  <a:pt x="674687" y="568325"/>
                  <a:pt x="674687" y="568325"/>
                  <a:pt x="679450" y="568325"/>
                </a:cubicBezTo>
                <a:cubicBezTo>
                  <a:pt x="685800" y="568325"/>
                  <a:pt x="692150" y="574322"/>
                  <a:pt x="692150" y="581819"/>
                </a:cubicBezTo>
                <a:cubicBezTo>
                  <a:pt x="692150" y="589316"/>
                  <a:pt x="685800" y="595313"/>
                  <a:pt x="679450" y="595313"/>
                </a:cubicBezTo>
                <a:cubicBezTo>
                  <a:pt x="679450" y="595313"/>
                  <a:pt x="679450" y="595313"/>
                  <a:pt x="674687" y="595313"/>
                </a:cubicBezTo>
                <a:cubicBezTo>
                  <a:pt x="666750" y="595313"/>
                  <a:pt x="660400" y="589316"/>
                  <a:pt x="660400" y="581819"/>
                </a:cubicBezTo>
                <a:cubicBezTo>
                  <a:pt x="660400" y="574322"/>
                  <a:pt x="666750" y="568325"/>
                  <a:pt x="674687" y="568325"/>
                </a:cubicBezTo>
                <a:close/>
                <a:moveTo>
                  <a:pt x="331007" y="547688"/>
                </a:moveTo>
                <a:cubicBezTo>
                  <a:pt x="329455" y="547688"/>
                  <a:pt x="327903" y="549242"/>
                  <a:pt x="327903" y="550796"/>
                </a:cubicBezTo>
                <a:cubicBezTo>
                  <a:pt x="327903" y="552349"/>
                  <a:pt x="326351" y="553903"/>
                  <a:pt x="326351" y="553903"/>
                </a:cubicBezTo>
                <a:cubicBezTo>
                  <a:pt x="326351" y="553903"/>
                  <a:pt x="326351" y="553903"/>
                  <a:pt x="296863" y="692184"/>
                </a:cubicBezTo>
                <a:cubicBezTo>
                  <a:pt x="296863" y="693738"/>
                  <a:pt x="298415" y="693738"/>
                  <a:pt x="299967" y="693738"/>
                </a:cubicBezTo>
                <a:cubicBezTo>
                  <a:pt x="299967" y="693738"/>
                  <a:pt x="299967" y="693738"/>
                  <a:pt x="779534" y="693738"/>
                </a:cubicBezTo>
                <a:cubicBezTo>
                  <a:pt x="781086" y="693738"/>
                  <a:pt x="782638" y="692184"/>
                  <a:pt x="782638" y="690631"/>
                </a:cubicBezTo>
                <a:cubicBezTo>
                  <a:pt x="782638" y="690631"/>
                  <a:pt x="782638" y="690631"/>
                  <a:pt x="754702" y="563225"/>
                </a:cubicBezTo>
                <a:cubicBezTo>
                  <a:pt x="754702" y="561672"/>
                  <a:pt x="753150" y="557010"/>
                  <a:pt x="751598" y="557010"/>
                </a:cubicBezTo>
                <a:cubicBezTo>
                  <a:pt x="751598" y="557010"/>
                  <a:pt x="751598" y="557010"/>
                  <a:pt x="734526" y="557010"/>
                </a:cubicBezTo>
                <a:cubicBezTo>
                  <a:pt x="734526" y="557010"/>
                  <a:pt x="734526" y="557010"/>
                  <a:pt x="754702" y="650234"/>
                </a:cubicBezTo>
                <a:cubicBezTo>
                  <a:pt x="756254" y="658002"/>
                  <a:pt x="751598" y="664217"/>
                  <a:pt x="743838" y="667325"/>
                </a:cubicBezTo>
                <a:cubicBezTo>
                  <a:pt x="737630" y="668879"/>
                  <a:pt x="729870" y="664217"/>
                  <a:pt x="728318" y="656449"/>
                </a:cubicBezTo>
                <a:cubicBezTo>
                  <a:pt x="728318" y="656449"/>
                  <a:pt x="728318" y="656449"/>
                  <a:pt x="706590" y="553903"/>
                </a:cubicBezTo>
                <a:cubicBezTo>
                  <a:pt x="706590" y="552349"/>
                  <a:pt x="705038" y="550796"/>
                  <a:pt x="705038" y="550796"/>
                </a:cubicBezTo>
                <a:cubicBezTo>
                  <a:pt x="705038" y="550796"/>
                  <a:pt x="703486" y="549242"/>
                  <a:pt x="703486" y="549242"/>
                </a:cubicBezTo>
                <a:cubicBezTo>
                  <a:pt x="703486" y="547688"/>
                  <a:pt x="703486" y="547688"/>
                  <a:pt x="701934" y="547688"/>
                </a:cubicBezTo>
                <a:cubicBezTo>
                  <a:pt x="701934" y="547688"/>
                  <a:pt x="701934" y="547688"/>
                  <a:pt x="331007" y="547688"/>
                </a:cubicBezTo>
                <a:close/>
                <a:moveTo>
                  <a:pt x="542245" y="439738"/>
                </a:moveTo>
                <a:cubicBezTo>
                  <a:pt x="542245" y="439738"/>
                  <a:pt x="542245" y="439738"/>
                  <a:pt x="546781" y="439738"/>
                </a:cubicBezTo>
                <a:cubicBezTo>
                  <a:pt x="554340" y="439738"/>
                  <a:pt x="560388" y="445715"/>
                  <a:pt x="560388" y="453185"/>
                </a:cubicBezTo>
                <a:cubicBezTo>
                  <a:pt x="560388" y="459162"/>
                  <a:pt x="554340" y="465138"/>
                  <a:pt x="546781" y="465138"/>
                </a:cubicBezTo>
                <a:cubicBezTo>
                  <a:pt x="546781" y="465138"/>
                  <a:pt x="546781" y="465138"/>
                  <a:pt x="542245" y="465138"/>
                </a:cubicBezTo>
                <a:cubicBezTo>
                  <a:pt x="534686" y="465138"/>
                  <a:pt x="528638" y="459162"/>
                  <a:pt x="528638" y="453185"/>
                </a:cubicBezTo>
                <a:cubicBezTo>
                  <a:pt x="528638" y="445715"/>
                  <a:pt x="534686" y="439738"/>
                  <a:pt x="542245" y="439738"/>
                </a:cubicBezTo>
                <a:close/>
                <a:moveTo>
                  <a:pt x="512763" y="425450"/>
                </a:moveTo>
                <a:lnTo>
                  <a:pt x="512763" y="479425"/>
                </a:lnTo>
                <a:lnTo>
                  <a:pt x="576263" y="479425"/>
                </a:lnTo>
                <a:lnTo>
                  <a:pt x="576263" y="425450"/>
                </a:lnTo>
                <a:close/>
                <a:moveTo>
                  <a:pt x="498290" y="396875"/>
                </a:moveTo>
                <a:cubicBezTo>
                  <a:pt x="498290" y="396875"/>
                  <a:pt x="498290" y="396875"/>
                  <a:pt x="590736" y="396875"/>
                </a:cubicBezTo>
                <a:cubicBezTo>
                  <a:pt x="598570" y="396875"/>
                  <a:pt x="604838" y="403136"/>
                  <a:pt x="604838" y="410961"/>
                </a:cubicBezTo>
                <a:cubicBezTo>
                  <a:pt x="604838" y="410961"/>
                  <a:pt x="604838" y="410961"/>
                  <a:pt x="604838" y="493914"/>
                </a:cubicBezTo>
                <a:cubicBezTo>
                  <a:pt x="604838" y="501740"/>
                  <a:pt x="598570" y="508000"/>
                  <a:pt x="590736" y="508000"/>
                </a:cubicBezTo>
                <a:cubicBezTo>
                  <a:pt x="590736" y="508000"/>
                  <a:pt x="590736" y="508000"/>
                  <a:pt x="498290" y="508000"/>
                </a:cubicBezTo>
                <a:cubicBezTo>
                  <a:pt x="490456" y="508000"/>
                  <a:pt x="484188" y="501740"/>
                  <a:pt x="484188" y="493914"/>
                </a:cubicBezTo>
                <a:cubicBezTo>
                  <a:pt x="484188" y="493914"/>
                  <a:pt x="484188" y="493914"/>
                  <a:pt x="484188" y="410961"/>
                </a:cubicBezTo>
                <a:cubicBezTo>
                  <a:pt x="484188" y="403136"/>
                  <a:pt x="490456" y="396875"/>
                  <a:pt x="498290" y="396875"/>
                </a:cubicBezTo>
                <a:close/>
                <a:moveTo>
                  <a:pt x="818357" y="379413"/>
                </a:moveTo>
                <a:cubicBezTo>
                  <a:pt x="805644" y="379413"/>
                  <a:pt x="795338" y="389719"/>
                  <a:pt x="795338" y="402432"/>
                </a:cubicBezTo>
                <a:cubicBezTo>
                  <a:pt x="795338" y="415145"/>
                  <a:pt x="805644" y="425451"/>
                  <a:pt x="818357" y="425451"/>
                </a:cubicBezTo>
                <a:cubicBezTo>
                  <a:pt x="831070" y="425451"/>
                  <a:pt x="841376" y="415145"/>
                  <a:pt x="841376" y="402432"/>
                </a:cubicBezTo>
                <a:cubicBezTo>
                  <a:pt x="841376" y="389719"/>
                  <a:pt x="831070" y="379413"/>
                  <a:pt x="818357" y="379413"/>
                </a:cubicBezTo>
                <a:close/>
                <a:moveTo>
                  <a:pt x="323702" y="371475"/>
                </a:moveTo>
                <a:cubicBezTo>
                  <a:pt x="323702" y="371475"/>
                  <a:pt x="323702" y="371475"/>
                  <a:pt x="345387" y="397926"/>
                </a:cubicBezTo>
                <a:cubicBezTo>
                  <a:pt x="345387" y="397926"/>
                  <a:pt x="345387" y="397926"/>
                  <a:pt x="441422" y="397926"/>
                </a:cubicBezTo>
                <a:cubicBezTo>
                  <a:pt x="441422" y="397926"/>
                  <a:pt x="441422" y="397926"/>
                  <a:pt x="441422" y="425934"/>
                </a:cubicBezTo>
                <a:cubicBezTo>
                  <a:pt x="441422" y="425934"/>
                  <a:pt x="441422" y="425934"/>
                  <a:pt x="357779" y="425934"/>
                </a:cubicBezTo>
                <a:cubicBezTo>
                  <a:pt x="359328" y="436825"/>
                  <a:pt x="356230" y="450829"/>
                  <a:pt x="348485" y="461721"/>
                </a:cubicBezTo>
                <a:cubicBezTo>
                  <a:pt x="348485" y="461721"/>
                  <a:pt x="348485" y="461721"/>
                  <a:pt x="441422" y="461721"/>
                </a:cubicBezTo>
                <a:cubicBezTo>
                  <a:pt x="441422" y="461721"/>
                  <a:pt x="441422" y="461721"/>
                  <a:pt x="441422" y="489728"/>
                </a:cubicBezTo>
                <a:cubicBezTo>
                  <a:pt x="441422" y="489728"/>
                  <a:pt x="441422" y="489728"/>
                  <a:pt x="319055" y="489728"/>
                </a:cubicBezTo>
                <a:cubicBezTo>
                  <a:pt x="309762" y="494396"/>
                  <a:pt x="298919" y="497508"/>
                  <a:pt x="288077" y="497508"/>
                </a:cubicBezTo>
                <a:cubicBezTo>
                  <a:pt x="275685" y="497508"/>
                  <a:pt x="264843" y="494396"/>
                  <a:pt x="254000" y="486616"/>
                </a:cubicBezTo>
                <a:cubicBezTo>
                  <a:pt x="254000" y="486616"/>
                  <a:pt x="254000" y="486616"/>
                  <a:pt x="254000" y="606425"/>
                </a:cubicBezTo>
                <a:lnTo>
                  <a:pt x="288077" y="606425"/>
                </a:lnTo>
                <a:cubicBezTo>
                  <a:pt x="288077" y="606425"/>
                  <a:pt x="288077" y="606425"/>
                  <a:pt x="300468" y="548855"/>
                </a:cubicBezTo>
                <a:cubicBezTo>
                  <a:pt x="302017" y="533295"/>
                  <a:pt x="314409" y="520847"/>
                  <a:pt x="331447" y="520847"/>
                </a:cubicBezTo>
                <a:cubicBezTo>
                  <a:pt x="331447" y="520847"/>
                  <a:pt x="331447" y="520847"/>
                  <a:pt x="636588" y="520847"/>
                </a:cubicBezTo>
                <a:cubicBezTo>
                  <a:pt x="636588" y="520847"/>
                  <a:pt x="636588" y="520847"/>
                  <a:pt x="636588" y="371475"/>
                </a:cubicBezTo>
                <a:cubicBezTo>
                  <a:pt x="636588" y="371475"/>
                  <a:pt x="636588" y="371475"/>
                  <a:pt x="323702" y="371475"/>
                </a:cubicBezTo>
                <a:close/>
                <a:moveTo>
                  <a:pt x="818924" y="352425"/>
                </a:moveTo>
                <a:cubicBezTo>
                  <a:pt x="845188" y="352425"/>
                  <a:pt x="868363" y="375505"/>
                  <a:pt x="868363" y="401662"/>
                </a:cubicBezTo>
                <a:cubicBezTo>
                  <a:pt x="868363" y="429358"/>
                  <a:pt x="845188" y="452438"/>
                  <a:pt x="818924" y="452438"/>
                </a:cubicBezTo>
                <a:cubicBezTo>
                  <a:pt x="795749" y="452438"/>
                  <a:pt x="777209" y="437052"/>
                  <a:pt x="771029" y="415510"/>
                </a:cubicBezTo>
                <a:cubicBezTo>
                  <a:pt x="771029" y="415510"/>
                  <a:pt x="771029" y="415510"/>
                  <a:pt x="695325" y="415510"/>
                </a:cubicBezTo>
                <a:cubicBezTo>
                  <a:pt x="695325" y="415510"/>
                  <a:pt x="695325" y="415510"/>
                  <a:pt x="695325" y="389353"/>
                </a:cubicBezTo>
                <a:cubicBezTo>
                  <a:pt x="695325" y="389353"/>
                  <a:pt x="695325" y="389353"/>
                  <a:pt x="771029" y="389353"/>
                </a:cubicBezTo>
                <a:cubicBezTo>
                  <a:pt x="777209" y="367812"/>
                  <a:pt x="795749" y="352425"/>
                  <a:pt x="818924" y="352425"/>
                </a:cubicBezTo>
                <a:close/>
                <a:moveTo>
                  <a:pt x="258763" y="295275"/>
                </a:moveTo>
                <a:lnTo>
                  <a:pt x="300038" y="346075"/>
                </a:lnTo>
                <a:lnTo>
                  <a:pt x="358776" y="346075"/>
                </a:lnTo>
                <a:lnTo>
                  <a:pt x="322263" y="295275"/>
                </a:lnTo>
                <a:close/>
                <a:moveTo>
                  <a:pt x="66475" y="285750"/>
                </a:moveTo>
                <a:cubicBezTo>
                  <a:pt x="57059" y="296581"/>
                  <a:pt x="49213" y="316696"/>
                  <a:pt x="52352" y="332170"/>
                </a:cubicBezTo>
                <a:cubicBezTo>
                  <a:pt x="52352" y="332170"/>
                  <a:pt x="52352" y="332170"/>
                  <a:pt x="102568" y="344548"/>
                </a:cubicBezTo>
                <a:cubicBezTo>
                  <a:pt x="107275" y="346095"/>
                  <a:pt x="111983" y="349190"/>
                  <a:pt x="113552" y="353832"/>
                </a:cubicBezTo>
                <a:cubicBezTo>
                  <a:pt x="115122" y="358474"/>
                  <a:pt x="113552" y="363116"/>
                  <a:pt x="110414" y="366211"/>
                </a:cubicBezTo>
                <a:cubicBezTo>
                  <a:pt x="102568" y="373947"/>
                  <a:pt x="104137" y="389420"/>
                  <a:pt x="107275" y="398704"/>
                </a:cubicBezTo>
                <a:lnTo>
                  <a:pt x="185738" y="407988"/>
                </a:lnTo>
                <a:cubicBezTo>
                  <a:pt x="185738" y="407988"/>
                  <a:pt x="185738" y="407988"/>
                  <a:pt x="140230" y="353832"/>
                </a:cubicBezTo>
                <a:cubicBezTo>
                  <a:pt x="140230" y="353832"/>
                  <a:pt x="140230" y="353832"/>
                  <a:pt x="66475" y="285750"/>
                </a:cubicBezTo>
                <a:close/>
                <a:moveTo>
                  <a:pt x="669132" y="234950"/>
                </a:moveTo>
                <a:cubicBezTo>
                  <a:pt x="656419" y="234950"/>
                  <a:pt x="646113" y="245256"/>
                  <a:pt x="646113" y="257969"/>
                </a:cubicBezTo>
                <a:cubicBezTo>
                  <a:pt x="646113" y="270682"/>
                  <a:pt x="656419" y="280988"/>
                  <a:pt x="669132" y="280988"/>
                </a:cubicBezTo>
                <a:cubicBezTo>
                  <a:pt x="681845" y="280988"/>
                  <a:pt x="692151" y="270682"/>
                  <a:pt x="692151" y="257969"/>
                </a:cubicBezTo>
                <a:cubicBezTo>
                  <a:pt x="692151" y="245256"/>
                  <a:pt x="681845" y="234950"/>
                  <a:pt x="669132" y="234950"/>
                </a:cubicBezTo>
                <a:close/>
                <a:moveTo>
                  <a:pt x="695325" y="119063"/>
                </a:moveTo>
                <a:cubicBezTo>
                  <a:pt x="684804" y="119063"/>
                  <a:pt x="676275" y="127592"/>
                  <a:pt x="676275" y="138113"/>
                </a:cubicBezTo>
                <a:cubicBezTo>
                  <a:pt x="676275" y="148634"/>
                  <a:pt x="684804" y="157163"/>
                  <a:pt x="695325" y="157163"/>
                </a:cubicBezTo>
                <a:cubicBezTo>
                  <a:pt x="705846" y="157163"/>
                  <a:pt x="714375" y="148634"/>
                  <a:pt x="714375" y="138113"/>
                </a:cubicBezTo>
                <a:cubicBezTo>
                  <a:pt x="714375" y="127592"/>
                  <a:pt x="705846" y="119063"/>
                  <a:pt x="695325" y="119063"/>
                </a:cubicBezTo>
                <a:close/>
                <a:moveTo>
                  <a:pt x="694710" y="90488"/>
                </a:moveTo>
                <a:cubicBezTo>
                  <a:pt x="721147" y="90488"/>
                  <a:pt x="741363" y="112237"/>
                  <a:pt x="741363" y="137093"/>
                </a:cubicBezTo>
                <a:cubicBezTo>
                  <a:pt x="741363" y="163502"/>
                  <a:pt x="721147" y="185251"/>
                  <a:pt x="694710" y="185251"/>
                </a:cubicBezTo>
                <a:cubicBezTo>
                  <a:pt x="674494" y="185251"/>
                  <a:pt x="655832" y="171269"/>
                  <a:pt x="649612" y="151074"/>
                </a:cubicBezTo>
                <a:cubicBezTo>
                  <a:pt x="649612" y="151074"/>
                  <a:pt x="649612" y="151074"/>
                  <a:pt x="540755" y="151074"/>
                </a:cubicBezTo>
                <a:cubicBezTo>
                  <a:pt x="540755" y="151074"/>
                  <a:pt x="540755" y="151074"/>
                  <a:pt x="540755" y="307976"/>
                </a:cubicBezTo>
                <a:cubicBezTo>
                  <a:pt x="540755" y="307976"/>
                  <a:pt x="540755" y="307976"/>
                  <a:pt x="512763" y="307976"/>
                </a:cubicBezTo>
                <a:cubicBezTo>
                  <a:pt x="512763" y="307976"/>
                  <a:pt x="512763" y="307976"/>
                  <a:pt x="512763" y="137093"/>
                </a:cubicBezTo>
                <a:cubicBezTo>
                  <a:pt x="512763" y="130879"/>
                  <a:pt x="518983" y="124665"/>
                  <a:pt x="526759" y="124665"/>
                </a:cubicBezTo>
                <a:cubicBezTo>
                  <a:pt x="526759" y="124665"/>
                  <a:pt x="526759" y="124665"/>
                  <a:pt x="649612" y="124665"/>
                </a:cubicBezTo>
                <a:cubicBezTo>
                  <a:pt x="655832" y="104469"/>
                  <a:pt x="674494" y="90488"/>
                  <a:pt x="694710" y="90488"/>
                </a:cubicBezTo>
                <a:close/>
                <a:moveTo>
                  <a:pt x="410369" y="26988"/>
                </a:moveTo>
                <a:cubicBezTo>
                  <a:pt x="397656" y="26988"/>
                  <a:pt x="387350" y="37294"/>
                  <a:pt x="387350" y="50007"/>
                </a:cubicBezTo>
                <a:cubicBezTo>
                  <a:pt x="387350" y="62720"/>
                  <a:pt x="397656" y="73026"/>
                  <a:pt x="410369" y="73026"/>
                </a:cubicBezTo>
                <a:cubicBezTo>
                  <a:pt x="423082" y="73026"/>
                  <a:pt x="433388" y="62720"/>
                  <a:pt x="433388" y="50007"/>
                </a:cubicBezTo>
                <a:cubicBezTo>
                  <a:pt x="433388" y="37294"/>
                  <a:pt x="423082" y="26988"/>
                  <a:pt x="410369" y="26988"/>
                </a:cubicBezTo>
                <a:close/>
                <a:moveTo>
                  <a:pt x="222229" y="17463"/>
                </a:moveTo>
                <a:cubicBezTo>
                  <a:pt x="222229" y="17463"/>
                  <a:pt x="222229" y="17463"/>
                  <a:pt x="234661" y="56360"/>
                </a:cubicBezTo>
                <a:cubicBezTo>
                  <a:pt x="234661" y="56360"/>
                  <a:pt x="234661" y="56360"/>
                  <a:pt x="414931" y="190167"/>
                </a:cubicBezTo>
                <a:cubicBezTo>
                  <a:pt x="416485" y="191723"/>
                  <a:pt x="416485" y="191723"/>
                  <a:pt x="418039" y="193279"/>
                </a:cubicBezTo>
                <a:cubicBezTo>
                  <a:pt x="418039" y="193279"/>
                  <a:pt x="418039" y="193279"/>
                  <a:pt x="511282" y="345756"/>
                </a:cubicBezTo>
                <a:cubicBezTo>
                  <a:pt x="511282" y="345756"/>
                  <a:pt x="511282" y="345756"/>
                  <a:pt x="651146" y="345756"/>
                </a:cubicBezTo>
                <a:cubicBezTo>
                  <a:pt x="658916" y="345756"/>
                  <a:pt x="663578" y="351980"/>
                  <a:pt x="663578" y="358203"/>
                </a:cubicBezTo>
                <a:cubicBezTo>
                  <a:pt x="663578" y="358203"/>
                  <a:pt x="663578" y="358203"/>
                  <a:pt x="663578" y="521572"/>
                </a:cubicBezTo>
                <a:cubicBezTo>
                  <a:pt x="663578" y="521572"/>
                  <a:pt x="663578" y="521572"/>
                  <a:pt x="702430" y="521572"/>
                </a:cubicBezTo>
                <a:cubicBezTo>
                  <a:pt x="710200" y="521572"/>
                  <a:pt x="717970" y="523128"/>
                  <a:pt x="722632" y="529351"/>
                </a:cubicBezTo>
                <a:cubicBezTo>
                  <a:pt x="722632" y="529351"/>
                  <a:pt x="722632" y="529351"/>
                  <a:pt x="752159" y="529351"/>
                </a:cubicBezTo>
                <a:cubicBezTo>
                  <a:pt x="766146" y="529351"/>
                  <a:pt x="778578" y="540243"/>
                  <a:pt x="781686" y="557358"/>
                </a:cubicBezTo>
                <a:lnTo>
                  <a:pt x="809659" y="688052"/>
                </a:lnTo>
                <a:cubicBezTo>
                  <a:pt x="811213" y="688052"/>
                  <a:pt x="811213" y="689608"/>
                  <a:pt x="811213" y="691164"/>
                </a:cubicBezTo>
                <a:cubicBezTo>
                  <a:pt x="811213" y="708279"/>
                  <a:pt x="797227" y="720726"/>
                  <a:pt x="780132" y="720726"/>
                </a:cubicBezTo>
                <a:cubicBezTo>
                  <a:pt x="780132" y="720726"/>
                  <a:pt x="780132" y="720726"/>
                  <a:pt x="299931" y="720726"/>
                </a:cubicBezTo>
                <a:cubicBezTo>
                  <a:pt x="290607" y="720726"/>
                  <a:pt x="281283" y="717614"/>
                  <a:pt x="275066" y="711391"/>
                </a:cubicBezTo>
                <a:cubicBezTo>
                  <a:pt x="270404" y="703611"/>
                  <a:pt x="268850" y="695832"/>
                  <a:pt x="270404" y="688052"/>
                </a:cubicBezTo>
                <a:cubicBezTo>
                  <a:pt x="270404" y="688052"/>
                  <a:pt x="270404" y="688052"/>
                  <a:pt x="281283" y="635152"/>
                </a:cubicBezTo>
                <a:cubicBezTo>
                  <a:pt x="281283" y="635152"/>
                  <a:pt x="281283" y="635152"/>
                  <a:pt x="240877" y="635152"/>
                </a:cubicBezTo>
                <a:cubicBezTo>
                  <a:pt x="233107" y="635152"/>
                  <a:pt x="226891" y="628929"/>
                  <a:pt x="226891" y="621149"/>
                </a:cubicBezTo>
                <a:cubicBezTo>
                  <a:pt x="226891" y="621149"/>
                  <a:pt x="226891" y="621149"/>
                  <a:pt x="226891" y="456225"/>
                </a:cubicBezTo>
                <a:cubicBezTo>
                  <a:pt x="226891" y="456225"/>
                  <a:pt x="226891" y="456225"/>
                  <a:pt x="211351" y="437554"/>
                </a:cubicBezTo>
                <a:cubicBezTo>
                  <a:pt x="211351" y="437554"/>
                  <a:pt x="211351" y="437554"/>
                  <a:pt x="94797" y="425107"/>
                </a:cubicBezTo>
                <a:cubicBezTo>
                  <a:pt x="90135" y="425107"/>
                  <a:pt x="85473" y="420439"/>
                  <a:pt x="83919" y="415771"/>
                </a:cubicBezTo>
                <a:cubicBezTo>
                  <a:pt x="82365" y="412660"/>
                  <a:pt x="73040" y="389321"/>
                  <a:pt x="79256" y="365983"/>
                </a:cubicBezTo>
                <a:cubicBezTo>
                  <a:pt x="79256" y="365983"/>
                  <a:pt x="79256" y="365983"/>
                  <a:pt x="37297" y="356648"/>
                </a:cubicBezTo>
                <a:cubicBezTo>
                  <a:pt x="34189" y="355092"/>
                  <a:pt x="29527" y="351980"/>
                  <a:pt x="27973" y="348868"/>
                </a:cubicBezTo>
                <a:cubicBezTo>
                  <a:pt x="18649" y="323974"/>
                  <a:pt x="27973" y="286632"/>
                  <a:pt x="46621" y="266406"/>
                </a:cubicBezTo>
                <a:cubicBezTo>
                  <a:pt x="46621" y="266406"/>
                  <a:pt x="46621" y="266406"/>
                  <a:pt x="35743" y="257070"/>
                </a:cubicBezTo>
                <a:cubicBezTo>
                  <a:pt x="20203" y="241512"/>
                  <a:pt x="3108" y="219729"/>
                  <a:pt x="0" y="174608"/>
                </a:cubicBezTo>
                <a:cubicBezTo>
                  <a:pt x="0" y="174608"/>
                  <a:pt x="0" y="174608"/>
                  <a:pt x="0" y="20575"/>
                </a:cubicBezTo>
                <a:cubicBezTo>
                  <a:pt x="0" y="20575"/>
                  <a:pt x="0" y="20575"/>
                  <a:pt x="27973" y="20575"/>
                </a:cubicBezTo>
                <a:cubicBezTo>
                  <a:pt x="27973" y="20575"/>
                  <a:pt x="27973" y="20575"/>
                  <a:pt x="27973" y="174608"/>
                </a:cubicBezTo>
                <a:cubicBezTo>
                  <a:pt x="29527" y="207282"/>
                  <a:pt x="40405" y="222841"/>
                  <a:pt x="54392" y="236844"/>
                </a:cubicBezTo>
                <a:cubicBezTo>
                  <a:pt x="54392" y="236844"/>
                  <a:pt x="54392" y="236844"/>
                  <a:pt x="158513" y="334865"/>
                </a:cubicBezTo>
                <a:cubicBezTo>
                  <a:pt x="158513" y="334865"/>
                  <a:pt x="158513" y="334865"/>
                  <a:pt x="160067" y="334865"/>
                </a:cubicBezTo>
                <a:cubicBezTo>
                  <a:pt x="160067" y="334865"/>
                  <a:pt x="160067" y="334865"/>
                  <a:pt x="267296" y="462448"/>
                </a:cubicBezTo>
                <a:cubicBezTo>
                  <a:pt x="278175" y="474895"/>
                  <a:pt x="298377" y="474895"/>
                  <a:pt x="313918" y="460892"/>
                </a:cubicBezTo>
                <a:cubicBezTo>
                  <a:pt x="323242" y="451557"/>
                  <a:pt x="338782" y="434442"/>
                  <a:pt x="324796" y="417327"/>
                </a:cubicBezTo>
                <a:cubicBezTo>
                  <a:pt x="324796" y="417327"/>
                  <a:pt x="324796" y="417327"/>
                  <a:pt x="219121" y="291300"/>
                </a:cubicBezTo>
                <a:cubicBezTo>
                  <a:pt x="216013" y="286632"/>
                  <a:pt x="216013" y="281965"/>
                  <a:pt x="217567" y="275741"/>
                </a:cubicBezTo>
                <a:cubicBezTo>
                  <a:pt x="220675" y="271073"/>
                  <a:pt x="225337" y="267962"/>
                  <a:pt x="229999" y="267962"/>
                </a:cubicBezTo>
                <a:cubicBezTo>
                  <a:pt x="229999" y="267962"/>
                  <a:pt x="229999" y="267962"/>
                  <a:pt x="327904" y="267962"/>
                </a:cubicBezTo>
                <a:cubicBezTo>
                  <a:pt x="332566" y="267962"/>
                  <a:pt x="335674" y="271073"/>
                  <a:pt x="338782" y="274185"/>
                </a:cubicBezTo>
                <a:cubicBezTo>
                  <a:pt x="338782" y="274185"/>
                  <a:pt x="338782" y="274185"/>
                  <a:pt x="393174" y="344200"/>
                </a:cubicBezTo>
                <a:cubicBezTo>
                  <a:pt x="393174" y="344200"/>
                  <a:pt x="393174" y="344200"/>
                  <a:pt x="393174" y="345756"/>
                </a:cubicBezTo>
                <a:cubicBezTo>
                  <a:pt x="393174" y="345756"/>
                  <a:pt x="393174" y="345756"/>
                  <a:pt x="480201" y="345756"/>
                </a:cubicBezTo>
                <a:cubicBezTo>
                  <a:pt x="480201" y="345756"/>
                  <a:pt x="480201" y="345756"/>
                  <a:pt x="396282" y="210394"/>
                </a:cubicBezTo>
                <a:cubicBezTo>
                  <a:pt x="396282" y="210394"/>
                  <a:pt x="396282" y="210394"/>
                  <a:pt x="214459" y="75031"/>
                </a:cubicBezTo>
                <a:cubicBezTo>
                  <a:pt x="212905" y="73475"/>
                  <a:pt x="211351" y="71919"/>
                  <a:pt x="209796" y="68808"/>
                </a:cubicBezTo>
                <a:cubicBezTo>
                  <a:pt x="209796" y="68808"/>
                  <a:pt x="209796" y="68808"/>
                  <a:pt x="195810" y="25243"/>
                </a:cubicBezTo>
                <a:cubicBezTo>
                  <a:pt x="195810" y="25243"/>
                  <a:pt x="195810" y="25243"/>
                  <a:pt x="222229" y="17463"/>
                </a:cubicBezTo>
                <a:close/>
                <a:moveTo>
                  <a:pt x="410105" y="0"/>
                </a:moveTo>
                <a:cubicBezTo>
                  <a:pt x="433421" y="0"/>
                  <a:pt x="452074" y="15476"/>
                  <a:pt x="458292" y="37143"/>
                </a:cubicBezTo>
                <a:cubicBezTo>
                  <a:pt x="458292" y="37143"/>
                  <a:pt x="458292" y="37143"/>
                  <a:pt x="794048" y="37143"/>
                </a:cubicBezTo>
                <a:cubicBezTo>
                  <a:pt x="801820" y="37143"/>
                  <a:pt x="808038" y="43333"/>
                  <a:pt x="808038" y="49524"/>
                </a:cubicBezTo>
                <a:cubicBezTo>
                  <a:pt x="808038" y="49524"/>
                  <a:pt x="808038" y="49524"/>
                  <a:pt x="808038" y="256904"/>
                </a:cubicBezTo>
                <a:cubicBezTo>
                  <a:pt x="808038" y="264642"/>
                  <a:pt x="801820" y="270832"/>
                  <a:pt x="794048" y="270832"/>
                </a:cubicBezTo>
                <a:cubicBezTo>
                  <a:pt x="794048" y="270832"/>
                  <a:pt x="794048" y="270832"/>
                  <a:pt x="716327" y="270832"/>
                </a:cubicBezTo>
                <a:cubicBezTo>
                  <a:pt x="711664" y="292499"/>
                  <a:pt x="691456" y="307975"/>
                  <a:pt x="668140" y="307975"/>
                </a:cubicBezTo>
                <a:cubicBezTo>
                  <a:pt x="640160" y="307975"/>
                  <a:pt x="618398" y="286309"/>
                  <a:pt x="618398" y="258452"/>
                </a:cubicBezTo>
                <a:cubicBezTo>
                  <a:pt x="618398" y="230594"/>
                  <a:pt x="640160" y="208928"/>
                  <a:pt x="668140" y="208928"/>
                </a:cubicBezTo>
                <a:cubicBezTo>
                  <a:pt x="691456" y="208928"/>
                  <a:pt x="710109" y="222856"/>
                  <a:pt x="716327" y="242975"/>
                </a:cubicBezTo>
                <a:cubicBezTo>
                  <a:pt x="716327" y="242975"/>
                  <a:pt x="716327" y="242975"/>
                  <a:pt x="780058" y="242975"/>
                </a:cubicBezTo>
                <a:cubicBezTo>
                  <a:pt x="780058" y="242975"/>
                  <a:pt x="780058" y="242975"/>
                  <a:pt x="780058" y="63452"/>
                </a:cubicBezTo>
                <a:cubicBezTo>
                  <a:pt x="780058" y="63452"/>
                  <a:pt x="780058" y="63452"/>
                  <a:pt x="458292" y="63452"/>
                </a:cubicBezTo>
                <a:cubicBezTo>
                  <a:pt x="452074" y="85119"/>
                  <a:pt x="433421" y="100595"/>
                  <a:pt x="410105" y="100595"/>
                </a:cubicBezTo>
                <a:cubicBezTo>
                  <a:pt x="382125" y="100595"/>
                  <a:pt x="360363" y="77381"/>
                  <a:pt x="360363" y="49524"/>
                </a:cubicBezTo>
                <a:cubicBezTo>
                  <a:pt x="360363" y="23214"/>
                  <a:pt x="382125" y="0"/>
                  <a:pt x="4101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40" name="Freeform: Shape 839">
            <a:extLst>
              <a:ext uri="{FF2B5EF4-FFF2-40B4-BE49-F238E27FC236}">
                <a16:creationId xmlns:a16="http://schemas.microsoft.com/office/drawing/2014/main" id="{8EED1BED-B574-41BA-B823-DA92E755DF44}"/>
              </a:ext>
            </a:extLst>
          </p:cNvPr>
          <p:cNvSpPr>
            <a:spLocks/>
          </p:cNvSpPr>
          <p:nvPr/>
        </p:nvSpPr>
        <p:spPr bwMode="auto">
          <a:xfrm>
            <a:off x="3004213" y="5479708"/>
            <a:ext cx="538213" cy="547284"/>
          </a:xfrm>
          <a:custGeom>
            <a:avLst/>
            <a:gdLst>
              <a:gd name="connsiteX0" fmla="*/ 582613 w 847725"/>
              <a:gd name="connsiteY0" fmla="*/ 623887 h 862012"/>
              <a:gd name="connsiteX1" fmla="*/ 523875 w 847725"/>
              <a:gd name="connsiteY1" fmla="*/ 630108 h 862012"/>
              <a:gd name="connsiteX2" fmla="*/ 523875 w 847725"/>
              <a:gd name="connsiteY2" fmla="*/ 678316 h 862012"/>
              <a:gd name="connsiteX3" fmla="*/ 582613 w 847725"/>
              <a:gd name="connsiteY3" fmla="*/ 776287 h 862012"/>
              <a:gd name="connsiteX4" fmla="*/ 582613 w 847725"/>
              <a:gd name="connsiteY4" fmla="*/ 623887 h 862012"/>
              <a:gd name="connsiteX5" fmla="*/ 597292 w 847725"/>
              <a:gd name="connsiteY5" fmla="*/ 595312 h 862012"/>
              <a:gd name="connsiteX6" fmla="*/ 611188 w 847725"/>
              <a:gd name="connsiteY6" fmla="*/ 609289 h 862012"/>
              <a:gd name="connsiteX7" fmla="*/ 611188 w 847725"/>
              <a:gd name="connsiteY7" fmla="*/ 795648 h 862012"/>
              <a:gd name="connsiteX8" fmla="*/ 605012 w 847725"/>
              <a:gd name="connsiteY8" fmla="*/ 808072 h 862012"/>
              <a:gd name="connsiteX9" fmla="*/ 597292 w 847725"/>
              <a:gd name="connsiteY9" fmla="*/ 809625 h 862012"/>
              <a:gd name="connsiteX10" fmla="*/ 592660 w 847725"/>
              <a:gd name="connsiteY10" fmla="*/ 809625 h 862012"/>
              <a:gd name="connsiteX11" fmla="*/ 498475 w 847725"/>
              <a:gd name="connsiteY11" fmla="*/ 677621 h 862012"/>
              <a:gd name="connsiteX12" fmla="*/ 498475 w 847725"/>
              <a:gd name="connsiteY12" fmla="*/ 618607 h 862012"/>
              <a:gd name="connsiteX13" fmla="*/ 509283 w 847725"/>
              <a:gd name="connsiteY13" fmla="*/ 604630 h 862012"/>
              <a:gd name="connsiteX14" fmla="*/ 597292 w 847725"/>
              <a:gd name="connsiteY14" fmla="*/ 595312 h 862012"/>
              <a:gd name="connsiteX15" fmla="*/ 594580 w 847725"/>
              <a:gd name="connsiteY15" fmla="*/ 574675 h 862012"/>
              <a:gd name="connsiteX16" fmla="*/ 476250 w 847725"/>
              <a:gd name="connsiteY16" fmla="*/ 591719 h 862012"/>
              <a:gd name="connsiteX17" fmla="*/ 476250 w 847725"/>
              <a:gd name="connsiteY17" fmla="*/ 678490 h 862012"/>
              <a:gd name="connsiteX18" fmla="*/ 597694 w 847725"/>
              <a:gd name="connsiteY18" fmla="*/ 833438 h 862012"/>
              <a:gd name="connsiteX19" fmla="*/ 719138 w 847725"/>
              <a:gd name="connsiteY19" fmla="*/ 678490 h 862012"/>
              <a:gd name="connsiteX20" fmla="*/ 719138 w 847725"/>
              <a:gd name="connsiteY20" fmla="*/ 591719 h 862012"/>
              <a:gd name="connsiteX21" fmla="*/ 594580 w 847725"/>
              <a:gd name="connsiteY21" fmla="*/ 574675 h 862012"/>
              <a:gd name="connsiteX22" fmla="*/ 593775 w 847725"/>
              <a:gd name="connsiteY22" fmla="*/ 547687 h 862012"/>
              <a:gd name="connsiteX23" fmla="*/ 736767 w 847725"/>
              <a:gd name="connsiteY23" fmla="*/ 569472 h 862012"/>
              <a:gd name="connsiteX24" fmla="*/ 744538 w 847725"/>
              <a:gd name="connsiteY24" fmla="*/ 581921 h 862012"/>
              <a:gd name="connsiteX25" fmla="*/ 744538 w 847725"/>
              <a:gd name="connsiteY25" fmla="*/ 678397 h 862012"/>
              <a:gd name="connsiteX26" fmla="*/ 604655 w 847725"/>
              <a:gd name="connsiteY26" fmla="*/ 860456 h 862012"/>
              <a:gd name="connsiteX27" fmla="*/ 601546 w 847725"/>
              <a:gd name="connsiteY27" fmla="*/ 862012 h 862012"/>
              <a:gd name="connsiteX28" fmla="*/ 596884 w 847725"/>
              <a:gd name="connsiteY28" fmla="*/ 862012 h 862012"/>
              <a:gd name="connsiteX29" fmla="*/ 592221 w 847725"/>
              <a:gd name="connsiteY29" fmla="*/ 862012 h 862012"/>
              <a:gd name="connsiteX30" fmla="*/ 447675 w 847725"/>
              <a:gd name="connsiteY30" fmla="*/ 678397 h 862012"/>
              <a:gd name="connsiteX31" fmla="*/ 447675 w 847725"/>
              <a:gd name="connsiteY31" fmla="*/ 581921 h 862012"/>
              <a:gd name="connsiteX32" fmla="*/ 457001 w 847725"/>
              <a:gd name="connsiteY32" fmla="*/ 569472 h 862012"/>
              <a:gd name="connsiteX33" fmla="*/ 593775 w 847725"/>
              <a:gd name="connsiteY33" fmla="*/ 547687 h 862012"/>
              <a:gd name="connsiteX34" fmla="*/ 365533 w 847725"/>
              <a:gd name="connsiteY34" fmla="*/ 230187 h 862012"/>
              <a:gd name="connsiteX35" fmla="*/ 374866 w 847725"/>
              <a:gd name="connsiteY35" fmla="*/ 233293 h 862012"/>
              <a:gd name="connsiteX36" fmla="*/ 423085 w 847725"/>
              <a:gd name="connsiteY36" fmla="*/ 273668 h 862012"/>
              <a:gd name="connsiteX37" fmla="*/ 471304 w 847725"/>
              <a:gd name="connsiteY37" fmla="*/ 233293 h 862012"/>
              <a:gd name="connsiteX38" fmla="*/ 480637 w 847725"/>
              <a:gd name="connsiteY38" fmla="*/ 230187 h 862012"/>
              <a:gd name="connsiteX39" fmla="*/ 595741 w 847725"/>
              <a:gd name="connsiteY39" fmla="*/ 307831 h 862012"/>
              <a:gd name="connsiteX40" fmla="*/ 653293 w 847725"/>
              <a:gd name="connsiteY40" fmla="*/ 290750 h 862012"/>
              <a:gd name="connsiteX41" fmla="*/ 662625 w 847725"/>
              <a:gd name="connsiteY41" fmla="*/ 293855 h 862012"/>
              <a:gd name="connsiteX42" fmla="*/ 699956 w 847725"/>
              <a:gd name="connsiteY42" fmla="*/ 326466 h 862012"/>
              <a:gd name="connsiteX43" fmla="*/ 735732 w 847725"/>
              <a:gd name="connsiteY43" fmla="*/ 293855 h 862012"/>
              <a:gd name="connsiteX44" fmla="*/ 745065 w 847725"/>
              <a:gd name="connsiteY44" fmla="*/ 290750 h 862012"/>
              <a:gd name="connsiteX45" fmla="*/ 847725 w 847725"/>
              <a:gd name="connsiteY45" fmla="*/ 408769 h 862012"/>
              <a:gd name="connsiteX46" fmla="*/ 847725 w 847725"/>
              <a:gd name="connsiteY46" fmla="*/ 548528 h 862012"/>
              <a:gd name="connsiteX47" fmla="*/ 802617 w 847725"/>
              <a:gd name="connsiteY47" fmla="*/ 598220 h 862012"/>
              <a:gd name="connsiteX48" fmla="*/ 802617 w 847725"/>
              <a:gd name="connsiteY48" fmla="*/ 696052 h 862012"/>
              <a:gd name="connsiteX49" fmla="*/ 774618 w 847725"/>
              <a:gd name="connsiteY49" fmla="*/ 696052 h 862012"/>
              <a:gd name="connsiteX50" fmla="*/ 774618 w 847725"/>
              <a:gd name="connsiteY50" fmla="*/ 585797 h 862012"/>
              <a:gd name="connsiteX51" fmla="*/ 788618 w 847725"/>
              <a:gd name="connsiteY51" fmla="*/ 573374 h 862012"/>
              <a:gd name="connsiteX52" fmla="*/ 819727 w 847725"/>
              <a:gd name="connsiteY52" fmla="*/ 546975 h 862012"/>
              <a:gd name="connsiteX53" fmla="*/ 819727 w 847725"/>
              <a:gd name="connsiteY53" fmla="*/ 408769 h 862012"/>
              <a:gd name="connsiteX54" fmla="*/ 749731 w 847725"/>
              <a:gd name="connsiteY54" fmla="*/ 318701 h 862012"/>
              <a:gd name="connsiteX55" fmla="*/ 707734 w 847725"/>
              <a:gd name="connsiteY55" fmla="*/ 354418 h 862012"/>
              <a:gd name="connsiteX56" fmla="*/ 690624 w 847725"/>
              <a:gd name="connsiteY56" fmla="*/ 354418 h 862012"/>
              <a:gd name="connsiteX57" fmla="*/ 648626 w 847725"/>
              <a:gd name="connsiteY57" fmla="*/ 318701 h 862012"/>
              <a:gd name="connsiteX58" fmla="*/ 601962 w 847725"/>
              <a:gd name="connsiteY58" fmla="*/ 335783 h 862012"/>
              <a:gd name="connsiteX59" fmla="*/ 605073 w 847725"/>
              <a:gd name="connsiteY59" fmla="*/ 371499 h 862012"/>
              <a:gd name="connsiteX60" fmla="*/ 605073 w 847725"/>
              <a:gd name="connsiteY60" fmla="*/ 520576 h 862012"/>
              <a:gd name="connsiteX61" fmla="*/ 577075 w 847725"/>
              <a:gd name="connsiteY61" fmla="*/ 520576 h 862012"/>
              <a:gd name="connsiteX62" fmla="*/ 577075 w 847725"/>
              <a:gd name="connsiteY62" fmla="*/ 371499 h 862012"/>
              <a:gd name="connsiteX63" fmla="*/ 485303 w 847725"/>
              <a:gd name="connsiteY63" fmla="*/ 258139 h 862012"/>
              <a:gd name="connsiteX64" fmla="*/ 432418 w 847725"/>
              <a:gd name="connsiteY64" fmla="*/ 301620 h 862012"/>
              <a:gd name="connsiteX65" fmla="*/ 415307 w 847725"/>
              <a:gd name="connsiteY65" fmla="*/ 301620 h 862012"/>
              <a:gd name="connsiteX66" fmla="*/ 362422 w 847725"/>
              <a:gd name="connsiteY66" fmla="*/ 258139 h 862012"/>
              <a:gd name="connsiteX67" fmla="*/ 269094 w 847725"/>
              <a:gd name="connsiteY67" fmla="*/ 371499 h 862012"/>
              <a:gd name="connsiteX68" fmla="*/ 270650 w 847725"/>
              <a:gd name="connsiteY68" fmla="*/ 543869 h 862012"/>
              <a:gd name="connsiteX69" fmla="*/ 312647 w 847725"/>
              <a:gd name="connsiteY69" fmla="*/ 579586 h 862012"/>
              <a:gd name="connsiteX70" fmla="*/ 325091 w 847725"/>
              <a:gd name="connsiteY70" fmla="*/ 592009 h 862012"/>
              <a:gd name="connsiteX71" fmla="*/ 325091 w 847725"/>
              <a:gd name="connsiteY71" fmla="*/ 728662 h 862012"/>
              <a:gd name="connsiteX72" fmla="*/ 298648 w 847725"/>
              <a:gd name="connsiteY72" fmla="*/ 728662 h 862012"/>
              <a:gd name="connsiteX73" fmla="*/ 298648 w 847725"/>
              <a:gd name="connsiteY73" fmla="*/ 605984 h 862012"/>
              <a:gd name="connsiteX74" fmla="*/ 267539 w 847725"/>
              <a:gd name="connsiteY74" fmla="*/ 593561 h 862012"/>
              <a:gd name="connsiteX75" fmla="*/ 250429 w 847725"/>
              <a:gd name="connsiteY75" fmla="*/ 598220 h 862012"/>
              <a:gd name="connsiteX76" fmla="*/ 250429 w 847725"/>
              <a:gd name="connsiteY76" fmla="*/ 696052 h 862012"/>
              <a:gd name="connsiteX77" fmla="*/ 223986 w 847725"/>
              <a:gd name="connsiteY77" fmla="*/ 696052 h 862012"/>
              <a:gd name="connsiteX78" fmla="*/ 223986 w 847725"/>
              <a:gd name="connsiteY78" fmla="*/ 585797 h 862012"/>
              <a:gd name="connsiteX79" fmla="*/ 236430 w 847725"/>
              <a:gd name="connsiteY79" fmla="*/ 573374 h 862012"/>
              <a:gd name="connsiteX80" fmla="*/ 248873 w 847725"/>
              <a:gd name="connsiteY80" fmla="*/ 571821 h 862012"/>
              <a:gd name="connsiteX81" fmla="*/ 242652 w 847725"/>
              <a:gd name="connsiteY81" fmla="*/ 543869 h 862012"/>
              <a:gd name="connsiteX82" fmla="*/ 242652 w 847725"/>
              <a:gd name="connsiteY82" fmla="*/ 373052 h 862012"/>
              <a:gd name="connsiteX83" fmla="*/ 244207 w 847725"/>
              <a:gd name="connsiteY83" fmla="*/ 335783 h 862012"/>
              <a:gd name="connsiteX84" fmla="*/ 197543 w 847725"/>
              <a:gd name="connsiteY84" fmla="*/ 318701 h 862012"/>
              <a:gd name="connsiteX85" fmla="*/ 157101 w 847725"/>
              <a:gd name="connsiteY85" fmla="*/ 354418 h 862012"/>
              <a:gd name="connsiteX86" fmla="*/ 138436 w 847725"/>
              <a:gd name="connsiteY86" fmla="*/ 354418 h 862012"/>
              <a:gd name="connsiteX87" fmla="*/ 97994 w 847725"/>
              <a:gd name="connsiteY87" fmla="*/ 318701 h 862012"/>
              <a:gd name="connsiteX88" fmla="*/ 26443 w 847725"/>
              <a:gd name="connsiteY88" fmla="*/ 408769 h 862012"/>
              <a:gd name="connsiteX89" fmla="*/ 26443 w 847725"/>
              <a:gd name="connsiteY89" fmla="*/ 548528 h 862012"/>
              <a:gd name="connsiteX90" fmla="*/ 57552 w 847725"/>
              <a:gd name="connsiteY90" fmla="*/ 573374 h 862012"/>
              <a:gd name="connsiteX91" fmla="*/ 71551 w 847725"/>
              <a:gd name="connsiteY91" fmla="*/ 585797 h 862012"/>
              <a:gd name="connsiteX92" fmla="*/ 71551 w 847725"/>
              <a:gd name="connsiteY92" fmla="*/ 696052 h 862012"/>
              <a:gd name="connsiteX93" fmla="*/ 45108 w 847725"/>
              <a:gd name="connsiteY93" fmla="*/ 696052 h 862012"/>
              <a:gd name="connsiteX94" fmla="*/ 45108 w 847725"/>
              <a:gd name="connsiteY94" fmla="*/ 598220 h 862012"/>
              <a:gd name="connsiteX95" fmla="*/ 0 w 847725"/>
              <a:gd name="connsiteY95" fmla="*/ 548528 h 862012"/>
              <a:gd name="connsiteX96" fmla="*/ 0 w 847725"/>
              <a:gd name="connsiteY96" fmla="*/ 408769 h 862012"/>
              <a:gd name="connsiteX97" fmla="*/ 101105 w 847725"/>
              <a:gd name="connsiteY97" fmla="*/ 290750 h 862012"/>
              <a:gd name="connsiteX98" fmla="*/ 110438 w 847725"/>
              <a:gd name="connsiteY98" fmla="*/ 293855 h 862012"/>
              <a:gd name="connsiteX99" fmla="*/ 147769 w 847725"/>
              <a:gd name="connsiteY99" fmla="*/ 326466 h 862012"/>
              <a:gd name="connsiteX100" fmla="*/ 185100 w 847725"/>
              <a:gd name="connsiteY100" fmla="*/ 293855 h 862012"/>
              <a:gd name="connsiteX101" fmla="*/ 194432 w 847725"/>
              <a:gd name="connsiteY101" fmla="*/ 290750 h 862012"/>
              <a:gd name="connsiteX102" fmla="*/ 251984 w 847725"/>
              <a:gd name="connsiteY102" fmla="*/ 307831 h 862012"/>
              <a:gd name="connsiteX103" fmla="*/ 365533 w 847725"/>
              <a:gd name="connsiteY103" fmla="*/ 230187 h 862012"/>
              <a:gd name="connsiteX104" fmla="*/ 700088 w 847725"/>
              <a:gd name="connsiteY104" fmla="*/ 131762 h 862012"/>
              <a:gd name="connsiteX105" fmla="*/ 638175 w 847725"/>
              <a:gd name="connsiteY105" fmla="*/ 193675 h 862012"/>
              <a:gd name="connsiteX106" fmla="*/ 700088 w 847725"/>
              <a:gd name="connsiteY106" fmla="*/ 255588 h 862012"/>
              <a:gd name="connsiteX107" fmla="*/ 762001 w 847725"/>
              <a:gd name="connsiteY107" fmla="*/ 193675 h 862012"/>
              <a:gd name="connsiteX108" fmla="*/ 700088 w 847725"/>
              <a:gd name="connsiteY108" fmla="*/ 131762 h 862012"/>
              <a:gd name="connsiteX109" fmla="*/ 148432 w 847725"/>
              <a:gd name="connsiteY109" fmla="*/ 131762 h 862012"/>
              <a:gd name="connsiteX110" fmla="*/ 85725 w 847725"/>
              <a:gd name="connsiteY110" fmla="*/ 193675 h 862012"/>
              <a:gd name="connsiteX111" fmla="*/ 148432 w 847725"/>
              <a:gd name="connsiteY111" fmla="*/ 255588 h 862012"/>
              <a:gd name="connsiteX112" fmla="*/ 211139 w 847725"/>
              <a:gd name="connsiteY112" fmla="*/ 193675 h 862012"/>
              <a:gd name="connsiteX113" fmla="*/ 148432 w 847725"/>
              <a:gd name="connsiteY113" fmla="*/ 131762 h 862012"/>
              <a:gd name="connsiteX114" fmla="*/ 699294 w 847725"/>
              <a:gd name="connsiteY114" fmla="*/ 104775 h 862012"/>
              <a:gd name="connsiteX115" fmla="*/ 788988 w 847725"/>
              <a:gd name="connsiteY115" fmla="*/ 193675 h 862012"/>
              <a:gd name="connsiteX116" fmla="*/ 699294 w 847725"/>
              <a:gd name="connsiteY116" fmla="*/ 282575 h 862012"/>
              <a:gd name="connsiteX117" fmla="*/ 609600 w 847725"/>
              <a:gd name="connsiteY117" fmla="*/ 193675 h 862012"/>
              <a:gd name="connsiteX118" fmla="*/ 699294 w 847725"/>
              <a:gd name="connsiteY118" fmla="*/ 104775 h 862012"/>
              <a:gd name="connsiteX119" fmla="*/ 148431 w 847725"/>
              <a:gd name="connsiteY119" fmla="*/ 104775 h 862012"/>
              <a:gd name="connsiteX120" fmla="*/ 238125 w 847725"/>
              <a:gd name="connsiteY120" fmla="*/ 193675 h 862012"/>
              <a:gd name="connsiteX121" fmla="*/ 148431 w 847725"/>
              <a:gd name="connsiteY121" fmla="*/ 282575 h 862012"/>
              <a:gd name="connsiteX122" fmla="*/ 58737 w 847725"/>
              <a:gd name="connsiteY122" fmla="*/ 193675 h 862012"/>
              <a:gd name="connsiteX123" fmla="*/ 148431 w 847725"/>
              <a:gd name="connsiteY123" fmla="*/ 104775 h 862012"/>
              <a:gd name="connsiteX124" fmla="*/ 424656 w 847725"/>
              <a:gd name="connsiteY124" fmla="*/ 28575 h 862012"/>
              <a:gd name="connsiteX125" fmla="*/ 344487 w 847725"/>
              <a:gd name="connsiteY125" fmla="*/ 108744 h 862012"/>
              <a:gd name="connsiteX126" fmla="*/ 424656 w 847725"/>
              <a:gd name="connsiteY126" fmla="*/ 188913 h 862012"/>
              <a:gd name="connsiteX127" fmla="*/ 504825 w 847725"/>
              <a:gd name="connsiteY127" fmla="*/ 108744 h 862012"/>
              <a:gd name="connsiteX128" fmla="*/ 424656 w 847725"/>
              <a:gd name="connsiteY128" fmla="*/ 28575 h 862012"/>
              <a:gd name="connsiteX129" fmla="*/ 423862 w 847725"/>
              <a:gd name="connsiteY129" fmla="*/ 0 h 862012"/>
              <a:gd name="connsiteX130" fmla="*/ 531812 w 847725"/>
              <a:gd name="connsiteY130" fmla="*/ 107950 h 862012"/>
              <a:gd name="connsiteX131" fmla="*/ 423862 w 847725"/>
              <a:gd name="connsiteY131" fmla="*/ 215900 h 862012"/>
              <a:gd name="connsiteX132" fmla="*/ 315912 w 847725"/>
              <a:gd name="connsiteY132" fmla="*/ 107950 h 862012"/>
              <a:gd name="connsiteX133" fmla="*/ 423862 w 847725"/>
              <a:gd name="connsiteY133" fmla="*/ 0 h 86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847725" h="862012">
                <a:moveTo>
                  <a:pt x="582613" y="623887"/>
                </a:moveTo>
                <a:cubicBezTo>
                  <a:pt x="557881" y="623887"/>
                  <a:pt x="537787" y="626997"/>
                  <a:pt x="523875" y="630108"/>
                </a:cubicBezTo>
                <a:cubicBezTo>
                  <a:pt x="523875" y="630108"/>
                  <a:pt x="523875" y="630108"/>
                  <a:pt x="523875" y="678316"/>
                </a:cubicBezTo>
                <a:cubicBezTo>
                  <a:pt x="523875" y="731189"/>
                  <a:pt x="556335" y="760736"/>
                  <a:pt x="582613" y="776287"/>
                </a:cubicBezTo>
                <a:cubicBezTo>
                  <a:pt x="582613" y="776287"/>
                  <a:pt x="582613" y="776287"/>
                  <a:pt x="582613" y="623887"/>
                </a:cubicBezTo>
                <a:close/>
                <a:moveTo>
                  <a:pt x="597292" y="595312"/>
                </a:moveTo>
                <a:cubicBezTo>
                  <a:pt x="605012" y="595312"/>
                  <a:pt x="611188" y="601524"/>
                  <a:pt x="611188" y="609289"/>
                </a:cubicBezTo>
                <a:cubicBezTo>
                  <a:pt x="611188" y="609289"/>
                  <a:pt x="611188" y="609289"/>
                  <a:pt x="611188" y="795648"/>
                </a:cubicBezTo>
                <a:cubicBezTo>
                  <a:pt x="611188" y="800307"/>
                  <a:pt x="608100" y="804966"/>
                  <a:pt x="605012" y="808072"/>
                </a:cubicBezTo>
                <a:cubicBezTo>
                  <a:pt x="601924" y="809625"/>
                  <a:pt x="600380" y="809625"/>
                  <a:pt x="597292" y="809625"/>
                </a:cubicBezTo>
                <a:cubicBezTo>
                  <a:pt x="595748" y="809625"/>
                  <a:pt x="594204" y="809625"/>
                  <a:pt x="592660" y="809625"/>
                </a:cubicBezTo>
                <a:cubicBezTo>
                  <a:pt x="563324" y="797201"/>
                  <a:pt x="498475" y="763035"/>
                  <a:pt x="498475" y="677621"/>
                </a:cubicBezTo>
                <a:cubicBezTo>
                  <a:pt x="498475" y="677621"/>
                  <a:pt x="498475" y="677621"/>
                  <a:pt x="498475" y="618607"/>
                </a:cubicBezTo>
                <a:cubicBezTo>
                  <a:pt x="498475" y="610842"/>
                  <a:pt x="503107" y="606183"/>
                  <a:pt x="509283" y="604630"/>
                </a:cubicBezTo>
                <a:cubicBezTo>
                  <a:pt x="526267" y="599971"/>
                  <a:pt x="554059" y="595312"/>
                  <a:pt x="597292" y="595312"/>
                </a:cubicBezTo>
                <a:close/>
                <a:moveTo>
                  <a:pt x="594580" y="574675"/>
                </a:moveTo>
                <a:cubicBezTo>
                  <a:pt x="535415" y="574675"/>
                  <a:pt x="499605" y="583972"/>
                  <a:pt x="476250" y="591719"/>
                </a:cubicBezTo>
                <a:cubicBezTo>
                  <a:pt x="476250" y="591719"/>
                  <a:pt x="476250" y="591719"/>
                  <a:pt x="476250" y="678490"/>
                </a:cubicBezTo>
                <a:cubicBezTo>
                  <a:pt x="476250" y="783855"/>
                  <a:pt x="563441" y="822592"/>
                  <a:pt x="597694" y="833438"/>
                </a:cubicBezTo>
                <a:cubicBezTo>
                  <a:pt x="628833" y="821042"/>
                  <a:pt x="719138" y="783855"/>
                  <a:pt x="719138" y="678490"/>
                </a:cubicBezTo>
                <a:lnTo>
                  <a:pt x="719138" y="591719"/>
                </a:lnTo>
                <a:cubicBezTo>
                  <a:pt x="681771" y="580873"/>
                  <a:pt x="639732" y="574675"/>
                  <a:pt x="594580" y="574675"/>
                </a:cubicBezTo>
                <a:close/>
                <a:moveTo>
                  <a:pt x="593775" y="547687"/>
                </a:moveTo>
                <a:cubicBezTo>
                  <a:pt x="646620" y="547687"/>
                  <a:pt x="694802" y="553911"/>
                  <a:pt x="736767" y="569472"/>
                </a:cubicBezTo>
                <a:cubicBezTo>
                  <a:pt x="741430" y="571028"/>
                  <a:pt x="744538" y="575696"/>
                  <a:pt x="744538" y="581921"/>
                </a:cubicBezTo>
                <a:cubicBezTo>
                  <a:pt x="744538" y="581921"/>
                  <a:pt x="744538" y="581921"/>
                  <a:pt x="744538" y="678397"/>
                </a:cubicBezTo>
                <a:cubicBezTo>
                  <a:pt x="744538" y="760868"/>
                  <a:pt x="697910" y="823111"/>
                  <a:pt x="604655" y="860456"/>
                </a:cubicBezTo>
                <a:cubicBezTo>
                  <a:pt x="604655" y="860456"/>
                  <a:pt x="604655" y="860456"/>
                  <a:pt x="601546" y="862012"/>
                </a:cubicBezTo>
                <a:cubicBezTo>
                  <a:pt x="599992" y="862012"/>
                  <a:pt x="598438" y="862012"/>
                  <a:pt x="596884" y="862012"/>
                </a:cubicBezTo>
                <a:cubicBezTo>
                  <a:pt x="595329" y="862012"/>
                  <a:pt x="593775" y="862012"/>
                  <a:pt x="592221" y="862012"/>
                </a:cubicBezTo>
                <a:cubicBezTo>
                  <a:pt x="568907" y="854232"/>
                  <a:pt x="447675" y="812218"/>
                  <a:pt x="447675" y="678397"/>
                </a:cubicBezTo>
                <a:cubicBezTo>
                  <a:pt x="447675" y="678397"/>
                  <a:pt x="447675" y="678397"/>
                  <a:pt x="447675" y="581921"/>
                </a:cubicBezTo>
                <a:cubicBezTo>
                  <a:pt x="447675" y="575696"/>
                  <a:pt x="452338" y="571028"/>
                  <a:pt x="457001" y="569472"/>
                </a:cubicBezTo>
                <a:cubicBezTo>
                  <a:pt x="481869" y="560136"/>
                  <a:pt x="522279" y="547687"/>
                  <a:pt x="593775" y="547687"/>
                </a:cubicBezTo>
                <a:close/>
                <a:moveTo>
                  <a:pt x="365533" y="230187"/>
                </a:moveTo>
                <a:cubicBezTo>
                  <a:pt x="368644" y="230187"/>
                  <a:pt x="373310" y="230187"/>
                  <a:pt x="374866" y="233293"/>
                </a:cubicBezTo>
                <a:cubicBezTo>
                  <a:pt x="374866" y="233293"/>
                  <a:pt x="374866" y="233293"/>
                  <a:pt x="423085" y="273668"/>
                </a:cubicBezTo>
                <a:cubicBezTo>
                  <a:pt x="423085" y="273668"/>
                  <a:pt x="423085" y="273668"/>
                  <a:pt x="471304" y="233293"/>
                </a:cubicBezTo>
                <a:cubicBezTo>
                  <a:pt x="474415" y="230187"/>
                  <a:pt x="477526" y="230187"/>
                  <a:pt x="480637" y="230187"/>
                </a:cubicBezTo>
                <a:cubicBezTo>
                  <a:pt x="542855" y="233293"/>
                  <a:pt x="580186" y="258139"/>
                  <a:pt x="595741" y="307831"/>
                </a:cubicBezTo>
                <a:cubicBezTo>
                  <a:pt x="611295" y="298514"/>
                  <a:pt x="629961" y="292302"/>
                  <a:pt x="653293" y="290750"/>
                </a:cubicBezTo>
                <a:cubicBezTo>
                  <a:pt x="656404" y="290750"/>
                  <a:pt x="659514" y="292302"/>
                  <a:pt x="662625" y="293855"/>
                </a:cubicBezTo>
                <a:cubicBezTo>
                  <a:pt x="662625" y="293855"/>
                  <a:pt x="662625" y="293855"/>
                  <a:pt x="699956" y="326466"/>
                </a:cubicBezTo>
                <a:cubicBezTo>
                  <a:pt x="699956" y="326466"/>
                  <a:pt x="699956" y="326466"/>
                  <a:pt x="735732" y="293855"/>
                </a:cubicBezTo>
                <a:cubicBezTo>
                  <a:pt x="738843" y="292302"/>
                  <a:pt x="741954" y="290750"/>
                  <a:pt x="745065" y="290750"/>
                </a:cubicBezTo>
                <a:cubicBezTo>
                  <a:pt x="815060" y="295408"/>
                  <a:pt x="847725" y="334230"/>
                  <a:pt x="847725" y="408769"/>
                </a:cubicBezTo>
                <a:cubicBezTo>
                  <a:pt x="847725" y="408769"/>
                  <a:pt x="847725" y="408769"/>
                  <a:pt x="847725" y="548528"/>
                </a:cubicBezTo>
                <a:cubicBezTo>
                  <a:pt x="847725" y="560951"/>
                  <a:pt x="839948" y="592009"/>
                  <a:pt x="802617" y="598220"/>
                </a:cubicBezTo>
                <a:cubicBezTo>
                  <a:pt x="802617" y="598220"/>
                  <a:pt x="802617" y="598220"/>
                  <a:pt x="802617" y="696052"/>
                </a:cubicBezTo>
                <a:cubicBezTo>
                  <a:pt x="802617" y="696052"/>
                  <a:pt x="802617" y="696052"/>
                  <a:pt x="774618" y="696052"/>
                </a:cubicBezTo>
                <a:cubicBezTo>
                  <a:pt x="774618" y="696052"/>
                  <a:pt x="774618" y="696052"/>
                  <a:pt x="774618" y="585797"/>
                </a:cubicBezTo>
                <a:cubicBezTo>
                  <a:pt x="774618" y="578033"/>
                  <a:pt x="780840" y="573374"/>
                  <a:pt x="788618" y="573374"/>
                </a:cubicBezTo>
                <a:cubicBezTo>
                  <a:pt x="818171" y="573374"/>
                  <a:pt x="819727" y="553187"/>
                  <a:pt x="819727" y="546975"/>
                </a:cubicBezTo>
                <a:cubicBezTo>
                  <a:pt x="819727" y="546975"/>
                  <a:pt x="819727" y="546975"/>
                  <a:pt x="819727" y="408769"/>
                </a:cubicBezTo>
                <a:cubicBezTo>
                  <a:pt x="819727" y="349759"/>
                  <a:pt x="799506" y="323360"/>
                  <a:pt x="749731" y="318701"/>
                </a:cubicBezTo>
                <a:cubicBezTo>
                  <a:pt x="749731" y="318701"/>
                  <a:pt x="749731" y="318701"/>
                  <a:pt x="707734" y="354418"/>
                </a:cubicBezTo>
                <a:cubicBezTo>
                  <a:pt x="703067" y="359076"/>
                  <a:pt x="695290" y="359076"/>
                  <a:pt x="690624" y="354418"/>
                </a:cubicBezTo>
                <a:cubicBezTo>
                  <a:pt x="690624" y="354418"/>
                  <a:pt x="690624" y="354418"/>
                  <a:pt x="648626" y="318701"/>
                </a:cubicBezTo>
                <a:cubicBezTo>
                  <a:pt x="628405" y="321807"/>
                  <a:pt x="612851" y="326466"/>
                  <a:pt x="601962" y="335783"/>
                </a:cubicBezTo>
                <a:cubicBezTo>
                  <a:pt x="603518" y="346653"/>
                  <a:pt x="605073" y="359076"/>
                  <a:pt x="605073" y="371499"/>
                </a:cubicBezTo>
                <a:cubicBezTo>
                  <a:pt x="605073" y="371499"/>
                  <a:pt x="605073" y="371499"/>
                  <a:pt x="605073" y="520576"/>
                </a:cubicBezTo>
                <a:cubicBezTo>
                  <a:pt x="605073" y="520576"/>
                  <a:pt x="605073" y="520576"/>
                  <a:pt x="577075" y="520576"/>
                </a:cubicBezTo>
                <a:cubicBezTo>
                  <a:pt x="577075" y="520576"/>
                  <a:pt x="577075" y="520576"/>
                  <a:pt x="577075" y="371499"/>
                </a:cubicBezTo>
                <a:cubicBezTo>
                  <a:pt x="577075" y="296961"/>
                  <a:pt x="550632" y="262798"/>
                  <a:pt x="485303" y="258139"/>
                </a:cubicBezTo>
                <a:cubicBezTo>
                  <a:pt x="485303" y="258139"/>
                  <a:pt x="485303" y="258139"/>
                  <a:pt x="432418" y="301620"/>
                </a:cubicBezTo>
                <a:cubicBezTo>
                  <a:pt x="427751" y="306278"/>
                  <a:pt x="419974" y="306278"/>
                  <a:pt x="415307" y="301620"/>
                </a:cubicBezTo>
                <a:cubicBezTo>
                  <a:pt x="415307" y="301620"/>
                  <a:pt x="415307" y="301620"/>
                  <a:pt x="362422" y="258139"/>
                </a:cubicBezTo>
                <a:cubicBezTo>
                  <a:pt x="297093" y="262798"/>
                  <a:pt x="269094" y="296961"/>
                  <a:pt x="269094" y="371499"/>
                </a:cubicBezTo>
                <a:cubicBezTo>
                  <a:pt x="269094" y="371499"/>
                  <a:pt x="269094" y="371499"/>
                  <a:pt x="270650" y="543869"/>
                </a:cubicBezTo>
                <a:cubicBezTo>
                  <a:pt x="270650" y="565610"/>
                  <a:pt x="286204" y="579586"/>
                  <a:pt x="312647" y="579586"/>
                </a:cubicBezTo>
                <a:cubicBezTo>
                  <a:pt x="320424" y="579586"/>
                  <a:pt x="325091" y="585797"/>
                  <a:pt x="325091" y="592009"/>
                </a:cubicBezTo>
                <a:cubicBezTo>
                  <a:pt x="325091" y="592009"/>
                  <a:pt x="325091" y="592009"/>
                  <a:pt x="325091" y="728662"/>
                </a:cubicBezTo>
                <a:cubicBezTo>
                  <a:pt x="325091" y="728662"/>
                  <a:pt x="325091" y="728662"/>
                  <a:pt x="298648" y="728662"/>
                </a:cubicBezTo>
                <a:cubicBezTo>
                  <a:pt x="298648" y="728662"/>
                  <a:pt x="298648" y="728662"/>
                  <a:pt x="298648" y="605984"/>
                </a:cubicBezTo>
                <a:cubicBezTo>
                  <a:pt x="286204" y="602879"/>
                  <a:pt x="275316" y="599773"/>
                  <a:pt x="267539" y="593561"/>
                </a:cubicBezTo>
                <a:cubicBezTo>
                  <a:pt x="262873" y="595114"/>
                  <a:pt x="256651" y="598220"/>
                  <a:pt x="250429" y="598220"/>
                </a:cubicBezTo>
                <a:cubicBezTo>
                  <a:pt x="250429" y="598220"/>
                  <a:pt x="250429" y="598220"/>
                  <a:pt x="250429" y="696052"/>
                </a:cubicBezTo>
                <a:cubicBezTo>
                  <a:pt x="250429" y="696052"/>
                  <a:pt x="250429" y="696052"/>
                  <a:pt x="223986" y="696052"/>
                </a:cubicBezTo>
                <a:cubicBezTo>
                  <a:pt x="223986" y="696052"/>
                  <a:pt x="223986" y="696052"/>
                  <a:pt x="223986" y="585797"/>
                </a:cubicBezTo>
                <a:cubicBezTo>
                  <a:pt x="223986" y="578033"/>
                  <a:pt x="230208" y="573374"/>
                  <a:pt x="236430" y="573374"/>
                </a:cubicBezTo>
                <a:cubicBezTo>
                  <a:pt x="241096" y="573374"/>
                  <a:pt x="245762" y="571821"/>
                  <a:pt x="248873" y="571821"/>
                </a:cubicBezTo>
                <a:cubicBezTo>
                  <a:pt x="244207" y="562504"/>
                  <a:pt x="242652" y="553187"/>
                  <a:pt x="242652" y="543869"/>
                </a:cubicBezTo>
                <a:cubicBezTo>
                  <a:pt x="242652" y="543869"/>
                  <a:pt x="242652" y="543869"/>
                  <a:pt x="242652" y="373052"/>
                </a:cubicBezTo>
                <a:cubicBezTo>
                  <a:pt x="242652" y="359076"/>
                  <a:pt x="242652" y="346653"/>
                  <a:pt x="244207" y="335783"/>
                </a:cubicBezTo>
                <a:cubicBezTo>
                  <a:pt x="233319" y="326466"/>
                  <a:pt x="217764" y="321807"/>
                  <a:pt x="197543" y="318701"/>
                </a:cubicBezTo>
                <a:cubicBezTo>
                  <a:pt x="197543" y="318701"/>
                  <a:pt x="197543" y="318701"/>
                  <a:pt x="157101" y="354418"/>
                </a:cubicBezTo>
                <a:cubicBezTo>
                  <a:pt x="150880" y="359076"/>
                  <a:pt x="144658" y="359076"/>
                  <a:pt x="138436" y="354418"/>
                </a:cubicBezTo>
                <a:cubicBezTo>
                  <a:pt x="138436" y="354418"/>
                  <a:pt x="138436" y="354418"/>
                  <a:pt x="97994" y="318701"/>
                </a:cubicBezTo>
                <a:cubicBezTo>
                  <a:pt x="46664" y="323360"/>
                  <a:pt x="26443" y="349759"/>
                  <a:pt x="26443" y="408769"/>
                </a:cubicBezTo>
                <a:cubicBezTo>
                  <a:pt x="26443" y="408769"/>
                  <a:pt x="26443" y="408769"/>
                  <a:pt x="26443" y="548528"/>
                </a:cubicBezTo>
                <a:cubicBezTo>
                  <a:pt x="26443" y="554739"/>
                  <a:pt x="29554" y="573374"/>
                  <a:pt x="57552" y="573374"/>
                </a:cubicBezTo>
                <a:cubicBezTo>
                  <a:pt x="65329" y="573374"/>
                  <a:pt x="71551" y="578033"/>
                  <a:pt x="71551" y="585797"/>
                </a:cubicBezTo>
                <a:cubicBezTo>
                  <a:pt x="71551" y="585797"/>
                  <a:pt x="71551" y="585797"/>
                  <a:pt x="71551" y="696052"/>
                </a:cubicBezTo>
                <a:cubicBezTo>
                  <a:pt x="71551" y="696052"/>
                  <a:pt x="71551" y="696052"/>
                  <a:pt x="45108" y="696052"/>
                </a:cubicBezTo>
                <a:cubicBezTo>
                  <a:pt x="45108" y="696052"/>
                  <a:pt x="45108" y="696052"/>
                  <a:pt x="45108" y="598220"/>
                </a:cubicBezTo>
                <a:cubicBezTo>
                  <a:pt x="7777" y="592009"/>
                  <a:pt x="0" y="560951"/>
                  <a:pt x="0" y="548528"/>
                </a:cubicBezTo>
                <a:cubicBezTo>
                  <a:pt x="0" y="548528"/>
                  <a:pt x="0" y="548528"/>
                  <a:pt x="0" y="408769"/>
                </a:cubicBezTo>
                <a:cubicBezTo>
                  <a:pt x="0" y="334230"/>
                  <a:pt x="32665" y="295408"/>
                  <a:pt x="101105" y="290750"/>
                </a:cubicBezTo>
                <a:cubicBezTo>
                  <a:pt x="104216" y="290750"/>
                  <a:pt x="108882" y="292302"/>
                  <a:pt x="110438" y="293855"/>
                </a:cubicBezTo>
                <a:cubicBezTo>
                  <a:pt x="110438" y="293855"/>
                  <a:pt x="110438" y="293855"/>
                  <a:pt x="147769" y="326466"/>
                </a:cubicBezTo>
                <a:cubicBezTo>
                  <a:pt x="147769" y="326466"/>
                  <a:pt x="147769" y="326466"/>
                  <a:pt x="185100" y="293855"/>
                </a:cubicBezTo>
                <a:cubicBezTo>
                  <a:pt x="186655" y="292302"/>
                  <a:pt x="191321" y="290750"/>
                  <a:pt x="194432" y="290750"/>
                </a:cubicBezTo>
                <a:cubicBezTo>
                  <a:pt x="217764" y="292302"/>
                  <a:pt x="236430" y="298514"/>
                  <a:pt x="251984" y="307831"/>
                </a:cubicBezTo>
                <a:cubicBezTo>
                  <a:pt x="267539" y="259692"/>
                  <a:pt x="306425" y="233293"/>
                  <a:pt x="365533" y="230187"/>
                </a:cubicBezTo>
                <a:close/>
                <a:moveTo>
                  <a:pt x="700088" y="131762"/>
                </a:moveTo>
                <a:cubicBezTo>
                  <a:pt x="665894" y="131762"/>
                  <a:pt x="638175" y="159481"/>
                  <a:pt x="638175" y="193675"/>
                </a:cubicBezTo>
                <a:cubicBezTo>
                  <a:pt x="638175" y="227869"/>
                  <a:pt x="665894" y="255588"/>
                  <a:pt x="700088" y="255588"/>
                </a:cubicBezTo>
                <a:cubicBezTo>
                  <a:pt x="734282" y="255588"/>
                  <a:pt x="762001" y="227869"/>
                  <a:pt x="762001" y="193675"/>
                </a:cubicBezTo>
                <a:cubicBezTo>
                  <a:pt x="762001" y="159481"/>
                  <a:pt x="734282" y="131762"/>
                  <a:pt x="700088" y="131762"/>
                </a:cubicBezTo>
                <a:close/>
                <a:moveTo>
                  <a:pt x="148432" y="131762"/>
                </a:moveTo>
                <a:cubicBezTo>
                  <a:pt x="113800" y="131762"/>
                  <a:pt x="85725" y="159481"/>
                  <a:pt x="85725" y="193675"/>
                </a:cubicBezTo>
                <a:cubicBezTo>
                  <a:pt x="85725" y="227869"/>
                  <a:pt x="113800" y="255588"/>
                  <a:pt x="148432" y="255588"/>
                </a:cubicBezTo>
                <a:cubicBezTo>
                  <a:pt x="183064" y="255588"/>
                  <a:pt x="211139" y="227869"/>
                  <a:pt x="211139" y="193675"/>
                </a:cubicBezTo>
                <a:cubicBezTo>
                  <a:pt x="211139" y="159481"/>
                  <a:pt x="183064" y="131762"/>
                  <a:pt x="148432" y="131762"/>
                </a:cubicBezTo>
                <a:close/>
                <a:moveTo>
                  <a:pt x="699294" y="104775"/>
                </a:moveTo>
                <a:cubicBezTo>
                  <a:pt x="748831" y="104775"/>
                  <a:pt x="788988" y="144577"/>
                  <a:pt x="788988" y="193675"/>
                </a:cubicBezTo>
                <a:cubicBezTo>
                  <a:pt x="788988" y="242773"/>
                  <a:pt x="748831" y="282575"/>
                  <a:pt x="699294" y="282575"/>
                </a:cubicBezTo>
                <a:cubicBezTo>
                  <a:pt x="649757" y="282575"/>
                  <a:pt x="609600" y="242773"/>
                  <a:pt x="609600" y="193675"/>
                </a:cubicBezTo>
                <a:cubicBezTo>
                  <a:pt x="609600" y="144577"/>
                  <a:pt x="649757" y="104775"/>
                  <a:pt x="699294" y="104775"/>
                </a:cubicBezTo>
                <a:close/>
                <a:moveTo>
                  <a:pt x="148431" y="104775"/>
                </a:moveTo>
                <a:cubicBezTo>
                  <a:pt x="197968" y="104775"/>
                  <a:pt x="238125" y="144577"/>
                  <a:pt x="238125" y="193675"/>
                </a:cubicBezTo>
                <a:cubicBezTo>
                  <a:pt x="238125" y="242773"/>
                  <a:pt x="197968" y="282575"/>
                  <a:pt x="148431" y="282575"/>
                </a:cubicBezTo>
                <a:cubicBezTo>
                  <a:pt x="98894" y="282575"/>
                  <a:pt x="58737" y="242773"/>
                  <a:pt x="58737" y="193675"/>
                </a:cubicBezTo>
                <a:cubicBezTo>
                  <a:pt x="58737" y="144577"/>
                  <a:pt x="98894" y="104775"/>
                  <a:pt x="148431" y="104775"/>
                </a:cubicBezTo>
                <a:close/>
                <a:moveTo>
                  <a:pt x="424656" y="28575"/>
                </a:moveTo>
                <a:cubicBezTo>
                  <a:pt x="380380" y="28575"/>
                  <a:pt x="344487" y="64468"/>
                  <a:pt x="344487" y="108744"/>
                </a:cubicBezTo>
                <a:cubicBezTo>
                  <a:pt x="344487" y="153020"/>
                  <a:pt x="380380" y="188913"/>
                  <a:pt x="424656" y="188913"/>
                </a:cubicBezTo>
                <a:cubicBezTo>
                  <a:pt x="468932" y="188913"/>
                  <a:pt x="504825" y="153020"/>
                  <a:pt x="504825" y="108744"/>
                </a:cubicBezTo>
                <a:cubicBezTo>
                  <a:pt x="504825" y="64468"/>
                  <a:pt x="468932" y="28575"/>
                  <a:pt x="424656" y="28575"/>
                </a:cubicBezTo>
                <a:close/>
                <a:moveTo>
                  <a:pt x="423862" y="0"/>
                </a:moveTo>
                <a:cubicBezTo>
                  <a:pt x="483481" y="0"/>
                  <a:pt x="531812" y="48331"/>
                  <a:pt x="531812" y="107950"/>
                </a:cubicBezTo>
                <a:cubicBezTo>
                  <a:pt x="531812" y="167569"/>
                  <a:pt x="483481" y="215900"/>
                  <a:pt x="423862" y="215900"/>
                </a:cubicBezTo>
                <a:cubicBezTo>
                  <a:pt x="364243" y="215900"/>
                  <a:pt x="315912" y="167569"/>
                  <a:pt x="315912" y="107950"/>
                </a:cubicBezTo>
                <a:cubicBezTo>
                  <a:pt x="315912" y="48331"/>
                  <a:pt x="364243" y="0"/>
                  <a:pt x="4238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41" name="Freeform: Shape 840">
            <a:extLst>
              <a:ext uri="{FF2B5EF4-FFF2-40B4-BE49-F238E27FC236}">
                <a16:creationId xmlns:a16="http://schemas.microsoft.com/office/drawing/2014/main" id="{BC2BC0F9-8332-4F85-B456-E1D09F418696}"/>
              </a:ext>
            </a:extLst>
          </p:cNvPr>
          <p:cNvSpPr>
            <a:spLocks/>
          </p:cNvSpPr>
          <p:nvPr/>
        </p:nvSpPr>
        <p:spPr bwMode="auto">
          <a:xfrm>
            <a:off x="2965971" y="2076313"/>
            <a:ext cx="614697" cy="437924"/>
          </a:xfrm>
          <a:custGeom>
            <a:avLst/>
            <a:gdLst>
              <a:gd name="connsiteX0" fmla="*/ 312357 w 968192"/>
              <a:gd name="connsiteY0" fmla="*/ 573876 h 689763"/>
              <a:gd name="connsiteX1" fmla="*/ 360545 w 968192"/>
              <a:gd name="connsiteY1" fmla="*/ 627851 h 689763"/>
              <a:gd name="connsiteX2" fmla="*/ 386970 w 968192"/>
              <a:gd name="connsiteY2" fmla="*/ 573876 h 689763"/>
              <a:gd name="connsiteX3" fmla="*/ 312357 w 968192"/>
              <a:gd name="connsiteY3" fmla="*/ 573876 h 689763"/>
              <a:gd name="connsiteX4" fmla="*/ 817129 w 968192"/>
              <a:gd name="connsiteY4" fmla="*/ 472276 h 689763"/>
              <a:gd name="connsiteX5" fmla="*/ 752093 w 968192"/>
              <a:gd name="connsiteY5" fmla="*/ 534215 h 689763"/>
              <a:gd name="connsiteX6" fmla="*/ 843453 w 968192"/>
              <a:gd name="connsiteY6" fmla="*/ 641059 h 689763"/>
              <a:gd name="connsiteX7" fmla="*/ 883713 w 968192"/>
              <a:gd name="connsiteY7" fmla="*/ 661189 h 689763"/>
              <a:gd name="connsiteX8" fmla="*/ 923973 w 968192"/>
              <a:gd name="connsiteY8" fmla="*/ 645704 h 689763"/>
              <a:gd name="connsiteX9" fmla="*/ 941007 w 968192"/>
              <a:gd name="connsiteY9" fmla="*/ 603896 h 689763"/>
              <a:gd name="connsiteX10" fmla="*/ 920877 w 968192"/>
              <a:gd name="connsiteY10" fmla="*/ 565184 h 689763"/>
              <a:gd name="connsiteX11" fmla="*/ 817129 w 968192"/>
              <a:gd name="connsiteY11" fmla="*/ 472276 h 689763"/>
              <a:gd name="connsiteX12" fmla="*/ 599071 w 968192"/>
              <a:gd name="connsiteY12" fmla="*/ 399251 h 689763"/>
              <a:gd name="connsiteX13" fmla="*/ 567945 w 968192"/>
              <a:gd name="connsiteY13" fmla="*/ 470924 h 689763"/>
              <a:gd name="connsiteX14" fmla="*/ 613079 w 968192"/>
              <a:gd name="connsiteY14" fmla="*/ 477157 h 689763"/>
              <a:gd name="connsiteX15" fmla="*/ 637981 w 968192"/>
              <a:gd name="connsiteY15" fmla="*/ 478715 h 689763"/>
              <a:gd name="connsiteX16" fmla="*/ 608409 w 968192"/>
              <a:gd name="connsiteY16" fmla="*/ 413274 h 689763"/>
              <a:gd name="connsiteX17" fmla="*/ 599071 w 968192"/>
              <a:gd name="connsiteY17" fmla="*/ 399251 h 689763"/>
              <a:gd name="connsiteX18" fmla="*/ 284575 w 968192"/>
              <a:gd name="connsiteY18" fmla="*/ 338925 h 689763"/>
              <a:gd name="connsiteX19" fmla="*/ 236156 w 968192"/>
              <a:gd name="connsiteY19" fmla="*/ 386550 h 689763"/>
              <a:gd name="connsiteX20" fmla="*/ 284575 w 968192"/>
              <a:gd name="connsiteY20" fmla="*/ 434175 h 689763"/>
              <a:gd name="connsiteX21" fmla="*/ 332994 w 968192"/>
              <a:gd name="connsiteY21" fmla="*/ 386550 h 689763"/>
              <a:gd name="connsiteX22" fmla="*/ 284575 w 968192"/>
              <a:gd name="connsiteY22" fmla="*/ 338925 h 689763"/>
              <a:gd name="connsiteX23" fmla="*/ 98761 w 968192"/>
              <a:gd name="connsiteY23" fmla="*/ 319876 h 689763"/>
              <a:gd name="connsiteX24" fmla="*/ 80325 w 968192"/>
              <a:gd name="connsiteY24" fmla="*/ 330676 h 689763"/>
              <a:gd name="connsiteX25" fmla="*/ 28092 w 968192"/>
              <a:gd name="connsiteY25" fmla="*/ 380045 h 689763"/>
              <a:gd name="connsiteX26" fmla="*/ 120269 w 968192"/>
              <a:gd name="connsiteY26" fmla="*/ 429414 h 689763"/>
              <a:gd name="connsiteX27" fmla="*/ 98761 w 968192"/>
              <a:gd name="connsiteY27" fmla="*/ 319876 h 689763"/>
              <a:gd name="connsiteX28" fmla="*/ 284575 w 968192"/>
              <a:gd name="connsiteY28" fmla="*/ 310350 h 689763"/>
              <a:gd name="connsiteX29" fmla="*/ 359982 w 968192"/>
              <a:gd name="connsiteY29" fmla="*/ 385757 h 689763"/>
              <a:gd name="connsiteX30" fmla="*/ 284575 w 968192"/>
              <a:gd name="connsiteY30" fmla="*/ 461164 h 689763"/>
              <a:gd name="connsiteX31" fmla="*/ 209168 w 968192"/>
              <a:gd name="connsiteY31" fmla="*/ 385757 h 689763"/>
              <a:gd name="connsiteX32" fmla="*/ 284575 w 968192"/>
              <a:gd name="connsiteY32" fmla="*/ 310350 h 689763"/>
              <a:gd name="connsiteX33" fmla="*/ 531151 w 968192"/>
              <a:gd name="connsiteY33" fmla="*/ 184938 h 689763"/>
              <a:gd name="connsiteX34" fmla="*/ 461069 w 968192"/>
              <a:gd name="connsiteY34" fmla="*/ 262459 h 689763"/>
              <a:gd name="connsiteX35" fmla="*/ 451725 w 968192"/>
              <a:gd name="connsiteY35" fmla="*/ 409748 h 689763"/>
              <a:gd name="connsiteX36" fmla="*/ 543609 w 968192"/>
              <a:gd name="connsiteY36" fmla="*/ 516726 h 689763"/>
              <a:gd name="connsiteX37" fmla="*/ 542051 w 968192"/>
              <a:gd name="connsiteY37" fmla="*/ 499672 h 689763"/>
              <a:gd name="connsiteX38" fmla="*/ 610575 w 968192"/>
              <a:gd name="connsiteY38" fmla="*/ 357034 h 689763"/>
              <a:gd name="connsiteX39" fmla="*/ 654181 w 968192"/>
              <a:gd name="connsiteY39" fmla="*/ 339979 h 689763"/>
              <a:gd name="connsiteX40" fmla="*/ 680657 w 968192"/>
              <a:gd name="connsiteY40" fmla="*/ 321374 h 689763"/>
              <a:gd name="connsiteX41" fmla="*/ 621477 w 968192"/>
              <a:gd name="connsiteY41" fmla="*/ 273312 h 689763"/>
              <a:gd name="connsiteX42" fmla="*/ 605903 w 968192"/>
              <a:gd name="connsiteY42" fmla="*/ 265560 h 689763"/>
              <a:gd name="connsiteX43" fmla="*/ 531151 w 968192"/>
              <a:gd name="connsiteY43" fmla="*/ 184938 h 689763"/>
              <a:gd name="connsiteX44" fmla="*/ 297276 w 968192"/>
              <a:gd name="connsiteY44" fmla="*/ 180176 h 689763"/>
              <a:gd name="connsiteX45" fmla="*/ 271082 w 968192"/>
              <a:gd name="connsiteY45" fmla="*/ 206370 h 689763"/>
              <a:gd name="connsiteX46" fmla="*/ 297276 w 968192"/>
              <a:gd name="connsiteY46" fmla="*/ 232564 h 689763"/>
              <a:gd name="connsiteX47" fmla="*/ 323470 w 968192"/>
              <a:gd name="connsiteY47" fmla="*/ 206370 h 689763"/>
              <a:gd name="connsiteX48" fmla="*/ 297276 w 968192"/>
              <a:gd name="connsiteY48" fmla="*/ 180176 h 689763"/>
              <a:gd name="connsiteX49" fmla="*/ 634479 w 968192"/>
              <a:gd name="connsiteY49" fmla="*/ 153188 h 689763"/>
              <a:gd name="connsiteX50" fmla="*/ 572309 w 968192"/>
              <a:gd name="connsiteY50" fmla="*/ 164079 h 689763"/>
              <a:gd name="connsiteX51" fmla="*/ 553657 w 968192"/>
              <a:gd name="connsiteY51" fmla="*/ 170303 h 689763"/>
              <a:gd name="connsiteX52" fmla="*/ 617381 w 968192"/>
              <a:gd name="connsiteY52" fmla="*/ 240317 h 689763"/>
              <a:gd name="connsiteX53" fmla="*/ 632925 w 968192"/>
              <a:gd name="connsiteY53" fmla="*/ 249652 h 689763"/>
              <a:gd name="connsiteX54" fmla="*/ 705975 w 968192"/>
              <a:gd name="connsiteY54" fmla="*/ 321223 h 689763"/>
              <a:gd name="connsiteX55" fmla="*/ 660901 w 968192"/>
              <a:gd name="connsiteY55" fmla="*/ 366343 h 689763"/>
              <a:gd name="connsiteX56" fmla="*/ 622045 w 968192"/>
              <a:gd name="connsiteY56" fmla="*/ 381902 h 689763"/>
              <a:gd name="connsiteX57" fmla="*/ 620491 w 968192"/>
              <a:gd name="connsiteY57" fmla="*/ 381902 h 689763"/>
              <a:gd name="connsiteX58" fmla="*/ 631369 w 968192"/>
              <a:gd name="connsiteY58" fmla="*/ 397461 h 689763"/>
              <a:gd name="connsiteX59" fmla="*/ 657793 w 968192"/>
              <a:gd name="connsiteY59" fmla="*/ 497037 h 689763"/>
              <a:gd name="connsiteX60" fmla="*/ 631369 w 968192"/>
              <a:gd name="connsiteY60" fmla="*/ 509484 h 689763"/>
              <a:gd name="connsiteX61" fmla="*/ 604947 w 968192"/>
              <a:gd name="connsiteY61" fmla="*/ 503260 h 689763"/>
              <a:gd name="connsiteX62" fmla="*/ 567645 w 968192"/>
              <a:gd name="connsiteY62" fmla="*/ 497037 h 689763"/>
              <a:gd name="connsiteX63" fmla="*/ 570753 w 968192"/>
              <a:gd name="connsiteY63" fmla="*/ 529710 h 689763"/>
              <a:gd name="connsiteX64" fmla="*/ 695095 w 968192"/>
              <a:gd name="connsiteY64" fmla="*/ 529710 h 689763"/>
              <a:gd name="connsiteX65" fmla="*/ 816327 w 968192"/>
              <a:gd name="connsiteY65" fmla="*/ 285438 h 689763"/>
              <a:gd name="connsiteX66" fmla="*/ 634479 w 968192"/>
              <a:gd name="connsiteY66" fmla="*/ 153188 h 689763"/>
              <a:gd name="connsiteX67" fmla="*/ 298069 w 968192"/>
              <a:gd name="connsiteY67" fmla="*/ 151601 h 689763"/>
              <a:gd name="connsiteX68" fmla="*/ 352044 w 968192"/>
              <a:gd name="connsiteY68" fmla="*/ 206370 h 689763"/>
              <a:gd name="connsiteX69" fmla="*/ 298069 w 968192"/>
              <a:gd name="connsiteY69" fmla="*/ 261139 h 689763"/>
              <a:gd name="connsiteX70" fmla="*/ 244094 w 968192"/>
              <a:gd name="connsiteY70" fmla="*/ 206370 h 689763"/>
              <a:gd name="connsiteX71" fmla="*/ 298069 w 968192"/>
              <a:gd name="connsiteY71" fmla="*/ 151601 h 689763"/>
              <a:gd name="connsiteX72" fmla="*/ 650169 w 968192"/>
              <a:gd name="connsiteY72" fmla="*/ 127114 h 689763"/>
              <a:gd name="connsiteX73" fmla="*/ 843481 w 968192"/>
              <a:gd name="connsiteY73" fmla="*/ 276378 h 689763"/>
              <a:gd name="connsiteX74" fmla="*/ 831027 w 968192"/>
              <a:gd name="connsiteY74" fmla="*/ 447327 h 689763"/>
              <a:gd name="connsiteX75" fmla="*/ 940003 w 968192"/>
              <a:gd name="connsiteY75" fmla="*/ 545234 h 689763"/>
              <a:gd name="connsiteX76" fmla="*/ 968025 w 968192"/>
              <a:gd name="connsiteY76" fmla="*/ 604289 h 689763"/>
              <a:gd name="connsiteX77" fmla="*/ 943117 w 968192"/>
              <a:gd name="connsiteY77" fmla="*/ 664898 h 689763"/>
              <a:gd name="connsiteX78" fmla="*/ 885515 w 968192"/>
              <a:gd name="connsiteY78" fmla="*/ 689763 h 689763"/>
              <a:gd name="connsiteX79" fmla="*/ 883957 w 968192"/>
              <a:gd name="connsiteY79" fmla="*/ 689763 h 689763"/>
              <a:gd name="connsiteX80" fmla="*/ 821685 w 968192"/>
              <a:gd name="connsiteY80" fmla="*/ 660236 h 689763"/>
              <a:gd name="connsiteX81" fmla="*/ 728277 w 968192"/>
              <a:gd name="connsiteY81" fmla="*/ 546788 h 689763"/>
              <a:gd name="connsiteX82" fmla="*/ 704925 w 968192"/>
              <a:gd name="connsiteY82" fmla="*/ 556112 h 689763"/>
              <a:gd name="connsiteX83" fmla="*/ 633313 w 968192"/>
              <a:gd name="connsiteY83" fmla="*/ 568545 h 689763"/>
              <a:gd name="connsiteX84" fmla="*/ 536791 w 968192"/>
              <a:gd name="connsiteY84" fmla="*/ 545234 h 689763"/>
              <a:gd name="connsiteX85" fmla="*/ 424701 w 968192"/>
              <a:gd name="connsiteY85" fmla="*/ 417799 h 689763"/>
              <a:gd name="connsiteX86" fmla="*/ 435599 w 968192"/>
              <a:gd name="connsiteY86" fmla="*/ 249959 h 689763"/>
              <a:gd name="connsiteX87" fmla="*/ 563257 w 968192"/>
              <a:gd name="connsiteY87" fmla="*/ 138065 h 689763"/>
              <a:gd name="connsiteX88" fmla="*/ 650169 w 968192"/>
              <a:gd name="connsiteY88" fmla="*/ 127114 h 689763"/>
              <a:gd name="connsiteX89" fmla="*/ 201068 w 968192"/>
              <a:gd name="connsiteY89" fmla="*/ 29243 h 689763"/>
              <a:gd name="connsiteX90" fmla="*/ 193247 w 968192"/>
              <a:gd name="connsiteY90" fmla="*/ 87091 h 689763"/>
              <a:gd name="connsiteX91" fmla="*/ 194811 w 968192"/>
              <a:gd name="connsiteY91" fmla="*/ 124614 h 689763"/>
              <a:gd name="connsiteX92" fmla="*/ 296482 w 968192"/>
              <a:gd name="connsiteY92" fmla="*/ 79274 h 689763"/>
              <a:gd name="connsiteX93" fmla="*/ 201068 w 968192"/>
              <a:gd name="connsiteY93" fmla="*/ 29243 h 689763"/>
              <a:gd name="connsiteX94" fmla="*/ 215037 w 968192"/>
              <a:gd name="connsiteY94" fmla="*/ 1009 h 689763"/>
              <a:gd name="connsiteX95" fmla="*/ 316406 w 968192"/>
              <a:gd name="connsiteY95" fmla="*/ 59592 h 689763"/>
              <a:gd name="connsiteX96" fmla="*/ 335048 w 968192"/>
              <a:gd name="connsiteY96" fmla="*/ 73582 h 689763"/>
              <a:gd name="connsiteX97" fmla="*/ 345923 w 968192"/>
              <a:gd name="connsiteY97" fmla="*/ 73582 h 689763"/>
              <a:gd name="connsiteX98" fmla="*/ 432921 w 968192"/>
              <a:gd name="connsiteY98" fmla="*/ 50265 h 689763"/>
              <a:gd name="connsiteX99" fmla="*/ 467099 w 968192"/>
              <a:gd name="connsiteY99" fmla="*/ 23840 h 689763"/>
              <a:gd name="connsiteX100" fmla="*/ 526135 w 968192"/>
              <a:gd name="connsiteY100" fmla="*/ 8296 h 689763"/>
              <a:gd name="connsiteX101" fmla="*/ 550991 w 968192"/>
              <a:gd name="connsiteY101" fmla="*/ 112442 h 689763"/>
              <a:gd name="connsiteX102" fmla="*/ 524581 w 968192"/>
              <a:gd name="connsiteY102" fmla="*/ 110888 h 689763"/>
              <a:gd name="connsiteX103" fmla="*/ 512153 w 968192"/>
              <a:gd name="connsiteY103" fmla="*/ 31612 h 689763"/>
              <a:gd name="connsiteX104" fmla="*/ 485743 w 968192"/>
              <a:gd name="connsiteY104" fmla="*/ 44048 h 689763"/>
              <a:gd name="connsiteX105" fmla="*/ 446903 w 968192"/>
              <a:gd name="connsiteY105" fmla="*/ 73582 h 689763"/>
              <a:gd name="connsiteX106" fmla="*/ 345923 w 968192"/>
              <a:gd name="connsiteY106" fmla="*/ 100007 h 689763"/>
              <a:gd name="connsiteX107" fmla="*/ 181248 w 968192"/>
              <a:gd name="connsiteY107" fmla="*/ 173065 h 689763"/>
              <a:gd name="connsiteX108" fmla="*/ 175033 w 968192"/>
              <a:gd name="connsiteY108" fmla="*/ 177728 h 689763"/>
              <a:gd name="connsiteX109" fmla="*/ 125320 w 968192"/>
              <a:gd name="connsiteY109" fmla="*/ 183946 h 689763"/>
              <a:gd name="connsiteX110" fmla="*/ 58518 w 968192"/>
              <a:gd name="connsiteY110" fmla="*/ 202599 h 689763"/>
              <a:gd name="connsiteX111" fmla="*/ 74053 w 968192"/>
              <a:gd name="connsiteY111" fmla="*/ 222807 h 689763"/>
              <a:gd name="connsiteX112" fmla="*/ 125320 w 968192"/>
              <a:gd name="connsiteY112" fmla="*/ 288093 h 689763"/>
              <a:gd name="connsiteX113" fmla="*/ 126874 w 968192"/>
              <a:gd name="connsiteY113" fmla="*/ 294311 h 689763"/>
              <a:gd name="connsiteX114" fmla="*/ 126874 w 968192"/>
              <a:gd name="connsiteY114" fmla="*/ 297419 h 689763"/>
              <a:gd name="connsiteX115" fmla="*/ 164159 w 968192"/>
              <a:gd name="connsiteY115" fmla="*/ 446644 h 689763"/>
              <a:gd name="connsiteX116" fmla="*/ 165712 w 968192"/>
              <a:gd name="connsiteY116" fmla="*/ 449753 h 689763"/>
              <a:gd name="connsiteX117" fmla="*/ 165712 w 968192"/>
              <a:gd name="connsiteY117" fmla="*/ 502604 h 689763"/>
              <a:gd name="connsiteX118" fmla="*/ 162605 w 968192"/>
              <a:gd name="connsiteY118" fmla="*/ 516594 h 689763"/>
              <a:gd name="connsiteX119" fmla="*/ 159498 w 968192"/>
              <a:gd name="connsiteY119" fmla="*/ 530584 h 689763"/>
              <a:gd name="connsiteX120" fmla="*/ 161052 w 968192"/>
              <a:gd name="connsiteY120" fmla="*/ 600533 h 689763"/>
              <a:gd name="connsiteX121" fmla="*/ 201444 w 968192"/>
              <a:gd name="connsiteY121" fmla="*/ 588097 h 689763"/>
              <a:gd name="connsiteX122" fmla="*/ 249604 w 968192"/>
              <a:gd name="connsiteY122" fmla="*/ 561672 h 689763"/>
              <a:gd name="connsiteX123" fmla="*/ 451565 w 968192"/>
              <a:gd name="connsiteY123" fmla="*/ 566335 h 689763"/>
              <a:gd name="connsiteX124" fmla="*/ 502831 w 968192"/>
              <a:gd name="connsiteY124" fmla="*/ 611414 h 689763"/>
              <a:gd name="connsiteX125" fmla="*/ 532349 w 968192"/>
              <a:gd name="connsiteY125" fmla="*/ 631621 h 689763"/>
              <a:gd name="connsiteX126" fmla="*/ 546331 w 968192"/>
              <a:gd name="connsiteY126" fmla="*/ 580325 h 689763"/>
              <a:gd name="connsiteX127" fmla="*/ 574293 w 968192"/>
              <a:gd name="connsiteY127" fmla="*/ 581880 h 689763"/>
              <a:gd name="connsiteX128" fmla="*/ 546331 w 968192"/>
              <a:gd name="connsiteY128" fmla="*/ 654938 h 689763"/>
              <a:gd name="connsiteX129" fmla="*/ 529241 w 968192"/>
              <a:gd name="connsiteY129" fmla="*/ 659601 h 689763"/>
              <a:gd name="connsiteX130" fmla="*/ 482635 w 968192"/>
              <a:gd name="connsiteY130" fmla="*/ 630067 h 689763"/>
              <a:gd name="connsiteX131" fmla="*/ 436029 w 968192"/>
              <a:gd name="connsiteY131" fmla="*/ 589652 h 689763"/>
              <a:gd name="connsiteX132" fmla="*/ 412725 w 968192"/>
              <a:gd name="connsiteY132" fmla="*/ 578771 h 689763"/>
              <a:gd name="connsiteX133" fmla="*/ 366119 w 968192"/>
              <a:gd name="connsiteY133" fmla="*/ 653383 h 689763"/>
              <a:gd name="connsiteX134" fmla="*/ 361459 w 968192"/>
              <a:gd name="connsiteY134" fmla="*/ 653383 h 689763"/>
              <a:gd name="connsiteX135" fmla="*/ 283781 w 968192"/>
              <a:gd name="connsiteY135" fmla="*/ 580325 h 689763"/>
              <a:gd name="connsiteX136" fmla="*/ 260478 w 968192"/>
              <a:gd name="connsiteY136" fmla="*/ 586543 h 689763"/>
              <a:gd name="connsiteX137" fmla="*/ 215426 w 968192"/>
              <a:gd name="connsiteY137" fmla="*/ 611414 h 689763"/>
              <a:gd name="connsiteX138" fmla="*/ 147070 w 968192"/>
              <a:gd name="connsiteY138" fmla="*/ 623849 h 689763"/>
              <a:gd name="connsiteX139" fmla="*/ 133088 w 968192"/>
              <a:gd name="connsiteY139" fmla="*/ 524366 h 689763"/>
              <a:gd name="connsiteX140" fmla="*/ 136195 w 968192"/>
              <a:gd name="connsiteY140" fmla="*/ 511930 h 689763"/>
              <a:gd name="connsiteX141" fmla="*/ 139302 w 968192"/>
              <a:gd name="connsiteY141" fmla="*/ 494832 h 689763"/>
              <a:gd name="connsiteX142" fmla="*/ 142409 w 968192"/>
              <a:gd name="connsiteY142" fmla="*/ 463743 h 689763"/>
              <a:gd name="connsiteX143" fmla="*/ 137748 w 968192"/>
              <a:gd name="connsiteY143" fmla="*/ 463743 h 689763"/>
              <a:gd name="connsiteX144" fmla="*/ 1037 w 968192"/>
              <a:gd name="connsiteY144" fmla="*/ 386022 h 689763"/>
              <a:gd name="connsiteX145" fmla="*/ 66286 w 968192"/>
              <a:gd name="connsiteY145" fmla="*/ 306746 h 689763"/>
              <a:gd name="connsiteX146" fmla="*/ 95803 w 968192"/>
              <a:gd name="connsiteY146" fmla="*/ 289647 h 689763"/>
              <a:gd name="connsiteX147" fmla="*/ 55411 w 968192"/>
              <a:gd name="connsiteY147" fmla="*/ 243014 h 689763"/>
              <a:gd name="connsiteX148" fmla="*/ 33661 w 968192"/>
              <a:gd name="connsiteY148" fmla="*/ 191718 h 689763"/>
              <a:gd name="connsiteX149" fmla="*/ 123767 w 968192"/>
              <a:gd name="connsiteY149" fmla="*/ 155966 h 689763"/>
              <a:gd name="connsiteX150" fmla="*/ 164159 w 968192"/>
              <a:gd name="connsiteY150" fmla="*/ 151303 h 689763"/>
              <a:gd name="connsiteX151" fmla="*/ 167266 w 968192"/>
              <a:gd name="connsiteY151" fmla="*/ 149749 h 689763"/>
              <a:gd name="connsiteX152" fmla="*/ 167266 w 968192"/>
              <a:gd name="connsiteY152" fmla="*/ 87572 h 689763"/>
              <a:gd name="connsiteX153" fmla="*/ 187462 w 968192"/>
              <a:gd name="connsiteY153" fmla="*/ 3632 h 689763"/>
              <a:gd name="connsiteX154" fmla="*/ 215037 w 968192"/>
              <a:gd name="connsiteY154" fmla="*/ 1009 h 689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968192" h="689763">
                <a:moveTo>
                  <a:pt x="312357" y="573876"/>
                </a:moveTo>
                <a:cubicBezTo>
                  <a:pt x="332565" y="605626"/>
                  <a:pt x="354327" y="627851"/>
                  <a:pt x="360545" y="627851"/>
                </a:cubicBezTo>
                <a:cubicBezTo>
                  <a:pt x="368317" y="626264"/>
                  <a:pt x="379198" y="600864"/>
                  <a:pt x="386970" y="573876"/>
                </a:cubicBezTo>
                <a:cubicBezTo>
                  <a:pt x="362099" y="570701"/>
                  <a:pt x="337228" y="570701"/>
                  <a:pt x="312357" y="573876"/>
                </a:cubicBezTo>
                <a:close/>
                <a:moveTo>
                  <a:pt x="817129" y="472276"/>
                </a:moveTo>
                <a:cubicBezTo>
                  <a:pt x="800097" y="497052"/>
                  <a:pt x="778417" y="517182"/>
                  <a:pt x="752093" y="534215"/>
                </a:cubicBezTo>
                <a:cubicBezTo>
                  <a:pt x="752093" y="534215"/>
                  <a:pt x="752093" y="534215"/>
                  <a:pt x="843453" y="641059"/>
                </a:cubicBezTo>
                <a:cubicBezTo>
                  <a:pt x="854293" y="653447"/>
                  <a:pt x="868229" y="661189"/>
                  <a:pt x="883713" y="661189"/>
                </a:cubicBezTo>
                <a:cubicBezTo>
                  <a:pt x="899199" y="661189"/>
                  <a:pt x="911587" y="654995"/>
                  <a:pt x="923973" y="645704"/>
                </a:cubicBezTo>
                <a:cubicBezTo>
                  <a:pt x="934813" y="634865"/>
                  <a:pt x="941007" y="619381"/>
                  <a:pt x="941007" y="603896"/>
                </a:cubicBezTo>
                <a:cubicBezTo>
                  <a:pt x="939459" y="588411"/>
                  <a:pt x="933265" y="574475"/>
                  <a:pt x="920877" y="565184"/>
                </a:cubicBezTo>
                <a:cubicBezTo>
                  <a:pt x="920877" y="565184"/>
                  <a:pt x="920877" y="565184"/>
                  <a:pt x="817129" y="472276"/>
                </a:cubicBezTo>
                <a:close/>
                <a:moveTo>
                  <a:pt x="599071" y="399251"/>
                </a:moveTo>
                <a:cubicBezTo>
                  <a:pt x="583507" y="417948"/>
                  <a:pt x="569501" y="442878"/>
                  <a:pt x="567945" y="470924"/>
                </a:cubicBezTo>
                <a:cubicBezTo>
                  <a:pt x="585065" y="469366"/>
                  <a:pt x="599071" y="474040"/>
                  <a:pt x="613079" y="477157"/>
                </a:cubicBezTo>
                <a:cubicBezTo>
                  <a:pt x="628643" y="481831"/>
                  <a:pt x="634869" y="483389"/>
                  <a:pt x="637981" y="478715"/>
                </a:cubicBezTo>
                <a:cubicBezTo>
                  <a:pt x="647319" y="469366"/>
                  <a:pt x="623973" y="435088"/>
                  <a:pt x="608409" y="413274"/>
                </a:cubicBezTo>
                <a:cubicBezTo>
                  <a:pt x="605297" y="408600"/>
                  <a:pt x="602185" y="403925"/>
                  <a:pt x="599071" y="399251"/>
                </a:cubicBezTo>
                <a:close/>
                <a:moveTo>
                  <a:pt x="284575" y="338925"/>
                </a:moveTo>
                <a:cubicBezTo>
                  <a:pt x="257834" y="338925"/>
                  <a:pt x="236156" y="360247"/>
                  <a:pt x="236156" y="386550"/>
                </a:cubicBezTo>
                <a:cubicBezTo>
                  <a:pt x="236156" y="412853"/>
                  <a:pt x="257834" y="434175"/>
                  <a:pt x="284575" y="434175"/>
                </a:cubicBezTo>
                <a:cubicBezTo>
                  <a:pt x="311316" y="434175"/>
                  <a:pt x="332994" y="412853"/>
                  <a:pt x="332994" y="386550"/>
                </a:cubicBezTo>
                <a:cubicBezTo>
                  <a:pt x="332994" y="360247"/>
                  <a:pt x="311316" y="338925"/>
                  <a:pt x="284575" y="338925"/>
                </a:cubicBezTo>
                <a:close/>
                <a:moveTo>
                  <a:pt x="98761" y="319876"/>
                </a:moveTo>
                <a:cubicBezTo>
                  <a:pt x="92616" y="322962"/>
                  <a:pt x="86471" y="327590"/>
                  <a:pt x="80325" y="330676"/>
                </a:cubicBezTo>
                <a:cubicBezTo>
                  <a:pt x="44991" y="350732"/>
                  <a:pt x="25019" y="364617"/>
                  <a:pt x="28092" y="380045"/>
                </a:cubicBezTo>
                <a:cubicBezTo>
                  <a:pt x="31164" y="401644"/>
                  <a:pt x="81862" y="418615"/>
                  <a:pt x="120269" y="429414"/>
                </a:cubicBezTo>
                <a:cubicBezTo>
                  <a:pt x="101834" y="390844"/>
                  <a:pt x="98761" y="350732"/>
                  <a:pt x="98761" y="319876"/>
                </a:cubicBezTo>
                <a:close/>
                <a:moveTo>
                  <a:pt x="284575" y="310350"/>
                </a:moveTo>
                <a:cubicBezTo>
                  <a:pt x="326221" y="310350"/>
                  <a:pt x="359982" y="344111"/>
                  <a:pt x="359982" y="385757"/>
                </a:cubicBezTo>
                <a:cubicBezTo>
                  <a:pt x="359982" y="427403"/>
                  <a:pt x="326221" y="461164"/>
                  <a:pt x="284575" y="461164"/>
                </a:cubicBezTo>
                <a:cubicBezTo>
                  <a:pt x="242929" y="461164"/>
                  <a:pt x="209168" y="427403"/>
                  <a:pt x="209168" y="385757"/>
                </a:cubicBezTo>
                <a:cubicBezTo>
                  <a:pt x="209168" y="344111"/>
                  <a:pt x="242929" y="310350"/>
                  <a:pt x="284575" y="310350"/>
                </a:cubicBezTo>
                <a:close/>
                <a:moveTo>
                  <a:pt x="531151" y="184938"/>
                </a:moveTo>
                <a:cubicBezTo>
                  <a:pt x="501561" y="203543"/>
                  <a:pt x="476643" y="229900"/>
                  <a:pt x="461069" y="262459"/>
                </a:cubicBezTo>
                <a:cubicBezTo>
                  <a:pt x="439267" y="307421"/>
                  <a:pt x="434593" y="360135"/>
                  <a:pt x="451725" y="409748"/>
                </a:cubicBezTo>
                <a:cubicBezTo>
                  <a:pt x="467299" y="456260"/>
                  <a:pt x="500003" y="493470"/>
                  <a:pt x="543609" y="516726"/>
                </a:cubicBezTo>
                <a:cubicBezTo>
                  <a:pt x="543609" y="510524"/>
                  <a:pt x="542051" y="505873"/>
                  <a:pt x="542051" y="499672"/>
                </a:cubicBezTo>
                <a:cubicBezTo>
                  <a:pt x="532707" y="434554"/>
                  <a:pt x="570085" y="378740"/>
                  <a:pt x="610575" y="357034"/>
                </a:cubicBezTo>
                <a:cubicBezTo>
                  <a:pt x="626149" y="349282"/>
                  <a:pt x="641723" y="344630"/>
                  <a:pt x="654181" y="339979"/>
                </a:cubicBezTo>
                <a:cubicBezTo>
                  <a:pt x="677543" y="332227"/>
                  <a:pt x="680657" y="330677"/>
                  <a:pt x="680657" y="321374"/>
                </a:cubicBezTo>
                <a:cubicBezTo>
                  <a:pt x="680657" y="304320"/>
                  <a:pt x="651067" y="288816"/>
                  <a:pt x="621477" y="273312"/>
                </a:cubicBezTo>
                <a:cubicBezTo>
                  <a:pt x="616805" y="270211"/>
                  <a:pt x="610575" y="268660"/>
                  <a:pt x="605903" y="265560"/>
                </a:cubicBezTo>
                <a:cubicBezTo>
                  <a:pt x="566969" y="243854"/>
                  <a:pt x="542051" y="217497"/>
                  <a:pt x="531151" y="184938"/>
                </a:cubicBezTo>
                <a:close/>
                <a:moveTo>
                  <a:pt x="297276" y="180176"/>
                </a:moveTo>
                <a:cubicBezTo>
                  <a:pt x="282809" y="180176"/>
                  <a:pt x="271082" y="191903"/>
                  <a:pt x="271082" y="206370"/>
                </a:cubicBezTo>
                <a:cubicBezTo>
                  <a:pt x="271082" y="220837"/>
                  <a:pt x="282809" y="232564"/>
                  <a:pt x="297276" y="232564"/>
                </a:cubicBezTo>
                <a:cubicBezTo>
                  <a:pt x="311743" y="232564"/>
                  <a:pt x="323470" y="220837"/>
                  <a:pt x="323470" y="206370"/>
                </a:cubicBezTo>
                <a:cubicBezTo>
                  <a:pt x="323470" y="191903"/>
                  <a:pt x="311743" y="180176"/>
                  <a:pt x="297276" y="180176"/>
                </a:cubicBezTo>
                <a:close/>
                <a:moveTo>
                  <a:pt x="634479" y="153188"/>
                </a:moveTo>
                <a:cubicBezTo>
                  <a:pt x="612719" y="153188"/>
                  <a:pt x="592513" y="157856"/>
                  <a:pt x="572309" y="164079"/>
                </a:cubicBezTo>
                <a:cubicBezTo>
                  <a:pt x="566091" y="165635"/>
                  <a:pt x="559875" y="168747"/>
                  <a:pt x="553657" y="170303"/>
                </a:cubicBezTo>
                <a:cubicBezTo>
                  <a:pt x="562983" y="199864"/>
                  <a:pt x="583187" y="221647"/>
                  <a:pt x="617381" y="240317"/>
                </a:cubicBezTo>
                <a:cubicBezTo>
                  <a:pt x="623599" y="243429"/>
                  <a:pt x="628261" y="246541"/>
                  <a:pt x="632925" y="249652"/>
                </a:cubicBezTo>
                <a:cubicBezTo>
                  <a:pt x="668671" y="268323"/>
                  <a:pt x="705975" y="286994"/>
                  <a:pt x="705975" y="321223"/>
                </a:cubicBezTo>
                <a:cubicBezTo>
                  <a:pt x="705975" y="352340"/>
                  <a:pt x="682661" y="360120"/>
                  <a:pt x="660901" y="366343"/>
                </a:cubicBezTo>
                <a:cubicBezTo>
                  <a:pt x="650021" y="369455"/>
                  <a:pt x="636033" y="374123"/>
                  <a:pt x="622045" y="381902"/>
                </a:cubicBezTo>
                <a:cubicBezTo>
                  <a:pt x="622045" y="381902"/>
                  <a:pt x="622045" y="381902"/>
                  <a:pt x="620491" y="381902"/>
                </a:cubicBezTo>
                <a:cubicBezTo>
                  <a:pt x="623599" y="386570"/>
                  <a:pt x="626707" y="392793"/>
                  <a:pt x="631369" y="397461"/>
                </a:cubicBezTo>
                <a:cubicBezTo>
                  <a:pt x="654683" y="431690"/>
                  <a:pt x="682661" y="470587"/>
                  <a:pt x="657793" y="497037"/>
                </a:cubicBezTo>
                <a:cubicBezTo>
                  <a:pt x="650021" y="506372"/>
                  <a:pt x="640695" y="509484"/>
                  <a:pt x="631369" y="509484"/>
                </a:cubicBezTo>
                <a:cubicBezTo>
                  <a:pt x="623599" y="509484"/>
                  <a:pt x="612719" y="506372"/>
                  <a:pt x="604947" y="503260"/>
                </a:cubicBezTo>
                <a:cubicBezTo>
                  <a:pt x="592513" y="500149"/>
                  <a:pt x="580079" y="497037"/>
                  <a:pt x="567645" y="497037"/>
                </a:cubicBezTo>
                <a:cubicBezTo>
                  <a:pt x="569199" y="509484"/>
                  <a:pt x="570753" y="518819"/>
                  <a:pt x="570753" y="529710"/>
                </a:cubicBezTo>
                <a:cubicBezTo>
                  <a:pt x="611165" y="543713"/>
                  <a:pt x="654683" y="543713"/>
                  <a:pt x="695095" y="529710"/>
                </a:cubicBezTo>
                <a:cubicBezTo>
                  <a:pt x="796121" y="495481"/>
                  <a:pt x="850521" y="386570"/>
                  <a:pt x="816327" y="285438"/>
                </a:cubicBezTo>
                <a:cubicBezTo>
                  <a:pt x="789905" y="204532"/>
                  <a:pt x="713745" y="153188"/>
                  <a:pt x="634479" y="153188"/>
                </a:cubicBezTo>
                <a:close/>
                <a:moveTo>
                  <a:pt x="298069" y="151601"/>
                </a:moveTo>
                <a:cubicBezTo>
                  <a:pt x="327879" y="151601"/>
                  <a:pt x="352044" y="176122"/>
                  <a:pt x="352044" y="206370"/>
                </a:cubicBezTo>
                <a:cubicBezTo>
                  <a:pt x="352044" y="236618"/>
                  <a:pt x="327879" y="261139"/>
                  <a:pt x="298069" y="261139"/>
                </a:cubicBezTo>
                <a:cubicBezTo>
                  <a:pt x="268259" y="261139"/>
                  <a:pt x="244094" y="236618"/>
                  <a:pt x="244094" y="206370"/>
                </a:cubicBezTo>
                <a:cubicBezTo>
                  <a:pt x="244094" y="176122"/>
                  <a:pt x="268259" y="151601"/>
                  <a:pt x="298069" y="151601"/>
                </a:cubicBezTo>
                <a:close/>
                <a:moveTo>
                  <a:pt x="650169" y="127114"/>
                </a:moveTo>
                <a:cubicBezTo>
                  <a:pt x="736061" y="133597"/>
                  <a:pt x="814291" y="190127"/>
                  <a:pt x="843481" y="276378"/>
                </a:cubicBezTo>
                <a:cubicBezTo>
                  <a:pt x="863719" y="335433"/>
                  <a:pt x="857493" y="396042"/>
                  <a:pt x="831027" y="447327"/>
                </a:cubicBezTo>
                <a:cubicBezTo>
                  <a:pt x="831027" y="447327"/>
                  <a:pt x="831027" y="447327"/>
                  <a:pt x="940003" y="545234"/>
                </a:cubicBezTo>
                <a:cubicBezTo>
                  <a:pt x="957127" y="560775"/>
                  <a:pt x="968025" y="580978"/>
                  <a:pt x="968025" y="604289"/>
                </a:cubicBezTo>
                <a:cubicBezTo>
                  <a:pt x="969581" y="626046"/>
                  <a:pt x="960241" y="649357"/>
                  <a:pt x="943117" y="664898"/>
                </a:cubicBezTo>
                <a:cubicBezTo>
                  <a:pt x="925991" y="680439"/>
                  <a:pt x="905753" y="689763"/>
                  <a:pt x="885515" y="689763"/>
                </a:cubicBezTo>
                <a:cubicBezTo>
                  <a:pt x="885515" y="689763"/>
                  <a:pt x="883957" y="689763"/>
                  <a:pt x="883957" y="689763"/>
                </a:cubicBezTo>
                <a:cubicBezTo>
                  <a:pt x="860605" y="688209"/>
                  <a:pt x="838811" y="678885"/>
                  <a:pt x="821685" y="660236"/>
                </a:cubicBezTo>
                <a:cubicBezTo>
                  <a:pt x="821685" y="660236"/>
                  <a:pt x="821685" y="660236"/>
                  <a:pt x="728277" y="546788"/>
                </a:cubicBezTo>
                <a:cubicBezTo>
                  <a:pt x="720493" y="549896"/>
                  <a:pt x="712709" y="553004"/>
                  <a:pt x="704925" y="556112"/>
                </a:cubicBezTo>
                <a:cubicBezTo>
                  <a:pt x="681573" y="563883"/>
                  <a:pt x="658221" y="568545"/>
                  <a:pt x="633313" y="568545"/>
                </a:cubicBezTo>
                <a:cubicBezTo>
                  <a:pt x="600619" y="568545"/>
                  <a:pt x="567927" y="560775"/>
                  <a:pt x="536791" y="545234"/>
                </a:cubicBezTo>
                <a:cubicBezTo>
                  <a:pt x="483859" y="518814"/>
                  <a:pt x="443383" y="473746"/>
                  <a:pt x="424701" y="417799"/>
                </a:cubicBezTo>
                <a:cubicBezTo>
                  <a:pt x="406019" y="361852"/>
                  <a:pt x="410689" y="302797"/>
                  <a:pt x="435599" y="249959"/>
                </a:cubicBezTo>
                <a:cubicBezTo>
                  <a:pt x="462063" y="197120"/>
                  <a:pt x="507211" y="158268"/>
                  <a:pt x="563257" y="138065"/>
                </a:cubicBezTo>
                <a:cubicBezTo>
                  <a:pt x="592057" y="128352"/>
                  <a:pt x="621539" y="124953"/>
                  <a:pt x="650169" y="127114"/>
                </a:cubicBezTo>
                <a:close/>
                <a:moveTo>
                  <a:pt x="201068" y="29243"/>
                </a:moveTo>
                <a:cubicBezTo>
                  <a:pt x="190119" y="33934"/>
                  <a:pt x="191683" y="60512"/>
                  <a:pt x="193247" y="87091"/>
                </a:cubicBezTo>
                <a:cubicBezTo>
                  <a:pt x="194811" y="99599"/>
                  <a:pt x="194811" y="112106"/>
                  <a:pt x="194811" y="124614"/>
                </a:cubicBezTo>
                <a:cubicBezTo>
                  <a:pt x="224531" y="102726"/>
                  <a:pt x="258942" y="87091"/>
                  <a:pt x="296482" y="79274"/>
                </a:cubicBezTo>
                <a:cubicBezTo>
                  <a:pt x="266763" y="57386"/>
                  <a:pt x="216710" y="21426"/>
                  <a:pt x="201068" y="29243"/>
                </a:cubicBezTo>
                <a:close/>
                <a:moveTo>
                  <a:pt x="215037" y="1009"/>
                </a:moveTo>
                <a:cubicBezTo>
                  <a:pt x="245331" y="6547"/>
                  <a:pt x="282616" y="33944"/>
                  <a:pt x="316406" y="59592"/>
                </a:cubicBezTo>
                <a:cubicBezTo>
                  <a:pt x="322620" y="64255"/>
                  <a:pt x="328834" y="68918"/>
                  <a:pt x="335048" y="73582"/>
                </a:cubicBezTo>
                <a:cubicBezTo>
                  <a:pt x="338155" y="73582"/>
                  <a:pt x="342816" y="73582"/>
                  <a:pt x="345923" y="73582"/>
                </a:cubicBezTo>
                <a:cubicBezTo>
                  <a:pt x="376994" y="73582"/>
                  <a:pt x="404957" y="65810"/>
                  <a:pt x="432921" y="50265"/>
                </a:cubicBezTo>
                <a:cubicBezTo>
                  <a:pt x="446903" y="42493"/>
                  <a:pt x="457779" y="33167"/>
                  <a:pt x="467099" y="23840"/>
                </a:cubicBezTo>
                <a:cubicBezTo>
                  <a:pt x="484189" y="9850"/>
                  <a:pt x="501277" y="-5694"/>
                  <a:pt x="526135" y="8296"/>
                </a:cubicBezTo>
                <a:cubicBezTo>
                  <a:pt x="557205" y="26949"/>
                  <a:pt x="554097" y="75136"/>
                  <a:pt x="550991" y="112442"/>
                </a:cubicBezTo>
                <a:cubicBezTo>
                  <a:pt x="550991" y="112442"/>
                  <a:pt x="550991" y="112442"/>
                  <a:pt x="524581" y="110888"/>
                </a:cubicBezTo>
                <a:cubicBezTo>
                  <a:pt x="526135" y="75136"/>
                  <a:pt x="527687" y="40939"/>
                  <a:pt x="512153" y="31612"/>
                </a:cubicBezTo>
                <a:cubicBezTo>
                  <a:pt x="505939" y="28503"/>
                  <a:pt x="502831" y="28503"/>
                  <a:pt x="485743" y="44048"/>
                </a:cubicBezTo>
                <a:cubicBezTo>
                  <a:pt x="474867" y="53374"/>
                  <a:pt x="462439" y="64255"/>
                  <a:pt x="446903" y="73582"/>
                </a:cubicBezTo>
                <a:cubicBezTo>
                  <a:pt x="412725" y="92235"/>
                  <a:pt x="381655" y="100007"/>
                  <a:pt x="345923" y="100007"/>
                </a:cubicBezTo>
                <a:cubicBezTo>
                  <a:pt x="283781" y="100007"/>
                  <a:pt x="223193" y="126432"/>
                  <a:pt x="181248" y="173065"/>
                </a:cubicBezTo>
                <a:cubicBezTo>
                  <a:pt x="179694" y="174620"/>
                  <a:pt x="178141" y="176174"/>
                  <a:pt x="175033" y="177728"/>
                </a:cubicBezTo>
                <a:cubicBezTo>
                  <a:pt x="159498" y="180837"/>
                  <a:pt x="142409" y="182392"/>
                  <a:pt x="125320" y="183946"/>
                </a:cubicBezTo>
                <a:cubicBezTo>
                  <a:pt x="97356" y="185501"/>
                  <a:pt x="64732" y="188609"/>
                  <a:pt x="58518" y="202599"/>
                </a:cubicBezTo>
                <a:cubicBezTo>
                  <a:pt x="56964" y="205708"/>
                  <a:pt x="56964" y="208817"/>
                  <a:pt x="74053" y="222807"/>
                </a:cubicBezTo>
                <a:cubicBezTo>
                  <a:pt x="89589" y="235242"/>
                  <a:pt x="111338" y="253895"/>
                  <a:pt x="125320" y="288093"/>
                </a:cubicBezTo>
                <a:cubicBezTo>
                  <a:pt x="126874" y="289647"/>
                  <a:pt x="126874" y="292756"/>
                  <a:pt x="126874" y="294311"/>
                </a:cubicBezTo>
                <a:cubicBezTo>
                  <a:pt x="126874" y="294311"/>
                  <a:pt x="126874" y="294311"/>
                  <a:pt x="126874" y="297419"/>
                </a:cubicBezTo>
                <a:cubicBezTo>
                  <a:pt x="125320" y="334726"/>
                  <a:pt x="123767" y="396903"/>
                  <a:pt x="164159" y="446644"/>
                </a:cubicBezTo>
                <a:cubicBezTo>
                  <a:pt x="165712" y="448199"/>
                  <a:pt x="165712" y="448199"/>
                  <a:pt x="165712" y="449753"/>
                </a:cubicBezTo>
                <a:cubicBezTo>
                  <a:pt x="175033" y="469961"/>
                  <a:pt x="170373" y="487060"/>
                  <a:pt x="165712" y="502604"/>
                </a:cubicBezTo>
                <a:cubicBezTo>
                  <a:pt x="164159" y="507267"/>
                  <a:pt x="164159" y="511930"/>
                  <a:pt x="162605" y="516594"/>
                </a:cubicBezTo>
                <a:cubicBezTo>
                  <a:pt x="161052" y="521257"/>
                  <a:pt x="161052" y="525920"/>
                  <a:pt x="159498" y="530584"/>
                </a:cubicBezTo>
                <a:cubicBezTo>
                  <a:pt x="153284" y="561672"/>
                  <a:pt x="147070" y="592761"/>
                  <a:pt x="161052" y="600533"/>
                </a:cubicBezTo>
                <a:cubicBezTo>
                  <a:pt x="170373" y="606751"/>
                  <a:pt x="178141" y="602087"/>
                  <a:pt x="201444" y="588097"/>
                </a:cubicBezTo>
                <a:cubicBezTo>
                  <a:pt x="213872" y="580325"/>
                  <a:pt x="229407" y="570999"/>
                  <a:pt x="249604" y="561672"/>
                </a:cubicBezTo>
                <a:cubicBezTo>
                  <a:pt x="297763" y="541465"/>
                  <a:pt x="403405" y="535247"/>
                  <a:pt x="451565" y="566335"/>
                </a:cubicBezTo>
                <a:cubicBezTo>
                  <a:pt x="473313" y="580325"/>
                  <a:pt x="490403" y="597424"/>
                  <a:pt x="502831" y="611414"/>
                </a:cubicBezTo>
                <a:cubicBezTo>
                  <a:pt x="521473" y="630067"/>
                  <a:pt x="527687" y="634730"/>
                  <a:pt x="532349" y="631621"/>
                </a:cubicBezTo>
                <a:cubicBezTo>
                  <a:pt x="535455" y="628513"/>
                  <a:pt x="544777" y="620740"/>
                  <a:pt x="546331" y="580325"/>
                </a:cubicBezTo>
                <a:cubicBezTo>
                  <a:pt x="546331" y="580325"/>
                  <a:pt x="546331" y="580325"/>
                  <a:pt x="574293" y="581880"/>
                </a:cubicBezTo>
                <a:cubicBezTo>
                  <a:pt x="572741" y="620740"/>
                  <a:pt x="563419" y="644057"/>
                  <a:pt x="546331" y="654938"/>
                </a:cubicBezTo>
                <a:cubicBezTo>
                  <a:pt x="540117" y="658047"/>
                  <a:pt x="533901" y="659601"/>
                  <a:pt x="529241" y="659601"/>
                </a:cubicBezTo>
                <a:cubicBezTo>
                  <a:pt x="512153" y="659601"/>
                  <a:pt x="496617" y="644057"/>
                  <a:pt x="482635" y="630067"/>
                </a:cubicBezTo>
                <a:cubicBezTo>
                  <a:pt x="470207" y="616077"/>
                  <a:pt x="456225" y="602087"/>
                  <a:pt x="436029" y="589652"/>
                </a:cubicBezTo>
                <a:cubicBezTo>
                  <a:pt x="429815" y="584989"/>
                  <a:pt x="422047" y="581880"/>
                  <a:pt x="412725" y="578771"/>
                </a:cubicBezTo>
                <a:cubicBezTo>
                  <a:pt x="406511" y="605196"/>
                  <a:pt x="392529" y="647166"/>
                  <a:pt x="366119" y="653383"/>
                </a:cubicBezTo>
                <a:cubicBezTo>
                  <a:pt x="364566" y="653383"/>
                  <a:pt x="363012" y="653383"/>
                  <a:pt x="361459" y="653383"/>
                </a:cubicBezTo>
                <a:cubicBezTo>
                  <a:pt x="331941" y="653383"/>
                  <a:pt x="300870" y="608305"/>
                  <a:pt x="283781" y="580325"/>
                </a:cubicBezTo>
                <a:cubicBezTo>
                  <a:pt x="274460" y="581880"/>
                  <a:pt x="266693" y="584989"/>
                  <a:pt x="260478" y="586543"/>
                </a:cubicBezTo>
                <a:cubicBezTo>
                  <a:pt x="241836" y="594315"/>
                  <a:pt x="227854" y="603642"/>
                  <a:pt x="215426" y="611414"/>
                </a:cubicBezTo>
                <a:cubicBezTo>
                  <a:pt x="192122" y="625404"/>
                  <a:pt x="170373" y="637839"/>
                  <a:pt x="147070" y="623849"/>
                </a:cubicBezTo>
                <a:cubicBezTo>
                  <a:pt x="115999" y="606751"/>
                  <a:pt x="123767" y="564781"/>
                  <a:pt x="133088" y="524366"/>
                </a:cubicBezTo>
                <a:cubicBezTo>
                  <a:pt x="134641" y="521257"/>
                  <a:pt x="134641" y="516594"/>
                  <a:pt x="136195" y="511930"/>
                </a:cubicBezTo>
                <a:cubicBezTo>
                  <a:pt x="136195" y="505713"/>
                  <a:pt x="137748" y="501049"/>
                  <a:pt x="139302" y="494832"/>
                </a:cubicBezTo>
                <a:cubicBezTo>
                  <a:pt x="143963" y="482396"/>
                  <a:pt x="145516" y="473070"/>
                  <a:pt x="142409" y="463743"/>
                </a:cubicBezTo>
                <a:cubicBezTo>
                  <a:pt x="142409" y="463743"/>
                  <a:pt x="142409" y="463743"/>
                  <a:pt x="137748" y="463743"/>
                </a:cubicBezTo>
                <a:cubicBezTo>
                  <a:pt x="80267" y="446644"/>
                  <a:pt x="8804" y="427991"/>
                  <a:pt x="1037" y="386022"/>
                </a:cubicBezTo>
                <a:cubicBezTo>
                  <a:pt x="-6731" y="348715"/>
                  <a:pt x="30554" y="326953"/>
                  <a:pt x="66286" y="306746"/>
                </a:cubicBezTo>
                <a:cubicBezTo>
                  <a:pt x="75607" y="300528"/>
                  <a:pt x="86482" y="295865"/>
                  <a:pt x="95803" y="289647"/>
                </a:cubicBezTo>
                <a:cubicBezTo>
                  <a:pt x="83374" y="266331"/>
                  <a:pt x="69393" y="253895"/>
                  <a:pt x="55411" y="243014"/>
                </a:cubicBezTo>
                <a:cubicBezTo>
                  <a:pt x="41429" y="230579"/>
                  <a:pt x="24340" y="216589"/>
                  <a:pt x="33661" y="191718"/>
                </a:cubicBezTo>
                <a:cubicBezTo>
                  <a:pt x="44536" y="162184"/>
                  <a:pt x="84928" y="159075"/>
                  <a:pt x="123767" y="155966"/>
                </a:cubicBezTo>
                <a:cubicBezTo>
                  <a:pt x="137748" y="155966"/>
                  <a:pt x="151730" y="154412"/>
                  <a:pt x="164159" y="151303"/>
                </a:cubicBezTo>
                <a:cubicBezTo>
                  <a:pt x="165712" y="151303"/>
                  <a:pt x="165712" y="149749"/>
                  <a:pt x="167266" y="149749"/>
                </a:cubicBezTo>
                <a:cubicBezTo>
                  <a:pt x="168819" y="127987"/>
                  <a:pt x="167266" y="107779"/>
                  <a:pt x="167266" y="87572"/>
                </a:cubicBezTo>
                <a:cubicBezTo>
                  <a:pt x="164159" y="51820"/>
                  <a:pt x="161052" y="17622"/>
                  <a:pt x="187462" y="3632"/>
                </a:cubicBezTo>
                <a:cubicBezTo>
                  <a:pt x="195618" y="-254"/>
                  <a:pt x="204939" y="-837"/>
                  <a:pt x="215037" y="10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44" name="Freeform: Shape 843">
            <a:extLst>
              <a:ext uri="{FF2B5EF4-FFF2-40B4-BE49-F238E27FC236}">
                <a16:creationId xmlns:a16="http://schemas.microsoft.com/office/drawing/2014/main" id="{74A39DB6-4D84-4D60-9040-0FAA0958547D}"/>
              </a:ext>
            </a:extLst>
          </p:cNvPr>
          <p:cNvSpPr>
            <a:spLocks/>
          </p:cNvSpPr>
          <p:nvPr/>
        </p:nvSpPr>
        <p:spPr bwMode="auto">
          <a:xfrm>
            <a:off x="6768743" y="4354230"/>
            <a:ext cx="534182" cy="492858"/>
          </a:xfrm>
          <a:custGeom>
            <a:avLst/>
            <a:gdLst>
              <a:gd name="connsiteX0" fmla="*/ 98425 w 841376"/>
              <a:gd name="connsiteY0" fmla="*/ 517525 h 776288"/>
              <a:gd name="connsiteX1" fmla="*/ 333375 w 841376"/>
              <a:gd name="connsiteY1" fmla="*/ 517525 h 776288"/>
              <a:gd name="connsiteX2" fmla="*/ 333375 w 841376"/>
              <a:gd name="connsiteY2" fmla="*/ 544513 h 776288"/>
              <a:gd name="connsiteX3" fmla="*/ 98425 w 841376"/>
              <a:gd name="connsiteY3" fmla="*/ 544513 h 776288"/>
              <a:gd name="connsiteX4" fmla="*/ 654050 w 841376"/>
              <a:gd name="connsiteY4" fmla="*/ 488950 h 776288"/>
              <a:gd name="connsiteX5" fmla="*/ 574675 w 841376"/>
              <a:gd name="connsiteY5" fmla="*/ 496700 h 776288"/>
              <a:gd name="connsiteX6" fmla="*/ 574675 w 841376"/>
              <a:gd name="connsiteY6" fmla="*/ 560250 h 776288"/>
              <a:gd name="connsiteX7" fmla="*/ 654050 w 841376"/>
              <a:gd name="connsiteY7" fmla="*/ 685800 h 776288"/>
              <a:gd name="connsiteX8" fmla="*/ 654050 w 841376"/>
              <a:gd name="connsiteY8" fmla="*/ 488950 h 776288"/>
              <a:gd name="connsiteX9" fmla="*/ 667045 w 841376"/>
              <a:gd name="connsiteY9" fmla="*/ 461962 h 776288"/>
              <a:gd name="connsiteX10" fmla="*/ 679450 w 841376"/>
              <a:gd name="connsiteY10" fmla="*/ 474433 h 776288"/>
              <a:gd name="connsiteX11" fmla="*/ 679450 w 841376"/>
              <a:gd name="connsiteY11" fmla="*/ 708255 h 776288"/>
              <a:gd name="connsiteX12" fmla="*/ 674798 w 841376"/>
              <a:gd name="connsiteY12" fmla="*/ 719166 h 776288"/>
              <a:gd name="connsiteX13" fmla="*/ 667045 w 841376"/>
              <a:gd name="connsiteY13" fmla="*/ 720725 h 776288"/>
              <a:gd name="connsiteX14" fmla="*/ 660843 w 841376"/>
              <a:gd name="connsiteY14" fmla="*/ 720725 h 776288"/>
              <a:gd name="connsiteX15" fmla="*/ 546100 w 841376"/>
              <a:gd name="connsiteY15" fmla="*/ 560167 h 776288"/>
              <a:gd name="connsiteX16" fmla="*/ 546100 w 841376"/>
              <a:gd name="connsiteY16" fmla="*/ 485344 h 776288"/>
              <a:gd name="connsiteX17" fmla="*/ 556954 w 841376"/>
              <a:gd name="connsiteY17" fmla="*/ 472874 h 776288"/>
              <a:gd name="connsiteX18" fmla="*/ 667045 w 841376"/>
              <a:gd name="connsiteY18" fmla="*/ 461962 h 776288"/>
              <a:gd name="connsiteX19" fmla="*/ 666836 w 841376"/>
              <a:gd name="connsiteY19" fmla="*/ 438150 h 776288"/>
              <a:gd name="connsiteX20" fmla="*/ 525463 w 841376"/>
              <a:gd name="connsiteY20" fmla="*/ 458272 h 776288"/>
              <a:gd name="connsiteX21" fmla="*/ 525463 w 841376"/>
              <a:gd name="connsiteY21" fmla="*/ 560428 h 776288"/>
              <a:gd name="connsiteX22" fmla="*/ 669943 w 841376"/>
              <a:gd name="connsiteY22" fmla="*/ 747713 h 776288"/>
              <a:gd name="connsiteX23" fmla="*/ 815976 w 841376"/>
              <a:gd name="connsiteY23" fmla="*/ 561975 h 776288"/>
              <a:gd name="connsiteX24" fmla="*/ 815976 w 841376"/>
              <a:gd name="connsiteY24" fmla="*/ 458272 h 776288"/>
              <a:gd name="connsiteX25" fmla="*/ 666836 w 841376"/>
              <a:gd name="connsiteY25" fmla="*/ 438150 h 776288"/>
              <a:gd name="connsiteX26" fmla="*/ 98425 w 841376"/>
              <a:gd name="connsiteY26" fmla="*/ 430212 h 776288"/>
              <a:gd name="connsiteX27" fmla="*/ 333375 w 841376"/>
              <a:gd name="connsiteY27" fmla="*/ 430212 h 776288"/>
              <a:gd name="connsiteX28" fmla="*/ 333375 w 841376"/>
              <a:gd name="connsiteY28" fmla="*/ 457200 h 776288"/>
              <a:gd name="connsiteX29" fmla="*/ 98425 w 841376"/>
              <a:gd name="connsiteY29" fmla="*/ 457200 h 776288"/>
              <a:gd name="connsiteX30" fmla="*/ 666029 w 841376"/>
              <a:gd name="connsiteY30" fmla="*/ 409575 h 776288"/>
              <a:gd name="connsiteX31" fmla="*/ 832065 w 841376"/>
              <a:gd name="connsiteY31" fmla="*/ 435991 h 776288"/>
              <a:gd name="connsiteX32" fmla="*/ 841376 w 841376"/>
              <a:gd name="connsiteY32" fmla="*/ 448422 h 776288"/>
              <a:gd name="connsiteX33" fmla="*/ 841376 w 841376"/>
              <a:gd name="connsiteY33" fmla="*/ 561854 h 776288"/>
              <a:gd name="connsiteX34" fmla="*/ 678442 w 841376"/>
              <a:gd name="connsiteY34" fmla="*/ 773180 h 776288"/>
              <a:gd name="connsiteX35" fmla="*/ 675339 w 841376"/>
              <a:gd name="connsiteY35" fmla="*/ 774734 h 776288"/>
              <a:gd name="connsiteX36" fmla="*/ 669132 w 841376"/>
              <a:gd name="connsiteY36" fmla="*/ 776288 h 776288"/>
              <a:gd name="connsiteX37" fmla="*/ 666029 w 841376"/>
              <a:gd name="connsiteY37" fmla="*/ 774734 h 776288"/>
              <a:gd name="connsiteX38" fmla="*/ 496888 w 841376"/>
              <a:gd name="connsiteY38" fmla="*/ 560301 h 776288"/>
              <a:gd name="connsiteX39" fmla="*/ 496888 w 841376"/>
              <a:gd name="connsiteY39" fmla="*/ 448422 h 776288"/>
              <a:gd name="connsiteX40" fmla="*/ 506198 w 841376"/>
              <a:gd name="connsiteY40" fmla="*/ 434437 h 776288"/>
              <a:gd name="connsiteX41" fmla="*/ 666029 w 841376"/>
              <a:gd name="connsiteY41" fmla="*/ 409575 h 776288"/>
              <a:gd name="connsiteX42" fmla="*/ 98425 w 841376"/>
              <a:gd name="connsiteY42" fmla="*/ 342900 h 776288"/>
              <a:gd name="connsiteX43" fmla="*/ 333375 w 841376"/>
              <a:gd name="connsiteY43" fmla="*/ 342900 h 776288"/>
              <a:gd name="connsiteX44" fmla="*/ 333375 w 841376"/>
              <a:gd name="connsiteY44" fmla="*/ 369888 h 776288"/>
              <a:gd name="connsiteX45" fmla="*/ 98425 w 841376"/>
              <a:gd name="connsiteY45" fmla="*/ 369888 h 776288"/>
              <a:gd name="connsiteX46" fmla="*/ 412479 w 841376"/>
              <a:gd name="connsiteY46" fmla="*/ 255587 h 776288"/>
              <a:gd name="connsiteX47" fmla="*/ 630510 w 841376"/>
              <a:gd name="connsiteY47" fmla="*/ 255587 h 776288"/>
              <a:gd name="connsiteX48" fmla="*/ 644526 w 841376"/>
              <a:gd name="connsiteY48" fmla="*/ 269567 h 776288"/>
              <a:gd name="connsiteX49" fmla="*/ 644526 w 841376"/>
              <a:gd name="connsiteY49" fmla="*/ 387623 h 776288"/>
              <a:gd name="connsiteX50" fmla="*/ 616493 w 841376"/>
              <a:gd name="connsiteY50" fmla="*/ 387623 h 776288"/>
              <a:gd name="connsiteX51" fmla="*/ 616493 w 841376"/>
              <a:gd name="connsiteY51" fmla="*/ 281994 h 776288"/>
              <a:gd name="connsiteX52" fmla="*/ 426495 w 841376"/>
              <a:gd name="connsiteY52" fmla="*/ 281994 h 776288"/>
              <a:gd name="connsiteX53" fmla="*/ 426495 w 841376"/>
              <a:gd name="connsiteY53" fmla="*/ 518105 h 776288"/>
              <a:gd name="connsiteX54" fmla="*/ 471659 w 841376"/>
              <a:gd name="connsiteY54" fmla="*/ 518105 h 776288"/>
              <a:gd name="connsiteX55" fmla="*/ 471659 w 841376"/>
              <a:gd name="connsiteY55" fmla="*/ 544512 h 776288"/>
              <a:gd name="connsiteX56" fmla="*/ 412479 w 841376"/>
              <a:gd name="connsiteY56" fmla="*/ 544512 h 776288"/>
              <a:gd name="connsiteX57" fmla="*/ 398463 w 841376"/>
              <a:gd name="connsiteY57" fmla="*/ 530532 h 776288"/>
              <a:gd name="connsiteX58" fmla="*/ 398463 w 841376"/>
              <a:gd name="connsiteY58" fmla="*/ 269567 h 776288"/>
              <a:gd name="connsiteX59" fmla="*/ 412479 w 841376"/>
              <a:gd name="connsiteY59" fmla="*/ 255587 h 776288"/>
              <a:gd name="connsiteX60" fmla="*/ 98425 w 841376"/>
              <a:gd name="connsiteY60" fmla="*/ 255587 h 776288"/>
              <a:gd name="connsiteX61" fmla="*/ 333375 w 841376"/>
              <a:gd name="connsiteY61" fmla="*/ 255587 h 776288"/>
              <a:gd name="connsiteX62" fmla="*/ 333375 w 841376"/>
              <a:gd name="connsiteY62" fmla="*/ 282575 h 776288"/>
              <a:gd name="connsiteX63" fmla="*/ 98425 w 841376"/>
              <a:gd name="connsiteY63" fmla="*/ 282575 h 776288"/>
              <a:gd name="connsiteX64" fmla="*/ 155453 w 841376"/>
              <a:gd name="connsiteY64" fmla="*/ 55476 h 776288"/>
              <a:gd name="connsiteX65" fmla="*/ 174015 w 841376"/>
              <a:gd name="connsiteY65" fmla="*/ 55476 h 776288"/>
              <a:gd name="connsiteX66" fmla="*/ 206498 w 841376"/>
              <a:gd name="connsiteY66" fmla="*/ 83531 h 776288"/>
              <a:gd name="connsiteX67" fmla="*/ 211138 w 841376"/>
              <a:gd name="connsiteY67" fmla="*/ 94442 h 776288"/>
              <a:gd name="connsiteX68" fmla="*/ 206498 w 841376"/>
              <a:gd name="connsiteY68" fmla="*/ 105352 h 776288"/>
              <a:gd name="connsiteX69" fmla="*/ 174015 w 841376"/>
              <a:gd name="connsiteY69" fmla="*/ 133407 h 776288"/>
              <a:gd name="connsiteX70" fmla="*/ 166281 w 841376"/>
              <a:gd name="connsiteY70" fmla="*/ 136525 h 776288"/>
              <a:gd name="connsiteX71" fmla="*/ 155453 w 841376"/>
              <a:gd name="connsiteY71" fmla="*/ 133407 h 776288"/>
              <a:gd name="connsiteX72" fmla="*/ 157000 w 841376"/>
              <a:gd name="connsiteY72" fmla="*/ 113145 h 776288"/>
              <a:gd name="connsiteX73" fmla="*/ 177109 w 841376"/>
              <a:gd name="connsiteY73" fmla="*/ 94442 h 776288"/>
              <a:gd name="connsiteX74" fmla="*/ 157000 w 841376"/>
              <a:gd name="connsiteY74" fmla="*/ 75738 h 776288"/>
              <a:gd name="connsiteX75" fmla="*/ 155453 w 841376"/>
              <a:gd name="connsiteY75" fmla="*/ 55476 h 776288"/>
              <a:gd name="connsiteX76" fmla="*/ 87964 w 841376"/>
              <a:gd name="connsiteY76" fmla="*/ 55476 h 776288"/>
              <a:gd name="connsiteX77" fmla="*/ 108073 w 841376"/>
              <a:gd name="connsiteY77" fmla="*/ 55476 h 776288"/>
              <a:gd name="connsiteX78" fmla="*/ 106526 w 841376"/>
              <a:gd name="connsiteY78" fmla="*/ 75738 h 776288"/>
              <a:gd name="connsiteX79" fmla="*/ 86417 w 841376"/>
              <a:gd name="connsiteY79" fmla="*/ 94442 h 776288"/>
              <a:gd name="connsiteX80" fmla="*/ 106526 w 841376"/>
              <a:gd name="connsiteY80" fmla="*/ 113145 h 776288"/>
              <a:gd name="connsiteX81" fmla="*/ 108073 w 841376"/>
              <a:gd name="connsiteY81" fmla="*/ 133407 h 776288"/>
              <a:gd name="connsiteX82" fmla="*/ 97245 w 841376"/>
              <a:gd name="connsiteY82" fmla="*/ 136525 h 776288"/>
              <a:gd name="connsiteX83" fmla="*/ 87964 w 841376"/>
              <a:gd name="connsiteY83" fmla="*/ 133407 h 776288"/>
              <a:gd name="connsiteX84" fmla="*/ 57028 w 841376"/>
              <a:gd name="connsiteY84" fmla="*/ 105352 h 776288"/>
              <a:gd name="connsiteX85" fmla="*/ 52388 w 841376"/>
              <a:gd name="connsiteY85" fmla="*/ 94442 h 776288"/>
              <a:gd name="connsiteX86" fmla="*/ 57028 w 841376"/>
              <a:gd name="connsiteY86" fmla="*/ 83531 h 776288"/>
              <a:gd name="connsiteX87" fmla="*/ 87964 w 841376"/>
              <a:gd name="connsiteY87" fmla="*/ 55476 h 776288"/>
              <a:gd name="connsiteX88" fmla="*/ 33210 w 841376"/>
              <a:gd name="connsiteY88" fmla="*/ 26987 h 776288"/>
              <a:gd name="connsiteX89" fmla="*/ 26988 w 841376"/>
              <a:gd name="connsiteY89" fmla="*/ 31638 h 776288"/>
              <a:gd name="connsiteX90" fmla="*/ 26988 w 841376"/>
              <a:gd name="connsiteY90" fmla="*/ 158750 h 776288"/>
              <a:gd name="connsiteX91" fmla="*/ 719138 w 841376"/>
              <a:gd name="connsiteY91" fmla="*/ 158750 h 776288"/>
              <a:gd name="connsiteX92" fmla="*/ 719138 w 841376"/>
              <a:gd name="connsiteY92" fmla="*/ 31638 h 776288"/>
              <a:gd name="connsiteX93" fmla="*/ 712916 w 841376"/>
              <a:gd name="connsiteY93" fmla="*/ 26987 h 776288"/>
              <a:gd name="connsiteX94" fmla="*/ 33210 w 841376"/>
              <a:gd name="connsiteY94" fmla="*/ 26987 h 776288"/>
              <a:gd name="connsiteX95" fmla="*/ 34199 w 841376"/>
              <a:gd name="connsiteY95" fmla="*/ 0 h 776288"/>
              <a:gd name="connsiteX96" fmla="*/ 713514 w 841376"/>
              <a:gd name="connsiteY96" fmla="*/ 0 h 776288"/>
              <a:gd name="connsiteX97" fmla="*/ 747713 w 841376"/>
              <a:gd name="connsiteY97" fmla="*/ 32610 h 776288"/>
              <a:gd name="connsiteX98" fmla="*/ 747713 w 841376"/>
              <a:gd name="connsiteY98" fmla="*/ 381995 h 776288"/>
              <a:gd name="connsiteX99" fmla="*/ 719732 w 841376"/>
              <a:gd name="connsiteY99" fmla="*/ 381995 h 776288"/>
              <a:gd name="connsiteX100" fmla="*/ 719732 w 841376"/>
              <a:gd name="connsiteY100" fmla="*/ 186339 h 776288"/>
              <a:gd name="connsiteX101" fmla="*/ 27981 w 841376"/>
              <a:gd name="connsiteY101" fmla="*/ 186339 h 776288"/>
              <a:gd name="connsiteX102" fmla="*/ 27981 w 841376"/>
              <a:gd name="connsiteY102" fmla="*/ 607154 h 776288"/>
              <a:gd name="connsiteX103" fmla="*/ 34199 w 841376"/>
              <a:gd name="connsiteY103" fmla="*/ 613365 h 776288"/>
              <a:gd name="connsiteX104" fmla="*/ 481894 w 841376"/>
              <a:gd name="connsiteY104" fmla="*/ 613365 h 776288"/>
              <a:gd name="connsiteX105" fmla="*/ 481894 w 841376"/>
              <a:gd name="connsiteY105" fmla="*/ 639763 h 776288"/>
              <a:gd name="connsiteX106" fmla="*/ 34199 w 841376"/>
              <a:gd name="connsiteY106" fmla="*/ 639763 h 776288"/>
              <a:gd name="connsiteX107" fmla="*/ 0 w 841376"/>
              <a:gd name="connsiteY107" fmla="*/ 607154 h 776288"/>
              <a:gd name="connsiteX108" fmla="*/ 0 w 841376"/>
              <a:gd name="connsiteY108" fmla="*/ 32610 h 776288"/>
              <a:gd name="connsiteX109" fmla="*/ 34199 w 841376"/>
              <a:gd name="connsiteY109" fmla="*/ 0 h 77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841376" h="776288">
                <a:moveTo>
                  <a:pt x="98425" y="517525"/>
                </a:moveTo>
                <a:lnTo>
                  <a:pt x="333375" y="517525"/>
                </a:lnTo>
                <a:lnTo>
                  <a:pt x="333375" y="544513"/>
                </a:lnTo>
                <a:lnTo>
                  <a:pt x="98425" y="544513"/>
                </a:lnTo>
                <a:close/>
                <a:moveTo>
                  <a:pt x="654050" y="488950"/>
                </a:moveTo>
                <a:cubicBezTo>
                  <a:pt x="618253" y="490500"/>
                  <a:pt x="593351" y="493600"/>
                  <a:pt x="574675" y="496700"/>
                </a:cubicBezTo>
                <a:cubicBezTo>
                  <a:pt x="574675" y="496700"/>
                  <a:pt x="574675" y="496700"/>
                  <a:pt x="574675" y="560250"/>
                </a:cubicBezTo>
                <a:cubicBezTo>
                  <a:pt x="574675" y="630000"/>
                  <a:pt x="618253" y="667200"/>
                  <a:pt x="654050" y="685800"/>
                </a:cubicBezTo>
                <a:cubicBezTo>
                  <a:pt x="654050" y="685800"/>
                  <a:pt x="654050" y="685800"/>
                  <a:pt x="654050" y="488950"/>
                </a:cubicBezTo>
                <a:close/>
                <a:moveTo>
                  <a:pt x="667045" y="461962"/>
                </a:moveTo>
                <a:cubicBezTo>
                  <a:pt x="673248" y="461962"/>
                  <a:pt x="679450" y="468198"/>
                  <a:pt x="679450" y="474433"/>
                </a:cubicBezTo>
                <a:cubicBezTo>
                  <a:pt x="679450" y="474433"/>
                  <a:pt x="679450" y="474433"/>
                  <a:pt x="679450" y="708255"/>
                </a:cubicBezTo>
                <a:cubicBezTo>
                  <a:pt x="679450" y="711372"/>
                  <a:pt x="677899" y="716049"/>
                  <a:pt x="674798" y="719166"/>
                </a:cubicBezTo>
                <a:cubicBezTo>
                  <a:pt x="671697" y="720725"/>
                  <a:pt x="668596" y="720725"/>
                  <a:pt x="667045" y="720725"/>
                </a:cubicBezTo>
                <a:cubicBezTo>
                  <a:pt x="665495" y="720725"/>
                  <a:pt x="662394" y="720725"/>
                  <a:pt x="660843" y="720725"/>
                </a:cubicBezTo>
                <a:cubicBezTo>
                  <a:pt x="626730" y="706696"/>
                  <a:pt x="546100" y="664608"/>
                  <a:pt x="546100" y="560167"/>
                </a:cubicBezTo>
                <a:cubicBezTo>
                  <a:pt x="546100" y="560167"/>
                  <a:pt x="546100" y="560167"/>
                  <a:pt x="546100" y="485344"/>
                </a:cubicBezTo>
                <a:cubicBezTo>
                  <a:pt x="546100" y="479109"/>
                  <a:pt x="550752" y="474433"/>
                  <a:pt x="556954" y="472874"/>
                </a:cubicBezTo>
                <a:cubicBezTo>
                  <a:pt x="578662" y="466639"/>
                  <a:pt x="614326" y="461962"/>
                  <a:pt x="667045" y="461962"/>
                </a:cubicBezTo>
                <a:close/>
                <a:moveTo>
                  <a:pt x="666836" y="438150"/>
                </a:moveTo>
                <a:cubicBezTo>
                  <a:pt x="595373" y="438150"/>
                  <a:pt x="551873" y="448985"/>
                  <a:pt x="525463" y="458272"/>
                </a:cubicBezTo>
                <a:cubicBezTo>
                  <a:pt x="525463" y="458272"/>
                  <a:pt x="525463" y="458272"/>
                  <a:pt x="525463" y="560428"/>
                </a:cubicBezTo>
                <a:cubicBezTo>
                  <a:pt x="525463" y="688896"/>
                  <a:pt x="629551" y="735331"/>
                  <a:pt x="669943" y="747713"/>
                </a:cubicBezTo>
                <a:cubicBezTo>
                  <a:pt x="705674" y="732235"/>
                  <a:pt x="815976" y="687348"/>
                  <a:pt x="815976" y="561975"/>
                </a:cubicBezTo>
                <a:lnTo>
                  <a:pt x="815976" y="458272"/>
                </a:lnTo>
                <a:cubicBezTo>
                  <a:pt x="770923" y="444342"/>
                  <a:pt x="721210" y="438150"/>
                  <a:pt x="666836" y="438150"/>
                </a:cubicBezTo>
                <a:close/>
                <a:moveTo>
                  <a:pt x="98425" y="430212"/>
                </a:moveTo>
                <a:lnTo>
                  <a:pt x="333375" y="430212"/>
                </a:lnTo>
                <a:lnTo>
                  <a:pt x="333375" y="457200"/>
                </a:lnTo>
                <a:lnTo>
                  <a:pt x="98425" y="457200"/>
                </a:lnTo>
                <a:close/>
                <a:moveTo>
                  <a:pt x="666029" y="409575"/>
                </a:moveTo>
                <a:cubicBezTo>
                  <a:pt x="728098" y="409575"/>
                  <a:pt x="783961" y="418898"/>
                  <a:pt x="832065" y="435991"/>
                </a:cubicBezTo>
                <a:cubicBezTo>
                  <a:pt x="838273" y="437545"/>
                  <a:pt x="841376" y="442206"/>
                  <a:pt x="841376" y="448422"/>
                </a:cubicBezTo>
                <a:cubicBezTo>
                  <a:pt x="841376" y="448422"/>
                  <a:pt x="841376" y="448422"/>
                  <a:pt x="841376" y="561854"/>
                </a:cubicBezTo>
                <a:cubicBezTo>
                  <a:pt x="841376" y="658194"/>
                  <a:pt x="787065" y="729672"/>
                  <a:pt x="678442" y="773180"/>
                </a:cubicBezTo>
                <a:cubicBezTo>
                  <a:pt x="678442" y="773180"/>
                  <a:pt x="678442" y="773180"/>
                  <a:pt x="675339" y="774734"/>
                </a:cubicBezTo>
                <a:cubicBezTo>
                  <a:pt x="673787" y="776288"/>
                  <a:pt x="670684" y="776288"/>
                  <a:pt x="669132" y="776288"/>
                </a:cubicBezTo>
                <a:cubicBezTo>
                  <a:pt x="667580" y="776288"/>
                  <a:pt x="667580" y="776288"/>
                  <a:pt x="666029" y="774734"/>
                </a:cubicBezTo>
                <a:cubicBezTo>
                  <a:pt x="638097" y="766965"/>
                  <a:pt x="496888" y="717241"/>
                  <a:pt x="496888" y="560301"/>
                </a:cubicBezTo>
                <a:cubicBezTo>
                  <a:pt x="496888" y="560301"/>
                  <a:pt x="496888" y="560301"/>
                  <a:pt x="496888" y="448422"/>
                </a:cubicBezTo>
                <a:cubicBezTo>
                  <a:pt x="496888" y="442206"/>
                  <a:pt x="499991" y="437545"/>
                  <a:pt x="506198" y="434437"/>
                </a:cubicBezTo>
                <a:cubicBezTo>
                  <a:pt x="534130" y="423560"/>
                  <a:pt x="582234" y="409575"/>
                  <a:pt x="666029" y="409575"/>
                </a:cubicBezTo>
                <a:close/>
                <a:moveTo>
                  <a:pt x="98425" y="342900"/>
                </a:moveTo>
                <a:lnTo>
                  <a:pt x="333375" y="342900"/>
                </a:lnTo>
                <a:lnTo>
                  <a:pt x="333375" y="369888"/>
                </a:lnTo>
                <a:lnTo>
                  <a:pt x="98425" y="369888"/>
                </a:lnTo>
                <a:close/>
                <a:moveTo>
                  <a:pt x="412479" y="255587"/>
                </a:moveTo>
                <a:cubicBezTo>
                  <a:pt x="412479" y="255587"/>
                  <a:pt x="412479" y="255587"/>
                  <a:pt x="630510" y="255587"/>
                </a:cubicBezTo>
                <a:cubicBezTo>
                  <a:pt x="638297" y="255587"/>
                  <a:pt x="644526" y="261801"/>
                  <a:pt x="644526" y="269567"/>
                </a:cubicBezTo>
                <a:cubicBezTo>
                  <a:pt x="644526" y="269567"/>
                  <a:pt x="644526" y="269567"/>
                  <a:pt x="644526" y="387623"/>
                </a:cubicBezTo>
                <a:lnTo>
                  <a:pt x="616493" y="387623"/>
                </a:lnTo>
                <a:cubicBezTo>
                  <a:pt x="616493" y="387623"/>
                  <a:pt x="616493" y="387623"/>
                  <a:pt x="616493" y="281994"/>
                </a:cubicBezTo>
                <a:cubicBezTo>
                  <a:pt x="616493" y="281994"/>
                  <a:pt x="616493" y="281994"/>
                  <a:pt x="426495" y="281994"/>
                </a:cubicBezTo>
                <a:cubicBezTo>
                  <a:pt x="426495" y="281994"/>
                  <a:pt x="426495" y="281994"/>
                  <a:pt x="426495" y="518105"/>
                </a:cubicBezTo>
                <a:cubicBezTo>
                  <a:pt x="426495" y="518105"/>
                  <a:pt x="426495" y="518105"/>
                  <a:pt x="471659" y="518105"/>
                </a:cubicBezTo>
                <a:cubicBezTo>
                  <a:pt x="471659" y="518105"/>
                  <a:pt x="471659" y="518105"/>
                  <a:pt x="471659" y="544512"/>
                </a:cubicBezTo>
                <a:cubicBezTo>
                  <a:pt x="471659" y="544512"/>
                  <a:pt x="471659" y="544512"/>
                  <a:pt x="412479" y="544512"/>
                </a:cubicBezTo>
                <a:cubicBezTo>
                  <a:pt x="404692" y="544512"/>
                  <a:pt x="398463" y="538299"/>
                  <a:pt x="398463" y="530532"/>
                </a:cubicBezTo>
                <a:cubicBezTo>
                  <a:pt x="398463" y="530532"/>
                  <a:pt x="398463" y="530532"/>
                  <a:pt x="398463" y="269567"/>
                </a:cubicBezTo>
                <a:cubicBezTo>
                  <a:pt x="398463" y="261801"/>
                  <a:pt x="404692" y="255587"/>
                  <a:pt x="412479" y="255587"/>
                </a:cubicBezTo>
                <a:close/>
                <a:moveTo>
                  <a:pt x="98425" y="255587"/>
                </a:moveTo>
                <a:lnTo>
                  <a:pt x="333375" y="255587"/>
                </a:lnTo>
                <a:lnTo>
                  <a:pt x="333375" y="282575"/>
                </a:lnTo>
                <a:lnTo>
                  <a:pt x="98425" y="282575"/>
                </a:lnTo>
                <a:close/>
                <a:moveTo>
                  <a:pt x="155453" y="55476"/>
                </a:moveTo>
                <a:cubicBezTo>
                  <a:pt x="160094" y="50800"/>
                  <a:pt x="169375" y="50800"/>
                  <a:pt x="174015" y="55476"/>
                </a:cubicBezTo>
                <a:cubicBezTo>
                  <a:pt x="174015" y="55476"/>
                  <a:pt x="174015" y="55476"/>
                  <a:pt x="206498" y="83531"/>
                </a:cubicBezTo>
                <a:cubicBezTo>
                  <a:pt x="209591" y="86648"/>
                  <a:pt x="211138" y="89766"/>
                  <a:pt x="211138" y="94442"/>
                </a:cubicBezTo>
                <a:cubicBezTo>
                  <a:pt x="211138" y="97559"/>
                  <a:pt x="209591" y="102235"/>
                  <a:pt x="206498" y="105352"/>
                </a:cubicBezTo>
                <a:cubicBezTo>
                  <a:pt x="206498" y="105352"/>
                  <a:pt x="206498" y="105352"/>
                  <a:pt x="174015" y="133407"/>
                </a:cubicBezTo>
                <a:cubicBezTo>
                  <a:pt x="172468" y="136525"/>
                  <a:pt x="169375" y="136525"/>
                  <a:pt x="166281" y="136525"/>
                </a:cubicBezTo>
                <a:cubicBezTo>
                  <a:pt x="161641" y="136525"/>
                  <a:pt x="158547" y="134966"/>
                  <a:pt x="155453" y="133407"/>
                </a:cubicBezTo>
                <a:cubicBezTo>
                  <a:pt x="150813" y="127173"/>
                  <a:pt x="150813" y="117821"/>
                  <a:pt x="157000" y="113145"/>
                </a:cubicBezTo>
                <a:cubicBezTo>
                  <a:pt x="157000" y="113145"/>
                  <a:pt x="157000" y="113145"/>
                  <a:pt x="177109" y="94442"/>
                </a:cubicBezTo>
                <a:cubicBezTo>
                  <a:pt x="177109" y="94442"/>
                  <a:pt x="177109" y="94442"/>
                  <a:pt x="157000" y="75738"/>
                </a:cubicBezTo>
                <a:cubicBezTo>
                  <a:pt x="150813" y="71062"/>
                  <a:pt x="150813" y="61710"/>
                  <a:pt x="155453" y="55476"/>
                </a:cubicBezTo>
                <a:close/>
                <a:moveTo>
                  <a:pt x="87964" y="55476"/>
                </a:moveTo>
                <a:cubicBezTo>
                  <a:pt x="94151" y="50800"/>
                  <a:pt x="103432" y="50800"/>
                  <a:pt x="108073" y="55476"/>
                </a:cubicBezTo>
                <a:cubicBezTo>
                  <a:pt x="112713" y="61710"/>
                  <a:pt x="112713" y="71062"/>
                  <a:pt x="106526" y="75738"/>
                </a:cubicBezTo>
                <a:cubicBezTo>
                  <a:pt x="106526" y="75738"/>
                  <a:pt x="106526" y="75738"/>
                  <a:pt x="86417" y="94442"/>
                </a:cubicBezTo>
                <a:cubicBezTo>
                  <a:pt x="86417" y="94442"/>
                  <a:pt x="86417" y="94442"/>
                  <a:pt x="106526" y="113145"/>
                </a:cubicBezTo>
                <a:cubicBezTo>
                  <a:pt x="112713" y="117821"/>
                  <a:pt x="112713" y="127173"/>
                  <a:pt x="108073" y="133407"/>
                </a:cubicBezTo>
                <a:cubicBezTo>
                  <a:pt x="104979" y="134966"/>
                  <a:pt x="101885" y="136525"/>
                  <a:pt x="97245" y="136525"/>
                </a:cubicBezTo>
                <a:cubicBezTo>
                  <a:pt x="94151" y="136525"/>
                  <a:pt x="91058" y="136525"/>
                  <a:pt x="87964" y="133407"/>
                </a:cubicBezTo>
                <a:lnTo>
                  <a:pt x="57028" y="105352"/>
                </a:lnTo>
                <a:cubicBezTo>
                  <a:pt x="53935" y="102235"/>
                  <a:pt x="52388" y="97559"/>
                  <a:pt x="52388" y="94442"/>
                </a:cubicBezTo>
                <a:cubicBezTo>
                  <a:pt x="52388" y="91324"/>
                  <a:pt x="53935" y="86648"/>
                  <a:pt x="57028" y="83531"/>
                </a:cubicBezTo>
                <a:cubicBezTo>
                  <a:pt x="57028" y="83531"/>
                  <a:pt x="57028" y="83531"/>
                  <a:pt x="87964" y="55476"/>
                </a:cubicBezTo>
                <a:close/>
                <a:moveTo>
                  <a:pt x="33210" y="26987"/>
                </a:moveTo>
                <a:cubicBezTo>
                  <a:pt x="30099" y="26987"/>
                  <a:pt x="26988" y="28537"/>
                  <a:pt x="26988" y="31638"/>
                </a:cubicBezTo>
                <a:cubicBezTo>
                  <a:pt x="26988" y="31638"/>
                  <a:pt x="26988" y="31638"/>
                  <a:pt x="26988" y="158750"/>
                </a:cubicBezTo>
                <a:cubicBezTo>
                  <a:pt x="26988" y="158750"/>
                  <a:pt x="26988" y="158750"/>
                  <a:pt x="719138" y="158750"/>
                </a:cubicBezTo>
                <a:cubicBezTo>
                  <a:pt x="719138" y="158750"/>
                  <a:pt x="719138" y="158750"/>
                  <a:pt x="719138" y="31638"/>
                </a:cubicBezTo>
                <a:cubicBezTo>
                  <a:pt x="719138" y="28537"/>
                  <a:pt x="716027" y="26987"/>
                  <a:pt x="712916" y="26987"/>
                </a:cubicBezTo>
                <a:cubicBezTo>
                  <a:pt x="712916" y="26987"/>
                  <a:pt x="712916" y="26987"/>
                  <a:pt x="33210" y="26987"/>
                </a:cubicBezTo>
                <a:close/>
                <a:moveTo>
                  <a:pt x="34199" y="0"/>
                </a:moveTo>
                <a:cubicBezTo>
                  <a:pt x="34199" y="0"/>
                  <a:pt x="34199" y="0"/>
                  <a:pt x="713514" y="0"/>
                </a:cubicBezTo>
                <a:cubicBezTo>
                  <a:pt x="732168" y="0"/>
                  <a:pt x="747713" y="15528"/>
                  <a:pt x="747713" y="32610"/>
                </a:cubicBezTo>
                <a:cubicBezTo>
                  <a:pt x="747713" y="32610"/>
                  <a:pt x="747713" y="32610"/>
                  <a:pt x="747713" y="381995"/>
                </a:cubicBezTo>
                <a:cubicBezTo>
                  <a:pt x="747713" y="381995"/>
                  <a:pt x="747713" y="381995"/>
                  <a:pt x="719732" y="381995"/>
                </a:cubicBezTo>
                <a:cubicBezTo>
                  <a:pt x="719732" y="381995"/>
                  <a:pt x="719732" y="381995"/>
                  <a:pt x="719732" y="186339"/>
                </a:cubicBezTo>
                <a:cubicBezTo>
                  <a:pt x="719732" y="186339"/>
                  <a:pt x="719732" y="186339"/>
                  <a:pt x="27981" y="186339"/>
                </a:cubicBezTo>
                <a:cubicBezTo>
                  <a:pt x="27981" y="186339"/>
                  <a:pt x="27981" y="186339"/>
                  <a:pt x="27981" y="607154"/>
                </a:cubicBezTo>
                <a:cubicBezTo>
                  <a:pt x="27981" y="610260"/>
                  <a:pt x="31090" y="613365"/>
                  <a:pt x="34199" y="613365"/>
                </a:cubicBezTo>
                <a:cubicBezTo>
                  <a:pt x="34199" y="613365"/>
                  <a:pt x="34199" y="613365"/>
                  <a:pt x="481894" y="613365"/>
                </a:cubicBezTo>
                <a:cubicBezTo>
                  <a:pt x="481894" y="613365"/>
                  <a:pt x="481894" y="613365"/>
                  <a:pt x="481894" y="639763"/>
                </a:cubicBezTo>
                <a:cubicBezTo>
                  <a:pt x="481894" y="639763"/>
                  <a:pt x="481894" y="639763"/>
                  <a:pt x="34199" y="639763"/>
                </a:cubicBezTo>
                <a:cubicBezTo>
                  <a:pt x="15545" y="639763"/>
                  <a:pt x="0" y="625788"/>
                  <a:pt x="0" y="607154"/>
                </a:cubicBezTo>
                <a:cubicBezTo>
                  <a:pt x="0" y="607154"/>
                  <a:pt x="0" y="607154"/>
                  <a:pt x="0" y="32610"/>
                </a:cubicBezTo>
                <a:cubicBezTo>
                  <a:pt x="0" y="15528"/>
                  <a:pt x="15545" y="0"/>
                  <a:pt x="341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45" name="Freeform: Shape 844">
            <a:extLst>
              <a:ext uri="{FF2B5EF4-FFF2-40B4-BE49-F238E27FC236}">
                <a16:creationId xmlns:a16="http://schemas.microsoft.com/office/drawing/2014/main" id="{0B8CD08A-A915-4BD8-82D1-F4C5155B52E6}"/>
              </a:ext>
            </a:extLst>
          </p:cNvPr>
          <p:cNvSpPr>
            <a:spLocks/>
          </p:cNvSpPr>
          <p:nvPr/>
        </p:nvSpPr>
        <p:spPr bwMode="auto">
          <a:xfrm>
            <a:off x="1114388" y="4346167"/>
            <a:ext cx="555348" cy="508985"/>
          </a:xfrm>
          <a:custGeom>
            <a:avLst/>
            <a:gdLst>
              <a:gd name="connsiteX0" fmla="*/ 449263 w 874713"/>
              <a:gd name="connsiteY0" fmla="*/ 596900 h 801688"/>
              <a:gd name="connsiteX1" fmla="*/ 399510 w 874713"/>
              <a:gd name="connsiteY1" fmla="*/ 640512 h 801688"/>
              <a:gd name="connsiteX2" fmla="*/ 298450 w 874713"/>
              <a:gd name="connsiteY2" fmla="*/ 747982 h 801688"/>
              <a:gd name="connsiteX3" fmla="*/ 351312 w 874713"/>
              <a:gd name="connsiteY3" fmla="*/ 755770 h 801688"/>
              <a:gd name="connsiteX4" fmla="*/ 365305 w 874713"/>
              <a:gd name="connsiteY4" fmla="*/ 695026 h 801688"/>
              <a:gd name="connsiteX5" fmla="*/ 374634 w 874713"/>
              <a:gd name="connsiteY5" fmla="*/ 685680 h 801688"/>
              <a:gd name="connsiteX6" fmla="*/ 388627 w 874713"/>
              <a:gd name="connsiteY6" fmla="*/ 688796 h 801688"/>
              <a:gd name="connsiteX7" fmla="*/ 429051 w 874713"/>
              <a:gd name="connsiteY7" fmla="*/ 691911 h 801688"/>
              <a:gd name="connsiteX8" fmla="*/ 411163 w 874713"/>
              <a:gd name="connsiteY8" fmla="*/ 439738 h 801688"/>
              <a:gd name="connsiteX9" fmla="*/ 334931 w 874713"/>
              <a:gd name="connsiteY9" fmla="*/ 461408 h 801688"/>
              <a:gd name="connsiteX10" fmla="*/ 333375 w 874713"/>
              <a:gd name="connsiteY10" fmla="*/ 490816 h 801688"/>
              <a:gd name="connsiteX11" fmla="*/ 333375 w 874713"/>
              <a:gd name="connsiteY11" fmla="*/ 501651 h 801688"/>
              <a:gd name="connsiteX12" fmla="*/ 411163 w 874713"/>
              <a:gd name="connsiteY12" fmla="*/ 439738 h 801688"/>
              <a:gd name="connsiteX13" fmla="*/ 781073 w 874713"/>
              <a:gd name="connsiteY13" fmla="*/ 438150 h 801688"/>
              <a:gd name="connsiteX14" fmla="*/ 727075 w 874713"/>
              <a:gd name="connsiteY14" fmla="*/ 494407 h 801688"/>
              <a:gd name="connsiteX15" fmla="*/ 756388 w 874713"/>
              <a:gd name="connsiteY15" fmla="*/ 544414 h 801688"/>
              <a:gd name="connsiteX16" fmla="*/ 764102 w 874713"/>
              <a:gd name="connsiteY16" fmla="*/ 558478 h 801688"/>
              <a:gd name="connsiteX17" fmla="*/ 751760 w 874713"/>
              <a:gd name="connsiteY17" fmla="*/ 638175 h 801688"/>
              <a:gd name="connsiteX18" fmla="*/ 811928 w 874713"/>
              <a:gd name="connsiteY18" fmla="*/ 638175 h 801688"/>
              <a:gd name="connsiteX19" fmla="*/ 799586 w 874713"/>
              <a:gd name="connsiteY19" fmla="*/ 558478 h 801688"/>
              <a:gd name="connsiteX20" fmla="*/ 807300 w 874713"/>
              <a:gd name="connsiteY20" fmla="*/ 544414 h 801688"/>
              <a:gd name="connsiteX21" fmla="*/ 836613 w 874713"/>
              <a:gd name="connsiteY21" fmla="*/ 494407 h 801688"/>
              <a:gd name="connsiteX22" fmla="*/ 781073 w 874713"/>
              <a:gd name="connsiteY22" fmla="*/ 438150 h 801688"/>
              <a:gd name="connsiteX23" fmla="*/ 781065 w 874713"/>
              <a:gd name="connsiteY23" fmla="*/ 412750 h 801688"/>
              <a:gd name="connsiteX24" fmla="*/ 865188 w 874713"/>
              <a:gd name="connsiteY24" fmla="*/ 494823 h 801688"/>
              <a:gd name="connsiteX25" fmla="*/ 827800 w 874713"/>
              <a:gd name="connsiteY25" fmla="*/ 564508 h 801688"/>
              <a:gd name="connsiteX26" fmla="*/ 840263 w 874713"/>
              <a:gd name="connsiteY26" fmla="*/ 641935 h 801688"/>
              <a:gd name="connsiteX27" fmla="*/ 835589 w 874713"/>
              <a:gd name="connsiteY27" fmla="*/ 657421 h 801688"/>
              <a:gd name="connsiteX28" fmla="*/ 821569 w 874713"/>
              <a:gd name="connsiteY28" fmla="*/ 665163 h 801688"/>
              <a:gd name="connsiteX29" fmla="*/ 742119 w 874713"/>
              <a:gd name="connsiteY29" fmla="*/ 665163 h 801688"/>
              <a:gd name="connsiteX30" fmla="*/ 728099 w 874713"/>
              <a:gd name="connsiteY30" fmla="*/ 657421 h 801688"/>
              <a:gd name="connsiteX31" fmla="*/ 723425 w 874713"/>
              <a:gd name="connsiteY31" fmla="*/ 641935 h 801688"/>
              <a:gd name="connsiteX32" fmla="*/ 735888 w 874713"/>
              <a:gd name="connsiteY32" fmla="*/ 564508 h 801688"/>
              <a:gd name="connsiteX33" fmla="*/ 698500 w 874713"/>
              <a:gd name="connsiteY33" fmla="*/ 494823 h 801688"/>
              <a:gd name="connsiteX34" fmla="*/ 781065 w 874713"/>
              <a:gd name="connsiteY34" fmla="*/ 412750 h 801688"/>
              <a:gd name="connsiteX35" fmla="*/ 519372 w 874713"/>
              <a:gd name="connsiteY35" fmla="*/ 313623 h 801688"/>
              <a:gd name="connsiteX36" fmla="*/ 451817 w 874713"/>
              <a:gd name="connsiteY36" fmla="*/ 332640 h 801688"/>
              <a:gd name="connsiteX37" fmla="*/ 433181 w 874713"/>
              <a:gd name="connsiteY37" fmla="*/ 421132 h 801688"/>
              <a:gd name="connsiteX38" fmla="*/ 456476 w 874713"/>
              <a:gd name="connsiteY38" fmla="*/ 402502 h 801688"/>
              <a:gd name="connsiteX39" fmla="*/ 548102 w 874713"/>
              <a:gd name="connsiteY39" fmla="*/ 418027 h 801688"/>
              <a:gd name="connsiteX40" fmla="*/ 569844 w 874713"/>
              <a:gd name="connsiteY40" fmla="*/ 472364 h 801688"/>
              <a:gd name="connsiteX41" fmla="*/ 551208 w 874713"/>
              <a:gd name="connsiteY41" fmla="*/ 511176 h 801688"/>
              <a:gd name="connsiteX42" fmla="*/ 602457 w 874713"/>
              <a:gd name="connsiteY42" fmla="*/ 492546 h 801688"/>
              <a:gd name="connsiteX43" fmla="*/ 591586 w 874713"/>
              <a:gd name="connsiteY43" fmla="*/ 352823 h 801688"/>
              <a:gd name="connsiteX44" fmla="*/ 519372 w 874713"/>
              <a:gd name="connsiteY44" fmla="*/ 313623 h 801688"/>
              <a:gd name="connsiteX45" fmla="*/ 115888 w 874713"/>
              <a:gd name="connsiteY45" fmla="*/ 212725 h 801688"/>
              <a:gd name="connsiteX46" fmla="*/ 84138 w 874713"/>
              <a:gd name="connsiteY46" fmla="*/ 243682 h 801688"/>
              <a:gd name="connsiteX47" fmla="*/ 115888 w 874713"/>
              <a:gd name="connsiteY47" fmla="*/ 274639 h 801688"/>
              <a:gd name="connsiteX48" fmla="*/ 147638 w 874713"/>
              <a:gd name="connsiteY48" fmla="*/ 243682 h 801688"/>
              <a:gd name="connsiteX49" fmla="*/ 115888 w 874713"/>
              <a:gd name="connsiteY49" fmla="*/ 212725 h 801688"/>
              <a:gd name="connsiteX50" fmla="*/ 115909 w 874713"/>
              <a:gd name="connsiteY50" fmla="*/ 185738 h 801688"/>
              <a:gd name="connsiteX51" fmla="*/ 174626 w 874713"/>
              <a:gd name="connsiteY51" fmla="*/ 244824 h 801688"/>
              <a:gd name="connsiteX52" fmla="*/ 129816 w 874713"/>
              <a:gd name="connsiteY52" fmla="*/ 300800 h 801688"/>
              <a:gd name="connsiteX53" fmla="*/ 129816 w 874713"/>
              <a:gd name="connsiteY53" fmla="*/ 412751 h 801688"/>
              <a:gd name="connsiteX54" fmla="*/ 102003 w 874713"/>
              <a:gd name="connsiteY54" fmla="*/ 412751 h 801688"/>
              <a:gd name="connsiteX55" fmla="*/ 102003 w 874713"/>
              <a:gd name="connsiteY55" fmla="*/ 300800 h 801688"/>
              <a:gd name="connsiteX56" fmla="*/ 58738 w 874713"/>
              <a:gd name="connsiteY56" fmla="*/ 244824 h 801688"/>
              <a:gd name="connsiteX57" fmla="*/ 115909 w 874713"/>
              <a:gd name="connsiteY57" fmla="*/ 185738 h 801688"/>
              <a:gd name="connsiteX58" fmla="*/ 795338 w 874713"/>
              <a:gd name="connsiteY58" fmla="*/ 168275 h 801688"/>
              <a:gd name="connsiteX59" fmla="*/ 735013 w 874713"/>
              <a:gd name="connsiteY59" fmla="*/ 227013 h 801688"/>
              <a:gd name="connsiteX60" fmla="*/ 782638 w 874713"/>
              <a:gd name="connsiteY60" fmla="*/ 273050 h 801688"/>
              <a:gd name="connsiteX61" fmla="*/ 841376 w 874713"/>
              <a:gd name="connsiteY61" fmla="*/ 214313 h 801688"/>
              <a:gd name="connsiteX62" fmla="*/ 484982 w 874713"/>
              <a:gd name="connsiteY62" fmla="*/ 133350 h 801688"/>
              <a:gd name="connsiteX63" fmla="*/ 454025 w 874713"/>
              <a:gd name="connsiteY63" fmla="*/ 165100 h 801688"/>
              <a:gd name="connsiteX64" fmla="*/ 484982 w 874713"/>
              <a:gd name="connsiteY64" fmla="*/ 196850 h 801688"/>
              <a:gd name="connsiteX65" fmla="*/ 515939 w 874713"/>
              <a:gd name="connsiteY65" fmla="*/ 165100 h 801688"/>
              <a:gd name="connsiteX66" fmla="*/ 484982 w 874713"/>
              <a:gd name="connsiteY66" fmla="*/ 133350 h 801688"/>
              <a:gd name="connsiteX67" fmla="*/ 814120 w 874713"/>
              <a:gd name="connsiteY67" fmla="*/ 117440 h 801688"/>
              <a:gd name="connsiteX68" fmla="*/ 823442 w 874713"/>
              <a:gd name="connsiteY68" fmla="*/ 122095 h 801688"/>
              <a:gd name="connsiteX69" fmla="*/ 823442 w 874713"/>
              <a:gd name="connsiteY69" fmla="*/ 140714 h 801688"/>
              <a:gd name="connsiteX70" fmla="*/ 815674 w 874713"/>
              <a:gd name="connsiteY70" fmla="*/ 150023 h 801688"/>
              <a:gd name="connsiteX71" fmla="*/ 871606 w 874713"/>
              <a:gd name="connsiteY71" fmla="*/ 205880 h 801688"/>
              <a:gd name="connsiteX72" fmla="*/ 874713 w 874713"/>
              <a:gd name="connsiteY72" fmla="*/ 215190 h 801688"/>
              <a:gd name="connsiteX73" fmla="*/ 871606 w 874713"/>
              <a:gd name="connsiteY73" fmla="*/ 224499 h 801688"/>
              <a:gd name="connsiteX74" fmla="*/ 792369 w 874713"/>
              <a:gd name="connsiteY74" fmla="*/ 303630 h 801688"/>
              <a:gd name="connsiteX75" fmla="*/ 783047 w 874713"/>
              <a:gd name="connsiteY75" fmla="*/ 308285 h 801688"/>
              <a:gd name="connsiteX76" fmla="*/ 773725 w 874713"/>
              <a:gd name="connsiteY76" fmla="*/ 303630 h 801688"/>
              <a:gd name="connsiteX77" fmla="*/ 716239 w 874713"/>
              <a:gd name="connsiteY77" fmla="*/ 247773 h 801688"/>
              <a:gd name="connsiteX78" fmla="*/ 619912 w 874713"/>
              <a:gd name="connsiteY78" fmla="*/ 343971 h 801688"/>
              <a:gd name="connsiteX79" fmla="*/ 621466 w 874713"/>
              <a:gd name="connsiteY79" fmla="*/ 511542 h 801688"/>
              <a:gd name="connsiteX80" fmla="*/ 549997 w 874713"/>
              <a:gd name="connsiteY80" fmla="*/ 539471 h 801688"/>
              <a:gd name="connsiteX81" fmla="*/ 523585 w 874713"/>
              <a:gd name="connsiteY81" fmla="*/ 536367 h 801688"/>
              <a:gd name="connsiteX82" fmla="*/ 484743 w 874713"/>
              <a:gd name="connsiteY82" fmla="*/ 568951 h 801688"/>
              <a:gd name="connsiteX83" fmla="*/ 455224 w 874713"/>
              <a:gd name="connsiteY83" fmla="*/ 703938 h 801688"/>
              <a:gd name="connsiteX84" fmla="*/ 447455 w 874713"/>
              <a:gd name="connsiteY84" fmla="*/ 713248 h 801688"/>
              <a:gd name="connsiteX85" fmla="*/ 389970 w 874713"/>
              <a:gd name="connsiteY85" fmla="*/ 717903 h 801688"/>
              <a:gd name="connsiteX86" fmla="*/ 377540 w 874713"/>
              <a:gd name="connsiteY86" fmla="*/ 769105 h 801688"/>
              <a:gd name="connsiteX87" fmla="*/ 368218 w 874713"/>
              <a:gd name="connsiteY87" fmla="*/ 778414 h 801688"/>
              <a:gd name="connsiteX88" fmla="*/ 281213 w 874713"/>
              <a:gd name="connsiteY88" fmla="*/ 766002 h 801688"/>
              <a:gd name="connsiteX89" fmla="*/ 195762 w 874713"/>
              <a:gd name="connsiteY89" fmla="*/ 800137 h 801688"/>
              <a:gd name="connsiteX90" fmla="*/ 4661 w 874713"/>
              <a:gd name="connsiteY90" fmla="*/ 801688 h 801688"/>
              <a:gd name="connsiteX91" fmla="*/ 3107 w 874713"/>
              <a:gd name="connsiteY91" fmla="*/ 775311 h 801688"/>
              <a:gd name="connsiteX92" fmla="*/ 194208 w 874713"/>
              <a:gd name="connsiteY92" fmla="*/ 772208 h 801688"/>
              <a:gd name="connsiteX93" fmla="*/ 268784 w 874713"/>
              <a:gd name="connsiteY93" fmla="*/ 739625 h 801688"/>
              <a:gd name="connsiteX94" fmla="*/ 382201 w 874713"/>
              <a:gd name="connsiteY94" fmla="*/ 620153 h 801688"/>
              <a:gd name="connsiteX95" fmla="*/ 383755 w 874713"/>
              <a:gd name="connsiteY95" fmla="*/ 620153 h 801688"/>
              <a:gd name="connsiteX96" fmla="*/ 529799 w 874713"/>
              <a:gd name="connsiteY96" fmla="*/ 494475 h 801688"/>
              <a:gd name="connsiteX97" fmla="*/ 542229 w 874713"/>
              <a:gd name="connsiteY97" fmla="*/ 471201 h 801688"/>
              <a:gd name="connsiteX98" fmla="*/ 528246 w 874713"/>
              <a:gd name="connsiteY98" fmla="*/ 437066 h 801688"/>
              <a:gd name="connsiteX99" fmla="*/ 473868 w 874713"/>
              <a:gd name="connsiteY99" fmla="*/ 424653 h 801688"/>
              <a:gd name="connsiteX100" fmla="*/ 327823 w 874713"/>
              <a:gd name="connsiteY100" fmla="*/ 542574 h 801688"/>
              <a:gd name="connsiteX101" fmla="*/ 313840 w 874713"/>
              <a:gd name="connsiteY101" fmla="*/ 544125 h 801688"/>
              <a:gd name="connsiteX102" fmla="*/ 306072 w 874713"/>
              <a:gd name="connsiteY102" fmla="*/ 531713 h 801688"/>
              <a:gd name="connsiteX103" fmla="*/ 306072 w 874713"/>
              <a:gd name="connsiteY103" fmla="*/ 489820 h 801688"/>
              <a:gd name="connsiteX104" fmla="*/ 307626 w 874713"/>
              <a:gd name="connsiteY104" fmla="*/ 452582 h 801688"/>
              <a:gd name="connsiteX105" fmla="*/ 318501 w 874713"/>
              <a:gd name="connsiteY105" fmla="*/ 438618 h 801688"/>
              <a:gd name="connsiteX106" fmla="*/ 403953 w 874713"/>
              <a:gd name="connsiteY106" fmla="*/ 413792 h 801688"/>
              <a:gd name="connsiteX107" fmla="*/ 416382 w 874713"/>
              <a:gd name="connsiteY107" fmla="*/ 333110 h 801688"/>
              <a:gd name="connsiteX108" fmla="*/ 245479 w 874713"/>
              <a:gd name="connsiteY108" fmla="*/ 351729 h 801688"/>
              <a:gd name="connsiteX109" fmla="*/ 77683 w 874713"/>
              <a:gd name="connsiteY109" fmla="*/ 553435 h 801688"/>
              <a:gd name="connsiteX110" fmla="*/ 71469 w 874713"/>
              <a:gd name="connsiteY110" fmla="*/ 556538 h 801688"/>
              <a:gd name="connsiteX111" fmla="*/ 9322 w 874713"/>
              <a:gd name="connsiteY111" fmla="*/ 579812 h 801688"/>
              <a:gd name="connsiteX112" fmla="*/ 0 w 874713"/>
              <a:gd name="connsiteY112" fmla="*/ 554986 h 801688"/>
              <a:gd name="connsiteX113" fmla="*/ 59039 w 874713"/>
              <a:gd name="connsiteY113" fmla="*/ 531713 h 801688"/>
              <a:gd name="connsiteX114" fmla="*/ 228389 w 874713"/>
              <a:gd name="connsiteY114" fmla="*/ 330007 h 801688"/>
              <a:gd name="connsiteX115" fmla="*/ 237711 w 874713"/>
              <a:gd name="connsiteY115" fmla="*/ 325352 h 801688"/>
              <a:gd name="connsiteX116" fmla="*/ 445902 w 874713"/>
              <a:gd name="connsiteY116" fmla="*/ 303630 h 801688"/>
              <a:gd name="connsiteX117" fmla="*/ 601268 w 874713"/>
              <a:gd name="connsiteY117" fmla="*/ 323800 h 801688"/>
              <a:gd name="connsiteX118" fmla="*/ 705364 w 874713"/>
              <a:gd name="connsiteY118" fmla="*/ 221396 h 801688"/>
              <a:gd name="connsiteX119" fmla="*/ 706917 w 874713"/>
              <a:gd name="connsiteY119" fmla="*/ 218293 h 801688"/>
              <a:gd name="connsiteX120" fmla="*/ 710025 w 874713"/>
              <a:gd name="connsiteY120" fmla="*/ 216741 h 801688"/>
              <a:gd name="connsiteX121" fmla="*/ 784601 w 874713"/>
              <a:gd name="connsiteY121" fmla="*/ 142265 h 801688"/>
              <a:gd name="connsiteX122" fmla="*/ 786154 w 874713"/>
              <a:gd name="connsiteY122" fmla="*/ 139162 h 801688"/>
              <a:gd name="connsiteX123" fmla="*/ 787708 w 874713"/>
              <a:gd name="connsiteY123" fmla="*/ 137610 h 801688"/>
              <a:gd name="connsiteX124" fmla="*/ 804798 w 874713"/>
              <a:gd name="connsiteY124" fmla="*/ 122095 h 801688"/>
              <a:gd name="connsiteX125" fmla="*/ 814120 w 874713"/>
              <a:gd name="connsiteY125" fmla="*/ 117440 h 801688"/>
              <a:gd name="connsiteX126" fmla="*/ 485451 w 874713"/>
              <a:gd name="connsiteY126" fmla="*/ 106363 h 801688"/>
              <a:gd name="connsiteX127" fmla="*/ 542925 w 874713"/>
              <a:gd name="connsiteY127" fmla="*/ 165101 h 801688"/>
              <a:gd name="connsiteX128" fmla="*/ 485451 w 874713"/>
              <a:gd name="connsiteY128" fmla="*/ 222293 h 801688"/>
              <a:gd name="connsiteX129" fmla="*/ 427976 w 874713"/>
              <a:gd name="connsiteY129" fmla="*/ 179012 h 801688"/>
              <a:gd name="connsiteX130" fmla="*/ 281960 w 874713"/>
              <a:gd name="connsiteY130" fmla="*/ 179012 h 801688"/>
              <a:gd name="connsiteX131" fmla="*/ 281960 w 874713"/>
              <a:gd name="connsiteY131" fmla="*/ 282576 h 801688"/>
              <a:gd name="connsiteX132" fmla="*/ 254000 w 874713"/>
              <a:gd name="connsiteY132" fmla="*/ 282576 h 801688"/>
              <a:gd name="connsiteX133" fmla="*/ 254000 w 874713"/>
              <a:gd name="connsiteY133" fmla="*/ 165101 h 801688"/>
              <a:gd name="connsiteX134" fmla="*/ 267980 w 874713"/>
              <a:gd name="connsiteY134" fmla="*/ 151189 h 801688"/>
              <a:gd name="connsiteX135" fmla="*/ 427976 w 874713"/>
              <a:gd name="connsiteY135" fmla="*/ 151189 h 801688"/>
              <a:gd name="connsiteX136" fmla="*/ 485451 w 874713"/>
              <a:gd name="connsiteY136" fmla="*/ 106363 h 801688"/>
              <a:gd name="connsiteX137" fmla="*/ 157958 w 874713"/>
              <a:gd name="connsiteY137" fmla="*/ 28575 h 801688"/>
              <a:gd name="connsiteX138" fmla="*/ 127001 w 874713"/>
              <a:gd name="connsiteY138" fmla="*/ 59532 h 801688"/>
              <a:gd name="connsiteX139" fmla="*/ 157958 w 874713"/>
              <a:gd name="connsiteY139" fmla="*/ 90489 h 801688"/>
              <a:gd name="connsiteX140" fmla="*/ 188915 w 874713"/>
              <a:gd name="connsiteY140" fmla="*/ 59532 h 801688"/>
              <a:gd name="connsiteX141" fmla="*/ 157958 w 874713"/>
              <a:gd name="connsiteY141" fmla="*/ 28575 h 801688"/>
              <a:gd name="connsiteX142" fmla="*/ 157509 w 874713"/>
              <a:gd name="connsiteY142" fmla="*/ 0 h 801688"/>
              <a:gd name="connsiteX143" fmla="*/ 213483 w 874713"/>
              <a:gd name="connsiteY143" fmla="*/ 45225 h 801688"/>
              <a:gd name="connsiteX144" fmla="*/ 614625 w 874713"/>
              <a:gd name="connsiteY144" fmla="*/ 45225 h 801688"/>
              <a:gd name="connsiteX145" fmla="*/ 627064 w 874713"/>
              <a:gd name="connsiteY145" fmla="*/ 59261 h 801688"/>
              <a:gd name="connsiteX146" fmla="*/ 627064 w 874713"/>
              <a:gd name="connsiteY146" fmla="*/ 265113 h 801688"/>
              <a:gd name="connsiteX147" fmla="*/ 600632 w 874713"/>
              <a:gd name="connsiteY147" fmla="*/ 265113 h 801688"/>
              <a:gd name="connsiteX148" fmla="*/ 600632 w 874713"/>
              <a:gd name="connsiteY148" fmla="*/ 73296 h 801688"/>
              <a:gd name="connsiteX149" fmla="*/ 213483 w 874713"/>
              <a:gd name="connsiteY149" fmla="*/ 73296 h 801688"/>
              <a:gd name="connsiteX150" fmla="*/ 157509 w 874713"/>
              <a:gd name="connsiteY150" fmla="*/ 116962 h 801688"/>
              <a:gd name="connsiteX151" fmla="*/ 98426 w 874713"/>
              <a:gd name="connsiteY151" fmla="*/ 59261 h 801688"/>
              <a:gd name="connsiteX152" fmla="*/ 157509 w 874713"/>
              <a:gd name="connsiteY152" fmla="*/ 0 h 80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874713" h="801688">
                <a:moveTo>
                  <a:pt x="449263" y="596900"/>
                </a:moveTo>
                <a:cubicBezTo>
                  <a:pt x="449263" y="596900"/>
                  <a:pt x="449263" y="596900"/>
                  <a:pt x="399510" y="640512"/>
                </a:cubicBezTo>
                <a:cubicBezTo>
                  <a:pt x="399510" y="640512"/>
                  <a:pt x="399510" y="640512"/>
                  <a:pt x="298450" y="747982"/>
                </a:cubicBezTo>
                <a:cubicBezTo>
                  <a:pt x="312443" y="762000"/>
                  <a:pt x="338874" y="757328"/>
                  <a:pt x="351312" y="755770"/>
                </a:cubicBezTo>
                <a:cubicBezTo>
                  <a:pt x="351312" y="755770"/>
                  <a:pt x="351312" y="755770"/>
                  <a:pt x="365305" y="695026"/>
                </a:cubicBezTo>
                <a:cubicBezTo>
                  <a:pt x="366860" y="690353"/>
                  <a:pt x="369970" y="687238"/>
                  <a:pt x="374634" y="685680"/>
                </a:cubicBezTo>
                <a:cubicBezTo>
                  <a:pt x="379298" y="684123"/>
                  <a:pt x="383963" y="684123"/>
                  <a:pt x="388627" y="688796"/>
                </a:cubicBezTo>
                <a:cubicBezTo>
                  <a:pt x="397955" y="698141"/>
                  <a:pt x="418168" y="695026"/>
                  <a:pt x="429051" y="691911"/>
                </a:cubicBezTo>
                <a:close/>
                <a:moveTo>
                  <a:pt x="411163" y="439738"/>
                </a:moveTo>
                <a:cubicBezTo>
                  <a:pt x="411163" y="439738"/>
                  <a:pt x="411163" y="439738"/>
                  <a:pt x="334931" y="461408"/>
                </a:cubicBezTo>
                <a:cubicBezTo>
                  <a:pt x="334931" y="470695"/>
                  <a:pt x="333375" y="479982"/>
                  <a:pt x="333375" y="490816"/>
                </a:cubicBezTo>
                <a:cubicBezTo>
                  <a:pt x="333375" y="493912"/>
                  <a:pt x="333375" y="498556"/>
                  <a:pt x="333375" y="501651"/>
                </a:cubicBezTo>
                <a:cubicBezTo>
                  <a:pt x="333375" y="501651"/>
                  <a:pt x="333375" y="501651"/>
                  <a:pt x="411163" y="439738"/>
                </a:cubicBezTo>
                <a:close/>
                <a:moveTo>
                  <a:pt x="781073" y="438150"/>
                </a:moveTo>
                <a:cubicBezTo>
                  <a:pt x="751760" y="438150"/>
                  <a:pt x="727075" y="464716"/>
                  <a:pt x="727075" y="494407"/>
                </a:cubicBezTo>
                <a:cubicBezTo>
                  <a:pt x="727075" y="516285"/>
                  <a:pt x="737875" y="535037"/>
                  <a:pt x="756388" y="544414"/>
                </a:cubicBezTo>
                <a:cubicBezTo>
                  <a:pt x="762559" y="547539"/>
                  <a:pt x="765645" y="553790"/>
                  <a:pt x="764102" y="558478"/>
                </a:cubicBezTo>
                <a:cubicBezTo>
                  <a:pt x="764102" y="558478"/>
                  <a:pt x="764102" y="558478"/>
                  <a:pt x="751760" y="638175"/>
                </a:cubicBezTo>
                <a:cubicBezTo>
                  <a:pt x="751760" y="638175"/>
                  <a:pt x="751760" y="638175"/>
                  <a:pt x="811928" y="638175"/>
                </a:cubicBezTo>
                <a:cubicBezTo>
                  <a:pt x="811928" y="638175"/>
                  <a:pt x="811928" y="638175"/>
                  <a:pt x="799586" y="558478"/>
                </a:cubicBezTo>
                <a:cubicBezTo>
                  <a:pt x="798043" y="553790"/>
                  <a:pt x="801129" y="547539"/>
                  <a:pt x="807300" y="544414"/>
                </a:cubicBezTo>
                <a:cubicBezTo>
                  <a:pt x="825813" y="535037"/>
                  <a:pt x="836613" y="516285"/>
                  <a:pt x="836613" y="494407"/>
                </a:cubicBezTo>
                <a:cubicBezTo>
                  <a:pt x="836613" y="464716"/>
                  <a:pt x="811928" y="438150"/>
                  <a:pt x="781073" y="438150"/>
                </a:cubicBezTo>
                <a:close/>
                <a:moveTo>
                  <a:pt x="781065" y="412750"/>
                </a:moveTo>
                <a:cubicBezTo>
                  <a:pt x="827800" y="412750"/>
                  <a:pt x="865188" y="449915"/>
                  <a:pt x="865188" y="494823"/>
                </a:cubicBezTo>
                <a:cubicBezTo>
                  <a:pt x="865188" y="522697"/>
                  <a:pt x="851168" y="549022"/>
                  <a:pt x="827800" y="564508"/>
                </a:cubicBezTo>
                <a:cubicBezTo>
                  <a:pt x="827800" y="564508"/>
                  <a:pt x="827800" y="564508"/>
                  <a:pt x="840263" y="641935"/>
                </a:cubicBezTo>
                <a:cubicBezTo>
                  <a:pt x="841821" y="648129"/>
                  <a:pt x="840263" y="652775"/>
                  <a:pt x="835589" y="657421"/>
                </a:cubicBezTo>
                <a:cubicBezTo>
                  <a:pt x="832474" y="662066"/>
                  <a:pt x="826242" y="665163"/>
                  <a:pt x="821569" y="665163"/>
                </a:cubicBezTo>
                <a:cubicBezTo>
                  <a:pt x="821569" y="665163"/>
                  <a:pt x="821569" y="665163"/>
                  <a:pt x="742119" y="665163"/>
                </a:cubicBezTo>
                <a:cubicBezTo>
                  <a:pt x="737446" y="665163"/>
                  <a:pt x="731214" y="662066"/>
                  <a:pt x="728099" y="657421"/>
                </a:cubicBezTo>
                <a:cubicBezTo>
                  <a:pt x="723425" y="654323"/>
                  <a:pt x="721867" y="648129"/>
                  <a:pt x="723425" y="641935"/>
                </a:cubicBezTo>
                <a:cubicBezTo>
                  <a:pt x="723425" y="641935"/>
                  <a:pt x="723425" y="641935"/>
                  <a:pt x="735888" y="564508"/>
                </a:cubicBezTo>
                <a:cubicBezTo>
                  <a:pt x="712520" y="549022"/>
                  <a:pt x="698500" y="522697"/>
                  <a:pt x="698500" y="494823"/>
                </a:cubicBezTo>
                <a:cubicBezTo>
                  <a:pt x="698500" y="449915"/>
                  <a:pt x="735888" y="412750"/>
                  <a:pt x="781065" y="412750"/>
                </a:cubicBezTo>
                <a:close/>
                <a:moveTo>
                  <a:pt x="519372" y="313623"/>
                </a:moveTo>
                <a:cubicBezTo>
                  <a:pt x="494136" y="310129"/>
                  <a:pt x="469677" y="316339"/>
                  <a:pt x="451817" y="332640"/>
                </a:cubicBezTo>
                <a:cubicBezTo>
                  <a:pt x="430075" y="352823"/>
                  <a:pt x="423863" y="386977"/>
                  <a:pt x="433181" y="421132"/>
                </a:cubicBezTo>
                <a:cubicBezTo>
                  <a:pt x="433181" y="421132"/>
                  <a:pt x="433181" y="421132"/>
                  <a:pt x="456476" y="402502"/>
                </a:cubicBezTo>
                <a:cubicBezTo>
                  <a:pt x="478218" y="385425"/>
                  <a:pt x="515490" y="380767"/>
                  <a:pt x="548102" y="418027"/>
                </a:cubicBezTo>
                <a:cubicBezTo>
                  <a:pt x="566738" y="439762"/>
                  <a:pt x="569844" y="459944"/>
                  <a:pt x="569844" y="472364"/>
                </a:cubicBezTo>
                <a:cubicBezTo>
                  <a:pt x="568291" y="487889"/>
                  <a:pt x="562079" y="501861"/>
                  <a:pt x="551208" y="511176"/>
                </a:cubicBezTo>
                <a:cubicBezTo>
                  <a:pt x="571397" y="511176"/>
                  <a:pt x="588480" y="504966"/>
                  <a:pt x="602457" y="492546"/>
                </a:cubicBezTo>
                <a:cubicBezTo>
                  <a:pt x="638176" y="458392"/>
                  <a:pt x="631964" y="396292"/>
                  <a:pt x="591586" y="352823"/>
                </a:cubicBezTo>
                <a:cubicBezTo>
                  <a:pt x="570621" y="330312"/>
                  <a:pt x="544608" y="317116"/>
                  <a:pt x="519372" y="313623"/>
                </a:cubicBezTo>
                <a:close/>
                <a:moveTo>
                  <a:pt x="115888" y="212725"/>
                </a:moveTo>
                <a:cubicBezTo>
                  <a:pt x="98353" y="212725"/>
                  <a:pt x="84138" y="226585"/>
                  <a:pt x="84138" y="243682"/>
                </a:cubicBezTo>
                <a:cubicBezTo>
                  <a:pt x="84138" y="260779"/>
                  <a:pt x="98353" y="274639"/>
                  <a:pt x="115888" y="274639"/>
                </a:cubicBezTo>
                <a:cubicBezTo>
                  <a:pt x="133423" y="274639"/>
                  <a:pt x="147638" y="260779"/>
                  <a:pt x="147638" y="243682"/>
                </a:cubicBezTo>
                <a:cubicBezTo>
                  <a:pt x="147638" y="226585"/>
                  <a:pt x="133423" y="212725"/>
                  <a:pt x="115888" y="212725"/>
                </a:cubicBezTo>
                <a:close/>
                <a:moveTo>
                  <a:pt x="115909" y="185738"/>
                </a:moveTo>
                <a:cubicBezTo>
                  <a:pt x="148358" y="185738"/>
                  <a:pt x="174626" y="212171"/>
                  <a:pt x="174626" y="244824"/>
                </a:cubicBezTo>
                <a:cubicBezTo>
                  <a:pt x="174626" y="271257"/>
                  <a:pt x="154539" y="294580"/>
                  <a:pt x="129816" y="300800"/>
                </a:cubicBezTo>
                <a:cubicBezTo>
                  <a:pt x="129816" y="300800"/>
                  <a:pt x="129816" y="300800"/>
                  <a:pt x="129816" y="412751"/>
                </a:cubicBezTo>
                <a:cubicBezTo>
                  <a:pt x="129816" y="412751"/>
                  <a:pt x="129816" y="412751"/>
                  <a:pt x="102003" y="412751"/>
                </a:cubicBezTo>
                <a:cubicBezTo>
                  <a:pt x="102003" y="412751"/>
                  <a:pt x="102003" y="412751"/>
                  <a:pt x="102003" y="300800"/>
                </a:cubicBezTo>
                <a:cubicBezTo>
                  <a:pt x="77280" y="294580"/>
                  <a:pt x="58738" y="271257"/>
                  <a:pt x="58738" y="244824"/>
                </a:cubicBezTo>
                <a:cubicBezTo>
                  <a:pt x="58738" y="212171"/>
                  <a:pt x="83461" y="185738"/>
                  <a:pt x="115909" y="185738"/>
                </a:cubicBezTo>
                <a:close/>
                <a:moveTo>
                  <a:pt x="795338" y="168275"/>
                </a:moveTo>
                <a:lnTo>
                  <a:pt x="735013" y="227013"/>
                </a:lnTo>
                <a:lnTo>
                  <a:pt x="782638" y="273050"/>
                </a:lnTo>
                <a:lnTo>
                  <a:pt x="841376" y="214313"/>
                </a:lnTo>
                <a:close/>
                <a:moveTo>
                  <a:pt x="484982" y="133350"/>
                </a:moveTo>
                <a:cubicBezTo>
                  <a:pt x="467885" y="133350"/>
                  <a:pt x="454025" y="147565"/>
                  <a:pt x="454025" y="165100"/>
                </a:cubicBezTo>
                <a:cubicBezTo>
                  <a:pt x="454025" y="182635"/>
                  <a:pt x="467885" y="196850"/>
                  <a:pt x="484982" y="196850"/>
                </a:cubicBezTo>
                <a:cubicBezTo>
                  <a:pt x="502079" y="196850"/>
                  <a:pt x="515939" y="182635"/>
                  <a:pt x="515939" y="165100"/>
                </a:cubicBezTo>
                <a:cubicBezTo>
                  <a:pt x="515939" y="147565"/>
                  <a:pt x="502079" y="133350"/>
                  <a:pt x="484982" y="133350"/>
                </a:cubicBezTo>
                <a:close/>
                <a:moveTo>
                  <a:pt x="814120" y="117440"/>
                </a:moveTo>
                <a:cubicBezTo>
                  <a:pt x="817616" y="117440"/>
                  <a:pt x="821111" y="118992"/>
                  <a:pt x="823442" y="122095"/>
                </a:cubicBezTo>
                <a:cubicBezTo>
                  <a:pt x="829657" y="126749"/>
                  <a:pt x="829657" y="136059"/>
                  <a:pt x="823442" y="140714"/>
                </a:cubicBezTo>
                <a:cubicBezTo>
                  <a:pt x="823442" y="140714"/>
                  <a:pt x="823442" y="140714"/>
                  <a:pt x="815674" y="150023"/>
                </a:cubicBezTo>
                <a:cubicBezTo>
                  <a:pt x="815674" y="150023"/>
                  <a:pt x="815674" y="150023"/>
                  <a:pt x="871606" y="205880"/>
                </a:cubicBezTo>
                <a:cubicBezTo>
                  <a:pt x="873159" y="207432"/>
                  <a:pt x="874713" y="212086"/>
                  <a:pt x="874713" y="215190"/>
                </a:cubicBezTo>
                <a:cubicBezTo>
                  <a:pt x="874713" y="218293"/>
                  <a:pt x="873159" y="222948"/>
                  <a:pt x="871606" y="224499"/>
                </a:cubicBezTo>
                <a:cubicBezTo>
                  <a:pt x="871606" y="224499"/>
                  <a:pt x="871606" y="224499"/>
                  <a:pt x="792369" y="303630"/>
                </a:cubicBezTo>
                <a:cubicBezTo>
                  <a:pt x="789261" y="306733"/>
                  <a:pt x="786154" y="308285"/>
                  <a:pt x="783047" y="308285"/>
                </a:cubicBezTo>
                <a:cubicBezTo>
                  <a:pt x="778386" y="308285"/>
                  <a:pt x="775279" y="306733"/>
                  <a:pt x="773725" y="303630"/>
                </a:cubicBezTo>
                <a:cubicBezTo>
                  <a:pt x="773725" y="303630"/>
                  <a:pt x="773725" y="303630"/>
                  <a:pt x="716239" y="247773"/>
                </a:cubicBezTo>
                <a:cubicBezTo>
                  <a:pt x="716239" y="247773"/>
                  <a:pt x="716239" y="247773"/>
                  <a:pt x="619912" y="343971"/>
                </a:cubicBezTo>
                <a:cubicBezTo>
                  <a:pt x="663415" y="398276"/>
                  <a:pt x="664968" y="471201"/>
                  <a:pt x="621466" y="511542"/>
                </a:cubicBezTo>
                <a:cubicBezTo>
                  <a:pt x="602822" y="530161"/>
                  <a:pt x="577963" y="539471"/>
                  <a:pt x="549997" y="539471"/>
                </a:cubicBezTo>
                <a:cubicBezTo>
                  <a:pt x="540675" y="539471"/>
                  <a:pt x="531353" y="537919"/>
                  <a:pt x="523585" y="536367"/>
                </a:cubicBezTo>
                <a:cubicBezTo>
                  <a:pt x="523585" y="536367"/>
                  <a:pt x="523585" y="536367"/>
                  <a:pt x="484743" y="568951"/>
                </a:cubicBezTo>
                <a:cubicBezTo>
                  <a:pt x="484743" y="568951"/>
                  <a:pt x="484743" y="568951"/>
                  <a:pt x="455224" y="703938"/>
                </a:cubicBezTo>
                <a:cubicBezTo>
                  <a:pt x="455224" y="708593"/>
                  <a:pt x="452116" y="711696"/>
                  <a:pt x="447455" y="713248"/>
                </a:cubicBezTo>
                <a:cubicBezTo>
                  <a:pt x="445902" y="714800"/>
                  <a:pt x="416382" y="727212"/>
                  <a:pt x="389970" y="717903"/>
                </a:cubicBezTo>
                <a:cubicBezTo>
                  <a:pt x="389970" y="717903"/>
                  <a:pt x="389970" y="717903"/>
                  <a:pt x="377540" y="769105"/>
                </a:cubicBezTo>
                <a:cubicBezTo>
                  <a:pt x="375987" y="773760"/>
                  <a:pt x="372879" y="776863"/>
                  <a:pt x="368218" y="778414"/>
                </a:cubicBezTo>
                <a:cubicBezTo>
                  <a:pt x="365111" y="779966"/>
                  <a:pt x="310733" y="797033"/>
                  <a:pt x="281213" y="766002"/>
                </a:cubicBezTo>
                <a:cubicBezTo>
                  <a:pt x="264123" y="783069"/>
                  <a:pt x="239264" y="797033"/>
                  <a:pt x="195762" y="800137"/>
                </a:cubicBezTo>
                <a:cubicBezTo>
                  <a:pt x="195762" y="800137"/>
                  <a:pt x="195762" y="800137"/>
                  <a:pt x="4661" y="801688"/>
                </a:cubicBezTo>
                <a:cubicBezTo>
                  <a:pt x="4661" y="801688"/>
                  <a:pt x="4661" y="801688"/>
                  <a:pt x="3107" y="775311"/>
                </a:cubicBezTo>
                <a:cubicBezTo>
                  <a:pt x="3107" y="775311"/>
                  <a:pt x="3107" y="775311"/>
                  <a:pt x="194208" y="772208"/>
                </a:cubicBezTo>
                <a:cubicBezTo>
                  <a:pt x="233050" y="770657"/>
                  <a:pt x="253247" y="758244"/>
                  <a:pt x="268784" y="739625"/>
                </a:cubicBezTo>
                <a:cubicBezTo>
                  <a:pt x="268784" y="739625"/>
                  <a:pt x="268784" y="739625"/>
                  <a:pt x="382201" y="620153"/>
                </a:cubicBezTo>
                <a:cubicBezTo>
                  <a:pt x="382201" y="620153"/>
                  <a:pt x="382201" y="620153"/>
                  <a:pt x="383755" y="620153"/>
                </a:cubicBezTo>
                <a:cubicBezTo>
                  <a:pt x="383755" y="620153"/>
                  <a:pt x="383755" y="620153"/>
                  <a:pt x="529799" y="494475"/>
                </a:cubicBezTo>
                <a:cubicBezTo>
                  <a:pt x="537568" y="488268"/>
                  <a:pt x="542229" y="480510"/>
                  <a:pt x="542229" y="471201"/>
                </a:cubicBezTo>
                <a:cubicBezTo>
                  <a:pt x="543783" y="460340"/>
                  <a:pt x="539121" y="447927"/>
                  <a:pt x="528246" y="437066"/>
                </a:cubicBezTo>
                <a:cubicBezTo>
                  <a:pt x="503387" y="407586"/>
                  <a:pt x="481636" y="418447"/>
                  <a:pt x="473868" y="424653"/>
                </a:cubicBezTo>
                <a:cubicBezTo>
                  <a:pt x="473868" y="424653"/>
                  <a:pt x="473868" y="424653"/>
                  <a:pt x="327823" y="542574"/>
                </a:cubicBezTo>
                <a:cubicBezTo>
                  <a:pt x="323162" y="545677"/>
                  <a:pt x="318501" y="547229"/>
                  <a:pt x="313840" y="544125"/>
                </a:cubicBezTo>
                <a:cubicBezTo>
                  <a:pt x="309179" y="542574"/>
                  <a:pt x="306072" y="537919"/>
                  <a:pt x="306072" y="531713"/>
                </a:cubicBezTo>
                <a:cubicBezTo>
                  <a:pt x="306072" y="519300"/>
                  <a:pt x="306072" y="505336"/>
                  <a:pt x="306072" y="489820"/>
                </a:cubicBezTo>
                <a:cubicBezTo>
                  <a:pt x="307626" y="475856"/>
                  <a:pt x="307626" y="463443"/>
                  <a:pt x="307626" y="452582"/>
                </a:cubicBezTo>
                <a:cubicBezTo>
                  <a:pt x="307626" y="446376"/>
                  <a:pt x="312287" y="440169"/>
                  <a:pt x="318501" y="438618"/>
                </a:cubicBezTo>
                <a:cubicBezTo>
                  <a:pt x="318501" y="438618"/>
                  <a:pt x="318501" y="438618"/>
                  <a:pt x="403953" y="413792"/>
                </a:cubicBezTo>
                <a:cubicBezTo>
                  <a:pt x="399292" y="384312"/>
                  <a:pt x="403953" y="356384"/>
                  <a:pt x="416382" y="333110"/>
                </a:cubicBezTo>
                <a:cubicBezTo>
                  <a:pt x="416382" y="333110"/>
                  <a:pt x="416382" y="333110"/>
                  <a:pt x="245479" y="351729"/>
                </a:cubicBezTo>
                <a:cubicBezTo>
                  <a:pt x="245479" y="351729"/>
                  <a:pt x="245479" y="351729"/>
                  <a:pt x="77683" y="553435"/>
                </a:cubicBezTo>
                <a:cubicBezTo>
                  <a:pt x="76130" y="554986"/>
                  <a:pt x="74576" y="556538"/>
                  <a:pt x="71469" y="556538"/>
                </a:cubicBezTo>
                <a:cubicBezTo>
                  <a:pt x="71469" y="556538"/>
                  <a:pt x="71469" y="556538"/>
                  <a:pt x="9322" y="579812"/>
                </a:cubicBezTo>
                <a:cubicBezTo>
                  <a:pt x="9322" y="579812"/>
                  <a:pt x="9322" y="579812"/>
                  <a:pt x="0" y="554986"/>
                </a:cubicBezTo>
                <a:cubicBezTo>
                  <a:pt x="0" y="554986"/>
                  <a:pt x="0" y="554986"/>
                  <a:pt x="59039" y="531713"/>
                </a:cubicBezTo>
                <a:cubicBezTo>
                  <a:pt x="59039" y="531713"/>
                  <a:pt x="59039" y="531713"/>
                  <a:pt x="228389" y="330007"/>
                </a:cubicBezTo>
                <a:cubicBezTo>
                  <a:pt x="229942" y="326904"/>
                  <a:pt x="233050" y="325352"/>
                  <a:pt x="237711" y="325352"/>
                </a:cubicBezTo>
                <a:cubicBezTo>
                  <a:pt x="237711" y="325352"/>
                  <a:pt x="237711" y="325352"/>
                  <a:pt x="445902" y="303630"/>
                </a:cubicBezTo>
                <a:cubicBezTo>
                  <a:pt x="489404" y="274150"/>
                  <a:pt x="554658" y="281908"/>
                  <a:pt x="601268" y="323800"/>
                </a:cubicBezTo>
                <a:cubicBezTo>
                  <a:pt x="601268" y="323800"/>
                  <a:pt x="601268" y="323800"/>
                  <a:pt x="705364" y="221396"/>
                </a:cubicBezTo>
                <a:cubicBezTo>
                  <a:pt x="705364" y="219844"/>
                  <a:pt x="706917" y="219844"/>
                  <a:pt x="706917" y="218293"/>
                </a:cubicBezTo>
                <a:cubicBezTo>
                  <a:pt x="708471" y="216741"/>
                  <a:pt x="708471" y="216741"/>
                  <a:pt x="710025" y="216741"/>
                </a:cubicBezTo>
                <a:cubicBezTo>
                  <a:pt x="710025" y="216741"/>
                  <a:pt x="710025" y="216741"/>
                  <a:pt x="784601" y="142265"/>
                </a:cubicBezTo>
                <a:cubicBezTo>
                  <a:pt x="784601" y="140714"/>
                  <a:pt x="784601" y="140714"/>
                  <a:pt x="786154" y="139162"/>
                </a:cubicBezTo>
                <a:cubicBezTo>
                  <a:pt x="786154" y="139162"/>
                  <a:pt x="787708" y="137610"/>
                  <a:pt x="787708" y="137610"/>
                </a:cubicBezTo>
                <a:cubicBezTo>
                  <a:pt x="787708" y="137610"/>
                  <a:pt x="787708" y="137610"/>
                  <a:pt x="804798" y="122095"/>
                </a:cubicBezTo>
                <a:cubicBezTo>
                  <a:pt x="807128" y="118992"/>
                  <a:pt x="810624" y="117440"/>
                  <a:pt x="814120" y="117440"/>
                </a:cubicBezTo>
                <a:close/>
                <a:moveTo>
                  <a:pt x="485451" y="106363"/>
                </a:moveTo>
                <a:cubicBezTo>
                  <a:pt x="518071" y="106363"/>
                  <a:pt x="542925" y="132641"/>
                  <a:pt x="542925" y="165101"/>
                </a:cubicBezTo>
                <a:cubicBezTo>
                  <a:pt x="542925" y="197561"/>
                  <a:pt x="518071" y="222293"/>
                  <a:pt x="485451" y="222293"/>
                </a:cubicBezTo>
                <a:cubicBezTo>
                  <a:pt x="457490" y="222293"/>
                  <a:pt x="434190" y="203744"/>
                  <a:pt x="427976" y="179012"/>
                </a:cubicBezTo>
                <a:cubicBezTo>
                  <a:pt x="427976" y="179012"/>
                  <a:pt x="427976" y="179012"/>
                  <a:pt x="281960" y="179012"/>
                </a:cubicBezTo>
                <a:cubicBezTo>
                  <a:pt x="281960" y="179012"/>
                  <a:pt x="281960" y="179012"/>
                  <a:pt x="281960" y="282576"/>
                </a:cubicBezTo>
                <a:cubicBezTo>
                  <a:pt x="281960" y="282576"/>
                  <a:pt x="281960" y="282576"/>
                  <a:pt x="254000" y="282576"/>
                </a:cubicBezTo>
                <a:cubicBezTo>
                  <a:pt x="254000" y="282576"/>
                  <a:pt x="254000" y="282576"/>
                  <a:pt x="254000" y="165101"/>
                </a:cubicBezTo>
                <a:cubicBezTo>
                  <a:pt x="254000" y="157372"/>
                  <a:pt x="260213" y="151189"/>
                  <a:pt x="267980" y="151189"/>
                </a:cubicBezTo>
                <a:cubicBezTo>
                  <a:pt x="267980" y="151189"/>
                  <a:pt x="267980" y="151189"/>
                  <a:pt x="427976" y="151189"/>
                </a:cubicBezTo>
                <a:cubicBezTo>
                  <a:pt x="434190" y="126458"/>
                  <a:pt x="457490" y="106363"/>
                  <a:pt x="485451" y="106363"/>
                </a:cubicBezTo>
                <a:close/>
                <a:moveTo>
                  <a:pt x="157958" y="28575"/>
                </a:moveTo>
                <a:cubicBezTo>
                  <a:pt x="140861" y="28575"/>
                  <a:pt x="127001" y="42435"/>
                  <a:pt x="127001" y="59532"/>
                </a:cubicBezTo>
                <a:cubicBezTo>
                  <a:pt x="127001" y="76629"/>
                  <a:pt x="140861" y="90489"/>
                  <a:pt x="157958" y="90489"/>
                </a:cubicBezTo>
                <a:cubicBezTo>
                  <a:pt x="175055" y="90489"/>
                  <a:pt x="188915" y="76629"/>
                  <a:pt x="188915" y="59532"/>
                </a:cubicBezTo>
                <a:cubicBezTo>
                  <a:pt x="188915" y="42435"/>
                  <a:pt x="175055" y="28575"/>
                  <a:pt x="157958" y="28575"/>
                </a:cubicBezTo>
                <a:close/>
                <a:moveTo>
                  <a:pt x="157509" y="0"/>
                </a:moveTo>
                <a:cubicBezTo>
                  <a:pt x="185496" y="0"/>
                  <a:pt x="207263" y="20274"/>
                  <a:pt x="213483" y="45225"/>
                </a:cubicBezTo>
                <a:cubicBezTo>
                  <a:pt x="213483" y="45225"/>
                  <a:pt x="213483" y="45225"/>
                  <a:pt x="614625" y="45225"/>
                </a:cubicBezTo>
                <a:cubicBezTo>
                  <a:pt x="620845" y="45225"/>
                  <a:pt x="627064" y="51463"/>
                  <a:pt x="627064" y="59261"/>
                </a:cubicBezTo>
                <a:cubicBezTo>
                  <a:pt x="627064" y="59261"/>
                  <a:pt x="627064" y="59261"/>
                  <a:pt x="627064" y="265113"/>
                </a:cubicBezTo>
                <a:cubicBezTo>
                  <a:pt x="627064" y="265113"/>
                  <a:pt x="627064" y="265113"/>
                  <a:pt x="600632" y="265113"/>
                </a:cubicBezTo>
                <a:cubicBezTo>
                  <a:pt x="600632" y="265113"/>
                  <a:pt x="600632" y="265113"/>
                  <a:pt x="600632" y="73296"/>
                </a:cubicBezTo>
                <a:cubicBezTo>
                  <a:pt x="600632" y="73296"/>
                  <a:pt x="600632" y="73296"/>
                  <a:pt x="213483" y="73296"/>
                </a:cubicBezTo>
                <a:cubicBezTo>
                  <a:pt x="207263" y="98248"/>
                  <a:pt x="185496" y="116962"/>
                  <a:pt x="157509" y="116962"/>
                </a:cubicBezTo>
                <a:cubicBezTo>
                  <a:pt x="124858" y="116962"/>
                  <a:pt x="98426" y="92010"/>
                  <a:pt x="98426" y="59261"/>
                </a:cubicBezTo>
                <a:cubicBezTo>
                  <a:pt x="98426" y="26512"/>
                  <a:pt x="124858" y="0"/>
                  <a:pt x="1575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46" name="Freeform: Shape 845">
            <a:extLst>
              <a:ext uri="{FF2B5EF4-FFF2-40B4-BE49-F238E27FC236}">
                <a16:creationId xmlns:a16="http://schemas.microsoft.com/office/drawing/2014/main" id="{550149CA-4CCB-42BE-A6E3-CE697BDE5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624" y="5533127"/>
            <a:ext cx="600876" cy="440447"/>
          </a:xfrm>
          <a:custGeom>
            <a:avLst/>
            <a:gdLst>
              <a:gd name="connsiteX0" fmla="*/ 454299 w 946423"/>
              <a:gd name="connsiteY0" fmla="*/ 311150 h 693737"/>
              <a:gd name="connsiteX1" fmla="*/ 411435 w 946423"/>
              <a:gd name="connsiteY1" fmla="*/ 314284 h 693737"/>
              <a:gd name="connsiteX2" fmla="*/ 411435 w 946423"/>
              <a:gd name="connsiteY2" fmla="*/ 355023 h 693737"/>
              <a:gd name="connsiteX3" fmla="*/ 454299 w 946423"/>
              <a:gd name="connsiteY3" fmla="*/ 431800 h 693737"/>
              <a:gd name="connsiteX4" fmla="*/ 454299 w 946423"/>
              <a:gd name="connsiteY4" fmla="*/ 311150 h 693737"/>
              <a:gd name="connsiteX5" fmla="*/ 468809 w 946423"/>
              <a:gd name="connsiteY5" fmla="*/ 284162 h 693737"/>
              <a:gd name="connsiteX6" fmla="*/ 482873 w 946423"/>
              <a:gd name="connsiteY6" fmla="*/ 298087 h 693737"/>
              <a:gd name="connsiteX7" fmla="*/ 482873 w 946423"/>
              <a:gd name="connsiteY7" fmla="*/ 452801 h 693737"/>
              <a:gd name="connsiteX8" fmla="*/ 476623 w 946423"/>
              <a:gd name="connsiteY8" fmla="*/ 463631 h 693737"/>
              <a:gd name="connsiteX9" fmla="*/ 468809 w 946423"/>
              <a:gd name="connsiteY9" fmla="*/ 466725 h 693737"/>
              <a:gd name="connsiteX10" fmla="*/ 464121 w 946423"/>
              <a:gd name="connsiteY10" fmla="*/ 465178 h 693737"/>
              <a:gd name="connsiteX11" fmla="*/ 382860 w 946423"/>
              <a:gd name="connsiteY11" fmla="*/ 355331 h 693737"/>
              <a:gd name="connsiteX12" fmla="*/ 382860 w 946423"/>
              <a:gd name="connsiteY12" fmla="*/ 304275 h 693737"/>
              <a:gd name="connsiteX13" fmla="*/ 393799 w 946423"/>
              <a:gd name="connsiteY13" fmla="*/ 291898 h 693737"/>
              <a:gd name="connsiteX14" fmla="*/ 468809 w 946423"/>
              <a:gd name="connsiteY14" fmla="*/ 284162 h 693737"/>
              <a:gd name="connsiteX15" fmla="*/ 175803 w 946423"/>
              <a:gd name="connsiteY15" fmla="*/ 271324 h 693737"/>
              <a:gd name="connsiteX16" fmla="*/ 301650 w 946423"/>
              <a:gd name="connsiteY16" fmla="*/ 403328 h 693737"/>
              <a:gd name="connsiteX17" fmla="*/ 458571 w 946423"/>
              <a:gd name="connsiteY17" fmla="*/ 555521 h 693737"/>
              <a:gd name="connsiteX18" fmla="*/ 475661 w 946423"/>
              <a:gd name="connsiteY18" fmla="*/ 558627 h 693737"/>
              <a:gd name="connsiteX19" fmla="*/ 649673 w 946423"/>
              <a:gd name="connsiteY19" fmla="*/ 407987 h 693737"/>
              <a:gd name="connsiteX20" fmla="*/ 773965 w 946423"/>
              <a:gd name="connsiteY20" fmla="*/ 277536 h 693737"/>
              <a:gd name="connsiteX21" fmla="*/ 920011 w 946423"/>
              <a:gd name="connsiteY21" fmla="*/ 398669 h 693737"/>
              <a:gd name="connsiteX22" fmla="*/ 946423 w 946423"/>
              <a:gd name="connsiteY22" fmla="*/ 679760 h 693737"/>
              <a:gd name="connsiteX23" fmla="*/ 933993 w 946423"/>
              <a:gd name="connsiteY23" fmla="*/ 693737 h 693737"/>
              <a:gd name="connsiteX24" fmla="*/ 932439 w 946423"/>
              <a:gd name="connsiteY24" fmla="*/ 693737 h 693737"/>
              <a:gd name="connsiteX25" fmla="*/ 918457 w 946423"/>
              <a:gd name="connsiteY25" fmla="*/ 681313 h 693737"/>
              <a:gd name="connsiteX26" fmla="*/ 893599 w 946423"/>
              <a:gd name="connsiteY26" fmla="*/ 401775 h 693737"/>
              <a:gd name="connsiteX27" fmla="*/ 775519 w 946423"/>
              <a:gd name="connsiteY27" fmla="*/ 305490 h 693737"/>
              <a:gd name="connsiteX28" fmla="*/ 677639 w 946423"/>
              <a:gd name="connsiteY28" fmla="*/ 411093 h 693737"/>
              <a:gd name="connsiteX29" fmla="*/ 506735 w 946423"/>
              <a:gd name="connsiteY29" fmla="*/ 583475 h 693737"/>
              <a:gd name="connsiteX30" fmla="*/ 517611 w 946423"/>
              <a:gd name="connsiteY30" fmla="*/ 623853 h 693737"/>
              <a:gd name="connsiteX31" fmla="*/ 509843 w 946423"/>
              <a:gd name="connsiteY31" fmla="*/ 651807 h 693737"/>
              <a:gd name="connsiteX32" fmla="*/ 666763 w 946423"/>
              <a:gd name="connsiteY32" fmla="*/ 588134 h 693737"/>
              <a:gd name="connsiteX33" fmla="*/ 680745 w 946423"/>
              <a:gd name="connsiteY33" fmla="*/ 586581 h 693737"/>
              <a:gd name="connsiteX34" fmla="*/ 690067 w 946423"/>
              <a:gd name="connsiteY34" fmla="*/ 597452 h 693737"/>
              <a:gd name="connsiteX35" fmla="*/ 699389 w 946423"/>
              <a:gd name="connsiteY35" fmla="*/ 678207 h 693737"/>
              <a:gd name="connsiteX36" fmla="*/ 686961 w 946423"/>
              <a:gd name="connsiteY36" fmla="*/ 693737 h 693737"/>
              <a:gd name="connsiteX37" fmla="*/ 685407 w 946423"/>
              <a:gd name="connsiteY37" fmla="*/ 693737 h 693737"/>
              <a:gd name="connsiteX38" fmla="*/ 671423 w 946423"/>
              <a:gd name="connsiteY38" fmla="*/ 681313 h 693737"/>
              <a:gd name="connsiteX39" fmla="*/ 665209 w 946423"/>
              <a:gd name="connsiteY39" fmla="*/ 623853 h 693737"/>
              <a:gd name="connsiteX40" fmla="*/ 472555 w 946423"/>
              <a:gd name="connsiteY40" fmla="*/ 679760 h 693737"/>
              <a:gd name="connsiteX41" fmla="*/ 452357 w 946423"/>
              <a:gd name="connsiteY41" fmla="*/ 682866 h 693737"/>
              <a:gd name="connsiteX42" fmla="*/ 284560 w 946423"/>
              <a:gd name="connsiteY42" fmla="*/ 622300 h 693737"/>
              <a:gd name="connsiteX43" fmla="*/ 278345 w 946423"/>
              <a:gd name="connsiteY43" fmla="*/ 681313 h 693737"/>
              <a:gd name="connsiteX44" fmla="*/ 265916 w 946423"/>
              <a:gd name="connsiteY44" fmla="*/ 693737 h 693737"/>
              <a:gd name="connsiteX45" fmla="*/ 264362 w 946423"/>
              <a:gd name="connsiteY45" fmla="*/ 693737 h 693737"/>
              <a:gd name="connsiteX46" fmla="*/ 251933 w 946423"/>
              <a:gd name="connsiteY46" fmla="*/ 679760 h 693737"/>
              <a:gd name="connsiteX47" fmla="*/ 258148 w 946423"/>
              <a:gd name="connsiteY47" fmla="*/ 602111 h 693737"/>
              <a:gd name="connsiteX48" fmla="*/ 191340 w 946423"/>
              <a:gd name="connsiteY48" fmla="*/ 504273 h 693737"/>
              <a:gd name="connsiteX49" fmla="*/ 199108 w 946423"/>
              <a:gd name="connsiteY49" fmla="*/ 487190 h 693737"/>
              <a:gd name="connsiteX50" fmla="*/ 216199 w 946423"/>
              <a:gd name="connsiteY50" fmla="*/ 494955 h 693737"/>
              <a:gd name="connsiteX51" fmla="*/ 279899 w 946423"/>
              <a:gd name="connsiteY51" fmla="*/ 585028 h 693737"/>
              <a:gd name="connsiteX52" fmla="*/ 283006 w 946423"/>
              <a:gd name="connsiteY52" fmla="*/ 586581 h 693737"/>
              <a:gd name="connsiteX53" fmla="*/ 453909 w 946423"/>
              <a:gd name="connsiteY53" fmla="*/ 656465 h 693737"/>
              <a:gd name="connsiteX54" fmla="*/ 466339 w 946423"/>
              <a:gd name="connsiteY54" fmla="*/ 653360 h 693737"/>
              <a:gd name="connsiteX55" fmla="*/ 491199 w 946423"/>
              <a:gd name="connsiteY55" fmla="*/ 622300 h 693737"/>
              <a:gd name="connsiteX56" fmla="*/ 469447 w 946423"/>
              <a:gd name="connsiteY56" fmla="*/ 585028 h 693737"/>
              <a:gd name="connsiteX57" fmla="*/ 467893 w 946423"/>
              <a:gd name="connsiteY57" fmla="*/ 585028 h 693737"/>
              <a:gd name="connsiteX58" fmla="*/ 457017 w 946423"/>
              <a:gd name="connsiteY58" fmla="*/ 581922 h 693737"/>
              <a:gd name="connsiteX59" fmla="*/ 273684 w 946423"/>
              <a:gd name="connsiteY59" fmla="*/ 406434 h 693737"/>
              <a:gd name="connsiteX60" fmla="*/ 172696 w 946423"/>
              <a:gd name="connsiteY60" fmla="*/ 297725 h 693737"/>
              <a:gd name="connsiteX61" fmla="*/ 53063 w 946423"/>
              <a:gd name="connsiteY61" fmla="*/ 397116 h 693737"/>
              <a:gd name="connsiteX62" fmla="*/ 26651 w 946423"/>
              <a:gd name="connsiteY62" fmla="*/ 681313 h 693737"/>
              <a:gd name="connsiteX63" fmla="*/ 12668 w 946423"/>
              <a:gd name="connsiteY63" fmla="*/ 693737 h 693737"/>
              <a:gd name="connsiteX64" fmla="*/ 239 w 946423"/>
              <a:gd name="connsiteY64" fmla="*/ 679760 h 693737"/>
              <a:gd name="connsiteX65" fmla="*/ 25097 w 946423"/>
              <a:gd name="connsiteY65" fmla="*/ 395563 h 693737"/>
              <a:gd name="connsiteX66" fmla="*/ 175803 w 946423"/>
              <a:gd name="connsiteY66" fmla="*/ 271324 h 693737"/>
              <a:gd name="connsiteX67" fmla="*/ 467845 w 946423"/>
              <a:gd name="connsiteY67" fmla="*/ 263525 h 693737"/>
              <a:gd name="connsiteX68" fmla="*/ 365398 w 946423"/>
              <a:gd name="connsiteY68" fmla="*/ 277517 h 693737"/>
              <a:gd name="connsiteX69" fmla="*/ 365398 w 946423"/>
              <a:gd name="connsiteY69" fmla="*/ 352141 h 693737"/>
              <a:gd name="connsiteX70" fmla="*/ 470949 w 946423"/>
              <a:gd name="connsiteY70" fmla="*/ 488950 h 693737"/>
              <a:gd name="connsiteX71" fmla="*/ 574947 w 946423"/>
              <a:gd name="connsiteY71" fmla="*/ 352141 h 693737"/>
              <a:gd name="connsiteX72" fmla="*/ 574947 w 946423"/>
              <a:gd name="connsiteY72" fmla="*/ 279072 h 693737"/>
              <a:gd name="connsiteX73" fmla="*/ 467845 w 946423"/>
              <a:gd name="connsiteY73" fmla="*/ 263525 h 693737"/>
              <a:gd name="connsiteX74" fmla="*/ 467073 w 946423"/>
              <a:gd name="connsiteY74" fmla="*/ 236537 h 693737"/>
              <a:gd name="connsiteX75" fmla="*/ 592635 w 946423"/>
              <a:gd name="connsiteY75" fmla="*/ 255270 h 693737"/>
              <a:gd name="connsiteX76" fmla="*/ 601935 w 946423"/>
              <a:gd name="connsiteY76" fmla="*/ 267758 h 693737"/>
              <a:gd name="connsiteX77" fmla="*/ 601935 w 946423"/>
              <a:gd name="connsiteY77" fmla="*/ 352055 h 693737"/>
              <a:gd name="connsiteX78" fmla="*/ 477923 w 946423"/>
              <a:gd name="connsiteY78" fmla="*/ 514403 h 693737"/>
              <a:gd name="connsiteX79" fmla="*/ 474823 w 946423"/>
              <a:gd name="connsiteY79" fmla="*/ 515964 h 693737"/>
              <a:gd name="connsiteX80" fmla="*/ 470173 w 946423"/>
              <a:gd name="connsiteY80" fmla="*/ 517525 h 693737"/>
              <a:gd name="connsiteX81" fmla="*/ 465523 w 946423"/>
              <a:gd name="connsiteY81" fmla="*/ 515964 h 693737"/>
              <a:gd name="connsiteX82" fmla="*/ 338410 w 946423"/>
              <a:gd name="connsiteY82" fmla="*/ 352055 h 693737"/>
              <a:gd name="connsiteX83" fmla="*/ 338410 w 946423"/>
              <a:gd name="connsiteY83" fmla="*/ 267758 h 693737"/>
              <a:gd name="connsiteX84" fmla="*/ 347711 w 946423"/>
              <a:gd name="connsiteY84" fmla="*/ 255270 h 693737"/>
              <a:gd name="connsiteX85" fmla="*/ 467073 w 946423"/>
              <a:gd name="connsiteY85" fmla="*/ 236537 h 693737"/>
              <a:gd name="connsiteX86" fmla="*/ 726555 w 946423"/>
              <a:gd name="connsiteY86" fmla="*/ 39686 h 693737"/>
              <a:gd name="connsiteX87" fmla="*/ 628923 w 946423"/>
              <a:gd name="connsiteY87" fmla="*/ 137318 h 693737"/>
              <a:gd name="connsiteX88" fmla="*/ 726555 w 946423"/>
              <a:gd name="connsiteY88" fmla="*/ 234950 h 693737"/>
              <a:gd name="connsiteX89" fmla="*/ 824187 w 946423"/>
              <a:gd name="connsiteY89" fmla="*/ 137318 h 693737"/>
              <a:gd name="connsiteX90" fmla="*/ 726555 w 946423"/>
              <a:gd name="connsiteY90" fmla="*/ 39686 h 693737"/>
              <a:gd name="connsiteX91" fmla="*/ 222522 w 946423"/>
              <a:gd name="connsiteY91" fmla="*/ 26987 h 693737"/>
              <a:gd name="connsiteX92" fmla="*/ 122509 w 946423"/>
              <a:gd name="connsiteY92" fmla="*/ 127000 h 693737"/>
              <a:gd name="connsiteX93" fmla="*/ 222522 w 946423"/>
              <a:gd name="connsiteY93" fmla="*/ 227013 h 693737"/>
              <a:gd name="connsiteX94" fmla="*/ 322535 w 946423"/>
              <a:gd name="connsiteY94" fmla="*/ 127000 h 693737"/>
              <a:gd name="connsiteX95" fmla="*/ 222522 w 946423"/>
              <a:gd name="connsiteY95" fmla="*/ 26987 h 693737"/>
              <a:gd name="connsiteX96" fmla="*/ 725759 w 946423"/>
              <a:gd name="connsiteY96" fmla="*/ 11111 h 693737"/>
              <a:gd name="connsiteX97" fmla="*/ 851175 w 946423"/>
              <a:gd name="connsiteY97" fmla="*/ 136524 h 693737"/>
              <a:gd name="connsiteX98" fmla="*/ 725759 w 946423"/>
              <a:gd name="connsiteY98" fmla="*/ 261937 h 693737"/>
              <a:gd name="connsiteX99" fmla="*/ 600347 w 946423"/>
              <a:gd name="connsiteY99" fmla="*/ 136524 h 693737"/>
              <a:gd name="connsiteX100" fmla="*/ 725759 w 946423"/>
              <a:gd name="connsiteY100" fmla="*/ 11111 h 693737"/>
              <a:gd name="connsiteX101" fmla="*/ 222522 w 946423"/>
              <a:gd name="connsiteY101" fmla="*/ 0 h 693737"/>
              <a:gd name="connsiteX102" fmla="*/ 351110 w 946423"/>
              <a:gd name="connsiteY102" fmla="*/ 127794 h 693737"/>
              <a:gd name="connsiteX103" fmla="*/ 222522 w 946423"/>
              <a:gd name="connsiteY103" fmla="*/ 255588 h 693737"/>
              <a:gd name="connsiteX104" fmla="*/ 93934 w 946423"/>
              <a:gd name="connsiteY104" fmla="*/ 127794 h 693737"/>
              <a:gd name="connsiteX105" fmla="*/ 222522 w 946423"/>
              <a:gd name="connsiteY105" fmla="*/ 0 h 69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946423" h="693737">
                <a:moveTo>
                  <a:pt x="454299" y="311150"/>
                </a:moveTo>
                <a:cubicBezTo>
                  <a:pt x="435929" y="311150"/>
                  <a:pt x="422151" y="312717"/>
                  <a:pt x="411435" y="314284"/>
                </a:cubicBezTo>
                <a:cubicBezTo>
                  <a:pt x="411435" y="314284"/>
                  <a:pt x="411435" y="314284"/>
                  <a:pt x="411435" y="355023"/>
                </a:cubicBezTo>
                <a:cubicBezTo>
                  <a:pt x="411435" y="395762"/>
                  <a:pt x="434397" y="419265"/>
                  <a:pt x="454299" y="431800"/>
                </a:cubicBezTo>
                <a:cubicBezTo>
                  <a:pt x="454299" y="431800"/>
                  <a:pt x="454299" y="431800"/>
                  <a:pt x="454299" y="311150"/>
                </a:cubicBezTo>
                <a:close/>
                <a:moveTo>
                  <a:pt x="468809" y="284162"/>
                </a:moveTo>
                <a:cubicBezTo>
                  <a:pt x="476623" y="284162"/>
                  <a:pt x="482873" y="290351"/>
                  <a:pt x="482873" y="298087"/>
                </a:cubicBezTo>
                <a:cubicBezTo>
                  <a:pt x="482873" y="298087"/>
                  <a:pt x="482873" y="298087"/>
                  <a:pt x="482873" y="452801"/>
                </a:cubicBezTo>
                <a:cubicBezTo>
                  <a:pt x="482873" y="457442"/>
                  <a:pt x="479747" y="462084"/>
                  <a:pt x="476623" y="463631"/>
                </a:cubicBezTo>
                <a:cubicBezTo>
                  <a:pt x="475059" y="465178"/>
                  <a:pt x="471935" y="466725"/>
                  <a:pt x="468809" y="466725"/>
                </a:cubicBezTo>
                <a:cubicBezTo>
                  <a:pt x="467245" y="466725"/>
                  <a:pt x="465683" y="466725"/>
                  <a:pt x="464121" y="465178"/>
                </a:cubicBezTo>
                <a:cubicBezTo>
                  <a:pt x="439117" y="455895"/>
                  <a:pt x="382860" y="426499"/>
                  <a:pt x="382860" y="355331"/>
                </a:cubicBezTo>
                <a:cubicBezTo>
                  <a:pt x="382860" y="355331"/>
                  <a:pt x="382860" y="355331"/>
                  <a:pt x="382860" y="304275"/>
                </a:cubicBezTo>
                <a:cubicBezTo>
                  <a:pt x="382860" y="298087"/>
                  <a:pt x="387549" y="293445"/>
                  <a:pt x="393799" y="291898"/>
                </a:cubicBezTo>
                <a:cubicBezTo>
                  <a:pt x="407863" y="287257"/>
                  <a:pt x="432867" y="284162"/>
                  <a:pt x="468809" y="284162"/>
                </a:cubicBezTo>
                <a:close/>
                <a:moveTo>
                  <a:pt x="175803" y="271324"/>
                </a:moveTo>
                <a:cubicBezTo>
                  <a:pt x="241057" y="275983"/>
                  <a:pt x="292328" y="330338"/>
                  <a:pt x="301650" y="403328"/>
                </a:cubicBezTo>
                <a:cubicBezTo>
                  <a:pt x="312526" y="490296"/>
                  <a:pt x="371566" y="547756"/>
                  <a:pt x="458571" y="555521"/>
                </a:cubicBezTo>
                <a:cubicBezTo>
                  <a:pt x="464785" y="555521"/>
                  <a:pt x="471001" y="557074"/>
                  <a:pt x="475661" y="558627"/>
                </a:cubicBezTo>
                <a:cubicBezTo>
                  <a:pt x="570435" y="552415"/>
                  <a:pt x="638797" y="494955"/>
                  <a:pt x="649673" y="407987"/>
                </a:cubicBezTo>
                <a:cubicBezTo>
                  <a:pt x="658995" y="336550"/>
                  <a:pt x="708711" y="283748"/>
                  <a:pt x="773965" y="277536"/>
                </a:cubicBezTo>
                <a:cubicBezTo>
                  <a:pt x="846989" y="271324"/>
                  <a:pt x="910689" y="322573"/>
                  <a:pt x="920011" y="398669"/>
                </a:cubicBezTo>
                <a:lnTo>
                  <a:pt x="946423" y="679760"/>
                </a:lnTo>
                <a:cubicBezTo>
                  <a:pt x="946423" y="685972"/>
                  <a:pt x="940209" y="693737"/>
                  <a:pt x="933993" y="693737"/>
                </a:cubicBezTo>
                <a:cubicBezTo>
                  <a:pt x="932439" y="693737"/>
                  <a:pt x="932439" y="693737"/>
                  <a:pt x="932439" y="693737"/>
                </a:cubicBezTo>
                <a:cubicBezTo>
                  <a:pt x="924671" y="693737"/>
                  <a:pt x="918457" y="689078"/>
                  <a:pt x="918457" y="681313"/>
                </a:cubicBezTo>
                <a:cubicBezTo>
                  <a:pt x="918457" y="681313"/>
                  <a:pt x="918457" y="681313"/>
                  <a:pt x="893599" y="401775"/>
                </a:cubicBezTo>
                <a:cubicBezTo>
                  <a:pt x="884277" y="331891"/>
                  <a:pt x="826791" y="300831"/>
                  <a:pt x="775519" y="305490"/>
                </a:cubicBezTo>
                <a:cubicBezTo>
                  <a:pt x="716479" y="310149"/>
                  <a:pt x="683853" y="362951"/>
                  <a:pt x="677639" y="411093"/>
                </a:cubicBezTo>
                <a:cubicBezTo>
                  <a:pt x="665209" y="502720"/>
                  <a:pt x="599955" y="566392"/>
                  <a:pt x="506735" y="583475"/>
                </a:cubicBezTo>
                <a:cubicBezTo>
                  <a:pt x="514503" y="594346"/>
                  <a:pt x="519165" y="609876"/>
                  <a:pt x="517611" y="623853"/>
                </a:cubicBezTo>
                <a:cubicBezTo>
                  <a:pt x="517611" y="634724"/>
                  <a:pt x="514503" y="644042"/>
                  <a:pt x="509843" y="651807"/>
                </a:cubicBezTo>
                <a:cubicBezTo>
                  <a:pt x="575097" y="645595"/>
                  <a:pt x="634135" y="617641"/>
                  <a:pt x="666763" y="588134"/>
                </a:cubicBezTo>
                <a:cubicBezTo>
                  <a:pt x="671423" y="585028"/>
                  <a:pt x="676085" y="585028"/>
                  <a:pt x="680745" y="586581"/>
                </a:cubicBezTo>
                <a:cubicBezTo>
                  <a:pt x="685407" y="588134"/>
                  <a:pt x="688515" y="592793"/>
                  <a:pt x="690067" y="597452"/>
                </a:cubicBezTo>
                <a:cubicBezTo>
                  <a:pt x="690067" y="597452"/>
                  <a:pt x="690067" y="597452"/>
                  <a:pt x="699389" y="678207"/>
                </a:cubicBezTo>
                <a:cubicBezTo>
                  <a:pt x="699389" y="685972"/>
                  <a:pt x="694729" y="692184"/>
                  <a:pt x="686961" y="693737"/>
                </a:cubicBezTo>
                <a:cubicBezTo>
                  <a:pt x="686961" y="693737"/>
                  <a:pt x="685407" y="693737"/>
                  <a:pt x="685407" y="693737"/>
                </a:cubicBezTo>
                <a:cubicBezTo>
                  <a:pt x="679191" y="693737"/>
                  <a:pt x="672977" y="689078"/>
                  <a:pt x="671423" y="681313"/>
                </a:cubicBezTo>
                <a:cubicBezTo>
                  <a:pt x="671423" y="681313"/>
                  <a:pt x="671423" y="681313"/>
                  <a:pt x="665209" y="623853"/>
                </a:cubicBezTo>
                <a:cubicBezTo>
                  <a:pt x="618599" y="654913"/>
                  <a:pt x="547131" y="682866"/>
                  <a:pt x="472555" y="679760"/>
                </a:cubicBezTo>
                <a:cubicBezTo>
                  <a:pt x="466339" y="682866"/>
                  <a:pt x="460125" y="682866"/>
                  <a:pt x="452357" y="682866"/>
                </a:cubicBezTo>
                <a:cubicBezTo>
                  <a:pt x="388655" y="678207"/>
                  <a:pt x="331170" y="656465"/>
                  <a:pt x="284560" y="622300"/>
                </a:cubicBezTo>
                <a:cubicBezTo>
                  <a:pt x="284560" y="622300"/>
                  <a:pt x="284560" y="622300"/>
                  <a:pt x="278345" y="681313"/>
                </a:cubicBezTo>
                <a:cubicBezTo>
                  <a:pt x="278345" y="689078"/>
                  <a:pt x="272131" y="693737"/>
                  <a:pt x="265916" y="693737"/>
                </a:cubicBezTo>
                <a:cubicBezTo>
                  <a:pt x="264362" y="693737"/>
                  <a:pt x="264362" y="693737"/>
                  <a:pt x="264362" y="693737"/>
                </a:cubicBezTo>
                <a:cubicBezTo>
                  <a:pt x="256594" y="693737"/>
                  <a:pt x="250379" y="687525"/>
                  <a:pt x="251933" y="679760"/>
                </a:cubicBezTo>
                <a:cubicBezTo>
                  <a:pt x="251933" y="679760"/>
                  <a:pt x="251933" y="679760"/>
                  <a:pt x="258148" y="602111"/>
                </a:cubicBezTo>
                <a:cubicBezTo>
                  <a:pt x="228628" y="574157"/>
                  <a:pt x="205323" y="541544"/>
                  <a:pt x="191340" y="504273"/>
                </a:cubicBezTo>
                <a:cubicBezTo>
                  <a:pt x="188233" y="498061"/>
                  <a:pt x="191340" y="488743"/>
                  <a:pt x="199108" y="487190"/>
                </a:cubicBezTo>
                <a:cubicBezTo>
                  <a:pt x="205323" y="484084"/>
                  <a:pt x="213091" y="487190"/>
                  <a:pt x="216199" y="494955"/>
                </a:cubicBezTo>
                <a:cubicBezTo>
                  <a:pt x="230182" y="529120"/>
                  <a:pt x="251933" y="560180"/>
                  <a:pt x="279899" y="585028"/>
                </a:cubicBezTo>
                <a:cubicBezTo>
                  <a:pt x="281453" y="585028"/>
                  <a:pt x="281453" y="586581"/>
                  <a:pt x="283006" y="586581"/>
                </a:cubicBezTo>
                <a:cubicBezTo>
                  <a:pt x="328063" y="626959"/>
                  <a:pt x="387103" y="651807"/>
                  <a:pt x="453909" y="656465"/>
                </a:cubicBezTo>
                <a:cubicBezTo>
                  <a:pt x="457017" y="656465"/>
                  <a:pt x="461679" y="654913"/>
                  <a:pt x="466339" y="653360"/>
                </a:cubicBezTo>
                <a:cubicBezTo>
                  <a:pt x="477215" y="650254"/>
                  <a:pt x="489645" y="640936"/>
                  <a:pt x="491199" y="622300"/>
                </a:cubicBezTo>
                <a:cubicBezTo>
                  <a:pt x="491199" y="606770"/>
                  <a:pt x="483429" y="591240"/>
                  <a:pt x="469447" y="585028"/>
                </a:cubicBezTo>
                <a:cubicBezTo>
                  <a:pt x="469447" y="585028"/>
                  <a:pt x="467893" y="585028"/>
                  <a:pt x="467893" y="585028"/>
                </a:cubicBezTo>
                <a:cubicBezTo>
                  <a:pt x="464785" y="583475"/>
                  <a:pt x="460125" y="581922"/>
                  <a:pt x="457017" y="581922"/>
                </a:cubicBezTo>
                <a:cubicBezTo>
                  <a:pt x="356029" y="574157"/>
                  <a:pt x="286114" y="505826"/>
                  <a:pt x="273684" y="406434"/>
                </a:cubicBezTo>
                <a:cubicBezTo>
                  <a:pt x="267470" y="356739"/>
                  <a:pt x="233289" y="303937"/>
                  <a:pt x="172696" y="297725"/>
                </a:cubicBezTo>
                <a:cubicBezTo>
                  <a:pt x="119871" y="293066"/>
                  <a:pt x="62385" y="325679"/>
                  <a:pt x="53063" y="397116"/>
                </a:cubicBezTo>
                <a:cubicBezTo>
                  <a:pt x="53063" y="397116"/>
                  <a:pt x="53063" y="397116"/>
                  <a:pt x="26651" y="681313"/>
                </a:cubicBezTo>
                <a:cubicBezTo>
                  <a:pt x="26651" y="689078"/>
                  <a:pt x="20436" y="693737"/>
                  <a:pt x="12668" y="693737"/>
                </a:cubicBezTo>
                <a:cubicBezTo>
                  <a:pt x="4900" y="693737"/>
                  <a:pt x="-1315" y="685972"/>
                  <a:pt x="239" y="679760"/>
                </a:cubicBezTo>
                <a:cubicBezTo>
                  <a:pt x="239" y="679760"/>
                  <a:pt x="239" y="679760"/>
                  <a:pt x="25097" y="395563"/>
                </a:cubicBezTo>
                <a:cubicBezTo>
                  <a:pt x="37527" y="305490"/>
                  <a:pt x="108995" y="265112"/>
                  <a:pt x="175803" y="271324"/>
                </a:cubicBezTo>
                <a:close/>
                <a:moveTo>
                  <a:pt x="467845" y="263525"/>
                </a:moveTo>
                <a:cubicBezTo>
                  <a:pt x="418173" y="263525"/>
                  <a:pt x="387129" y="271299"/>
                  <a:pt x="365398" y="277517"/>
                </a:cubicBezTo>
                <a:cubicBezTo>
                  <a:pt x="365398" y="277517"/>
                  <a:pt x="365398" y="277517"/>
                  <a:pt x="365398" y="352141"/>
                </a:cubicBezTo>
                <a:cubicBezTo>
                  <a:pt x="365398" y="445420"/>
                  <a:pt x="441457" y="478068"/>
                  <a:pt x="470949" y="488950"/>
                </a:cubicBezTo>
                <a:cubicBezTo>
                  <a:pt x="497337" y="476513"/>
                  <a:pt x="574947" y="443865"/>
                  <a:pt x="574947" y="352141"/>
                </a:cubicBezTo>
                <a:cubicBezTo>
                  <a:pt x="574947" y="352141"/>
                  <a:pt x="574947" y="352141"/>
                  <a:pt x="574947" y="279072"/>
                </a:cubicBezTo>
                <a:cubicBezTo>
                  <a:pt x="543903" y="268189"/>
                  <a:pt x="508203" y="263525"/>
                  <a:pt x="467845" y="263525"/>
                </a:cubicBezTo>
                <a:close/>
                <a:moveTo>
                  <a:pt x="467073" y="236537"/>
                </a:moveTo>
                <a:cubicBezTo>
                  <a:pt x="513577" y="236537"/>
                  <a:pt x="555431" y="242781"/>
                  <a:pt x="592635" y="255270"/>
                </a:cubicBezTo>
                <a:cubicBezTo>
                  <a:pt x="598835" y="256831"/>
                  <a:pt x="601935" y="261514"/>
                  <a:pt x="601935" y="267758"/>
                </a:cubicBezTo>
                <a:cubicBezTo>
                  <a:pt x="601935" y="267758"/>
                  <a:pt x="601935" y="267758"/>
                  <a:pt x="601935" y="352055"/>
                </a:cubicBezTo>
                <a:cubicBezTo>
                  <a:pt x="601935" y="426985"/>
                  <a:pt x="560081" y="481621"/>
                  <a:pt x="477923" y="514403"/>
                </a:cubicBezTo>
                <a:cubicBezTo>
                  <a:pt x="477923" y="514403"/>
                  <a:pt x="477923" y="514403"/>
                  <a:pt x="474823" y="515964"/>
                </a:cubicBezTo>
                <a:cubicBezTo>
                  <a:pt x="473273" y="517525"/>
                  <a:pt x="471723" y="517525"/>
                  <a:pt x="470173" y="517525"/>
                </a:cubicBezTo>
                <a:cubicBezTo>
                  <a:pt x="468623" y="517525"/>
                  <a:pt x="467073" y="517525"/>
                  <a:pt x="465523" y="515964"/>
                </a:cubicBezTo>
                <a:cubicBezTo>
                  <a:pt x="445371" y="509720"/>
                  <a:pt x="338410" y="472255"/>
                  <a:pt x="338410" y="352055"/>
                </a:cubicBezTo>
                <a:cubicBezTo>
                  <a:pt x="338410" y="352055"/>
                  <a:pt x="338410" y="352055"/>
                  <a:pt x="338410" y="267758"/>
                </a:cubicBezTo>
                <a:cubicBezTo>
                  <a:pt x="338410" y="261514"/>
                  <a:pt x="341510" y="256831"/>
                  <a:pt x="347711" y="255270"/>
                </a:cubicBezTo>
                <a:cubicBezTo>
                  <a:pt x="369413" y="247465"/>
                  <a:pt x="405067" y="236537"/>
                  <a:pt x="467073" y="236537"/>
                </a:cubicBezTo>
                <a:close/>
                <a:moveTo>
                  <a:pt x="726555" y="39686"/>
                </a:moveTo>
                <a:cubicBezTo>
                  <a:pt x="672635" y="39686"/>
                  <a:pt x="628923" y="83397"/>
                  <a:pt x="628923" y="137318"/>
                </a:cubicBezTo>
                <a:cubicBezTo>
                  <a:pt x="628923" y="191239"/>
                  <a:pt x="672635" y="234950"/>
                  <a:pt x="726555" y="234950"/>
                </a:cubicBezTo>
                <a:cubicBezTo>
                  <a:pt x="780475" y="234950"/>
                  <a:pt x="824187" y="191239"/>
                  <a:pt x="824187" y="137318"/>
                </a:cubicBezTo>
                <a:cubicBezTo>
                  <a:pt x="824187" y="83397"/>
                  <a:pt x="780475" y="39686"/>
                  <a:pt x="726555" y="39686"/>
                </a:cubicBezTo>
                <a:close/>
                <a:moveTo>
                  <a:pt x="222522" y="26987"/>
                </a:moveTo>
                <a:cubicBezTo>
                  <a:pt x="167286" y="26987"/>
                  <a:pt x="122509" y="71764"/>
                  <a:pt x="122509" y="127000"/>
                </a:cubicBezTo>
                <a:cubicBezTo>
                  <a:pt x="122509" y="182236"/>
                  <a:pt x="167286" y="227013"/>
                  <a:pt x="222522" y="227013"/>
                </a:cubicBezTo>
                <a:cubicBezTo>
                  <a:pt x="277758" y="227013"/>
                  <a:pt x="322535" y="182236"/>
                  <a:pt x="322535" y="127000"/>
                </a:cubicBezTo>
                <a:cubicBezTo>
                  <a:pt x="322535" y="71764"/>
                  <a:pt x="277758" y="26987"/>
                  <a:pt x="222522" y="26987"/>
                </a:cubicBezTo>
                <a:close/>
                <a:moveTo>
                  <a:pt x="725759" y="11111"/>
                </a:moveTo>
                <a:cubicBezTo>
                  <a:pt x="795023" y="11111"/>
                  <a:pt x="851175" y="67260"/>
                  <a:pt x="851175" y="136524"/>
                </a:cubicBezTo>
                <a:cubicBezTo>
                  <a:pt x="851175" y="205788"/>
                  <a:pt x="795023" y="261937"/>
                  <a:pt x="725759" y="261937"/>
                </a:cubicBezTo>
                <a:cubicBezTo>
                  <a:pt x="656495" y="261937"/>
                  <a:pt x="600347" y="205788"/>
                  <a:pt x="600347" y="136524"/>
                </a:cubicBezTo>
                <a:cubicBezTo>
                  <a:pt x="600347" y="67260"/>
                  <a:pt x="656495" y="11111"/>
                  <a:pt x="725759" y="11111"/>
                </a:cubicBezTo>
                <a:close/>
                <a:moveTo>
                  <a:pt x="222522" y="0"/>
                </a:moveTo>
                <a:cubicBezTo>
                  <a:pt x="293539" y="0"/>
                  <a:pt x="351110" y="57215"/>
                  <a:pt x="351110" y="127794"/>
                </a:cubicBezTo>
                <a:cubicBezTo>
                  <a:pt x="351110" y="198373"/>
                  <a:pt x="293539" y="255588"/>
                  <a:pt x="222522" y="255588"/>
                </a:cubicBezTo>
                <a:cubicBezTo>
                  <a:pt x="151505" y="255588"/>
                  <a:pt x="93934" y="198373"/>
                  <a:pt x="93934" y="127794"/>
                </a:cubicBezTo>
                <a:cubicBezTo>
                  <a:pt x="93934" y="57215"/>
                  <a:pt x="151505" y="0"/>
                  <a:pt x="2225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47" name="Freeform: Shape 846">
            <a:extLst>
              <a:ext uri="{FF2B5EF4-FFF2-40B4-BE49-F238E27FC236}">
                <a16:creationId xmlns:a16="http://schemas.microsoft.com/office/drawing/2014/main" id="{87A1F7C4-EEEC-4FF6-9CA9-16B1FAEB7139}"/>
              </a:ext>
            </a:extLst>
          </p:cNvPr>
          <p:cNvSpPr>
            <a:spLocks/>
          </p:cNvSpPr>
          <p:nvPr/>
        </p:nvSpPr>
        <p:spPr bwMode="auto">
          <a:xfrm>
            <a:off x="10526093" y="5520024"/>
            <a:ext cx="544515" cy="466653"/>
          </a:xfrm>
          <a:custGeom>
            <a:avLst/>
            <a:gdLst>
              <a:gd name="connsiteX0" fmla="*/ 679851 w 857651"/>
              <a:gd name="connsiteY0" fmla="*/ 669925 h 735013"/>
              <a:gd name="connsiteX1" fmla="*/ 683027 w 857651"/>
              <a:gd name="connsiteY1" fmla="*/ 669925 h 735013"/>
              <a:gd name="connsiteX2" fmla="*/ 697315 w 857651"/>
              <a:gd name="connsiteY2" fmla="*/ 684213 h 735013"/>
              <a:gd name="connsiteX3" fmla="*/ 683027 w 857651"/>
              <a:gd name="connsiteY3" fmla="*/ 698500 h 735013"/>
              <a:gd name="connsiteX4" fmla="*/ 679851 w 857651"/>
              <a:gd name="connsiteY4" fmla="*/ 698500 h 735013"/>
              <a:gd name="connsiteX5" fmla="*/ 667151 w 857651"/>
              <a:gd name="connsiteY5" fmla="*/ 684213 h 735013"/>
              <a:gd name="connsiteX6" fmla="*/ 679851 w 857651"/>
              <a:gd name="connsiteY6" fmla="*/ 669925 h 735013"/>
              <a:gd name="connsiteX7" fmla="*/ 27389 w 857651"/>
              <a:gd name="connsiteY7" fmla="*/ 663575 h 735013"/>
              <a:gd name="connsiteX8" fmla="*/ 36703 w 857651"/>
              <a:gd name="connsiteY8" fmla="*/ 706492 h 735013"/>
              <a:gd name="connsiteX9" fmla="*/ 721337 w 857651"/>
              <a:gd name="connsiteY9" fmla="*/ 706492 h 735013"/>
              <a:gd name="connsiteX10" fmla="*/ 730651 w 857651"/>
              <a:gd name="connsiteY10" fmla="*/ 663575 h 735013"/>
              <a:gd name="connsiteX11" fmla="*/ 27389 w 857651"/>
              <a:gd name="connsiteY11" fmla="*/ 663575 h 735013"/>
              <a:gd name="connsiteX12" fmla="*/ 14365 w 857651"/>
              <a:gd name="connsiteY12" fmla="*/ 636588 h 735013"/>
              <a:gd name="connsiteX13" fmla="*/ 745231 w 857651"/>
              <a:gd name="connsiteY13" fmla="*/ 636588 h 735013"/>
              <a:gd name="connsiteX14" fmla="*/ 757671 w 857651"/>
              <a:gd name="connsiteY14" fmla="*/ 649087 h 735013"/>
              <a:gd name="connsiteX15" fmla="*/ 743677 w 857651"/>
              <a:gd name="connsiteY15" fmla="*/ 725639 h 735013"/>
              <a:gd name="connsiteX16" fmla="*/ 731237 w 857651"/>
              <a:gd name="connsiteY16" fmla="*/ 735013 h 735013"/>
              <a:gd name="connsiteX17" fmla="*/ 379799 w 857651"/>
              <a:gd name="connsiteY17" fmla="*/ 735013 h 735013"/>
              <a:gd name="connsiteX18" fmla="*/ 26805 w 857651"/>
              <a:gd name="connsiteY18" fmla="*/ 735013 h 735013"/>
              <a:gd name="connsiteX19" fmla="*/ 14365 w 857651"/>
              <a:gd name="connsiteY19" fmla="*/ 725639 h 735013"/>
              <a:gd name="connsiteX20" fmla="*/ 369 w 857651"/>
              <a:gd name="connsiteY20" fmla="*/ 649087 h 735013"/>
              <a:gd name="connsiteX21" fmla="*/ 14365 w 857651"/>
              <a:gd name="connsiteY21" fmla="*/ 636588 h 735013"/>
              <a:gd name="connsiteX22" fmla="*/ 802883 w 857651"/>
              <a:gd name="connsiteY22" fmla="*/ 427038 h 735013"/>
              <a:gd name="connsiteX23" fmla="*/ 775101 w 857651"/>
              <a:gd name="connsiteY23" fmla="*/ 454820 h 735013"/>
              <a:gd name="connsiteX24" fmla="*/ 802883 w 857651"/>
              <a:gd name="connsiteY24" fmla="*/ 482602 h 735013"/>
              <a:gd name="connsiteX25" fmla="*/ 830665 w 857651"/>
              <a:gd name="connsiteY25" fmla="*/ 454820 h 735013"/>
              <a:gd name="connsiteX26" fmla="*/ 802883 w 857651"/>
              <a:gd name="connsiteY26" fmla="*/ 427038 h 735013"/>
              <a:gd name="connsiteX27" fmla="*/ 471889 w 857651"/>
              <a:gd name="connsiteY27" fmla="*/ 427038 h 735013"/>
              <a:gd name="connsiteX28" fmla="*/ 490939 w 857651"/>
              <a:gd name="connsiteY28" fmla="*/ 444500 h 735013"/>
              <a:gd name="connsiteX29" fmla="*/ 509989 w 857651"/>
              <a:gd name="connsiteY29" fmla="*/ 427038 h 735013"/>
              <a:gd name="connsiteX30" fmla="*/ 530627 w 857651"/>
              <a:gd name="connsiteY30" fmla="*/ 444500 h 735013"/>
              <a:gd name="connsiteX31" fmla="*/ 509989 w 857651"/>
              <a:gd name="connsiteY31" fmla="*/ 465138 h 735013"/>
              <a:gd name="connsiteX32" fmla="*/ 530627 w 857651"/>
              <a:gd name="connsiteY32" fmla="*/ 484188 h 735013"/>
              <a:gd name="connsiteX33" fmla="*/ 509989 w 857651"/>
              <a:gd name="connsiteY33" fmla="*/ 504826 h 735013"/>
              <a:gd name="connsiteX34" fmla="*/ 490939 w 857651"/>
              <a:gd name="connsiteY34" fmla="*/ 484188 h 735013"/>
              <a:gd name="connsiteX35" fmla="*/ 471889 w 857651"/>
              <a:gd name="connsiteY35" fmla="*/ 504826 h 735013"/>
              <a:gd name="connsiteX36" fmla="*/ 452839 w 857651"/>
              <a:gd name="connsiteY36" fmla="*/ 484188 h 735013"/>
              <a:gd name="connsiteX37" fmla="*/ 471889 w 857651"/>
              <a:gd name="connsiteY37" fmla="*/ 465138 h 735013"/>
              <a:gd name="connsiteX38" fmla="*/ 452839 w 857651"/>
              <a:gd name="connsiteY38" fmla="*/ 444500 h 735013"/>
              <a:gd name="connsiteX39" fmla="*/ 356001 w 857651"/>
              <a:gd name="connsiteY39" fmla="*/ 427038 h 735013"/>
              <a:gd name="connsiteX40" fmla="*/ 376639 w 857651"/>
              <a:gd name="connsiteY40" fmla="*/ 444500 h 735013"/>
              <a:gd name="connsiteX41" fmla="*/ 395689 w 857651"/>
              <a:gd name="connsiteY41" fmla="*/ 427038 h 735013"/>
              <a:gd name="connsiteX42" fmla="*/ 414739 w 857651"/>
              <a:gd name="connsiteY42" fmla="*/ 444500 h 735013"/>
              <a:gd name="connsiteX43" fmla="*/ 395689 w 857651"/>
              <a:gd name="connsiteY43" fmla="*/ 465138 h 735013"/>
              <a:gd name="connsiteX44" fmla="*/ 414739 w 857651"/>
              <a:gd name="connsiteY44" fmla="*/ 484188 h 735013"/>
              <a:gd name="connsiteX45" fmla="*/ 395689 w 857651"/>
              <a:gd name="connsiteY45" fmla="*/ 504826 h 735013"/>
              <a:gd name="connsiteX46" fmla="*/ 376639 w 857651"/>
              <a:gd name="connsiteY46" fmla="*/ 484188 h 735013"/>
              <a:gd name="connsiteX47" fmla="*/ 356001 w 857651"/>
              <a:gd name="connsiteY47" fmla="*/ 504826 h 735013"/>
              <a:gd name="connsiteX48" fmla="*/ 336951 w 857651"/>
              <a:gd name="connsiteY48" fmla="*/ 484188 h 735013"/>
              <a:gd name="connsiteX49" fmla="*/ 356001 w 857651"/>
              <a:gd name="connsiteY49" fmla="*/ 465138 h 735013"/>
              <a:gd name="connsiteX50" fmla="*/ 336951 w 857651"/>
              <a:gd name="connsiteY50" fmla="*/ 444500 h 735013"/>
              <a:gd name="connsiteX51" fmla="*/ 241701 w 857651"/>
              <a:gd name="connsiteY51" fmla="*/ 427038 h 735013"/>
              <a:gd name="connsiteX52" fmla="*/ 260751 w 857651"/>
              <a:gd name="connsiteY52" fmla="*/ 444500 h 735013"/>
              <a:gd name="connsiteX53" fmla="*/ 279801 w 857651"/>
              <a:gd name="connsiteY53" fmla="*/ 427038 h 735013"/>
              <a:gd name="connsiteX54" fmla="*/ 300439 w 857651"/>
              <a:gd name="connsiteY54" fmla="*/ 444500 h 735013"/>
              <a:gd name="connsiteX55" fmla="*/ 279801 w 857651"/>
              <a:gd name="connsiteY55" fmla="*/ 465138 h 735013"/>
              <a:gd name="connsiteX56" fmla="*/ 300439 w 857651"/>
              <a:gd name="connsiteY56" fmla="*/ 484188 h 735013"/>
              <a:gd name="connsiteX57" fmla="*/ 279801 w 857651"/>
              <a:gd name="connsiteY57" fmla="*/ 504826 h 735013"/>
              <a:gd name="connsiteX58" fmla="*/ 260751 w 857651"/>
              <a:gd name="connsiteY58" fmla="*/ 484188 h 735013"/>
              <a:gd name="connsiteX59" fmla="*/ 241701 w 857651"/>
              <a:gd name="connsiteY59" fmla="*/ 504826 h 735013"/>
              <a:gd name="connsiteX60" fmla="*/ 222651 w 857651"/>
              <a:gd name="connsiteY60" fmla="*/ 484188 h 735013"/>
              <a:gd name="connsiteX61" fmla="*/ 241701 w 857651"/>
              <a:gd name="connsiteY61" fmla="*/ 465138 h 735013"/>
              <a:gd name="connsiteX62" fmla="*/ 222651 w 857651"/>
              <a:gd name="connsiteY62" fmla="*/ 444500 h 735013"/>
              <a:gd name="connsiteX63" fmla="*/ 803367 w 857651"/>
              <a:gd name="connsiteY63" fmla="*/ 400050 h 735013"/>
              <a:gd name="connsiteX64" fmla="*/ 857651 w 857651"/>
              <a:gd name="connsiteY64" fmla="*/ 454830 h 735013"/>
              <a:gd name="connsiteX65" fmla="*/ 803367 w 857651"/>
              <a:gd name="connsiteY65" fmla="*/ 511175 h 735013"/>
              <a:gd name="connsiteX66" fmla="*/ 749081 w 857651"/>
              <a:gd name="connsiteY66" fmla="*/ 468916 h 735013"/>
              <a:gd name="connsiteX67" fmla="*/ 722715 w 857651"/>
              <a:gd name="connsiteY67" fmla="*/ 468916 h 735013"/>
              <a:gd name="connsiteX68" fmla="*/ 722715 w 857651"/>
              <a:gd name="connsiteY68" fmla="*/ 440744 h 735013"/>
              <a:gd name="connsiteX69" fmla="*/ 749081 w 857651"/>
              <a:gd name="connsiteY69" fmla="*/ 440744 h 735013"/>
              <a:gd name="connsiteX70" fmla="*/ 803367 w 857651"/>
              <a:gd name="connsiteY70" fmla="*/ 400050 h 735013"/>
              <a:gd name="connsiteX71" fmla="*/ 179789 w 857651"/>
              <a:gd name="connsiteY71" fmla="*/ 400050 h 735013"/>
              <a:gd name="connsiteX72" fmla="*/ 179789 w 857651"/>
              <a:gd name="connsiteY72" fmla="*/ 528638 h 735013"/>
              <a:gd name="connsiteX73" fmla="*/ 573489 w 857651"/>
              <a:gd name="connsiteY73" fmla="*/ 528638 h 735013"/>
              <a:gd name="connsiteX74" fmla="*/ 573489 w 857651"/>
              <a:gd name="connsiteY74" fmla="*/ 400050 h 735013"/>
              <a:gd name="connsiteX75" fmla="*/ 165205 w 857651"/>
              <a:gd name="connsiteY75" fmla="*/ 371475 h 735013"/>
              <a:gd name="connsiteX76" fmla="*/ 588041 w 857651"/>
              <a:gd name="connsiteY76" fmla="*/ 371475 h 735013"/>
              <a:gd name="connsiteX77" fmla="*/ 600477 w 857651"/>
              <a:gd name="connsiteY77" fmla="*/ 385523 h 735013"/>
              <a:gd name="connsiteX78" fmla="*/ 600477 w 857651"/>
              <a:gd name="connsiteY78" fmla="*/ 543166 h 735013"/>
              <a:gd name="connsiteX79" fmla="*/ 588041 w 857651"/>
              <a:gd name="connsiteY79" fmla="*/ 557213 h 735013"/>
              <a:gd name="connsiteX80" fmla="*/ 165205 w 857651"/>
              <a:gd name="connsiteY80" fmla="*/ 557213 h 735013"/>
              <a:gd name="connsiteX81" fmla="*/ 151215 w 857651"/>
              <a:gd name="connsiteY81" fmla="*/ 543166 h 735013"/>
              <a:gd name="connsiteX82" fmla="*/ 151215 w 857651"/>
              <a:gd name="connsiteY82" fmla="*/ 385523 h 735013"/>
              <a:gd name="connsiteX83" fmla="*/ 165205 w 857651"/>
              <a:gd name="connsiteY83" fmla="*/ 371475 h 735013"/>
              <a:gd name="connsiteX84" fmla="*/ 74437 w 857651"/>
              <a:gd name="connsiteY84" fmla="*/ 258763 h 735013"/>
              <a:gd name="connsiteX85" fmla="*/ 675665 w 857651"/>
              <a:gd name="connsiteY85" fmla="*/ 258763 h 735013"/>
              <a:gd name="connsiteX86" fmla="*/ 702075 w 857651"/>
              <a:gd name="connsiteY86" fmla="*/ 283603 h 735013"/>
              <a:gd name="connsiteX87" fmla="*/ 702075 w 857651"/>
              <a:gd name="connsiteY87" fmla="*/ 611188 h 735013"/>
              <a:gd name="connsiteX88" fmla="*/ 675665 w 857651"/>
              <a:gd name="connsiteY88" fmla="*/ 611188 h 735013"/>
              <a:gd name="connsiteX89" fmla="*/ 675665 w 857651"/>
              <a:gd name="connsiteY89" fmla="*/ 285156 h 735013"/>
              <a:gd name="connsiteX90" fmla="*/ 75991 w 857651"/>
              <a:gd name="connsiteY90" fmla="*/ 285156 h 735013"/>
              <a:gd name="connsiteX91" fmla="*/ 75991 w 857651"/>
              <a:gd name="connsiteY91" fmla="*/ 611188 h 735013"/>
              <a:gd name="connsiteX92" fmla="*/ 48027 w 857651"/>
              <a:gd name="connsiteY92" fmla="*/ 611188 h 735013"/>
              <a:gd name="connsiteX93" fmla="*/ 48027 w 857651"/>
              <a:gd name="connsiteY93" fmla="*/ 283603 h 735013"/>
              <a:gd name="connsiteX94" fmla="*/ 74437 w 857651"/>
              <a:gd name="connsiteY94" fmla="*/ 258763 h 735013"/>
              <a:gd name="connsiteX95" fmla="*/ 381403 w 857651"/>
              <a:gd name="connsiteY95" fmla="*/ 150813 h 735013"/>
              <a:gd name="connsiteX96" fmla="*/ 354415 w 857651"/>
              <a:gd name="connsiteY96" fmla="*/ 178595 h 735013"/>
              <a:gd name="connsiteX97" fmla="*/ 381403 w 857651"/>
              <a:gd name="connsiteY97" fmla="*/ 206377 h 735013"/>
              <a:gd name="connsiteX98" fmla="*/ 408391 w 857651"/>
              <a:gd name="connsiteY98" fmla="*/ 178595 h 735013"/>
              <a:gd name="connsiteX99" fmla="*/ 381403 w 857651"/>
              <a:gd name="connsiteY99" fmla="*/ 150813 h 735013"/>
              <a:gd name="connsiteX100" fmla="*/ 723507 w 857651"/>
              <a:gd name="connsiteY100" fmla="*/ 139700 h 735013"/>
              <a:gd name="connsiteX101" fmla="*/ 695727 w 857651"/>
              <a:gd name="connsiteY101" fmla="*/ 166688 h 735013"/>
              <a:gd name="connsiteX102" fmla="*/ 723507 w 857651"/>
              <a:gd name="connsiteY102" fmla="*/ 193676 h 735013"/>
              <a:gd name="connsiteX103" fmla="*/ 751291 w 857651"/>
              <a:gd name="connsiteY103" fmla="*/ 166688 h 735013"/>
              <a:gd name="connsiteX104" fmla="*/ 723507 w 857651"/>
              <a:gd name="connsiteY104" fmla="*/ 139700 h 735013"/>
              <a:gd name="connsiteX105" fmla="*/ 381423 w 857651"/>
              <a:gd name="connsiteY105" fmla="*/ 122238 h 735013"/>
              <a:gd name="connsiteX106" fmla="*/ 436963 w 857651"/>
              <a:gd name="connsiteY106" fmla="*/ 177923 h 735013"/>
              <a:gd name="connsiteX107" fmla="*/ 395309 w 857651"/>
              <a:gd name="connsiteY107" fmla="*/ 230514 h 735013"/>
              <a:gd name="connsiteX108" fmla="*/ 395309 w 857651"/>
              <a:gd name="connsiteY108" fmla="*/ 242888 h 735013"/>
              <a:gd name="connsiteX109" fmla="*/ 369081 w 857651"/>
              <a:gd name="connsiteY109" fmla="*/ 242888 h 735013"/>
              <a:gd name="connsiteX110" fmla="*/ 369081 w 857651"/>
              <a:gd name="connsiteY110" fmla="*/ 230514 h 735013"/>
              <a:gd name="connsiteX111" fmla="*/ 327427 w 857651"/>
              <a:gd name="connsiteY111" fmla="*/ 177923 h 735013"/>
              <a:gd name="connsiteX112" fmla="*/ 381423 w 857651"/>
              <a:gd name="connsiteY112" fmla="*/ 122238 h 735013"/>
              <a:gd name="connsiteX113" fmla="*/ 722439 w 857651"/>
              <a:gd name="connsiteY113" fmla="*/ 111125 h 735013"/>
              <a:gd name="connsiteX114" fmla="*/ 778275 w 857651"/>
              <a:gd name="connsiteY114" fmla="*/ 165281 h 735013"/>
              <a:gd name="connsiteX115" fmla="*/ 722439 w 857651"/>
              <a:gd name="connsiteY115" fmla="*/ 220985 h 735013"/>
              <a:gd name="connsiteX116" fmla="*/ 669705 w 857651"/>
              <a:gd name="connsiteY116" fmla="*/ 179207 h 735013"/>
              <a:gd name="connsiteX117" fmla="*/ 536319 w 857651"/>
              <a:gd name="connsiteY117" fmla="*/ 179207 h 735013"/>
              <a:gd name="connsiteX118" fmla="*/ 536319 w 857651"/>
              <a:gd name="connsiteY118" fmla="*/ 233363 h 735013"/>
              <a:gd name="connsiteX119" fmla="*/ 508401 w 857651"/>
              <a:gd name="connsiteY119" fmla="*/ 233363 h 735013"/>
              <a:gd name="connsiteX120" fmla="*/ 508401 w 857651"/>
              <a:gd name="connsiteY120" fmla="*/ 165281 h 735013"/>
              <a:gd name="connsiteX121" fmla="*/ 522361 w 857651"/>
              <a:gd name="connsiteY121" fmla="*/ 152903 h 735013"/>
              <a:gd name="connsiteX122" fmla="*/ 669705 w 857651"/>
              <a:gd name="connsiteY122" fmla="*/ 152903 h 735013"/>
              <a:gd name="connsiteX123" fmla="*/ 722439 w 857651"/>
              <a:gd name="connsiteY123" fmla="*/ 111125 h 735013"/>
              <a:gd name="connsiteX124" fmla="*/ 420295 w 857651"/>
              <a:gd name="connsiteY124" fmla="*/ 26988 h 735013"/>
              <a:gd name="connsiteX125" fmla="*/ 392515 w 857651"/>
              <a:gd name="connsiteY125" fmla="*/ 54770 h 735013"/>
              <a:gd name="connsiteX126" fmla="*/ 420295 w 857651"/>
              <a:gd name="connsiteY126" fmla="*/ 82552 h 735013"/>
              <a:gd name="connsiteX127" fmla="*/ 448079 w 857651"/>
              <a:gd name="connsiteY127" fmla="*/ 54770 h 735013"/>
              <a:gd name="connsiteX128" fmla="*/ 420295 w 857651"/>
              <a:gd name="connsiteY128" fmla="*/ 26988 h 735013"/>
              <a:gd name="connsiteX129" fmla="*/ 419853 w 857651"/>
              <a:gd name="connsiteY129" fmla="*/ 0 h 735013"/>
              <a:gd name="connsiteX130" fmla="*/ 472629 w 857651"/>
              <a:gd name="connsiteY130" fmla="*/ 41884 h 735013"/>
              <a:gd name="connsiteX131" fmla="*/ 842059 w 857651"/>
              <a:gd name="connsiteY131" fmla="*/ 41884 h 735013"/>
              <a:gd name="connsiteX132" fmla="*/ 854475 w 857651"/>
              <a:gd name="connsiteY132" fmla="*/ 55845 h 735013"/>
              <a:gd name="connsiteX133" fmla="*/ 854475 w 857651"/>
              <a:gd name="connsiteY133" fmla="*/ 327315 h 735013"/>
              <a:gd name="connsiteX134" fmla="*/ 842059 w 857651"/>
              <a:gd name="connsiteY134" fmla="*/ 339725 h 735013"/>
              <a:gd name="connsiteX135" fmla="*/ 722537 w 857651"/>
              <a:gd name="connsiteY135" fmla="*/ 339725 h 735013"/>
              <a:gd name="connsiteX136" fmla="*/ 722537 w 857651"/>
              <a:gd name="connsiteY136" fmla="*/ 313354 h 735013"/>
              <a:gd name="connsiteX137" fmla="*/ 828089 w 857651"/>
              <a:gd name="connsiteY137" fmla="*/ 313354 h 735013"/>
              <a:gd name="connsiteX138" fmla="*/ 828089 w 857651"/>
              <a:gd name="connsiteY138" fmla="*/ 69807 h 735013"/>
              <a:gd name="connsiteX139" fmla="*/ 472629 w 857651"/>
              <a:gd name="connsiteY139" fmla="*/ 69807 h 735013"/>
              <a:gd name="connsiteX140" fmla="*/ 419853 w 857651"/>
              <a:gd name="connsiteY140" fmla="*/ 110139 h 735013"/>
              <a:gd name="connsiteX141" fmla="*/ 365527 w 857651"/>
              <a:gd name="connsiteY141" fmla="*/ 55845 h 735013"/>
              <a:gd name="connsiteX142" fmla="*/ 419853 w 857651"/>
              <a:gd name="connsiteY142" fmla="*/ 0 h 735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857651" h="735013">
                <a:moveTo>
                  <a:pt x="679851" y="669925"/>
                </a:moveTo>
                <a:cubicBezTo>
                  <a:pt x="679851" y="669925"/>
                  <a:pt x="679851" y="669925"/>
                  <a:pt x="683027" y="669925"/>
                </a:cubicBezTo>
                <a:cubicBezTo>
                  <a:pt x="690963" y="669925"/>
                  <a:pt x="697315" y="676275"/>
                  <a:pt x="697315" y="684213"/>
                </a:cubicBezTo>
                <a:cubicBezTo>
                  <a:pt x="697315" y="692150"/>
                  <a:pt x="690963" y="698500"/>
                  <a:pt x="683027" y="698500"/>
                </a:cubicBezTo>
                <a:cubicBezTo>
                  <a:pt x="683027" y="698500"/>
                  <a:pt x="683027" y="698500"/>
                  <a:pt x="679851" y="698500"/>
                </a:cubicBezTo>
                <a:cubicBezTo>
                  <a:pt x="673501" y="698500"/>
                  <a:pt x="667151" y="692150"/>
                  <a:pt x="667151" y="684213"/>
                </a:cubicBezTo>
                <a:cubicBezTo>
                  <a:pt x="667151" y="676275"/>
                  <a:pt x="673501" y="669925"/>
                  <a:pt x="679851" y="669925"/>
                </a:cubicBezTo>
                <a:close/>
                <a:moveTo>
                  <a:pt x="27389" y="663575"/>
                </a:moveTo>
                <a:cubicBezTo>
                  <a:pt x="27389" y="678903"/>
                  <a:pt x="30493" y="689632"/>
                  <a:pt x="36703" y="706492"/>
                </a:cubicBezTo>
                <a:cubicBezTo>
                  <a:pt x="272677" y="708025"/>
                  <a:pt x="485363" y="708025"/>
                  <a:pt x="721337" y="706492"/>
                </a:cubicBezTo>
                <a:cubicBezTo>
                  <a:pt x="727547" y="689632"/>
                  <a:pt x="730651" y="678903"/>
                  <a:pt x="730651" y="663575"/>
                </a:cubicBezTo>
                <a:cubicBezTo>
                  <a:pt x="730651" y="663575"/>
                  <a:pt x="730651" y="663575"/>
                  <a:pt x="27389" y="663575"/>
                </a:cubicBezTo>
                <a:close/>
                <a:moveTo>
                  <a:pt x="14365" y="636588"/>
                </a:moveTo>
                <a:cubicBezTo>
                  <a:pt x="14365" y="636588"/>
                  <a:pt x="14365" y="636588"/>
                  <a:pt x="745231" y="636588"/>
                </a:cubicBezTo>
                <a:cubicBezTo>
                  <a:pt x="751451" y="636588"/>
                  <a:pt x="757671" y="641275"/>
                  <a:pt x="757671" y="649087"/>
                </a:cubicBezTo>
                <a:cubicBezTo>
                  <a:pt x="759227" y="678770"/>
                  <a:pt x="756117" y="694393"/>
                  <a:pt x="743677" y="725639"/>
                </a:cubicBezTo>
                <a:cubicBezTo>
                  <a:pt x="742121" y="731889"/>
                  <a:pt x="737457" y="735013"/>
                  <a:pt x="731237" y="735013"/>
                </a:cubicBezTo>
                <a:cubicBezTo>
                  <a:pt x="609943" y="735013"/>
                  <a:pt x="494871" y="735013"/>
                  <a:pt x="379799" y="735013"/>
                </a:cubicBezTo>
                <a:cubicBezTo>
                  <a:pt x="264725" y="735013"/>
                  <a:pt x="148097" y="735013"/>
                  <a:pt x="26805" y="735013"/>
                </a:cubicBezTo>
                <a:cubicBezTo>
                  <a:pt x="22139" y="735013"/>
                  <a:pt x="15919" y="731889"/>
                  <a:pt x="14365" y="725639"/>
                </a:cubicBezTo>
                <a:cubicBezTo>
                  <a:pt x="1925" y="694393"/>
                  <a:pt x="-1185" y="678770"/>
                  <a:pt x="369" y="649087"/>
                </a:cubicBezTo>
                <a:cubicBezTo>
                  <a:pt x="369" y="641275"/>
                  <a:pt x="6589" y="636588"/>
                  <a:pt x="14365" y="636588"/>
                </a:cubicBezTo>
                <a:close/>
                <a:moveTo>
                  <a:pt x="802883" y="427038"/>
                </a:moveTo>
                <a:cubicBezTo>
                  <a:pt x="787539" y="427038"/>
                  <a:pt x="775101" y="439476"/>
                  <a:pt x="775101" y="454820"/>
                </a:cubicBezTo>
                <a:cubicBezTo>
                  <a:pt x="775101" y="470164"/>
                  <a:pt x="787539" y="482602"/>
                  <a:pt x="802883" y="482602"/>
                </a:cubicBezTo>
                <a:cubicBezTo>
                  <a:pt x="818227" y="482602"/>
                  <a:pt x="830665" y="470164"/>
                  <a:pt x="830665" y="454820"/>
                </a:cubicBezTo>
                <a:cubicBezTo>
                  <a:pt x="830665" y="439476"/>
                  <a:pt x="818227" y="427038"/>
                  <a:pt x="802883" y="427038"/>
                </a:cubicBezTo>
                <a:close/>
                <a:moveTo>
                  <a:pt x="471889" y="427038"/>
                </a:moveTo>
                <a:lnTo>
                  <a:pt x="490939" y="444500"/>
                </a:lnTo>
                <a:lnTo>
                  <a:pt x="509989" y="427038"/>
                </a:lnTo>
                <a:lnTo>
                  <a:pt x="530627" y="444500"/>
                </a:lnTo>
                <a:lnTo>
                  <a:pt x="509989" y="465138"/>
                </a:lnTo>
                <a:lnTo>
                  <a:pt x="530627" y="484188"/>
                </a:lnTo>
                <a:lnTo>
                  <a:pt x="509989" y="504826"/>
                </a:lnTo>
                <a:lnTo>
                  <a:pt x="490939" y="484188"/>
                </a:lnTo>
                <a:lnTo>
                  <a:pt x="471889" y="504826"/>
                </a:lnTo>
                <a:lnTo>
                  <a:pt x="452839" y="484188"/>
                </a:lnTo>
                <a:lnTo>
                  <a:pt x="471889" y="465138"/>
                </a:lnTo>
                <a:lnTo>
                  <a:pt x="452839" y="444500"/>
                </a:lnTo>
                <a:close/>
                <a:moveTo>
                  <a:pt x="356001" y="427038"/>
                </a:moveTo>
                <a:lnTo>
                  <a:pt x="376639" y="444500"/>
                </a:lnTo>
                <a:lnTo>
                  <a:pt x="395689" y="427038"/>
                </a:lnTo>
                <a:lnTo>
                  <a:pt x="414739" y="444500"/>
                </a:lnTo>
                <a:lnTo>
                  <a:pt x="395689" y="465138"/>
                </a:lnTo>
                <a:lnTo>
                  <a:pt x="414739" y="484188"/>
                </a:lnTo>
                <a:lnTo>
                  <a:pt x="395689" y="504826"/>
                </a:lnTo>
                <a:lnTo>
                  <a:pt x="376639" y="484188"/>
                </a:lnTo>
                <a:lnTo>
                  <a:pt x="356001" y="504826"/>
                </a:lnTo>
                <a:lnTo>
                  <a:pt x="336951" y="484188"/>
                </a:lnTo>
                <a:lnTo>
                  <a:pt x="356001" y="465138"/>
                </a:lnTo>
                <a:lnTo>
                  <a:pt x="336951" y="444500"/>
                </a:lnTo>
                <a:close/>
                <a:moveTo>
                  <a:pt x="241701" y="427038"/>
                </a:moveTo>
                <a:lnTo>
                  <a:pt x="260751" y="444500"/>
                </a:lnTo>
                <a:lnTo>
                  <a:pt x="279801" y="427038"/>
                </a:lnTo>
                <a:lnTo>
                  <a:pt x="300439" y="444500"/>
                </a:lnTo>
                <a:lnTo>
                  <a:pt x="279801" y="465138"/>
                </a:lnTo>
                <a:lnTo>
                  <a:pt x="300439" y="484188"/>
                </a:lnTo>
                <a:lnTo>
                  <a:pt x="279801" y="504826"/>
                </a:lnTo>
                <a:lnTo>
                  <a:pt x="260751" y="484188"/>
                </a:lnTo>
                <a:lnTo>
                  <a:pt x="241701" y="504826"/>
                </a:lnTo>
                <a:lnTo>
                  <a:pt x="222651" y="484188"/>
                </a:lnTo>
                <a:lnTo>
                  <a:pt x="241701" y="465138"/>
                </a:lnTo>
                <a:lnTo>
                  <a:pt x="222651" y="444500"/>
                </a:lnTo>
                <a:close/>
                <a:moveTo>
                  <a:pt x="803367" y="400050"/>
                </a:moveTo>
                <a:cubicBezTo>
                  <a:pt x="832835" y="400050"/>
                  <a:pt x="857651" y="425093"/>
                  <a:pt x="857651" y="454830"/>
                </a:cubicBezTo>
                <a:cubicBezTo>
                  <a:pt x="857651" y="486133"/>
                  <a:pt x="832835" y="511175"/>
                  <a:pt x="803367" y="511175"/>
                </a:cubicBezTo>
                <a:cubicBezTo>
                  <a:pt x="776999" y="511175"/>
                  <a:pt x="755285" y="492394"/>
                  <a:pt x="749081" y="468916"/>
                </a:cubicBezTo>
                <a:cubicBezTo>
                  <a:pt x="749081" y="468916"/>
                  <a:pt x="749081" y="468916"/>
                  <a:pt x="722715" y="468916"/>
                </a:cubicBezTo>
                <a:cubicBezTo>
                  <a:pt x="722715" y="468916"/>
                  <a:pt x="722715" y="468916"/>
                  <a:pt x="722715" y="440744"/>
                </a:cubicBezTo>
                <a:cubicBezTo>
                  <a:pt x="722715" y="440744"/>
                  <a:pt x="722715" y="440744"/>
                  <a:pt x="749081" y="440744"/>
                </a:cubicBezTo>
                <a:cubicBezTo>
                  <a:pt x="755285" y="417267"/>
                  <a:pt x="776999" y="400050"/>
                  <a:pt x="803367" y="400050"/>
                </a:cubicBezTo>
                <a:close/>
                <a:moveTo>
                  <a:pt x="179789" y="400050"/>
                </a:moveTo>
                <a:lnTo>
                  <a:pt x="179789" y="528638"/>
                </a:lnTo>
                <a:lnTo>
                  <a:pt x="573489" y="528638"/>
                </a:lnTo>
                <a:lnTo>
                  <a:pt x="573489" y="400050"/>
                </a:lnTo>
                <a:close/>
                <a:moveTo>
                  <a:pt x="165205" y="371475"/>
                </a:moveTo>
                <a:lnTo>
                  <a:pt x="588041" y="371475"/>
                </a:lnTo>
                <a:cubicBezTo>
                  <a:pt x="595813" y="371475"/>
                  <a:pt x="600477" y="377719"/>
                  <a:pt x="600477" y="385523"/>
                </a:cubicBezTo>
                <a:cubicBezTo>
                  <a:pt x="600477" y="385523"/>
                  <a:pt x="600477" y="385523"/>
                  <a:pt x="600477" y="543166"/>
                </a:cubicBezTo>
                <a:cubicBezTo>
                  <a:pt x="600477" y="550970"/>
                  <a:pt x="595813" y="557213"/>
                  <a:pt x="588041" y="557213"/>
                </a:cubicBezTo>
                <a:cubicBezTo>
                  <a:pt x="588041" y="557213"/>
                  <a:pt x="588041" y="557213"/>
                  <a:pt x="165205" y="557213"/>
                </a:cubicBezTo>
                <a:cubicBezTo>
                  <a:pt x="157433" y="557213"/>
                  <a:pt x="151215" y="550970"/>
                  <a:pt x="151215" y="543166"/>
                </a:cubicBezTo>
                <a:cubicBezTo>
                  <a:pt x="151215" y="543166"/>
                  <a:pt x="151215" y="543166"/>
                  <a:pt x="151215" y="385523"/>
                </a:cubicBezTo>
                <a:cubicBezTo>
                  <a:pt x="151215" y="377719"/>
                  <a:pt x="157433" y="371475"/>
                  <a:pt x="165205" y="371475"/>
                </a:cubicBezTo>
                <a:close/>
                <a:moveTo>
                  <a:pt x="74437" y="258763"/>
                </a:moveTo>
                <a:cubicBezTo>
                  <a:pt x="74437" y="258763"/>
                  <a:pt x="74437" y="258763"/>
                  <a:pt x="675665" y="258763"/>
                </a:cubicBezTo>
                <a:cubicBezTo>
                  <a:pt x="691201" y="258763"/>
                  <a:pt x="702075" y="269630"/>
                  <a:pt x="702075" y="283603"/>
                </a:cubicBezTo>
                <a:cubicBezTo>
                  <a:pt x="702075" y="283603"/>
                  <a:pt x="702075" y="283603"/>
                  <a:pt x="702075" y="611188"/>
                </a:cubicBezTo>
                <a:cubicBezTo>
                  <a:pt x="702075" y="611188"/>
                  <a:pt x="702075" y="611188"/>
                  <a:pt x="675665" y="611188"/>
                </a:cubicBezTo>
                <a:cubicBezTo>
                  <a:pt x="675665" y="611188"/>
                  <a:pt x="675665" y="611188"/>
                  <a:pt x="675665" y="285156"/>
                </a:cubicBezTo>
                <a:cubicBezTo>
                  <a:pt x="675665" y="285156"/>
                  <a:pt x="675665" y="285156"/>
                  <a:pt x="75991" y="285156"/>
                </a:cubicBezTo>
                <a:lnTo>
                  <a:pt x="75991" y="611188"/>
                </a:lnTo>
                <a:cubicBezTo>
                  <a:pt x="75991" y="611188"/>
                  <a:pt x="75991" y="611188"/>
                  <a:pt x="48027" y="611188"/>
                </a:cubicBezTo>
                <a:cubicBezTo>
                  <a:pt x="48027" y="611188"/>
                  <a:pt x="48027" y="611188"/>
                  <a:pt x="48027" y="283603"/>
                </a:cubicBezTo>
                <a:cubicBezTo>
                  <a:pt x="48027" y="269630"/>
                  <a:pt x="60455" y="258763"/>
                  <a:pt x="74437" y="258763"/>
                </a:cubicBezTo>
                <a:close/>
                <a:moveTo>
                  <a:pt x="381403" y="150813"/>
                </a:moveTo>
                <a:cubicBezTo>
                  <a:pt x="366497" y="150813"/>
                  <a:pt x="354415" y="163251"/>
                  <a:pt x="354415" y="178595"/>
                </a:cubicBezTo>
                <a:cubicBezTo>
                  <a:pt x="354415" y="193939"/>
                  <a:pt x="366497" y="206377"/>
                  <a:pt x="381403" y="206377"/>
                </a:cubicBezTo>
                <a:cubicBezTo>
                  <a:pt x="396307" y="206377"/>
                  <a:pt x="408391" y="193939"/>
                  <a:pt x="408391" y="178595"/>
                </a:cubicBezTo>
                <a:cubicBezTo>
                  <a:pt x="408391" y="163251"/>
                  <a:pt x="396307" y="150813"/>
                  <a:pt x="381403" y="150813"/>
                </a:cubicBezTo>
                <a:close/>
                <a:moveTo>
                  <a:pt x="723507" y="139700"/>
                </a:moveTo>
                <a:cubicBezTo>
                  <a:pt x="708163" y="139700"/>
                  <a:pt x="695727" y="151783"/>
                  <a:pt x="695727" y="166688"/>
                </a:cubicBezTo>
                <a:cubicBezTo>
                  <a:pt x="695727" y="181593"/>
                  <a:pt x="708163" y="193676"/>
                  <a:pt x="723507" y="193676"/>
                </a:cubicBezTo>
                <a:cubicBezTo>
                  <a:pt x="738851" y="193676"/>
                  <a:pt x="751291" y="181593"/>
                  <a:pt x="751291" y="166688"/>
                </a:cubicBezTo>
                <a:cubicBezTo>
                  <a:pt x="751291" y="151783"/>
                  <a:pt x="738851" y="139700"/>
                  <a:pt x="723507" y="139700"/>
                </a:cubicBezTo>
                <a:close/>
                <a:moveTo>
                  <a:pt x="381423" y="122238"/>
                </a:moveTo>
                <a:cubicBezTo>
                  <a:pt x="412279" y="122238"/>
                  <a:pt x="436963" y="146987"/>
                  <a:pt x="436963" y="177923"/>
                </a:cubicBezTo>
                <a:cubicBezTo>
                  <a:pt x="436963" y="202672"/>
                  <a:pt x="418451" y="224327"/>
                  <a:pt x="395309" y="230514"/>
                </a:cubicBezTo>
                <a:cubicBezTo>
                  <a:pt x="395309" y="230514"/>
                  <a:pt x="395309" y="230514"/>
                  <a:pt x="395309" y="242888"/>
                </a:cubicBezTo>
                <a:cubicBezTo>
                  <a:pt x="395309" y="242888"/>
                  <a:pt x="395309" y="242888"/>
                  <a:pt x="369081" y="242888"/>
                </a:cubicBezTo>
                <a:cubicBezTo>
                  <a:pt x="369081" y="242888"/>
                  <a:pt x="369081" y="242888"/>
                  <a:pt x="369081" y="230514"/>
                </a:cubicBezTo>
                <a:cubicBezTo>
                  <a:pt x="344397" y="224327"/>
                  <a:pt x="327427" y="202672"/>
                  <a:pt x="327427" y="177923"/>
                </a:cubicBezTo>
                <a:cubicBezTo>
                  <a:pt x="327427" y="146987"/>
                  <a:pt x="352111" y="122238"/>
                  <a:pt x="381423" y="122238"/>
                </a:cubicBezTo>
                <a:close/>
                <a:moveTo>
                  <a:pt x="722439" y="111125"/>
                </a:moveTo>
                <a:cubicBezTo>
                  <a:pt x="753459" y="111125"/>
                  <a:pt x="778275" y="135882"/>
                  <a:pt x="778275" y="165281"/>
                </a:cubicBezTo>
                <a:cubicBezTo>
                  <a:pt x="778275" y="196228"/>
                  <a:pt x="753459" y="220985"/>
                  <a:pt x="722439" y="220985"/>
                </a:cubicBezTo>
                <a:cubicBezTo>
                  <a:pt x="697623" y="220985"/>
                  <a:pt x="675909" y="203964"/>
                  <a:pt x="669705" y="179207"/>
                </a:cubicBezTo>
                <a:cubicBezTo>
                  <a:pt x="669705" y="179207"/>
                  <a:pt x="669705" y="179207"/>
                  <a:pt x="536319" y="179207"/>
                </a:cubicBezTo>
                <a:cubicBezTo>
                  <a:pt x="536319" y="179207"/>
                  <a:pt x="536319" y="179207"/>
                  <a:pt x="536319" y="233363"/>
                </a:cubicBezTo>
                <a:cubicBezTo>
                  <a:pt x="536319" y="233363"/>
                  <a:pt x="536319" y="233363"/>
                  <a:pt x="508401" y="233363"/>
                </a:cubicBezTo>
                <a:cubicBezTo>
                  <a:pt x="508401" y="233363"/>
                  <a:pt x="508401" y="233363"/>
                  <a:pt x="508401" y="165281"/>
                </a:cubicBezTo>
                <a:cubicBezTo>
                  <a:pt x="508401" y="159092"/>
                  <a:pt x="514605" y="152903"/>
                  <a:pt x="522361" y="152903"/>
                </a:cubicBezTo>
                <a:cubicBezTo>
                  <a:pt x="522361" y="152903"/>
                  <a:pt x="522361" y="152903"/>
                  <a:pt x="669705" y="152903"/>
                </a:cubicBezTo>
                <a:cubicBezTo>
                  <a:pt x="675909" y="128146"/>
                  <a:pt x="697623" y="111125"/>
                  <a:pt x="722439" y="111125"/>
                </a:cubicBezTo>
                <a:close/>
                <a:moveTo>
                  <a:pt x="420295" y="26988"/>
                </a:moveTo>
                <a:cubicBezTo>
                  <a:pt x="404951" y="26988"/>
                  <a:pt x="392515" y="39426"/>
                  <a:pt x="392515" y="54770"/>
                </a:cubicBezTo>
                <a:cubicBezTo>
                  <a:pt x="392515" y="70114"/>
                  <a:pt x="404951" y="82552"/>
                  <a:pt x="420295" y="82552"/>
                </a:cubicBezTo>
                <a:cubicBezTo>
                  <a:pt x="435639" y="82552"/>
                  <a:pt x="448079" y="70114"/>
                  <a:pt x="448079" y="54770"/>
                </a:cubicBezTo>
                <a:cubicBezTo>
                  <a:pt x="448079" y="39426"/>
                  <a:pt x="435639" y="26988"/>
                  <a:pt x="420295" y="26988"/>
                </a:cubicBezTo>
                <a:close/>
                <a:moveTo>
                  <a:pt x="419853" y="0"/>
                </a:moveTo>
                <a:cubicBezTo>
                  <a:pt x="446241" y="0"/>
                  <a:pt x="466421" y="18615"/>
                  <a:pt x="472629" y="41884"/>
                </a:cubicBezTo>
                <a:cubicBezTo>
                  <a:pt x="472629" y="41884"/>
                  <a:pt x="472629" y="41884"/>
                  <a:pt x="842059" y="41884"/>
                </a:cubicBezTo>
                <a:cubicBezTo>
                  <a:pt x="848267" y="41884"/>
                  <a:pt x="854475" y="48089"/>
                  <a:pt x="854475" y="55845"/>
                </a:cubicBezTo>
                <a:cubicBezTo>
                  <a:pt x="854475" y="55845"/>
                  <a:pt x="854475" y="55845"/>
                  <a:pt x="854475" y="327315"/>
                </a:cubicBezTo>
                <a:cubicBezTo>
                  <a:pt x="854475" y="333520"/>
                  <a:pt x="848267" y="339725"/>
                  <a:pt x="842059" y="339725"/>
                </a:cubicBezTo>
                <a:cubicBezTo>
                  <a:pt x="842059" y="339725"/>
                  <a:pt x="842059" y="339725"/>
                  <a:pt x="722537" y="339725"/>
                </a:cubicBezTo>
                <a:cubicBezTo>
                  <a:pt x="722537" y="339725"/>
                  <a:pt x="722537" y="339725"/>
                  <a:pt x="722537" y="313354"/>
                </a:cubicBezTo>
                <a:cubicBezTo>
                  <a:pt x="722537" y="313354"/>
                  <a:pt x="722537" y="313354"/>
                  <a:pt x="828089" y="313354"/>
                </a:cubicBezTo>
                <a:cubicBezTo>
                  <a:pt x="828089" y="313354"/>
                  <a:pt x="828089" y="313354"/>
                  <a:pt x="828089" y="69807"/>
                </a:cubicBezTo>
                <a:cubicBezTo>
                  <a:pt x="828089" y="69807"/>
                  <a:pt x="828089" y="69807"/>
                  <a:pt x="472629" y="69807"/>
                </a:cubicBezTo>
                <a:cubicBezTo>
                  <a:pt x="466421" y="93076"/>
                  <a:pt x="446241" y="110139"/>
                  <a:pt x="419853" y="110139"/>
                </a:cubicBezTo>
                <a:cubicBezTo>
                  <a:pt x="390361" y="110139"/>
                  <a:pt x="365527" y="85319"/>
                  <a:pt x="365527" y="55845"/>
                </a:cubicBezTo>
                <a:cubicBezTo>
                  <a:pt x="365527" y="24820"/>
                  <a:pt x="390361" y="0"/>
                  <a:pt x="4198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48" name="Freeform: Shape 847">
            <a:extLst>
              <a:ext uri="{FF2B5EF4-FFF2-40B4-BE49-F238E27FC236}">
                <a16:creationId xmlns:a16="http://schemas.microsoft.com/office/drawing/2014/main" id="{634B5501-731B-4C4D-8419-4C01BF9E69E6}"/>
              </a:ext>
            </a:extLst>
          </p:cNvPr>
          <p:cNvSpPr>
            <a:spLocks/>
          </p:cNvSpPr>
          <p:nvPr/>
        </p:nvSpPr>
        <p:spPr bwMode="auto">
          <a:xfrm>
            <a:off x="1123144" y="3187827"/>
            <a:ext cx="537837" cy="520281"/>
          </a:xfrm>
          <a:custGeom>
            <a:avLst/>
            <a:gdLst>
              <a:gd name="connsiteX0" fmla="*/ 689969 w 847133"/>
              <a:gd name="connsiteY0" fmla="*/ 673428 h 819480"/>
              <a:gd name="connsiteX1" fmla="*/ 702671 w 847133"/>
              <a:gd name="connsiteY1" fmla="*/ 687412 h 819480"/>
              <a:gd name="connsiteX2" fmla="*/ 702671 w 847133"/>
              <a:gd name="connsiteY2" fmla="*/ 805495 h 819480"/>
              <a:gd name="connsiteX3" fmla="*/ 689969 w 847133"/>
              <a:gd name="connsiteY3" fmla="*/ 819478 h 819480"/>
              <a:gd name="connsiteX4" fmla="*/ 675683 w 847133"/>
              <a:gd name="connsiteY4" fmla="*/ 805495 h 819480"/>
              <a:gd name="connsiteX5" fmla="*/ 675683 w 847133"/>
              <a:gd name="connsiteY5" fmla="*/ 687412 h 819480"/>
              <a:gd name="connsiteX6" fmla="*/ 689969 w 847133"/>
              <a:gd name="connsiteY6" fmla="*/ 673428 h 819480"/>
              <a:gd name="connsiteX7" fmla="*/ 125627 w 847133"/>
              <a:gd name="connsiteY7" fmla="*/ 601991 h 819480"/>
              <a:gd name="connsiteX8" fmla="*/ 78783 w 847133"/>
              <a:gd name="connsiteY8" fmla="*/ 648758 h 819480"/>
              <a:gd name="connsiteX9" fmla="*/ 105327 w 847133"/>
              <a:gd name="connsiteY9" fmla="*/ 692407 h 819480"/>
              <a:gd name="connsiteX10" fmla="*/ 111573 w 847133"/>
              <a:gd name="connsiteY10" fmla="*/ 706438 h 819480"/>
              <a:gd name="connsiteX11" fmla="*/ 100643 w 847133"/>
              <a:gd name="connsiteY11" fmla="*/ 775029 h 819480"/>
              <a:gd name="connsiteX12" fmla="*/ 150609 w 847133"/>
              <a:gd name="connsiteY12" fmla="*/ 775029 h 819480"/>
              <a:gd name="connsiteX13" fmla="*/ 141241 w 847133"/>
              <a:gd name="connsiteY13" fmla="*/ 706438 h 819480"/>
              <a:gd name="connsiteX14" fmla="*/ 147487 w 847133"/>
              <a:gd name="connsiteY14" fmla="*/ 692407 h 819480"/>
              <a:gd name="connsiteX15" fmla="*/ 174031 w 847133"/>
              <a:gd name="connsiteY15" fmla="*/ 648758 h 819480"/>
              <a:gd name="connsiteX16" fmla="*/ 125627 w 847133"/>
              <a:gd name="connsiteY16" fmla="*/ 601991 h 819480"/>
              <a:gd name="connsiteX17" fmla="*/ 126425 w 847133"/>
              <a:gd name="connsiteY17" fmla="*/ 575003 h 819480"/>
              <a:gd name="connsiteX18" fmla="*/ 202607 w 847133"/>
              <a:gd name="connsiteY18" fmla="*/ 649638 h 819480"/>
              <a:gd name="connsiteX19" fmla="*/ 169957 w 847133"/>
              <a:gd name="connsiteY19" fmla="*/ 711833 h 819480"/>
              <a:gd name="connsiteX20" fmla="*/ 180841 w 847133"/>
              <a:gd name="connsiteY20" fmla="*/ 780248 h 819480"/>
              <a:gd name="connsiteX21" fmla="*/ 176177 w 847133"/>
              <a:gd name="connsiteY21" fmla="*/ 795797 h 819480"/>
              <a:gd name="connsiteX22" fmla="*/ 162183 w 847133"/>
              <a:gd name="connsiteY22" fmla="*/ 802016 h 819480"/>
              <a:gd name="connsiteX23" fmla="*/ 92219 w 847133"/>
              <a:gd name="connsiteY23" fmla="*/ 802016 h 819480"/>
              <a:gd name="connsiteX24" fmla="*/ 78227 w 847133"/>
              <a:gd name="connsiteY24" fmla="*/ 795797 h 819480"/>
              <a:gd name="connsiteX25" fmla="*/ 73561 w 847133"/>
              <a:gd name="connsiteY25" fmla="*/ 780248 h 819480"/>
              <a:gd name="connsiteX26" fmla="*/ 84445 w 847133"/>
              <a:gd name="connsiteY26" fmla="*/ 711833 h 819480"/>
              <a:gd name="connsiteX27" fmla="*/ 51795 w 847133"/>
              <a:gd name="connsiteY27" fmla="*/ 649638 h 819480"/>
              <a:gd name="connsiteX28" fmla="*/ 126425 w 847133"/>
              <a:gd name="connsiteY28" fmla="*/ 575003 h 819480"/>
              <a:gd name="connsiteX29" fmla="*/ 518519 w 847133"/>
              <a:gd name="connsiteY29" fmla="*/ 468641 h 819480"/>
              <a:gd name="connsiteX30" fmla="*/ 546575 w 847133"/>
              <a:gd name="connsiteY30" fmla="*/ 546429 h 819480"/>
              <a:gd name="connsiteX31" fmla="*/ 604245 w 847133"/>
              <a:gd name="connsiteY31" fmla="*/ 487310 h 819480"/>
              <a:gd name="connsiteX32" fmla="*/ 590217 w 847133"/>
              <a:gd name="connsiteY32" fmla="*/ 487310 h 819480"/>
              <a:gd name="connsiteX33" fmla="*/ 563721 w 847133"/>
              <a:gd name="connsiteY33" fmla="*/ 484199 h 819480"/>
              <a:gd name="connsiteX34" fmla="*/ 518519 w 847133"/>
              <a:gd name="connsiteY34" fmla="*/ 468641 h 819480"/>
              <a:gd name="connsiteX35" fmla="*/ 99481 w 847133"/>
              <a:gd name="connsiteY35" fmla="*/ 282903 h 819480"/>
              <a:gd name="connsiteX36" fmla="*/ 46543 w 847133"/>
              <a:gd name="connsiteY36" fmla="*/ 340442 h 819480"/>
              <a:gd name="connsiteX37" fmla="*/ 44987 w 847133"/>
              <a:gd name="connsiteY37" fmla="*/ 343552 h 819480"/>
              <a:gd name="connsiteX38" fmla="*/ 26303 w 847133"/>
              <a:gd name="connsiteY38" fmla="*/ 407311 h 819480"/>
              <a:gd name="connsiteX39" fmla="*/ 94809 w 847133"/>
              <a:gd name="connsiteY39" fmla="*/ 435303 h 819480"/>
              <a:gd name="connsiteX40" fmla="*/ 96367 w 847133"/>
              <a:gd name="connsiteY40" fmla="*/ 435303 h 819480"/>
              <a:gd name="connsiteX41" fmla="*/ 118165 w 847133"/>
              <a:gd name="connsiteY41" fmla="*/ 432193 h 819480"/>
              <a:gd name="connsiteX42" fmla="*/ 119721 w 847133"/>
              <a:gd name="connsiteY42" fmla="*/ 432193 h 819480"/>
              <a:gd name="connsiteX43" fmla="*/ 166431 w 847133"/>
              <a:gd name="connsiteY43" fmla="*/ 391760 h 819480"/>
              <a:gd name="connsiteX44" fmla="*/ 144633 w 847133"/>
              <a:gd name="connsiteY44" fmla="*/ 296899 h 819480"/>
              <a:gd name="connsiteX45" fmla="*/ 101037 w 847133"/>
              <a:gd name="connsiteY45" fmla="*/ 282903 h 819480"/>
              <a:gd name="connsiteX46" fmla="*/ 99481 w 847133"/>
              <a:gd name="connsiteY46" fmla="*/ 282903 h 819480"/>
              <a:gd name="connsiteX47" fmla="*/ 216767 w 847133"/>
              <a:gd name="connsiteY47" fmla="*/ 244726 h 819480"/>
              <a:gd name="connsiteX48" fmla="*/ 143871 w 847133"/>
              <a:gd name="connsiteY48" fmla="*/ 265109 h 819480"/>
              <a:gd name="connsiteX49" fmla="*/ 159381 w 847133"/>
              <a:gd name="connsiteY49" fmla="*/ 272948 h 819480"/>
              <a:gd name="connsiteX50" fmla="*/ 201257 w 847133"/>
              <a:gd name="connsiteY50" fmla="*/ 363886 h 819480"/>
              <a:gd name="connsiteX51" fmla="*/ 244685 w 847133"/>
              <a:gd name="connsiteY51" fmla="*/ 356047 h 819480"/>
              <a:gd name="connsiteX52" fmla="*/ 274155 w 847133"/>
              <a:gd name="connsiteY52" fmla="*/ 319985 h 819480"/>
              <a:gd name="connsiteX53" fmla="*/ 263297 w 847133"/>
              <a:gd name="connsiteY53" fmla="*/ 274516 h 819480"/>
              <a:gd name="connsiteX54" fmla="*/ 216767 w 847133"/>
              <a:gd name="connsiteY54" fmla="*/ 244726 h 819480"/>
              <a:gd name="connsiteX55" fmla="*/ 590765 w 847133"/>
              <a:gd name="connsiteY55" fmla="*/ 222579 h 819480"/>
              <a:gd name="connsiteX56" fmla="*/ 523743 w 847133"/>
              <a:gd name="connsiteY56" fmla="*/ 242827 h 819480"/>
              <a:gd name="connsiteX57" fmla="*/ 473867 w 847133"/>
              <a:gd name="connsiteY57" fmla="*/ 319147 h 819480"/>
              <a:gd name="connsiteX58" fmla="*/ 568945 w 847133"/>
              <a:gd name="connsiteY58" fmla="*/ 457769 h 819480"/>
              <a:gd name="connsiteX59" fmla="*/ 707663 w 847133"/>
              <a:gd name="connsiteY59" fmla="*/ 362758 h 819480"/>
              <a:gd name="connsiteX60" fmla="*/ 612587 w 847133"/>
              <a:gd name="connsiteY60" fmla="*/ 224137 h 819480"/>
              <a:gd name="connsiteX61" fmla="*/ 590765 w 847133"/>
              <a:gd name="connsiteY61" fmla="*/ 222579 h 819480"/>
              <a:gd name="connsiteX62" fmla="*/ 616483 w 847133"/>
              <a:gd name="connsiteY62" fmla="*/ 198611 h 819480"/>
              <a:gd name="connsiteX63" fmla="*/ 733153 w 847133"/>
              <a:gd name="connsiteY63" fmla="*/ 368242 h 819480"/>
              <a:gd name="connsiteX64" fmla="*/ 656929 w 847133"/>
              <a:gd name="connsiteY64" fmla="*/ 470955 h 819480"/>
              <a:gd name="connsiteX65" fmla="*/ 551147 w 847133"/>
              <a:gd name="connsiteY65" fmla="*/ 581448 h 819480"/>
              <a:gd name="connsiteX66" fmla="*/ 540259 w 847133"/>
              <a:gd name="connsiteY66" fmla="*/ 586117 h 819480"/>
              <a:gd name="connsiteX67" fmla="*/ 537147 w 847133"/>
              <a:gd name="connsiteY67" fmla="*/ 584561 h 819480"/>
              <a:gd name="connsiteX68" fmla="*/ 527813 w 847133"/>
              <a:gd name="connsiteY68" fmla="*/ 576780 h 819480"/>
              <a:gd name="connsiteX69" fmla="*/ 478035 w 847133"/>
              <a:gd name="connsiteY69" fmla="*/ 435161 h 819480"/>
              <a:gd name="connsiteX70" fmla="*/ 446923 w 847133"/>
              <a:gd name="connsiteY70" fmla="*/ 315329 h 819480"/>
              <a:gd name="connsiteX71" fmla="*/ 507591 w 847133"/>
              <a:gd name="connsiteY71" fmla="*/ 221954 h 819480"/>
              <a:gd name="connsiteX72" fmla="*/ 616483 w 847133"/>
              <a:gd name="connsiteY72" fmla="*/ 198611 h 819480"/>
              <a:gd name="connsiteX73" fmla="*/ 215307 w 847133"/>
              <a:gd name="connsiteY73" fmla="*/ 43191 h 819480"/>
              <a:gd name="connsiteX74" fmla="*/ 197845 w 847133"/>
              <a:gd name="connsiteY74" fmla="*/ 114629 h 819480"/>
              <a:gd name="connsiteX75" fmla="*/ 231183 w 847133"/>
              <a:gd name="connsiteY75" fmla="*/ 122566 h 819480"/>
              <a:gd name="connsiteX76" fmla="*/ 247059 w 847133"/>
              <a:gd name="connsiteY76" fmla="*/ 51129 h 819480"/>
              <a:gd name="connsiteX77" fmla="*/ 274149 w 847133"/>
              <a:gd name="connsiteY77" fmla="*/ 297 h 819480"/>
              <a:gd name="connsiteX78" fmla="*/ 283467 w 847133"/>
              <a:gd name="connsiteY78" fmla="*/ 17395 h 819480"/>
              <a:gd name="connsiteX79" fmla="*/ 236883 w 847133"/>
              <a:gd name="connsiteY79" fmla="*/ 222580 h 819480"/>
              <a:gd name="connsiteX80" fmla="*/ 286571 w 847133"/>
              <a:gd name="connsiteY80" fmla="*/ 258332 h 819480"/>
              <a:gd name="connsiteX81" fmla="*/ 300547 w 847133"/>
              <a:gd name="connsiteY81" fmla="*/ 325172 h 819480"/>
              <a:gd name="connsiteX82" fmla="*/ 261727 w 847133"/>
              <a:gd name="connsiteY82" fmla="*/ 378023 h 819480"/>
              <a:gd name="connsiteX83" fmla="*/ 418559 w 847133"/>
              <a:gd name="connsiteY83" fmla="*/ 446418 h 819480"/>
              <a:gd name="connsiteX84" fmla="*/ 399927 w 847133"/>
              <a:gd name="connsiteY84" fmla="*/ 315846 h 819480"/>
              <a:gd name="connsiteX85" fmla="*/ 489989 w 847133"/>
              <a:gd name="connsiteY85" fmla="*/ 161957 h 819480"/>
              <a:gd name="connsiteX86" fmla="*/ 634399 w 847133"/>
              <a:gd name="connsiteY86" fmla="*/ 109107 h 819480"/>
              <a:gd name="connsiteX87" fmla="*/ 750859 w 847133"/>
              <a:gd name="connsiteY87" fmla="*/ 213253 h 819480"/>
              <a:gd name="connsiteX88" fmla="*/ 778809 w 847133"/>
              <a:gd name="connsiteY88" fmla="*/ 387349 h 819480"/>
              <a:gd name="connsiteX89" fmla="*/ 739989 w 847133"/>
              <a:gd name="connsiteY89" fmla="*/ 454190 h 819480"/>
              <a:gd name="connsiteX90" fmla="*/ 735331 w 847133"/>
              <a:gd name="connsiteY90" fmla="*/ 460407 h 819480"/>
              <a:gd name="connsiteX91" fmla="*/ 847133 w 847133"/>
              <a:gd name="connsiteY91" fmla="*/ 667146 h 819480"/>
              <a:gd name="connsiteX92" fmla="*/ 847133 w 847133"/>
              <a:gd name="connsiteY92" fmla="*/ 805490 h 819480"/>
              <a:gd name="connsiteX93" fmla="*/ 833157 w 847133"/>
              <a:gd name="connsiteY93" fmla="*/ 819480 h 819480"/>
              <a:gd name="connsiteX94" fmla="*/ 819183 w 847133"/>
              <a:gd name="connsiteY94" fmla="*/ 805490 h 819480"/>
              <a:gd name="connsiteX95" fmla="*/ 819183 w 847133"/>
              <a:gd name="connsiteY95" fmla="*/ 667146 h 819480"/>
              <a:gd name="connsiteX96" fmla="*/ 708933 w 847133"/>
              <a:gd name="connsiteY96" fmla="*/ 480615 h 819480"/>
              <a:gd name="connsiteX97" fmla="*/ 701169 w 847133"/>
              <a:gd name="connsiteY97" fmla="*/ 471288 h 819480"/>
              <a:gd name="connsiteX98" fmla="*/ 702723 w 847133"/>
              <a:gd name="connsiteY98" fmla="*/ 460407 h 819480"/>
              <a:gd name="connsiteX99" fmla="*/ 718251 w 847133"/>
              <a:gd name="connsiteY99" fmla="*/ 438645 h 819480"/>
              <a:gd name="connsiteX100" fmla="*/ 752413 w 847133"/>
              <a:gd name="connsiteY100" fmla="*/ 378023 h 819480"/>
              <a:gd name="connsiteX101" fmla="*/ 727567 w 847133"/>
              <a:gd name="connsiteY101" fmla="*/ 227243 h 819480"/>
              <a:gd name="connsiteX102" fmla="*/ 628187 w 847133"/>
              <a:gd name="connsiteY102" fmla="*/ 135532 h 819480"/>
              <a:gd name="connsiteX103" fmla="*/ 507069 w 847133"/>
              <a:gd name="connsiteY103" fmla="*/ 183719 h 819480"/>
              <a:gd name="connsiteX104" fmla="*/ 427877 w 847133"/>
              <a:gd name="connsiteY104" fmla="*/ 317400 h 819480"/>
              <a:gd name="connsiteX105" fmla="*/ 451169 w 847133"/>
              <a:gd name="connsiteY105" fmla="*/ 458853 h 819480"/>
              <a:gd name="connsiteX106" fmla="*/ 448063 w 847133"/>
              <a:gd name="connsiteY106" fmla="*/ 469734 h 819480"/>
              <a:gd name="connsiteX107" fmla="*/ 437193 w 847133"/>
              <a:gd name="connsiteY107" fmla="*/ 475952 h 819480"/>
              <a:gd name="connsiteX108" fmla="*/ 229119 w 847133"/>
              <a:gd name="connsiteY108" fmla="*/ 388904 h 819480"/>
              <a:gd name="connsiteX109" fmla="*/ 210485 w 847133"/>
              <a:gd name="connsiteY109" fmla="*/ 390458 h 819480"/>
              <a:gd name="connsiteX110" fmla="*/ 196509 w 847133"/>
              <a:gd name="connsiteY110" fmla="*/ 390458 h 819480"/>
              <a:gd name="connsiteX111" fmla="*/ 193403 w 847133"/>
              <a:gd name="connsiteY111" fmla="*/ 401339 h 819480"/>
              <a:gd name="connsiteX112" fmla="*/ 146819 w 847133"/>
              <a:gd name="connsiteY112" fmla="*/ 449526 h 819480"/>
              <a:gd name="connsiteX113" fmla="*/ 399927 w 847133"/>
              <a:gd name="connsiteY113" fmla="*/ 625177 h 819480"/>
              <a:gd name="connsiteX114" fmla="*/ 407691 w 847133"/>
              <a:gd name="connsiteY114" fmla="*/ 637612 h 819480"/>
              <a:gd name="connsiteX115" fmla="*/ 407691 w 847133"/>
              <a:gd name="connsiteY115" fmla="*/ 805490 h 819480"/>
              <a:gd name="connsiteX116" fmla="*/ 393715 w 847133"/>
              <a:gd name="connsiteY116" fmla="*/ 819480 h 819480"/>
              <a:gd name="connsiteX117" fmla="*/ 379739 w 847133"/>
              <a:gd name="connsiteY117" fmla="*/ 805490 h 819480"/>
              <a:gd name="connsiteX118" fmla="*/ 379739 w 847133"/>
              <a:gd name="connsiteY118" fmla="*/ 645384 h 819480"/>
              <a:gd name="connsiteX119" fmla="*/ 117317 w 847133"/>
              <a:gd name="connsiteY119" fmla="*/ 458853 h 819480"/>
              <a:gd name="connsiteX120" fmla="*/ 97129 w 847133"/>
              <a:gd name="connsiteY120" fmla="*/ 460407 h 819480"/>
              <a:gd name="connsiteX121" fmla="*/ 95577 w 847133"/>
              <a:gd name="connsiteY121" fmla="*/ 460407 h 819480"/>
              <a:gd name="connsiteX122" fmla="*/ 2409 w 847133"/>
              <a:gd name="connsiteY122" fmla="*/ 415329 h 819480"/>
              <a:gd name="connsiteX123" fmla="*/ 19489 w 847133"/>
              <a:gd name="connsiteY123" fmla="*/ 331390 h 819480"/>
              <a:gd name="connsiteX124" fmla="*/ 22595 w 847133"/>
              <a:gd name="connsiteY124" fmla="*/ 326727 h 819480"/>
              <a:gd name="connsiteX125" fmla="*/ 100235 w 847133"/>
              <a:gd name="connsiteY125" fmla="*/ 253668 h 819480"/>
              <a:gd name="connsiteX126" fmla="*/ 115763 w 847133"/>
              <a:gd name="connsiteY126" fmla="*/ 255223 h 819480"/>
              <a:gd name="connsiteX127" fmla="*/ 208931 w 847133"/>
              <a:gd name="connsiteY127" fmla="*/ 216362 h 819480"/>
              <a:gd name="connsiteX128" fmla="*/ 226013 w 847133"/>
              <a:gd name="connsiteY128" fmla="*/ 147967 h 819480"/>
              <a:gd name="connsiteX129" fmla="*/ 179429 w 847133"/>
              <a:gd name="connsiteY129" fmla="*/ 137086 h 819480"/>
              <a:gd name="connsiteX130" fmla="*/ 168559 w 847133"/>
              <a:gd name="connsiteY130" fmla="*/ 119988 h 819480"/>
              <a:gd name="connsiteX131" fmla="*/ 191851 w 847133"/>
              <a:gd name="connsiteY131" fmla="*/ 23613 h 819480"/>
              <a:gd name="connsiteX132" fmla="*/ 198061 w 847133"/>
              <a:gd name="connsiteY132" fmla="*/ 14287 h 819480"/>
              <a:gd name="connsiteX133" fmla="*/ 207379 w 847133"/>
              <a:gd name="connsiteY133" fmla="*/ 12732 h 819480"/>
              <a:gd name="connsiteX134" fmla="*/ 253963 w 847133"/>
              <a:gd name="connsiteY134" fmla="*/ 23613 h 819480"/>
              <a:gd name="connsiteX135" fmla="*/ 257069 w 847133"/>
              <a:gd name="connsiteY135" fmla="*/ 11178 h 819480"/>
              <a:gd name="connsiteX136" fmla="*/ 274149 w 847133"/>
              <a:gd name="connsiteY136" fmla="*/ 297 h 81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847133" h="819480">
                <a:moveTo>
                  <a:pt x="689969" y="673428"/>
                </a:moveTo>
                <a:cubicBezTo>
                  <a:pt x="696319" y="673428"/>
                  <a:pt x="702671" y="679643"/>
                  <a:pt x="702671" y="687412"/>
                </a:cubicBezTo>
                <a:cubicBezTo>
                  <a:pt x="702671" y="687412"/>
                  <a:pt x="702671" y="687412"/>
                  <a:pt x="702671" y="805495"/>
                </a:cubicBezTo>
                <a:cubicBezTo>
                  <a:pt x="702671" y="813263"/>
                  <a:pt x="696319" y="819478"/>
                  <a:pt x="689969" y="819478"/>
                </a:cubicBezTo>
                <a:cubicBezTo>
                  <a:pt x="682033" y="819478"/>
                  <a:pt x="675683" y="813263"/>
                  <a:pt x="675683" y="805495"/>
                </a:cubicBezTo>
                <a:cubicBezTo>
                  <a:pt x="675683" y="805495"/>
                  <a:pt x="675683" y="805495"/>
                  <a:pt x="675683" y="687412"/>
                </a:cubicBezTo>
                <a:cubicBezTo>
                  <a:pt x="675683" y="679643"/>
                  <a:pt x="682033" y="673428"/>
                  <a:pt x="689969" y="673428"/>
                </a:cubicBezTo>
                <a:close/>
                <a:moveTo>
                  <a:pt x="125627" y="601991"/>
                </a:moveTo>
                <a:cubicBezTo>
                  <a:pt x="99081" y="601991"/>
                  <a:pt x="78783" y="622257"/>
                  <a:pt x="78783" y="648758"/>
                </a:cubicBezTo>
                <a:cubicBezTo>
                  <a:pt x="78783" y="667465"/>
                  <a:pt x="88151" y="683054"/>
                  <a:pt x="105327" y="692407"/>
                </a:cubicBezTo>
                <a:cubicBezTo>
                  <a:pt x="110011" y="693966"/>
                  <a:pt x="113135" y="700202"/>
                  <a:pt x="111573" y="706438"/>
                </a:cubicBezTo>
                <a:cubicBezTo>
                  <a:pt x="111573" y="706438"/>
                  <a:pt x="111573" y="706438"/>
                  <a:pt x="100643" y="775029"/>
                </a:cubicBezTo>
                <a:cubicBezTo>
                  <a:pt x="100643" y="775029"/>
                  <a:pt x="100643" y="775029"/>
                  <a:pt x="150609" y="775029"/>
                </a:cubicBezTo>
                <a:cubicBezTo>
                  <a:pt x="150609" y="775029"/>
                  <a:pt x="150609" y="775029"/>
                  <a:pt x="141241" y="706438"/>
                </a:cubicBezTo>
                <a:cubicBezTo>
                  <a:pt x="139679" y="700202"/>
                  <a:pt x="142803" y="693966"/>
                  <a:pt x="147487" y="692407"/>
                </a:cubicBezTo>
                <a:cubicBezTo>
                  <a:pt x="164663" y="683054"/>
                  <a:pt x="174031" y="667465"/>
                  <a:pt x="174031" y="648758"/>
                </a:cubicBezTo>
                <a:cubicBezTo>
                  <a:pt x="174031" y="622257"/>
                  <a:pt x="152171" y="601991"/>
                  <a:pt x="125627" y="601991"/>
                </a:cubicBezTo>
                <a:close/>
                <a:moveTo>
                  <a:pt x="126425" y="575003"/>
                </a:moveTo>
                <a:cubicBezTo>
                  <a:pt x="168403" y="575003"/>
                  <a:pt x="202607" y="609211"/>
                  <a:pt x="202607" y="649638"/>
                </a:cubicBezTo>
                <a:cubicBezTo>
                  <a:pt x="202607" y="674516"/>
                  <a:pt x="190169" y="697839"/>
                  <a:pt x="169957" y="711833"/>
                </a:cubicBezTo>
                <a:cubicBezTo>
                  <a:pt x="169957" y="711833"/>
                  <a:pt x="169957" y="711833"/>
                  <a:pt x="180841" y="780248"/>
                </a:cubicBezTo>
                <a:cubicBezTo>
                  <a:pt x="180841" y="786467"/>
                  <a:pt x="179287" y="791132"/>
                  <a:pt x="176177" y="795797"/>
                </a:cubicBezTo>
                <a:cubicBezTo>
                  <a:pt x="173067" y="800461"/>
                  <a:pt x="166849" y="802016"/>
                  <a:pt x="162183" y="802016"/>
                </a:cubicBezTo>
                <a:cubicBezTo>
                  <a:pt x="162183" y="802016"/>
                  <a:pt x="162183" y="802016"/>
                  <a:pt x="92219" y="802016"/>
                </a:cubicBezTo>
                <a:cubicBezTo>
                  <a:pt x="87555" y="802016"/>
                  <a:pt x="81335" y="800461"/>
                  <a:pt x="78227" y="795797"/>
                </a:cubicBezTo>
                <a:cubicBezTo>
                  <a:pt x="75117" y="791132"/>
                  <a:pt x="73561" y="786467"/>
                  <a:pt x="73561" y="780248"/>
                </a:cubicBezTo>
                <a:cubicBezTo>
                  <a:pt x="73561" y="780248"/>
                  <a:pt x="73561" y="780248"/>
                  <a:pt x="84445" y="711833"/>
                </a:cubicBezTo>
                <a:cubicBezTo>
                  <a:pt x="64233" y="697839"/>
                  <a:pt x="51795" y="674516"/>
                  <a:pt x="51795" y="649638"/>
                </a:cubicBezTo>
                <a:cubicBezTo>
                  <a:pt x="51795" y="609211"/>
                  <a:pt x="86001" y="575003"/>
                  <a:pt x="126425" y="575003"/>
                </a:cubicBezTo>
                <a:close/>
                <a:moveTo>
                  <a:pt x="518519" y="468641"/>
                </a:moveTo>
                <a:cubicBezTo>
                  <a:pt x="518519" y="468641"/>
                  <a:pt x="518519" y="468641"/>
                  <a:pt x="546575" y="546429"/>
                </a:cubicBezTo>
                <a:lnTo>
                  <a:pt x="604245" y="487310"/>
                </a:lnTo>
                <a:cubicBezTo>
                  <a:pt x="599569" y="487310"/>
                  <a:pt x="594893" y="487310"/>
                  <a:pt x="590217" y="487310"/>
                </a:cubicBezTo>
                <a:cubicBezTo>
                  <a:pt x="580865" y="487310"/>
                  <a:pt x="573073" y="485755"/>
                  <a:pt x="563721" y="484199"/>
                </a:cubicBezTo>
                <a:cubicBezTo>
                  <a:pt x="548135" y="481087"/>
                  <a:pt x="532547" y="476420"/>
                  <a:pt x="518519" y="468641"/>
                </a:cubicBezTo>
                <a:close/>
                <a:moveTo>
                  <a:pt x="99481" y="282903"/>
                </a:moveTo>
                <a:cubicBezTo>
                  <a:pt x="76125" y="282903"/>
                  <a:pt x="66785" y="292234"/>
                  <a:pt x="46543" y="340442"/>
                </a:cubicBezTo>
                <a:cubicBezTo>
                  <a:pt x="46543" y="340442"/>
                  <a:pt x="46543" y="340442"/>
                  <a:pt x="44987" y="343552"/>
                </a:cubicBezTo>
                <a:cubicBezTo>
                  <a:pt x="34087" y="368434"/>
                  <a:pt x="21631" y="393315"/>
                  <a:pt x="26303" y="407311"/>
                </a:cubicBezTo>
                <a:cubicBezTo>
                  <a:pt x="32531" y="424418"/>
                  <a:pt x="58999" y="435303"/>
                  <a:pt x="94809" y="435303"/>
                </a:cubicBezTo>
                <a:cubicBezTo>
                  <a:pt x="94809" y="435303"/>
                  <a:pt x="94809" y="435303"/>
                  <a:pt x="96367" y="435303"/>
                </a:cubicBezTo>
                <a:cubicBezTo>
                  <a:pt x="104151" y="435303"/>
                  <a:pt x="110379" y="433748"/>
                  <a:pt x="118165" y="432193"/>
                </a:cubicBezTo>
                <a:cubicBezTo>
                  <a:pt x="118165" y="432193"/>
                  <a:pt x="118165" y="432193"/>
                  <a:pt x="119721" y="432193"/>
                </a:cubicBezTo>
                <a:cubicBezTo>
                  <a:pt x="141519" y="425973"/>
                  <a:pt x="158645" y="411977"/>
                  <a:pt x="166431" y="391760"/>
                </a:cubicBezTo>
                <a:cubicBezTo>
                  <a:pt x="183557" y="354438"/>
                  <a:pt x="167987" y="312450"/>
                  <a:pt x="144633" y="296899"/>
                </a:cubicBezTo>
                <a:cubicBezTo>
                  <a:pt x="132177" y="289124"/>
                  <a:pt x="116607" y="282903"/>
                  <a:pt x="101037" y="282903"/>
                </a:cubicBezTo>
                <a:cubicBezTo>
                  <a:pt x="101037" y="282903"/>
                  <a:pt x="99481" y="282903"/>
                  <a:pt x="99481" y="282903"/>
                </a:cubicBezTo>
                <a:close/>
                <a:moveTo>
                  <a:pt x="216767" y="244726"/>
                </a:moveTo>
                <a:cubicBezTo>
                  <a:pt x="188849" y="238454"/>
                  <a:pt x="159381" y="246294"/>
                  <a:pt x="143871" y="265109"/>
                </a:cubicBezTo>
                <a:cubicBezTo>
                  <a:pt x="150075" y="266676"/>
                  <a:pt x="154727" y="269812"/>
                  <a:pt x="159381" y="272948"/>
                </a:cubicBezTo>
                <a:cubicBezTo>
                  <a:pt x="187299" y="290195"/>
                  <a:pt x="204359" y="327825"/>
                  <a:pt x="201257" y="363886"/>
                </a:cubicBezTo>
                <a:cubicBezTo>
                  <a:pt x="216767" y="365454"/>
                  <a:pt x="232277" y="363886"/>
                  <a:pt x="244685" y="356047"/>
                </a:cubicBezTo>
                <a:cubicBezTo>
                  <a:pt x="260195" y="348207"/>
                  <a:pt x="271053" y="335664"/>
                  <a:pt x="274155" y="319985"/>
                </a:cubicBezTo>
                <a:cubicBezTo>
                  <a:pt x="278807" y="305874"/>
                  <a:pt x="274155" y="288627"/>
                  <a:pt x="263297" y="274516"/>
                </a:cubicBezTo>
                <a:cubicBezTo>
                  <a:pt x="252441" y="260405"/>
                  <a:pt x="236931" y="249430"/>
                  <a:pt x="216767" y="244726"/>
                </a:cubicBezTo>
                <a:close/>
                <a:moveTo>
                  <a:pt x="590765" y="222579"/>
                </a:moveTo>
                <a:cubicBezTo>
                  <a:pt x="567385" y="222579"/>
                  <a:pt x="544007" y="230367"/>
                  <a:pt x="523743" y="242827"/>
                </a:cubicBezTo>
                <a:cubicBezTo>
                  <a:pt x="497247" y="261518"/>
                  <a:pt x="480103" y="287996"/>
                  <a:pt x="473867" y="319147"/>
                </a:cubicBezTo>
                <a:cubicBezTo>
                  <a:pt x="462957" y="384564"/>
                  <a:pt x="505041" y="445308"/>
                  <a:pt x="568945" y="457769"/>
                </a:cubicBezTo>
                <a:cubicBezTo>
                  <a:pt x="634407" y="470229"/>
                  <a:pt x="695193" y="426618"/>
                  <a:pt x="707663" y="362758"/>
                </a:cubicBezTo>
                <a:cubicBezTo>
                  <a:pt x="720131" y="298899"/>
                  <a:pt x="676491" y="236597"/>
                  <a:pt x="612587" y="224137"/>
                </a:cubicBezTo>
                <a:cubicBezTo>
                  <a:pt x="604793" y="222579"/>
                  <a:pt x="598559" y="222579"/>
                  <a:pt x="590765" y="222579"/>
                </a:cubicBezTo>
                <a:close/>
                <a:moveTo>
                  <a:pt x="616483" y="198611"/>
                </a:moveTo>
                <a:cubicBezTo>
                  <a:pt x="695817" y="212617"/>
                  <a:pt x="748707" y="288873"/>
                  <a:pt x="733153" y="368242"/>
                </a:cubicBezTo>
                <a:cubicBezTo>
                  <a:pt x="725375" y="414930"/>
                  <a:pt x="695817" y="450723"/>
                  <a:pt x="656929" y="470955"/>
                </a:cubicBezTo>
                <a:cubicBezTo>
                  <a:pt x="656929" y="470955"/>
                  <a:pt x="656929" y="470955"/>
                  <a:pt x="551147" y="581448"/>
                </a:cubicBezTo>
                <a:cubicBezTo>
                  <a:pt x="548037" y="584561"/>
                  <a:pt x="544925" y="586117"/>
                  <a:pt x="540259" y="586117"/>
                </a:cubicBezTo>
                <a:cubicBezTo>
                  <a:pt x="540259" y="586117"/>
                  <a:pt x="538703" y="586117"/>
                  <a:pt x="537147" y="584561"/>
                </a:cubicBezTo>
                <a:cubicBezTo>
                  <a:pt x="532481" y="584561"/>
                  <a:pt x="529369" y="581448"/>
                  <a:pt x="527813" y="576780"/>
                </a:cubicBezTo>
                <a:cubicBezTo>
                  <a:pt x="527813" y="576780"/>
                  <a:pt x="527813" y="576780"/>
                  <a:pt x="478035" y="435161"/>
                </a:cubicBezTo>
                <a:cubicBezTo>
                  <a:pt x="451589" y="404036"/>
                  <a:pt x="439145" y="360461"/>
                  <a:pt x="446923" y="315329"/>
                </a:cubicBezTo>
                <a:cubicBezTo>
                  <a:pt x="453145" y="277979"/>
                  <a:pt x="474923" y="243742"/>
                  <a:pt x="507591" y="221954"/>
                </a:cubicBezTo>
                <a:cubicBezTo>
                  <a:pt x="538703" y="200167"/>
                  <a:pt x="577593" y="190829"/>
                  <a:pt x="616483" y="198611"/>
                </a:cubicBezTo>
                <a:close/>
                <a:moveTo>
                  <a:pt x="215307" y="43191"/>
                </a:moveTo>
                <a:lnTo>
                  <a:pt x="197845" y="114629"/>
                </a:lnTo>
                <a:lnTo>
                  <a:pt x="231183" y="122566"/>
                </a:lnTo>
                <a:lnTo>
                  <a:pt x="247059" y="51129"/>
                </a:lnTo>
                <a:close/>
                <a:moveTo>
                  <a:pt x="274149" y="297"/>
                </a:moveTo>
                <a:cubicBezTo>
                  <a:pt x="280361" y="1851"/>
                  <a:pt x="285019" y="9623"/>
                  <a:pt x="283467" y="17395"/>
                </a:cubicBezTo>
                <a:cubicBezTo>
                  <a:pt x="283467" y="17395"/>
                  <a:pt x="283467" y="17395"/>
                  <a:pt x="236883" y="222580"/>
                </a:cubicBezTo>
                <a:cubicBezTo>
                  <a:pt x="257069" y="228798"/>
                  <a:pt x="274149" y="241233"/>
                  <a:pt x="286571" y="258332"/>
                </a:cubicBezTo>
                <a:cubicBezTo>
                  <a:pt x="300547" y="278539"/>
                  <a:pt x="306759" y="301856"/>
                  <a:pt x="300547" y="325172"/>
                </a:cubicBezTo>
                <a:cubicBezTo>
                  <a:pt x="295889" y="346934"/>
                  <a:pt x="281913" y="365587"/>
                  <a:pt x="261727" y="378023"/>
                </a:cubicBezTo>
                <a:cubicBezTo>
                  <a:pt x="333155" y="424656"/>
                  <a:pt x="390609" y="440200"/>
                  <a:pt x="418559" y="446418"/>
                </a:cubicBezTo>
                <a:cubicBezTo>
                  <a:pt x="406137" y="392013"/>
                  <a:pt x="398373" y="351597"/>
                  <a:pt x="399927" y="315846"/>
                </a:cubicBezTo>
                <a:cubicBezTo>
                  <a:pt x="403031" y="261441"/>
                  <a:pt x="435641" y="205481"/>
                  <a:pt x="489989" y="161957"/>
                </a:cubicBezTo>
                <a:cubicBezTo>
                  <a:pt x="539679" y="123096"/>
                  <a:pt x="597131" y="101334"/>
                  <a:pt x="634399" y="109107"/>
                </a:cubicBezTo>
                <a:cubicBezTo>
                  <a:pt x="670113" y="115324"/>
                  <a:pt x="718251" y="158848"/>
                  <a:pt x="750859" y="213253"/>
                </a:cubicBezTo>
                <a:cubicBezTo>
                  <a:pt x="771045" y="249005"/>
                  <a:pt x="802101" y="317400"/>
                  <a:pt x="778809" y="387349"/>
                </a:cubicBezTo>
                <a:cubicBezTo>
                  <a:pt x="771045" y="407557"/>
                  <a:pt x="760177" y="423101"/>
                  <a:pt x="739989" y="454190"/>
                </a:cubicBezTo>
                <a:cubicBezTo>
                  <a:pt x="739989" y="454190"/>
                  <a:pt x="739989" y="454190"/>
                  <a:pt x="735331" y="460407"/>
                </a:cubicBezTo>
                <a:cubicBezTo>
                  <a:pt x="808313" y="494605"/>
                  <a:pt x="844027" y="563000"/>
                  <a:pt x="847133" y="667146"/>
                </a:cubicBezTo>
                <a:cubicBezTo>
                  <a:pt x="847133" y="667146"/>
                  <a:pt x="847133" y="667146"/>
                  <a:pt x="847133" y="805490"/>
                </a:cubicBezTo>
                <a:cubicBezTo>
                  <a:pt x="847133" y="813263"/>
                  <a:pt x="840921" y="819480"/>
                  <a:pt x="833157" y="819480"/>
                </a:cubicBezTo>
                <a:cubicBezTo>
                  <a:pt x="825393" y="819480"/>
                  <a:pt x="819183" y="813263"/>
                  <a:pt x="819183" y="805490"/>
                </a:cubicBezTo>
                <a:cubicBezTo>
                  <a:pt x="819183" y="805490"/>
                  <a:pt x="819183" y="805490"/>
                  <a:pt x="819183" y="667146"/>
                </a:cubicBezTo>
                <a:cubicBezTo>
                  <a:pt x="817629" y="567663"/>
                  <a:pt x="781915" y="507040"/>
                  <a:pt x="708933" y="480615"/>
                </a:cubicBezTo>
                <a:cubicBezTo>
                  <a:pt x="705829" y="479060"/>
                  <a:pt x="702723" y="475952"/>
                  <a:pt x="701169" y="471288"/>
                </a:cubicBezTo>
                <a:cubicBezTo>
                  <a:pt x="699617" y="468179"/>
                  <a:pt x="701169" y="463516"/>
                  <a:pt x="702723" y="460407"/>
                </a:cubicBezTo>
                <a:cubicBezTo>
                  <a:pt x="702723" y="460407"/>
                  <a:pt x="702723" y="460407"/>
                  <a:pt x="718251" y="438645"/>
                </a:cubicBezTo>
                <a:cubicBezTo>
                  <a:pt x="736885" y="409111"/>
                  <a:pt x="746201" y="395121"/>
                  <a:pt x="752413" y="378023"/>
                </a:cubicBezTo>
                <a:cubicBezTo>
                  <a:pt x="772599" y="318954"/>
                  <a:pt x="744649" y="258332"/>
                  <a:pt x="727567" y="227243"/>
                </a:cubicBezTo>
                <a:cubicBezTo>
                  <a:pt x="694959" y="174393"/>
                  <a:pt x="653033" y="140195"/>
                  <a:pt x="628187" y="135532"/>
                </a:cubicBezTo>
                <a:cubicBezTo>
                  <a:pt x="600237" y="130869"/>
                  <a:pt x="548995" y="151076"/>
                  <a:pt x="507069" y="183719"/>
                </a:cubicBezTo>
                <a:cubicBezTo>
                  <a:pt x="458933" y="222580"/>
                  <a:pt x="429429" y="270767"/>
                  <a:pt x="427877" y="317400"/>
                </a:cubicBezTo>
                <a:cubicBezTo>
                  <a:pt x="424771" y="353152"/>
                  <a:pt x="434087" y="396676"/>
                  <a:pt x="451169" y="458853"/>
                </a:cubicBezTo>
                <a:cubicBezTo>
                  <a:pt x="451169" y="461962"/>
                  <a:pt x="451169" y="466625"/>
                  <a:pt x="448063" y="469734"/>
                </a:cubicBezTo>
                <a:cubicBezTo>
                  <a:pt x="444957" y="472843"/>
                  <a:pt x="441851" y="475952"/>
                  <a:pt x="437193" y="475952"/>
                </a:cubicBezTo>
                <a:cubicBezTo>
                  <a:pt x="434087" y="475952"/>
                  <a:pt x="347131" y="472843"/>
                  <a:pt x="229119" y="388904"/>
                </a:cubicBezTo>
                <a:cubicBezTo>
                  <a:pt x="222907" y="390458"/>
                  <a:pt x="216695" y="390458"/>
                  <a:pt x="210485" y="390458"/>
                </a:cubicBezTo>
                <a:cubicBezTo>
                  <a:pt x="205827" y="390458"/>
                  <a:pt x="201167" y="390458"/>
                  <a:pt x="196509" y="390458"/>
                </a:cubicBezTo>
                <a:cubicBezTo>
                  <a:pt x="196509" y="393567"/>
                  <a:pt x="194957" y="398230"/>
                  <a:pt x="193403" y="401339"/>
                </a:cubicBezTo>
                <a:cubicBezTo>
                  <a:pt x="182533" y="423101"/>
                  <a:pt x="167005" y="440200"/>
                  <a:pt x="146819" y="449526"/>
                </a:cubicBezTo>
                <a:cubicBezTo>
                  <a:pt x="233777" y="545901"/>
                  <a:pt x="398373" y="623622"/>
                  <a:pt x="399927" y="625177"/>
                </a:cubicBezTo>
                <a:cubicBezTo>
                  <a:pt x="404585" y="626731"/>
                  <a:pt x="407691" y="631394"/>
                  <a:pt x="407691" y="637612"/>
                </a:cubicBezTo>
                <a:cubicBezTo>
                  <a:pt x="407691" y="637612"/>
                  <a:pt x="407691" y="637612"/>
                  <a:pt x="407691" y="805490"/>
                </a:cubicBezTo>
                <a:cubicBezTo>
                  <a:pt x="407691" y="813263"/>
                  <a:pt x="401479" y="819480"/>
                  <a:pt x="393715" y="819480"/>
                </a:cubicBezTo>
                <a:cubicBezTo>
                  <a:pt x="385951" y="819480"/>
                  <a:pt x="379739" y="813263"/>
                  <a:pt x="379739" y="805490"/>
                </a:cubicBezTo>
                <a:cubicBezTo>
                  <a:pt x="379739" y="805490"/>
                  <a:pt x="379739" y="805490"/>
                  <a:pt x="379739" y="645384"/>
                </a:cubicBezTo>
                <a:cubicBezTo>
                  <a:pt x="344025" y="628286"/>
                  <a:pt x="196509" y="552119"/>
                  <a:pt x="117317" y="458853"/>
                </a:cubicBezTo>
                <a:cubicBezTo>
                  <a:pt x="111105" y="460407"/>
                  <a:pt x="103341" y="460407"/>
                  <a:pt x="97129" y="460407"/>
                </a:cubicBezTo>
                <a:cubicBezTo>
                  <a:pt x="95577" y="460407"/>
                  <a:pt x="95577" y="460407"/>
                  <a:pt x="95577" y="460407"/>
                </a:cubicBezTo>
                <a:cubicBezTo>
                  <a:pt x="47441" y="460407"/>
                  <a:pt x="11725" y="443309"/>
                  <a:pt x="2409" y="415329"/>
                </a:cubicBezTo>
                <a:cubicBezTo>
                  <a:pt x="-5355" y="390458"/>
                  <a:pt x="7067" y="360924"/>
                  <a:pt x="19489" y="331390"/>
                </a:cubicBezTo>
                <a:cubicBezTo>
                  <a:pt x="19489" y="331390"/>
                  <a:pt x="19489" y="331390"/>
                  <a:pt x="22595" y="326727"/>
                </a:cubicBezTo>
                <a:cubicBezTo>
                  <a:pt x="41229" y="283203"/>
                  <a:pt x="58309" y="253668"/>
                  <a:pt x="100235" y="253668"/>
                </a:cubicBezTo>
                <a:cubicBezTo>
                  <a:pt x="106447" y="253668"/>
                  <a:pt x="111105" y="253668"/>
                  <a:pt x="115763" y="255223"/>
                </a:cubicBezTo>
                <a:cubicBezTo>
                  <a:pt x="134397" y="227243"/>
                  <a:pt x="171665" y="211699"/>
                  <a:pt x="208931" y="216362"/>
                </a:cubicBezTo>
                <a:cubicBezTo>
                  <a:pt x="208931" y="216362"/>
                  <a:pt x="208931" y="216362"/>
                  <a:pt x="226013" y="147967"/>
                </a:cubicBezTo>
                <a:cubicBezTo>
                  <a:pt x="226013" y="147967"/>
                  <a:pt x="226013" y="147967"/>
                  <a:pt x="179429" y="137086"/>
                </a:cubicBezTo>
                <a:cubicBezTo>
                  <a:pt x="171665" y="135532"/>
                  <a:pt x="167005" y="127760"/>
                  <a:pt x="168559" y="119988"/>
                </a:cubicBezTo>
                <a:cubicBezTo>
                  <a:pt x="168559" y="119988"/>
                  <a:pt x="168559" y="119988"/>
                  <a:pt x="191851" y="23613"/>
                </a:cubicBezTo>
                <a:cubicBezTo>
                  <a:pt x="191851" y="20504"/>
                  <a:pt x="194957" y="17395"/>
                  <a:pt x="198061" y="14287"/>
                </a:cubicBezTo>
                <a:cubicBezTo>
                  <a:pt x="201167" y="12732"/>
                  <a:pt x="204273" y="12732"/>
                  <a:pt x="207379" y="12732"/>
                </a:cubicBezTo>
                <a:cubicBezTo>
                  <a:pt x="207379" y="12732"/>
                  <a:pt x="207379" y="12732"/>
                  <a:pt x="253963" y="23613"/>
                </a:cubicBezTo>
                <a:cubicBezTo>
                  <a:pt x="253963" y="23613"/>
                  <a:pt x="253963" y="23613"/>
                  <a:pt x="257069" y="11178"/>
                </a:cubicBezTo>
                <a:cubicBezTo>
                  <a:pt x="258621" y="3406"/>
                  <a:pt x="266385" y="-1258"/>
                  <a:pt x="274149" y="2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51" name="Freeform: Shape 850">
            <a:extLst>
              <a:ext uri="{FF2B5EF4-FFF2-40B4-BE49-F238E27FC236}">
                <a16:creationId xmlns:a16="http://schemas.microsoft.com/office/drawing/2014/main" id="{245BC3F6-6473-4BC3-8B69-A4F5411D970F}"/>
              </a:ext>
            </a:extLst>
          </p:cNvPr>
          <p:cNvSpPr>
            <a:spLocks/>
          </p:cNvSpPr>
          <p:nvPr/>
        </p:nvSpPr>
        <p:spPr bwMode="auto">
          <a:xfrm>
            <a:off x="8644833" y="3214641"/>
            <a:ext cx="544516" cy="466653"/>
          </a:xfrm>
          <a:custGeom>
            <a:avLst/>
            <a:gdLst>
              <a:gd name="connsiteX0" fmla="*/ 679853 w 857653"/>
              <a:gd name="connsiteY0" fmla="*/ 671513 h 735013"/>
              <a:gd name="connsiteX1" fmla="*/ 683027 w 857653"/>
              <a:gd name="connsiteY1" fmla="*/ 671513 h 735013"/>
              <a:gd name="connsiteX2" fmla="*/ 697315 w 857653"/>
              <a:gd name="connsiteY2" fmla="*/ 685007 h 735013"/>
              <a:gd name="connsiteX3" fmla="*/ 683027 w 857653"/>
              <a:gd name="connsiteY3" fmla="*/ 698501 h 735013"/>
              <a:gd name="connsiteX4" fmla="*/ 679853 w 857653"/>
              <a:gd name="connsiteY4" fmla="*/ 698501 h 735013"/>
              <a:gd name="connsiteX5" fmla="*/ 667153 w 857653"/>
              <a:gd name="connsiteY5" fmla="*/ 685007 h 735013"/>
              <a:gd name="connsiteX6" fmla="*/ 679853 w 857653"/>
              <a:gd name="connsiteY6" fmla="*/ 671513 h 735013"/>
              <a:gd name="connsiteX7" fmla="*/ 27389 w 857653"/>
              <a:gd name="connsiteY7" fmla="*/ 663575 h 735013"/>
              <a:gd name="connsiteX8" fmla="*/ 36704 w 857653"/>
              <a:gd name="connsiteY8" fmla="*/ 706438 h 735013"/>
              <a:gd name="connsiteX9" fmla="*/ 721337 w 857653"/>
              <a:gd name="connsiteY9" fmla="*/ 706438 h 735013"/>
              <a:gd name="connsiteX10" fmla="*/ 730653 w 857653"/>
              <a:gd name="connsiteY10" fmla="*/ 663575 h 735013"/>
              <a:gd name="connsiteX11" fmla="*/ 27389 w 857653"/>
              <a:gd name="connsiteY11" fmla="*/ 663575 h 735013"/>
              <a:gd name="connsiteX12" fmla="*/ 14364 w 857653"/>
              <a:gd name="connsiteY12" fmla="*/ 635000 h 735013"/>
              <a:gd name="connsiteX13" fmla="*/ 745231 w 857653"/>
              <a:gd name="connsiteY13" fmla="*/ 635000 h 735013"/>
              <a:gd name="connsiteX14" fmla="*/ 757671 w 857653"/>
              <a:gd name="connsiteY14" fmla="*/ 649065 h 735013"/>
              <a:gd name="connsiteX15" fmla="*/ 743677 w 857653"/>
              <a:gd name="connsiteY15" fmla="*/ 725637 h 735013"/>
              <a:gd name="connsiteX16" fmla="*/ 731237 w 857653"/>
              <a:gd name="connsiteY16" fmla="*/ 733451 h 735013"/>
              <a:gd name="connsiteX17" fmla="*/ 379799 w 857653"/>
              <a:gd name="connsiteY17" fmla="*/ 735013 h 735013"/>
              <a:gd name="connsiteX18" fmla="*/ 26805 w 857653"/>
              <a:gd name="connsiteY18" fmla="*/ 733451 h 735013"/>
              <a:gd name="connsiteX19" fmla="*/ 14364 w 857653"/>
              <a:gd name="connsiteY19" fmla="*/ 725637 h 735013"/>
              <a:gd name="connsiteX20" fmla="*/ 369 w 857653"/>
              <a:gd name="connsiteY20" fmla="*/ 649065 h 735013"/>
              <a:gd name="connsiteX21" fmla="*/ 14364 w 857653"/>
              <a:gd name="connsiteY21" fmla="*/ 635000 h 735013"/>
              <a:gd name="connsiteX22" fmla="*/ 376639 w 857653"/>
              <a:gd name="connsiteY22" fmla="*/ 504825 h 735013"/>
              <a:gd name="connsiteX23" fmla="*/ 390927 w 857653"/>
              <a:gd name="connsiteY23" fmla="*/ 517071 h 735013"/>
              <a:gd name="connsiteX24" fmla="*/ 390927 w 857653"/>
              <a:gd name="connsiteY24" fmla="*/ 533910 h 735013"/>
              <a:gd name="connsiteX25" fmla="*/ 376639 w 857653"/>
              <a:gd name="connsiteY25" fmla="*/ 547688 h 735013"/>
              <a:gd name="connsiteX26" fmla="*/ 362353 w 857653"/>
              <a:gd name="connsiteY26" fmla="*/ 533910 h 735013"/>
              <a:gd name="connsiteX27" fmla="*/ 362353 w 857653"/>
              <a:gd name="connsiteY27" fmla="*/ 517071 h 735013"/>
              <a:gd name="connsiteX28" fmla="*/ 376639 w 857653"/>
              <a:gd name="connsiteY28" fmla="*/ 504825 h 735013"/>
              <a:gd name="connsiteX29" fmla="*/ 302027 w 857653"/>
              <a:gd name="connsiteY29" fmla="*/ 446088 h 735013"/>
              <a:gd name="connsiteX30" fmla="*/ 302027 w 857653"/>
              <a:gd name="connsiteY30" fmla="*/ 561976 h 735013"/>
              <a:gd name="connsiteX31" fmla="*/ 451253 w 857653"/>
              <a:gd name="connsiteY31" fmla="*/ 561976 h 735013"/>
              <a:gd name="connsiteX32" fmla="*/ 451253 w 857653"/>
              <a:gd name="connsiteY32" fmla="*/ 446088 h 735013"/>
              <a:gd name="connsiteX33" fmla="*/ 803677 w 857653"/>
              <a:gd name="connsiteY33" fmla="*/ 427038 h 735013"/>
              <a:gd name="connsiteX34" fmla="*/ 776689 w 857653"/>
              <a:gd name="connsiteY34" fmla="*/ 454820 h 735013"/>
              <a:gd name="connsiteX35" fmla="*/ 803677 w 857653"/>
              <a:gd name="connsiteY35" fmla="*/ 482602 h 735013"/>
              <a:gd name="connsiteX36" fmla="*/ 830665 w 857653"/>
              <a:gd name="connsiteY36" fmla="*/ 454820 h 735013"/>
              <a:gd name="connsiteX37" fmla="*/ 803677 w 857653"/>
              <a:gd name="connsiteY37" fmla="*/ 427038 h 735013"/>
              <a:gd name="connsiteX38" fmla="*/ 803367 w 857653"/>
              <a:gd name="connsiteY38" fmla="*/ 400050 h 735013"/>
              <a:gd name="connsiteX39" fmla="*/ 857653 w 857653"/>
              <a:gd name="connsiteY39" fmla="*/ 454819 h 735013"/>
              <a:gd name="connsiteX40" fmla="*/ 803367 w 857653"/>
              <a:gd name="connsiteY40" fmla="*/ 509588 h 735013"/>
              <a:gd name="connsiteX41" fmla="*/ 749081 w 857653"/>
              <a:gd name="connsiteY41" fmla="*/ 468903 h 735013"/>
              <a:gd name="connsiteX42" fmla="*/ 722713 w 857653"/>
              <a:gd name="connsiteY42" fmla="*/ 468903 h 735013"/>
              <a:gd name="connsiteX43" fmla="*/ 722713 w 857653"/>
              <a:gd name="connsiteY43" fmla="*/ 440736 h 735013"/>
              <a:gd name="connsiteX44" fmla="*/ 749081 w 857653"/>
              <a:gd name="connsiteY44" fmla="*/ 440736 h 735013"/>
              <a:gd name="connsiteX45" fmla="*/ 803367 w 857653"/>
              <a:gd name="connsiteY45" fmla="*/ 400050 h 735013"/>
              <a:gd name="connsiteX46" fmla="*/ 376617 w 857653"/>
              <a:gd name="connsiteY46" fmla="*/ 346075 h 735013"/>
              <a:gd name="connsiteX47" fmla="*/ 324252 w 857653"/>
              <a:gd name="connsiteY47" fmla="*/ 398877 h 735013"/>
              <a:gd name="connsiteX48" fmla="*/ 324252 w 857653"/>
              <a:gd name="connsiteY48" fmla="*/ 417513 h 735013"/>
              <a:gd name="connsiteX49" fmla="*/ 427441 w 857653"/>
              <a:gd name="connsiteY49" fmla="*/ 417513 h 735013"/>
              <a:gd name="connsiteX50" fmla="*/ 427441 w 857653"/>
              <a:gd name="connsiteY50" fmla="*/ 398877 h 735013"/>
              <a:gd name="connsiteX51" fmla="*/ 376617 w 857653"/>
              <a:gd name="connsiteY51" fmla="*/ 346075 h 735013"/>
              <a:gd name="connsiteX52" fmla="*/ 376627 w 857653"/>
              <a:gd name="connsiteY52" fmla="*/ 319088 h 735013"/>
              <a:gd name="connsiteX53" fmla="*/ 456355 w 857653"/>
              <a:gd name="connsiteY53" fmla="*/ 398655 h 735013"/>
              <a:gd name="connsiteX54" fmla="*/ 456355 w 857653"/>
              <a:gd name="connsiteY54" fmla="*/ 417377 h 735013"/>
              <a:gd name="connsiteX55" fmla="*/ 478241 w 857653"/>
              <a:gd name="connsiteY55" fmla="*/ 440779 h 735013"/>
              <a:gd name="connsiteX56" fmla="*/ 478241 w 857653"/>
              <a:gd name="connsiteY56" fmla="*/ 567149 h 735013"/>
              <a:gd name="connsiteX57" fmla="*/ 454791 w 857653"/>
              <a:gd name="connsiteY57" fmla="*/ 590551 h 735013"/>
              <a:gd name="connsiteX58" fmla="*/ 298464 w 857653"/>
              <a:gd name="connsiteY58" fmla="*/ 590551 h 735013"/>
              <a:gd name="connsiteX59" fmla="*/ 273452 w 857653"/>
              <a:gd name="connsiteY59" fmla="*/ 567149 h 735013"/>
              <a:gd name="connsiteX60" fmla="*/ 273452 w 857653"/>
              <a:gd name="connsiteY60" fmla="*/ 440779 h 735013"/>
              <a:gd name="connsiteX61" fmla="*/ 295338 w 857653"/>
              <a:gd name="connsiteY61" fmla="*/ 417377 h 735013"/>
              <a:gd name="connsiteX62" fmla="*/ 295338 w 857653"/>
              <a:gd name="connsiteY62" fmla="*/ 398655 h 735013"/>
              <a:gd name="connsiteX63" fmla="*/ 376627 w 857653"/>
              <a:gd name="connsiteY63" fmla="*/ 319088 h 735013"/>
              <a:gd name="connsiteX64" fmla="*/ 74502 w 857653"/>
              <a:gd name="connsiteY64" fmla="*/ 257175 h 735013"/>
              <a:gd name="connsiteX65" fmla="*/ 677191 w 857653"/>
              <a:gd name="connsiteY65" fmla="*/ 257175 h 735013"/>
              <a:gd name="connsiteX66" fmla="*/ 703665 w 857653"/>
              <a:gd name="connsiteY66" fmla="*/ 283570 h 735013"/>
              <a:gd name="connsiteX67" fmla="*/ 703665 w 857653"/>
              <a:gd name="connsiteY67" fmla="*/ 611188 h 735013"/>
              <a:gd name="connsiteX68" fmla="*/ 677191 w 857653"/>
              <a:gd name="connsiteY68" fmla="*/ 611188 h 735013"/>
              <a:gd name="connsiteX69" fmla="*/ 677191 w 857653"/>
              <a:gd name="connsiteY69" fmla="*/ 285123 h 735013"/>
              <a:gd name="connsiteX70" fmla="*/ 76059 w 857653"/>
              <a:gd name="connsiteY70" fmla="*/ 285123 h 735013"/>
              <a:gd name="connsiteX71" fmla="*/ 76059 w 857653"/>
              <a:gd name="connsiteY71" fmla="*/ 611188 h 735013"/>
              <a:gd name="connsiteX72" fmla="*/ 48027 w 857653"/>
              <a:gd name="connsiteY72" fmla="*/ 611188 h 735013"/>
              <a:gd name="connsiteX73" fmla="*/ 48027 w 857653"/>
              <a:gd name="connsiteY73" fmla="*/ 283570 h 735013"/>
              <a:gd name="connsiteX74" fmla="*/ 74502 w 857653"/>
              <a:gd name="connsiteY74" fmla="*/ 257175 h 735013"/>
              <a:gd name="connsiteX75" fmla="*/ 382197 w 857653"/>
              <a:gd name="connsiteY75" fmla="*/ 150813 h 735013"/>
              <a:gd name="connsiteX76" fmla="*/ 354413 w 857653"/>
              <a:gd name="connsiteY76" fmla="*/ 177801 h 735013"/>
              <a:gd name="connsiteX77" fmla="*/ 382197 w 857653"/>
              <a:gd name="connsiteY77" fmla="*/ 204789 h 735013"/>
              <a:gd name="connsiteX78" fmla="*/ 409977 w 857653"/>
              <a:gd name="connsiteY78" fmla="*/ 177801 h 735013"/>
              <a:gd name="connsiteX79" fmla="*/ 382197 w 857653"/>
              <a:gd name="connsiteY79" fmla="*/ 150813 h 735013"/>
              <a:gd name="connsiteX80" fmla="*/ 723509 w 857653"/>
              <a:gd name="connsiteY80" fmla="*/ 138113 h 735013"/>
              <a:gd name="connsiteX81" fmla="*/ 695725 w 857653"/>
              <a:gd name="connsiteY81" fmla="*/ 165895 h 735013"/>
              <a:gd name="connsiteX82" fmla="*/ 723509 w 857653"/>
              <a:gd name="connsiteY82" fmla="*/ 193677 h 735013"/>
              <a:gd name="connsiteX83" fmla="*/ 751289 w 857653"/>
              <a:gd name="connsiteY83" fmla="*/ 165895 h 735013"/>
              <a:gd name="connsiteX84" fmla="*/ 723509 w 857653"/>
              <a:gd name="connsiteY84" fmla="*/ 138113 h 735013"/>
              <a:gd name="connsiteX85" fmla="*/ 381425 w 857653"/>
              <a:gd name="connsiteY85" fmla="*/ 122238 h 735013"/>
              <a:gd name="connsiteX86" fmla="*/ 436965 w 857653"/>
              <a:gd name="connsiteY86" fmla="*/ 176358 h 735013"/>
              <a:gd name="connsiteX87" fmla="*/ 395309 w 857653"/>
              <a:gd name="connsiteY87" fmla="*/ 230477 h 735013"/>
              <a:gd name="connsiteX88" fmla="*/ 395309 w 857653"/>
              <a:gd name="connsiteY88" fmla="*/ 241301 h 735013"/>
              <a:gd name="connsiteX89" fmla="*/ 369083 w 857653"/>
              <a:gd name="connsiteY89" fmla="*/ 241301 h 735013"/>
              <a:gd name="connsiteX90" fmla="*/ 369083 w 857653"/>
              <a:gd name="connsiteY90" fmla="*/ 230477 h 735013"/>
              <a:gd name="connsiteX91" fmla="*/ 327427 w 857653"/>
              <a:gd name="connsiteY91" fmla="*/ 176358 h 735013"/>
              <a:gd name="connsiteX92" fmla="*/ 381425 w 857653"/>
              <a:gd name="connsiteY92" fmla="*/ 122238 h 735013"/>
              <a:gd name="connsiteX93" fmla="*/ 722441 w 857653"/>
              <a:gd name="connsiteY93" fmla="*/ 111125 h 735013"/>
              <a:gd name="connsiteX94" fmla="*/ 778277 w 857653"/>
              <a:gd name="connsiteY94" fmla="*/ 165984 h 735013"/>
              <a:gd name="connsiteX95" fmla="*/ 722441 w 857653"/>
              <a:gd name="connsiteY95" fmla="*/ 220844 h 735013"/>
              <a:gd name="connsiteX96" fmla="*/ 669705 w 857653"/>
              <a:gd name="connsiteY96" fmla="*/ 180091 h 735013"/>
              <a:gd name="connsiteX97" fmla="*/ 536321 w 857653"/>
              <a:gd name="connsiteY97" fmla="*/ 180091 h 735013"/>
              <a:gd name="connsiteX98" fmla="*/ 536321 w 857653"/>
              <a:gd name="connsiteY98" fmla="*/ 234950 h 735013"/>
              <a:gd name="connsiteX99" fmla="*/ 508401 w 857653"/>
              <a:gd name="connsiteY99" fmla="*/ 234950 h 735013"/>
              <a:gd name="connsiteX100" fmla="*/ 508401 w 857653"/>
              <a:gd name="connsiteY100" fmla="*/ 165984 h 735013"/>
              <a:gd name="connsiteX101" fmla="*/ 522361 w 857653"/>
              <a:gd name="connsiteY101" fmla="*/ 151878 h 735013"/>
              <a:gd name="connsiteX102" fmla="*/ 669705 w 857653"/>
              <a:gd name="connsiteY102" fmla="*/ 151878 h 735013"/>
              <a:gd name="connsiteX103" fmla="*/ 722441 w 857653"/>
              <a:gd name="connsiteY103" fmla="*/ 111125 h 735013"/>
              <a:gd name="connsiteX104" fmla="*/ 420297 w 857653"/>
              <a:gd name="connsiteY104" fmla="*/ 26988 h 735013"/>
              <a:gd name="connsiteX105" fmla="*/ 392513 w 857653"/>
              <a:gd name="connsiteY105" fmla="*/ 54770 h 735013"/>
              <a:gd name="connsiteX106" fmla="*/ 420297 w 857653"/>
              <a:gd name="connsiteY106" fmla="*/ 82552 h 735013"/>
              <a:gd name="connsiteX107" fmla="*/ 448077 w 857653"/>
              <a:gd name="connsiteY107" fmla="*/ 54770 h 735013"/>
              <a:gd name="connsiteX108" fmla="*/ 420297 w 857653"/>
              <a:gd name="connsiteY108" fmla="*/ 26988 h 735013"/>
              <a:gd name="connsiteX109" fmla="*/ 419855 w 857653"/>
              <a:gd name="connsiteY109" fmla="*/ 0 h 735013"/>
              <a:gd name="connsiteX110" fmla="*/ 472631 w 857653"/>
              <a:gd name="connsiteY110" fmla="*/ 41884 h 735013"/>
              <a:gd name="connsiteX111" fmla="*/ 842059 w 857653"/>
              <a:gd name="connsiteY111" fmla="*/ 41884 h 735013"/>
              <a:gd name="connsiteX112" fmla="*/ 854477 w 857653"/>
              <a:gd name="connsiteY112" fmla="*/ 54294 h 735013"/>
              <a:gd name="connsiteX113" fmla="*/ 854477 w 857653"/>
              <a:gd name="connsiteY113" fmla="*/ 325764 h 735013"/>
              <a:gd name="connsiteX114" fmla="*/ 842059 w 857653"/>
              <a:gd name="connsiteY114" fmla="*/ 339725 h 735013"/>
              <a:gd name="connsiteX115" fmla="*/ 722539 w 857653"/>
              <a:gd name="connsiteY115" fmla="*/ 339725 h 735013"/>
              <a:gd name="connsiteX116" fmla="*/ 722539 w 857653"/>
              <a:gd name="connsiteY116" fmla="*/ 311803 h 735013"/>
              <a:gd name="connsiteX117" fmla="*/ 828089 w 857653"/>
              <a:gd name="connsiteY117" fmla="*/ 311803 h 735013"/>
              <a:gd name="connsiteX118" fmla="*/ 828089 w 857653"/>
              <a:gd name="connsiteY118" fmla="*/ 68255 h 735013"/>
              <a:gd name="connsiteX119" fmla="*/ 472631 w 857653"/>
              <a:gd name="connsiteY119" fmla="*/ 68255 h 735013"/>
              <a:gd name="connsiteX120" fmla="*/ 419855 w 857653"/>
              <a:gd name="connsiteY120" fmla="*/ 110139 h 735013"/>
              <a:gd name="connsiteX121" fmla="*/ 365527 w 857653"/>
              <a:gd name="connsiteY121" fmla="*/ 54294 h 735013"/>
              <a:gd name="connsiteX122" fmla="*/ 419855 w 857653"/>
              <a:gd name="connsiteY122" fmla="*/ 0 h 735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857653" h="735013">
                <a:moveTo>
                  <a:pt x="679853" y="671513"/>
                </a:moveTo>
                <a:cubicBezTo>
                  <a:pt x="679853" y="671513"/>
                  <a:pt x="679853" y="671513"/>
                  <a:pt x="683027" y="671513"/>
                </a:cubicBezTo>
                <a:cubicBezTo>
                  <a:pt x="690965" y="671513"/>
                  <a:pt x="697315" y="677511"/>
                  <a:pt x="697315" y="685007"/>
                </a:cubicBezTo>
                <a:cubicBezTo>
                  <a:pt x="697315" y="692504"/>
                  <a:pt x="690965" y="698501"/>
                  <a:pt x="683027" y="698501"/>
                </a:cubicBezTo>
                <a:cubicBezTo>
                  <a:pt x="683027" y="698501"/>
                  <a:pt x="683027" y="698501"/>
                  <a:pt x="679853" y="698501"/>
                </a:cubicBezTo>
                <a:cubicBezTo>
                  <a:pt x="673503" y="698501"/>
                  <a:pt x="667153" y="692504"/>
                  <a:pt x="667153" y="685007"/>
                </a:cubicBezTo>
                <a:cubicBezTo>
                  <a:pt x="667153" y="677511"/>
                  <a:pt x="673503" y="671513"/>
                  <a:pt x="679853" y="671513"/>
                </a:cubicBezTo>
                <a:close/>
                <a:moveTo>
                  <a:pt x="27389" y="663575"/>
                </a:moveTo>
                <a:cubicBezTo>
                  <a:pt x="28941" y="678883"/>
                  <a:pt x="30494" y="689599"/>
                  <a:pt x="36704" y="706438"/>
                </a:cubicBezTo>
                <a:cubicBezTo>
                  <a:pt x="272677" y="706438"/>
                  <a:pt x="485363" y="706438"/>
                  <a:pt x="721337" y="706438"/>
                </a:cubicBezTo>
                <a:cubicBezTo>
                  <a:pt x="727547" y="689599"/>
                  <a:pt x="730653" y="678883"/>
                  <a:pt x="730653" y="663575"/>
                </a:cubicBezTo>
                <a:cubicBezTo>
                  <a:pt x="730653" y="663575"/>
                  <a:pt x="730653" y="663575"/>
                  <a:pt x="27389" y="663575"/>
                </a:cubicBezTo>
                <a:close/>
                <a:moveTo>
                  <a:pt x="14364" y="635000"/>
                </a:moveTo>
                <a:cubicBezTo>
                  <a:pt x="14364" y="635000"/>
                  <a:pt x="14364" y="635000"/>
                  <a:pt x="745231" y="635000"/>
                </a:cubicBezTo>
                <a:cubicBezTo>
                  <a:pt x="751451" y="635000"/>
                  <a:pt x="757671" y="641251"/>
                  <a:pt x="757671" y="649065"/>
                </a:cubicBezTo>
                <a:cubicBezTo>
                  <a:pt x="759227" y="678756"/>
                  <a:pt x="756117" y="694383"/>
                  <a:pt x="743677" y="725637"/>
                </a:cubicBezTo>
                <a:cubicBezTo>
                  <a:pt x="742121" y="730325"/>
                  <a:pt x="737457" y="733451"/>
                  <a:pt x="731237" y="733451"/>
                </a:cubicBezTo>
                <a:cubicBezTo>
                  <a:pt x="609943" y="735013"/>
                  <a:pt x="494871" y="735013"/>
                  <a:pt x="379799" y="735013"/>
                </a:cubicBezTo>
                <a:cubicBezTo>
                  <a:pt x="264725" y="735013"/>
                  <a:pt x="148098" y="735013"/>
                  <a:pt x="26805" y="733451"/>
                </a:cubicBezTo>
                <a:cubicBezTo>
                  <a:pt x="22140" y="733451"/>
                  <a:pt x="15919" y="730325"/>
                  <a:pt x="14364" y="725637"/>
                </a:cubicBezTo>
                <a:cubicBezTo>
                  <a:pt x="1924" y="694383"/>
                  <a:pt x="-1186" y="678756"/>
                  <a:pt x="369" y="649065"/>
                </a:cubicBezTo>
                <a:cubicBezTo>
                  <a:pt x="369" y="641251"/>
                  <a:pt x="6589" y="635000"/>
                  <a:pt x="14364" y="635000"/>
                </a:cubicBezTo>
                <a:close/>
                <a:moveTo>
                  <a:pt x="376639" y="504825"/>
                </a:moveTo>
                <a:cubicBezTo>
                  <a:pt x="384577" y="504825"/>
                  <a:pt x="390927" y="509417"/>
                  <a:pt x="390927" y="517071"/>
                </a:cubicBezTo>
                <a:cubicBezTo>
                  <a:pt x="390927" y="517071"/>
                  <a:pt x="390927" y="517071"/>
                  <a:pt x="390927" y="533910"/>
                </a:cubicBezTo>
                <a:cubicBezTo>
                  <a:pt x="390927" y="541564"/>
                  <a:pt x="384577" y="547688"/>
                  <a:pt x="376639" y="547688"/>
                </a:cubicBezTo>
                <a:cubicBezTo>
                  <a:pt x="368701" y="547688"/>
                  <a:pt x="362353" y="541564"/>
                  <a:pt x="362353" y="533910"/>
                </a:cubicBezTo>
                <a:cubicBezTo>
                  <a:pt x="362353" y="533910"/>
                  <a:pt x="362353" y="533910"/>
                  <a:pt x="362353" y="517071"/>
                </a:cubicBezTo>
                <a:cubicBezTo>
                  <a:pt x="362353" y="509417"/>
                  <a:pt x="368701" y="504825"/>
                  <a:pt x="376639" y="504825"/>
                </a:cubicBezTo>
                <a:close/>
                <a:moveTo>
                  <a:pt x="302027" y="446088"/>
                </a:moveTo>
                <a:lnTo>
                  <a:pt x="302027" y="561976"/>
                </a:lnTo>
                <a:lnTo>
                  <a:pt x="451253" y="561976"/>
                </a:lnTo>
                <a:lnTo>
                  <a:pt x="451253" y="446088"/>
                </a:lnTo>
                <a:close/>
                <a:moveTo>
                  <a:pt x="803677" y="427038"/>
                </a:moveTo>
                <a:cubicBezTo>
                  <a:pt x="788773" y="427038"/>
                  <a:pt x="776689" y="439476"/>
                  <a:pt x="776689" y="454820"/>
                </a:cubicBezTo>
                <a:cubicBezTo>
                  <a:pt x="776689" y="470164"/>
                  <a:pt x="788773" y="482602"/>
                  <a:pt x="803677" y="482602"/>
                </a:cubicBezTo>
                <a:cubicBezTo>
                  <a:pt x="818581" y="482602"/>
                  <a:pt x="830665" y="470164"/>
                  <a:pt x="830665" y="454820"/>
                </a:cubicBezTo>
                <a:cubicBezTo>
                  <a:pt x="830665" y="439476"/>
                  <a:pt x="818581" y="427038"/>
                  <a:pt x="803677" y="427038"/>
                </a:cubicBezTo>
                <a:close/>
                <a:moveTo>
                  <a:pt x="803367" y="400050"/>
                </a:moveTo>
                <a:cubicBezTo>
                  <a:pt x="832835" y="400050"/>
                  <a:pt x="857653" y="423523"/>
                  <a:pt x="857653" y="454819"/>
                </a:cubicBezTo>
                <a:cubicBezTo>
                  <a:pt x="857653" y="484551"/>
                  <a:pt x="832835" y="509588"/>
                  <a:pt x="803367" y="509588"/>
                </a:cubicBezTo>
                <a:cubicBezTo>
                  <a:pt x="776999" y="509588"/>
                  <a:pt x="755285" y="492375"/>
                  <a:pt x="749081" y="468903"/>
                </a:cubicBezTo>
                <a:cubicBezTo>
                  <a:pt x="749081" y="468903"/>
                  <a:pt x="749081" y="468903"/>
                  <a:pt x="722713" y="468903"/>
                </a:cubicBezTo>
                <a:cubicBezTo>
                  <a:pt x="722713" y="468903"/>
                  <a:pt x="722713" y="468903"/>
                  <a:pt x="722713" y="440736"/>
                </a:cubicBezTo>
                <a:cubicBezTo>
                  <a:pt x="722713" y="440736"/>
                  <a:pt x="722713" y="440736"/>
                  <a:pt x="749081" y="440736"/>
                </a:cubicBezTo>
                <a:cubicBezTo>
                  <a:pt x="755285" y="417263"/>
                  <a:pt x="776999" y="400050"/>
                  <a:pt x="803367" y="400050"/>
                </a:cubicBezTo>
                <a:close/>
                <a:moveTo>
                  <a:pt x="376617" y="346075"/>
                </a:moveTo>
                <a:cubicBezTo>
                  <a:pt x="347353" y="346075"/>
                  <a:pt x="324252" y="369370"/>
                  <a:pt x="324252" y="398877"/>
                </a:cubicBezTo>
                <a:cubicBezTo>
                  <a:pt x="324252" y="398877"/>
                  <a:pt x="324252" y="398877"/>
                  <a:pt x="324252" y="417513"/>
                </a:cubicBezTo>
                <a:cubicBezTo>
                  <a:pt x="324252" y="417513"/>
                  <a:pt x="324252" y="417513"/>
                  <a:pt x="427441" y="417513"/>
                </a:cubicBezTo>
                <a:cubicBezTo>
                  <a:pt x="427441" y="417513"/>
                  <a:pt x="427441" y="417513"/>
                  <a:pt x="427441" y="398877"/>
                </a:cubicBezTo>
                <a:cubicBezTo>
                  <a:pt x="427441" y="369370"/>
                  <a:pt x="404339" y="346075"/>
                  <a:pt x="376617" y="346075"/>
                </a:cubicBezTo>
                <a:close/>
                <a:moveTo>
                  <a:pt x="376627" y="319088"/>
                </a:moveTo>
                <a:cubicBezTo>
                  <a:pt x="420399" y="319088"/>
                  <a:pt x="456355" y="354971"/>
                  <a:pt x="456355" y="398655"/>
                </a:cubicBezTo>
                <a:cubicBezTo>
                  <a:pt x="456355" y="398655"/>
                  <a:pt x="456355" y="398655"/>
                  <a:pt x="456355" y="417377"/>
                </a:cubicBezTo>
                <a:cubicBezTo>
                  <a:pt x="468861" y="418937"/>
                  <a:pt x="478241" y="428297"/>
                  <a:pt x="478241" y="440779"/>
                </a:cubicBezTo>
                <a:cubicBezTo>
                  <a:pt x="478241" y="440779"/>
                  <a:pt x="478241" y="440779"/>
                  <a:pt x="478241" y="567149"/>
                </a:cubicBezTo>
                <a:cubicBezTo>
                  <a:pt x="478241" y="579630"/>
                  <a:pt x="467297" y="590551"/>
                  <a:pt x="454791" y="590551"/>
                </a:cubicBezTo>
                <a:cubicBezTo>
                  <a:pt x="454791" y="590551"/>
                  <a:pt x="454791" y="590551"/>
                  <a:pt x="298464" y="590551"/>
                </a:cubicBezTo>
                <a:cubicBezTo>
                  <a:pt x="284395" y="590551"/>
                  <a:pt x="273452" y="579630"/>
                  <a:pt x="273452" y="567149"/>
                </a:cubicBezTo>
                <a:cubicBezTo>
                  <a:pt x="273452" y="567149"/>
                  <a:pt x="273452" y="567149"/>
                  <a:pt x="273452" y="440779"/>
                </a:cubicBezTo>
                <a:cubicBezTo>
                  <a:pt x="273452" y="428297"/>
                  <a:pt x="284395" y="418937"/>
                  <a:pt x="295338" y="417377"/>
                </a:cubicBezTo>
                <a:cubicBezTo>
                  <a:pt x="295338" y="417377"/>
                  <a:pt x="295338" y="417377"/>
                  <a:pt x="295338" y="398655"/>
                </a:cubicBezTo>
                <a:cubicBezTo>
                  <a:pt x="295338" y="354971"/>
                  <a:pt x="331293" y="319088"/>
                  <a:pt x="376627" y="319088"/>
                </a:cubicBezTo>
                <a:close/>
                <a:moveTo>
                  <a:pt x="74502" y="257175"/>
                </a:moveTo>
                <a:cubicBezTo>
                  <a:pt x="74502" y="257175"/>
                  <a:pt x="74502" y="257175"/>
                  <a:pt x="677191" y="257175"/>
                </a:cubicBezTo>
                <a:cubicBezTo>
                  <a:pt x="692763" y="257175"/>
                  <a:pt x="703665" y="269596"/>
                  <a:pt x="703665" y="283570"/>
                </a:cubicBezTo>
                <a:cubicBezTo>
                  <a:pt x="703665" y="283570"/>
                  <a:pt x="703665" y="283570"/>
                  <a:pt x="703665" y="611188"/>
                </a:cubicBezTo>
                <a:cubicBezTo>
                  <a:pt x="703665" y="611188"/>
                  <a:pt x="703665" y="611188"/>
                  <a:pt x="677191" y="611188"/>
                </a:cubicBezTo>
                <a:cubicBezTo>
                  <a:pt x="677191" y="611188"/>
                  <a:pt x="677191" y="611188"/>
                  <a:pt x="677191" y="285123"/>
                </a:cubicBezTo>
                <a:cubicBezTo>
                  <a:pt x="677191" y="285123"/>
                  <a:pt x="677191" y="285123"/>
                  <a:pt x="76059" y="285123"/>
                </a:cubicBezTo>
                <a:lnTo>
                  <a:pt x="76059" y="611188"/>
                </a:lnTo>
                <a:cubicBezTo>
                  <a:pt x="76059" y="611188"/>
                  <a:pt x="76059" y="611188"/>
                  <a:pt x="48027" y="611188"/>
                </a:cubicBezTo>
                <a:cubicBezTo>
                  <a:pt x="48027" y="611188"/>
                  <a:pt x="48027" y="611188"/>
                  <a:pt x="48027" y="283570"/>
                </a:cubicBezTo>
                <a:cubicBezTo>
                  <a:pt x="48027" y="269596"/>
                  <a:pt x="60486" y="257175"/>
                  <a:pt x="74502" y="257175"/>
                </a:cubicBezTo>
                <a:close/>
                <a:moveTo>
                  <a:pt x="382197" y="150813"/>
                </a:moveTo>
                <a:cubicBezTo>
                  <a:pt x="366853" y="150813"/>
                  <a:pt x="354413" y="162896"/>
                  <a:pt x="354413" y="177801"/>
                </a:cubicBezTo>
                <a:cubicBezTo>
                  <a:pt x="354413" y="192706"/>
                  <a:pt x="366853" y="204789"/>
                  <a:pt x="382197" y="204789"/>
                </a:cubicBezTo>
                <a:cubicBezTo>
                  <a:pt x="397541" y="204789"/>
                  <a:pt x="409977" y="192706"/>
                  <a:pt x="409977" y="177801"/>
                </a:cubicBezTo>
                <a:cubicBezTo>
                  <a:pt x="409977" y="162896"/>
                  <a:pt x="397541" y="150813"/>
                  <a:pt x="382197" y="150813"/>
                </a:cubicBezTo>
                <a:close/>
                <a:moveTo>
                  <a:pt x="723509" y="138113"/>
                </a:moveTo>
                <a:cubicBezTo>
                  <a:pt x="708165" y="138113"/>
                  <a:pt x="695725" y="150551"/>
                  <a:pt x="695725" y="165895"/>
                </a:cubicBezTo>
                <a:cubicBezTo>
                  <a:pt x="695725" y="181239"/>
                  <a:pt x="708165" y="193677"/>
                  <a:pt x="723509" y="193677"/>
                </a:cubicBezTo>
                <a:cubicBezTo>
                  <a:pt x="738853" y="193677"/>
                  <a:pt x="751289" y="181239"/>
                  <a:pt x="751289" y="165895"/>
                </a:cubicBezTo>
                <a:cubicBezTo>
                  <a:pt x="751289" y="150551"/>
                  <a:pt x="738853" y="138113"/>
                  <a:pt x="723509" y="138113"/>
                </a:cubicBezTo>
                <a:close/>
                <a:moveTo>
                  <a:pt x="381425" y="122238"/>
                </a:moveTo>
                <a:cubicBezTo>
                  <a:pt x="412281" y="122238"/>
                  <a:pt x="436965" y="146979"/>
                  <a:pt x="436965" y="176358"/>
                </a:cubicBezTo>
                <a:cubicBezTo>
                  <a:pt x="436965" y="202644"/>
                  <a:pt x="418451" y="224292"/>
                  <a:pt x="395309" y="230477"/>
                </a:cubicBezTo>
                <a:cubicBezTo>
                  <a:pt x="395309" y="230477"/>
                  <a:pt x="395309" y="230477"/>
                  <a:pt x="395309" y="241301"/>
                </a:cubicBezTo>
                <a:cubicBezTo>
                  <a:pt x="395309" y="241301"/>
                  <a:pt x="395309" y="241301"/>
                  <a:pt x="369083" y="241301"/>
                </a:cubicBezTo>
                <a:cubicBezTo>
                  <a:pt x="369083" y="241301"/>
                  <a:pt x="369083" y="241301"/>
                  <a:pt x="369083" y="230477"/>
                </a:cubicBezTo>
                <a:cubicBezTo>
                  <a:pt x="344398" y="224292"/>
                  <a:pt x="327427" y="202644"/>
                  <a:pt x="327427" y="176358"/>
                </a:cubicBezTo>
                <a:cubicBezTo>
                  <a:pt x="327427" y="146979"/>
                  <a:pt x="352111" y="122238"/>
                  <a:pt x="381425" y="122238"/>
                </a:cubicBezTo>
                <a:close/>
                <a:moveTo>
                  <a:pt x="722441" y="111125"/>
                </a:moveTo>
                <a:cubicBezTo>
                  <a:pt x="753461" y="111125"/>
                  <a:pt x="778277" y="136204"/>
                  <a:pt x="778277" y="165984"/>
                </a:cubicBezTo>
                <a:cubicBezTo>
                  <a:pt x="778277" y="197333"/>
                  <a:pt x="753461" y="220844"/>
                  <a:pt x="722441" y="220844"/>
                </a:cubicBezTo>
                <a:cubicBezTo>
                  <a:pt x="697625" y="220844"/>
                  <a:pt x="675909" y="203602"/>
                  <a:pt x="669705" y="180091"/>
                </a:cubicBezTo>
                <a:cubicBezTo>
                  <a:pt x="669705" y="180091"/>
                  <a:pt x="669705" y="180091"/>
                  <a:pt x="536321" y="180091"/>
                </a:cubicBezTo>
                <a:cubicBezTo>
                  <a:pt x="536321" y="180091"/>
                  <a:pt x="536321" y="180091"/>
                  <a:pt x="536321" y="234950"/>
                </a:cubicBezTo>
                <a:cubicBezTo>
                  <a:pt x="536321" y="234950"/>
                  <a:pt x="536321" y="234950"/>
                  <a:pt x="508401" y="234950"/>
                </a:cubicBezTo>
                <a:cubicBezTo>
                  <a:pt x="508401" y="234950"/>
                  <a:pt x="508401" y="234950"/>
                  <a:pt x="508401" y="165984"/>
                </a:cubicBezTo>
                <a:cubicBezTo>
                  <a:pt x="508401" y="158147"/>
                  <a:pt x="514605" y="151878"/>
                  <a:pt x="522361" y="151878"/>
                </a:cubicBezTo>
                <a:cubicBezTo>
                  <a:pt x="522361" y="151878"/>
                  <a:pt x="522361" y="151878"/>
                  <a:pt x="669705" y="151878"/>
                </a:cubicBezTo>
                <a:cubicBezTo>
                  <a:pt x="675909" y="128367"/>
                  <a:pt x="697625" y="111125"/>
                  <a:pt x="722441" y="111125"/>
                </a:cubicBezTo>
                <a:close/>
                <a:moveTo>
                  <a:pt x="420297" y="26988"/>
                </a:moveTo>
                <a:cubicBezTo>
                  <a:pt x="404953" y="26988"/>
                  <a:pt x="392513" y="39426"/>
                  <a:pt x="392513" y="54770"/>
                </a:cubicBezTo>
                <a:cubicBezTo>
                  <a:pt x="392513" y="70114"/>
                  <a:pt x="404953" y="82552"/>
                  <a:pt x="420297" y="82552"/>
                </a:cubicBezTo>
                <a:cubicBezTo>
                  <a:pt x="435641" y="82552"/>
                  <a:pt x="448077" y="70114"/>
                  <a:pt x="448077" y="54770"/>
                </a:cubicBezTo>
                <a:cubicBezTo>
                  <a:pt x="448077" y="39426"/>
                  <a:pt x="435641" y="26988"/>
                  <a:pt x="420297" y="26988"/>
                </a:cubicBezTo>
                <a:close/>
                <a:moveTo>
                  <a:pt x="419855" y="0"/>
                </a:moveTo>
                <a:cubicBezTo>
                  <a:pt x="446243" y="0"/>
                  <a:pt x="467973" y="17064"/>
                  <a:pt x="472631" y="41884"/>
                </a:cubicBezTo>
                <a:cubicBezTo>
                  <a:pt x="472631" y="41884"/>
                  <a:pt x="472631" y="41884"/>
                  <a:pt x="842059" y="41884"/>
                </a:cubicBezTo>
                <a:cubicBezTo>
                  <a:pt x="849821" y="41884"/>
                  <a:pt x="854477" y="48089"/>
                  <a:pt x="854477" y="54294"/>
                </a:cubicBezTo>
                <a:cubicBezTo>
                  <a:pt x="854477" y="54294"/>
                  <a:pt x="854477" y="54294"/>
                  <a:pt x="854477" y="325764"/>
                </a:cubicBezTo>
                <a:cubicBezTo>
                  <a:pt x="854477" y="333520"/>
                  <a:pt x="849821" y="339725"/>
                  <a:pt x="842059" y="339725"/>
                </a:cubicBezTo>
                <a:cubicBezTo>
                  <a:pt x="842059" y="339725"/>
                  <a:pt x="842059" y="339725"/>
                  <a:pt x="722539" y="339725"/>
                </a:cubicBezTo>
                <a:cubicBezTo>
                  <a:pt x="722539" y="339725"/>
                  <a:pt x="722539" y="339725"/>
                  <a:pt x="722539" y="311803"/>
                </a:cubicBezTo>
                <a:cubicBezTo>
                  <a:pt x="722539" y="311803"/>
                  <a:pt x="722539" y="311803"/>
                  <a:pt x="828089" y="311803"/>
                </a:cubicBezTo>
                <a:cubicBezTo>
                  <a:pt x="828089" y="311803"/>
                  <a:pt x="828089" y="311803"/>
                  <a:pt x="828089" y="68255"/>
                </a:cubicBezTo>
                <a:cubicBezTo>
                  <a:pt x="828089" y="68255"/>
                  <a:pt x="828089" y="68255"/>
                  <a:pt x="472631" y="68255"/>
                </a:cubicBezTo>
                <a:cubicBezTo>
                  <a:pt x="467973" y="93076"/>
                  <a:pt x="446243" y="110139"/>
                  <a:pt x="419855" y="110139"/>
                </a:cubicBezTo>
                <a:cubicBezTo>
                  <a:pt x="390363" y="110139"/>
                  <a:pt x="365527" y="85319"/>
                  <a:pt x="365527" y="54294"/>
                </a:cubicBezTo>
                <a:cubicBezTo>
                  <a:pt x="365527" y="24820"/>
                  <a:pt x="390363" y="0"/>
                  <a:pt x="4198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49" name="Freeform: Shape 848">
            <a:extLst>
              <a:ext uri="{FF2B5EF4-FFF2-40B4-BE49-F238E27FC236}">
                <a16:creationId xmlns:a16="http://schemas.microsoft.com/office/drawing/2014/main" id="{3D63FBA3-BFC2-4C9A-91AB-A8721CB8CD32}"/>
              </a:ext>
            </a:extLst>
          </p:cNvPr>
          <p:cNvSpPr>
            <a:spLocks/>
          </p:cNvSpPr>
          <p:nvPr/>
        </p:nvSpPr>
        <p:spPr bwMode="auto">
          <a:xfrm>
            <a:off x="8687714" y="5455519"/>
            <a:ext cx="458754" cy="595663"/>
          </a:xfrm>
          <a:custGeom>
            <a:avLst/>
            <a:gdLst>
              <a:gd name="connsiteX0" fmla="*/ 366712 w 722571"/>
              <a:gd name="connsiteY0" fmla="*/ 398463 h 938213"/>
              <a:gd name="connsiteX1" fmla="*/ 334962 w 722571"/>
              <a:gd name="connsiteY1" fmla="*/ 430213 h 938213"/>
              <a:gd name="connsiteX2" fmla="*/ 366712 w 722571"/>
              <a:gd name="connsiteY2" fmla="*/ 461963 h 938213"/>
              <a:gd name="connsiteX3" fmla="*/ 398462 w 722571"/>
              <a:gd name="connsiteY3" fmla="*/ 430213 h 938213"/>
              <a:gd name="connsiteX4" fmla="*/ 366712 w 722571"/>
              <a:gd name="connsiteY4" fmla="*/ 398463 h 938213"/>
              <a:gd name="connsiteX5" fmla="*/ 389835 w 722571"/>
              <a:gd name="connsiteY5" fmla="*/ 292100 h 938213"/>
              <a:gd name="connsiteX6" fmla="*/ 571500 w 722571"/>
              <a:gd name="connsiteY6" fmla="*/ 434975 h 938213"/>
              <a:gd name="connsiteX7" fmla="*/ 389835 w 722571"/>
              <a:gd name="connsiteY7" fmla="*/ 577850 h 938213"/>
              <a:gd name="connsiteX8" fmla="*/ 219040 w 722571"/>
              <a:gd name="connsiteY8" fmla="*/ 481565 h 938213"/>
              <a:gd name="connsiteX9" fmla="*/ 243883 w 722571"/>
              <a:gd name="connsiteY9" fmla="*/ 470694 h 938213"/>
              <a:gd name="connsiteX10" fmla="*/ 389835 w 722571"/>
              <a:gd name="connsiteY10" fmla="*/ 549896 h 938213"/>
              <a:gd name="connsiteX11" fmla="*/ 543552 w 722571"/>
              <a:gd name="connsiteY11" fmla="*/ 434975 h 938213"/>
              <a:gd name="connsiteX12" fmla="*/ 389835 w 722571"/>
              <a:gd name="connsiteY12" fmla="*/ 318501 h 938213"/>
              <a:gd name="connsiteX13" fmla="*/ 242330 w 722571"/>
              <a:gd name="connsiteY13" fmla="*/ 400809 h 938213"/>
              <a:gd name="connsiteX14" fmla="*/ 217487 w 722571"/>
              <a:gd name="connsiteY14" fmla="*/ 391492 h 938213"/>
              <a:gd name="connsiteX15" fmla="*/ 389835 w 722571"/>
              <a:gd name="connsiteY15" fmla="*/ 292100 h 938213"/>
              <a:gd name="connsiteX16" fmla="*/ 392660 w 722571"/>
              <a:gd name="connsiteY16" fmla="*/ 225425 h 938213"/>
              <a:gd name="connsiteX17" fmla="*/ 672608 w 722571"/>
              <a:gd name="connsiteY17" fmla="*/ 489421 h 938213"/>
              <a:gd name="connsiteX18" fmla="*/ 669497 w 722571"/>
              <a:gd name="connsiteY18" fmla="*/ 526691 h 938213"/>
              <a:gd name="connsiteX19" fmla="*/ 713045 w 722571"/>
              <a:gd name="connsiteY19" fmla="*/ 591913 h 938213"/>
              <a:gd name="connsiteX20" fmla="*/ 717711 w 722571"/>
              <a:gd name="connsiteY20" fmla="*/ 638501 h 938213"/>
              <a:gd name="connsiteX21" fmla="*/ 674163 w 722571"/>
              <a:gd name="connsiteY21" fmla="*/ 661794 h 938213"/>
              <a:gd name="connsiteX22" fmla="*/ 669497 w 722571"/>
              <a:gd name="connsiteY22" fmla="*/ 713041 h 938213"/>
              <a:gd name="connsiteX23" fmla="*/ 664832 w 722571"/>
              <a:gd name="connsiteY23" fmla="*/ 716146 h 938213"/>
              <a:gd name="connsiteX24" fmla="*/ 666387 w 722571"/>
              <a:gd name="connsiteY24" fmla="*/ 720805 h 938213"/>
              <a:gd name="connsiteX25" fmla="*/ 672608 w 722571"/>
              <a:gd name="connsiteY25" fmla="*/ 734781 h 938213"/>
              <a:gd name="connsiteX26" fmla="*/ 658611 w 722571"/>
              <a:gd name="connsiteY26" fmla="*/ 768945 h 938213"/>
              <a:gd name="connsiteX27" fmla="*/ 646168 w 722571"/>
              <a:gd name="connsiteY27" fmla="*/ 790686 h 938213"/>
              <a:gd name="connsiteX28" fmla="*/ 629060 w 722571"/>
              <a:gd name="connsiteY28" fmla="*/ 837274 h 938213"/>
              <a:gd name="connsiteX29" fmla="*/ 534189 w 722571"/>
              <a:gd name="connsiteY29" fmla="*/ 845038 h 938213"/>
              <a:gd name="connsiteX30" fmla="*/ 527968 w 722571"/>
              <a:gd name="connsiteY30" fmla="*/ 843485 h 938213"/>
              <a:gd name="connsiteX31" fmla="*/ 504639 w 722571"/>
              <a:gd name="connsiteY31" fmla="*/ 841932 h 938213"/>
              <a:gd name="connsiteX32" fmla="*/ 496863 w 722571"/>
              <a:gd name="connsiteY32" fmla="*/ 869885 h 938213"/>
              <a:gd name="connsiteX33" fmla="*/ 496863 w 722571"/>
              <a:gd name="connsiteY33" fmla="*/ 876097 h 938213"/>
              <a:gd name="connsiteX34" fmla="*/ 493752 w 722571"/>
              <a:gd name="connsiteY34" fmla="*/ 891626 h 938213"/>
              <a:gd name="connsiteX35" fmla="*/ 475089 w 722571"/>
              <a:gd name="connsiteY35" fmla="*/ 927343 h 938213"/>
              <a:gd name="connsiteX36" fmla="*/ 443984 w 722571"/>
              <a:gd name="connsiteY36" fmla="*/ 938213 h 938213"/>
              <a:gd name="connsiteX37" fmla="*/ 436207 w 722571"/>
              <a:gd name="connsiteY37" fmla="*/ 936660 h 938213"/>
              <a:gd name="connsiteX38" fmla="*/ 434652 w 722571"/>
              <a:gd name="connsiteY38" fmla="*/ 936660 h 938213"/>
              <a:gd name="connsiteX39" fmla="*/ 221581 w 722571"/>
              <a:gd name="connsiteY39" fmla="*/ 888520 h 938213"/>
              <a:gd name="connsiteX40" fmla="*/ 176478 w 722571"/>
              <a:gd name="connsiteY40" fmla="*/ 831062 h 938213"/>
              <a:gd name="connsiteX41" fmla="*/ 176478 w 722571"/>
              <a:gd name="connsiteY41" fmla="*/ 820192 h 938213"/>
              <a:gd name="connsiteX42" fmla="*/ 154704 w 722571"/>
              <a:gd name="connsiteY42" fmla="*/ 635395 h 938213"/>
              <a:gd name="connsiteX43" fmla="*/ 112712 w 722571"/>
              <a:gd name="connsiteY43" fmla="*/ 489421 h 938213"/>
              <a:gd name="connsiteX44" fmla="*/ 114267 w 722571"/>
              <a:gd name="connsiteY44" fmla="*/ 475445 h 938213"/>
              <a:gd name="connsiteX45" fmla="*/ 140707 w 722571"/>
              <a:gd name="connsiteY45" fmla="*/ 476997 h 938213"/>
              <a:gd name="connsiteX46" fmla="*/ 140707 w 722571"/>
              <a:gd name="connsiteY46" fmla="*/ 489421 h 938213"/>
              <a:gd name="connsiteX47" fmla="*/ 179588 w 722571"/>
              <a:gd name="connsiteY47" fmla="*/ 622971 h 938213"/>
              <a:gd name="connsiteX48" fmla="*/ 204473 w 722571"/>
              <a:gd name="connsiteY48" fmla="*/ 823298 h 938213"/>
              <a:gd name="connsiteX49" fmla="*/ 202917 w 722571"/>
              <a:gd name="connsiteY49" fmla="*/ 834168 h 938213"/>
              <a:gd name="connsiteX50" fmla="*/ 226246 w 722571"/>
              <a:gd name="connsiteY50" fmla="*/ 862120 h 938213"/>
              <a:gd name="connsiteX51" fmla="*/ 227802 w 722571"/>
              <a:gd name="connsiteY51" fmla="*/ 862120 h 938213"/>
              <a:gd name="connsiteX52" fmla="*/ 440873 w 722571"/>
              <a:gd name="connsiteY52" fmla="*/ 910261 h 938213"/>
              <a:gd name="connsiteX53" fmla="*/ 459536 w 722571"/>
              <a:gd name="connsiteY53" fmla="*/ 905602 h 938213"/>
              <a:gd name="connsiteX54" fmla="*/ 467313 w 722571"/>
              <a:gd name="connsiteY54" fmla="*/ 888520 h 938213"/>
              <a:gd name="connsiteX55" fmla="*/ 470423 w 722571"/>
              <a:gd name="connsiteY55" fmla="*/ 863673 h 938213"/>
              <a:gd name="connsiteX56" fmla="*/ 531079 w 722571"/>
              <a:gd name="connsiteY56" fmla="*/ 817086 h 938213"/>
              <a:gd name="connsiteX57" fmla="*/ 538855 w 722571"/>
              <a:gd name="connsiteY57" fmla="*/ 817086 h 938213"/>
              <a:gd name="connsiteX58" fmla="*/ 611953 w 722571"/>
              <a:gd name="connsiteY58" fmla="*/ 817086 h 938213"/>
              <a:gd name="connsiteX59" fmla="*/ 619729 w 722571"/>
              <a:gd name="connsiteY59" fmla="*/ 790686 h 938213"/>
              <a:gd name="connsiteX60" fmla="*/ 638392 w 722571"/>
              <a:gd name="connsiteY60" fmla="*/ 750310 h 938213"/>
              <a:gd name="connsiteX61" fmla="*/ 644613 w 722571"/>
              <a:gd name="connsiteY61" fmla="*/ 740993 h 938213"/>
              <a:gd name="connsiteX62" fmla="*/ 641503 w 722571"/>
              <a:gd name="connsiteY62" fmla="*/ 730123 h 938213"/>
              <a:gd name="connsiteX63" fmla="*/ 650834 w 722571"/>
              <a:gd name="connsiteY63" fmla="*/ 692853 h 938213"/>
              <a:gd name="connsiteX64" fmla="*/ 647724 w 722571"/>
              <a:gd name="connsiteY64" fmla="*/ 671112 h 938213"/>
              <a:gd name="connsiteX65" fmla="*/ 644613 w 722571"/>
              <a:gd name="connsiteY65" fmla="*/ 644712 h 938213"/>
              <a:gd name="connsiteX66" fmla="*/ 667942 w 722571"/>
              <a:gd name="connsiteY66" fmla="*/ 635395 h 938213"/>
              <a:gd name="connsiteX67" fmla="*/ 694382 w 722571"/>
              <a:gd name="connsiteY67" fmla="*/ 626077 h 938213"/>
              <a:gd name="connsiteX68" fmla="*/ 691271 w 722571"/>
              <a:gd name="connsiteY68" fmla="*/ 607442 h 938213"/>
              <a:gd name="connsiteX69" fmla="*/ 644613 w 722571"/>
              <a:gd name="connsiteY69" fmla="*/ 537561 h 938213"/>
              <a:gd name="connsiteX70" fmla="*/ 641503 w 722571"/>
              <a:gd name="connsiteY70" fmla="*/ 528244 h 938213"/>
              <a:gd name="connsiteX71" fmla="*/ 644613 w 722571"/>
              <a:gd name="connsiteY71" fmla="*/ 489421 h 938213"/>
              <a:gd name="connsiteX72" fmla="*/ 392660 w 722571"/>
              <a:gd name="connsiteY72" fmla="*/ 253378 h 938213"/>
              <a:gd name="connsiteX73" fmla="*/ 160925 w 722571"/>
              <a:gd name="connsiteY73" fmla="*/ 391587 h 938213"/>
              <a:gd name="connsiteX74" fmla="*/ 136041 w 722571"/>
              <a:gd name="connsiteY74" fmla="*/ 380717 h 938213"/>
              <a:gd name="connsiteX75" fmla="*/ 392660 w 722571"/>
              <a:gd name="connsiteY75" fmla="*/ 225425 h 938213"/>
              <a:gd name="connsiteX76" fmla="*/ 57944 w 722571"/>
              <a:gd name="connsiteY76" fmla="*/ 198438 h 938213"/>
              <a:gd name="connsiteX77" fmla="*/ 26987 w 722571"/>
              <a:gd name="connsiteY77" fmla="*/ 229395 h 938213"/>
              <a:gd name="connsiteX78" fmla="*/ 57944 w 722571"/>
              <a:gd name="connsiteY78" fmla="*/ 260352 h 938213"/>
              <a:gd name="connsiteX79" fmla="*/ 88901 w 722571"/>
              <a:gd name="connsiteY79" fmla="*/ 229395 h 938213"/>
              <a:gd name="connsiteX80" fmla="*/ 57944 w 722571"/>
              <a:gd name="connsiteY80" fmla="*/ 198438 h 938213"/>
              <a:gd name="connsiteX81" fmla="*/ 57447 w 722571"/>
              <a:gd name="connsiteY81" fmla="*/ 171450 h 938213"/>
              <a:gd name="connsiteX82" fmla="*/ 116446 w 722571"/>
              <a:gd name="connsiteY82" fmla="*/ 229036 h 938213"/>
              <a:gd name="connsiteX83" fmla="*/ 71420 w 722571"/>
              <a:gd name="connsiteY83" fmla="*/ 286622 h 938213"/>
              <a:gd name="connsiteX84" fmla="*/ 71420 w 722571"/>
              <a:gd name="connsiteY84" fmla="*/ 417357 h 938213"/>
              <a:gd name="connsiteX85" fmla="*/ 308970 w 722571"/>
              <a:gd name="connsiteY85" fmla="*/ 417357 h 938213"/>
              <a:gd name="connsiteX86" fmla="*/ 366416 w 722571"/>
              <a:gd name="connsiteY86" fmla="*/ 372222 h 938213"/>
              <a:gd name="connsiteX87" fmla="*/ 423863 w 722571"/>
              <a:gd name="connsiteY87" fmla="*/ 429808 h 938213"/>
              <a:gd name="connsiteX88" fmla="*/ 366416 w 722571"/>
              <a:gd name="connsiteY88" fmla="*/ 488950 h 938213"/>
              <a:gd name="connsiteX89" fmla="*/ 308970 w 722571"/>
              <a:gd name="connsiteY89" fmla="*/ 443815 h 938213"/>
              <a:gd name="connsiteX90" fmla="*/ 57447 w 722571"/>
              <a:gd name="connsiteY90" fmla="*/ 443815 h 938213"/>
              <a:gd name="connsiteX91" fmla="*/ 43473 w 722571"/>
              <a:gd name="connsiteY91" fmla="*/ 429808 h 938213"/>
              <a:gd name="connsiteX92" fmla="*/ 43473 w 722571"/>
              <a:gd name="connsiteY92" fmla="*/ 286622 h 938213"/>
              <a:gd name="connsiteX93" fmla="*/ 0 w 722571"/>
              <a:gd name="connsiteY93" fmla="*/ 229036 h 938213"/>
              <a:gd name="connsiteX94" fmla="*/ 57447 w 722571"/>
              <a:gd name="connsiteY94" fmla="*/ 171450 h 938213"/>
              <a:gd name="connsiteX95" fmla="*/ 373857 w 722571"/>
              <a:gd name="connsiteY95" fmla="*/ 117475 h 938213"/>
              <a:gd name="connsiteX96" fmla="*/ 342900 w 722571"/>
              <a:gd name="connsiteY96" fmla="*/ 148432 h 938213"/>
              <a:gd name="connsiteX97" fmla="*/ 373857 w 722571"/>
              <a:gd name="connsiteY97" fmla="*/ 179389 h 938213"/>
              <a:gd name="connsiteX98" fmla="*/ 404814 w 722571"/>
              <a:gd name="connsiteY98" fmla="*/ 148432 h 938213"/>
              <a:gd name="connsiteX99" fmla="*/ 373857 w 722571"/>
              <a:gd name="connsiteY99" fmla="*/ 117475 h 938213"/>
              <a:gd name="connsiteX100" fmla="*/ 374516 w 722571"/>
              <a:gd name="connsiteY100" fmla="*/ 90488 h 938213"/>
              <a:gd name="connsiteX101" fmla="*/ 433387 w 722571"/>
              <a:gd name="connsiteY101" fmla="*/ 149212 h 938213"/>
              <a:gd name="connsiteX102" fmla="*/ 374516 w 722571"/>
              <a:gd name="connsiteY102" fmla="*/ 206390 h 938213"/>
              <a:gd name="connsiteX103" fmla="*/ 318743 w 722571"/>
              <a:gd name="connsiteY103" fmla="*/ 163120 h 938213"/>
              <a:gd name="connsiteX104" fmla="*/ 202549 w 722571"/>
              <a:gd name="connsiteY104" fmla="*/ 163120 h 938213"/>
              <a:gd name="connsiteX105" fmla="*/ 202549 w 722571"/>
              <a:gd name="connsiteY105" fmla="*/ 265113 h 938213"/>
              <a:gd name="connsiteX106" fmla="*/ 176212 w 722571"/>
              <a:gd name="connsiteY106" fmla="*/ 265113 h 938213"/>
              <a:gd name="connsiteX107" fmla="*/ 176212 w 722571"/>
              <a:gd name="connsiteY107" fmla="*/ 149212 h 938213"/>
              <a:gd name="connsiteX108" fmla="*/ 190155 w 722571"/>
              <a:gd name="connsiteY108" fmla="*/ 135304 h 938213"/>
              <a:gd name="connsiteX109" fmla="*/ 318743 w 722571"/>
              <a:gd name="connsiteY109" fmla="*/ 135304 h 938213"/>
              <a:gd name="connsiteX110" fmla="*/ 374516 w 722571"/>
              <a:gd name="connsiteY110" fmla="*/ 90488 h 938213"/>
              <a:gd name="connsiteX111" fmla="*/ 92869 w 722571"/>
              <a:gd name="connsiteY111" fmla="*/ 26988 h 938213"/>
              <a:gd name="connsiteX112" fmla="*/ 61912 w 722571"/>
              <a:gd name="connsiteY112" fmla="*/ 57945 h 938213"/>
              <a:gd name="connsiteX113" fmla="*/ 92869 w 722571"/>
              <a:gd name="connsiteY113" fmla="*/ 88902 h 938213"/>
              <a:gd name="connsiteX114" fmla="*/ 123826 w 722571"/>
              <a:gd name="connsiteY114" fmla="*/ 57945 h 938213"/>
              <a:gd name="connsiteX115" fmla="*/ 92869 w 722571"/>
              <a:gd name="connsiteY115" fmla="*/ 26988 h 938213"/>
              <a:gd name="connsiteX116" fmla="*/ 93870 w 722571"/>
              <a:gd name="connsiteY116" fmla="*/ 0 h 938213"/>
              <a:gd name="connsiteX117" fmla="*/ 151228 w 722571"/>
              <a:gd name="connsiteY117" fmla="*/ 44999 h 938213"/>
              <a:gd name="connsiteX118" fmla="*/ 484523 w 722571"/>
              <a:gd name="connsiteY118" fmla="*/ 44999 h 938213"/>
              <a:gd name="connsiteX119" fmla="*/ 498475 w 722571"/>
              <a:gd name="connsiteY119" fmla="*/ 57413 h 938213"/>
              <a:gd name="connsiteX120" fmla="*/ 498475 w 722571"/>
              <a:gd name="connsiteY120" fmla="*/ 206375 h 938213"/>
              <a:gd name="connsiteX121" fmla="*/ 472121 w 722571"/>
              <a:gd name="connsiteY121" fmla="*/ 206375 h 938213"/>
              <a:gd name="connsiteX122" fmla="*/ 472121 w 722571"/>
              <a:gd name="connsiteY122" fmla="*/ 71378 h 938213"/>
              <a:gd name="connsiteX123" fmla="*/ 151228 w 722571"/>
              <a:gd name="connsiteY123" fmla="*/ 71378 h 938213"/>
              <a:gd name="connsiteX124" fmla="*/ 93870 w 722571"/>
              <a:gd name="connsiteY124" fmla="*/ 116377 h 938213"/>
              <a:gd name="connsiteX125" fmla="*/ 36512 w 722571"/>
              <a:gd name="connsiteY125" fmla="*/ 57413 h 938213"/>
              <a:gd name="connsiteX126" fmla="*/ 93870 w 722571"/>
              <a:gd name="connsiteY126" fmla="*/ 0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722571" h="938213">
                <a:moveTo>
                  <a:pt x="366712" y="398463"/>
                </a:moveTo>
                <a:cubicBezTo>
                  <a:pt x="349177" y="398463"/>
                  <a:pt x="334962" y="412678"/>
                  <a:pt x="334962" y="430213"/>
                </a:cubicBezTo>
                <a:cubicBezTo>
                  <a:pt x="334962" y="447748"/>
                  <a:pt x="349177" y="461963"/>
                  <a:pt x="366712" y="461963"/>
                </a:cubicBezTo>
                <a:cubicBezTo>
                  <a:pt x="384247" y="461963"/>
                  <a:pt x="398462" y="447748"/>
                  <a:pt x="398462" y="430213"/>
                </a:cubicBezTo>
                <a:cubicBezTo>
                  <a:pt x="398462" y="412678"/>
                  <a:pt x="384247" y="398463"/>
                  <a:pt x="366712" y="398463"/>
                </a:cubicBezTo>
                <a:close/>
                <a:moveTo>
                  <a:pt x="389835" y="292100"/>
                </a:moveTo>
                <a:cubicBezTo>
                  <a:pt x="490760" y="292100"/>
                  <a:pt x="571500" y="355773"/>
                  <a:pt x="571500" y="434975"/>
                </a:cubicBezTo>
                <a:cubicBezTo>
                  <a:pt x="571500" y="512625"/>
                  <a:pt x="490760" y="577850"/>
                  <a:pt x="389835" y="577850"/>
                </a:cubicBezTo>
                <a:cubicBezTo>
                  <a:pt x="312201" y="577850"/>
                  <a:pt x="243883" y="539026"/>
                  <a:pt x="219040" y="481565"/>
                </a:cubicBezTo>
                <a:cubicBezTo>
                  <a:pt x="219040" y="481565"/>
                  <a:pt x="219040" y="481565"/>
                  <a:pt x="243883" y="470694"/>
                </a:cubicBezTo>
                <a:cubicBezTo>
                  <a:pt x="264068" y="517284"/>
                  <a:pt x="323070" y="549896"/>
                  <a:pt x="389835" y="549896"/>
                </a:cubicBezTo>
                <a:cubicBezTo>
                  <a:pt x="475233" y="549896"/>
                  <a:pt x="543552" y="498648"/>
                  <a:pt x="543552" y="434975"/>
                </a:cubicBezTo>
                <a:cubicBezTo>
                  <a:pt x="543552" y="371303"/>
                  <a:pt x="475233" y="318501"/>
                  <a:pt x="389835" y="318501"/>
                </a:cubicBezTo>
                <a:cubicBezTo>
                  <a:pt x="323070" y="318501"/>
                  <a:pt x="262515" y="352667"/>
                  <a:pt x="242330" y="400809"/>
                </a:cubicBezTo>
                <a:cubicBezTo>
                  <a:pt x="242330" y="400809"/>
                  <a:pt x="242330" y="400809"/>
                  <a:pt x="217487" y="391492"/>
                </a:cubicBezTo>
                <a:cubicBezTo>
                  <a:pt x="240777" y="330925"/>
                  <a:pt x="310648" y="292100"/>
                  <a:pt x="389835" y="292100"/>
                </a:cubicBezTo>
                <a:close/>
                <a:moveTo>
                  <a:pt x="392660" y="225425"/>
                </a:moveTo>
                <a:cubicBezTo>
                  <a:pt x="551297" y="225425"/>
                  <a:pt x="672608" y="338788"/>
                  <a:pt x="672608" y="489421"/>
                </a:cubicBezTo>
                <a:cubicBezTo>
                  <a:pt x="672608" y="501844"/>
                  <a:pt x="671053" y="514267"/>
                  <a:pt x="669497" y="526691"/>
                </a:cubicBezTo>
                <a:cubicBezTo>
                  <a:pt x="685050" y="549984"/>
                  <a:pt x="703713" y="577937"/>
                  <a:pt x="713045" y="591913"/>
                </a:cubicBezTo>
                <a:cubicBezTo>
                  <a:pt x="723932" y="605889"/>
                  <a:pt x="725487" y="624524"/>
                  <a:pt x="717711" y="638501"/>
                </a:cubicBezTo>
                <a:cubicBezTo>
                  <a:pt x="713045" y="649371"/>
                  <a:pt x="700603" y="660241"/>
                  <a:pt x="674163" y="661794"/>
                </a:cubicBezTo>
                <a:cubicBezTo>
                  <a:pt x="680384" y="674218"/>
                  <a:pt x="688161" y="694406"/>
                  <a:pt x="669497" y="713041"/>
                </a:cubicBezTo>
                <a:cubicBezTo>
                  <a:pt x="666387" y="714593"/>
                  <a:pt x="666387" y="716146"/>
                  <a:pt x="664832" y="716146"/>
                </a:cubicBezTo>
                <a:cubicBezTo>
                  <a:pt x="666387" y="717699"/>
                  <a:pt x="666387" y="719252"/>
                  <a:pt x="666387" y="720805"/>
                </a:cubicBezTo>
                <a:cubicBezTo>
                  <a:pt x="667942" y="723911"/>
                  <a:pt x="671053" y="728570"/>
                  <a:pt x="672608" y="734781"/>
                </a:cubicBezTo>
                <a:cubicBezTo>
                  <a:pt x="675718" y="751863"/>
                  <a:pt x="664832" y="761181"/>
                  <a:pt x="658611" y="768945"/>
                </a:cubicBezTo>
                <a:cubicBezTo>
                  <a:pt x="650834" y="776710"/>
                  <a:pt x="646168" y="781369"/>
                  <a:pt x="646168" y="790686"/>
                </a:cubicBezTo>
                <a:cubicBezTo>
                  <a:pt x="646168" y="812427"/>
                  <a:pt x="641503" y="827956"/>
                  <a:pt x="629060" y="837274"/>
                </a:cubicBezTo>
                <a:cubicBezTo>
                  <a:pt x="608842" y="855909"/>
                  <a:pt x="576181" y="851250"/>
                  <a:pt x="534189" y="845038"/>
                </a:cubicBezTo>
                <a:cubicBezTo>
                  <a:pt x="534189" y="845038"/>
                  <a:pt x="534189" y="845038"/>
                  <a:pt x="527968" y="843485"/>
                </a:cubicBezTo>
                <a:cubicBezTo>
                  <a:pt x="521747" y="841932"/>
                  <a:pt x="507750" y="840380"/>
                  <a:pt x="504639" y="841932"/>
                </a:cubicBezTo>
                <a:cubicBezTo>
                  <a:pt x="503084" y="843485"/>
                  <a:pt x="499973" y="857462"/>
                  <a:pt x="496863" y="869885"/>
                </a:cubicBezTo>
                <a:cubicBezTo>
                  <a:pt x="496863" y="869885"/>
                  <a:pt x="496863" y="869885"/>
                  <a:pt x="496863" y="876097"/>
                </a:cubicBezTo>
                <a:cubicBezTo>
                  <a:pt x="496863" y="876097"/>
                  <a:pt x="496863" y="876097"/>
                  <a:pt x="493752" y="891626"/>
                </a:cubicBezTo>
                <a:cubicBezTo>
                  <a:pt x="492197" y="907155"/>
                  <a:pt x="485976" y="919578"/>
                  <a:pt x="475089" y="927343"/>
                </a:cubicBezTo>
                <a:cubicBezTo>
                  <a:pt x="467313" y="933554"/>
                  <a:pt x="456426" y="938213"/>
                  <a:pt x="443984" y="938213"/>
                </a:cubicBezTo>
                <a:cubicBezTo>
                  <a:pt x="442428" y="938213"/>
                  <a:pt x="439318" y="938213"/>
                  <a:pt x="436207" y="936660"/>
                </a:cubicBezTo>
                <a:cubicBezTo>
                  <a:pt x="436207" y="936660"/>
                  <a:pt x="436207" y="936660"/>
                  <a:pt x="434652" y="936660"/>
                </a:cubicBezTo>
                <a:cubicBezTo>
                  <a:pt x="434652" y="936660"/>
                  <a:pt x="434652" y="936660"/>
                  <a:pt x="221581" y="888520"/>
                </a:cubicBezTo>
                <a:cubicBezTo>
                  <a:pt x="190475" y="885414"/>
                  <a:pt x="171812" y="860567"/>
                  <a:pt x="176478" y="831062"/>
                </a:cubicBezTo>
                <a:cubicBezTo>
                  <a:pt x="176478" y="831062"/>
                  <a:pt x="176478" y="831062"/>
                  <a:pt x="176478" y="820192"/>
                </a:cubicBezTo>
                <a:cubicBezTo>
                  <a:pt x="185810" y="733228"/>
                  <a:pt x="181144" y="686641"/>
                  <a:pt x="154704" y="635395"/>
                </a:cubicBezTo>
                <a:cubicBezTo>
                  <a:pt x="139152" y="605889"/>
                  <a:pt x="112712" y="532902"/>
                  <a:pt x="112712" y="489421"/>
                </a:cubicBezTo>
                <a:cubicBezTo>
                  <a:pt x="112712" y="484762"/>
                  <a:pt x="112712" y="480103"/>
                  <a:pt x="114267" y="475445"/>
                </a:cubicBezTo>
                <a:cubicBezTo>
                  <a:pt x="114267" y="475445"/>
                  <a:pt x="114267" y="475445"/>
                  <a:pt x="140707" y="476997"/>
                </a:cubicBezTo>
                <a:cubicBezTo>
                  <a:pt x="140707" y="481656"/>
                  <a:pt x="140707" y="484762"/>
                  <a:pt x="140707" y="489421"/>
                </a:cubicBezTo>
                <a:cubicBezTo>
                  <a:pt x="140707" y="525138"/>
                  <a:pt x="164036" y="593466"/>
                  <a:pt x="179588" y="622971"/>
                </a:cubicBezTo>
                <a:cubicBezTo>
                  <a:pt x="207583" y="678876"/>
                  <a:pt x="213804" y="731676"/>
                  <a:pt x="204473" y="823298"/>
                </a:cubicBezTo>
                <a:cubicBezTo>
                  <a:pt x="204473" y="823298"/>
                  <a:pt x="204473" y="823298"/>
                  <a:pt x="202917" y="834168"/>
                </a:cubicBezTo>
                <a:cubicBezTo>
                  <a:pt x="201362" y="849697"/>
                  <a:pt x="209139" y="860567"/>
                  <a:pt x="226246" y="862120"/>
                </a:cubicBezTo>
                <a:cubicBezTo>
                  <a:pt x="226246" y="862120"/>
                  <a:pt x="226246" y="862120"/>
                  <a:pt x="227802" y="862120"/>
                </a:cubicBezTo>
                <a:cubicBezTo>
                  <a:pt x="227802" y="862120"/>
                  <a:pt x="227802" y="862120"/>
                  <a:pt x="440873" y="910261"/>
                </a:cubicBezTo>
                <a:cubicBezTo>
                  <a:pt x="445539" y="910261"/>
                  <a:pt x="453315" y="910261"/>
                  <a:pt x="459536" y="905602"/>
                </a:cubicBezTo>
                <a:cubicBezTo>
                  <a:pt x="464202" y="900943"/>
                  <a:pt x="465758" y="894732"/>
                  <a:pt x="467313" y="888520"/>
                </a:cubicBezTo>
                <a:cubicBezTo>
                  <a:pt x="467313" y="888520"/>
                  <a:pt x="467313" y="888520"/>
                  <a:pt x="470423" y="863673"/>
                </a:cubicBezTo>
                <a:cubicBezTo>
                  <a:pt x="479755" y="818639"/>
                  <a:pt x="485976" y="809321"/>
                  <a:pt x="531079" y="817086"/>
                </a:cubicBezTo>
                <a:cubicBezTo>
                  <a:pt x="531079" y="817086"/>
                  <a:pt x="531079" y="817086"/>
                  <a:pt x="538855" y="817086"/>
                </a:cubicBezTo>
                <a:cubicBezTo>
                  <a:pt x="571516" y="821745"/>
                  <a:pt x="601066" y="826403"/>
                  <a:pt x="611953" y="817086"/>
                </a:cubicBezTo>
                <a:cubicBezTo>
                  <a:pt x="616618" y="812427"/>
                  <a:pt x="619729" y="803110"/>
                  <a:pt x="619729" y="790686"/>
                </a:cubicBezTo>
                <a:cubicBezTo>
                  <a:pt x="619729" y="768945"/>
                  <a:pt x="630616" y="758075"/>
                  <a:pt x="638392" y="750310"/>
                </a:cubicBezTo>
                <a:cubicBezTo>
                  <a:pt x="643058" y="744099"/>
                  <a:pt x="646168" y="742546"/>
                  <a:pt x="644613" y="740993"/>
                </a:cubicBezTo>
                <a:cubicBezTo>
                  <a:pt x="644613" y="736334"/>
                  <a:pt x="643058" y="733228"/>
                  <a:pt x="641503" y="730123"/>
                </a:cubicBezTo>
                <a:cubicBezTo>
                  <a:pt x="636837" y="719252"/>
                  <a:pt x="633726" y="708382"/>
                  <a:pt x="650834" y="692853"/>
                </a:cubicBezTo>
                <a:cubicBezTo>
                  <a:pt x="655500" y="688194"/>
                  <a:pt x="655500" y="685088"/>
                  <a:pt x="647724" y="671112"/>
                </a:cubicBezTo>
                <a:cubicBezTo>
                  <a:pt x="644613" y="663347"/>
                  <a:pt x="638392" y="654030"/>
                  <a:pt x="644613" y="644712"/>
                </a:cubicBezTo>
                <a:cubicBezTo>
                  <a:pt x="650834" y="633842"/>
                  <a:pt x="663276" y="635395"/>
                  <a:pt x="667942" y="635395"/>
                </a:cubicBezTo>
                <a:cubicBezTo>
                  <a:pt x="681940" y="635395"/>
                  <a:pt x="691271" y="632289"/>
                  <a:pt x="694382" y="626077"/>
                </a:cubicBezTo>
                <a:cubicBezTo>
                  <a:pt x="695937" y="619866"/>
                  <a:pt x="694382" y="612101"/>
                  <a:pt x="691271" y="607442"/>
                </a:cubicBezTo>
                <a:cubicBezTo>
                  <a:pt x="680384" y="593466"/>
                  <a:pt x="658611" y="560855"/>
                  <a:pt x="644613" y="537561"/>
                </a:cubicBezTo>
                <a:cubicBezTo>
                  <a:pt x="641503" y="534455"/>
                  <a:pt x="641503" y="531349"/>
                  <a:pt x="641503" y="528244"/>
                </a:cubicBezTo>
                <a:cubicBezTo>
                  <a:pt x="643058" y="515820"/>
                  <a:pt x="644613" y="503397"/>
                  <a:pt x="644613" y="489421"/>
                </a:cubicBezTo>
                <a:cubicBezTo>
                  <a:pt x="644613" y="354317"/>
                  <a:pt x="535744" y="253378"/>
                  <a:pt x="392660" y="253378"/>
                </a:cubicBezTo>
                <a:cubicBezTo>
                  <a:pt x="290012" y="253378"/>
                  <a:pt x="201362" y="306177"/>
                  <a:pt x="160925" y="391587"/>
                </a:cubicBezTo>
                <a:cubicBezTo>
                  <a:pt x="160925" y="391587"/>
                  <a:pt x="160925" y="391587"/>
                  <a:pt x="136041" y="380717"/>
                </a:cubicBezTo>
                <a:cubicBezTo>
                  <a:pt x="181144" y="284436"/>
                  <a:pt x="279126" y="225425"/>
                  <a:pt x="392660" y="225425"/>
                </a:cubicBezTo>
                <a:close/>
                <a:moveTo>
                  <a:pt x="57944" y="198438"/>
                </a:moveTo>
                <a:cubicBezTo>
                  <a:pt x="40847" y="198438"/>
                  <a:pt x="26987" y="212298"/>
                  <a:pt x="26987" y="229395"/>
                </a:cubicBezTo>
                <a:cubicBezTo>
                  <a:pt x="26987" y="246492"/>
                  <a:pt x="40847" y="260352"/>
                  <a:pt x="57944" y="260352"/>
                </a:cubicBezTo>
                <a:cubicBezTo>
                  <a:pt x="75041" y="260352"/>
                  <a:pt x="88901" y="246492"/>
                  <a:pt x="88901" y="229395"/>
                </a:cubicBezTo>
                <a:cubicBezTo>
                  <a:pt x="88901" y="212298"/>
                  <a:pt x="75041" y="198438"/>
                  <a:pt x="57944" y="198438"/>
                </a:cubicBezTo>
                <a:close/>
                <a:moveTo>
                  <a:pt x="57447" y="171450"/>
                </a:moveTo>
                <a:cubicBezTo>
                  <a:pt x="90051" y="171450"/>
                  <a:pt x="116446" y="197909"/>
                  <a:pt x="116446" y="229036"/>
                </a:cubicBezTo>
                <a:cubicBezTo>
                  <a:pt x="116446" y="257051"/>
                  <a:pt x="96262" y="280396"/>
                  <a:pt x="71420" y="286622"/>
                </a:cubicBezTo>
                <a:cubicBezTo>
                  <a:pt x="71420" y="286622"/>
                  <a:pt x="71420" y="286622"/>
                  <a:pt x="71420" y="417357"/>
                </a:cubicBezTo>
                <a:cubicBezTo>
                  <a:pt x="71420" y="417357"/>
                  <a:pt x="71420" y="417357"/>
                  <a:pt x="308970" y="417357"/>
                </a:cubicBezTo>
                <a:cubicBezTo>
                  <a:pt x="315180" y="390899"/>
                  <a:pt x="338469" y="372222"/>
                  <a:pt x="366416" y="372222"/>
                </a:cubicBezTo>
                <a:cubicBezTo>
                  <a:pt x="397469" y="372222"/>
                  <a:pt x="423863" y="398681"/>
                  <a:pt x="423863" y="429808"/>
                </a:cubicBezTo>
                <a:cubicBezTo>
                  <a:pt x="423863" y="462492"/>
                  <a:pt x="397469" y="488950"/>
                  <a:pt x="366416" y="488950"/>
                </a:cubicBezTo>
                <a:cubicBezTo>
                  <a:pt x="338469" y="488950"/>
                  <a:pt x="315180" y="470274"/>
                  <a:pt x="308970" y="443815"/>
                </a:cubicBezTo>
                <a:cubicBezTo>
                  <a:pt x="308970" y="443815"/>
                  <a:pt x="308970" y="443815"/>
                  <a:pt x="57447" y="443815"/>
                </a:cubicBezTo>
                <a:cubicBezTo>
                  <a:pt x="49684" y="443815"/>
                  <a:pt x="43473" y="437590"/>
                  <a:pt x="43473" y="429808"/>
                </a:cubicBezTo>
                <a:cubicBezTo>
                  <a:pt x="43473" y="429808"/>
                  <a:pt x="43473" y="429808"/>
                  <a:pt x="43473" y="286622"/>
                </a:cubicBezTo>
                <a:cubicBezTo>
                  <a:pt x="18631" y="280396"/>
                  <a:pt x="0" y="257051"/>
                  <a:pt x="0" y="229036"/>
                </a:cubicBezTo>
                <a:cubicBezTo>
                  <a:pt x="0" y="197909"/>
                  <a:pt x="24842" y="171450"/>
                  <a:pt x="57447" y="171450"/>
                </a:cubicBezTo>
                <a:close/>
                <a:moveTo>
                  <a:pt x="373857" y="117475"/>
                </a:moveTo>
                <a:cubicBezTo>
                  <a:pt x="356760" y="117475"/>
                  <a:pt x="342900" y="131335"/>
                  <a:pt x="342900" y="148432"/>
                </a:cubicBezTo>
                <a:cubicBezTo>
                  <a:pt x="342900" y="165529"/>
                  <a:pt x="356760" y="179389"/>
                  <a:pt x="373857" y="179389"/>
                </a:cubicBezTo>
                <a:cubicBezTo>
                  <a:pt x="390954" y="179389"/>
                  <a:pt x="404814" y="165529"/>
                  <a:pt x="404814" y="148432"/>
                </a:cubicBezTo>
                <a:cubicBezTo>
                  <a:pt x="404814" y="131335"/>
                  <a:pt x="390954" y="117475"/>
                  <a:pt x="373857" y="117475"/>
                </a:cubicBezTo>
                <a:close/>
                <a:moveTo>
                  <a:pt x="374516" y="90488"/>
                </a:moveTo>
                <a:cubicBezTo>
                  <a:pt x="407050" y="90488"/>
                  <a:pt x="433387" y="116759"/>
                  <a:pt x="433387" y="149212"/>
                </a:cubicBezTo>
                <a:cubicBezTo>
                  <a:pt x="433387" y="181664"/>
                  <a:pt x="407050" y="206390"/>
                  <a:pt x="374516" y="206390"/>
                </a:cubicBezTo>
                <a:cubicBezTo>
                  <a:pt x="348178" y="206390"/>
                  <a:pt x="324940" y="187846"/>
                  <a:pt x="318743" y="163120"/>
                </a:cubicBezTo>
                <a:cubicBezTo>
                  <a:pt x="318743" y="163120"/>
                  <a:pt x="318743" y="163120"/>
                  <a:pt x="202549" y="163120"/>
                </a:cubicBezTo>
                <a:cubicBezTo>
                  <a:pt x="202549" y="163120"/>
                  <a:pt x="202549" y="163120"/>
                  <a:pt x="202549" y="265113"/>
                </a:cubicBezTo>
                <a:cubicBezTo>
                  <a:pt x="202549" y="265113"/>
                  <a:pt x="202549" y="265113"/>
                  <a:pt x="176212" y="265113"/>
                </a:cubicBezTo>
                <a:cubicBezTo>
                  <a:pt x="176212" y="265113"/>
                  <a:pt x="176212" y="265113"/>
                  <a:pt x="176212" y="149212"/>
                </a:cubicBezTo>
                <a:cubicBezTo>
                  <a:pt x="176212" y="141485"/>
                  <a:pt x="182409" y="135304"/>
                  <a:pt x="190155" y="135304"/>
                </a:cubicBezTo>
                <a:cubicBezTo>
                  <a:pt x="190155" y="135304"/>
                  <a:pt x="190155" y="135304"/>
                  <a:pt x="318743" y="135304"/>
                </a:cubicBezTo>
                <a:cubicBezTo>
                  <a:pt x="324940" y="110578"/>
                  <a:pt x="348178" y="90488"/>
                  <a:pt x="374516" y="90488"/>
                </a:cubicBezTo>
                <a:close/>
                <a:moveTo>
                  <a:pt x="92869" y="26988"/>
                </a:moveTo>
                <a:cubicBezTo>
                  <a:pt x="75772" y="26988"/>
                  <a:pt x="61912" y="40848"/>
                  <a:pt x="61912" y="57945"/>
                </a:cubicBezTo>
                <a:cubicBezTo>
                  <a:pt x="61912" y="75042"/>
                  <a:pt x="75772" y="88902"/>
                  <a:pt x="92869" y="88902"/>
                </a:cubicBezTo>
                <a:cubicBezTo>
                  <a:pt x="109966" y="88902"/>
                  <a:pt x="123826" y="75042"/>
                  <a:pt x="123826" y="57945"/>
                </a:cubicBezTo>
                <a:cubicBezTo>
                  <a:pt x="123826" y="40848"/>
                  <a:pt x="109966" y="26988"/>
                  <a:pt x="92869" y="26988"/>
                </a:cubicBezTo>
                <a:close/>
                <a:moveTo>
                  <a:pt x="93870" y="0"/>
                </a:moveTo>
                <a:cubicBezTo>
                  <a:pt x="121774" y="0"/>
                  <a:pt x="145027" y="18621"/>
                  <a:pt x="151228" y="44999"/>
                </a:cubicBezTo>
                <a:cubicBezTo>
                  <a:pt x="151228" y="44999"/>
                  <a:pt x="151228" y="44999"/>
                  <a:pt x="484523" y="44999"/>
                </a:cubicBezTo>
                <a:cubicBezTo>
                  <a:pt x="492274" y="44999"/>
                  <a:pt x="498475" y="51206"/>
                  <a:pt x="498475" y="57413"/>
                </a:cubicBezTo>
                <a:cubicBezTo>
                  <a:pt x="498475" y="57413"/>
                  <a:pt x="498475" y="57413"/>
                  <a:pt x="498475" y="206375"/>
                </a:cubicBezTo>
                <a:cubicBezTo>
                  <a:pt x="498475" y="206375"/>
                  <a:pt x="498475" y="206375"/>
                  <a:pt x="472121" y="206375"/>
                </a:cubicBezTo>
                <a:cubicBezTo>
                  <a:pt x="472121" y="206375"/>
                  <a:pt x="472121" y="206375"/>
                  <a:pt x="472121" y="71378"/>
                </a:cubicBezTo>
                <a:cubicBezTo>
                  <a:pt x="472121" y="71378"/>
                  <a:pt x="472121" y="71378"/>
                  <a:pt x="151228" y="71378"/>
                </a:cubicBezTo>
                <a:cubicBezTo>
                  <a:pt x="145027" y="97757"/>
                  <a:pt x="121774" y="116377"/>
                  <a:pt x="93870" y="116377"/>
                </a:cubicBezTo>
                <a:cubicBezTo>
                  <a:pt x="62866" y="116377"/>
                  <a:pt x="36512" y="89998"/>
                  <a:pt x="36512" y="57413"/>
                </a:cubicBezTo>
                <a:cubicBezTo>
                  <a:pt x="36512" y="26379"/>
                  <a:pt x="62866" y="0"/>
                  <a:pt x="938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42" name="Freeform: Shape 841">
            <a:extLst>
              <a:ext uri="{FF2B5EF4-FFF2-40B4-BE49-F238E27FC236}">
                <a16:creationId xmlns:a16="http://schemas.microsoft.com/office/drawing/2014/main" id="{C9D59440-F92F-44E5-8E19-6131E225B1CF}"/>
              </a:ext>
            </a:extLst>
          </p:cNvPr>
          <p:cNvSpPr>
            <a:spLocks/>
          </p:cNvSpPr>
          <p:nvPr/>
        </p:nvSpPr>
        <p:spPr bwMode="auto">
          <a:xfrm>
            <a:off x="2946259" y="3198011"/>
            <a:ext cx="654121" cy="499913"/>
          </a:xfrm>
          <a:custGeom>
            <a:avLst/>
            <a:gdLst>
              <a:gd name="connsiteX0" fmla="*/ 422276 w 1030288"/>
              <a:gd name="connsiteY0" fmla="*/ 709612 h 787400"/>
              <a:gd name="connsiteX1" fmla="*/ 436564 w 1030288"/>
              <a:gd name="connsiteY1" fmla="*/ 723614 h 787400"/>
              <a:gd name="connsiteX2" fmla="*/ 436564 w 1030288"/>
              <a:gd name="connsiteY2" fmla="*/ 773398 h 787400"/>
              <a:gd name="connsiteX3" fmla="*/ 422276 w 1030288"/>
              <a:gd name="connsiteY3" fmla="*/ 787400 h 787400"/>
              <a:gd name="connsiteX4" fmla="*/ 407988 w 1030288"/>
              <a:gd name="connsiteY4" fmla="*/ 773398 h 787400"/>
              <a:gd name="connsiteX5" fmla="*/ 407988 w 1030288"/>
              <a:gd name="connsiteY5" fmla="*/ 723614 h 787400"/>
              <a:gd name="connsiteX6" fmla="*/ 422276 w 1030288"/>
              <a:gd name="connsiteY6" fmla="*/ 709612 h 787400"/>
              <a:gd name="connsiteX7" fmla="*/ 141288 w 1030288"/>
              <a:gd name="connsiteY7" fmla="*/ 709612 h 787400"/>
              <a:gd name="connsiteX8" fmla="*/ 155576 w 1030288"/>
              <a:gd name="connsiteY8" fmla="*/ 723614 h 787400"/>
              <a:gd name="connsiteX9" fmla="*/ 155576 w 1030288"/>
              <a:gd name="connsiteY9" fmla="*/ 773398 h 787400"/>
              <a:gd name="connsiteX10" fmla="*/ 141288 w 1030288"/>
              <a:gd name="connsiteY10" fmla="*/ 787400 h 787400"/>
              <a:gd name="connsiteX11" fmla="*/ 128588 w 1030288"/>
              <a:gd name="connsiteY11" fmla="*/ 773398 h 787400"/>
              <a:gd name="connsiteX12" fmla="*/ 128588 w 1030288"/>
              <a:gd name="connsiteY12" fmla="*/ 723614 h 787400"/>
              <a:gd name="connsiteX13" fmla="*/ 141288 w 1030288"/>
              <a:gd name="connsiteY13" fmla="*/ 709612 h 787400"/>
              <a:gd name="connsiteX14" fmla="*/ 853300 w 1030288"/>
              <a:gd name="connsiteY14" fmla="*/ 619125 h 787400"/>
              <a:gd name="connsiteX15" fmla="*/ 1030288 w 1030288"/>
              <a:gd name="connsiteY15" fmla="*/ 753122 h 787400"/>
              <a:gd name="connsiteX16" fmla="*/ 1030288 w 1030288"/>
              <a:gd name="connsiteY16" fmla="*/ 773377 h 787400"/>
              <a:gd name="connsiteX17" fmla="*/ 1016316 w 1030288"/>
              <a:gd name="connsiteY17" fmla="*/ 787400 h 787400"/>
              <a:gd name="connsiteX18" fmla="*/ 1002342 w 1030288"/>
              <a:gd name="connsiteY18" fmla="*/ 773377 h 787400"/>
              <a:gd name="connsiteX19" fmla="*/ 1002342 w 1030288"/>
              <a:gd name="connsiteY19" fmla="*/ 753122 h 787400"/>
              <a:gd name="connsiteX20" fmla="*/ 853300 w 1030288"/>
              <a:gd name="connsiteY20" fmla="*/ 647171 h 787400"/>
              <a:gd name="connsiteX21" fmla="*/ 704256 w 1030288"/>
              <a:gd name="connsiteY21" fmla="*/ 753122 h 787400"/>
              <a:gd name="connsiteX22" fmla="*/ 704256 w 1030288"/>
              <a:gd name="connsiteY22" fmla="*/ 773377 h 787400"/>
              <a:gd name="connsiteX23" fmla="*/ 691836 w 1030288"/>
              <a:gd name="connsiteY23" fmla="*/ 787400 h 787400"/>
              <a:gd name="connsiteX24" fmla="*/ 677864 w 1030288"/>
              <a:gd name="connsiteY24" fmla="*/ 773377 h 787400"/>
              <a:gd name="connsiteX25" fmla="*/ 677864 w 1030288"/>
              <a:gd name="connsiteY25" fmla="*/ 753122 h 787400"/>
              <a:gd name="connsiteX26" fmla="*/ 853300 w 1030288"/>
              <a:gd name="connsiteY26" fmla="*/ 619125 h 787400"/>
              <a:gd name="connsiteX27" fmla="*/ 280988 w 1030288"/>
              <a:gd name="connsiteY27" fmla="*/ 449262 h 787400"/>
              <a:gd name="connsiteX28" fmla="*/ 185712 w 1030288"/>
              <a:gd name="connsiteY28" fmla="*/ 469408 h 787400"/>
              <a:gd name="connsiteX29" fmla="*/ 184152 w 1030288"/>
              <a:gd name="connsiteY29" fmla="*/ 477157 h 787400"/>
              <a:gd name="connsiteX30" fmla="*/ 220074 w 1030288"/>
              <a:gd name="connsiteY30" fmla="*/ 549993 h 787400"/>
              <a:gd name="connsiteX31" fmla="*/ 223198 w 1030288"/>
              <a:gd name="connsiteY31" fmla="*/ 554642 h 787400"/>
              <a:gd name="connsiteX32" fmla="*/ 280988 w 1030288"/>
              <a:gd name="connsiteY32" fmla="*/ 644525 h 787400"/>
              <a:gd name="connsiteX33" fmla="*/ 340340 w 1030288"/>
              <a:gd name="connsiteY33" fmla="*/ 554642 h 787400"/>
              <a:gd name="connsiteX34" fmla="*/ 341902 w 1030288"/>
              <a:gd name="connsiteY34" fmla="*/ 549993 h 787400"/>
              <a:gd name="connsiteX35" fmla="*/ 377826 w 1030288"/>
              <a:gd name="connsiteY35" fmla="*/ 477157 h 787400"/>
              <a:gd name="connsiteX36" fmla="*/ 377826 w 1030288"/>
              <a:gd name="connsiteY36" fmla="*/ 470958 h 787400"/>
              <a:gd name="connsiteX37" fmla="*/ 280988 w 1030288"/>
              <a:gd name="connsiteY37" fmla="*/ 449262 h 787400"/>
              <a:gd name="connsiteX38" fmla="*/ 281008 w 1030288"/>
              <a:gd name="connsiteY38" fmla="*/ 420687 h 787400"/>
              <a:gd name="connsiteX39" fmla="*/ 395528 w 1030288"/>
              <a:gd name="connsiteY39" fmla="*/ 448736 h 787400"/>
              <a:gd name="connsiteX40" fmla="*/ 403266 w 1030288"/>
              <a:gd name="connsiteY40" fmla="*/ 458086 h 787400"/>
              <a:gd name="connsiteX41" fmla="*/ 404814 w 1030288"/>
              <a:gd name="connsiteY41" fmla="*/ 476785 h 787400"/>
              <a:gd name="connsiteX42" fmla="*/ 361482 w 1030288"/>
              <a:gd name="connsiteY42" fmla="*/ 570282 h 787400"/>
              <a:gd name="connsiteX43" fmla="*/ 304222 w 1030288"/>
              <a:gd name="connsiteY43" fmla="*/ 662221 h 787400"/>
              <a:gd name="connsiteX44" fmla="*/ 281008 w 1030288"/>
              <a:gd name="connsiteY44" fmla="*/ 674687 h 787400"/>
              <a:gd name="connsiteX45" fmla="*/ 259342 w 1030288"/>
              <a:gd name="connsiteY45" fmla="*/ 660663 h 787400"/>
              <a:gd name="connsiteX46" fmla="*/ 202082 w 1030288"/>
              <a:gd name="connsiteY46" fmla="*/ 570282 h 787400"/>
              <a:gd name="connsiteX47" fmla="*/ 158752 w 1030288"/>
              <a:gd name="connsiteY47" fmla="*/ 476785 h 787400"/>
              <a:gd name="connsiteX48" fmla="*/ 160298 w 1030288"/>
              <a:gd name="connsiteY48" fmla="*/ 458086 h 787400"/>
              <a:gd name="connsiteX49" fmla="*/ 168036 w 1030288"/>
              <a:gd name="connsiteY49" fmla="*/ 447178 h 787400"/>
              <a:gd name="connsiteX50" fmla="*/ 281008 w 1030288"/>
              <a:gd name="connsiteY50" fmla="*/ 420687 h 787400"/>
              <a:gd name="connsiteX51" fmla="*/ 852488 w 1030288"/>
              <a:gd name="connsiteY51" fmla="*/ 409575 h 787400"/>
              <a:gd name="connsiteX52" fmla="*/ 771526 w 1030288"/>
              <a:gd name="connsiteY52" fmla="*/ 490538 h 787400"/>
              <a:gd name="connsiteX53" fmla="*/ 852488 w 1030288"/>
              <a:gd name="connsiteY53" fmla="*/ 571501 h 787400"/>
              <a:gd name="connsiteX54" fmla="*/ 933452 w 1030288"/>
              <a:gd name="connsiteY54" fmla="*/ 490538 h 787400"/>
              <a:gd name="connsiteX55" fmla="*/ 852488 w 1030288"/>
              <a:gd name="connsiteY55" fmla="*/ 409575 h 787400"/>
              <a:gd name="connsiteX56" fmla="*/ 854076 w 1030288"/>
              <a:gd name="connsiteY56" fmla="*/ 382587 h 787400"/>
              <a:gd name="connsiteX57" fmla="*/ 962026 w 1030288"/>
              <a:gd name="connsiteY57" fmla="*/ 491331 h 787400"/>
              <a:gd name="connsiteX58" fmla="*/ 854076 w 1030288"/>
              <a:gd name="connsiteY58" fmla="*/ 600075 h 787400"/>
              <a:gd name="connsiteX59" fmla="*/ 746126 w 1030288"/>
              <a:gd name="connsiteY59" fmla="*/ 491331 h 787400"/>
              <a:gd name="connsiteX60" fmla="*/ 854076 w 1030288"/>
              <a:gd name="connsiteY60" fmla="*/ 382587 h 787400"/>
              <a:gd name="connsiteX61" fmla="*/ 281024 w 1030288"/>
              <a:gd name="connsiteY61" fmla="*/ 266700 h 787400"/>
              <a:gd name="connsiteX62" fmla="*/ 450258 w 1030288"/>
              <a:gd name="connsiteY62" fmla="*/ 479643 h 787400"/>
              <a:gd name="connsiteX63" fmla="*/ 442494 w 1030288"/>
              <a:gd name="connsiteY63" fmla="*/ 509175 h 787400"/>
              <a:gd name="connsiteX64" fmla="*/ 544968 w 1030288"/>
              <a:gd name="connsiteY64" fmla="*/ 647510 h 787400"/>
              <a:gd name="connsiteX65" fmla="*/ 549624 w 1030288"/>
              <a:gd name="connsiteY65" fmla="*/ 670825 h 787400"/>
              <a:gd name="connsiteX66" fmla="*/ 563598 w 1030288"/>
              <a:gd name="connsiteY66" fmla="*/ 771857 h 787400"/>
              <a:gd name="connsiteX67" fmla="*/ 551178 w 1030288"/>
              <a:gd name="connsiteY67" fmla="*/ 787400 h 787400"/>
              <a:gd name="connsiteX68" fmla="*/ 537204 w 1030288"/>
              <a:gd name="connsiteY68" fmla="*/ 773411 h 787400"/>
              <a:gd name="connsiteX69" fmla="*/ 523230 w 1030288"/>
              <a:gd name="connsiteY69" fmla="*/ 677043 h 787400"/>
              <a:gd name="connsiteX70" fmla="*/ 518572 w 1030288"/>
              <a:gd name="connsiteY70" fmla="*/ 652173 h 787400"/>
              <a:gd name="connsiteX71" fmla="*/ 419206 w 1030288"/>
              <a:gd name="connsiteY71" fmla="*/ 529381 h 787400"/>
              <a:gd name="connsiteX72" fmla="*/ 411442 w 1030288"/>
              <a:gd name="connsiteY72" fmla="*/ 521610 h 787400"/>
              <a:gd name="connsiteX73" fmla="*/ 412996 w 1030288"/>
              <a:gd name="connsiteY73" fmla="*/ 509175 h 787400"/>
              <a:gd name="connsiteX74" fmla="*/ 422310 w 1030288"/>
              <a:gd name="connsiteY74" fmla="*/ 479643 h 787400"/>
              <a:gd name="connsiteX75" fmla="*/ 281024 w 1030288"/>
              <a:gd name="connsiteY75" fmla="*/ 294678 h 787400"/>
              <a:gd name="connsiteX76" fmla="*/ 139736 w 1030288"/>
              <a:gd name="connsiteY76" fmla="*/ 479643 h 787400"/>
              <a:gd name="connsiteX77" fmla="*/ 150604 w 1030288"/>
              <a:gd name="connsiteY77" fmla="*/ 509175 h 787400"/>
              <a:gd name="connsiteX78" fmla="*/ 152156 w 1030288"/>
              <a:gd name="connsiteY78" fmla="*/ 520055 h 787400"/>
              <a:gd name="connsiteX79" fmla="*/ 142842 w 1030288"/>
              <a:gd name="connsiteY79" fmla="*/ 529381 h 787400"/>
              <a:gd name="connsiteX80" fmla="*/ 43474 w 1030288"/>
              <a:gd name="connsiteY80" fmla="*/ 653728 h 787400"/>
              <a:gd name="connsiteX81" fmla="*/ 26396 w 1030288"/>
              <a:gd name="connsiteY81" fmla="*/ 773411 h 787400"/>
              <a:gd name="connsiteX82" fmla="*/ 12422 w 1030288"/>
              <a:gd name="connsiteY82" fmla="*/ 787400 h 787400"/>
              <a:gd name="connsiteX83" fmla="*/ 0 w 1030288"/>
              <a:gd name="connsiteY83" fmla="*/ 771857 h 787400"/>
              <a:gd name="connsiteX84" fmla="*/ 17080 w 1030288"/>
              <a:gd name="connsiteY84" fmla="*/ 647510 h 787400"/>
              <a:gd name="connsiteX85" fmla="*/ 119552 w 1030288"/>
              <a:gd name="connsiteY85" fmla="*/ 509175 h 787400"/>
              <a:gd name="connsiteX86" fmla="*/ 113342 w 1030288"/>
              <a:gd name="connsiteY86" fmla="*/ 481197 h 787400"/>
              <a:gd name="connsiteX87" fmla="*/ 281024 w 1030288"/>
              <a:gd name="connsiteY87" fmla="*/ 266700 h 787400"/>
              <a:gd name="connsiteX88" fmla="*/ 741284 w 1030288"/>
              <a:gd name="connsiteY88" fmla="*/ 188912 h 787400"/>
              <a:gd name="connsiteX89" fmla="*/ 815976 w 1030288"/>
              <a:gd name="connsiteY89" fmla="*/ 293375 h 787400"/>
              <a:gd name="connsiteX90" fmla="*/ 745954 w 1030288"/>
              <a:gd name="connsiteY90" fmla="*/ 377570 h 787400"/>
              <a:gd name="connsiteX91" fmla="*/ 697716 w 1030288"/>
              <a:gd name="connsiteY91" fmla="*/ 400957 h 787400"/>
              <a:gd name="connsiteX92" fmla="*/ 708608 w 1030288"/>
              <a:gd name="connsiteY92" fmla="*/ 429022 h 787400"/>
              <a:gd name="connsiteX93" fmla="*/ 710164 w 1030288"/>
              <a:gd name="connsiteY93" fmla="*/ 441495 h 787400"/>
              <a:gd name="connsiteX94" fmla="*/ 699272 w 1030288"/>
              <a:gd name="connsiteY94" fmla="*/ 450850 h 787400"/>
              <a:gd name="connsiteX95" fmla="*/ 691490 w 1030288"/>
              <a:gd name="connsiteY95" fmla="*/ 450850 h 787400"/>
              <a:gd name="connsiteX96" fmla="*/ 501652 w 1030288"/>
              <a:gd name="connsiteY96" fmla="*/ 365096 h 787400"/>
              <a:gd name="connsiteX97" fmla="*/ 521880 w 1030288"/>
              <a:gd name="connsiteY97" fmla="*/ 347946 h 787400"/>
              <a:gd name="connsiteX98" fmla="*/ 674374 w 1030288"/>
              <a:gd name="connsiteY98" fmla="*/ 421226 h 787400"/>
              <a:gd name="connsiteX99" fmla="*/ 671262 w 1030288"/>
              <a:gd name="connsiteY99" fmla="*/ 393161 h 787400"/>
              <a:gd name="connsiteX100" fmla="*/ 739728 w 1030288"/>
              <a:gd name="connsiteY100" fmla="*/ 351064 h 787400"/>
              <a:gd name="connsiteX101" fmla="*/ 789522 w 1030288"/>
              <a:gd name="connsiteY101" fmla="*/ 293375 h 787400"/>
              <a:gd name="connsiteX102" fmla="*/ 728836 w 1030288"/>
              <a:gd name="connsiteY102" fmla="*/ 213858 h 787400"/>
              <a:gd name="connsiteX103" fmla="*/ 741284 w 1030288"/>
              <a:gd name="connsiteY103" fmla="*/ 188912 h 787400"/>
              <a:gd name="connsiteX104" fmla="*/ 381000 w 1030288"/>
              <a:gd name="connsiteY104" fmla="*/ 173037 h 787400"/>
              <a:gd name="connsiteX105" fmla="*/ 612776 w 1030288"/>
              <a:gd name="connsiteY105" fmla="*/ 173037 h 787400"/>
              <a:gd name="connsiteX106" fmla="*/ 612776 w 1030288"/>
              <a:gd name="connsiteY106" fmla="*/ 200025 h 787400"/>
              <a:gd name="connsiteX107" fmla="*/ 381000 w 1030288"/>
              <a:gd name="connsiteY107" fmla="*/ 200025 h 787400"/>
              <a:gd name="connsiteX108" fmla="*/ 381000 w 1030288"/>
              <a:gd name="connsiteY108" fmla="*/ 96837 h 787400"/>
              <a:gd name="connsiteX109" fmla="*/ 612776 w 1030288"/>
              <a:gd name="connsiteY109" fmla="*/ 96837 h 787400"/>
              <a:gd name="connsiteX110" fmla="*/ 612776 w 1030288"/>
              <a:gd name="connsiteY110" fmla="*/ 125412 h 787400"/>
              <a:gd name="connsiteX111" fmla="*/ 381000 w 1030288"/>
              <a:gd name="connsiteY111" fmla="*/ 125412 h 787400"/>
              <a:gd name="connsiteX112" fmla="*/ 492904 w 1030288"/>
              <a:gd name="connsiteY112" fmla="*/ 26987 h 787400"/>
              <a:gd name="connsiteX113" fmla="*/ 295276 w 1030288"/>
              <a:gd name="connsiteY113" fmla="*/ 155976 h 787400"/>
              <a:gd name="connsiteX114" fmla="*/ 357520 w 1030288"/>
              <a:gd name="connsiteY114" fmla="*/ 224355 h 787400"/>
              <a:gd name="connsiteX115" fmla="*/ 466448 w 1030288"/>
              <a:gd name="connsiteY115" fmla="*/ 297397 h 787400"/>
              <a:gd name="connsiteX116" fmla="*/ 468004 w 1030288"/>
              <a:gd name="connsiteY116" fmla="*/ 322262 h 787400"/>
              <a:gd name="connsiteX117" fmla="*/ 688976 w 1030288"/>
              <a:gd name="connsiteY117" fmla="*/ 155976 h 787400"/>
              <a:gd name="connsiteX118" fmla="*/ 657852 w 1030288"/>
              <a:gd name="connsiteY118" fmla="*/ 86042 h 787400"/>
              <a:gd name="connsiteX119" fmla="*/ 492904 w 1030288"/>
              <a:gd name="connsiteY119" fmla="*/ 26987 h 787400"/>
              <a:gd name="connsiteX120" fmla="*/ 492124 w 1030288"/>
              <a:gd name="connsiteY120" fmla="*/ 0 h 787400"/>
              <a:gd name="connsiteX121" fmla="*/ 677100 w 1030288"/>
              <a:gd name="connsiteY121" fmla="*/ 68332 h 787400"/>
              <a:gd name="connsiteX122" fmla="*/ 715964 w 1030288"/>
              <a:gd name="connsiteY122" fmla="*/ 156852 h 787400"/>
              <a:gd name="connsiteX123" fmla="*/ 448600 w 1030288"/>
              <a:gd name="connsiteY123" fmla="*/ 357188 h 787400"/>
              <a:gd name="connsiteX124" fmla="*/ 445492 w 1030288"/>
              <a:gd name="connsiteY124" fmla="*/ 357188 h 787400"/>
              <a:gd name="connsiteX125" fmla="*/ 434612 w 1030288"/>
              <a:gd name="connsiteY125" fmla="*/ 352529 h 787400"/>
              <a:gd name="connsiteX126" fmla="*/ 433056 w 1030288"/>
              <a:gd name="connsiteY126" fmla="*/ 336999 h 787400"/>
              <a:gd name="connsiteX127" fmla="*/ 439272 w 1030288"/>
              <a:gd name="connsiteY127" fmla="*/ 305939 h 787400"/>
              <a:gd name="connsiteX128" fmla="*/ 350672 w 1030288"/>
              <a:gd name="connsiteY128" fmla="*/ 253138 h 787400"/>
              <a:gd name="connsiteX129" fmla="*/ 268288 w 1030288"/>
              <a:gd name="connsiteY129" fmla="*/ 156852 h 787400"/>
              <a:gd name="connsiteX130" fmla="*/ 492124 w 1030288"/>
              <a:gd name="connsiteY130" fmla="*/ 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030288" h="787400">
                <a:moveTo>
                  <a:pt x="422276" y="709612"/>
                </a:moveTo>
                <a:cubicBezTo>
                  <a:pt x="430212" y="709612"/>
                  <a:pt x="436564" y="715835"/>
                  <a:pt x="436564" y="723614"/>
                </a:cubicBezTo>
                <a:cubicBezTo>
                  <a:pt x="436564" y="723614"/>
                  <a:pt x="436564" y="723614"/>
                  <a:pt x="436564" y="773398"/>
                </a:cubicBezTo>
                <a:cubicBezTo>
                  <a:pt x="436564" y="781177"/>
                  <a:pt x="430212" y="787400"/>
                  <a:pt x="422276" y="787400"/>
                </a:cubicBezTo>
                <a:cubicBezTo>
                  <a:pt x="414338" y="787400"/>
                  <a:pt x="407988" y="781177"/>
                  <a:pt x="407988" y="773398"/>
                </a:cubicBezTo>
                <a:cubicBezTo>
                  <a:pt x="407988" y="773398"/>
                  <a:pt x="407988" y="773398"/>
                  <a:pt x="407988" y="723614"/>
                </a:cubicBezTo>
                <a:cubicBezTo>
                  <a:pt x="407988" y="715835"/>
                  <a:pt x="414338" y="709612"/>
                  <a:pt x="422276" y="709612"/>
                </a:cubicBezTo>
                <a:close/>
                <a:moveTo>
                  <a:pt x="141288" y="709612"/>
                </a:moveTo>
                <a:cubicBezTo>
                  <a:pt x="149226" y="709612"/>
                  <a:pt x="155576" y="715835"/>
                  <a:pt x="155576" y="723614"/>
                </a:cubicBezTo>
                <a:cubicBezTo>
                  <a:pt x="155576" y="723614"/>
                  <a:pt x="155576" y="723614"/>
                  <a:pt x="155576" y="773398"/>
                </a:cubicBezTo>
                <a:cubicBezTo>
                  <a:pt x="155576" y="781177"/>
                  <a:pt x="149226" y="787400"/>
                  <a:pt x="141288" y="787400"/>
                </a:cubicBezTo>
                <a:cubicBezTo>
                  <a:pt x="133350" y="787400"/>
                  <a:pt x="128588" y="781177"/>
                  <a:pt x="128588" y="773398"/>
                </a:cubicBezTo>
                <a:cubicBezTo>
                  <a:pt x="128588" y="773398"/>
                  <a:pt x="128588" y="773398"/>
                  <a:pt x="128588" y="723614"/>
                </a:cubicBezTo>
                <a:cubicBezTo>
                  <a:pt x="128588" y="715835"/>
                  <a:pt x="133350" y="709612"/>
                  <a:pt x="141288" y="709612"/>
                </a:cubicBezTo>
                <a:close/>
                <a:moveTo>
                  <a:pt x="853300" y="619125"/>
                </a:moveTo>
                <a:cubicBezTo>
                  <a:pt x="957318" y="619125"/>
                  <a:pt x="1030288" y="673658"/>
                  <a:pt x="1030288" y="753122"/>
                </a:cubicBezTo>
                <a:cubicBezTo>
                  <a:pt x="1030288" y="753122"/>
                  <a:pt x="1030288" y="753122"/>
                  <a:pt x="1030288" y="773377"/>
                </a:cubicBezTo>
                <a:cubicBezTo>
                  <a:pt x="1030288" y="781168"/>
                  <a:pt x="1024078" y="787400"/>
                  <a:pt x="1016316" y="787400"/>
                </a:cubicBezTo>
                <a:cubicBezTo>
                  <a:pt x="1008552" y="787400"/>
                  <a:pt x="1002342" y="781168"/>
                  <a:pt x="1002342" y="773377"/>
                </a:cubicBezTo>
                <a:cubicBezTo>
                  <a:pt x="1002342" y="773377"/>
                  <a:pt x="1002342" y="773377"/>
                  <a:pt x="1002342" y="753122"/>
                </a:cubicBezTo>
                <a:cubicBezTo>
                  <a:pt x="1002342" y="679891"/>
                  <a:pt x="927820" y="647171"/>
                  <a:pt x="853300" y="647171"/>
                </a:cubicBezTo>
                <a:cubicBezTo>
                  <a:pt x="778778" y="647171"/>
                  <a:pt x="704256" y="679891"/>
                  <a:pt x="704256" y="753122"/>
                </a:cubicBezTo>
                <a:cubicBezTo>
                  <a:pt x="704256" y="753122"/>
                  <a:pt x="704256" y="753122"/>
                  <a:pt x="704256" y="773377"/>
                </a:cubicBezTo>
                <a:cubicBezTo>
                  <a:pt x="704256" y="781168"/>
                  <a:pt x="698046" y="787400"/>
                  <a:pt x="691836" y="787400"/>
                </a:cubicBezTo>
                <a:cubicBezTo>
                  <a:pt x="684074" y="787400"/>
                  <a:pt x="677864" y="781168"/>
                  <a:pt x="677864" y="773377"/>
                </a:cubicBezTo>
                <a:cubicBezTo>
                  <a:pt x="677864" y="773377"/>
                  <a:pt x="677864" y="773377"/>
                  <a:pt x="677864" y="753122"/>
                </a:cubicBezTo>
                <a:cubicBezTo>
                  <a:pt x="677864" y="673658"/>
                  <a:pt x="749280" y="619125"/>
                  <a:pt x="853300" y="619125"/>
                </a:cubicBezTo>
                <a:close/>
                <a:moveTo>
                  <a:pt x="280988" y="449262"/>
                </a:moveTo>
                <a:cubicBezTo>
                  <a:pt x="243504" y="449262"/>
                  <a:pt x="209142" y="460110"/>
                  <a:pt x="185712" y="469408"/>
                </a:cubicBezTo>
                <a:cubicBezTo>
                  <a:pt x="185712" y="472508"/>
                  <a:pt x="184152" y="474057"/>
                  <a:pt x="184152" y="477157"/>
                </a:cubicBezTo>
                <a:cubicBezTo>
                  <a:pt x="184152" y="505052"/>
                  <a:pt x="198208" y="532946"/>
                  <a:pt x="220074" y="549993"/>
                </a:cubicBezTo>
                <a:cubicBezTo>
                  <a:pt x="221636" y="551543"/>
                  <a:pt x="221636" y="553092"/>
                  <a:pt x="223198" y="554642"/>
                </a:cubicBezTo>
                <a:cubicBezTo>
                  <a:pt x="223198" y="554642"/>
                  <a:pt x="223198" y="554642"/>
                  <a:pt x="280988" y="644525"/>
                </a:cubicBezTo>
                <a:cubicBezTo>
                  <a:pt x="280988" y="644525"/>
                  <a:pt x="280988" y="644525"/>
                  <a:pt x="340340" y="554642"/>
                </a:cubicBezTo>
                <a:cubicBezTo>
                  <a:pt x="340340" y="553092"/>
                  <a:pt x="341902" y="551543"/>
                  <a:pt x="341902" y="549993"/>
                </a:cubicBezTo>
                <a:cubicBezTo>
                  <a:pt x="365330" y="532946"/>
                  <a:pt x="377826" y="505052"/>
                  <a:pt x="377826" y="477157"/>
                </a:cubicBezTo>
                <a:cubicBezTo>
                  <a:pt x="377826" y="474057"/>
                  <a:pt x="377826" y="472508"/>
                  <a:pt x="377826" y="470958"/>
                </a:cubicBezTo>
                <a:cubicBezTo>
                  <a:pt x="352836" y="460110"/>
                  <a:pt x="318474" y="449262"/>
                  <a:pt x="280988" y="449262"/>
                </a:cubicBezTo>
                <a:close/>
                <a:moveTo>
                  <a:pt x="281008" y="420687"/>
                </a:moveTo>
                <a:cubicBezTo>
                  <a:pt x="325888" y="420687"/>
                  <a:pt x="367672" y="436270"/>
                  <a:pt x="395528" y="448736"/>
                </a:cubicBezTo>
                <a:cubicBezTo>
                  <a:pt x="398624" y="450294"/>
                  <a:pt x="401718" y="453411"/>
                  <a:pt x="403266" y="458086"/>
                </a:cubicBezTo>
                <a:cubicBezTo>
                  <a:pt x="403266" y="465877"/>
                  <a:pt x="404814" y="470552"/>
                  <a:pt x="404814" y="476785"/>
                </a:cubicBezTo>
                <a:cubicBezTo>
                  <a:pt x="404814" y="512626"/>
                  <a:pt x="387790" y="546908"/>
                  <a:pt x="361482" y="570282"/>
                </a:cubicBezTo>
                <a:cubicBezTo>
                  <a:pt x="361482" y="570282"/>
                  <a:pt x="361482" y="570282"/>
                  <a:pt x="304222" y="662221"/>
                </a:cubicBezTo>
                <a:cubicBezTo>
                  <a:pt x="299580" y="670012"/>
                  <a:pt x="290294" y="674687"/>
                  <a:pt x="281008" y="674687"/>
                </a:cubicBezTo>
                <a:cubicBezTo>
                  <a:pt x="271724" y="674687"/>
                  <a:pt x="263986" y="670012"/>
                  <a:pt x="259342" y="660663"/>
                </a:cubicBezTo>
                <a:cubicBezTo>
                  <a:pt x="259342" y="660663"/>
                  <a:pt x="259342" y="660663"/>
                  <a:pt x="202082" y="570282"/>
                </a:cubicBezTo>
                <a:cubicBezTo>
                  <a:pt x="174226" y="546908"/>
                  <a:pt x="158752" y="512626"/>
                  <a:pt x="158752" y="476785"/>
                </a:cubicBezTo>
                <a:cubicBezTo>
                  <a:pt x="158752" y="470552"/>
                  <a:pt x="158752" y="464319"/>
                  <a:pt x="160298" y="458086"/>
                </a:cubicBezTo>
                <a:cubicBezTo>
                  <a:pt x="160298" y="453411"/>
                  <a:pt x="163394" y="448736"/>
                  <a:pt x="168036" y="447178"/>
                </a:cubicBezTo>
                <a:cubicBezTo>
                  <a:pt x="194346" y="434712"/>
                  <a:pt x="234582" y="420687"/>
                  <a:pt x="281008" y="420687"/>
                </a:cubicBezTo>
                <a:close/>
                <a:moveTo>
                  <a:pt x="852488" y="409575"/>
                </a:moveTo>
                <a:cubicBezTo>
                  <a:pt x="807774" y="409575"/>
                  <a:pt x="771526" y="445823"/>
                  <a:pt x="771526" y="490538"/>
                </a:cubicBezTo>
                <a:cubicBezTo>
                  <a:pt x="771526" y="535253"/>
                  <a:pt x="807774" y="571501"/>
                  <a:pt x="852488" y="571501"/>
                </a:cubicBezTo>
                <a:cubicBezTo>
                  <a:pt x="897204" y="571501"/>
                  <a:pt x="933452" y="535253"/>
                  <a:pt x="933452" y="490538"/>
                </a:cubicBezTo>
                <a:cubicBezTo>
                  <a:pt x="933452" y="445823"/>
                  <a:pt x="897204" y="409575"/>
                  <a:pt x="852488" y="409575"/>
                </a:cubicBezTo>
                <a:close/>
                <a:moveTo>
                  <a:pt x="854076" y="382587"/>
                </a:moveTo>
                <a:cubicBezTo>
                  <a:pt x="913696" y="382587"/>
                  <a:pt x="962026" y="431273"/>
                  <a:pt x="962026" y="491331"/>
                </a:cubicBezTo>
                <a:cubicBezTo>
                  <a:pt x="962026" y="551389"/>
                  <a:pt x="913696" y="600075"/>
                  <a:pt x="854076" y="600075"/>
                </a:cubicBezTo>
                <a:cubicBezTo>
                  <a:pt x="794456" y="600075"/>
                  <a:pt x="746126" y="551389"/>
                  <a:pt x="746126" y="491331"/>
                </a:cubicBezTo>
                <a:cubicBezTo>
                  <a:pt x="746126" y="431273"/>
                  <a:pt x="794456" y="382587"/>
                  <a:pt x="854076" y="382587"/>
                </a:cubicBezTo>
                <a:close/>
                <a:moveTo>
                  <a:pt x="281024" y="266700"/>
                </a:moveTo>
                <a:cubicBezTo>
                  <a:pt x="343128" y="266700"/>
                  <a:pt x="450258" y="372394"/>
                  <a:pt x="450258" y="479643"/>
                </a:cubicBezTo>
                <a:cubicBezTo>
                  <a:pt x="450258" y="482752"/>
                  <a:pt x="448706" y="495186"/>
                  <a:pt x="442494" y="509175"/>
                </a:cubicBezTo>
                <a:cubicBezTo>
                  <a:pt x="499942" y="534044"/>
                  <a:pt x="534098" y="580674"/>
                  <a:pt x="544968" y="647510"/>
                </a:cubicBezTo>
                <a:cubicBezTo>
                  <a:pt x="546520" y="655282"/>
                  <a:pt x="548072" y="663054"/>
                  <a:pt x="549624" y="670825"/>
                </a:cubicBezTo>
                <a:cubicBezTo>
                  <a:pt x="555836" y="697249"/>
                  <a:pt x="560494" y="728336"/>
                  <a:pt x="563598" y="771857"/>
                </a:cubicBezTo>
                <a:cubicBezTo>
                  <a:pt x="565152" y="779628"/>
                  <a:pt x="558940" y="785846"/>
                  <a:pt x="551178" y="787400"/>
                </a:cubicBezTo>
                <a:cubicBezTo>
                  <a:pt x="543414" y="787400"/>
                  <a:pt x="537204" y="781183"/>
                  <a:pt x="537204" y="773411"/>
                </a:cubicBezTo>
                <a:cubicBezTo>
                  <a:pt x="534098" y="731444"/>
                  <a:pt x="527888" y="701912"/>
                  <a:pt x="523230" y="677043"/>
                </a:cubicBezTo>
                <a:cubicBezTo>
                  <a:pt x="521678" y="669271"/>
                  <a:pt x="520126" y="661499"/>
                  <a:pt x="518572" y="652173"/>
                </a:cubicBezTo>
                <a:cubicBezTo>
                  <a:pt x="507704" y="590000"/>
                  <a:pt x="475100" y="549588"/>
                  <a:pt x="419206" y="529381"/>
                </a:cubicBezTo>
                <a:cubicBezTo>
                  <a:pt x="416100" y="527827"/>
                  <a:pt x="412996" y="524718"/>
                  <a:pt x="411442" y="521610"/>
                </a:cubicBezTo>
                <a:cubicBezTo>
                  <a:pt x="409890" y="516947"/>
                  <a:pt x="409890" y="512284"/>
                  <a:pt x="412996" y="509175"/>
                </a:cubicBezTo>
                <a:cubicBezTo>
                  <a:pt x="420758" y="496740"/>
                  <a:pt x="422310" y="479643"/>
                  <a:pt x="422310" y="479643"/>
                </a:cubicBezTo>
                <a:cubicBezTo>
                  <a:pt x="422310" y="384829"/>
                  <a:pt x="326050" y="294678"/>
                  <a:pt x="281024" y="294678"/>
                </a:cubicBezTo>
                <a:cubicBezTo>
                  <a:pt x="231340" y="294678"/>
                  <a:pt x="139736" y="389492"/>
                  <a:pt x="139736" y="479643"/>
                </a:cubicBezTo>
                <a:cubicBezTo>
                  <a:pt x="139736" y="479643"/>
                  <a:pt x="142842" y="496740"/>
                  <a:pt x="150604" y="509175"/>
                </a:cubicBezTo>
                <a:cubicBezTo>
                  <a:pt x="152156" y="512284"/>
                  <a:pt x="153710" y="516947"/>
                  <a:pt x="152156" y="520055"/>
                </a:cubicBezTo>
                <a:cubicBezTo>
                  <a:pt x="150604" y="524718"/>
                  <a:pt x="147498" y="527827"/>
                  <a:pt x="142842" y="529381"/>
                </a:cubicBezTo>
                <a:cubicBezTo>
                  <a:pt x="88500" y="548033"/>
                  <a:pt x="57448" y="586892"/>
                  <a:pt x="43474" y="653728"/>
                </a:cubicBezTo>
                <a:cubicBezTo>
                  <a:pt x="37264" y="684814"/>
                  <a:pt x="29500" y="731444"/>
                  <a:pt x="26396" y="773411"/>
                </a:cubicBezTo>
                <a:cubicBezTo>
                  <a:pt x="26396" y="781183"/>
                  <a:pt x="20184" y="787400"/>
                  <a:pt x="12422" y="787400"/>
                </a:cubicBezTo>
                <a:cubicBezTo>
                  <a:pt x="4658" y="785846"/>
                  <a:pt x="0" y="779628"/>
                  <a:pt x="0" y="771857"/>
                </a:cubicBezTo>
                <a:cubicBezTo>
                  <a:pt x="1554" y="728336"/>
                  <a:pt x="10870" y="680151"/>
                  <a:pt x="17080" y="647510"/>
                </a:cubicBezTo>
                <a:cubicBezTo>
                  <a:pt x="31054" y="577566"/>
                  <a:pt x="65210" y="532490"/>
                  <a:pt x="119552" y="509175"/>
                </a:cubicBezTo>
                <a:cubicBezTo>
                  <a:pt x="114894" y="495186"/>
                  <a:pt x="113342" y="482752"/>
                  <a:pt x="113342" y="481197"/>
                </a:cubicBezTo>
                <a:cubicBezTo>
                  <a:pt x="113342" y="370840"/>
                  <a:pt x="217366" y="266700"/>
                  <a:pt x="281024" y="266700"/>
                </a:cubicBezTo>
                <a:close/>
                <a:moveTo>
                  <a:pt x="741284" y="188912"/>
                </a:moveTo>
                <a:cubicBezTo>
                  <a:pt x="787966" y="212299"/>
                  <a:pt x="815976" y="251278"/>
                  <a:pt x="815976" y="293375"/>
                </a:cubicBezTo>
                <a:cubicBezTo>
                  <a:pt x="815976" y="308967"/>
                  <a:pt x="811308" y="361978"/>
                  <a:pt x="745954" y="377570"/>
                </a:cubicBezTo>
                <a:cubicBezTo>
                  <a:pt x="702384" y="386925"/>
                  <a:pt x="697716" y="399398"/>
                  <a:pt x="697716" y="400957"/>
                </a:cubicBezTo>
                <a:cubicBezTo>
                  <a:pt x="696160" y="405634"/>
                  <a:pt x="702384" y="419667"/>
                  <a:pt x="708608" y="429022"/>
                </a:cubicBezTo>
                <a:cubicBezTo>
                  <a:pt x="711720" y="432140"/>
                  <a:pt x="711720" y="436817"/>
                  <a:pt x="710164" y="441495"/>
                </a:cubicBezTo>
                <a:cubicBezTo>
                  <a:pt x="708608" y="446172"/>
                  <a:pt x="703940" y="449291"/>
                  <a:pt x="699272" y="450850"/>
                </a:cubicBezTo>
                <a:cubicBezTo>
                  <a:pt x="696160" y="450850"/>
                  <a:pt x="694602" y="450850"/>
                  <a:pt x="691490" y="450850"/>
                </a:cubicBezTo>
                <a:cubicBezTo>
                  <a:pt x="647922" y="450850"/>
                  <a:pt x="553002" y="424344"/>
                  <a:pt x="501652" y="365096"/>
                </a:cubicBezTo>
                <a:cubicBezTo>
                  <a:pt x="501652" y="365096"/>
                  <a:pt x="501652" y="365096"/>
                  <a:pt x="521880" y="347946"/>
                </a:cubicBezTo>
                <a:cubicBezTo>
                  <a:pt x="562338" y="391602"/>
                  <a:pt x="632360" y="416548"/>
                  <a:pt x="674374" y="421226"/>
                </a:cubicBezTo>
                <a:cubicBezTo>
                  <a:pt x="671262" y="413430"/>
                  <a:pt x="668150" y="402516"/>
                  <a:pt x="671262" y="393161"/>
                </a:cubicBezTo>
                <a:cubicBezTo>
                  <a:pt x="675930" y="374451"/>
                  <a:pt x="699272" y="360419"/>
                  <a:pt x="739728" y="351064"/>
                </a:cubicBezTo>
                <a:cubicBezTo>
                  <a:pt x="781742" y="340150"/>
                  <a:pt x="789522" y="310526"/>
                  <a:pt x="789522" y="293375"/>
                </a:cubicBezTo>
                <a:cubicBezTo>
                  <a:pt x="789522" y="262192"/>
                  <a:pt x="766182" y="232568"/>
                  <a:pt x="728836" y="213858"/>
                </a:cubicBezTo>
                <a:cubicBezTo>
                  <a:pt x="728836" y="213858"/>
                  <a:pt x="728836" y="213858"/>
                  <a:pt x="741284" y="188912"/>
                </a:cubicBezTo>
                <a:close/>
                <a:moveTo>
                  <a:pt x="381000" y="173037"/>
                </a:moveTo>
                <a:lnTo>
                  <a:pt x="612776" y="173037"/>
                </a:lnTo>
                <a:lnTo>
                  <a:pt x="612776" y="200025"/>
                </a:lnTo>
                <a:lnTo>
                  <a:pt x="381000" y="200025"/>
                </a:lnTo>
                <a:close/>
                <a:moveTo>
                  <a:pt x="381000" y="96837"/>
                </a:moveTo>
                <a:lnTo>
                  <a:pt x="612776" y="96837"/>
                </a:lnTo>
                <a:lnTo>
                  <a:pt x="612776" y="125412"/>
                </a:lnTo>
                <a:lnTo>
                  <a:pt x="381000" y="125412"/>
                </a:lnTo>
                <a:close/>
                <a:moveTo>
                  <a:pt x="492904" y="26987"/>
                </a:moveTo>
                <a:cubicBezTo>
                  <a:pt x="383976" y="26987"/>
                  <a:pt x="295276" y="84488"/>
                  <a:pt x="295276" y="155976"/>
                </a:cubicBezTo>
                <a:cubicBezTo>
                  <a:pt x="295276" y="180841"/>
                  <a:pt x="306168" y="213477"/>
                  <a:pt x="357520" y="224355"/>
                </a:cubicBezTo>
                <a:cubicBezTo>
                  <a:pt x="421320" y="239896"/>
                  <a:pt x="457112" y="263207"/>
                  <a:pt x="466448" y="297397"/>
                </a:cubicBezTo>
                <a:cubicBezTo>
                  <a:pt x="468004" y="305167"/>
                  <a:pt x="468004" y="314492"/>
                  <a:pt x="468004" y="322262"/>
                </a:cubicBezTo>
                <a:cubicBezTo>
                  <a:pt x="541144" y="300505"/>
                  <a:pt x="688976" y="244558"/>
                  <a:pt x="688976" y="155976"/>
                </a:cubicBezTo>
                <a:cubicBezTo>
                  <a:pt x="688976" y="131110"/>
                  <a:pt x="679640" y="107799"/>
                  <a:pt x="657852" y="86042"/>
                </a:cubicBezTo>
                <a:cubicBezTo>
                  <a:pt x="622060" y="48744"/>
                  <a:pt x="559816" y="26987"/>
                  <a:pt x="492904" y="26987"/>
                </a:cubicBezTo>
                <a:close/>
                <a:moveTo>
                  <a:pt x="492124" y="0"/>
                </a:moveTo>
                <a:cubicBezTo>
                  <a:pt x="565184" y="0"/>
                  <a:pt x="635132" y="26401"/>
                  <a:pt x="677100" y="68332"/>
                </a:cubicBezTo>
                <a:cubicBezTo>
                  <a:pt x="701972" y="94733"/>
                  <a:pt x="715964" y="124239"/>
                  <a:pt x="715964" y="156852"/>
                </a:cubicBezTo>
                <a:cubicBezTo>
                  <a:pt x="714408" y="273327"/>
                  <a:pt x="529432" y="335446"/>
                  <a:pt x="448600" y="357188"/>
                </a:cubicBezTo>
                <a:cubicBezTo>
                  <a:pt x="448600" y="357188"/>
                  <a:pt x="447048" y="357188"/>
                  <a:pt x="445492" y="357188"/>
                </a:cubicBezTo>
                <a:cubicBezTo>
                  <a:pt x="440828" y="357188"/>
                  <a:pt x="437720" y="355635"/>
                  <a:pt x="434612" y="352529"/>
                </a:cubicBezTo>
                <a:cubicBezTo>
                  <a:pt x="431500" y="347870"/>
                  <a:pt x="431500" y="341658"/>
                  <a:pt x="433056" y="336999"/>
                </a:cubicBezTo>
                <a:cubicBezTo>
                  <a:pt x="439272" y="326128"/>
                  <a:pt x="440828" y="315257"/>
                  <a:pt x="439272" y="305939"/>
                </a:cubicBezTo>
                <a:cubicBezTo>
                  <a:pt x="433056" y="282645"/>
                  <a:pt x="401968" y="264009"/>
                  <a:pt x="350672" y="253138"/>
                </a:cubicBezTo>
                <a:cubicBezTo>
                  <a:pt x="276060" y="236055"/>
                  <a:pt x="268288" y="180147"/>
                  <a:pt x="268288" y="156852"/>
                </a:cubicBezTo>
                <a:cubicBezTo>
                  <a:pt x="268288" y="69885"/>
                  <a:pt x="367772" y="0"/>
                  <a:pt x="4921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43" name="Freeform: Shape 842">
            <a:extLst>
              <a:ext uri="{FF2B5EF4-FFF2-40B4-BE49-F238E27FC236}">
                <a16:creationId xmlns:a16="http://schemas.microsoft.com/office/drawing/2014/main" id="{5B0F0F5C-BEC2-4EA6-A6D1-915E587C5580}"/>
              </a:ext>
            </a:extLst>
          </p:cNvPr>
          <p:cNvSpPr>
            <a:spLocks/>
          </p:cNvSpPr>
          <p:nvPr/>
        </p:nvSpPr>
        <p:spPr bwMode="auto">
          <a:xfrm>
            <a:off x="8611700" y="4401601"/>
            <a:ext cx="610782" cy="398116"/>
          </a:xfrm>
          <a:custGeom>
            <a:avLst/>
            <a:gdLst>
              <a:gd name="connsiteX0" fmla="*/ 434976 w 962026"/>
              <a:gd name="connsiteY0" fmla="*/ 523875 h 627062"/>
              <a:gd name="connsiteX1" fmla="*/ 434976 w 962026"/>
              <a:gd name="connsiteY1" fmla="*/ 600075 h 627062"/>
              <a:gd name="connsiteX2" fmla="*/ 611188 w 962026"/>
              <a:gd name="connsiteY2" fmla="*/ 600075 h 627062"/>
              <a:gd name="connsiteX3" fmla="*/ 611188 w 962026"/>
              <a:gd name="connsiteY3" fmla="*/ 523875 h 627062"/>
              <a:gd name="connsiteX4" fmla="*/ 522288 w 962026"/>
              <a:gd name="connsiteY4" fmla="*/ 523875 h 627062"/>
              <a:gd name="connsiteX5" fmla="*/ 231776 w 962026"/>
              <a:gd name="connsiteY5" fmla="*/ 523875 h 627062"/>
              <a:gd name="connsiteX6" fmla="*/ 231776 w 962026"/>
              <a:gd name="connsiteY6" fmla="*/ 600075 h 627062"/>
              <a:gd name="connsiteX7" fmla="*/ 407988 w 962026"/>
              <a:gd name="connsiteY7" fmla="*/ 600075 h 627062"/>
              <a:gd name="connsiteX8" fmla="*/ 407988 w 962026"/>
              <a:gd name="connsiteY8" fmla="*/ 523875 h 627062"/>
              <a:gd name="connsiteX9" fmla="*/ 319088 w 962026"/>
              <a:gd name="connsiteY9" fmla="*/ 523875 h 627062"/>
              <a:gd name="connsiteX10" fmla="*/ 26988 w 962026"/>
              <a:gd name="connsiteY10" fmla="*/ 523875 h 627062"/>
              <a:gd name="connsiteX11" fmla="*/ 26988 w 962026"/>
              <a:gd name="connsiteY11" fmla="*/ 600075 h 627062"/>
              <a:gd name="connsiteX12" fmla="*/ 203200 w 962026"/>
              <a:gd name="connsiteY12" fmla="*/ 600075 h 627062"/>
              <a:gd name="connsiteX13" fmla="*/ 203200 w 962026"/>
              <a:gd name="connsiteY13" fmla="*/ 523875 h 627062"/>
              <a:gd name="connsiteX14" fmla="*/ 115888 w 962026"/>
              <a:gd name="connsiteY14" fmla="*/ 523875 h 627062"/>
              <a:gd name="connsiteX15" fmla="*/ 333376 w 962026"/>
              <a:gd name="connsiteY15" fmla="*/ 420687 h 627062"/>
              <a:gd name="connsiteX16" fmla="*/ 333376 w 962026"/>
              <a:gd name="connsiteY16" fmla="*/ 496887 h 627062"/>
              <a:gd name="connsiteX17" fmla="*/ 420688 w 962026"/>
              <a:gd name="connsiteY17" fmla="*/ 496887 h 627062"/>
              <a:gd name="connsiteX18" fmla="*/ 509588 w 962026"/>
              <a:gd name="connsiteY18" fmla="*/ 496887 h 627062"/>
              <a:gd name="connsiteX19" fmla="*/ 509588 w 962026"/>
              <a:gd name="connsiteY19" fmla="*/ 420687 h 627062"/>
              <a:gd name="connsiteX20" fmla="*/ 420688 w 962026"/>
              <a:gd name="connsiteY20" fmla="*/ 420687 h 627062"/>
              <a:gd name="connsiteX21" fmla="*/ 128588 w 962026"/>
              <a:gd name="connsiteY21" fmla="*/ 420687 h 627062"/>
              <a:gd name="connsiteX22" fmla="*/ 128588 w 962026"/>
              <a:gd name="connsiteY22" fmla="*/ 496887 h 627062"/>
              <a:gd name="connsiteX23" fmla="*/ 217488 w 962026"/>
              <a:gd name="connsiteY23" fmla="*/ 496887 h 627062"/>
              <a:gd name="connsiteX24" fmla="*/ 306388 w 962026"/>
              <a:gd name="connsiteY24" fmla="*/ 496887 h 627062"/>
              <a:gd name="connsiteX25" fmla="*/ 306388 w 962026"/>
              <a:gd name="connsiteY25" fmla="*/ 420687 h 627062"/>
              <a:gd name="connsiteX26" fmla="*/ 217488 w 962026"/>
              <a:gd name="connsiteY26" fmla="*/ 420687 h 627062"/>
              <a:gd name="connsiteX27" fmla="*/ 231776 w 962026"/>
              <a:gd name="connsiteY27" fmla="*/ 317500 h 627062"/>
              <a:gd name="connsiteX28" fmla="*/ 231776 w 962026"/>
              <a:gd name="connsiteY28" fmla="*/ 393700 h 627062"/>
              <a:gd name="connsiteX29" fmla="*/ 319088 w 962026"/>
              <a:gd name="connsiteY29" fmla="*/ 393700 h 627062"/>
              <a:gd name="connsiteX30" fmla="*/ 407988 w 962026"/>
              <a:gd name="connsiteY30" fmla="*/ 393700 h 627062"/>
              <a:gd name="connsiteX31" fmla="*/ 407988 w 962026"/>
              <a:gd name="connsiteY31" fmla="*/ 317500 h 627062"/>
              <a:gd name="connsiteX32" fmla="*/ 319088 w 962026"/>
              <a:gd name="connsiteY32" fmla="*/ 317500 h 627062"/>
              <a:gd name="connsiteX33" fmla="*/ 28576 w 962026"/>
              <a:gd name="connsiteY33" fmla="*/ 317500 h 627062"/>
              <a:gd name="connsiteX34" fmla="*/ 28576 w 962026"/>
              <a:gd name="connsiteY34" fmla="*/ 393700 h 627062"/>
              <a:gd name="connsiteX35" fmla="*/ 115888 w 962026"/>
              <a:gd name="connsiteY35" fmla="*/ 393700 h 627062"/>
              <a:gd name="connsiteX36" fmla="*/ 203200 w 962026"/>
              <a:gd name="connsiteY36" fmla="*/ 393700 h 627062"/>
              <a:gd name="connsiteX37" fmla="*/ 203200 w 962026"/>
              <a:gd name="connsiteY37" fmla="*/ 317500 h 627062"/>
              <a:gd name="connsiteX38" fmla="*/ 115888 w 962026"/>
              <a:gd name="connsiteY38" fmla="*/ 317500 h 627062"/>
              <a:gd name="connsiteX39" fmla="*/ 128588 w 962026"/>
              <a:gd name="connsiteY39" fmla="*/ 214312 h 627062"/>
              <a:gd name="connsiteX40" fmla="*/ 128588 w 962026"/>
              <a:gd name="connsiteY40" fmla="*/ 288925 h 627062"/>
              <a:gd name="connsiteX41" fmla="*/ 217488 w 962026"/>
              <a:gd name="connsiteY41" fmla="*/ 288925 h 627062"/>
              <a:gd name="connsiteX42" fmla="*/ 306388 w 962026"/>
              <a:gd name="connsiteY42" fmla="*/ 288925 h 627062"/>
              <a:gd name="connsiteX43" fmla="*/ 306388 w 962026"/>
              <a:gd name="connsiteY43" fmla="*/ 214312 h 627062"/>
              <a:gd name="connsiteX44" fmla="*/ 217488 w 962026"/>
              <a:gd name="connsiteY44" fmla="*/ 214312 h 627062"/>
              <a:gd name="connsiteX45" fmla="*/ 231776 w 962026"/>
              <a:gd name="connsiteY45" fmla="*/ 111125 h 627062"/>
              <a:gd name="connsiteX46" fmla="*/ 231776 w 962026"/>
              <a:gd name="connsiteY46" fmla="*/ 187325 h 627062"/>
              <a:gd name="connsiteX47" fmla="*/ 319088 w 962026"/>
              <a:gd name="connsiteY47" fmla="*/ 187325 h 627062"/>
              <a:gd name="connsiteX48" fmla="*/ 407988 w 962026"/>
              <a:gd name="connsiteY48" fmla="*/ 187325 h 627062"/>
              <a:gd name="connsiteX49" fmla="*/ 407988 w 962026"/>
              <a:gd name="connsiteY49" fmla="*/ 111125 h 627062"/>
              <a:gd name="connsiteX50" fmla="*/ 28576 w 962026"/>
              <a:gd name="connsiteY50" fmla="*/ 111125 h 627062"/>
              <a:gd name="connsiteX51" fmla="*/ 28576 w 962026"/>
              <a:gd name="connsiteY51" fmla="*/ 187325 h 627062"/>
              <a:gd name="connsiteX52" fmla="*/ 115888 w 962026"/>
              <a:gd name="connsiteY52" fmla="*/ 187325 h 627062"/>
              <a:gd name="connsiteX53" fmla="*/ 203200 w 962026"/>
              <a:gd name="connsiteY53" fmla="*/ 187325 h 627062"/>
              <a:gd name="connsiteX54" fmla="*/ 203200 w 962026"/>
              <a:gd name="connsiteY54" fmla="*/ 111125 h 627062"/>
              <a:gd name="connsiteX55" fmla="*/ 738188 w 962026"/>
              <a:gd name="connsiteY55" fmla="*/ 98425 h 627062"/>
              <a:gd name="connsiteX56" fmla="*/ 639764 w 962026"/>
              <a:gd name="connsiteY56" fmla="*/ 107763 h 627062"/>
              <a:gd name="connsiteX57" fmla="*/ 639764 w 962026"/>
              <a:gd name="connsiteY57" fmla="*/ 185582 h 627062"/>
              <a:gd name="connsiteX58" fmla="*/ 738188 w 962026"/>
              <a:gd name="connsiteY58" fmla="*/ 336550 h 627062"/>
              <a:gd name="connsiteX59" fmla="*/ 738188 w 962026"/>
              <a:gd name="connsiteY59" fmla="*/ 98425 h 627062"/>
              <a:gd name="connsiteX60" fmla="*/ 13988 w 962026"/>
              <a:gd name="connsiteY60" fmla="*/ 84137 h 627062"/>
              <a:gd name="connsiteX61" fmla="*/ 217580 w 962026"/>
              <a:gd name="connsiteY61" fmla="*/ 84137 h 627062"/>
              <a:gd name="connsiteX62" fmla="*/ 421176 w 962026"/>
              <a:gd name="connsiteY62" fmla="*/ 84137 h 627062"/>
              <a:gd name="connsiteX63" fmla="*/ 505100 w 962026"/>
              <a:gd name="connsiteY63" fmla="*/ 84137 h 627062"/>
              <a:gd name="connsiteX64" fmla="*/ 505100 w 962026"/>
              <a:gd name="connsiteY64" fmla="*/ 110583 h 627062"/>
              <a:gd name="connsiteX65" fmla="*/ 435160 w 962026"/>
              <a:gd name="connsiteY65" fmla="*/ 110583 h 627062"/>
              <a:gd name="connsiteX66" fmla="*/ 435160 w 962026"/>
              <a:gd name="connsiteY66" fmla="*/ 186811 h 627062"/>
              <a:gd name="connsiteX67" fmla="*/ 505100 w 962026"/>
              <a:gd name="connsiteY67" fmla="*/ 186811 h 627062"/>
              <a:gd name="connsiteX68" fmla="*/ 505100 w 962026"/>
              <a:gd name="connsiteY68" fmla="*/ 214812 h 627062"/>
              <a:gd name="connsiteX69" fmla="*/ 421176 w 962026"/>
              <a:gd name="connsiteY69" fmla="*/ 214812 h 627062"/>
              <a:gd name="connsiteX70" fmla="*/ 332588 w 962026"/>
              <a:gd name="connsiteY70" fmla="*/ 214812 h 627062"/>
              <a:gd name="connsiteX71" fmla="*/ 332588 w 962026"/>
              <a:gd name="connsiteY71" fmla="*/ 289484 h 627062"/>
              <a:gd name="connsiteX72" fmla="*/ 421176 w 962026"/>
              <a:gd name="connsiteY72" fmla="*/ 289484 h 627062"/>
              <a:gd name="connsiteX73" fmla="*/ 529964 w 962026"/>
              <a:gd name="connsiteY73" fmla="*/ 289484 h 627062"/>
              <a:gd name="connsiteX74" fmla="*/ 537736 w 962026"/>
              <a:gd name="connsiteY74" fmla="*/ 289484 h 627062"/>
              <a:gd name="connsiteX75" fmla="*/ 537736 w 962026"/>
              <a:gd name="connsiteY75" fmla="*/ 317486 h 627062"/>
              <a:gd name="connsiteX76" fmla="*/ 529964 w 962026"/>
              <a:gd name="connsiteY76" fmla="*/ 317486 h 627062"/>
              <a:gd name="connsiteX77" fmla="*/ 435160 w 962026"/>
              <a:gd name="connsiteY77" fmla="*/ 317486 h 627062"/>
              <a:gd name="connsiteX78" fmla="*/ 435160 w 962026"/>
              <a:gd name="connsiteY78" fmla="*/ 393713 h 627062"/>
              <a:gd name="connsiteX79" fmla="*/ 522196 w 962026"/>
              <a:gd name="connsiteY79" fmla="*/ 393713 h 627062"/>
              <a:gd name="connsiteX80" fmla="*/ 613888 w 962026"/>
              <a:gd name="connsiteY80" fmla="*/ 393713 h 627062"/>
              <a:gd name="connsiteX81" fmla="*/ 613888 w 962026"/>
              <a:gd name="connsiteY81" fmla="*/ 420159 h 627062"/>
              <a:gd name="connsiteX82" fmla="*/ 536180 w 962026"/>
              <a:gd name="connsiteY82" fmla="*/ 420159 h 627062"/>
              <a:gd name="connsiteX83" fmla="*/ 536180 w 962026"/>
              <a:gd name="connsiteY83" fmla="*/ 496387 h 627062"/>
              <a:gd name="connsiteX84" fmla="*/ 624768 w 962026"/>
              <a:gd name="connsiteY84" fmla="*/ 496387 h 627062"/>
              <a:gd name="connsiteX85" fmla="*/ 713356 w 962026"/>
              <a:gd name="connsiteY85" fmla="*/ 496387 h 627062"/>
              <a:gd name="connsiteX86" fmla="*/ 713356 w 962026"/>
              <a:gd name="connsiteY86" fmla="*/ 466829 h 627062"/>
              <a:gd name="connsiteX87" fmla="*/ 739776 w 962026"/>
              <a:gd name="connsiteY87" fmla="*/ 466829 h 627062"/>
              <a:gd name="connsiteX88" fmla="*/ 739776 w 962026"/>
              <a:gd name="connsiteY88" fmla="*/ 510388 h 627062"/>
              <a:gd name="connsiteX89" fmla="*/ 725788 w 962026"/>
              <a:gd name="connsiteY89" fmla="*/ 524389 h 627062"/>
              <a:gd name="connsiteX90" fmla="*/ 638756 w 962026"/>
              <a:gd name="connsiteY90" fmla="*/ 524389 h 627062"/>
              <a:gd name="connsiteX91" fmla="*/ 638756 w 962026"/>
              <a:gd name="connsiteY91" fmla="*/ 613061 h 627062"/>
              <a:gd name="connsiteX92" fmla="*/ 624768 w 962026"/>
              <a:gd name="connsiteY92" fmla="*/ 627062 h 627062"/>
              <a:gd name="connsiteX93" fmla="*/ 421176 w 962026"/>
              <a:gd name="connsiteY93" fmla="*/ 627062 h 627062"/>
              <a:gd name="connsiteX94" fmla="*/ 217580 w 962026"/>
              <a:gd name="connsiteY94" fmla="*/ 627062 h 627062"/>
              <a:gd name="connsiteX95" fmla="*/ 13988 w 962026"/>
              <a:gd name="connsiteY95" fmla="*/ 627062 h 627062"/>
              <a:gd name="connsiteX96" fmla="*/ 0 w 962026"/>
              <a:gd name="connsiteY96" fmla="*/ 613061 h 627062"/>
              <a:gd name="connsiteX97" fmla="*/ 0 w 962026"/>
              <a:gd name="connsiteY97" fmla="*/ 510388 h 627062"/>
              <a:gd name="connsiteX98" fmla="*/ 13988 w 962026"/>
              <a:gd name="connsiteY98" fmla="*/ 496387 h 627062"/>
              <a:gd name="connsiteX99" fmla="*/ 101020 w 962026"/>
              <a:gd name="connsiteY99" fmla="*/ 496387 h 627062"/>
              <a:gd name="connsiteX100" fmla="*/ 101020 w 962026"/>
              <a:gd name="connsiteY100" fmla="*/ 420159 h 627062"/>
              <a:gd name="connsiteX101" fmla="*/ 13988 w 962026"/>
              <a:gd name="connsiteY101" fmla="*/ 420159 h 627062"/>
              <a:gd name="connsiteX102" fmla="*/ 0 w 962026"/>
              <a:gd name="connsiteY102" fmla="*/ 407714 h 627062"/>
              <a:gd name="connsiteX103" fmla="*/ 0 w 962026"/>
              <a:gd name="connsiteY103" fmla="*/ 303485 h 627062"/>
              <a:gd name="connsiteX104" fmla="*/ 13988 w 962026"/>
              <a:gd name="connsiteY104" fmla="*/ 289484 h 627062"/>
              <a:gd name="connsiteX105" fmla="*/ 101020 w 962026"/>
              <a:gd name="connsiteY105" fmla="*/ 289484 h 627062"/>
              <a:gd name="connsiteX106" fmla="*/ 101020 w 962026"/>
              <a:gd name="connsiteY106" fmla="*/ 214812 h 627062"/>
              <a:gd name="connsiteX107" fmla="*/ 13988 w 962026"/>
              <a:gd name="connsiteY107" fmla="*/ 214812 h 627062"/>
              <a:gd name="connsiteX108" fmla="*/ 0 w 962026"/>
              <a:gd name="connsiteY108" fmla="*/ 200812 h 627062"/>
              <a:gd name="connsiteX109" fmla="*/ 0 w 962026"/>
              <a:gd name="connsiteY109" fmla="*/ 96582 h 627062"/>
              <a:gd name="connsiteX110" fmla="*/ 13988 w 962026"/>
              <a:gd name="connsiteY110" fmla="*/ 84137 h 627062"/>
              <a:gd name="connsiteX111" fmla="*/ 752768 w 962026"/>
              <a:gd name="connsiteY111" fmla="*/ 69850 h 627062"/>
              <a:gd name="connsiteX112" fmla="*/ 766764 w 962026"/>
              <a:gd name="connsiteY112" fmla="*/ 83842 h 627062"/>
              <a:gd name="connsiteX113" fmla="*/ 766764 w 962026"/>
              <a:gd name="connsiteY113" fmla="*/ 355897 h 627062"/>
              <a:gd name="connsiteX114" fmla="*/ 760542 w 962026"/>
              <a:gd name="connsiteY114" fmla="*/ 366779 h 627062"/>
              <a:gd name="connsiteX115" fmla="*/ 752768 w 962026"/>
              <a:gd name="connsiteY115" fmla="*/ 369888 h 627062"/>
              <a:gd name="connsiteX116" fmla="*/ 748102 w 962026"/>
              <a:gd name="connsiteY116" fmla="*/ 368334 h 627062"/>
              <a:gd name="connsiteX117" fmla="*/ 614364 w 962026"/>
              <a:gd name="connsiteY117" fmla="*/ 184891 h 627062"/>
              <a:gd name="connsiteX118" fmla="*/ 614364 w 962026"/>
              <a:gd name="connsiteY118" fmla="*/ 96278 h 627062"/>
              <a:gd name="connsiteX119" fmla="*/ 623694 w 962026"/>
              <a:gd name="connsiteY119" fmla="*/ 83842 h 627062"/>
              <a:gd name="connsiteX120" fmla="*/ 752768 w 962026"/>
              <a:gd name="connsiteY120" fmla="*/ 69850 h 627062"/>
              <a:gd name="connsiteX121" fmla="*/ 747004 w 962026"/>
              <a:gd name="connsiteY121" fmla="*/ 26987 h 627062"/>
              <a:gd name="connsiteX122" fmla="*/ 568326 w 962026"/>
              <a:gd name="connsiteY122" fmla="*/ 53437 h 627062"/>
              <a:gd name="connsiteX123" fmla="*/ 569880 w 962026"/>
              <a:gd name="connsiteY123" fmla="*/ 184131 h 627062"/>
              <a:gd name="connsiteX124" fmla="*/ 751666 w 962026"/>
              <a:gd name="connsiteY124" fmla="*/ 417512 h 627062"/>
              <a:gd name="connsiteX125" fmla="*/ 933452 w 962026"/>
              <a:gd name="connsiteY125" fmla="*/ 184131 h 627062"/>
              <a:gd name="connsiteX126" fmla="*/ 933452 w 962026"/>
              <a:gd name="connsiteY126" fmla="*/ 53437 h 627062"/>
              <a:gd name="connsiteX127" fmla="*/ 747004 w 962026"/>
              <a:gd name="connsiteY127" fmla="*/ 26987 h 627062"/>
              <a:gd name="connsiteX128" fmla="*/ 747820 w 962026"/>
              <a:gd name="connsiteY128" fmla="*/ 0 h 627062"/>
              <a:gd name="connsiteX129" fmla="*/ 952712 w 962026"/>
              <a:gd name="connsiteY129" fmla="*/ 31084 h 627062"/>
              <a:gd name="connsiteX130" fmla="*/ 962026 w 962026"/>
              <a:gd name="connsiteY130" fmla="*/ 43518 h 627062"/>
              <a:gd name="connsiteX131" fmla="*/ 962026 w 962026"/>
              <a:gd name="connsiteY131" fmla="*/ 183395 h 627062"/>
              <a:gd name="connsiteX132" fmla="*/ 763342 w 962026"/>
              <a:gd name="connsiteY132" fmla="*/ 441392 h 627062"/>
              <a:gd name="connsiteX133" fmla="*/ 757132 w 962026"/>
              <a:gd name="connsiteY133" fmla="*/ 444500 h 627062"/>
              <a:gd name="connsiteX134" fmla="*/ 752476 w 962026"/>
              <a:gd name="connsiteY134" fmla="*/ 444500 h 627062"/>
              <a:gd name="connsiteX135" fmla="*/ 747820 w 962026"/>
              <a:gd name="connsiteY135" fmla="*/ 444500 h 627062"/>
              <a:gd name="connsiteX136" fmla="*/ 542926 w 962026"/>
              <a:gd name="connsiteY136" fmla="*/ 183395 h 627062"/>
              <a:gd name="connsiteX137" fmla="*/ 542926 w 962026"/>
              <a:gd name="connsiteY137" fmla="*/ 43518 h 627062"/>
              <a:gd name="connsiteX138" fmla="*/ 552240 w 962026"/>
              <a:gd name="connsiteY138" fmla="*/ 29530 h 627062"/>
              <a:gd name="connsiteX139" fmla="*/ 747820 w 962026"/>
              <a:gd name="connsiteY139" fmla="*/ 0 h 62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962026" h="627062">
                <a:moveTo>
                  <a:pt x="434976" y="523875"/>
                </a:moveTo>
                <a:lnTo>
                  <a:pt x="434976" y="600075"/>
                </a:lnTo>
                <a:lnTo>
                  <a:pt x="611188" y="600075"/>
                </a:lnTo>
                <a:lnTo>
                  <a:pt x="611188" y="523875"/>
                </a:lnTo>
                <a:lnTo>
                  <a:pt x="522288" y="523875"/>
                </a:lnTo>
                <a:close/>
                <a:moveTo>
                  <a:pt x="231776" y="523875"/>
                </a:moveTo>
                <a:lnTo>
                  <a:pt x="231776" y="600075"/>
                </a:lnTo>
                <a:lnTo>
                  <a:pt x="407988" y="600075"/>
                </a:lnTo>
                <a:lnTo>
                  <a:pt x="407988" y="523875"/>
                </a:lnTo>
                <a:lnTo>
                  <a:pt x="319088" y="523875"/>
                </a:lnTo>
                <a:close/>
                <a:moveTo>
                  <a:pt x="26988" y="523875"/>
                </a:moveTo>
                <a:lnTo>
                  <a:pt x="26988" y="600075"/>
                </a:lnTo>
                <a:lnTo>
                  <a:pt x="203200" y="600075"/>
                </a:lnTo>
                <a:lnTo>
                  <a:pt x="203200" y="523875"/>
                </a:lnTo>
                <a:lnTo>
                  <a:pt x="115888" y="523875"/>
                </a:lnTo>
                <a:close/>
                <a:moveTo>
                  <a:pt x="333376" y="420687"/>
                </a:moveTo>
                <a:lnTo>
                  <a:pt x="333376" y="496887"/>
                </a:lnTo>
                <a:lnTo>
                  <a:pt x="420688" y="496887"/>
                </a:lnTo>
                <a:lnTo>
                  <a:pt x="509588" y="496887"/>
                </a:lnTo>
                <a:lnTo>
                  <a:pt x="509588" y="420687"/>
                </a:lnTo>
                <a:lnTo>
                  <a:pt x="420688" y="420687"/>
                </a:lnTo>
                <a:close/>
                <a:moveTo>
                  <a:pt x="128588" y="420687"/>
                </a:moveTo>
                <a:lnTo>
                  <a:pt x="128588" y="496887"/>
                </a:lnTo>
                <a:lnTo>
                  <a:pt x="217488" y="496887"/>
                </a:lnTo>
                <a:lnTo>
                  <a:pt x="306388" y="496887"/>
                </a:lnTo>
                <a:lnTo>
                  <a:pt x="306388" y="420687"/>
                </a:lnTo>
                <a:lnTo>
                  <a:pt x="217488" y="420687"/>
                </a:lnTo>
                <a:close/>
                <a:moveTo>
                  <a:pt x="231776" y="317500"/>
                </a:moveTo>
                <a:lnTo>
                  <a:pt x="231776" y="393700"/>
                </a:lnTo>
                <a:lnTo>
                  <a:pt x="319088" y="393700"/>
                </a:lnTo>
                <a:lnTo>
                  <a:pt x="407988" y="393700"/>
                </a:lnTo>
                <a:lnTo>
                  <a:pt x="407988" y="317500"/>
                </a:lnTo>
                <a:lnTo>
                  <a:pt x="319088" y="317500"/>
                </a:lnTo>
                <a:close/>
                <a:moveTo>
                  <a:pt x="28576" y="317500"/>
                </a:moveTo>
                <a:lnTo>
                  <a:pt x="28576" y="393700"/>
                </a:lnTo>
                <a:lnTo>
                  <a:pt x="115888" y="393700"/>
                </a:lnTo>
                <a:lnTo>
                  <a:pt x="203200" y="393700"/>
                </a:lnTo>
                <a:lnTo>
                  <a:pt x="203200" y="317500"/>
                </a:lnTo>
                <a:lnTo>
                  <a:pt x="115888" y="317500"/>
                </a:lnTo>
                <a:close/>
                <a:moveTo>
                  <a:pt x="128588" y="214312"/>
                </a:moveTo>
                <a:lnTo>
                  <a:pt x="128588" y="288925"/>
                </a:lnTo>
                <a:lnTo>
                  <a:pt x="217488" y="288925"/>
                </a:lnTo>
                <a:lnTo>
                  <a:pt x="306388" y="288925"/>
                </a:lnTo>
                <a:lnTo>
                  <a:pt x="306388" y="214312"/>
                </a:lnTo>
                <a:lnTo>
                  <a:pt x="217488" y="214312"/>
                </a:lnTo>
                <a:close/>
                <a:moveTo>
                  <a:pt x="231776" y="111125"/>
                </a:moveTo>
                <a:lnTo>
                  <a:pt x="231776" y="187325"/>
                </a:lnTo>
                <a:lnTo>
                  <a:pt x="319088" y="187325"/>
                </a:lnTo>
                <a:lnTo>
                  <a:pt x="407988" y="187325"/>
                </a:lnTo>
                <a:lnTo>
                  <a:pt x="407988" y="111125"/>
                </a:lnTo>
                <a:close/>
                <a:moveTo>
                  <a:pt x="28576" y="111125"/>
                </a:moveTo>
                <a:lnTo>
                  <a:pt x="28576" y="187325"/>
                </a:lnTo>
                <a:lnTo>
                  <a:pt x="115888" y="187325"/>
                </a:lnTo>
                <a:lnTo>
                  <a:pt x="203200" y="187325"/>
                </a:lnTo>
                <a:lnTo>
                  <a:pt x="203200" y="111125"/>
                </a:lnTo>
                <a:close/>
                <a:moveTo>
                  <a:pt x="738188" y="98425"/>
                </a:moveTo>
                <a:cubicBezTo>
                  <a:pt x="694444" y="99981"/>
                  <a:pt x="661636" y="103094"/>
                  <a:pt x="639764" y="107763"/>
                </a:cubicBezTo>
                <a:cubicBezTo>
                  <a:pt x="639764" y="107763"/>
                  <a:pt x="639764" y="107763"/>
                  <a:pt x="639764" y="185582"/>
                </a:cubicBezTo>
                <a:cubicBezTo>
                  <a:pt x="639764" y="271182"/>
                  <a:pt x="696006" y="314761"/>
                  <a:pt x="738188" y="336550"/>
                </a:cubicBezTo>
                <a:cubicBezTo>
                  <a:pt x="738188" y="336550"/>
                  <a:pt x="738188" y="336550"/>
                  <a:pt x="738188" y="98425"/>
                </a:cubicBezTo>
                <a:close/>
                <a:moveTo>
                  <a:pt x="13988" y="84137"/>
                </a:moveTo>
                <a:cubicBezTo>
                  <a:pt x="13988" y="84137"/>
                  <a:pt x="13988" y="84137"/>
                  <a:pt x="217580" y="84137"/>
                </a:cubicBezTo>
                <a:cubicBezTo>
                  <a:pt x="217580" y="84137"/>
                  <a:pt x="217580" y="84137"/>
                  <a:pt x="421176" y="84137"/>
                </a:cubicBezTo>
                <a:cubicBezTo>
                  <a:pt x="421176" y="84137"/>
                  <a:pt x="421176" y="84137"/>
                  <a:pt x="505100" y="84137"/>
                </a:cubicBezTo>
                <a:cubicBezTo>
                  <a:pt x="505100" y="84137"/>
                  <a:pt x="505100" y="84137"/>
                  <a:pt x="505100" y="110583"/>
                </a:cubicBezTo>
                <a:cubicBezTo>
                  <a:pt x="505100" y="110583"/>
                  <a:pt x="505100" y="110583"/>
                  <a:pt x="435160" y="110583"/>
                </a:cubicBezTo>
                <a:cubicBezTo>
                  <a:pt x="435160" y="110583"/>
                  <a:pt x="435160" y="110583"/>
                  <a:pt x="435160" y="186811"/>
                </a:cubicBezTo>
                <a:cubicBezTo>
                  <a:pt x="435160" y="186811"/>
                  <a:pt x="435160" y="186811"/>
                  <a:pt x="505100" y="186811"/>
                </a:cubicBezTo>
                <a:cubicBezTo>
                  <a:pt x="505100" y="186811"/>
                  <a:pt x="505100" y="186811"/>
                  <a:pt x="505100" y="214812"/>
                </a:cubicBezTo>
                <a:cubicBezTo>
                  <a:pt x="505100" y="214812"/>
                  <a:pt x="505100" y="214812"/>
                  <a:pt x="421176" y="214812"/>
                </a:cubicBezTo>
                <a:cubicBezTo>
                  <a:pt x="421176" y="214812"/>
                  <a:pt x="421176" y="214812"/>
                  <a:pt x="332588" y="214812"/>
                </a:cubicBezTo>
                <a:cubicBezTo>
                  <a:pt x="332588" y="214812"/>
                  <a:pt x="332588" y="214812"/>
                  <a:pt x="332588" y="289484"/>
                </a:cubicBezTo>
                <a:cubicBezTo>
                  <a:pt x="332588" y="289484"/>
                  <a:pt x="332588" y="289484"/>
                  <a:pt x="421176" y="289484"/>
                </a:cubicBezTo>
                <a:cubicBezTo>
                  <a:pt x="421176" y="289484"/>
                  <a:pt x="421176" y="289484"/>
                  <a:pt x="529964" y="289484"/>
                </a:cubicBezTo>
                <a:cubicBezTo>
                  <a:pt x="529964" y="289484"/>
                  <a:pt x="529964" y="289484"/>
                  <a:pt x="537736" y="289484"/>
                </a:cubicBezTo>
                <a:cubicBezTo>
                  <a:pt x="537736" y="289484"/>
                  <a:pt x="537736" y="289484"/>
                  <a:pt x="537736" y="317486"/>
                </a:cubicBezTo>
                <a:cubicBezTo>
                  <a:pt x="537736" y="317486"/>
                  <a:pt x="537736" y="317486"/>
                  <a:pt x="529964" y="317486"/>
                </a:cubicBezTo>
                <a:cubicBezTo>
                  <a:pt x="529964" y="317486"/>
                  <a:pt x="529964" y="317486"/>
                  <a:pt x="435160" y="317486"/>
                </a:cubicBezTo>
                <a:cubicBezTo>
                  <a:pt x="435160" y="317486"/>
                  <a:pt x="435160" y="317486"/>
                  <a:pt x="435160" y="393713"/>
                </a:cubicBezTo>
                <a:cubicBezTo>
                  <a:pt x="435160" y="393713"/>
                  <a:pt x="435160" y="393713"/>
                  <a:pt x="522196" y="393713"/>
                </a:cubicBezTo>
                <a:cubicBezTo>
                  <a:pt x="522196" y="393713"/>
                  <a:pt x="522196" y="393713"/>
                  <a:pt x="613888" y="393713"/>
                </a:cubicBezTo>
                <a:cubicBezTo>
                  <a:pt x="613888" y="393713"/>
                  <a:pt x="613888" y="393713"/>
                  <a:pt x="613888" y="420159"/>
                </a:cubicBezTo>
                <a:cubicBezTo>
                  <a:pt x="613888" y="420159"/>
                  <a:pt x="613888" y="420159"/>
                  <a:pt x="536180" y="420159"/>
                </a:cubicBezTo>
                <a:cubicBezTo>
                  <a:pt x="536180" y="420159"/>
                  <a:pt x="536180" y="420159"/>
                  <a:pt x="536180" y="496387"/>
                </a:cubicBezTo>
                <a:cubicBezTo>
                  <a:pt x="536180" y="496387"/>
                  <a:pt x="536180" y="496387"/>
                  <a:pt x="624768" y="496387"/>
                </a:cubicBezTo>
                <a:cubicBezTo>
                  <a:pt x="624768" y="496387"/>
                  <a:pt x="624768" y="496387"/>
                  <a:pt x="713356" y="496387"/>
                </a:cubicBezTo>
                <a:lnTo>
                  <a:pt x="713356" y="466829"/>
                </a:lnTo>
                <a:cubicBezTo>
                  <a:pt x="713356" y="466829"/>
                  <a:pt x="713356" y="466829"/>
                  <a:pt x="739776" y="466829"/>
                </a:cubicBezTo>
                <a:cubicBezTo>
                  <a:pt x="739776" y="466829"/>
                  <a:pt x="739776" y="466829"/>
                  <a:pt x="739776" y="510388"/>
                </a:cubicBezTo>
                <a:cubicBezTo>
                  <a:pt x="739776" y="518166"/>
                  <a:pt x="733560" y="524389"/>
                  <a:pt x="725788" y="524389"/>
                </a:cubicBezTo>
                <a:cubicBezTo>
                  <a:pt x="725788" y="524389"/>
                  <a:pt x="725788" y="524389"/>
                  <a:pt x="638756" y="524389"/>
                </a:cubicBezTo>
                <a:cubicBezTo>
                  <a:pt x="638756" y="524389"/>
                  <a:pt x="638756" y="524389"/>
                  <a:pt x="638756" y="613061"/>
                </a:cubicBezTo>
                <a:cubicBezTo>
                  <a:pt x="638756" y="620840"/>
                  <a:pt x="632540" y="627062"/>
                  <a:pt x="624768" y="627062"/>
                </a:cubicBezTo>
                <a:cubicBezTo>
                  <a:pt x="624768" y="627062"/>
                  <a:pt x="624768" y="627062"/>
                  <a:pt x="421176" y="627062"/>
                </a:cubicBezTo>
                <a:cubicBezTo>
                  <a:pt x="421176" y="627062"/>
                  <a:pt x="421176" y="627062"/>
                  <a:pt x="217580" y="627062"/>
                </a:cubicBezTo>
                <a:cubicBezTo>
                  <a:pt x="217580" y="627062"/>
                  <a:pt x="217580" y="627062"/>
                  <a:pt x="13988" y="627062"/>
                </a:cubicBezTo>
                <a:cubicBezTo>
                  <a:pt x="6216" y="627062"/>
                  <a:pt x="0" y="620840"/>
                  <a:pt x="0" y="613061"/>
                </a:cubicBezTo>
                <a:cubicBezTo>
                  <a:pt x="0" y="613061"/>
                  <a:pt x="0" y="613061"/>
                  <a:pt x="0" y="510388"/>
                </a:cubicBezTo>
                <a:cubicBezTo>
                  <a:pt x="0" y="502609"/>
                  <a:pt x="6216" y="496387"/>
                  <a:pt x="13988" y="496387"/>
                </a:cubicBezTo>
                <a:cubicBezTo>
                  <a:pt x="13988" y="496387"/>
                  <a:pt x="13988" y="496387"/>
                  <a:pt x="101020" y="496387"/>
                </a:cubicBezTo>
                <a:cubicBezTo>
                  <a:pt x="101020" y="496387"/>
                  <a:pt x="101020" y="496387"/>
                  <a:pt x="101020" y="420159"/>
                </a:cubicBezTo>
                <a:cubicBezTo>
                  <a:pt x="101020" y="420159"/>
                  <a:pt x="101020" y="420159"/>
                  <a:pt x="13988" y="420159"/>
                </a:cubicBezTo>
                <a:cubicBezTo>
                  <a:pt x="6216" y="420159"/>
                  <a:pt x="0" y="413937"/>
                  <a:pt x="0" y="407714"/>
                </a:cubicBezTo>
                <a:cubicBezTo>
                  <a:pt x="0" y="407714"/>
                  <a:pt x="0" y="407714"/>
                  <a:pt x="0" y="303485"/>
                </a:cubicBezTo>
                <a:cubicBezTo>
                  <a:pt x="0" y="295707"/>
                  <a:pt x="6216" y="289484"/>
                  <a:pt x="13988" y="289484"/>
                </a:cubicBezTo>
                <a:cubicBezTo>
                  <a:pt x="13988" y="289484"/>
                  <a:pt x="13988" y="289484"/>
                  <a:pt x="101020" y="289484"/>
                </a:cubicBezTo>
                <a:cubicBezTo>
                  <a:pt x="101020" y="289484"/>
                  <a:pt x="101020" y="289484"/>
                  <a:pt x="101020" y="214812"/>
                </a:cubicBezTo>
                <a:cubicBezTo>
                  <a:pt x="101020" y="214812"/>
                  <a:pt x="101020" y="214812"/>
                  <a:pt x="13988" y="214812"/>
                </a:cubicBezTo>
                <a:cubicBezTo>
                  <a:pt x="6216" y="214812"/>
                  <a:pt x="0" y="208590"/>
                  <a:pt x="0" y="200812"/>
                </a:cubicBezTo>
                <a:cubicBezTo>
                  <a:pt x="0" y="200812"/>
                  <a:pt x="0" y="200812"/>
                  <a:pt x="0" y="96582"/>
                </a:cubicBezTo>
                <a:cubicBezTo>
                  <a:pt x="0" y="90360"/>
                  <a:pt x="6216" y="84137"/>
                  <a:pt x="13988" y="84137"/>
                </a:cubicBezTo>
                <a:close/>
                <a:moveTo>
                  <a:pt x="752768" y="69850"/>
                </a:moveTo>
                <a:cubicBezTo>
                  <a:pt x="760542" y="69850"/>
                  <a:pt x="766764" y="76069"/>
                  <a:pt x="766764" y="83842"/>
                </a:cubicBezTo>
                <a:cubicBezTo>
                  <a:pt x="766764" y="83842"/>
                  <a:pt x="766764" y="83842"/>
                  <a:pt x="766764" y="355897"/>
                </a:cubicBezTo>
                <a:cubicBezTo>
                  <a:pt x="766764" y="360561"/>
                  <a:pt x="763652" y="365224"/>
                  <a:pt x="760542" y="366779"/>
                </a:cubicBezTo>
                <a:cubicBezTo>
                  <a:pt x="757432" y="368334"/>
                  <a:pt x="755878" y="369888"/>
                  <a:pt x="752768" y="369888"/>
                </a:cubicBezTo>
                <a:cubicBezTo>
                  <a:pt x="751212" y="369888"/>
                  <a:pt x="749656" y="369888"/>
                  <a:pt x="748102" y="368334"/>
                </a:cubicBezTo>
                <a:cubicBezTo>
                  <a:pt x="707670" y="352788"/>
                  <a:pt x="614364" y="303040"/>
                  <a:pt x="614364" y="184891"/>
                </a:cubicBezTo>
                <a:cubicBezTo>
                  <a:pt x="614364" y="184891"/>
                  <a:pt x="614364" y="184891"/>
                  <a:pt x="614364" y="96278"/>
                </a:cubicBezTo>
                <a:cubicBezTo>
                  <a:pt x="614364" y="90060"/>
                  <a:pt x="619028" y="85396"/>
                  <a:pt x="623694" y="83842"/>
                </a:cubicBezTo>
                <a:cubicBezTo>
                  <a:pt x="648576" y="77623"/>
                  <a:pt x="690564" y="69850"/>
                  <a:pt x="752768" y="69850"/>
                </a:cubicBezTo>
                <a:close/>
                <a:moveTo>
                  <a:pt x="747004" y="26987"/>
                </a:moveTo>
                <a:cubicBezTo>
                  <a:pt x="656888" y="26987"/>
                  <a:pt x="602508" y="40990"/>
                  <a:pt x="568326" y="53437"/>
                </a:cubicBezTo>
                <a:cubicBezTo>
                  <a:pt x="568326" y="53437"/>
                  <a:pt x="568326" y="53437"/>
                  <a:pt x="569880" y="184131"/>
                </a:cubicBezTo>
                <a:cubicBezTo>
                  <a:pt x="569880" y="345942"/>
                  <a:pt x="703500" y="401953"/>
                  <a:pt x="751666" y="417512"/>
                </a:cubicBezTo>
                <a:cubicBezTo>
                  <a:pt x="796724" y="398842"/>
                  <a:pt x="933452" y="342830"/>
                  <a:pt x="933452" y="184131"/>
                </a:cubicBezTo>
                <a:lnTo>
                  <a:pt x="933452" y="53437"/>
                </a:lnTo>
                <a:cubicBezTo>
                  <a:pt x="879070" y="36322"/>
                  <a:pt x="816922" y="26987"/>
                  <a:pt x="747004" y="26987"/>
                </a:cubicBezTo>
                <a:close/>
                <a:moveTo>
                  <a:pt x="747820" y="0"/>
                </a:moveTo>
                <a:cubicBezTo>
                  <a:pt x="823878" y="0"/>
                  <a:pt x="892176" y="9325"/>
                  <a:pt x="952712" y="31084"/>
                </a:cubicBezTo>
                <a:cubicBezTo>
                  <a:pt x="957370" y="32638"/>
                  <a:pt x="962026" y="37301"/>
                  <a:pt x="962026" y="43518"/>
                </a:cubicBezTo>
                <a:cubicBezTo>
                  <a:pt x="962026" y="43518"/>
                  <a:pt x="962026" y="43518"/>
                  <a:pt x="962026" y="183395"/>
                </a:cubicBezTo>
                <a:cubicBezTo>
                  <a:pt x="962026" y="301514"/>
                  <a:pt x="895280" y="388549"/>
                  <a:pt x="763342" y="441392"/>
                </a:cubicBezTo>
                <a:cubicBezTo>
                  <a:pt x="763342" y="441392"/>
                  <a:pt x="763342" y="441392"/>
                  <a:pt x="757132" y="444500"/>
                </a:cubicBezTo>
                <a:cubicBezTo>
                  <a:pt x="755580" y="444500"/>
                  <a:pt x="754028" y="444500"/>
                  <a:pt x="752476" y="444500"/>
                </a:cubicBezTo>
                <a:cubicBezTo>
                  <a:pt x="750924" y="444500"/>
                  <a:pt x="749372" y="444500"/>
                  <a:pt x="747820" y="444500"/>
                </a:cubicBezTo>
                <a:cubicBezTo>
                  <a:pt x="713670" y="433621"/>
                  <a:pt x="542926" y="373007"/>
                  <a:pt x="542926" y="183395"/>
                </a:cubicBezTo>
                <a:cubicBezTo>
                  <a:pt x="542926" y="183395"/>
                  <a:pt x="542926" y="183395"/>
                  <a:pt x="542926" y="43518"/>
                </a:cubicBezTo>
                <a:cubicBezTo>
                  <a:pt x="542926" y="37301"/>
                  <a:pt x="546030" y="32638"/>
                  <a:pt x="552240" y="29530"/>
                </a:cubicBezTo>
                <a:cubicBezTo>
                  <a:pt x="586388" y="17096"/>
                  <a:pt x="645372" y="0"/>
                  <a:pt x="7478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33" name="Freeform: Shape 832">
            <a:extLst>
              <a:ext uri="{FF2B5EF4-FFF2-40B4-BE49-F238E27FC236}">
                <a16:creationId xmlns:a16="http://schemas.microsoft.com/office/drawing/2014/main" id="{2515915B-0BC9-4F61-A61D-BE40B5516EAD}"/>
              </a:ext>
            </a:extLst>
          </p:cNvPr>
          <p:cNvSpPr>
            <a:spLocks/>
          </p:cNvSpPr>
          <p:nvPr/>
        </p:nvSpPr>
        <p:spPr bwMode="auto">
          <a:xfrm>
            <a:off x="8649708" y="2022091"/>
            <a:ext cx="534766" cy="546368"/>
          </a:xfrm>
          <a:custGeom>
            <a:avLst/>
            <a:gdLst>
              <a:gd name="connsiteX0" fmla="*/ 688305 w 842295"/>
              <a:gd name="connsiteY0" fmla="*/ 765321 h 860570"/>
              <a:gd name="connsiteX1" fmla="*/ 688305 w 842295"/>
              <a:gd name="connsiteY1" fmla="*/ 808184 h 860570"/>
              <a:gd name="connsiteX2" fmla="*/ 723231 w 842295"/>
              <a:gd name="connsiteY2" fmla="*/ 765321 h 860570"/>
              <a:gd name="connsiteX3" fmla="*/ 177131 w 842295"/>
              <a:gd name="connsiteY3" fmla="*/ 765321 h 860570"/>
              <a:gd name="connsiteX4" fmla="*/ 210467 w 842295"/>
              <a:gd name="connsiteY4" fmla="*/ 805009 h 860570"/>
              <a:gd name="connsiteX5" fmla="*/ 210467 w 842295"/>
              <a:gd name="connsiteY5" fmla="*/ 765321 h 860570"/>
              <a:gd name="connsiteX6" fmla="*/ 450181 w 842295"/>
              <a:gd name="connsiteY6" fmla="*/ 663721 h 860570"/>
              <a:gd name="connsiteX7" fmla="*/ 426367 w 842295"/>
              <a:gd name="connsiteY7" fmla="*/ 687534 h 860570"/>
              <a:gd name="connsiteX8" fmla="*/ 450181 w 842295"/>
              <a:gd name="connsiteY8" fmla="*/ 711347 h 860570"/>
              <a:gd name="connsiteX9" fmla="*/ 473995 w 842295"/>
              <a:gd name="connsiteY9" fmla="*/ 687534 h 860570"/>
              <a:gd name="connsiteX10" fmla="*/ 450181 w 842295"/>
              <a:gd name="connsiteY10" fmla="*/ 663721 h 860570"/>
              <a:gd name="connsiteX11" fmla="*/ 449387 w 842295"/>
              <a:gd name="connsiteY11" fmla="*/ 636733 h 860570"/>
              <a:gd name="connsiteX12" fmla="*/ 500981 w 842295"/>
              <a:gd name="connsiteY12" fmla="*/ 688327 h 860570"/>
              <a:gd name="connsiteX13" fmla="*/ 449387 w 842295"/>
              <a:gd name="connsiteY13" fmla="*/ 739921 h 860570"/>
              <a:gd name="connsiteX14" fmla="*/ 397793 w 842295"/>
              <a:gd name="connsiteY14" fmla="*/ 688327 h 860570"/>
              <a:gd name="connsiteX15" fmla="*/ 449387 w 842295"/>
              <a:gd name="connsiteY15" fmla="*/ 636733 h 860570"/>
              <a:gd name="connsiteX16" fmla="*/ 237455 w 842295"/>
              <a:gd name="connsiteY16" fmla="*/ 543071 h 860570"/>
              <a:gd name="connsiteX17" fmla="*/ 237455 w 842295"/>
              <a:gd name="connsiteY17" fmla="*/ 833584 h 860570"/>
              <a:gd name="connsiteX18" fmla="*/ 662905 w 842295"/>
              <a:gd name="connsiteY18" fmla="*/ 833584 h 860570"/>
              <a:gd name="connsiteX19" fmla="*/ 662905 w 842295"/>
              <a:gd name="connsiteY19" fmla="*/ 543071 h 860570"/>
              <a:gd name="connsiteX20" fmla="*/ 354337 w 842295"/>
              <a:gd name="connsiteY20" fmla="*/ 543071 h 860570"/>
              <a:gd name="connsiteX21" fmla="*/ 351221 w 842295"/>
              <a:gd name="connsiteY21" fmla="*/ 543071 h 860570"/>
              <a:gd name="connsiteX22" fmla="*/ 237455 w 842295"/>
              <a:gd name="connsiteY22" fmla="*/ 543071 h 860570"/>
              <a:gd name="connsiteX23" fmla="*/ 481931 w 842295"/>
              <a:gd name="connsiteY23" fmla="*/ 360508 h 860570"/>
              <a:gd name="connsiteX24" fmla="*/ 509985 w 842295"/>
              <a:gd name="connsiteY24" fmla="*/ 436708 h 860570"/>
              <a:gd name="connsiteX25" fmla="*/ 567655 w 842295"/>
              <a:gd name="connsiteY25" fmla="*/ 377614 h 860570"/>
              <a:gd name="connsiteX26" fmla="*/ 553627 w 842295"/>
              <a:gd name="connsiteY26" fmla="*/ 379169 h 860570"/>
              <a:gd name="connsiteX27" fmla="*/ 527131 w 842295"/>
              <a:gd name="connsiteY27" fmla="*/ 376059 h 860570"/>
              <a:gd name="connsiteX28" fmla="*/ 481931 w 842295"/>
              <a:gd name="connsiteY28" fmla="*/ 360508 h 860570"/>
              <a:gd name="connsiteX29" fmla="*/ 293087 w 842295"/>
              <a:gd name="connsiteY29" fmla="*/ 209696 h 860570"/>
              <a:gd name="connsiteX30" fmla="*/ 188243 w 842295"/>
              <a:gd name="connsiteY30" fmla="*/ 223587 h 860570"/>
              <a:gd name="connsiteX31" fmla="*/ 189807 w 842295"/>
              <a:gd name="connsiteY31" fmla="*/ 225130 h 860570"/>
              <a:gd name="connsiteX32" fmla="*/ 191373 w 842295"/>
              <a:gd name="connsiteY32" fmla="*/ 265259 h 860570"/>
              <a:gd name="connsiteX33" fmla="*/ 297781 w 842295"/>
              <a:gd name="connsiteY33" fmla="*/ 249825 h 860570"/>
              <a:gd name="connsiteX34" fmla="*/ 293087 w 842295"/>
              <a:gd name="connsiteY34" fmla="*/ 209696 h 860570"/>
              <a:gd name="connsiteX35" fmla="*/ 83731 w 842295"/>
              <a:gd name="connsiteY35" fmla="*/ 174771 h 860570"/>
              <a:gd name="connsiteX36" fmla="*/ 40207 w 842295"/>
              <a:gd name="connsiteY36" fmla="*/ 191753 h 860570"/>
              <a:gd name="connsiteX37" fmla="*/ 35543 w 842295"/>
              <a:gd name="connsiteY37" fmla="*/ 270487 h 860570"/>
              <a:gd name="connsiteX38" fmla="*/ 37099 w 842295"/>
              <a:gd name="connsiteY38" fmla="*/ 273575 h 860570"/>
              <a:gd name="connsiteX39" fmla="*/ 65079 w 842295"/>
              <a:gd name="connsiteY39" fmla="*/ 333783 h 860570"/>
              <a:gd name="connsiteX40" fmla="*/ 135027 w 842295"/>
              <a:gd name="connsiteY40" fmla="*/ 310626 h 860570"/>
              <a:gd name="connsiteX41" fmla="*/ 163007 w 842295"/>
              <a:gd name="connsiteY41" fmla="*/ 231892 h 860570"/>
              <a:gd name="connsiteX42" fmla="*/ 91503 w 842295"/>
              <a:gd name="connsiteY42" fmla="*/ 174771 h 860570"/>
              <a:gd name="connsiteX43" fmla="*/ 83731 w 842295"/>
              <a:gd name="connsiteY43" fmla="*/ 174771 h 860570"/>
              <a:gd name="connsiteX44" fmla="*/ 286707 w 842295"/>
              <a:gd name="connsiteY44" fmla="*/ 162071 h 860570"/>
              <a:gd name="connsiteX45" fmla="*/ 162843 w 842295"/>
              <a:gd name="connsiteY45" fmla="*/ 178774 h 860570"/>
              <a:gd name="connsiteX46" fmla="*/ 178327 w 842295"/>
              <a:gd name="connsiteY46" fmla="*/ 196996 h 860570"/>
              <a:gd name="connsiteX47" fmla="*/ 288255 w 842295"/>
              <a:gd name="connsiteY47" fmla="*/ 183330 h 860570"/>
              <a:gd name="connsiteX48" fmla="*/ 553349 w 842295"/>
              <a:gd name="connsiteY48" fmla="*/ 114446 h 860570"/>
              <a:gd name="connsiteX49" fmla="*/ 486741 w 842295"/>
              <a:gd name="connsiteY49" fmla="*/ 134694 h 860570"/>
              <a:gd name="connsiteX50" fmla="*/ 437173 w 842295"/>
              <a:gd name="connsiteY50" fmla="*/ 211014 h 860570"/>
              <a:gd name="connsiteX51" fmla="*/ 531663 w 842295"/>
              <a:gd name="connsiteY51" fmla="*/ 349636 h 860570"/>
              <a:gd name="connsiteX52" fmla="*/ 669525 w 842295"/>
              <a:gd name="connsiteY52" fmla="*/ 254625 h 860570"/>
              <a:gd name="connsiteX53" fmla="*/ 575035 w 842295"/>
              <a:gd name="connsiteY53" fmla="*/ 116004 h 860570"/>
              <a:gd name="connsiteX54" fmla="*/ 553349 w 842295"/>
              <a:gd name="connsiteY54" fmla="*/ 114446 h 860570"/>
              <a:gd name="connsiteX55" fmla="*/ 579861 w 842295"/>
              <a:gd name="connsiteY55" fmla="*/ 90477 h 860570"/>
              <a:gd name="connsiteX56" fmla="*/ 696531 w 842295"/>
              <a:gd name="connsiteY56" fmla="*/ 260109 h 860570"/>
              <a:gd name="connsiteX57" fmla="*/ 620307 w 842295"/>
              <a:gd name="connsiteY57" fmla="*/ 362821 h 860570"/>
              <a:gd name="connsiteX58" fmla="*/ 514527 w 842295"/>
              <a:gd name="connsiteY58" fmla="*/ 473315 h 860570"/>
              <a:gd name="connsiteX59" fmla="*/ 503637 w 842295"/>
              <a:gd name="connsiteY59" fmla="*/ 477984 h 860570"/>
              <a:gd name="connsiteX60" fmla="*/ 500525 w 842295"/>
              <a:gd name="connsiteY60" fmla="*/ 476428 h 860570"/>
              <a:gd name="connsiteX61" fmla="*/ 491193 w 842295"/>
              <a:gd name="connsiteY61" fmla="*/ 468647 h 860570"/>
              <a:gd name="connsiteX62" fmla="*/ 441413 w 842295"/>
              <a:gd name="connsiteY62" fmla="*/ 327028 h 860570"/>
              <a:gd name="connsiteX63" fmla="*/ 410301 w 842295"/>
              <a:gd name="connsiteY63" fmla="*/ 207196 h 860570"/>
              <a:gd name="connsiteX64" fmla="*/ 470969 w 842295"/>
              <a:gd name="connsiteY64" fmla="*/ 113821 h 860570"/>
              <a:gd name="connsiteX65" fmla="*/ 579861 w 842295"/>
              <a:gd name="connsiteY65" fmla="*/ 90477 h 860570"/>
              <a:gd name="connsiteX66" fmla="*/ 590803 w 842295"/>
              <a:gd name="connsiteY66" fmla="*/ 28620 h 860570"/>
              <a:gd name="connsiteX67" fmla="*/ 469575 w 842295"/>
              <a:gd name="connsiteY67" fmla="*/ 76793 h 860570"/>
              <a:gd name="connsiteX68" fmla="*/ 388759 w 842295"/>
              <a:gd name="connsiteY68" fmla="*/ 210434 h 860570"/>
              <a:gd name="connsiteX69" fmla="*/ 413623 w 842295"/>
              <a:gd name="connsiteY69" fmla="*/ 351844 h 860570"/>
              <a:gd name="connsiteX70" fmla="*/ 410515 w 842295"/>
              <a:gd name="connsiteY70" fmla="*/ 362722 h 860570"/>
              <a:gd name="connsiteX71" fmla="*/ 399635 w 842295"/>
              <a:gd name="connsiteY71" fmla="*/ 368938 h 860570"/>
              <a:gd name="connsiteX72" fmla="*/ 205363 w 842295"/>
              <a:gd name="connsiteY72" fmla="*/ 291240 h 860570"/>
              <a:gd name="connsiteX73" fmla="*/ 183603 w 842295"/>
              <a:gd name="connsiteY73" fmla="*/ 294347 h 860570"/>
              <a:gd name="connsiteX74" fmla="*/ 152519 w 842295"/>
              <a:gd name="connsiteY74" fmla="*/ 333197 h 860570"/>
              <a:gd name="connsiteX75" fmla="*/ 115219 w 842295"/>
              <a:gd name="connsiteY75" fmla="*/ 356506 h 860570"/>
              <a:gd name="connsiteX76" fmla="*/ 354567 w 842295"/>
              <a:gd name="connsiteY76" fmla="*/ 515010 h 860570"/>
              <a:gd name="connsiteX77" fmla="*/ 662295 w 842295"/>
              <a:gd name="connsiteY77" fmla="*/ 515010 h 860570"/>
              <a:gd name="connsiteX78" fmla="*/ 688719 w 842295"/>
              <a:gd name="connsiteY78" fmla="*/ 542982 h 860570"/>
              <a:gd name="connsiteX79" fmla="*/ 688719 w 842295"/>
              <a:gd name="connsiteY79" fmla="*/ 685946 h 860570"/>
              <a:gd name="connsiteX80" fmla="*/ 781967 w 842295"/>
              <a:gd name="connsiteY80" fmla="*/ 685946 h 860570"/>
              <a:gd name="connsiteX81" fmla="*/ 781967 w 842295"/>
              <a:gd name="connsiteY81" fmla="*/ 560075 h 860570"/>
              <a:gd name="connsiteX82" fmla="*/ 671623 w 842295"/>
              <a:gd name="connsiteY82" fmla="*/ 373600 h 860570"/>
              <a:gd name="connsiteX83" fmla="*/ 663851 w 842295"/>
              <a:gd name="connsiteY83" fmla="*/ 364276 h 860570"/>
              <a:gd name="connsiteX84" fmla="*/ 665403 w 842295"/>
              <a:gd name="connsiteY84" fmla="*/ 353398 h 860570"/>
              <a:gd name="connsiteX85" fmla="*/ 679391 w 842295"/>
              <a:gd name="connsiteY85" fmla="*/ 331643 h 860570"/>
              <a:gd name="connsiteX86" fmla="*/ 715139 w 842295"/>
              <a:gd name="connsiteY86" fmla="*/ 271038 h 860570"/>
              <a:gd name="connsiteX87" fmla="*/ 688719 w 842295"/>
              <a:gd name="connsiteY87" fmla="*/ 120304 h 860570"/>
              <a:gd name="connsiteX88" fmla="*/ 590803 w 842295"/>
              <a:gd name="connsiteY88" fmla="*/ 28620 h 860570"/>
              <a:gd name="connsiteX89" fmla="*/ 565007 w 842295"/>
              <a:gd name="connsiteY89" fmla="*/ 1076 h 860570"/>
              <a:gd name="connsiteX90" fmla="*/ 595407 w 842295"/>
              <a:gd name="connsiteY90" fmla="*/ 1562 h 860570"/>
              <a:gd name="connsiteX91" fmla="*/ 713415 w 842295"/>
              <a:gd name="connsiteY91" fmla="*/ 105637 h 860570"/>
              <a:gd name="connsiteX92" fmla="*/ 741367 w 842295"/>
              <a:gd name="connsiteY92" fmla="*/ 278060 h 860570"/>
              <a:gd name="connsiteX93" fmla="*/ 702547 w 842295"/>
              <a:gd name="connsiteY93" fmla="*/ 346408 h 860570"/>
              <a:gd name="connsiteX94" fmla="*/ 697891 w 842295"/>
              <a:gd name="connsiteY94" fmla="*/ 352621 h 860570"/>
              <a:gd name="connsiteX95" fmla="*/ 809687 w 842295"/>
              <a:gd name="connsiteY95" fmla="*/ 559218 h 860570"/>
              <a:gd name="connsiteX96" fmla="*/ 809687 w 842295"/>
              <a:gd name="connsiteY96" fmla="*/ 685040 h 860570"/>
              <a:gd name="connsiteX97" fmla="*/ 842295 w 842295"/>
              <a:gd name="connsiteY97" fmla="*/ 685040 h 860570"/>
              <a:gd name="connsiteX98" fmla="*/ 842295 w 842295"/>
              <a:gd name="connsiteY98" fmla="*/ 711447 h 860570"/>
              <a:gd name="connsiteX99" fmla="*/ 688571 w 842295"/>
              <a:gd name="connsiteY99" fmla="*/ 711447 h 860570"/>
              <a:gd name="connsiteX100" fmla="*/ 688571 w 842295"/>
              <a:gd name="connsiteY100" fmla="*/ 736301 h 860570"/>
              <a:gd name="connsiteX101" fmla="*/ 728943 w 842295"/>
              <a:gd name="connsiteY101" fmla="*/ 736301 h 860570"/>
              <a:gd name="connsiteX102" fmla="*/ 750683 w 842295"/>
              <a:gd name="connsiteY102" fmla="*/ 747175 h 860570"/>
              <a:gd name="connsiteX103" fmla="*/ 750683 w 842295"/>
              <a:gd name="connsiteY103" fmla="*/ 770475 h 860570"/>
              <a:gd name="connsiteX104" fmla="*/ 749131 w 842295"/>
              <a:gd name="connsiteY104" fmla="*/ 773582 h 860570"/>
              <a:gd name="connsiteX105" fmla="*/ 693231 w 842295"/>
              <a:gd name="connsiteY105" fmla="*/ 848143 h 860570"/>
              <a:gd name="connsiteX106" fmla="*/ 668387 w 842295"/>
              <a:gd name="connsiteY106" fmla="*/ 860570 h 860570"/>
              <a:gd name="connsiteX107" fmla="*/ 665283 w 842295"/>
              <a:gd name="connsiteY107" fmla="*/ 860570 h 860570"/>
              <a:gd name="connsiteX108" fmla="*/ 662175 w 842295"/>
              <a:gd name="connsiteY108" fmla="*/ 860570 h 860570"/>
              <a:gd name="connsiteX109" fmla="*/ 235175 w 842295"/>
              <a:gd name="connsiteY109" fmla="*/ 860570 h 860570"/>
              <a:gd name="connsiteX110" fmla="*/ 211883 w 842295"/>
              <a:gd name="connsiteY110" fmla="*/ 848143 h 860570"/>
              <a:gd name="connsiteX111" fmla="*/ 148219 w 842295"/>
              <a:gd name="connsiteY111" fmla="*/ 770475 h 860570"/>
              <a:gd name="connsiteX112" fmla="*/ 149775 w 842295"/>
              <a:gd name="connsiteY112" fmla="*/ 747175 h 860570"/>
              <a:gd name="connsiteX113" fmla="*/ 169959 w 842295"/>
              <a:gd name="connsiteY113" fmla="*/ 736301 h 860570"/>
              <a:gd name="connsiteX114" fmla="*/ 210331 w 842295"/>
              <a:gd name="connsiteY114" fmla="*/ 736301 h 860570"/>
              <a:gd name="connsiteX115" fmla="*/ 210331 w 842295"/>
              <a:gd name="connsiteY115" fmla="*/ 711447 h 860570"/>
              <a:gd name="connsiteX116" fmla="*/ 103191 w 842295"/>
              <a:gd name="connsiteY116" fmla="*/ 711447 h 860570"/>
              <a:gd name="connsiteX117" fmla="*/ 103191 w 842295"/>
              <a:gd name="connsiteY117" fmla="*/ 685040 h 860570"/>
              <a:gd name="connsiteX118" fmla="*/ 210331 w 842295"/>
              <a:gd name="connsiteY118" fmla="*/ 685040 h 860570"/>
              <a:gd name="connsiteX119" fmla="*/ 210331 w 842295"/>
              <a:gd name="connsiteY119" fmla="*/ 542131 h 860570"/>
              <a:gd name="connsiteX120" fmla="*/ 238279 w 842295"/>
              <a:gd name="connsiteY120" fmla="*/ 514171 h 860570"/>
              <a:gd name="connsiteX121" fmla="*/ 269335 w 842295"/>
              <a:gd name="connsiteY121" fmla="*/ 514171 h 860570"/>
              <a:gd name="connsiteX122" fmla="*/ 87663 w 842295"/>
              <a:gd name="connsiteY122" fmla="*/ 363495 h 860570"/>
              <a:gd name="connsiteX123" fmla="*/ 79899 w 842295"/>
              <a:gd name="connsiteY123" fmla="*/ 365048 h 860570"/>
              <a:gd name="connsiteX124" fmla="*/ 51951 w 842295"/>
              <a:gd name="connsiteY124" fmla="*/ 357281 h 860570"/>
              <a:gd name="connsiteX125" fmla="*/ 11579 w 842295"/>
              <a:gd name="connsiteY125" fmla="*/ 281167 h 860570"/>
              <a:gd name="connsiteX126" fmla="*/ 10027 w 842295"/>
              <a:gd name="connsiteY126" fmla="*/ 276507 h 860570"/>
              <a:gd name="connsiteX127" fmla="*/ 24003 w 842295"/>
              <a:gd name="connsiteY127" fmla="*/ 170878 h 860570"/>
              <a:gd name="connsiteX128" fmla="*/ 81451 w 842295"/>
              <a:gd name="connsiteY128" fmla="*/ 147578 h 860570"/>
              <a:gd name="connsiteX129" fmla="*/ 131139 w 842295"/>
              <a:gd name="connsiteY129" fmla="*/ 155344 h 860570"/>
              <a:gd name="connsiteX130" fmla="*/ 295731 w 842295"/>
              <a:gd name="connsiteY130" fmla="*/ 133597 h 860570"/>
              <a:gd name="connsiteX131" fmla="*/ 311259 w 842295"/>
              <a:gd name="connsiteY131" fmla="*/ 144471 h 860570"/>
              <a:gd name="connsiteX132" fmla="*/ 326787 w 842295"/>
              <a:gd name="connsiteY132" fmla="*/ 260973 h 860570"/>
              <a:gd name="connsiteX133" fmla="*/ 315915 w 842295"/>
              <a:gd name="connsiteY133" fmla="*/ 276507 h 860570"/>
              <a:gd name="connsiteX134" fmla="*/ 247595 w 842295"/>
              <a:gd name="connsiteY134" fmla="*/ 284273 h 860570"/>
              <a:gd name="connsiteX135" fmla="*/ 381131 w 842295"/>
              <a:gd name="connsiteY135" fmla="*/ 337088 h 860570"/>
              <a:gd name="connsiteX136" fmla="*/ 362499 w 842295"/>
              <a:gd name="connsiteY136" fmla="*/ 208159 h 860570"/>
              <a:gd name="connsiteX137" fmla="*/ 452555 w 842295"/>
              <a:gd name="connsiteY137" fmla="*/ 54376 h 860570"/>
              <a:gd name="connsiteX138" fmla="*/ 565007 w 842295"/>
              <a:gd name="connsiteY138" fmla="*/ 1076 h 860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842295" h="860570">
                <a:moveTo>
                  <a:pt x="688305" y="765321"/>
                </a:moveTo>
                <a:lnTo>
                  <a:pt x="688305" y="808184"/>
                </a:lnTo>
                <a:lnTo>
                  <a:pt x="723231" y="765321"/>
                </a:lnTo>
                <a:close/>
                <a:moveTo>
                  <a:pt x="177131" y="765321"/>
                </a:moveTo>
                <a:lnTo>
                  <a:pt x="210467" y="805009"/>
                </a:lnTo>
                <a:lnTo>
                  <a:pt x="210467" y="765321"/>
                </a:lnTo>
                <a:close/>
                <a:moveTo>
                  <a:pt x="450181" y="663721"/>
                </a:moveTo>
                <a:cubicBezTo>
                  <a:pt x="437029" y="663721"/>
                  <a:pt x="426367" y="674382"/>
                  <a:pt x="426367" y="687534"/>
                </a:cubicBezTo>
                <a:cubicBezTo>
                  <a:pt x="426367" y="700686"/>
                  <a:pt x="437029" y="711347"/>
                  <a:pt x="450181" y="711347"/>
                </a:cubicBezTo>
                <a:cubicBezTo>
                  <a:pt x="463333" y="711347"/>
                  <a:pt x="473995" y="700686"/>
                  <a:pt x="473995" y="687534"/>
                </a:cubicBezTo>
                <a:cubicBezTo>
                  <a:pt x="473995" y="674382"/>
                  <a:pt x="463333" y="663721"/>
                  <a:pt x="450181" y="663721"/>
                </a:cubicBezTo>
                <a:close/>
                <a:moveTo>
                  <a:pt x="449387" y="636733"/>
                </a:moveTo>
                <a:cubicBezTo>
                  <a:pt x="477883" y="636733"/>
                  <a:pt x="500981" y="659832"/>
                  <a:pt x="500981" y="688327"/>
                </a:cubicBezTo>
                <a:cubicBezTo>
                  <a:pt x="500981" y="716822"/>
                  <a:pt x="477883" y="739921"/>
                  <a:pt x="449387" y="739921"/>
                </a:cubicBezTo>
                <a:cubicBezTo>
                  <a:pt x="420891" y="739921"/>
                  <a:pt x="397793" y="716822"/>
                  <a:pt x="397793" y="688327"/>
                </a:cubicBezTo>
                <a:cubicBezTo>
                  <a:pt x="397793" y="659832"/>
                  <a:pt x="420891" y="636733"/>
                  <a:pt x="449387" y="636733"/>
                </a:cubicBezTo>
                <a:close/>
                <a:moveTo>
                  <a:pt x="237455" y="543071"/>
                </a:moveTo>
                <a:cubicBezTo>
                  <a:pt x="237455" y="543071"/>
                  <a:pt x="237455" y="543071"/>
                  <a:pt x="237455" y="833584"/>
                </a:cubicBezTo>
                <a:lnTo>
                  <a:pt x="662905" y="833584"/>
                </a:lnTo>
                <a:cubicBezTo>
                  <a:pt x="662905" y="833584"/>
                  <a:pt x="662905" y="833584"/>
                  <a:pt x="662905" y="543071"/>
                </a:cubicBezTo>
                <a:cubicBezTo>
                  <a:pt x="662905" y="543071"/>
                  <a:pt x="662905" y="543071"/>
                  <a:pt x="354337" y="543071"/>
                </a:cubicBezTo>
                <a:cubicBezTo>
                  <a:pt x="352779" y="543071"/>
                  <a:pt x="352779" y="543071"/>
                  <a:pt x="351221" y="543071"/>
                </a:cubicBezTo>
                <a:cubicBezTo>
                  <a:pt x="351221" y="543071"/>
                  <a:pt x="351221" y="543071"/>
                  <a:pt x="237455" y="543071"/>
                </a:cubicBezTo>
                <a:close/>
                <a:moveTo>
                  <a:pt x="481931" y="360508"/>
                </a:moveTo>
                <a:cubicBezTo>
                  <a:pt x="481931" y="360508"/>
                  <a:pt x="481931" y="360508"/>
                  <a:pt x="509985" y="436708"/>
                </a:cubicBezTo>
                <a:lnTo>
                  <a:pt x="567655" y="377614"/>
                </a:lnTo>
                <a:cubicBezTo>
                  <a:pt x="562979" y="379169"/>
                  <a:pt x="558303" y="379169"/>
                  <a:pt x="553627" y="379169"/>
                </a:cubicBezTo>
                <a:cubicBezTo>
                  <a:pt x="544275" y="379169"/>
                  <a:pt x="536483" y="377614"/>
                  <a:pt x="527131" y="376059"/>
                </a:cubicBezTo>
                <a:cubicBezTo>
                  <a:pt x="511545" y="372949"/>
                  <a:pt x="495957" y="368284"/>
                  <a:pt x="481931" y="360508"/>
                </a:cubicBezTo>
                <a:close/>
                <a:moveTo>
                  <a:pt x="293087" y="209696"/>
                </a:moveTo>
                <a:cubicBezTo>
                  <a:pt x="293087" y="209696"/>
                  <a:pt x="293087" y="209696"/>
                  <a:pt x="188243" y="223587"/>
                </a:cubicBezTo>
                <a:cubicBezTo>
                  <a:pt x="188243" y="223587"/>
                  <a:pt x="189807" y="223587"/>
                  <a:pt x="189807" y="225130"/>
                </a:cubicBezTo>
                <a:cubicBezTo>
                  <a:pt x="192937" y="237478"/>
                  <a:pt x="194503" y="251368"/>
                  <a:pt x="191373" y="265259"/>
                </a:cubicBezTo>
                <a:lnTo>
                  <a:pt x="297781" y="249825"/>
                </a:lnTo>
                <a:cubicBezTo>
                  <a:pt x="297781" y="249825"/>
                  <a:pt x="297781" y="249825"/>
                  <a:pt x="293087" y="209696"/>
                </a:cubicBezTo>
                <a:close/>
                <a:moveTo>
                  <a:pt x="83731" y="174771"/>
                </a:moveTo>
                <a:cubicBezTo>
                  <a:pt x="69743" y="177859"/>
                  <a:pt x="54195" y="180946"/>
                  <a:pt x="40207" y="191753"/>
                </a:cubicBezTo>
                <a:cubicBezTo>
                  <a:pt x="23107" y="207191"/>
                  <a:pt x="21555" y="221085"/>
                  <a:pt x="35543" y="270487"/>
                </a:cubicBezTo>
                <a:cubicBezTo>
                  <a:pt x="35543" y="270487"/>
                  <a:pt x="35543" y="270487"/>
                  <a:pt x="37099" y="273575"/>
                </a:cubicBezTo>
                <a:cubicBezTo>
                  <a:pt x="44871" y="299819"/>
                  <a:pt x="52643" y="326064"/>
                  <a:pt x="65079" y="333783"/>
                </a:cubicBezTo>
                <a:cubicBezTo>
                  <a:pt x="80623" y="343046"/>
                  <a:pt x="107047" y="333783"/>
                  <a:pt x="135027" y="310626"/>
                </a:cubicBezTo>
                <a:cubicBezTo>
                  <a:pt x="159899" y="290557"/>
                  <a:pt x="170779" y="261224"/>
                  <a:pt x="163007" y="231892"/>
                </a:cubicBezTo>
                <a:cubicBezTo>
                  <a:pt x="152127" y="196384"/>
                  <a:pt x="117927" y="174771"/>
                  <a:pt x="91503" y="174771"/>
                </a:cubicBezTo>
                <a:cubicBezTo>
                  <a:pt x="88395" y="174771"/>
                  <a:pt x="86839" y="174771"/>
                  <a:pt x="83731" y="174771"/>
                </a:cubicBezTo>
                <a:close/>
                <a:moveTo>
                  <a:pt x="286707" y="162071"/>
                </a:moveTo>
                <a:cubicBezTo>
                  <a:pt x="286707" y="162071"/>
                  <a:pt x="286707" y="162071"/>
                  <a:pt x="162843" y="178774"/>
                </a:cubicBezTo>
                <a:cubicBezTo>
                  <a:pt x="169037" y="184848"/>
                  <a:pt x="173681" y="190922"/>
                  <a:pt x="178327" y="196996"/>
                </a:cubicBezTo>
                <a:cubicBezTo>
                  <a:pt x="178327" y="196996"/>
                  <a:pt x="178327" y="196996"/>
                  <a:pt x="288255" y="183330"/>
                </a:cubicBezTo>
                <a:close/>
                <a:moveTo>
                  <a:pt x="553349" y="114446"/>
                </a:moveTo>
                <a:cubicBezTo>
                  <a:pt x="528565" y="114446"/>
                  <a:pt x="506877" y="122234"/>
                  <a:pt x="486741" y="134694"/>
                </a:cubicBezTo>
                <a:cubicBezTo>
                  <a:pt x="460407" y="153385"/>
                  <a:pt x="443369" y="179863"/>
                  <a:pt x="437173" y="211014"/>
                </a:cubicBezTo>
                <a:cubicBezTo>
                  <a:pt x="424779" y="276431"/>
                  <a:pt x="468153" y="337175"/>
                  <a:pt x="531663" y="349636"/>
                </a:cubicBezTo>
                <a:cubicBezTo>
                  <a:pt x="595171" y="362096"/>
                  <a:pt x="657133" y="318485"/>
                  <a:pt x="669525" y="254625"/>
                </a:cubicBezTo>
                <a:cubicBezTo>
                  <a:pt x="680367" y="190766"/>
                  <a:pt x="638545" y="128464"/>
                  <a:pt x="575035" y="116004"/>
                </a:cubicBezTo>
                <a:cubicBezTo>
                  <a:pt x="567289" y="114446"/>
                  <a:pt x="559545" y="114446"/>
                  <a:pt x="553349" y="114446"/>
                </a:cubicBezTo>
                <a:close/>
                <a:moveTo>
                  <a:pt x="579861" y="90477"/>
                </a:moveTo>
                <a:cubicBezTo>
                  <a:pt x="659197" y="104484"/>
                  <a:pt x="710531" y="180740"/>
                  <a:pt x="696531" y="260109"/>
                </a:cubicBezTo>
                <a:cubicBezTo>
                  <a:pt x="688753" y="306796"/>
                  <a:pt x="659197" y="342590"/>
                  <a:pt x="620307" y="362821"/>
                </a:cubicBezTo>
                <a:cubicBezTo>
                  <a:pt x="620307" y="362821"/>
                  <a:pt x="620307" y="362821"/>
                  <a:pt x="514527" y="473315"/>
                </a:cubicBezTo>
                <a:cubicBezTo>
                  <a:pt x="511415" y="476428"/>
                  <a:pt x="508303" y="477984"/>
                  <a:pt x="503637" y="477984"/>
                </a:cubicBezTo>
                <a:cubicBezTo>
                  <a:pt x="503637" y="477984"/>
                  <a:pt x="502081" y="476428"/>
                  <a:pt x="500525" y="476428"/>
                </a:cubicBezTo>
                <a:cubicBezTo>
                  <a:pt x="495859" y="476428"/>
                  <a:pt x="492747" y="473315"/>
                  <a:pt x="491193" y="468647"/>
                </a:cubicBezTo>
                <a:cubicBezTo>
                  <a:pt x="491193" y="468647"/>
                  <a:pt x="491193" y="468647"/>
                  <a:pt x="441413" y="327028"/>
                </a:cubicBezTo>
                <a:cubicBezTo>
                  <a:pt x="414969" y="295903"/>
                  <a:pt x="400967" y="252327"/>
                  <a:pt x="410301" y="207196"/>
                </a:cubicBezTo>
                <a:cubicBezTo>
                  <a:pt x="416523" y="169846"/>
                  <a:pt x="438303" y="135609"/>
                  <a:pt x="470969" y="113821"/>
                </a:cubicBezTo>
                <a:cubicBezTo>
                  <a:pt x="502081" y="92034"/>
                  <a:pt x="540971" y="82696"/>
                  <a:pt x="579861" y="90477"/>
                </a:cubicBezTo>
                <a:close/>
                <a:moveTo>
                  <a:pt x="590803" y="28620"/>
                </a:moveTo>
                <a:cubicBezTo>
                  <a:pt x="562827" y="23958"/>
                  <a:pt x="511539" y="44160"/>
                  <a:pt x="469575" y="76793"/>
                </a:cubicBezTo>
                <a:cubicBezTo>
                  <a:pt x="421395" y="115642"/>
                  <a:pt x="391867" y="163815"/>
                  <a:pt x="388759" y="210434"/>
                </a:cubicBezTo>
                <a:cubicBezTo>
                  <a:pt x="387203" y="246175"/>
                  <a:pt x="396527" y="289686"/>
                  <a:pt x="413623" y="351844"/>
                </a:cubicBezTo>
                <a:cubicBezTo>
                  <a:pt x="413623" y="354952"/>
                  <a:pt x="413623" y="359614"/>
                  <a:pt x="410515" y="362722"/>
                </a:cubicBezTo>
                <a:cubicBezTo>
                  <a:pt x="407407" y="365830"/>
                  <a:pt x="404299" y="368938"/>
                  <a:pt x="399635" y="368938"/>
                </a:cubicBezTo>
                <a:cubicBezTo>
                  <a:pt x="396527" y="368938"/>
                  <a:pt x="315711" y="365830"/>
                  <a:pt x="205363" y="291240"/>
                </a:cubicBezTo>
                <a:cubicBezTo>
                  <a:pt x="205363" y="291240"/>
                  <a:pt x="205363" y="291240"/>
                  <a:pt x="183603" y="294347"/>
                </a:cubicBezTo>
                <a:cubicBezTo>
                  <a:pt x="175831" y="308333"/>
                  <a:pt x="166507" y="322319"/>
                  <a:pt x="152519" y="333197"/>
                </a:cubicBezTo>
                <a:cubicBezTo>
                  <a:pt x="140087" y="344074"/>
                  <a:pt x="127651" y="351844"/>
                  <a:pt x="115219" y="356506"/>
                </a:cubicBezTo>
                <a:cubicBezTo>
                  <a:pt x="197591" y="476161"/>
                  <a:pt x="331251" y="510348"/>
                  <a:pt x="354567" y="515010"/>
                </a:cubicBezTo>
                <a:cubicBezTo>
                  <a:pt x="354567" y="515010"/>
                  <a:pt x="354567" y="515010"/>
                  <a:pt x="662295" y="515010"/>
                </a:cubicBezTo>
                <a:cubicBezTo>
                  <a:pt x="676283" y="515010"/>
                  <a:pt x="688719" y="527442"/>
                  <a:pt x="688719" y="542982"/>
                </a:cubicBezTo>
                <a:cubicBezTo>
                  <a:pt x="688719" y="542982"/>
                  <a:pt x="688719" y="542982"/>
                  <a:pt x="688719" y="685946"/>
                </a:cubicBezTo>
                <a:cubicBezTo>
                  <a:pt x="688719" y="685946"/>
                  <a:pt x="688719" y="685946"/>
                  <a:pt x="781967" y="685946"/>
                </a:cubicBezTo>
                <a:cubicBezTo>
                  <a:pt x="781967" y="685946"/>
                  <a:pt x="781967" y="685946"/>
                  <a:pt x="781967" y="560075"/>
                </a:cubicBezTo>
                <a:cubicBezTo>
                  <a:pt x="780415" y="459067"/>
                  <a:pt x="744667" y="400017"/>
                  <a:pt x="671623" y="373600"/>
                </a:cubicBezTo>
                <a:cubicBezTo>
                  <a:pt x="668511" y="372046"/>
                  <a:pt x="665403" y="368938"/>
                  <a:pt x="663851" y="364276"/>
                </a:cubicBezTo>
                <a:cubicBezTo>
                  <a:pt x="662295" y="361168"/>
                  <a:pt x="663851" y="356506"/>
                  <a:pt x="665403" y="353398"/>
                </a:cubicBezTo>
                <a:cubicBezTo>
                  <a:pt x="665403" y="353398"/>
                  <a:pt x="665403" y="353398"/>
                  <a:pt x="679391" y="331643"/>
                </a:cubicBezTo>
                <a:cubicBezTo>
                  <a:pt x="699595" y="302117"/>
                  <a:pt x="708923" y="288132"/>
                  <a:pt x="715139" y="271038"/>
                </a:cubicBezTo>
                <a:cubicBezTo>
                  <a:pt x="735343" y="211987"/>
                  <a:pt x="707367" y="151383"/>
                  <a:pt x="688719" y="120304"/>
                </a:cubicBezTo>
                <a:cubicBezTo>
                  <a:pt x="657635" y="67469"/>
                  <a:pt x="615671" y="33282"/>
                  <a:pt x="590803" y="28620"/>
                </a:cubicBezTo>
                <a:close/>
                <a:moveTo>
                  <a:pt x="565007" y="1076"/>
                </a:moveTo>
                <a:cubicBezTo>
                  <a:pt x="576195" y="-477"/>
                  <a:pt x="586479" y="-380"/>
                  <a:pt x="595407" y="1562"/>
                </a:cubicBezTo>
                <a:cubicBezTo>
                  <a:pt x="632675" y="7775"/>
                  <a:pt x="680811" y="51269"/>
                  <a:pt x="713415" y="105637"/>
                </a:cubicBezTo>
                <a:cubicBezTo>
                  <a:pt x="733603" y="141364"/>
                  <a:pt x="764659" y="209712"/>
                  <a:pt x="741367" y="278060"/>
                </a:cubicBezTo>
                <a:cubicBezTo>
                  <a:pt x="733603" y="299807"/>
                  <a:pt x="722735" y="315341"/>
                  <a:pt x="702547" y="346408"/>
                </a:cubicBezTo>
                <a:cubicBezTo>
                  <a:pt x="702547" y="346408"/>
                  <a:pt x="702547" y="346408"/>
                  <a:pt x="697891" y="352621"/>
                </a:cubicBezTo>
                <a:cubicBezTo>
                  <a:pt x="770867" y="386795"/>
                  <a:pt x="806583" y="455143"/>
                  <a:pt x="809687" y="559218"/>
                </a:cubicBezTo>
                <a:cubicBezTo>
                  <a:pt x="809687" y="559218"/>
                  <a:pt x="809687" y="559218"/>
                  <a:pt x="809687" y="685040"/>
                </a:cubicBezTo>
                <a:cubicBezTo>
                  <a:pt x="809687" y="685040"/>
                  <a:pt x="809687" y="685040"/>
                  <a:pt x="842295" y="685040"/>
                </a:cubicBezTo>
                <a:cubicBezTo>
                  <a:pt x="842295" y="685040"/>
                  <a:pt x="842295" y="685040"/>
                  <a:pt x="842295" y="711447"/>
                </a:cubicBezTo>
                <a:lnTo>
                  <a:pt x="688571" y="711447"/>
                </a:lnTo>
                <a:cubicBezTo>
                  <a:pt x="688571" y="711447"/>
                  <a:pt x="688571" y="711447"/>
                  <a:pt x="688571" y="736301"/>
                </a:cubicBezTo>
                <a:cubicBezTo>
                  <a:pt x="688571" y="736301"/>
                  <a:pt x="688571" y="736301"/>
                  <a:pt x="728943" y="736301"/>
                </a:cubicBezTo>
                <a:cubicBezTo>
                  <a:pt x="738259" y="736301"/>
                  <a:pt x="746023" y="740961"/>
                  <a:pt x="750683" y="747175"/>
                </a:cubicBezTo>
                <a:cubicBezTo>
                  <a:pt x="755339" y="753388"/>
                  <a:pt x="755339" y="762708"/>
                  <a:pt x="750683" y="770475"/>
                </a:cubicBezTo>
                <a:cubicBezTo>
                  <a:pt x="750683" y="770475"/>
                  <a:pt x="750683" y="770475"/>
                  <a:pt x="749131" y="773582"/>
                </a:cubicBezTo>
                <a:cubicBezTo>
                  <a:pt x="749131" y="773582"/>
                  <a:pt x="749131" y="773582"/>
                  <a:pt x="693231" y="848143"/>
                </a:cubicBezTo>
                <a:cubicBezTo>
                  <a:pt x="683915" y="859017"/>
                  <a:pt x="676151" y="860570"/>
                  <a:pt x="668387" y="860570"/>
                </a:cubicBezTo>
                <a:cubicBezTo>
                  <a:pt x="666835" y="860570"/>
                  <a:pt x="665283" y="860570"/>
                  <a:pt x="665283" y="860570"/>
                </a:cubicBezTo>
                <a:cubicBezTo>
                  <a:pt x="665283" y="860570"/>
                  <a:pt x="665283" y="860570"/>
                  <a:pt x="662175" y="860570"/>
                </a:cubicBezTo>
                <a:cubicBezTo>
                  <a:pt x="662175" y="860570"/>
                  <a:pt x="662175" y="860570"/>
                  <a:pt x="235175" y="860570"/>
                </a:cubicBezTo>
                <a:cubicBezTo>
                  <a:pt x="228963" y="860570"/>
                  <a:pt x="219647" y="860570"/>
                  <a:pt x="211883" y="848143"/>
                </a:cubicBezTo>
                <a:cubicBezTo>
                  <a:pt x="211883" y="848143"/>
                  <a:pt x="211883" y="848143"/>
                  <a:pt x="148219" y="770475"/>
                </a:cubicBezTo>
                <a:cubicBezTo>
                  <a:pt x="145115" y="762708"/>
                  <a:pt x="145115" y="753388"/>
                  <a:pt x="149775" y="747175"/>
                </a:cubicBezTo>
                <a:cubicBezTo>
                  <a:pt x="154431" y="740961"/>
                  <a:pt x="160643" y="736301"/>
                  <a:pt x="169959" y="736301"/>
                </a:cubicBezTo>
                <a:cubicBezTo>
                  <a:pt x="169959" y="736301"/>
                  <a:pt x="169959" y="736301"/>
                  <a:pt x="210331" y="736301"/>
                </a:cubicBezTo>
                <a:cubicBezTo>
                  <a:pt x="210331" y="736301"/>
                  <a:pt x="210331" y="736301"/>
                  <a:pt x="210331" y="711447"/>
                </a:cubicBezTo>
                <a:cubicBezTo>
                  <a:pt x="210331" y="711447"/>
                  <a:pt x="210331" y="711447"/>
                  <a:pt x="103191" y="711447"/>
                </a:cubicBezTo>
                <a:cubicBezTo>
                  <a:pt x="103191" y="711447"/>
                  <a:pt x="103191" y="711447"/>
                  <a:pt x="103191" y="685040"/>
                </a:cubicBezTo>
                <a:cubicBezTo>
                  <a:pt x="103191" y="685040"/>
                  <a:pt x="103191" y="685040"/>
                  <a:pt x="210331" y="685040"/>
                </a:cubicBezTo>
                <a:cubicBezTo>
                  <a:pt x="210331" y="685040"/>
                  <a:pt x="210331" y="685040"/>
                  <a:pt x="210331" y="542131"/>
                </a:cubicBezTo>
                <a:cubicBezTo>
                  <a:pt x="210331" y="526598"/>
                  <a:pt x="222751" y="514171"/>
                  <a:pt x="238279" y="514171"/>
                </a:cubicBezTo>
                <a:cubicBezTo>
                  <a:pt x="238279" y="514171"/>
                  <a:pt x="238279" y="514171"/>
                  <a:pt x="269335" y="514171"/>
                </a:cubicBezTo>
                <a:cubicBezTo>
                  <a:pt x="213435" y="489317"/>
                  <a:pt x="140455" y="444269"/>
                  <a:pt x="87663" y="363495"/>
                </a:cubicBezTo>
                <a:cubicBezTo>
                  <a:pt x="84559" y="365048"/>
                  <a:pt x="83007" y="365048"/>
                  <a:pt x="79899" y="365048"/>
                </a:cubicBezTo>
                <a:cubicBezTo>
                  <a:pt x="69031" y="365048"/>
                  <a:pt x="59715" y="361941"/>
                  <a:pt x="51951" y="357281"/>
                </a:cubicBezTo>
                <a:cubicBezTo>
                  <a:pt x="30211" y="343301"/>
                  <a:pt x="20895" y="313787"/>
                  <a:pt x="11579" y="281167"/>
                </a:cubicBezTo>
                <a:cubicBezTo>
                  <a:pt x="11579" y="281167"/>
                  <a:pt x="11579" y="281167"/>
                  <a:pt x="10027" y="276507"/>
                </a:cubicBezTo>
                <a:cubicBezTo>
                  <a:pt x="-2397" y="229906"/>
                  <a:pt x="-8605" y="197285"/>
                  <a:pt x="24003" y="170878"/>
                </a:cubicBezTo>
                <a:cubicBezTo>
                  <a:pt x="42635" y="155344"/>
                  <a:pt x="64371" y="149131"/>
                  <a:pt x="81451" y="147578"/>
                </a:cubicBezTo>
                <a:cubicBezTo>
                  <a:pt x="96979" y="144471"/>
                  <a:pt x="115611" y="147578"/>
                  <a:pt x="131139" y="155344"/>
                </a:cubicBezTo>
                <a:cubicBezTo>
                  <a:pt x="131139" y="155344"/>
                  <a:pt x="131139" y="155344"/>
                  <a:pt x="295731" y="133597"/>
                </a:cubicBezTo>
                <a:cubicBezTo>
                  <a:pt x="303495" y="132044"/>
                  <a:pt x="309707" y="136704"/>
                  <a:pt x="311259" y="144471"/>
                </a:cubicBezTo>
                <a:cubicBezTo>
                  <a:pt x="311259" y="144471"/>
                  <a:pt x="311259" y="144471"/>
                  <a:pt x="326787" y="260973"/>
                </a:cubicBezTo>
                <a:cubicBezTo>
                  <a:pt x="328339" y="267186"/>
                  <a:pt x="322127" y="274953"/>
                  <a:pt x="315915" y="276507"/>
                </a:cubicBezTo>
                <a:cubicBezTo>
                  <a:pt x="315915" y="276507"/>
                  <a:pt x="315915" y="276507"/>
                  <a:pt x="247595" y="284273"/>
                </a:cubicBezTo>
                <a:cubicBezTo>
                  <a:pt x="308151" y="320001"/>
                  <a:pt x="356287" y="333981"/>
                  <a:pt x="381131" y="337088"/>
                </a:cubicBezTo>
                <a:cubicBezTo>
                  <a:pt x="367155" y="284273"/>
                  <a:pt x="360947" y="243886"/>
                  <a:pt x="362499" y="208159"/>
                </a:cubicBezTo>
                <a:cubicBezTo>
                  <a:pt x="364051" y="153791"/>
                  <a:pt x="398211" y="97870"/>
                  <a:pt x="452555" y="54376"/>
                </a:cubicBezTo>
                <a:cubicBezTo>
                  <a:pt x="489823" y="25251"/>
                  <a:pt x="531455" y="5736"/>
                  <a:pt x="565007" y="10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6" name="Textplatzhalter 9">
            <a:hlinkClick r:id="rId2" action="ppaction://hlinksldjump"/>
            <a:extLst>
              <a:ext uri="{FF2B5EF4-FFF2-40B4-BE49-F238E27FC236}">
                <a16:creationId xmlns:a16="http://schemas.microsoft.com/office/drawing/2014/main" id="{416A0980-6073-414C-8D56-72CA599A0403}"/>
              </a:ext>
            </a:extLst>
          </p:cNvPr>
          <p:cNvSpPr txBox="1">
            <a:spLocks/>
          </p:cNvSpPr>
          <p:nvPr/>
        </p:nvSpPr>
        <p:spPr>
          <a:xfrm>
            <a:off x="10147733" y="6321932"/>
            <a:ext cx="1682670" cy="471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lIns="144000" tIns="468000" rIns="14400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42201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FA124CB1-4014-4325-BE38-37F772275385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7C1597F-85AD-4012-BE6C-6F1549D2E40D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DECDB5B-14D2-42AA-AD37-EB2319303D26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8B2B7FF-CBA1-407B-9D79-5E26F7264D70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96A9FDC-D7F5-4812-ABFD-E62E1EA951C8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8DD4FBA-FAD2-4E19-83AE-DCA29C4018E8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6489053-ED71-44E2-86A9-9846EE3FA933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3F12AEF-5661-454C-95B3-83B859571D93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0169191-1409-49CA-A13A-78D36C8CDFCF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791A3E5-7341-4F53-80D1-28E4FF123DC4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43DA0A1-A37A-4ACB-B725-0690BEA14915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AC77733-2A24-4033-AED7-6F6D9F291731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9890300-28B0-4CC0-B7F9-D22AED7C8843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24CD62C-75AA-4EBF-897D-668664F1B280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8F70743-65BA-43EB-B088-41858C92D6B4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1618A21-E32E-4503-969E-496F3F479C44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51D5669-466D-441E-86E8-892053F45E78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02F8476-31A3-430B-870D-78972A19270C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B1257D7-3D43-4486-B91D-21D54D97C707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BD7FFC8-EBAD-4252-B455-B482B891A2FC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AD6825B-3E9D-4546-A169-8C7AFC0330EE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CCAD708-1E90-4C3F-88AD-E3DE4F403831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A843A4A-A065-4D53-BCB5-07ADB533569B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C4A8B0A-BA21-4B4B-9323-9FD3069C5FCE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320EEA-8F29-4E33-87F6-895CF7B1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Digitalization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B9AEE-F5ED-48C6-B185-D8BCEC5F1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D277-CCB6-449D-A6DA-B40BFB1657FC}" type="datetime1">
              <a:rPr lang="en-GB" smtClean="0"/>
              <a:t>17/02/2025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5CFFA-7D82-4671-B3FD-19E1C25C6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Lorem ipsum dolor sit amet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A9F6B-56E7-4CCC-85B6-A39BA9CA8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4408-D9A5-4273-AA2F-D5E1487AA850}" type="slidenum">
              <a:rPr lang="en-GB" smtClean="0"/>
              <a:t>19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ABA478B-ED69-4771-8F76-F74077FF7C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Digitalisierung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BEA10BC-74FB-42B1-AA87-97FD227CE6FE}"/>
              </a:ext>
            </a:extLst>
          </p:cNvPr>
          <p:cNvSpPr>
            <a:spLocks/>
          </p:cNvSpPr>
          <p:nvPr/>
        </p:nvSpPr>
        <p:spPr bwMode="auto">
          <a:xfrm>
            <a:off x="1193281" y="2060108"/>
            <a:ext cx="397562" cy="470334"/>
          </a:xfrm>
          <a:custGeom>
            <a:avLst/>
            <a:gdLst>
              <a:gd name="connsiteX0" fmla="*/ 393700 w 823913"/>
              <a:gd name="connsiteY0" fmla="*/ 750887 h 974725"/>
              <a:gd name="connsiteX1" fmla="*/ 357187 w 823913"/>
              <a:gd name="connsiteY1" fmla="*/ 787400 h 974725"/>
              <a:gd name="connsiteX2" fmla="*/ 393700 w 823913"/>
              <a:gd name="connsiteY2" fmla="*/ 823913 h 974725"/>
              <a:gd name="connsiteX3" fmla="*/ 430213 w 823913"/>
              <a:gd name="connsiteY3" fmla="*/ 787400 h 974725"/>
              <a:gd name="connsiteX4" fmla="*/ 393700 w 823913"/>
              <a:gd name="connsiteY4" fmla="*/ 750887 h 974725"/>
              <a:gd name="connsiteX5" fmla="*/ 581025 w 823913"/>
              <a:gd name="connsiteY5" fmla="*/ 638175 h 974725"/>
              <a:gd name="connsiteX6" fmla="*/ 544512 w 823913"/>
              <a:gd name="connsiteY6" fmla="*/ 675482 h 974725"/>
              <a:gd name="connsiteX7" fmla="*/ 581025 w 823913"/>
              <a:gd name="connsiteY7" fmla="*/ 712789 h 974725"/>
              <a:gd name="connsiteX8" fmla="*/ 617538 w 823913"/>
              <a:gd name="connsiteY8" fmla="*/ 675482 h 974725"/>
              <a:gd name="connsiteX9" fmla="*/ 581025 w 823913"/>
              <a:gd name="connsiteY9" fmla="*/ 638175 h 974725"/>
              <a:gd name="connsiteX10" fmla="*/ 18960 w 823913"/>
              <a:gd name="connsiteY10" fmla="*/ 638175 h 974725"/>
              <a:gd name="connsiteX11" fmla="*/ 392473 w 823913"/>
              <a:gd name="connsiteY11" fmla="*/ 638175 h 974725"/>
              <a:gd name="connsiteX12" fmla="*/ 411433 w 823913"/>
              <a:gd name="connsiteY12" fmla="*/ 655247 h 974725"/>
              <a:gd name="connsiteX13" fmla="*/ 411433 w 823913"/>
              <a:gd name="connsiteY13" fmla="*/ 714052 h 974725"/>
              <a:gd name="connsiteX14" fmla="*/ 468313 w 823913"/>
              <a:gd name="connsiteY14" fmla="*/ 788033 h 974725"/>
              <a:gd name="connsiteX15" fmla="*/ 392473 w 823913"/>
              <a:gd name="connsiteY15" fmla="*/ 862013 h 974725"/>
              <a:gd name="connsiteX16" fmla="*/ 318529 w 823913"/>
              <a:gd name="connsiteY16" fmla="*/ 788033 h 974725"/>
              <a:gd name="connsiteX17" fmla="*/ 375409 w 823913"/>
              <a:gd name="connsiteY17" fmla="*/ 714052 h 974725"/>
              <a:gd name="connsiteX18" fmla="*/ 375409 w 823913"/>
              <a:gd name="connsiteY18" fmla="*/ 674217 h 974725"/>
              <a:gd name="connsiteX19" fmla="*/ 18960 w 823913"/>
              <a:gd name="connsiteY19" fmla="*/ 674217 h 974725"/>
              <a:gd name="connsiteX20" fmla="*/ 0 w 823913"/>
              <a:gd name="connsiteY20" fmla="*/ 655247 h 974725"/>
              <a:gd name="connsiteX21" fmla="*/ 18960 w 823913"/>
              <a:gd name="connsiteY21" fmla="*/ 638175 h 974725"/>
              <a:gd name="connsiteX22" fmla="*/ 18949 w 823913"/>
              <a:gd name="connsiteY22" fmla="*/ 525462 h 974725"/>
              <a:gd name="connsiteX23" fmla="*/ 579842 w 823913"/>
              <a:gd name="connsiteY23" fmla="*/ 525462 h 974725"/>
              <a:gd name="connsiteX24" fmla="*/ 598791 w 823913"/>
              <a:gd name="connsiteY24" fmla="*/ 544405 h 974725"/>
              <a:gd name="connsiteX25" fmla="*/ 598791 w 823913"/>
              <a:gd name="connsiteY25" fmla="*/ 603129 h 974725"/>
              <a:gd name="connsiteX26" fmla="*/ 655638 w 823913"/>
              <a:gd name="connsiteY26" fmla="*/ 675114 h 974725"/>
              <a:gd name="connsiteX27" fmla="*/ 579842 w 823913"/>
              <a:gd name="connsiteY27" fmla="*/ 750887 h 974725"/>
              <a:gd name="connsiteX28" fmla="*/ 505940 w 823913"/>
              <a:gd name="connsiteY28" fmla="*/ 675114 h 974725"/>
              <a:gd name="connsiteX29" fmla="*/ 560893 w 823913"/>
              <a:gd name="connsiteY29" fmla="*/ 603129 h 974725"/>
              <a:gd name="connsiteX30" fmla="*/ 560893 w 823913"/>
              <a:gd name="connsiteY30" fmla="*/ 563349 h 974725"/>
              <a:gd name="connsiteX31" fmla="*/ 18949 w 823913"/>
              <a:gd name="connsiteY31" fmla="*/ 563349 h 974725"/>
              <a:gd name="connsiteX32" fmla="*/ 0 w 823913"/>
              <a:gd name="connsiteY32" fmla="*/ 544405 h 974725"/>
              <a:gd name="connsiteX33" fmla="*/ 18949 w 823913"/>
              <a:gd name="connsiteY33" fmla="*/ 525462 h 974725"/>
              <a:gd name="connsiteX34" fmla="*/ 655637 w 823913"/>
              <a:gd name="connsiteY34" fmla="*/ 393700 h 974725"/>
              <a:gd name="connsiteX35" fmla="*/ 617537 w 823913"/>
              <a:gd name="connsiteY35" fmla="*/ 431800 h 974725"/>
              <a:gd name="connsiteX36" fmla="*/ 655637 w 823913"/>
              <a:gd name="connsiteY36" fmla="*/ 469900 h 974725"/>
              <a:gd name="connsiteX37" fmla="*/ 693737 w 823913"/>
              <a:gd name="connsiteY37" fmla="*/ 431800 h 974725"/>
              <a:gd name="connsiteX38" fmla="*/ 655637 w 823913"/>
              <a:gd name="connsiteY38" fmla="*/ 393700 h 974725"/>
              <a:gd name="connsiteX39" fmla="*/ 656277 w 823913"/>
              <a:gd name="connsiteY39" fmla="*/ 355600 h 974725"/>
              <a:gd name="connsiteX40" fmla="*/ 730250 w 823913"/>
              <a:gd name="connsiteY40" fmla="*/ 431961 h 974725"/>
              <a:gd name="connsiteX41" fmla="*/ 656277 w 823913"/>
              <a:gd name="connsiteY41" fmla="*/ 506413 h 974725"/>
              <a:gd name="connsiteX42" fmla="*/ 584200 w 823913"/>
              <a:gd name="connsiteY42" fmla="*/ 451051 h 974725"/>
              <a:gd name="connsiteX43" fmla="*/ 18968 w 823913"/>
              <a:gd name="connsiteY43" fmla="*/ 451051 h 974725"/>
              <a:gd name="connsiteX44" fmla="*/ 0 w 823913"/>
              <a:gd name="connsiteY44" fmla="*/ 431961 h 974725"/>
              <a:gd name="connsiteX45" fmla="*/ 18968 w 823913"/>
              <a:gd name="connsiteY45" fmla="*/ 412871 h 974725"/>
              <a:gd name="connsiteX46" fmla="*/ 584200 w 823913"/>
              <a:gd name="connsiteY46" fmla="*/ 412871 h 974725"/>
              <a:gd name="connsiteX47" fmla="*/ 656277 w 823913"/>
              <a:gd name="connsiteY47" fmla="*/ 355600 h 974725"/>
              <a:gd name="connsiteX48" fmla="*/ 430212 w 823913"/>
              <a:gd name="connsiteY48" fmla="*/ 150812 h 974725"/>
              <a:gd name="connsiteX49" fmla="*/ 392112 w 823913"/>
              <a:gd name="connsiteY49" fmla="*/ 188119 h 974725"/>
              <a:gd name="connsiteX50" fmla="*/ 430212 w 823913"/>
              <a:gd name="connsiteY50" fmla="*/ 225426 h 974725"/>
              <a:gd name="connsiteX51" fmla="*/ 468312 w 823913"/>
              <a:gd name="connsiteY51" fmla="*/ 188119 h 974725"/>
              <a:gd name="connsiteX52" fmla="*/ 430212 w 823913"/>
              <a:gd name="connsiteY52" fmla="*/ 150812 h 974725"/>
              <a:gd name="connsiteX53" fmla="*/ 430546 w 823913"/>
              <a:gd name="connsiteY53" fmla="*/ 114300 h 974725"/>
              <a:gd name="connsiteX54" fmla="*/ 506413 w 823913"/>
              <a:gd name="connsiteY54" fmla="*/ 187756 h 974725"/>
              <a:gd name="connsiteX55" fmla="*/ 449513 w 823913"/>
              <a:gd name="connsiteY55" fmla="*/ 261211 h 974725"/>
              <a:gd name="connsiteX56" fmla="*/ 449513 w 823913"/>
              <a:gd name="connsiteY56" fmla="*/ 317715 h 974725"/>
              <a:gd name="connsiteX57" fmla="*/ 430546 w 823913"/>
              <a:gd name="connsiteY57" fmla="*/ 336550 h 974725"/>
              <a:gd name="connsiteX58" fmla="*/ 18967 w 823913"/>
              <a:gd name="connsiteY58" fmla="*/ 336550 h 974725"/>
              <a:gd name="connsiteX59" fmla="*/ 0 w 823913"/>
              <a:gd name="connsiteY59" fmla="*/ 317715 h 974725"/>
              <a:gd name="connsiteX60" fmla="*/ 18967 w 823913"/>
              <a:gd name="connsiteY60" fmla="*/ 300764 h 974725"/>
              <a:gd name="connsiteX61" fmla="*/ 411579 w 823913"/>
              <a:gd name="connsiteY61" fmla="*/ 300764 h 974725"/>
              <a:gd name="connsiteX62" fmla="*/ 411579 w 823913"/>
              <a:gd name="connsiteY62" fmla="*/ 261211 h 974725"/>
              <a:gd name="connsiteX63" fmla="*/ 356575 w 823913"/>
              <a:gd name="connsiteY63" fmla="*/ 187756 h 974725"/>
              <a:gd name="connsiteX64" fmla="*/ 430546 w 823913"/>
              <a:gd name="connsiteY64" fmla="*/ 114300 h 974725"/>
              <a:gd name="connsiteX65" fmla="*/ 411009 w 823913"/>
              <a:gd name="connsiteY65" fmla="*/ 0 h 974725"/>
              <a:gd name="connsiteX66" fmla="*/ 814443 w 823913"/>
              <a:gd name="connsiteY66" fmla="*/ 115678 h 974725"/>
              <a:gd name="connsiteX67" fmla="*/ 823913 w 823913"/>
              <a:gd name="connsiteY67" fmla="*/ 132745 h 974725"/>
              <a:gd name="connsiteX68" fmla="*/ 823913 w 823913"/>
              <a:gd name="connsiteY68" fmla="*/ 487363 h 974725"/>
              <a:gd name="connsiteX69" fmla="*/ 418586 w 823913"/>
              <a:gd name="connsiteY69" fmla="*/ 974725 h 974725"/>
              <a:gd name="connsiteX70" fmla="*/ 411009 w 823913"/>
              <a:gd name="connsiteY70" fmla="*/ 974725 h 974725"/>
              <a:gd name="connsiteX71" fmla="*/ 405327 w 823913"/>
              <a:gd name="connsiteY71" fmla="*/ 974725 h 974725"/>
              <a:gd name="connsiteX72" fmla="*/ 92809 w 823913"/>
              <a:gd name="connsiteY72" fmla="*/ 743370 h 974725"/>
              <a:gd name="connsiteX73" fmla="*/ 96597 w 823913"/>
              <a:gd name="connsiteY73" fmla="*/ 716821 h 974725"/>
              <a:gd name="connsiteX74" fmla="*/ 123113 w 823913"/>
              <a:gd name="connsiteY74" fmla="*/ 720614 h 974725"/>
              <a:gd name="connsiteX75" fmla="*/ 411009 w 823913"/>
              <a:gd name="connsiteY75" fmla="*/ 936798 h 974725"/>
              <a:gd name="connsiteX76" fmla="*/ 786032 w 823913"/>
              <a:gd name="connsiteY76" fmla="*/ 487363 h 974725"/>
              <a:gd name="connsiteX77" fmla="*/ 786032 w 823913"/>
              <a:gd name="connsiteY77" fmla="*/ 142226 h 974725"/>
              <a:gd name="connsiteX78" fmla="*/ 411009 w 823913"/>
              <a:gd name="connsiteY78" fmla="*/ 37927 h 974725"/>
              <a:gd name="connsiteX79" fmla="*/ 37881 w 823913"/>
              <a:gd name="connsiteY79" fmla="*/ 142226 h 974725"/>
              <a:gd name="connsiteX80" fmla="*/ 37881 w 823913"/>
              <a:gd name="connsiteY80" fmla="*/ 244629 h 974725"/>
              <a:gd name="connsiteX81" fmla="*/ 18941 w 823913"/>
              <a:gd name="connsiteY81" fmla="*/ 263593 h 974725"/>
              <a:gd name="connsiteX82" fmla="*/ 0 w 823913"/>
              <a:gd name="connsiteY82" fmla="*/ 244629 h 974725"/>
              <a:gd name="connsiteX83" fmla="*/ 0 w 823913"/>
              <a:gd name="connsiteY83" fmla="*/ 132745 h 974725"/>
              <a:gd name="connsiteX84" fmla="*/ 7576 w 823913"/>
              <a:gd name="connsiteY84" fmla="*/ 115678 h 974725"/>
              <a:gd name="connsiteX85" fmla="*/ 411009 w 823913"/>
              <a:gd name="connsiteY85" fmla="*/ 0 h 97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823913" h="974725">
                <a:moveTo>
                  <a:pt x="393700" y="750887"/>
                </a:moveTo>
                <a:cubicBezTo>
                  <a:pt x="373534" y="750887"/>
                  <a:pt x="357187" y="767234"/>
                  <a:pt x="357187" y="787400"/>
                </a:cubicBezTo>
                <a:cubicBezTo>
                  <a:pt x="357187" y="807566"/>
                  <a:pt x="373534" y="823913"/>
                  <a:pt x="393700" y="823913"/>
                </a:cubicBezTo>
                <a:cubicBezTo>
                  <a:pt x="413866" y="823913"/>
                  <a:pt x="430213" y="807566"/>
                  <a:pt x="430213" y="787400"/>
                </a:cubicBezTo>
                <a:cubicBezTo>
                  <a:pt x="430213" y="767234"/>
                  <a:pt x="413866" y="750887"/>
                  <a:pt x="393700" y="750887"/>
                </a:cubicBezTo>
                <a:close/>
                <a:moveTo>
                  <a:pt x="581025" y="638175"/>
                </a:moveTo>
                <a:cubicBezTo>
                  <a:pt x="560859" y="638175"/>
                  <a:pt x="544512" y="654878"/>
                  <a:pt x="544512" y="675482"/>
                </a:cubicBezTo>
                <a:cubicBezTo>
                  <a:pt x="544512" y="696086"/>
                  <a:pt x="560859" y="712789"/>
                  <a:pt x="581025" y="712789"/>
                </a:cubicBezTo>
                <a:cubicBezTo>
                  <a:pt x="601191" y="712789"/>
                  <a:pt x="617538" y="696086"/>
                  <a:pt x="617538" y="675482"/>
                </a:cubicBezTo>
                <a:cubicBezTo>
                  <a:pt x="617538" y="654878"/>
                  <a:pt x="601191" y="638175"/>
                  <a:pt x="581025" y="638175"/>
                </a:cubicBezTo>
                <a:close/>
                <a:moveTo>
                  <a:pt x="18960" y="638175"/>
                </a:moveTo>
                <a:cubicBezTo>
                  <a:pt x="18960" y="638175"/>
                  <a:pt x="18960" y="638175"/>
                  <a:pt x="392473" y="638175"/>
                </a:cubicBezTo>
                <a:cubicBezTo>
                  <a:pt x="403849" y="638175"/>
                  <a:pt x="411433" y="645763"/>
                  <a:pt x="411433" y="655247"/>
                </a:cubicBezTo>
                <a:cubicBezTo>
                  <a:pt x="411433" y="655247"/>
                  <a:pt x="411433" y="655247"/>
                  <a:pt x="411433" y="714052"/>
                </a:cubicBezTo>
                <a:cubicBezTo>
                  <a:pt x="443665" y="723537"/>
                  <a:pt x="468313" y="751991"/>
                  <a:pt x="468313" y="788033"/>
                </a:cubicBezTo>
                <a:cubicBezTo>
                  <a:pt x="468313" y="827868"/>
                  <a:pt x="434185" y="862013"/>
                  <a:pt x="392473" y="862013"/>
                </a:cubicBezTo>
                <a:cubicBezTo>
                  <a:pt x="352657" y="862013"/>
                  <a:pt x="318529" y="827868"/>
                  <a:pt x="318529" y="788033"/>
                </a:cubicBezTo>
                <a:cubicBezTo>
                  <a:pt x="318529" y="751991"/>
                  <a:pt x="343177" y="723537"/>
                  <a:pt x="375409" y="714052"/>
                </a:cubicBezTo>
                <a:lnTo>
                  <a:pt x="375409" y="674217"/>
                </a:lnTo>
                <a:cubicBezTo>
                  <a:pt x="375409" y="674217"/>
                  <a:pt x="375409" y="674217"/>
                  <a:pt x="18960" y="674217"/>
                </a:cubicBezTo>
                <a:cubicBezTo>
                  <a:pt x="7584" y="674217"/>
                  <a:pt x="0" y="666629"/>
                  <a:pt x="0" y="655247"/>
                </a:cubicBezTo>
                <a:cubicBezTo>
                  <a:pt x="0" y="645763"/>
                  <a:pt x="7584" y="638175"/>
                  <a:pt x="18960" y="638175"/>
                </a:cubicBezTo>
                <a:close/>
                <a:moveTo>
                  <a:pt x="18949" y="525462"/>
                </a:moveTo>
                <a:cubicBezTo>
                  <a:pt x="18949" y="525462"/>
                  <a:pt x="18949" y="525462"/>
                  <a:pt x="579842" y="525462"/>
                </a:cubicBezTo>
                <a:cubicBezTo>
                  <a:pt x="591211" y="525462"/>
                  <a:pt x="598791" y="534934"/>
                  <a:pt x="598791" y="544405"/>
                </a:cubicBezTo>
                <a:cubicBezTo>
                  <a:pt x="598791" y="544405"/>
                  <a:pt x="598791" y="544405"/>
                  <a:pt x="598791" y="603129"/>
                </a:cubicBezTo>
                <a:cubicBezTo>
                  <a:pt x="631004" y="610707"/>
                  <a:pt x="655638" y="641016"/>
                  <a:pt x="655638" y="675114"/>
                </a:cubicBezTo>
                <a:cubicBezTo>
                  <a:pt x="655638" y="716789"/>
                  <a:pt x="621530" y="750887"/>
                  <a:pt x="579842" y="750887"/>
                </a:cubicBezTo>
                <a:cubicBezTo>
                  <a:pt x="540049" y="750887"/>
                  <a:pt x="505940" y="716789"/>
                  <a:pt x="505940" y="675114"/>
                </a:cubicBezTo>
                <a:cubicBezTo>
                  <a:pt x="505940" y="641016"/>
                  <a:pt x="528679" y="610707"/>
                  <a:pt x="560893" y="603129"/>
                </a:cubicBezTo>
                <a:cubicBezTo>
                  <a:pt x="560893" y="603129"/>
                  <a:pt x="560893" y="603129"/>
                  <a:pt x="560893" y="563349"/>
                </a:cubicBezTo>
                <a:cubicBezTo>
                  <a:pt x="560893" y="563349"/>
                  <a:pt x="560893" y="563349"/>
                  <a:pt x="18949" y="563349"/>
                </a:cubicBezTo>
                <a:cubicBezTo>
                  <a:pt x="7580" y="563349"/>
                  <a:pt x="0" y="555771"/>
                  <a:pt x="0" y="544405"/>
                </a:cubicBezTo>
                <a:cubicBezTo>
                  <a:pt x="0" y="534934"/>
                  <a:pt x="7580" y="525462"/>
                  <a:pt x="18949" y="525462"/>
                </a:cubicBezTo>
                <a:close/>
                <a:moveTo>
                  <a:pt x="655637" y="393700"/>
                </a:moveTo>
                <a:cubicBezTo>
                  <a:pt x="634595" y="393700"/>
                  <a:pt x="617537" y="410758"/>
                  <a:pt x="617537" y="431800"/>
                </a:cubicBezTo>
                <a:cubicBezTo>
                  <a:pt x="617537" y="452842"/>
                  <a:pt x="634595" y="469900"/>
                  <a:pt x="655637" y="469900"/>
                </a:cubicBezTo>
                <a:cubicBezTo>
                  <a:pt x="676679" y="469900"/>
                  <a:pt x="693737" y="452842"/>
                  <a:pt x="693737" y="431800"/>
                </a:cubicBezTo>
                <a:cubicBezTo>
                  <a:pt x="693737" y="410758"/>
                  <a:pt x="676679" y="393700"/>
                  <a:pt x="655637" y="393700"/>
                </a:cubicBezTo>
                <a:close/>
                <a:moveTo>
                  <a:pt x="656277" y="355600"/>
                </a:moveTo>
                <a:cubicBezTo>
                  <a:pt x="698005" y="355600"/>
                  <a:pt x="730250" y="389962"/>
                  <a:pt x="730250" y="431961"/>
                </a:cubicBezTo>
                <a:cubicBezTo>
                  <a:pt x="730250" y="473960"/>
                  <a:pt x="698005" y="506413"/>
                  <a:pt x="656277" y="506413"/>
                </a:cubicBezTo>
                <a:cubicBezTo>
                  <a:pt x="620238" y="506413"/>
                  <a:pt x="591787" y="483505"/>
                  <a:pt x="584200" y="451051"/>
                </a:cubicBezTo>
                <a:cubicBezTo>
                  <a:pt x="584200" y="451051"/>
                  <a:pt x="584200" y="451051"/>
                  <a:pt x="18968" y="451051"/>
                </a:cubicBezTo>
                <a:cubicBezTo>
                  <a:pt x="7587" y="451051"/>
                  <a:pt x="0" y="441506"/>
                  <a:pt x="0" y="431961"/>
                </a:cubicBezTo>
                <a:cubicBezTo>
                  <a:pt x="0" y="420507"/>
                  <a:pt x="7587" y="412871"/>
                  <a:pt x="18968" y="412871"/>
                </a:cubicBezTo>
                <a:cubicBezTo>
                  <a:pt x="18968" y="412871"/>
                  <a:pt x="18968" y="412871"/>
                  <a:pt x="584200" y="412871"/>
                </a:cubicBezTo>
                <a:cubicBezTo>
                  <a:pt x="591787" y="380417"/>
                  <a:pt x="620238" y="355600"/>
                  <a:pt x="656277" y="355600"/>
                </a:cubicBezTo>
                <a:close/>
                <a:moveTo>
                  <a:pt x="430212" y="150812"/>
                </a:moveTo>
                <a:cubicBezTo>
                  <a:pt x="409170" y="150812"/>
                  <a:pt x="392112" y="167515"/>
                  <a:pt x="392112" y="188119"/>
                </a:cubicBezTo>
                <a:cubicBezTo>
                  <a:pt x="392112" y="208723"/>
                  <a:pt x="409170" y="225426"/>
                  <a:pt x="430212" y="225426"/>
                </a:cubicBezTo>
                <a:cubicBezTo>
                  <a:pt x="451254" y="225426"/>
                  <a:pt x="468312" y="208723"/>
                  <a:pt x="468312" y="188119"/>
                </a:cubicBezTo>
                <a:cubicBezTo>
                  <a:pt x="468312" y="167515"/>
                  <a:pt x="451254" y="150812"/>
                  <a:pt x="430212" y="150812"/>
                </a:cubicBezTo>
                <a:close/>
                <a:moveTo>
                  <a:pt x="430546" y="114300"/>
                </a:moveTo>
                <a:cubicBezTo>
                  <a:pt x="472273" y="114300"/>
                  <a:pt x="506413" y="146319"/>
                  <a:pt x="506413" y="187756"/>
                </a:cubicBezTo>
                <a:cubicBezTo>
                  <a:pt x="506413" y="223542"/>
                  <a:pt x="481756" y="251794"/>
                  <a:pt x="449513" y="261211"/>
                </a:cubicBezTo>
                <a:cubicBezTo>
                  <a:pt x="449513" y="261211"/>
                  <a:pt x="449513" y="261211"/>
                  <a:pt x="449513" y="317715"/>
                </a:cubicBezTo>
                <a:cubicBezTo>
                  <a:pt x="449513" y="329016"/>
                  <a:pt x="441926" y="336550"/>
                  <a:pt x="430546" y="336550"/>
                </a:cubicBezTo>
                <a:cubicBezTo>
                  <a:pt x="430546" y="336550"/>
                  <a:pt x="430546" y="336550"/>
                  <a:pt x="18967" y="336550"/>
                </a:cubicBezTo>
                <a:cubicBezTo>
                  <a:pt x="7587" y="336550"/>
                  <a:pt x="0" y="329016"/>
                  <a:pt x="0" y="317715"/>
                </a:cubicBezTo>
                <a:cubicBezTo>
                  <a:pt x="0" y="308298"/>
                  <a:pt x="7587" y="300764"/>
                  <a:pt x="18967" y="300764"/>
                </a:cubicBezTo>
                <a:lnTo>
                  <a:pt x="411579" y="300764"/>
                </a:lnTo>
                <a:cubicBezTo>
                  <a:pt x="411579" y="300764"/>
                  <a:pt x="411579" y="300764"/>
                  <a:pt x="411579" y="261211"/>
                </a:cubicBezTo>
                <a:cubicBezTo>
                  <a:pt x="379336" y="251794"/>
                  <a:pt x="356575" y="223542"/>
                  <a:pt x="356575" y="187756"/>
                </a:cubicBezTo>
                <a:cubicBezTo>
                  <a:pt x="356575" y="146319"/>
                  <a:pt x="388819" y="114300"/>
                  <a:pt x="430546" y="114300"/>
                </a:cubicBezTo>
                <a:close/>
                <a:moveTo>
                  <a:pt x="411009" y="0"/>
                </a:moveTo>
                <a:cubicBezTo>
                  <a:pt x="632614" y="0"/>
                  <a:pt x="806867" y="111885"/>
                  <a:pt x="814443" y="115678"/>
                </a:cubicBezTo>
                <a:cubicBezTo>
                  <a:pt x="820125" y="119470"/>
                  <a:pt x="823913" y="125159"/>
                  <a:pt x="823913" y="132745"/>
                </a:cubicBezTo>
                <a:cubicBezTo>
                  <a:pt x="823913" y="132745"/>
                  <a:pt x="823913" y="132745"/>
                  <a:pt x="823913" y="487363"/>
                </a:cubicBezTo>
                <a:cubicBezTo>
                  <a:pt x="823913" y="807846"/>
                  <a:pt x="435632" y="967140"/>
                  <a:pt x="418586" y="974725"/>
                </a:cubicBezTo>
                <a:cubicBezTo>
                  <a:pt x="416692" y="974725"/>
                  <a:pt x="414798" y="974725"/>
                  <a:pt x="411009" y="974725"/>
                </a:cubicBezTo>
                <a:cubicBezTo>
                  <a:pt x="409115" y="974725"/>
                  <a:pt x="407221" y="974725"/>
                  <a:pt x="405327" y="974725"/>
                </a:cubicBezTo>
                <a:cubicBezTo>
                  <a:pt x="397751" y="970932"/>
                  <a:pt x="210240" y="895078"/>
                  <a:pt x="92809" y="743370"/>
                </a:cubicBezTo>
                <a:cubicBezTo>
                  <a:pt x="87126" y="735785"/>
                  <a:pt x="89020" y="722510"/>
                  <a:pt x="96597" y="716821"/>
                </a:cubicBezTo>
                <a:cubicBezTo>
                  <a:pt x="104173" y="711132"/>
                  <a:pt x="115537" y="713028"/>
                  <a:pt x="123113" y="720614"/>
                </a:cubicBezTo>
                <a:cubicBezTo>
                  <a:pt x="221604" y="847669"/>
                  <a:pt x="376917" y="921627"/>
                  <a:pt x="411009" y="936798"/>
                </a:cubicBezTo>
                <a:cubicBezTo>
                  <a:pt x="464043" y="914042"/>
                  <a:pt x="786032" y="760437"/>
                  <a:pt x="786032" y="487363"/>
                </a:cubicBezTo>
                <a:cubicBezTo>
                  <a:pt x="786032" y="487363"/>
                  <a:pt x="786032" y="487363"/>
                  <a:pt x="786032" y="142226"/>
                </a:cubicBezTo>
                <a:cubicBezTo>
                  <a:pt x="748151" y="121367"/>
                  <a:pt x="594733" y="37927"/>
                  <a:pt x="411009" y="37927"/>
                </a:cubicBezTo>
                <a:cubicBezTo>
                  <a:pt x="229180" y="37927"/>
                  <a:pt x="73868" y="121367"/>
                  <a:pt x="37881" y="142226"/>
                </a:cubicBezTo>
                <a:cubicBezTo>
                  <a:pt x="37881" y="142226"/>
                  <a:pt x="37881" y="142226"/>
                  <a:pt x="37881" y="244629"/>
                </a:cubicBezTo>
                <a:cubicBezTo>
                  <a:pt x="37881" y="254111"/>
                  <a:pt x="28411" y="263593"/>
                  <a:pt x="18941" y="263593"/>
                </a:cubicBezTo>
                <a:cubicBezTo>
                  <a:pt x="7576" y="263593"/>
                  <a:pt x="0" y="254111"/>
                  <a:pt x="0" y="244629"/>
                </a:cubicBezTo>
                <a:cubicBezTo>
                  <a:pt x="0" y="244629"/>
                  <a:pt x="0" y="244629"/>
                  <a:pt x="0" y="132745"/>
                </a:cubicBezTo>
                <a:cubicBezTo>
                  <a:pt x="0" y="125159"/>
                  <a:pt x="3788" y="119470"/>
                  <a:pt x="7576" y="115678"/>
                </a:cubicBezTo>
                <a:cubicBezTo>
                  <a:pt x="15152" y="111885"/>
                  <a:pt x="191299" y="0"/>
                  <a:pt x="4110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" name="Textplatzhalter 9">
            <a:hlinkClick r:id="rId2" action="ppaction://hlinksldjump"/>
            <a:extLst>
              <a:ext uri="{FF2B5EF4-FFF2-40B4-BE49-F238E27FC236}">
                <a16:creationId xmlns:a16="http://schemas.microsoft.com/office/drawing/2014/main" id="{34A2485E-1CC3-4AF6-BCDC-A32E4F933975}"/>
              </a:ext>
            </a:extLst>
          </p:cNvPr>
          <p:cNvSpPr txBox="1">
            <a:spLocks/>
          </p:cNvSpPr>
          <p:nvPr/>
        </p:nvSpPr>
        <p:spPr>
          <a:xfrm>
            <a:off x="10147733" y="6321932"/>
            <a:ext cx="1682670" cy="471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lIns="144000" tIns="468000" rIns="14400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B6BB13E-2056-4D3D-9006-93152059133F}"/>
              </a:ext>
            </a:extLst>
          </p:cNvPr>
          <p:cNvGrpSpPr/>
          <p:nvPr/>
        </p:nvGrpSpPr>
        <p:grpSpPr>
          <a:xfrm>
            <a:off x="2955930" y="2060109"/>
            <a:ext cx="634778" cy="470334"/>
            <a:chOff x="13639800" y="-28575"/>
            <a:chExt cx="9332913" cy="6915150"/>
          </a:xfrm>
          <a:solidFill>
            <a:schemeClr val="accent1"/>
          </a:solidFill>
        </p:grpSpPr>
        <p:sp>
          <p:nvSpPr>
            <p:cNvPr id="35" name="Freeform 282">
              <a:extLst>
                <a:ext uri="{FF2B5EF4-FFF2-40B4-BE49-F238E27FC236}">
                  <a16:creationId xmlns:a16="http://schemas.microsoft.com/office/drawing/2014/main" id="{3476368E-B82C-4F11-9FC3-B6DA69590A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39800" y="-28575"/>
              <a:ext cx="9332913" cy="6915150"/>
            </a:xfrm>
            <a:custGeom>
              <a:avLst/>
              <a:gdLst>
                <a:gd name="T0" fmla="*/ 3007 w 3259"/>
                <a:gd name="T1" fmla="*/ 182 h 2414"/>
                <a:gd name="T2" fmla="*/ 1357 w 3259"/>
                <a:gd name="T3" fmla="*/ 182 h 2414"/>
                <a:gd name="T4" fmla="*/ 1247 w 3259"/>
                <a:gd name="T5" fmla="*/ 143 h 2414"/>
                <a:gd name="T6" fmla="*/ 1158 w 3259"/>
                <a:gd name="T7" fmla="*/ 73 h 2414"/>
                <a:gd name="T8" fmla="*/ 980 w 3259"/>
                <a:gd name="T9" fmla="*/ 11 h 2414"/>
                <a:gd name="T10" fmla="*/ 252 w 3259"/>
                <a:gd name="T11" fmla="*/ 11 h 2414"/>
                <a:gd name="T12" fmla="*/ 0 w 3259"/>
                <a:gd name="T13" fmla="*/ 222 h 2414"/>
                <a:gd name="T14" fmla="*/ 0 w 3259"/>
                <a:gd name="T15" fmla="*/ 2192 h 2414"/>
                <a:gd name="T16" fmla="*/ 252 w 3259"/>
                <a:gd name="T17" fmla="*/ 2404 h 2414"/>
                <a:gd name="T18" fmla="*/ 3007 w 3259"/>
                <a:gd name="T19" fmla="*/ 2404 h 2414"/>
                <a:gd name="T20" fmla="*/ 3259 w 3259"/>
                <a:gd name="T21" fmla="*/ 2192 h 2414"/>
                <a:gd name="T22" fmla="*/ 3259 w 3259"/>
                <a:gd name="T23" fmla="*/ 394 h 2414"/>
                <a:gd name="T24" fmla="*/ 3007 w 3259"/>
                <a:gd name="T25" fmla="*/ 182 h 2414"/>
                <a:gd name="T26" fmla="*/ 3163 w 3259"/>
                <a:gd name="T27" fmla="*/ 442 h 2414"/>
                <a:gd name="T28" fmla="*/ 3007 w 3259"/>
                <a:gd name="T29" fmla="*/ 396 h 2414"/>
                <a:gd name="T30" fmla="*/ 2956 w 3259"/>
                <a:gd name="T31" fmla="*/ 396 h 2414"/>
                <a:gd name="T32" fmla="*/ 2908 w 3259"/>
                <a:gd name="T33" fmla="*/ 436 h 2414"/>
                <a:gd name="T34" fmla="*/ 2956 w 3259"/>
                <a:gd name="T35" fmla="*/ 476 h 2414"/>
                <a:gd name="T36" fmla="*/ 3007 w 3259"/>
                <a:gd name="T37" fmla="*/ 476 h 2414"/>
                <a:gd name="T38" fmla="*/ 3163 w 3259"/>
                <a:gd name="T39" fmla="*/ 607 h 2414"/>
                <a:gd name="T40" fmla="*/ 3163 w 3259"/>
                <a:gd name="T41" fmla="*/ 2192 h 2414"/>
                <a:gd name="T42" fmla="*/ 3007 w 3259"/>
                <a:gd name="T43" fmla="*/ 2326 h 2414"/>
                <a:gd name="T44" fmla="*/ 252 w 3259"/>
                <a:gd name="T45" fmla="*/ 2326 h 2414"/>
                <a:gd name="T46" fmla="*/ 96 w 3259"/>
                <a:gd name="T47" fmla="*/ 2192 h 2414"/>
                <a:gd name="T48" fmla="*/ 96 w 3259"/>
                <a:gd name="T49" fmla="*/ 607 h 2414"/>
                <a:gd name="T50" fmla="*/ 252 w 3259"/>
                <a:gd name="T51" fmla="*/ 476 h 2414"/>
                <a:gd name="T52" fmla="*/ 2752 w 3259"/>
                <a:gd name="T53" fmla="*/ 476 h 2414"/>
                <a:gd name="T54" fmla="*/ 2799 w 3259"/>
                <a:gd name="T55" fmla="*/ 436 h 2414"/>
                <a:gd name="T56" fmla="*/ 2752 w 3259"/>
                <a:gd name="T57" fmla="*/ 396 h 2414"/>
                <a:gd name="T58" fmla="*/ 252 w 3259"/>
                <a:gd name="T59" fmla="*/ 396 h 2414"/>
                <a:gd name="T60" fmla="*/ 96 w 3259"/>
                <a:gd name="T61" fmla="*/ 442 h 2414"/>
                <a:gd name="T62" fmla="*/ 96 w 3259"/>
                <a:gd name="T63" fmla="*/ 222 h 2414"/>
                <a:gd name="T64" fmla="*/ 252 w 3259"/>
                <a:gd name="T65" fmla="*/ 91 h 2414"/>
                <a:gd name="T66" fmla="*/ 980 w 3259"/>
                <a:gd name="T67" fmla="*/ 91 h 2414"/>
                <a:gd name="T68" fmla="*/ 1090 w 3259"/>
                <a:gd name="T69" fmla="*/ 129 h 2414"/>
                <a:gd name="T70" fmla="*/ 1179 w 3259"/>
                <a:gd name="T71" fmla="*/ 200 h 2414"/>
                <a:gd name="T72" fmla="*/ 1358 w 3259"/>
                <a:gd name="T73" fmla="*/ 262 h 2414"/>
                <a:gd name="T74" fmla="*/ 3007 w 3259"/>
                <a:gd name="T75" fmla="*/ 262 h 2414"/>
                <a:gd name="T76" fmla="*/ 3163 w 3259"/>
                <a:gd name="T77" fmla="*/ 394 h 2414"/>
                <a:gd name="T78" fmla="*/ 3163 w 3259"/>
                <a:gd name="T79" fmla="*/ 442 h 2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59" h="2414">
                  <a:moveTo>
                    <a:pt x="3007" y="182"/>
                  </a:moveTo>
                  <a:cubicBezTo>
                    <a:pt x="1357" y="182"/>
                    <a:pt x="1357" y="182"/>
                    <a:pt x="1357" y="182"/>
                  </a:cubicBezTo>
                  <a:cubicBezTo>
                    <a:pt x="1317" y="182"/>
                    <a:pt x="1278" y="169"/>
                    <a:pt x="1247" y="143"/>
                  </a:cubicBezTo>
                  <a:cubicBezTo>
                    <a:pt x="1158" y="73"/>
                    <a:pt x="1158" y="73"/>
                    <a:pt x="1158" y="73"/>
                  </a:cubicBezTo>
                  <a:cubicBezTo>
                    <a:pt x="1108" y="32"/>
                    <a:pt x="1045" y="10"/>
                    <a:pt x="980" y="11"/>
                  </a:cubicBezTo>
                  <a:cubicBezTo>
                    <a:pt x="252" y="11"/>
                    <a:pt x="252" y="11"/>
                    <a:pt x="252" y="11"/>
                  </a:cubicBezTo>
                  <a:cubicBezTo>
                    <a:pt x="125" y="0"/>
                    <a:pt x="13" y="94"/>
                    <a:pt x="0" y="222"/>
                  </a:cubicBezTo>
                  <a:cubicBezTo>
                    <a:pt x="0" y="2192"/>
                    <a:pt x="0" y="2192"/>
                    <a:pt x="0" y="2192"/>
                  </a:cubicBezTo>
                  <a:cubicBezTo>
                    <a:pt x="13" y="2320"/>
                    <a:pt x="125" y="2414"/>
                    <a:pt x="252" y="2404"/>
                  </a:cubicBezTo>
                  <a:cubicBezTo>
                    <a:pt x="3007" y="2404"/>
                    <a:pt x="3007" y="2404"/>
                    <a:pt x="3007" y="2404"/>
                  </a:cubicBezTo>
                  <a:cubicBezTo>
                    <a:pt x="3134" y="2414"/>
                    <a:pt x="3246" y="2320"/>
                    <a:pt x="3259" y="2192"/>
                  </a:cubicBezTo>
                  <a:cubicBezTo>
                    <a:pt x="3259" y="394"/>
                    <a:pt x="3259" y="394"/>
                    <a:pt x="3259" y="394"/>
                  </a:cubicBezTo>
                  <a:cubicBezTo>
                    <a:pt x="3246" y="266"/>
                    <a:pt x="3134" y="172"/>
                    <a:pt x="3007" y="182"/>
                  </a:cubicBezTo>
                  <a:close/>
                  <a:moveTo>
                    <a:pt x="3163" y="442"/>
                  </a:moveTo>
                  <a:cubicBezTo>
                    <a:pt x="3117" y="412"/>
                    <a:pt x="3062" y="396"/>
                    <a:pt x="3007" y="396"/>
                  </a:cubicBezTo>
                  <a:cubicBezTo>
                    <a:pt x="2956" y="396"/>
                    <a:pt x="2956" y="396"/>
                    <a:pt x="2956" y="396"/>
                  </a:cubicBezTo>
                  <a:cubicBezTo>
                    <a:pt x="2932" y="394"/>
                    <a:pt x="2910" y="412"/>
                    <a:pt x="2908" y="436"/>
                  </a:cubicBezTo>
                  <a:cubicBezTo>
                    <a:pt x="2910" y="461"/>
                    <a:pt x="2932" y="478"/>
                    <a:pt x="2956" y="476"/>
                  </a:cubicBezTo>
                  <a:cubicBezTo>
                    <a:pt x="3007" y="476"/>
                    <a:pt x="3007" y="476"/>
                    <a:pt x="3007" y="476"/>
                  </a:cubicBezTo>
                  <a:cubicBezTo>
                    <a:pt x="3086" y="470"/>
                    <a:pt x="3155" y="528"/>
                    <a:pt x="3163" y="607"/>
                  </a:cubicBezTo>
                  <a:cubicBezTo>
                    <a:pt x="3163" y="2192"/>
                    <a:pt x="3163" y="2192"/>
                    <a:pt x="3163" y="2192"/>
                  </a:cubicBezTo>
                  <a:cubicBezTo>
                    <a:pt x="3157" y="2272"/>
                    <a:pt x="3087" y="2332"/>
                    <a:pt x="3007" y="2326"/>
                  </a:cubicBezTo>
                  <a:cubicBezTo>
                    <a:pt x="252" y="2326"/>
                    <a:pt x="252" y="2326"/>
                    <a:pt x="252" y="2326"/>
                  </a:cubicBezTo>
                  <a:cubicBezTo>
                    <a:pt x="172" y="2332"/>
                    <a:pt x="102" y="2272"/>
                    <a:pt x="96" y="2192"/>
                  </a:cubicBezTo>
                  <a:cubicBezTo>
                    <a:pt x="96" y="607"/>
                    <a:pt x="96" y="607"/>
                    <a:pt x="96" y="607"/>
                  </a:cubicBezTo>
                  <a:cubicBezTo>
                    <a:pt x="104" y="528"/>
                    <a:pt x="173" y="470"/>
                    <a:pt x="252" y="476"/>
                  </a:cubicBezTo>
                  <a:cubicBezTo>
                    <a:pt x="2752" y="476"/>
                    <a:pt x="2752" y="476"/>
                    <a:pt x="2752" y="476"/>
                  </a:cubicBezTo>
                  <a:cubicBezTo>
                    <a:pt x="2776" y="478"/>
                    <a:pt x="2797" y="460"/>
                    <a:pt x="2799" y="436"/>
                  </a:cubicBezTo>
                  <a:cubicBezTo>
                    <a:pt x="2797" y="412"/>
                    <a:pt x="2776" y="395"/>
                    <a:pt x="2752" y="396"/>
                  </a:cubicBezTo>
                  <a:cubicBezTo>
                    <a:pt x="252" y="396"/>
                    <a:pt x="252" y="396"/>
                    <a:pt x="252" y="396"/>
                  </a:cubicBezTo>
                  <a:cubicBezTo>
                    <a:pt x="197" y="396"/>
                    <a:pt x="142" y="411"/>
                    <a:pt x="96" y="442"/>
                  </a:cubicBezTo>
                  <a:cubicBezTo>
                    <a:pt x="96" y="222"/>
                    <a:pt x="96" y="222"/>
                    <a:pt x="96" y="222"/>
                  </a:cubicBezTo>
                  <a:cubicBezTo>
                    <a:pt x="104" y="143"/>
                    <a:pt x="173" y="85"/>
                    <a:pt x="252" y="91"/>
                  </a:cubicBezTo>
                  <a:cubicBezTo>
                    <a:pt x="980" y="91"/>
                    <a:pt x="980" y="91"/>
                    <a:pt x="980" y="91"/>
                  </a:cubicBezTo>
                  <a:cubicBezTo>
                    <a:pt x="1020" y="90"/>
                    <a:pt x="1059" y="104"/>
                    <a:pt x="1090" y="129"/>
                  </a:cubicBezTo>
                  <a:cubicBezTo>
                    <a:pt x="1179" y="200"/>
                    <a:pt x="1179" y="200"/>
                    <a:pt x="1179" y="200"/>
                  </a:cubicBezTo>
                  <a:cubicBezTo>
                    <a:pt x="1230" y="241"/>
                    <a:pt x="1293" y="263"/>
                    <a:pt x="1358" y="262"/>
                  </a:cubicBezTo>
                  <a:cubicBezTo>
                    <a:pt x="3007" y="262"/>
                    <a:pt x="3007" y="262"/>
                    <a:pt x="3007" y="262"/>
                  </a:cubicBezTo>
                  <a:cubicBezTo>
                    <a:pt x="3086" y="256"/>
                    <a:pt x="3156" y="314"/>
                    <a:pt x="3163" y="394"/>
                  </a:cubicBezTo>
                  <a:lnTo>
                    <a:pt x="3163" y="4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83">
              <a:extLst>
                <a:ext uri="{FF2B5EF4-FFF2-40B4-BE49-F238E27FC236}">
                  <a16:creationId xmlns:a16="http://schemas.microsoft.com/office/drawing/2014/main" id="{18DC2A24-071B-44FF-A74C-4E248CD071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63975" y="1847850"/>
              <a:ext cx="3484563" cy="4273550"/>
            </a:xfrm>
            <a:custGeom>
              <a:avLst/>
              <a:gdLst>
                <a:gd name="T0" fmla="*/ 1064 w 1217"/>
                <a:gd name="T1" fmla="*/ 560 h 1492"/>
                <a:gd name="T2" fmla="*/ 1064 w 1217"/>
                <a:gd name="T3" fmla="*/ 382 h 1492"/>
                <a:gd name="T4" fmla="*/ 608 w 1217"/>
                <a:gd name="T5" fmla="*/ 0 h 1492"/>
                <a:gd name="T6" fmla="*/ 153 w 1217"/>
                <a:gd name="T7" fmla="*/ 382 h 1492"/>
                <a:gd name="T8" fmla="*/ 153 w 1217"/>
                <a:gd name="T9" fmla="*/ 560 h 1492"/>
                <a:gd name="T10" fmla="*/ 0 w 1217"/>
                <a:gd name="T11" fmla="*/ 723 h 1492"/>
                <a:gd name="T12" fmla="*/ 54 w 1217"/>
                <a:gd name="T13" fmla="*/ 765 h 1492"/>
                <a:gd name="T14" fmla="*/ 95 w 1217"/>
                <a:gd name="T15" fmla="*/ 723 h 1492"/>
                <a:gd name="T16" fmla="*/ 200 w 1217"/>
                <a:gd name="T17" fmla="*/ 634 h 1492"/>
                <a:gd name="T18" fmla="*/ 1017 w 1217"/>
                <a:gd name="T19" fmla="*/ 634 h 1492"/>
                <a:gd name="T20" fmla="*/ 1122 w 1217"/>
                <a:gd name="T21" fmla="*/ 723 h 1492"/>
                <a:gd name="T22" fmla="*/ 1122 w 1217"/>
                <a:gd name="T23" fmla="*/ 981 h 1492"/>
                <a:gd name="T24" fmla="*/ 608 w 1217"/>
                <a:gd name="T25" fmla="*/ 1412 h 1492"/>
                <a:gd name="T26" fmla="*/ 95 w 1217"/>
                <a:gd name="T27" fmla="*/ 981 h 1492"/>
                <a:gd name="T28" fmla="*/ 95 w 1217"/>
                <a:gd name="T29" fmla="*/ 892 h 1492"/>
                <a:gd name="T30" fmla="*/ 41 w 1217"/>
                <a:gd name="T31" fmla="*/ 851 h 1492"/>
                <a:gd name="T32" fmla="*/ 0 w 1217"/>
                <a:gd name="T33" fmla="*/ 892 h 1492"/>
                <a:gd name="T34" fmla="*/ 0 w 1217"/>
                <a:gd name="T35" fmla="*/ 981 h 1492"/>
                <a:gd name="T36" fmla="*/ 608 w 1217"/>
                <a:gd name="T37" fmla="*/ 1492 h 1492"/>
                <a:gd name="T38" fmla="*/ 1217 w 1217"/>
                <a:gd name="T39" fmla="*/ 981 h 1492"/>
                <a:gd name="T40" fmla="*/ 1217 w 1217"/>
                <a:gd name="T41" fmla="*/ 723 h 1492"/>
                <a:gd name="T42" fmla="*/ 1064 w 1217"/>
                <a:gd name="T43" fmla="*/ 560 h 1492"/>
                <a:gd name="T44" fmla="*/ 452 w 1217"/>
                <a:gd name="T45" fmla="*/ 560 h 1492"/>
                <a:gd name="T46" fmla="*/ 452 w 1217"/>
                <a:gd name="T47" fmla="*/ 382 h 1492"/>
                <a:gd name="T48" fmla="*/ 607 w 1217"/>
                <a:gd name="T49" fmla="*/ 246 h 1492"/>
                <a:gd name="T50" fmla="*/ 608 w 1217"/>
                <a:gd name="T51" fmla="*/ 246 h 1492"/>
                <a:gd name="T52" fmla="*/ 765 w 1217"/>
                <a:gd name="T53" fmla="*/ 377 h 1492"/>
                <a:gd name="T54" fmla="*/ 765 w 1217"/>
                <a:gd name="T55" fmla="*/ 555 h 1492"/>
                <a:gd name="T56" fmla="*/ 452 w 1217"/>
                <a:gd name="T57" fmla="*/ 560 h 1492"/>
                <a:gd name="T58" fmla="*/ 969 w 1217"/>
                <a:gd name="T59" fmla="*/ 560 h 1492"/>
                <a:gd name="T60" fmla="*/ 860 w 1217"/>
                <a:gd name="T61" fmla="*/ 560 h 1492"/>
                <a:gd name="T62" fmla="*/ 860 w 1217"/>
                <a:gd name="T63" fmla="*/ 382 h 1492"/>
                <a:gd name="T64" fmla="*/ 608 w 1217"/>
                <a:gd name="T65" fmla="*/ 170 h 1492"/>
                <a:gd name="T66" fmla="*/ 357 w 1217"/>
                <a:gd name="T67" fmla="*/ 382 h 1492"/>
                <a:gd name="T68" fmla="*/ 357 w 1217"/>
                <a:gd name="T69" fmla="*/ 560 h 1492"/>
                <a:gd name="T70" fmla="*/ 248 w 1217"/>
                <a:gd name="T71" fmla="*/ 560 h 1492"/>
                <a:gd name="T72" fmla="*/ 248 w 1217"/>
                <a:gd name="T73" fmla="*/ 382 h 1492"/>
                <a:gd name="T74" fmla="*/ 605 w 1217"/>
                <a:gd name="T75" fmla="*/ 80 h 1492"/>
                <a:gd name="T76" fmla="*/ 965 w 1217"/>
                <a:gd name="T77" fmla="*/ 382 h 1492"/>
                <a:gd name="T78" fmla="*/ 969 w 1217"/>
                <a:gd name="T79" fmla="*/ 560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7" h="1492">
                  <a:moveTo>
                    <a:pt x="1064" y="560"/>
                  </a:moveTo>
                  <a:cubicBezTo>
                    <a:pt x="1064" y="382"/>
                    <a:pt x="1064" y="382"/>
                    <a:pt x="1064" y="382"/>
                  </a:cubicBezTo>
                  <a:cubicBezTo>
                    <a:pt x="1064" y="170"/>
                    <a:pt x="860" y="0"/>
                    <a:pt x="608" y="0"/>
                  </a:cubicBezTo>
                  <a:cubicBezTo>
                    <a:pt x="356" y="0"/>
                    <a:pt x="153" y="170"/>
                    <a:pt x="153" y="382"/>
                  </a:cubicBezTo>
                  <a:cubicBezTo>
                    <a:pt x="153" y="560"/>
                    <a:pt x="153" y="560"/>
                    <a:pt x="153" y="560"/>
                  </a:cubicBezTo>
                  <a:cubicBezTo>
                    <a:pt x="70" y="571"/>
                    <a:pt x="6" y="640"/>
                    <a:pt x="0" y="723"/>
                  </a:cubicBezTo>
                  <a:cubicBezTo>
                    <a:pt x="4" y="750"/>
                    <a:pt x="28" y="768"/>
                    <a:pt x="54" y="765"/>
                  </a:cubicBezTo>
                  <a:cubicBezTo>
                    <a:pt x="75" y="762"/>
                    <a:pt x="92" y="745"/>
                    <a:pt x="95" y="723"/>
                  </a:cubicBezTo>
                  <a:cubicBezTo>
                    <a:pt x="100" y="670"/>
                    <a:pt x="147" y="630"/>
                    <a:pt x="200" y="634"/>
                  </a:cubicBezTo>
                  <a:cubicBezTo>
                    <a:pt x="1017" y="634"/>
                    <a:pt x="1017" y="634"/>
                    <a:pt x="1017" y="634"/>
                  </a:cubicBezTo>
                  <a:cubicBezTo>
                    <a:pt x="1070" y="630"/>
                    <a:pt x="1117" y="670"/>
                    <a:pt x="1122" y="723"/>
                  </a:cubicBezTo>
                  <a:cubicBezTo>
                    <a:pt x="1122" y="981"/>
                    <a:pt x="1122" y="981"/>
                    <a:pt x="1122" y="981"/>
                  </a:cubicBezTo>
                  <a:cubicBezTo>
                    <a:pt x="1122" y="1219"/>
                    <a:pt x="891" y="1412"/>
                    <a:pt x="608" y="1412"/>
                  </a:cubicBezTo>
                  <a:cubicBezTo>
                    <a:pt x="325" y="1412"/>
                    <a:pt x="95" y="1219"/>
                    <a:pt x="95" y="981"/>
                  </a:cubicBezTo>
                  <a:cubicBezTo>
                    <a:pt x="95" y="892"/>
                    <a:pt x="95" y="892"/>
                    <a:pt x="95" y="892"/>
                  </a:cubicBezTo>
                  <a:cubicBezTo>
                    <a:pt x="92" y="865"/>
                    <a:pt x="67" y="847"/>
                    <a:pt x="41" y="851"/>
                  </a:cubicBezTo>
                  <a:cubicBezTo>
                    <a:pt x="20" y="854"/>
                    <a:pt x="3" y="870"/>
                    <a:pt x="0" y="892"/>
                  </a:cubicBezTo>
                  <a:cubicBezTo>
                    <a:pt x="0" y="981"/>
                    <a:pt x="0" y="981"/>
                    <a:pt x="0" y="981"/>
                  </a:cubicBezTo>
                  <a:cubicBezTo>
                    <a:pt x="0" y="1262"/>
                    <a:pt x="272" y="1492"/>
                    <a:pt x="608" y="1492"/>
                  </a:cubicBezTo>
                  <a:cubicBezTo>
                    <a:pt x="944" y="1492"/>
                    <a:pt x="1217" y="1262"/>
                    <a:pt x="1217" y="981"/>
                  </a:cubicBezTo>
                  <a:cubicBezTo>
                    <a:pt x="1217" y="723"/>
                    <a:pt x="1217" y="723"/>
                    <a:pt x="1217" y="723"/>
                  </a:cubicBezTo>
                  <a:cubicBezTo>
                    <a:pt x="1211" y="640"/>
                    <a:pt x="1147" y="571"/>
                    <a:pt x="1064" y="560"/>
                  </a:cubicBezTo>
                  <a:close/>
                  <a:moveTo>
                    <a:pt x="452" y="560"/>
                  </a:moveTo>
                  <a:cubicBezTo>
                    <a:pt x="452" y="382"/>
                    <a:pt x="452" y="382"/>
                    <a:pt x="452" y="382"/>
                  </a:cubicBezTo>
                  <a:cubicBezTo>
                    <a:pt x="457" y="302"/>
                    <a:pt x="527" y="241"/>
                    <a:pt x="607" y="246"/>
                  </a:cubicBezTo>
                  <a:cubicBezTo>
                    <a:pt x="607" y="246"/>
                    <a:pt x="608" y="246"/>
                    <a:pt x="608" y="246"/>
                  </a:cubicBezTo>
                  <a:cubicBezTo>
                    <a:pt x="687" y="240"/>
                    <a:pt x="757" y="298"/>
                    <a:pt x="765" y="377"/>
                  </a:cubicBezTo>
                  <a:cubicBezTo>
                    <a:pt x="765" y="555"/>
                    <a:pt x="765" y="555"/>
                    <a:pt x="765" y="555"/>
                  </a:cubicBezTo>
                  <a:lnTo>
                    <a:pt x="452" y="560"/>
                  </a:lnTo>
                  <a:close/>
                  <a:moveTo>
                    <a:pt x="969" y="560"/>
                  </a:moveTo>
                  <a:cubicBezTo>
                    <a:pt x="860" y="560"/>
                    <a:pt x="860" y="560"/>
                    <a:pt x="860" y="560"/>
                  </a:cubicBezTo>
                  <a:cubicBezTo>
                    <a:pt x="860" y="382"/>
                    <a:pt x="860" y="382"/>
                    <a:pt x="860" y="382"/>
                  </a:cubicBezTo>
                  <a:cubicBezTo>
                    <a:pt x="848" y="254"/>
                    <a:pt x="736" y="160"/>
                    <a:pt x="608" y="170"/>
                  </a:cubicBezTo>
                  <a:cubicBezTo>
                    <a:pt x="481" y="160"/>
                    <a:pt x="369" y="254"/>
                    <a:pt x="357" y="382"/>
                  </a:cubicBezTo>
                  <a:cubicBezTo>
                    <a:pt x="357" y="560"/>
                    <a:pt x="357" y="560"/>
                    <a:pt x="357" y="560"/>
                  </a:cubicBezTo>
                  <a:cubicBezTo>
                    <a:pt x="248" y="560"/>
                    <a:pt x="248" y="560"/>
                    <a:pt x="248" y="560"/>
                  </a:cubicBezTo>
                  <a:cubicBezTo>
                    <a:pt x="248" y="382"/>
                    <a:pt x="248" y="382"/>
                    <a:pt x="248" y="382"/>
                  </a:cubicBezTo>
                  <a:cubicBezTo>
                    <a:pt x="248" y="215"/>
                    <a:pt x="410" y="80"/>
                    <a:pt x="605" y="80"/>
                  </a:cubicBezTo>
                  <a:cubicBezTo>
                    <a:pt x="800" y="80"/>
                    <a:pt x="965" y="215"/>
                    <a:pt x="965" y="382"/>
                  </a:cubicBezTo>
                  <a:lnTo>
                    <a:pt x="969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4">
              <a:extLst>
                <a:ext uri="{FF2B5EF4-FFF2-40B4-BE49-F238E27FC236}">
                  <a16:creationId xmlns:a16="http://schemas.microsoft.com/office/drawing/2014/main" id="{DC70267B-AA44-47B7-BE83-2433B72871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78425" y="4154488"/>
              <a:ext cx="862013" cy="1122363"/>
            </a:xfrm>
            <a:custGeom>
              <a:avLst/>
              <a:gdLst>
                <a:gd name="T0" fmla="*/ 149 w 301"/>
                <a:gd name="T1" fmla="*/ 7 h 392"/>
                <a:gd name="T2" fmla="*/ 0 w 301"/>
                <a:gd name="T3" fmla="*/ 133 h 392"/>
                <a:gd name="T4" fmla="*/ 102 w 301"/>
                <a:gd name="T5" fmla="*/ 252 h 392"/>
                <a:gd name="T6" fmla="*/ 102 w 301"/>
                <a:gd name="T7" fmla="*/ 347 h 392"/>
                <a:gd name="T8" fmla="*/ 156 w 301"/>
                <a:gd name="T9" fmla="*/ 388 h 392"/>
                <a:gd name="T10" fmla="*/ 197 w 301"/>
                <a:gd name="T11" fmla="*/ 347 h 392"/>
                <a:gd name="T12" fmla="*/ 197 w 301"/>
                <a:gd name="T13" fmla="*/ 252 h 392"/>
                <a:gd name="T14" fmla="*/ 301 w 301"/>
                <a:gd name="T15" fmla="*/ 133 h 392"/>
                <a:gd name="T16" fmla="*/ 149 w 301"/>
                <a:gd name="T17" fmla="*/ 7 h 392"/>
                <a:gd name="T18" fmla="*/ 149 w 301"/>
                <a:gd name="T19" fmla="*/ 178 h 392"/>
                <a:gd name="T20" fmla="*/ 95 w 301"/>
                <a:gd name="T21" fmla="*/ 133 h 392"/>
                <a:gd name="T22" fmla="*/ 149 w 301"/>
                <a:gd name="T23" fmla="*/ 88 h 392"/>
                <a:gd name="T24" fmla="*/ 203 w 301"/>
                <a:gd name="T25" fmla="*/ 133 h 392"/>
                <a:gd name="T26" fmla="*/ 203 w 301"/>
                <a:gd name="T27" fmla="*/ 133 h 392"/>
                <a:gd name="T28" fmla="*/ 149 w 301"/>
                <a:gd name="T29" fmla="*/ 17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1" h="392">
                  <a:moveTo>
                    <a:pt x="149" y="7"/>
                  </a:moveTo>
                  <a:cubicBezTo>
                    <a:pt x="73" y="1"/>
                    <a:pt x="7" y="57"/>
                    <a:pt x="0" y="133"/>
                  </a:cubicBezTo>
                  <a:cubicBezTo>
                    <a:pt x="3" y="191"/>
                    <a:pt x="45" y="240"/>
                    <a:pt x="102" y="252"/>
                  </a:cubicBezTo>
                  <a:cubicBezTo>
                    <a:pt x="102" y="347"/>
                    <a:pt x="102" y="347"/>
                    <a:pt x="102" y="347"/>
                  </a:cubicBezTo>
                  <a:cubicBezTo>
                    <a:pt x="106" y="373"/>
                    <a:pt x="130" y="392"/>
                    <a:pt x="156" y="388"/>
                  </a:cubicBezTo>
                  <a:cubicBezTo>
                    <a:pt x="177" y="385"/>
                    <a:pt x="194" y="368"/>
                    <a:pt x="197" y="347"/>
                  </a:cubicBezTo>
                  <a:cubicBezTo>
                    <a:pt x="197" y="252"/>
                    <a:pt x="197" y="252"/>
                    <a:pt x="197" y="252"/>
                  </a:cubicBezTo>
                  <a:cubicBezTo>
                    <a:pt x="255" y="240"/>
                    <a:pt x="297" y="192"/>
                    <a:pt x="301" y="133"/>
                  </a:cubicBezTo>
                  <a:cubicBezTo>
                    <a:pt x="294" y="56"/>
                    <a:pt x="226" y="0"/>
                    <a:pt x="149" y="7"/>
                  </a:cubicBezTo>
                  <a:close/>
                  <a:moveTo>
                    <a:pt x="149" y="178"/>
                  </a:moveTo>
                  <a:cubicBezTo>
                    <a:pt x="122" y="181"/>
                    <a:pt x="98" y="160"/>
                    <a:pt x="95" y="133"/>
                  </a:cubicBezTo>
                  <a:cubicBezTo>
                    <a:pt x="98" y="106"/>
                    <a:pt x="122" y="86"/>
                    <a:pt x="149" y="88"/>
                  </a:cubicBezTo>
                  <a:cubicBezTo>
                    <a:pt x="177" y="85"/>
                    <a:pt x="201" y="105"/>
                    <a:pt x="203" y="133"/>
                  </a:cubicBezTo>
                  <a:cubicBezTo>
                    <a:pt x="203" y="133"/>
                    <a:pt x="203" y="133"/>
                    <a:pt x="203" y="133"/>
                  </a:cubicBezTo>
                  <a:cubicBezTo>
                    <a:pt x="201" y="160"/>
                    <a:pt x="177" y="181"/>
                    <a:pt x="149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3892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8B85C01-E2C4-43F9-8E1F-9ECF0324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 of Contents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299BE-7171-43AD-ACD9-412CE318F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7DD8-D0CD-4494-BCAA-3CD57CE730EF}" type="datetime1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D42BB-E96B-46AF-A2C5-DF5EA33AD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Lorem ipsum dolor sit amet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D98D2-009C-433D-9E65-9563343C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4408-D9A5-4273-AA2F-D5E1487AA850}" type="slidenum">
              <a:rPr lang="en-GB" smtClean="0"/>
              <a:t>2</a:t>
            </a:fld>
            <a:endParaRPr lang="en-GB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6B8E8C1-F8A3-4B49-B84A-A0169F9036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Inhaltsverzeichnis</a:t>
            </a:r>
            <a:endParaRPr lang="en-GB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159EACE-7082-4F1C-B3E3-19A6041D2137}"/>
              </a:ext>
            </a:extLst>
          </p:cNvPr>
          <p:cNvGrpSpPr/>
          <p:nvPr/>
        </p:nvGrpSpPr>
        <p:grpSpPr>
          <a:xfrm>
            <a:off x="2432066" y="2212317"/>
            <a:ext cx="1681005" cy="1681198"/>
            <a:chOff x="2432066" y="2212317"/>
            <a:chExt cx="1681005" cy="1681198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D5BE66F3-2BE8-4625-AB79-1A458C444D42}"/>
                </a:ext>
              </a:extLst>
            </p:cNvPr>
            <p:cNvSpPr/>
            <p:nvPr/>
          </p:nvSpPr>
          <p:spPr bwMode="gray">
            <a:xfrm>
              <a:off x="2432066" y="2212317"/>
              <a:ext cx="1681005" cy="168119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err="1">
                <a:solidFill>
                  <a:schemeClr val="tx1"/>
                </a:solidFill>
              </a:endParaRPr>
            </a:p>
          </p:txBody>
        </p:sp>
        <p:sp>
          <p:nvSpPr>
            <p:cNvPr id="55" name="Textplatzhalter 10">
              <a:extLst>
                <a:ext uri="{FF2B5EF4-FFF2-40B4-BE49-F238E27FC236}">
                  <a16:creationId xmlns:a16="http://schemas.microsoft.com/office/drawing/2014/main" id="{A7042F13-3D0E-482E-95B7-06A7D13A81CC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2432228" y="3159609"/>
              <a:ext cx="1680680" cy="434262"/>
            </a:xfrm>
            <a:prstGeom prst="rect">
              <a:avLst/>
            </a:prstGeom>
            <a:noFill/>
          </p:spPr>
          <p:txBody>
            <a:bodyPr lIns="108000" tIns="36000" rIns="108000" bIns="36000" anchor="t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1200"/>
                </a:spcBef>
              </a:pPr>
              <a:r>
                <a:rPr lang="de-DE" sz="1200" b="0" dirty="0" err="1">
                  <a:solidFill>
                    <a:schemeClr val="tx1"/>
                  </a:solidFill>
                </a:rPr>
                <a:t>Healthcare</a:t>
              </a:r>
              <a:endParaRPr lang="de-DE" sz="1200" b="0" dirty="0">
                <a:solidFill>
                  <a:schemeClr val="tx1"/>
                </a:solidFill>
              </a:endParaRPr>
            </a:p>
            <a:p>
              <a:pPr algn="ctr">
                <a:spcBef>
                  <a:spcPts val="1200"/>
                </a:spcBef>
              </a:pPr>
              <a:r>
                <a:rPr lang="de-DE" sz="1200" b="0" dirty="0">
                  <a:solidFill>
                    <a:schemeClr val="tx1"/>
                  </a:solidFill>
                </a:rPr>
                <a:t>Gesundheit</a:t>
              </a:r>
            </a:p>
          </p:txBody>
        </p:sp>
        <p:pic>
          <p:nvPicPr>
            <p:cNvPr id="89" name="Grafik 107" descr="Care outline">
              <a:extLst>
                <a:ext uri="{FF2B5EF4-FFF2-40B4-BE49-F238E27FC236}">
                  <a16:creationId xmlns:a16="http://schemas.microsoft.com/office/drawing/2014/main" id="{25DF4245-8AF2-46B5-8F0B-8E18B226D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024459" y="2480612"/>
              <a:ext cx="496219" cy="496219"/>
            </a:xfrm>
            <a:prstGeom prst="rect">
              <a:avLst/>
            </a:prstGeom>
          </p:spPr>
        </p:pic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39A11B43-8D51-4907-9358-C94E3ECA17FA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3109913" y="3458135"/>
              <a:ext cx="325975" cy="0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DA114E3-D04B-4830-9A05-FEF03758CA6F}"/>
              </a:ext>
            </a:extLst>
          </p:cNvPr>
          <p:cNvGrpSpPr/>
          <p:nvPr/>
        </p:nvGrpSpPr>
        <p:grpSpPr>
          <a:xfrm>
            <a:off x="4313269" y="2212317"/>
            <a:ext cx="1681005" cy="1681198"/>
            <a:chOff x="4313269" y="2212317"/>
            <a:chExt cx="1681005" cy="1681198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E13537F0-7F1A-4002-A97D-A7784E284D3C}"/>
                </a:ext>
              </a:extLst>
            </p:cNvPr>
            <p:cNvSpPr/>
            <p:nvPr/>
          </p:nvSpPr>
          <p:spPr bwMode="gray">
            <a:xfrm>
              <a:off x="4313269" y="2212317"/>
              <a:ext cx="1681005" cy="168119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err="1">
                <a:solidFill>
                  <a:schemeClr val="tx1"/>
                </a:solidFill>
              </a:endParaRPr>
            </a:p>
          </p:txBody>
        </p:sp>
        <p:sp>
          <p:nvSpPr>
            <p:cNvPr id="41" name="Textplatzhalter 10">
              <a:extLst>
                <a:ext uri="{FF2B5EF4-FFF2-40B4-BE49-F238E27FC236}">
                  <a16:creationId xmlns:a16="http://schemas.microsoft.com/office/drawing/2014/main" id="{F8BFD024-1EF5-44C3-B8A3-A35A8326E187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313431" y="3159609"/>
              <a:ext cx="1680680" cy="434262"/>
            </a:xfrm>
            <a:prstGeom prst="rect">
              <a:avLst/>
            </a:prstGeom>
            <a:noFill/>
          </p:spPr>
          <p:txBody>
            <a:bodyPr lIns="108000" tIns="36000" rIns="108000" bIns="36000" anchor="t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1200"/>
                </a:spcBef>
              </a:pPr>
              <a:r>
                <a:rPr lang="de-DE" sz="1200" b="0" dirty="0">
                  <a:solidFill>
                    <a:schemeClr val="tx1"/>
                  </a:solidFill>
                </a:rPr>
                <a:t>Distribution</a:t>
              </a:r>
            </a:p>
            <a:p>
              <a:pPr algn="ctr">
                <a:spcBef>
                  <a:spcPts val="1200"/>
                </a:spcBef>
              </a:pPr>
              <a:r>
                <a:rPr lang="de-DE" sz="1200" b="0" dirty="0">
                  <a:solidFill>
                    <a:schemeClr val="tx1"/>
                  </a:solidFill>
                </a:rPr>
                <a:t>Vertrieb</a:t>
              </a:r>
            </a:p>
          </p:txBody>
        </p:sp>
        <p:pic>
          <p:nvPicPr>
            <p:cNvPr id="88" name="Grafik 95" descr="Warehouse outline">
              <a:extLst>
                <a:ext uri="{FF2B5EF4-FFF2-40B4-BE49-F238E27FC236}">
                  <a16:creationId xmlns:a16="http://schemas.microsoft.com/office/drawing/2014/main" id="{1DBBEEBF-4CE2-4C93-97C9-931235F5A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906621" y="2480612"/>
              <a:ext cx="494300" cy="494300"/>
            </a:xfrm>
            <a:prstGeom prst="rect">
              <a:avLst/>
            </a:prstGeom>
          </p:spPr>
        </p:pic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F3386BFA-103A-4B70-B057-61271F78A687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4991450" y="3458135"/>
              <a:ext cx="325975" cy="0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822F0F0-4CC2-477D-88C7-E27296EFAE67}"/>
              </a:ext>
            </a:extLst>
          </p:cNvPr>
          <p:cNvGrpSpPr/>
          <p:nvPr/>
        </p:nvGrpSpPr>
        <p:grpSpPr>
          <a:xfrm>
            <a:off x="9958545" y="2212317"/>
            <a:ext cx="1681005" cy="1681198"/>
            <a:chOff x="9958545" y="2212317"/>
            <a:chExt cx="1681005" cy="1681198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A96C88C5-9B7E-44B4-816B-42BC68489FDA}"/>
                </a:ext>
              </a:extLst>
            </p:cNvPr>
            <p:cNvSpPr/>
            <p:nvPr/>
          </p:nvSpPr>
          <p:spPr bwMode="gray">
            <a:xfrm>
              <a:off x="9958545" y="2212317"/>
              <a:ext cx="1681005" cy="168119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err="1">
                <a:solidFill>
                  <a:schemeClr val="tx1"/>
                </a:solidFill>
              </a:endParaRPr>
            </a:p>
          </p:txBody>
        </p:sp>
        <p:sp>
          <p:nvSpPr>
            <p:cNvPr id="83" name="Textplatzhalter 10">
              <a:extLst>
                <a:ext uri="{FF2B5EF4-FFF2-40B4-BE49-F238E27FC236}">
                  <a16:creationId xmlns:a16="http://schemas.microsoft.com/office/drawing/2014/main" id="{EC94B8EC-4A9F-4E44-887C-E6A5232A9F59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9958707" y="3159609"/>
              <a:ext cx="1680680" cy="434262"/>
            </a:xfrm>
            <a:prstGeom prst="rect">
              <a:avLst/>
            </a:prstGeom>
            <a:noFill/>
          </p:spPr>
          <p:txBody>
            <a:bodyPr lIns="108000" tIns="36000" rIns="108000" bIns="36000" anchor="t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1200"/>
                </a:spcBef>
              </a:pPr>
              <a:r>
                <a:rPr lang="de-DE" sz="1200" b="0" dirty="0" err="1">
                  <a:solidFill>
                    <a:schemeClr val="tx1"/>
                  </a:solidFill>
                </a:rPr>
                <a:t>Sustainability</a:t>
              </a:r>
              <a:endParaRPr lang="de-DE" sz="1200" b="0" dirty="0">
                <a:solidFill>
                  <a:schemeClr val="tx1"/>
                </a:solidFill>
              </a:endParaRPr>
            </a:p>
            <a:p>
              <a:pPr algn="ctr">
                <a:spcBef>
                  <a:spcPts val="1200"/>
                </a:spcBef>
              </a:pPr>
              <a:r>
                <a:rPr lang="de-DE" sz="1200" b="0" dirty="0">
                  <a:solidFill>
                    <a:schemeClr val="tx1"/>
                  </a:solidFill>
                </a:rPr>
                <a:t>Nachhaltigkeit</a:t>
              </a:r>
            </a:p>
          </p:txBody>
        </p:sp>
        <p:pic>
          <p:nvPicPr>
            <p:cNvPr id="91" name="Grafik 97" descr="Plant With Roots outline">
              <a:extLst>
                <a:ext uri="{FF2B5EF4-FFF2-40B4-BE49-F238E27FC236}">
                  <a16:creationId xmlns:a16="http://schemas.microsoft.com/office/drawing/2014/main" id="{057ABE4F-845D-479F-BDEC-AE78734F2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10550938" y="2480612"/>
              <a:ext cx="496219" cy="496219"/>
            </a:xfrm>
            <a:prstGeom prst="rect">
              <a:avLst/>
            </a:prstGeom>
          </p:spPr>
        </p:pic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D232EC0-D764-45F3-95D3-DDB55FFE609D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10636060" y="3458135"/>
              <a:ext cx="325975" cy="0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13BC277-11C0-4799-9783-4EDEF62BC939}"/>
              </a:ext>
            </a:extLst>
          </p:cNvPr>
          <p:cNvGrpSpPr/>
          <p:nvPr/>
        </p:nvGrpSpPr>
        <p:grpSpPr>
          <a:xfrm>
            <a:off x="551433" y="4093252"/>
            <a:ext cx="1679534" cy="1681198"/>
            <a:chOff x="551433" y="4093252"/>
            <a:chExt cx="1679534" cy="1681198"/>
          </a:xfrm>
        </p:grpSpPr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73E2D321-A196-42AE-A265-968BCF5D97E9}"/>
                </a:ext>
              </a:extLst>
            </p:cNvPr>
            <p:cNvSpPr/>
            <p:nvPr/>
          </p:nvSpPr>
          <p:spPr bwMode="gray">
            <a:xfrm>
              <a:off x="551433" y="4093252"/>
              <a:ext cx="1679534" cy="168119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err="1">
                <a:solidFill>
                  <a:schemeClr val="tx1"/>
                </a:solidFill>
              </a:endParaRPr>
            </a:p>
          </p:txBody>
        </p:sp>
        <p:sp>
          <p:nvSpPr>
            <p:cNvPr id="48" name="Textplatzhalter 10">
              <a:extLst>
                <a:ext uri="{FF2B5EF4-FFF2-40B4-BE49-F238E27FC236}">
                  <a16:creationId xmlns:a16="http://schemas.microsoft.com/office/drawing/2014/main" id="{16D56DD8-B347-4DA3-BB74-99F5010B0FE5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551596" y="5033082"/>
              <a:ext cx="1679209" cy="434262"/>
            </a:xfrm>
            <a:prstGeom prst="rect">
              <a:avLst/>
            </a:prstGeom>
            <a:noFill/>
          </p:spPr>
          <p:txBody>
            <a:bodyPr lIns="108000" tIns="36000" rIns="108000" bIns="36000" anchor="t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1200"/>
                </a:spcBef>
              </a:pPr>
              <a:r>
                <a:rPr lang="de-DE" sz="1200" b="0" dirty="0" err="1">
                  <a:solidFill>
                    <a:schemeClr val="tx1"/>
                  </a:solidFill>
                </a:rPr>
                <a:t>Digitalisation</a:t>
              </a:r>
              <a:endParaRPr lang="de-DE" sz="1200" b="0" dirty="0">
                <a:solidFill>
                  <a:schemeClr val="tx1"/>
                </a:solidFill>
              </a:endParaRPr>
            </a:p>
            <a:p>
              <a:pPr algn="ctr">
                <a:spcBef>
                  <a:spcPts val="1200"/>
                </a:spcBef>
              </a:pPr>
              <a:r>
                <a:rPr lang="de-DE" sz="1200" b="0" dirty="0">
                  <a:solidFill>
                    <a:schemeClr val="tx1"/>
                  </a:solidFill>
                </a:rPr>
                <a:t>Digitalisierung</a:t>
              </a:r>
            </a:p>
          </p:txBody>
        </p:sp>
        <p:pic>
          <p:nvPicPr>
            <p:cNvPr id="79" name="Grafik 91" descr="Server outline">
              <a:extLst>
                <a:ext uri="{FF2B5EF4-FFF2-40B4-BE49-F238E27FC236}">
                  <a16:creationId xmlns:a16="http://schemas.microsoft.com/office/drawing/2014/main" id="{76CF2B37-CFC2-49E6-A5ED-2836E5481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143091" y="4381006"/>
              <a:ext cx="496219" cy="496219"/>
            </a:xfrm>
            <a:prstGeom prst="rect">
              <a:avLst/>
            </a:prstGeom>
          </p:spPr>
        </p:pic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176CC9DF-4850-4135-A40A-494D1CDBBC17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1228376" y="5349688"/>
              <a:ext cx="325975" cy="0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3740C5C-4C8F-4F66-A61B-6EDC087A47BC}"/>
              </a:ext>
            </a:extLst>
          </p:cNvPr>
          <p:cNvGrpSpPr/>
          <p:nvPr/>
        </p:nvGrpSpPr>
        <p:grpSpPr>
          <a:xfrm>
            <a:off x="2432638" y="4093252"/>
            <a:ext cx="1679534" cy="1681198"/>
            <a:chOff x="2432638" y="4093252"/>
            <a:chExt cx="1679534" cy="1681198"/>
          </a:xfrm>
        </p:grpSpPr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96096F73-111A-446C-8D12-548EC21BC5D5}"/>
                </a:ext>
              </a:extLst>
            </p:cNvPr>
            <p:cNvSpPr/>
            <p:nvPr/>
          </p:nvSpPr>
          <p:spPr bwMode="gray">
            <a:xfrm>
              <a:off x="2432638" y="4093252"/>
              <a:ext cx="1679534" cy="168119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err="1">
                <a:solidFill>
                  <a:schemeClr val="tx1"/>
                </a:solidFill>
              </a:endParaRPr>
            </a:p>
          </p:txBody>
        </p:sp>
        <p:sp>
          <p:nvSpPr>
            <p:cNvPr id="13" name="Textplatzhalter 10">
              <a:extLst>
                <a:ext uri="{FF2B5EF4-FFF2-40B4-BE49-F238E27FC236}">
                  <a16:creationId xmlns:a16="http://schemas.microsoft.com/office/drawing/2014/main" id="{F307CD76-86CB-4C77-ACB4-7D3AE7865DB3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2432801" y="5052542"/>
              <a:ext cx="1679209" cy="434262"/>
            </a:xfrm>
            <a:prstGeom prst="rect">
              <a:avLst/>
            </a:prstGeom>
            <a:noFill/>
          </p:spPr>
          <p:txBody>
            <a:bodyPr lIns="108000" tIns="36000" rIns="108000" bIns="36000" anchor="t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1200"/>
                </a:spcBef>
              </a:pPr>
              <a:r>
                <a:rPr lang="de-DE" sz="1200" b="0" dirty="0">
                  <a:solidFill>
                    <a:schemeClr val="tx1"/>
                  </a:solidFill>
                </a:rPr>
                <a:t>Communication</a:t>
              </a:r>
            </a:p>
            <a:p>
              <a:pPr algn="ctr">
                <a:spcBef>
                  <a:spcPts val="1200"/>
                </a:spcBef>
              </a:pPr>
              <a:r>
                <a:rPr lang="de-DE" sz="1200" b="0" dirty="0">
                  <a:solidFill>
                    <a:schemeClr val="tx1"/>
                  </a:solidFill>
                </a:rPr>
                <a:t>Kommunikation</a:t>
              </a:r>
            </a:p>
          </p:txBody>
        </p:sp>
        <p:pic>
          <p:nvPicPr>
            <p:cNvPr id="81" name="Grafik 107" descr="Chat outline">
              <a:extLst>
                <a:ext uri="{FF2B5EF4-FFF2-40B4-BE49-F238E27FC236}">
                  <a16:creationId xmlns:a16="http://schemas.microsoft.com/office/drawing/2014/main" id="{EEC0177F-2815-413C-BE5D-9FE3E68CA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3024296" y="4381006"/>
              <a:ext cx="496219" cy="496219"/>
            </a:xfrm>
            <a:prstGeom prst="rect">
              <a:avLst/>
            </a:prstGeom>
          </p:spPr>
        </p:pic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95266C03-F356-44E8-B1EF-F3163C353DE0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3109913" y="5349688"/>
              <a:ext cx="325975" cy="0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73BF07C-9079-4D4E-A925-B4E232135AB2}"/>
              </a:ext>
            </a:extLst>
          </p:cNvPr>
          <p:cNvGrpSpPr/>
          <p:nvPr/>
        </p:nvGrpSpPr>
        <p:grpSpPr>
          <a:xfrm>
            <a:off x="6195044" y="4093252"/>
            <a:ext cx="1679534" cy="1681198"/>
            <a:chOff x="6195044" y="4093252"/>
            <a:chExt cx="1679534" cy="1681198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5AC6954B-A866-4999-A1F4-4FF8766DB475}"/>
                </a:ext>
              </a:extLst>
            </p:cNvPr>
            <p:cNvSpPr/>
            <p:nvPr/>
          </p:nvSpPr>
          <p:spPr bwMode="gray">
            <a:xfrm>
              <a:off x="6195044" y="4093252"/>
              <a:ext cx="1679534" cy="168119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err="1">
                <a:solidFill>
                  <a:schemeClr val="tx1"/>
                </a:solidFill>
              </a:endParaRPr>
            </a:p>
          </p:txBody>
        </p:sp>
        <p:sp>
          <p:nvSpPr>
            <p:cNvPr id="27" name="Textplatzhalter 10">
              <a:extLst>
                <a:ext uri="{FF2B5EF4-FFF2-40B4-BE49-F238E27FC236}">
                  <a16:creationId xmlns:a16="http://schemas.microsoft.com/office/drawing/2014/main" id="{913851E3-683A-4FA8-844E-AD918BD7560F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195207" y="5052542"/>
              <a:ext cx="1679209" cy="434262"/>
            </a:xfrm>
            <a:prstGeom prst="rect">
              <a:avLst/>
            </a:prstGeom>
            <a:noFill/>
          </p:spPr>
          <p:txBody>
            <a:bodyPr lIns="108000" tIns="36000" rIns="108000" bIns="36000" anchor="t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1200"/>
                </a:spcBef>
              </a:pPr>
              <a:r>
                <a:rPr lang="de-DE" sz="1200" b="0" dirty="0">
                  <a:solidFill>
                    <a:schemeClr val="tx1"/>
                  </a:solidFill>
                </a:rPr>
                <a:t>General</a:t>
              </a:r>
            </a:p>
            <a:p>
              <a:pPr algn="ctr">
                <a:spcBef>
                  <a:spcPts val="1200"/>
                </a:spcBef>
              </a:pPr>
              <a:r>
                <a:rPr lang="de-DE" sz="1200" b="0" dirty="0">
                  <a:solidFill>
                    <a:schemeClr val="tx1"/>
                  </a:solidFill>
                </a:rPr>
                <a:t>Allgemein</a:t>
              </a:r>
            </a:p>
          </p:txBody>
        </p:sp>
        <p:pic>
          <p:nvPicPr>
            <p:cNvPr id="82" name="Grafik 144" descr="Anger Symbol outline">
              <a:extLst>
                <a:ext uri="{FF2B5EF4-FFF2-40B4-BE49-F238E27FC236}">
                  <a16:creationId xmlns:a16="http://schemas.microsoft.com/office/drawing/2014/main" id="{4E62EFD2-B9AF-4F5E-BF37-88E7EB4E8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6786703" y="4381007"/>
              <a:ext cx="496217" cy="496217"/>
            </a:xfrm>
            <a:prstGeom prst="rect">
              <a:avLst/>
            </a:prstGeom>
          </p:spPr>
        </p:pic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6988FB1-B1BF-4D94-9F8F-F138277D3B02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6872987" y="5349688"/>
              <a:ext cx="325975" cy="0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A40E178-A4BE-4395-9CF7-EBE0FD8AC485}"/>
              </a:ext>
            </a:extLst>
          </p:cNvPr>
          <p:cNvGrpSpPr/>
          <p:nvPr/>
        </p:nvGrpSpPr>
        <p:grpSpPr>
          <a:xfrm>
            <a:off x="8077244" y="4093252"/>
            <a:ext cx="1679534" cy="1681198"/>
            <a:chOff x="8077244" y="4093252"/>
            <a:chExt cx="1679534" cy="1681198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DC45BF2-1C14-4991-8A8F-46B6807745E7}"/>
                </a:ext>
              </a:extLst>
            </p:cNvPr>
            <p:cNvSpPr/>
            <p:nvPr/>
          </p:nvSpPr>
          <p:spPr bwMode="gray">
            <a:xfrm>
              <a:off x="8077244" y="4093252"/>
              <a:ext cx="1679534" cy="168119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67" name="Textplatzhalter 10">
              <a:extLst>
                <a:ext uri="{FF2B5EF4-FFF2-40B4-BE49-F238E27FC236}">
                  <a16:creationId xmlns:a16="http://schemas.microsoft.com/office/drawing/2014/main" id="{F8EE66A7-D2B4-492A-870D-F9DA774B9740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8077407" y="5052542"/>
              <a:ext cx="1679209" cy="434262"/>
            </a:xfrm>
            <a:prstGeom prst="rect">
              <a:avLst/>
            </a:prstGeom>
            <a:noFill/>
          </p:spPr>
          <p:txBody>
            <a:bodyPr lIns="108000" tIns="36000" rIns="108000" bIns="36000" anchor="t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1200"/>
                </a:spcBef>
              </a:pPr>
              <a:r>
                <a:rPr lang="de-DE" sz="1200" b="0" dirty="0">
                  <a:solidFill>
                    <a:schemeClr val="tx1"/>
                  </a:solidFill>
                </a:rPr>
                <a:t>Flags</a:t>
              </a:r>
            </a:p>
            <a:p>
              <a:pPr algn="ctr">
                <a:spcBef>
                  <a:spcPts val="1200"/>
                </a:spcBef>
              </a:pPr>
              <a:r>
                <a:rPr lang="de-DE" sz="1200" b="0" dirty="0">
                  <a:solidFill>
                    <a:schemeClr val="tx1"/>
                  </a:solidFill>
                </a:rPr>
                <a:t>Flaggen</a:t>
              </a:r>
            </a:p>
          </p:txBody>
        </p:sp>
        <p:pic>
          <p:nvPicPr>
            <p:cNvPr id="84" name="Grafik 97" descr="Flag outline">
              <a:extLst>
                <a:ext uri="{FF2B5EF4-FFF2-40B4-BE49-F238E27FC236}">
                  <a16:creationId xmlns:a16="http://schemas.microsoft.com/office/drawing/2014/main" id="{A74EF4EC-3B4F-4DBF-A866-B0CE1CDF3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8668902" y="4373545"/>
              <a:ext cx="496219" cy="496219"/>
            </a:xfrm>
            <a:prstGeom prst="rect">
              <a:avLst/>
            </a:prstGeom>
          </p:spPr>
        </p:pic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F095DEB2-264E-4D5E-82E1-72E0DDA4BCBB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8754524" y="5349688"/>
              <a:ext cx="325975" cy="0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F8AF792-B019-4CD7-A821-6219365E8053}"/>
              </a:ext>
            </a:extLst>
          </p:cNvPr>
          <p:cNvGrpSpPr/>
          <p:nvPr/>
        </p:nvGrpSpPr>
        <p:grpSpPr>
          <a:xfrm>
            <a:off x="6194472" y="2212317"/>
            <a:ext cx="1681005" cy="1681198"/>
            <a:chOff x="6194472" y="2212317"/>
            <a:chExt cx="1681005" cy="168119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708315A-9E5B-422D-ADA3-5035A43333F4}"/>
                </a:ext>
              </a:extLst>
            </p:cNvPr>
            <p:cNvGrpSpPr/>
            <p:nvPr/>
          </p:nvGrpSpPr>
          <p:grpSpPr>
            <a:xfrm>
              <a:off x="6194472" y="2212317"/>
              <a:ext cx="1681005" cy="1681198"/>
              <a:chOff x="6194472" y="2212317"/>
              <a:chExt cx="1681005" cy="1681198"/>
            </a:xfrm>
          </p:grpSpPr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9A18642-91A9-4A9C-9A0D-93AF6800FA62}"/>
                  </a:ext>
                </a:extLst>
              </p:cNvPr>
              <p:cNvSpPr/>
              <p:nvPr/>
            </p:nvSpPr>
            <p:spPr bwMode="gray">
              <a:xfrm>
                <a:off x="6194472" y="2212317"/>
                <a:ext cx="1681005" cy="168119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Textplatzhalter 10">
                <a:extLst>
                  <a:ext uri="{FF2B5EF4-FFF2-40B4-BE49-F238E27FC236}">
                    <a16:creationId xmlns:a16="http://schemas.microsoft.com/office/drawing/2014/main" id="{7A3889C7-3FFC-409E-887A-58CB1A282922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6194634" y="3159609"/>
                <a:ext cx="1680680" cy="434262"/>
              </a:xfrm>
              <a:prstGeom prst="rect">
                <a:avLst/>
              </a:prstGeom>
              <a:noFill/>
            </p:spPr>
            <p:txBody>
              <a:bodyPr lIns="108000" tIns="36000" rIns="108000" bIns="36000" anchor="t"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Font typeface="Wingdings" panose="05000000000000000000" pitchFamily="2" charset="2"/>
                  <a:buNone/>
                  <a:defRPr sz="16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Font typeface="Arial" panose="020B0604020202020204" pitchFamily="34" charset="0"/>
                  <a:buNone/>
                  <a:defRPr sz="16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Font typeface="Arial" panose="020B0604020202020204" pitchFamily="34" charset="0"/>
                  <a:buNone/>
                  <a:defRPr sz="16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Font typeface="Arial" panose="020B0604020202020204" pitchFamily="34" charset="0"/>
                  <a:buNone/>
                  <a:defRPr sz="16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Font typeface="Arial" panose="020B0604020202020204" pitchFamily="34" charset="0"/>
                  <a:buNone/>
                  <a:defRPr sz="16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Font typeface="Arial" panose="020B0604020202020204" pitchFamily="34" charset="0"/>
                  <a:buNone/>
                  <a:defRPr sz="16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0" indent="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Font typeface="Arial" panose="020B0604020202020204" pitchFamily="34" charset="0"/>
                  <a:buNone/>
                  <a:defRPr sz="16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Font typeface="Arial" panose="020B0604020202020204" pitchFamily="34" charset="0"/>
                  <a:buNone/>
                  <a:defRPr sz="16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1200"/>
                  </a:spcBef>
                </a:pPr>
                <a:r>
                  <a:rPr lang="de-DE" sz="1200" b="0" dirty="0">
                    <a:solidFill>
                      <a:schemeClr val="tx1"/>
                    </a:solidFill>
                  </a:rPr>
                  <a:t>Office</a:t>
                </a:r>
              </a:p>
              <a:p>
                <a:pPr algn="ctr">
                  <a:spcBef>
                    <a:spcPts val="1200"/>
                  </a:spcBef>
                </a:pPr>
                <a:r>
                  <a:rPr lang="de-DE" sz="1200" b="0" dirty="0">
                    <a:solidFill>
                      <a:schemeClr val="tx1"/>
                    </a:solidFill>
                  </a:rPr>
                  <a:t>Büro  </a:t>
                </a:r>
              </a:p>
            </p:txBody>
          </p: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31BA6D50-B622-4033-B45F-CBB12DA952C3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6872987" y="3458135"/>
                <a:ext cx="325975" cy="0"/>
              </a:xfrm>
              <a:prstGeom prst="line">
                <a:avLst/>
              </a:prstGeom>
              <a:ln w="31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Freeform: Shape 1143">
              <a:extLst>
                <a:ext uri="{FF2B5EF4-FFF2-40B4-BE49-F238E27FC236}">
                  <a16:creationId xmlns:a16="http://schemas.microsoft.com/office/drawing/2014/main" id="{BD155C24-E9BD-4E07-8FCC-557D9EAF2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448" y="2576249"/>
              <a:ext cx="433053" cy="342651"/>
            </a:xfrm>
            <a:custGeom>
              <a:avLst/>
              <a:gdLst>
                <a:gd name="connsiteX0" fmla="*/ 26988 w 942975"/>
                <a:gd name="connsiteY0" fmla="*/ 552450 h 746125"/>
                <a:gd name="connsiteX1" fmla="*/ 26988 w 942975"/>
                <a:gd name="connsiteY1" fmla="*/ 588963 h 746125"/>
                <a:gd name="connsiteX2" fmla="*/ 47545 w 942975"/>
                <a:gd name="connsiteY2" fmla="*/ 608013 h 746125"/>
                <a:gd name="connsiteX3" fmla="*/ 314789 w 942975"/>
                <a:gd name="connsiteY3" fmla="*/ 608013 h 746125"/>
                <a:gd name="connsiteX4" fmla="*/ 327439 w 942975"/>
                <a:gd name="connsiteY4" fmla="*/ 622301 h 746125"/>
                <a:gd name="connsiteX5" fmla="*/ 327439 w 942975"/>
                <a:gd name="connsiteY5" fmla="*/ 661988 h 746125"/>
                <a:gd name="connsiteX6" fmla="*/ 411249 w 942975"/>
                <a:gd name="connsiteY6" fmla="*/ 661988 h 746125"/>
                <a:gd name="connsiteX7" fmla="*/ 411249 w 942975"/>
                <a:gd name="connsiteY7" fmla="*/ 600075 h 746125"/>
                <a:gd name="connsiteX8" fmla="*/ 433388 w 942975"/>
                <a:gd name="connsiteY8" fmla="*/ 552450 h 746125"/>
                <a:gd name="connsiteX9" fmla="*/ 26988 w 942975"/>
                <a:gd name="connsiteY9" fmla="*/ 552450 h 746125"/>
                <a:gd name="connsiteX10" fmla="*/ 677863 w 942975"/>
                <a:gd name="connsiteY10" fmla="*/ 406400 h 746125"/>
                <a:gd name="connsiteX11" fmla="*/ 465138 w 942975"/>
                <a:gd name="connsiteY11" fmla="*/ 535026 h 746125"/>
                <a:gd name="connsiteX12" fmla="*/ 465138 w 942975"/>
                <a:gd name="connsiteY12" fmla="*/ 538163 h 746125"/>
                <a:gd name="connsiteX13" fmla="*/ 474663 w 942975"/>
                <a:gd name="connsiteY13" fmla="*/ 536595 h 746125"/>
                <a:gd name="connsiteX14" fmla="*/ 882651 w 942975"/>
                <a:gd name="connsiteY14" fmla="*/ 536595 h 746125"/>
                <a:gd name="connsiteX15" fmla="*/ 892176 w 942975"/>
                <a:gd name="connsiteY15" fmla="*/ 538163 h 746125"/>
                <a:gd name="connsiteX16" fmla="*/ 892176 w 942975"/>
                <a:gd name="connsiteY16" fmla="*/ 535026 h 746125"/>
                <a:gd name="connsiteX17" fmla="*/ 677863 w 942975"/>
                <a:gd name="connsiteY17" fmla="*/ 406400 h 746125"/>
                <a:gd name="connsiteX18" fmla="*/ 265113 w 942975"/>
                <a:gd name="connsiteY18" fmla="*/ 381000 h 746125"/>
                <a:gd name="connsiteX19" fmla="*/ 390526 w 942975"/>
                <a:gd name="connsiteY19" fmla="*/ 381000 h 746125"/>
                <a:gd name="connsiteX20" fmla="*/ 390526 w 942975"/>
                <a:gd name="connsiteY20" fmla="*/ 407988 h 746125"/>
                <a:gd name="connsiteX21" fmla="*/ 265113 w 942975"/>
                <a:gd name="connsiteY21" fmla="*/ 407988 h 746125"/>
                <a:gd name="connsiteX22" fmla="*/ 265113 w 942975"/>
                <a:gd name="connsiteY22" fmla="*/ 325438 h 746125"/>
                <a:gd name="connsiteX23" fmla="*/ 422276 w 942975"/>
                <a:gd name="connsiteY23" fmla="*/ 325438 h 746125"/>
                <a:gd name="connsiteX24" fmla="*/ 422276 w 942975"/>
                <a:gd name="connsiteY24" fmla="*/ 354013 h 746125"/>
                <a:gd name="connsiteX25" fmla="*/ 265113 w 942975"/>
                <a:gd name="connsiteY25" fmla="*/ 354013 h 746125"/>
                <a:gd name="connsiteX26" fmla="*/ 225425 w 942975"/>
                <a:gd name="connsiteY26" fmla="*/ 236538 h 746125"/>
                <a:gd name="connsiteX27" fmla="*/ 373063 w 942975"/>
                <a:gd name="connsiteY27" fmla="*/ 236538 h 746125"/>
                <a:gd name="connsiteX28" fmla="*/ 373063 w 942975"/>
                <a:gd name="connsiteY28" fmla="*/ 263526 h 746125"/>
                <a:gd name="connsiteX29" fmla="*/ 225425 w 942975"/>
                <a:gd name="connsiteY29" fmla="*/ 263526 h 746125"/>
                <a:gd name="connsiteX30" fmla="*/ 225425 w 942975"/>
                <a:gd name="connsiteY30" fmla="*/ 180975 h 746125"/>
                <a:gd name="connsiteX31" fmla="*/ 411163 w 942975"/>
                <a:gd name="connsiteY31" fmla="*/ 180975 h 746125"/>
                <a:gd name="connsiteX32" fmla="*/ 411163 w 942975"/>
                <a:gd name="connsiteY32" fmla="*/ 209550 h 746125"/>
                <a:gd name="connsiteX33" fmla="*/ 225425 w 942975"/>
                <a:gd name="connsiteY33" fmla="*/ 209550 h 746125"/>
                <a:gd name="connsiteX34" fmla="*/ 130175 w 942975"/>
                <a:gd name="connsiteY34" fmla="*/ 177800 h 746125"/>
                <a:gd name="connsiteX35" fmla="*/ 104775 w 942975"/>
                <a:gd name="connsiteY35" fmla="*/ 203994 h 746125"/>
                <a:gd name="connsiteX36" fmla="*/ 130175 w 942975"/>
                <a:gd name="connsiteY36" fmla="*/ 230188 h 746125"/>
                <a:gd name="connsiteX37" fmla="*/ 155575 w 942975"/>
                <a:gd name="connsiteY37" fmla="*/ 203994 h 746125"/>
                <a:gd name="connsiteX38" fmla="*/ 130175 w 942975"/>
                <a:gd name="connsiteY38" fmla="*/ 177800 h 746125"/>
                <a:gd name="connsiteX39" fmla="*/ 850901 w 942975"/>
                <a:gd name="connsiteY39" fmla="*/ 157163 h 746125"/>
                <a:gd name="connsiteX40" fmla="*/ 836613 w 942975"/>
                <a:gd name="connsiteY40" fmla="*/ 173038 h 746125"/>
                <a:gd name="connsiteX41" fmla="*/ 836613 w 942975"/>
                <a:gd name="connsiteY41" fmla="*/ 244476 h 746125"/>
                <a:gd name="connsiteX42" fmla="*/ 850901 w 942975"/>
                <a:gd name="connsiteY42" fmla="*/ 258763 h 746125"/>
                <a:gd name="connsiteX43" fmla="*/ 866776 w 942975"/>
                <a:gd name="connsiteY43" fmla="*/ 244476 h 746125"/>
                <a:gd name="connsiteX44" fmla="*/ 866776 w 942975"/>
                <a:gd name="connsiteY44" fmla="*/ 173038 h 746125"/>
                <a:gd name="connsiteX45" fmla="*/ 850901 w 942975"/>
                <a:gd name="connsiteY45" fmla="*/ 157163 h 746125"/>
                <a:gd name="connsiteX46" fmla="*/ 504825 w 942975"/>
                <a:gd name="connsiteY46" fmla="*/ 157163 h 746125"/>
                <a:gd name="connsiteX47" fmla="*/ 488950 w 942975"/>
                <a:gd name="connsiteY47" fmla="*/ 173038 h 746125"/>
                <a:gd name="connsiteX48" fmla="*/ 488950 w 942975"/>
                <a:gd name="connsiteY48" fmla="*/ 244476 h 746125"/>
                <a:gd name="connsiteX49" fmla="*/ 504825 w 942975"/>
                <a:gd name="connsiteY49" fmla="*/ 258763 h 746125"/>
                <a:gd name="connsiteX50" fmla="*/ 520700 w 942975"/>
                <a:gd name="connsiteY50" fmla="*/ 244476 h 746125"/>
                <a:gd name="connsiteX51" fmla="*/ 520700 w 942975"/>
                <a:gd name="connsiteY51" fmla="*/ 173038 h 746125"/>
                <a:gd name="connsiteX52" fmla="*/ 504825 w 942975"/>
                <a:gd name="connsiteY52" fmla="*/ 157163 h 746125"/>
                <a:gd name="connsiteX53" fmla="*/ 130175 w 942975"/>
                <a:gd name="connsiteY53" fmla="*/ 150813 h 746125"/>
                <a:gd name="connsiteX54" fmla="*/ 184150 w 942975"/>
                <a:gd name="connsiteY54" fmla="*/ 204788 h 746125"/>
                <a:gd name="connsiteX55" fmla="*/ 160338 w 942975"/>
                <a:gd name="connsiteY55" fmla="*/ 249239 h 746125"/>
                <a:gd name="connsiteX56" fmla="*/ 209550 w 942975"/>
                <a:gd name="connsiteY56" fmla="*/ 301626 h 746125"/>
                <a:gd name="connsiteX57" fmla="*/ 209550 w 942975"/>
                <a:gd name="connsiteY57" fmla="*/ 307976 h 746125"/>
                <a:gd name="connsiteX58" fmla="*/ 182562 w 942975"/>
                <a:gd name="connsiteY58" fmla="*/ 307976 h 746125"/>
                <a:gd name="connsiteX59" fmla="*/ 182562 w 942975"/>
                <a:gd name="connsiteY59" fmla="*/ 301626 h 746125"/>
                <a:gd name="connsiteX60" fmla="*/ 130175 w 942975"/>
                <a:gd name="connsiteY60" fmla="*/ 273051 h 746125"/>
                <a:gd name="connsiteX61" fmla="*/ 77788 w 942975"/>
                <a:gd name="connsiteY61" fmla="*/ 301626 h 746125"/>
                <a:gd name="connsiteX62" fmla="*/ 77788 w 942975"/>
                <a:gd name="connsiteY62" fmla="*/ 307976 h 746125"/>
                <a:gd name="connsiteX63" fmla="*/ 50800 w 942975"/>
                <a:gd name="connsiteY63" fmla="*/ 307976 h 746125"/>
                <a:gd name="connsiteX64" fmla="*/ 50800 w 942975"/>
                <a:gd name="connsiteY64" fmla="*/ 301626 h 746125"/>
                <a:gd name="connsiteX65" fmla="*/ 100012 w 942975"/>
                <a:gd name="connsiteY65" fmla="*/ 249239 h 746125"/>
                <a:gd name="connsiteX66" fmla="*/ 76200 w 942975"/>
                <a:gd name="connsiteY66" fmla="*/ 204788 h 746125"/>
                <a:gd name="connsiteX67" fmla="*/ 130175 w 942975"/>
                <a:gd name="connsiteY67" fmla="*/ 150813 h 746125"/>
                <a:gd name="connsiteX68" fmla="*/ 678657 w 942975"/>
                <a:gd name="connsiteY68" fmla="*/ 80963 h 746125"/>
                <a:gd name="connsiteX69" fmla="*/ 555625 w 942975"/>
                <a:gd name="connsiteY69" fmla="*/ 203995 h 746125"/>
                <a:gd name="connsiteX70" fmla="*/ 678657 w 942975"/>
                <a:gd name="connsiteY70" fmla="*/ 327027 h 746125"/>
                <a:gd name="connsiteX71" fmla="*/ 801689 w 942975"/>
                <a:gd name="connsiteY71" fmla="*/ 203995 h 746125"/>
                <a:gd name="connsiteX72" fmla="*/ 678657 w 942975"/>
                <a:gd name="connsiteY72" fmla="*/ 80963 h 746125"/>
                <a:gd name="connsiteX73" fmla="*/ 677862 w 942975"/>
                <a:gd name="connsiteY73" fmla="*/ 26988 h 746125"/>
                <a:gd name="connsiteX74" fmla="*/ 517525 w 942975"/>
                <a:gd name="connsiteY74" fmla="*/ 131764 h 746125"/>
                <a:gd name="connsiteX75" fmla="*/ 539750 w 942975"/>
                <a:gd name="connsiteY75" fmla="*/ 146051 h 746125"/>
                <a:gd name="connsiteX76" fmla="*/ 677862 w 942975"/>
                <a:gd name="connsiteY76" fmla="*/ 53976 h 746125"/>
                <a:gd name="connsiteX77" fmla="*/ 817562 w 942975"/>
                <a:gd name="connsiteY77" fmla="*/ 146051 h 746125"/>
                <a:gd name="connsiteX78" fmla="*/ 838200 w 942975"/>
                <a:gd name="connsiteY78" fmla="*/ 131764 h 746125"/>
                <a:gd name="connsiteX79" fmla="*/ 677862 w 942975"/>
                <a:gd name="connsiteY79" fmla="*/ 26988 h 746125"/>
                <a:gd name="connsiteX80" fmla="*/ 677170 w 942975"/>
                <a:gd name="connsiteY80" fmla="*/ 0 h 746125"/>
                <a:gd name="connsiteX81" fmla="*/ 867031 w 942975"/>
                <a:gd name="connsiteY81" fmla="*/ 133067 h 746125"/>
                <a:gd name="connsiteX82" fmla="*/ 893928 w 942975"/>
                <a:gd name="connsiteY82" fmla="*/ 172670 h 746125"/>
                <a:gd name="connsiteX83" fmla="*/ 893928 w 942975"/>
                <a:gd name="connsiteY83" fmla="*/ 243956 h 746125"/>
                <a:gd name="connsiteX84" fmla="*/ 849627 w 942975"/>
                <a:gd name="connsiteY84" fmla="*/ 286728 h 746125"/>
                <a:gd name="connsiteX85" fmla="*/ 814819 w 942975"/>
                <a:gd name="connsiteY85" fmla="*/ 266134 h 746125"/>
                <a:gd name="connsiteX86" fmla="*/ 677170 w 942975"/>
                <a:gd name="connsiteY86" fmla="*/ 354845 h 746125"/>
                <a:gd name="connsiteX87" fmla="*/ 541103 w 942975"/>
                <a:gd name="connsiteY87" fmla="*/ 266134 h 746125"/>
                <a:gd name="connsiteX88" fmla="*/ 504713 w 942975"/>
                <a:gd name="connsiteY88" fmla="*/ 286728 h 746125"/>
                <a:gd name="connsiteX89" fmla="*/ 461994 w 942975"/>
                <a:gd name="connsiteY89" fmla="*/ 243956 h 746125"/>
                <a:gd name="connsiteX90" fmla="*/ 461994 w 942975"/>
                <a:gd name="connsiteY90" fmla="*/ 172670 h 746125"/>
                <a:gd name="connsiteX91" fmla="*/ 487309 w 942975"/>
                <a:gd name="connsiteY91" fmla="*/ 133067 h 746125"/>
                <a:gd name="connsiteX92" fmla="*/ 496802 w 942975"/>
                <a:gd name="connsiteY92" fmla="*/ 110889 h 746125"/>
                <a:gd name="connsiteX93" fmla="*/ 47465 w 942975"/>
                <a:gd name="connsiteY93" fmla="*/ 110889 h 746125"/>
                <a:gd name="connsiteX94" fmla="*/ 26897 w 942975"/>
                <a:gd name="connsiteY94" fmla="*/ 129899 h 746125"/>
                <a:gd name="connsiteX95" fmla="*/ 26897 w 942975"/>
                <a:gd name="connsiteY95" fmla="*/ 525931 h 746125"/>
                <a:gd name="connsiteX96" fmla="*/ 438262 w 942975"/>
                <a:gd name="connsiteY96" fmla="*/ 525931 h 746125"/>
                <a:gd name="connsiteX97" fmla="*/ 677170 w 942975"/>
                <a:gd name="connsiteY97" fmla="*/ 378607 h 746125"/>
                <a:gd name="connsiteX98" fmla="*/ 917660 w 942975"/>
                <a:gd name="connsiteY98" fmla="*/ 535436 h 746125"/>
                <a:gd name="connsiteX99" fmla="*/ 917660 w 942975"/>
                <a:gd name="connsiteY99" fmla="*/ 549693 h 746125"/>
                <a:gd name="connsiteX100" fmla="*/ 942975 w 942975"/>
                <a:gd name="connsiteY100" fmla="*/ 600385 h 746125"/>
                <a:gd name="connsiteX101" fmla="*/ 942975 w 942975"/>
                <a:gd name="connsiteY101" fmla="*/ 746125 h 746125"/>
                <a:gd name="connsiteX102" fmla="*/ 916078 w 942975"/>
                <a:gd name="connsiteY102" fmla="*/ 746125 h 746125"/>
                <a:gd name="connsiteX103" fmla="*/ 916078 w 942975"/>
                <a:gd name="connsiteY103" fmla="*/ 600385 h 746125"/>
                <a:gd name="connsiteX104" fmla="*/ 881270 w 942975"/>
                <a:gd name="connsiteY104" fmla="*/ 563950 h 746125"/>
                <a:gd name="connsiteX105" fmla="*/ 474652 w 942975"/>
                <a:gd name="connsiteY105" fmla="*/ 563950 h 746125"/>
                <a:gd name="connsiteX106" fmla="*/ 439844 w 942975"/>
                <a:gd name="connsiteY106" fmla="*/ 600385 h 746125"/>
                <a:gd name="connsiteX107" fmla="*/ 439844 w 942975"/>
                <a:gd name="connsiteY107" fmla="*/ 746125 h 746125"/>
                <a:gd name="connsiteX108" fmla="*/ 411365 w 942975"/>
                <a:gd name="connsiteY108" fmla="*/ 746125 h 746125"/>
                <a:gd name="connsiteX109" fmla="*/ 411365 w 942975"/>
                <a:gd name="connsiteY109" fmla="*/ 689097 h 746125"/>
                <a:gd name="connsiteX110" fmla="*/ 212011 w 942975"/>
                <a:gd name="connsiteY110" fmla="*/ 689097 h 746125"/>
                <a:gd name="connsiteX111" fmla="*/ 212011 w 942975"/>
                <a:gd name="connsiteY111" fmla="*/ 662166 h 746125"/>
                <a:gd name="connsiteX112" fmla="*/ 300613 w 942975"/>
                <a:gd name="connsiteY112" fmla="*/ 662166 h 746125"/>
                <a:gd name="connsiteX113" fmla="*/ 300613 w 942975"/>
                <a:gd name="connsiteY113" fmla="*/ 636820 h 746125"/>
                <a:gd name="connsiteX114" fmla="*/ 47465 w 942975"/>
                <a:gd name="connsiteY114" fmla="*/ 636820 h 746125"/>
                <a:gd name="connsiteX115" fmla="*/ 0 w 942975"/>
                <a:gd name="connsiteY115" fmla="*/ 589296 h 746125"/>
                <a:gd name="connsiteX116" fmla="*/ 0 w 942975"/>
                <a:gd name="connsiteY116" fmla="*/ 129899 h 746125"/>
                <a:gd name="connsiteX117" fmla="*/ 47465 w 942975"/>
                <a:gd name="connsiteY117" fmla="*/ 82375 h 746125"/>
                <a:gd name="connsiteX118" fmla="*/ 514206 w 942975"/>
                <a:gd name="connsiteY118" fmla="*/ 82375 h 746125"/>
                <a:gd name="connsiteX119" fmla="*/ 677170 w 942975"/>
                <a:gd name="connsiteY119" fmla="*/ 0 h 74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942975" h="746125">
                  <a:moveTo>
                    <a:pt x="26988" y="552450"/>
                  </a:moveTo>
                  <a:cubicBezTo>
                    <a:pt x="26988" y="552450"/>
                    <a:pt x="26988" y="552450"/>
                    <a:pt x="26988" y="588963"/>
                  </a:cubicBezTo>
                  <a:cubicBezTo>
                    <a:pt x="26988" y="600075"/>
                    <a:pt x="36476" y="608013"/>
                    <a:pt x="47545" y="608013"/>
                  </a:cubicBezTo>
                  <a:cubicBezTo>
                    <a:pt x="47545" y="608013"/>
                    <a:pt x="47545" y="608013"/>
                    <a:pt x="314789" y="608013"/>
                  </a:cubicBezTo>
                  <a:cubicBezTo>
                    <a:pt x="322695" y="608013"/>
                    <a:pt x="327439" y="614363"/>
                    <a:pt x="327439" y="622301"/>
                  </a:cubicBezTo>
                  <a:cubicBezTo>
                    <a:pt x="327439" y="622301"/>
                    <a:pt x="327439" y="622301"/>
                    <a:pt x="327439" y="661988"/>
                  </a:cubicBezTo>
                  <a:cubicBezTo>
                    <a:pt x="327439" y="661988"/>
                    <a:pt x="327439" y="661988"/>
                    <a:pt x="411249" y="661988"/>
                  </a:cubicBezTo>
                  <a:cubicBezTo>
                    <a:pt x="411249" y="661988"/>
                    <a:pt x="411249" y="661988"/>
                    <a:pt x="411249" y="600075"/>
                  </a:cubicBezTo>
                  <a:cubicBezTo>
                    <a:pt x="411249" y="581025"/>
                    <a:pt x="420737" y="563563"/>
                    <a:pt x="433388" y="552450"/>
                  </a:cubicBezTo>
                  <a:cubicBezTo>
                    <a:pt x="433388" y="552450"/>
                    <a:pt x="433388" y="552450"/>
                    <a:pt x="26988" y="552450"/>
                  </a:cubicBezTo>
                  <a:close/>
                  <a:moveTo>
                    <a:pt x="677863" y="406400"/>
                  </a:moveTo>
                  <a:cubicBezTo>
                    <a:pt x="628651" y="406400"/>
                    <a:pt x="465138" y="415812"/>
                    <a:pt x="465138" y="535026"/>
                  </a:cubicBezTo>
                  <a:cubicBezTo>
                    <a:pt x="465138" y="535026"/>
                    <a:pt x="465138" y="535026"/>
                    <a:pt x="465138" y="538163"/>
                  </a:cubicBezTo>
                  <a:cubicBezTo>
                    <a:pt x="468313" y="536595"/>
                    <a:pt x="471488" y="536595"/>
                    <a:pt x="474663" y="536595"/>
                  </a:cubicBezTo>
                  <a:lnTo>
                    <a:pt x="882651" y="536595"/>
                  </a:lnTo>
                  <a:cubicBezTo>
                    <a:pt x="885826" y="536595"/>
                    <a:pt x="889001" y="536595"/>
                    <a:pt x="892176" y="538163"/>
                  </a:cubicBezTo>
                  <a:cubicBezTo>
                    <a:pt x="892176" y="538163"/>
                    <a:pt x="892176" y="538163"/>
                    <a:pt x="892176" y="535026"/>
                  </a:cubicBezTo>
                  <a:cubicBezTo>
                    <a:pt x="892176" y="415812"/>
                    <a:pt x="728663" y="406400"/>
                    <a:pt x="677863" y="406400"/>
                  </a:cubicBezTo>
                  <a:close/>
                  <a:moveTo>
                    <a:pt x="265113" y="381000"/>
                  </a:moveTo>
                  <a:lnTo>
                    <a:pt x="390526" y="381000"/>
                  </a:lnTo>
                  <a:lnTo>
                    <a:pt x="390526" y="407988"/>
                  </a:lnTo>
                  <a:lnTo>
                    <a:pt x="265113" y="407988"/>
                  </a:lnTo>
                  <a:close/>
                  <a:moveTo>
                    <a:pt x="265113" y="325438"/>
                  </a:moveTo>
                  <a:lnTo>
                    <a:pt x="422276" y="325438"/>
                  </a:lnTo>
                  <a:lnTo>
                    <a:pt x="422276" y="354013"/>
                  </a:lnTo>
                  <a:lnTo>
                    <a:pt x="265113" y="354013"/>
                  </a:lnTo>
                  <a:close/>
                  <a:moveTo>
                    <a:pt x="225425" y="236538"/>
                  </a:moveTo>
                  <a:lnTo>
                    <a:pt x="373063" y="236538"/>
                  </a:lnTo>
                  <a:lnTo>
                    <a:pt x="373063" y="263526"/>
                  </a:lnTo>
                  <a:lnTo>
                    <a:pt x="225425" y="263526"/>
                  </a:lnTo>
                  <a:close/>
                  <a:moveTo>
                    <a:pt x="225425" y="180975"/>
                  </a:moveTo>
                  <a:lnTo>
                    <a:pt x="411163" y="180975"/>
                  </a:lnTo>
                  <a:lnTo>
                    <a:pt x="411163" y="209550"/>
                  </a:lnTo>
                  <a:lnTo>
                    <a:pt x="225425" y="209550"/>
                  </a:lnTo>
                  <a:close/>
                  <a:moveTo>
                    <a:pt x="130175" y="177800"/>
                  </a:moveTo>
                  <a:cubicBezTo>
                    <a:pt x="116147" y="177800"/>
                    <a:pt x="104775" y="189527"/>
                    <a:pt x="104775" y="203994"/>
                  </a:cubicBezTo>
                  <a:cubicBezTo>
                    <a:pt x="104775" y="218461"/>
                    <a:pt x="116147" y="230188"/>
                    <a:pt x="130175" y="230188"/>
                  </a:cubicBezTo>
                  <a:cubicBezTo>
                    <a:pt x="144203" y="230188"/>
                    <a:pt x="155575" y="218461"/>
                    <a:pt x="155575" y="203994"/>
                  </a:cubicBezTo>
                  <a:cubicBezTo>
                    <a:pt x="155575" y="189527"/>
                    <a:pt x="144203" y="177800"/>
                    <a:pt x="130175" y="177800"/>
                  </a:cubicBezTo>
                  <a:close/>
                  <a:moveTo>
                    <a:pt x="850901" y="157163"/>
                  </a:moveTo>
                  <a:cubicBezTo>
                    <a:pt x="842963" y="157163"/>
                    <a:pt x="836613" y="163513"/>
                    <a:pt x="836613" y="173038"/>
                  </a:cubicBezTo>
                  <a:cubicBezTo>
                    <a:pt x="836613" y="173038"/>
                    <a:pt x="836613" y="173038"/>
                    <a:pt x="836613" y="244476"/>
                  </a:cubicBezTo>
                  <a:cubicBezTo>
                    <a:pt x="836613" y="252413"/>
                    <a:pt x="842963" y="258763"/>
                    <a:pt x="850901" y="258763"/>
                  </a:cubicBezTo>
                  <a:cubicBezTo>
                    <a:pt x="860426" y="258763"/>
                    <a:pt x="866776" y="252413"/>
                    <a:pt x="866776" y="244476"/>
                  </a:cubicBezTo>
                  <a:lnTo>
                    <a:pt x="866776" y="173038"/>
                  </a:lnTo>
                  <a:cubicBezTo>
                    <a:pt x="866776" y="163513"/>
                    <a:pt x="860426" y="157163"/>
                    <a:pt x="850901" y="157163"/>
                  </a:cubicBezTo>
                  <a:close/>
                  <a:moveTo>
                    <a:pt x="504825" y="157163"/>
                  </a:moveTo>
                  <a:cubicBezTo>
                    <a:pt x="496888" y="157163"/>
                    <a:pt x="488950" y="163513"/>
                    <a:pt x="488950" y="173038"/>
                  </a:cubicBezTo>
                  <a:cubicBezTo>
                    <a:pt x="488950" y="173038"/>
                    <a:pt x="488950" y="173038"/>
                    <a:pt x="488950" y="244476"/>
                  </a:cubicBezTo>
                  <a:cubicBezTo>
                    <a:pt x="488950" y="252413"/>
                    <a:pt x="496888" y="258763"/>
                    <a:pt x="504825" y="258763"/>
                  </a:cubicBezTo>
                  <a:cubicBezTo>
                    <a:pt x="512762" y="258763"/>
                    <a:pt x="520700" y="252413"/>
                    <a:pt x="520700" y="244476"/>
                  </a:cubicBezTo>
                  <a:lnTo>
                    <a:pt x="520700" y="173038"/>
                  </a:lnTo>
                  <a:cubicBezTo>
                    <a:pt x="520700" y="163513"/>
                    <a:pt x="512762" y="157163"/>
                    <a:pt x="504825" y="157163"/>
                  </a:cubicBezTo>
                  <a:close/>
                  <a:moveTo>
                    <a:pt x="130175" y="150813"/>
                  </a:moveTo>
                  <a:cubicBezTo>
                    <a:pt x="160338" y="150813"/>
                    <a:pt x="184150" y="174626"/>
                    <a:pt x="184150" y="204788"/>
                  </a:cubicBezTo>
                  <a:cubicBezTo>
                    <a:pt x="184150" y="222251"/>
                    <a:pt x="174625" y="239714"/>
                    <a:pt x="160338" y="249239"/>
                  </a:cubicBezTo>
                  <a:cubicBezTo>
                    <a:pt x="192088" y="255589"/>
                    <a:pt x="209550" y="274639"/>
                    <a:pt x="209550" y="301626"/>
                  </a:cubicBezTo>
                  <a:cubicBezTo>
                    <a:pt x="209550" y="301626"/>
                    <a:pt x="209550" y="301626"/>
                    <a:pt x="209550" y="307976"/>
                  </a:cubicBezTo>
                  <a:lnTo>
                    <a:pt x="182562" y="307976"/>
                  </a:lnTo>
                  <a:cubicBezTo>
                    <a:pt x="182562" y="307976"/>
                    <a:pt x="182562" y="307976"/>
                    <a:pt x="182562" y="301626"/>
                  </a:cubicBezTo>
                  <a:cubicBezTo>
                    <a:pt x="182562" y="274639"/>
                    <a:pt x="139700" y="273051"/>
                    <a:pt x="130175" y="273051"/>
                  </a:cubicBezTo>
                  <a:cubicBezTo>
                    <a:pt x="122238" y="273051"/>
                    <a:pt x="77788" y="274639"/>
                    <a:pt x="77788" y="301626"/>
                  </a:cubicBezTo>
                  <a:cubicBezTo>
                    <a:pt x="77788" y="301626"/>
                    <a:pt x="77788" y="301626"/>
                    <a:pt x="77788" y="307976"/>
                  </a:cubicBezTo>
                  <a:cubicBezTo>
                    <a:pt x="77788" y="307976"/>
                    <a:pt x="77788" y="307976"/>
                    <a:pt x="50800" y="307976"/>
                  </a:cubicBezTo>
                  <a:cubicBezTo>
                    <a:pt x="50800" y="307976"/>
                    <a:pt x="50800" y="307976"/>
                    <a:pt x="50800" y="301626"/>
                  </a:cubicBezTo>
                  <a:cubicBezTo>
                    <a:pt x="50800" y="274639"/>
                    <a:pt x="68262" y="255589"/>
                    <a:pt x="100012" y="249239"/>
                  </a:cubicBezTo>
                  <a:cubicBezTo>
                    <a:pt x="85725" y="239714"/>
                    <a:pt x="76200" y="222251"/>
                    <a:pt x="76200" y="204788"/>
                  </a:cubicBezTo>
                  <a:cubicBezTo>
                    <a:pt x="76200" y="174626"/>
                    <a:pt x="100012" y="150813"/>
                    <a:pt x="130175" y="150813"/>
                  </a:cubicBezTo>
                  <a:close/>
                  <a:moveTo>
                    <a:pt x="678657" y="80963"/>
                  </a:moveTo>
                  <a:cubicBezTo>
                    <a:pt x="610708" y="80963"/>
                    <a:pt x="555625" y="136046"/>
                    <a:pt x="555625" y="203995"/>
                  </a:cubicBezTo>
                  <a:cubicBezTo>
                    <a:pt x="555625" y="271944"/>
                    <a:pt x="610708" y="327027"/>
                    <a:pt x="678657" y="327027"/>
                  </a:cubicBezTo>
                  <a:cubicBezTo>
                    <a:pt x="746606" y="327027"/>
                    <a:pt x="801689" y="271944"/>
                    <a:pt x="801689" y="203995"/>
                  </a:cubicBezTo>
                  <a:cubicBezTo>
                    <a:pt x="801689" y="136046"/>
                    <a:pt x="746606" y="80963"/>
                    <a:pt x="678657" y="80963"/>
                  </a:cubicBezTo>
                  <a:close/>
                  <a:moveTo>
                    <a:pt x="677862" y="26988"/>
                  </a:moveTo>
                  <a:cubicBezTo>
                    <a:pt x="606425" y="26988"/>
                    <a:pt x="546100" y="68263"/>
                    <a:pt x="517525" y="131764"/>
                  </a:cubicBezTo>
                  <a:cubicBezTo>
                    <a:pt x="527050" y="134939"/>
                    <a:pt x="533400" y="139701"/>
                    <a:pt x="539750" y="146051"/>
                  </a:cubicBezTo>
                  <a:cubicBezTo>
                    <a:pt x="561975" y="92076"/>
                    <a:pt x="615950" y="53976"/>
                    <a:pt x="677862" y="53976"/>
                  </a:cubicBezTo>
                  <a:cubicBezTo>
                    <a:pt x="741362" y="53976"/>
                    <a:pt x="795338" y="92076"/>
                    <a:pt x="817562" y="146051"/>
                  </a:cubicBezTo>
                  <a:cubicBezTo>
                    <a:pt x="822325" y="139701"/>
                    <a:pt x="830262" y="134939"/>
                    <a:pt x="838200" y="131764"/>
                  </a:cubicBezTo>
                  <a:cubicBezTo>
                    <a:pt x="809625" y="68263"/>
                    <a:pt x="747712" y="26988"/>
                    <a:pt x="677862" y="26988"/>
                  </a:cubicBezTo>
                  <a:close/>
                  <a:moveTo>
                    <a:pt x="677170" y="0"/>
                  </a:moveTo>
                  <a:cubicBezTo>
                    <a:pt x="762607" y="0"/>
                    <a:pt x="836969" y="52277"/>
                    <a:pt x="867031" y="133067"/>
                  </a:cubicBezTo>
                  <a:cubicBezTo>
                    <a:pt x="882852" y="139404"/>
                    <a:pt x="893928" y="153661"/>
                    <a:pt x="893928" y="172670"/>
                  </a:cubicBezTo>
                  <a:cubicBezTo>
                    <a:pt x="893928" y="172670"/>
                    <a:pt x="893928" y="172670"/>
                    <a:pt x="893928" y="243956"/>
                  </a:cubicBezTo>
                  <a:cubicBezTo>
                    <a:pt x="893928" y="267718"/>
                    <a:pt x="873359" y="286728"/>
                    <a:pt x="849627" y="286728"/>
                  </a:cubicBezTo>
                  <a:cubicBezTo>
                    <a:pt x="835387" y="286728"/>
                    <a:pt x="821148" y="278807"/>
                    <a:pt x="814819" y="266134"/>
                  </a:cubicBezTo>
                  <a:cubicBezTo>
                    <a:pt x="791086" y="318410"/>
                    <a:pt x="738875" y="354845"/>
                    <a:pt x="677170" y="354845"/>
                  </a:cubicBezTo>
                  <a:cubicBezTo>
                    <a:pt x="617047" y="354845"/>
                    <a:pt x="564836" y="318410"/>
                    <a:pt x="541103" y="266134"/>
                  </a:cubicBezTo>
                  <a:cubicBezTo>
                    <a:pt x="533192" y="278807"/>
                    <a:pt x="520535" y="286728"/>
                    <a:pt x="504713" y="286728"/>
                  </a:cubicBezTo>
                  <a:cubicBezTo>
                    <a:pt x="480981" y="286728"/>
                    <a:pt x="461994" y="267718"/>
                    <a:pt x="461994" y="243956"/>
                  </a:cubicBezTo>
                  <a:cubicBezTo>
                    <a:pt x="461994" y="243956"/>
                    <a:pt x="461994" y="243956"/>
                    <a:pt x="461994" y="172670"/>
                  </a:cubicBezTo>
                  <a:cubicBezTo>
                    <a:pt x="461994" y="153661"/>
                    <a:pt x="473070" y="139404"/>
                    <a:pt x="487309" y="133067"/>
                  </a:cubicBezTo>
                  <a:cubicBezTo>
                    <a:pt x="490474" y="125146"/>
                    <a:pt x="493638" y="117226"/>
                    <a:pt x="496802" y="110889"/>
                  </a:cubicBezTo>
                  <a:cubicBezTo>
                    <a:pt x="496802" y="110889"/>
                    <a:pt x="496802" y="110889"/>
                    <a:pt x="47465" y="110889"/>
                  </a:cubicBezTo>
                  <a:cubicBezTo>
                    <a:pt x="36390" y="110889"/>
                    <a:pt x="26897" y="118810"/>
                    <a:pt x="26897" y="129899"/>
                  </a:cubicBezTo>
                  <a:cubicBezTo>
                    <a:pt x="26897" y="129899"/>
                    <a:pt x="26897" y="129899"/>
                    <a:pt x="26897" y="525931"/>
                  </a:cubicBezTo>
                  <a:cubicBezTo>
                    <a:pt x="26897" y="525931"/>
                    <a:pt x="26897" y="525931"/>
                    <a:pt x="438262" y="525931"/>
                  </a:cubicBezTo>
                  <a:cubicBezTo>
                    <a:pt x="444591" y="434052"/>
                    <a:pt x="534774" y="378607"/>
                    <a:pt x="677170" y="378607"/>
                  </a:cubicBezTo>
                  <a:cubicBezTo>
                    <a:pt x="825894" y="378607"/>
                    <a:pt x="917660" y="438804"/>
                    <a:pt x="917660" y="535436"/>
                  </a:cubicBezTo>
                  <a:cubicBezTo>
                    <a:pt x="917660" y="535436"/>
                    <a:pt x="917660" y="535436"/>
                    <a:pt x="917660" y="549693"/>
                  </a:cubicBezTo>
                  <a:cubicBezTo>
                    <a:pt x="933482" y="560782"/>
                    <a:pt x="942975" y="579792"/>
                    <a:pt x="942975" y="600385"/>
                  </a:cubicBezTo>
                  <a:cubicBezTo>
                    <a:pt x="942975" y="600385"/>
                    <a:pt x="942975" y="600385"/>
                    <a:pt x="942975" y="746125"/>
                  </a:cubicBezTo>
                  <a:cubicBezTo>
                    <a:pt x="942975" y="746125"/>
                    <a:pt x="942975" y="746125"/>
                    <a:pt x="916078" y="746125"/>
                  </a:cubicBezTo>
                  <a:cubicBezTo>
                    <a:pt x="916078" y="746125"/>
                    <a:pt x="916078" y="746125"/>
                    <a:pt x="916078" y="600385"/>
                  </a:cubicBezTo>
                  <a:cubicBezTo>
                    <a:pt x="916078" y="581376"/>
                    <a:pt x="900256" y="563950"/>
                    <a:pt x="881270" y="563950"/>
                  </a:cubicBezTo>
                  <a:cubicBezTo>
                    <a:pt x="881270" y="563950"/>
                    <a:pt x="881270" y="563950"/>
                    <a:pt x="474652" y="563950"/>
                  </a:cubicBezTo>
                  <a:cubicBezTo>
                    <a:pt x="455666" y="563950"/>
                    <a:pt x="439844" y="581376"/>
                    <a:pt x="439844" y="600385"/>
                  </a:cubicBezTo>
                  <a:cubicBezTo>
                    <a:pt x="439844" y="600385"/>
                    <a:pt x="439844" y="600385"/>
                    <a:pt x="439844" y="746125"/>
                  </a:cubicBezTo>
                  <a:cubicBezTo>
                    <a:pt x="439844" y="746125"/>
                    <a:pt x="439844" y="746125"/>
                    <a:pt x="411365" y="746125"/>
                  </a:cubicBezTo>
                  <a:cubicBezTo>
                    <a:pt x="411365" y="746125"/>
                    <a:pt x="411365" y="746125"/>
                    <a:pt x="411365" y="689097"/>
                  </a:cubicBezTo>
                  <a:cubicBezTo>
                    <a:pt x="411365" y="689097"/>
                    <a:pt x="411365" y="689097"/>
                    <a:pt x="212011" y="689097"/>
                  </a:cubicBezTo>
                  <a:cubicBezTo>
                    <a:pt x="212011" y="689097"/>
                    <a:pt x="212011" y="689097"/>
                    <a:pt x="212011" y="662166"/>
                  </a:cubicBezTo>
                  <a:cubicBezTo>
                    <a:pt x="212011" y="662166"/>
                    <a:pt x="212011" y="662166"/>
                    <a:pt x="300613" y="662166"/>
                  </a:cubicBezTo>
                  <a:cubicBezTo>
                    <a:pt x="300613" y="662166"/>
                    <a:pt x="300613" y="662166"/>
                    <a:pt x="300613" y="636820"/>
                  </a:cubicBezTo>
                  <a:cubicBezTo>
                    <a:pt x="300613" y="636820"/>
                    <a:pt x="300613" y="636820"/>
                    <a:pt x="47465" y="636820"/>
                  </a:cubicBezTo>
                  <a:cubicBezTo>
                    <a:pt x="20568" y="636820"/>
                    <a:pt x="0" y="614642"/>
                    <a:pt x="0" y="589296"/>
                  </a:cubicBezTo>
                  <a:cubicBezTo>
                    <a:pt x="0" y="589296"/>
                    <a:pt x="0" y="589296"/>
                    <a:pt x="0" y="129899"/>
                  </a:cubicBezTo>
                  <a:cubicBezTo>
                    <a:pt x="0" y="104553"/>
                    <a:pt x="20568" y="82375"/>
                    <a:pt x="47465" y="82375"/>
                  </a:cubicBezTo>
                  <a:cubicBezTo>
                    <a:pt x="47465" y="82375"/>
                    <a:pt x="47465" y="82375"/>
                    <a:pt x="514206" y="82375"/>
                  </a:cubicBezTo>
                  <a:cubicBezTo>
                    <a:pt x="550596" y="31683"/>
                    <a:pt x="610719" y="0"/>
                    <a:pt x="677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9ABAC29-A227-4A3A-99A5-082C615DA0DB}"/>
              </a:ext>
            </a:extLst>
          </p:cNvPr>
          <p:cNvGrpSpPr/>
          <p:nvPr/>
        </p:nvGrpSpPr>
        <p:grpSpPr>
          <a:xfrm>
            <a:off x="550861" y="2212317"/>
            <a:ext cx="1681005" cy="1681198"/>
            <a:chOff x="550861" y="2212317"/>
            <a:chExt cx="1681005" cy="168119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F72E8DA-9086-4EB6-8462-97D9DC2567CE}"/>
                </a:ext>
              </a:extLst>
            </p:cNvPr>
            <p:cNvGrpSpPr/>
            <p:nvPr/>
          </p:nvGrpSpPr>
          <p:grpSpPr>
            <a:xfrm>
              <a:off x="550861" y="2212317"/>
              <a:ext cx="1681005" cy="1681198"/>
              <a:chOff x="550861" y="2212317"/>
              <a:chExt cx="1681005" cy="1681198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1486D284-8DA3-4216-9C85-BA5FAF13B380}"/>
                  </a:ext>
                </a:extLst>
              </p:cNvPr>
              <p:cNvSpPr/>
              <p:nvPr/>
            </p:nvSpPr>
            <p:spPr bwMode="gray">
              <a:xfrm>
                <a:off x="550861" y="2212317"/>
                <a:ext cx="1681005" cy="168119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Textplatzhalter 10">
                <a:extLst>
                  <a:ext uri="{FF2B5EF4-FFF2-40B4-BE49-F238E27FC236}">
                    <a16:creationId xmlns:a16="http://schemas.microsoft.com/office/drawing/2014/main" id="{F057A3A7-088D-44CC-80AF-E12A25CBC52D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551023" y="3159609"/>
                <a:ext cx="1680680" cy="434262"/>
              </a:xfrm>
              <a:prstGeom prst="rect">
                <a:avLst/>
              </a:prstGeom>
              <a:noFill/>
            </p:spPr>
            <p:txBody>
              <a:bodyPr lIns="108000" tIns="36000" rIns="108000" bIns="36000" anchor="t"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Font typeface="Wingdings" panose="05000000000000000000" pitchFamily="2" charset="2"/>
                  <a:buNone/>
                  <a:defRPr sz="16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Font typeface="Arial" panose="020B0604020202020204" pitchFamily="34" charset="0"/>
                  <a:buNone/>
                  <a:defRPr sz="16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Font typeface="Arial" panose="020B0604020202020204" pitchFamily="34" charset="0"/>
                  <a:buNone/>
                  <a:defRPr sz="16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Font typeface="Arial" panose="020B0604020202020204" pitchFamily="34" charset="0"/>
                  <a:buNone/>
                  <a:defRPr sz="16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Font typeface="Arial" panose="020B0604020202020204" pitchFamily="34" charset="0"/>
                  <a:buNone/>
                  <a:defRPr sz="16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Font typeface="Arial" panose="020B0604020202020204" pitchFamily="34" charset="0"/>
                  <a:buNone/>
                  <a:defRPr sz="16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0" indent="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Font typeface="Arial" panose="020B0604020202020204" pitchFamily="34" charset="0"/>
                  <a:buNone/>
                  <a:defRPr sz="16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Font typeface="Arial" panose="020B0604020202020204" pitchFamily="34" charset="0"/>
                  <a:buNone/>
                  <a:defRPr sz="16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1200"/>
                  </a:spcBef>
                </a:pPr>
                <a:r>
                  <a:rPr lang="de-DE" sz="1200" b="0" dirty="0" err="1">
                    <a:solidFill>
                      <a:schemeClr val="tx1"/>
                    </a:solidFill>
                  </a:rPr>
                  <a:t>Pharmacy</a:t>
                </a:r>
                <a:endParaRPr lang="de-DE" sz="1200" b="0" dirty="0">
                  <a:solidFill>
                    <a:schemeClr val="tx1"/>
                  </a:solidFill>
                </a:endParaRPr>
              </a:p>
              <a:p>
                <a:pPr algn="ctr">
                  <a:spcBef>
                    <a:spcPts val="1200"/>
                  </a:spcBef>
                </a:pPr>
                <a:r>
                  <a:rPr lang="de-DE" sz="1200" b="0" dirty="0">
                    <a:solidFill>
                      <a:schemeClr val="tx1"/>
                    </a:solidFill>
                  </a:rPr>
                  <a:t>Apotheke</a:t>
                </a: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27A6601-8365-4F5F-8CE4-C4D76A446716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1228376" y="3458135"/>
                <a:ext cx="325975" cy="0"/>
              </a:xfrm>
              <a:prstGeom prst="line">
                <a:avLst/>
              </a:prstGeom>
              <a:ln w="31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Freeform: Shape 648">
              <a:extLst>
                <a:ext uri="{FF2B5EF4-FFF2-40B4-BE49-F238E27FC236}">
                  <a16:creationId xmlns:a16="http://schemas.microsoft.com/office/drawing/2014/main" id="{41CA8362-F7BB-4493-971D-EB254D85C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325" y="2504419"/>
              <a:ext cx="348076" cy="414481"/>
            </a:xfrm>
            <a:custGeom>
              <a:avLst/>
              <a:gdLst>
                <a:gd name="connsiteX0" fmla="*/ 410308 w 757238"/>
                <a:gd name="connsiteY0" fmla="*/ 739653 h 901700"/>
                <a:gd name="connsiteX1" fmla="*/ 500368 w 757238"/>
                <a:gd name="connsiteY1" fmla="*/ 791552 h 901700"/>
                <a:gd name="connsiteX2" fmla="*/ 504947 w 757238"/>
                <a:gd name="connsiteY2" fmla="*/ 809869 h 901700"/>
                <a:gd name="connsiteX3" fmla="*/ 492736 w 757238"/>
                <a:gd name="connsiteY3" fmla="*/ 815975 h 901700"/>
                <a:gd name="connsiteX4" fmla="*/ 486630 w 757238"/>
                <a:gd name="connsiteY4" fmla="*/ 814449 h 901700"/>
                <a:gd name="connsiteX5" fmla="*/ 398096 w 757238"/>
                <a:gd name="connsiteY5" fmla="*/ 764076 h 901700"/>
                <a:gd name="connsiteX6" fmla="*/ 391990 w 757238"/>
                <a:gd name="connsiteY6" fmla="*/ 744232 h 901700"/>
                <a:gd name="connsiteX7" fmla="*/ 410308 w 757238"/>
                <a:gd name="connsiteY7" fmla="*/ 739653 h 901700"/>
                <a:gd name="connsiteX8" fmla="*/ 445322 w 757238"/>
                <a:gd name="connsiteY8" fmla="*/ 719138 h 901700"/>
                <a:gd name="connsiteX9" fmla="*/ 365658 w 757238"/>
                <a:gd name="connsiteY9" fmla="*/ 737434 h 901700"/>
                <a:gd name="connsiteX10" fmla="*/ 336550 w 757238"/>
                <a:gd name="connsiteY10" fmla="*/ 777074 h 901700"/>
                <a:gd name="connsiteX11" fmla="*/ 336550 w 757238"/>
                <a:gd name="connsiteY11" fmla="*/ 815190 h 901700"/>
                <a:gd name="connsiteX12" fmla="*/ 367190 w 757238"/>
                <a:gd name="connsiteY12" fmla="*/ 853306 h 901700"/>
                <a:gd name="connsiteX13" fmla="*/ 446854 w 757238"/>
                <a:gd name="connsiteY13" fmla="*/ 873126 h 901700"/>
                <a:gd name="connsiteX14" fmla="*/ 526517 w 757238"/>
                <a:gd name="connsiteY14" fmla="*/ 853306 h 901700"/>
                <a:gd name="connsiteX15" fmla="*/ 555625 w 757238"/>
                <a:gd name="connsiteY15" fmla="*/ 815190 h 901700"/>
                <a:gd name="connsiteX16" fmla="*/ 555625 w 757238"/>
                <a:gd name="connsiteY16" fmla="*/ 781648 h 901700"/>
                <a:gd name="connsiteX17" fmla="*/ 526517 w 757238"/>
                <a:gd name="connsiteY17" fmla="*/ 738958 h 901700"/>
                <a:gd name="connsiteX18" fmla="*/ 445322 w 757238"/>
                <a:gd name="connsiteY18" fmla="*/ 719138 h 901700"/>
                <a:gd name="connsiteX19" fmla="*/ 666884 w 757238"/>
                <a:gd name="connsiteY19" fmla="*/ 641859 h 901700"/>
                <a:gd name="connsiteX20" fmla="*/ 674881 w 757238"/>
                <a:gd name="connsiteY20" fmla="*/ 648907 h 901700"/>
                <a:gd name="connsiteX21" fmla="*/ 670311 w 757238"/>
                <a:gd name="connsiteY21" fmla="*/ 667195 h 901700"/>
                <a:gd name="connsiteX22" fmla="*/ 589584 w 757238"/>
                <a:gd name="connsiteY22" fmla="*/ 714439 h 901700"/>
                <a:gd name="connsiteX23" fmla="*/ 581969 w 757238"/>
                <a:gd name="connsiteY23" fmla="*/ 715963 h 901700"/>
                <a:gd name="connsiteX24" fmla="*/ 571307 w 757238"/>
                <a:gd name="connsiteY24" fmla="*/ 708343 h 901700"/>
                <a:gd name="connsiteX25" fmla="*/ 575876 w 757238"/>
                <a:gd name="connsiteY25" fmla="*/ 690055 h 901700"/>
                <a:gd name="connsiteX26" fmla="*/ 656603 w 757238"/>
                <a:gd name="connsiteY26" fmla="*/ 642811 h 901700"/>
                <a:gd name="connsiteX27" fmla="*/ 666884 w 757238"/>
                <a:gd name="connsiteY27" fmla="*/ 641859 h 901700"/>
                <a:gd name="connsiteX28" fmla="*/ 619947 w 757238"/>
                <a:gd name="connsiteY28" fmla="*/ 620713 h 901700"/>
                <a:gd name="connsiteX29" fmla="*/ 540283 w 757238"/>
                <a:gd name="connsiteY29" fmla="*/ 639009 h 901700"/>
                <a:gd name="connsiteX30" fmla="*/ 511175 w 757238"/>
                <a:gd name="connsiteY30" fmla="*/ 681698 h 901700"/>
                <a:gd name="connsiteX31" fmla="*/ 511175 w 757238"/>
                <a:gd name="connsiteY31" fmla="*/ 703043 h 901700"/>
                <a:gd name="connsiteX32" fmla="*/ 538751 w 757238"/>
                <a:gd name="connsiteY32" fmla="*/ 715240 h 901700"/>
                <a:gd name="connsiteX33" fmla="*/ 581647 w 757238"/>
                <a:gd name="connsiteY33" fmla="*/ 770127 h 901700"/>
                <a:gd name="connsiteX34" fmla="*/ 619947 w 757238"/>
                <a:gd name="connsiteY34" fmla="*/ 774701 h 901700"/>
                <a:gd name="connsiteX35" fmla="*/ 699610 w 757238"/>
                <a:gd name="connsiteY35" fmla="*/ 754881 h 901700"/>
                <a:gd name="connsiteX36" fmla="*/ 730250 w 757238"/>
                <a:gd name="connsiteY36" fmla="*/ 716765 h 901700"/>
                <a:gd name="connsiteX37" fmla="*/ 730250 w 757238"/>
                <a:gd name="connsiteY37" fmla="*/ 677125 h 901700"/>
                <a:gd name="connsiteX38" fmla="*/ 699610 w 757238"/>
                <a:gd name="connsiteY38" fmla="*/ 639009 h 901700"/>
                <a:gd name="connsiteX39" fmla="*/ 619947 w 757238"/>
                <a:gd name="connsiteY39" fmla="*/ 620713 h 901700"/>
                <a:gd name="connsiteX40" fmla="*/ 58737 w 757238"/>
                <a:gd name="connsiteY40" fmla="*/ 365125 h 901700"/>
                <a:gd name="connsiteX41" fmla="*/ 64859 w 757238"/>
                <a:gd name="connsiteY41" fmla="*/ 588034 h 901700"/>
                <a:gd name="connsiteX42" fmla="*/ 282198 w 757238"/>
                <a:gd name="connsiteY42" fmla="*/ 644525 h 901700"/>
                <a:gd name="connsiteX43" fmla="*/ 400050 w 757238"/>
                <a:gd name="connsiteY43" fmla="*/ 632311 h 901700"/>
                <a:gd name="connsiteX44" fmla="*/ 400050 w 757238"/>
                <a:gd name="connsiteY44" fmla="*/ 403294 h 901700"/>
                <a:gd name="connsiteX45" fmla="*/ 282198 w 757238"/>
                <a:gd name="connsiteY45" fmla="*/ 413982 h 901700"/>
                <a:gd name="connsiteX46" fmla="*/ 58737 w 757238"/>
                <a:gd name="connsiteY46" fmla="*/ 365125 h 901700"/>
                <a:gd name="connsiteX47" fmla="*/ 55562 w 757238"/>
                <a:gd name="connsiteY47" fmla="*/ 269875 h 901700"/>
                <a:gd name="connsiteX48" fmla="*/ 57090 w 757238"/>
                <a:gd name="connsiteY48" fmla="*/ 329576 h 901700"/>
                <a:gd name="connsiteX49" fmla="*/ 281646 w 757238"/>
                <a:gd name="connsiteY49" fmla="*/ 386216 h 901700"/>
                <a:gd name="connsiteX50" fmla="*/ 409964 w 757238"/>
                <a:gd name="connsiteY50" fmla="*/ 372439 h 901700"/>
                <a:gd name="connsiteX51" fmla="*/ 422185 w 757238"/>
                <a:gd name="connsiteY51" fmla="*/ 375501 h 901700"/>
                <a:gd name="connsiteX52" fmla="*/ 426768 w 757238"/>
                <a:gd name="connsiteY52" fmla="*/ 386216 h 901700"/>
                <a:gd name="connsiteX53" fmla="*/ 426768 w 757238"/>
                <a:gd name="connsiteY53" fmla="*/ 643391 h 901700"/>
                <a:gd name="connsiteX54" fmla="*/ 416074 w 757238"/>
                <a:gd name="connsiteY54" fmla="*/ 657168 h 901700"/>
                <a:gd name="connsiteX55" fmla="*/ 281646 w 757238"/>
                <a:gd name="connsiteY55" fmla="*/ 672476 h 901700"/>
                <a:gd name="connsiteX56" fmla="*/ 64728 w 757238"/>
                <a:gd name="connsiteY56" fmla="*/ 623491 h 901700"/>
                <a:gd name="connsiteX57" fmla="*/ 67783 w 757238"/>
                <a:gd name="connsiteY57" fmla="*/ 701562 h 901700"/>
                <a:gd name="connsiteX58" fmla="*/ 298450 w 757238"/>
                <a:gd name="connsiteY58" fmla="*/ 784225 h 901700"/>
                <a:gd name="connsiteX59" fmla="*/ 309143 w 757238"/>
                <a:gd name="connsiteY59" fmla="*/ 784225 h 901700"/>
                <a:gd name="connsiteX60" fmla="*/ 309143 w 757238"/>
                <a:gd name="connsiteY60" fmla="*/ 778102 h 901700"/>
                <a:gd name="connsiteX61" fmla="*/ 351916 w 757238"/>
                <a:gd name="connsiteY61" fmla="*/ 715339 h 901700"/>
                <a:gd name="connsiteX62" fmla="*/ 445099 w 757238"/>
                <a:gd name="connsiteY62" fmla="*/ 692377 h 901700"/>
                <a:gd name="connsiteX63" fmla="*/ 483289 w 757238"/>
                <a:gd name="connsiteY63" fmla="*/ 696969 h 901700"/>
                <a:gd name="connsiteX64" fmla="*/ 483289 w 757238"/>
                <a:gd name="connsiteY64" fmla="*/ 681661 h 901700"/>
                <a:gd name="connsiteX65" fmla="*/ 527589 w 757238"/>
                <a:gd name="connsiteY65" fmla="*/ 615837 h 901700"/>
                <a:gd name="connsiteX66" fmla="*/ 532172 w 757238"/>
                <a:gd name="connsiteY66" fmla="*/ 612775 h 901700"/>
                <a:gd name="connsiteX67" fmla="*/ 541337 w 757238"/>
                <a:gd name="connsiteY67" fmla="*/ 269875 h 901700"/>
                <a:gd name="connsiteX68" fmla="*/ 298450 w 757238"/>
                <a:gd name="connsiteY68" fmla="*/ 318861 h 901700"/>
                <a:gd name="connsiteX69" fmla="*/ 55562 w 757238"/>
                <a:gd name="connsiteY69" fmla="*/ 269875 h 901700"/>
                <a:gd name="connsiteX70" fmla="*/ 461963 w 757238"/>
                <a:gd name="connsiteY70" fmla="*/ 173038 h 901700"/>
                <a:gd name="connsiteX71" fmla="*/ 422275 w 757238"/>
                <a:gd name="connsiteY71" fmla="*/ 180728 h 901700"/>
                <a:gd name="connsiteX72" fmla="*/ 422275 w 757238"/>
                <a:gd name="connsiteY72" fmla="*/ 222251 h 901700"/>
                <a:gd name="connsiteX73" fmla="*/ 461963 w 757238"/>
                <a:gd name="connsiteY73" fmla="*/ 213024 h 901700"/>
                <a:gd name="connsiteX74" fmla="*/ 461963 w 757238"/>
                <a:gd name="connsiteY74" fmla="*/ 173038 h 901700"/>
                <a:gd name="connsiteX75" fmla="*/ 136525 w 757238"/>
                <a:gd name="connsiteY75" fmla="*/ 173038 h 901700"/>
                <a:gd name="connsiteX76" fmla="*/ 136525 w 757238"/>
                <a:gd name="connsiteY76" fmla="*/ 213024 h 901700"/>
                <a:gd name="connsiteX77" fmla="*/ 176213 w 757238"/>
                <a:gd name="connsiteY77" fmla="*/ 222251 h 901700"/>
                <a:gd name="connsiteX78" fmla="*/ 176213 w 757238"/>
                <a:gd name="connsiteY78" fmla="*/ 180728 h 901700"/>
                <a:gd name="connsiteX79" fmla="*/ 136525 w 757238"/>
                <a:gd name="connsiteY79" fmla="*/ 173038 h 901700"/>
                <a:gd name="connsiteX80" fmla="*/ 462884 w 757238"/>
                <a:gd name="connsiteY80" fmla="*/ 144395 h 901700"/>
                <a:gd name="connsiteX81" fmla="*/ 481320 w 757238"/>
                <a:gd name="connsiteY81" fmla="*/ 147433 h 901700"/>
                <a:gd name="connsiteX82" fmla="*/ 490537 w 757238"/>
                <a:gd name="connsiteY82" fmla="*/ 164148 h 901700"/>
                <a:gd name="connsiteX83" fmla="*/ 490537 w 757238"/>
                <a:gd name="connsiteY83" fmla="*/ 218849 h 901700"/>
                <a:gd name="connsiteX84" fmla="*/ 476711 w 757238"/>
                <a:gd name="connsiteY84" fmla="*/ 237082 h 901700"/>
                <a:gd name="connsiteX85" fmla="*/ 416795 w 757238"/>
                <a:gd name="connsiteY85" fmla="*/ 249238 h 901700"/>
                <a:gd name="connsiteX86" fmla="*/ 415259 w 757238"/>
                <a:gd name="connsiteY86" fmla="*/ 249238 h 901700"/>
                <a:gd name="connsiteX87" fmla="*/ 401432 w 757238"/>
                <a:gd name="connsiteY87" fmla="*/ 244680 h 901700"/>
                <a:gd name="connsiteX88" fmla="*/ 395287 w 757238"/>
                <a:gd name="connsiteY88" fmla="*/ 229485 h 901700"/>
                <a:gd name="connsiteX89" fmla="*/ 395287 w 757238"/>
                <a:gd name="connsiteY89" fmla="*/ 174784 h 901700"/>
                <a:gd name="connsiteX90" fmla="*/ 413723 w 757238"/>
                <a:gd name="connsiteY90" fmla="*/ 155031 h 901700"/>
                <a:gd name="connsiteX91" fmla="*/ 462884 w 757238"/>
                <a:gd name="connsiteY91" fmla="*/ 144395 h 901700"/>
                <a:gd name="connsiteX92" fmla="*/ 135603 w 757238"/>
                <a:gd name="connsiteY92" fmla="*/ 144395 h 901700"/>
                <a:gd name="connsiteX93" fmla="*/ 184765 w 757238"/>
                <a:gd name="connsiteY93" fmla="*/ 155031 h 901700"/>
                <a:gd name="connsiteX94" fmla="*/ 203200 w 757238"/>
                <a:gd name="connsiteY94" fmla="*/ 174784 h 901700"/>
                <a:gd name="connsiteX95" fmla="*/ 203200 w 757238"/>
                <a:gd name="connsiteY95" fmla="*/ 229485 h 901700"/>
                <a:gd name="connsiteX96" fmla="*/ 197055 w 757238"/>
                <a:gd name="connsiteY96" fmla="*/ 244680 h 901700"/>
                <a:gd name="connsiteX97" fmla="*/ 183228 w 757238"/>
                <a:gd name="connsiteY97" fmla="*/ 249238 h 901700"/>
                <a:gd name="connsiteX98" fmla="*/ 180156 w 757238"/>
                <a:gd name="connsiteY98" fmla="*/ 249238 h 901700"/>
                <a:gd name="connsiteX99" fmla="*/ 121777 w 757238"/>
                <a:gd name="connsiteY99" fmla="*/ 237082 h 901700"/>
                <a:gd name="connsiteX100" fmla="*/ 107950 w 757238"/>
                <a:gd name="connsiteY100" fmla="*/ 218849 h 901700"/>
                <a:gd name="connsiteX101" fmla="*/ 107950 w 757238"/>
                <a:gd name="connsiteY101" fmla="*/ 164148 h 901700"/>
                <a:gd name="connsiteX102" fmla="*/ 117168 w 757238"/>
                <a:gd name="connsiteY102" fmla="*/ 147433 h 901700"/>
                <a:gd name="connsiteX103" fmla="*/ 135603 w 757238"/>
                <a:gd name="connsiteY103" fmla="*/ 144395 h 901700"/>
                <a:gd name="connsiteX104" fmla="*/ 299244 w 757238"/>
                <a:gd name="connsiteY104" fmla="*/ 28575 h 901700"/>
                <a:gd name="connsiteX105" fmla="*/ 26987 w 757238"/>
                <a:gd name="connsiteY105" fmla="*/ 121494 h 901700"/>
                <a:gd name="connsiteX106" fmla="*/ 26987 w 757238"/>
                <a:gd name="connsiteY106" fmla="*/ 199181 h 901700"/>
                <a:gd name="connsiteX107" fmla="*/ 299244 w 757238"/>
                <a:gd name="connsiteY107" fmla="*/ 292100 h 901700"/>
                <a:gd name="connsiteX108" fmla="*/ 571500 w 757238"/>
                <a:gd name="connsiteY108" fmla="*/ 199181 h 901700"/>
                <a:gd name="connsiteX109" fmla="*/ 571500 w 757238"/>
                <a:gd name="connsiteY109" fmla="*/ 121494 h 901700"/>
                <a:gd name="connsiteX110" fmla="*/ 299244 w 757238"/>
                <a:gd name="connsiteY110" fmla="*/ 28575 h 901700"/>
                <a:gd name="connsiteX111" fmla="*/ 299231 w 757238"/>
                <a:gd name="connsiteY111" fmla="*/ 0 h 901700"/>
                <a:gd name="connsiteX112" fmla="*/ 598463 w 757238"/>
                <a:gd name="connsiteY112" fmla="*/ 120736 h 901700"/>
                <a:gd name="connsiteX113" fmla="*/ 598463 w 757238"/>
                <a:gd name="connsiteY113" fmla="*/ 198680 h 901700"/>
                <a:gd name="connsiteX114" fmla="*/ 569455 w 757238"/>
                <a:gd name="connsiteY114" fmla="*/ 252170 h 901700"/>
                <a:gd name="connsiteX115" fmla="*/ 560295 w 757238"/>
                <a:gd name="connsiteY115" fmla="*/ 602152 h 901700"/>
                <a:gd name="connsiteX116" fmla="*/ 619836 w 757238"/>
                <a:gd name="connsiteY116" fmla="*/ 592982 h 901700"/>
                <a:gd name="connsiteX117" fmla="*/ 714491 w 757238"/>
                <a:gd name="connsiteY117" fmla="*/ 615907 h 901700"/>
                <a:gd name="connsiteX118" fmla="*/ 757238 w 757238"/>
                <a:gd name="connsiteY118" fmla="*/ 677039 h 901700"/>
                <a:gd name="connsiteX119" fmla="*/ 757238 w 757238"/>
                <a:gd name="connsiteY119" fmla="*/ 716775 h 901700"/>
                <a:gd name="connsiteX120" fmla="*/ 714491 w 757238"/>
                <a:gd name="connsiteY120" fmla="*/ 777907 h 901700"/>
                <a:gd name="connsiteX121" fmla="*/ 619836 w 757238"/>
                <a:gd name="connsiteY121" fmla="*/ 800832 h 901700"/>
                <a:gd name="connsiteX122" fmla="*/ 581669 w 757238"/>
                <a:gd name="connsiteY122" fmla="*/ 797775 h 901700"/>
                <a:gd name="connsiteX123" fmla="*/ 581669 w 757238"/>
                <a:gd name="connsiteY123" fmla="*/ 816115 h 901700"/>
                <a:gd name="connsiteX124" fmla="*/ 540448 w 757238"/>
                <a:gd name="connsiteY124" fmla="*/ 878776 h 901700"/>
                <a:gd name="connsiteX125" fmla="*/ 447320 w 757238"/>
                <a:gd name="connsiteY125" fmla="*/ 901700 h 901700"/>
                <a:gd name="connsiteX126" fmla="*/ 352666 w 757238"/>
                <a:gd name="connsiteY126" fmla="*/ 878776 h 901700"/>
                <a:gd name="connsiteX127" fmla="*/ 309918 w 757238"/>
                <a:gd name="connsiteY127" fmla="*/ 816115 h 901700"/>
                <a:gd name="connsiteX128" fmla="*/ 309918 w 757238"/>
                <a:gd name="connsiteY128" fmla="*/ 810002 h 901700"/>
                <a:gd name="connsiteX129" fmla="*/ 299231 w 757238"/>
                <a:gd name="connsiteY129" fmla="*/ 810002 h 901700"/>
                <a:gd name="connsiteX130" fmla="*/ 41221 w 757238"/>
                <a:gd name="connsiteY130" fmla="*/ 701492 h 901700"/>
                <a:gd name="connsiteX131" fmla="*/ 29007 w 757238"/>
                <a:gd name="connsiteY131" fmla="*/ 252170 h 901700"/>
                <a:gd name="connsiteX132" fmla="*/ 0 w 757238"/>
                <a:gd name="connsiteY132" fmla="*/ 198680 h 901700"/>
                <a:gd name="connsiteX133" fmla="*/ 0 w 757238"/>
                <a:gd name="connsiteY133" fmla="*/ 120736 h 901700"/>
                <a:gd name="connsiteX134" fmla="*/ 299231 w 757238"/>
                <a:gd name="connsiteY134" fmla="*/ 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57238" h="901700">
                  <a:moveTo>
                    <a:pt x="410308" y="739653"/>
                  </a:moveTo>
                  <a:cubicBezTo>
                    <a:pt x="410308" y="739653"/>
                    <a:pt x="410308" y="739653"/>
                    <a:pt x="500368" y="791552"/>
                  </a:cubicBezTo>
                  <a:cubicBezTo>
                    <a:pt x="506474" y="794605"/>
                    <a:pt x="508000" y="803764"/>
                    <a:pt x="504947" y="809869"/>
                  </a:cubicBezTo>
                  <a:cubicBezTo>
                    <a:pt x="501894" y="814449"/>
                    <a:pt x="497315" y="815975"/>
                    <a:pt x="492736" y="815975"/>
                  </a:cubicBezTo>
                  <a:cubicBezTo>
                    <a:pt x="491209" y="815975"/>
                    <a:pt x="488156" y="815975"/>
                    <a:pt x="486630" y="814449"/>
                  </a:cubicBezTo>
                  <a:cubicBezTo>
                    <a:pt x="486630" y="814449"/>
                    <a:pt x="486630" y="814449"/>
                    <a:pt x="398096" y="764076"/>
                  </a:cubicBezTo>
                  <a:cubicBezTo>
                    <a:pt x="390464" y="759497"/>
                    <a:pt x="388937" y="751864"/>
                    <a:pt x="391990" y="744232"/>
                  </a:cubicBezTo>
                  <a:cubicBezTo>
                    <a:pt x="396569" y="738127"/>
                    <a:pt x="404202" y="736600"/>
                    <a:pt x="410308" y="739653"/>
                  </a:cubicBezTo>
                  <a:close/>
                  <a:moveTo>
                    <a:pt x="445322" y="719138"/>
                  </a:moveTo>
                  <a:cubicBezTo>
                    <a:pt x="410086" y="719138"/>
                    <a:pt x="380978" y="728286"/>
                    <a:pt x="365658" y="737434"/>
                  </a:cubicBezTo>
                  <a:cubicBezTo>
                    <a:pt x="347274" y="749631"/>
                    <a:pt x="338082" y="763352"/>
                    <a:pt x="336550" y="777074"/>
                  </a:cubicBezTo>
                  <a:cubicBezTo>
                    <a:pt x="336550" y="777074"/>
                    <a:pt x="336550" y="777074"/>
                    <a:pt x="336550" y="815190"/>
                  </a:cubicBezTo>
                  <a:cubicBezTo>
                    <a:pt x="336550" y="831961"/>
                    <a:pt x="353402" y="845683"/>
                    <a:pt x="367190" y="853306"/>
                  </a:cubicBezTo>
                  <a:cubicBezTo>
                    <a:pt x="380978" y="862454"/>
                    <a:pt x="413150" y="873126"/>
                    <a:pt x="446854" y="873126"/>
                  </a:cubicBezTo>
                  <a:cubicBezTo>
                    <a:pt x="475962" y="873126"/>
                    <a:pt x="503537" y="867028"/>
                    <a:pt x="526517" y="853306"/>
                  </a:cubicBezTo>
                  <a:cubicBezTo>
                    <a:pt x="544901" y="844158"/>
                    <a:pt x="555625" y="830436"/>
                    <a:pt x="555625" y="815190"/>
                  </a:cubicBezTo>
                  <a:cubicBezTo>
                    <a:pt x="555625" y="815190"/>
                    <a:pt x="555625" y="815190"/>
                    <a:pt x="555625" y="781648"/>
                  </a:cubicBezTo>
                  <a:cubicBezTo>
                    <a:pt x="555625" y="763352"/>
                    <a:pt x="544901" y="749631"/>
                    <a:pt x="526517" y="738958"/>
                  </a:cubicBezTo>
                  <a:cubicBezTo>
                    <a:pt x="497410" y="722187"/>
                    <a:pt x="466770" y="719138"/>
                    <a:pt x="445322" y="719138"/>
                  </a:cubicBezTo>
                  <a:close/>
                  <a:moveTo>
                    <a:pt x="666884" y="641859"/>
                  </a:moveTo>
                  <a:cubicBezTo>
                    <a:pt x="670311" y="642811"/>
                    <a:pt x="673358" y="645097"/>
                    <a:pt x="674881" y="648907"/>
                  </a:cubicBezTo>
                  <a:cubicBezTo>
                    <a:pt x="679450" y="655003"/>
                    <a:pt x="676404" y="662623"/>
                    <a:pt x="670311" y="667195"/>
                  </a:cubicBezTo>
                  <a:cubicBezTo>
                    <a:pt x="670311" y="667195"/>
                    <a:pt x="670311" y="667195"/>
                    <a:pt x="589584" y="714439"/>
                  </a:cubicBezTo>
                  <a:cubicBezTo>
                    <a:pt x="588061" y="714439"/>
                    <a:pt x="585015" y="715963"/>
                    <a:pt x="581969" y="715963"/>
                  </a:cubicBezTo>
                  <a:cubicBezTo>
                    <a:pt x="577399" y="715963"/>
                    <a:pt x="572830" y="712915"/>
                    <a:pt x="571307" y="708343"/>
                  </a:cubicBezTo>
                  <a:cubicBezTo>
                    <a:pt x="566737" y="702247"/>
                    <a:pt x="569784" y="694627"/>
                    <a:pt x="575876" y="690055"/>
                  </a:cubicBezTo>
                  <a:cubicBezTo>
                    <a:pt x="575876" y="690055"/>
                    <a:pt x="575876" y="690055"/>
                    <a:pt x="656603" y="642811"/>
                  </a:cubicBezTo>
                  <a:cubicBezTo>
                    <a:pt x="659650" y="641287"/>
                    <a:pt x="663457" y="640906"/>
                    <a:pt x="666884" y="641859"/>
                  </a:cubicBezTo>
                  <a:close/>
                  <a:moveTo>
                    <a:pt x="619947" y="620713"/>
                  </a:moveTo>
                  <a:cubicBezTo>
                    <a:pt x="600031" y="620713"/>
                    <a:pt x="569391" y="623762"/>
                    <a:pt x="540283" y="639009"/>
                  </a:cubicBezTo>
                  <a:cubicBezTo>
                    <a:pt x="521899" y="649681"/>
                    <a:pt x="511175" y="664927"/>
                    <a:pt x="511175" y="681698"/>
                  </a:cubicBezTo>
                  <a:cubicBezTo>
                    <a:pt x="511175" y="681698"/>
                    <a:pt x="511175" y="681698"/>
                    <a:pt x="511175" y="703043"/>
                  </a:cubicBezTo>
                  <a:cubicBezTo>
                    <a:pt x="521899" y="706093"/>
                    <a:pt x="531091" y="710666"/>
                    <a:pt x="538751" y="715240"/>
                  </a:cubicBezTo>
                  <a:cubicBezTo>
                    <a:pt x="563263" y="728962"/>
                    <a:pt x="577051" y="747258"/>
                    <a:pt x="581647" y="770127"/>
                  </a:cubicBezTo>
                  <a:cubicBezTo>
                    <a:pt x="593903" y="773176"/>
                    <a:pt x="606159" y="774701"/>
                    <a:pt x="619947" y="774701"/>
                  </a:cubicBezTo>
                  <a:cubicBezTo>
                    <a:pt x="653651" y="774701"/>
                    <a:pt x="685822" y="764029"/>
                    <a:pt x="699610" y="754881"/>
                  </a:cubicBezTo>
                  <a:cubicBezTo>
                    <a:pt x="713398" y="745733"/>
                    <a:pt x="730250" y="732011"/>
                    <a:pt x="730250" y="716765"/>
                  </a:cubicBezTo>
                  <a:cubicBezTo>
                    <a:pt x="730250" y="716765"/>
                    <a:pt x="730250" y="716765"/>
                    <a:pt x="730250" y="677125"/>
                  </a:cubicBezTo>
                  <a:cubicBezTo>
                    <a:pt x="728718" y="664927"/>
                    <a:pt x="719526" y="651206"/>
                    <a:pt x="699610" y="639009"/>
                  </a:cubicBezTo>
                  <a:cubicBezTo>
                    <a:pt x="685822" y="629861"/>
                    <a:pt x="656715" y="620713"/>
                    <a:pt x="619947" y="620713"/>
                  </a:cubicBezTo>
                  <a:close/>
                  <a:moveTo>
                    <a:pt x="58737" y="365125"/>
                  </a:moveTo>
                  <a:lnTo>
                    <a:pt x="64859" y="588034"/>
                  </a:lnTo>
                  <a:cubicBezTo>
                    <a:pt x="98532" y="621623"/>
                    <a:pt x="182712" y="644525"/>
                    <a:pt x="282198" y="644525"/>
                  </a:cubicBezTo>
                  <a:cubicBezTo>
                    <a:pt x="325053" y="644525"/>
                    <a:pt x="364848" y="639945"/>
                    <a:pt x="400050" y="632311"/>
                  </a:cubicBezTo>
                  <a:cubicBezTo>
                    <a:pt x="400050" y="632311"/>
                    <a:pt x="400050" y="632311"/>
                    <a:pt x="400050" y="403294"/>
                  </a:cubicBezTo>
                  <a:cubicBezTo>
                    <a:pt x="364848" y="410928"/>
                    <a:pt x="325053" y="413982"/>
                    <a:pt x="282198" y="413982"/>
                  </a:cubicBezTo>
                  <a:cubicBezTo>
                    <a:pt x="190365" y="413982"/>
                    <a:pt x="106184" y="395661"/>
                    <a:pt x="58737" y="365125"/>
                  </a:cubicBezTo>
                  <a:close/>
                  <a:moveTo>
                    <a:pt x="55562" y="269875"/>
                  </a:moveTo>
                  <a:cubicBezTo>
                    <a:pt x="55562" y="269875"/>
                    <a:pt x="55562" y="269875"/>
                    <a:pt x="57090" y="329576"/>
                  </a:cubicBezTo>
                  <a:cubicBezTo>
                    <a:pt x="87642" y="358662"/>
                    <a:pt x="173187" y="386216"/>
                    <a:pt x="281646" y="386216"/>
                  </a:cubicBezTo>
                  <a:cubicBezTo>
                    <a:pt x="329002" y="386216"/>
                    <a:pt x="371774" y="381624"/>
                    <a:pt x="409964" y="372439"/>
                  </a:cubicBezTo>
                  <a:cubicBezTo>
                    <a:pt x="414547" y="372439"/>
                    <a:pt x="417602" y="372439"/>
                    <a:pt x="422185" y="375501"/>
                  </a:cubicBezTo>
                  <a:cubicBezTo>
                    <a:pt x="425240" y="378562"/>
                    <a:pt x="426768" y="381624"/>
                    <a:pt x="426768" y="386216"/>
                  </a:cubicBezTo>
                  <a:cubicBezTo>
                    <a:pt x="426768" y="386216"/>
                    <a:pt x="426768" y="386216"/>
                    <a:pt x="426768" y="643391"/>
                  </a:cubicBezTo>
                  <a:cubicBezTo>
                    <a:pt x="426768" y="651045"/>
                    <a:pt x="422185" y="655638"/>
                    <a:pt x="416074" y="657168"/>
                  </a:cubicBezTo>
                  <a:cubicBezTo>
                    <a:pt x="376357" y="666353"/>
                    <a:pt x="330529" y="672476"/>
                    <a:pt x="281646" y="672476"/>
                  </a:cubicBezTo>
                  <a:cubicBezTo>
                    <a:pt x="189991" y="672476"/>
                    <a:pt x="110556" y="654107"/>
                    <a:pt x="64728" y="623491"/>
                  </a:cubicBezTo>
                  <a:cubicBezTo>
                    <a:pt x="64728" y="623491"/>
                    <a:pt x="64728" y="623491"/>
                    <a:pt x="67783" y="701562"/>
                  </a:cubicBezTo>
                  <a:cubicBezTo>
                    <a:pt x="67783" y="741363"/>
                    <a:pt x="156383" y="784225"/>
                    <a:pt x="298450" y="784225"/>
                  </a:cubicBezTo>
                  <a:cubicBezTo>
                    <a:pt x="301505" y="784225"/>
                    <a:pt x="306088" y="784225"/>
                    <a:pt x="309143" y="784225"/>
                  </a:cubicBezTo>
                  <a:cubicBezTo>
                    <a:pt x="309143" y="784225"/>
                    <a:pt x="309143" y="784225"/>
                    <a:pt x="309143" y="778102"/>
                  </a:cubicBezTo>
                  <a:cubicBezTo>
                    <a:pt x="310670" y="753609"/>
                    <a:pt x="324419" y="733709"/>
                    <a:pt x="351916" y="715339"/>
                  </a:cubicBezTo>
                  <a:cubicBezTo>
                    <a:pt x="373302" y="701562"/>
                    <a:pt x="408437" y="692377"/>
                    <a:pt x="445099" y="692377"/>
                  </a:cubicBezTo>
                  <a:cubicBezTo>
                    <a:pt x="458847" y="692377"/>
                    <a:pt x="471068" y="693908"/>
                    <a:pt x="483289" y="696969"/>
                  </a:cubicBezTo>
                  <a:cubicBezTo>
                    <a:pt x="483289" y="696969"/>
                    <a:pt x="483289" y="696969"/>
                    <a:pt x="483289" y="681661"/>
                  </a:cubicBezTo>
                  <a:cubicBezTo>
                    <a:pt x="483289" y="654107"/>
                    <a:pt x="498565" y="631145"/>
                    <a:pt x="527589" y="615837"/>
                  </a:cubicBezTo>
                  <a:cubicBezTo>
                    <a:pt x="529116" y="614306"/>
                    <a:pt x="530644" y="614306"/>
                    <a:pt x="532172" y="612775"/>
                  </a:cubicBezTo>
                  <a:cubicBezTo>
                    <a:pt x="532172" y="612775"/>
                    <a:pt x="532172" y="612775"/>
                    <a:pt x="541337" y="269875"/>
                  </a:cubicBezTo>
                  <a:cubicBezTo>
                    <a:pt x="487871" y="298960"/>
                    <a:pt x="400799" y="318861"/>
                    <a:pt x="298450" y="318861"/>
                  </a:cubicBezTo>
                  <a:cubicBezTo>
                    <a:pt x="196101" y="318861"/>
                    <a:pt x="109028" y="298960"/>
                    <a:pt x="55562" y="269875"/>
                  </a:cubicBezTo>
                  <a:close/>
                  <a:moveTo>
                    <a:pt x="461963" y="173038"/>
                  </a:moveTo>
                  <a:cubicBezTo>
                    <a:pt x="448225" y="177652"/>
                    <a:pt x="437540" y="179190"/>
                    <a:pt x="422275" y="180728"/>
                  </a:cubicBezTo>
                  <a:lnTo>
                    <a:pt x="422275" y="222251"/>
                  </a:lnTo>
                  <a:cubicBezTo>
                    <a:pt x="437540" y="220713"/>
                    <a:pt x="446699" y="219175"/>
                    <a:pt x="461963" y="213024"/>
                  </a:cubicBezTo>
                  <a:cubicBezTo>
                    <a:pt x="461963" y="213024"/>
                    <a:pt x="461963" y="213024"/>
                    <a:pt x="461963" y="173038"/>
                  </a:cubicBezTo>
                  <a:close/>
                  <a:moveTo>
                    <a:pt x="136525" y="173038"/>
                  </a:moveTo>
                  <a:lnTo>
                    <a:pt x="136525" y="213024"/>
                  </a:lnTo>
                  <a:cubicBezTo>
                    <a:pt x="151790" y="219175"/>
                    <a:pt x="162475" y="220713"/>
                    <a:pt x="176213" y="222251"/>
                  </a:cubicBezTo>
                  <a:cubicBezTo>
                    <a:pt x="176213" y="222251"/>
                    <a:pt x="176213" y="222251"/>
                    <a:pt x="176213" y="180728"/>
                  </a:cubicBezTo>
                  <a:cubicBezTo>
                    <a:pt x="160949" y="179190"/>
                    <a:pt x="151790" y="177652"/>
                    <a:pt x="136525" y="173038"/>
                  </a:cubicBezTo>
                  <a:close/>
                  <a:moveTo>
                    <a:pt x="462884" y="144395"/>
                  </a:moveTo>
                  <a:cubicBezTo>
                    <a:pt x="469029" y="142875"/>
                    <a:pt x="476711" y="142875"/>
                    <a:pt x="481320" y="147433"/>
                  </a:cubicBezTo>
                  <a:cubicBezTo>
                    <a:pt x="487465" y="150472"/>
                    <a:pt x="490537" y="156550"/>
                    <a:pt x="490537" y="164148"/>
                  </a:cubicBezTo>
                  <a:cubicBezTo>
                    <a:pt x="490537" y="164148"/>
                    <a:pt x="490537" y="164148"/>
                    <a:pt x="490537" y="218849"/>
                  </a:cubicBezTo>
                  <a:cubicBezTo>
                    <a:pt x="490537" y="227965"/>
                    <a:pt x="484392" y="235563"/>
                    <a:pt x="476711" y="237082"/>
                  </a:cubicBezTo>
                  <a:cubicBezTo>
                    <a:pt x="453666" y="244680"/>
                    <a:pt x="439840" y="247719"/>
                    <a:pt x="416795" y="249238"/>
                  </a:cubicBezTo>
                  <a:cubicBezTo>
                    <a:pt x="416795" y="249238"/>
                    <a:pt x="416795" y="249238"/>
                    <a:pt x="415259" y="249238"/>
                  </a:cubicBezTo>
                  <a:cubicBezTo>
                    <a:pt x="410650" y="249238"/>
                    <a:pt x="406041" y="247719"/>
                    <a:pt x="401432" y="244680"/>
                  </a:cubicBezTo>
                  <a:cubicBezTo>
                    <a:pt x="398360" y="240121"/>
                    <a:pt x="395287" y="235563"/>
                    <a:pt x="395287" y="229485"/>
                  </a:cubicBezTo>
                  <a:cubicBezTo>
                    <a:pt x="395287" y="229485"/>
                    <a:pt x="395287" y="229485"/>
                    <a:pt x="395287" y="174784"/>
                  </a:cubicBezTo>
                  <a:cubicBezTo>
                    <a:pt x="395287" y="164148"/>
                    <a:pt x="402969" y="155031"/>
                    <a:pt x="413723" y="155031"/>
                  </a:cubicBezTo>
                  <a:cubicBezTo>
                    <a:pt x="433695" y="153511"/>
                    <a:pt x="442912" y="151992"/>
                    <a:pt x="462884" y="144395"/>
                  </a:cubicBezTo>
                  <a:close/>
                  <a:moveTo>
                    <a:pt x="135603" y="144395"/>
                  </a:moveTo>
                  <a:cubicBezTo>
                    <a:pt x="155575" y="151992"/>
                    <a:pt x="164793" y="153511"/>
                    <a:pt x="184765" y="155031"/>
                  </a:cubicBezTo>
                  <a:cubicBezTo>
                    <a:pt x="195519" y="155031"/>
                    <a:pt x="203200" y="164148"/>
                    <a:pt x="203200" y="174784"/>
                  </a:cubicBezTo>
                  <a:cubicBezTo>
                    <a:pt x="203200" y="174784"/>
                    <a:pt x="203200" y="174784"/>
                    <a:pt x="203200" y="229485"/>
                  </a:cubicBezTo>
                  <a:cubicBezTo>
                    <a:pt x="203200" y="235563"/>
                    <a:pt x="201664" y="240121"/>
                    <a:pt x="197055" y="244680"/>
                  </a:cubicBezTo>
                  <a:cubicBezTo>
                    <a:pt x="192446" y="247719"/>
                    <a:pt x="187837" y="249238"/>
                    <a:pt x="183228" y="249238"/>
                  </a:cubicBezTo>
                  <a:cubicBezTo>
                    <a:pt x="183228" y="249238"/>
                    <a:pt x="183228" y="249238"/>
                    <a:pt x="180156" y="249238"/>
                  </a:cubicBezTo>
                  <a:cubicBezTo>
                    <a:pt x="158648" y="247719"/>
                    <a:pt x="144821" y="244680"/>
                    <a:pt x="121777" y="237082"/>
                  </a:cubicBezTo>
                  <a:cubicBezTo>
                    <a:pt x="114095" y="235563"/>
                    <a:pt x="107950" y="227965"/>
                    <a:pt x="107950" y="218849"/>
                  </a:cubicBezTo>
                  <a:cubicBezTo>
                    <a:pt x="107950" y="218849"/>
                    <a:pt x="107950" y="218849"/>
                    <a:pt x="107950" y="164148"/>
                  </a:cubicBezTo>
                  <a:cubicBezTo>
                    <a:pt x="107950" y="156550"/>
                    <a:pt x="111023" y="150472"/>
                    <a:pt x="117168" y="147433"/>
                  </a:cubicBezTo>
                  <a:cubicBezTo>
                    <a:pt x="121777" y="142875"/>
                    <a:pt x="129458" y="142875"/>
                    <a:pt x="135603" y="144395"/>
                  </a:cubicBezTo>
                  <a:close/>
                  <a:moveTo>
                    <a:pt x="299244" y="28575"/>
                  </a:moveTo>
                  <a:cubicBezTo>
                    <a:pt x="138643" y="28575"/>
                    <a:pt x="26987" y="77320"/>
                    <a:pt x="26987" y="121494"/>
                  </a:cubicBezTo>
                  <a:lnTo>
                    <a:pt x="26987" y="199181"/>
                  </a:lnTo>
                  <a:cubicBezTo>
                    <a:pt x="26987" y="243356"/>
                    <a:pt x="138643" y="292100"/>
                    <a:pt x="299244" y="292100"/>
                  </a:cubicBezTo>
                  <a:cubicBezTo>
                    <a:pt x="459844" y="292100"/>
                    <a:pt x="571500" y="243356"/>
                    <a:pt x="571500" y="199181"/>
                  </a:cubicBezTo>
                  <a:cubicBezTo>
                    <a:pt x="571500" y="199181"/>
                    <a:pt x="571500" y="199181"/>
                    <a:pt x="571500" y="121494"/>
                  </a:cubicBezTo>
                  <a:cubicBezTo>
                    <a:pt x="571500" y="77320"/>
                    <a:pt x="459844" y="28575"/>
                    <a:pt x="299244" y="28575"/>
                  </a:cubicBezTo>
                  <a:close/>
                  <a:moveTo>
                    <a:pt x="299231" y="0"/>
                  </a:moveTo>
                  <a:cubicBezTo>
                    <a:pt x="470221" y="0"/>
                    <a:pt x="598463" y="51962"/>
                    <a:pt x="598463" y="120736"/>
                  </a:cubicBezTo>
                  <a:cubicBezTo>
                    <a:pt x="598463" y="120736"/>
                    <a:pt x="598463" y="120736"/>
                    <a:pt x="598463" y="198680"/>
                  </a:cubicBezTo>
                  <a:cubicBezTo>
                    <a:pt x="598463" y="218548"/>
                    <a:pt x="587776" y="236887"/>
                    <a:pt x="569455" y="252170"/>
                  </a:cubicBezTo>
                  <a:cubicBezTo>
                    <a:pt x="569455" y="252170"/>
                    <a:pt x="569455" y="252170"/>
                    <a:pt x="560295" y="602152"/>
                  </a:cubicBezTo>
                  <a:cubicBezTo>
                    <a:pt x="578616" y="596039"/>
                    <a:pt x="598463" y="592982"/>
                    <a:pt x="619836" y="592982"/>
                  </a:cubicBezTo>
                  <a:cubicBezTo>
                    <a:pt x="656477" y="592982"/>
                    <a:pt x="693117" y="602152"/>
                    <a:pt x="714491" y="615907"/>
                  </a:cubicBezTo>
                  <a:cubicBezTo>
                    <a:pt x="741971" y="632718"/>
                    <a:pt x="755712" y="652586"/>
                    <a:pt x="757238" y="677039"/>
                  </a:cubicBezTo>
                  <a:lnTo>
                    <a:pt x="757238" y="716775"/>
                  </a:lnTo>
                  <a:cubicBezTo>
                    <a:pt x="757238" y="732058"/>
                    <a:pt x="749605" y="756511"/>
                    <a:pt x="714491" y="777907"/>
                  </a:cubicBezTo>
                  <a:cubicBezTo>
                    <a:pt x="697697" y="788606"/>
                    <a:pt x="662583" y="800832"/>
                    <a:pt x="619836" y="800832"/>
                  </a:cubicBezTo>
                  <a:cubicBezTo>
                    <a:pt x="606096" y="800832"/>
                    <a:pt x="593882" y="800832"/>
                    <a:pt x="581669" y="797775"/>
                  </a:cubicBezTo>
                  <a:cubicBezTo>
                    <a:pt x="581669" y="797775"/>
                    <a:pt x="581669" y="797775"/>
                    <a:pt x="581669" y="816115"/>
                  </a:cubicBezTo>
                  <a:cubicBezTo>
                    <a:pt x="581669" y="840568"/>
                    <a:pt x="566402" y="863492"/>
                    <a:pt x="540448" y="878776"/>
                  </a:cubicBezTo>
                  <a:cubicBezTo>
                    <a:pt x="512968" y="894059"/>
                    <a:pt x="480907" y="901700"/>
                    <a:pt x="447320" y="901700"/>
                  </a:cubicBezTo>
                  <a:cubicBezTo>
                    <a:pt x="404573" y="901700"/>
                    <a:pt x="369459" y="889474"/>
                    <a:pt x="352666" y="878776"/>
                  </a:cubicBezTo>
                  <a:cubicBezTo>
                    <a:pt x="317552" y="855851"/>
                    <a:pt x="309918" y="831398"/>
                    <a:pt x="309918" y="816115"/>
                  </a:cubicBezTo>
                  <a:cubicBezTo>
                    <a:pt x="309918" y="816115"/>
                    <a:pt x="309918" y="816115"/>
                    <a:pt x="309918" y="810002"/>
                  </a:cubicBezTo>
                  <a:cubicBezTo>
                    <a:pt x="306865" y="810002"/>
                    <a:pt x="302285" y="810002"/>
                    <a:pt x="299231" y="810002"/>
                  </a:cubicBezTo>
                  <a:cubicBezTo>
                    <a:pt x="149616" y="810002"/>
                    <a:pt x="41221" y="764153"/>
                    <a:pt x="41221" y="701492"/>
                  </a:cubicBezTo>
                  <a:cubicBezTo>
                    <a:pt x="41221" y="701492"/>
                    <a:pt x="41221" y="701492"/>
                    <a:pt x="29007" y="252170"/>
                  </a:cubicBezTo>
                  <a:cubicBezTo>
                    <a:pt x="10687" y="236887"/>
                    <a:pt x="0" y="218548"/>
                    <a:pt x="0" y="198680"/>
                  </a:cubicBezTo>
                  <a:cubicBezTo>
                    <a:pt x="0" y="198680"/>
                    <a:pt x="0" y="198680"/>
                    <a:pt x="0" y="120736"/>
                  </a:cubicBezTo>
                  <a:cubicBezTo>
                    <a:pt x="0" y="51962"/>
                    <a:pt x="128242" y="0"/>
                    <a:pt x="2992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79A1CC9-EC7C-44AD-A474-2D3A9D6A1C05}"/>
              </a:ext>
            </a:extLst>
          </p:cNvPr>
          <p:cNvGrpSpPr/>
          <p:nvPr/>
        </p:nvGrpSpPr>
        <p:grpSpPr>
          <a:xfrm>
            <a:off x="8076509" y="2212317"/>
            <a:ext cx="1681005" cy="1681198"/>
            <a:chOff x="8076509" y="2212317"/>
            <a:chExt cx="1681005" cy="168119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1A75198-0FE6-4DAF-B673-CAEDF6843148}"/>
                </a:ext>
              </a:extLst>
            </p:cNvPr>
            <p:cNvGrpSpPr/>
            <p:nvPr/>
          </p:nvGrpSpPr>
          <p:grpSpPr>
            <a:xfrm>
              <a:off x="8076509" y="2212317"/>
              <a:ext cx="1681005" cy="1681198"/>
              <a:chOff x="8076509" y="2212317"/>
              <a:chExt cx="1681005" cy="1681198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4C278B03-2ADB-4384-ADBE-6D5F2B57E3D9}"/>
                  </a:ext>
                </a:extLst>
              </p:cNvPr>
              <p:cNvSpPr/>
              <p:nvPr/>
            </p:nvSpPr>
            <p:spPr bwMode="gray">
              <a:xfrm>
                <a:off x="8076509" y="2212317"/>
                <a:ext cx="1681005" cy="168119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Textplatzhalter 10">
                <a:extLst>
                  <a:ext uri="{FF2B5EF4-FFF2-40B4-BE49-F238E27FC236}">
                    <a16:creationId xmlns:a16="http://schemas.microsoft.com/office/drawing/2014/main" id="{FD35F543-0003-44E3-A3A9-CEA6F3867E40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8076671" y="3159609"/>
                <a:ext cx="1680680" cy="434262"/>
              </a:xfrm>
              <a:prstGeom prst="rect">
                <a:avLst/>
              </a:prstGeom>
              <a:noFill/>
            </p:spPr>
            <p:txBody>
              <a:bodyPr lIns="108000" tIns="36000" rIns="108000" bIns="36000" anchor="t"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Font typeface="Wingdings" panose="05000000000000000000" pitchFamily="2" charset="2"/>
                  <a:buNone/>
                  <a:defRPr sz="16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Font typeface="Arial" panose="020B0604020202020204" pitchFamily="34" charset="0"/>
                  <a:buNone/>
                  <a:defRPr sz="16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Font typeface="Arial" panose="020B0604020202020204" pitchFamily="34" charset="0"/>
                  <a:buNone/>
                  <a:defRPr sz="16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Font typeface="Arial" panose="020B0604020202020204" pitchFamily="34" charset="0"/>
                  <a:buNone/>
                  <a:defRPr sz="16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Font typeface="Arial" panose="020B0604020202020204" pitchFamily="34" charset="0"/>
                  <a:buNone/>
                  <a:defRPr sz="16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Font typeface="Arial" panose="020B0604020202020204" pitchFamily="34" charset="0"/>
                  <a:buNone/>
                  <a:defRPr sz="16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0" indent="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Font typeface="Arial" panose="020B0604020202020204" pitchFamily="34" charset="0"/>
                  <a:buNone/>
                  <a:defRPr sz="16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Font typeface="Arial" panose="020B0604020202020204" pitchFamily="34" charset="0"/>
                  <a:buNone/>
                  <a:defRPr sz="16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1200"/>
                  </a:spcBef>
                </a:pPr>
                <a:r>
                  <a:rPr lang="de-DE" sz="1200" b="0" dirty="0">
                    <a:solidFill>
                      <a:schemeClr val="tx1"/>
                    </a:solidFill>
                  </a:rPr>
                  <a:t>Business </a:t>
                </a:r>
                <a:r>
                  <a:rPr lang="de-DE" sz="1200" b="0" dirty="0" err="1">
                    <a:solidFill>
                      <a:schemeClr val="tx1"/>
                    </a:solidFill>
                  </a:rPr>
                  <a:t>Develop</a:t>
                </a:r>
                <a:r>
                  <a:rPr lang="de-DE" sz="1200" b="0" dirty="0">
                    <a:solidFill>
                      <a:schemeClr val="tx1"/>
                    </a:solidFill>
                  </a:rPr>
                  <a:t>.</a:t>
                </a:r>
              </a:p>
              <a:p>
                <a:pPr algn="ctr">
                  <a:spcBef>
                    <a:spcPts val="1200"/>
                  </a:spcBef>
                </a:pPr>
                <a:r>
                  <a:rPr lang="de-DE" sz="1200" b="0" dirty="0" err="1">
                    <a:solidFill>
                      <a:schemeClr val="tx1"/>
                    </a:solidFill>
                  </a:rPr>
                  <a:t>Geschäftsentw</a:t>
                </a:r>
                <a:r>
                  <a:rPr lang="de-DE" sz="1200" b="0" dirty="0">
                    <a:solidFill>
                      <a:schemeClr val="tx1"/>
                    </a:solidFill>
                  </a:rPr>
                  <a:t>.</a:t>
                </a:r>
              </a:p>
              <a:p>
                <a:pPr algn="ctr">
                  <a:spcBef>
                    <a:spcPts val="1200"/>
                  </a:spcBef>
                </a:pPr>
                <a:endParaRPr lang="de-DE" sz="1200" b="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4F321D9C-AE50-4A4E-82BA-33144ED41FF4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8754524" y="3458135"/>
                <a:ext cx="325975" cy="0"/>
              </a:xfrm>
              <a:prstGeom prst="line">
                <a:avLst/>
              </a:prstGeom>
              <a:ln w="31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Freeform: Shape 309">
              <a:extLst>
                <a:ext uri="{FF2B5EF4-FFF2-40B4-BE49-F238E27FC236}">
                  <a16:creationId xmlns:a16="http://schemas.microsoft.com/office/drawing/2014/main" id="{D1CECD36-754C-454F-B32A-341501569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6906" y="2604732"/>
              <a:ext cx="340210" cy="314168"/>
            </a:xfrm>
            <a:custGeom>
              <a:avLst/>
              <a:gdLst>
                <a:gd name="connsiteX0" fmla="*/ 18960 w 974726"/>
                <a:gd name="connsiteY0" fmla="*/ 863600 h 900113"/>
                <a:gd name="connsiteX1" fmla="*/ 917666 w 974726"/>
                <a:gd name="connsiteY1" fmla="*/ 863600 h 900113"/>
                <a:gd name="connsiteX2" fmla="*/ 936626 w 974726"/>
                <a:gd name="connsiteY2" fmla="*/ 881857 h 900113"/>
                <a:gd name="connsiteX3" fmla="*/ 917666 w 974726"/>
                <a:gd name="connsiteY3" fmla="*/ 900113 h 900113"/>
                <a:gd name="connsiteX4" fmla="*/ 18960 w 974726"/>
                <a:gd name="connsiteY4" fmla="*/ 900113 h 900113"/>
                <a:gd name="connsiteX5" fmla="*/ 0 w 974726"/>
                <a:gd name="connsiteY5" fmla="*/ 881857 h 900113"/>
                <a:gd name="connsiteX6" fmla="*/ 18960 w 974726"/>
                <a:gd name="connsiteY6" fmla="*/ 863600 h 900113"/>
                <a:gd name="connsiteX7" fmla="*/ 655804 w 974726"/>
                <a:gd name="connsiteY7" fmla="*/ 750888 h 900113"/>
                <a:gd name="connsiteX8" fmla="*/ 673100 w 974726"/>
                <a:gd name="connsiteY8" fmla="*/ 768106 h 900113"/>
                <a:gd name="connsiteX9" fmla="*/ 673100 w 974726"/>
                <a:gd name="connsiteY9" fmla="*/ 806369 h 900113"/>
                <a:gd name="connsiteX10" fmla="*/ 655804 w 974726"/>
                <a:gd name="connsiteY10" fmla="*/ 825501 h 900113"/>
                <a:gd name="connsiteX11" fmla="*/ 636586 w 974726"/>
                <a:gd name="connsiteY11" fmla="*/ 806369 h 900113"/>
                <a:gd name="connsiteX12" fmla="*/ 636586 w 974726"/>
                <a:gd name="connsiteY12" fmla="*/ 768106 h 900113"/>
                <a:gd name="connsiteX13" fmla="*/ 655804 w 974726"/>
                <a:gd name="connsiteY13" fmla="*/ 750888 h 900113"/>
                <a:gd name="connsiteX14" fmla="*/ 92868 w 974726"/>
                <a:gd name="connsiteY14" fmla="*/ 750888 h 900113"/>
                <a:gd name="connsiteX15" fmla="*/ 111126 w 974726"/>
                <a:gd name="connsiteY15" fmla="*/ 768106 h 900113"/>
                <a:gd name="connsiteX16" fmla="*/ 111126 w 974726"/>
                <a:gd name="connsiteY16" fmla="*/ 806369 h 900113"/>
                <a:gd name="connsiteX17" fmla="*/ 92868 w 974726"/>
                <a:gd name="connsiteY17" fmla="*/ 825501 h 900113"/>
                <a:gd name="connsiteX18" fmla="*/ 74612 w 974726"/>
                <a:gd name="connsiteY18" fmla="*/ 806369 h 900113"/>
                <a:gd name="connsiteX19" fmla="*/ 74612 w 974726"/>
                <a:gd name="connsiteY19" fmla="*/ 768106 h 900113"/>
                <a:gd name="connsiteX20" fmla="*/ 92868 w 974726"/>
                <a:gd name="connsiteY20" fmla="*/ 750888 h 900113"/>
                <a:gd name="connsiteX21" fmla="*/ 541338 w 974726"/>
                <a:gd name="connsiteY21" fmla="*/ 712788 h 900113"/>
                <a:gd name="connsiteX22" fmla="*/ 560386 w 974726"/>
                <a:gd name="connsiteY22" fmla="*/ 731892 h 900113"/>
                <a:gd name="connsiteX23" fmla="*/ 560386 w 974726"/>
                <a:gd name="connsiteY23" fmla="*/ 806397 h 900113"/>
                <a:gd name="connsiteX24" fmla="*/ 541338 w 974726"/>
                <a:gd name="connsiteY24" fmla="*/ 825501 h 900113"/>
                <a:gd name="connsiteX25" fmla="*/ 522286 w 974726"/>
                <a:gd name="connsiteY25" fmla="*/ 806397 h 900113"/>
                <a:gd name="connsiteX26" fmla="*/ 522286 w 974726"/>
                <a:gd name="connsiteY26" fmla="*/ 731892 h 900113"/>
                <a:gd name="connsiteX27" fmla="*/ 541338 w 974726"/>
                <a:gd name="connsiteY27" fmla="*/ 712788 h 900113"/>
                <a:gd name="connsiteX28" fmla="*/ 204620 w 974726"/>
                <a:gd name="connsiteY28" fmla="*/ 636588 h 900113"/>
                <a:gd name="connsiteX29" fmla="*/ 223838 w 974726"/>
                <a:gd name="connsiteY29" fmla="*/ 655670 h 900113"/>
                <a:gd name="connsiteX30" fmla="*/ 223838 w 974726"/>
                <a:gd name="connsiteY30" fmla="*/ 806419 h 900113"/>
                <a:gd name="connsiteX31" fmla="*/ 204620 w 974726"/>
                <a:gd name="connsiteY31" fmla="*/ 825501 h 900113"/>
                <a:gd name="connsiteX32" fmla="*/ 187326 w 974726"/>
                <a:gd name="connsiteY32" fmla="*/ 806419 h 900113"/>
                <a:gd name="connsiteX33" fmla="*/ 187326 w 974726"/>
                <a:gd name="connsiteY33" fmla="*/ 655670 h 900113"/>
                <a:gd name="connsiteX34" fmla="*/ 204620 w 974726"/>
                <a:gd name="connsiteY34" fmla="*/ 636588 h 900113"/>
                <a:gd name="connsiteX35" fmla="*/ 430212 w 974726"/>
                <a:gd name="connsiteY35" fmla="*/ 600075 h 900113"/>
                <a:gd name="connsiteX36" fmla="*/ 449262 w 974726"/>
                <a:gd name="connsiteY36" fmla="*/ 619018 h 900113"/>
                <a:gd name="connsiteX37" fmla="*/ 449262 w 974726"/>
                <a:gd name="connsiteY37" fmla="*/ 806557 h 900113"/>
                <a:gd name="connsiteX38" fmla="*/ 430212 w 974726"/>
                <a:gd name="connsiteY38" fmla="*/ 825500 h 900113"/>
                <a:gd name="connsiteX39" fmla="*/ 411162 w 974726"/>
                <a:gd name="connsiteY39" fmla="*/ 806557 h 900113"/>
                <a:gd name="connsiteX40" fmla="*/ 411162 w 974726"/>
                <a:gd name="connsiteY40" fmla="*/ 619018 h 900113"/>
                <a:gd name="connsiteX41" fmla="*/ 430212 w 974726"/>
                <a:gd name="connsiteY41" fmla="*/ 600075 h 900113"/>
                <a:gd name="connsiteX42" fmla="*/ 318294 w 974726"/>
                <a:gd name="connsiteY42" fmla="*/ 600075 h 900113"/>
                <a:gd name="connsiteX43" fmla="*/ 336550 w 974726"/>
                <a:gd name="connsiteY43" fmla="*/ 619018 h 900113"/>
                <a:gd name="connsiteX44" fmla="*/ 336550 w 974726"/>
                <a:gd name="connsiteY44" fmla="*/ 806557 h 900113"/>
                <a:gd name="connsiteX45" fmla="*/ 318294 w 974726"/>
                <a:gd name="connsiteY45" fmla="*/ 825500 h 900113"/>
                <a:gd name="connsiteX46" fmla="*/ 300038 w 974726"/>
                <a:gd name="connsiteY46" fmla="*/ 806557 h 900113"/>
                <a:gd name="connsiteX47" fmla="*/ 300038 w 974726"/>
                <a:gd name="connsiteY47" fmla="*/ 619018 h 900113"/>
                <a:gd name="connsiteX48" fmla="*/ 318294 w 974726"/>
                <a:gd name="connsiteY48" fmla="*/ 600075 h 900113"/>
                <a:gd name="connsiteX49" fmla="*/ 507958 w 974726"/>
                <a:gd name="connsiteY49" fmla="*/ 460375 h 900113"/>
                <a:gd name="connsiteX50" fmla="*/ 458786 w 974726"/>
                <a:gd name="connsiteY50" fmla="*/ 508000 h 900113"/>
                <a:gd name="connsiteX51" fmla="*/ 615756 w 974726"/>
                <a:gd name="connsiteY51" fmla="*/ 666115 h 900113"/>
                <a:gd name="connsiteX52" fmla="*/ 663036 w 974726"/>
                <a:gd name="connsiteY52" fmla="*/ 666115 h 900113"/>
                <a:gd name="connsiteX53" fmla="*/ 663036 w 974726"/>
                <a:gd name="connsiteY53" fmla="*/ 616585 h 900113"/>
                <a:gd name="connsiteX54" fmla="*/ 766762 w 974726"/>
                <a:gd name="connsiteY54" fmla="*/ 376238 h 900113"/>
                <a:gd name="connsiteX55" fmla="*/ 785812 w 974726"/>
                <a:gd name="connsiteY55" fmla="*/ 395194 h 900113"/>
                <a:gd name="connsiteX56" fmla="*/ 785812 w 974726"/>
                <a:gd name="connsiteY56" fmla="*/ 806545 h 900113"/>
                <a:gd name="connsiteX57" fmla="*/ 766762 w 974726"/>
                <a:gd name="connsiteY57" fmla="*/ 825501 h 900113"/>
                <a:gd name="connsiteX58" fmla="*/ 747712 w 974726"/>
                <a:gd name="connsiteY58" fmla="*/ 806545 h 900113"/>
                <a:gd name="connsiteX59" fmla="*/ 747712 w 974726"/>
                <a:gd name="connsiteY59" fmla="*/ 395194 h 900113"/>
                <a:gd name="connsiteX60" fmla="*/ 766762 w 974726"/>
                <a:gd name="connsiteY60" fmla="*/ 376238 h 900113"/>
                <a:gd name="connsiteX61" fmla="*/ 392166 w 974726"/>
                <a:gd name="connsiteY61" fmla="*/ 338442 h 900113"/>
                <a:gd name="connsiteX62" fmla="*/ 405416 w 974726"/>
                <a:gd name="connsiteY62" fmla="*/ 344118 h 900113"/>
                <a:gd name="connsiteX63" fmla="*/ 443278 w 974726"/>
                <a:gd name="connsiteY63" fmla="*/ 381957 h 900113"/>
                <a:gd name="connsiteX64" fmla="*/ 443278 w 974726"/>
                <a:gd name="connsiteY64" fmla="*/ 408444 h 900113"/>
                <a:gd name="connsiteX65" fmla="*/ 416776 w 974726"/>
                <a:gd name="connsiteY65" fmla="*/ 408444 h 900113"/>
                <a:gd name="connsiteX66" fmla="*/ 392166 w 974726"/>
                <a:gd name="connsiteY66" fmla="*/ 383849 h 900113"/>
                <a:gd name="connsiteX67" fmla="*/ 32486 w 974726"/>
                <a:gd name="connsiteY67" fmla="*/ 745212 h 900113"/>
                <a:gd name="connsiteX68" fmla="*/ 19236 w 974726"/>
                <a:gd name="connsiteY68" fmla="*/ 750888 h 900113"/>
                <a:gd name="connsiteX69" fmla="*/ 5984 w 974726"/>
                <a:gd name="connsiteY69" fmla="*/ 745212 h 900113"/>
                <a:gd name="connsiteX70" fmla="*/ 5984 w 974726"/>
                <a:gd name="connsiteY70" fmla="*/ 718725 h 900113"/>
                <a:gd name="connsiteX71" fmla="*/ 378914 w 974726"/>
                <a:gd name="connsiteY71" fmla="*/ 344118 h 900113"/>
                <a:gd name="connsiteX72" fmla="*/ 392166 w 974726"/>
                <a:gd name="connsiteY72" fmla="*/ 338442 h 900113"/>
                <a:gd name="connsiteX73" fmla="*/ 879474 w 974726"/>
                <a:gd name="connsiteY73" fmla="*/ 263525 h 900113"/>
                <a:gd name="connsiteX74" fmla="*/ 898526 w 974726"/>
                <a:gd name="connsiteY74" fmla="*/ 280612 h 900113"/>
                <a:gd name="connsiteX75" fmla="*/ 898526 w 974726"/>
                <a:gd name="connsiteY75" fmla="*/ 806514 h 900113"/>
                <a:gd name="connsiteX76" fmla="*/ 879474 w 974726"/>
                <a:gd name="connsiteY76" fmla="*/ 825500 h 900113"/>
                <a:gd name="connsiteX77" fmla="*/ 860426 w 974726"/>
                <a:gd name="connsiteY77" fmla="*/ 806514 h 900113"/>
                <a:gd name="connsiteX78" fmla="*/ 860426 w 974726"/>
                <a:gd name="connsiteY78" fmla="*/ 280612 h 900113"/>
                <a:gd name="connsiteX79" fmla="*/ 879474 w 974726"/>
                <a:gd name="connsiteY79" fmla="*/ 263525 h 900113"/>
                <a:gd name="connsiteX80" fmla="*/ 392358 w 974726"/>
                <a:gd name="connsiteY80" fmla="*/ 187639 h 900113"/>
                <a:gd name="connsiteX81" fmla="*/ 405616 w 974726"/>
                <a:gd name="connsiteY81" fmla="*/ 193340 h 900113"/>
                <a:gd name="connsiteX82" fmla="*/ 481374 w 974726"/>
                <a:gd name="connsiteY82" fmla="*/ 267465 h 900113"/>
                <a:gd name="connsiteX83" fmla="*/ 481374 w 974726"/>
                <a:gd name="connsiteY83" fmla="*/ 294074 h 900113"/>
                <a:gd name="connsiteX84" fmla="*/ 454858 w 974726"/>
                <a:gd name="connsiteY84" fmla="*/ 294074 h 900113"/>
                <a:gd name="connsiteX85" fmla="*/ 392358 w 974726"/>
                <a:gd name="connsiteY85" fmla="*/ 233254 h 900113"/>
                <a:gd name="connsiteX86" fmla="*/ 32504 w 974726"/>
                <a:gd name="connsiteY86" fmla="*/ 596275 h 900113"/>
                <a:gd name="connsiteX87" fmla="*/ 19246 w 974726"/>
                <a:gd name="connsiteY87" fmla="*/ 600076 h 900113"/>
                <a:gd name="connsiteX88" fmla="*/ 5988 w 974726"/>
                <a:gd name="connsiteY88" fmla="*/ 596275 h 900113"/>
                <a:gd name="connsiteX89" fmla="*/ 5988 w 974726"/>
                <a:gd name="connsiteY89" fmla="*/ 569666 h 900113"/>
                <a:gd name="connsiteX90" fmla="*/ 379100 w 974726"/>
                <a:gd name="connsiteY90" fmla="*/ 193340 h 900113"/>
                <a:gd name="connsiteX91" fmla="*/ 392358 w 974726"/>
                <a:gd name="connsiteY91" fmla="*/ 187639 h 900113"/>
                <a:gd name="connsiteX92" fmla="*/ 299468 w 974726"/>
                <a:gd name="connsiteY92" fmla="*/ 38100 h 900113"/>
                <a:gd name="connsiteX93" fmla="*/ 560532 w 974726"/>
                <a:gd name="connsiteY93" fmla="*/ 299636 h 900113"/>
                <a:gd name="connsiteX94" fmla="*/ 528372 w 974726"/>
                <a:gd name="connsiteY94" fmla="*/ 428509 h 900113"/>
                <a:gd name="connsiteX95" fmla="*/ 689174 w 974726"/>
                <a:gd name="connsiteY95" fmla="*/ 589601 h 900113"/>
                <a:gd name="connsiteX96" fmla="*/ 689174 w 974726"/>
                <a:gd name="connsiteY96" fmla="*/ 691941 h 900113"/>
                <a:gd name="connsiteX97" fmla="*/ 638096 w 974726"/>
                <a:gd name="connsiteY97" fmla="*/ 712788 h 900113"/>
                <a:gd name="connsiteX98" fmla="*/ 588910 w 974726"/>
                <a:gd name="connsiteY98" fmla="*/ 691941 h 900113"/>
                <a:gd name="connsiteX99" fmla="*/ 426218 w 974726"/>
                <a:gd name="connsiteY99" fmla="*/ 528955 h 900113"/>
                <a:gd name="connsiteX100" fmla="*/ 312710 w 974726"/>
                <a:gd name="connsiteY100" fmla="*/ 561173 h 900113"/>
                <a:gd name="connsiteX101" fmla="*/ 293794 w 974726"/>
                <a:gd name="connsiteY101" fmla="*/ 544116 h 900113"/>
                <a:gd name="connsiteX102" fmla="*/ 310818 w 974726"/>
                <a:gd name="connsiteY102" fmla="*/ 525164 h 900113"/>
                <a:gd name="connsiteX103" fmla="*/ 522698 w 974726"/>
                <a:gd name="connsiteY103" fmla="*/ 299636 h 900113"/>
                <a:gd name="connsiteX104" fmla="*/ 299468 w 974726"/>
                <a:gd name="connsiteY104" fmla="*/ 76004 h 900113"/>
                <a:gd name="connsiteX105" fmla="*/ 74348 w 974726"/>
                <a:gd name="connsiteY105" fmla="*/ 299636 h 900113"/>
                <a:gd name="connsiteX106" fmla="*/ 98940 w 974726"/>
                <a:gd name="connsiteY106" fmla="*/ 401977 h 900113"/>
                <a:gd name="connsiteX107" fmla="*/ 91374 w 974726"/>
                <a:gd name="connsiteY107" fmla="*/ 428509 h 900113"/>
                <a:gd name="connsiteX108" fmla="*/ 66780 w 974726"/>
                <a:gd name="connsiteY108" fmla="*/ 419034 h 900113"/>
                <a:gd name="connsiteX109" fmla="*/ 36512 w 974726"/>
                <a:gd name="connsiteY109" fmla="*/ 299636 h 900113"/>
                <a:gd name="connsiteX110" fmla="*/ 299468 w 974726"/>
                <a:gd name="connsiteY110" fmla="*/ 38100 h 900113"/>
                <a:gd name="connsiteX111" fmla="*/ 729804 w 974726"/>
                <a:gd name="connsiteY111" fmla="*/ 0 h 900113"/>
                <a:gd name="connsiteX112" fmla="*/ 955738 w 974726"/>
                <a:gd name="connsiteY112" fmla="*/ 0 h 900113"/>
                <a:gd name="connsiteX113" fmla="*/ 974726 w 974726"/>
                <a:gd name="connsiteY113" fmla="*/ 18956 h 900113"/>
                <a:gd name="connsiteX114" fmla="*/ 974726 w 974726"/>
                <a:gd name="connsiteY114" fmla="*/ 244535 h 900113"/>
                <a:gd name="connsiteX115" fmla="*/ 963334 w 974726"/>
                <a:gd name="connsiteY115" fmla="*/ 261596 h 900113"/>
                <a:gd name="connsiteX116" fmla="*/ 942448 w 974726"/>
                <a:gd name="connsiteY116" fmla="*/ 257805 h 900113"/>
                <a:gd name="connsiteX117" fmla="*/ 879794 w 974726"/>
                <a:gd name="connsiteY117" fmla="*/ 195249 h 900113"/>
                <a:gd name="connsiteX118" fmla="*/ 631076 w 974726"/>
                <a:gd name="connsiteY118" fmla="*/ 445472 h 900113"/>
                <a:gd name="connsiteX119" fmla="*/ 617784 w 974726"/>
                <a:gd name="connsiteY119" fmla="*/ 449263 h 900113"/>
                <a:gd name="connsiteX120" fmla="*/ 604494 w 974726"/>
                <a:gd name="connsiteY120" fmla="*/ 445472 h 900113"/>
                <a:gd name="connsiteX121" fmla="*/ 604494 w 974726"/>
                <a:gd name="connsiteY121" fmla="*/ 418933 h 900113"/>
                <a:gd name="connsiteX122" fmla="*/ 866504 w 974726"/>
                <a:gd name="connsiteY122" fmla="*/ 155441 h 900113"/>
                <a:gd name="connsiteX123" fmla="*/ 893084 w 974726"/>
                <a:gd name="connsiteY123" fmla="*/ 155441 h 900113"/>
                <a:gd name="connsiteX124" fmla="*/ 936752 w 974726"/>
                <a:gd name="connsiteY124" fmla="*/ 199040 h 900113"/>
                <a:gd name="connsiteX125" fmla="*/ 936752 w 974726"/>
                <a:gd name="connsiteY125" fmla="*/ 37912 h 900113"/>
                <a:gd name="connsiteX126" fmla="*/ 775370 w 974726"/>
                <a:gd name="connsiteY126" fmla="*/ 37912 h 900113"/>
                <a:gd name="connsiteX127" fmla="*/ 819038 w 974726"/>
                <a:gd name="connsiteY127" fmla="*/ 81512 h 900113"/>
                <a:gd name="connsiteX128" fmla="*/ 819038 w 974726"/>
                <a:gd name="connsiteY128" fmla="*/ 108050 h 900113"/>
                <a:gd name="connsiteX129" fmla="*/ 631076 w 974726"/>
                <a:gd name="connsiteY129" fmla="*/ 293822 h 900113"/>
                <a:gd name="connsiteX130" fmla="*/ 604494 w 974726"/>
                <a:gd name="connsiteY130" fmla="*/ 293822 h 900113"/>
                <a:gd name="connsiteX131" fmla="*/ 604494 w 974726"/>
                <a:gd name="connsiteY131" fmla="*/ 267283 h 900113"/>
                <a:gd name="connsiteX132" fmla="*/ 779168 w 974726"/>
                <a:gd name="connsiteY132" fmla="*/ 94781 h 900113"/>
                <a:gd name="connsiteX133" fmla="*/ 716512 w 974726"/>
                <a:gd name="connsiteY133" fmla="*/ 32226 h 900113"/>
                <a:gd name="connsiteX134" fmla="*/ 712716 w 974726"/>
                <a:gd name="connsiteY134" fmla="*/ 11374 h 900113"/>
                <a:gd name="connsiteX135" fmla="*/ 729804 w 974726"/>
                <a:gd name="connsiteY135" fmla="*/ 0 h 900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974726" h="900113">
                  <a:moveTo>
                    <a:pt x="18960" y="863600"/>
                  </a:moveTo>
                  <a:cubicBezTo>
                    <a:pt x="18960" y="863600"/>
                    <a:pt x="18960" y="863600"/>
                    <a:pt x="917666" y="863600"/>
                  </a:cubicBezTo>
                  <a:cubicBezTo>
                    <a:pt x="927146" y="863600"/>
                    <a:pt x="936626" y="870903"/>
                    <a:pt x="936626" y="881857"/>
                  </a:cubicBezTo>
                  <a:cubicBezTo>
                    <a:pt x="936626" y="890985"/>
                    <a:pt x="927146" y="900113"/>
                    <a:pt x="917666" y="900113"/>
                  </a:cubicBezTo>
                  <a:cubicBezTo>
                    <a:pt x="917666" y="900113"/>
                    <a:pt x="917666" y="900113"/>
                    <a:pt x="18960" y="900113"/>
                  </a:cubicBezTo>
                  <a:cubicBezTo>
                    <a:pt x="7584" y="900113"/>
                    <a:pt x="0" y="890985"/>
                    <a:pt x="0" y="881857"/>
                  </a:cubicBezTo>
                  <a:cubicBezTo>
                    <a:pt x="0" y="870903"/>
                    <a:pt x="7584" y="863600"/>
                    <a:pt x="18960" y="863600"/>
                  </a:cubicBezTo>
                  <a:close/>
                  <a:moveTo>
                    <a:pt x="655804" y="750888"/>
                  </a:moveTo>
                  <a:cubicBezTo>
                    <a:pt x="665414" y="750888"/>
                    <a:pt x="673100" y="758540"/>
                    <a:pt x="673100" y="768106"/>
                  </a:cubicBezTo>
                  <a:cubicBezTo>
                    <a:pt x="673100" y="768106"/>
                    <a:pt x="673100" y="768106"/>
                    <a:pt x="673100" y="806369"/>
                  </a:cubicBezTo>
                  <a:cubicBezTo>
                    <a:pt x="673100" y="817848"/>
                    <a:pt x="665414" y="825501"/>
                    <a:pt x="655804" y="825501"/>
                  </a:cubicBezTo>
                  <a:cubicBezTo>
                    <a:pt x="644274" y="825501"/>
                    <a:pt x="636586" y="817848"/>
                    <a:pt x="636586" y="806369"/>
                  </a:cubicBezTo>
                  <a:cubicBezTo>
                    <a:pt x="636586" y="806369"/>
                    <a:pt x="636586" y="806369"/>
                    <a:pt x="636586" y="768106"/>
                  </a:cubicBezTo>
                  <a:cubicBezTo>
                    <a:pt x="636586" y="758540"/>
                    <a:pt x="644274" y="750888"/>
                    <a:pt x="655804" y="750888"/>
                  </a:cubicBezTo>
                  <a:close/>
                  <a:moveTo>
                    <a:pt x="92868" y="750888"/>
                  </a:moveTo>
                  <a:cubicBezTo>
                    <a:pt x="103822" y="750888"/>
                    <a:pt x="111126" y="758540"/>
                    <a:pt x="111126" y="768106"/>
                  </a:cubicBezTo>
                  <a:cubicBezTo>
                    <a:pt x="111126" y="768106"/>
                    <a:pt x="111126" y="768106"/>
                    <a:pt x="111126" y="806369"/>
                  </a:cubicBezTo>
                  <a:cubicBezTo>
                    <a:pt x="111126" y="817848"/>
                    <a:pt x="103822" y="825501"/>
                    <a:pt x="92868" y="825501"/>
                  </a:cubicBezTo>
                  <a:cubicBezTo>
                    <a:pt x="83740" y="825501"/>
                    <a:pt x="74612" y="817848"/>
                    <a:pt x="74612" y="806369"/>
                  </a:cubicBezTo>
                  <a:cubicBezTo>
                    <a:pt x="74612" y="806369"/>
                    <a:pt x="74612" y="806369"/>
                    <a:pt x="74612" y="768106"/>
                  </a:cubicBezTo>
                  <a:cubicBezTo>
                    <a:pt x="74612" y="758540"/>
                    <a:pt x="83740" y="750888"/>
                    <a:pt x="92868" y="750888"/>
                  </a:cubicBezTo>
                  <a:close/>
                  <a:moveTo>
                    <a:pt x="541338" y="712788"/>
                  </a:moveTo>
                  <a:cubicBezTo>
                    <a:pt x="552766" y="712788"/>
                    <a:pt x="560386" y="720429"/>
                    <a:pt x="560386" y="731892"/>
                  </a:cubicBezTo>
                  <a:cubicBezTo>
                    <a:pt x="560386" y="731892"/>
                    <a:pt x="560386" y="731892"/>
                    <a:pt x="560386" y="806397"/>
                  </a:cubicBezTo>
                  <a:cubicBezTo>
                    <a:pt x="560386" y="817859"/>
                    <a:pt x="552766" y="825501"/>
                    <a:pt x="541338" y="825501"/>
                  </a:cubicBezTo>
                  <a:cubicBezTo>
                    <a:pt x="531812" y="825501"/>
                    <a:pt x="522286" y="817859"/>
                    <a:pt x="522286" y="806397"/>
                  </a:cubicBezTo>
                  <a:cubicBezTo>
                    <a:pt x="522286" y="806397"/>
                    <a:pt x="522286" y="806397"/>
                    <a:pt x="522286" y="731892"/>
                  </a:cubicBezTo>
                  <a:cubicBezTo>
                    <a:pt x="522286" y="720429"/>
                    <a:pt x="531812" y="712788"/>
                    <a:pt x="541338" y="712788"/>
                  </a:cubicBezTo>
                  <a:close/>
                  <a:moveTo>
                    <a:pt x="204620" y="636588"/>
                  </a:moveTo>
                  <a:cubicBezTo>
                    <a:pt x="216152" y="636588"/>
                    <a:pt x="223838" y="646129"/>
                    <a:pt x="223838" y="655670"/>
                  </a:cubicBezTo>
                  <a:cubicBezTo>
                    <a:pt x="223838" y="655670"/>
                    <a:pt x="223838" y="655670"/>
                    <a:pt x="223838" y="806419"/>
                  </a:cubicBezTo>
                  <a:cubicBezTo>
                    <a:pt x="223838" y="817868"/>
                    <a:pt x="216152" y="825501"/>
                    <a:pt x="204620" y="825501"/>
                  </a:cubicBezTo>
                  <a:cubicBezTo>
                    <a:pt x="195012" y="825501"/>
                    <a:pt x="187326" y="817868"/>
                    <a:pt x="187326" y="806419"/>
                  </a:cubicBezTo>
                  <a:cubicBezTo>
                    <a:pt x="187326" y="806419"/>
                    <a:pt x="187326" y="806419"/>
                    <a:pt x="187326" y="655670"/>
                  </a:cubicBezTo>
                  <a:cubicBezTo>
                    <a:pt x="187326" y="646129"/>
                    <a:pt x="195012" y="636588"/>
                    <a:pt x="204620" y="636588"/>
                  </a:cubicBezTo>
                  <a:close/>
                  <a:moveTo>
                    <a:pt x="430212" y="600075"/>
                  </a:moveTo>
                  <a:cubicBezTo>
                    <a:pt x="439738" y="600075"/>
                    <a:pt x="449262" y="609547"/>
                    <a:pt x="449262" y="619018"/>
                  </a:cubicBezTo>
                  <a:cubicBezTo>
                    <a:pt x="449262" y="619018"/>
                    <a:pt x="449262" y="619018"/>
                    <a:pt x="449262" y="806557"/>
                  </a:cubicBezTo>
                  <a:cubicBezTo>
                    <a:pt x="449262" y="817923"/>
                    <a:pt x="439738" y="825500"/>
                    <a:pt x="430212" y="825500"/>
                  </a:cubicBezTo>
                  <a:cubicBezTo>
                    <a:pt x="420686" y="825500"/>
                    <a:pt x="411162" y="817923"/>
                    <a:pt x="411162" y="806557"/>
                  </a:cubicBezTo>
                  <a:cubicBezTo>
                    <a:pt x="411162" y="806557"/>
                    <a:pt x="411162" y="806557"/>
                    <a:pt x="411162" y="619018"/>
                  </a:cubicBezTo>
                  <a:cubicBezTo>
                    <a:pt x="411162" y="609547"/>
                    <a:pt x="420686" y="600075"/>
                    <a:pt x="430212" y="600075"/>
                  </a:cubicBezTo>
                  <a:close/>
                  <a:moveTo>
                    <a:pt x="318294" y="600075"/>
                  </a:moveTo>
                  <a:cubicBezTo>
                    <a:pt x="327422" y="600075"/>
                    <a:pt x="336550" y="609547"/>
                    <a:pt x="336550" y="619018"/>
                  </a:cubicBezTo>
                  <a:cubicBezTo>
                    <a:pt x="336550" y="619018"/>
                    <a:pt x="336550" y="619018"/>
                    <a:pt x="336550" y="806557"/>
                  </a:cubicBezTo>
                  <a:cubicBezTo>
                    <a:pt x="336550" y="817923"/>
                    <a:pt x="327422" y="825500"/>
                    <a:pt x="318294" y="825500"/>
                  </a:cubicBezTo>
                  <a:cubicBezTo>
                    <a:pt x="307340" y="825500"/>
                    <a:pt x="300038" y="817923"/>
                    <a:pt x="300038" y="806557"/>
                  </a:cubicBezTo>
                  <a:cubicBezTo>
                    <a:pt x="300038" y="806557"/>
                    <a:pt x="300038" y="806557"/>
                    <a:pt x="300038" y="619018"/>
                  </a:cubicBezTo>
                  <a:cubicBezTo>
                    <a:pt x="300038" y="609547"/>
                    <a:pt x="307340" y="600075"/>
                    <a:pt x="318294" y="600075"/>
                  </a:cubicBezTo>
                  <a:close/>
                  <a:moveTo>
                    <a:pt x="507958" y="460375"/>
                  </a:moveTo>
                  <a:cubicBezTo>
                    <a:pt x="492828" y="477520"/>
                    <a:pt x="477698" y="494665"/>
                    <a:pt x="458786" y="508000"/>
                  </a:cubicBezTo>
                  <a:cubicBezTo>
                    <a:pt x="458786" y="508000"/>
                    <a:pt x="458786" y="508000"/>
                    <a:pt x="615756" y="666115"/>
                  </a:cubicBezTo>
                  <a:cubicBezTo>
                    <a:pt x="628994" y="679450"/>
                    <a:pt x="649798" y="679450"/>
                    <a:pt x="663036" y="666115"/>
                  </a:cubicBezTo>
                  <a:cubicBezTo>
                    <a:pt x="676274" y="652780"/>
                    <a:pt x="676274" y="629920"/>
                    <a:pt x="663036" y="616585"/>
                  </a:cubicBezTo>
                  <a:close/>
                  <a:moveTo>
                    <a:pt x="766762" y="376238"/>
                  </a:moveTo>
                  <a:cubicBezTo>
                    <a:pt x="776286" y="376238"/>
                    <a:pt x="785812" y="383820"/>
                    <a:pt x="785812" y="395194"/>
                  </a:cubicBezTo>
                  <a:cubicBezTo>
                    <a:pt x="785812" y="395194"/>
                    <a:pt x="785812" y="395194"/>
                    <a:pt x="785812" y="806545"/>
                  </a:cubicBezTo>
                  <a:cubicBezTo>
                    <a:pt x="785812" y="817918"/>
                    <a:pt x="776286" y="825501"/>
                    <a:pt x="766762" y="825501"/>
                  </a:cubicBezTo>
                  <a:cubicBezTo>
                    <a:pt x="755332" y="825501"/>
                    <a:pt x="747712" y="817918"/>
                    <a:pt x="747712" y="806545"/>
                  </a:cubicBezTo>
                  <a:cubicBezTo>
                    <a:pt x="747712" y="806545"/>
                    <a:pt x="747712" y="806545"/>
                    <a:pt x="747712" y="395194"/>
                  </a:cubicBezTo>
                  <a:cubicBezTo>
                    <a:pt x="747712" y="383820"/>
                    <a:pt x="755332" y="376238"/>
                    <a:pt x="766762" y="376238"/>
                  </a:cubicBezTo>
                  <a:close/>
                  <a:moveTo>
                    <a:pt x="392166" y="338442"/>
                  </a:moveTo>
                  <a:cubicBezTo>
                    <a:pt x="396898" y="338442"/>
                    <a:pt x="401630" y="340334"/>
                    <a:pt x="405416" y="344118"/>
                  </a:cubicBezTo>
                  <a:cubicBezTo>
                    <a:pt x="405416" y="344118"/>
                    <a:pt x="405416" y="344118"/>
                    <a:pt x="443278" y="381957"/>
                  </a:cubicBezTo>
                  <a:cubicBezTo>
                    <a:pt x="450850" y="389525"/>
                    <a:pt x="450850" y="400876"/>
                    <a:pt x="443278" y="408444"/>
                  </a:cubicBezTo>
                  <a:cubicBezTo>
                    <a:pt x="435706" y="416012"/>
                    <a:pt x="424348" y="416012"/>
                    <a:pt x="416776" y="408444"/>
                  </a:cubicBezTo>
                  <a:cubicBezTo>
                    <a:pt x="416776" y="408444"/>
                    <a:pt x="416776" y="408444"/>
                    <a:pt x="392166" y="383849"/>
                  </a:cubicBezTo>
                  <a:cubicBezTo>
                    <a:pt x="392166" y="383849"/>
                    <a:pt x="392166" y="383849"/>
                    <a:pt x="32486" y="745212"/>
                  </a:cubicBezTo>
                  <a:cubicBezTo>
                    <a:pt x="28700" y="748996"/>
                    <a:pt x="23022" y="750888"/>
                    <a:pt x="19236" y="750888"/>
                  </a:cubicBezTo>
                  <a:cubicBezTo>
                    <a:pt x="13556" y="750888"/>
                    <a:pt x="7878" y="748996"/>
                    <a:pt x="5984" y="745212"/>
                  </a:cubicBezTo>
                  <a:cubicBezTo>
                    <a:pt x="-1588" y="737644"/>
                    <a:pt x="-1588" y="726292"/>
                    <a:pt x="5984" y="718725"/>
                  </a:cubicBezTo>
                  <a:cubicBezTo>
                    <a:pt x="5984" y="718725"/>
                    <a:pt x="5984" y="718725"/>
                    <a:pt x="378914" y="344118"/>
                  </a:cubicBezTo>
                  <a:cubicBezTo>
                    <a:pt x="382700" y="340334"/>
                    <a:pt x="387432" y="338442"/>
                    <a:pt x="392166" y="338442"/>
                  </a:cubicBezTo>
                  <a:close/>
                  <a:moveTo>
                    <a:pt x="879474" y="263525"/>
                  </a:moveTo>
                  <a:cubicBezTo>
                    <a:pt x="890906" y="263525"/>
                    <a:pt x="898526" y="271119"/>
                    <a:pt x="898526" y="280612"/>
                  </a:cubicBezTo>
                  <a:cubicBezTo>
                    <a:pt x="898526" y="280612"/>
                    <a:pt x="898526" y="280612"/>
                    <a:pt x="898526" y="806514"/>
                  </a:cubicBezTo>
                  <a:cubicBezTo>
                    <a:pt x="898526" y="817906"/>
                    <a:pt x="890906" y="825500"/>
                    <a:pt x="879474" y="825500"/>
                  </a:cubicBezTo>
                  <a:cubicBezTo>
                    <a:pt x="869950" y="825500"/>
                    <a:pt x="860426" y="817906"/>
                    <a:pt x="860426" y="806514"/>
                  </a:cubicBezTo>
                  <a:cubicBezTo>
                    <a:pt x="860426" y="806514"/>
                    <a:pt x="860426" y="806514"/>
                    <a:pt x="860426" y="280612"/>
                  </a:cubicBezTo>
                  <a:cubicBezTo>
                    <a:pt x="860426" y="271119"/>
                    <a:pt x="869950" y="263525"/>
                    <a:pt x="879474" y="263525"/>
                  </a:cubicBezTo>
                  <a:close/>
                  <a:moveTo>
                    <a:pt x="392358" y="187639"/>
                  </a:moveTo>
                  <a:cubicBezTo>
                    <a:pt x="397094" y="187639"/>
                    <a:pt x="401828" y="189539"/>
                    <a:pt x="405616" y="193340"/>
                  </a:cubicBezTo>
                  <a:cubicBezTo>
                    <a:pt x="405616" y="193340"/>
                    <a:pt x="405616" y="193340"/>
                    <a:pt x="481374" y="267465"/>
                  </a:cubicBezTo>
                  <a:cubicBezTo>
                    <a:pt x="488950" y="275068"/>
                    <a:pt x="488950" y="288372"/>
                    <a:pt x="481374" y="294074"/>
                  </a:cubicBezTo>
                  <a:cubicBezTo>
                    <a:pt x="473798" y="301676"/>
                    <a:pt x="462434" y="301676"/>
                    <a:pt x="454858" y="294074"/>
                  </a:cubicBezTo>
                  <a:cubicBezTo>
                    <a:pt x="454858" y="294074"/>
                    <a:pt x="454858" y="294074"/>
                    <a:pt x="392358" y="233254"/>
                  </a:cubicBezTo>
                  <a:cubicBezTo>
                    <a:pt x="392358" y="233254"/>
                    <a:pt x="392358" y="233254"/>
                    <a:pt x="32504" y="596275"/>
                  </a:cubicBezTo>
                  <a:cubicBezTo>
                    <a:pt x="28716" y="600076"/>
                    <a:pt x="23034" y="600076"/>
                    <a:pt x="19246" y="600076"/>
                  </a:cubicBezTo>
                  <a:cubicBezTo>
                    <a:pt x="13564" y="600076"/>
                    <a:pt x="7882" y="600076"/>
                    <a:pt x="5988" y="596275"/>
                  </a:cubicBezTo>
                  <a:cubicBezTo>
                    <a:pt x="-1588" y="588672"/>
                    <a:pt x="-1588" y="575368"/>
                    <a:pt x="5988" y="569666"/>
                  </a:cubicBezTo>
                  <a:cubicBezTo>
                    <a:pt x="5988" y="569666"/>
                    <a:pt x="5988" y="569666"/>
                    <a:pt x="379100" y="193340"/>
                  </a:cubicBezTo>
                  <a:cubicBezTo>
                    <a:pt x="382888" y="189539"/>
                    <a:pt x="387624" y="187639"/>
                    <a:pt x="392358" y="187639"/>
                  </a:cubicBezTo>
                  <a:close/>
                  <a:moveTo>
                    <a:pt x="299468" y="38100"/>
                  </a:moveTo>
                  <a:cubicBezTo>
                    <a:pt x="443244" y="38100"/>
                    <a:pt x="560532" y="155602"/>
                    <a:pt x="560532" y="299636"/>
                  </a:cubicBezTo>
                  <a:cubicBezTo>
                    <a:pt x="560532" y="347016"/>
                    <a:pt x="549182" y="390606"/>
                    <a:pt x="528372" y="428509"/>
                  </a:cubicBezTo>
                  <a:cubicBezTo>
                    <a:pt x="528372" y="428509"/>
                    <a:pt x="528372" y="428509"/>
                    <a:pt x="689174" y="589601"/>
                  </a:cubicBezTo>
                  <a:cubicBezTo>
                    <a:pt x="717550" y="618029"/>
                    <a:pt x="717550" y="663513"/>
                    <a:pt x="689174" y="691941"/>
                  </a:cubicBezTo>
                  <a:cubicBezTo>
                    <a:pt x="675930" y="705207"/>
                    <a:pt x="658906" y="712788"/>
                    <a:pt x="638096" y="712788"/>
                  </a:cubicBezTo>
                  <a:cubicBezTo>
                    <a:pt x="619178" y="712788"/>
                    <a:pt x="602152" y="705207"/>
                    <a:pt x="588910" y="691941"/>
                  </a:cubicBezTo>
                  <a:cubicBezTo>
                    <a:pt x="588910" y="691941"/>
                    <a:pt x="588910" y="691941"/>
                    <a:pt x="426218" y="528955"/>
                  </a:cubicBezTo>
                  <a:cubicBezTo>
                    <a:pt x="392166" y="547907"/>
                    <a:pt x="354330" y="559278"/>
                    <a:pt x="312710" y="561173"/>
                  </a:cubicBezTo>
                  <a:cubicBezTo>
                    <a:pt x="301360" y="561173"/>
                    <a:pt x="293794" y="553592"/>
                    <a:pt x="293794" y="544116"/>
                  </a:cubicBezTo>
                  <a:cubicBezTo>
                    <a:pt x="291902" y="534640"/>
                    <a:pt x="301360" y="525164"/>
                    <a:pt x="310818" y="525164"/>
                  </a:cubicBezTo>
                  <a:cubicBezTo>
                    <a:pt x="430000" y="517583"/>
                    <a:pt x="522698" y="419034"/>
                    <a:pt x="522698" y="299636"/>
                  </a:cubicBezTo>
                  <a:cubicBezTo>
                    <a:pt x="522698" y="176449"/>
                    <a:pt x="422434" y="76004"/>
                    <a:pt x="299468" y="76004"/>
                  </a:cubicBezTo>
                  <a:cubicBezTo>
                    <a:pt x="174612" y="76004"/>
                    <a:pt x="74348" y="176449"/>
                    <a:pt x="74348" y="299636"/>
                  </a:cubicBezTo>
                  <a:cubicBezTo>
                    <a:pt x="74348" y="335645"/>
                    <a:pt x="83806" y="369759"/>
                    <a:pt x="98940" y="401977"/>
                  </a:cubicBezTo>
                  <a:cubicBezTo>
                    <a:pt x="104616" y="411453"/>
                    <a:pt x="100832" y="422824"/>
                    <a:pt x="91374" y="428509"/>
                  </a:cubicBezTo>
                  <a:cubicBezTo>
                    <a:pt x="81914" y="432300"/>
                    <a:pt x="70564" y="428509"/>
                    <a:pt x="66780" y="419034"/>
                  </a:cubicBezTo>
                  <a:cubicBezTo>
                    <a:pt x="47862" y="383025"/>
                    <a:pt x="36512" y="341331"/>
                    <a:pt x="36512" y="299636"/>
                  </a:cubicBezTo>
                  <a:cubicBezTo>
                    <a:pt x="36512" y="155602"/>
                    <a:pt x="155694" y="38100"/>
                    <a:pt x="299468" y="38100"/>
                  </a:cubicBezTo>
                  <a:close/>
                  <a:moveTo>
                    <a:pt x="729804" y="0"/>
                  </a:moveTo>
                  <a:cubicBezTo>
                    <a:pt x="729804" y="0"/>
                    <a:pt x="729804" y="0"/>
                    <a:pt x="955738" y="0"/>
                  </a:cubicBezTo>
                  <a:cubicBezTo>
                    <a:pt x="965232" y="0"/>
                    <a:pt x="974726" y="9478"/>
                    <a:pt x="974726" y="18956"/>
                  </a:cubicBezTo>
                  <a:cubicBezTo>
                    <a:pt x="974726" y="18956"/>
                    <a:pt x="974726" y="18956"/>
                    <a:pt x="974726" y="244535"/>
                  </a:cubicBezTo>
                  <a:cubicBezTo>
                    <a:pt x="974726" y="252118"/>
                    <a:pt x="969030" y="257805"/>
                    <a:pt x="963334" y="261596"/>
                  </a:cubicBezTo>
                  <a:cubicBezTo>
                    <a:pt x="955738" y="263492"/>
                    <a:pt x="948144" y="263492"/>
                    <a:pt x="942448" y="257805"/>
                  </a:cubicBezTo>
                  <a:cubicBezTo>
                    <a:pt x="942448" y="257805"/>
                    <a:pt x="942448" y="257805"/>
                    <a:pt x="879794" y="195249"/>
                  </a:cubicBezTo>
                  <a:cubicBezTo>
                    <a:pt x="879794" y="195249"/>
                    <a:pt x="879794" y="195249"/>
                    <a:pt x="631076" y="445472"/>
                  </a:cubicBezTo>
                  <a:cubicBezTo>
                    <a:pt x="627278" y="447367"/>
                    <a:pt x="621582" y="449263"/>
                    <a:pt x="617784" y="449263"/>
                  </a:cubicBezTo>
                  <a:cubicBezTo>
                    <a:pt x="612088" y="449263"/>
                    <a:pt x="608292" y="447367"/>
                    <a:pt x="604494" y="445472"/>
                  </a:cubicBezTo>
                  <a:cubicBezTo>
                    <a:pt x="596900" y="437889"/>
                    <a:pt x="596900" y="424620"/>
                    <a:pt x="604494" y="418933"/>
                  </a:cubicBezTo>
                  <a:cubicBezTo>
                    <a:pt x="604494" y="418933"/>
                    <a:pt x="604494" y="418933"/>
                    <a:pt x="866504" y="155441"/>
                  </a:cubicBezTo>
                  <a:cubicBezTo>
                    <a:pt x="874098" y="147859"/>
                    <a:pt x="885490" y="147859"/>
                    <a:pt x="893084" y="155441"/>
                  </a:cubicBezTo>
                  <a:cubicBezTo>
                    <a:pt x="893084" y="155441"/>
                    <a:pt x="893084" y="155441"/>
                    <a:pt x="936752" y="199040"/>
                  </a:cubicBezTo>
                  <a:cubicBezTo>
                    <a:pt x="936752" y="199040"/>
                    <a:pt x="936752" y="199040"/>
                    <a:pt x="936752" y="37912"/>
                  </a:cubicBezTo>
                  <a:cubicBezTo>
                    <a:pt x="936752" y="37912"/>
                    <a:pt x="936752" y="37912"/>
                    <a:pt x="775370" y="37912"/>
                  </a:cubicBezTo>
                  <a:cubicBezTo>
                    <a:pt x="775370" y="37912"/>
                    <a:pt x="775370" y="37912"/>
                    <a:pt x="819038" y="81512"/>
                  </a:cubicBezTo>
                  <a:cubicBezTo>
                    <a:pt x="826632" y="87199"/>
                    <a:pt x="826632" y="100468"/>
                    <a:pt x="819038" y="108050"/>
                  </a:cubicBezTo>
                  <a:cubicBezTo>
                    <a:pt x="819038" y="108050"/>
                    <a:pt x="819038" y="108050"/>
                    <a:pt x="631076" y="293822"/>
                  </a:cubicBezTo>
                  <a:cubicBezTo>
                    <a:pt x="623480" y="301404"/>
                    <a:pt x="612088" y="301404"/>
                    <a:pt x="604494" y="293822"/>
                  </a:cubicBezTo>
                  <a:cubicBezTo>
                    <a:pt x="596900" y="288135"/>
                    <a:pt x="596900" y="274865"/>
                    <a:pt x="604494" y="267283"/>
                  </a:cubicBezTo>
                  <a:cubicBezTo>
                    <a:pt x="604494" y="267283"/>
                    <a:pt x="604494" y="267283"/>
                    <a:pt x="779168" y="94781"/>
                  </a:cubicBezTo>
                  <a:cubicBezTo>
                    <a:pt x="779168" y="94781"/>
                    <a:pt x="779168" y="94781"/>
                    <a:pt x="716512" y="32226"/>
                  </a:cubicBezTo>
                  <a:cubicBezTo>
                    <a:pt x="710818" y="26539"/>
                    <a:pt x="708918" y="18956"/>
                    <a:pt x="712716" y="11374"/>
                  </a:cubicBezTo>
                  <a:cubicBezTo>
                    <a:pt x="716512" y="5687"/>
                    <a:pt x="722208" y="0"/>
                    <a:pt x="729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FC7AF0B-D5CF-445C-959A-7D94CAF32147}"/>
              </a:ext>
            </a:extLst>
          </p:cNvPr>
          <p:cNvGrpSpPr/>
          <p:nvPr/>
        </p:nvGrpSpPr>
        <p:grpSpPr>
          <a:xfrm>
            <a:off x="4313841" y="4093252"/>
            <a:ext cx="1679534" cy="1681198"/>
            <a:chOff x="4313841" y="4093252"/>
            <a:chExt cx="1679534" cy="168119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D88AB54-04FE-4C4D-BEB4-4AFF8A043F16}"/>
                </a:ext>
              </a:extLst>
            </p:cNvPr>
            <p:cNvGrpSpPr/>
            <p:nvPr/>
          </p:nvGrpSpPr>
          <p:grpSpPr>
            <a:xfrm>
              <a:off x="4313841" y="4093252"/>
              <a:ext cx="1679534" cy="1681198"/>
              <a:chOff x="4313841" y="4093252"/>
              <a:chExt cx="1679534" cy="1681198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6EA325AF-EE74-4D59-AFD5-4F3E5DE20DEE}"/>
                  </a:ext>
                </a:extLst>
              </p:cNvPr>
              <p:cNvSpPr/>
              <p:nvPr/>
            </p:nvSpPr>
            <p:spPr bwMode="gray">
              <a:xfrm>
                <a:off x="4313841" y="4093252"/>
                <a:ext cx="1679534" cy="168119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platzhalter 10">
                <a:extLst>
                  <a:ext uri="{FF2B5EF4-FFF2-40B4-BE49-F238E27FC236}">
                    <a16:creationId xmlns:a16="http://schemas.microsoft.com/office/drawing/2014/main" id="{AB9E3021-7F97-4900-BD88-69EED32064D9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4314004" y="5052542"/>
                <a:ext cx="1679209" cy="434262"/>
              </a:xfrm>
              <a:prstGeom prst="rect">
                <a:avLst/>
              </a:prstGeom>
              <a:noFill/>
            </p:spPr>
            <p:txBody>
              <a:bodyPr lIns="108000" tIns="36000" rIns="108000" bIns="36000" anchor="t"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Font typeface="Wingdings" panose="05000000000000000000" pitchFamily="2" charset="2"/>
                  <a:buNone/>
                  <a:defRPr sz="16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Font typeface="Arial" panose="020B0604020202020204" pitchFamily="34" charset="0"/>
                  <a:buNone/>
                  <a:defRPr sz="16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Font typeface="Arial" panose="020B0604020202020204" pitchFamily="34" charset="0"/>
                  <a:buNone/>
                  <a:defRPr sz="16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Font typeface="Arial" panose="020B0604020202020204" pitchFamily="34" charset="0"/>
                  <a:buNone/>
                  <a:defRPr sz="16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Font typeface="Arial" panose="020B0604020202020204" pitchFamily="34" charset="0"/>
                  <a:buNone/>
                  <a:defRPr sz="16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Font typeface="Arial" panose="020B0604020202020204" pitchFamily="34" charset="0"/>
                  <a:buNone/>
                  <a:defRPr sz="16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0" indent="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Font typeface="Arial" panose="020B0604020202020204" pitchFamily="34" charset="0"/>
                  <a:buNone/>
                  <a:defRPr sz="16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Font typeface="Arial" panose="020B0604020202020204" pitchFamily="34" charset="0"/>
                  <a:buNone/>
                  <a:defRPr sz="16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1200"/>
                  </a:spcBef>
                </a:pPr>
                <a:r>
                  <a:rPr lang="de-DE" sz="1200" b="0" dirty="0" err="1">
                    <a:solidFill>
                      <a:schemeClr val="tx1"/>
                    </a:solidFill>
                  </a:rPr>
                  <a:t>Employees</a:t>
                </a:r>
                <a:endParaRPr lang="de-DE" sz="1200" b="0" dirty="0">
                  <a:solidFill>
                    <a:schemeClr val="tx1"/>
                  </a:solidFill>
                </a:endParaRPr>
              </a:p>
              <a:p>
                <a:pPr algn="ctr">
                  <a:spcBef>
                    <a:spcPts val="1200"/>
                  </a:spcBef>
                </a:pPr>
                <a:r>
                  <a:rPr lang="de-DE" sz="1200" b="0" dirty="0">
                    <a:solidFill>
                      <a:schemeClr val="tx1"/>
                    </a:solidFill>
                  </a:rPr>
                  <a:t>Mitarbeiter  </a:t>
                </a:r>
              </a:p>
            </p:txBody>
          </p: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3A76FF7E-4A88-4F11-9A68-9B055EFA129F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4991450" y="5349688"/>
                <a:ext cx="325975" cy="0"/>
              </a:xfrm>
              <a:prstGeom prst="line">
                <a:avLst/>
              </a:prstGeom>
              <a:ln w="31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Freeform: Shape 390">
              <a:extLst>
                <a:ext uri="{FF2B5EF4-FFF2-40B4-BE49-F238E27FC236}">
                  <a16:creationId xmlns:a16="http://schemas.microsoft.com/office/drawing/2014/main" id="{DD1B37A0-887B-41C5-97F6-8C0223621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505" y="4485624"/>
              <a:ext cx="478207" cy="272060"/>
            </a:xfrm>
            <a:custGeom>
              <a:avLst/>
              <a:gdLst>
                <a:gd name="connsiteX0" fmla="*/ 566143 w 661113"/>
                <a:gd name="connsiteY0" fmla="*/ 298474 h 376118"/>
                <a:gd name="connsiteX1" fmla="*/ 584293 w 661113"/>
                <a:gd name="connsiteY1" fmla="*/ 300491 h 376118"/>
                <a:gd name="connsiteX2" fmla="*/ 576226 w 661113"/>
                <a:gd name="connsiteY2" fmla="*/ 376118 h 376118"/>
                <a:gd name="connsiteX3" fmla="*/ 559084 w 661113"/>
                <a:gd name="connsiteY3" fmla="*/ 374102 h 376118"/>
                <a:gd name="connsiteX4" fmla="*/ 92215 w 661113"/>
                <a:gd name="connsiteY4" fmla="*/ 298474 h 376118"/>
                <a:gd name="connsiteX5" fmla="*/ 99274 w 661113"/>
                <a:gd name="connsiteY5" fmla="*/ 374102 h 376118"/>
                <a:gd name="connsiteX6" fmla="*/ 83140 w 661113"/>
                <a:gd name="connsiteY6" fmla="*/ 376118 h 376118"/>
                <a:gd name="connsiteX7" fmla="*/ 75073 w 661113"/>
                <a:gd name="connsiteY7" fmla="*/ 300491 h 376118"/>
                <a:gd name="connsiteX8" fmla="*/ 316874 w 661113"/>
                <a:gd name="connsiteY8" fmla="*/ 32771 h 376118"/>
                <a:gd name="connsiteX9" fmla="*/ 344488 w 661113"/>
                <a:gd name="connsiteY9" fmla="*/ 33140 h 376118"/>
                <a:gd name="connsiteX10" fmla="*/ 368157 w 661113"/>
                <a:gd name="connsiteY10" fmla="*/ 67635 h 376118"/>
                <a:gd name="connsiteX11" fmla="*/ 483544 w 661113"/>
                <a:gd name="connsiteY11" fmla="*/ 172105 h 376118"/>
                <a:gd name="connsiteX12" fmla="*/ 489461 w 661113"/>
                <a:gd name="connsiteY12" fmla="*/ 175062 h 376118"/>
                <a:gd name="connsiteX13" fmla="*/ 517075 w 661113"/>
                <a:gd name="connsiteY13" fmla="*/ 211528 h 376118"/>
                <a:gd name="connsiteX14" fmla="*/ 573289 w 661113"/>
                <a:gd name="connsiteY14" fmla="*/ 182946 h 376118"/>
                <a:gd name="connsiteX15" fmla="*/ 579206 w 661113"/>
                <a:gd name="connsiteY15" fmla="*/ 182946 h 376118"/>
                <a:gd name="connsiteX16" fmla="*/ 660076 w 661113"/>
                <a:gd name="connsiteY16" fmla="*/ 286431 h 376118"/>
                <a:gd name="connsiteX17" fmla="*/ 649227 w 661113"/>
                <a:gd name="connsiteY17" fmla="*/ 376118 h 376118"/>
                <a:gd name="connsiteX18" fmla="*/ 631475 w 661113"/>
                <a:gd name="connsiteY18" fmla="*/ 374147 h 376118"/>
                <a:gd name="connsiteX19" fmla="*/ 642324 w 661113"/>
                <a:gd name="connsiteY19" fmla="*/ 283474 h 376118"/>
                <a:gd name="connsiteX20" fmla="*/ 578220 w 661113"/>
                <a:gd name="connsiteY20" fmla="*/ 200687 h 376118"/>
                <a:gd name="connsiteX21" fmla="*/ 518061 w 661113"/>
                <a:gd name="connsiteY21" fmla="*/ 230254 h 376118"/>
                <a:gd name="connsiteX22" fmla="*/ 507213 w 661113"/>
                <a:gd name="connsiteY22" fmla="*/ 227297 h 376118"/>
                <a:gd name="connsiteX23" fmla="*/ 477627 w 661113"/>
                <a:gd name="connsiteY23" fmla="*/ 187874 h 376118"/>
                <a:gd name="connsiteX24" fmla="*/ 362240 w 661113"/>
                <a:gd name="connsiteY24" fmla="*/ 92274 h 376118"/>
                <a:gd name="connsiteX25" fmla="*/ 342516 w 661113"/>
                <a:gd name="connsiteY25" fmla="*/ 139581 h 376118"/>
                <a:gd name="connsiteX26" fmla="*/ 450999 w 661113"/>
                <a:gd name="connsiteY26" fmla="*/ 247994 h 376118"/>
                <a:gd name="connsiteX27" fmla="*/ 454944 w 661113"/>
                <a:gd name="connsiteY27" fmla="*/ 256864 h 376118"/>
                <a:gd name="connsiteX28" fmla="*/ 437192 w 661113"/>
                <a:gd name="connsiteY28" fmla="*/ 376118 h 376118"/>
                <a:gd name="connsiteX29" fmla="*/ 419440 w 661113"/>
                <a:gd name="connsiteY29" fmla="*/ 373162 h 376118"/>
                <a:gd name="connsiteX30" fmla="*/ 437192 w 661113"/>
                <a:gd name="connsiteY30" fmla="*/ 259821 h 376118"/>
                <a:gd name="connsiteX31" fmla="*/ 332654 w 661113"/>
                <a:gd name="connsiteY31" fmla="*/ 157322 h 376118"/>
                <a:gd name="connsiteX32" fmla="*/ 223184 w 661113"/>
                <a:gd name="connsiteY32" fmla="*/ 259821 h 376118"/>
                <a:gd name="connsiteX33" fmla="*/ 240936 w 661113"/>
                <a:gd name="connsiteY33" fmla="*/ 373162 h 376118"/>
                <a:gd name="connsiteX34" fmla="*/ 224170 w 661113"/>
                <a:gd name="connsiteY34" fmla="*/ 376118 h 376118"/>
                <a:gd name="connsiteX35" fmla="*/ 205432 w 661113"/>
                <a:gd name="connsiteY35" fmla="*/ 256864 h 376118"/>
                <a:gd name="connsiteX36" fmla="*/ 209377 w 661113"/>
                <a:gd name="connsiteY36" fmla="*/ 247994 h 376118"/>
                <a:gd name="connsiteX37" fmla="*/ 348433 w 661113"/>
                <a:gd name="connsiteY37" fmla="*/ 77491 h 376118"/>
                <a:gd name="connsiteX38" fmla="*/ 338571 w 661113"/>
                <a:gd name="connsiteY38" fmla="*/ 49895 h 376118"/>
                <a:gd name="connsiteX39" fmla="*/ 307998 w 661113"/>
                <a:gd name="connsiteY39" fmla="*/ 64678 h 376118"/>
                <a:gd name="connsiteX40" fmla="*/ 182749 w 661113"/>
                <a:gd name="connsiteY40" fmla="*/ 187874 h 376118"/>
                <a:gd name="connsiteX41" fmla="*/ 153163 w 661113"/>
                <a:gd name="connsiteY41" fmla="*/ 227297 h 376118"/>
                <a:gd name="connsiteX42" fmla="*/ 142315 w 661113"/>
                <a:gd name="connsiteY42" fmla="*/ 230254 h 376118"/>
                <a:gd name="connsiteX43" fmla="*/ 82156 w 661113"/>
                <a:gd name="connsiteY43" fmla="*/ 200687 h 376118"/>
                <a:gd name="connsiteX44" fmla="*/ 18052 w 661113"/>
                <a:gd name="connsiteY44" fmla="*/ 283474 h 376118"/>
                <a:gd name="connsiteX45" fmla="*/ 28901 w 661113"/>
                <a:gd name="connsiteY45" fmla="*/ 374147 h 376118"/>
                <a:gd name="connsiteX46" fmla="*/ 11149 w 661113"/>
                <a:gd name="connsiteY46" fmla="*/ 376118 h 376118"/>
                <a:gd name="connsiteX47" fmla="*/ 1287 w 661113"/>
                <a:gd name="connsiteY47" fmla="*/ 285446 h 376118"/>
                <a:gd name="connsiteX48" fmla="*/ 81170 w 661113"/>
                <a:gd name="connsiteY48" fmla="*/ 182946 h 376118"/>
                <a:gd name="connsiteX49" fmla="*/ 87087 w 661113"/>
                <a:gd name="connsiteY49" fmla="*/ 182946 h 376118"/>
                <a:gd name="connsiteX50" fmla="*/ 144287 w 661113"/>
                <a:gd name="connsiteY50" fmla="*/ 211528 h 376118"/>
                <a:gd name="connsiteX51" fmla="*/ 170915 w 661113"/>
                <a:gd name="connsiteY51" fmla="*/ 175062 h 376118"/>
                <a:gd name="connsiteX52" fmla="*/ 176832 w 661113"/>
                <a:gd name="connsiteY52" fmla="*/ 172105 h 376118"/>
                <a:gd name="connsiteX53" fmla="*/ 292219 w 661113"/>
                <a:gd name="connsiteY53" fmla="*/ 56794 h 376118"/>
                <a:gd name="connsiteX54" fmla="*/ 316874 w 661113"/>
                <a:gd name="connsiteY54" fmla="*/ 32771 h 376118"/>
                <a:gd name="connsiteX55" fmla="*/ 536900 w 661113"/>
                <a:gd name="connsiteY55" fmla="*/ 17142 h 376118"/>
                <a:gd name="connsiteX56" fmla="*/ 468332 w 661113"/>
                <a:gd name="connsiteY56" fmla="*/ 85710 h 376118"/>
                <a:gd name="connsiteX57" fmla="*/ 536900 w 661113"/>
                <a:gd name="connsiteY57" fmla="*/ 154279 h 376118"/>
                <a:gd name="connsiteX58" fmla="*/ 605468 w 661113"/>
                <a:gd name="connsiteY58" fmla="*/ 85710 h 376118"/>
                <a:gd name="connsiteX59" fmla="*/ 536900 w 661113"/>
                <a:gd name="connsiteY59" fmla="*/ 17142 h 376118"/>
                <a:gd name="connsiteX60" fmla="*/ 123474 w 661113"/>
                <a:gd name="connsiteY60" fmla="*/ 17142 h 376118"/>
                <a:gd name="connsiteX61" fmla="*/ 54906 w 661113"/>
                <a:gd name="connsiteY61" fmla="*/ 85710 h 376118"/>
                <a:gd name="connsiteX62" fmla="*/ 123474 w 661113"/>
                <a:gd name="connsiteY62" fmla="*/ 154279 h 376118"/>
                <a:gd name="connsiteX63" fmla="*/ 192042 w 661113"/>
                <a:gd name="connsiteY63" fmla="*/ 85710 h 376118"/>
                <a:gd name="connsiteX64" fmla="*/ 123474 w 661113"/>
                <a:gd name="connsiteY64" fmla="*/ 17142 h 376118"/>
                <a:gd name="connsiteX65" fmla="*/ 536900 w 661113"/>
                <a:gd name="connsiteY65" fmla="*/ 0 h 376118"/>
                <a:gd name="connsiteX66" fmla="*/ 622611 w 661113"/>
                <a:gd name="connsiteY66" fmla="*/ 86215 h 376118"/>
                <a:gd name="connsiteX67" fmla="*/ 536900 w 661113"/>
                <a:gd name="connsiteY67" fmla="*/ 172430 h 376118"/>
                <a:gd name="connsiteX68" fmla="*/ 451190 w 661113"/>
                <a:gd name="connsiteY68" fmla="*/ 86215 h 376118"/>
                <a:gd name="connsiteX69" fmla="*/ 536900 w 661113"/>
                <a:gd name="connsiteY69" fmla="*/ 0 h 376118"/>
                <a:gd name="connsiteX70" fmla="*/ 123474 w 661113"/>
                <a:gd name="connsiteY70" fmla="*/ 0 h 376118"/>
                <a:gd name="connsiteX71" fmla="*/ 209185 w 661113"/>
                <a:gd name="connsiteY71" fmla="*/ 86215 h 376118"/>
                <a:gd name="connsiteX72" fmla="*/ 123474 w 661113"/>
                <a:gd name="connsiteY72" fmla="*/ 172430 h 376118"/>
                <a:gd name="connsiteX73" fmla="*/ 37764 w 661113"/>
                <a:gd name="connsiteY73" fmla="*/ 86215 h 376118"/>
                <a:gd name="connsiteX74" fmla="*/ 123474 w 661113"/>
                <a:gd name="connsiteY74" fmla="*/ 0 h 376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661113" h="376118">
                  <a:moveTo>
                    <a:pt x="566143" y="298474"/>
                  </a:moveTo>
                  <a:lnTo>
                    <a:pt x="584293" y="300491"/>
                  </a:lnTo>
                  <a:lnTo>
                    <a:pt x="576226" y="376118"/>
                  </a:lnTo>
                  <a:lnTo>
                    <a:pt x="559084" y="374102"/>
                  </a:lnTo>
                  <a:close/>
                  <a:moveTo>
                    <a:pt x="92215" y="298474"/>
                  </a:moveTo>
                  <a:lnTo>
                    <a:pt x="99274" y="374102"/>
                  </a:lnTo>
                  <a:lnTo>
                    <a:pt x="83140" y="376118"/>
                  </a:lnTo>
                  <a:lnTo>
                    <a:pt x="75073" y="300491"/>
                  </a:lnTo>
                  <a:close/>
                  <a:moveTo>
                    <a:pt x="316874" y="32771"/>
                  </a:moveTo>
                  <a:cubicBezTo>
                    <a:pt x="326243" y="29444"/>
                    <a:pt x="336105" y="30184"/>
                    <a:pt x="344488" y="33140"/>
                  </a:cubicBezTo>
                  <a:cubicBezTo>
                    <a:pt x="366185" y="41025"/>
                    <a:pt x="369143" y="55808"/>
                    <a:pt x="368157" y="67635"/>
                  </a:cubicBezTo>
                  <a:cubicBezTo>
                    <a:pt x="392812" y="117899"/>
                    <a:pt x="452971" y="167177"/>
                    <a:pt x="483544" y="172105"/>
                  </a:cubicBezTo>
                  <a:cubicBezTo>
                    <a:pt x="486502" y="172105"/>
                    <a:pt x="488475" y="173091"/>
                    <a:pt x="489461" y="175062"/>
                  </a:cubicBezTo>
                  <a:cubicBezTo>
                    <a:pt x="489461" y="175062"/>
                    <a:pt x="489461" y="175062"/>
                    <a:pt x="517075" y="211528"/>
                  </a:cubicBezTo>
                  <a:cubicBezTo>
                    <a:pt x="517075" y="211528"/>
                    <a:pt x="517075" y="211528"/>
                    <a:pt x="573289" y="182946"/>
                  </a:cubicBezTo>
                  <a:cubicBezTo>
                    <a:pt x="575261" y="181961"/>
                    <a:pt x="577234" y="181961"/>
                    <a:pt x="579206" y="182946"/>
                  </a:cubicBezTo>
                  <a:cubicBezTo>
                    <a:pt x="639365" y="196744"/>
                    <a:pt x="666979" y="234196"/>
                    <a:pt x="660076" y="286431"/>
                  </a:cubicBezTo>
                  <a:cubicBezTo>
                    <a:pt x="660076" y="286431"/>
                    <a:pt x="660076" y="286431"/>
                    <a:pt x="649227" y="376118"/>
                  </a:cubicBezTo>
                  <a:cubicBezTo>
                    <a:pt x="649227" y="376118"/>
                    <a:pt x="649227" y="376118"/>
                    <a:pt x="631475" y="374147"/>
                  </a:cubicBezTo>
                  <a:cubicBezTo>
                    <a:pt x="631475" y="374147"/>
                    <a:pt x="631475" y="374147"/>
                    <a:pt x="642324" y="283474"/>
                  </a:cubicBezTo>
                  <a:cubicBezTo>
                    <a:pt x="648241" y="241095"/>
                    <a:pt x="627531" y="213499"/>
                    <a:pt x="578220" y="200687"/>
                  </a:cubicBezTo>
                  <a:cubicBezTo>
                    <a:pt x="578220" y="200687"/>
                    <a:pt x="578220" y="200687"/>
                    <a:pt x="518061" y="230254"/>
                  </a:cubicBezTo>
                  <a:cubicBezTo>
                    <a:pt x="514116" y="232225"/>
                    <a:pt x="509185" y="231239"/>
                    <a:pt x="507213" y="227297"/>
                  </a:cubicBezTo>
                  <a:cubicBezTo>
                    <a:pt x="507213" y="227297"/>
                    <a:pt x="507213" y="227297"/>
                    <a:pt x="477627" y="187874"/>
                  </a:cubicBezTo>
                  <a:cubicBezTo>
                    <a:pt x="442123" y="180975"/>
                    <a:pt x="390840" y="137610"/>
                    <a:pt x="362240" y="92274"/>
                  </a:cubicBezTo>
                  <a:cubicBezTo>
                    <a:pt x="356323" y="109029"/>
                    <a:pt x="350405" y="124798"/>
                    <a:pt x="342516" y="139581"/>
                  </a:cubicBezTo>
                  <a:cubicBezTo>
                    <a:pt x="364212" y="175062"/>
                    <a:pt x="402674" y="220398"/>
                    <a:pt x="450999" y="247994"/>
                  </a:cubicBezTo>
                  <a:cubicBezTo>
                    <a:pt x="453957" y="249965"/>
                    <a:pt x="455930" y="252922"/>
                    <a:pt x="454944" y="256864"/>
                  </a:cubicBezTo>
                  <a:cubicBezTo>
                    <a:pt x="454944" y="256864"/>
                    <a:pt x="454944" y="256864"/>
                    <a:pt x="437192" y="376118"/>
                  </a:cubicBezTo>
                  <a:cubicBezTo>
                    <a:pt x="437192" y="376118"/>
                    <a:pt x="437192" y="376118"/>
                    <a:pt x="419440" y="373162"/>
                  </a:cubicBezTo>
                  <a:cubicBezTo>
                    <a:pt x="419440" y="373162"/>
                    <a:pt x="419440" y="373162"/>
                    <a:pt x="437192" y="259821"/>
                  </a:cubicBezTo>
                  <a:cubicBezTo>
                    <a:pt x="391826" y="233210"/>
                    <a:pt x="355336" y="191817"/>
                    <a:pt x="332654" y="157322"/>
                  </a:cubicBezTo>
                  <a:cubicBezTo>
                    <a:pt x="307998" y="198716"/>
                    <a:pt x="272495" y="231239"/>
                    <a:pt x="223184" y="259821"/>
                  </a:cubicBezTo>
                  <a:cubicBezTo>
                    <a:pt x="223184" y="259821"/>
                    <a:pt x="223184" y="259821"/>
                    <a:pt x="240936" y="373162"/>
                  </a:cubicBezTo>
                  <a:cubicBezTo>
                    <a:pt x="240936" y="373162"/>
                    <a:pt x="240936" y="373162"/>
                    <a:pt x="224170" y="376118"/>
                  </a:cubicBezTo>
                  <a:cubicBezTo>
                    <a:pt x="224170" y="376118"/>
                    <a:pt x="224170" y="376118"/>
                    <a:pt x="205432" y="256864"/>
                  </a:cubicBezTo>
                  <a:cubicBezTo>
                    <a:pt x="204446" y="252922"/>
                    <a:pt x="206419" y="249965"/>
                    <a:pt x="209377" y="247994"/>
                  </a:cubicBezTo>
                  <a:cubicBezTo>
                    <a:pt x="284329" y="205615"/>
                    <a:pt x="325750" y="154365"/>
                    <a:pt x="348433" y="77491"/>
                  </a:cubicBezTo>
                  <a:cubicBezTo>
                    <a:pt x="354350" y="58765"/>
                    <a:pt x="349419" y="53837"/>
                    <a:pt x="338571" y="49895"/>
                  </a:cubicBezTo>
                  <a:cubicBezTo>
                    <a:pt x="329695" y="46938"/>
                    <a:pt x="316874" y="46938"/>
                    <a:pt x="307998" y="64678"/>
                  </a:cubicBezTo>
                  <a:cubicBezTo>
                    <a:pt x="276440" y="132683"/>
                    <a:pt x="229101" y="179990"/>
                    <a:pt x="182749" y="187874"/>
                  </a:cubicBezTo>
                  <a:cubicBezTo>
                    <a:pt x="182749" y="187874"/>
                    <a:pt x="182749" y="187874"/>
                    <a:pt x="153163" y="227297"/>
                  </a:cubicBezTo>
                  <a:cubicBezTo>
                    <a:pt x="151191" y="231239"/>
                    <a:pt x="146260" y="232225"/>
                    <a:pt x="142315" y="230254"/>
                  </a:cubicBezTo>
                  <a:cubicBezTo>
                    <a:pt x="142315" y="230254"/>
                    <a:pt x="142315" y="230254"/>
                    <a:pt x="82156" y="200687"/>
                  </a:cubicBezTo>
                  <a:cubicBezTo>
                    <a:pt x="33832" y="213499"/>
                    <a:pt x="12135" y="241095"/>
                    <a:pt x="18052" y="283474"/>
                  </a:cubicBezTo>
                  <a:cubicBezTo>
                    <a:pt x="18052" y="283474"/>
                    <a:pt x="18052" y="283474"/>
                    <a:pt x="28901" y="374147"/>
                  </a:cubicBezTo>
                  <a:cubicBezTo>
                    <a:pt x="28901" y="374147"/>
                    <a:pt x="28901" y="374147"/>
                    <a:pt x="11149" y="376118"/>
                  </a:cubicBezTo>
                  <a:cubicBezTo>
                    <a:pt x="11149" y="376118"/>
                    <a:pt x="11149" y="376118"/>
                    <a:pt x="1287" y="285446"/>
                  </a:cubicBezTo>
                  <a:cubicBezTo>
                    <a:pt x="-6603" y="234196"/>
                    <a:pt x="21997" y="196744"/>
                    <a:pt x="81170" y="182946"/>
                  </a:cubicBezTo>
                  <a:cubicBezTo>
                    <a:pt x="83142" y="181961"/>
                    <a:pt x="85115" y="181961"/>
                    <a:pt x="87087" y="182946"/>
                  </a:cubicBezTo>
                  <a:cubicBezTo>
                    <a:pt x="87087" y="182946"/>
                    <a:pt x="87087" y="182946"/>
                    <a:pt x="144287" y="211528"/>
                  </a:cubicBezTo>
                  <a:cubicBezTo>
                    <a:pt x="144287" y="211528"/>
                    <a:pt x="144287" y="211528"/>
                    <a:pt x="170915" y="175062"/>
                  </a:cubicBezTo>
                  <a:cubicBezTo>
                    <a:pt x="171901" y="173091"/>
                    <a:pt x="174860" y="172105"/>
                    <a:pt x="176832" y="172105"/>
                  </a:cubicBezTo>
                  <a:cubicBezTo>
                    <a:pt x="217267" y="166192"/>
                    <a:pt x="262633" y="120856"/>
                    <a:pt x="292219" y="56794"/>
                  </a:cubicBezTo>
                  <a:cubicBezTo>
                    <a:pt x="298630" y="43489"/>
                    <a:pt x="307505" y="36097"/>
                    <a:pt x="316874" y="32771"/>
                  </a:cubicBezTo>
                  <a:close/>
                  <a:moveTo>
                    <a:pt x="536900" y="17142"/>
                  </a:moveTo>
                  <a:cubicBezTo>
                    <a:pt x="499031" y="17142"/>
                    <a:pt x="468332" y="47841"/>
                    <a:pt x="468332" y="85710"/>
                  </a:cubicBezTo>
                  <a:cubicBezTo>
                    <a:pt x="468332" y="123580"/>
                    <a:pt x="499031" y="154279"/>
                    <a:pt x="536900" y="154279"/>
                  </a:cubicBezTo>
                  <a:cubicBezTo>
                    <a:pt x="574769" y="154279"/>
                    <a:pt x="605468" y="123580"/>
                    <a:pt x="605468" y="85710"/>
                  </a:cubicBezTo>
                  <a:cubicBezTo>
                    <a:pt x="605468" y="47841"/>
                    <a:pt x="574769" y="17142"/>
                    <a:pt x="536900" y="17142"/>
                  </a:cubicBezTo>
                  <a:close/>
                  <a:moveTo>
                    <a:pt x="123474" y="17142"/>
                  </a:moveTo>
                  <a:cubicBezTo>
                    <a:pt x="85605" y="17142"/>
                    <a:pt x="54906" y="47841"/>
                    <a:pt x="54906" y="85710"/>
                  </a:cubicBezTo>
                  <a:cubicBezTo>
                    <a:pt x="54906" y="123580"/>
                    <a:pt x="85605" y="154279"/>
                    <a:pt x="123474" y="154279"/>
                  </a:cubicBezTo>
                  <a:cubicBezTo>
                    <a:pt x="161343" y="154279"/>
                    <a:pt x="192042" y="123580"/>
                    <a:pt x="192042" y="85710"/>
                  </a:cubicBezTo>
                  <a:cubicBezTo>
                    <a:pt x="192042" y="47841"/>
                    <a:pt x="161343" y="17142"/>
                    <a:pt x="123474" y="17142"/>
                  </a:cubicBezTo>
                  <a:close/>
                  <a:moveTo>
                    <a:pt x="536900" y="0"/>
                  </a:moveTo>
                  <a:cubicBezTo>
                    <a:pt x="584237" y="0"/>
                    <a:pt x="622611" y="38599"/>
                    <a:pt x="622611" y="86215"/>
                  </a:cubicBezTo>
                  <a:cubicBezTo>
                    <a:pt x="622611" y="133830"/>
                    <a:pt x="584237" y="172430"/>
                    <a:pt x="536900" y="172430"/>
                  </a:cubicBezTo>
                  <a:cubicBezTo>
                    <a:pt x="489564" y="172430"/>
                    <a:pt x="451190" y="133830"/>
                    <a:pt x="451190" y="86215"/>
                  </a:cubicBezTo>
                  <a:cubicBezTo>
                    <a:pt x="451190" y="38599"/>
                    <a:pt x="489564" y="0"/>
                    <a:pt x="536900" y="0"/>
                  </a:cubicBezTo>
                  <a:close/>
                  <a:moveTo>
                    <a:pt x="123474" y="0"/>
                  </a:moveTo>
                  <a:cubicBezTo>
                    <a:pt x="170811" y="0"/>
                    <a:pt x="209185" y="38599"/>
                    <a:pt x="209185" y="86215"/>
                  </a:cubicBezTo>
                  <a:cubicBezTo>
                    <a:pt x="209185" y="133830"/>
                    <a:pt x="170811" y="172430"/>
                    <a:pt x="123474" y="172430"/>
                  </a:cubicBezTo>
                  <a:cubicBezTo>
                    <a:pt x="76138" y="172430"/>
                    <a:pt x="37764" y="133830"/>
                    <a:pt x="37764" y="86215"/>
                  </a:cubicBezTo>
                  <a:cubicBezTo>
                    <a:pt x="37764" y="38599"/>
                    <a:pt x="76138" y="0"/>
                    <a:pt x="123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3" name="Verlinkung">
            <a:extLst>
              <a:ext uri="{FF2B5EF4-FFF2-40B4-BE49-F238E27FC236}">
                <a16:creationId xmlns:a16="http://schemas.microsoft.com/office/drawing/2014/main" id="{FAB94376-C28A-47EF-A64A-C4D1691A6EEC}"/>
              </a:ext>
            </a:extLst>
          </p:cNvPr>
          <p:cNvGrpSpPr/>
          <p:nvPr/>
        </p:nvGrpSpPr>
        <p:grpSpPr>
          <a:xfrm>
            <a:off x="550861" y="2212317"/>
            <a:ext cx="11088526" cy="3562133"/>
            <a:chOff x="550861" y="2212317"/>
            <a:chExt cx="11088526" cy="3562133"/>
          </a:xfrm>
        </p:grpSpPr>
        <p:sp>
          <p:nvSpPr>
            <p:cNvPr id="108" name="Textplatzhalter 9">
              <a:hlinkClick r:id="rId16" action="ppaction://hlinksldjump"/>
              <a:extLst>
                <a:ext uri="{FF2B5EF4-FFF2-40B4-BE49-F238E27FC236}">
                  <a16:creationId xmlns:a16="http://schemas.microsoft.com/office/drawing/2014/main" id="{FBD34558-D9EA-4BCB-B0EA-83708243AC44}"/>
                </a:ext>
              </a:extLst>
            </p:cNvPr>
            <p:cNvSpPr txBox="1">
              <a:spLocks/>
            </p:cNvSpPr>
            <p:nvPr/>
          </p:nvSpPr>
          <p:spPr>
            <a:xfrm>
              <a:off x="550861" y="4093252"/>
              <a:ext cx="1680679" cy="168119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txBody>
            <a:bodyPr lIns="144000" tIns="468000" rIns="144000" bIns="0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200"/>
            </a:p>
          </p:txBody>
        </p:sp>
        <p:sp>
          <p:nvSpPr>
            <p:cNvPr id="110" name="Textplatzhalter 9">
              <a:hlinkClick r:id="rId17" action="ppaction://hlinksldjump"/>
              <a:extLst>
                <a:ext uri="{FF2B5EF4-FFF2-40B4-BE49-F238E27FC236}">
                  <a16:creationId xmlns:a16="http://schemas.microsoft.com/office/drawing/2014/main" id="{0437D648-E0F2-4CCD-BD59-5A1800370BBF}"/>
                </a:ext>
              </a:extLst>
            </p:cNvPr>
            <p:cNvSpPr txBox="1">
              <a:spLocks/>
            </p:cNvSpPr>
            <p:nvPr/>
          </p:nvSpPr>
          <p:spPr>
            <a:xfrm>
              <a:off x="4313269" y="4093252"/>
              <a:ext cx="1680679" cy="168119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txBody>
            <a:bodyPr lIns="144000" tIns="468000" rIns="144000" bIns="0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200"/>
            </a:p>
          </p:txBody>
        </p:sp>
        <p:sp>
          <p:nvSpPr>
            <p:cNvPr id="109" name="Textplatzhalter 9">
              <a:hlinkClick r:id="rId18" action="ppaction://hlinksldjump"/>
              <a:extLst>
                <a:ext uri="{FF2B5EF4-FFF2-40B4-BE49-F238E27FC236}">
                  <a16:creationId xmlns:a16="http://schemas.microsoft.com/office/drawing/2014/main" id="{CEDFEC12-2307-42E9-9D7A-9B7620AD21CE}"/>
                </a:ext>
              </a:extLst>
            </p:cNvPr>
            <p:cNvSpPr txBox="1">
              <a:spLocks/>
            </p:cNvSpPr>
            <p:nvPr/>
          </p:nvSpPr>
          <p:spPr>
            <a:xfrm>
              <a:off x="2432066" y="4093252"/>
              <a:ext cx="1680679" cy="168119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txBody>
            <a:bodyPr lIns="144000" tIns="468000" rIns="144000" bIns="0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200"/>
            </a:p>
          </p:txBody>
        </p:sp>
        <p:sp>
          <p:nvSpPr>
            <p:cNvPr id="111" name="Textplatzhalter 9">
              <a:hlinkClick r:id="rId19" action="ppaction://hlinksldjump"/>
              <a:extLst>
                <a:ext uri="{FF2B5EF4-FFF2-40B4-BE49-F238E27FC236}">
                  <a16:creationId xmlns:a16="http://schemas.microsoft.com/office/drawing/2014/main" id="{DF084548-E5BE-497C-B208-F7AA00C2ED0F}"/>
                </a:ext>
              </a:extLst>
            </p:cNvPr>
            <p:cNvSpPr txBox="1">
              <a:spLocks/>
            </p:cNvSpPr>
            <p:nvPr/>
          </p:nvSpPr>
          <p:spPr>
            <a:xfrm>
              <a:off x="6194472" y="4093252"/>
              <a:ext cx="1680679" cy="168119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txBody>
            <a:bodyPr lIns="144000" tIns="468000" rIns="144000" bIns="0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200"/>
            </a:p>
          </p:txBody>
        </p:sp>
        <p:sp>
          <p:nvSpPr>
            <p:cNvPr id="112" name="Textplatzhalter 9">
              <a:hlinkClick r:id="rId20" action="ppaction://hlinksldjump"/>
              <a:extLst>
                <a:ext uri="{FF2B5EF4-FFF2-40B4-BE49-F238E27FC236}">
                  <a16:creationId xmlns:a16="http://schemas.microsoft.com/office/drawing/2014/main" id="{8B56FE22-0F73-48D4-8ABA-70647FB3DB7B}"/>
                </a:ext>
              </a:extLst>
            </p:cNvPr>
            <p:cNvSpPr txBox="1">
              <a:spLocks/>
            </p:cNvSpPr>
            <p:nvPr/>
          </p:nvSpPr>
          <p:spPr>
            <a:xfrm>
              <a:off x="8076672" y="4093252"/>
              <a:ext cx="1680679" cy="168119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txBody>
            <a:bodyPr lIns="144000" tIns="468000" rIns="144000" bIns="0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200"/>
            </a:p>
          </p:txBody>
        </p:sp>
        <p:sp>
          <p:nvSpPr>
            <p:cNvPr id="105" name="Textplatzhalter 9">
              <a:hlinkClick r:id="rId21" action="ppaction://hlinksldjump"/>
              <a:extLst>
                <a:ext uri="{FF2B5EF4-FFF2-40B4-BE49-F238E27FC236}">
                  <a16:creationId xmlns:a16="http://schemas.microsoft.com/office/drawing/2014/main" id="{194483C4-3FE3-43B5-AB4D-AEC8F03061AC}"/>
                </a:ext>
              </a:extLst>
            </p:cNvPr>
            <p:cNvSpPr txBox="1">
              <a:spLocks/>
            </p:cNvSpPr>
            <p:nvPr/>
          </p:nvSpPr>
          <p:spPr>
            <a:xfrm>
              <a:off x="6194635" y="2212317"/>
              <a:ext cx="1680679" cy="168119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txBody>
            <a:bodyPr lIns="144000" tIns="468000" rIns="144000" bIns="0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200"/>
            </a:p>
          </p:txBody>
        </p:sp>
        <p:sp>
          <p:nvSpPr>
            <p:cNvPr id="102" name="Textplatzhalter 9">
              <a:hlinkClick r:id="rId22" action="ppaction://hlinksldjump"/>
              <a:extLst>
                <a:ext uri="{FF2B5EF4-FFF2-40B4-BE49-F238E27FC236}">
                  <a16:creationId xmlns:a16="http://schemas.microsoft.com/office/drawing/2014/main" id="{ED621C1A-5A26-44AB-BBCF-6992341953AF}"/>
                </a:ext>
              </a:extLst>
            </p:cNvPr>
            <p:cNvSpPr txBox="1">
              <a:spLocks/>
            </p:cNvSpPr>
            <p:nvPr/>
          </p:nvSpPr>
          <p:spPr>
            <a:xfrm>
              <a:off x="551024" y="2212317"/>
              <a:ext cx="1680679" cy="168119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txBody>
            <a:bodyPr lIns="144000" tIns="468000" rIns="144000" bIns="0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200"/>
            </a:p>
          </p:txBody>
        </p:sp>
        <p:sp>
          <p:nvSpPr>
            <p:cNvPr id="104" name="Textplatzhalter 9">
              <a:hlinkClick r:id="rId23" action="ppaction://hlinksldjump"/>
              <a:extLst>
                <a:ext uri="{FF2B5EF4-FFF2-40B4-BE49-F238E27FC236}">
                  <a16:creationId xmlns:a16="http://schemas.microsoft.com/office/drawing/2014/main" id="{C2C83984-B309-47FD-A11C-D425ECDDFDC1}"/>
                </a:ext>
              </a:extLst>
            </p:cNvPr>
            <p:cNvSpPr txBox="1">
              <a:spLocks/>
            </p:cNvSpPr>
            <p:nvPr/>
          </p:nvSpPr>
          <p:spPr>
            <a:xfrm>
              <a:off x="4313432" y="2212317"/>
              <a:ext cx="1680679" cy="168119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txBody>
            <a:bodyPr lIns="144000" tIns="468000" rIns="144000" bIns="0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200"/>
            </a:p>
          </p:txBody>
        </p:sp>
        <p:sp>
          <p:nvSpPr>
            <p:cNvPr id="103" name="Textplatzhalter 9">
              <a:hlinkClick r:id="rId24" action="ppaction://hlinksldjump"/>
              <a:extLst>
                <a:ext uri="{FF2B5EF4-FFF2-40B4-BE49-F238E27FC236}">
                  <a16:creationId xmlns:a16="http://schemas.microsoft.com/office/drawing/2014/main" id="{2190DB2B-94AA-4155-9E9F-9A763AFBA3C9}"/>
                </a:ext>
              </a:extLst>
            </p:cNvPr>
            <p:cNvSpPr txBox="1">
              <a:spLocks/>
            </p:cNvSpPr>
            <p:nvPr/>
          </p:nvSpPr>
          <p:spPr>
            <a:xfrm>
              <a:off x="2432229" y="2212317"/>
              <a:ext cx="1680679" cy="168119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txBody>
            <a:bodyPr lIns="144000" tIns="468000" rIns="144000" bIns="0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200"/>
            </a:p>
          </p:txBody>
        </p:sp>
        <p:sp>
          <p:nvSpPr>
            <p:cNvPr id="106" name="Textplatzhalter 9">
              <a:hlinkClick r:id="rId25" action="ppaction://hlinksldjump"/>
              <a:extLst>
                <a:ext uri="{FF2B5EF4-FFF2-40B4-BE49-F238E27FC236}">
                  <a16:creationId xmlns:a16="http://schemas.microsoft.com/office/drawing/2014/main" id="{F574405D-ADBA-4BC7-9480-E1B8DCF0B140}"/>
                </a:ext>
              </a:extLst>
            </p:cNvPr>
            <p:cNvSpPr txBox="1">
              <a:spLocks/>
            </p:cNvSpPr>
            <p:nvPr/>
          </p:nvSpPr>
          <p:spPr>
            <a:xfrm>
              <a:off x="9958708" y="2212317"/>
              <a:ext cx="1680679" cy="168119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txBody>
            <a:bodyPr lIns="144000" tIns="468000" rIns="144000" bIns="0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200"/>
            </a:p>
          </p:txBody>
        </p:sp>
        <p:sp>
          <p:nvSpPr>
            <p:cNvPr id="122" name="Textplatzhalter 9">
              <a:hlinkClick r:id="rId21" action="ppaction://hlinksldjump"/>
              <a:extLst>
                <a:ext uri="{FF2B5EF4-FFF2-40B4-BE49-F238E27FC236}">
                  <a16:creationId xmlns:a16="http://schemas.microsoft.com/office/drawing/2014/main" id="{5F836B9C-05AD-46A0-AA56-495169967D3C}"/>
                </a:ext>
              </a:extLst>
            </p:cNvPr>
            <p:cNvSpPr txBox="1">
              <a:spLocks/>
            </p:cNvSpPr>
            <p:nvPr/>
          </p:nvSpPr>
          <p:spPr>
            <a:xfrm>
              <a:off x="8076672" y="2212317"/>
              <a:ext cx="1680679" cy="168119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txBody>
            <a:bodyPr lIns="144000" tIns="468000" rIns="144000" bIns="0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8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200"/>
            </a:p>
          </p:txBody>
        </p:sp>
      </p:grpSp>
    </p:spTree>
    <p:extLst>
      <p:ext uri="{BB962C8B-B14F-4D97-AF65-F5344CB8AC3E}">
        <p14:creationId xmlns:p14="http://schemas.microsoft.com/office/powerpoint/2010/main" val="313990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F41C12DD-FF1E-4CE1-A8E0-FBED15934DF2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932C16A-8D14-467C-817F-202F8460913E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37F9F73-80B2-4AEE-A3C3-75A3BB9207D2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97F4B0F-36FE-4D21-B0A0-3B93A4B1B977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8F148AA-CE20-4E7B-8625-9601385CD818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0D75C5D-E334-4ED9-95E9-34167CC02C9B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4C10C18-67FC-4D20-91B9-F135ED8A60A6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0FF0ACA-923D-46C4-97AE-A6A87B8A83FD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6E25BA9-9EDA-4DDF-90F7-0F1273E4894F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6BB70FB-C48B-4123-8FD2-F29A6F3F2057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6381C78-D437-40A9-8F2D-925E8CC736B6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0D19AAF-4F08-4386-B5C0-2C72BF966606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A99367D-6E6F-49CB-B4D5-B86F61142463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617993B-1F04-45FA-B922-A1C7A55BF311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FD2DF2F-3C29-4984-8390-70682083DFA9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1C1EBED-7683-4353-BFB4-3E277C1CC19A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B4CA261-852B-4E78-8718-71930A7B0F9F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B22F6D5-18BE-4EB8-A848-299152833488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9591AD8-502C-4B66-80DB-F94CB5166078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89A63BE-FB83-44D2-9FDC-B3886EF7137B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CCAB889-5326-49D3-ABEF-6D81E301E188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273DADC0-2778-4E07-B25E-26BCB9CC4DD3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6C4DE8D6-D12A-4BED-9ABA-ECF593810530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A8748F5-B49C-4347-A77C-7B5DD9DC875B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F77C4D-E6C4-423C-9F07-4E81350A1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37A881-FEA9-463D-AA2C-1859B1AD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0F2-8874-4461-A963-9B6863789FED}" type="datetime1">
              <a:rPr lang="en-GB" smtClean="0"/>
              <a:t>17/02/2025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278CA3-4A0C-4989-A302-A0CFC004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Lorem ipsum dolor sit amet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8B387-502E-4D10-B456-52B0C1385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4408-D9A5-4273-AA2F-D5E1487AA850}" type="slidenum">
              <a:rPr lang="en-GB" smtClean="0"/>
              <a:t>20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E7DEC0D-46C3-4388-9F12-667D2FEC01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Kommunikation</a:t>
            </a:r>
            <a:endParaRPr lang="en-US" dirty="0"/>
          </a:p>
        </p:txBody>
      </p:sp>
      <p:sp>
        <p:nvSpPr>
          <p:cNvPr id="414" name="Freeform: Shape 413">
            <a:extLst>
              <a:ext uri="{FF2B5EF4-FFF2-40B4-BE49-F238E27FC236}">
                <a16:creationId xmlns:a16="http://schemas.microsoft.com/office/drawing/2014/main" id="{5FC16BB2-3794-4B50-BC5C-6B349314B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076" y="3171613"/>
            <a:ext cx="583973" cy="552708"/>
          </a:xfrm>
          <a:custGeom>
            <a:avLst/>
            <a:gdLst>
              <a:gd name="connsiteX0" fmla="*/ 495301 w 919161"/>
              <a:gd name="connsiteY0" fmla="*/ 652463 h 869951"/>
              <a:gd name="connsiteX1" fmla="*/ 509307 w 919161"/>
              <a:gd name="connsiteY1" fmla="*/ 687388 h 869951"/>
              <a:gd name="connsiteX2" fmla="*/ 638487 w 919161"/>
              <a:gd name="connsiteY2" fmla="*/ 701676 h 869951"/>
              <a:gd name="connsiteX3" fmla="*/ 654049 w 919161"/>
              <a:gd name="connsiteY3" fmla="*/ 668338 h 869951"/>
              <a:gd name="connsiteX4" fmla="*/ 495301 w 919161"/>
              <a:gd name="connsiteY4" fmla="*/ 652463 h 869951"/>
              <a:gd name="connsiteX5" fmla="*/ 708605 w 919161"/>
              <a:gd name="connsiteY5" fmla="*/ 620713 h 869951"/>
              <a:gd name="connsiteX6" fmla="*/ 668337 w 919161"/>
              <a:gd name="connsiteY6" fmla="*/ 703879 h 869951"/>
              <a:gd name="connsiteX7" fmla="*/ 720995 w 919161"/>
              <a:gd name="connsiteY7" fmla="*/ 708500 h 869951"/>
              <a:gd name="connsiteX8" fmla="*/ 724093 w 919161"/>
              <a:gd name="connsiteY8" fmla="*/ 710040 h 869951"/>
              <a:gd name="connsiteX9" fmla="*/ 751971 w 919161"/>
              <a:gd name="connsiteY9" fmla="*/ 723901 h 869951"/>
              <a:gd name="connsiteX10" fmla="*/ 795337 w 919161"/>
              <a:gd name="connsiteY10" fmla="*/ 637654 h 869951"/>
              <a:gd name="connsiteX11" fmla="*/ 708605 w 919161"/>
              <a:gd name="connsiteY11" fmla="*/ 620713 h 869951"/>
              <a:gd name="connsiteX12" fmla="*/ 658813 w 919161"/>
              <a:gd name="connsiteY12" fmla="*/ 415925 h 869951"/>
              <a:gd name="connsiteX13" fmla="*/ 831849 w 919161"/>
              <a:gd name="connsiteY13" fmla="*/ 415925 h 869951"/>
              <a:gd name="connsiteX14" fmla="*/ 831849 w 919161"/>
              <a:gd name="connsiteY14" fmla="*/ 444500 h 869951"/>
              <a:gd name="connsiteX15" fmla="*/ 658813 w 919161"/>
              <a:gd name="connsiteY15" fmla="*/ 444500 h 869951"/>
              <a:gd name="connsiteX16" fmla="*/ 658813 w 919161"/>
              <a:gd name="connsiteY16" fmla="*/ 358775 h 869951"/>
              <a:gd name="connsiteX17" fmla="*/ 831849 w 919161"/>
              <a:gd name="connsiteY17" fmla="*/ 358775 h 869951"/>
              <a:gd name="connsiteX18" fmla="*/ 831849 w 919161"/>
              <a:gd name="connsiteY18" fmla="*/ 385763 h 869951"/>
              <a:gd name="connsiteX19" fmla="*/ 658813 w 919161"/>
              <a:gd name="connsiteY19" fmla="*/ 385763 h 869951"/>
              <a:gd name="connsiteX20" fmla="*/ 241900 w 919161"/>
              <a:gd name="connsiteY20" fmla="*/ 350838 h 869951"/>
              <a:gd name="connsiteX21" fmla="*/ 422935 w 919161"/>
              <a:gd name="connsiteY21" fmla="*/ 486462 h 869951"/>
              <a:gd name="connsiteX22" fmla="*/ 482239 w 919161"/>
              <a:gd name="connsiteY22" fmla="*/ 623645 h 869951"/>
              <a:gd name="connsiteX23" fmla="*/ 658593 w 919161"/>
              <a:gd name="connsiteY23" fmla="*/ 642352 h 869951"/>
              <a:gd name="connsiteX24" fmla="*/ 666395 w 919161"/>
              <a:gd name="connsiteY24" fmla="*/ 645470 h 869951"/>
              <a:gd name="connsiteX25" fmla="*/ 689805 w 919161"/>
              <a:gd name="connsiteY25" fmla="*/ 600262 h 869951"/>
              <a:gd name="connsiteX26" fmla="*/ 703851 w 919161"/>
              <a:gd name="connsiteY26" fmla="*/ 592467 h 869951"/>
              <a:gd name="connsiteX27" fmla="*/ 819339 w 919161"/>
              <a:gd name="connsiteY27" fmla="*/ 614292 h 869951"/>
              <a:gd name="connsiteX28" fmla="*/ 828703 w 919161"/>
              <a:gd name="connsiteY28" fmla="*/ 622086 h 869951"/>
              <a:gd name="connsiteX29" fmla="*/ 828703 w 919161"/>
              <a:gd name="connsiteY29" fmla="*/ 634557 h 869951"/>
              <a:gd name="connsiteX30" fmla="*/ 770959 w 919161"/>
              <a:gd name="connsiteY30" fmla="*/ 749916 h 869951"/>
              <a:gd name="connsiteX31" fmla="*/ 778761 w 919161"/>
              <a:gd name="connsiteY31" fmla="*/ 787329 h 869951"/>
              <a:gd name="connsiteX32" fmla="*/ 686683 w 919161"/>
              <a:gd name="connsiteY32" fmla="*/ 869951 h 869951"/>
              <a:gd name="connsiteX33" fmla="*/ 433859 w 919161"/>
              <a:gd name="connsiteY33" fmla="*/ 869951 h 869951"/>
              <a:gd name="connsiteX34" fmla="*/ 338659 w 919161"/>
              <a:gd name="connsiteY34" fmla="*/ 804477 h 869951"/>
              <a:gd name="connsiteX35" fmla="*/ 335539 w 919161"/>
              <a:gd name="connsiteY35" fmla="*/ 798242 h 869951"/>
              <a:gd name="connsiteX36" fmla="*/ 329297 w 919161"/>
              <a:gd name="connsiteY36" fmla="*/ 857480 h 869951"/>
              <a:gd name="connsiteX37" fmla="*/ 302765 w 919161"/>
              <a:gd name="connsiteY37" fmla="*/ 854362 h 869951"/>
              <a:gd name="connsiteX38" fmla="*/ 312129 w 919161"/>
              <a:gd name="connsiteY38" fmla="*/ 754593 h 869951"/>
              <a:gd name="connsiteX39" fmla="*/ 269992 w 919161"/>
              <a:gd name="connsiteY39" fmla="*/ 678207 h 869951"/>
              <a:gd name="connsiteX40" fmla="*/ 293401 w 919161"/>
              <a:gd name="connsiteY40" fmla="*/ 664177 h 869951"/>
              <a:gd name="connsiteX41" fmla="*/ 363631 w 919161"/>
              <a:gd name="connsiteY41" fmla="*/ 792006 h 869951"/>
              <a:gd name="connsiteX42" fmla="*/ 433859 w 919161"/>
              <a:gd name="connsiteY42" fmla="*/ 841891 h 869951"/>
              <a:gd name="connsiteX43" fmla="*/ 686683 w 919161"/>
              <a:gd name="connsiteY43" fmla="*/ 841891 h 869951"/>
              <a:gd name="connsiteX44" fmla="*/ 750671 w 919161"/>
              <a:gd name="connsiteY44" fmla="*/ 787329 h 869951"/>
              <a:gd name="connsiteX45" fmla="*/ 717897 w 919161"/>
              <a:gd name="connsiteY45" fmla="*/ 737445 h 869951"/>
              <a:gd name="connsiteX46" fmla="*/ 497845 w 919161"/>
              <a:gd name="connsiteY46" fmla="*/ 714061 h 869951"/>
              <a:gd name="connsiteX47" fmla="*/ 486921 w 919161"/>
              <a:gd name="connsiteY47" fmla="*/ 706267 h 869951"/>
              <a:gd name="connsiteX48" fmla="*/ 397965 w 919161"/>
              <a:gd name="connsiteY48" fmla="*/ 497374 h 869951"/>
              <a:gd name="connsiteX49" fmla="*/ 241900 w 919161"/>
              <a:gd name="connsiteY49" fmla="*/ 377339 h 869951"/>
              <a:gd name="connsiteX50" fmla="*/ 67108 w 919161"/>
              <a:gd name="connsiteY50" fmla="*/ 548818 h 869951"/>
              <a:gd name="connsiteX51" fmla="*/ 28092 w 919161"/>
              <a:gd name="connsiteY51" fmla="*/ 834096 h 869951"/>
              <a:gd name="connsiteX52" fmla="*/ 0 w 919161"/>
              <a:gd name="connsiteY52" fmla="*/ 830979 h 869951"/>
              <a:gd name="connsiteX53" fmla="*/ 40577 w 919161"/>
              <a:gd name="connsiteY53" fmla="*/ 544141 h 869951"/>
              <a:gd name="connsiteX54" fmla="*/ 241900 w 919161"/>
              <a:gd name="connsiteY54" fmla="*/ 350838 h 869951"/>
              <a:gd name="connsiteX55" fmla="*/ 738993 w 919161"/>
              <a:gd name="connsiteY55" fmla="*/ 304800 h 869951"/>
              <a:gd name="connsiteX56" fmla="*/ 587375 w 919161"/>
              <a:gd name="connsiteY56" fmla="*/ 408150 h 869951"/>
              <a:gd name="connsiteX57" fmla="*/ 628015 w 919161"/>
              <a:gd name="connsiteY57" fmla="*/ 456693 h 869951"/>
              <a:gd name="connsiteX58" fmla="*/ 642083 w 919161"/>
              <a:gd name="connsiteY58" fmla="*/ 461390 h 869951"/>
              <a:gd name="connsiteX59" fmla="*/ 753061 w 919161"/>
              <a:gd name="connsiteY59" fmla="*/ 534988 h 869951"/>
              <a:gd name="connsiteX60" fmla="*/ 892175 w 919161"/>
              <a:gd name="connsiteY60" fmla="*/ 406584 h 869951"/>
              <a:gd name="connsiteX61" fmla="*/ 871855 w 919161"/>
              <a:gd name="connsiteY61" fmla="*/ 359607 h 869951"/>
              <a:gd name="connsiteX62" fmla="*/ 738993 w 919161"/>
              <a:gd name="connsiteY62" fmla="*/ 304800 h 869951"/>
              <a:gd name="connsiteX63" fmla="*/ 739775 w 919161"/>
              <a:gd name="connsiteY63" fmla="*/ 279400 h 869951"/>
              <a:gd name="connsiteX64" fmla="*/ 894203 w 919161"/>
              <a:gd name="connsiteY64" fmla="*/ 341534 h 869951"/>
              <a:gd name="connsiteX65" fmla="*/ 919161 w 919161"/>
              <a:gd name="connsiteY65" fmla="*/ 406776 h 869951"/>
              <a:gd name="connsiteX66" fmla="*/ 749133 w 919161"/>
              <a:gd name="connsiteY66" fmla="*/ 566772 h 869951"/>
              <a:gd name="connsiteX67" fmla="*/ 742895 w 919161"/>
              <a:gd name="connsiteY67" fmla="*/ 568325 h 869951"/>
              <a:gd name="connsiteX68" fmla="*/ 735095 w 919161"/>
              <a:gd name="connsiteY68" fmla="*/ 565218 h 869951"/>
              <a:gd name="connsiteX69" fmla="*/ 728855 w 919161"/>
              <a:gd name="connsiteY69" fmla="*/ 552791 h 869951"/>
              <a:gd name="connsiteX70" fmla="*/ 633701 w 919161"/>
              <a:gd name="connsiteY70" fmla="*/ 487550 h 869951"/>
              <a:gd name="connsiteX71" fmla="*/ 619663 w 919161"/>
              <a:gd name="connsiteY71" fmla="*/ 481337 h 869951"/>
              <a:gd name="connsiteX72" fmla="*/ 560387 w 919161"/>
              <a:gd name="connsiteY72" fmla="*/ 408329 h 869951"/>
              <a:gd name="connsiteX73" fmla="*/ 739775 w 919161"/>
              <a:gd name="connsiteY73" fmla="*/ 279400 h 869951"/>
              <a:gd name="connsiteX74" fmla="*/ 389731 w 919161"/>
              <a:gd name="connsiteY74" fmla="*/ 28575 h 869951"/>
              <a:gd name="connsiteX75" fmla="*/ 239712 w 919161"/>
              <a:gd name="connsiteY75" fmla="*/ 178594 h 869951"/>
              <a:gd name="connsiteX76" fmla="*/ 389731 w 919161"/>
              <a:gd name="connsiteY76" fmla="*/ 328613 h 869951"/>
              <a:gd name="connsiteX77" fmla="*/ 539749 w 919161"/>
              <a:gd name="connsiteY77" fmla="*/ 178594 h 869951"/>
              <a:gd name="connsiteX78" fmla="*/ 389731 w 919161"/>
              <a:gd name="connsiteY78" fmla="*/ 28575 h 869951"/>
              <a:gd name="connsiteX79" fmla="*/ 389731 w 919161"/>
              <a:gd name="connsiteY79" fmla="*/ 0 h 869951"/>
              <a:gd name="connsiteX80" fmla="*/ 568325 w 919161"/>
              <a:gd name="connsiteY80" fmla="*/ 178594 h 869951"/>
              <a:gd name="connsiteX81" fmla="*/ 389731 w 919161"/>
              <a:gd name="connsiteY81" fmla="*/ 357188 h 869951"/>
              <a:gd name="connsiteX82" fmla="*/ 211137 w 919161"/>
              <a:gd name="connsiteY82" fmla="*/ 178594 h 869951"/>
              <a:gd name="connsiteX83" fmla="*/ 389731 w 919161"/>
              <a:gd name="connsiteY83" fmla="*/ 0 h 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919161" h="869951">
                <a:moveTo>
                  <a:pt x="495301" y="652463"/>
                </a:moveTo>
                <a:lnTo>
                  <a:pt x="509307" y="687388"/>
                </a:lnTo>
                <a:cubicBezTo>
                  <a:pt x="509307" y="687388"/>
                  <a:pt x="509307" y="687388"/>
                  <a:pt x="638487" y="701676"/>
                </a:cubicBezTo>
                <a:cubicBezTo>
                  <a:pt x="638487" y="701676"/>
                  <a:pt x="638487" y="701676"/>
                  <a:pt x="654049" y="668338"/>
                </a:cubicBezTo>
                <a:cubicBezTo>
                  <a:pt x="654049" y="668338"/>
                  <a:pt x="654049" y="668338"/>
                  <a:pt x="495301" y="652463"/>
                </a:cubicBezTo>
                <a:close/>
                <a:moveTo>
                  <a:pt x="708605" y="620713"/>
                </a:moveTo>
                <a:cubicBezTo>
                  <a:pt x="708605" y="620713"/>
                  <a:pt x="708605" y="620713"/>
                  <a:pt x="668337" y="703879"/>
                </a:cubicBezTo>
                <a:cubicBezTo>
                  <a:pt x="668337" y="703879"/>
                  <a:pt x="668337" y="703879"/>
                  <a:pt x="720995" y="708500"/>
                </a:cubicBezTo>
                <a:cubicBezTo>
                  <a:pt x="722545" y="708500"/>
                  <a:pt x="724093" y="708500"/>
                  <a:pt x="724093" y="710040"/>
                </a:cubicBezTo>
                <a:cubicBezTo>
                  <a:pt x="734935" y="713120"/>
                  <a:pt x="744227" y="717741"/>
                  <a:pt x="751971" y="723901"/>
                </a:cubicBezTo>
                <a:lnTo>
                  <a:pt x="795337" y="637654"/>
                </a:lnTo>
                <a:cubicBezTo>
                  <a:pt x="795337" y="637654"/>
                  <a:pt x="795337" y="637654"/>
                  <a:pt x="708605" y="620713"/>
                </a:cubicBezTo>
                <a:close/>
                <a:moveTo>
                  <a:pt x="658813" y="415925"/>
                </a:moveTo>
                <a:lnTo>
                  <a:pt x="831849" y="415925"/>
                </a:lnTo>
                <a:lnTo>
                  <a:pt x="831849" y="444500"/>
                </a:lnTo>
                <a:lnTo>
                  <a:pt x="658813" y="444500"/>
                </a:lnTo>
                <a:close/>
                <a:moveTo>
                  <a:pt x="658813" y="358775"/>
                </a:moveTo>
                <a:lnTo>
                  <a:pt x="831849" y="358775"/>
                </a:lnTo>
                <a:lnTo>
                  <a:pt x="831849" y="385763"/>
                </a:lnTo>
                <a:lnTo>
                  <a:pt x="658813" y="385763"/>
                </a:lnTo>
                <a:close/>
                <a:moveTo>
                  <a:pt x="241900" y="350838"/>
                </a:moveTo>
                <a:cubicBezTo>
                  <a:pt x="323053" y="350838"/>
                  <a:pt x="388601" y="399164"/>
                  <a:pt x="422935" y="486462"/>
                </a:cubicBezTo>
                <a:cubicBezTo>
                  <a:pt x="422935" y="486462"/>
                  <a:pt x="422935" y="486462"/>
                  <a:pt x="482239" y="623645"/>
                </a:cubicBezTo>
                <a:cubicBezTo>
                  <a:pt x="482239" y="623645"/>
                  <a:pt x="482239" y="623645"/>
                  <a:pt x="658593" y="642352"/>
                </a:cubicBezTo>
                <a:cubicBezTo>
                  <a:pt x="661713" y="642352"/>
                  <a:pt x="664835" y="643911"/>
                  <a:pt x="666395" y="645470"/>
                </a:cubicBezTo>
                <a:cubicBezTo>
                  <a:pt x="666395" y="645470"/>
                  <a:pt x="666395" y="645470"/>
                  <a:pt x="689805" y="600262"/>
                </a:cubicBezTo>
                <a:cubicBezTo>
                  <a:pt x="691365" y="594026"/>
                  <a:pt x="697609" y="590908"/>
                  <a:pt x="703851" y="592467"/>
                </a:cubicBezTo>
                <a:cubicBezTo>
                  <a:pt x="703851" y="592467"/>
                  <a:pt x="703851" y="592467"/>
                  <a:pt x="819339" y="614292"/>
                </a:cubicBezTo>
                <a:cubicBezTo>
                  <a:pt x="822459" y="615851"/>
                  <a:pt x="827141" y="617410"/>
                  <a:pt x="828703" y="622086"/>
                </a:cubicBezTo>
                <a:cubicBezTo>
                  <a:pt x="830263" y="625204"/>
                  <a:pt x="830263" y="629881"/>
                  <a:pt x="828703" y="634557"/>
                </a:cubicBezTo>
                <a:cubicBezTo>
                  <a:pt x="828703" y="634557"/>
                  <a:pt x="828703" y="634557"/>
                  <a:pt x="770959" y="749916"/>
                </a:cubicBezTo>
                <a:cubicBezTo>
                  <a:pt x="775641" y="760828"/>
                  <a:pt x="778761" y="773299"/>
                  <a:pt x="778761" y="787329"/>
                </a:cubicBezTo>
                <a:cubicBezTo>
                  <a:pt x="778761" y="838773"/>
                  <a:pt x="744427" y="869951"/>
                  <a:pt x="686683" y="869951"/>
                </a:cubicBezTo>
                <a:cubicBezTo>
                  <a:pt x="686683" y="869951"/>
                  <a:pt x="686683" y="869951"/>
                  <a:pt x="433859" y="869951"/>
                </a:cubicBezTo>
                <a:cubicBezTo>
                  <a:pt x="393283" y="869951"/>
                  <a:pt x="360509" y="846568"/>
                  <a:pt x="338659" y="804477"/>
                </a:cubicBezTo>
                <a:cubicBezTo>
                  <a:pt x="338659" y="804477"/>
                  <a:pt x="338659" y="804477"/>
                  <a:pt x="335539" y="798242"/>
                </a:cubicBezTo>
                <a:cubicBezTo>
                  <a:pt x="335539" y="798242"/>
                  <a:pt x="335539" y="798242"/>
                  <a:pt x="329297" y="857480"/>
                </a:cubicBezTo>
                <a:cubicBezTo>
                  <a:pt x="329297" y="857480"/>
                  <a:pt x="329297" y="857480"/>
                  <a:pt x="302765" y="854362"/>
                </a:cubicBezTo>
                <a:cubicBezTo>
                  <a:pt x="302765" y="854362"/>
                  <a:pt x="302765" y="854362"/>
                  <a:pt x="312129" y="754593"/>
                </a:cubicBezTo>
                <a:cubicBezTo>
                  <a:pt x="312129" y="754593"/>
                  <a:pt x="312129" y="754593"/>
                  <a:pt x="269992" y="678207"/>
                </a:cubicBezTo>
                <a:cubicBezTo>
                  <a:pt x="269992" y="678207"/>
                  <a:pt x="269992" y="678207"/>
                  <a:pt x="293401" y="664177"/>
                </a:cubicBezTo>
                <a:cubicBezTo>
                  <a:pt x="293401" y="664177"/>
                  <a:pt x="293401" y="664177"/>
                  <a:pt x="363631" y="792006"/>
                </a:cubicBezTo>
                <a:cubicBezTo>
                  <a:pt x="379237" y="826302"/>
                  <a:pt x="402647" y="841891"/>
                  <a:pt x="433859" y="841891"/>
                </a:cubicBezTo>
                <a:cubicBezTo>
                  <a:pt x="433859" y="841891"/>
                  <a:pt x="433859" y="841891"/>
                  <a:pt x="686683" y="841891"/>
                </a:cubicBezTo>
                <a:cubicBezTo>
                  <a:pt x="728821" y="841891"/>
                  <a:pt x="750671" y="824743"/>
                  <a:pt x="750671" y="787329"/>
                </a:cubicBezTo>
                <a:cubicBezTo>
                  <a:pt x="750671" y="760828"/>
                  <a:pt x="739745" y="743680"/>
                  <a:pt x="717897" y="737445"/>
                </a:cubicBezTo>
                <a:cubicBezTo>
                  <a:pt x="717897" y="737445"/>
                  <a:pt x="717897" y="737445"/>
                  <a:pt x="497845" y="714061"/>
                </a:cubicBezTo>
                <a:cubicBezTo>
                  <a:pt x="493163" y="714061"/>
                  <a:pt x="488481" y="710943"/>
                  <a:pt x="486921" y="706267"/>
                </a:cubicBezTo>
                <a:cubicBezTo>
                  <a:pt x="486921" y="706267"/>
                  <a:pt x="486921" y="706267"/>
                  <a:pt x="397965" y="497374"/>
                </a:cubicBezTo>
                <a:cubicBezTo>
                  <a:pt x="366751" y="419430"/>
                  <a:pt x="310568" y="377339"/>
                  <a:pt x="241900" y="377339"/>
                </a:cubicBezTo>
                <a:cubicBezTo>
                  <a:pt x="145140" y="377339"/>
                  <a:pt x="85835" y="436577"/>
                  <a:pt x="67108" y="548818"/>
                </a:cubicBezTo>
                <a:cubicBezTo>
                  <a:pt x="67108" y="548818"/>
                  <a:pt x="67108" y="548818"/>
                  <a:pt x="28092" y="834096"/>
                </a:cubicBezTo>
                <a:cubicBezTo>
                  <a:pt x="28092" y="834096"/>
                  <a:pt x="28092" y="834096"/>
                  <a:pt x="0" y="830979"/>
                </a:cubicBezTo>
                <a:cubicBezTo>
                  <a:pt x="0" y="830979"/>
                  <a:pt x="0" y="830979"/>
                  <a:pt x="40577" y="544141"/>
                </a:cubicBezTo>
                <a:cubicBezTo>
                  <a:pt x="60865" y="419430"/>
                  <a:pt x="132655" y="350838"/>
                  <a:pt x="241900" y="350838"/>
                </a:cubicBezTo>
                <a:close/>
                <a:moveTo>
                  <a:pt x="738993" y="304800"/>
                </a:moveTo>
                <a:cubicBezTo>
                  <a:pt x="656151" y="304800"/>
                  <a:pt x="587375" y="351777"/>
                  <a:pt x="587375" y="408150"/>
                </a:cubicBezTo>
                <a:cubicBezTo>
                  <a:pt x="587375" y="417545"/>
                  <a:pt x="587375" y="441034"/>
                  <a:pt x="628015" y="456693"/>
                </a:cubicBezTo>
                <a:cubicBezTo>
                  <a:pt x="631141" y="458259"/>
                  <a:pt x="635831" y="459825"/>
                  <a:pt x="642083" y="461390"/>
                </a:cubicBezTo>
                <a:cubicBezTo>
                  <a:pt x="678033" y="473918"/>
                  <a:pt x="738993" y="495840"/>
                  <a:pt x="753061" y="534988"/>
                </a:cubicBezTo>
                <a:cubicBezTo>
                  <a:pt x="804643" y="511499"/>
                  <a:pt x="890611" y="462956"/>
                  <a:pt x="892175" y="406584"/>
                </a:cubicBezTo>
                <a:cubicBezTo>
                  <a:pt x="892175" y="390925"/>
                  <a:pt x="884359" y="373700"/>
                  <a:pt x="871855" y="359607"/>
                </a:cubicBezTo>
                <a:cubicBezTo>
                  <a:pt x="843719" y="325157"/>
                  <a:pt x="793701" y="304800"/>
                  <a:pt x="738993" y="304800"/>
                </a:cubicBezTo>
                <a:close/>
                <a:moveTo>
                  <a:pt x="739775" y="279400"/>
                </a:moveTo>
                <a:cubicBezTo>
                  <a:pt x="802171" y="279400"/>
                  <a:pt x="859887" y="302700"/>
                  <a:pt x="894203" y="341534"/>
                </a:cubicBezTo>
                <a:cubicBezTo>
                  <a:pt x="911363" y="361728"/>
                  <a:pt x="919161" y="385029"/>
                  <a:pt x="919161" y="406776"/>
                </a:cubicBezTo>
                <a:cubicBezTo>
                  <a:pt x="919161" y="478230"/>
                  <a:pt x="825569" y="534151"/>
                  <a:pt x="749133" y="566772"/>
                </a:cubicBezTo>
                <a:cubicBezTo>
                  <a:pt x="746015" y="566772"/>
                  <a:pt x="744455" y="568325"/>
                  <a:pt x="742895" y="568325"/>
                </a:cubicBezTo>
                <a:cubicBezTo>
                  <a:pt x="739775" y="568325"/>
                  <a:pt x="736655" y="566772"/>
                  <a:pt x="735095" y="565218"/>
                </a:cubicBezTo>
                <a:cubicBezTo>
                  <a:pt x="730415" y="562112"/>
                  <a:pt x="728855" y="557452"/>
                  <a:pt x="728855" y="552791"/>
                </a:cubicBezTo>
                <a:cubicBezTo>
                  <a:pt x="731975" y="521724"/>
                  <a:pt x="663339" y="496870"/>
                  <a:pt x="633701" y="487550"/>
                </a:cubicBezTo>
                <a:cubicBezTo>
                  <a:pt x="627463" y="485997"/>
                  <a:pt x="622783" y="482890"/>
                  <a:pt x="619663" y="481337"/>
                </a:cubicBezTo>
                <a:cubicBezTo>
                  <a:pt x="580665" y="465803"/>
                  <a:pt x="560387" y="440949"/>
                  <a:pt x="560387" y="408329"/>
                </a:cubicBezTo>
                <a:cubicBezTo>
                  <a:pt x="561947" y="336874"/>
                  <a:pt x="641501" y="279400"/>
                  <a:pt x="739775" y="279400"/>
                </a:cubicBezTo>
                <a:close/>
                <a:moveTo>
                  <a:pt x="389731" y="28575"/>
                </a:moveTo>
                <a:cubicBezTo>
                  <a:pt x="306878" y="28575"/>
                  <a:pt x="239712" y="95741"/>
                  <a:pt x="239712" y="178594"/>
                </a:cubicBezTo>
                <a:cubicBezTo>
                  <a:pt x="239712" y="261447"/>
                  <a:pt x="306878" y="328613"/>
                  <a:pt x="389731" y="328613"/>
                </a:cubicBezTo>
                <a:cubicBezTo>
                  <a:pt x="472585" y="328613"/>
                  <a:pt x="539749" y="261447"/>
                  <a:pt x="539749" y="178594"/>
                </a:cubicBezTo>
                <a:cubicBezTo>
                  <a:pt x="539749" y="95741"/>
                  <a:pt x="472585" y="28575"/>
                  <a:pt x="389731" y="28575"/>
                </a:cubicBezTo>
                <a:close/>
                <a:moveTo>
                  <a:pt x="389731" y="0"/>
                </a:moveTo>
                <a:cubicBezTo>
                  <a:pt x="488365" y="0"/>
                  <a:pt x="568325" y="79959"/>
                  <a:pt x="568325" y="178594"/>
                </a:cubicBezTo>
                <a:cubicBezTo>
                  <a:pt x="568325" y="277229"/>
                  <a:pt x="488365" y="357188"/>
                  <a:pt x="389731" y="357188"/>
                </a:cubicBezTo>
                <a:cubicBezTo>
                  <a:pt x="291096" y="357188"/>
                  <a:pt x="211137" y="277229"/>
                  <a:pt x="211137" y="178594"/>
                </a:cubicBezTo>
                <a:cubicBezTo>
                  <a:pt x="211137" y="79959"/>
                  <a:pt x="291096" y="0"/>
                  <a:pt x="3897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20" name="Freeform: Shape 419">
            <a:extLst>
              <a:ext uri="{FF2B5EF4-FFF2-40B4-BE49-F238E27FC236}">
                <a16:creationId xmlns:a16="http://schemas.microsoft.com/office/drawing/2014/main" id="{8A4D8462-F612-42CE-B5D7-C93C9ED6DC69}"/>
              </a:ext>
            </a:extLst>
          </p:cNvPr>
          <p:cNvSpPr>
            <a:spLocks/>
          </p:cNvSpPr>
          <p:nvPr/>
        </p:nvSpPr>
        <p:spPr bwMode="auto">
          <a:xfrm>
            <a:off x="1164189" y="4318225"/>
            <a:ext cx="455747" cy="564868"/>
          </a:xfrm>
          <a:custGeom>
            <a:avLst/>
            <a:gdLst>
              <a:gd name="connsiteX0" fmla="*/ 609387 w 717337"/>
              <a:gd name="connsiteY0" fmla="*/ 795337 h 889091"/>
              <a:gd name="connsiteX1" fmla="*/ 609387 w 717337"/>
              <a:gd name="connsiteY1" fmla="*/ 838200 h 889091"/>
              <a:gd name="connsiteX2" fmla="*/ 642725 w 717337"/>
              <a:gd name="connsiteY2" fmla="*/ 795337 h 889091"/>
              <a:gd name="connsiteX3" fmla="*/ 110911 w 717337"/>
              <a:gd name="connsiteY3" fmla="*/ 795337 h 889091"/>
              <a:gd name="connsiteX4" fmla="*/ 142663 w 717337"/>
              <a:gd name="connsiteY4" fmla="*/ 835025 h 889091"/>
              <a:gd name="connsiteX5" fmla="*/ 142663 w 717337"/>
              <a:gd name="connsiteY5" fmla="*/ 795337 h 889091"/>
              <a:gd name="connsiteX6" fmla="*/ 372849 w 717337"/>
              <a:gd name="connsiteY6" fmla="*/ 706437 h 889091"/>
              <a:gd name="connsiteX7" fmla="*/ 380787 w 717337"/>
              <a:gd name="connsiteY7" fmla="*/ 706437 h 889091"/>
              <a:gd name="connsiteX8" fmla="*/ 393487 w 717337"/>
              <a:gd name="connsiteY8" fmla="*/ 720725 h 889091"/>
              <a:gd name="connsiteX9" fmla="*/ 380787 w 717337"/>
              <a:gd name="connsiteY9" fmla="*/ 735012 h 889091"/>
              <a:gd name="connsiteX10" fmla="*/ 372849 w 717337"/>
              <a:gd name="connsiteY10" fmla="*/ 735012 h 889091"/>
              <a:gd name="connsiteX11" fmla="*/ 358563 w 717337"/>
              <a:gd name="connsiteY11" fmla="*/ 720725 h 889091"/>
              <a:gd name="connsiteX12" fmla="*/ 372849 w 717337"/>
              <a:gd name="connsiteY12" fmla="*/ 706437 h 889091"/>
              <a:gd name="connsiteX13" fmla="*/ 168063 w 717337"/>
              <a:gd name="connsiteY13" fmla="*/ 579437 h 889091"/>
              <a:gd name="connsiteX14" fmla="*/ 168063 w 717337"/>
              <a:gd name="connsiteY14" fmla="*/ 862012 h 889091"/>
              <a:gd name="connsiteX15" fmla="*/ 583987 w 717337"/>
              <a:gd name="connsiteY15" fmla="*/ 862012 h 889091"/>
              <a:gd name="connsiteX16" fmla="*/ 583987 w 717337"/>
              <a:gd name="connsiteY16" fmla="*/ 579437 h 889091"/>
              <a:gd name="connsiteX17" fmla="*/ 94627 w 717337"/>
              <a:gd name="connsiteY17" fmla="*/ 269875 h 889091"/>
              <a:gd name="connsiteX18" fmla="*/ 119535 w 717337"/>
              <a:gd name="connsiteY18" fmla="*/ 279233 h 889091"/>
              <a:gd name="connsiteX19" fmla="*/ 30799 w 717337"/>
              <a:gd name="connsiteY19" fmla="*/ 510050 h 889091"/>
              <a:gd name="connsiteX20" fmla="*/ 44811 w 717337"/>
              <a:gd name="connsiteY20" fmla="*/ 578672 h 889091"/>
              <a:gd name="connsiteX21" fmla="*/ 103967 w 717337"/>
              <a:gd name="connsiteY21" fmla="*/ 594268 h 889091"/>
              <a:gd name="connsiteX22" fmla="*/ 142887 w 717337"/>
              <a:gd name="connsiteY22" fmla="*/ 586470 h 889091"/>
              <a:gd name="connsiteX23" fmla="*/ 142887 w 717337"/>
              <a:gd name="connsiteY23" fmla="*/ 578672 h 889091"/>
              <a:gd name="connsiteX24" fmla="*/ 169353 w 717337"/>
              <a:gd name="connsiteY24" fmla="*/ 552159 h 889091"/>
              <a:gd name="connsiteX25" fmla="*/ 583455 w 717337"/>
              <a:gd name="connsiteY25" fmla="*/ 552159 h 889091"/>
              <a:gd name="connsiteX26" fmla="*/ 609919 w 717337"/>
              <a:gd name="connsiteY26" fmla="*/ 578672 h 889091"/>
              <a:gd name="connsiteX27" fmla="*/ 609919 w 717337"/>
              <a:gd name="connsiteY27" fmla="*/ 689402 h 889091"/>
              <a:gd name="connsiteX28" fmla="*/ 642611 w 717337"/>
              <a:gd name="connsiteY28" fmla="*/ 689402 h 889091"/>
              <a:gd name="connsiteX29" fmla="*/ 642611 w 717337"/>
              <a:gd name="connsiteY29" fmla="*/ 559957 h 889091"/>
              <a:gd name="connsiteX30" fmla="*/ 502503 w 717337"/>
              <a:gd name="connsiteY30" fmla="*/ 391522 h 889091"/>
              <a:gd name="connsiteX31" fmla="*/ 402869 w 717337"/>
              <a:gd name="connsiteY31" fmla="*/ 463263 h 889091"/>
              <a:gd name="connsiteX32" fmla="*/ 387301 w 717337"/>
              <a:gd name="connsiteY32" fmla="*/ 463263 h 889091"/>
              <a:gd name="connsiteX33" fmla="*/ 315689 w 717337"/>
              <a:gd name="connsiteY33" fmla="*/ 408678 h 889091"/>
              <a:gd name="connsiteX34" fmla="*/ 191147 w 717337"/>
              <a:gd name="connsiteY34" fmla="*/ 449227 h 889091"/>
              <a:gd name="connsiteX35" fmla="*/ 175579 w 717337"/>
              <a:gd name="connsiteY35" fmla="*/ 444548 h 889091"/>
              <a:gd name="connsiteX36" fmla="*/ 174023 w 717337"/>
              <a:gd name="connsiteY36" fmla="*/ 428952 h 889091"/>
              <a:gd name="connsiteX37" fmla="*/ 212943 w 717337"/>
              <a:gd name="connsiteY37" fmla="*/ 352533 h 889091"/>
              <a:gd name="connsiteX38" fmla="*/ 237851 w 717337"/>
              <a:gd name="connsiteY38" fmla="*/ 365009 h 889091"/>
              <a:gd name="connsiteX39" fmla="*/ 212943 w 717337"/>
              <a:gd name="connsiteY39" fmla="*/ 413356 h 889091"/>
              <a:gd name="connsiteX40" fmla="*/ 314133 w 717337"/>
              <a:gd name="connsiteY40" fmla="*/ 380605 h 889091"/>
              <a:gd name="connsiteX41" fmla="*/ 326587 w 717337"/>
              <a:gd name="connsiteY41" fmla="*/ 383724 h 889091"/>
              <a:gd name="connsiteX42" fmla="*/ 395085 w 717337"/>
              <a:gd name="connsiteY42" fmla="*/ 435191 h 889091"/>
              <a:gd name="connsiteX43" fmla="*/ 491605 w 717337"/>
              <a:gd name="connsiteY43" fmla="*/ 366569 h 889091"/>
              <a:gd name="connsiteX44" fmla="*/ 502503 w 717337"/>
              <a:gd name="connsiteY44" fmla="*/ 363450 h 889091"/>
              <a:gd name="connsiteX45" fmla="*/ 669077 w 717337"/>
              <a:gd name="connsiteY45" fmla="*/ 559957 h 889091"/>
              <a:gd name="connsiteX46" fmla="*/ 669077 w 717337"/>
              <a:gd name="connsiteY46" fmla="*/ 689402 h 889091"/>
              <a:gd name="connsiteX47" fmla="*/ 717337 w 717337"/>
              <a:gd name="connsiteY47" fmla="*/ 689402 h 889091"/>
              <a:gd name="connsiteX48" fmla="*/ 717337 w 717337"/>
              <a:gd name="connsiteY48" fmla="*/ 715915 h 889091"/>
              <a:gd name="connsiteX49" fmla="*/ 609919 w 717337"/>
              <a:gd name="connsiteY49" fmla="*/ 715915 h 889091"/>
              <a:gd name="connsiteX50" fmla="*/ 609919 w 717337"/>
              <a:gd name="connsiteY50" fmla="*/ 768941 h 889091"/>
              <a:gd name="connsiteX51" fmla="*/ 648839 w 717337"/>
              <a:gd name="connsiteY51" fmla="*/ 768941 h 889091"/>
              <a:gd name="connsiteX52" fmla="*/ 670633 w 717337"/>
              <a:gd name="connsiteY52" fmla="*/ 778298 h 889091"/>
              <a:gd name="connsiteX53" fmla="*/ 670633 w 717337"/>
              <a:gd name="connsiteY53" fmla="*/ 803252 h 889091"/>
              <a:gd name="connsiteX54" fmla="*/ 669077 w 717337"/>
              <a:gd name="connsiteY54" fmla="*/ 804811 h 889091"/>
              <a:gd name="connsiteX55" fmla="*/ 613033 w 717337"/>
              <a:gd name="connsiteY55" fmla="*/ 878112 h 889091"/>
              <a:gd name="connsiteX56" fmla="*/ 589681 w 717337"/>
              <a:gd name="connsiteY56" fmla="*/ 889029 h 889091"/>
              <a:gd name="connsiteX57" fmla="*/ 586567 w 717337"/>
              <a:gd name="connsiteY57" fmla="*/ 889029 h 889091"/>
              <a:gd name="connsiteX58" fmla="*/ 583455 w 717337"/>
              <a:gd name="connsiteY58" fmla="*/ 889029 h 889091"/>
              <a:gd name="connsiteX59" fmla="*/ 167795 w 717337"/>
              <a:gd name="connsiteY59" fmla="*/ 889029 h 889091"/>
              <a:gd name="connsiteX60" fmla="*/ 142887 w 717337"/>
              <a:gd name="connsiteY60" fmla="*/ 878112 h 889091"/>
              <a:gd name="connsiteX61" fmla="*/ 82173 w 717337"/>
              <a:gd name="connsiteY61" fmla="*/ 803252 h 889091"/>
              <a:gd name="connsiteX62" fmla="*/ 83729 w 717337"/>
              <a:gd name="connsiteY62" fmla="*/ 778298 h 889091"/>
              <a:gd name="connsiteX63" fmla="*/ 103967 w 717337"/>
              <a:gd name="connsiteY63" fmla="*/ 768941 h 889091"/>
              <a:gd name="connsiteX64" fmla="*/ 142887 w 717337"/>
              <a:gd name="connsiteY64" fmla="*/ 768941 h 889091"/>
              <a:gd name="connsiteX65" fmla="*/ 142887 w 717337"/>
              <a:gd name="connsiteY65" fmla="*/ 715915 h 889091"/>
              <a:gd name="connsiteX66" fmla="*/ 37027 w 717337"/>
              <a:gd name="connsiteY66" fmla="*/ 715915 h 889091"/>
              <a:gd name="connsiteX67" fmla="*/ 37027 w 717337"/>
              <a:gd name="connsiteY67" fmla="*/ 689402 h 889091"/>
              <a:gd name="connsiteX68" fmla="*/ 142887 w 717337"/>
              <a:gd name="connsiteY68" fmla="*/ 689402 h 889091"/>
              <a:gd name="connsiteX69" fmla="*/ 142887 w 717337"/>
              <a:gd name="connsiteY69" fmla="*/ 614542 h 889091"/>
              <a:gd name="connsiteX70" fmla="*/ 110195 w 717337"/>
              <a:gd name="connsiteY70" fmla="*/ 620781 h 889091"/>
              <a:gd name="connsiteX71" fmla="*/ 86843 w 717337"/>
              <a:gd name="connsiteY71" fmla="*/ 623900 h 889091"/>
              <a:gd name="connsiteX72" fmla="*/ 24573 w 717337"/>
              <a:gd name="connsiteY72" fmla="*/ 597387 h 889091"/>
              <a:gd name="connsiteX73" fmla="*/ 5891 w 717337"/>
              <a:gd name="connsiteY73" fmla="*/ 499133 h 889091"/>
              <a:gd name="connsiteX74" fmla="*/ 94627 w 717337"/>
              <a:gd name="connsiteY74" fmla="*/ 269875 h 889091"/>
              <a:gd name="connsiteX75" fmla="*/ 186103 w 717337"/>
              <a:gd name="connsiteY75" fmla="*/ 253687 h 889091"/>
              <a:gd name="connsiteX76" fmla="*/ 192163 w 717337"/>
              <a:gd name="connsiteY76" fmla="*/ 261510 h 889091"/>
              <a:gd name="connsiteX77" fmla="*/ 196709 w 717337"/>
              <a:gd name="connsiteY77" fmla="*/ 272196 h 889091"/>
              <a:gd name="connsiteX78" fmla="*/ 187617 w 717337"/>
              <a:gd name="connsiteY78" fmla="*/ 288987 h 889091"/>
              <a:gd name="connsiteX79" fmla="*/ 183071 w 717337"/>
              <a:gd name="connsiteY79" fmla="*/ 290513 h 889091"/>
              <a:gd name="connsiteX80" fmla="*/ 170949 w 717337"/>
              <a:gd name="connsiteY80" fmla="*/ 281354 h 889091"/>
              <a:gd name="connsiteX81" fmla="*/ 167917 w 717337"/>
              <a:gd name="connsiteY81" fmla="*/ 270669 h 889091"/>
              <a:gd name="connsiteX82" fmla="*/ 175495 w 717337"/>
              <a:gd name="connsiteY82" fmla="*/ 253878 h 889091"/>
              <a:gd name="connsiteX83" fmla="*/ 186103 w 717337"/>
              <a:gd name="connsiteY83" fmla="*/ 253687 h 889091"/>
              <a:gd name="connsiteX84" fmla="*/ 210583 w 717337"/>
              <a:gd name="connsiteY84" fmla="*/ 193675 h 889091"/>
              <a:gd name="connsiteX85" fmla="*/ 136311 w 717337"/>
              <a:gd name="connsiteY85" fmla="*/ 218783 h 889091"/>
              <a:gd name="connsiteX86" fmla="*/ 173447 w 717337"/>
              <a:gd name="connsiteY86" fmla="*/ 330200 h 889091"/>
              <a:gd name="connsiteX87" fmla="*/ 258551 w 717337"/>
              <a:gd name="connsiteY87" fmla="*/ 300384 h 889091"/>
              <a:gd name="connsiteX88" fmla="*/ 210583 w 717337"/>
              <a:gd name="connsiteY88" fmla="*/ 193675 h 889091"/>
              <a:gd name="connsiteX89" fmla="*/ 387931 w 717337"/>
              <a:gd name="connsiteY89" fmla="*/ 26987 h 889091"/>
              <a:gd name="connsiteX90" fmla="*/ 237911 w 717337"/>
              <a:gd name="connsiteY90" fmla="*/ 177800 h 889091"/>
              <a:gd name="connsiteX91" fmla="*/ 387931 w 717337"/>
              <a:gd name="connsiteY91" fmla="*/ 328613 h 889091"/>
              <a:gd name="connsiteX92" fmla="*/ 537951 w 717337"/>
              <a:gd name="connsiteY92" fmla="*/ 177800 h 889091"/>
              <a:gd name="connsiteX93" fmla="*/ 387931 w 717337"/>
              <a:gd name="connsiteY93" fmla="*/ 26987 h 889091"/>
              <a:gd name="connsiteX94" fmla="*/ 387043 w 717337"/>
              <a:gd name="connsiteY94" fmla="*/ 0 h 889091"/>
              <a:gd name="connsiteX95" fmla="*/ 564939 w 717337"/>
              <a:gd name="connsiteY95" fmla="*/ 177800 h 889091"/>
              <a:gd name="connsiteX96" fmla="*/ 387043 w 717337"/>
              <a:gd name="connsiteY96" fmla="*/ 354040 h 889091"/>
              <a:gd name="connsiteX97" fmla="*/ 282487 w 717337"/>
              <a:gd name="connsiteY97" fmla="*/ 319728 h 889091"/>
              <a:gd name="connsiteX98" fmla="*/ 182615 w 717337"/>
              <a:gd name="connsiteY98" fmla="*/ 354040 h 889091"/>
              <a:gd name="connsiteX99" fmla="*/ 173251 w 717337"/>
              <a:gd name="connsiteY99" fmla="*/ 355600 h 889091"/>
              <a:gd name="connsiteX100" fmla="*/ 146723 w 717337"/>
              <a:gd name="connsiteY100" fmla="*/ 336884 h 889091"/>
              <a:gd name="connsiteX101" fmla="*/ 110831 w 717337"/>
              <a:gd name="connsiteY101" fmla="*/ 227709 h 889091"/>
              <a:gd name="connsiteX102" fmla="*/ 127999 w 717337"/>
              <a:gd name="connsiteY102" fmla="*/ 193397 h 889091"/>
              <a:gd name="connsiteX103" fmla="*/ 210703 w 717337"/>
              <a:gd name="connsiteY103" fmla="*/ 165323 h 889091"/>
              <a:gd name="connsiteX104" fmla="*/ 387043 w 717337"/>
              <a:gd name="connsiteY104" fmla="*/ 0 h 88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717337" h="889091">
                <a:moveTo>
                  <a:pt x="609387" y="795337"/>
                </a:moveTo>
                <a:lnTo>
                  <a:pt x="609387" y="838200"/>
                </a:lnTo>
                <a:lnTo>
                  <a:pt x="642725" y="795337"/>
                </a:lnTo>
                <a:close/>
                <a:moveTo>
                  <a:pt x="110911" y="795337"/>
                </a:moveTo>
                <a:lnTo>
                  <a:pt x="142663" y="835025"/>
                </a:lnTo>
                <a:lnTo>
                  <a:pt x="142663" y="795337"/>
                </a:lnTo>
                <a:close/>
                <a:moveTo>
                  <a:pt x="372849" y="706437"/>
                </a:moveTo>
                <a:cubicBezTo>
                  <a:pt x="372849" y="706437"/>
                  <a:pt x="372849" y="706437"/>
                  <a:pt x="380787" y="706437"/>
                </a:cubicBezTo>
                <a:cubicBezTo>
                  <a:pt x="387137" y="706437"/>
                  <a:pt x="393487" y="712787"/>
                  <a:pt x="393487" y="720725"/>
                </a:cubicBezTo>
                <a:cubicBezTo>
                  <a:pt x="393487" y="728662"/>
                  <a:pt x="387137" y="735012"/>
                  <a:pt x="380787" y="735012"/>
                </a:cubicBezTo>
                <a:cubicBezTo>
                  <a:pt x="380787" y="735012"/>
                  <a:pt x="380787" y="735012"/>
                  <a:pt x="372849" y="735012"/>
                </a:cubicBezTo>
                <a:cubicBezTo>
                  <a:pt x="364911" y="735012"/>
                  <a:pt x="358563" y="728662"/>
                  <a:pt x="358563" y="720725"/>
                </a:cubicBezTo>
                <a:cubicBezTo>
                  <a:pt x="358563" y="712787"/>
                  <a:pt x="364911" y="706437"/>
                  <a:pt x="372849" y="706437"/>
                </a:cubicBezTo>
                <a:close/>
                <a:moveTo>
                  <a:pt x="168063" y="579437"/>
                </a:moveTo>
                <a:lnTo>
                  <a:pt x="168063" y="862012"/>
                </a:lnTo>
                <a:lnTo>
                  <a:pt x="583987" y="862012"/>
                </a:lnTo>
                <a:lnTo>
                  <a:pt x="583987" y="579437"/>
                </a:lnTo>
                <a:close/>
                <a:moveTo>
                  <a:pt x="94627" y="269875"/>
                </a:moveTo>
                <a:cubicBezTo>
                  <a:pt x="94627" y="269875"/>
                  <a:pt x="94627" y="269875"/>
                  <a:pt x="119535" y="279233"/>
                </a:cubicBezTo>
                <a:cubicBezTo>
                  <a:pt x="119535" y="279233"/>
                  <a:pt x="119535" y="279233"/>
                  <a:pt x="30799" y="510050"/>
                </a:cubicBezTo>
                <a:cubicBezTo>
                  <a:pt x="23015" y="528765"/>
                  <a:pt x="29243" y="561517"/>
                  <a:pt x="44811" y="578672"/>
                </a:cubicBezTo>
                <a:cubicBezTo>
                  <a:pt x="60379" y="594268"/>
                  <a:pt x="79059" y="598947"/>
                  <a:pt x="103967" y="594268"/>
                </a:cubicBezTo>
                <a:cubicBezTo>
                  <a:pt x="103967" y="594268"/>
                  <a:pt x="103967" y="594268"/>
                  <a:pt x="142887" y="586470"/>
                </a:cubicBezTo>
                <a:cubicBezTo>
                  <a:pt x="142887" y="586470"/>
                  <a:pt x="142887" y="586470"/>
                  <a:pt x="142887" y="578672"/>
                </a:cubicBezTo>
                <a:cubicBezTo>
                  <a:pt x="142887" y="564636"/>
                  <a:pt x="155341" y="552159"/>
                  <a:pt x="169353" y="552159"/>
                </a:cubicBezTo>
                <a:cubicBezTo>
                  <a:pt x="169353" y="552159"/>
                  <a:pt x="169353" y="552159"/>
                  <a:pt x="583455" y="552159"/>
                </a:cubicBezTo>
                <a:cubicBezTo>
                  <a:pt x="597465" y="552159"/>
                  <a:pt x="609919" y="564636"/>
                  <a:pt x="609919" y="578672"/>
                </a:cubicBezTo>
                <a:cubicBezTo>
                  <a:pt x="609919" y="578672"/>
                  <a:pt x="609919" y="578672"/>
                  <a:pt x="609919" y="689402"/>
                </a:cubicBezTo>
                <a:cubicBezTo>
                  <a:pt x="609919" y="689402"/>
                  <a:pt x="609919" y="689402"/>
                  <a:pt x="642611" y="689402"/>
                </a:cubicBezTo>
                <a:cubicBezTo>
                  <a:pt x="642611" y="689402"/>
                  <a:pt x="642611" y="689402"/>
                  <a:pt x="642611" y="559957"/>
                </a:cubicBezTo>
                <a:cubicBezTo>
                  <a:pt x="642611" y="474180"/>
                  <a:pt x="589681" y="411797"/>
                  <a:pt x="502503" y="391522"/>
                </a:cubicBezTo>
                <a:cubicBezTo>
                  <a:pt x="502503" y="391522"/>
                  <a:pt x="502503" y="391522"/>
                  <a:pt x="402869" y="463263"/>
                </a:cubicBezTo>
                <a:cubicBezTo>
                  <a:pt x="398199" y="467942"/>
                  <a:pt x="391971" y="467942"/>
                  <a:pt x="387301" y="463263"/>
                </a:cubicBezTo>
                <a:cubicBezTo>
                  <a:pt x="387301" y="463263"/>
                  <a:pt x="387301" y="463263"/>
                  <a:pt x="315689" y="408678"/>
                </a:cubicBezTo>
                <a:cubicBezTo>
                  <a:pt x="315689" y="408678"/>
                  <a:pt x="315689" y="408678"/>
                  <a:pt x="191147" y="449227"/>
                </a:cubicBezTo>
                <a:cubicBezTo>
                  <a:pt x="184921" y="450786"/>
                  <a:pt x="180249" y="449227"/>
                  <a:pt x="175579" y="444548"/>
                </a:cubicBezTo>
                <a:cubicBezTo>
                  <a:pt x="172467" y="439869"/>
                  <a:pt x="172467" y="433631"/>
                  <a:pt x="174023" y="428952"/>
                </a:cubicBezTo>
                <a:cubicBezTo>
                  <a:pt x="174023" y="428952"/>
                  <a:pt x="174023" y="428952"/>
                  <a:pt x="212943" y="352533"/>
                </a:cubicBezTo>
                <a:cubicBezTo>
                  <a:pt x="212943" y="352533"/>
                  <a:pt x="212943" y="352533"/>
                  <a:pt x="237851" y="365009"/>
                </a:cubicBezTo>
                <a:cubicBezTo>
                  <a:pt x="237851" y="365009"/>
                  <a:pt x="237851" y="365009"/>
                  <a:pt x="212943" y="413356"/>
                </a:cubicBezTo>
                <a:cubicBezTo>
                  <a:pt x="212943" y="413356"/>
                  <a:pt x="212943" y="413356"/>
                  <a:pt x="314133" y="380605"/>
                </a:cubicBezTo>
                <a:cubicBezTo>
                  <a:pt x="318803" y="379046"/>
                  <a:pt x="323473" y="380605"/>
                  <a:pt x="326587" y="383724"/>
                </a:cubicBezTo>
                <a:cubicBezTo>
                  <a:pt x="326587" y="383724"/>
                  <a:pt x="326587" y="383724"/>
                  <a:pt x="395085" y="435191"/>
                </a:cubicBezTo>
                <a:cubicBezTo>
                  <a:pt x="395085" y="435191"/>
                  <a:pt x="395085" y="435191"/>
                  <a:pt x="491605" y="366569"/>
                </a:cubicBezTo>
                <a:cubicBezTo>
                  <a:pt x="494719" y="363450"/>
                  <a:pt x="497831" y="363450"/>
                  <a:pt x="502503" y="363450"/>
                </a:cubicBezTo>
                <a:cubicBezTo>
                  <a:pt x="605249" y="385284"/>
                  <a:pt x="669077" y="460144"/>
                  <a:pt x="669077" y="559957"/>
                </a:cubicBezTo>
                <a:cubicBezTo>
                  <a:pt x="669077" y="559957"/>
                  <a:pt x="669077" y="559957"/>
                  <a:pt x="669077" y="689402"/>
                </a:cubicBezTo>
                <a:cubicBezTo>
                  <a:pt x="669077" y="689402"/>
                  <a:pt x="669077" y="689402"/>
                  <a:pt x="717337" y="689402"/>
                </a:cubicBezTo>
                <a:cubicBezTo>
                  <a:pt x="717337" y="689402"/>
                  <a:pt x="717337" y="689402"/>
                  <a:pt x="717337" y="715915"/>
                </a:cubicBezTo>
                <a:lnTo>
                  <a:pt x="609919" y="715915"/>
                </a:lnTo>
                <a:cubicBezTo>
                  <a:pt x="609919" y="715915"/>
                  <a:pt x="609919" y="715915"/>
                  <a:pt x="609919" y="768941"/>
                </a:cubicBezTo>
                <a:cubicBezTo>
                  <a:pt x="609919" y="768941"/>
                  <a:pt x="609919" y="768941"/>
                  <a:pt x="648839" y="768941"/>
                </a:cubicBezTo>
                <a:cubicBezTo>
                  <a:pt x="658179" y="768941"/>
                  <a:pt x="665963" y="772060"/>
                  <a:pt x="670633" y="778298"/>
                </a:cubicBezTo>
                <a:cubicBezTo>
                  <a:pt x="673747" y="786096"/>
                  <a:pt x="675305" y="793894"/>
                  <a:pt x="670633" y="803252"/>
                </a:cubicBezTo>
                <a:cubicBezTo>
                  <a:pt x="670633" y="803252"/>
                  <a:pt x="670633" y="803252"/>
                  <a:pt x="669077" y="804811"/>
                </a:cubicBezTo>
                <a:cubicBezTo>
                  <a:pt x="669077" y="804811"/>
                  <a:pt x="669077" y="804811"/>
                  <a:pt x="613033" y="878112"/>
                </a:cubicBezTo>
                <a:cubicBezTo>
                  <a:pt x="605249" y="889029"/>
                  <a:pt x="595909" y="889029"/>
                  <a:pt x="589681" y="889029"/>
                </a:cubicBezTo>
                <a:cubicBezTo>
                  <a:pt x="588125" y="889029"/>
                  <a:pt x="586567" y="889029"/>
                  <a:pt x="586567" y="889029"/>
                </a:cubicBezTo>
                <a:cubicBezTo>
                  <a:pt x="586567" y="889029"/>
                  <a:pt x="586567" y="889029"/>
                  <a:pt x="583455" y="889029"/>
                </a:cubicBezTo>
                <a:cubicBezTo>
                  <a:pt x="583455" y="889029"/>
                  <a:pt x="583455" y="889029"/>
                  <a:pt x="167795" y="889029"/>
                </a:cubicBezTo>
                <a:cubicBezTo>
                  <a:pt x="161569" y="889029"/>
                  <a:pt x="150671" y="890588"/>
                  <a:pt x="142887" y="878112"/>
                </a:cubicBezTo>
                <a:cubicBezTo>
                  <a:pt x="142887" y="878112"/>
                  <a:pt x="142887" y="878112"/>
                  <a:pt x="82173" y="803252"/>
                </a:cubicBezTo>
                <a:cubicBezTo>
                  <a:pt x="79059" y="793894"/>
                  <a:pt x="79059" y="786096"/>
                  <a:pt x="83729" y="778298"/>
                </a:cubicBezTo>
                <a:cubicBezTo>
                  <a:pt x="86843" y="772060"/>
                  <a:pt x="94627" y="768941"/>
                  <a:pt x="103967" y="768941"/>
                </a:cubicBezTo>
                <a:cubicBezTo>
                  <a:pt x="103967" y="768941"/>
                  <a:pt x="103967" y="768941"/>
                  <a:pt x="142887" y="768941"/>
                </a:cubicBezTo>
                <a:cubicBezTo>
                  <a:pt x="142887" y="768941"/>
                  <a:pt x="142887" y="768941"/>
                  <a:pt x="142887" y="715915"/>
                </a:cubicBezTo>
                <a:cubicBezTo>
                  <a:pt x="142887" y="715915"/>
                  <a:pt x="142887" y="715915"/>
                  <a:pt x="37027" y="715915"/>
                </a:cubicBezTo>
                <a:cubicBezTo>
                  <a:pt x="37027" y="715915"/>
                  <a:pt x="37027" y="715915"/>
                  <a:pt x="37027" y="689402"/>
                </a:cubicBezTo>
                <a:cubicBezTo>
                  <a:pt x="37027" y="689402"/>
                  <a:pt x="37027" y="689402"/>
                  <a:pt x="142887" y="689402"/>
                </a:cubicBezTo>
                <a:cubicBezTo>
                  <a:pt x="142887" y="689402"/>
                  <a:pt x="142887" y="689402"/>
                  <a:pt x="142887" y="614542"/>
                </a:cubicBezTo>
                <a:cubicBezTo>
                  <a:pt x="142887" y="614542"/>
                  <a:pt x="142887" y="614542"/>
                  <a:pt x="110195" y="620781"/>
                </a:cubicBezTo>
                <a:cubicBezTo>
                  <a:pt x="102411" y="622340"/>
                  <a:pt x="94627" y="623900"/>
                  <a:pt x="86843" y="623900"/>
                </a:cubicBezTo>
                <a:cubicBezTo>
                  <a:pt x="61935" y="623900"/>
                  <a:pt x="41697" y="614542"/>
                  <a:pt x="24573" y="597387"/>
                </a:cubicBezTo>
                <a:cubicBezTo>
                  <a:pt x="1221" y="572434"/>
                  <a:pt x="-6563" y="528765"/>
                  <a:pt x="5891" y="499133"/>
                </a:cubicBezTo>
                <a:cubicBezTo>
                  <a:pt x="5891" y="499133"/>
                  <a:pt x="5891" y="499133"/>
                  <a:pt x="94627" y="269875"/>
                </a:cubicBezTo>
                <a:close/>
                <a:moveTo>
                  <a:pt x="186103" y="253687"/>
                </a:moveTo>
                <a:cubicBezTo>
                  <a:pt x="189133" y="255023"/>
                  <a:pt x="191407" y="257694"/>
                  <a:pt x="192163" y="261510"/>
                </a:cubicBezTo>
                <a:cubicBezTo>
                  <a:pt x="192163" y="261510"/>
                  <a:pt x="192163" y="261510"/>
                  <a:pt x="196709" y="272196"/>
                </a:cubicBezTo>
                <a:cubicBezTo>
                  <a:pt x="198225" y="279828"/>
                  <a:pt x="195195" y="287460"/>
                  <a:pt x="187617" y="288987"/>
                </a:cubicBezTo>
                <a:cubicBezTo>
                  <a:pt x="186103" y="290513"/>
                  <a:pt x="184587" y="290513"/>
                  <a:pt x="183071" y="290513"/>
                </a:cubicBezTo>
                <a:cubicBezTo>
                  <a:pt x="178525" y="290513"/>
                  <a:pt x="172463" y="287460"/>
                  <a:pt x="170949" y="281354"/>
                </a:cubicBezTo>
                <a:cubicBezTo>
                  <a:pt x="170949" y="281354"/>
                  <a:pt x="170949" y="281354"/>
                  <a:pt x="167917" y="270669"/>
                </a:cubicBezTo>
                <a:cubicBezTo>
                  <a:pt x="164887" y="263037"/>
                  <a:pt x="167917" y="255404"/>
                  <a:pt x="175495" y="253878"/>
                </a:cubicBezTo>
                <a:cubicBezTo>
                  <a:pt x="179283" y="252352"/>
                  <a:pt x="183071" y="252352"/>
                  <a:pt x="186103" y="253687"/>
                </a:cubicBezTo>
                <a:close/>
                <a:moveTo>
                  <a:pt x="210583" y="193675"/>
                </a:moveTo>
                <a:lnTo>
                  <a:pt x="136311" y="218783"/>
                </a:lnTo>
                <a:cubicBezTo>
                  <a:pt x="136311" y="218783"/>
                  <a:pt x="136311" y="218783"/>
                  <a:pt x="173447" y="330200"/>
                </a:cubicBezTo>
                <a:cubicBezTo>
                  <a:pt x="173447" y="330200"/>
                  <a:pt x="173447" y="330200"/>
                  <a:pt x="258551" y="300384"/>
                </a:cubicBezTo>
                <a:cubicBezTo>
                  <a:pt x="232245" y="272138"/>
                  <a:pt x="215225" y="234476"/>
                  <a:pt x="210583" y="193675"/>
                </a:cubicBezTo>
                <a:close/>
                <a:moveTo>
                  <a:pt x="387931" y="26987"/>
                </a:moveTo>
                <a:cubicBezTo>
                  <a:pt x="305079" y="26987"/>
                  <a:pt x="237911" y="94508"/>
                  <a:pt x="237911" y="177800"/>
                </a:cubicBezTo>
                <a:cubicBezTo>
                  <a:pt x="237911" y="261092"/>
                  <a:pt x="305079" y="328613"/>
                  <a:pt x="387931" y="328613"/>
                </a:cubicBezTo>
                <a:cubicBezTo>
                  <a:pt x="470783" y="328613"/>
                  <a:pt x="537951" y="261092"/>
                  <a:pt x="537951" y="177800"/>
                </a:cubicBezTo>
                <a:cubicBezTo>
                  <a:pt x="537951" y="94508"/>
                  <a:pt x="470783" y="26987"/>
                  <a:pt x="387931" y="26987"/>
                </a:cubicBezTo>
                <a:close/>
                <a:moveTo>
                  <a:pt x="387043" y="0"/>
                </a:moveTo>
                <a:cubicBezTo>
                  <a:pt x="485355" y="0"/>
                  <a:pt x="564939" y="79542"/>
                  <a:pt x="564939" y="177800"/>
                </a:cubicBezTo>
                <a:cubicBezTo>
                  <a:pt x="564939" y="274498"/>
                  <a:pt x="485355" y="354040"/>
                  <a:pt x="387043" y="354040"/>
                </a:cubicBezTo>
                <a:cubicBezTo>
                  <a:pt x="348031" y="354040"/>
                  <a:pt x="312139" y="341563"/>
                  <a:pt x="282487" y="319728"/>
                </a:cubicBezTo>
                <a:cubicBezTo>
                  <a:pt x="282487" y="319728"/>
                  <a:pt x="282487" y="319728"/>
                  <a:pt x="182615" y="354040"/>
                </a:cubicBezTo>
                <a:cubicBezTo>
                  <a:pt x="179495" y="355600"/>
                  <a:pt x="176375" y="355600"/>
                  <a:pt x="173251" y="355600"/>
                </a:cubicBezTo>
                <a:cubicBezTo>
                  <a:pt x="162331" y="355600"/>
                  <a:pt x="151407" y="349361"/>
                  <a:pt x="146723" y="336884"/>
                </a:cubicBezTo>
                <a:lnTo>
                  <a:pt x="110831" y="227709"/>
                </a:lnTo>
                <a:cubicBezTo>
                  <a:pt x="106151" y="213672"/>
                  <a:pt x="113955" y="198076"/>
                  <a:pt x="127999" y="193397"/>
                </a:cubicBezTo>
                <a:cubicBezTo>
                  <a:pt x="127999" y="193397"/>
                  <a:pt x="127999" y="193397"/>
                  <a:pt x="210703" y="165323"/>
                </a:cubicBezTo>
                <a:cubicBezTo>
                  <a:pt x="216947" y="73304"/>
                  <a:pt x="293411" y="0"/>
                  <a:pt x="3870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2" name="Freeform: Shape 411">
            <a:extLst>
              <a:ext uri="{FF2B5EF4-FFF2-40B4-BE49-F238E27FC236}">
                <a16:creationId xmlns:a16="http://schemas.microsoft.com/office/drawing/2014/main" id="{E2DD7B92-D9DF-468F-AD43-2055B707A3A1}"/>
              </a:ext>
            </a:extLst>
          </p:cNvPr>
          <p:cNvSpPr>
            <a:spLocks/>
          </p:cNvSpPr>
          <p:nvPr/>
        </p:nvSpPr>
        <p:spPr bwMode="auto">
          <a:xfrm>
            <a:off x="1157418" y="2026486"/>
            <a:ext cx="469288" cy="537579"/>
          </a:xfrm>
          <a:custGeom>
            <a:avLst/>
            <a:gdLst>
              <a:gd name="connsiteX0" fmla="*/ 158750 w 738650"/>
              <a:gd name="connsiteY0" fmla="*/ 708025 h 846138"/>
              <a:gd name="connsiteX1" fmla="*/ 187325 w 738650"/>
              <a:gd name="connsiteY1" fmla="*/ 708025 h 846138"/>
              <a:gd name="connsiteX2" fmla="*/ 187325 w 738650"/>
              <a:gd name="connsiteY2" fmla="*/ 846138 h 846138"/>
              <a:gd name="connsiteX3" fmla="*/ 158750 w 738650"/>
              <a:gd name="connsiteY3" fmla="*/ 846138 h 846138"/>
              <a:gd name="connsiteX4" fmla="*/ 504022 w 738650"/>
              <a:gd name="connsiteY4" fmla="*/ 387350 h 846138"/>
              <a:gd name="connsiteX5" fmla="*/ 546154 w 738650"/>
              <a:gd name="connsiteY5" fmla="*/ 473178 h 846138"/>
              <a:gd name="connsiteX6" fmla="*/ 544594 w 738650"/>
              <a:gd name="connsiteY6" fmla="*/ 488783 h 846138"/>
              <a:gd name="connsiteX7" fmla="*/ 530550 w 738650"/>
              <a:gd name="connsiteY7" fmla="*/ 491904 h 846138"/>
              <a:gd name="connsiteX8" fmla="*/ 390110 w 738650"/>
              <a:gd name="connsiteY8" fmla="*/ 448210 h 846138"/>
              <a:gd name="connsiteX9" fmla="*/ 312088 w 738650"/>
              <a:gd name="connsiteY9" fmla="*/ 509069 h 846138"/>
              <a:gd name="connsiteX10" fmla="*/ 294923 w 738650"/>
              <a:gd name="connsiteY10" fmla="*/ 509069 h 846138"/>
              <a:gd name="connsiteX11" fmla="*/ 184132 w 738650"/>
              <a:gd name="connsiteY11" fmla="*/ 429484 h 846138"/>
              <a:gd name="connsiteX12" fmla="*/ 26527 w 738650"/>
              <a:gd name="connsiteY12" fmla="*/ 618305 h 846138"/>
              <a:gd name="connsiteX13" fmla="*/ 26527 w 738650"/>
              <a:gd name="connsiteY13" fmla="*/ 846138 h 846138"/>
              <a:gd name="connsiteX14" fmla="*/ 0 w 738650"/>
              <a:gd name="connsiteY14" fmla="*/ 846138 h 846138"/>
              <a:gd name="connsiteX15" fmla="*/ 0 w 738650"/>
              <a:gd name="connsiteY15" fmla="*/ 618305 h 846138"/>
              <a:gd name="connsiteX16" fmla="*/ 184132 w 738650"/>
              <a:gd name="connsiteY16" fmla="*/ 401395 h 846138"/>
              <a:gd name="connsiteX17" fmla="*/ 195055 w 738650"/>
              <a:gd name="connsiteY17" fmla="*/ 404516 h 846138"/>
              <a:gd name="connsiteX18" fmla="*/ 302725 w 738650"/>
              <a:gd name="connsiteY18" fmla="*/ 480980 h 846138"/>
              <a:gd name="connsiteX19" fmla="*/ 379187 w 738650"/>
              <a:gd name="connsiteY19" fmla="*/ 423242 h 846138"/>
              <a:gd name="connsiteX20" fmla="*/ 391671 w 738650"/>
              <a:gd name="connsiteY20" fmla="*/ 420121 h 846138"/>
              <a:gd name="connsiteX21" fmla="*/ 507143 w 738650"/>
              <a:gd name="connsiteY21" fmla="*/ 457573 h 846138"/>
              <a:gd name="connsiteX22" fmla="*/ 479055 w 738650"/>
              <a:gd name="connsiteY22" fmla="*/ 399834 h 846138"/>
              <a:gd name="connsiteX23" fmla="*/ 504022 w 738650"/>
              <a:gd name="connsiteY23" fmla="*/ 387350 h 846138"/>
              <a:gd name="connsiteX24" fmla="*/ 634099 w 738650"/>
              <a:gd name="connsiteY24" fmla="*/ 295275 h 846138"/>
              <a:gd name="connsiteX25" fmla="*/ 732122 w 738650"/>
              <a:gd name="connsiteY25" fmla="*/ 551200 h 846138"/>
              <a:gd name="connsiteX26" fmla="*/ 711895 w 738650"/>
              <a:gd name="connsiteY26" fmla="*/ 657315 h 846138"/>
              <a:gd name="connsiteX27" fmla="*/ 618540 w 738650"/>
              <a:gd name="connsiteY27" fmla="*/ 683844 h 846138"/>
              <a:gd name="connsiteX28" fmla="*/ 461393 w 738650"/>
              <a:gd name="connsiteY28" fmla="*/ 651073 h 846138"/>
              <a:gd name="connsiteX29" fmla="*/ 461393 w 738650"/>
              <a:gd name="connsiteY29" fmla="*/ 846138 h 846138"/>
              <a:gd name="connsiteX30" fmla="*/ 433387 w 738650"/>
              <a:gd name="connsiteY30" fmla="*/ 846138 h 846138"/>
              <a:gd name="connsiteX31" fmla="*/ 433387 w 738650"/>
              <a:gd name="connsiteY31" fmla="*/ 633908 h 846138"/>
              <a:gd name="connsiteX32" fmla="*/ 439611 w 738650"/>
              <a:gd name="connsiteY32" fmla="*/ 622984 h 846138"/>
              <a:gd name="connsiteX33" fmla="*/ 450502 w 738650"/>
              <a:gd name="connsiteY33" fmla="*/ 621423 h 846138"/>
              <a:gd name="connsiteX34" fmla="*/ 624764 w 738650"/>
              <a:gd name="connsiteY34" fmla="*/ 657315 h 846138"/>
              <a:gd name="connsiteX35" fmla="*/ 691668 w 738650"/>
              <a:gd name="connsiteY35" fmla="*/ 638589 h 846138"/>
              <a:gd name="connsiteX36" fmla="*/ 707227 w 738650"/>
              <a:gd name="connsiteY36" fmla="*/ 562124 h 846138"/>
              <a:gd name="connsiteX37" fmla="*/ 609205 w 738650"/>
              <a:gd name="connsiteY37" fmla="*/ 306199 h 846138"/>
              <a:gd name="connsiteX38" fmla="*/ 634099 w 738650"/>
              <a:gd name="connsiteY38" fmla="*/ 295275 h 846138"/>
              <a:gd name="connsiteX39" fmla="*/ 546099 w 738650"/>
              <a:gd name="connsiteY39" fmla="*/ 279282 h 846138"/>
              <a:gd name="connsiteX40" fmla="*/ 554037 w 738650"/>
              <a:gd name="connsiteY40" fmla="*/ 296098 h 846138"/>
              <a:gd name="connsiteX41" fmla="*/ 550862 w 738650"/>
              <a:gd name="connsiteY41" fmla="*/ 308328 h 846138"/>
              <a:gd name="connsiteX42" fmla="*/ 536575 w 738650"/>
              <a:gd name="connsiteY42" fmla="*/ 317500 h 846138"/>
              <a:gd name="connsiteX43" fmla="*/ 533399 w 738650"/>
              <a:gd name="connsiteY43" fmla="*/ 315971 h 846138"/>
              <a:gd name="connsiteX44" fmla="*/ 523875 w 738650"/>
              <a:gd name="connsiteY44" fmla="*/ 299156 h 846138"/>
              <a:gd name="connsiteX45" fmla="*/ 528637 w 738650"/>
              <a:gd name="connsiteY45" fmla="*/ 286926 h 846138"/>
              <a:gd name="connsiteX46" fmla="*/ 546099 w 738650"/>
              <a:gd name="connsiteY46" fmla="*/ 279282 h 846138"/>
              <a:gd name="connsiteX47" fmla="*/ 505178 w 738650"/>
              <a:gd name="connsiteY47" fmla="*/ 209550 h 846138"/>
              <a:gd name="connsiteX48" fmla="*/ 450850 w 738650"/>
              <a:gd name="connsiteY48" fmla="*/ 330541 h 846138"/>
              <a:gd name="connsiteX49" fmla="*/ 547088 w 738650"/>
              <a:gd name="connsiteY49" fmla="*/ 363538 h 846138"/>
              <a:gd name="connsiteX50" fmla="*/ 548640 w 738650"/>
              <a:gd name="connsiteY50" fmla="*/ 361967 h 846138"/>
              <a:gd name="connsiteX51" fmla="*/ 590550 w 738650"/>
              <a:gd name="connsiteY51" fmla="*/ 240976 h 846138"/>
              <a:gd name="connsiteX52" fmla="*/ 588998 w 738650"/>
              <a:gd name="connsiteY52" fmla="*/ 237834 h 846138"/>
              <a:gd name="connsiteX53" fmla="*/ 505178 w 738650"/>
              <a:gd name="connsiteY53" fmla="*/ 209550 h 846138"/>
              <a:gd name="connsiteX54" fmla="*/ 311944 w 738650"/>
              <a:gd name="connsiteY54" fmla="*/ 26987 h 846138"/>
              <a:gd name="connsiteX55" fmla="*/ 144462 w 738650"/>
              <a:gd name="connsiteY55" fmla="*/ 194469 h 846138"/>
              <a:gd name="connsiteX56" fmla="*/ 311944 w 738650"/>
              <a:gd name="connsiteY56" fmla="*/ 361951 h 846138"/>
              <a:gd name="connsiteX57" fmla="*/ 479426 w 738650"/>
              <a:gd name="connsiteY57" fmla="*/ 194469 h 846138"/>
              <a:gd name="connsiteX58" fmla="*/ 311944 w 738650"/>
              <a:gd name="connsiteY58" fmla="*/ 26987 h 846138"/>
              <a:gd name="connsiteX59" fmla="*/ 310639 w 738650"/>
              <a:gd name="connsiteY59" fmla="*/ 0 h 846138"/>
              <a:gd name="connsiteX60" fmla="*/ 505390 w 738650"/>
              <a:gd name="connsiteY60" fmla="*/ 182038 h 846138"/>
              <a:gd name="connsiteX61" fmla="*/ 597313 w 738650"/>
              <a:gd name="connsiteY61" fmla="*/ 213155 h 846138"/>
              <a:gd name="connsiteX62" fmla="*/ 614451 w 738650"/>
              <a:gd name="connsiteY62" fmla="*/ 227158 h 846138"/>
              <a:gd name="connsiteX63" fmla="*/ 616009 w 738650"/>
              <a:gd name="connsiteY63" fmla="*/ 250496 h 846138"/>
              <a:gd name="connsiteX64" fmla="*/ 575501 w 738650"/>
              <a:gd name="connsiteY64" fmla="*/ 370299 h 846138"/>
              <a:gd name="connsiteX65" fmla="*/ 547456 w 738650"/>
              <a:gd name="connsiteY65" fmla="*/ 390525 h 846138"/>
              <a:gd name="connsiteX66" fmla="*/ 538108 w 738650"/>
              <a:gd name="connsiteY66" fmla="*/ 388969 h 846138"/>
              <a:gd name="connsiteX67" fmla="*/ 425931 w 738650"/>
              <a:gd name="connsiteY67" fmla="*/ 350072 h 846138"/>
              <a:gd name="connsiteX68" fmla="*/ 310639 w 738650"/>
              <a:gd name="connsiteY68" fmla="*/ 388969 h 846138"/>
              <a:gd name="connsiteX69" fmla="*/ 115887 w 738650"/>
              <a:gd name="connsiteY69" fmla="*/ 194485 h 846138"/>
              <a:gd name="connsiteX70" fmla="*/ 310639 w 738650"/>
              <a:gd name="connsiteY70" fmla="*/ 0 h 84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38650" h="846138">
                <a:moveTo>
                  <a:pt x="158750" y="708025"/>
                </a:moveTo>
                <a:lnTo>
                  <a:pt x="187325" y="708025"/>
                </a:lnTo>
                <a:lnTo>
                  <a:pt x="187325" y="846138"/>
                </a:lnTo>
                <a:lnTo>
                  <a:pt x="158750" y="846138"/>
                </a:lnTo>
                <a:close/>
                <a:moveTo>
                  <a:pt x="504022" y="387350"/>
                </a:moveTo>
                <a:cubicBezTo>
                  <a:pt x="504022" y="387350"/>
                  <a:pt x="504022" y="387350"/>
                  <a:pt x="546154" y="473178"/>
                </a:cubicBezTo>
                <a:cubicBezTo>
                  <a:pt x="549275" y="477859"/>
                  <a:pt x="547715" y="484101"/>
                  <a:pt x="544594" y="488783"/>
                </a:cubicBezTo>
                <a:cubicBezTo>
                  <a:pt x="541473" y="491904"/>
                  <a:pt x="535231" y="495025"/>
                  <a:pt x="530550" y="491904"/>
                </a:cubicBezTo>
                <a:cubicBezTo>
                  <a:pt x="530550" y="491904"/>
                  <a:pt x="530550" y="491904"/>
                  <a:pt x="390110" y="448210"/>
                </a:cubicBezTo>
                <a:cubicBezTo>
                  <a:pt x="390110" y="448210"/>
                  <a:pt x="390110" y="448210"/>
                  <a:pt x="312088" y="509069"/>
                </a:cubicBezTo>
                <a:cubicBezTo>
                  <a:pt x="305846" y="513751"/>
                  <a:pt x="299605" y="513751"/>
                  <a:pt x="294923" y="509069"/>
                </a:cubicBezTo>
                <a:cubicBezTo>
                  <a:pt x="294923" y="509069"/>
                  <a:pt x="294923" y="509069"/>
                  <a:pt x="184132" y="429484"/>
                </a:cubicBezTo>
                <a:cubicBezTo>
                  <a:pt x="85824" y="451331"/>
                  <a:pt x="26527" y="521553"/>
                  <a:pt x="26527" y="618305"/>
                </a:cubicBezTo>
                <a:cubicBezTo>
                  <a:pt x="26527" y="618305"/>
                  <a:pt x="26527" y="618305"/>
                  <a:pt x="26527" y="846138"/>
                </a:cubicBezTo>
                <a:cubicBezTo>
                  <a:pt x="26527" y="846138"/>
                  <a:pt x="26527" y="846138"/>
                  <a:pt x="0" y="846138"/>
                </a:cubicBezTo>
                <a:cubicBezTo>
                  <a:pt x="0" y="846138"/>
                  <a:pt x="0" y="846138"/>
                  <a:pt x="0" y="618305"/>
                </a:cubicBezTo>
                <a:cubicBezTo>
                  <a:pt x="0" y="507509"/>
                  <a:pt x="70220" y="424802"/>
                  <a:pt x="184132" y="401395"/>
                </a:cubicBezTo>
                <a:cubicBezTo>
                  <a:pt x="187253" y="401395"/>
                  <a:pt x="191934" y="401395"/>
                  <a:pt x="195055" y="404516"/>
                </a:cubicBezTo>
                <a:cubicBezTo>
                  <a:pt x="195055" y="404516"/>
                  <a:pt x="195055" y="404516"/>
                  <a:pt x="302725" y="480980"/>
                </a:cubicBezTo>
                <a:cubicBezTo>
                  <a:pt x="302725" y="480980"/>
                  <a:pt x="302725" y="480980"/>
                  <a:pt x="379187" y="423242"/>
                </a:cubicBezTo>
                <a:cubicBezTo>
                  <a:pt x="383868" y="420121"/>
                  <a:pt x="388550" y="418560"/>
                  <a:pt x="391671" y="420121"/>
                </a:cubicBezTo>
                <a:cubicBezTo>
                  <a:pt x="391671" y="420121"/>
                  <a:pt x="391671" y="420121"/>
                  <a:pt x="507143" y="457573"/>
                </a:cubicBezTo>
                <a:cubicBezTo>
                  <a:pt x="507143" y="457573"/>
                  <a:pt x="507143" y="457573"/>
                  <a:pt x="479055" y="399834"/>
                </a:cubicBezTo>
                <a:cubicBezTo>
                  <a:pt x="479055" y="399834"/>
                  <a:pt x="479055" y="399834"/>
                  <a:pt x="504022" y="387350"/>
                </a:cubicBezTo>
                <a:close/>
                <a:moveTo>
                  <a:pt x="634099" y="295275"/>
                </a:moveTo>
                <a:cubicBezTo>
                  <a:pt x="634099" y="295275"/>
                  <a:pt x="634099" y="295275"/>
                  <a:pt x="732122" y="551200"/>
                </a:cubicBezTo>
                <a:cubicBezTo>
                  <a:pt x="746125" y="582410"/>
                  <a:pt x="736790" y="630787"/>
                  <a:pt x="711895" y="657315"/>
                </a:cubicBezTo>
                <a:cubicBezTo>
                  <a:pt x="688556" y="682284"/>
                  <a:pt x="657438" y="691647"/>
                  <a:pt x="618540" y="683844"/>
                </a:cubicBezTo>
                <a:cubicBezTo>
                  <a:pt x="618540" y="683844"/>
                  <a:pt x="618540" y="683844"/>
                  <a:pt x="461393" y="651073"/>
                </a:cubicBezTo>
                <a:cubicBezTo>
                  <a:pt x="461393" y="651073"/>
                  <a:pt x="461393" y="651073"/>
                  <a:pt x="461393" y="846138"/>
                </a:cubicBezTo>
                <a:cubicBezTo>
                  <a:pt x="461393" y="846138"/>
                  <a:pt x="461393" y="846138"/>
                  <a:pt x="433387" y="846138"/>
                </a:cubicBezTo>
                <a:cubicBezTo>
                  <a:pt x="433387" y="846138"/>
                  <a:pt x="433387" y="846138"/>
                  <a:pt x="433387" y="633908"/>
                </a:cubicBezTo>
                <a:cubicBezTo>
                  <a:pt x="433387" y="629226"/>
                  <a:pt x="434943" y="626105"/>
                  <a:pt x="439611" y="622984"/>
                </a:cubicBezTo>
                <a:cubicBezTo>
                  <a:pt x="442722" y="621423"/>
                  <a:pt x="445834" y="619863"/>
                  <a:pt x="450502" y="621423"/>
                </a:cubicBezTo>
                <a:cubicBezTo>
                  <a:pt x="450502" y="621423"/>
                  <a:pt x="450502" y="621423"/>
                  <a:pt x="624764" y="657315"/>
                </a:cubicBezTo>
                <a:cubicBezTo>
                  <a:pt x="652770" y="661997"/>
                  <a:pt x="674553" y="655755"/>
                  <a:pt x="691668" y="638589"/>
                </a:cubicBezTo>
                <a:cubicBezTo>
                  <a:pt x="708783" y="619863"/>
                  <a:pt x="716563" y="583971"/>
                  <a:pt x="707227" y="562124"/>
                </a:cubicBezTo>
                <a:cubicBezTo>
                  <a:pt x="707227" y="562124"/>
                  <a:pt x="707227" y="562124"/>
                  <a:pt x="609205" y="306199"/>
                </a:cubicBezTo>
                <a:cubicBezTo>
                  <a:pt x="609205" y="306199"/>
                  <a:pt x="609205" y="306199"/>
                  <a:pt x="634099" y="295275"/>
                </a:cubicBezTo>
                <a:close/>
                <a:moveTo>
                  <a:pt x="546099" y="279282"/>
                </a:moveTo>
                <a:cubicBezTo>
                  <a:pt x="554037" y="280811"/>
                  <a:pt x="557212" y="288455"/>
                  <a:pt x="554037" y="296098"/>
                </a:cubicBezTo>
                <a:cubicBezTo>
                  <a:pt x="554037" y="296098"/>
                  <a:pt x="554037" y="296098"/>
                  <a:pt x="550862" y="308328"/>
                </a:cubicBezTo>
                <a:cubicBezTo>
                  <a:pt x="547687" y="312914"/>
                  <a:pt x="542925" y="317500"/>
                  <a:pt x="536575" y="317500"/>
                </a:cubicBezTo>
                <a:cubicBezTo>
                  <a:pt x="536575" y="317500"/>
                  <a:pt x="534987" y="317500"/>
                  <a:pt x="533399" y="315971"/>
                </a:cubicBezTo>
                <a:cubicBezTo>
                  <a:pt x="525462" y="314443"/>
                  <a:pt x="522287" y="306799"/>
                  <a:pt x="523875" y="299156"/>
                </a:cubicBezTo>
                <a:cubicBezTo>
                  <a:pt x="523875" y="299156"/>
                  <a:pt x="523875" y="299156"/>
                  <a:pt x="528637" y="286926"/>
                </a:cubicBezTo>
                <a:cubicBezTo>
                  <a:pt x="530225" y="280811"/>
                  <a:pt x="538162" y="276225"/>
                  <a:pt x="546099" y="279282"/>
                </a:cubicBezTo>
                <a:close/>
                <a:moveTo>
                  <a:pt x="505178" y="209550"/>
                </a:moveTo>
                <a:cubicBezTo>
                  <a:pt x="500521" y="256689"/>
                  <a:pt x="480342" y="299114"/>
                  <a:pt x="450850" y="330541"/>
                </a:cubicBezTo>
                <a:cubicBezTo>
                  <a:pt x="450850" y="330541"/>
                  <a:pt x="450850" y="330541"/>
                  <a:pt x="547088" y="363538"/>
                </a:cubicBezTo>
                <a:cubicBezTo>
                  <a:pt x="547088" y="363538"/>
                  <a:pt x="548640" y="363538"/>
                  <a:pt x="548640" y="361967"/>
                </a:cubicBezTo>
                <a:cubicBezTo>
                  <a:pt x="548640" y="361967"/>
                  <a:pt x="548640" y="361967"/>
                  <a:pt x="590550" y="240976"/>
                </a:cubicBezTo>
                <a:cubicBezTo>
                  <a:pt x="590550" y="240976"/>
                  <a:pt x="588998" y="239405"/>
                  <a:pt x="588998" y="237834"/>
                </a:cubicBezTo>
                <a:cubicBezTo>
                  <a:pt x="588998" y="237834"/>
                  <a:pt x="588998" y="237834"/>
                  <a:pt x="505178" y="209550"/>
                </a:cubicBezTo>
                <a:close/>
                <a:moveTo>
                  <a:pt x="311944" y="26987"/>
                </a:moveTo>
                <a:cubicBezTo>
                  <a:pt x="219446" y="26987"/>
                  <a:pt x="144462" y="101971"/>
                  <a:pt x="144462" y="194469"/>
                </a:cubicBezTo>
                <a:cubicBezTo>
                  <a:pt x="144462" y="286967"/>
                  <a:pt x="219446" y="361951"/>
                  <a:pt x="311944" y="361951"/>
                </a:cubicBezTo>
                <a:cubicBezTo>
                  <a:pt x="404442" y="361951"/>
                  <a:pt x="479426" y="286967"/>
                  <a:pt x="479426" y="194469"/>
                </a:cubicBezTo>
                <a:cubicBezTo>
                  <a:pt x="479426" y="101971"/>
                  <a:pt x="404442" y="26987"/>
                  <a:pt x="311944" y="26987"/>
                </a:cubicBezTo>
                <a:close/>
                <a:moveTo>
                  <a:pt x="310639" y="0"/>
                </a:moveTo>
                <a:cubicBezTo>
                  <a:pt x="413467" y="0"/>
                  <a:pt x="499158" y="79350"/>
                  <a:pt x="505390" y="182038"/>
                </a:cubicBezTo>
                <a:cubicBezTo>
                  <a:pt x="505390" y="182038"/>
                  <a:pt x="505390" y="182038"/>
                  <a:pt x="597313" y="213155"/>
                </a:cubicBezTo>
                <a:cubicBezTo>
                  <a:pt x="605103" y="214711"/>
                  <a:pt x="611335" y="220934"/>
                  <a:pt x="614451" y="227158"/>
                </a:cubicBezTo>
                <a:cubicBezTo>
                  <a:pt x="617567" y="234937"/>
                  <a:pt x="619125" y="242717"/>
                  <a:pt x="616009" y="250496"/>
                </a:cubicBezTo>
                <a:cubicBezTo>
                  <a:pt x="616009" y="250496"/>
                  <a:pt x="616009" y="250496"/>
                  <a:pt x="575501" y="370299"/>
                </a:cubicBezTo>
                <a:cubicBezTo>
                  <a:pt x="570827" y="382746"/>
                  <a:pt x="559921" y="390525"/>
                  <a:pt x="547456" y="390525"/>
                </a:cubicBezTo>
                <a:cubicBezTo>
                  <a:pt x="544340" y="390525"/>
                  <a:pt x="541224" y="388969"/>
                  <a:pt x="538108" y="388969"/>
                </a:cubicBezTo>
                <a:cubicBezTo>
                  <a:pt x="538108" y="388969"/>
                  <a:pt x="538108" y="388969"/>
                  <a:pt x="425931" y="350072"/>
                </a:cubicBezTo>
                <a:cubicBezTo>
                  <a:pt x="394771" y="374966"/>
                  <a:pt x="354263" y="388969"/>
                  <a:pt x="310639" y="388969"/>
                </a:cubicBezTo>
                <a:cubicBezTo>
                  <a:pt x="203136" y="388969"/>
                  <a:pt x="115887" y="301840"/>
                  <a:pt x="115887" y="194485"/>
                </a:cubicBezTo>
                <a:cubicBezTo>
                  <a:pt x="115887" y="87129"/>
                  <a:pt x="203136" y="0"/>
                  <a:pt x="3106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8" name="Freeform: Shape 417">
            <a:extLst>
              <a:ext uri="{FF2B5EF4-FFF2-40B4-BE49-F238E27FC236}">
                <a16:creationId xmlns:a16="http://schemas.microsoft.com/office/drawing/2014/main" id="{378A18E7-C8FC-43CE-BE9E-E73BE1369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7307" y="3184725"/>
            <a:ext cx="502086" cy="526484"/>
          </a:xfrm>
          <a:custGeom>
            <a:avLst/>
            <a:gdLst>
              <a:gd name="connsiteX0" fmla="*/ 593425 w 790273"/>
              <a:gd name="connsiteY0" fmla="*/ 679450 h 828675"/>
              <a:gd name="connsiteX1" fmla="*/ 621999 w 790273"/>
              <a:gd name="connsiteY1" fmla="*/ 679450 h 828675"/>
              <a:gd name="connsiteX2" fmla="*/ 621999 w 790273"/>
              <a:gd name="connsiteY2" fmla="*/ 828675 h 828675"/>
              <a:gd name="connsiteX3" fmla="*/ 593425 w 790273"/>
              <a:gd name="connsiteY3" fmla="*/ 828675 h 828675"/>
              <a:gd name="connsiteX4" fmla="*/ 232128 w 790273"/>
              <a:gd name="connsiteY4" fmla="*/ 358775 h 828675"/>
              <a:gd name="connsiteX5" fmla="*/ 193374 w 790273"/>
              <a:gd name="connsiteY5" fmla="*/ 424666 h 828675"/>
              <a:gd name="connsiteX6" fmla="*/ 216626 w 790273"/>
              <a:gd name="connsiteY6" fmla="*/ 476437 h 828675"/>
              <a:gd name="connsiteX7" fmla="*/ 250730 w 790273"/>
              <a:gd name="connsiteY7" fmla="*/ 490556 h 828675"/>
              <a:gd name="connsiteX8" fmla="*/ 322037 w 790273"/>
              <a:gd name="connsiteY8" fmla="*/ 481143 h 828675"/>
              <a:gd name="connsiteX9" fmla="*/ 325137 w 790273"/>
              <a:gd name="connsiteY9" fmla="*/ 479574 h 828675"/>
              <a:gd name="connsiteX10" fmla="*/ 301885 w 790273"/>
              <a:gd name="connsiteY10" fmla="*/ 407409 h 828675"/>
              <a:gd name="connsiteX11" fmla="*/ 294133 w 790273"/>
              <a:gd name="connsiteY11" fmla="*/ 404271 h 828675"/>
              <a:gd name="connsiteX12" fmla="*/ 256930 w 790273"/>
              <a:gd name="connsiteY12" fmla="*/ 408977 h 828675"/>
              <a:gd name="connsiteX13" fmla="*/ 242979 w 790273"/>
              <a:gd name="connsiteY13" fmla="*/ 399564 h 828675"/>
              <a:gd name="connsiteX14" fmla="*/ 232128 w 790273"/>
              <a:gd name="connsiteY14" fmla="*/ 358775 h 828675"/>
              <a:gd name="connsiteX15" fmla="*/ 133155 w 790273"/>
              <a:gd name="connsiteY15" fmla="*/ 260350 h 828675"/>
              <a:gd name="connsiteX16" fmla="*/ 111424 w 790273"/>
              <a:gd name="connsiteY16" fmla="*/ 263465 h 828675"/>
              <a:gd name="connsiteX17" fmla="*/ 109872 w 790273"/>
              <a:gd name="connsiteY17" fmla="*/ 263465 h 828675"/>
              <a:gd name="connsiteX18" fmla="*/ 69514 w 790273"/>
              <a:gd name="connsiteY18" fmla="*/ 338227 h 828675"/>
              <a:gd name="connsiteX19" fmla="*/ 69514 w 790273"/>
              <a:gd name="connsiteY19" fmla="*/ 342900 h 828675"/>
              <a:gd name="connsiteX20" fmla="*/ 78828 w 790273"/>
              <a:gd name="connsiteY20" fmla="*/ 414547 h 828675"/>
              <a:gd name="connsiteX21" fmla="*/ 94350 w 790273"/>
              <a:gd name="connsiteY21" fmla="*/ 422335 h 828675"/>
              <a:gd name="connsiteX22" fmla="*/ 122290 w 790273"/>
              <a:gd name="connsiteY22" fmla="*/ 422335 h 828675"/>
              <a:gd name="connsiteX23" fmla="*/ 126946 w 790273"/>
              <a:gd name="connsiteY23" fmla="*/ 420777 h 828675"/>
              <a:gd name="connsiteX24" fmla="*/ 206110 w 790273"/>
              <a:gd name="connsiteY24" fmla="*/ 344458 h 828675"/>
              <a:gd name="connsiteX25" fmla="*/ 148678 w 790273"/>
              <a:gd name="connsiteY25" fmla="*/ 261908 h 828675"/>
              <a:gd name="connsiteX26" fmla="*/ 133155 w 790273"/>
              <a:gd name="connsiteY26" fmla="*/ 260350 h 828675"/>
              <a:gd name="connsiteX27" fmla="*/ 277555 w 790273"/>
              <a:gd name="connsiteY27" fmla="*/ 147637 h 828675"/>
              <a:gd name="connsiteX28" fmla="*/ 196105 w 790273"/>
              <a:gd name="connsiteY28" fmla="*/ 156959 h 828675"/>
              <a:gd name="connsiteX29" fmla="*/ 177309 w 790273"/>
              <a:gd name="connsiteY29" fmla="*/ 175604 h 828675"/>
              <a:gd name="connsiteX30" fmla="*/ 163212 w 790273"/>
              <a:gd name="connsiteY30" fmla="*/ 239307 h 828675"/>
              <a:gd name="connsiteX31" fmla="*/ 222733 w 790273"/>
              <a:gd name="connsiteY31" fmla="*/ 293687 h 828675"/>
              <a:gd name="connsiteX32" fmla="*/ 221166 w 790273"/>
              <a:gd name="connsiteY32" fmla="*/ 248629 h 828675"/>
              <a:gd name="connsiteX33" fmla="*/ 232131 w 790273"/>
              <a:gd name="connsiteY33" fmla="*/ 234646 h 828675"/>
              <a:gd name="connsiteX34" fmla="*/ 274421 w 790273"/>
              <a:gd name="connsiteY34" fmla="*/ 229984 h 828675"/>
              <a:gd name="connsiteX35" fmla="*/ 277555 w 790273"/>
              <a:gd name="connsiteY35" fmla="*/ 226877 h 828675"/>
              <a:gd name="connsiteX36" fmla="*/ 280687 w 790273"/>
              <a:gd name="connsiteY36" fmla="*/ 147637 h 828675"/>
              <a:gd name="connsiteX37" fmla="*/ 277555 w 790273"/>
              <a:gd name="connsiteY37" fmla="*/ 147637 h 828675"/>
              <a:gd name="connsiteX38" fmla="*/ 491825 w 790273"/>
              <a:gd name="connsiteY38" fmla="*/ 28575 h 828675"/>
              <a:gd name="connsiteX39" fmla="*/ 325137 w 790273"/>
              <a:gd name="connsiteY39" fmla="*/ 195263 h 828675"/>
              <a:gd name="connsiteX40" fmla="*/ 491825 w 790273"/>
              <a:gd name="connsiteY40" fmla="*/ 361951 h 828675"/>
              <a:gd name="connsiteX41" fmla="*/ 658513 w 790273"/>
              <a:gd name="connsiteY41" fmla="*/ 195263 h 828675"/>
              <a:gd name="connsiteX42" fmla="*/ 491825 w 790273"/>
              <a:gd name="connsiteY42" fmla="*/ 28575 h 828675"/>
              <a:gd name="connsiteX43" fmla="*/ 492401 w 790273"/>
              <a:gd name="connsiteY43" fmla="*/ 0 h 828675"/>
              <a:gd name="connsiteX44" fmla="*/ 685785 w 790273"/>
              <a:gd name="connsiteY44" fmla="*/ 195074 h 828675"/>
              <a:gd name="connsiteX45" fmla="*/ 492401 w 790273"/>
              <a:gd name="connsiteY45" fmla="*/ 388588 h 828675"/>
              <a:gd name="connsiteX46" fmla="*/ 302137 w 790273"/>
              <a:gd name="connsiteY46" fmla="*/ 235650 h 828675"/>
              <a:gd name="connsiteX47" fmla="*/ 277185 w 790273"/>
              <a:gd name="connsiteY47" fmla="*/ 255937 h 828675"/>
              <a:gd name="connsiteX48" fmla="*/ 247554 w 790273"/>
              <a:gd name="connsiteY48" fmla="*/ 260619 h 828675"/>
              <a:gd name="connsiteX49" fmla="*/ 266269 w 790273"/>
              <a:gd name="connsiteY49" fmla="*/ 380785 h 828675"/>
              <a:gd name="connsiteX50" fmla="*/ 289661 w 790273"/>
              <a:gd name="connsiteY50" fmla="*/ 377664 h 828675"/>
              <a:gd name="connsiteX51" fmla="*/ 327091 w 790273"/>
              <a:gd name="connsiteY51" fmla="*/ 394830 h 828675"/>
              <a:gd name="connsiteX52" fmla="*/ 353603 w 790273"/>
              <a:gd name="connsiteY52" fmla="*/ 396391 h 828675"/>
              <a:gd name="connsiteX53" fmla="*/ 361401 w 790273"/>
              <a:gd name="connsiteY53" fmla="*/ 399512 h 828675"/>
              <a:gd name="connsiteX54" fmla="*/ 458091 w 790273"/>
              <a:gd name="connsiteY54" fmla="*/ 483784 h 828675"/>
              <a:gd name="connsiteX55" fmla="*/ 565701 w 790273"/>
              <a:gd name="connsiteY55" fmla="*/ 413557 h 828675"/>
              <a:gd name="connsiteX56" fmla="*/ 575057 w 790273"/>
              <a:gd name="connsiteY56" fmla="*/ 410436 h 828675"/>
              <a:gd name="connsiteX57" fmla="*/ 790273 w 790273"/>
              <a:gd name="connsiteY57" fmla="*/ 661692 h 828675"/>
              <a:gd name="connsiteX58" fmla="*/ 790273 w 790273"/>
              <a:gd name="connsiteY58" fmla="*/ 828675 h 828675"/>
              <a:gd name="connsiteX59" fmla="*/ 763761 w 790273"/>
              <a:gd name="connsiteY59" fmla="*/ 828675 h 828675"/>
              <a:gd name="connsiteX60" fmla="*/ 763761 w 790273"/>
              <a:gd name="connsiteY60" fmla="*/ 663252 h 828675"/>
              <a:gd name="connsiteX61" fmla="*/ 576617 w 790273"/>
              <a:gd name="connsiteY61" fmla="*/ 438527 h 828675"/>
              <a:gd name="connsiteX62" fmla="*/ 465889 w 790273"/>
              <a:gd name="connsiteY62" fmla="*/ 511875 h 828675"/>
              <a:gd name="connsiteX63" fmla="*/ 448735 w 790273"/>
              <a:gd name="connsiteY63" fmla="*/ 511875 h 828675"/>
              <a:gd name="connsiteX64" fmla="*/ 347365 w 790273"/>
              <a:gd name="connsiteY64" fmla="*/ 422921 h 828675"/>
              <a:gd name="connsiteX65" fmla="*/ 338007 w 790273"/>
              <a:gd name="connsiteY65" fmla="*/ 422921 h 828675"/>
              <a:gd name="connsiteX66" fmla="*/ 352043 w 790273"/>
              <a:gd name="connsiteY66" fmla="*/ 475981 h 828675"/>
              <a:gd name="connsiteX67" fmla="*/ 348925 w 790273"/>
              <a:gd name="connsiteY67" fmla="*/ 494708 h 828675"/>
              <a:gd name="connsiteX68" fmla="*/ 325531 w 790273"/>
              <a:gd name="connsiteY68" fmla="*/ 507193 h 828675"/>
              <a:gd name="connsiteX69" fmla="*/ 253792 w 790273"/>
              <a:gd name="connsiteY69" fmla="*/ 516556 h 828675"/>
              <a:gd name="connsiteX70" fmla="*/ 242875 w 790273"/>
              <a:gd name="connsiteY70" fmla="*/ 516556 h 828675"/>
              <a:gd name="connsiteX71" fmla="*/ 194530 w 790273"/>
              <a:gd name="connsiteY71" fmla="*/ 491587 h 828675"/>
              <a:gd name="connsiteX72" fmla="*/ 168017 w 790273"/>
              <a:gd name="connsiteY72" fmla="*/ 438527 h 828675"/>
              <a:gd name="connsiteX73" fmla="*/ 130589 w 790273"/>
              <a:gd name="connsiteY73" fmla="*/ 449451 h 828675"/>
              <a:gd name="connsiteX74" fmla="*/ 127469 w 790273"/>
              <a:gd name="connsiteY74" fmla="*/ 449451 h 828675"/>
              <a:gd name="connsiteX75" fmla="*/ 104076 w 790273"/>
              <a:gd name="connsiteY75" fmla="*/ 451012 h 828675"/>
              <a:gd name="connsiteX76" fmla="*/ 88481 w 790273"/>
              <a:gd name="connsiteY76" fmla="*/ 449451 h 828675"/>
              <a:gd name="connsiteX77" fmla="*/ 66647 w 790273"/>
              <a:gd name="connsiteY77" fmla="*/ 440087 h 828675"/>
              <a:gd name="connsiteX78" fmla="*/ 27659 w 790273"/>
              <a:gd name="connsiteY78" fmla="*/ 597707 h 828675"/>
              <a:gd name="connsiteX79" fmla="*/ 79124 w 790273"/>
              <a:gd name="connsiteY79" fmla="*/ 672616 h 828675"/>
              <a:gd name="connsiteX80" fmla="*/ 80683 w 790273"/>
              <a:gd name="connsiteY80" fmla="*/ 672616 h 828675"/>
              <a:gd name="connsiteX81" fmla="*/ 143065 w 790273"/>
              <a:gd name="connsiteY81" fmla="*/ 663252 h 828675"/>
              <a:gd name="connsiteX82" fmla="*/ 199208 w 790273"/>
              <a:gd name="connsiteY82" fmla="*/ 638283 h 828675"/>
              <a:gd name="connsiteX83" fmla="*/ 283423 w 790273"/>
              <a:gd name="connsiteY83" fmla="*/ 603950 h 828675"/>
              <a:gd name="connsiteX84" fmla="*/ 295899 w 790273"/>
              <a:gd name="connsiteY84" fmla="*/ 603950 h 828675"/>
              <a:gd name="connsiteX85" fmla="*/ 303697 w 790273"/>
              <a:gd name="connsiteY85" fmla="*/ 616434 h 828675"/>
              <a:gd name="connsiteX86" fmla="*/ 303697 w 790273"/>
              <a:gd name="connsiteY86" fmla="*/ 828675 h 828675"/>
              <a:gd name="connsiteX87" fmla="*/ 277185 w 790273"/>
              <a:gd name="connsiteY87" fmla="*/ 828675 h 828675"/>
              <a:gd name="connsiteX88" fmla="*/ 275625 w 790273"/>
              <a:gd name="connsiteY88" fmla="*/ 636722 h 828675"/>
              <a:gd name="connsiteX89" fmla="*/ 210125 w 790273"/>
              <a:gd name="connsiteY89" fmla="*/ 664813 h 828675"/>
              <a:gd name="connsiteX90" fmla="*/ 155541 w 790273"/>
              <a:gd name="connsiteY90" fmla="*/ 686661 h 828675"/>
              <a:gd name="connsiteX91" fmla="*/ 76005 w 790273"/>
              <a:gd name="connsiteY91" fmla="*/ 699146 h 828675"/>
              <a:gd name="connsiteX92" fmla="*/ 74445 w 790273"/>
              <a:gd name="connsiteY92" fmla="*/ 699146 h 828675"/>
              <a:gd name="connsiteX93" fmla="*/ 1147 w 790273"/>
              <a:gd name="connsiteY93" fmla="*/ 593026 h 828675"/>
              <a:gd name="connsiteX94" fmla="*/ 46373 w 790273"/>
              <a:gd name="connsiteY94" fmla="*/ 408876 h 828675"/>
              <a:gd name="connsiteX95" fmla="*/ 43254 w 790273"/>
              <a:gd name="connsiteY95" fmla="*/ 343331 h 828675"/>
              <a:gd name="connsiteX96" fmla="*/ 43254 w 790273"/>
              <a:gd name="connsiteY96" fmla="*/ 337088 h 828675"/>
              <a:gd name="connsiteX97" fmla="*/ 107195 w 790273"/>
              <a:gd name="connsiteY97" fmla="*/ 237210 h 828675"/>
              <a:gd name="connsiteX98" fmla="*/ 136827 w 790273"/>
              <a:gd name="connsiteY98" fmla="*/ 234089 h 828675"/>
              <a:gd name="connsiteX99" fmla="*/ 150863 w 790273"/>
              <a:gd name="connsiteY99" fmla="*/ 165423 h 828675"/>
              <a:gd name="connsiteX100" fmla="*/ 192970 w 790273"/>
              <a:gd name="connsiteY100" fmla="*/ 129529 h 828675"/>
              <a:gd name="connsiteX101" fmla="*/ 274067 w 790273"/>
              <a:gd name="connsiteY101" fmla="*/ 120166 h 828675"/>
              <a:gd name="connsiteX102" fmla="*/ 299019 w 790273"/>
              <a:gd name="connsiteY102" fmla="*/ 126408 h 828675"/>
              <a:gd name="connsiteX103" fmla="*/ 306817 w 790273"/>
              <a:gd name="connsiteY103" fmla="*/ 138893 h 828675"/>
              <a:gd name="connsiteX104" fmla="*/ 492401 w 790273"/>
              <a:gd name="connsiteY104" fmla="*/ 0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790273" h="828675">
                <a:moveTo>
                  <a:pt x="593425" y="679450"/>
                </a:moveTo>
                <a:lnTo>
                  <a:pt x="621999" y="679450"/>
                </a:lnTo>
                <a:lnTo>
                  <a:pt x="621999" y="828675"/>
                </a:lnTo>
                <a:lnTo>
                  <a:pt x="593425" y="828675"/>
                </a:lnTo>
                <a:close/>
                <a:moveTo>
                  <a:pt x="232128" y="358775"/>
                </a:moveTo>
                <a:cubicBezTo>
                  <a:pt x="229028" y="385445"/>
                  <a:pt x="213526" y="408977"/>
                  <a:pt x="193374" y="424666"/>
                </a:cubicBezTo>
                <a:cubicBezTo>
                  <a:pt x="199575" y="446629"/>
                  <a:pt x="211976" y="470162"/>
                  <a:pt x="216626" y="476437"/>
                </a:cubicBezTo>
                <a:cubicBezTo>
                  <a:pt x="222827" y="485850"/>
                  <a:pt x="230578" y="492125"/>
                  <a:pt x="250730" y="490556"/>
                </a:cubicBezTo>
                <a:cubicBezTo>
                  <a:pt x="250730" y="490556"/>
                  <a:pt x="250730" y="490556"/>
                  <a:pt x="322037" y="481143"/>
                </a:cubicBezTo>
                <a:cubicBezTo>
                  <a:pt x="323587" y="481143"/>
                  <a:pt x="323587" y="481143"/>
                  <a:pt x="325137" y="479574"/>
                </a:cubicBezTo>
                <a:cubicBezTo>
                  <a:pt x="320487" y="460749"/>
                  <a:pt x="309635" y="426234"/>
                  <a:pt x="301885" y="407409"/>
                </a:cubicBezTo>
                <a:cubicBezTo>
                  <a:pt x="301885" y="405840"/>
                  <a:pt x="300335" y="404271"/>
                  <a:pt x="294133" y="404271"/>
                </a:cubicBezTo>
                <a:cubicBezTo>
                  <a:pt x="294133" y="404271"/>
                  <a:pt x="294133" y="404271"/>
                  <a:pt x="256930" y="408977"/>
                </a:cubicBezTo>
                <a:cubicBezTo>
                  <a:pt x="250730" y="410546"/>
                  <a:pt x="244529" y="405840"/>
                  <a:pt x="242979" y="399564"/>
                </a:cubicBezTo>
                <a:cubicBezTo>
                  <a:pt x="238328" y="387014"/>
                  <a:pt x="235228" y="372894"/>
                  <a:pt x="232128" y="358775"/>
                </a:cubicBezTo>
                <a:close/>
                <a:moveTo>
                  <a:pt x="133155" y="260350"/>
                </a:moveTo>
                <a:cubicBezTo>
                  <a:pt x="125394" y="260350"/>
                  <a:pt x="119185" y="261908"/>
                  <a:pt x="111424" y="263465"/>
                </a:cubicBezTo>
                <a:cubicBezTo>
                  <a:pt x="111424" y="263465"/>
                  <a:pt x="111424" y="263465"/>
                  <a:pt x="109872" y="263465"/>
                </a:cubicBezTo>
                <a:cubicBezTo>
                  <a:pt x="74171" y="268138"/>
                  <a:pt x="71066" y="286828"/>
                  <a:pt x="69514" y="338227"/>
                </a:cubicBezTo>
                <a:cubicBezTo>
                  <a:pt x="69514" y="338227"/>
                  <a:pt x="69514" y="338227"/>
                  <a:pt x="69514" y="342900"/>
                </a:cubicBezTo>
                <a:cubicBezTo>
                  <a:pt x="67962" y="372493"/>
                  <a:pt x="67962" y="402087"/>
                  <a:pt x="78828" y="414547"/>
                </a:cubicBezTo>
                <a:cubicBezTo>
                  <a:pt x="81932" y="419220"/>
                  <a:pt x="86589" y="422335"/>
                  <a:pt x="94350" y="422335"/>
                </a:cubicBezTo>
                <a:cubicBezTo>
                  <a:pt x="103663" y="425450"/>
                  <a:pt x="114529" y="423893"/>
                  <a:pt x="122290" y="422335"/>
                </a:cubicBezTo>
                <a:cubicBezTo>
                  <a:pt x="122290" y="422335"/>
                  <a:pt x="122290" y="422335"/>
                  <a:pt x="126946" y="420777"/>
                </a:cubicBezTo>
                <a:cubicBezTo>
                  <a:pt x="165752" y="416105"/>
                  <a:pt x="204558" y="389626"/>
                  <a:pt x="206110" y="344458"/>
                </a:cubicBezTo>
                <a:cubicBezTo>
                  <a:pt x="207662" y="302404"/>
                  <a:pt x="178170" y="268138"/>
                  <a:pt x="148678" y="261908"/>
                </a:cubicBezTo>
                <a:cubicBezTo>
                  <a:pt x="142469" y="261908"/>
                  <a:pt x="137812" y="260350"/>
                  <a:pt x="133155" y="260350"/>
                </a:cubicBezTo>
                <a:close/>
                <a:moveTo>
                  <a:pt x="277555" y="147637"/>
                </a:moveTo>
                <a:cubicBezTo>
                  <a:pt x="277555" y="147637"/>
                  <a:pt x="277555" y="147637"/>
                  <a:pt x="196105" y="156959"/>
                </a:cubicBezTo>
                <a:cubicBezTo>
                  <a:pt x="188273" y="158513"/>
                  <a:pt x="180442" y="167835"/>
                  <a:pt x="177309" y="175604"/>
                </a:cubicBezTo>
                <a:cubicBezTo>
                  <a:pt x="171044" y="194249"/>
                  <a:pt x="166345" y="214447"/>
                  <a:pt x="163212" y="239307"/>
                </a:cubicBezTo>
                <a:cubicBezTo>
                  <a:pt x="189840" y="247075"/>
                  <a:pt x="211768" y="267274"/>
                  <a:pt x="222733" y="293687"/>
                </a:cubicBezTo>
                <a:cubicBezTo>
                  <a:pt x="221166" y="268827"/>
                  <a:pt x="221166" y="250183"/>
                  <a:pt x="221166" y="248629"/>
                </a:cubicBezTo>
                <a:cubicBezTo>
                  <a:pt x="221166" y="242414"/>
                  <a:pt x="225865" y="236199"/>
                  <a:pt x="232131" y="234646"/>
                </a:cubicBezTo>
                <a:cubicBezTo>
                  <a:pt x="232131" y="234646"/>
                  <a:pt x="232131" y="234646"/>
                  <a:pt x="274421" y="229984"/>
                </a:cubicBezTo>
                <a:cubicBezTo>
                  <a:pt x="275989" y="229984"/>
                  <a:pt x="277555" y="229984"/>
                  <a:pt x="277555" y="226877"/>
                </a:cubicBezTo>
                <a:cubicBezTo>
                  <a:pt x="280687" y="206679"/>
                  <a:pt x="280687" y="167835"/>
                  <a:pt x="280687" y="147637"/>
                </a:cubicBezTo>
                <a:cubicBezTo>
                  <a:pt x="279121" y="147637"/>
                  <a:pt x="279121" y="147637"/>
                  <a:pt x="277555" y="147637"/>
                </a:cubicBezTo>
                <a:close/>
                <a:moveTo>
                  <a:pt x="491825" y="28575"/>
                </a:moveTo>
                <a:cubicBezTo>
                  <a:pt x="399765" y="28575"/>
                  <a:pt x="325137" y="103204"/>
                  <a:pt x="325137" y="195263"/>
                </a:cubicBezTo>
                <a:cubicBezTo>
                  <a:pt x="325137" y="287322"/>
                  <a:pt x="399765" y="361951"/>
                  <a:pt x="491825" y="361951"/>
                </a:cubicBezTo>
                <a:cubicBezTo>
                  <a:pt x="583885" y="361951"/>
                  <a:pt x="658513" y="287322"/>
                  <a:pt x="658513" y="195263"/>
                </a:cubicBezTo>
                <a:cubicBezTo>
                  <a:pt x="658513" y="103204"/>
                  <a:pt x="583885" y="28575"/>
                  <a:pt x="491825" y="28575"/>
                </a:cubicBezTo>
                <a:close/>
                <a:moveTo>
                  <a:pt x="492401" y="0"/>
                </a:moveTo>
                <a:cubicBezTo>
                  <a:pt x="600011" y="0"/>
                  <a:pt x="685785" y="87393"/>
                  <a:pt x="685785" y="195074"/>
                </a:cubicBezTo>
                <a:cubicBezTo>
                  <a:pt x="685785" y="301195"/>
                  <a:pt x="600011" y="388588"/>
                  <a:pt x="492401" y="388588"/>
                </a:cubicBezTo>
                <a:cubicBezTo>
                  <a:pt x="398829" y="388588"/>
                  <a:pt x="322411" y="323043"/>
                  <a:pt x="302137" y="235650"/>
                </a:cubicBezTo>
                <a:cubicBezTo>
                  <a:pt x="299019" y="246574"/>
                  <a:pt x="289661" y="254377"/>
                  <a:pt x="277185" y="255937"/>
                </a:cubicBezTo>
                <a:cubicBezTo>
                  <a:pt x="277185" y="255937"/>
                  <a:pt x="277185" y="255937"/>
                  <a:pt x="247554" y="260619"/>
                </a:cubicBezTo>
                <a:cubicBezTo>
                  <a:pt x="249114" y="284028"/>
                  <a:pt x="253792" y="337088"/>
                  <a:pt x="266269" y="380785"/>
                </a:cubicBezTo>
                <a:cubicBezTo>
                  <a:pt x="266269" y="380785"/>
                  <a:pt x="266269" y="380785"/>
                  <a:pt x="289661" y="377664"/>
                </a:cubicBezTo>
                <a:cubicBezTo>
                  <a:pt x="313055" y="372982"/>
                  <a:pt x="323971" y="387027"/>
                  <a:pt x="327091" y="394830"/>
                </a:cubicBezTo>
                <a:cubicBezTo>
                  <a:pt x="336447" y="394830"/>
                  <a:pt x="350483" y="396391"/>
                  <a:pt x="353603" y="396391"/>
                </a:cubicBezTo>
                <a:cubicBezTo>
                  <a:pt x="356721" y="396391"/>
                  <a:pt x="359841" y="397951"/>
                  <a:pt x="361401" y="399512"/>
                </a:cubicBezTo>
                <a:cubicBezTo>
                  <a:pt x="361401" y="399512"/>
                  <a:pt x="361401" y="399512"/>
                  <a:pt x="458091" y="483784"/>
                </a:cubicBezTo>
                <a:cubicBezTo>
                  <a:pt x="458091" y="483784"/>
                  <a:pt x="458091" y="483784"/>
                  <a:pt x="565701" y="413557"/>
                </a:cubicBezTo>
                <a:cubicBezTo>
                  <a:pt x="567259" y="411997"/>
                  <a:pt x="570379" y="410436"/>
                  <a:pt x="575057" y="410436"/>
                </a:cubicBezTo>
                <a:cubicBezTo>
                  <a:pt x="718535" y="427603"/>
                  <a:pt x="787155" y="507193"/>
                  <a:pt x="790273" y="661692"/>
                </a:cubicBezTo>
                <a:cubicBezTo>
                  <a:pt x="790273" y="661692"/>
                  <a:pt x="790273" y="661692"/>
                  <a:pt x="790273" y="828675"/>
                </a:cubicBezTo>
                <a:cubicBezTo>
                  <a:pt x="790273" y="828675"/>
                  <a:pt x="790273" y="828675"/>
                  <a:pt x="763761" y="828675"/>
                </a:cubicBezTo>
                <a:cubicBezTo>
                  <a:pt x="763761" y="828675"/>
                  <a:pt x="763761" y="828675"/>
                  <a:pt x="763761" y="663252"/>
                </a:cubicBezTo>
                <a:cubicBezTo>
                  <a:pt x="760643" y="522799"/>
                  <a:pt x="702939" y="454133"/>
                  <a:pt x="576617" y="438527"/>
                </a:cubicBezTo>
                <a:cubicBezTo>
                  <a:pt x="576617" y="438527"/>
                  <a:pt x="576617" y="438527"/>
                  <a:pt x="465889" y="511875"/>
                </a:cubicBezTo>
                <a:cubicBezTo>
                  <a:pt x="459651" y="516556"/>
                  <a:pt x="453413" y="514996"/>
                  <a:pt x="448735" y="511875"/>
                </a:cubicBezTo>
                <a:cubicBezTo>
                  <a:pt x="448735" y="511875"/>
                  <a:pt x="448735" y="511875"/>
                  <a:pt x="347365" y="422921"/>
                </a:cubicBezTo>
                <a:cubicBezTo>
                  <a:pt x="344245" y="422921"/>
                  <a:pt x="341127" y="422921"/>
                  <a:pt x="338007" y="422921"/>
                </a:cubicBezTo>
                <a:cubicBezTo>
                  <a:pt x="344245" y="441648"/>
                  <a:pt x="348925" y="463496"/>
                  <a:pt x="352043" y="475981"/>
                </a:cubicBezTo>
                <a:cubicBezTo>
                  <a:pt x="353603" y="482223"/>
                  <a:pt x="352043" y="488466"/>
                  <a:pt x="348925" y="494708"/>
                </a:cubicBezTo>
                <a:cubicBezTo>
                  <a:pt x="344245" y="500951"/>
                  <a:pt x="334889" y="507193"/>
                  <a:pt x="325531" y="507193"/>
                </a:cubicBezTo>
                <a:cubicBezTo>
                  <a:pt x="325531" y="507193"/>
                  <a:pt x="325531" y="507193"/>
                  <a:pt x="253792" y="516556"/>
                </a:cubicBezTo>
                <a:cubicBezTo>
                  <a:pt x="250673" y="516556"/>
                  <a:pt x="245995" y="516556"/>
                  <a:pt x="242875" y="516556"/>
                </a:cubicBezTo>
                <a:cubicBezTo>
                  <a:pt x="221042" y="516556"/>
                  <a:pt x="205446" y="508753"/>
                  <a:pt x="194530" y="491587"/>
                </a:cubicBezTo>
                <a:cubicBezTo>
                  <a:pt x="188292" y="483784"/>
                  <a:pt x="177375" y="460375"/>
                  <a:pt x="168017" y="438527"/>
                </a:cubicBezTo>
                <a:cubicBezTo>
                  <a:pt x="157101" y="443209"/>
                  <a:pt x="144624" y="446330"/>
                  <a:pt x="130589" y="449451"/>
                </a:cubicBezTo>
                <a:cubicBezTo>
                  <a:pt x="130589" y="449451"/>
                  <a:pt x="130589" y="449451"/>
                  <a:pt x="127469" y="449451"/>
                </a:cubicBezTo>
                <a:cubicBezTo>
                  <a:pt x="121231" y="451012"/>
                  <a:pt x="113434" y="451012"/>
                  <a:pt x="104076" y="451012"/>
                </a:cubicBezTo>
                <a:cubicBezTo>
                  <a:pt x="99398" y="451012"/>
                  <a:pt x="93160" y="451012"/>
                  <a:pt x="88481" y="449451"/>
                </a:cubicBezTo>
                <a:cubicBezTo>
                  <a:pt x="80683" y="447890"/>
                  <a:pt x="72886" y="444769"/>
                  <a:pt x="66647" y="440087"/>
                </a:cubicBezTo>
                <a:cubicBezTo>
                  <a:pt x="66647" y="440087"/>
                  <a:pt x="66647" y="440087"/>
                  <a:pt x="27659" y="597707"/>
                </a:cubicBezTo>
                <a:cubicBezTo>
                  <a:pt x="22980" y="633601"/>
                  <a:pt x="44814" y="667934"/>
                  <a:pt x="79124" y="672616"/>
                </a:cubicBezTo>
                <a:cubicBezTo>
                  <a:pt x="79124" y="672616"/>
                  <a:pt x="79124" y="672616"/>
                  <a:pt x="80683" y="672616"/>
                </a:cubicBezTo>
                <a:cubicBezTo>
                  <a:pt x="93160" y="674176"/>
                  <a:pt x="113434" y="678858"/>
                  <a:pt x="143065" y="663252"/>
                </a:cubicBezTo>
                <a:cubicBezTo>
                  <a:pt x="153982" y="657010"/>
                  <a:pt x="175815" y="647646"/>
                  <a:pt x="199208" y="638283"/>
                </a:cubicBezTo>
                <a:cubicBezTo>
                  <a:pt x="228840" y="627359"/>
                  <a:pt x="260030" y="614874"/>
                  <a:pt x="283423" y="603950"/>
                </a:cubicBezTo>
                <a:cubicBezTo>
                  <a:pt x="288103" y="600829"/>
                  <a:pt x="292781" y="602389"/>
                  <a:pt x="295899" y="603950"/>
                </a:cubicBezTo>
                <a:cubicBezTo>
                  <a:pt x="300579" y="607071"/>
                  <a:pt x="303697" y="611753"/>
                  <a:pt x="303697" y="616434"/>
                </a:cubicBezTo>
                <a:cubicBezTo>
                  <a:pt x="303697" y="616434"/>
                  <a:pt x="303697" y="616434"/>
                  <a:pt x="303697" y="828675"/>
                </a:cubicBezTo>
                <a:cubicBezTo>
                  <a:pt x="303697" y="828675"/>
                  <a:pt x="303697" y="828675"/>
                  <a:pt x="277185" y="828675"/>
                </a:cubicBezTo>
                <a:cubicBezTo>
                  <a:pt x="277185" y="828675"/>
                  <a:pt x="277185" y="828675"/>
                  <a:pt x="275625" y="636722"/>
                </a:cubicBezTo>
                <a:cubicBezTo>
                  <a:pt x="255352" y="646086"/>
                  <a:pt x="231959" y="655449"/>
                  <a:pt x="210125" y="664813"/>
                </a:cubicBezTo>
                <a:cubicBezTo>
                  <a:pt x="186732" y="672616"/>
                  <a:pt x="166458" y="680419"/>
                  <a:pt x="155541" y="686661"/>
                </a:cubicBezTo>
                <a:cubicBezTo>
                  <a:pt x="118112" y="706949"/>
                  <a:pt x="91600" y="702267"/>
                  <a:pt x="76005" y="699146"/>
                </a:cubicBezTo>
                <a:cubicBezTo>
                  <a:pt x="76005" y="699146"/>
                  <a:pt x="76005" y="699146"/>
                  <a:pt x="74445" y="699146"/>
                </a:cubicBezTo>
                <a:cubicBezTo>
                  <a:pt x="26099" y="691343"/>
                  <a:pt x="-6651" y="644525"/>
                  <a:pt x="1147" y="593026"/>
                </a:cubicBezTo>
                <a:cubicBezTo>
                  <a:pt x="1147" y="593026"/>
                  <a:pt x="1147" y="593026"/>
                  <a:pt x="46373" y="408876"/>
                </a:cubicBezTo>
                <a:cubicBezTo>
                  <a:pt x="41695" y="390148"/>
                  <a:pt x="41695" y="366739"/>
                  <a:pt x="43254" y="343331"/>
                </a:cubicBezTo>
                <a:cubicBezTo>
                  <a:pt x="43254" y="343331"/>
                  <a:pt x="43254" y="343331"/>
                  <a:pt x="43254" y="337088"/>
                </a:cubicBezTo>
                <a:cubicBezTo>
                  <a:pt x="44814" y="290270"/>
                  <a:pt x="44814" y="245013"/>
                  <a:pt x="107195" y="237210"/>
                </a:cubicBezTo>
                <a:cubicBezTo>
                  <a:pt x="116553" y="235650"/>
                  <a:pt x="125910" y="234089"/>
                  <a:pt x="136827" y="234089"/>
                </a:cubicBezTo>
                <a:cubicBezTo>
                  <a:pt x="138386" y="209120"/>
                  <a:pt x="144624" y="185711"/>
                  <a:pt x="150863" y="165423"/>
                </a:cubicBezTo>
                <a:cubicBezTo>
                  <a:pt x="157101" y="149817"/>
                  <a:pt x="171137" y="132650"/>
                  <a:pt x="192970" y="129529"/>
                </a:cubicBezTo>
                <a:cubicBezTo>
                  <a:pt x="192970" y="129529"/>
                  <a:pt x="192970" y="129529"/>
                  <a:pt x="274067" y="120166"/>
                </a:cubicBezTo>
                <a:cubicBezTo>
                  <a:pt x="283423" y="118605"/>
                  <a:pt x="292781" y="121726"/>
                  <a:pt x="299019" y="126408"/>
                </a:cubicBezTo>
                <a:cubicBezTo>
                  <a:pt x="302137" y="129529"/>
                  <a:pt x="305257" y="134211"/>
                  <a:pt x="306817" y="138893"/>
                </a:cubicBezTo>
                <a:cubicBezTo>
                  <a:pt x="330209" y="59303"/>
                  <a:pt x="405067" y="0"/>
                  <a:pt x="4924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9" name="Freeform: Shape 418">
            <a:extLst>
              <a:ext uri="{FF2B5EF4-FFF2-40B4-BE49-F238E27FC236}">
                <a16:creationId xmlns:a16="http://schemas.microsoft.com/office/drawing/2014/main" id="{11E0BA73-BB09-42D1-8D66-6D59C9D2651A}"/>
              </a:ext>
            </a:extLst>
          </p:cNvPr>
          <p:cNvSpPr>
            <a:spLocks/>
          </p:cNvSpPr>
          <p:nvPr/>
        </p:nvSpPr>
        <p:spPr bwMode="auto">
          <a:xfrm>
            <a:off x="6773096" y="5491621"/>
            <a:ext cx="525476" cy="523459"/>
          </a:xfrm>
          <a:custGeom>
            <a:avLst/>
            <a:gdLst>
              <a:gd name="connsiteX0" fmla="*/ 18288 w 827088"/>
              <a:gd name="connsiteY0" fmla="*/ 481012 h 823913"/>
              <a:gd name="connsiteX1" fmla="*/ 38100 w 827088"/>
              <a:gd name="connsiteY1" fmla="*/ 523081 h 823913"/>
              <a:gd name="connsiteX2" fmla="*/ 15240 w 827088"/>
              <a:gd name="connsiteY2" fmla="*/ 565150 h 823913"/>
              <a:gd name="connsiteX3" fmla="*/ 0 w 827088"/>
              <a:gd name="connsiteY3" fmla="*/ 543337 h 823913"/>
              <a:gd name="connsiteX4" fmla="*/ 10668 w 827088"/>
              <a:gd name="connsiteY4" fmla="*/ 523081 h 823913"/>
              <a:gd name="connsiteX5" fmla="*/ 1524 w 827088"/>
              <a:gd name="connsiteY5" fmla="*/ 501268 h 823913"/>
              <a:gd name="connsiteX6" fmla="*/ 18288 w 827088"/>
              <a:gd name="connsiteY6" fmla="*/ 481012 h 823913"/>
              <a:gd name="connsiteX7" fmla="*/ 69412 w 827088"/>
              <a:gd name="connsiteY7" fmla="*/ 414337 h 823913"/>
              <a:gd name="connsiteX8" fmla="*/ 120684 w 827088"/>
              <a:gd name="connsiteY8" fmla="*/ 523863 h 823913"/>
              <a:gd name="connsiteX9" fmla="*/ 64750 w 827088"/>
              <a:gd name="connsiteY9" fmla="*/ 631825 h 823913"/>
              <a:gd name="connsiteX10" fmla="*/ 49212 w 827088"/>
              <a:gd name="connsiteY10" fmla="*/ 609920 h 823913"/>
              <a:gd name="connsiteX11" fmla="*/ 94270 w 827088"/>
              <a:gd name="connsiteY11" fmla="*/ 523863 h 823913"/>
              <a:gd name="connsiteX12" fmla="*/ 52320 w 827088"/>
              <a:gd name="connsiteY12" fmla="*/ 436242 h 823913"/>
              <a:gd name="connsiteX13" fmla="*/ 69412 w 827088"/>
              <a:gd name="connsiteY13" fmla="*/ 414337 h 823913"/>
              <a:gd name="connsiteX14" fmla="*/ 393154 w 827088"/>
              <a:gd name="connsiteY14" fmla="*/ 409575 h 823913"/>
              <a:gd name="connsiteX15" fmla="*/ 379020 w 827088"/>
              <a:gd name="connsiteY15" fmla="*/ 412698 h 823913"/>
              <a:gd name="connsiteX16" fmla="*/ 352322 w 827088"/>
              <a:gd name="connsiteY16" fmla="*/ 437678 h 823913"/>
              <a:gd name="connsiteX17" fmla="*/ 357034 w 827088"/>
              <a:gd name="connsiteY17" fmla="*/ 520425 h 823913"/>
              <a:gd name="connsiteX18" fmla="*/ 452830 w 827088"/>
              <a:gd name="connsiteY18" fmla="*/ 587559 h 823913"/>
              <a:gd name="connsiteX19" fmla="*/ 479528 w 827088"/>
              <a:gd name="connsiteY19" fmla="*/ 561018 h 823913"/>
              <a:gd name="connsiteX20" fmla="*/ 474816 w 827088"/>
              <a:gd name="connsiteY20" fmla="*/ 478271 h 823913"/>
              <a:gd name="connsiteX21" fmla="*/ 393154 w 827088"/>
              <a:gd name="connsiteY21" fmla="*/ 409575 h 823913"/>
              <a:gd name="connsiteX22" fmla="*/ 125100 w 827088"/>
              <a:gd name="connsiteY22" fmla="*/ 334962 h 823913"/>
              <a:gd name="connsiteX23" fmla="*/ 219096 w 827088"/>
              <a:gd name="connsiteY23" fmla="*/ 527011 h 823913"/>
              <a:gd name="connsiteX24" fmla="*/ 117266 w 827088"/>
              <a:gd name="connsiteY24" fmla="*/ 714375 h 823913"/>
              <a:gd name="connsiteX25" fmla="*/ 101600 w 827088"/>
              <a:gd name="connsiteY25" fmla="*/ 692516 h 823913"/>
              <a:gd name="connsiteX26" fmla="*/ 192464 w 827088"/>
              <a:gd name="connsiteY26" fmla="*/ 525449 h 823913"/>
              <a:gd name="connsiteX27" fmla="*/ 109434 w 827088"/>
              <a:gd name="connsiteY27" fmla="*/ 356821 h 823913"/>
              <a:gd name="connsiteX28" fmla="*/ 125100 w 827088"/>
              <a:gd name="connsiteY28" fmla="*/ 334962 h 823913"/>
              <a:gd name="connsiteX29" fmla="*/ 510042 w 827088"/>
              <a:gd name="connsiteY29" fmla="*/ 112712 h 823913"/>
              <a:gd name="connsiteX30" fmla="*/ 709612 w 827088"/>
              <a:gd name="connsiteY30" fmla="*/ 318382 h 823913"/>
              <a:gd name="connsiteX31" fmla="*/ 644128 w 827088"/>
              <a:gd name="connsiteY31" fmla="*/ 489773 h 823913"/>
              <a:gd name="connsiteX32" fmla="*/ 622300 w 827088"/>
              <a:gd name="connsiteY32" fmla="*/ 472634 h 823913"/>
              <a:gd name="connsiteX33" fmla="*/ 683108 w 827088"/>
              <a:gd name="connsiteY33" fmla="*/ 318382 h 823913"/>
              <a:gd name="connsiteX34" fmla="*/ 510042 w 827088"/>
              <a:gd name="connsiteY34" fmla="*/ 139200 h 823913"/>
              <a:gd name="connsiteX35" fmla="*/ 349448 w 827088"/>
              <a:gd name="connsiteY35" fmla="*/ 256057 h 823913"/>
              <a:gd name="connsiteX36" fmla="*/ 324502 w 827088"/>
              <a:gd name="connsiteY36" fmla="*/ 438355 h 823913"/>
              <a:gd name="connsiteX37" fmla="*/ 327620 w 827088"/>
              <a:gd name="connsiteY37" fmla="*/ 427449 h 823913"/>
              <a:gd name="connsiteX38" fmla="*/ 369718 w 827088"/>
              <a:gd name="connsiteY38" fmla="*/ 386938 h 823913"/>
              <a:gd name="connsiteX39" fmla="*/ 499128 w 827088"/>
              <a:gd name="connsiteY39" fmla="*/ 467959 h 823913"/>
              <a:gd name="connsiteX40" fmla="*/ 503804 w 827088"/>
              <a:gd name="connsiteY40" fmla="*/ 572352 h 823913"/>
              <a:gd name="connsiteX41" fmla="*/ 461708 w 827088"/>
              <a:gd name="connsiteY41" fmla="*/ 612863 h 823913"/>
              <a:gd name="connsiteX42" fmla="*/ 436762 w 827088"/>
              <a:gd name="connsiteY42" fmla="*/ 617537 h 823913"/>
              <a:gd name="connsiteX43" fmla="*/ 349448 w 827088"/>
              <a:gd name="connsiteY43" fmla="*/ 564562 h 823913"/>
              <a:gd name="connsiteX44" fmla="*/ 324502 w 827088"/>
              <a:gd name="connsiteY44" fmla="*/ 243593 h 823913"/>
              <a:gd name="connsiteX45" fmla="*/ 510042 w 827088"/>
              <a:gd name="connsiteY45" fmla="*/ 112712 h 823913"/>
              <a:gd name="connsiteX46" fmla="*/ 518320 w 827088"/>
              <a:gd name="connsiteY46" fmla="*/ 0 h 823913"/>
              <a:gd name="connsiteX47" fmla="*/ 827088 w 827088"/>
              <a:gd name="connsiteY47" fmla="*/ 289693 h 823913"/>
              <a:gd name="connsiteX48" fmla="*/ 725724 w 827088"/>
              <a:gd name="connsiteY48" fmla="*/ 535777 h 823913"/>
              <a:gd name="connsiteX49" fmla="*/ 627480 w 827088"/>
              <a:gd name="connsiteY49" fmla="*/ 719561 h 823913"/>
              <a:gd name="connsiteX50" fmla="*/ 455942 w 827088"/>
              <a:gd name="connsiteY50" fmla="*/ 823913 h 823913"/>
              <a:gd name="connsiteX51" fmla="*/ 303116 w 827088"/>
              <a:gd name="connsiteY51" fmla="*/ 716446 h 823913"/>
              <a:gd name="connsiteX52" fmla="*/ 329626 w 827088"/>
              <a:gd name="connsiteY52" fmla="*/ 710216 h 823913"/>
              <a:gd name="connsiteX53" fmla="*/ 455942 w 827088"/>
              <a:gd name="connsiteY53" fmla="*/ 797436 h 823913"/>
              <a:gd name="connsiteX54" fmla="*/ 600970 w 827088"/>
              <a:gd name="connsiteY54" fmla="*/ 713331 h 823913"/>
              <a:gd name="connsiteX55" fmla="*/ 703892 w 827088"/>
              <a:gd name="connsiteY55" fmla="*/ 518645 h 823913"/>
              <a:gd name="connsiteX56" fmla="*/ 800578 w 827088"/>
              <a:gd name="connsiteY56" fmla="*/ 289693 h 823913"/>
              <a:gd name="connsiteX57" fmla="*/ 518320 w 827088"/>
              <a:gd name="connsiteY57" fmla="*/ 26477 h 823913"/>
              <a:gd name="connsiteX58" fmla="*/ 237620 w 827088"/>
              <a:gd name="connsiteY58" fmla="*/ 289693 h 823913"/>
              <a:gd name="connsiteX59" fmla="*/ 209550 w 827088"/>
              <a:gd name="connsiteY59" fmla="*/ 289693 h 823913"/>
              <a:gd name="connsiteX60" fmla="*/ 518320 w 827088"/>
              <a:gd name="connsiteY60" fmla="*/ 0 h 82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827088" h="823913">
                <a:moveTo>
                  <a:pt x="18288" y="481012"/>
                </a:moveTo>
                <a:cubicBezTo>
                  <a:pt x="30480" y="490361"/>
                  <a:pt x="38100" y="505942"/>
                  <a:pt x="38100" y="523081"/>
                </a:cubicBezTo>
                <a:cubicBezTo>
                  <a:pt x="38100" y="540220"/>
                  <a:pt x="28956" y="555801"/>
                  <a:pt x="15240" y="565150"/>
                </a:cubicBezTo>
                <a:cubicBezTo>
                  <a:pt x="15240" y="565150"/>
                  <a:pt x="15240" y="565150"/>
                  <a:pt x="0" y="543337"/>
                </a:cubicBezTo>
                <a:cubicBezTo>
                  <a:pt x="7620" y="538662"/>
                  <a:pt x="10668" y="530872"/>
                  <a:pt x="10668" y="523081"/>
                </a:cubicBezTo>
                <a:cubicBezTo>
                  <a:pt x="10668" y="515291"/>
                  <a:pt x="7620" y="507500"/>
                  <a:pt x="1524" y="501268"/>
                </a:cubicBezTo>
                <a:cubicBezTo>
                  <a:pt x="1524" y="501268"/>
                  <a:pt x="1524" y="501268"/>
                  <a:pt x="18288" y="481012"/>
                </a:cubicBezTo>
                <a:close/>
                <a:moveTo>
                  <a:pt x="69412" y="414337"/>
                </a:moveTo>
                <a:cubicBezTo>
                  <a:pt x="102040" y="440936"/>
                  <a:pt x="122238" y="481618"/>
                  <a:pt x="120684" y="523863"/>
                </a:cubicBezTo>
                <a:cubicBezTo>
                  <a:pt x="120684" y="567674"/>
                  <a:pt x="98932" y="606791"/>
                  <a:pt x="64750" y="631825"/>
                </a:cubicBezTo>
                <a:cubicBezTo>
                  <a:pt x="64750" y="631825"/>
                  <a:pt x="64750" y="631825"/>
                  <a:pt x="49212" y="609920"/>
                </a:cubicBezTo>
                <a:cubicBezTo>
                  <a:pt x="77180" y="589579"/>
                  <a:pt x="94270" y="558286"/>
                  <a:pt x="94270" y="523863"/>
                </a:cubicBezTo>
                <a:cubicBezTo>
                  <a:pt x="94270" y="489441"/>
                  <a:pt x="78734" y="456583"/>
                  <a:pt x="52320" y="436242"/>
                </a:cubicBezTo>
                <a:cubicBezTo>
                  <a:pt x="52320" y="436242"/>
                  <a:pt x="52320" y="436242"/>
                  <a:pt x="69412" y="414337"/>
                </a:cubicBezTo>
                <a:close/>
                <a:moveTo>
                  <a:pt x="393154" y="409575"/>
                </a:moveTo>
                <a:cubicBezTo>
                  <a:pt x="388442" y="409575"/>
                  <a:pt x="383732" y="411136"/>
                  <a:pt x="379020" y="412698"/>
                </a:cubicBezTo>
                <a:cubicBezTo>
                  <a:pt x="364886" y="417381"/>
                  <a:pt x="357034" y="428310"/>
                  <a:pt x="352322" y="437678"/>
                </a:cubicBezTo>
                <a:cubicBezTo>
                  <a:pt x="342900" y="461097"/>
                  <a:pt x="344470" y="490761"/>
                  <a:pt x="357034" y="520425"/>
                </a:cubicBezTo>
                <a:cubicBezTo>
                  <a:pt x="377450" y="568824"/>
                  <a:pt x="421422" y="598488"/>
                  <a:pt x="452830" y="587559"/>
                </a:cubicBezTo>
                <a:cubicBezTo>
                  <a:pt x="466964" y="581314"/>
                  <a:pt x="474816" y="570385"/>
                  <a:pt x="479528" y="561018"/>
                </a:cubicBezTo>
                <a:cubicBezTo>
                  <a:pt x="488950" y="539160"/>
                  <a:pt x="487380" y="507935"/>
                  <a:pt x="474816" y="478271"/>
                </a:cubicBezTo>
                <a:cubicBezTo>
                  <a:pt x="457542" y="437678"/>
                  <a:pt x="422992" y="409575"/>
                  <a:pt x="393154" y="409575"/>
                </a:cubicBezTo>
                <a:close/>
                <a:moveTo>
                  <a:pt x="125100" y="334962"/>
                </a:moveTo>
                <a:cubicBezTo>
                  <a:pt x="186198" y="380242"/>
                  <a:pt x="220664" y="450503"/>
                  <a:pt x="219096" y="527011"/>
                </a:cubicBezTo>
                <a:cubicBezTo>
                  <a:pt x="217530" y="601956"/>
                  <a:pt x="179930" y="672218"/>
                  <a:pt x="117266" y="714375"/>
                </a:cubicBezTo>
                <a:cubicBezTo>
                  <a:pt x="117266" y="714375"/>
                  <a:pt x="117266" y="714375"/>
                  <a:pt x="101600" y="692516"/>
                </a:cubicBezTo>
                <a:cubicBezTo>
                  <a:pt x="157998" y="653482"/>
                  <a:pt x="190898" y="592588"/>
                  <a:pt x="192464" y="525449"/>
                </a:cubicBezTo>
                <a:cubicBezTo>
                  <a:pt x="192464" y="459872"/>
                  <a:pt x="162698" y="397417"/>
                  <a:pt x="109434" y="356821"/>
                </a:cubicBezTo>
                <a:cubicBezTo>
                  <a:pt x="109434" y="356821"/>
                  <a:pt x="109434" y="356821"/>
                  <a:pt x="125100" y="334962"/>
                </a:cubicBezTo>
                <a:close/>
                <a:moveTo>
                  <a:pt x="510042" y="112712"/>
                </a:moveTo>
                <a:cubicBezTo>
                  <a:pt x="625418" y="112712"/>
                  <a:pt x="709612" y="198408"/>
                  <a:pt x="709612" y="318382"/>
                </a:cubicBezTo>
                <a:cubicBezTo>
                  <a:pt x="709612" y="376031"/>
                  <a:pt x="689344" y="430565"/>
                  <a:pt x="644128" y="489773"/>
                </a:cubicBezTo>
                <a:lnTo>
                  <a:pt x="622300" y="472634"/>
                </a:lnTo>
                <a:cubicBezTo>
                  <a:pt x="664398" y="418100"/>
                  <a:pt x="683108" y="369799"/>
                  <a:pt x="683108" y="318382"/>
                </a:cubicBezTo>
                <a:cubicBezTo>
                  <a:pt x="683108" y="229570"/>
                  <a:pt x="623860" y="139200"/>
                  <a:pt x="510042" y="139200"/>
                </a:cubicBezTo>
                <a:cubicBezTo>
                  <a:pt x="444556" y="139200"/>
                  <a:pt x="383750" y="182827"/>
                  <a:pt x="349448" y="256057"/>
                </a:cubicBezTo>
                <a:cubicBezTo>
                  <a:pt x="324502" y="305917"/>
                  <a:pt x="313588" y="372915"/>
                  <a:pt x="324502" y="438355"/>
                </a:cubicBezTo>
                <a:cubicBezTo>
                  <a:pt x="326062" y="433681"/>
                  <a:pt x="326062" y="430565"/>
                  <a:pt x="327620" y="427449"/>
                </a:cubicBezTo>
                <a:cubicBezTo>
                  <a:pt x="336976" y="408751"/>
                  <a:pt x="351008" y="394729"/>
                  <a:pt x="369718" y="386938"/>
                </a:cubicBezTo>
                <a:cubicBezTo>
                  <a:pt x="416492" y="369799"/>
                  <a:pt x="472622" y="405635"/>
                  <a:pt x="499128" y="467959"/>
                </a:cubicBezTo>
                <a:cubicBezTo>
                  <a:pt x="514718" y="503796"/>
                  <a:pt x="516278" y="542748"/>
                  <a:pt x="503804" y="572352"/>
                </a:cubicBezTo>
                <a:cubicBezTo>
                  <a:pt x="494450" y="592608"/>
                  <a:pt x="480418" y="606630"/>
                  <a:pt x="461708" y="612863"/>
                </a:cubicBezTo>
                <a:cubicBezTo>
                  <a:pt x="453912" y="615979"/>
                  <a:pt x="446116" y="617537"/>
                  <a:pt x="436762" y="617537"/>
                </a:cubicBezTo>
                <a:cubicBezTo>
                  <a:pt x="405578" y="617537"/>
                  <a:pt x="372836" y="597282"/>
                  <a:pt x="349448" y="564562"/>
                </a:cubicBezTo>
                <a:cubicBezTo>
                  <a:pt x="283964" y="474192"/>
                  <a:pt x="273050" y="349544"/>
                  <a:pt x="324502" y="243593"/>
                </a:cubicBezTo>
                <a:cubicBezTo>
                  <a:pt x="365040" y="161013"/>
                  <a:pt x="433642" y="112712"/>
                  <a:pt x="510042" y="112712"/>
                </a:cubicBezTo>
                <a:close/>
                <a:moveTo>
                  <a:pt x="518320" y="0"/>
                </a:moveTo>
                <a:cubicBezTo>
                  <a:pt x="688298" y="0"/>
                  <a:pt x="827088" y="129272"/>
                  <a:pt x="827088" y="289693"/>
                </a:cubicBezTo>
                <a:cubicBezTo>
                  <a:pt x="827088" y="372241"/>
                  <a:pt x="794340" y="451673"/>
                  <a:pt x="725724" y="535777"/>
                </a:cubicBezTo>
                <a:cubicBezTo>
                  <a:pt x="675822" y="598077"/>
                  <a:pt x="644634" y="657262"/>
                  <a:pt x="627480" y="719561"/>
                </a:cubicBezTo>
                <a:cubicBezTo>
                  <a:pt x="608766" y="794321"/>
                  <a:pt x="558864" y="823913"/>
                  <a:pt x="455942" y="823913"/>
                </a:cubicBezTo>
                <a:cubicBezTo>
                  <a:pt x="381088" y="823913"/>
                  <a:pt x="317152" y="778746"/>
                  <a:pt x="303116" y="716446"/>
                </a:cubicBezTo>
                <a:cubicBezTo>
                  <a:pt x="303116" y="716446"/>
                  <a:pt x="303116" y="716446"/>
                  <a:pt x="329626" y="710216"/>
                </a:cubicBezTo>
                <a:cubicBezTo>
                  <a:pt x="340542" y="761613"/>
                  <a:pt x="393564" y="797436"/>
                  <a:pt x="455942" y="797436"/>
                </a:cubicBezTo>
                <a:cubicBezTo>
                  <a:pt x="558864" y="797436"/>
                  <a:pt x="588494" y="764728"/>
                  <a:pt x="600970" y="713331"/>
                </a:cubicBezTo>
                <a:cubicBezTo>
                  <a:pt x="619682" y="646359"/>
                  <a:pt x="652430" y="584059"/>
                  <a:pt x="703892" y="518645"/>
                </a:cubicBezTo>
                <a:cubicBezTo>
                  <a:pt x="769388" y="439213"/>
                  <a:pt x="800578" y="366011"/>
                  <a:pt x="800578" y="289693"/>
                </a:cubicBezTo>
                <a:cubicBezTo>
                  <a:pt x="800578" y="144847"/>
                  <a:pt x="674262" y="26477"/>
                  <a:pt x="518320" y="26477"/>
                </a:cubicBezTo>
                <a:cubicBezTo>
                  <a:pt x="363934" y="26477"/>
                  <a:pt x="237620" y="144847"/>
                  <a:pt x="237620" y="289693"/>
                </a:cubicBezTo>
                <a:cubicBezTo>
                  <a:pt x="237620" y="289693"/>
                  <a:pt x="237620" y="289693"/>
                  <a:pt x="209550" y="289693"/>
                </a:cubicBezTo>
                <a:cubicBezTo>
                  <a:pt x="209550" y="129272"/>
                  <a:pt x="348340" y="0"/>
                  <a:pt x="518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3" name="Freeform: Shape 412">
            <a:extLst>
              <a:ext uri="{FF2B5EF4-FFF2-40B4-BE49-F238E27FC236}">
                <a16:creationId xmlns:a16="http://schemas.microsoft.com/office/drawing/2014/main" id="{EC91F4BB-4F23-4B8F-9747-CD059E916B28}"/>
              </a:ext>
            </a:extLst>
          </p:cNvPr>
          <p:cNvSpPr>
            <a:spLocks/>
          </p:cNvSpPr>
          <p:nvPr/>
        </p:nvSpPr>
        <p:spPr bwMode="auto">
          <a:xfrm>
            <a:off x="3048404" y="4327331"/>
            <a:ext cx="449831" cy="546656"/>
          </a:xfrm>
          <a:custGeom>
            <a:avLst/>
            <a:gdLst>
              <a:gd name="connsiteX0" fmla="*/ 354798 w 708025"/>
              <a:gd name="connsiteY0" fmla="*/ 785813 h 860426"/>
              <a:gd name="connsiteX1" fmla="*/ 428625 w 708025"/>
              <a:gd name="connsiteY1" fmla="*/ 860426 h 860426"/>
              <a:gd name="connsiteX2" fmla="*/ 401922 w 708025"/>
              <a:gd name="connsiteY2" fmla="*/ 860426 h 860426"/>
              <a:gd name="connsiteX3" fmla="*/ 354798 w 708025"/>
              <a:gd name="connsiteY3" fmla="*/ 812238 h 860426"/>
              <a:gd name="connsiteX4" fmla="*/ 306103 w 708025"/>
              <a:gd name="connsiteY4" fmla="*/ 860426 h 860426"/>
              <a:gd name="connsiteX5" fmla="*/ 279400 w 708025"/>
              <a:gd name="connsiteY5" fmla="*/ 860426 h 860426"/>
              <a:gd name="connsiteX6" fmla="*/ 354798 w 708025"/>
              <a:gd name="connsiteY6" fmla="*/ 785813 h 860426"/>
              <a:gd name="connsiteX7" fmla="*/ 259583 w 708025"/>
              <a:gd name="connsiteY7" fmla="*/ 460375 h 860426"/>
              <a:gd name="connsiteX8" fmla="*/ 115888 w 708025"/>
              <a:gd name="connsiteY8" fmla="*/ 558800 h 860426"/>
              <a:gd name="connsiteX9" fmla="*/ 600076 w 708025"/>
              <a:gd name="connsiteY9" fmla="*/ 558800 h 860426"/>
              <a:gd name="connsiteX10" fmla="*/ 456381 w 708025"/>
              <a:gd name="connsiteY10" fmla="*/ 460375 h 860426"/>
              <a:gd name="connsiteX11" fmla="*/ 365791 w 708025"/>
              <a:gd name="connsiteY11" fmla="*/ 518815 h 860426"/>
              <a:gd name="connsiteX12" fmla="*/ 350173 w 708025"/>
              <a:gd name="connsiteY12" fmla="*/ 518815 h 860426"/>
              <a:gd name="connsiteX13" fmla="*/ 259583 w 708025"/>
              <a:gd name="connsiteY13" fmla="*/ 460375 h 860426"/>
              <a:gd name="connsiteX14" fmla="*/ 259869 w 708025"/>
              <a:gd name="connsiteY14" fmla="*/ 431772 h 860426"/>
              <a:gd name="connsiteX15" fmla="*/ 270761 w 708025"/>
              <a:gd name="connsiteY15" fmla="*/ 433331 h 860426"/>
              <a:gd name="connsiteX16" fmla="*/ 357903 w 708025"/>
              <a:gd name="connsiteY16" fmla="*/ 491004 h 860426"/>
              <a:gd name="connsiteX17" fmla="*/ 445044 w 708025"/>
              <a:gd name="connsiteY17" fmla="*/ 433331 h 860426"/>
              <a:gd name="connsiteX18" fmla="*/ 455937 w 708025"/>
              <a:gd name="connsiteY18" fmla="*/ 431772 h 860426"/>
              <a:gd name="connsiteX19" fmla="*/ 630220 w 708025"/>
              <a:gd name="connsiteY19" fmla="*/ 559589 h 860426"/>
              <a:gd name="connsiteX20" fmla="*/ 650449 w 708025"/>
              <a:gd name="connsiteY20" fmla="*/ 559589 h 860426"/>
              <a:gd name="connsiteX21" fmla="*/ 708025 w 708025"/>
              <a:gd name="connsiteY21" fmla="*/ 617262 h 860426"/>
              <a:gd name="connsiteX22" fmla="*/ 708025 w 708025"/>
              <a:gd name="connsiteY22" fmla="*/ 860426 h 860426"/>
              <a:gd name="connsiteX23" fmla="*/ 681571 w 708025"/>
              <a:gd name="connsiteY23" fmla="*/ 860426 h 860426"/>
              <a:gd name="connsiteX24" fmla="*/ 681571 w 708025"/>
              <a:gd name="connsiteY24" fmla="*/ 617262 h 860426"/>
              <a:gd name="connsiteX25" fmla="*/ 650449 w 708025"/>
              <a:gd name="connsiteY25" fmla="*/ 587646 h 860426"/>
              <a:gd name="connsiteX26" fmla="*/ 57576 w 708025"/>
              <a:gd name="connsiteY26" fmla="*/ 587646 h 860426"/>
              <a:gd name="connsiteX27" fmla="*/ 26454 w 708025"/>
              <a:gd name="connsiteY27" fmla="*/ 617262 h 860426"/>
              <a:gd name="connsiteX28" fmla="*/ 26454 w 708025"/>
              <a:gd name="connsiteY28" fmla="*/ 860426 h 860426"/>
              <a:gd name="connsiteX29" fmla="*/ 0 w 708025"/>
              <a:gd name="connsiteY29" fmla="*/ 860426 h 860426"/>
              <a:gd name="connsiteX30" fmla="*/ 0 w 708025"/>
              <a:gd name="connsiteY30" fmla="*/ 617262 h 860426"/>
              <a:gd name="connsiteX31" fmla="*/ 57576 w 708025"/>
              <a:gd name="connsiteY31" fmla="*/ 559589 h 860426"/>
              <a:gd name="connsiteX32" fmla="*/ 85585 w 708025"/>
              <a:gd name="connsiteY32" fmla="*/ 559589 h 860426"/>
              <a:gd name="connsiteX33" fmla="*/ 259869 w 708025"/>
              <a:gd name="connsiteY33" fmla="*/ 431772 h 860426"/>
              <a:gd name="connsiteX34" fmla="*/ 515938 w 708025"/>
              <a:gd name="connsiteY34" fmla="*/ 277813 h 860426"/>
              <a:gd name="connsiteX35" fmla="*/ 504825 w 708025"/>
              <a:gd name="connsiteY35" fmla="*/ 303213 h 860426"/>
              <a:gd name="connsiteX36" fmla="*/ 522288 w 708025"/>
              <a:gd name="connsiteY36" fmla="*/ 295742 h 860426"/>
              <a:gd name="connsiteX37" fmla="*/ 515938 w 708025"/>
              <a:gd name="connsiteY37" fmla="*/ 277813 h 860426"/>
              <a:gd name="connsiteX38" fmla="*/ 563563 w 708025"/>
              <a:gd name="connsiteY38" fmla="*/ 169863 h 860426"/>
              <a:gd name="connsiteX39" fmla="*/ 542925 w 708025"/>
              <a:gd name="connsiteY39" fmla="*/ 190246 h 860426"/>
              <a:gd name="connsiteX40" fmla="*/ 542925 w 708025"/>
              <a:gd name="connsiteY40" fmla="*/ 274912 h 860426"/>
              <a:gd name="connsiteX41" fmla="*/ 563563 w 708025"/>
              <a:gd name="connsiteY41" fmla="*/ 296863 h 860426"/>
              <a:gd name="connsiteX42" fmla="*/ 584200 w 708025"/>
              <a:gd name="connsiteY42" fmla="*/ 274912 h 860426"/>
              <a:gd name="connsiteX43" fmla="*/ 584200 w 708025"/>
              <a:gd name="connsiteY43" fmla="*/ 190246 h 860426"/>
              <a:gd name="connsiteX44" fmla="*/ 563563 w 708025"/>
              <a:gd name="connsiteY44" fmla="*/ 169863 h 860426"/>
              <a:gd name="connsiteX45" fmla="*/ 147638 w 708025"/>
              <a:gd name="connsiteY45" fmla="*/ 169863 h 860426"/>
              <a:gd name="connsiteX46" fmla="*/ 127000 w 708025"/>
              <a:gd name="connsiteY46" fmla="*/ 190246 h 860426"/>
              <a:gd name="connsiteX47" fmla="*/ 127000 w 708025"/>
              <a:gd name="connsiteY47" fmla="*/ 274912 h 860426"/>
              <a:gd name="connsiteX48" fmla="*/ 147638 w 708025"/>
              <a:gd name="connsiteY48" fmla="*/ 296863 h 860426"/>
              <a:gd name="connsiteX49" fmla="*/ 169863 w 708025"/>
              <a:gd name="connsiteY49" fmla="*/ 274912 h 860426"/>
              <a:gd name="connsiteX50" fmla="*/ 169863 w 708025"/>
              <a:gd name="connsiteY50" fmla="*/ 190246 h 860426"/>
              <a:gd name="connsiteX51" fmla="*/ 147638 w 708025"/>
              <a:gd name="connsiteY51" fmla="*/ 169863 h 860426"/>
              <a:gd name="connsiteX52" fmla="*/ 353219 w 708025"/>
              <a:gd name="connsiteY52" fmla="*/ 87313 h 860426"/>
              <a:gd name="connsiteX53" fmla="*/ 211138 w 708025"/>
              <a:gd name="connsiteY53" fmla="*/ 229395 h 860426"/>
              <a:gd name="connsiteX54" fmla="*/ 353219 w 708025"/>
              <a:gd name="connsiteY54" fmla="*/ 371476 h 860426"/>
              <a:gd name="connsiteX55" fmla="*/ 431286 w 708025"/>
              <a:gd name="connsiteY55" fmla="*/ 348056 h 860426"/>
              <a:gd name="connsiteX56" fmla="*/ 420357 w 708025"/>
              <a:gd name="connsiteY56" fmla="*/ 348056 h 860426"/>
              <a:gd name="connsiteX57" fmla="*/ 381324 w 708025"/>
              <a:gd name="connsiteY57" fmla="*/ 344933 h 860426"/>
              <a:gd name="connsiteX58" fmla="*/ 370394 w 708025"/>
              <a:gd name="connsiteY58" fmla="*/ 329320 h 860426"/>
              <a:gd name="connsiteX59" fmla="*/ 386008 w 708025"/>
              <a:gd name="connsiteY59" fmla="*/ 318391 h 860426"/>
              <a:gd name="connsiteX60" fmla="*/ 465636 w 708025"/>
              <a:gd name="connsiteY60" fmla="*/ 316829 h 860426"/>
              <a:gd name="connsiteX61" fmla="*/ 495301 w 708025"/>
              <a:gd name="connsiteY61" fmla="*/ 229395 h 860426"/>
              <a:gd name="connsiteX62" fmla="*/ 353219 w 708025"/>
              <a:gd name="connsiteY62" fmla="*/ 87313 h 860426"/>
              <a:gd name="connsiteX63" fmla="*/ 353236 w 708025"/>
              <a:gd name="connsiteY63" fmla="*/ 28575 h 860426"/>
              <a:gd name="connsiteX64" fmla="*/ 171450 w 708025"/>
              <a:gd name="connsiteY64" fmla="*/ 148343 h 860426"/>
              <a:gd name="connsiteX65" fmla="*/ 194756 w 708025"/>
              <a:gd name="connsiteY65" fmla="*/ 174786 h 860426"/>
              <a:gd name="connsiteX66" fmla="*/ 353236 w 708025"/>
              <a:gd name="connsiteY66" fmla="*/ 59684 h 860426"/>
              <a:gd name="connsiteX67" fmla="*/ 516377 w 708025"/>
              <a:gd name="connsiteY67" fmla="*/ 182563 h 860426"/>
              <a:gd name="connsiteX68" fmla="*/ 536575 w 708025"/>
              <a:gd name="connsiteY68" fmla="*/ 149899 h 860426"/>
              <a:gd name="connsiteX69" fmla="*/ 353236 w 708025"/>
              <a:gd name="connsiteY69" fmla="*/ 28575 h 860426"/>
              <a:gd name="connsiteX70" fmla="*/ 354071 w 708025"/>
              <a:gd name="connsiteY70" fmla="*/ 0 h 860426"/>
              <a:gd name="connsiteX71" fmla="*/ 564463 w 708025"/>
              <a:gd name="connsiteY71" fmla="*/ 141630 h 860426"/>
              <a:gd name="connsiteX72" fmla="*/ 612775 w 708025"/>
              <a:gd name="connsiteY72" fmla="*/ 189877 h 860426"/>
              <a:gd name="connsiteX73" fmla="*/ 612775 w 708025"/>
              <a:gd name="connsiteY73" fmla="*/ 273922 h 860426"/>
              <a:gd name="connsiteX74" fmla="*/ 564463 w 708025"/>
              <a:gd name="connsiteY74" fmla="*/ 322169 h 860426"/>
              <a:gd name="connsiteX75" fmla="*/ 541086 w 708025"/>
              <a:gd name="connsiteY75" fmla="*/ 315944 h 860426"/>
              <a:gd name="connsiteX76" fmla="*/ 480306 w 708025"/>
              <a:gd name="connsiteY76" fmla="*/ 340846 h 860426"/>
              <a:gd name="connsiteX77" fmla="*/ 354071 w 708025"/>
              <a:gd name="connsiteY77" fmla="*/ 396875 h 860426"/>
              <a:gd name="connsiteX78" fmla="*/ 195108 w 708025"/>
              <a:gd name="connsiteY78" fmla="*/ 286373 h 860426"/>
              <a:gd name="connsiteX79" fmla="*/ 148354 w 708025"/>
              <a:gd name="connsiteY79" fmla="*/ 322169 h 860426"/>
              <a:gd name="connsiteX80" fmla="*/ 101600 w 708025"/>
              <a:gd name="connsiteY80" fmla="*/ 273922 h 860426"/>
              <a:gd name="connsiteX81" fmla="*/ 101600 w 708025"/>
              <a:gd name="connsiteY81" fmla="*/ 189877 h 860426"/>
              <a:gd name="connsiteX82" fmla="*/ 143678 w 708025"/>
              <a:gd name="connsiteY82" fmla="*/ 143186 h 860426"/>
              <a:gd name="connsiteX83" fmla="*/ 354071 w 708025"/>
              <a:gd name="connsiteY83" fmla="*/ 0 h 86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708025" h="860426">
                <a:moveTo>
                  <a:pt x="354798" y="785813"/>
                </a:moveTo>
                <a:cubicBezTo>
                  <a:pt x="395638" y="785813"/>
                  <a:pt x="428625" y="818456"/>
                  <a:pt x="428625" y="860426"/>
                </a:cubicBezTo>
                <a:cubicBezTo>
                  <a:pt x="428625" y="860426"/>
                  <a:pt x="428625" y="860426"/>
                  <a:pt x="401922" y="860426"/>
                </a:cubicBezTo>
                <a:cubicBezTo>
                  <a:pt x="401922" y="834001"/>
                  <a:pt x="379931" y="812238"/>
                  <a:pt x="354798" y="812238"/>
                </a:cubicBezTo>
                <a:cubicBezTo>
                  <a:pt x="328094" y="812238"/>
                  <a:pt x="306103" y="834001"/>
                  <a:pt x="306103" y="860426"/>
                </a:cubicBezTo>
                <a:cubicBezTo>
                  <a:pt x="306103" y="860426"/>
                  <a:pt x="306103" y="860426"/>
                  <a:pt x="279400" y="860426"/>
                </a:cubicBezTo>
                <a:cubicBezTo>
                  <a:pt x="279400" y="818456"/>
                  <a:pt x="312387" y="785813"/>
                  <a:pt x="354798" y="785813"/>
                </a:cubicBezTo>
                <a:close/>
                <a:moveTo>
                  <a:pt x="259583" y="460375"/>
                </a:moveTo>
                <a:cubicBezTo>
                  <a:pt x="190859" y="477292"/>
                  <a:pt x="140878" y="511125"/>
                  <a:pt x="115888" y="558800"/>
                </a:cubicBezTo>
                <a:cubicBezTo>
                  <a:pt x="115888" y="558800"/>
                  <a:pt x="115888" y="558800"/>
                  <a:pt x="600076" y="558800"/>
                </a:cubicBezTo>
                <a:cubicBezTo>
                  <a:pt x="575086" y="511125"/>
                  <a:pt x="525105" y="477292"/>
                  <a:pt x="456381" y="460375"/>
                </a:cubicBezTo>
                <a:cubicBezTo>
                  <a:pt x="456381" y="460375"/>
                  <a:pt x="456381" y="460375"/>
                  <a:pt x="365791" y="518815"/>
                </a:cubicBezTo>
                <a:cubicBezTo>
                  <a:pt x="361106" y="520353"/>
                  <a:pt x="354858" y="520353"/>
                  <a:pt x="350173" y="518815"/>
                </a:cubicBezTo>
                <a:cubicBezTo>
                  <a:pt x="350173" y="518815"/>
                  <a:pt x="350173" y="518815"/>
                  <a:pt x="259583" y="460375"/>
                </a:cubicBezTo>
                <a:close/>
                <a:moveTo>
                  <a:pt x="259869" y="431772"/>
                </a:moveTo>
                <a:cubicBezTo>
                  <a:pt x="262981" y="430213"/>
                  <a:pt x="267649" y="431772"/>
                  <a:pt x="270761" y="433331"/>
                </a:cubicBezTo>
                <a:cubicBezTo>
                  <a:pt x="270761" y="433331"/>
                  <a:pt x="270761" y="433331"/>
                  <a:pt x="357903" y="491004"/>
                </a:cubicBezTo>
                <a:cubicBezTo>
                  <a:pt x="357903" y="491004"/>
                  <a:pt x="357903" y="491004"/>
                  <a:pt x="445044" y="433331"/>
                </a:cubicBezTo>
                <a:cubicBezTo>
                  <a:pt x="448156" y="431772"/>
                  <a:pt x="452825" y="430213"/>
                  <a:pt x="455937" y="431772"/>
                </a:cubicBezTo>
                <a:cubicBezTo>
                  <a:pt x="541522" y="452035"/>
                  <a:pt x="602210" y="497239"/>
                  <a:pt x="630220" y="559589"/>
                </a:cubicBezTo>
                <a:cubicBezTo>
                  <a:pt x="630220" y="559589"/>
                  <a:pt x="630220" y="559589"/>
                  <a:pt x="650449" y="559589"/>
                </a:cubicBezTo>
                <a:cubicBezTo>
                  <a:pt x="683127" y="559589"/>
                  <a:pt x="708025" y="586087"/>
                  <a:pt x="708025" y="617262"/>
                </a:cubicBezTo>
                <a:cubicBezTo>
                  <a:pt x="708025" y="617262"/>
                  <a:pt x="708025" y="617262"/>
                  <a:pt x="708025" y="860426"/>
                </a:cubicBezTo>
                <a:cubicBezTo>
                  <a:pt x="708025" y="860426"/>
                  <a:pt x="708025" y="860426"/>
                  <a:pt x="681571" y="860426"/>
                </a:cubicBezTo>
                <a:cubicBezTo>
                  <a:pt x="681571" y="860426"/>
                  <a:pt x="681571" y="860426"/>
                  <a:pt x="681571" y="617262"/>
                </a:cubicBezTo>
                <a:cubicBezTo>
                  <a:pt x="681571" y="600116"/>
                  <a:pt x="667566" y="587646"/>
                  <a:pt x="650449" y="587646"/>
                </a:cubicBezTo>
                <a:cubicBezTo>
                  <a:pt x="650449" y="587646"/>
                  <a:pt x="650449" y="587646"/>
                  <a:pt x="57576" y="587646"/>
                </a:cubicBezTo>
                <a:cubicBezTo>
                  <a:pt x="40459" y="587646"/>
                  <a:pt x="26454" y="600116"/>
                  <a:pt x="26454" y="617262"/>
                </a:cubicBezTo>
                <a:cubicBezTo>
                  <a:pt x="26454" y="617262"/>
                  <a:pt x="26454" y="617262"/>
                  <a:pt x="26454" y="860426"/>
                </a:cubicBezTo>
                <a:cubicBezTo>
                  <a:pt x="26454" y="860426"/>
                  <a:pt x="26454" y="860426"/>
                  <a:pt x="0" y="860426"/>
                </a:cubicBezTo>
                <a:cubicBezTo>
                  <a:pt x="0" y="860426"/>
                  <a:pt x="0" y="860426"/>
                  <a:pt x="0" y="617262"/>
                </a:cubicBezTo>
                <a:cubicBezTo>
                  <a:pt x="0" y="586087"/>
                  <a:pt x="24898" y="559589"/>
                  <a:pt x="57576" y="559589"/>
                </a:cubicBezTo>
                <a:cubicBezTo>
                  <a:pt x="57576" y="559589"/>
                  <a:pt x="57576" y="559589"/>
                  <a:pt x="85585" y="559589"/>
                </a:cubicBezTo>
                <a:cubicBezTo>
                  <a:pt x="113595" y="497239"/>
                  <a:pt x="174283" y="452035"/>
                  <a:pt x="259869" y="431772"/>
                </a:cubicBezTo>
                <a:close/>
                <a:moveTo>
                  <a:pt x="515938" y="277813"/>
                </a:moveTo>
                <a:cubicBezTo>
                  <a:pt x="514350" y="286778"/>
                  <a:pt x="509588" y="295742"/>
                  <a:pt x="504825" y="303213"/>
                </a:cubicBezTo>
                <a:cubicBezTo>
                  <a:pt x="511175" y="301719"/>
                  <a:pt x="515938" y="298731"/>
                  <a:pt x="522288" y="295742"/>
                </a:cubicBezTo>
                <a:cubicBezTo>
                  <a:pt x="519113" y="289766"/>
                  <a:pt x="517525" y="283789"/>
                  <a:pt x="515938" y="277813"/>
                </a:cubicBezTo>
                <a:close/>
                <a:moveTo>
                  <a:pt x="563563" y="169863"/>
                </a:moveTo>
                <a:cubicBezTo>
                  <a:pt x="552450" y="169863"/>
                  <a:pt x="542925" y="179270"/>
                  <a:pt x="542925" y="190246"/>
                </a:cubicBezTo>
                <a:cubicBezTo>
                  <a:pt x="542925" y="190246"/>
                  <a:pt x="542925" y="190246"/>
                  <a:pt x="542925" y="274912"/>
                </a:cubicBezTo>
                <a:cubicBezTo>
                  <a:pt x="542925" y="287456"/>
                  <a:pt x="552450" y="296863"/>
                  <a:pt x="563563" y="296863"/>
                </a:cubicBezTo>
                <a:cubicBezTo>
                  <a:pt x="576263" y="296863"/>
                  <a:pt x="584200" y="287456"/>
                  <a:pt x="584200" y="274912"/>
                </a:cubicBezTo>
                <a:cubicBezTo>
                  <a:pt x="584200" y="274912"/>
                  <a:pt x="584200" y="274912"/>
                  <a:pt x="584200" y="190246"/>
                </a:cubicBezTo>
                <a:cubicBezTo>
                  <a:pt x="584200" y="179270"/>
                  <a:pt x="576263" y="169863"/>
                  <a:pt x="563563" y="169863"/>
                </a:cubicBezTo>
                <a:close/>
                <a:moveTo>
                  <a:pt x="147638" y="169863"/>
                </a:moveTo>
                <a:cubicBezTo>
                  <a:pt x="136525" y="169863"/>
                  <a:pt x="127000" y="179270"/>
                  <a:pt x="127000" y="190246"/>
                </a:cubicBezTo>
                <a:lnTo>
                  <a:pt x="127000" y="274912"/>
                </a:lnTo>
                <a:cubicBezTo>
                  <a:pt x="127000" y="287456"/>
                  <a:pt x="136525" y="296863"/>
                  <a:pt x="147638" y="296863"/>
                </a:cubicBezTo>
                <a:cubicBezTo>
                  <a:pt x="160338" y="296863"/>
                  <a:pt x="169863" y="287456"/>
                  <a:pt x="169863" y="274912"/>
                </a:cubicBezTo>
                <a:cubicBezTo>
                  <a:pt x="169863" y="274912"/>
                  <a:pt x="169863" y="274912"/>
                  <a:pt x="169863" y="190246"/>
                </a:cubicBezTo>
                <a:cubicBezTo>
                  <a:pt x="169863" y="179270"/>
                  <a:pt x="160338" y="169863"/>
                  <a:pt x="147638" y="169863"/>
                </a:cubicBezTo>
                <a:close/>
                <a:moveTo>
                  <a:pt x="353219" y="87313"/>
                </a:moveTo>
                <a:cubicBezTo>
                  <a:pt x="275153" y="87313"/>
                  <a:pt x="211138" y="151328"/>
                  <a:pt x="211138" y="229395"/>
                </a:cubicBezTo>
                <a:cubicBezTo>
                  <a:pt x="211138" y="307461"/>
                  <a:pt x="275153" y="371476"/>
                  <a:pt x="353219" y="371476"/>
                </a:cubicBezTo>
                <a:cubicBezTo>
                  <a:pt x="382885" y="371476"/>
                  <a:pt x="409428" y="363669"/>
                  <a:pt x="431286" y="348056"/>
                </a:cubicBezTo>
                <a:cubicBezTo>
                  <a:pt x="426602" y="348056"/>
                  <a:pt x="423480" y="348056"/>
                  <a:pt x="420357" y="348056"/>
                </a:cubicBezTo>
                <a:cubicBezTo>
                  <a:pt x="396937" y="348056"/>
                  <a:pt x="382885" y="346495"/>
                  <a:pt x="381324" y="344933"/>
                </a:cubicBezTo>
                <a:cubicBezTo>
                  <a:pt x="373517" y="344933"/>
                  <a:pt x="368833" y="337127"/>
                  <a:pt x="370394" y="329320"/>
                </a:cubicBezTo>
                <a:cubicBezTo>
                  <a:pt x="371956" y="321513"/>
                  <a:pt x="378201" y="316829"/>
                  <a:pt x="386008" y="318391"/>
                </a:cubicBezTo>
                <a:cubicBezTo>
                  <a:pt x="386008" y="318391"/>
                  <a:pt x="421918" y="326197"/>
                  <a:pt x="465636" y="316829"/>
                </a:cubicBezTo>
                <a:cubicBezTo>
                  <a:pt x="484372" y="293409"/>
                  <a:pt x="495301" y="262183"/>
                  <a:pt x="495301" y="229395"/>
                </a:cubicBezTo>
                <a:cubicBezTo>
                  <a:pt x="495301" y="151328"/>
                  <a:pt x="432848" y="87313"/>
                  <a:pt x="353219" y="87313"/>
                </a:cubicBezTo>
                <a:close/>
                <a:moveTo>
                  <a:pt x="353236" y="28575"/>
                </a:moveTo>
                <a:cubicBezTo>
                  <a:pt x="272442" y="28575"/>
                  <a:pt x="202524" y="75238"/>
                  <a:pt x="171450" y="148343"/>
                </a:cubicBezTo>
                <a:cubicBezTo>
                  <a:pt x="182326" y="153010"/>
                  <a:pt x="190095" y="163898"/>
                  <a:pt x="194756" y="174786"/>
                </a:cubicBezTo>
                <a:cubicBezTo>
                  <a:pt x="216508" y="107902"/>
                  <a:pt x="280211" y="59684"/>
                  <a:pt x="353236" y="59684"/>
                </a:cubicBezTo>
                <a:cubicBezTo>
                  <a:pt x="430922" y="59684"/>
                  <a:pt x="496178" y="112568"/>
                  <a:pt x="516377" y="182563"/>
                </a:cubicBezTo>
                <a:cubicBezTo>
                  <a:pt x="517930" y="170120"/>
                  <a:pt x="525699" y="157676"/>
                  <a:pt x="536575" y="149899"/>
                </a:cubicBezTo>
                <a:cubicBezTo>
                  <a:pt x="505501" y="75238"/>
                  <a:pt x="434029" y="28575"/>
                  <a:pt x="353236" y="28575"/>
                </a:cubicBezTo>
                <a:close/>
                <a:moveTo>
                  <a:pt x="354071" y="0"/>
                </a:moveTo>
                <a:cubicBezTo>
                  <a:pt x="447578" y="0"/>
                  <a:pt x="528618" y="56029"/>
                  <a:pt x="564463" y="141630"/>
                </a:cubicBezTo>
                <a:cubicBezTo>
                  <a:pt x="590957" y="141630"/>
                  <a:pt x="612775" y="163419"/>
                  <a:pt x="612775" y="189877"/>
                </a:cubicBezTo>
                <a:cubicBezTo>
                  <a:pt x="612775" y="189877"/>
                  <a:pt x="612775" y="189877"/>
                  <a:pt x="612775" y="273922"/>
                </a:cubicBezTo>
                <a:cubicBezTo>
                  <a:pt x="612775" y="300380"/>
                  <a:pt x="590957" y="322169"/>
                  <a:pt x="564463" y="322169"/>
                </a:cubicBezTo>
                <a:cubicBezTo>
                  <a:pt x="556670" y="322169"/>
                  <a:pt x="548878" y="320613"/>
                  <a:pt x="541086" y="315944"/>
                </a:cubicBezTo>
                <a:cubicBezTo>
                  <a:pt x="520826" y="328395"/>
                  <a:pt x="500566" y="336176"/>
                  <a:pt x="480306" y="340846"/>
                </a:cubicBezTo>
                <a:cubicBezTo>
                  <a:pt x="449137" y="375086"/>
                  <a:pt x="405500" y="396875"/>
                  <a:pt x="354071" y="396875"/>
                </a:cubicBezTo>
                <a:cubicBezTo>
                  <a:pt x="282381" y="396875"/>
                  <a:pt x="220043" y="351740"/>
                  <a:pt x="195108" y="286373"/>
                </a:cubicBezTo>
                <a:cubicBezTo>
                  <a:pt x="190432" y="306605"/>
                  <a:pt x="171731" y="322169"/>
                  <a:pt x="148354" y="322169"/>
                </a:cubicBezTo>
                <a:cubicBezTo>
                  <a:pt x="123418" y="322169"/>
                  <a:pt x="101600" y="300380"/>
                  <a:pt x="101600" y="273922"/>
                </a:cubicBezTo>
                <a:cubicBezTo>
                  <a:pt x="101600" y="273922"/>
                  <a:pt x="101600" y="273922"/>
                  <a:pt x="101600" y="189877"/>
                </a:cubicBezTo>
                <a:cubicBezTo>
                  <a:pt x="101600" y="164976"/>
                  <a:pt x="120302" y="144743"/>
                  <a:pt x="143678" y="143186"/>
                </a:cubicBezTo>
                <a:cubicBezTo>
                  <a:pt x="179523" y="56029"/>
                  <a:pt x="260563" y="0"/>
                  <a:pt x="3540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21" name="Freeform: Shape 420">
            <a:extLst>
              <a:ext uri="{FF2B5EF4-FFF2-40B4-BE49-F238E27FC236}">
                <a16:creationId xmlns:a16="http://schemas.microsoft.com/office/drawing/2014/main" id="{5987152B-0808-48A2-BF7E-AECA5772FABB}"/>
              </a:ext>
            </a:extLst>
          </p:cNvPr>
          <p:cNvSpPr>
            <a:spLocks/>
          </p:cNvSpPr>
          <p:nvPr/>
        </p:nvSpPr>
        <p:spPr bwMode="auto">
          <a:xfrm>
            <a:off x="3041852" y="2007323"/>
            <a:ext cx="462934" cy="575905"/>
          </a:xfrm>
          <a:custGeom>
            <a:avLst/>
            <a:gdLst>
              <a:gd name="connsiteX0" fmla="*/ 530591 w 728649"/>
              <a:gd name="connsiteY0" fmla="*/ 269875 h 906463"/>
              <a:gd name="connsiteX1" fmla="*/ 535354 w 728649"/>
              <a:gd name="connsiteY1" fmla="*/ 276225 h 906463"/>
              <a:gd name="connsiteX2" fmla="*/ 549641 w 728649"/>
              <a:gd name="connsiteY2" fmla="*/ 300038 h 906463"/>
              <a:gd name="connsiteX3" fmla="*/ 559166 w 728649"/>
              <a:gd name="connsiteY3" fmla="*/ 284163 h 906463"/>
              <a:gd name="connsiteX4" fmla="*/ 530591 w 728649"/>
              <a:gd name="connsiteY4" fmla="*/ 269875 h 906463"/>
              <a:gd name="connsiteX5" fmla="*/ 361125 w 728649"/>
              <a:gd name="connsiteY5" fmla="*/ 211812 h 906463"/>
              <a:gd name="connsiteX6" fmla="*/ 371841 w 728649"/>
              <a:gd name="connsiteY6" fmla="*/ 214075 h 906463"/>
              <a:gd name="connsiteX7" fmla="*/ 375016 w 728649"/>
              <a:gd name="connsiteY7" fmla="*/ 232172 h 906463"/>
              <a:gd name="connsiteX8" fmla="*/ 375016 w 728649"/>
              <a:gd name="connsiteY8" fmla="*/ 233681 h 906463"/>
              <a:gd name="connsiteX9" fmla="*/ 362316 w 728649"/>
              <a:gd name="connsiteY9" fmla="*/ 239713 h 906463"/>
              <a:gd name="connsiteX10" fmla="*/ 355966 w 728649"/>
              <a:gd name="connsiteY10" fmla="*/ 238205 h 906463"/>
              <a:gd name="connsiteX11" fmla="*/ 351204 w 728649"/>
              <a:gd name="connsiteY11" fmla="*/ 220107 h 906463"/>
              <a:gd name="connsiteX12" fmla="*/ 352791 w 728649"/>
              <a:gd name="connsiteY12" fmla="*/ 218599 h 906463"/>
              <a:gd name="connsiteX13" fmla="*/ 361125 w 728649"/>
              <a:gd name="connsiteY13" fmla="*/ 211812 h 906463"/>
              <a:gd name="connsiteX14" fmla="*/ 350035 w 728649"/>
              <a:gd name="connsiteY14" fmla="*/ 180975 h 906463"/>
              <a:gd name="connsiteX15" fmla="*/ 289291 w 728649"/>
              <a:gd name="connsiteY15" fmla="*/ 297656 h 906463"/>
              <a:gd name="connsiteX16" fmla="*/ 370283 w 728649"/>
              <a:gd name="connsiteY16" fmla="*/ 336550 h 906463"/>
              <a:gd name="connsiteX17" fmla="*/ 406107 w 728649"/>
              <a:gd name="connsiteY17" fmla="*/ 247872 h 906463"/>
              <a:gd name="connsiteX18" fmla="*/ 454391 w 728649"/>
              <a:gd name="connsiteY18" fmla="*/ 232315 h 906463"/>
              <a:gd name="connsiteX19" fmla="*/ 350035 w 728649"/>
              <a:gd name="connsiteY19" fmla="*/ 180975 h 906463"/>
              <a:gd name="connsiteX20" fmla="*/ 343253 w 728649"/>
              <a:gd name="connsiteY20" fmla="*/ 26987 h 906463"/>
              <a:gd name="connsiteX21" fmla="*/ 159116 w 728649"/>
              <a:gd name="connsiteY21" fmla="*/ 211137 h 906463"/>
              <a:gd name="connsiteX22" fmla="*/ 343253 w 728649"/>
              <a:gd name="connsiteY22" fmla="*/ 395287 h 906463"/>
              <a:gd name="connsiteX23" fmla="*/ 391628 w 728649"/>
              <a:gd name="connsiteY23" fmla="*/ 387484 h 906463"/>
              <a:gd name="connsiteX24" fmla="*/ 385386 w 728649"/>
              <a:gd name="connsiteY24" fmla="*/ 376560 h 906463"/>
              <a:gd name="connsiteX25" fmla="*/ 269910 w 728649"/>
              <a:gd name="connsiteY25" fmla="*/ 318818 h 906463"/>
              <a:gd name="connsiteX26" fmla="*/ 258987 w 728649"/>
              <a:gd name="connsiteY26" fmla="*/ 307894 h 906463"/>
              <a:gd name="connsiteX27" fmla="*/ 260547 w 728649"/>
              <a:gd name="connsiteY27" fmla="*/ 292288 h 906463"/>
              <a:gd name="connsiteX28" fmla="*/ 327648 w 728649"/>
              <a:gd name="connsiteY28" fmla="*/ 162759 h 906463"/>
              <a:gd name="connsiteX29" fmla="*/ 340132 w 728649"/>
              <a:gd name="connsiteY29" fmla="*/ 153395 h 906463"/>
              <a:gd name="connsiteX30" fmla="*/ 355737 w 728649"/>
              <a:gd name="connsiteY30" fmla="*/ 154956 h 906463"/>
              <a:gd name="connsiteX31" fmla="*/ 524269 w 728649"/>
              <a:gd name="connsiteY31" fmla="*/ 237667 h 906463"/>
              <a:gd name="connsiteX32" fmla="*/ 525829 w 728649"/>
              <a:gd name="connsiteY32" fmla="*/ 211137 h 906463"/>
              <a:gd name="connsiteX33" fmla="*/ 343253 w 728649"/>
              <a:gd name="connsiteY33" fmla="*/ 26987 h 906463"/>
              <a:gd name="connsiteX34" fmla="*/ 343668 w 728649"/>
              <a:gd name="connsiteY34" fmla="*/ 0 h 906463"/>
              <a:gd name="connsiteX35" fmla="*/ 554363 w 728649"/>
              <a:gd name="connsiteY35" fmla="*/ 210624 h 906463"/>
              <a:gd name="connsiteX36" fmla="*/ 551242 w 728649"/>
              <a:gd name="connsiteY36" fmla="*/ 249628 h 906463"/>
              <a:gd name="connsiteX37" fmla="*/ 576213 w 728649"/>
              <a:gd name="connsiteY37" fmla="*/ 262110 h 906463"/>
              <a:gd name="connsiteX38" fmla="*/ 585577 w 728649"/>
              <a:gd name="connsiteY38" fmla="*/ 290193 h 906463"/>
              <a:gd name="connsiteX39" fmla="*/ 566849 w 728649"/>
              <a:gd name="connsiteY39" fmla="*/ 327637 h 906463"/>
              <a:gd name="connsiteX40" fmla="*/ 716677 w 728649"/>
              <a:gd name="connsiteY40" fmla="*/ 569465 h 906463"/>
              <a:gd name="connsiteX41" fmla="*/ 710434 w 728649"/>
              <a:gd name="connsiteY41" fmla="*/ 684918 h 906463"/>
              <a:gd name="connsiteX42" fmla="*/ 616792 w 728649"/>
              <a:gd name="connsiteY42" fmla="*/ 725483 h 906463"/>
              <a:gd name="connsiteX43" fmla="*/ 448235 w 728649"/>
              <a:gd name="connsiteY43" fmla="*/ 703640 h 906463"/>
              <a:gd name="connsiteX44" fmla="*/ 448235 w 728649"/>
              <a:gd name="connsiteY44" fmla="*/ 904903 h 906463"/>
              <a:gd name="connsiteX45" fmla="*/ 421703 w 728649"/>
              <a:gd name="connsiteY45" fmla="*/ 904903 h 906463"/>
              <a:gd name="connsiteX46" fmla="*/ 421703 w 728649"/>
              <a:gd name="connsiteY46" fmla="*/ 700520 h 906463"/>
              <a:gd name="connsiteX47" fmla="*/ 268754 w 728649"/>
              <a:gd name="connsiteY47" fmla="*/ 681798 h 906463"/>
              <a:gd name="connsiteX48" fmla="*/ 271875 w 728649"/>
              <a:gd name="connsiteY48" fmla="*/ 653714 h 906463"/>
              <a:gd name="connsiteX49" fmla="*/ 619913 w 728649"/>
              <a:gd name="connsiteY49" fmla="*/ 698960 h 906463"/>
              <a:gd name="connsiteX50" fmla="*/ 687023 w 728649"/>
              <a:gd name="connsiteY50" fmla="*/ 669316 h 906463"/>
              <a:gd name="connsiteX51" fmla="*/ 693266 w 728649"/>
              <a:gd name="connsiteY51" fmla="*/ 583506 h 906463"/>
              <a:gd name="connsiteX52" fmla="*/ 512224 w 728649"/>
              <a:gd name="connsiteY52" fmla="*/ 291753 h 906463"/>
              <a:gd name="connsiteX53" fmla="*/ 470085 w 728649"/>
              <a:gd name="connsiteY53" fmla="*/ 260550 h 906463"/>
              <a:gd name="connsiteX54" fmla="*/ 421703 w 728649"/>
              <a:gd name="connsiteY54" fmla="*/ 271471 h 906463"/>
              <a:gd name="connsiteX55" fmla="*/ 406096 w 728649"/>
              <a:gd name="connsiteY55" fmla="*/ 355721 h 906463"/>
              <a:gd name="connsiteX56" fmla="*/ 488814 w 728649"/>
              <a:gd name="connsiteY56" fmla="*/ 494576 h 906463"/>
              <a:gd name="connsiteX57" fmla="*/ 487253 w 728649"/>
              <a:gd name="connsiteY57" fmla="*/ 510178 h 906463"/>
              <a:gd name="connsiteX58" fmla="*/ 473207 w 728649"/>
              <a:gd name="connsiteY58" fmla="*/ 513298 h 906463"/>
              <a:gd name="connsiteX59" fmla="*/ 338986 w 728649"/>
              <a:gd name="connsiteY59" fmla="*/ 471174 h 906463"/>
              <a:gd name="connsiteX60" fmla="*/ 225054 w 728649"/>
              <a:gd name="connsiteY60" fmla="*/ 455572 h 906463"/>
              <a:gd name="connsiteX61" fmla="*/ 78348 w 728649"/>
              <a:gd name="connsiteY61" fmla="*/ 513298 h 906463"/>
              <a:gd name="connsiteX62" fmla="*/ 28405 w 728649"/>
              <a:gd name="connsiteY62" fmla="*/ 672437 h 906463"/>
              <a:gd name="connsiteX63" fmla="*/ 51816 w 728649"/>
              <a:gd name="connsiteY63" fmla="*/ 903343 h 906463"/>
              <a:gd name="connsiteX64" fmla="*/ 25284 w 728649"/>
              <a:gd name="connsiteY64" fmla="*/ 906463 h 906463"/>
              <a:gd name="connsiteX65" fmla="*/ 312 w 728649"/>
              <a:gd name="connsiteY65" fmla="*/ 673997 h 906463"/>
              <a:gd name="connsiteX66" fmla="*/ 58059 w 728649"/>
              <a:gd name="connsiteY66" fmla="*/ 494576 h 906463"/>
              <a:gd name="connsiteX67" fmla="*/ 225054 w 728649"/>
              <a:gd name="connsiteY67" fmla="*/ 429049 h 906463"/>
              <a:gd name="connsiteX68" fmla="*/ 346789 w 728649"/>
              <a:gd name="connsiteY68" fmla="*/ 446211 h 906463"/>
              <a:gd name="connsiteX69" fmla="*/ 351471 w 728649"/>
              <a:gd name="connsiteY69" fmla="*/ 446211 h 906463"/>
              <a:gd name="connsiteX70" fmla="*/ 446675 w 728649"/>
              <a:gd name="connsiteY70" fmla="*/ 477414 h 906463"/>
              <a:gd name="connsiteX71" fmla="*/ 407657 w 728649"/>
              <a:gd name="connsiteY71" fmla="*/ 411887 h 906463"/>
              <a:gd name="connsiteX72" fmla="*/ 343668 w 728649"/>
              <a:gd name="connsiteY72" fmla="*/ 421248 h 906463"/>
              <a:gd name="connsiteX73" fmla="*/ 131412 w 728649"/>
              <a:gd name="connsiteY73" fmla="*/ 210624 h 906463"/>
              <a:gd name="connsiteX74" fmla="*/ 343668 w 728649"/>
              <a:gd name="connsiteY74" fmla="*/ 0 h 90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728649" h="906463">
                <a:moveTo>
                  <a:pt x="530591" y="269875"/>
                </a:moveTo>
                <a:cubicBezTo>
                  <a:pt x="532178" y="273050"/>
                  <a:pt x="533766" y="274638"/>
                  <a:pt x="535354" y="276225"/>
                </a:cubicBezTo>
                <a:cubicBezTo>
                  <a:pt x="535354" y="276225"/>
                  <a:pt x="535354" y="276225"/>
                  <a:pt x="549641" y="300038"/>
                </a:cubicBezTo>
                <a:cubicBezTo>
                  <a:pt x="549641" y="300038"/>
                  <a:pt x="549641" y="300038"/>
                  <a:pt x="559166" y="284163"/>
                </a:cubicBezTo>
                <a:cubicBezTo>
                  <a:pt x="559166" y="284163"/>
                  <a:pt x="559166" y="284163"/>
                  <a:pt x="530591" y="269875"/>
                </a:cubicBezTo>
                <a:close/>
                <a:moveTo>
                  <a:pt x="361125" y="211812"/>
                </a:moveTo>
                <a:cubicBezTo>
                  <a:pt x="364697" y="211058"/>
                  <a:pt x="368666" y="211812"/>
                  <a:pt x="371841" y="214075"/>
                </a:cubicBezTo>
                <a:cubicBezTo>
                  <a:pt x="378191" y="217091"/>
                  <a:pt x="379779" y="226140"/>
                  <a:pt x="375016" y="232172"/>
                </a:cubicBezTo>
                <a:cubicBezTo>
                  <a:pt x="375016" y="232172"/>
                  <a:pt x="375016" y="232172"/>
                  <a:pt x="375016" y="233681"/>
                </a:cubicBezTo>
                <a:cubicBezTo>
                  <a:pt x="371841" y="238205"/>
                  <a:pt x="367079" y="239713"/>
                  <a:pt x="362316" y="239713"/>
                </a:cubicBezTo>
                <a:cubicBezTo>
                  <a:pt x="360729" y="239713"/>
                  <a:pt x="357554" y="239713"/>
                  <a:pt x="355966" y="238205"/>
                </a:cubicBezTo>
                <a:cubicBezTo>
                  <a:pt x="348029" y="233681"/>
                  <a:pt x="346441" y="226140"/>
                  <a:pt x="351204" y="220107"/>
                </a:cubicBezTo>
                <a:cubicBezTo>
                  <a:pt x="351204" y="220107"/>
                  <a:pt x="351204" y="220107"/>
                  <a:pt x="352791" y="218599"/>
                </a:cubicBezTo>
                <a:cubicBezTo>
                  <a:pt x="354379" y="214829"/>
                  <a:pt x="357554" y="212567"/>
                  <a:pt x="361125" y="211812"/>
                </a:cubicBezTo>
                <a:close/>
                <a:moveTo>
                  <a:pt x="350035" y="180975"/>
                </a:moveTo>
                <a:cubicBezTo>
                  <a:pt x="350035" y="180975"/>
                  <a:pt x="350035" y="180975"/>
                  <a:pt x="289291" y="297656"/>
                </a:cubicBezTo>
                <a:cubicBezTo>
                  <a:pt x="289291" y="297656"/>
                  <a:pt x="289291" y="297656"/>
                  <a:pt x="370283" y="336550"/>
                </a:cubicBezTo>
                <a:cubicBezTo>
                  <a:pt x="364053" y="305435"/>
                  <a:pt x="373399" y="271209"/>
                  <a:pt x="406107" y="247872"/>
                </a:cubicBezTo>
                <a:cubicBezTo>
                  <a:pt x="420125" y="238538"/>
                  <a:pt x="437258" y="232315"/>
                  <a:pt x="454391" y="232315"/>
                </a:cubicBezTo>
                <a:cubicBezTo>
                  <a:pt x="454391" y="232315"/>
                  <a:pt x="454391" y="232315"/>
                  <a:pt x="350035" y="180975"/>
                </a:cubicBezTo>
                <a:close/>
                <a:moveTo>
                  <a:pt x="343253" y="26987"/>
                </a:moveTo>
                <a:cubicBezTo>
                  <a:pt x="241821" y="26987"/>
                  <a:pt x="159116" y="109699"/>
                  <a:pt x="159116" y="211137"/>
                </a:cubicBezTo>
                <a:cubicBezTo>
                  <a:pt x="159116" y="312576"/>
                  <a:pt x="241821" y="395287"/>
                  <a:pt x="343253" y="395287"/>
                </a:cubicBezTo>
                <a:cubicBezTo>
                  <a:pt x="358858" y="395287"/>
                  <a:pt x="376023" y="392166"/>
                  <a:pt x="391628" y="387484"/>
                </a:cubicBezTo>
                <a:cubicBezTo>
                  <a:pt x="391628" y="387484"/>
                  <a:pt x="391628" y="387484"/>
                  <a:pt x="385386" y="376560"/>
                </a:cubicBezTo>
                <a:cubicBezTo>
                  <a:pt x="385386" y="376560"/>
                  <a:pt x="385386" y="376560"/>
                  <a:pt x="269910" y="318818"/>
                </a:cubicBezTo>
                <a:cubicBezTo>
                  <a:pt x="265229" y="317257"/>
                  <a:pt x="260547" y="312576"/>
                  <a:pt x="258987" y="307894"/>
                </a:cubicBezTo>
                <a:cubicBezTo>
                  <a:pt x="257426" y="301652"/>
                  <a:pt x="258987" y="296970"/>
                  <a:pt x="260547" y="292288"/>
                </a:cubicBezTo>
                <a:cubicBezTo>
                  <a:pt x="260547" y="292288"/>
                  <a:pt x="260547" y="292288"/>
                  <a:pt x="327648" y="162759"/>
                </a:cubicBezTo>
                <a:cubicBezTo>
                  <a:pt x="330769" y="158077"/>
                  <a:pt x="335450" y="154956"/>
                  <a:pt x="340132" y="153395"/>
                </a:cubicBezTo>
                <a:cubicBezTo>
                  <a:pt x="344813" y="151835"/>
                  <a:pt x="351055" y="151835"/>
                  <a:pt x="355737" y="154956"/>
                </a:cubicBezTo>
                <a:cubicBezTo>
                  <a:pt x="355737" y="154956"/>
                  <a:pt x="355737" y="154956"/>
                  <a:pt x="524269" y="237667"/>
                </a:cubicBezTo>
                <a:cubicBezTo>
                  <a:pt x="525829" y="228304"/>
                  <a:pt x="525829" y="220501"/>
                  <a:pt x="525829" y="211137"/>
                </a:cubicBezTo>
                <a:cubicBezTo>
                  <a:pt x="525829" y="109699"/>
                  <a:pt x="444684" y="26987"/>
                  <a:pt x="343253" y="26987"/>
                </a:cubicBezTo>
                <a:close/>
                <a:moveTo>
                  <a:pt x="343668" y="0"/>
                </a:moveTo>
                <a:cubicBezTo>
                  <a:pt x="459160" y="0"/>
                  <a:pt x="554363" y="93611"/>
                  <a:pt x="554363" y="210624"/>
                </a:cubicBezTo>
                <a:cubicBezTo>
                  <a:pt x="554363" y="223105"/>
                  <a:pt x="552803" y="237147"/>
                  <a:pt x="551242" y="249628"/>
                </a:cubicBezTo>
                <a:cubicBezTo>
                  <a:pt x="551242" y="249628"/>
                  <a:pt x="551242" y="249628"/>
                  <a:pt x="576213" y="262110"/>
                </a:cubicBezTo>
                <a:cubicBezTo>
                  <a:pt x="587138" y="268351"/>
                  <a:pt x="590260" y="280832"/>
                  <a:pt x="585577" y="290193"/>
                </a:cubicBezTo>
                <a:cubicBezTo>
                  <a:pt x="585577" y="290193"/>
                  <a:pt x="585577" y="290193"/>
                  <a:pt x="566849" y="327637"/>
                </a:cubicBezTo>
                <a:cubicBezTo>
                  <a:pt x="566849" y="327637"/>
                  <a:pt x="566849" y="327637"/>
                  <a:pt x="716677" y="569465"/>
                </a:cubicBezTo>
                <a:cubicBezTo>
                  <a:pt x="736966" y="603789"/>
                  <a:pt x="729162" y="655275"/>
                  <a:pt x="710434" y="684918"/>
                </a:cubicBezTo>
                <a:cubicBezTo>
                  <a:pt x="688584" y="716122"/>
                  <a:pt x="648006" y="728603"/>
                  <a:pt x="616792" y="725483"/>
                </a:cubicBezTo>
                <a:cubicBezTo>
                  <a:pt x="616792" y="725483"/>
                  <a:pt x="616792" y="725483"/>
                  <a:pt x="448235" y="703640"/>
                </a:cubicBezTo>
                <a:cubicBezTo>
                  <a:pt x="448235" y="703640"/>
                  <a:pt x="448235" y="703640"/>
                  <a:pt x="448235" y="904903"/>
                </a:cubicBezTo>
                <a:cubicBezTo>
                  <a:pt x="448235" y="904903"/>
                  <a:pt x="448235" y="904903"/>
                  <a:pt x="421703" y="904903"/>
                </a:cubicBezTo>
                <a:cubicBezTo>
                  <a:pt x="421703" y="904903"/>
                  <a:pt x="421703" y="904903"/>
                  <a:pt x="421703" y="700520"/>
                </a:cubicBezTo>
                <a:cubicBezTo>
                  <a:pt x="421703" y="700520"/>
                  <a:pt x="421703" y="700520"/>
                  <a:pt x="268754" y="681798"/>
                </a:cubicBezTo>
                <a:cubicBezTo>
                  <a:pt x="268754" y="681798"/>
                  <a:pt x="268754" y="681798"/>
                  <a:pt x="271875" y="653714"/>
                </a:cubicBezTo>
                <a:cubicBezTo>
                  <a:pt x="271875" y="653714"/>
                  <a:pt x="271875" y="653714"/>
                  <a:pt x="619913" y="698960"/>
                </a:cubicBezTo>
                <a:cubicBezTo>
                  <a:pt x="641763" y="700520"/>
                  <a:pt x="672977" y="691159"/>
                  <a:pt x="687023" y="669316"/>
                </a:cubicBezTo>
                <a:cubicBezTo>
                  <a:pt x="702630" y="647474"/>
                  <a:pt x="707313" y="608469"/>
                  <a:pt x="693266" y="583506"/>
                </a:cubicBezTo>
                <a:cubicBezTo>
                  <a:pt x="693266" y="583506"/>
                  <a:pt x="693266" y="583506"/>
                  <a:pt x="512224" y="291753"/>
                </a:cubicBezTo>
                <a:cubicBezTo>
                  <a:pt x="502860" y="274591"/>
                  <a:pt x="487253" y="265230"/>
                  <a:pt x="470085" y="260550"/>
                </a:cubicBezTo>
                <a:cubicBezTo>
                  <a:pt x="452917" y="257429"/>
                  <a:pt x="435750" y="260550"/>
                  <a:pt x="421703" y="271471"/>
                </a:cubicBezTo>
                <a:cubicBezTo>
                  <a:pt x="390489" y="293313"/>
                  <a:pt x="390489" y="330758"/>
                  <a:pt x="406096" y="355721"/>
                </a:cubicBezTo>
                <a:cubicBezTo>
                  <a:pt x="406096" y="355721"/>
                  <a:pt x="406096" y="355721"/>
                  <a:pt x="488814" y="494576"/>
                </a:cubicBezTo>
                <a:cubicBezTo>
                  <a:pt x="491935" y="499257"/>
                  <a:pt x="490374" y="505498"/>
                  <a:pt x="487253" y="510178"/>
                </a:cubicBezTo>
                <a:cubicBezTo>
                  <a:pt x="484132" y="513298"/>
                  <a:pt x="477889" y="516419"/>
                  <a:pt x="473207" y="513298"/>
                </a:cubicBezTo>
                <a:cubicBezTo>
                  <a:pt x="473207" y="513298"/>
                  <a:pt x="473207" y="513298"/>
                  <a:pt x="338986" y="471174"/>
                </a:cubicBezTo>
                <a:cubicBezTo>
                  <a:pt x="310893" y="463373"/>
                  <a:pt x="285922" y="455572"/>
                  <a:pt x="225054" y="455572"/>
                </a:cubicBezTo>
                <a:cubicBezTo>
                  <a:pt x="165747" y="455572"/>
                  <a:pt x="114244" y="477414"/>
                  <a:pt x="78348" y="513298"/>
                </a:cubicBezTo>
                <a:cubicBezTo>
                  <a:pt x="42451" y="552303"/>
                  <a:pt x="23723" y="606909"/>
                  <a:pt x="28405" y="672437"/>
                </a:cubicBezTo>
                <a:cubicBezTo>
                  <a:pt x="29966" y="728603"/>
                  <a:pt x="51816" y="901783"/>
                  <a:pt x="51816" y="903343"/>
                </a:cubicBezTo>
                <a:cubicBezTo>
                  <a:pt x="51816" y="903343"/>
                  <a:pt x="51816" y="903343"/>
                  <a:pt x="25284" y="906463"/>
                </a:cubicBezTo>
                <a:cubicBezTo>
                  <a:pt x="23723" y="900222"/>
                  <a:pt x="3434" y="731723"/>
                  <a:pt x="312" y="673997"/>
                </a:cubicBezTo>
                <a:cubicBezTo>
                  <a:pt x="-2809" y="600668"/>
                  <a:pt x="17480" y="538261"/>
                  <a:pt x="58059" y="494576"/>
                </a:cubicBezTo>
                <a:cubicBezTo>
                  <a:pt x="98637" y="452452"/>
                  <a:pt x="157944" y="429049"/>
                  <a:pt x="225054" y="429049"/>
                </a:cubicBezTo>
                <a:cubicBezTo>
                  <a:pt x="290604" y="429049"/>
                  <a:pt x="317136" y="436850"/>
                  <a:pt x="346789" y="446211"/>
                </a:cubicBezTo>
                <a:cubicBezTo>
                  <a:pt x="346789" y="446211"/>
                  <a:pt x="346789" y="446211"/>
                  <a:pt x="351471" y="446211"/>
                </a:cubicBezTo>
                <a:cubicBezTo>
                  <a:pt x="351471" y="446211"/>
                  <a:pt x="351471" y="446211"/>
                  <a:pt x="446675" y="477414"/>
                </a:cubicBezTo>
                <a:cubicBezTo>
                  <a:pt x="446675" y="477414"/>
                  <a:pt x="446675" y="477414"/>
                  <a:pt x="407657" y="411887"/>
                </a:cubicBezTo>
                <a:cubicBezTo>
                  <a:pt x="385807" y="418128"/>
                  <a:pt x="365518" y="421248"/>
                  <a:pt x="343668" y="421248"/>
                </a:cubicBezTo>
                <a:cubicBezTo>
                  <a:pt x="226615" y="421248"/>
                  <a:pt x="131412" y="327637"/>
                  <a:pt x="131412" y="210624"/>
                </a:cubicBezTo>
                <a:cubicBezTo>
                  <a:pt x="131412" y="93611"/>
                  <a:pt x="226615" y="0"/>
                  <a:pt x="3436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5" name="Freeform: Shape 414">
            <a:extLst>
              <a:ext uri="{FF2B5EF4-FFF2-40B4-BE49-F238E27FC236}">
                <a16:creationId xmlns:a16="http://schemas.microsoft.com/office/drawing/2014/main" id="{48727E1C-91CF-4100-B426-BB854C4AC462}"/>
              </a:ext>
            </a:extLst>
          </p:cNvPr>
          <p:cNvSpPr>
            <a:spLocks/>
          </p:cNvSpPr>
          <p:nvPr/>
        </p:nvSpPr>
        <p:spPr bwMode="auto">
          <a:xfrm>
            <a:off x="6805072" y="2034555"/>
            <a:ext cx="461524" cy="521441"/>
          </a:xfrm>
          <a:custGeom>
            <a:avLst/>
            <a:gdLst>
              <a:gd name="connsiteX0" fmla="*/ 342318 w 726430"/>
              <a:gd name="connsiteY0" fmla="*/ 635000 h 820738"/>
              <a:gd name="connsiteX1" fmla="*/ 441080 w 726430"/>
              <a:gd name="connsiteY1" fmla="*/ 635000 h 820738"/>
              <a:gd name="connsiteX2" fmla="*/ 455188 w 726430"/>
              <a:gd name="connsiteY2" fmla="*/ 649288 h 820738"/>
              <a:gd name="connsiteX3" fmla="*/ 441080 w 726430"/>
              <a:gd name="connsiteY3" fmla="*/ 661988 h 820738"/>
              <a:gd name="connsiteX4" fmla="*/ 342318 w 726430"/>
              <a:gd name="connsiteY4" fmla="*/ 661988 h 820738"/>
              <a:gd name="connsiteX5" fmla="*/ 329776 w 726430"/>
              <a:gd name="connsiteY5" fmla="*/ 649288 h 820738"/>
              <a:gd name="connsiteX6" fmla="*/ 342318 w 726430"/>
              <a:gd name="connsiteY6" fmla="*/ 635000 h 820738"/>
              <a:gd name="connsiteX7" fmla="*/ 202776 w 726430"/>
              <a:gd name="connsiteY7" fmla="*/ 603250 h 820738"/>
              <a:gd name="connsiteX8" fmla="*/ 202776 w 726430"/>
              <a:gd name="connsiteY8" fmla="*/ 651669 h 820738"/>
              <a:gd name="connsiteX9" fmla="*/ 235430 w 726430"/>
              <a:gd name="connsiteY9" fmla="*/ 692279 h 820738"/>
              <a:gd name="connsiteX10" fmla="*/ 400258 w 726430"/>
              <a:gd name="connsiteY10" fmla="*/ 700088 h 820738"/>
              <a:gd name="connsiteX11" fmla="*/ 543314 w 726430"/>
              <a:gd name="connsiteY11" fmla="*/ 692279 h 820738"/>
              <a:gd name="connsiteX12" fmla="*/ 582188 w 726430"/>
              <a:gd name="connsiteY12" fmla="*/ 670412 h 820738"/>
              <a:gd name="connsiteX13" fmla="*/ 544870 w 726430"/>
              <a:gd name="connsiteY13" fmla="*/ 639174 h 820738"/>
              <a:gd name="connsiteX14" fmla="*/ 543314 w 726430"/>
              <a:gd name="connsiteY14" fmla="*/ 603250 h 820738"/>
              <a:gd name="connsiteX15" fmla="*/ 202776 w 726430"/>
              <a:gd name="connsiteY15" fmla="*/ 603250 h 820738"/>
              <a:gd name="connsiteX16" fmla="*/ 636644 w 726430"/>
              <a:gd name="connsiteY16" fmla="*/ 573088 h 820738"/>
              <a:gd name="connsiteX17" fmla="*/ 627264 w 726430"/>
              <a:gd name="connsiteY17" fmla="*/ 574642 h 820738"/>
              <a:gd name="connsiteX18" fmla="*/ 585050 w 726430"/>
              <a:gd name="connsiteY18" fmla="*/ 593286 h 820738"/>
              <a:gd name="connsiteX19" fmla="*/ 569416 w 726430"/>
              <a:gd name="connsiteY19" fmla="*/ 629022 h 820738"/>
              <a:gd name="connsiteX20" fmla="*/ 594432 w 726430"/>
              <a:gd name="connsiteY20" fmla="*/ 646113 h 820738"/>
              <a:gd name="connsiteX21" fmla="*/ 603812 w 726430"/>
              <a:gd name="connsiteY21" fmla="*/ 644559 h 820738"/>
              <a:gd name="connsiteX22" fmla="*/ 647590 w 726430"/>
              <a:gd name="connsiteY22" fmla="*/ 625915 h 820738"/>
              <a:gd name="connsiteX23" fmla="*/ 661660 w 726430"/>
              <a:gd name="connsiteY23" fmla="*/ 588625 h 820738"/>
              <a:gd name="connsiteX24" fmla="*/ 636644 w 726430"/>
              <a:gd name="connsiteY24" fmla="*/ 573088 h 820738"/>
              <a:gd name="connsiteX25" fmla="*/ 639818 w 726430"/>
              <a:gd name="connsiteY25" fmla="*/ 455613 h 820738"/>
              <a:gd name="connsiteX26" fmla="*/ 628852 w 726430"/>
              <a:gd name="connsiteY26" fmla="*/ 458730 h 820738"/>
              <a:gd name="connsiteX27" fmla="*/ 580288 w 726430"/>
              <a:gd name="connsiteY27" fmla="*/ 478993 h 820738"/>
              <a:gd name="connsiteX28" fmla="*/ 563054 w 726430"/>
              <a:gd name="connsiteY28" fmla="*/ 521076 h 820738"/>
              <a:gd name="connsiteX29" fmla="*/ 592820 w 726430"/>
              <a:gd name="connsiteY29" fmla="*/ 541338 h 820738"/>
              <a:gd name="connsiteX30" fmla="*/ 603786 w 726430"/>
              <a:gd name="connsiteY30" fmla="*/ 538221 h 820738"/>
              <a:gd name="connsiteX31" fmla="*/ 652352 w 726430"/>
              <a:gd name="connsiteY31" fmla="*/ 517958 h 820738"/>
              <a:gd name="connsiteX32" fmla="*/ 668018 w 726430"/>
              <a:gd name="connsiteY32" fmla="*/ 475875 h 820738"/>
              <a:gd name="connsiteX33" fmla="*/ 639818 w 726430"/>
              <a:gd name="connsiteY33" fmla="*/ 455613 h 820738"/>
              <a:gd name="connsiteX34" fmla="*/ 624016 w 726430"/>
              <a:gd name="connsiteY34" fmla="*/ 347663 h 820738"/>
              <a:gd name="connsiteX35" fmla="*/ 613072 w 726430"/>
              <a:gd name="connsiteY35" fmla="*/ 349219 h 820738"/>
              <a:gd name="connsiteX36" fmla="*/ 580240 w 726430"/>
              <a:gd name="connsiteY36" fmla="*/ 363221 h 820738"/>
              <a:gd name="connsiteX37" fmla="*/ 563042 w 726430"/>
              <a:gd name="connsiteY37" fmla="*/ 406782 h 820738"/>
              <a:gd name="connsiteX38" fmla="*/ 592748 w 726430"/>
              <a:gd name="connsiteY38" fmla="*/ 425451 h 820738"/>
              <a:gd name="connsiteX39" fmla="*/ 603692 w 726430"/>
              <a:gd name="connsiteY39" fmla="*/ 423895 h 820738"/>
              <a:gd name="connsiteX40" fmla="*/ 636524 w 726430"/>
              <a:gd name="connsiteY40" fmla="*/ 408338 h 820738"/>
              <a:gd name="connsiteX41" fmla="*/ 653722 w 726430"/>
              <a:gd name="connsiteY41" fmla="*/ 366332 h 820738"/>
              <a:gd name="connsiteX42" fmla="*/ 624016 w 726430"/>
              <a:gd name="connsiteY42" fmla="*/ 347663 h 820738"/>
              <a:gd name="connsiteX43" fmla="*/ 654458 w 726430"/>
              <a:gd name="connsiteY43" fmla="*/ 172851 h 820738"/>
              <a:gd name="connsiteX44" fmla="*/ 609176 w 726430"/>
              <a:gd name="connsiteY44" fmla="*/ 188259 h 820738"/>
              <a:gd name="connsiteX45" fmla="*/ 609176 w 726430"/>
              <a:gd name="connsiteY45" fmla="*/ 271463 h 820738"/>
              <a:gd name="connsiteX46" fmla="*/ 677880 w 726430"/>
              <a:gd name="connsiteY46" fmla="*/ 242188 h 820738"/>
              <a:gd name="connsiteX47" fmla="*/ 696618 w 726430"/>
              <a:gd name="connsiteY47" fmla="*/ 192882 h 820738"/>
              <a:gd name="connsiteX48" fmla="*/ 654458 w 726430"/>
              <a:gd name="connsiteY48" fmla="*/ 172851 h 820738"/>
              <a:gd name="connsiteX49" fmla="*/ 202776 w 726430"/>
              <a:gd name="connsiteY49" fmla="*/ 133350 h 820738"/>
              <a:gd name="connsiteX50" fmla="*/ 202776 w 726430"/>
              <a:gd name="connsiteY50" fmla="*/ 576263 h 820738"/>
              <a:gd name="connsiteX51" fmla="*/ 560420 w 726430"/>
              <a:gd name="connsiteY51" fmla="*/ 576263 h 820738"/>
              <a:gd name="connsiteX52" fmla="*/ 574414 w 726430"/>
              <a:gd name="connsiteY52" fmla="*/ 568465 h 820738"/>
              <a:gd name="connsiteX53" fmla="*/ 577524 w 726430"/>
              <a:gd name="connsiteY53" fmla="*/ 566906 h 820738"/>
              <a:gd name="connsiteX54" fmla="*/ 538650 w 726430"/>
              <a:gd name="connsiteY54" fmla="*/ 532596 h 820738"/>
              <a:gd name="connsiteX55" fmla="*/ 569750 w 726430"/>
              <a:gd name="connsiteY55" fmla="*/ 454618 h 820738"/>
              <a:gd name="connsiteX56" fmla="*/ 577524 w 726430"/>
              <a:gd name="connsiteY56" fmla="*/ 451499 h 820738"/>
              <a:gd name="connsiteX57" fmla="*/ 538650 w 726430"/>
              <a:gd name="connsiteY57" fmla="*/ 417189 h 820738"/>
              <a:gd name="connsiteX58" fmla="*/ 569750 w 726430"/>
              <a:gd name="connsiteY58" fmla="*/ 339211 h 820738"/>
              <a:gd name="connsiteX59" fmla="*/ 582188 w 726430"/>
              <a:gd name="connsiteY59" fmla="*/ 334532 h 820738"/>
              <a:gd name="connsiteX60" fmla="*/ 582188 w 726430"/>
              <a:gd name="connsiteY60" fmla="*/ 133350 h 820738"/>
              <a:gd name="connsiteX61" fmla="*/ 202776 w 726430"/>
              <a:gd name="connsiteY61" fmla="*/ 133350 h 820738"/>
              <a:gd name="connsiteX62" fmla="*/ 107668 w 726430"/>
              <a:gd name="connsiteY62" fmla="*/ 128169 h 820738"/>
              <a:gd name="connsiteX63" fmla="*/ 93454 w 726430"/>
              <a:gd name="connsiteY63" fmla="*/ 130117 h 820738"/>
              <a:gd name="connsiteX64" fmla="*/ 95012 w 726430"/>
              <a:gd name="connsiteY64" fmla="*/ 159724 h 820738"/>
              <a:gd name="connsiteX65" fmla="*/ 73204 w 726430"/>
              <a:gd name="connsiteY65" fmla="*/ 370096 h 820738"/>
              <a:gd name="connsiteX66" fmla="*/ 28032 w 726430"/>
              <a:gd name="connsiteY66" fmla="*/ 543068 h 820738"/>
              <a:gd name="connsiteX67" fmla="*/ 119934 w 726430"/>
              <a:gd name="connsiteY67" fmla="*/ 750322 h 820738"/>
              <a:gd name="connsiteX68" fmla="*/ 314642 w 726430"/>
              <a:gd name="connsiteY68" fmla="*/ 779930 h 820738"/>
              <a:gd name="connsiteX69" fmla="*/ 436140 w 726430"/>
              <a:gd name="connsiteY69" fmla="*/ 726948 h 820738"/>
              <a:gd name="connsiteX70" fmla="*/ 400312 w 726430"/>
              <a:gd name="connsiteY70" fmla="*/ 726948 h 820738"/>
              <a:gd name="connsiteX71" fmla="*/ 232086 w 726430"/>
              <a:gd name="connsiteY71" fmla="*/ 719156 h 820738"/>
              <a:gd name="connsiteX72" fmla="*/ 174452 w 726430"/>
              <a:gd name="connsiteY72" fmla="*/ 652149 h 820738"/>
              <a:gd name="connsiteX73" fmla="*/ 174452 w 726430"/>
              <a:gd name="connsiteY73" fmla="*/ 175307 h 820738"/>
              <a:gd name="connsiteX74" fmla="*/ 132394 w 726430"/>
              <a:gd name="connsiteY74" fmla="*/ 133233 h 820738"/>
              <a:gd name="connsiteX75" fmla="*/ 107668 w 726430"/>
              <a:gd name="connsiteY75" fmla="*/ 128169 h 820738"/>
              <a:gd name="connsiteX76" fmla="*/ 375448 w 726430"/>
              <a:gd name="connsiteY76" fmla="*/ 53975 h 820738"/>
              <a:gd name="connsiteX77" fmla="*/ 407930 w 726430"/>
              <a:gd name="connsiteY77" fmla="*/ 53975 h 820738"/>
              <a:gd name="connsiteX78" fmla="*/ 421852 w 726430"/>
              <a:gd name="connsiteY78" fmla="*/ 68263 h 820738"/>
              <a:gd name="connsiteX79" fmla="*/ 407930 w 726430"/>
              <a:gd name="connsiteY79" fmla="*/ 82550 h 820738"/>
              <a:gd name="connsiteX80" fmla="*/ 375448 w 726430"/>
              <a:gd name="connsiteY80" fmla="*/ 82550 h 820738"/>
              <a:gd name="connsiteX81" fmla="*/ 361526 w 726430"/>
              <a:gd name="connsiteY81" fmla="*/ 68263 h 820738"/>
              <a:gd name="connsiteX82" fmla="*/ 375448 w 726430"/>
              <a:gd name="connsiteY82" fmla="*/ 53975 h 820738"/>
              <a:gd name="connsiteX83" fmla="*/ 392482 w 726430"/>
              <a:gd name="connsiteY83" fmla="*/ 25400 h 820738"/>
              <a:gd name="connsiteX84" fmla="*/ 233876 w 726430"/>
              <a:gd name="connsiteY84" fmla="*/ 33182 h 820738"/>
              <a:gd name="connsiteX85" fmla="*/ 202776 w 726430"/>
              <a:gd name="connsiteY85" fmla="*/ 73648 h 820738"/>
              <a:gd name="connsiteX86" fmla="*/ 202776 w 726430"/>
              <a:gd name="connsiteY86" fmla="*/ 104775 h 820738"/>
              <a:gd name="connsiteX87" fmla="*/ 582188 w 726430"/>
              <a:gd name="connsiteY87" fmla="*/ 104775 h 820738"/>
              <a:gd name="connsiteX88" fmla="*/ 582188 w 726430"/>
              <a:gd name="connsiteY88" fmla="*/ 73648 h 820738"/>
              <a:gd name="connsiteX89" fmla="*/ 549534 w 726430"/>
              <a:gd name="connsiteY89" fmla="*/ 33182 h 820738"/>
              <a:gd name="connsiteX90" fmla="*/ 392482 w 726430"/>
              <a:gd name="connsiteY90" fmla="*/ 25400 h 820738"/>
              <a:gd name="connsiteX91" fmla="*/ 391942 w 726430"/>
              <a:gd name="connsiteY91" fmla="*/ 0 h 820738"/>
              <a:gd name="connsiteX92" fmla="*/ 550806 w 726430"/>
              <a:gd name="connsiteY92" fmla="*/ 7787 h 820738"/>
              <a:gd name="connsiteX93" fmla="*/ 608432 w 726430"/>
              <a:gd name="connsiteY93" fmla="*/ 74754 h 820738"/>
              <a:gd name="connsiteX94" fmla="*/ 608432 w 726430"/>
              <a:gd name="connsiteY94" fmla="*/ 160410 h 820738"/>
              <a:gd name="connsiteX95" fmla="*/ 645812 w 726430"/>
              <a:gd name="connsiteY95" fmla="*/ 146394 h 820738"/>
              <a:gd name="connsiteX96" fmla="*/ 722130 w 726430"/>
              <a:gd name="connsiteY96" fmla="*/ 182213 h 820738"/>
              <a:gd name="connsiteX97" fmla="*/ 687864 w 726430"/>
              <a:gd name="connsiteY97" fmla="*/ 267869 h 820738"/>
              <a:gd name="connsiteX98" fmla="*/ 608432 w 726430"/>
              <a:gd name="connsiteY98" fmla="*/ 302131 h 820738"/>
              <a:gd name="connsiteX99" fmla="*/ 608432 w 726430"/>
              <a:gd name="connsiteY99" fmla="*/ 323935 h 820738"/>
              <a:gd name="connsiteX100" fmla="*/ 624008 w 726430"/>
              <a:gd name="connsiteY100" fmla="*/ 320820 h 820738"/>
              <a:gd name="connsiteX101" fmla="*/ 678520 w 726430"/>
              <a:gd name="connsiteY101" fmla="*/ 356640 h 820738"/>
              <a:gd name="connsiteX102" fmla="*/ 653600 w 726430"/>
              <a:gd name="connsiteY102" fmla="*/ 431394 h 820738"/>
              <a:gd name="connsiteX103" fmla="*/ 692536 w 726430"/>
              <a:gd name="connsiteY103" fmla="*/ 465656 h 820738"/>
              <a:gd name="connsiteX104" fmla="*/ 662944 w 726430"/>
              <a:gd name="connsiteY104" fmla="*/ 543525 h 820738"/>
              <a:gd name="connsiteX105" fmla="*/ 653600 w 726430"/>
              <a:gd name="connsiteY105" fmla="*/ 548197 h 820738"/>
              <a:gd name="connsiteX106" fmla="*/ 686306 w 726430"/>
              <a:gd name="connsiteY106" fmla="*/ 579345 h 820738"/>
              <a:gd name="connsiteX107" fmla="*/ 658272 w 726430"/>
              <a:gd name="connsiteY107" fmla="*/ 650984 h 820738"/>
              <a:gd name="connsiteX108" fmla="*/ 614662 w 726430"/>
              <a:gd name="connsiteY108" fmla="*/ 669672 h 820738"/>
              <a:gd name="connsiteX109" fmla="*/ 611548 w 726430"/>
              <a:gd name="connsiteY109" fmla="*/ 671230 h 820738"/>
              <a:gd name="connsiteX110" fmla="*/ 546134 w 726430"/>
              <a:gd name="connsiteY110" fmla="*/ 721066 h 820738"/>
              <a:gd name="connsiteX111" fmla="*/ 513426 w 726430"/>
              <a:gd name="connsiteY111" fmla="*/ 722623 h 820738"/>
              <a:gd name="connsiteX112" fmla="*/ 513426 w 726430"/>
              <a:gd name="connsiteY112" fmla="*/ 724181 h 820738"/>
              <a:gd name="connsiteX113" fmla="*/ 324970 w 726430"/>
              <a:gd name="connsiteY113" fmla="*/ 805164 h 820738"/>
              <a:gd name="connsiteX114" fmla="*/ 247096 w 726430"/>
              <a:gd name="connsiteY114" fmla="*/ 820738 h 820738"/>
              <a:gd name="connsiteX115" fmla="*/ 103808 w 726430"/>
              <a:gd name="connsiteY115" fmla="*/ 772459 h 820738"/>
              <a:gd name="connsiteX116" fmla="*/ 1014 w 726430"/>
              <a:gd name="connsiteY116" fmla="*/ 541967 h 820738"/>
              <a:gd name="connsiteX117" fmla="*/ 46180 w 726430"/>
              <a:gd name="connsiteY117" fmla="*/ 362869 h 820738"/>
              <a:gd name="connsiteX118" fmla="*/ 66428 w 726430"/>
              <a:gd name="connsiteY118" fmla="*/ 163525 h 820738"/>
              <a:gd name="connsiteX119" fmla="*/ 77330 w 726430"/>
              <a:gd name="connsiteY119" fmla="*/ 107459 h 820738"/>
              <a:gd name="connsiteX120" fmla="*/ 141188 w 726430"/>
              <a:gd name="connsiteY120" fmla="*/ 109016 h 820738"/>
              <a:gd name="connsiteX121" fmla="*/ 173894 w 726430"/>
              <a:gd name="connsiteY121" fmla="*/ 129262 h 820738"/>
              <a:gd name="connsiteX122" fmla="*/ 173894 w 726430"/>
              <a:gd name="connsiteY122" fmla="*/ 74754 h 820738"/>
              <a:gd name="connsiteX123" fmla="*/ 229964 w 726430"/>
              <a:gd name="connsiteY123" fmla="*/ 7787 h 820738"/>
              <a:gd name="connsiteX124" fmla="*/ 391942 w 726430"/>
              <a:gd name="connsiteY124" fmla="*/ 0 h 82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726430" h="820738">
                <a:moveTo>
                  <a:pt x="342318" y="635000"/>
                </a:moveTo>
                <a:cubicBezTo>
                  <a:pt x="342318" y="635000"/>
                  <a:pt x="342318" y="635000"/>
                  <a:pt x="441080" y="635000"/>
                </a:cubicBezTo>
                <a:cubicBezTo>
                  <a:pt x="448918" y="635000"/>
                  <a:pt x="455188" y="641350"/>
                  <a:pt x="455188" y="649288"/>
                </a:cubicBezTo>
                <a:cubicBezTo>
                  <a:pt x="455188" y="655638"/>
                  <a:pt x="448918" y="661988"/>
                  <a:pt x="441080" y="661988"/>
                </a:cubicBezTo>
                <a:cubicBezTo>
                  <a:pt x="441080" y="661988"/>
                  <a:pt x="441080" y="661988"/>
                  <a:pt x="342318" y="661988"/>
                </a:cubicBezTo>
                <a:cubicBezTo>
                  <a:pt x="336046" y="661988"/>
                  <a:pt x="329776" y="655638"/>
                  <a:pt x="329776" y="649288"/>
                </a:cubicBezTo>
                <a:cubicBezTo>
                  <a:pt x="329776" y="641350"/>
                  <a:pt x="336046" y="635000"/>
                  <a:pt x="342318" y="635000"/>
                </a:cubicBezTo>
                <a:close/>
                <a:moveTo>
                  <a:pt x="202776" y="603250"/>
                </a:moveTo>
                <a:cubicBezTo>
                  <a:pt x="202776" y="603250"/>
                  <a:pt x="202776" y="603250"/>
                  <a:pt x="202776" y="651669"/>
                </a:cubicBezTo>
                <a:cubicBezTo>
                  <a:pt x="202776" y="671974"/>
                  <a:pt x="216770" y="689155"/>
                  <a:pt x="235430" y="692279"/>
                </a:cubicBezTo>
                <a:cubicBezTo>
                  <a:pt x="291410" y="696964"/>
                  <a:pt x="345834" y="700088"/>
                  <a:pt x="400258" y="700088"/>
                </a:cubicBezTo>
                <a:cubicBezTo>
                  <a:pt x="456236" y="700088"/>
                  <a:pt x="487336" y="698526"/>
                  <a:pt x="543314" y="692279"/>
                </a:cubicBezTo>
                <a:cubicBezTo>
                  <a:pt x="558864" y="690717"/>
                  <a:pt x="574414" y="682907"/>
                  <a:pt x="582188" y="670412"/>
                </a:cubicBezTo>
                <a:cubicBezTo>
                  <a:pt x="565084" y="667288"/>
                  <a:pt x="551090" y="654793"/>
                  <a:pt x="544870" y="639174"/>
                </a:cubicBezTo>
                <a:cubicBezTo>
                  <a:pt x="540204" y="626679"/>
                  <a:pt x="540204" y="614183"/>
                  <a:pt x="543314" y="603250"/>
                </a:cubicBezTo>
                <a:cubicBezTo>
                  <a:pt x="543314" y="603250"/>
                  <a:pt x="543314" y="603250"/>
                  <a:pt x="202776" y="603250"/>
                </a:cubicBezTo>
                <a:close/>
                <a:moveTo>
                  <a:pt x="636644" y="573088"/>
                </a:moveTo>
                <a:cubicBezTo>
                  <a:pt x="633518" y="573088"/>
                  <a:pt x="630392" y="573088"/>
                  <a:pt x="627264" y="574642"/>
                </a:cubicBezTo>
                <a:cubicBezTo>
                  <a:pt x="627264" y="574642"/>
                  <a:pt x="627264" y="574642"/>
                  <a:pt x="585050" y="593286"/>
                </a:cubicBezTo>
                <a:cubicBezTo>
                  <a:pt x="570980" y="599501"/>
                  <a:pt x="564726" y="615039"/>
                  <a:pt x="569416" y="629022"/>
                </a:cubicBezTo>
                <a:cubicBezTo>
                  <a:pt x="575670" y="641452"/>
                  <a:pt x="586614" y="646113"/>
                  <a:pt x="594432" y="646113"/>
                </a:cubicBezTo>
                <a:cubicBezTo>
                  <a:pt x="597558" y="646113"/>
                  <a:pt x="602248" y="646113"/>
                  <a:pt x="603812" y="644559"/>
                </a:cubicBezTo>
                <a:cubicBezTo>
                  <a:pt x="603812" y="644559"/>
                  <a:pt x="603812" y="644559"/>
                  <a:pt x="647590" y="625915"/>
                </a:cubicBezTo>
                <a:cubicBezTo>
                  <a:pt x="661660" y="619700"/>
                  <a:pt x="667914" y="604163"/>
                  <a:pt x="661660" y="588625"/>
                </a:cubicBezTo>
                <a:cubicBezTo>
                  <a:pt x="656970" y="576195"/>
                  <a:pt x="646026" y="573088"/>
                  <a:pt x="636644" y="573088"/>
                </a:cubicBezTo>
                <a:close/>
                <a:moveTo>
                  <a:pt x="639818" y="455613"/>
                </a:moveTo>
                <a:cubicBezTo>
                  <a:pt x="635118" y="455613"/>
                  <a:pt x="631986" y="457172"/>
                  <a:pt x="628852" y="458730"/>
                </a:cubicBezTo>
                <a:cubicBezTo>
                  <a:pt x="628852" y="458730"/>
                  <a:pt x="628852" y="458730"/>
                  <a:pt x="580288" y="478993"/>
                </a:cubicBezTo>
                <a:cubicBezTo>
                  <a:pt x="564622" y="486786"/>
                  <a:pt x="556788" y="505489"/>
                  <a:pt x="563054" y="521076"/>
                </a:cubicBezTo>
                <a:cubicBezTo>
                  <a:pt x="569320" y="536662"/>
                  <a:pt x="581854" y="541338"/>
                  <a:pt x="592820" y="541338"/>
                </a:cubicBezTo>
                <a:cubicBezTo>
                  <a:pt x="595954" y="541338"/>
                  <a:pt x="600654" y="539779"/>
                  <a:pt x="603786" y="538221"/>
                </a:cubicBezTo>
                <a:cubicBezTo>
                  <a:pt x="603786" y="538221"/>
                  <a:pt x="603786" y="538221"/>
                  <a:pt x="652352" y="517958"/>
                </a:cubicBezTo>
                <a:cubicBezTo>
                  <a:pt x="668018" y="511724"/>
                  <a:pt x="675852" y="493020"/>
                  <a:pt x="668018" y="475875"/>
                </a:cubicBezTo>
                <a:cubicBezTo>
                  <a:pt x="663318" y="461848"/>
                  <a:pt x="649218" y="455613"/>
                  <a:pt x="639818" y="455613"/>
                </a:cubicBezTo>
                <a:close/>
                <a:moveTo>
                  <a:pt x="624016" y="347663"/>
                </a:moveTo>
                <a:cubicBezTo>
                  <a:pt x="620890" y="347663"/>
                  <a:pt x="616200" y="347663"/>
                  <a:pt x="613072" y="349219"/>
                </a:cubicBezTo>
                <a:cubicBezTo>
                  <a:pt x="613072" y="349219"/>
                  <a:pt x="613072" y="349219"/>
                  <a:pt x="580240" y="363221"/>
                </a:cubicBezTo>
                <a:cubicBezTo>
                  <a:pt x="564606" y="370999"/>
                  <a:pt x="556788" y="389669"/>
                  <a:pt x="563042" y="406782"/>
                </a:cubicBezTo>
                <a:cubicBezTo>
                  <a:pt x="569296" y="420784"/>
                  <a:pt x="581804" y="425451"/>
                  <a:pt x="592748" y="425451"/>
                </a:cubicBezTo>
                <a:cubicBezTo>
                  <a:pt x="595874" y="425451"/>
                  <a:pt x="600564" y="425451"/>
                  <a:pt x="603692" y="423895"/>
                </a:cubicBezTo>
                <a:cubicBezTo>
                  <a:pt x="603692" y="423895"/>
                  <a:pt x="603692" y="423895"/>
                  <a:pt x="636524" y="408338"/>
                </a:cubicBezTo>
                <a:cubicBezTo>
                  <a:pt x="652158" y="402115"/>
                  <a:pt x="659976" y="383445"/>
                  <a:pt x="653722" y="366332"/>
                </a:cubicBezTo>
                <a:cubicBezTo>
                  <a:pt x="647468" y="352330"/>
                  <a:pt x="634960" y="347663"/>
                  <a:pt x="624016" y="347663"/>
                </a:cubicBezTo>
                <a:close/>
                <a:moveTo>
                  <a:pt x="654458" y="172851"/>
                </a:moveTo>
                <a:cubicBezTo>
                  <a:pt x="648212" y="174392"/>
                  <a:pt x="623230" y="183637"/>
                  <a:pt x="609176" y="188259"/>
                </a:cubicBezTo>
                <a:cubicBezTo>
                  <a:pt x="609176" y="188259"/>
                  <a:pt x="609176" y="188259"/>
                  <a:pt x="609176" y="271463"/>
                </a:cubicBezTo>
                <a:cubicBezTo>
                  <a:pt x="609176" y="271463"/>
                  <a:pt x="609176" y="271463"/>
                  <a:pt x="677880" y="242188"/>
                </a:cubicBezTo>
                <a:cubicBezTo>
                  <a:pt x="696618" y="234484"/>
                  <a:pt x="704426" y="211371"/>
                  <a:pt x="696618" y="192882"/>
                </a:cubicBezTo>
                <a:cubicBezTo>
                  <a:pt x="688812" y="172851"/>
                  <a:pt x="674758" y="166688"/>
                  <a:pt x="654458" y="172851"/>
                </a:cubicBezTo>
                <a:close/>
                <a:moveTo>
                  <a:pt x="202776" y="133350"/>
                </a:moveTo>
                <a:cubicBezTo>
                  <a:pt x="202776" y="133350"/>
                  <a:pt x="202776" y="133350"/>
                  <a:pt x="202776" y="576263"/>
                </a:cubicBezTo>
                <a:cubicBezTo>
                  <a:pt x="202776" y="576263"/>
                  <a:pt x="202776" y="576263"/>
                  <a:pt x="560420" y="576263"/>
                </a:cubicBezTo>
                <a:cubicBezTo>
                  <a:pt x="565084" y="573144"/>
                  <a:pt x="568194" y="570025"/>
                  <a:pt x="574414" y="568465"/>
                </a:cubicBezTo>
                <a:cubicBezTo>
                  <a:pt x="574414" y="568465"/>
                  <a:pt x="574414" y="568465"/>
                  <a:pt x="577524" y="566906"/>
                </a:cubicBezTo>
                <a:cubicBezTo>
                  <a:pt x="560420" y="562227"/>
                  <a:pt x="546424" y="549751"/>
                  <a:pt x="538650" y="532596"/>
                </a:cubicBezTo>
                <a:cubicBezTo>
                  <a:pt x="526210" y="502964"/>
                  <a:pt x="540204" y="467094"/>
                  <a:pt x="569750" y="454618"/>
                </a:cubicBezTo>
                <a:cubicBezTo>
                  <a:pt x="569750" y="454618"/>
                  <a:pt x="569750" y="454618"/>
                  <a:pt x="577524" y="451499"/>
                </a:cubicBezTo>
                <a:cubicBezTo>
                  <a:pt x="560420" y="446820"/>
                  <a:pt x="546424" y="434344"/>
                  <a:pt x="538650" y="417189"/>
                </a:cubicBezTo>
                <a:cubicBezTo>
                  <a:pt x="527764" y="387557"/>
                  <a:pt x="540204" y="353247"/>
                  <a:pt x="569750" y="339211"/>
                </a:cubicBezTo>
                <a:lnTo>
                  <a:pt x="582188" y="334532"/>
                </a:lnTo>
                <a:cubicBezTo>
                  <a:pt x="582188" y="334532"/>
                  <a:pt x="582188" y="334532"/>
                  <a:pt x="582188" y="133350"/>
                </a:cubicBezTo>
                <a:cubicBezTo>
                  <a:pt x="582188" y="133350"/>
                  <a:pt x="582188" y="133350"/>
                  <a:pt x="202776" y="133350"/>
                </a:cubicBezTo>
                <a:close/>
                <a:moveTo>
                  <a:pt x="107668" y="128169"/>
                </a:moveTo>
                <a:cubicBezTo>
                  <a:pt x="100852" y="127779"/>
                  <a:pt x="95790" y="128558"/>
                  <a:pt x="93454" y="130117"/>
                </a:cubicBezTo>
                <a:cubicBezTo>
                  <a:pt x="91896" y="134792"/>
                  <a:pt x="93454" y="147258"/>
                  <a:pt x="95012" y="159724"/>
                </a:cubicBezTo>
                <a:cubicBezTo>
                  <a:pt x="99684" y="201799"/>
                  <a:pt x="105914" y="271922"/>
                  <a:pt x="73204" y="370096"/>
                </a:cubicBezTo>
                <a:cubicBezTo>
                  <a:pt x="51396" y="433986"/>
                  <a:pt x="32704" y="493202"/>
                  <a:pt x="28032" y="543068"/>
                </a:cubicBezTo>
                <a:cubicBezTo>
                  <a:pt x="21800" y="628774"/>
                  <a:pt x="54512" y="703573"/>
                  <a:pt x="119934" y="750322"/>
                </a:cubicBezTo>
                <a:cubicBezTo>
                  <a:pt x="179124" y="793955"/>
                  <a:pt x="255450" y="804863"/>
                  <a:pt x="314642" y="779930"/>
                </a:cubicBezTo>
                <a:lnTo>
                  <a:pt x="436140" y="726948"/>
                </a:lnTo>
                <a:cubicBezTo>
                  <a:pt x="425236" y="726948"/>
                  <a:pt x="414332" y="726948"/>
                  <a:pt x="400312" y="726948"/>
                </a:cubicBezTo>
                <a:cubicBezTo>
                  <a:pt x="344236" y="726948"/>
                  <a:pt x="289718" y="723831"/>
                  <a:pt x="232086" y="719156"/>
                </a:cubicBezTo>
                <a:cubicBezTo>
                  <a:pt x="199374" y="714481"/>
                  <a:pt x="174452" y="684873"/>
                  <a:pt x="174452" y="652149"/>
                </a:cubicBezTo>
                <a:cubicBezTo>
                  <a:pt x="174452" y="652149"/>
                  <a:pt x="174452" y="652149"/>
                  <a:pt x="174452" y="175307"/>
                </a:cubicBezTo>
                <a:cubicBezTo>
                  <a:pt x="165106" y="148816"/>
                  <a:pt x="143298" y="137908"/>
                  <a:pt x="132394" y="133233"/>
                </a:cubicBezTo>
                <a:cubicBezTo>
                  <a:pt x="123050" y="130117"/>
                  <a:pt x="114482" y="128558"/>
                  <a:pt x="107668" y="128169"/>
                </a:cubicBezTo>
                <a:close/>
                <a:moveTo>
                  <a:pt x="375448" y="53975"/>
                </a:moveTo>
                <a:cubicBezTo>
                  <a:pt x="375448" y="53975"/>
                  <a:pt x="375448" y="53975"/>
                  <a:pt x="407930" y="53975"/>
                </a:cubicBezTo>
                <a:cubicBezTo>
                  <a:pt x="415664" y="53975"/>
                  <a:pt x="421852" y="60325"/>
                  <a:pt x="421852" y="68263"/>
                </a:cubicBezTo>
                <a:cubicBezTo>
                  <a:pt x="421852" y="76200"/>
                  <a:pt x="415664" y="82550"/>
                  <a:pt x="407930" y="82550"/>
                </a:cubicBezTo>
                <a:cubicBezTo>
                  <a:pt x="407930" y="82550"/>
                  <a:pt x="407930" y="82550"/>
                  <a:pt x="375448" y="82550"/>
                </a:cubicBezTo>
                <a:cubicBezTo>
                  <a:pt x="367714" y="82550"/>
                  <a:pt x="361526" y="76200"/>
                  <a:pt x="361526" y="68263"/>
                </a:cubicBezTo>
                <a:cubicBezTo>
                  <a:pt x="361526" y="60325"/>
                  <a:pt x="367714" y="53975"/>
                  <a:pt x="375448" y="53975"/>
                </a:cubicBezTo>
                <a:close/>
                <a:moveTo>
                  <a:pt x="392482" y="25400"/>
                </a:moveTo>
                <a:cubicBezTo>
                  <a:pt x="342724" y="25400"/>
                  <a:pt x="292964" y="28513"/>
                  <a:pt x="233876" y="33182"/>
                </a:cubicBezTo>
                <a:cubicBezTo>
                  <a:pt x="216770" y="36295"/>
                  <a:pt x="202776" y="53415"/>
                  <a:pt x="202776" y="73648"/>
                </a:cubicBezTo>
                <a:cubicBezTo>
                  <a:pt x="202776" y="73648"/>
                  <a:pt x="202776" y="73648"/>
                  <a:pt x="202776" y="104775"/>
                </a:cubicBezTo>
                <a:cubicBezTo>
                  <a:pt x="202776" y="104775"/>
                  <a:pt x="202776" y="104775"/>
                  <a:pt x="582188" y="104775"/>
                </a:cubicBezTo>
                <a:cubicBezTo>
                  <a:pt x="582188" y="104775"/>
                  <a:pt x="582188" y="104775"/>
                  <a:pt x="582188" y="73648"/>
                </a:cubicBezTo>
                <a:cubicBezTo>
                  <a:pt x="582188" y="53415"/>
                  <a:pt x="566640" y="36295"/>
                  <a:pt x="549534" y="33182"/>
                </a:cubicBezTo>
                <a:cubicBezTo>
                  <a:pt x="490446" y="28513"/>
                  <a:pt x="440686" y="25400"/>
                  <a:pt x="392482" y="25400"/>
                </a:cubicBezTo>
                <a:close/>
                <a:moveTo>
                  <a:pt x="391942" y="0"/>
                </a:moveTo>
                <a:cubicBezTo>
                  <a:pt x="441782" y="0"/>
                  <a:pt x="491622" y="1557"/>
                  <a:pt x="550806" y="7787"/>
                </a:cubicBezTo>
                <a:cubicBezTo>
                  <a:pt x="583512" y="12459"/>
                  <a:pt x="608432" y="42049"/>
                  <a:pt x="608432" y="74754"/>
                </a:cubicBezTo>
                <a:cubicBezTo>
                  <a:pt x="608432" y="74754"/>
                  <a:pt x="608432" y="74754"/>
                  <a:pt x="608432" y="160410"/>
                </a:cubicBezTo>
                <a:cubicBezTo>
                  <a:pt x="622450" y="154180"/>
                  <a:pt x="641140" y="147951"/>
                  <a:pt x="645812" y="146394"/>
                </a:cubicBezTo>
                <a:cubicBezTo>
                  <a:pt x="680076" y="137049"/>
                  <a:pt x="708112" y="151066"/>
                  <a:pt x="722130" y="182213"/>
                </a:cubicBezTo>
                <a:cubicBezTo>
                  <a:pt x="734588" y="216476"/>
                  <a:pt x="719014" y="253853"/>
                  <a:pt x="687864" y="267869"/>
                </a:cubicBezTo>
                <a:lnTo>
                  <a:pt x="608432" y="302131"/>
                </a:lnTo>
                <a:cubicBezTo>
                  <a:pt x="608432" y="302131"/>
                  <a:pt x="608432" y="302131"/>
                  <a:pt x="608432" y="323935"/>
                </a:cubicBezTo>
                <a:cubicBezTo>
                  <a:pt x="613106" y="322377"/>
                  <a:pt x="619336" y="320820"/>
                  <a:pt x="624008" y="320820"/>
                </a:cubicBezTo>
                <a:cubicBezTo>
                  <a:pt x="647370" y="320820"/>
                  <a:pt x="669174" y="334836"/>
                  <a:pt x="678520" y="356640"/>
                </a:cubicBezTo>
                <a:cubicBezTo>
                  <a:pt x="689422" y="384672"/>
                  <a:pt x="678520" y="417377"/>
                  <a:pt x="653600" y="431394"/>
                </a:cubicBezTo>
                <a:cubicBezTo>
                  <a:pt x="670732" y="436066"/>
                  <a:pt x="686306" y="448525"/>
                  <a:pt x="692536" y="465656"/>
                </a:cubicBezTo>
                <a:cubicBezTo>
                  <a:pt x="704996" y="496804"/>
                  <a:pt x="690980" y="531066"/>
                  <a:pt x="662944" y="543525"/>
                </a:cubicBezTo>
                <a:cubicBezTo>
                  <a:pt x="662944" y="543525"/>
                  <a:pt x="662944" y="543525"/>
                  <a:pt x="653600" y="548197"/>
                </a:cubicBezTo>
                <a:cubicBezTo>
                  <a:pt x="667618" y="552869"/>
                  <a:pt x="680076" y="563771"/>
                  <a:pt x="686306" y="579345"/>
                </a:cubicBezTo>
                <a:cubicBezTo>
                  <a:pt x="698766" y="607377"/>
                  <a:pt x="684750" y="638525"/>
                  <a:pt x="658272" y="650984"/>
                </a:cubicBezTo>
                <a:cubicBezTo>
                  <a:pt x="658272" y="650984"/>
                  <a:pt x="658272" y="650984"/>
                  <a:pt x="614662" y="669672"/>
                </a:cubicBezTo>
                <a:cubicBezTo>
                  <a:pt x="613106" y="669672"/>
                  <a:pt x="613106" y="671230"/>
                  <a:pt x="611548" y="671230"/>
                </a:cubicBezTo>
                <a:cubicBezTo>
                  <a:pt x="603760" y="697705"/>
                  <a:pt x="575726" y="716394"/>
                  <a:pt x="546134" y="721066"/>
                </a:cubicBezTo>
                <a:cubicBezTo>
                  <a:pt x="533674" y="721066"/>
                  <a:pt x="522772" y="722623"/>
                  <a:pt x="513426" y="722623"/>
                </a:cubicBezTo>
                <a:cubicBezTo>
                  <a:pt x="513426" y="722623"/>
                  <a:pt x="513426" y="722623"/>
                  <a:pt x="513426" y="724181"/>
                </a:cubicBezTo>
                <a:cubicBezTo>
                  <a:pt x="513426" y="724181"/>
                  <a:pt x="513426" y="724181"/>
                  <a:pt x="324970" y="805164"/>
                </a:cubicBezTo>
                <a:cubicBezTo>
                  <a:pt x="300050" y="814509"/>
                  <a:pt x="273574" y="820738"/>
                  <a:pt x="247096" y="820738"/>
                </a:cubicBezTo>
                <a:cubicBezTo>
                  <a:pt x="197256" y="820738"/>
                  <a:pt x="145860" y="803607"/>
                  <a:pt x="103808" y="772459"/>
                </a:cubicBezTo>
                <a:cubicBezTo>
                  <a:pt x="30606" y="721066"/>
                  <a:pt x="-6774" y="636967"/>
                  <a:pt x="1014" y="541967"/>
                </a:cubicBezTo>
                <a:cubicBezTo>
                  <a:pt x="4128" y="489017"/>
                  <a:pt x="24376" y="426721"/>
                  <a:pt x="46180" y="362869"/>
                </a:cubicBezTo>
                <a:cubicBezTo>
                  <a:pt x="77330" y="269426"/>
                  <a:pt x="71100" y="202459"/>
                  <a:pt x="66428" y="163525"/>
                </a:cubicBezTo>
                <a:cubicBezTo>
                  <a:pt x="64870" y="135492"/>
                  <a:pt x="61756" y="116803"/>
                  <a:pt x="77330" y="107459"/>
                </a:cubicBezTo>
                <a:cubicBezTo>
                  <a:pt x="91348" y="99672"/>
                  <a:pt x="116268" y="99672"/>
                  <a:pt x="141188" y="109016"/>
                </a:cubicBezTo>
                <a:cubicBezTo>
                  <a:pt x="148974" y="112131"/>
                  <a:pt x="162992" y="118361"/>
                  <a:pt x="173894" y="129262"/>
                </a:cubicBezTo>
                <a:cubicBezTo>
                  <a:pt x="173894" y="129262"/>
                  <a:pt x="173894" y="129262"/>
                  <a:pt x="173894" y="74754"/>
                </a:cubicBezTo>
                <a:cubicBezTo>
                  <a:pt x="173894" y="42049"/>
                  <a:pt x="198814" y="12459"/>
                  <a:pt x="229964" y="7787"/>
                </a:cubicBezTo>
                <a:cubicBezTo>
                  <a:pt x="290706" y="1557"/>
                  <a:pt x="342102" y="0"/>
                  <a:pt x="391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23" name="Freeform: Shape 422">
            <a:extLst>
              <a:ext uri="{FF2B5EF4-FFF2-40B4-BE49-F238E27FC236}">
                <a16:creationId xmlns:a16="http://schemas.microsoft.com/office/drawing/2014/main" id="{164DAA2E-E381-4AC4-8FFF-DF64C22C67A3}"/>
              </a:ext>
            </a:extLst>
          </p:cNvPr>
          <p:cNvSpPr>
            <a:spLocks/>
          </p:cNvSpPr>
          <p:nvPr/>
        </p:nvSpPr>
        <p:spPr bwMode="auto">
          <a:xfrm>
            <a:off x="10510902" y="4378265"/>
            <a:ext cx="574896" cy="444788"/>
          </a:xfrm>
          <a:custGeom>
            <a:avLst/>
            <a:gdLst>
              <a:gd name="connsiteX0" fmla="*/ 472934 w 904874"/>
              <a:gd name="connsiteY0" fmla="*/ 496888 h 700088"/>
              <a:gd name="connsiteX1" fmla="*/ 393418 w 904874"/>
              <a:gd name="connsiteY1" fmla="*/ 632557 h 700088"/>
              <a:gd name="connsiteX2" fmla="*/ 390298 w 904874"/>
              <a:gd name="connsiteY2" fmla="*/ 643472 h 700088"/>
              <a:gd name="connsiteX3" fmla="*/ 379386 w 904874"/>
              <a:gd name="connsiteY3" fmla="*/ 671542 h 700088"/>
              <a:gd name="connsiteX4" fmla="*/ 407450 w 904874"/>
              <a:gd name="connsiteY4" fmla="*/ 659066 h 700088"/>
              <a:gd name="connsiteX5" fmla="*/ 418362 w 904874"/>
              <a:gd name="connsiteY5" fmla="*/ 657507 h 700088"/>
              <a:gd name="connsiteX6" fmla="*/ 552450 w 904874"/>
              <a:gd name="connsiteY6" fmla="*/ 579537 h 700088"/>
              <a:gd name="connsiteX7" fmla="*/ 472934 w 904874"/>
              <a:gd name="connsiteY7" fmla="*/ 496888 h 700088"/>
              <a:gd name="connsiteX8" fmla="*/ 886072 w 904874"/>
              <a:gd name="connsiteY8" fmla="*/ 349601 h 700088"/>
              <a:gd name="connsiteX9" fmla="*/ 895450 w 904874"/>
              <a:gd name="connsiteY9" fmla="*/ 352313 h 700088"/>
              <a:gd name="connsiteX10" fmla="*/ 897012 w 904874"/>
              <a:gd name="connsiteY10" fmla="*/ 372463 h 700088"/>
              <a:gd name="connsiteX11" fmla="*/ 726678 w 904874"/>
              <a:gd name="connsiteY11" fmla="*/ 541413 h 700088"/>
              <a:gd name="connsiteX12" fmla="*/ 717302 w 904874"/>
              <a:gd name="connsiteY12" fmla="*/ 544513 h 700088"/>
              <a:gd name="connsiteX13" fmla="*/ 706364 w 904874"/>
              <a:gd name="connsiteY13" fmla="*/ 539863 h 700088"/>
              <a:gd name="connsiteX14" fmla="*/ 707926 w 904874"/>
              <a:gd name="connsiteY14" fmla="*/ 521263 h 700088"/>
              <a:gd name="connsiteX15" fmla="*/ 876696 w 904874"/>
              <a:gd name="connsiteY15" fmla="*/ 353863 h 700088"/>
              <a:gd name="connsiteX16" fmla="*/ 886072 w 904874"/>
              <a:gd name="connsiteY16" fmla="*/ 349601 h 700088"/>
              <a:gd name="connsiteX17" fmla="*/ 753018 w 904874"/>
              <a:gd name="connsiteY17" fmla="*/ 201613 h 700088"/>
              <a:gd name="connsiteX18" fmla="*/ 490538 w 904874"/>
              <a:gd name="connsiteY18" fmla="*/ 474615 h 700088"/>
              <a:gd name="connsiteX19" fmla="*/ 572854 w 904874"/>
              <a:gd name="connsiteY19" fmla="*/ 561976 h 700088"/>
              <a:gd name="connsiteX20" fmla="*/ 849312 w 904874"/>
              <a:gd name="connsiteY20" fmla="*/ 298334 h 700088"/>
              <a:gd name="connsiteX21" fmla="*/ 844652 w 904874"/>
              <a:gd name="connsiteY21" fmla="*/ 288974 h 700088"/>
              <a:gd name="connsiteX22" fmla="*/ 762336 w 904874"/>
              <a:gd name="connsiteY22" fmla="*/ 206293 h 700088"/>
              <a:gd name="connsiteX23" fmla="*/ 754570 w 904874"/>
              <a:gd name="connsiteY23" fmla="*/ 201613 h 700088"/>
              <a:gd name="connsiteX24" fmla="*/ 753018 w 904874"/>
              <a:gd name="connsiteY24" fmla="*/ 201613 h 700088"/>
              <a:gd name="connsiteX25" fmla="*/ 826508 w 904874"/>
              <a:gd name="connsiteY25" fmla="*/ 174625 h 700088"/>
              <a:gd name="connsiteX26" fmla="*/ 796926 w 904874"/>
              <a:gd name="connsiteY26" fmla="*/ 202640 h 700088"/>
              <a:gd name="connsiteX27" fmla="*/ 849862 w 904874"/>
              <a:gd name="connsiteY27" fmla="*/ 254000 h 700088"/>
              <a:gd name="connsiteX28" fmla="*/ 877888 w 904874"/>
              <a:gd name="connsiteY28" fmla="*/ 225985 h 700088"/>
              <a:gd name="connsiteX29" fmla="*/ 874774 w 904874"/>
              <a:gd name="connsiteY29" fmla="*/ 222873 h 700088"/>
              <a:gd name="connsiteX30" fmla="*/ 829622 w 904874"/>
              <a:gd name="connsiteY30" fmla="*/ 177738 h 700088"/>
              <a:gd name="connsiteX31" fmla="*/ 826508 w 904874"/>
              <a:gd name="connsiteY31" fmla="*/ 174625 h 700088"/>
              <a:gd name="connsiteX32" fmla="*/ 825266 w 904874"/>
              <a:gd name="connsiteY32" fmla="*/ 147638 h 700088"/>
              <a:gd name="connsiteX33" fmla="*/ 848682 w 904874"/>
              <a:gd name="connsiteY33" fmla="*/ 157002 h 700088"/>
              <a:gd name="connsiteX34" fmla="*/ 895510 w 904874"/>
              <a:gd name="connsiteY34" fmla="*/ 203819 h 700088"/>
              <a:gd name="connsiteX35" fmla="*/ 904874 w 904874"/>
              <a:gd name="connsiteY35" fmla="*/ 227228 h 700088"/>
              <a:gd name="connsiteX36" fmla="*/ 898634 w 904874"/>
              <a:gd name="connsiteY36" fmla="*/ 244395 h 700088"/>
              <a:gd name="connsiteX37" fmla="*/ 868974 w 904874"/>
              <a:gd name="connsiteY37" fmla="*/ 274046 h 700088"/>
              <a:gd name="connsiteX38" fmla="*/ 872094 w 904874"/>
              <a:gd name="connsiteY38" fmla="*/ 316182 h 700088"/>
              <a:gd name="connsiteX39" fmla="*/ 870534 w 904874"/>
              <a:gd name="connsiteY39" fmla="*/ 316182 h 700088"/>
              <a:gd name="connsiteX40" fmla="*/ 580194 w 904874"/>
              <a:gd name="connsiteY40" fmla="*/ 590847 h 700088"/>
              <a:gd name="connsiteX41" fmla="*/ 417854 w 904874"/>
              <a:gd name="connsiteY41" fmla="*/ 684482 h 700088"/>
              <a:gd name="connsiteX42" fmla="*/ 378830 w 904874"/>
              <a:gd name="connsiteY42" fmla="*/ 700088 h 700088"/>
              <a:gd name="connsiteX43" fmla="*/ 358538 w 904874"/>
              <a:gd name="connsiteY43" fmla="*/ 690725 h 700088"/>
              <a:gd name="connsiteX44" fmla="*/ 364782 w 904874"/>
              <a:gd name="connsiteY44" fmla="*/ 632983 h 700088"/>
              <a:gd name="connsiteX45" fmla="*/ 461562 w 904874"/>
              <a:gd name="connsiteY45" fmla="*/ 467560 h 700088"/>
              <a:gd name="connsiteX46" fmla="*/ 736290 w 904874"/>
              <a:gd name="connsiteY46" fmla="*/ 181971 h 700088"/>
              <a:gd name="connsiteX47" fmla="*/ 778438 w 904874"/>
              <a:gd name="connsiteY47" fmla="*/ 183532 h 700088"/>
              <a:gd name="connsiteX48" fmla="*/ 808094 w 904874"/>
              <a:gd name="connsiteY48" fmla="*/ 153880 h 700088"/>
              <a:gd name="connsiteX49" fmla="*/ 825266 w 904874"/>
              <a:gd name="connsiteY49" fmla="*/ 147638 h 700088"/>
              <a:gd name="connsiteX50" fmla="*/ 49212 w 904874"/>
              <a:gd name="connsiteY50" fmla="*/ 25400 h 700088"/>
              <a:gd name="connsiteX51" fmla="*/ 344488 w 904874"/>
              <a:gd name="connsiteY51" fmla="*/ 285750 h 700088"/>
              <a:gd name="connsiteX52" fmla="*/ 641350 w 904874"/>
              <a:gd name="connsiteY52" fmla="*/ 25400 h 700088"/>
              <a:gd name="connsiteX53" fmla="*/ 34293 w 904874"/>
              <a:gd name="connsiteY53" fmla="*/ 0 h 700088"/>
              <a:gd name="connsiteX54" fmla="*/ 656240 w 904874"/>
              <a:gd name="connsiteY54" fmla="*/ 0 h 700088"/>
              <a:gd name="connsiteX55" fmla="*/ 688974 w 904874"/>
              <a:gd name="connsiteY55" fmla="*/ 32731 h 700088"/>
              <a:gd name="connsiteX56" fmla="*/ 688974 w 904874"/>
              <a:gd name="connsiteY56" fmla="*/ 202623 h 700088"/>
              <a:gd name="connsiteX57" fmla="*/ 662476 w 904874"/>
              <a:gd name="connsiteY57" fmla="*/ 202623 h 700088"/>
              <a:gd name="connsiteX58" fmla="*/ 662476 w 904874"/>
              <a:gd name="connsiteY58" fmla="*/ 45201 h 700088"/>
              <a:gd name="connsiteX59" fmla="*/ 353840 w 904874"/>
              <a:gd name="connsiteY59" fmla="*/ 314845 h 700088"/>
              <a:gd name="connsiteX60" fmla="*/ 344488 w 904874"/>
              <a:gd name="connsiteY60" fmla="*/ 317962 h 700088"/>
              <a:gd name="connsiteX61" fmla="*/ 335134 w 904874"/>
              <a:gd name="connsiteY61" fmla="*/ 314845 h 700088"/>
              <a:gd name="connsiteX62" fmla="*/ 28058 w 904874"/>
              <a:gd name="connsiteY62" fmla="*/ 45201 h 700088"/>
              <a:gd name="connsiteX63" fmla="*/ 28058 w 904874"/>
              <a:gd name="connsiteY63" fmla="*/ 467591 h 700088"/>
              <a:gd name="connsiteX64" fmla="*/ 148083 w 904874"/>
              <a:gd name="connsiteY64" fmla="*/ 330431 h 700088"/>
              <a:gd name="connsiteX65" fmla="*/ 168347 w 904874"/>
              <a:gd name="connsiteY65" fmla="*/ 349135 h 700088"/>
              <a:gd name="connsiteX66" fmla="*/ 46763 w 904874"/>
              <a:gd name="connsiteY66" fmla="*/ 486295 h 700088"/>
              <a:gd name="connsiteX67" fmla="*/ 400604 w 904874"/>
              <a:gd name="connsiteY67" fmla="*/ 486295 h 700088"/>
              <a:gd name="connsiteX68" fmla="*/ 400604 w 904874"/>
              <a:gd name="connsiteY68" fmla="*/ 514350 h 700088"/>
              <a:gd name="connsiteX69" fmla="*/ 34293 w 904874"/>
              <a:gd name="connsiteY69" fmla="*/ 514350 h 700088"/>
              <a:gd name="connsiteX70" fmla="*/ 0 w 904874"/>
              <a:gd name="connsiteY70" fmla="*/ 480060 h 700088"/>
              <a:gd name="connsiteX71" fmla="*/ 0 w 904874"/>
              <a:gd name="connsiteY71" fmla="*/ 32731 h 700088"/>
              <a:gd name="connsiteX72" fmla="*/ 34293 w 904874"/>
              <a:gd name="connsiteY72" fmla="*/ 0 h 70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04874" h="700088">
                <a:moveTo>
                  <a:pt x="472934" y="496888"/>
                </a:moveTo>
                <a:cubicBezTo>
                  <a:pt x="391858" y="596690"/>
                  <a:pt x="393418" y="632557"/>
                  <a:pt x="393418" y="632557"/>
                </a:cubicBezTo>
                <a:cubicBezTo>
                  <a:pt x="393418" y="635675"/>
                  <a:pt x="393418" y="640354"/>
                  <a:pt x="390298" y="643472"/>
                </a:cubicBezTo>
                <a:cubicBezTo>
                  <a:pt x="379386" y="659066"/>
                  <a:pt x="377826" y="669982"/>
                  <a:pt x="379386" y="671542"/>
                </a:cubicBezTo>
                <a:cubicBezTo>
                  <a:pt x="380946" y="673101"/>
                  <a:pt x="390298" y="669982"/>
                  <a:pt x="407450" y="659066"/>
                </a:cubicBezTo>
                <a:cubicBezTo>
                  <a:pt x="410570" y="657507"/>
                  <a:pt x="413686" y="655948"/>
                  <a:pt x="418362" y="657507"/>
                </a:cubicBezTo>
                <a:cubicBezTo>
                  <a:pt x="416806" y="657507"/>
                  <a:pt x="452666" y="659066"/>
                  <a:pt x="552450" y="579537"/>
                </a:cubicBezTo>
                <a:cubicBezTo>
                  <a:pt x="552450" y="579537"/>
                  <a:pt x="552450" y="579537"/>
                  <a:pt x="472934" y="496888"/>
                </a:cubicBezTo>
                <a:close/>
                <a:moveTo>
                  <a:pt x="886072" y="349601"/>
                </a:moveTo>
                <a:cubicBezTo>
                  <a:pt x="889590" y="349213"/>
                  <a:pt x="893106" y="349988"/>
                  <a:pt x="895450" y="352313"/>
                </a:cubicBezTo>
                <a:cubicBezTo>
                  <a:pt x="901700" y="356963"/>
                  <a:pt x="901700" y="366263"/>
                  <a:pt x="897012" y="372463"/>
                </a:cubicBezTo>
                <a:cubicBezTo>
                  <a:pt x="845442" y="432913"/>
                  <a:pt x="787624" y="490263"/>
                  <a:pt x="726678" y="541413"/>
                </a:cubicBezTo>
                <a:cubicBezTo>
                  <a:pt x="723552" y="544513"/>
                  <a:pt x="720428" y="544513"/>
                  <a:pt x="717302" y="544513"/>
                </a:cubicBezTo>
                <a:cubicBezTo>
                  <a:pt x="714176" y="544513"/>
                  <a:pt x="709488" y="542963"/>
                  <a:pt x="706364" y="539863"/>
                </a:cubicBezTo>
                <a:cubicBezTo>
                  <a:pt x="701674" y="533663"/>
                  <a:pt x="703238" y="525913"/>
                  <a:pt x="707926" y="521263"/>
                </a:cubicBezTo>
                <a:cubicBezTo>
                  <a:pt x="768870" y="470113"/>
                  <a:pt x="825128" y="414313"/>
                  <a:pt x="876696" y="353863"/>
                </a:cubicBezTo>
                <a:cubicBezTo>
                  <a:pt x="879040" y="351538"/>
                  <a:pt x="882556" y="349988"/>
                  <a:pt x="886072" y="349601"/>
                </a:cubicBezTo>
                <a:close/>
                <a:moveTo>
                  <a:pt x="753018" y="201613"/>
                </a:moveTo>
                <a:cubicBezTo>
                  <a:pt x="687786" y="260894"/>
                  <a:pt x="585278" y="362294"/>
                  <a:pt x="490538" y="474615"/>
                </a:cubicBezTo>
                <a:cubicBezTo>
                  <a:pt x="490538" y="474615"/>
                  <a:pt x="490538" y="474615"/>
                  <a:pt x="572854" y="561976"/>
                </a:cubicBezTo>
                <a:cubicBezTo>
                  <a:pt x="681574" y="469935"/>
                  <a:pt x="791846" y="362294"/>
                  <a:pt x="849312" y="298334"/>
                </a:cubicBezTo>
                <a:cubicBezTo>
                  <a:pt x="849312" y="296774"/>
                  <a:pt x="849312" y="293654"/>
                  <a:pt x="844652" y="288974"/>
                </a:cubicBezTo>
                <a:cubicBezTo>
                  <a:pt x="844652" y="288974"/>
                  <a:pt x="844652" y="288974"/>
                  <a:pt x="762336" y="206293"/>
                </a:cubicBezTo>
                <a:cubicBezTo>
                  <a:pt x="759230" y="203173"/>
                  <a:pt x="756124" y="201613"/>
                  <a:pt x="754570" y="201613"/>
                </a:cubicBezTo>
                <a:cubicBezTo>
                  <a:pt x="753018" y="201613"/>
                  <a:pt x="753018" y="201613"/>
                  <a:pt x="753018" y="201613"/>
                </a:cubicBezTo>
                <a:close/>
                <a:moveTo>
                  <a:pt x="826508" y="174625"/>
                </a:moveTo>
                <a:lnTo>
                  <a:pt x="796926" y="202640"/>
                </a:lnTo>
                <a:cubicBezTo>
                  <a:pt x="796926" y="202640"/>
                  <a:pt x="796926" y="202640"/>
                  <a:pt x="849862" y="254000"/>
                </a:cubicBezTo>
                <a:cubicBezTo>
                  <a:pt x="849862" y="254000"/>
                  <a:pt x="849862" y="254000"/>
                  <a:pt x="877888" y="225985"/>
                </a:cubicBezTo>
                <a:cubicBezTo>
                  <a:pt x="877888" y="225985"/>
                  <a:pt x="876332" y="224429"/>
                  <a:pt x="874774" y="222873"/>
                </a:cubicBezTo>
                <a:cubicBezTo>
                  <a:pt x="874774" y="222873"/>
                  <a:pt x="874774" y="222873"/>
                  <a:pt x="829622" y="177738"/>
                </a:cubicBezTo>
                <a:cubicBezTo>
                  <a:pt x="828064" y="176181"/>
                  <a:pt x="826508" y="174625"/>
                  <a:pt x="826508" y="174625"/>
                </a:cubicBezTo>
                <a:close/>
                <a:moveTo>
                  <a:pt x="825266" y="147638"/>
                </a:moveTo>
                <a:cubicBezTo>
                  <a:pt x="833070" y="147638"/>
                  <a:pt x="842438" y="150759"/>
                  <a:pt x="848682" y="157002"/>
                </a:cubicBezTo>
                <a:cubicBezTo>
                  <a:pt x="848682" y="157002"/>
                  <a:pt x="848682" y="157002"/>
                  <a:pt x="895510" y="203819"/>
                </a:cubicBezTo>
                <a:cubicBezTo>
                  <a:pt x="901754" y="210062"/>
                  <a:pt x="904874" y="219425"/>
                  <a:pt x="904874" y="227228"/>
                </a:cubicBezTo>
                <a:cubicBezTo>
                  <a:pt x="904874" y="233471"/>
                  <a:pt x="903314" y="239713"/>
                  <a:pt x="898634" y="244395"/>
                </a:cubicBezTo>
                <a:cubicBezTo>
                  <a:pt x="898634" y="244395"/>
                  <a:pt x="898634" y="244395"/>
                  <a:pt x="868974" y="274046"/>
                </a:cubicBezTo>
                <a:cubicBezTo>
                  <a:pt x="883022" y="291213"/>
                  <a:pt x="876778" y="308379"/>
                  <a:pt x="872094" y="316182"/>
                </a:cubicBezTo>
                <a:cubicBezTo>
                  <a:pt x="870534" y="316182"/>
                  <a:pt x="870534" y="316182"/>
                  <a:pt x="870534" y="316182"/>
                </a:cubicBezTo>
                <a:cubicBezTo>
                  <a:pt x="811218" y="381727"/>
                  <a:pt x="692586" y="497211"/>
                  <a:pt x="580194" y="590847"/>
                </a:cubicBezTo>
                <a:cubicBezTo>
                  <a:pt x="481854" y="673558"/>
                  <a:pt x="435026" y="684482"/>
                  <a:pt x="417854" y="684482"/>
                </a:cubicBezTo>
                <a:cubicBezTo>
                  <a:pt x="400682" y="695406"/>
                  <a:pt x="388194" y="700088"/>
                  <a:pt x="378830" y="700088"/>
                </a:cubicBezTo>
                <a:cubicBezTo>
                  <a:pt x="369462" y="700088"/>
                  <a:pt x="363218" y="695406"/>
                  <a:pt x="358538" y="690725"/>
                </a:cubicBezTo>
                <a:cubicBezTo>
                  <a:pt x="349170" y="682922"/>
                  <a:pt x="344486" y="665755"/>
                  <a:pt x="364782" y="632983"/>
                </a:cubicBezTo>
                <a:cubicBezTo>
                  <a:pt x="366342" y="614256"/>
                  <a:pt x="377270" y="567438"/>
                  <a:pt x="461562" y="467560"/>
                </a:cubicBezTo>
                <a:cubicBezTo>
                  <a:pt x="559902" y="350515"/>
                  <a:pt x="667610" y="242834"/>
                  <a:pt x="736290" y="181971"/>
                </a:cubicBezTo>
                <a:cubicBezTo>
                  <a:pt x="747218" y="172608"/>
                  <a:pt x="764390" y="172608"/>
                  <a:pt x="778438" y="183532"/>
                </a:cubicBezTo>
                <a:cubicBezTo>
                  <a:pt x="778438" y="183532"/>
                  <a:pt x="778438" y="183532"/>
                  <a:pt x="808094" y="153880"/>
                </a:cubicBezTo>
                <a:cubicBezTo>
                  <a:pt x="812778" y="149199"/>
                  <a:pt x="819022" y="147638"/>
                  <a:pt x="825266" y="147638"/>
                </a:cubicBezTo>
                <a:close/>
                <a:moveTo>
                  <a:pt x="49212" y="25400"/>
                </a:moveTo>
                <a:lnTo>
                  <a:pt x="344488" y="285750"/>
                </a:lnTo>
                <a:lnTo>
                  <a:pt x="641350" y="25400"/>
                </a:lnTo>
                <a:close/>
                <a:moveTo>
                  <a:pt x="34293" y="0"/>
                </a:moveTo>
                <a:cubicBezTo>
                  <a:pt x="34293" y="0"/>
                  <a:pt x="34293" y="0"/>
                  <a:pt x="656240" y="0"/>
                </a:cubicBezTo>
                <a:cubicBezTo>
                  <a:pt x="673388" y="0"/>
                  <a:pt x="688974" y="14028"/>
                  <a:pt x="688974" y="32731"/>
                </a:cubicBezTo>
                <a:cubicBezTo>
                  <a:pt x="688974" y="32731"/>
                  <a:pt x="688974" y="32731"/>
                  <a:pt x="688974" y="202623"/>
                </a:cubicBezTo>
                <a:cubicBezTo>
                  <a:pt x="688974" y="202623"/>
                  <a:pt x="688974" y="202623"/>
                  <a:pt x="662476" y="202623"/>
                </a:cubicBezTo>
                <a:cubicBezTo>
                  <a:pt x="662476" y="202623"/>
                  <a:pt x="662476" y="202623"/>
                  <a:pt x="662476" y="45201"/>
                </a:cubicBezTo>
                <a:cubicBezTo>
                  <a:pt x="662476" y="45201"/>
                  <a:pt x="662476" y="45201"/>
                  <a:pt x="353840" y="314845"/>
                </a:cubicBezTo>
                <a:cubicBezTo>
                  <a:pt x="350722" y="316403"/>
                  <a:pt x="347606" y="317962"/>
                  <a:pt x="344488" y="317962"/>
                </a:cubicBezTo>
                <a:cubicBezTo>
                  <a:pt x="341370" y="317962"/>
                  <a:pt x="338252" y="316403"/>
                  <a:pt x="335134" y="314845"/>
                </a:cubicBezTo>
                <a:cubicBezTo>
                  <a:pt x="335134" y="314845"/>
                  <a:pt x="335134" y="314845"/>
                  <a:pt x="28058" y="45201"/>
                </a:cubicBezTo>
                <a:cubicBezTo>
                  <a:pt x="28058" y="45201"/>
                  <a:pt x="28058" y="45201"/>
                  <a:pt x="28058" y="467591"/>
                </a:cubicBezTo>
                <a:cubicBezTo>
                  <a:pt x="28058" y="467591"/>
                  <a:pt x="28058" y="467591"/>
                  <a:pt x="148083" y="330431"/>
                </a:cubicBezTo>
                <a:cubicBezTo>
                  <a:pt x="148083" y="330431"/>
                  <a:pt x="148083" y="330431"/>
                  <a:pt x="168347" y="349135"/>
                </a:cubicBezTo>
                <a:cubicBezTo>
                  <a:pt x="168347" y="349135"/>
                  <a:pt x="168347" y="349135"/>
                  <a:pt x="46763" y="486295"/>
                </a:cubicBezTo>
                <a:cubicBezTo>
                  <a:pt x="46763" y="486295"/>
                  <a:pt x="46763" y="486295"/>
                  <a:pt x="400604" y="486295"/>
                </a:cubicBezTo>
                <a:lnTo>
                  <a:pt x="400604" y="514350"/>
                </a:lnTo>
                <a:cubicBezTo>
                  <a:pt x="400604" y="514350"/>
                  <a:pt x="400604" y="514350"/>
                  <a:pt x="34293" y="514350"/>
                </a:cubicBezTo>
                <a:cubicBezTo>
                  <a:pt x="15588" y="514350"/>
                  <a:pt x="0" y="498764"/>
                  <a:pt x="0" y="480060"/>
                </a:cubicBezTo>
                <a:cubicBezTo>
                  <a:pt x="0" y="480060"/>
                  <a:pt x="0" y="480060"/>
                  <a:pt x="0" y="32731"/>
                </a:cubicBezTo>
                <a:cubicBezTo>
                  <a:pt x="0" y="14028"/>
                  <a:pt x="15588" y="0"/>
                  <a:pt x="3429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25" name="Freeform: Shape 424">
            <a:extLst>
              <a:ext uri="{FF2B5EF4-FFF2-40B4-BE49-F238E27FC236}">
                <a16:creationId xmlns:a16="http://schemas.microsoft.com/office/drawing/2014/main" id="{DDD96353-C45B-4EF8-85CC-D54B2A95176A}"/>
              </a:ext>
            </a:extLst>
          </p:cNvPr>
          <p:cNvSpPr>
            <a:spLocks/>
          </p:cNvSpPr>
          <p:nvPr/>
        </p:nvSpPr>
        <p:spPr bwMode="auto">
          <a:xfrm>
            <a:off x="6779653" y="4287492"/>
            <a:ext cx="512363" cy="626335"/>
          </a:xfrm>
          <a:custGeom>
            <a:avLst/>
            <a:gdLst>
              <a:gd name="connsiteX0" fmla="*/ 400048 w 806448"/>
              <a:gd name="connsiteY0" fmla="*/ 863600 h 985838"/>
              <a:gd name="connsiteX1" fmla="*/ 404812 w 806448"/>
              <a:gd name="connsiteY1" fmla="*/ 863600 h 985838"/>
              <a:gd name="connsiteX2" fmla="*/ 417512 w 806448"/>
              <a:gd name="connsiteY2" fmla="*/ 877094 h 985838"/>
              <a:gd name="connsiteX3" fmla="*/ 404812 w 806448"/>
              <a:gd name="connsiteY3" fmla="*/ 890588 h 985838"/>
              <a:gd name="connsiteX4" fmla="*/ 400048 w 806448"/>
              <a:gd name="connsiteY4" fmla="*/ 890588 h 985838"/>
              <a:gd name="connsiteX5" fmla="*/ 385760 w 806448"/>
              <a:gd name="connsiteY5" fmla="*/ 877094 h 985838"/>
              <a:gd name="connsiteX6" fmla="*/ 400048 w 806448"/>
              <a:gd name="connsiteY6" fmla="*/ 863600 h 985838"/>
              <a:gd name="connsiteX7" fmla="*/ 280986 w 806448"/>
              <a:gd name="connsiteY7" fmla="*/ 795338 h 985838"/>
              <a:gd name="connsiteX8" fmla="*/ 280986 w 806448"/>
              <a:gd name="connsiteY8" fmla="*/ 957264 h 985838"/>
              <a:gd name="connsiteX9" fmla="*/ 522286 w 806448"/>
              <a:gd name="connsiteY9" fmla="*/ 958851 h 985838"/>
              <a:gd name="connsiteX10" fmla="*/ 522286 w 806448"/>
              <a:gd name="connsiteY10" fmla="*/ 795338 h 985838"/>
              <a:gd name="connsiteX11" fmla="*/ 274390 w 806448"/>
              <a:gd name="connsiteY11" fmla="*/ 769938 h 985838"/>
              <a:gd name="connsiteX12" fmla="*/ 528882 w 806448"/>
              <a:gd name="connsiteY12" fmla="*/ 769938 h 985838"/>
              <a:gd name="connsiteX13" fmla="*/ 550740 w 806448"/>
              <a:gd name="connsiteY13" fmla="*/ 791683 h 985838"/>
              <a:gd name="connsiteX14" fmla="*/ 550740 w 806448"/>
              <a:gd name="connsiteY14" fmla="*/ 853813 h 985838"/>
              <a:gd name="connsiteX15" fmla="*/ 638174 w 806448"/>
              <a:gd name="connsiteY15" fmla="*/ 853813 h 985838"/>
              <a:gd name="connsiteX16" fmla="*/ 638174 w 806448"/>
              <a:gd name="connsiteY16" fmla="*/ 880218 h 985838"/>
              <a:gd name="connsiteX17" fmla="*/ 550740 w 806448"/>
              <a:gd name="connsiteY17" fmla="*/ 880218 h 985838"/>
              <a:gd name="connsiteX18" fmla="*/ 550740 w 806448"/>
              <a:gd name="connsiteY18" fmla="*/ 934581 h 985838"/>
              <a:gd name="connsiteX19" fmla="*/ 567916 w 806448"/>
              <a:gd name="connsiteY19" fmla="*/ 933028 h 985838"/>
              <a:gd name="connsiteX20" fmla="*/ 569476 w 806448"/>
              <a:gd name="connsiteY20" fmla="*/ 951667 h 985838"/>
              <a:gd name="connsiteX21" fmla="*/ 550740 w 806448"/>
              <a:gd name="connsiteY21" fmla="*/ 976519 h 985838"/>
              <a:gd name="connsiteX22" fmla="*/ 532006 w 806448"/>
              <a:gd name="connsiteY22" fmla="*/ 985838 h 985838"/>
              <a:gd name="connsiteX23" fmla="*/ 530444 w 806448"/>
              <a:gd name="connsiteY23" fmla="*/ 985838 h 985838"/>
              <a:gd name="connsiteX24" fmla="*/ 528882 w 806448"/>
              <a:gd name="connsiteY24" fmla="*/ 985838 h 985838"/>
              <a:gd name="connsiteX25" fmla="*/ 272828 w 806448"/>
              <a:gd name="connsiteY25" fmla="*/ 985838 h 985838"/>
              <a:gd name="connsiteX26" fmla="*/ 254094 w 806448"/>
              <a:gd name="connsiteY26" fmla="*/ 976519 h 985838"/>
              <a:gd name="connsiteX27" fmla="*/ 235358 w 806448"/>
              <a:gd name="connsiteY27" fmla="*/ 953220 h 985838"/>
              <a:gd name="connsiteX28" fmla="*/ 238480 w 806448"/>
              <a:gd name="connsiteY28" fmla="*/ 933028 h 985838"/>
              <a:gd name="connsiteX29" fmla="*/ 252532 w 806448"/>
              <a:gd name="connsiteY29" fmla="*/ 933028 h 985838"/>
              <a:gd name="connsiteX30" fmla="*/ 252532 w 806448"/>
              <a:gd name="connsiteY30" fmla="*/ 880218 h 985838"/>
              <a:gd name="connsiteX31" fmla="*/ 165100 w 806448"/>
              <a:gd name="connsiteY31" fmla="*/ 880218 h 985838"/>
              <a:gd name="connsiteX32" fmla="*/ 165100 w 806448"/>
              <a:gd name="connsiteY32" fmla="*/ 853813 h 985838"/>
              <a:gd name="connsiteX33" fmla="*/ 252532 w 806448"/>
              <a:gd name="connsiteY33" fmla="*/ 853813 h 985838"/>
              <a:gd name="connsiteX34" fmla="*/ 252532 w 806448"/>
              <a:gd name="connsiteY34" fmla="*/ 791683 h 985838"/>
              <a:gd name="connsiteX35" fmla="*/ 274390 w 806448"/>
              <a:gd name="connsiteY35" fmla="*/ 769938 h 985838"/>
              <a:gd name="connsiteX36" fmla="*/ 402414 w 806448"/>
              <a:gd name="connsiteY36" fmla="*/ 655638 h 985838"/>
              <a:gd name="connsiteX37" fmla="*/ 596900 w 806448"/>
              <a:gd name="connsiteY37" fmla="*/ 806852 h 985838"/>
              <a:gd name="connsiteX38" fmla="*/ 596900 w 806448"/>
              <a:gd name="connsiteY38" fmla="*/ 827117 h 985838"/>
              <a:gd name="connsiteX39" fmla="*/ 570450 w 806448"/>
              <a:gd name="connsiteY39" fmla="*/ 827117 h 985838"/>
              <a:gd name="connsiteX40" fmla="*/ 570450 w 806448"/>
              <a:gd name="connsiteY40" fmla="*/ 806852 h 985838"/>
              <a:gd name="connsiteX41" fmla="*/ 402414 w 806448"/>
              <a:gd name="connsiteY41" fmla="*/ 683698 h 985838"/>
              <a:gd name="connsiteX42" fmla="*/ 234380 w 806448"/>
              <a:gd name="connsiteY42" fmla="*/ 806852 h 985838"/>
              <a:gd name="connsiteX43" fmla="*/ 234380 w 806448"/>
              <a:gd name="connsiteY43" fmla="*/ 828676 h 985838"/>
              <a:gd name="connsiteX44" fmla="*/ 206374 w 806448"/>
              <a:gd name="connsiteY44" fmla="*/ 828676 h 985838"/>
              <a:gd name="connsiteX45" fmla="*/ 206374 w 806448"/>
              <a:gd name="connsiteY45" fmla="*/ 806852 h 985838"/>
              <a:gd name="connsiteX46" fmla="*/ 402414 w 806448"/>
              <a:gd name="connsiteY46" fmla="*/ 655638 h 985838"/>
              <a:gd name="connsiteX47" fmla="*/ 666748 w 806448"/>
              <a:gd name="connsiteY47" fmla="*/ 484188 h 985838"/>
              <a:gd name="connsiteX48" fmla="*/ 687386 w 806448"/>
              <a:gd name="connsiteY48" fmla="*/ 503238 h 985838"/>
              <a:gd name="connsiteX49" fmla="*/ 614360 w 806448"/>
              <a:gd name="connsiteY49" fmla="*/ 574676 h 985838"/>
              <a:gd name="connsiteX50" fmla="*/ 595312 w 806448"/>
              <a:gd name="connsiteY50" fmla="*/ 555626 h 985838"/>
              <a:gd name="connsiteX51" fmla="*/ 138112 w 806448"/>
              <a:gd name="connsiteY51" fmla="*/ 484188 h 985838"/>
              <a:gd name="connsiteX52" fmla="*/ 211136 w 806448"/>
              <a:gd name="connsiteY52" fmla="*/ 555626 h 985838"/>
              <a:gd name="connsiteX53" fmla="*/ 190498 w 806448"/>
              <a:gd name="connsiteY53" fmla="*/ 574676 h 985838"/>
              <a:gd name="connsiteX54" fmla="*/ 119060 w 806448"/>
              <a:gd name="connsiteY54" fmla="*/ 503238 h 985838"/>
              <a:gd name="connsiteX55" fmla="*/ 400844 w 806448"/>
              <a:gd name="connsiteY55" fmla="*/ 433387 h 985838"/>
              <a:gd name="connsiteX56" fmla="*/ 307972 w 806448"/>
              <a:gd name="connsiteY56" fmla="*/ 525462 h 985838"/>
              <a:gd name="connsiteX57" fmla="*/ 400844 w 806448"/>
              <a:gd name="connsiteY57" fmla="*/ 617537 h 985838"/>
              <a:gd name="connsiteX58" fmla="*/ 493712 w 806448"/>
              <a:gd name="connsiteY58" fmla="*/ 525462 h 985838"/>
              <a:gd name="connsiteX59" fmla="*/ 400844 w 806448"/>
              <a:gd name="connsiteY59" fmla="*/ 433387 h 985838"/>
              <a:gd name="connsiteX60" fmla="*/ 402432 w 806448"/>
              <a:gd name="connsiteY60" fmla="*/ 406399 h 985838"/>
              <a:gd name="connsiteX61" fmla="*/ 522288 w 806448"/>
              <a:gd name="connsiteY61" fmla="*/ 526256 h 985838"/>
              <a:gd name="connsiteX62" fmla="*/ 402432 w 806448"/>
              <a:gd name="connsiteY62" fmla="*/ 646113 h 985838"/>
              <a:gd name="connsiteX63" fmla="*/ 282572 w 806448"/>
              <a:gd name="connsiteY63" fmla="*/ 526256 h 985838"/>
              <a:gd name="connsiteX64" fmla="*/ 402432 w 806448"/>
              <a:gd name="connsiteY64" fmla="*/ 406399 h 985838"/>
              <a:gd name="connsiteX65" fmla="*/ 685788 w 806448"/>
              <a:gd name="connsiteY65" fmla="*/ 341313 h 985838"/>
              <a:gd name="connsiteX66" fmla="*/ 806448 w 806448"/>
              <a:gd name="connsiteY66" fmla="*/ 433388 h 985838"/>
              <a:gd name="connsiteX67" fmla="*/ 778242 w 806448"/>
              <a:gd name="connsiteY67" fmla="*/ 433388 h 985838"/>
              <a:gd name="connsiteX68" fmla="*/ 685788 w 806448"/>
              <a:gd name="connsiteY68" fmla="*/ 367843 h 985838"/>
              <a:gd name="connsiteX69" fmla="*/ 591768 w 806448"/>
              <a:gd name="connsiteY69" fmla="*/ 433388 h 985838"/>
              <a:gd name="connsiteX70" fmla="*/ 563560 w 806448"/>
              <a:gd name="connsiteY70" fmla="*/ 433388 h 985838"/>
              <a:gd name="connsiteX71" fmla="*/ 685788 w 806448"/>
              <a:gd name="connsiteY71" fmla="*/ 341313 h 985838"/>
              <a:gd name="connsiteX72" fmla="*/ 119856 w 806448"/>
              <a:gd name="connsiteY72" fmla="*/ 341313 h 985838"/>
              <a:gd name="connsiteX73" fmla="*/ 239712 w 806448"/>
              <a:gd name="connsiteY73" fmla="*/ 433388 h 985838"/>
              <a:gd name="connsiteX74" fmla="*/ 213250 w 806448"/>
              <a:gd name="connsiteY74" fmla="*/ 433388 h 985838"/>
              <a:gd name="connsiteX75" fmla="*/ 119856 w 806448"/>
              <a:gd name="connsiteY75" fmla="*/ 367843 h 985838"/>
              <a:gd name="connsiteX76" fmla="*/ 28018 w 806448"/>
              <a:gd name="connsiteY76" fmla="*/ 433388 h 985838"/>
              <a:gd name="connsiteX77" fmla="*/ 0 w 806448"/>
              <a:gd name="connsiteY77" fmla="*/ 433388 h 985838"/>
              <a:gd name="connsiteX78" fmla="*/ 119856 w 806448"/>
              <a:gd name="connsiteY78" fmla="*/ 341313 h 985838"/>
              <a:gd name="connsiteX79" fmla="*/ 388936 w 806448"/>
              <a:gd name="connsiteY79" fmla="*/ 265113 h 985838"/>
              <a:gd name="connsiteX80" fmla="*/ 415924 w 806448"/>
              <a:gd name="connsiteY80" fmla="*/ 265113 h 985838"/>
              <a:gd name="connsiteX81" fmla="*/ 415924 w 806448"/>
              <a:gd name="connsiteY81" fmla="*/ 366713 h 985838"/>
              <a:gd name="connsiteX82" fmla="*/ 388936 w 806448"/>
              <a:gd name="connsiteY82" fmla="*/ 366713 h 985838"/>
              <a:gd name="connsiteX83" fmla="*/ 685006 w 806448"/>
              <a:gd name="connsiteY83" fmla="*/ 188912 h 985838"/>
              <a:gd name="connsiteX84" fmla="*/ 631824 w 806448"/>
              <a:gd name="connsiteY84" fmla="*/ 242887 h 985838"/>
              <a:gd name="connsiteX85" fmla="*/ 685006 w 806448"/>
              <a:gd name="connsiteY85" fmla="*/ 296862 h 985838"/>
              <a:gd name="connsiteX86" fmla="*/ 738188 w 806448"/>
              <a:gd name="connsiteY86" fmla="*/ 242887 h 985838"/>
              <a:gd name="connsiteX87" fmla="*/ 685006 w 806448"/>
              <a:gd name="connsiteY87" fmla="*/ 188912 h 985838"/>
              <a:gd name="connsiteX88" fmla="*/ 120648 w 806448"/>
              <a:gd name="connsiteY88" fmla="*/ 188912 h 985838"/>
              <a:gd name="connsiteX89" fmla="*/ 66672 w 806448"/>
              <a:gd name="connsiteY89" fmla="*/ 242887 h 985838"/>
              <a:gd name="connsiteX90" fmla="*/ 120648 w 806448"/>
              <a:gd name="connsiteY90" fmla="*/ 296862 h 985838"/>
              <a:gd name="connsiteX91" fmla="*/ 174624 w 806448"/>
              <a:gd name="connsiteY91" fmla="*/ 242887 h 985838"/>
              <a:gd name="connsiteX92" fmla="*/ 120648 w 806448"/>
              <a:gd name="connsiteY92" fmla="*/ 188912 h 985838"/>
              <a:gd name="connsiteX93" fmla="*/ 402446 w 806448"/>
              <a:gd name="connsiteY93" fmla="*/ 177800 h 985838"/>
              <a:gd name="connsiteX94" fmla="*/ 523874 w 806448"/>
              <a:gd name="connsiteY94" fmla="*/ 269875 h 985838"/>
              <a:gd name="connsiteX95" fmla="*/ 495852 w 806448"/>
              <a:gd name="connsiteY95" fmla="*/ 269875 h 985838"/>
              <a:gd name="connsiteX96" fmla="*/ 402446 w 806448"/>
              <a:gd name="connsiteY96" fmla="*/ 204330 h 985838"/>
              <a:gd name="connsiteX97" fmla="*/ 310596 w 806448"/>
              <a:gd name="connsiteY97" fmla="*/ 269875 h 985838"/>
              <a:gd name="connsiteX98" fmla="*/ 282574 w 806448"/>
              <a:gd name="connsiteY98" fmla="*/ 269875 h 985838"/>
              <a:gd name="connsiteX99" fmla="*/ 402446 w 806448"/>
              <a:gd name="connsiteY99" fmla="*/ 177800 h 985838"/>
              <a:gd name="connsiteX100" fmla="*/ 685004 w 806448"/>
              <a:gd name="connsiteY100" fmla="*/ 161924 h 985838"/>
              <a:gd name="connsiteX101" fmla="*/ 765174 w 806448"/>
              <a:gd name="connsiteY101" fmla="*/ 242887 h 985838"/>
              <a:gd name="connsiteX102" fmla="*/ 685004 w 806448"/>
              <a:gd name="connsiteY102" fmla="*/ 323850 h 985838"/>
              <a:gd name="connsiteX103" fmla="*/ 604836 w 806448"/>
              <a:gd name="connsiteY103" fmla="*/ 242887 h 985838"/>
              <a:gd name="connsiteX104" fmla="*/ 685004 w 806448"/>
              <a:gd name="connsiteY104" fmla="*/ 161924 h 985838"/>
              <a:gd name="connsiteX105" fmla="*/ 120648 w 806448"/>
              <a:gd name="connsiteY105" fmla="*/ 161924 h 985838"/>
              <a:gd name="connsiteX106" fmla="*/ 201612 w 806448"/>
              <a:gd name="connsiteY106" fmla="*/ 242887 h 985838"/>
              <a:gd name="connsiteX107" fmla="*/ 120648 w 806448"/>
              <a:gd name="connsiteY107" fmla="*/ 323850 h 985838"/>
              <a:gd name="connsiteX108" fmla="*/ 39684 w 806448"/>
              <a:gd name="connsiteY108" fmla="*/ 242887 h 985838"/>
              <a:gd name="connsiteX109" fmla="*/ 120648 w 806448"/>
              <a:gd name="connsiteY109" fmla="*/ 161924 h 985838"/>
              <a:gd name="connsiteX110" fmla="*/ 403224 w 806448"/>
              <a:gd name="connsiteY110" fmla="*/ 25400 h 985838"/>
              <a:gd name="connsiteX111" fmla="*/ 349248 w 806448"/>
              <a:gd name="connsiteY111" fmla="*/ 79375 h 985838"/>
              <a:gd name="connsiteX112" fmla="*/ 403224 w 806448"/>
              <a:gd name="connsiteY112" fmla="*/ 133350 h 985838"/>
              <a:gd name="connsiteX113" fmla="*/ 457200 w 806448"/>
              <a:gd name="connsiteY113" fmla="*/ 79375 h 985838"/>
              <a:gd name="connsiteX114" fmla="*/ 403224 w 806448"/>
              <a:gd name="connsiteY114" fmla="*/ 25400 h 985838"/>
              <a:gd name="connsiteX115" fmla="*/ 402430 w 806448"/>
              <a:gd name="connsiteY115" fmla="*/ 0 h 985838"/>
              <a:gd name="connsiteX116" fmla="*/ 482600 w 806448"/>
              <a:gd name="connsiteY116" fmla="*/ 80169 h 985838"/>
              <a:gd name="connsiteX117" fmla="*/ 402430 w 806448"/>
              <a:gd name="connsiteY117" fmla="*/ 160338 h 985838"/>
              <a:gd name="connsiteX118" fmla="*/ 322260 w 806448"/>
              <a:gd name="connsiteY118" fmla="*/ 80169 h 985838"/>
              <a:gd name="connsiteX119" fmla="*/ 402430 w 806448"/>
              <a:gd name="connsiteY119" fmla="*/ 0 h 98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806448" h="985838">
                <a:moveTo>
                  <a:pt x="400048" y="863600"/>
                </a:moveTo>
                <a:cubicBezTo>
                  <a:pt x="400048" y="863600"/>
                  <a:pt x="400048" y="863600"/>
                  <a:pt x="404812" y="863600"/>
                </a:cubicBezTo>
                <a:cubicBezTo>
                  <a:pt x="412748" y="863600"/>
                  <a:pt x="417512" y="869597"/>
                  <a:pt x="417512" y="877094"/>
                </a:cubicBezTo>
                <a:cubicBezTo>
                  <a:pt x="417512" y="884591"/>
                  <a:pt x="412748" y="890588"/>
                  <a:pt x="404812" y="890588"/>
                </a:cubicBezTo>
                <a:cubicBezTo>
                  <a:pt x="404812" y="890588"/>
                  <a:pt x="404812" y="890588"/>
                  <a:pt x="400048" y="890588"/>
                </a:cubicBezTo>
                <a:cubicBezTo>
                  <a:pt x="392112" y="890588"/>
                  <a:pt x="385760" y="884591"/>
                  <a:pt x="385760" y="877094"/>
                </a:cubicBezTo>
                <a:cubicBezTo>
                  <a:pt x="385760" y="869597"/>
                  <a:pt x="392112" y="863600"/>
                  <a:pt x="400048" y="863600"/>
                </a:cubicBezTo>
                <a:close/>
                <a:moveTo>
                  <a:pt x="280986" y="795338"/>
                </a:moveTo>
                <a:lnTo>
                  <a:pt x="280986" y="957264"/>
                </a:lnTo>
                <a:lnTo>
                  <a:pt x="522286" y="958851"/>
                </a:lnTo>
                <a:lnTo>
                  <a:pt x="522286" y="795338"/>
                </a:lnTo>
                <a:close/>
                <a:moveTo>
                  <a:pt x="274390" y="769938"/>
                </a:moveTo>
                <a:cubicBezTo>
                  <a:pt x="274390" y="769938"/>
                  <a:pt x="274390" y="769938"/>
                  <a:pt x="528882" y="769938"/>
                </a:cubicBezTo>
                <a:cubicBezTo>
                  <a:pt x="539812" y="769938"/>
                  <a:pt x="550740" y="779258"/>
                  <a:pt x="550740" y="791683"/>
                </a:cubicBezTo>
                <a:lnTo>
                  <a:pt x="550740" y="853813"/>
                </a:lnTo>
                <a:cubicBezTo>
                  <a:pt x="550740" y="853813"/>
                  <a:pt x="550740" y="853813"/>
                  <a:pt x="638174" y="853813"/>
                </a:cubicBezTo>
                <a:cubicBezTo>
                  <a:pt x="638174" y="853813"/>
                  <a:pt x="638174" y="853813"/>
                  <a:pt x="638174" y="880218"/>
                </a:cubicBezTo>
                <a:cubicBezTo>
                  <a:pt x="638174" y="880218"/>
                  <a:pt x="638174" y="880218"/>
                  <a:pt x="550740" y="880218"/>
                </a:cubicBezTo>
                <a:cubicBezTo>
                  <a:pt x="550740" y="880218"/>
                  <a:pt x="550740" y="880218"/>
                  <a:pt x="550740" y="934581"/>
                </a:cubicBezTo>
                <a:cubicBezTo>
                  <a:pt x="555424" y="929922"/>
                  <a:pt x="561670" y="929922"/>
                  <a:pt x="567916" y="933028"/>
                </a:cubicBezTo>
                <a:cubicBezTo>
                  <a:pt x="574160" y="937688"/>
                  <a:pt x="574160" y="947007"/>
                  <a:pt x="569476" y="951667"/>
                </a:cubicBezTo>
                <a:cubicBezTo>
                  <a:pt x="569476" y="951667"/>
                  <a:pt x="569476" y="951667"/>
                  <a:pt x="550740" y="976519"/>
                </a:cubicBezTo>
                <a:cubicBezTo>
                  <a:pt x="544496" y="984285"/>
                  <a:pt x="536690" y="985838"/>
                  <a:pt x="532006" y="985838"/>
                </a:cubicBezTo>
                <a:cubicBezTo>
                  <a:pt x="532006" y="985838"/>
                  <a:pt x="530444" y="985838"/>
                  <a:pt x="530444" y="985838"/>
                </a:cubicBezTo>
                <a:cubicBezTo>
                  <a:pt x="530444" y="985838"/>
                  <a:pt x="530444" y="985838"/>
                  <a:pt x="528882" y="985838"/>
                </a:cubicBezTo>
                <a:cubicBezTo>
                  <a:pt x="528882" y="985838"/>
                  <a:pt x="528882" y="985838"/>
                  <a:pt x="272828" y="985838"/>
                </a:cubicBezTo>
                <a:cubicBezTo>
                  <a:pt x="269706" y="985838"/>
                  <a:pt x="260338" y="985838"/>
                  <a:pt x="254094" y="976519"/>
                </a:cubicBezTo>
                <a:cubicBezTo>
                  <a:pt x="254094" y="976519"/>
                  <a:pt x="254094" y="976519"/>
                  <a:pt x="235358" y="953220"/>
                </a:cubicBezTo>
                <a:cubicBezTo>
                  <a:pt x="230674" y="947007"/>
                  <a:pt x="232236" y="937688"/>
                  <a:pt x="238480" y="933028"/>
                </a:cubicBezTo>
                <a:cubicBezTo>
                  <a:pt x="241602" y="929922"/>
                  <a:pt x="247848" y="929922"/>
                  <a:pt x="252532" y="933028"/>
                </a:cubicBezTo>
                <a:cubicBezTo>
                  <a:pt x="252532" y="933028"/>
                  <a:pt x="252532" y="933028"/>
                  <a:pt x="252532" y="880218"/>
                </a:cubicBezTo>
                <a:cubicBezTo>
                  <a:pt x="252532" y="880218"/>
                  <a:pt x="252532" y="880218"/>
                  <a:pt x="165100" y="880218"/>
                </a:cubicBezTo>
                <a:cubicBezTo>
                  <a:pt x="165100" y="880218"/>
                  <a:pt x="165100" y="880218"/>
                  <a:pt x="165100" y="853813"/>
                </a:cubicBezTo>
                <a:cubicBezTo>
                  <a:pt x="165100" y="853813"/>
                  <a:pt x="165100" y="853813"/>
                  <a:pt x="252532" y="853813"/>
                </a:cubicBezTo>
                <a:cubicBezTo>
                  <a:pt x="252532" y="853813"/>
                  <a:pt x="252532" y="853813"/>
                  <a:pt x="252532" y="791683"/>
                </a:cubicBezTo>
                <a:cubicBezTo>
                  <a:pt x="252532" y="779258"/>
                  <a:pt x="263462" y="769938"/>
                  <a:pt x="274390" y="769938"/>
                </a:cubicBezTo>
                <a:close/>
                <a:moveTo>
                  <a:pt x="402414" y="655638"/>
                </a:moveTo>
                <a:cubicBezTo>
                  <a:pt x="526884" y="655638"/>
                  <a:pt x="596900" y="710200"/>
                  <a:pt x="596900" y="806852"/>
                </a:cubicBezTo>
                <a:cubicBezTo>
                  <a:pt x="596900" y="806852"/>
                  <a:pt x="596900" y="806852"/>
                  <a:pt x="596900" y="827117"/>
                </a:cubicBezTo>
                <a:cubicBezTo>
                  <a:pt x="596900" y="827117"/>
                  <a:pt x="596900" y="827117"/>
                  <a:pt x="570450" y="827117"/>
                </a:cubicBezTo>
                <a:cubicBezTo>
                  <a:pt x="570450" y="827117"/>
                  <a:pt x="570450" y="827117"/>
                  <a:pt x="570450" y="806852"/>
                </a:cubicBezTo>
                <a:cubicBezTo>
                  <a:pt x="570450" y="705523"/>
                  <a:pt x="478652" y="683698"/>
                  <a:pt x="402414" y="683698"/>
                </a:cubicBezTo>
                <a:cubicBezTo>
                  <a:pt x="324620" y="683698"/>
                  <a:pt x="234380" y="705523"/>
                  <a:pt x="234380" y="806852"/>
                </a:cubicBezTo>
                <a:cubicBezTo>
                  <a:pt x="234380" y="806852"/>
                  <a:pt x="234380" y="806852"/>
                  <a:pt x="234380" y="828676"/>
                </a:cubicBezTo>
                <a:cubicBezTo>
                  <a:pt x="234380" y="828676"/>
                  <a:pt x="234380" y="828676"/>
                  <a:pt x="206374" y="828676"/>
                </a:cubicBezTo>
                <a:lnTo>
                  <a:pt x="206374" y="806852"/>
                </a:lnTo>
                <a:cubicBezTo>
                  <a:pt x="206374" y="710200"/>
                  <a:pt x="276388" y="655638"/>
                  <a:pt x="402414" y="655638"/>
                </a:cubicBezTo>
                <a:close/>
                <a:moveTo>
                  <a:pt x="666748" y="484188"/>
                </a:moveTo>
                <a:lnTo>
                  <a:pt x="687386" y="503238"/>
                </a:lnTo>
                <a:lnTo>
                  <a:pt x="614360" y="574676"/>
                </a:lnTo>
                <a:lnTo>
                  <a:pt x="595312" y="555626"/>
                </a:lnTo>
                <a:close/>
                <a:moveTo>
                  <a:pt x="138112" y="484188"/>
                </a:moveTo>
                <a:lnTo>
                  <a:pt x="211136" y="555626"/>
                </a:lnTo>
                <a:lnTo>
                  <a:pt x="190498" y="574676"/>
                </a:lnTo>
                <a:lnTo>
                  <a:pt x="119060" y="503238"/>
                </a:lnTo>
                <a:close/>
                <a:moveTo>
                  <a:pt x="400844" y="433387"/>
                </a:moveTo>
                <a:cubicBezTo>
                  <a:pt x="349552" y="433387"/>
                  <a:pt x="307972" y="474610"/>
                  <a:pt x="307972" y="525462"/>
                </a:cubicBezTo>
                <a:cubicBezTo>
                  <a:pt x="307972" y="576314"/>
                  <a:pt x="349552" y="617537"/>
                  <a:pt x="400844" y="617537"/>
                </a:cubicBezTo>
                <a:cubicBezTo>
                  <a:pt x="452132" y="617537"/>
                  <a:pt x="493712" y="576314"/>
                  <a:pt x="493712" y="525462"/>
                </a:cubicBezTo>
                <a:cubicBezTo>
                  <a:pt x="493712" y="474610"/>
                  <a:pt x="452132" y="433387"/>
                  <a:pt x="400844" y="433387"/>
                </a:cubicBezTo>
                <a:close/>
                <a:moveTo>
                  <a:pt x="402432" y="406399"/>
                </a:moveTo>
                <a:cubicBezTo>
                  <a:pt x="468624" y="406399"/>
                  <a:pt x="522288" y="460061"/>
                  <a:pt x="522288" y="526256"/>
                </a:cubicBezTo>
                <a:cubicBezTo>
                  <a:pt x="522288" y="592451"/>
                  <a:pt x="468624" y="646113"/>
                  <a:pt x="402432" y="646113"/>
                </a:cubicBezTo>
                <a:cubicBezTo>
                  <a:pt x="336236" y="646113"/>
                  <a:pt x="282572" y="592451"/>
                  <a:pt x="282572" y="526256"/>
                </a:cubicBezTo>
                <a:cubicBezTo>
                  <a:pt x="282572" y="460061"/>
                  <a:pt x="336236" y="406399"/>
                  <a:pt x="402432" y="406399"/>
                </a:cubicBezTo>
                <a:close/>
                <a:moveTo>
                  <a:pt x="685788" y="341313"/>
                </a:moveTo>
                <a:cubicBezTo>
                  <a:pt x="756304" y="341313"/>
                  <a:pt x="806448" y="378767"/>
                  <a:pt x="806448" y="433388"/>
                </a:cubicBezTo>
                <a:cubicBezTo>
                  <a:pt x="806448" y="433388"/>
                  <a:pt x="806448" y="433388"/>
                  <a:pt x="778242" y="433388"/>
                </a:cubicBezTo>
                <a:cubicBezTo>
                  <a:pt x="778242" y="388131"/>
                  <a:pt x="731232" y="367843"/>
                  <a:pt x="685788" y="367843"/>
                </a:cubicBezTo>
                <a:cubicBezTo>
                  <a:pt x="638778" y="367843"/>
                  <a:pt x="591768" y="388131"/>
                  <a:pt x="591768" y="433388"/>
                </a:cubicBezTo>
                <a:cubicBezTo>
                  <a:pt x="591768" y="433388"/>
                  <a:pt x="591768" y="433388"/>
                  <a:pt x="563560" y="433388"/>
                </a:cubicBezTo>
                <a:cubicBezTo>
                  <a:pt x="563560" y="378767"/>
                  <a:pt x="613706" y="341313"/>
                  <a:pt x="685788" y="341313"/>
                </a:cubicBezTo>
                <a:close/>
                <a:moveTo>
                  <a:pt x="119856" y="341313"/>
                </a:moveTo>
                <a:cubicBezTo>
                  <a:pt x="191458" y="341313"/>
                  <a:pt x="239712" y="378767"/>
                  <a:pt x="239712" y="433388"/>
                </a:cubicBezTo>
                <a:cubicBezTo>
                  <a:pt x="239712" y="433388"/>
                  <a:pt x="239712" y="433388"/>
                  <a:pt x="213250" y="433388"/>
                </a:cubicBezTo>
                <a:cubicBezTo>
                  <a:pt x="213250" y="388131"/>
                  <a:pt x="166552" y="367843"/>
                  <a:pt x="119856" y="367843"/>
                </a:cubicBezTo>
                <a:cubicBezTo>
                  <a:pt x="74714" y="367843"/>
                  <a:pt x="28018" y="388131"/>
                  <a:pt x="28018" y="433388"/>
                </a:cubicBezTo>
                <a:cubicBezTo>
                  <a:pt x="28018" y="433388"/>
                  <a:pt x="28018" y="433388"/>
                  <a:pt x="0" y="433388"/>
                </a:cubicBezTo>
                <a:cubicBezTo>
                  <a:pt x="0" y="378767"/>
                  <a:pt x="49810" y="341313"/>
                  <a:pt x="119856" y="341313"/>
                </a:cubicBezTo>
                <a:close/>
                <a:moveTo>
                  <a:pt x="388936" y="265113"/>
                </a:moveTo>
                <a:lnTo>
                  <a:pt x="415924" y="265113"/>
                </a:lnTo>
                <a:lnTo>
                  <a:pt x="415924" y="366713"/>
                </a:lnTo>
                <a:lnTo>
                  <a:pt x="388936" y="366713"/>
                </a:lnTo>
                <a:close/>
                <a:moveTo>
                  <a:pt x="685006" y="188912"/>
                </a:moveTo>
                <a:cubicBezTo>
                  <a:pt x="655634" y="188912"/>
                  <a:pt x="631824" y="213077"/>
                  <a:pt x="631824" y="242887"/>
                </a:cubicBezTo>
                <a:cubicBezTo>
                  <a:pt x="631824" y="272697"/>
                  <a:pt x="655634" y="296862"/>
                  <a:pt x="685006" y="296862"/>
                </a:cubicBezTo>
                <a:cubicBezTo>
                  <a:pt x="714378" y="296862"/>
                  <a:pt x="738188" y="272697"/>
                  <a:pt x="738188" y="242887"/>
                </a:cubicBezTo>
                <a:cubicBezTo>
                  <a:pt x="738188" y="213077"/>
                  <a:pt x="714378" y="188912"/>
                  <a:pt x="685006" y="188912"/>
                </a:cubicBezTo>
                <a:close/>
                <a:moveTo>
                  <a:pt x="120648" y="188912"/>
                </a:moveTo>
                <a:cubicBezTo>
                  <a:pt x="90840" y="188912"/>
                  <a:pt x="66672" y="213077"/>
                  <a:pt x="66672" y="242887"/>
                </a:cubicBezTo>
                <a:cubicBezTo>
                  <a:pt x="66672" y="272697"/>
                  <a:pt x="90840" y="296862"/>
                  <a:pt x="120648" y="296862"/>
                </a:cubicBezTo>
                <a:cubicBezTo>
                  <a:pt x="150460" y="296862"/>
                  <a:pt x="174624" y="272697"/>
                  <a:pt x="174624" y="242887"/>
                </a:cubicBezTo>
                <a:cubicBezTo>
                  <a:pt x="174624" y="213077"/>
                  <a:pt x="150460" y="188912"/>
                  <a:pt x="120648" y="188912"/>
                </a:cubicBezTo>
                <a:close/>
                <a:moveTo>
                  <a:pt x="402446" y="177800"/>
                </a:moveTo>
                <a:cubicBezTo>
                  <a:pt x="474058" y="177800"/>
                  <a:pt x="523874" y="215254"/>
                  <a:pt x="523874" y="269875"/>
                </a:cubicBezTo>
                <a:cubicBezTo>
                  <a:pt x="523874" y="269875"/>
                  <a:pt x="523874" y="269875"/>
                  <a:pt x="495852" y="269875"/>
                </a:cubicBezTo>
                <a:cubicBezTo>
                  <a:pt x="495852" y="224618"/>
                  <a:pt x="449148" y="204330"/>
                  <a:pt x="402446" y="204330"/>
                </a:cubicBezTo>
                <a:cubicBezTo>
                  <a:pt x="357300" y="204330"/>
                  <a:pt x="310596" y="224618"/>
                  <a:pt x="310596" y="269875"/>
                </a:cubicBezTo>
                <a:cubicBezTo>
                  <a:pt x="310596" y="269875"/>
                  <a:pt x="310596" y="269875"/>
                  <a:pt x="282574" y="269875"/>
                </a:cubicBezTo>
                <a:cubicBezTo>
                  <a:pt x="282574" y="215254"/>
                  <a:pt x="332390" y="177800"/>
                  <a:pt x="402446" y="177800"/>
                </a:cubicBezTo>
                <a:close/>
                <a:moveTo>
                  <a:pt x="685004" y="161924"/>
                </a:moveTo>
                <a:cubicBezTo>
                  <a:pt x="729280" y="161924"/>
                  <a:pt x="765174" y="198172"/>
                  <a:pt x="765174" y="242887"/>
                </a:cubicBezTo>
                <a:cubicBezTo>
                  <a:pt x="765174" y="287602"/>
                  <a:pt x="729280" y="323850"/>
                  <a:pt x="685004" y="323850"/>
                </a:cubicBezTo>
                <a:cubicBezTo>
                  <a:pt x="640728" y="323850"/>
                  <a:pt x="604836" y="287602"/>
                  <a:pt x="604836" y="242887"/>
                </a:cubicBezTo>
                <a:cubicBezTo>
                  <a:pt x="604836" y="198172"/>
                  <a:pt x="640728" y="161924"/>
                  <a:pt x="685004" y="161924"/>
                </a:cubicBezTo>
                <a:close/>
                <a:moveTo>
                  <a:pt x="120648" y="161924"/>
                </a:moveTo>
                <a:cubicBezTo>
                  <a:pt x="165364" y="161924"/>
                  <a:pt x="201612" y="198172"/>
                  <a:pt x="201612" y="242887"/>
                </a:cubicBezTo>
                <a:cubicBezTo>
                  <a:pt x="201612" y="287602"/>
                  <a:pt x="165364" y="323850"/>
                  <a:pt x="120648" y="323850"/>
                </a:cubicBezTo>
                <a:cubicBezTo>
                  <a:pt x="75932" y="323850"/>
                  <a:pt x="39684" y="287602"/>
                  <a:pt x="39684" y="242887"/>
                </a:cubicBezTo>
                <a:cubicBezTo>
                  <a:pt x="39684" y="198172"/>
                  <a:pt x="75932" y="161924"/>
                  <a:pt x="120648" y="161924"/>
                </a:cubicBezTo>
                <a:close/>
                <a:moveTo>
                  <a:pt x="403224" y="25400"/>
                </a:moveTo>
                <a:cubicBezTo>
                  <a:pt x="373414" y="25400"/>
                  <a:pt x="349248" y="49565"/>
                  <a:pt x="349248" y="79375"/>
                </a:cubicBezTo>
                <a:cubicBezTo>
                  <a:pt x="349248" y="109185"/>
                  <a:pt x="373414" y="133350"/>
                  <a:pt x="403224" y="133350"/>
                </a:cubicBezTo>
                <a:cubicBezTo>
                  <a:pt x="433034" y="133350"/>
                  <a:pt x="457200" y="109185"/>
                  <a:pt x="457200" y="79375"/>
                </a:cubicBezTo>
                <a:cubicBezTo>
                  <a:pt x="457200" y="49565"/>
                  <a:pt x="433034" y="25400"/>
                  <a:pt x="403224" y="25400"/>
                </a:cubicBezTo>
                <a:close/>
                <a:moveTo>
                  <a:pt x="402430" y="0"/>
                </a:moveTo>
                <a:cubicBezTo>
                  <a:pt x="446706" y="0"/>
                  <a:pt x="482600" y="35893"/>
                  <a:pt x="482600" y="80169"/>
                </a:cubicBezTo>
                <a:cubicBezTo>
                  <a:pt x="482600" y="124445"/>
                  <a:pt x="446706" y="160338"/>
                  <a:pt x="402430" y="160338"/>
                </a:cubicBezTo>
                <a:cubicBezTo>
                  <a:pt x="358154" y="160338"/>
                  <a:pt x="322260" y="124445"/>
                  <a:pt x="322260" y="80169"/>
                </a:cubicBezTo>
                <a:cubicBezTo>
                  <a:pt x="322260" y="35893"/>
                  <a:pt x="358154" y="0"/>
                  <a:pt x="4024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26" name="Freeform: Shape 425">
            <a:extLst>
              <a:ext uri="{FF2B5EF4-FFF2-40B4-BE49-F238E27FC236}">
                <a16:creationId xmlns:a16="http://schemas.microsoft.com/office/drawing/2014/main" id="{D1097698-6A8B-49C5-87E0-BB72395F1C2D}"/>
              </a:ext>
            </a:extLst>
          </p:cNvPr>
          <p:cNvSpPr>
            <a:spLocks/>
          </p:cNvSpPr>
          <p:nvPr/>
        </p:nvSpPr>
        <p:spPr bwMode="auto">
          <a:xfrm>
            <a:off x="6700982" y="3206914"/>
            <a:ext cx="669704" cy="482106"/>
          </a:xfrm>
          <a:custGeom>
            <a:avLst/>
            <a:gdLst>
              <a:gd name="connsiteX0" fmla="*/ 255588 w 1054101"/>
              <a:gd name="connsiteY0" fmla="*/ 619125 h 758825"/>
              <a:gd name="connsiteX1" fmla="*/ 258763 w 1054101"/>
              <a:gd name="connsiteY1" fmla="*/ 690563 h 758825"/>
              <a:gd name="connsiteX2" fmla="*/ 327026 w 1054101"/>
              <a:gd name="connsiteY2" fmla="*/ 628650 h 758825"/>
              <a:gd name="connsiteX3" fmla="*/ 805268 w 1054101"/>
              <a:gd name="connsiteY3" fmla="*/ 587375 h 758825"/>
              <a:gd name="connsiteX4" fmla="*/ 827088 w 1054101"/>
              <a:gd name="connsiteY4" fmla="*/ 602962 h 758825"/>
              <a:gd name="connsiteX5" fmla="*/ 521610 w 1054101"/>
              <a:gd name="connsiteY5" fmla="*/ 758825 h 758825"/>
              <a:gd name="connsiteX6" fmla="*/ 301852 w 1054101"/>
              <a:gd name="connsiteY6" fmla="*/ 688687 h 758825"/>
              <a:gd name="connsiteX7" fmla="*/ 253537 w 1054101"/>
              <a:gd name="connsiteY7" fmla="*/ 729211 h 758825"/>
              <a:gd name="connsiteX8" fmla="*/ 244186 w 1054101"/>
              <a:gd name="connsiteY8" fmla="*/ 733887 h 758825"/>
              <a:gd name="connsiteX9" fmla="*/ 239510 w 1054101"/>
              <a:gd name="connsiteY9" fmla="*/ 732328 h 758825"/>
              <a:gd name="connsiteX10" fmla="*/ 231717 w 1054101"/>
              <a:gd name="connsiteY10" fmla="*/ 719859 h 758825"/>
              <a:gd name="connsiteX11" fmla="*/ 228600 w 1054101"/>
              <a:gd name="connsiteY11" fmla="*/ 604520 h 758825"/>
              <a:gd name="connsiteX12" fmla="*/ 233276 w 1054101"/>
              <a:gd name="connsiteY12" fmla="*/ 593610 h 758825"/>
              <a:gd name="connsiteX13" fmla="*/ 244186 w 1054101"/>
              <a:gd name="connsiteY13" fmla="*/ 590493 h 758825"/>
              <a:gd name="connsiteX14" fmla="*/ 359519 w 1054101"/>
              <a:gd name="connsiteY14" fmla="*/ 607638 h 758825"/>
              <a:gd name="connsiteX15" fmla="*/ 370429 w 1054101"/>
              <a:gd name="connsiteY15" fmla="*/ 616989 h 758825"/>
              <a:gd name="connsiteX16" fmla="*/ 367312 w 1054101"/>
              <a:gd name="connsiteY16" fmla="*/ 631017 h 758825"/>
              <a:gd name="connsiteX17" fmla="*/ 322114 w 1054101"/>
              <a:gd name="connsiteY17" fmla="*/ 669983 h 758825"/>
              <a:gd name="connsiteX18" fmla="*/ 521610 w 1054101"/>
              <a:gd name="connsiteY18" fmla="*/ 732328 h 758825"/>
              <a:gd name="connsiteX19" fmla="*/ 805268 w 1054101"/>
              <a:gd name="connsiteY19" fmla="*/ 587375 h 758825"/>
              <a:gd name="connsiteX20" fmla="*/ 396875 w 1054101"/>
              <a:gd name="connsiteY20" fmla="*/ 565150 h 758825"/>
              <a:gd name="connsiteX21" fmla="*/ 396875 w 1054101"/>
              <a:gd name="connsiteY21" fmla="*/ 574675 h 758825"/>
              <a:gd name="connsiteX22" fmla="*/ 415568 w 1054101"/>
              <a:gd name="connsiteY22" fmla="*/ 598488 h 758825"/>
              <a:gd name="connsiteX23" fmla="*/ 628978 w 1054101"/>
              <a:gd name="connsiteY23" fmla="*/ 596901 h 758825"/>
              <a:gd name="connsiteX24" fmla="*/ 646113 w 1054101"/>
              <a:gd name="connsiteY24" fmla="*/ 574675 h 758825"/>
              <a:gd name="connsiteX25" fmla="*/ 646113 w 1054101"/>
              <a:gd name="connsiteY25" fmla="*/ 565150 h 758825"/>
              <a:gd name="connsiteX26" fmla="*/ 396875 w 1054101"/>
              <a:gd name="connsiteY26" fmla="*/ 565150 h 758825"/>
              <a:gd name="connsiteX27" fmla="*/ 855512 w 1054101"/>
              <a:gd name="connsiteY27" fmla="*/ 420667 h 758825"/>
              <a:gd name="connsiteX28" fmla="*/ 864895 w 1054101"/>
              <a:gd name="connsiteY28" fmla="*/ 423799 h 758825"/>
              <a:gd name="connsiteX29" fmla="*/ 897732 w 1054101"/>
              <a:gd name="connsiteY29" fmla="*/ 456692 h 758825"/>
              <a:gd name="connsiteX30" fmla="*/ 930569 w 1054101"/>
              <a:gd name="connsiteY30" fmla="*/ 423799 h 758825"/>
              <a:gd name="connsiteX31" fmla="*/ 941515 w 1054101"/>
              <a:gd name="connsiteY31" fmla="*/ 420667 h 758825"/>
              <a:gd name="connsiteX32" fmla="*/ 1054101 w 1054101"/>
              <a:gd name="connsiteY32" fmla="*/ 536575 h 758825"/>
              <a:gd name="connsiteX33" fmla="*/ 1027518 w 1054101"/>
              <a:gd name="connsiteY33" fmla="*/ 536575 h 758825"/>
              <a:gd name="connsiteX34" fmla="*/ 946206 w 1054101"/>
              <a:gd name="connsiteY34" fmla="*/ 447294 h 758825"/>
              <a:gd name="connsiteX35" fmla="*/ 907114 w 1054101"/>
              <a:gd name="connsiteY35" fmla="*/ 486453 h 758825"/>
              <a:gd name="connsiteX36" fmla="*/ 888350 w 1054101"/>
              <a:gd name="connsiteY36" fmla="*/ 486453 h 758825"/>
              <a:gd name="connsiteX37" fmla="*/ 849258 w 1054101"/>
              <a:gd name="connsiteY37" fmla="*/ 447294 h 758825"/>
              <a:gd name="connsiteX38" fmla="*/ 767946 w 1054101"/>
              <a:gd name="connsiteY38" fmla="*/ 536575 h 758825"/>
              <a:gd name="connsiteX39" fmla="*/ 741363 w 1054101"/>
              <a:gd name="connsiteY39" fmla="*/ 536575 h 758825"/>
              <a:gd name="connsiteX40" fmla="*/ 855512 w 1054101"/>
              <a:gd name="connsiteY40" fmla="*/ 420667 h 758825"/>
              <a:gd name="connsiteX41" fmla="*/ 113581 w 1054101"/>
              <a:gd name="connsiteY41" fmla="*/ 420667 h 758825"/>
              <a:gd name="connsiteX42" fmla="*/ 122917 w 1054101"/>
              <a:gd name="connsiteY42" fmla="*/ 423799 h 758825"/>
              <a:gd name="connsiteX43" fmla="*/ 155591 w 1054101"/>
              <a:gd name="connsiteY43" fmla="*/ 456692 h 758825"/>
              <a:gd name="connsiteX44" fmla="*/ 188265 w 1054101"/>
              <a:gd name="connsiteY44" fmla="*/ 423799 h 758825"/>
              <a:gd name="connsiteX45" fmla="*/ 199157 w 1054101"/>
              <a:gd name="connsiteY45" fmla="*/ 420667 h 758825"/>
              <a:gd name="connsiteX46" fmla="*/ 312738 w 1054101"/>
              <a:gd name="connsiteY46" fmla="*/ 536575 h 758825"/>
              <a:gd name="connsiteX47" fmla="*/ 284732 w 1054101"/>
              <a:gd name="connsiteY47" fmla="*/ 536575 h 758825"/>
              <a:gd name="connsiteX48" fmla="*/ 203824 w 1054101"/>
              <a:gd name="connsiteY48" fmla="*/ 447294 h 758825"/>
              <a:gd name="connsiteX49" fmla="*/ 164926 w 1054101"/>
              <a:gd name="connsiteY49" fmla="*/ 486453 h 758825"/>
              <a:gd name="connsiteX50" fmla="*/ 146256 w 1054101"/>
              <a:gd name="connsiteY50" fmla="*/ 486453 h 758825"/>
              <a:gd name="connsiteX51" fmla="*/ 108914 w 1054101"/>
              <a:gd name="connsiteY51" fmla="*/ 447294 h 758825"/>
              <a:gd name="connsiteX52" fmla="*/ 26450 w 1054101"/>
              <a:gd name="connsiteY52" fmla="*/ 536575 h 758825"/>
              <a:gd name="connsiteX53" fmla="*/ 0 w 1054101"/>
              <a:gd name="connsiteY53" fmla="*/ 536575 h 758825"/>
              <a:gd name="connsiteX54" fmla="*/ 113581 w 1054101"/>
              <a:gd name="connsiteY54" fmla="*/ 420667 h 758825"/>
              <a:gd name="connsiteX55" fmla="*/ 396875 w 1054101"/>
              <a:gd name="connsiteY55" fmla="*/ 234950 h 758825"/>
              <a:gd name="connsiteX56" fmla="*/ 396875 w 1054101"/>
              <a:gd name="connsiteY56" fmla="*/ 536575 h 758825"/>
              <a:gd name="connsiteX57" fmla="*/ 646113 w 1054101"/>
              <a:gd name="connsiteY57" fmla="*/ 536575 h 758825"/>
              <a:gd name="connsiteX58" fmla="*/ 646113 w 1054101"/>
              <a:gd name="connsiteY58" fmla="*/ 234950 h 758825"/>
              <a:gd name="connsiteX59" fmla="*/ 897731 w 1054101"/>
              <a:gd name="connsiteY59" fmla="*/ 230187 h 758825"/>
              <a:gd name="connsiteX60" fmla="*/ 830262 w 1054101"/>
              <a:gd name="connsiteY60" fmla="*/ 297656 h 758825"/>
              <a:gd name="connsiteX61" fmla="*/ 897731 w 1054101"/>
              <a:gd name="connsiteY61" fmla="*/ 365125 h 758825"/>
              <a:gd name="connsiteX62" fmla="*/ 965200 w 1054101"/>
              <a:gd name="connsiteY62" fmla="*/ 297656 h 758825"/>
              <a:gd name="connsiteX63" fmla="*/ 897731 w 1054101"/>
              <a:gd name="connsiteY63" fmla="*/ 230187 h 758825"/>
              <a:gd name="connsiteX64" fmla="*/ 155574 w 1054101"/>
              <a:gd name="connsiteY64" fmla="*/ 230187 h 758825"/>
              <a:gd name="connsiteX65" fmla="*/ 88899 w 1054101"/>
              <a:gd name="connsiteY65" fmla="*/ 297656 h 758825"/>
              <a:gd name="connsiteX66" fmla="*/ 155574 w 1054101"/>
              <a:gd name="connsiteY66" fmla="*/ 365125 h 758825"/>
              <a:gd name="connsiteX67" fmla="*/ 222249 w 1054101"/>
              <a:gd name="connsiteY67" fmla="*/ 297656 h 758825"/>
              <a:gd name="connsiteX68" fmla="*/ 155574 w 1054101"/>
              <a:gd name="connsiteY68" fmla="*/ 230187 h 758825"/>
              <a:gd name="connsiteX69" fmla="*/ 898525 w 1054101"/>
              <a:gd name="connsiteY69" fmla="*/ 203199 h 758825"/>
              <a:gd name="connsiteX70" fmla="*/ 992188 w 1054101"/>
              <a:gd name="connsiteY70" fmla="*/ 296862 h 758825"/>
              <a:gd name="connsiteX71" fmla="*/ 898525 w 1054101"/>
              <a:gd name="connsiteY71" fmla="*/ 390525 h 758825"/>
              <a:gd name="connsiteX72" fmla="*/ 804862 w 1054101"/>
              <a:gd name="connsiteY72" fmla="*/ 296862 h 758825"/>
              <a:gd name="connsiteX73" fmla="*/ 898525 w 1054101"/>
              <a:gd name="connsiteY73" fmla="*/ 203199 h 758825"/>
              <a:gd name="connsiteX74" fmla="*/ 156369 w 1054101"/>
              <a:gd name="connsiteY74" fmla="*/ 203199 h 758825"/>
              <a:gd name="connsiteX75" fmla="*/ 250826 w 1054101"/>
              <a:gd name="connsiteY75" fmla="*/ 296862 h 758825"/>
              <a:gd name="connsiteX76" fmla="*/ 156369 w 1054101"/>
              <a:gd name="connsiteY76" fmla="*/ 390525 h 758825"/>
              <a:gd name="connsiteX77" fmla="*/ 61912 w 1054101"/>
              <a:gd name="connsiteY77" fmla="*/ 296862 h 758825"/>
              <a:gd name="connsiteX78" fmla="*/ 156369 w 1054101"/>
              <a:gd name="connsiteY78" fmla="*/ 203199 h 758825"/>
              <a:gd name="connsiteX79" fmla="*/ 509588 w 1054101"/>
              <a:gd name="connsiteY79" fmla="*/ 169863 h 758825"/>
              <a:gd name="connsiteX80" fmla="*/ 534988 w 1054101"/>
              <a:gd name="connsiteY80" fmla="*/ 169863 h 758825"/>
              <a:gd name="connsiteX81" fmla="*/ 549276 w 1054101"/>
              <a:gd name="connsiteY81" fmla="*/ 184151 h 758825"/>
              <a:gd name="connsiteX82" fmla="*/ 534988 w 1054101"/>
              <a:gd name="connsiteY82" fmla="*/ 196851 h 758825"/>
              <a:gd name="connsiteX83" fmla="*/ 509588 w 1054101"/>
              <a:gd name="connsiteY83" fmla="*/ 196851 h 758825"/>
              <a:gd name="connsiteX84" fmla="*/ 496888 w 1054101"/>
              <a:gd name="connsiteY84" fmla="*/ 184151 h 758825"/>
              <a:gd name="connsiteX85" fmla="*/ 509588 w 1054101"/>
              <a:gd name="connsiteY85" fmla="*/ 169863 h 758825"/>
              <a:gd name="connsiteX86" fmla="*/ 516821 w 1054101"/>
              <a:gd name="connsiteY86" fmla="*/ 153988 h 758825"/>
              <a:gd name="connsiteX87" fmla="*/ 418683 w 1054101"/>
              <a:gd name="connsiteY87" fmla="*/ 158615 h 758825"/>
              <a:gd name="connsiteX88" fmla="*/ 396875 w 1054101"/>
              <a:gd name="connsiteY88" fmla="*/ 174036 h 758825"/>
              <a:gd name="connsiteX89" fmla="*/ 396875 w 1054101"/>
              <a:gd name="connsiteY89" fmla="*/ 207963 h 758825"/>
              <a:gd name="connsiteX90" fmla="*/ 646113 w 1054101"/>
              <a:gd name="connsiteY90" fmla="*/ 207963 h 758825"/>
              <a:gd name="connsiteX91" fmla="*/ 646113 w 1054101"/>
              <a:gd name="connsiteY91" fmla="*/ 181747 h 758825"/>
              <a:gd name="connsiteX92" fmla="*/ 627420 w 1054101"/>
              <a:gd name="connsiteY92" fmla="*/ 160157 h 758825"/>
              <a:gd name="connsiteX93" fmla="*/ 516821 w 1054101"/>
              <a:gd name="connsiteY93" fmla="*/ 153988 h 758825"/>
              <a:gd name="connsiteX94" fmla="*/ 517639 w 1054101"/>
              <a:gd name="connsiteY94" fmla="*/ 127000 h 758825"/>
              <a:gd name="connsiteX95" fmla="*/ 631150 w 1054101"/>
              <a:gd name="connsiteY95" fmla="*/ 131674 h 758825"/>
              <a:gd name="connsiteX96" fmla="*/ 674688 w 1054101"/>
              <a:gd name="connsiteY96" fmla="*/ 181527 h 758825"/>
              <a:gd name="connsiteX97" fmla="*/ 674688 w 1054101"/>
              <a:gd name="connsiteY97" fmla="*/ 574123 h 758825"/>
              <a:gd name="connsiteX98" fmla="*/ 632705 w 1054101"/>
              <a:gd name="connsiteY98" fmla="*/ 623976 h 758825"/>
              <a:gd name="connsiteX99" fmla="*/ 522304 w 1054101"/>
              <a:gd name="connsiteY99" fmla="*/ 628650 h 758825"/>
              <a:gd name="connsiteX100" fmla="*/ 413458 w 1054101"/>
              <a:gd name="connsiteY100" fmla="*/ 623976 h 758825"/>
              <a:gd name="connsiteX101" fmla="*/ 371475 w 1054101"/>
              <a:gd name="connsiteY101" fmla="*/ 574123 h 758825"/>
              <a:gd name="connsiteX102" fmla="*/ 371475 w 1054101"/>
              <a:gd name="connsiteY102" fmla="*/ 173738 h 758825"/>
              <a:gd name="connsiteX103" fmla="*/ 416568 w 1054101"/>
              <a:gd name="connsiteY103" fmla="*/ 131674 h 758825"/>
              <a:gd name="connsiteX104" fmla="*/ 517639 w 1054101"/>
              <a:gd name="connsiteY104" fmla="*/ 127000 h 758825"/>
              <a:gd name="connsiteX105" fmla="*/ 801688 w 1054101"/>
              <a:gd name="connsiteY105" fmla="*/ 68263 h 758825"/>
              <a:gd name="connsiteX106" fmla="*/ 730250 w 1054101"/>
              <a:gd name="connsiteY106" fmla="*/ 128589 h 758825"/>
              <a:gd name="connsiteX107" fmla="*/ 803275 w 1054101"/>
              <a:gd name="connsiteY107" fmla="*/ 139701 h 758825"/>
              <a:gd name="connsiteX108" fmla="*/ 535681 w 1054101"/>
              <a:gd name="connsiteY108" fmla="*/ 0 h 758825"/>
              <a:gd name="connsiteX109" fmla="*/ 757007 w 1054101"/>
              <a:gd name="connsiteY109" fmla="*/ 71710 h 758825"/>
              <a:gd name="connsiteX110" fmla="*/ 803766 w 1054101"/>
              <a:gd name="connsiteY110" fmla="*/ 29619 h 758825"/>
              <a:gd name="connsiteX111" fmla="*/ 817794 w 1054101"/>
              <a:gd name="connsiteY111" fmla="*/ 26502 h 758825"/>
              <a:gd name="connsiteX112" fmla="*/ 827146 w 1054101"/>
              <a:gd name="connsiteY112" fmla="*/ 38973 h 758825"/>
              <a:gd name="connsiteX113" fmla="*/ 830263 w 1054101"/>
              <a:gd name="connsiteY113" fmla="*/ 155890 h 758825"/>
              <a:gd name="connsiteX114" fmla="*/ 825587 w 1054101"/>
              <a:gd name="connsiteY114" fmla="*/ 166803 h 758825"/>
              <a:gd name="connsiteX115" fmla="*/ 816235 w 1054101"/>
              <a:gd name="connsiteY115" fmla="*/ 169920 h 758825"/>
              <a:gd name="connsiteX116" fmla="*/ 814677 w 1054101"/>
              <a:gd name="connsiteY116" fmla="*/ 169920 h 758825"/>
              <a:gd name="connsiteX117" fmla="*/ 697779 w 1054101"/>
              <a:gd name="connsiteY117" fmla="*/ 152773 h 758825"/>
              <a:gd name="connsiteX118" fmla="*/ 686868 w 1054101"/>
              <a:gd name="connsiteY118" fmla="*/ 143419 h 758825"/>
              <a:gd name="connsiteX119" fmla="*/ 691544 w 1054101"/>
              <a:gd name="connsiteY119" fmla="*/ 129389 h 758825"/>
              <a:gd name="connsiteX120" fmla="*/ 735186 w 1054101"/>
              <a:gd name="connsiteY120" fmla="*/ 90416 h 758825"/>
              <a:gd name="connsiteX121" fmla="*/ 535681 w 1054101"/>
              <a:gd name="connsiteY121" fmla="*/ 28060 h 758825"/>
              <a:gd name="connsiteX122" fmla="*/ 253568 w 1054101"/>
              <a:gd name="connsiteY122" fmla="*/ 173038 h 758825"/>
              <a:gd name="connsiteX123" fmla="*/ 230188 w 1054101"/>
              <a:gd name="connsiteY123" fmla="*/ 155890 h 758825"/>
              <a:gd name="connsiteX124" fmla="*/ 535681 w 1054101"/>
              <a:gd name="connsiteY124" fmla="*/ 0 h 75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054101" h="758825">
                <a:moveTo>
                  <a:pt x="255588" y="619125"/>
                </a:moveTo>
                <a:lnTo>
                  <a:pt x="258763" y="690563"/>
                </a:lnTo>
                <a:lnTo>
                  <a:pt x="327026" y="628650"/>
                </a:lnTo>
                <a:close/>
                <a:moveTo>
                  <a:pt x="805268" y="587375"/>
                </a:moveTo>
                <a:cubicBezTo>
                  <a:pt x="805268" y="587375"/>
                  <a:pt x="805268" y="587375"/>
                  <a:pt x="827088" y="602962"/>
                </a:cubicBezTo>
                <a:cubicBezTo>
                  <a:pt x="756953" y="701156"/>
                  <a:pt x="641619" y="758825"/>
                  <a:pt x="521610" y="758825"/>
                </a:cubicBezTo>
                <a:cubicBezTo>
                  <a:pt x="442123" y="758825"/>
                  <a:pt x="365754" y="735446"/>
                  <a:pt x="301852" y="688687"/>
                </a:cubicBezTo>
                <a:cubicBezTo>
                  <a:pt x="301852" y="688687"/>
                  <a:pt x="301852" y="688687"/>
                  <a:pt x="253537" y="729211"/>
                </a:cubicBezTo>
                <a:cubicBezTo>
                  <a:pt x="250420" y="732328"/>
                  <a:pt x="247303" y="733887"/>
                  <a:pt x="244186" y="733887"/>
                </a:cubicBezTo>
                <a:cubicBezTo>
                  <a:pt x="242627" y="733887"/>
                  <a:pt x="241068" y="732328"/>
                  <a:pt x="239510" y="732328"/>
                </a:cubicBezTo>
                <a:cubicBezTo>
                  <a:pt x="234834" y="730770"/>
                  <a:pt x="231717" y="724535"/>
                  <a:pt x="231717" y="719859"/>
                </a:cubicBezTo>
                <a:cubicBezTo>
                  <a:pt x="231717" y="719859"/>
                  <a:pt x="231717" y="719859"/>
                  <a:pt x="228600" y="604520"/>
                </a:cubicBezTo>
                <a:cubicBezTo>
                  <a:pt x="228600" y="599844"/>
                  <a:pt x="230159" y="595168"/>
                  <a:pt x="233276" y="593610"/>
                </a:cubicBezTo>
                <a:cubicBezTo>
                  <a:pt x="236393" y="590493"/>
                  <a:pt x="239510" y="588934"/>
                  <a:pt x="244186" y="590493"/>
                </a:cubicBezTo>
                <a:cubicBezTo>
                  <a:pt x="244186" y="590493"/>
                  <a:pt x="244186" y="590493"/>
                  <a:pt x="359519" y="607638"/>
                </a:cubicBezTo>
                <a:cubicBezTo>
                  <a:pt x="364195" y="607638"/>
                  <a:pt x="368871" y="612313"/>
                  <a:pt x="370429" y="616989"/>
                </a:cubicBezTo>
                <a:cubicBezTo>
                  <a:pt x="371988" y="621665"/>
                  <a:pt x="370429" y="627900"/>
                  <a:pt x="367312" y="631017"/>
                </a:cubicBezTo>
                <a:cubicBezTo>
                  <a:pt x="367312" y="631017"/>
                  <a:pt x="367312" y="631017"/>
                  <a:pt x="322114" y="669983"/>
                </a:cubicBezTo>
                <a:cubicBezTo>
                  <a:pt x="381339" y="710508"/>
                  <a:pt x="449916" y="732328"/>
                  <a:pt x="521610" y="732328"/>
                </a:cubicBezTo>
                <a:cubicBezTo>
                  <a:pt x="633826" y="732328"/>
                  <a:pt x="739808" y="677776"/>
                  <a:pt x="805268" y="587375"/>
                </a:cubicBezTo>
                <a:close/>
                <a:moveTo>
                  <a:pt x="396875" y="565150"/>
                </a:moveTo>
                <a:cubicBezTo>
                  <a:pt x="396875" y="565150"/>
                  <a:pt x="396875" y="565150"/>
                  <a:pt x="396875" y="574675"/>
                </a:cubicBezTo>
                <a:cubicBezTo>
                  <a:pt x="396875" y="585788"/>
                  <a:pt x="406221" y="596901"/>
                  <a:pt x="415568" y="598488"/>
                </a:cubicBezTo>
                <a:cubicBezTo>
                  <a:pt x="493455" y="604838"/>
                  <a:pt x="549533" y="604838"/>
                  <a:pt x="628978" y="596901"/>
                </a:cubicBezTo>
                <a:cubicBezTo>
                  <a:pt x="638324" y="596901"/>
                  <a:pt x="646113" y="585788"/>
                  <a:pt x="646113" y="574675"/>
                </a:cubicBezTo>
                <a:cubicBezTo>
                  <a:pt x="646113" y="574675"/>
                  <a:pt x="646113" y="574675"/>
                  <a:pt x="646113" y="565150"/>
                </a:cubicBezTo>
                <a:cubicBezTo>
                  <a:pt x="646113" y="565150"/>
                  <a:pt x="646113" y="565150"/>
                  <a:pt x="396875" y="565150"/>
                </a:cubicBezTo>
                <a:close/>
                <a:moveTo>
                  <a:pt x="855512" y="420667"/>
                </a:moveTo>
                <a:cubicBezTo>
                  <a:pt x="858640" y="419100"/>
                  <a:pt x="861767" y="420667"/>
                  <a:pt x="864895" y="423799"/>
                </a:cubicBezTo>
                <a:cubicBezTo>
                  <a:pt x="864895" y="423799"/>
                  <a:pt x="864895" y="423799"/>
                  <a:pt x="897732" y="456692"/>
                </a:cubicBezTo>
                <a:cubicBezTo>
                  <a:pt x="897732" y="456692"/>
                  <a:pt x="897732" y="456692"/>
                  <a:pt x="930569" y="423799"/>
                </a:cubicBezTo>
                <a:cubicBezTo>
                  <a:pt x="933697" y="420667"/>
                  <a:pt x="936824" y="419100"/>
                  <a:pt x="941515" y="420667"/>
                </a:cubicBezTo>
                <a:cubicBezTo>
                  <a:pt x="1049410" y="423799"/>
                  <a:pt x="1054101" y="508381"/>
                  <a:pt x="1054101" y="536575"/>
                </a:cubicBezTo>
                <a:cubicBezTo>
                  <a:pt x="1054101" y="536575"/>
                  <a:pt x="1054101" y="536575"/>
                  <a:pt x="1027518" y="536575"/>
                </a:cubicBezTo>
                <a:cubicBezTo>
                  <a:pt x="1025955" y="495851"/>
                  <a:pt x="1015009" y="451993"/>
                  <a:pt x="946206" y="447294"/>
                </a:cubicBezTo>
                <a:cubicBezTo>
                  <a:pt x="946206" y="447294"/>
                  <a:pt x="946206" y="447294"/>
                  <a:pt x="907114" y="486453"/>
                </a:cubicBezTo>
                <a:cubicBezTo>
                  <a:pt x="902423" y="491152"/>
                  <a:pt x="893041" y="491152"/>
                  <a:pt x="888350" y="486453"/>
                </a:cubicBezTo>
                <a:cubicBezTo>
                  <a:pt x="888350" y="486453"/>
                  <a:pt x="888350" y="486453"/>
                  <a:pt x="849258" y="447294"/>
                </a:cubicBezTo>
                <a:cubicBezTo>
                  <a:pt x="780455" y="451993"/>
                  <a:pt x="769509" y="495851"/>
                  <a:pt x="767946" y="536575"/>
                </a:cubicBezTo>
                <a:cubicBezTo>
                  <a:pt x="767946" y="536575"/>
                  <a:pt x="767946" y="536575"/>
                  <a:pt x="741363" y="536575"/>
                </a:cubicBezTo>
                <a:cubicBezTo>
                  <a:pt x="742927" y="461391"/>
                  <a:pt x="782019" y="422233"/>
                  <a:pt x="855512" y="420667"/>
                </a:cubicBezTo>
                <a:close/>
                <a:moveTo>
                  <a:pt x="113581" y="420667"/>
                </a:moveTo>
                <a:cubicBezTo>
                  <a:pt x="116693" y="419100"/>
                  <a:pt x="119805" y="420667"/>
                  <a:pt x="122917" y="423799"/>
                </a:cubicBezTo>
                <a:cubicBezTo>
                  <a:pt x="122917" y="423799"/>
                  <a:pt x="122917" y="423799"/>
                  <a:pt x="155591" y="456692"/>
                </a:cubicBezTo>
                <a:cubicBezTo>
                  <a:pt x="155591" y="456692"/>
                  <a:pt x="155591" y="456692"/>
                  <a:pt x="188265" y="423799"/>
                </a:cubicBezTo>
                <a:cubicBezTo>
                  <a:pt x="191377" y="420667"/>
                  <a:pt x="194489" y="419100"/>
                  <a:pt x="199157" y="420667"/>
                </a:cubicBezTo>
                <a:cubicBezTo>
                  <a:pt x="306514" y="423799"/>
                  <a:pt x="311182" y="508381"/>
                  <a:pt x="312738" y="536575"/>
                </a:cubicBezTo>
                <a:cubicBezTo>
                  <a:pt x="312738" y="536575"/>
                  <a:pt x="312738" y="536575"/>
                  <a:pt x="284732" y="536575"/>
                </a:cubicBezTo>
                <a:cubicBezTo>
                  <a:pt x="283176" y="495851"/>
                  <a:pt x="272284" y="451993"/>
                  <a:pt x="203824" y="447294"/>
                </a:cubicBezTo>
                <a:cubicBezTo>
                  <a:pt x="203824" y="447294"/>
                  <a:pt x="203824" y="447294"/>
                  <a:pt x="164926" y="486453"/>
                </a:cubicBezTo>
                <a:cubicBezTo>
                  <a:pt x="160259" y="491152"/>
                  <a:pt x="150923" y="491152"/>
                  <a:pt x="146256" y="486453"/>
                </a:cubicBezTo>
                <a:cubicBezTo>
                  <a:pt x="146256" y="486453"/>
                  <a:pt x="146256" y="486453"/>
                  <a:pt x="108914" y="447294"/>
                </a:cubicBezTo>
                <a:cubicBezTo>
                  <a:pt x="38898" y="451993"/>
                  <a:pt x="28006" y="495851"/>
                  <a:pt x="26450" y="536575"/>
                </a:cubicBezTo>
                <a:cubicBezTo>
                  <a:pt x="26450" y="536575"/>
                  <a:pt x="26450" y="536575"/>
                  <a:pt x="0" y="536575"/>
                </a:cubicBezTo>
                <a:cubicBezTo>
                  <a:pt x="1556" y="461391"/>
                  <a:pt x="40454" y="422233"/>
                  <a:pt x="113581" y="420667"/>
                </a:cubicBezTo>
                <a:close/>
                <a:moveTo>
                  <a:pt x="396875" y="234950"/>
                </a:moveTo>
                <a:lnTo>
                  <a:pt x="396875" y="536575"/>
                </a:lnTo>
                <a:lnTo>
                  <a:pt x="646113" y="536575"/>
                </a:lnTo>
                <a:lnTo>
                  <a:pt x="646113" y="234950"/>
                </a:lnTo>
                <a:close/>
                <a:moveTo>
                  <a:pt x="897731" y="230187"/>
                </a:moveTo>
                <a:cubicBezTo>
                  <a:pt x="860469" y="230187"/>
                  <a:pt x="830262" y="260394"/>
                  <a:pt x="830262" y="297656"/>
                </a:cubicBezTo>
                <a:cubicBezTo>
                  <a:pt x="830262" y="334918"/>
                  <a:pt x="860469" y="365125"/>
                  <a:pt x="897731" y="365125"/>
                </a:cubicBezTo>
                <a:cubicBezTo>
                  <a:pt x="934993" y="365125"/>
                  <a:pt x="965200" y="334918"/>
                  <a:pt x="965200" y="297656"/>
                </a:cubicBezTo>
                <a:cubicBezTo>
                  <a:pt x="965200" y="260394"/>
                  <a:pt x="934993" y="230187"/>
                  <a:pt x="897731" y="230187"/>
                </a:cubicBezTo>
                <a:close/>
                <a:moveTo>
                  <a:pt x="155574" y="230187"/>
                </a:moveTo>
                <a:cubicBezTo>
                  <a:pt x="118750" y="230187"/>
                  <a:pt x="88899" y="260394"/>
                  <a:pt x="88899" y="297656"/>
                </a:cubicBezTo>
                <a:cubicBezTo>
                  <a:pt x="88899" y="334918"/>
                  <a:pt x="118750" y="365125"/>
                  <a:pt x="155574" y="365125"/>
                </a:cubicBezTo>
                <a:cubicBezTo>
                  <a:pt x="192398" y="365125"/>
                  <a:pt x="222249" y="334918"/>
                  <a:pt x="222249" y="297656"/>
                </a:cubicBezTo>
                <a:cubicBezTo>
                  <a:pt x="222249" y="260394"/>
                  <a:pt x="192398" y="230187"/>
                  <a:pt x="155574" y="230187"/>
                </a:cubicBezTo>
                <a:close/>
                <a:moveTo>
                  <a:pt x="898525" y="203199"/>
                </a:moveTo>
                <a:cubicBezTo>
                  <a:pt x="950254" y="203199"/>
                  <a:pt x="992188" y="245133"/>
                  <a:pt x="992188" y="296862"/>
                </a:cubicBezTo>
                <a:cubicBezTo>
                  <a:pt x="992188" y="348591"/>
                  <a:pt x="950254" y="390525"/>
                  <a:pt x="898525" y="390525"/>
                </a:cubicBezTo>
                <a:cubicBezTo>
                  <a:pt x="846796" y="390525"/>
                  <a:pt x="804862" y="348591"/>
                  <a:pt x="804862" y="296862"/>
                </a:cubicBezTo>
                <a:cubicBezTo>
                  <a:pt x="804862" y="245133"/>
                  <a:pt x="846796" y="203199"/>
                  <a:pt x="898525" y="203199"/>
                </a:cubicBezTo>
                <a:close/>
                <a:moveTo>
                  <a:pt x="156369" y="203199"/>
                </a:moveTo>
                <a:cubicBezTo>
                  <a:pt x="208536" y="203199"/>
                  <a:pt x="250826" y="245133"/>
                  <a:pt x="250826" y="296862"/>
                </a:cubicBezTo>
                <a:cubicBezTo>
                  <a:pt x="250826" y="348591"/>
                  <a:pt x="208536" y="390525"/>
                  <a:pt x="156369" y="390525"/>
                </a:cubicBezTo>
                <a:cubicBezTo>
                  <a:pt x="104202" y="390525"/>
                  <a:pt x="61912" y="348591"/>
                  <a:pt x="61912" y="296862"/>
                </a:cubicBezTo>
                <a:cubicBezTo>
                  <a:pt x="61912" y="245133"/>
                  <a:pt x="104202" y="203199"/>
                  <a:pt x="156369" y="203199"/>
                </a:cubicBezTo>
                <a:close/>
                <a:moveTo>
                  <a:pt x="509588" y="169863"/>
                </a:moveTo>
                <a:cubicBezTo>
                  <a:pt x="509588" y="169863"/>
                  <a:pt x="509588" y="169863"/>
                  <a:pt x="534988" y="169863"/>
                </a:cubicBezTo>
                <a:cubicBezTo>
                  <a:pt x="542926" y="169863"/>
                  <a:pt x="549276" y="176213"/>
                  <a:pt x="549276" y="184151"/>
                </a:cubicBezTo>
                <a:cubicBezTo>
                  <a:pt x="549276" y="190501"/>
                  <a:pt x="542926" y="196851"/>
                  <a:pt x="534988" y="196851"/>
                </a:cubicBezTo>
                <a:cubicBezTo>
                  <a:pt x="534988" y="196851"/>
                  <a:pt x="534988" y="196851"/>
                  <a:pt x="509588" y="196851"/>
                </a:cubicBezTo>
                <a:cubicBezTo>
                  <a:pt x="503238" y="196851"/>
                  <a:pt x="496888" y="190501"/>
                  <a:pt x="496888" y="184151"/>
                </a:cubicBezTo>
                <a:cubicBezTo>
                  <a:pt x="496888" y="176213"/>
                  <a:pt x="503238" y="169863"/>
                  <a:pt x="509588" y="169863"/>
                </a:cubicBezTo>
                <a:close/>
                <a:moveTo>
                  <a:pt x="516821" y="153988"/>
                </a:moveTo>
                <a:cubicBezTo>
                  <a:pt x="479435" y="153988"/>
                  <a:pt x="457627" y="155530"/>
                  <a:pt x="418683" y="158615"/>
                </a:cubicBezTo>
                <a:cubicBezTo>
                  <a:pt x="406221" y="161699"/>
                  <a:pt x="396875" y="167868"/>
                  <a:pt x="396875" y="174036"/>
                </a:cubicBezTo>
                <a:cubicBezTo>
                  <a:pt x="396875" y="174036"/>
                  <a:pt x="396875" y="174036"/>
                  <a:pt x="396875" y="207963"/>
                </a:cubicBezTo>
                <a:cubicBezTo>
                  <a:pt x="396875" y="207963"/>
                  <a:pt x="396875" y="207963"/>
                  <a:pt x="646113" y="207963"/>
                </a:cubicBezTo>
                <a:cubicBezTo>
                  <a:pt x="646113" y="207963"/>
                  <a:pt x="646113" y="207963"/>
                  <a:pt x="646113" y="181747"/>
                </a:cubicBezTo>
                <a:cubicBezTo>
                  <a:pt x="646113" y="170952"/>
                  <a:pt x="638324" y="161699"/>
                  <a:pt x="627420" y="160157"/>
                </a:cubicBezTo>
                <a:cubicBezTo>
                  <a:pt x="590034" y="155530"/>
                  <a:pt x="552649" y="153988"/>
                  <a:pt x="516821" y="153988"/>
                </a:cubicBezTo>
                <a:close/>
                <a:moveTo>
                  <a:pt x="517639" y="127000"/>
                </a:moveTo>
                <a:cubicBezTo>
                  <a:pt x="554958" y="127000"/>
                  <a:pt x="592276" y="128558"/>
                  <a:pt x="631150" y="131674"/>
                </a:cubicBezTo>
                <a:cubicBezTo>
                  <a:pt x="656029" y="134790"/>
                  <a:pt x="674688" y="156601"/>
                  <a:pt x="674688" y="181527"/>
                </a:cubicBezTo>
                <a:cubicBezTo>
                  <a:pt x="674688" y="181527"/>
                  <a:pt x="674688" y="181527"/>
                  <a:pt x="674688" y="574123"/>
                </a:cubicBezTo>
                <a:cubicBezTo>
                  <a:pt x="674688" y="599050"/>
                  <a:pt x="656029" y="620861"/>
                  <a:pt x="632705" y="623976"/>
                </a:cubicBezTo>
                <a:cubicBezTo>
                  <a:pt x="590721" y="627092"/>
                  <a:pt x="556513" y="628650"/>
                  <a:pt x="522304" y="628650"/>
                </a:cubicBezTo>
                <a:cubicBezTo>
                  <a:pt x="488095" y="628650"/>
                  <a:pt x="453887" y="627092"/>
                  <a:pt x="413458" y="623976"/>
                </a:cubicBezTo>
                <a:cubicBezTo>
                  <a:pt x="390134" y="620861"/>
                  <a:pt x="371475" y="599050"/>
                  <a:pt x="371475" y="574123"/>
                </a:cubicBezTo>
                <a:cubicBezTo>
                  <a:pt x="371475" y="574123"/>
                  <a:pt x="371475" y="574123"/>
                  <a:pt x="371475" y="173738"/>
                </a:cubicBezTo>
                <a:cubicBezTo>
                  <a:pt x="371475" y="153485"/>
                  <a:pt x="388579" y="136348"/>
                  <a:pt x="416568" y="131674"/>
                </a:cubicBezTo>
                <a:cubicBezTo>
                  <a:pt x="456997" y="128558"/>
                  <a:pt x="478766" y="127000"/>
                  <a:pt x="517639" y="127000"/>
                </a:cubicBezTo>
                <a:close/>
                <a:moveTo>
                  <a:pt x="801688" y="68263"/>
                </a:moveTo>
                <a:lnTo>
                  <a:pt x="730250" y="128589"/>
                </a:lnTo>
                <a:lnTo>
                  <a:pt x="803275" y="139701"/>
                </a:lnTo>
                <a:close/>
                <a:moveTo>
                  <a:pt x="535681" y="0"/>
                </a:moveTo>
                <a:cubicBezTo>
                  <a:pt x="616730" y="0"/>
                  <a:pt x="691544" y="24943"/>
                  <a:pt x="757007" y="71710"/>
                </a:cubicBezTo>
                <a:cubicBezTo>
                  <a:pt x="757007" y="71710"/>
                  <a:pt x="757007" y="71710"/>
                  <a:pt x="803766" y="29619"/>
                </a:cubicBezTo>
                <a:cubicBezTo>
                  <a:pt x="808442" y="26502"/>
                  <a:pt x="813118" y="24943"/>
                  <a:pt x="817794" y="26502"/>
                </a:cubicBezTo>
                <a:cubicBezTo>
                  <a:pt x="824028" y="29619"/>
                  <a:pt x="827146" y="34296"/>
                  <a:pt x="827146" y="38973"/>
                </a:cubicBezTo>
                <a:cubicBezTo>
                  <a:pt x="827146" y="38973"/>
                  <a:pt x="827146" y="38973"/>
                  <a:pt x="830263" y="155890"/>
                </a:cubicBezTo>
                <a:cubicBezTo>
                  <a:pt x="830263" y="159008"/>
                  <a:pt x="827146" y="163685"/>
                  <a:pt x="825587" y="166803"/>
                </a:cubicBezTo>
                <a:cubicBezTo>
                  <a:pt x="822470" y="168362"/>
                  <a:pt x="819353" y="169920"/>
                  <a:pt x="816235" y="169920"/>
                </a:cubicBezTo>
                <a:cubicBezTo>
                  <a:pt x="814677" y="169920"/>
                  <a:pt x="814677" y="169920"/>
                  <a:pt x="814677" y="169920"/>
                </a:cubicBezTo>
                <a:cubicBezTo>
                  <a:pt x="814677" y="169920"/>
                  <a:pt x="814677" y="169920"/>
                  <a:pt x="697779" y="152773"/>
                </a:cubicBezTo>
                <a:cubicBezTo>
                  <a:pt x="693103" y="151214"/>
                  <a:pt x="688427" y="148096"/>
                  <a:pt x="686868" y="143419"/>
                </a:cubicBezTo>
                <a:cubicBezTo>
                  <a:pt x="685310" y="137184"/>
                  <a:pt x="686868" y="132507"/>
                  <a:pt x="691544" y="129389"/>
                </a:cubicBezTo>
                <a:cubicBezTo>
                  <a:pt x="691544" y="129389"/>
                  <a:pt x="691544" y="129389"/>
                  <a:pt x="735186" y="90416"/>
                </a:cubicBezTo>
                <a:cubicBezTo>
                  <a:pt x="675958" y="48326"/>
                  <a:pt x="607378" y="28060"/>
                  <a:pt x="535681" y="28060"/>
                </a:cubicBezTo>
                <a:cubicBezTo>
                  <a:pt x="423459" y="28060"/>
                  <a:pt x="319030" y="81063"/>
                  <a:pt x="253568" y="173038"/>
                </a:cubicBezTo>
                <a:cubicBezTo>
                  <a:pt x="253568" y="173038"/>
                  <a:pt x="253568" y="173038"/>
                  <a:pt x="230188" y="155890"/>
                </a:cubicBezTo>
                <a:cubicBezTo>
                  <a:pt x="301885" y="59238"/>
                  <a:pt x="415666" y="0"/>
                  <a:pt x="5356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7" name="Freeform: Shape 416">
            <a:extLst>
              <a:ext uri="{FF2B5EF4-FFF2-40B4-BE49-F238E27FC236}">
                <a16:creationId xmlns:a16="http://schemas.microsoft.com/office/drawing/2014/main" id="{3CF24873-208D-4622-93D1-7BD1A0417089}"/>
              </a:ext>
            </a:extLst>
          </p:cNvPr>
          <p:cNvSpPr>
            <a:spLocks/>
          </p:cNvSpPr>
          <p:nvPr/>
        </p:nvSpPr>
        <p:spPr bwMode="auto">
          <a:xfrm>
            <a:off x="3001000" y="5524400"/>
            <a:ext cx="544639" cy="457900"/>
          </a:xfrm>
          <a:custGeom>
            <a:avLst/>
            <a:gdLst>
              <a:gd name="connsiteX0" fmla="*/ 61372 w 857250"/>
              <a:gd name="connsiteY0" fmla="*/ 530225 h 720725"/>
              <a:gd name="connsiteX1" fmla="*/ 25400 w 857250"/>
              <a:gd name="connsiteY1" fmla="*/ 598732 h 720725"/>
              <a:gd name="connsiteX2" fmla="*/ 134879 w 857250"/>
              <a:gd name="connsiteY2" fmla="*/ 692150 h 720725"/>
              <a:gd name="connsiteX3" fmla="*/ 236538 w 857250"/>
              <a:gd name="connsiteY3" fmla="*/ 632985 h 720725"/>
              <a:gd name="connsiteX4" fmla="*/ 191182 w 857250"/>
              <a:gd name="connsiteY4" fmla="*/ 622086 h 720725"/>
              <a:gd name="connsiteX5" fmla="*/ 100471 w 857250"/>
              <a:gd name="connsiteY5" fmla="*/ 622086 h 720725"/>
              <a:gd name="connsiteX6" fmla="*/ 61372 w 857250"/>
              <a:gd name="connsiteY6" fmla="*/ 583162 h 720725"/>
              <a:gd name="connsiteX7" fmla="*/ 61372 w 857250"/>
              <a:gd name="connsiteY7" fmla="*/ 530225 h 720725"/>
              <a:gd name="connsiteX8" fmla="*/ 696198 w 857250"/>
              <a:gd name="connsiteY8" fmla="*/ 506413 h 720725"/>
              <a:gd name="connsiteX9" fmla="*/ 700723 w 857250"/>
              <a:gd name="connsiteY9" fmla="*/ 506413 h 720725"/>
              <a:gd name="connsiteX10" fmla="*/ 712788 w 857250"/>
              <a:gd name="connsiteY10" fmla="*/ 518366 h 720725"/>
              <a:gd name="connsiteX11" fmla="*/ 700723 w 857250"/>
              <a:gd name="connsiteY11" fmla="*/ 531813 h 720725"/>
              <a:gd name="connsiteX12" fmla="*/ 696198 w 857250"/>
              <a:gd name="connsiteY12" fmla="*/ 531813 h 720725"/>
              <a:gd name="connsiteX13" fmla="*/ 682625 w 857250"/>
              <a:gd name="connsiteY13" fmla="*/ 518366 h 720725"/>
              <a:gd name="connsiteX14" fmla="*/ 696198 w 857250"/>
              <a:gd name="connsiteY14" fmla="*/ 506413 h 720725"/>
              <a:gd name="connsiteX15" fmla="*/ 582612 w 857250"/>
              <a:gd name="connsiteY15" fmla="*/ 506413 h 720725"/>
              <a:gd name="connsiteX16" fmla="*/ 587375 w 857250"/>
              <a:gd name="connsiteY16" fmla="*/ 506413 h 720725"/>
              <a:gd name="connsiteX17" fmla="*/ 601662 w 857250"/>
              <a:gd name="connsiteY17" fmla="*/ 518366 h 720725"/>
              <a:gd name="connsiteX18" fmla="*/ 587375 w 857250"/>
              <a:gd name="connsiteY18" fmla="*/ 531813 h 720725"/>
              <a:gd name="connsiteX19" fmla="*/ 582612 w 857250"/>
              <a:gd name="connsiteY19" fmla="*/ 531813 h 720725"/>
              <a:gd name="connsiteX20" fmla="*/ 569912 w 857250"/>
              <a:gd name="connsiteY20" fmla="*/ 518366 h 720725"/>
              <a:gd name="connsiteX21" fmla="*/ 582612 w 857250"/>
              <a:gd name="connsiteY21" fmla="*/ 506413 h 720725"/>
              <a:gd name="connsiteX22" fmla="*/ 469900 w 857250"/>
              <a:gd name="connsiteY22" fmla="*/ 506413 h 720725"/>
              <a:gd name="connsiteX23" fmla="*/ 474662 w 857250"/>
              <a:gd name="connsiteY23" fmla="*/ 506413 h 720725"/>
              <a:gd name="connsiteX24" fmla="*/ 488950 w 857250"/>
              <a:gd name="connsiteY24" fmla="*/ 518366 h 720725"/>
              <a:gd name="connsiteX25" fmla="*/ 474662 w 857250"/>
              <a:gd name="connsiteY25" fmla="*/ 531813 h 720725"/>
              <a:gd name="connsiteX26" fmla="*/ 469900 w 857250"/>
              <a:gd name="connsiteY26" fmla="*/ 531813 h 720725"/>
              <a:gd name="connsiteX27" fmla="*/ 455612 w 857250"/>
              <a:gd name="connsiteY27" fmla="*/ 518366 h 720725"/>
              <a:gd name="connsiteX28" fmla="*/ 469900 w 857250"/>
              <a:gd name="connsiteY28" fmla="*/ 506413 h 720725"/>
              <a:gd name="connsiteX29" fmla="*/ 696198 w 857250"/>
              <a:gd name="connsiteY29" fmla="*/ 403225 h 720725"/>
              <a:gd name="connsiteX30" fmla="*/ 700723 w 857250"/>
              <a:gd name="connsiteY30" fmla="*/ 403225 h 720725"/>
              <a:gd name="connsiteX31" fmla="*/ 712788 w 857250"/>
              <a:gd name="connsiteY31" fmla="*/ 416672 h 720725"/>
              <a:gd name="connsiteX32" fmla="*/ 700723 w 857250"/>
              <a:gd name="connsiteY32" fmla="*/ 428625 h 720725"/>
              <a:gd name="connsiteX33" fmla="*/ 696198 w 857250"/>
              <a:gd name="connsiteY33" fmla="*/ 428625 h 720725"/>
              <a:gd name="connsiteX34" fmla="*/ 682625 w 857250"/>
              <a:gd name="connsiteY34" fmla="*/ 416672 h 720725"/>
              <a:gd name="connsiteX35" fmla="*/ 696198 w 857250"/>
              <a:gd name="connsiteY35" fmla="*/ 403225 h 720725"/>
              <a:gd name="connsiteX36" fmla="*/ 582612 w 857250"/>
              <a:gd name="connsiteY36" fmla="*/ 403225 h 720725"/>
              <a:gd name="connsiteX37" fmla="*/ 587375 w 857250"/>
              <a:gd name="connsiteY37" fmla="*/ 403225 h 720725"/>
              <a:gd name="connsiteX38" fmla="*/ 601662 w 857250"/>
              <a:gd name="connsiteY38" fmla="*/ 416672 h 720725"/>
              <a:gd name="connsiteX39" fmla="*/ 587375 w 857250"/>
              <a:gd name="connsiteY39" fmla="*/ 428625 h 720725"/>
              <a:gd name="connsiteX40" fmla="*/ 582612 w 857250"/>
              <a:gd name="connsiteY40" fmla="*/ 428625 h 720725"/>
              <a:gd name="connsiteX41" fmla="*/ 569912 w 857250"/>
              <a:gd name="connsiteY41" fmla="*/ 416672 h 720725"/>
              <a:gd name="connsiteX42" fmla="*/ 582612 w 857250"/>
              <a:gd name="connsiteY42" fmla="*/ 403225 h 720725"/>
              <a:gd name="connsiteX43" fmla="*/ 469900 w 857250"/>
              <a:gd name="connsiteY43" fmla="*/ 403225 h 720725"/>
              <a:gd name="connsiteX44" fmla="*/ 474662 w 857250"/>
              <a:gd name="connsiteY44" fmla="*/ 403225 h 720725"/>
              <a:gd name="connsiteX45" fmla="*/ 488950 w 857250"/>
              <a:gd name="connsiteY45" fmla="*/ 416672 h 720725"/>
              <a:gd name="connsiteX46" fmla="*/ 474662 w 857250"/>
              <a:gd name="connsiteY46" fmla="*/ 428625 h 720725"/>
              <a:gd name="connsiteX47" fmla="*/ 469900 w 857250"/>
              <a:gd name="connsiteY47" fmla="*/ 428625 h 720725"/>
              <a:gd name="connsiteX48" fmla="*/ 455612 w 857250"/>
              <a:gd name="connsiteY48" fmla="*/ 416672 h 720725"/>
              <a:gd name="connsiteX49" fmla="*/ 469900 w 857250"/>
              <a:gd name="connsiteY49" fmla="*/ 403225 h 720725"/>
              <a:gd name="connsiteX50" fmla="*/ 696198 w 857250"/>
              <a:gd name="connsiteY50" fmla="*/ 301625 h 720725"/>
              <a:gd name="connsiteX51" fmla="*/ 700723 w 857250"/>
              <a:gd name="connsiteY51" fmla="*/ 301625 h 720725"/>
              <a:gd name="connsiteX52" fmla="*/ 712788 w 857250"/>
              <a:gd name="connsiteY52" fmla="*/ 315913 h 720725"/>
              <a:gd name="connsiteX53" fmla="*/ 700723 w 857250"/>
              <a:gd name="connsiteY53" fmla="*/ 328613 h 720725"/>
              <a:gd name="connsiteX54" fmla="*/ 696198 w 857250"/>
              <a:gd name="connsiteY54" fmla="*/ 328613 h 720725"/>
              <a:gd name="connsiteX55" fmla="*/ 682625 w 857250"/>
              <a:gd name="connsiteY55" fmla="*/ 315913 h 720725"/>
              <a:gd name="connsiteX56" fmla="*/ 696198 w 857250"/>
              <a:gd name="connsiteY56" fmla="*/ 301625 h 720725"/>
              <a:gd name="connsiteX57" fmla="*/ 582612 w 857250"/>
              <a:gd name="connsiteY57" fmla="*/ 301625 h 720725"/>
              <a:gd name="connsiteX58" fmla="*/ 587375 w 857250"/>
              <a:gd name="connsiteY58" fmla="*/ 301625 h 720725"/>
              <a:gd name="connsiteX59" fmla="*/ 601662 w 857250"/>
              <a:gd name="connsiteY59" fmla="*/ 315913 h 720725"/>
              <a:gd name="connsiteX60" fmla="*/ 587375 w 857250"/>
              <a:gd name="connsiteY60" fmla="*/ 328613 h 720725"/>
              <a:gd name="connsiteX61" fmla="*/ 582612 w 857250"/>
              <a:gd name="connsiteY61" fmla="*/ 328613 h 720725"/>
              <a:gd name="connsiteX62" fmla="*/ 569912 w 857250"/>
              <a:gd name="connsiteY62" fmla="*/ 315913 h 720725"/>
              <a:gd name="connsiteX63" fmla="*/ 582612 w 857250"/>
              <a:gd name="connsiteY63" fmla="*/ 301625 h 720725"/>
              <a:gd name="connsiteX64" fmla="*/ 469900 w 857250"/>
              <a:gd name="connsiteY64" fmla="*/ 301625 h 720725"/>
              <a:gd name="connsiteX65" fmla="*/ 474662 w 857250"/>
              <a:gd name="connsiteY65" fmla="*/ 301625 h 720725"/>
              <a:gd name="connsiteX66" fmla="*/ 488950 w 857250"/>
              <a:gd name="connsiteY66" fmla="*/ 315913 h 720725"/>
              <a:gd name="connsiteX67" fmla="*/ 474662 w 857250"/>
              <a:gd name="connsiteY67" fmla="*/ 328613 h 720725"/>
              <a:gd name="connsiteX68" fmla="*/ 469900 w 857250"/>
              <a:gd name="connsiteY68" fmla="*/ 328613 h 720725"/>
              <a:gd name="connsiteX69" fmla="*/ 455612 w 857250"/>
              <a:gd name="connsiteY69" fmla="*/ 315913 h 720725"/>
              <a:gd name="connsiteX70" fmla="*/ 469900 w 857250"/>
              <a:gd name="connsiteY70" fmla="*/ 301625 h 720725"/>
              <a:gd name="connsiteX71" fmla="*/ 352425 w 857250"/>
              <a:gd name="connsiteY71" fmla="*/ 77788 h 720725"/>
              <a:gd name="connsiteX72" fmla="*/ 364918 w 857250"/>
              <a:gd name="connsiteY72" fmla="*/ 202118 h 720725"/>
              <a:gd name="connsiteX73" fmla="*/ 363357 w 857250"/>
              <a:gd name="connsiteY73" fmla="*/ 214551 h 720725"/>
              <a:gd name="connsiteX74" fmla="*/ 352425 w 857250"/>
              <a:gd name="connsiteY74" fmla="*/ 335774 h 720725"/>
              <a:gd name="connsiteX75" fmla="*/ 363357 w 857250"/>
              <a:gd name="connsiteY75" fmla="*/ 458550 h 720725"/>
              <a:gd name="connsiteX76" fmla="*/ 364918 w 857250"/>
              <a:gd name="connsiteY76" fmla="*/ 470983 h 720725"/>
              <a:gd name="connsiteX77" fmla="*/ 352425 w 857250"/>
              <a:gd name="connsiteY77" fmla="*/ 595313 h 720725"/>
              <a:gd name="connsiteX78" fmla="*/ 819357 w 857250"/>
              <a:gd name="connsiteY78" fmla="*/ 595313 h 720725"/>
              <a:gd name="connsiteX79" fmla="*/ 831850 w 857250"/>
              <a:gd name="connsiteY79" fmla="*/ 582880 h 720725"/>
              <a:gd name="connsiteX80" fmla="*/ 831850 w 857250"/>
              <a:gd name="connsiteY80" fmla="*/ 90221 h 720725"/>
              <a:gd name="connsiteX81" fmla="*/ 819357 w 857250"/>
              <a:gd name="connsiteY81" fmla="*/ 77788 h 720725"/>
              <a:gd name="connsiteX82" fmla="*/ 788124 w 857250"/>
              <a:gd name="connsiteY82" fmla="*/ 77788 h 720725"/>
              <a:gd name="connsiteX83" fmla="*/ 788124 w 857250"/>
              <a:gd name="connsiteY83" fmla="*/ 216106 h 720725"/>
              <a:gd name="connsiteX84" fmla="*/ 756891 w 857250"/>
              <a:gd name="connsiteY84" fmla="*/ 247188 h 720725"/>
              <a:gd name="connsiteX85" fmla="*/ 421137 w 857250"/>
              <a:gd name="connsiteY85" fmla="*/ 247188 h 720725"/>
              <a:gd name="connsiteX86" fmla="*/ 389904 w 857250"/>
              <a:gd name="connsiteY86" fmla="*/ 216106 h 720725"/>
              <a:gd name="connsiteX87" fmla="*/ 389904 w 857250"/>
              <a:gd name="connsiteY87" fmla="*/ 77788 h 720725"/>
              <a:gd name="connsiteX88" fmla="*/ 352425 w 857250"/>
              <a:gd name="connsiteY88" fmla="*/ 77788 h 720725"/>
              <a:gd name="connsiteX89" fmla="*/ 101311 w 857250"/>
              <a:gd name="connsiteY89" fmla="*/ 77788 h 720725"/>
              <a:gd name="connsiteX90" fmla="*/ 88900 w 857250"/>
              <a:gd name="connsiteY90" fmla="*/ 90221 h 720725"/>
              <a:gd name="connsiteX91" fmla="*/ 88900 w 857250"/>
              <a:gd name="connsiteY91" fmla="*/ 582880 h 720725"/>
              <a:gd name="connsiteX92" fmla="*/ 101311 w 857250"/>
              <a:gd name="connsiteY92" fmla="*/ 595313 h 720725"/>
              <a:gd name="connsiteX93" fmla="*/ 157163 w 857250"/>
              <a:gd name="connsiteY93" fmla="*/ 595313 h 720725"/>
              <a:gd name="connsiteX94" fmla="*/ 143200 w 857250"/>
              <a:gd name="connsiteY94" fmla="*/ 470983 h 720725"/>
              <a:gd name="connsiteX95" fmla="*/ 144752 w 857250"/>
              <a:gd name="connsiteY95" fmla="*/ 458550 h 720725"/>
              <a:gd name="connsiteX96" fmla="*/ 154060 w 857250"/>
              <a:gd name="connsiteY96" fmla="*/ 335774 h 720725"/>
              <a:gd name="connsiteX97" fmla="*/ 144752 w 857250"/>
              <a:gd name="connsiteY97" fmla="*/ 214551 h 720725"/>
              <a:gd name="connsiteX98" fmla="*/ 143200 w 857250"/>
              <a:gd name="connsiteY98" fmla="*/ 202118 h 720725"/>
              <a:gd name="connsiteX99" fmla="*/ 157163 w 857250"/>
              <a:gd name="connsiteY99" fmla="*/ 77788 h 720725"/>
              <a:gd name="connsiteX100" fmla="*/ 101311 w 857250"/>
              <a:gd name="connsiteY100" fmla="*/ 77788 h 720725"/>
              <a:gd name="connsiteX101" fmla="*/ 253244 w 857250"/>
              <a:gd name="connsiteY101" fmla="*/ 66675 h 720725"/>
              <a:gd name="connsiteX102" fmla="*/ 180380 w 857250"/>
              <a:gd name="connsiteY102" fmla="*/ 91563 h 720725"/>
              <a:gd name="connsiteX103" fmla="*/ 169528 w 857250"/>
              <a:gd name="connsiteY103" fmla="*/ 197335 h 720725"/>
              <a:gd name="connsiteX104" fmla="*/ 171078 w 857250"/>
              <a:gd name="connsiteY104" fmla="*/ 211334 h 720725"/>
              <a:gd name="connsiteX105" fmla="*/ 180380 w 857250"/>
              <a:gd name="connsiteY105" fmla="*/ 335772 h 720725"/>
              <a:gd name="connsiteX106" fmla="*/ 171078 w 857250"/>
              <a:gd name="connsiteY106" fmla="*/ 461766 h 720725"/>
              <a:gd name="connsiteX107" fmla="*/ 169528 w 857250"/>
              <a:gd name="connsiteY107" fmla="*/ 475765 h 720725"/>
              <a:gd name="connsiteX108" fmla="*/ 180380 w 857250"/>
              <a:gd name="connsiteY108" fmla="*/ 581538 h 720725"/>
              <a:gd name="connsiteX109" fmla="*/ 253244 w 857250"/>
              <a:gd name="connsiteY109" fmla="*/ 606425 h 720725"/>
              <a:gd name="connsiteX110" fmla="*/ 329208 w 857250"/>
              <a:gd name="connsiteY110" fmla="*/ 579982 h 720725"/>
              <a:gd name="connsiteX111" fmla="*/ 338510 w 857250"/>
              <a:gd name="connsiteY111" fmla="*/ 475765 h 720725"/>
              <a:gd name="connsiteX112" fmla="*/ 335409 w 857250"/>
              <a:gd name="connsiteY112" fmla="*/ 461766 h 720725"/>
              <a:gd name="connsiteX113" fmla="*/ 324557 w 857250"/>
              <a:gd name="connsiteY113" fmla="*/ 337328 h 720725"/>
              <a:gd name="connsiteX114" fmla="*/ 324557 w 857250"/>
              <a:gd name="connsiteY114" fmla="*/ 335772 h 720725"/>
              <a:gd name="connsiteX115" fmla="*/ 335409 w 857250"/>
              <a:gd name="connsiteY115" fmla="*/ 211334 h 720725"/>
              <a:gd name="connsiteX116" fmla="*/ 338510 w 857250"/>
              <a:gd name="connsiteY116" fmla="*/ 197335 h 720725"/>
              <a:gd name="connsiteX117" fmla="*/ 329208 w 857250"/>
              <a:gd name="connsiteY117" fmla="*/ 93118 h 720725"/>
              <a:gd name="connsiteX118" fmla="*/ 253244 w 857250"/>
              <a:gd name="connsiteY118" fmla="*/ 66675 h 720725"/>
              <a:gd name="connsiteX119" fmla="*/ 422217 w 857250"/>
              <a:gd name="connsiteY119" fmla="*/ 28575 h 720725"/>
              <a:gd name="connsiteX120" fmla="*/ 419100 w 857250"/>
              <a:gd name="connsiteY120" fmla="*/ 31698 h 720725"/>
              <a:gd name="connsiteX121" fmla="*/ 419100 w 857250"/>
              <a:gd name="connsiteY121" fmla="*/ 215952 h 720725"/>
              <a:gd name="connsiteX122" fmla="*/ 422217 w 857250"/>
              <a:gd name="connsiteY122" fmla="*/ 219075 h 720725"/>
              <a:gd name="connsiteX123" fmla="*/ 757296 w 857250"/>
              <a:gd name="connsiteY123" fmla="*/ 219075 h 720725"/>
              <a:gd name="connsiteX124" fmla="*/ 760413 w 857250"/>
              <a:gd name="connsiteY124" fmla="*/ 215952 h 720725"/>
              <a:gd name="connsiteX125" fmla="*/ 760413 w 857250"/>
              <a:gd name="connsiteY125" fmla="*/ 31698 h 720725"/>
              <a:gd name="connsiteX126" fmla="*/ 757296 w 857250"/>
              <a:gd name="connsiteY126" fmla="*/ 28575 h 720725"/>
              <a:gd name="connsiteX127" fmla="*/ 422217 w 857250"/>
              <a:gd name="connsiteY127" fmla="*/ 28575 h 720725"/>
              <a:gd name="connsiteX128" fmla="*/ 421624 w 857250"/>
              <a:gd name="connsiteY128" fmla="*/ 0 h 720725"/>
              <a:gd name="connsiteX129" fmla="*/ 756123 w 857250"/>
              <a:gd name="connsiteY129" fmla="*/ 0 h 720725"/>
              <a:gd name="connsiteX130" fmla="*/ 787239 w 857250"/>
              <a:gd name="connsiteY130" fmla="*/ 31200 h 720725"/>
              <a:gd name="connsiteX131" fmla="*/ 787239 w 857250"/>
              <a:gd name="connsiteY131" fmla="*/ 49920 h 720725"/>
              <a:gd name="connsiteX132" fmla="*/ 818355 w 857250"/>
              <a:gd name="connsiteY132" fmla="*/ 49920 h 720725"/>
              <a:gd name="connsiteX133" fmla="*/ 857250 w 857250"/>
              <a:gd name="connsiteY133" fmla="*/ 88921 h 720725"/>
              <a:gd name="connsiteX134" fmla="*/ 857250 w 857250"/>
              <a:gd name="connsiteY134" fmla="*/ 583444 h 720725"/>
              <a:gd name="connsiteX135" fmla="*/ 818355 w 857250"/>
              <a:gd name="connsiteY135" fmla="*/ 622444 h 720725"/>
              <a:gd name="connsiteX136" fmla="*/ 317385 w 857250"/>
              <a:gd name="connsiteY136" fmla="*/ 622444 h 720725"/>
              <a:gd name="connsiteX137" fmla="*/ 264487 w 857250"/>
              <a:gd name="connsiteY137" fmla="*/ 633365 h 720725"/>
              <a:gd name="connsiteX138" fmla="*/ 135355 w 857250"/>
              <a:gd name="connsiteY138" fmla="*/ 720725 h 720725"/>
              <a:gd name="connsiteX139" fmla="*/ 0 w 857250"/>
              <a:gd name="connsiteY139" fmla="*/ 599044 h 720725"/>
              <a:gd name="connsiteX140" fmla="*/ 62232 w 857250"/>
              <a:gd name="connsiteY140" fmla="*/ 497644 h 720725"/>
              <a:gd name="connsiteX141" fmla="*/ 62232 w 857250"/>
              <a:gd name="connsiteY141" fmla="*/ 88921 h 720725"/>
              <a:gd name="connsiteX142" fmla="*/ 101127 w 857250"/>
              <a:gd name="connsiteY142" fmla="*/ 49920 h 720725"/>
              <a:gd name="connsiteX143" fmla="*/ 191364 w 857250"/>
              <a:gd name="connsiteY143" fmla="*/ 49920 h 720725"/>
              <a:gd name="connsiteX144" fmla="*/ 253597 w 857250"/>
              <a:gd name="connsiteY144" fmla="*/ 37440 h 720725"/>
              <a:gd name="connsiteX145" fmla="*/ 317385 w 857250"/>
              <a:gd name="connsiteY145" fmla="*/ 49920 h 720725"/>
              <a:gd name="connsiteX146" fmla="*/ 390508 w 857250"/>
              <a:gd name="connsiteY146" fmla="*/ 49920 h 720725"/>
              <a:gd name="connsiteX147" fmla="*/ 390508 w 857250"/>
              <a:gd name="connsiteY147" fmla="*/ 31200 h 720725"/>
              <a:gd name="connsiteX148" fmla="*/ 421624 w 857250"/>
              <a:gd name="connsiteY148" fmla="*/ 0 h 7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857250" h="720725">
                <a:moveTo>
                  <a:pt x="61372" y="530225"/>
                </a:moveTo>
                <a:cubicBezTo>
                  <a:pt x="39476" y="547352"/>
                  <a:pt x="25400" y="572263"/>
                  <a:pt x="25400" y="598732"/>
                </a:cubicBezTo>
                <a:cubicBezTo>
                  <a:pt x="25400" y="650112"/>
                  <a:pt x="73884" y="692150"/>
                  <a:pt x="134879" y="692150"/>
                </a:cubicBezTo>
                <a:cubicBezTo>
                  <a:pt x="180235" y="692150"/>
                  <a:pt x="220898" y="668796"/>
                  <a:pt x="236538" y="632985"/>
                </a:cubicBezTo>
                <a:cubicBezTo>
                  <a:pt x="219334" y="631428"/>
                  <a:pt x="205258" y="628314"/>
                  <a:pt x="191182" y="622086"/>
                </a:cubicBezTo>
                <a:cubicBezTo>
                  <a:pt x="191182" y="622086"/>
                  <a:pt x="191182" y="622086"/>
                  <a:pt x="100471" y="622086"/>
                </a:cubicBezTo>
                <a:cubicBezTo>
                  <a:pt x="78575" y="622086"/>
                  <a:pt x="61372" y="604960"/>
                  <a:pt x="61372" y="583162"/>
                </a:cubicBezTo>
                <a:cubicBezTo>
                  <a:pt x="61372" y="583162"/>
                  <a:pt x="61372" y="583162"/>
                  <a:pt x="61372" y="530225"/>
                </a:cubicBezTo>
                <a:close/>
                <a:moveTo>
                  <a:pt x="696198" y="506413"/>
                </a:moveTo>
                <a:cubicBezTo>
                  <a:pt x="696198" y="506413"/>
                  <a:pt x="696198" y="506413"/>
                  <a:pt x="700723" y="506413"/>
                </a:cubicBezTo>
                <a:cubicBezTo>
                  <a:pt x="706755" y="506413"/>
                  <a:pt x="712788" y="512390"/>
                  <a:pt x="712788" y="518366"/>
                </a:cubicBezTo>
                <a:cubicBezTo>
                  <a:pt x="712788" y="525837"/>
                  <a:pt x="706755" y="531813"/>
                  <a:pt x="700723" y="531813"/>
                </a:cubicBezTo>
                <a:cubicBezTo>
                  <a:pt x="700723" y="531813"/>
                  <a:pt x="700723" y="531813"/>
                  <a:pt x="696198" y="531813"/>
                </a:cubicBezTo>
                <a:cubicBezTo>
                  <a:pt x="688658" y="531813"/>
                  <a:pt x="682625" y="525837"/>
                  <a:pt x="682625" y="518366"/>
                </a:cubicBezTo>
                <a:cubicBezTo>
                  <a:pt x="682625" y="512390"/>
                  <a:pt x="688658" y="506413"/>
                  <a:pt x="696198" y="506413"/>
                </a:cubicBezTo>
                <a:close/>
                <a:moveTo>
                  <a:pt x="582612" y="506413"/>
                </a:moveTo>
                <a:cubicBezTo>
                  <a:pt x="582612" y="506413"/>
                  <a:pt x="582612" y="506413"/>
                  <a:pt x="587375" y="506413"/>
                </a:cubicBezTo>
                <a:cubicBezTo>
                  <a:pt x="595312" y="506413"/>
                  <a:pt x="601662" y="512390"/>
                  <a:pt x="601662" y="518366"/>
                </a:cubicBezTo>
                <a:cubicBezTo>
                  <a:pt x="601662" y="525837"/>
                  <a:pt x="595312" y="531813"/>
                  <a:pt x="587375" y="531813"/>
                </a:cubicBezTo>
                <a:cubicBezTo>
                  <a:pt x="587375" y="531813"/>
                  <a:pt x="587375" y="531813"/>
                  <a:pt x="582612" y="531813"/>
                </a:cubicBezTo>
                <a:cubicBezTo>
                  <a:pt x="574675" y="531813"/>
                  <a:pt x="569912" y="525837"/>
                  <a:pt x="569912" y="518366"/>
                </a:cubicBezTo>
                <a:cubicBezTo>
                  <a:pt x="569912" y="512390"/>
                  <a:pt x="574675" y="506413"/>
                  <a:pt x="582612" y="506413"/>
                </a:cubicBezTo>
                <a:close/>
                <a:moveTo>
                  <a:pt x="469900" y="506413"/>
                </a:moveTo>
                <a:cubicBezTo>
                  <a:pt x="469900" y="506413"/>
                  <a:pt x="469900" y="506413"/>
                  <a:pt x="474662" y="506413"/>
                </a:cubicBezTo>
                <a:cubicBezTo>
                  <a:pt x="482600" y="506413"/>
                  <a:pt x="488950" y="512390"/>
                  <a:pt x="488950" y="518366"/>
                </a:cubicBezTo>
                <a:cubicBezTo>
                  <a:pt x="488950" y="525837"/>
                  <a:pt x="482600" y="531813"/>
                  <a:pt x="474662" y="531813"/>
                </a:cubicBezTo>
                <a:cubicBezTo>
                  <a:pt x="474662" y="531813"/>
                  <a:pt x="474662" y="531813"/>
                  <a:pt x="469900" y="531813"/>
                </a:cubicBezTo>
                <a:cubicBezTo>
                  <a:pt x="461962" y="531813"/>
                  <a:pt x="455612" y="525837"/>
                  <a:pt x="455612" y="518366"/>
                </a:cubicBezTo>
                <a:cubicBezTo>
                  <a:pt x="455612" y="512390"/>
                  <a:pt x="461962" y="506413"/>
                  <a:pt x="469900" y="506413"/>
                </a:cubicBezTo>
                <a:close/>
                <a:moveTo>
                  <a:pt x="696198" y="403225"/>
                </a:moveTo>
                <a:cubicBezTo>
                  <a:pt x="696198" y="403225"/>
                  <a:pt x="696198" y="403225"/>
                  <a:pt x="700723" y="403225"/>
                </a:cubicBezTo>
                <a:cubicBezTo>
                  <a:pt x="706755" y="403225"/>
                  <a:pt x="712788" y="409202"/>
                  <a:pt x="712788" y="416672"/>
                </a:cubicBezTo>
                <a:cubicBezTo>
                  <a:pt x="712788" y="422649"/>
                  <a:pt x="706755" y="428625"/>
                  <a:pt x="700723" y="428625"/>
                </a:cubicBezTo>
                <a:cubicBezTo>
                  <a:pt x="700723" y="428625"/>
                  <a:pt x="700723" y="428625"/>
                  <a:pt x="696198" y="428625"/>
                </a:cubicBezTo>
                <a:cubicBezTo>
                  <a:pt x="688658" y="428625"/>
                  <a:pt x="682625" y="422649"/>
                  <a:pt x="682625" y="416672"/>
                </a:cubicBezTo>
                <a:cubicBezTo>
                  <a:pt x="682625" y="409202"/>
                  <a:pt x="688658" y="403225"/>
                  <a:pt x="696198" y="403225"/>
                </a:cubicBezTo>
                <a:close/>
                <a:moveTo>
                  <a:pt x="582612" y="403225"/>
                </a:moveTo>
                <a:cubicBezTo>
                  <a:pt x="582612" y="403225"/>
                  <a:pt x="582612" y="403225"/>
                  <a:pt x="587375" y="403225"/>
                </a:cubicBezTo>
                <a:cubicBezTo>
                  <a:pt x="595312" y="403225"/>
                  <a:pt x="601662" y="409202"/>
                  <a:pt x="601662" y="416672"/>
                </a:cubicBezTo>
                <a:cubicBezTo>
                  <a:pt x="601662" y="422649"/>
                  <a:pt x="595312" y="428625"/>
                  <a:pt x="587375" y="428625"/>
                </a:cubicBezTo>
                <a:cubicBezTo>
                  <a:pt x="587375" y="428625"/>
                  <a:pt x="587375" y="428625"/>
                  <a:pt x="582612" y="428625"/>
                </a:cubicBezTo>
                <a:cubicBezTo>
                  <a:pt x="574675" y="428625"/>
                  <a:pt x="569912" y="422649"/>
                  <a:pt x="569912" y="416672"/>
                </a:cubicBezTo>
                <a:cubicBezTo>
                  <a:pt x="569912" y="409202"/>
                  <a:pt x="574675" y="403225"/>
                  <a:pt x="582612" y="403225"/>
                </a:cubicBezTo>
                <a:close/>
                <a:moveTo>
                  <a:pt x="469900" y="403225"/>
                </a:moveTo>
                <a:cubicBezTo>
                  <a:pt x="469900" y="403225"/>
                  <a:pt x="469900" y="403225"/>
                  <a:pt x="474662" y="403225"/>
                </a:cubicBezTo>
                <a:cubicBezTo>
                  <a:pt x="482600" y="403225"/>
                  <a:pt x="488950" y="409202"/>
                  <a:pt x="488950" y="416672"/>
                </a:cubicBezTo>
                <a:cubicBezTo>
                  <a:pt x="488950" y="422649"/>
                  <a:pt x="482600" y="428625"/>
                  <a:pt x="474662" y="428625"/>
                </a:cubicBezTo>
                <a:cubicBezTo>
                  <a:pt x="474662" y="428625"/>
                  <a:pt x="474662" y="428625"/>
                  <a:pt x="469900" y="428625"/>
                </a:cubicBezTo>
                <a:cubicBezTo>
                  <a:pt x="461962" y="428625"/>
                  <a:pt x="455612" y="422649"/>
                  <a:pt x="455612" y="416672"/>
                </a:cubicBezTo>
                <a:cubicBezTo>
                  <a:pt x="455612" y="409202"/>
                  <a:pt x="461962" y="403225"/>
                  <a:pt x="469900" y="403225"/>
                </a:cubicBezTo>
                <a:close/>
                <a:moveTo>
                  <a:pt x="696198" y="301625"/>
                </a:moveTo>
                <a:cubicBezTo>
                  <a:pt x="696198" y="301625"/>
                  <a:pt x="696198" y="301625"/>
                  <a:pt x="700723" y="301625"/>
                </a:cubicBezTo>
                <a:cubicBezTo>
                  <a:pt x="706755" y="301625"/>
                  <a:pt x="712788" y="307975"/>
                  <a:pt x="712788" y="315913"/>
                </a:cubicBezTo>
                <a:cubicBezTo>
                  <a:pt x="712788" y="322263"/>
                  <a:pt x="706755" y="328613"/>
                  <a:pt x="700723" y="328613"/>
                </a:cubicBezTo>
                <a:cubicBezTo>
                  <a:pt x="700723" y="328613"/>
                  <a:pt x="700723" y="328613"/>
                  <a:pt x="696198" y="328613"/>
                </a:cubicBezTo>
                <a:cubicBezTo>
                  <a:pt x="688658" y="328613"/>
                  <a:pt x="682625" y="322263"/>
                  <a:pt x="682625" y="315913"/>
                </a:cubicBezTo>
                <a:cubicBezTo>
                  <a:pt x="682625" y="307975"/>
                  <a:pt x="688658" y="301625"/>
                  <a:pt x="696198" y="301625"/>
                </a:cubicBezTo>
                <a:close/>
                <a:moveTo>
                  <a:pt x="582612" y="301625"/>
                </a:moveTo>
                <a:cubicBezTo>
                  <a:pt x="582612" y="301625"/>
                  <a:pt x="582612" y="301625"/>
                  <a:pt x="587375" y="301625"/>
                </a:cubicBezTo>
                <a:cubicBezTo>
                  <a:pt x="595312" y="301625"/>
                  <a:pt x="601662" y="307975"/>
                  <a:pt x="601662" y="315913"/>
                </a:cubicBezTo>
                <a:cubicBezTo>
                  <a:pt x="601662" y="322263"/>
                  <a:pt x="595312" y="328613"/>
                  <a:pt x="587375" y="328613"/>
                </a:cubicBezTo>
                <a:cubicBezTo>
                  <a:pt x="587375" y="328613"/>
                  <a:pt x="587375" y="328613"/>
                  <a:pt x="582612" y="328613"/>
                </a:cubicBezTo>
                <a:cubicBezTo>
                  <a:pt x="574675" y="328613"/>
                  <a:pt x="569912" y="322263"/>
                  <a:pt x="569912" y="315913"/>
                </a:cubicBezTo>
                <a:cubicBezTo>
                  <a:pt x="569912" y="307975"/>
                  <a:pt x="574675" y="301625"/>
                  <a:pt x="582612" y="301625"/>
                </a:cubicBezTo>
                <a:close/>
                <a:moveTo>
                  <a:pt x="469900" y="301625"/>
                </a:moveTo>
                <a:cubicBezTo>
                  <a:pt x="469900" y="301625"/>
                  <a:pt x="469900" y="301625"/>
                  <a:pt x="474662" y="301625"/>
                </a:cubicBezTo>
                <a:cubicBezTo>
                  <a:pt x="482600" y="301625"/>
                  <a:pt x="488950" y="307975"/>
                  <a:pt x="488950" y="315913"/>
                </a:cubicBezTo>
                <a:cubicBezTo>
                  <a:pt x="488950" y="322263"/>
                  <a:pt x="482600" y="328613"/>
                  <a:pt x="474662" y="328613"/>
                </a:cubicBezTo>
                <a:cubicBezTo>
                  <a:pt x="474662" y="328613"/>
                  <a:pt x="474662" y="328613"/>
                  <a:pt x="469900" y="328613"/>
                </a:cubicBezTo>
                <a:cubicBezTo>
                  <a:pt x="461962" y="328613"/>
                  <a:pt x="455612" y="322263"/>
                  <a:pt x="455612" y="315913"/>
                </a:cubicBezTo>
                <a:cubicBezTo>
                  <a:pt x="455612" y="307975"/>
                  <a:pt x="461962" y="301625"/>
                  <a:pt x="469900" y="301625"/>
                </a:cubicBezTo>
                <a:close/>
                <a:moveTo>
                  <a:pt x="352425" y="77788"/>
                </a:moveTo>
                <a:cubicBezTo>
                  <a:pt x="382096" y="116641"/>
                  <a:pt x="371165" y="172590"/>
                  <a:pt x="364918" y="202118"/>
                </a:cubicBezTo>
                <a:cubicBezTo>
                  <a:pt x="363357" y="206781"/>
                  <a:pt x="363357" y="211443"/>
                  <a:pt x="363357" y="214551"/>
                </a:cubicBezTo>
                <a:cubicBezTo>
                  <a:pt x="355548" y="261175"/>
                  <a:pt x="352425" y="298474"/>
                  <a:pt x="352425" y="335774"/>
                </a:cubicBezTo>
                <a:cubicBezTo>
                  <a:pt x="352425" y="373073"/>
                  <a:pt x="355548" y="411926"/>
                  <a:pt x="363357" y="458550"/>
                </a:cubicBezTo>
                <a:cubicBezTo>
                  <a:pt x="363357" y="461658"/>
                  <a:pt x="363357" y="466320"/>
                  <a:pt x="364918" y="470983"/>
                </a:cubicBezTo>
                <a:cubicBezTo>
                  <a:pt x="371165" y="500511"/>
                  <a:pt x="382096" y="556460"/>
                  <a:pt x="352425" y="595313"/>
                </a:cubicBezTo>
                <a:cubicBezTo>
                  <a:pt x="352425" y="595313"/>
                  <a:pt x="352425" y="595313"/>
                  <a:pt x="819357" y="595313"/>
                </a:cubicBezTo>
                <a:cubicBezTo>
                  <a:pt x="825603" y="595313"/>
                  <a:pt x="831850" y="589097"/>
                  <a:pt x="831850" y="582880"/>
                </a:cubicBezTo>
                <a:lnTo>
                  <a:pt x="831850" y="90221"/>
                </a:lnTo>
                <a:cubicBezTo>
                  <a:pt x="831850" y="84005"/>
                  <a:pt x="825603" y="77788"/>
                  <a:pt x="819357" y="77788"/>
                </a:cubicBezTo>
                <a:cubicBezTo>
                  <a:pt x="819357" y="77788"/>
                  <a:pt x="819357" y="77788"/>
                  <a:pt x="788124" y="77788"/>
                </a:cubicBezTo>
                <a:cubicBezTo>
                  <a:pt x="788124" y="77788"/>
                  <a:pt x="788124" y="77788"/>
                  <a:pt x="788124" y="216106"/>
                </a:cubicBezTo>
                <a:cubicBezTo>
                  <a:pt x="788124" y="233201"/>
                  <a:pt x="774069" y="247188"/>
                  <a:pt x="756891" y="247188"/>
                </a:cubicBezTo>
                <a:cubicBezTo>
                  <a:pt x="756891" y="247188"/>
                  <a:pt x="756891" y="247188"/>
                  <a:pt x="421137" y="247188"/>
                </a:cubicBezTo>
                <a:cubicBezTo>
                  <a:pt x="403959" y="247188"/>
                  <a:pt x="389904" y="233201"/>
                  <a:pt x="389904" y="216106"/>
                </a:cubicBezTo>
                <a:cubicBezTo>
                  <a:pt x="389904" y="216106"/>
                  <a:pt x="389904" y="216106"/>
                  <a:pt x="389904" y="77788"/>
                </a:cubicBezTo>
                <a:cubicBezTo>
                  <a:pt x="389904" y="77788"/>
                  <a:pt x="389904" y="77788"/>
                  <a:pt x="352425" y="77788"/>
                </a:cubicBezTo>
                <a:close/>
                <a:moveTo>
                  <a:pt x="101311" y="77788"/>
                </a:moveTo>
                <a:cubicBezTo>
                  <a:pt x="95106" y="77788"/>
                  <a:pt x="88900" y="84005"/>
                  <a:pt x="88900" y="90221"/>
                </a:cubicBezTo>
                <a:lnTo>
                  <a:pt x="88900" y="582880"/>
                </a:lnTo>
                <a:cubicBezTo>
                  <a:pt x="88900" y="589097"/>
                  <a:pt x="95106" y="595313"/>
                  <a:pt x="101311" y="595313"/>
                </a:cubicBezTo>
                <a:cubicBezTo>
                  <a:pt x="101311" y="595313"/>
                  <a:pt x="101311" y="595313"/>
                  <a:pt x="157163" y="595313"/>
                </a:cubicBezTo>
                <a:cubicBezTo>
                  <a:pt x="127686" y="556460"/>
                  <a:pt x="136994" y="500511"/>
                  <a:pt x="143200" y="470983"/>
                </a:cubicBezTo>
                <a:cubicBezTo>
                  <a:pt x="143200" y="464766"/>
                  <a:pt x="144752" y="461658"/>
                  <a:pt x="144752" y="458550"/>
                </a:cubicBezTo>
                <a:cubicBezTo>
                  <a:pt x="149406" y="415034"/>
                  <a:pt x="152509" y="374627"/>
                  <a:pt x="154060" y="335774"/>
                </a:cubicBezTo>
                <a:cubicBezTo>
                  <a:pt x="152509" y="298474"/>
                  <a:pt x="149406" y="258067"/>
                  <a:pt x="144752" y="214551"/>
                </a:cubicBezTo>
                <a:cubicBezTo>
                  <a:pt x="144752" y="211443"/>
                  <a:pt x="143200" y="206781"/>
                  <a:pt x="143200" y="202118"/>
                </a:cubicBezTo>
                <a:cubicBezTo>
                  <a:pt x="136994" y="172590"/>
                  <a:pt x="127686" y="116641"/>
                  <a:pt x="157163" y="77788"/>
                </a:cubicBezTo>
                <a:cubicBezTo>
                  <a:pt x="157163" y="77788"/>
                  <a:pt x="157163" y="77788"/>
                  <a:pt x="101311" y="77788"/>
                </a:cubicBezTo>
                <a:close/>
                <a:moveTo>
                  <a:pt x="253244" y="66675"/>
                </a:moveTo>
                <a:cubicBezTo>
                  <a:pt x="219137" y="66675"/>
                  <a:pt x="194332" y="74452"/>
                  <a:pt x="180380" y="91563"/>
                </a:cubicBezTo>
                <a:cubicBezTo>
                  <a:pt x="155575" y="121117"/>
                  <a:pt x="164877" y="170892"/>
                  <a:pt x="169528" y="197335"/>
                </a:cubicBezTo>
                <a:cubicBezTo>
                  <a:pt x="169528" y="203557"/>
                  <a:pt x="171078" y="208223"/>
                  <a:pt x="171078" y="211334"/>
                </a:cubicBezTo>
                <a:cubicBezTo>
                  <a:pt x="177279" y="254888"/>
                  <a:pt x="180380" y="296885"/>
                  <a:pt x="180380" y="335772"/>
                </a:cubicBezTo>
                <a:cubicBezTo>
                  <a:pt x="180380" y="376215"/>
                  <a:pt x="177279" y="416657"/>
                  <a:pt x="171078" y="461766"/>
                </a:cubicBezTo>
                <a:cubicBezTo>
                  <a:pt x="171078" y="464877"/>
                  <a:pt x="169528" y="469543"/>
                  <a:pt x="169528" y="475765"/>
                </a:cubicBezTo>
                <a:cubicBezTo>
                  <a:pt x="164877" y="502208"/>
                  <a:pt x="155575" y="551983"/>
                  <a:pt x="180380" y="581538"/>
                </a:cubicBezTo>
                <a:cubicBezTo>
                  <a:pt x="194332" y="597092"/>
                  <a:pt x="219137" y="606425"/>
                  <a:pt x="253244" y="606425"/>
                </a:cubicBezTo>
                <a:cubicBezTo>
                  <a:pt x="290451" y="606425"/>
                  <a:pt x="315256" y="597092"/>
                  <a:pt x="329208" y="579982"/>
                </a:cubicBezTo>
                <a:cubicBezTo>
                  <a:pt x="354013" y="551983"/>
                  <a:pt x="344711" y="503764"/>
                  <a:pt x="338510" y="475765"/>
                </a:cubicBezTo>
                <a:cubicBezTo>
                  <a:pt x="336960" y="471099"/>
                  <a:pt x="336960" y="464877"/>
                  <a:pt x="335409" y="461766"/>
                </a:cubicBezTo>
                <a:cubicBezTo>
                  <a:pt x="329208" y="415102"/>
                  <a:pt x="326108" y="374659"/>
                  <a:pt x="324557" y="337328"/>
                </a:cubicBezTo>
                <a:cubicBezTo>
                  <a:pt x="324557" y="337328"/>
                  <a:pt x="324557" y="337328"/>
                  <a:pt x="324557" y="335772"/>
                </a:cubicBezTo>
                <a:cubicBezTo>
                  <a:pt x="326108" y="296885"/>
                  <a:pt x="329208" y="257999"/>
                  <a:pt x="335409" y="211334"/>
                </a:cubicBezTo>
                <a:cubicBezTo>
                  <a:pt x="336960" y="206668"/>
                  <a:pt x="336960" y="202001"/>
                  <a:pt x="338510" y="197335"/>
                </a:cubicBezTo>
                <a:cubicBezTo>
                  <a:pt x="344711" y="169336"/>
                  <a:pt x="354013" y="121117"/>
                  <a:pt x="329208" y="93118"/>
                </a:cubicBezTo>
                <a:cubicBezTo>
                  <a:pt x="315256" y="76008"/>
                  <a:pt x="290451" y="66675"/>
                  <a:pt x="253244" y="66675"/>
                </a:cubicBezTo>
                <a:close/>
                <a:moveTo>
                  <a:pt x="422217" y="28575"/>
                </a:moveTo>
                <a:cubicBezTo>
                  <a:pt x="420659" y="28575"/>
                  <a:pt x="419100" y="30137"/>
                  <a:pt x="419100" y="31698"/>
                </a:cubicBezTo>
                <a:lnTo>
                  <a:pt x="419100" y="215952"/>
                </a:lnTo>
                <a:cubicBezTo>
                  <a:pt x="419100" y="217514"/>
                  <a:pt x="420659" y="219075"/>
                  <a:pt x="422217" y="219075"/>
                </a:cubicBezTo>
                <a:cubicBezTo>
                  <a:pt x="422217" y="219075"/>
                  <a:pt x="422217" y="219075"/>
                  <a:pt x="757296" y="219075"/>
                </a:cubicBezTo>
                <a:cubicBezTo>
                  <a:pt x="758855" y="219075"/>
                  <a:pt x="760413" y="217514"/>
                  <a:pt x="760413" y="215952"/>
                </a:cubicBezTo>
                <a:cubicBezTo>
                  <a:pt x="760413" y="215952"/>
                  <a:pt x="760413" y="215952"/>
                  <a:pt x="760413" y="31698"/>
                </a:cubicBezTo>
                <a:cubicBezTo>
                  <a:pt x="760413" y="30137"/>
                  <a:pt x="758855" y="28575"/>
                  <a:pt x="757296" y="28575"/>
                </a:cubicBezTo>
                <a:cubicBezTo>
                  <a:pt x="757296" y="28575"/>
                  <a:pt x="757296" y="28575"/>
                  <a:pt x="422217" y="28575"/>
                </a:cubicBezTo>
                <a:close/>
                <a:moveTo>
                  <a:pt x="421624" y="0"/>
                </a:moveTo>
                <a:cubicBezTo>
                  <a:pt x="421624" y="0"/>
                  <a:pt x="421624" y="0"/>
                  <a:pt x="756123" y="0"/>
                </a:cubicBezTo>
                <a:cubicBezTo>
                  <a:pt x="773236" y="0"/>
                  <a:pt x="787239" y="14040"/>
                  <a:pt x="787239" y="31200"/>
                </a:cubicBezTo>
                <a:cubicBezTo>
                  <a:pt x="787239" y="31200"/>
                  <a:pt x="787239" y="31200"/>
                  <a:pt x="787239" y="49920"/>
                </a:cubicBezTo>
                <a:cubicBezTo>
                  <a:pt x="787239" y="49920"/>
                  <a:pt x="787239" y="49920"/>
                  <a:pt x="818355" y="49920"/>
                </a:cubicBezTo>
                <a:cubicBezTo>
                  <a:pt x="840136" y="49920"/>
                  <a:pt x="857250" y="67081"/>
                  <a:pt x="857250" y="88921"/>
                </a:cubicBezTo>
                <a:cubicBezTo>
                  <a:pt x="857250" y="88921"/>
                  <a:pt x="857250" y="88921"/>
                  <a:pt x="857250" y="583444"/>
                </a:cubicBezTo>
                <a:cubicBezTo>
                  <a:pt x="857250" y="605284"/>
                  <a:pt x="840136" y="622444"/>
                  <a:pt x="818355" y="622444"/>
                </a:cubicBezTo>
                <a:cubicBezTo>
                  <a:pt x="818355" y="622444"/>
                  <a:pt x="818355" y="622444"/>
                  <a:pt x="317385" y="622444"/>
                </a:cubicBezTo>
                <a:cubicBezTo>
                  <a:pt x="303383" y="628685"/>
                  <a:pt x="284713" y="631805"/>
                  <a:pt x="264487" y="633365"/>
                </a:cubicBezTo>
                <a:cubicBezTo>
                  <a:pt x="248929" y="684845"/>
                  <a:pt x="196032" y="720725"/>
                  <a:pt x="135355" y="720725"/>
                </a:cubicBezTo>
                <a:cubicBezTo>
                  <a:pt x="60676" y="720725"/>
                  <a:pt x="0" y="666125"/>
                  <a:pt x="0" y="599044"/>
                </a:cubicBezTo>
                <a:cubicBezTo>
                  <a:pt x="0" y="558484"/>
                  <a:pt x="23337" y="519484"/>
                  <a:pt x="62232" y="497644"/>
                </a:cubicBezTo>
                <a:cubicBezTo>
                  <a:pt x="62232" y="497644"/>
                  <a:pt x="62232" y="497644"/>
                  <a:pt x="62232" y="88921"/>
                </a:cubicBezTo>
                <a:cubicBezTo>
                  <a:pt x="62232" y="67081"/>
                  <a:pt x="79346" y="49920"/>
                  <a:pt x="101127" y="49920"/>
                </a:cubicBezTo>
                <a:cubicBezTo>
                  <a:pt x="101127" y="49920"/>
                  <a:pt x="101127" y="49920"/>
                  <a:pt x="191364" y="49920"/>
                </a:cubicBezTo>
                <a:cubicBezTo>
                  <a:pt x="208478" y="42120"/>
                  <a:pt x="228704" y="37440"/>
                  <a:pt x="253597" y="37440"/>
                </a:cubicBezTo>
                <a:cubicBezTo>
                  <a:pt x="278490" y="37440"/>
                  <a:pt x="300271" y="42120"/>
                  <a:pt x="317385" y="49920"/>
                </a:cubicBezTo>
                <a:cubicBezTo>
                  <a:pt x="317385" y="49920"/>
                  <a:pt x="317385" y="49920"/>
                  <a:pt x="390508" y="49920"/>
                </a:cubicBezTo>
                <a:cubicBezTo>
                  <a:pt x="390508" y="49920"/>
                  <a:pt x="390508" y="49920"/>
                  <a:pt x="390508" y="31200"/>
                </a:cubicBezTo>
                <a:cubicBezTo>
                  <a:pt x="390508" y="14040"/>
                  <a:pt x="404510" y="0"/>
                  <a:pt x="4216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28" name="Freeform: Shape 427">
            <a:extLst>
              <a:ext uri="{FF2B5EF4-FFF2-40B4-BE49-F238E27FC236}">
                <a16:creationId xmlns:a16="http://schemas.microsoft.com/office/drawing/2014/main" id="{B7AFBE60-D8B8-49D1-BBB5-2C44FABEA404}"/>
              </a:ext>
            </a:extLst>
          </p:cNvPr>
          <p:cNvSpPr>
            <a:spLocks/>
          </p:cNvSpPr>
          <p:nvPr/>
        </p:nvSpPr>
        <p:spPr bwMode="auto">
          <a:xfrm>
            <a:off x="4906802" y="2031529"/>
            <a:ext cx="495551" cy="527493"/>
          </a:xfrm>
          <a:custGeom>
            <a:avLst/>
            <a:gdLst>
              <a:gd name="connsiteX0" fmla="*/ 572027 w 779987"/>
              <a:gd name="connsiteY0" fmla="*/ 696912 h 830263"/>
              <a:gd name="connsiteX1" fmla="*/ 599015 w 779987"/>
              <a:gd name="connsiteY1" fmla="*/ 696912 h 830263"/>
              <a:gd name="connsiteX2" fmla="*/ 599015 w 779987"/>
              <a:gd name="connsiteY2" fmla="*/ 830262 h 830263"/>
              <a:gd name="connsiteX3" fmla="*/ 572027 w 779987"/>
              <a:gd name="connsiteY3" fmla="*/ 830262 h 830263"/>
              <a:gd name="connsiteX4" fmla="*/ 238651 w 779987"/>
              <a:gd name="connsiteY4" fmla="*/ 660400 h 830263"/>
              <a:gd name="connsiteX5" fmla="*/ 267227 w 779987"/>
              <a:gd name="connsiteY5" fmla="*/ 660400 h 830263"/>
              <a:gd name="connsiteX6" fmla="*/ 267227 w 779987"/>
              <a:gd name="connsiteY6" fmla="*/ 830263 h 830263"/>
              <a:gd name="connsiteX7" fmla="*/ 238651 w 779987"/>
              <a:gd name="connsiteY7" fmla="*/ 830263 h 830263"/>
              <a:gd name="connsiteX8" fmla="*/ 195550 w 779987"/>
              <a:gd name="connsiteY8" fmla="*/ 588962 h 830263"/>
              <a:gd name="connsiteX9" fmla="*/ 261115 w 779987"/>
              <a:gd name="connsiteY9" fmla="*/ 588962 h 830263"/>
              <a:gd name="connsiteX10" fmla="*/ 275163 w 779987"/>
              <a:gd name="connsiteY10" fmla="*/ 602456 h 830263"/>
              <a:gd name="connsiteX11" fmla="*/ 261115 w 779987"/>
              <a:gd name="connsiteY11" fmla="*/ 615950 h 830263"/>
              <a:gd name="connsiteX12" fmla="*/ 195550 w 779987"/>
              <a:gd name="connsiteY12" fmla="*/ 615950 h 830263"/>
              <a:gd name="connsiteX13" fmla="*/ 181501 w 779987"/>
              <a:gd name="connsiteY13" fmla="*/ 602456 h 830263"/>
              <a:gd name="connsiteX14" fmla="*/ 195550 w 779987"/>
              <a:gd name="connsiteY14" fmla="*/ 588962 h 830263"/>
              <a:gd name="connsiteX15" fmla="*/ 144244 w 779987"/>
              <a:gd name="connsiteY15" fmla="*/ 576262 h 830263"/>
              <a:gd name="connsiteX16" fmla="*/ 131783 w 779987"/>
              <a:gd name="connsiteY16" fmla="*/ 594797 h 830263"/>
              <a:gd name="connsiteX17" fmla="*/ 105301 w 779987"/>
              <a:gd name="connsiteY17" fmla="*/ 613333 h 830263"/>
              <a:gd name="connsiteX18" fmla="*/ 122436 w 779987"/>
              <a:gd name="connsiteY18" fmla="*/ 627234 h 830263"/>
              <a:gd name="connsiteX19" fmla="*/ 233035 w 779987"/>
              <a:gd name="connsiteY19" fmla="*/ 633412 h 830263"/>
              <a:gd name="connsiteX20" fmla="*/ 331173 w 779987"/>
              <a:gd name="connsiteY20" fmla="*/ 628778 h 830263"/>
              <a:gd name="connsiteX21" fmla="*/ 354539 w 779987"/>
              <a:gd name="connsiteY21" fmla="*/ 610243 h 830263"/>
              <a:gd name="connsiteX22" fmla="*/ 354539 w 779987"/>
              <a:gd name="connsiteY22" fmla="*/ 576262 h 830263"/>
              <a:gd name="connsiteX23" fmla="*/ 144244 w 779987"/>
              <a:gd name="connsiteY23" fmla="*/ 576262 h 830263"/>
              <a:gd name="connsiteX24" fmla="*/ 366445 w 779987"/>
              <a:gd name="connsiteY24" fmla="*/ 423862 h 830263"/>
              <a:gd name="connsiteX25" fmla="*/ 338663 w 779987"/>
              <a:gd name="connsiteY25" fmla="*/ 463550 h 830263"/>
              <a:gd name="connsiteX26" fmla="*/ 366445 w 779987"/>
              <a:gd name="connsiteY26" fmla="*/ 503238 h 830263"/>
              <a:gd name="connsiteX27" fmla="*/ 394227 w 779987"/>
              <a:gd name="connsiteY27" fmla="*/ 463550 h 830263"/>
              <a:gd name="connsiteX28" fmla="*/ 366445 w 779987"/>
              <a:gd name="connsiteY28" fmla="*/ 423862 h 830263"/>
              <a:gd name="connsiteX29" fmla="*/ 58787 w 779987"/>
              <a:gd name="connsiteY29" fmla="*/ 385762 h 830263"/>
              <a:gd name="connsiteX30" fmla="*/ 35315 w 779987"/>
              <a:gd name="connsiteY30" fmla="*/ 401282 h 830263"/>
              <a:gd name="connsiteX31" fmla="*/ 25926 w 779987"/>
              <a:gd name="connsiteY31" fmla="*/ 483536 h 830263"/>
              <a:gd name="connsiteX32" fmla="*/ 46269 w 779987"/>
              <a:gd name="connsiteY32" fmla="*/ 579758 h 830263"/>
              <a:gd name="connsiteX33" fmla="*/ 66612 w 779987"/>
              <a:gd name="connsiteY33" fmla="*/ 593725 h 830263"/>
              <a:gd name="connsiteX34" fmla="*/ 110427 w 779987"/>
              <a:gd name="connsiteY34" fmla="*/ 575102 h 830263"/>
              <a:gd name="connsiteX35" fmla="*/ 132334 w 779987"/>
              <a:gd name="connsiteY35" fmla="*/ 486640 h 830263"/>
              <a:gd name="connsiteX36" fmla="*/ 96343 w 779987"/>
              <a:gd name="connsiteY36" fmla="*/ 395074 h 830263"/>
              <a:gd name="connsiteX37" fmla="*/ 68176 w 779987"/>
              <a:gd name="connsiteY37" fmla="*/ 385762 h 830263"/>
              <a:gd name="connsiteX38" fmla="*/ 58787 w 779987"/>
              <a:gd name="connsiteY38" fmla="*/ 385762 h 830263"/>
              <a:gd name="connsiteX39" fmla="*/ 103713 w 779987"/>
              <a:gd name="connsiteY39" fmla="*/ 257175 h 830263"/>
              <a:gd name="connsiteX40" fmla="*/ 103713 w 779987"/>
              <a:gd name="connsiteY40" fmla="*/ 364955 h 830263"/>
              <a:gd name="connsiteX41" fmla="*/ 114618 w 779987"/>
              <a:gd name="connsiteY41" fmla="*/ 372766 h 830263"/>
              <a:gd name="connsiteX42" fmla="*/ 159798 w 779987"/>
              <a:gd name="connsiteY42" fmla="*/ 483670 h 830263"/>
              <a:gd name="connsiteX43" fmla="*/ 155124 w 779987"/>
              <a:gd name="connsiteY43" fmla="*/ 549275 h 830263"/>
              <a:gd name="connsiteX44" fmla="*/ 354539 w 779987"/>
              <a:gd name="connsiteY44" fmla="*/ 549275 h 830263"/>
              <a:gd name="connsiteX45" fmla="*/ 354539 w 779987"/>
              <a:gd name="connsiteY45" fmla="*/ 527407 h 830263"/>
              <a:gd name="connsiteX46" fmla="*/ 310917 w 779987"/>
              <a:gd name="connsiteY46" fmla="*/ 461801 h 830263"/>
              <a:gd name="connsiteX47" fmla="*/ 354539 w 779987"/>
              <a:gd name="connsiteY47" fmla="*/ 396196 h 830263"/>
              <a:gd name="connsiteX48" fmla="*/ 354539 w 779987"/>
              <a:gd name="connsiteY48" fmla="*/ 257175 h 830263"/>
              <a:gd name="connsiteX49" fmla="*/ 103713 w 779987"/>
              <a:gd name="connsiteY49" fmla="*/ 257175 h 830263"/>
              <a:gd name="connsiteX50" fmla="*/ 214838 w 779987"/>
              <a:gd name="connsiteY50" fmla="*/ 195262 h 830263"/>
              <a:gd name="connsiteX51" fmla="*/ 238651 w 779987"/>
              <a:gd name="connsiteY51" fmla="*/ 195262 h 830263"/>
              <a:gd name="connsiteX52" fmla="*/ 252938 w 779987"/>
              <a:gd name="connsiteY52" fmla="*/ 209550 h 830263"/>
              <a:gd name="connsiteX53" fmla="*/ 238651 w 779987"/>
              <a:gd name="connsiteY53" fmla="*/ 222250 h 830263"/>
              <a:gd name="connsiteX54" fmla="*/ 214838 w 779987"/>
              <a:gd name="connsiteY54" fmla="*/ 222250 h 830263"/>
              <a:gd name="connsiteX55" fmla="*/ 202138 w 779987"/>
              <a:gd name="connsiteY55" fmla="*/ 209550 h 830263"/>
              <a:gd name="connsiteX56" fmla="*/ 214838 w 779987"/>
              <a:gd name="connsiteY56" fmla="*/ 195262 h 830263"/>
              <a:gd name="connsiteX57" fmla="*/ 227957 w 779987"/>
              <a:gd name="connsiteY57" fmla="*/ 184547 h 830263"/>
              <a:gd name="connsiteX58" fmla="*/ 120850 w 779987"/>
              <a:gd name="connsiteY58" fmla="*/ 190500 h 830263"/>
              <a:gd name="connsiteX59" fmla="*/ 103713 w 779987"/>
              <a:gd name="connsiteY59" fmla="*/ 212725 h 830263"/>
              <a:gd name="connsiteX60" fmla="*/ 103713 w 779987"/>
              <a:gd name="connsiteY60" fmla="*/ 230187 h 830263"/>
              <a:gd name="connsiteX61" fmla="*/ 354539 w 779987"/>
              <a:gd name="connsiteY61" fmla="*/ 230187 h 830263"/>
              <a:gd name="connsiteX62" fmla="*/ 354539 w 779987"/>
              <a:gd name="connsiteY62" fmla="*/ 214312 h 830263"/>
              <a:gd name="connsiteX63" fmla="*/ 332727 w 779987"/>
              <a:gd name="connsiteY63" fmla="*/ 190500 h 830263"/>
              <a:gd name="connsiteX64" fmla="*/ 227957 w 779987"/>
              <a:gd name="connsiteY64" fmla="*/ 184547 h 830263"/>
              <a:gd name="connsiteX65" fmla="*/ 499047 w 779987"/>
              <a:gd name="connsiteY65" fmla="*/ 28575 h 830263"/>
              <a:gd name="connsiteX66" fmla="*/ 330727 w 779987"/>
              <a:gd name="connsiteY66" fmla="*/ 162629 h 830263"/>
              <a:gd name="connsiteX67" fmla="*/ 336963 w 779987"/>
              <a:gd name="connsiteY67" fmla="*/ 162629 h 830263"/>
              <a:gd name="connsiteX68" fmla="*/ 382159 w 779987"/>
              <a:gd name="connsiteY68" fmla="*/ 214069 h 830263"/>
              <a:gd name="connsiteX69" fmla="*/ 382159 w 779987"/>
              <a:gd name="connsiteY69" fmla="*/ 327859 h 830263"/>
              <a:gd name="connsiteX70" fmla="*/ 499047 w 779987"/>
              <a:gd name="connsiteY70" fmla="*/ 373063 h 830263"/>
              <a:gd name="connsiteX71" fmla="*/ 672039 w 779987"/>
              <a:gd name="connsiteY71" fmla="*/ 201599 h 830263"/>
              <a:gd name="connsiteX72" fmla="*/ 499047 w 779987"/>
              <a:gd name="connsiteY72" fmla="*/ 28575 h 830263"/>
              <a:gd name="connsiteX73" fmla="*/ 499371 w 779987"/>
              <a:gd name="connsiteY73" fmla="*/ 0 h 830263"/>
              <a:gd name="connsiteX74" fmla="*/ 700479 w 779987"/>
              <a:gd name="connsiteY74" fmla="*/ 201323 h 830263"/>
              <a:gd name="connsiteX75" fmla="*/ 499371 w 779987"/>
              <a:gd name="connsiteY75" fmla="*/ 401086 h 830263"/>
              <a:gd name="connsiteX76" fmla="*/ 382447 w 779987"/>
              <a:gd name="connsiteY76" fmla="*/ 362070 h 830263"/>
              <a:gd name="connsiteX77" fmla="*/ 382447 w 779987"/>
              <a:gd name="connsiteY77" fmla="*/ 397965 h 830263"/>
              <a:gd name="connsiteX78" fmla="*/ 415187 w 779987"/>
              <a:gd name="connsiteY78" fmla="*/ 429178 h 830263"/>
              <a:gd name="connsiteX79" fmla="*/ 569527 w 779987"/>
              <a:gd name="connsiteY79" fmla="*/ 443223 h 830263"/>
              <a:gd name="connsiteX80" fmla="*/ 779987 w 779987"/>
              <a:gd name="connsiteY80" fmla="*/ 682002 h 830263"/>
              <a:gd name="connsiteX81" fmla="*/ 779987 w 779987"/>
              <a:gd name="connsiteY81" fmla="*/ 830263 h 830263"/>
              <a:gd name="connsiteX82" fmla="*/ 753487 w 779987"/>
              <a:gd name="connsiteY82" fmla="*/ 830263 h 830263"/>
              <a:gd name="connsiteX83" fmla="*/ 753487 w 779987"/>
              <a:gd name="connsiteY83" fmla="*/ 682002 h 830263"/>
              <a:gd name="connsiteX84" fmla="*/ 564851 w 779987"/>
              <a:gd name="connsiteY84" fmla="*/ 471315 h 830263"/>
              <a:gd name="connsiteX85" fmla="*/ 421423 w 779987"/>
              <a:gd name="connsiteY85" fmla="*/ 457269 h 830263"/>
              <a:gd name="connsiteX86" fmla="*/ 421423 w 779987"/>
              <a:gd name="connsiteY86" fmla="*/ 461951 h 830263"/>
              <a:gd name="connsiteX87" fmla="*/ 382447 w 779987"/>
              <a:gd name="connsiteY87" fmla="*/ 525937 h 830263"/>
              <a:gd name="connsiteX88" fmla="*/ 382447 w 779987"/>
              <a:gd name="connsiteY88" fmla="*/ 610212 h 830263"/>
              <a:gd name="connsiteX89" fmla="*/ 334119 w 779987"/>
              <a:gd name="connsiteY89" fmla="*/ 655471 h 830263"/>
              <a:gd name="connsiteX90" fmla="*/ 232786 w 779987"/>
              <a:gd name="connsiteY90" fmla="*/ 660153 h 830263"/>
              <a:gd name="connsiteX91" fmla="*/ 118981 w 779987"/>
              <a:gd name="connsiteY91" fmla="*/ 655471 h 830263"/>
              <a:gd name="connsiteX92" fmla="*/ 78447 w 779987"/>
              <a:gd name="connsiteY92" fmla="*/ 621137 h 830263"/>
              <a:gd name="connsiteX93" fmla="*/ 67534 w 779987"/>
              <a:gd name="connsiteY93" fmla="*/ 622697 h 830263"/>
              <a:gd name="connsiteX94" fmla="*/ 22324 w 779987"/>
              <a:gd name="connsiteY94" fmla="*/ 593045 h 830263"/>
              <a:gd name="connsiteX95" fmla="*/ 498 w 779987"/>
              <a:gd name="connsiteY95" fmla="*/ 483800 h 830263"/>
              <a:gd name="connsiteX96" fmla="*/ 12970 w 779987"/>
              <a:gd name="connsiteY96" fmla="*/ 388601 h 830263"/>
              <a:gd name="connsiteX97" fmla="*/ 55062 w 779987"/>
              <a:gd name="connsiteY97" fmla="*/ 358949 h 830263"/>
              <a:gd name="connsiteX98" fmla="*/ 76888 w 779987"/>
              <a:gd name="connsiteY98" fmla="*/ 357388 h 830263"/>
              <a:gd name="connsiteX99" fmla="*/ 76888 w 779987"/>
              <a:gd name="connsiteY99" fmla="*/ 212248 h 830263"/>
              <a:gd name="connsiteX100" fmla="*/ 117422 w 779987"/>
              <a:gd name="connsiteY100" fmla="*/ 162307 h 830263"/>
              <a:gd name="connsiteX101" fmla="*/ 304499 w 779987"/>
              <a:gd name="connsiteY101" fmla="*/ 160747 h 830263"/>
              <a:gd name="connsiteX102" fmla="*/ 499371 w 779987"/>
              <a:gd name="connsiteY102" fmla="*/ 0 h 83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779987" h="830263">
                <a:moveTo>
                  <a:pt x="572027" y="696912"/>
                </a:moveTo>
                <a:lnTo>
                  <a:pt x="599015" y="696912"/>
                </a:lnTo>
                <a:lnTo>
                  <a:pt x="599015" y="830262"/>
                </a:lnTo>
                <a:lnTo>
                  <a:pt x="572027" y="830262"/>
                </a:lnTo>
                <a:close/>
                <a:moveTo>
                  <a:pt x="238651" y="660400"/>
                </a:moveTo>
                <a:lnTo>
                  <a:pt x="267227" y="660400"/>
                </a:lnTo>
                <a:lnTo>
                  <a:pt x="267227" y="830263"/>
                </a:lnTo>
                <a:lnTo>
                  <a:pt x="238651" y="830263"/>
                </a:lnTo>
                <a:close/>
                <a:moveTo>
                  <a:pt x="195550" y="588962"/>
                </a:moveTo>
                <a:cubicBezTo>
                  <a:pt x="195550" y="588962"/>
                  <a:pt x="195550" y="588962"/>
                  <a:pt x="261115" y="588962"/>
                </a:cubicBezTo>
                <a:cubicBezTo>
                  <a:pt x="268919" y="588962"/>
                  <a:pt x="275163" y="594960"/>
                  <a:pt x="275163" y="602456"/>
                </a:cubicBezTo>
                <a:cubicBezTo>
                  <a:pt x="275163" y="609953"/>
                  <a:pt x="268919" y="615950"/>
                  <a:pt x="261115" y="615950"/>
                </a:cubicBezTo>
                <a:cubicBezTo>
                  <a:pt x="261115" y="615950"/>
                  <a:pt x="261115" y="615950"/>
                  <a:pt x="195550" y="615950"/>
                </a:cubicBezTo>
                <a:cubicBezTo>
                  <a:pt x="187745" y="615950"/>
                  <a:pt x="181501" y="609953"/>
                  <a:pt x="181501" y="602456"/>
                </a:cubicBezTo>
                <a:cubicBezTo>
                  <a:pt x="181501" y="594960"/>
                  <a:pt x="187745" y="588962"/>
                  <a:pt x="195550" y="588962"/>
                </a:cubicBezTo>
                <a:close/>
                <a:moveTo>
                  <a:pt x="144244" y="576262"/>
                </a:moveTo>
                <a:cubicBezTo>
                  <a:pt x="141129" y="582441"/>
                  <a:pt x="136456" y="588619"/>
                  <a:pt x="131783" y="594797"/>
                </a:cubicBezTo>
                <a:cubicBezTo>
                  <a:pt x="123994" y="602520"/>
                  <a:pt x="114647" y="608699"/>
                  <a:pt x="105301" y="613333"/>
                </a:cubicBezTo>
                <a:cubicBezTo>
                  <a:pt x="108416" y="621055"/>
                  <a:pt x="114647" y="627234"/>
                  <a:pt x="122436" y="627234"/>
                </a:cubicBezTo>
                <a:cubicBezTo>
                  <a:pt x="159822" y="631868"/>
                  <a:pt x="197208" y="633412"/>
                  <a:pt x="233035" y="633412"/>
                </a:cubicBezTo>
                <a:cubicBezTo>
                  <a:pt x="271979" y="633412"/>
                  <a:pt x="292229" y="631868"/>
                  <a:pt x="331173" y="628778"/>
                </a:cubicBezTo>
                <a:cubicBezTo>
                  <a:pt x="342077" y="627234"/>
                  <a:pt x="354539" y="619511"/>
                  <a:pt x="354539" y="610243"/>
                </a:cubicBezTo>
                <a:cubicBezTo>
                  <a:pt x="354539" y="610243"/>
                  <a:pt x="354539" y="610243"/>
                  <a:pt x="354539" y="576262"/>
                </a:cubicBezTo>
                <a:cubicBezTo>
                  <a:pt x="354539" y="576262"/>
                  <a:pt x="354539" y="576262"/>
                  <a:pt x="144244" y="576262"/>
                </a:cubicBezTo>
                <a:close/>
                <a:moveTo>
                  <a:pt x="366445" y="423862"/>
                </a:moveTo>
                <a:cubicBezTo>
                  <a:pt x="351101" y="423862"/>
                  <a:pt x="338663" y="441631"/>
                  <a:pt x="338663" y="463550"/>
                </a:cubicBezTo>
                <a:cubicBezTo>
                  <a:pt x="338663" y="485469"/>
                  <a:pt x="351101" y="503238"/>
                  <a:pt x="366445" y="503238"/>
                </a:cubicBezTo>
                <a:cubicBezTo>
                  <a:pt x="381789" y="503238"/>
                  <a:pt x="394227" y="485469"/>
                  <a:pt x="394227" y="463550"/>
                </a:cubicBezTo>
                <a:cubicBezTo>
                  <a:pt x="394227" y="441631"/>
                  <a:pt x="381789" y="423862"/>
                  <a:pt x="366445" y="423862"/>
                </a:cubicBezTo>
                <a:close/>
                <a:moveTo>
                  <a:pt x="58787" y="385762"/>
                </a:moveTo>
                <a:cubicBezTo>
                  <a:pt x="47834" y="387314"/>
                  <a:pt x="41574" y="391970"/>
                  <a:pt x="35315" y="401282"/>
                </a:cubicBezTo>
                <a:cubicBezTo>
                  <a:pt x="25926" y="419905"/>
                  <a:pt x="25926" y="452497"/>
                  <a:pt x="25926" y="483536"/>
                </a:cubicBezTo>
                <a:cubicBezTo>
                  <a:pt x="27491" y="520783"/>
                  <a:pt x="33750" y="559582"/>
                  <a:pt x="46269" y="579758"/>
                </a:cubicBezTo>
                <a:cubicBezTo>
                  <a:pt x="52528" y="592173"/>
                  <a:pt x="60352" y="593725"/>
                  <a:pt x="66612" y="593725"/>
                </a:cubicBezTo>
                <a:cubicBezTo>
                  <a:pt x="83825" y="593725"/>
                  <a:pt x="99473" y="587517"/>
                  <a:pt x="110427" y="575102"/>
                </a:cubicBezTo>
                <a:cubicBezTo>
                  <a:pt x="127640" y="554926"/>
                  <a:pt x="135464" y="523887"/>
                  <a:pt x="132334" y="486640"/>
                </a:cubicBezTo>
                <a:cubicBezTo>
                  <a:pt x="127640" y="440081"/>
                  <a:pt x="115121" y="409042"/>
                  <a:pt x="96343" y="395074"/>
                </a:cubicBezTo>
                <a:cubicBezTo>
                  <a:pt x="88519" y="388866"/>
                  <a:pt x="79130" y="385762"/>
                  <a:pt x="68176" y="385762"/>
                </a:cubicBezTo>
                <a:cubicBezTo>
                  <a:pt x="65047" y="385762"/>
                  <a:pt x="61917" y="385762"/>
                  <a:pt x="58787" y="385762"/>
                </a:cubicBezTo>
                <a:close/>
                <a:moveTo>
                  <a:pt x="103713" y="257175"/>
                </a:moveTo>
                <a:lnTo>
                  <a:pt x="103713" y="364955"/>
                </a:lnTo>
                <a:cubicBezTo>
                  <a:pt x="106829" y="368080"/>
                  <a:pt x="111503" y="369642"/>
                  <a:pt x="114618" y="372766"/>
                </a:cubicBezTo>
                <a:cubicBezTo>
                  <a:pt x="139545" y="391510"/>
                  <a:pt x="155124" y="428999"/>
                  <a:pt x="159798" y="483670"/>
                </a:cubicBezTo>
                <a:cubicBezTo>
                  <a:pt x="162914" y="507100"/>
                  <a:pt x="161356" y="530531"/>
                  <a:pt x="155124" y="549275"/>
                </a:cubicBezTo>
                <a:cubicBezTo>
                  <a:pt x="155124" y="549275"/>
                  <a:pt x="155124" y="549275"/>
                  <a:pt x="354539" y="549275"/>
                </a:cubicBezTo>
                <a:cubicBezTo>
                  <a:pt x="354539" y="549275"/>
                  <a:pt x="354539" y="549275"/>
                  <a:pt x="354539" y="527407"/>
                </a:cubicBezTo>
                <a:cubicBezTo>
                  <a:pt x="329611" y="521159"/>
                  <a:pt x="310917" y="494604"/>
                  <a:pt x="310917" y="461801"/>
                </a:cubicBezTo>
                <a:cubicBezTo>
                  <a:pt x="310917" y="430561"/>
                  <a:pt x="329611" y="404006"/>
                  <a:pt x="354539" y="396196"/>
                </a:cubicBezTo>
                <a:cubicBezTo>
                  <a:pt x="354539" y="396196"/>
                  <a:pt x="354539" y="396196"/>
                  <a:pt x="354539" y="257175"/>
                </a:cubicBezTo>
                <a:cubicBezTo>
                  <a:pt x="354539" y="257175"/>
                  <a:pt x="354539" y="257175"/>
                  <a:pt x="103713" y="257175"/>
                </a:cubicBezTo>
                <a:close/>
                <a:moveTo>
                  <a:pt x="214838" y="195262"/>
                </a:moveTo>
                <a:cubicBezTo>
                  <a:pt x="214838" y="195262"/>
                  <a:pt x="214838" y="195262"/>
                  <a:pt x="238651" y="195262"/>
                </a:cubicBezTo>
                <a:cubicBezTo>
                  <a:pt x="246588" y="195262"/>
                  <a:pt x="252938" y="201612"/>
                  <a:pt x="252938" y="209550"/>
                </a:cubicBezTo>
                <a:cubicBezTo>
                  <a:pt x="252938" y="215900"/>
                  <a:pt x="246588" y="222250"/>
                  <a:pt x="238651" y="222250"/>
                </a:cubicBezTo>
                <a:cubicBezTo>
                  <a:pt x="238651" y="222250"/>
                  <a:pt x="238651" y="222250"/>
                  <a:pt x="214838" y="222250"/>
                </a:cubicBezTo>
                <a:cubicBezTo>
                  <a:pt x="208488" y="222250"/>
                  <a:pt x="202138" y="215900"/>
                  <a:pt x="202138" y="209550"/>
                </a:cubicBezTo>
                <a:cubicBezTo>
                  <a:pt x="202138" y="201612"/>
                  <a:pt x="208488" y="195262"/>
                  <a:pt x="214838" y="195262"/>
                </a:cubicBezTo>
                <a:close/>
                <a:moveTo>
                  <a:pt x="227957" y="184547"/>
                </a:moveTo>
                <a:cubicBezTo>
                  <a:pt x="194462" y="184547"/>
                  <a:pt x="160577" y="186531"/>
                  <a:pt x="120850" y="190500"/>
                </a:cubicBezTo>
                <a:cubicBezTo>
                  <a:pt x="111503" y="192087"/>
                  <a:pt x="103713" y="201612"/>
                  <a:pt x="103713" y="212725"/>
                </a:cubicBezTo>
                <a:cubicBezTo>
                  <a:pt x="103713" y="212725"/>
                  <a:pt x="103713" y="212725"/>
                  <a:pt x="103713" y="230187"/>
                </a:cubicBezTo>
                <a:cubicBezTo>
                  <a:pt x="103713" y="230187"/>
                  <a:pt x="103713" y="230187"/>
                  <a:pt x="354539" y="230187"/>
                </a:cubicBezTo>
                <a:cubicBezTo>
                  <a:pt x="354539" y="230187"/>
                  <a:pt x="354539" y="230187"/>
                  <a:pt x="354539" y="214312"/>
                </a:cubicBezTo>
                <a:cubicBezTo>
                  <a:pt x="354539" y="214312"/>
                  <a:pt x="352981" y="193675"/>
                  <a:pt x="332727" y="190500"/>
                </a:cubicBezTo>
                <a:cubicBezTo>
                  <a:pt x="294559" y="186531"/>
                  <a:pt x="261453" y="184547"/>
                  <a:pt x="227957" y="184547"/>
                </a:cubicBezTo>
                <a:close/>
                <a:moveTo>
                  <a:pt x="499047" y="28575"/>
                </a:moveTo>
                <a:cubicBezTo>
                  <a:pt x="418003" y="28575"/>
                  <a:pt x="347871" y="84691"/>
                  <a:pt x="330727" y="162629"/>
                </a:cubicBezTo>
                <a:cubicBezTo>
                  <a:pt x="332287" y="162629"/>
                  <a:pt x="335403" y="162629"/>
                  <a:pt x="336963" y="162629"/>
                </a:cubicBezTo>
                <a:cubicBezTo>
                  <a:pt x="369691" y="168864"/>
                  <a:pt x="382159" y="196922"/>
                  <a:pt x="382159" y="214069"/>
                </a:cubicBezTo>
                <a:cubicBezTo>
                  <a:pt x="382159" y="214069"/>
                  <a:pt x="382159" y="214069"/>
                  <a:pt x="382159" y="327859"/>
                </a:cubicBezTo>
                <a:cubicBezTo>
                  <a:pt x="413327" y="357476"/>
                  <a:pt x="455407" y="373063"/>
                  <a:pt x="499047" y="373063"/>
                </a:cubicBezTo>
                <a:cubicBezTo>
                  <a:pt x="595675" y="373063"/>
                  <a:pt x="672039" y="296684"/>
                  <a:pt x="672039" y="201599"/>
                </a:cubicBezTo>
                <a:cubicBezTo>
                  <a:pt x="672039" y="104955"/>
                  <a:pt x="595675" y="28575"/>
                  <a:pt x="499047" y="28575"/>
                </a:cubicBezTo>
                <a:close/>
                <a:moveTo>
                  <a:pt x="499371" y="0"/>
                </a:moveTo>
                <a:cubicBezTo>
                  <a:pt x="610059" y="0"/>
                  <a:pt x="700479" y="90518"/>
                  <a:pt x="700479" y="201323"/>
                </a:cubicBezTo>
                <a:cubicBezTo>
                  <a:pt x="700479" y="310569"/>
                  <a:pt x="610059" y="401086"/>
                  <a:pt x="499371" y="401086"/>
                </a:cubicBezTo>
                <a:cubicBezTo>
                  <a:pt x="457279" y="401086"/>
                  <a:pt x="416747" y="387040"/>
                  <a:pt x="382447" y="362070"/>
                </a:cubicBezTo>
                <a:cubicBezTo>
                  <a:pt x="382447" y="362070"/>
                  <a:pt x="382447" y="362070"/>
                  <a:pt x="382447" y="397965"/>
                </a:cubicBezTo>
                <a:cubicBezTo>
                  <a:pt x="396479" y="402647"/>
                  <a:pt x="407391" y="413571"/>
                  <a:pt x="415187" y="429178"/>
                </a:cubicBezTo>
                <a:cubicBezTo>
                  <a:pt x="443247" y="430738"/>
                  <a:pt x="539907" y="440102"/>
                  <a:pt x="569527" y="443223"/>
                </a:cubicBezTo>
                <a:cubicBezTo>
                  <a:pt x="714511" y="463512"/>
                  <a:pt x="776871" y="533741"/>
                  <a:pt x="779987" y="682002"/>
                </a:cubicBezTo>
                <a:cubicBezTo>
                  <a:pt x="779987" y="682002"/>
                  <a:pt x="779987" y="682002"/>
                  <a:pt x="779987" y="830263"/>
                </a:cubicBezTo>
                <a:cubicBezTo>
                  <a:pt x="779987" y="830263"/>
                  <a:pt x="779987" y="830263"/>
                  <a:pt x="753487" y="830263"/>
                </a:cubicBezTo>
                <a:cubicBezTo>
                  <a:pt x="753487" y="830263"/>
                  <a:pt x="753487" y="830263"/>
                  <a:pt x="753487" y="682002"/>
                </a:cubicBezTo>
                <a:cubicBezTo>
                  <a:pt x="750367" y="547787"/>
                  <a:pt x="697363" y="488482"/>
                  <a:pt x="564851" y="471315"/>
                </a:cubicBezTo>
                <a:cubicBezTo>
                  <a:pt x="539907" y="466633"/>
                  <a:pt x="458839" y="460390"/>
                  <a:pt x="421423" y="457269"/>
                </a:cubicBezTo>
                <a:cubicBezTo>
                  <a:pt x="421423" y="458830"/>
                  <a:pt x="421423" y="460390"/>
                  <a:pt x="421423" y="461951"/>
                </a:cubicBezTo>
                <a:cubicBezTo>
                  <a:pt x="421423" y="493164"/>
                  <a:pt x="405835" y="518134"/>
                  <a:pt x="382447" y="525937"/>
                </a:cubicBezTo>
                <a:cubicBezTo>
                  <a:pt x="382447" y="525937"/>
                  <a:pt x="382447" y="525937"/>
                  <a:pt x="382447" y="610212"/>
                </a:cubicBezTo>
                <a:cubicBezTo>
                  <a:pt x="382447" y="635183"/>
                  <a:pt x="357503" y="652350"/>
                  <a:pt x="334119" y="655471"/>
                </a:cubicBezTo>
                <a:cubicBezTo>
                  <a:pt x="293587" y="658592"/>
                  <a:pt x="271759" y="660153"/>
                  <a:pt x="232786" y="660153"/>
                </a:cubicBezTo>
                <a:cubicBezTo>
                  <a:pt x="195371" y="660153"/>
                  <a:pt x="157955" y="658592"/>
                  <a:pt x="118981" y="655471"/>
                </a:cubicBezTo>
                <a:cubicBezTo>
                  <a:pt x="100273" y="652350"/>
                  <a:pt x="84683" y="638304"/>
                  <a:pt x="78447" y="621137"/>
                </a:cubicBezTo>
                <a:cubicBezTo>
                  <a:pt x="75329" y="621137"/>
                  <a:pt x="72211" y="622697"/>
                  <a:pt x="67534" y="622697"/>
                </a:cubicBezTo>
                <a:cubicBezTo>
                  <a:pt x="47267" y="621137"/>
                  <a:pt x="33237" y="611773"/>
                  <a:pt x="22324" y="593045"/>
                </a:cubicBezTo>
                <a:cubicBezTo>
                  <a:pt x="9852" y="568075"/>
                  <a:pt x="498" y="525937"/>
                  <a:pt x="498" y="483800"/>
                </a:cubicBezTo>
                <a:cubicBezTo>
                  <a:pt x="-1061" y="447905"/>
                  <a:pt x="498" y="412010"/>
                  <a:pt x="12970" y="388601"/>
                </a:cubicBezTo>
                <a:cubicBezTo>
                  <a:pt x="22324" y="371434"/>
                  <a:pt x="36355" y="362070"/>
                  <a:pt x="55062" y="358949"/>
                </a:cubicBezTo>
                <a:cubicBezTo>
                  <a:pt x="62857" y="357388"/>
                  <a:pt x="69093" y="357388"/>
                  <a:pt x="76888" y="357388"/>
                </a:cubicBezTo>
                <a:cubicBezTo>
                  <a:pt x="76888" y="357388"/>
                  <a:pt x="76888" y="357388"/>
                  <a:pt x="76888" y="212248"/>
                </a:cubicBezTo>
                <a:cubicBezTo>
                  <a:pt x="76888" y="187278"/>
                  <a:pt x="94037" y="165429"/>
                  <a:pt x="117422" y="162307"/>
                </a:cubicBezTo>
                <a:cubicBezTo>
                  <a:pt x="187576" y="156065"/>
                  <a:pt x="239022" y="156065"/>
                  <a:pt x="304499" y="160747"/>
                </a:cubicBezTo>
                <a:cubicBezTo>
                  <a:pt x="323207" y="68669"/>
                  <a:pt x="404275" y="0"/>
                  <a:pt x="4993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30" name="Freeform: Shape 429">
            <a:extLst>
              <a:ext uri="{FF2B5EF4-FFF2-40B4-BE49-F238E27FC236}">
                <a16:creationId xmlns:a16="http://schemas.microsoft.com/office/drawing/2014/main" id="{F0CE8CD4-0582-468C-89C9-10D97A97EB29}"/>
              </a:ext>
            </a:extLst>
          </p:cNvPr>
          <p:cNvSpPr>
            <a:spLocks/>
          </p:cNvSpPr>
          <p:nvPr/>
        </p:nvSpPr>
        <p:spPr bwMode="auto">
          <a:xfrm>
            <a:off x="3009729" y="3175648"/>
            <a:ext cx="527180" cy="544639"/>
          </a:xfrm>
          <a:custGeom>
            <a:avLst/>
            <a:gdLst>
              <a:gd name="connsiteX0" fmla="*/ 384812 w 829770"/>
              <a:gd name="connsiteY0" fmla="*/ 646113 h 857250"/>
              <a:gd name="connsiteX1" fmla="*/ 445640 w 829770"/>
              <a:gd name="connsiteY1" fmla="*/ 646113 h 857250"/>
              <a:gd name="connsiteX2" fmla="*/ 459676 w 829770"/>
              <a:gd name="connsiteY2" fmla="*/ 659607 h 857250"/>
              <a:gd name="connsiteX3" fmla="*/ 445640 w 829770"/>
              <a:gd name="connsiteY3" fmla="*/ 673101 h 857250"/>
              <a:gd name="connsiteX4" fmla="*/ 384812 w 829770"/>
              <a:gd name="connsiteY4" fmla="*/ 673101 h 857250"/>
              <a:gd name="connsiteX5" fmla="*/ 370776 w 829770"/>
              <a:gd name="connsiteY5" fmla="*/ 659607 h 857250"/>
              <a:gd name="connsiteX6" fmla="*/ 384812 w 829770"/>
              <a:gd name="connsiteY6" fmla="*/ 646113 h 857250"/>
              <a:gd name="connsiteX7" fmla="*/ 297310 w 829770"/>
              <a:gd name="connsiteY7" fmla="*/ 623888 h 857250"/>
              <a:gd name="connsiteX8" fmla="*/ 278572 w 829770"/>
              <a:gd name="connsiteY8" fmla="*/ 675161 h 857250"/>
              <a:gd name="connsiteX9" fmla="*/ 275448 w 829770"/>
              <a:gd name="connsiteY9" fmla="*/ 682930 h 857250"/>
              <a:gd name="connsiteX10" fmla="*/ 270762 w 829770"/>
              <a:gd name="connsiteY10" fmla="*/ 693806 h 857250"/>
              <a:gd name="connsiteX11" fmla="*/ 422240 w 829770"/>
              <a:gd name="connsiteY11" fmla="*/ 696913 h 857250"/>
              <a:gd name="connsiteX12" fmla="*/ 558102 w 829770"/>
              <a:gd name="connsiteY12" fmla="*/ 692252 h 857250"/>
              <a:gd name="connsiteX13" fmla="*/ 554978 w 829770"/>
              <a:gd name="connsiteY13" fmla="*/ 682930 h 857250"/>
              <a:gd name="connsiteX14" fmla="*/ 551854 w 829770"/>
              <a:gd name="connsiteY14" fmla="*/ 675161 h 857250"/>
              <a:gd name="connsiteX15" fmla="*/ 533116 w 829770"/>
              <a:gd name="connsiteY15" fmla="*/ 623888 h 857250"/>
              <a:gd name="connsiteX16" fmla="*/ 297310 w 829770"/>
              <a:gd name="connsiteY16" fmla="*/ 623888 h 857250"/>
              <a:gd name="connsiteX17" fmla="*/ 483488 w 829770"/>
              <a:gd name="connsiteY17" fmla="*/ 184150 h 857250"/>
              <a:gd name="connsiteX18" fmla="*/ 705738 w 829770"/>
              <a:gd name="connsiteY18" fmla="*/ 184150 h 857250"/>
              <a:gd name="connsiteX19" fmla="*/ 705738 w 829770"/>
              <a:gd name="connsiteY19" fmla="*/ 212725 h 857250"/>
              <a:gd name="connsiteX20" fmla="*/ 483488 w 829770"/>
              <a:gd name="connsiteY20" fmla="*/ 212725 h 857250"/>
              <a:gd name="connsiteX21" fmla="*/ 240602 w 829770"/>
              <a:gd name="connsiteY21" fmla="*/ 179388 h 857250"/>
              <a:gd name="connsiteX22" fmla="*/ 240602 w 829770"/>
              <a:gd name="connsiteY22" fmla="*/ 456692 h 857250"/>
              <a:gd name="connsiteX23" fmla="*/ 296726 w 829770"/>
              <a:gd name="connsiteY23" fmla="*/ 452018 h 857250"/>
              <a:gd name="connsiteX24" fmla="*/ 337260 w 829770"/>
              <a:gd name="connsiteY24" fmla="*/ 520565 h 857250"/>
              <a:gd name="connsiteX25" fmla="*/ 337260 w 829770"/>
              <a:gd name="connsiteY25" fmla="*/ 522123 h 857250"/>
              <a:gd name="connsiteX26" fmla="*/ 307640 w 829770"/>
              <a:gd name="connsiteY26" fmla="*/ 596901 h 857250"/>
              <a:gd name="connsiteX27" fmla="*/ 521226 w 829770"/>
              <a:gd name="connsiteY27" fmla="*/ 596901 h 857250"/>
              <a:gd name="connsiteX28" fmla="*/ 490046 w 829770"/>
              <a:gd name="connsiteY28" fmla="*/ 522123 h 857250"/>
              <a:gd name="connsiteX29" fmla="*/ 490046 w 829770"/>
              <a:gd name="connsiteY29" fmla="*/ 520565 h 857250"/>
              <a:gd name="connsiteX30" fmla="*/ 530580 w 829770"/>
              <a:gd name="connsiteY30" fmla="*/ 452018 h 857250"/>
              <a:gd name="connsiteX31" fmla="*/ 588264 w 829770"/>
              <a:gd name="connsiteY31" fmla="*/ 456692 h 857250"/>
              <a:gd name="connsiteX32" fmla="*/ 588264 w 829770"/>
              <a:gd name="connsiteY32" fmla="*/ 364776 h 857250"/>
              <a:gd name="connsiteX33" fmla="*/ 535258 w 829770"/>
              <a:gd name="connsiteY33" fmla="*/ 378797 h 857250"/>
              <a:gd name="connsiteX34" fmla="*/ 533700 w 829770"/>
              <a:gd name="connsiteY34" fmla="*/ 372566 h 857250"/>
              <a:gd name="connsiteX35" fmla="*/ 532140 w 829770"/>
              <a:gd name="connsiteY35" fmla="*/ 366334 h 857250"/>
              <a:gd name="connsiteX36" fmla="*/ 532530 w 829770"/>
              <a:gd name="connsiteY36" fmla="*/ 367892 h 857250"/>
              <a:gd name="connsiteX37" fmla="*/ 533700 w 829770"/>
              <a:gd name="connsiteY37" fmla="*/ 372566 h 857250"/>
              <a:gd name="connsiteX38" fmla="*/ 534868 w 829770"/>
              <a:gd name="connsiteY38" fmla="*/ 377239 h 857250"/>
              <a:gd name="connsiteX39" fmla="*/ 535258 w 829770"/>
              <a:gd name="connsiteY39" fmla="*/ 378797 h 857250"/>
              <a:gd name="connsiteX40" fmla="*/ 530580 w 829770"/>
              <a:gd name="connsiteY40" fmla="*/ 380355 h 857250"/>
              <a:gd name="connsiteX41" fmla="*/ 508754 w 829770"/>
              <a:gd name="connsiteY41" fmla="*/ 366334 h 857250"/>
              <a:gd name="connsiteX42" fmla="*/ 513430 w 829770"/>
              <a:gd name="connsiteY42" fmla="*/ 336735 h 857250"/>
              <a:gd name="connsiteX43" fmla="*/ 524344 w 829770"/>
              <a:gd name="connsiteY43" fmla="*/ 310251 h 857250"/>
              <a:gd name="connsiteX44" fmla="*/ 457306 w 829770"/>
              <a:gd name="connsiteY44" fmla="*/ 275977 h 857250"/>
              <a:gd name="connsiteX45" fmla="*/ 365324 w 829770"/>
              <a:gd name="connsiteY45" fmla="*/ 179388 h 857250"/>
              <a:gd name="connsiteX46" fmla="*/ 240602 w 829770"/>
              <a:gd name="connsiteY46" fmla="*/ 179388 h 857250"/>
              <a:gd name="connsiteX47" fmla="*/ 483488 w 829770"/>
              <a:gd name="connsiteY47" fmla="*/ 111125 h 857250"/>
              <a:gd name="connsiteX48" fmla="*/ 705738 w 829770"/>
              <a:gd name="connsiteY48" fmla="*/ 111125 h 857250"/>
              <a:gd name="connsiteX49" fmla="*/ 705738 w 829770"/>
              <a:gd name="connsiteY49" fmla="*/ 138113 h 857250"/>
              <a:gd name="connsiteX50" fmla="*/ 483488 w 829770"/>
              <a:gd name="connsiteY50" fmla="*/ 138113 h 857250"/>
              <a:gd name="connsiteX51" fmla="*/ 397764 w 829770"/>
              <a:gd name="connsiteY51" fmla="*/ 80963 h 857250"/>
              <a:gd name="connsiteX52" fmla="*/ 268890 w 829770"/>
              <a:gd name="connsiteY52" fmla="*/ 87313 h 857250"/>
              <a:gd name="connsiteX53" fmla="*/ 240602 w 829770"/>
              <a:gd name="connsiteY53" fmla="*/ 123826 h 857250"/>
              <a:gd name="connsiteX54" fmla="*/ 240602 w 829770"/>
              <a:gd name="connsiteY54" fmla="*/ 153988 h 857250"/>
              <a:gd name="connsiteX55" fmla="*/ 366332 w 829770"/>
              <a:gd name="connsiteY55" fmla="*/ 153988 h 857250"/>
              <a:gd name="connsiteX56" fmla="*/ 397764 w 829770"/>
              <a:gd name="connsiteY56" fmla="*/ 80963 h 857250"/>
              <a:gd name="connsiteX57" fmla="*/ 595408 w 829770"/>
              <a:gd name="connsiteY57" fmla="*/ 26988 h 857250"/>
              <a:gd name="connsiteX58" fmla="*/ 393002 w 829770"/>
              <a:gd name="connsiteY58" fmla="*/ 167116 h 857250"/>
              <a:gd name="connsiteX59" fmla="*/ 463064 w 829770"/>
              <a:gd name="connsiteY59" fmla="*/ 249635 h 857250"/>
              <a:gd name="connsiteX60" fmla="*/ 551812 w 829770"/>
              <a:gd name="connsiteY60" fmla="*/ 304129 h 857250"/>
              <a:gd name="connsiteX61" fmla="*/ 537800 w 829770"/>
              <a:gd name="connsiteY61" fmla="*/ 350838 h 857250"/>
              <a:gd name="connsiteX62" fmla="*/ 796258 w 829770"/>
              <a:gd name="connsiteY62" fmla="*/ 167116 h 857250"/>
              <a:gd name="connsiteX63" fmla="*/ 762004 w 829770"/>
              <a:gd name="connsiteY63" fmla="*/ 87710 h 857250"/>
              <a:gd name="connsiteX64" fmla="*/ 595408 w 829770"/>
              <a:gd name="connsiteY64" fmla="*/ 26988 h 857250"/>
              <a:gd name="connsiteX65" fmla="*/ 595498 w 829770"/>
              <a:gd name="connsiteY65" fmla="*/ 0 h 857250"/>
              <a:gd name="connsiteX66" fmla="*/ 782792 w 829770"/>
              <a:gd name="connsiteY66" fmla="*/ 68580 h 857250"/>
              <a:gd name="connsiteX67" fmla="*/ 824934 w 829770"/>
              <a:gd name="connsiteY67" fmla="*/ 166774 h 857250"/>
              <a:gd name="connsiteX68" fmla="*/ 615788 w 829770"/>
              <a:gd name="connsiteY68" fmla="*/ 356928 h 857250"/>
              <a:gd name="connsiteX69" fmla="*/ 810886 w 829770"/>
              <a:gd name="connsiteY69" fmla="*/ 545523 h 857250"/>
              <a:gd name="connsiteX70" fmla="*/ 829616 w 829770"/>
              <a:gd name="connsiteY70" fmla="*/ 612544 h 857250"/>
              <a:gd name="connsiteX71" fmla="*/ 828056 w 829770"/>
              <a:gd name="connsiteY71" fmla="*/ 615662 h 857250"/>
              <a:gd name="connsiteX72" fmla="*/ 818690 w 829770"/>
              <a:gd name="connsiteY72" fmla="*/ 810491 h 857250"/>
              <a:gd name="connsiteX73" fmla="*/ 792158 w 829770"/>
              <a:gd name="connsiteY73" fmla="*/ 808932 h 857250"/>
              <a:gd name="connsiteX74" fmla="*/ 801522 w 829770"/>
              <a:gd name="connsiteY74" fmla="*/ 610986 h 857250"/>
              <a:gd name="connsiteX75" fmla="*/ 792158 w 829770"/>
              <a:gd name="connsiteY75" fmla="*/ 564227 h 857250"/>
              <a:gd name="connsiteX76" fmla="*/ 615788 w 829770"/>
              <a:gd name="connsiteY76" fmla="*/ 394335 h 857250"/>
              <a:gd name="connsiteX77" fmla="*/ 615788 w 829770"/>
              <a:gd name="connsiteY77" fmla="*/ 492529 h 857250"/>
              <a:gd name="connsiteX78" fmla="*/ 687584 w 829770"/>
              <a:gd name="connsiteY78" fmla="*/ 609427 h 857250"/>
              <a:gd name="connsiteX79" fmla="*/ 664172 w 829770"/>
              <a:gd name="connsiteY79" fmla="*/ 623455 h 857250"/>
              <a:gd name="connsiteX80" fmla="*/ 584572 w 829770"/>
              <a:gd name="connsiteY80" fmla="*/ 492529 h 857250"/>
              <a:gd name="connsiteX81" fmla="*/ 542430 w 829770"/>
              <a:gd name="connsiteY81" fmla="*/ 476943 h 857250"/>
              <a:gd name="connsiteX82" fmla="*/ 517458 w 829770"/>
              <a:gd name="connsiteY82" fmla="*/ 512792 h 857250"/>
              <a:gd name="connsiteX83" fmla="*/ 578328 w 829770"/>
              <a:gd name="connsiteY83" fmla="*/ 665538 h 857250"/>
              <a:gd name="connsiteX84" fmla="*/ 579890 w 829770"/>
              <a:gd name="connsiteY84" fmla="*/ 673331 h 857250"/>
              <a:gd name="connsiteX85" fmla="*/ 615788 w 829770"/>
              <a:gd name="connsiteY85" fmla="*/ 766849 h 857250"/>
              <a:gd name="connsiteX86" fmla="*/ 668854 w 829770"/>
              <a:gd name="connsiteY86" fmla="*/ 838547 h 857250"/>
              <a:gd name="connsiteX87" fmla="*/ 670416 w 829770"/>
              <a:gd name="connsiteY87" fmla="*/ 840105 h 857250"/>
              <a:gd name="connsiteX88" fmla="*/ 648564 w 829770"/>
              <a:gd name="connsiteY88" fmla="*/ 857250 h 857250"/>
              <a:gd name="connsiteX89" fmla="*/ 647004 w 829770"/>
              <a:gd name="connsiteY89" fmla="*/ 855692 h 857250"/>
              <a:gd name="connsiteX90" fmla="*/ 592376 w 829770"/>
              <a:gd name="connsiteY90" fmla="*/ 782436 h 857250"/>
              <a:gd name="connsiteX91" fmla="*/ 567402 w 829770"/>
              <a:gd name="connsiteY91" fmla="*/ 718532 h 857250"/>
              <a:gd name="connsiteX92" fmla="*/ 422250 w 829770"/>
              <a:gd name="connsiteY92" fmla="*/ 723207 h 857250"/>
              <a:gd name="connsiteX93" fmla="*/ 263048 w 829770"/>
              <a:gd name="connsiteY93" fmla="*/ 720090 h 857250"/>
              <a:gd name="connsiteX94" fmla="*/ 236514 w 829770"/>
              <a:gd name="connsiteY94" fmla="*/ 782436 h 857250"/>
              <a:gd name="connsiteX95" fmla="*/ 185008 w 829770"/>
              <a:gd name="connsiteY95" fmla="*/ 851016 h 857250"/>
              <a:gd name="connsiteX96" fmla="*/ 181886 w 829770"/>
              <a:gd name="connsiteY96" fmla="*/ 857250 h 857250"/>
              <a:gd name="connsiteX97" fmla="*/ 160036 w 829770"/>
              <a:gd name="connsiteY97" fmla="*/ 840105 h 857250"/>
              <a:gd name="connsiteX98" fmla="*/ 163158 w 829770"/>
              <a:gd name="connsiteY98" fmla="*/ 835429 h 857250"/>
              <a:gd name="connsiteX99" fmla="*/ 214664 w 829770"/>
              <a:gd name="connsiteY99" fmla="*/ 766849 h 857250"/>
              <a:gd name="connsiteX100" fmla="*/ 249000 w 829770"/>
              <a:gd name="connsiteY100" fmla="*/ 673331 h 857250"/>
              <a:gd name="connsiteX101" fmla="*/ 252122 w 829770"/>
              <a:gd name="connsiteY101" fmla="*/ 665538 h 857250"/>
              <a:gd name="connsiteX102" fmla="*/ 312994 w 829770"/>
              <a:gd name="connsiteY102" fmla="*/ 512792 h 857250"/>
              <a:gd name="connsiteX103" fmla="*/ 288020 w 829770"/>
              <a:gd name="connsiteY103" fmla="*/ 476943 h 857250"/>
              <a:gd name="connsiteX104" fmla="*/ 245880 w 829770"/>
              <a:gd name="connsiteY104" fmla="*/ 490971 h 857250"/>
              <a:gd name="connsiteX105" fmla="*/ 166278 w 829770"/>
              <a:gd name="connsiteY105" fmla="*/ 623455 h 857250"/>
              <a:gd name="connsiteX106" fmla="*/ 142866 w 829770"/>
              <a:gd name="connsiteY106" fmla="*/ 609427 h 857250"/>
              <a:gd name="connsiteX107" fmla="*/ 214664 w 829770"/>
              <a:gd name="connsiteY107" fmla="*/ 490971 h 857250"/>
              <a:gd name="connsiteX108" fmla="*/ 214664 w 829770"/>
              <a:gd name="connsiteY108" fmla="*/ 392777 h 857250"/>
              <a:gd name="connsiteX109" fmla="*/ 38294 w 829770"/>
              <a:gd name="connsiteY109" fmla="*/ 564227 h 857250"/>
              <a:gd name="connsiteX110" fmla="*/ 27368 w 829770"/>
              <a:gd name="connsiteY110" fmla="*/ 610986 h 857250"/>
              <a:gd name="connsiteX111" fmla="*/ 28928 w 829770"/>
              <a:gd name="connsiteY111" fmla="*/ 612544 h 857250"/>
              <a:gd name="connsiteX112" fmla="*/ 38294 w 829770"/>
              <a:gd name="connsiteY112" fmla="*/ 808932 h 857250"/>
              <a:gd name="connsiteX113" fmla="*/ 10200 w 829770"/>
              <a:gd name="connsiteY113" fmla="*/ 810491 h 857250"/>
              <a:gd name="connsiteX114" fmla="*/ 834 w 829770"/>
              <a:gd name="connsiteY114" fmla="*/ 612544 h 857250"/>
              <a:gd name="connsiteX115" fmla="*/ 18004 w 829770"/>
              <a:gd name="connsiteY115" fmla="*/ 545523 h 857250"/>
              <a:gd name="connsiteX116" fmla="*/ 214664 w 829770"/>
              <a:gd name="connsiteY116" fmla="*/ 355369 h 857250"/>
              <a:gd name="connsiteX117" fmla="*/ 214664 w 829770"/>
              <a:gd name="connsiteY117" fmla="*/ 123133 h 857250"/>
              <a:gd name="connsiteX118" fmla="*/ 266170 w 829770"/>
              <a:gd name="connsiteY118" fmla="*/ 60787 h 857250"/>
              <a:gd name="connsiteX119" fmla="*/ 426932 w 829770"/>
              <a:gd name="connsiteY119" fmla="*/ 52994 h 857250"/>
              <a:gd name="connsiteX120" fmla="*/ 595498 w 829770"/>
              <a:gd name="connsiteY120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829770" h="857250">
                <a:moveTo>
                  <a:pt x="384812" y="646113"/>
                </a:moveTo>
                <a:cubicBezTo>
                  <a:pt x="384812" y="646113"/>
                  <a:pt x="384812" y="646113"/>
                  <a:pt x="445640" y="646113"/>
                </a:cubicBezTo>
                <a:cubicBezTo>
                  <a:pt x="453438" y="646113"/>
                  <a:pt x="459676" y="652111"/>
                  <a:pt x="459676" y="659607"/>
                </a:cubicBezTo>
                <a:cubicBezTo>
                  <a:pt x="459676" y="667104"/>
                  <a:pt x="453438" y="673101"/>
                  <a:pt x="445640" y="673101"/>
                </a:cubicBezTo>
                <a:cubicBezTo>
                  <a:pt x="445640" y="673101"/>
                  <a:pt x="445640" y="673101"/>
                  <a:pt x="384812" y="673101"/>
                </a:cubicBezTo>
                <a:cubicBezTo>
                  <a:pt x="377014" y="673101"/>
                  <a:pt x="370776" y="667104"/>
                  <a:pt x="370776" y="659607"/>
                </a:cubicBezTo>
                <a:cubicBezTo>
                  <a:pt x="370776" y="652111"/>
                  <a:pt x="377014" y="646113"/>
                  <a:pt x="384812" y="646113"/>
                </a:cubicBezTo>
                <a:close/>
                <a:moveTo>
                  <a:pt x="297310" y="623888"/>
                </a:moveTo>
                <a:cubicBezTo>
                  <a:pt x="289502" y="644087"/>
                  <a:pt x="281694" y="662731"/>
                  <a:pt x="278572" y="675161"/>
                </a:cubicBezTo>
                <a:cubicBezTo>
                  <a:pt x="278572" y="675161"/>
                  <a:pt x="278572" y="675161"/>
                  <a:pt x="275448" y="682930"/>
                </a:cubicBezTo>
                <a:cubicBezTo>
                  <a:pt x="273886" y="686037"/>
                  <a:pt x="272324" y="690698"/>
                  <a:pt x="270762" y="693806"/>
                </a:cubicBezTo>
                <a:cubicBezTo>
                  <a:pt x="298872" y="695360"/>
                  <a:pt x="348844" y="696913"/>
                  <a:pt x="422240" y="696913"/>
                </a:cubicBezTo>
                <a:cubicBezTo>
                  <a:pt x="473774" y="696913"/>
                  <a:pt x="517498" y="695360"/>
                  <a:pt x="558102" y="692252"/>
                </a:cubicBezTo>
                <a:cubicBezTo>
                  <a:pt x="556540" y="689145"/>
                  <a:pt x="554978" y="686037"/>
                  <a:pt x="554978" y="682930"/>
                </a:cubicBezTo>
                <a:lnTo>
                  <a:pt x="551854" y="675161"/>
                </a:lnTo>
                <a:cubicBezTo>
                  <a:pt x="547170" y="662731"/>
                  <a:pt x="540924" y="644087"/>
                  <a:pt x="533116" y="623888"/>
                </a:cubicBezTo>
                <a:cubicBezTo>
                  <a:pt x="533116" y="623888"/>
                  <a:pt x="533116" y="623888"/>
                  <a:pt x="297310" y="623888"/>
                </a:cubicBezTo>
                <a:close/>
                <a:moveTo>
                  <a:pt x="483488" y="184150"/>
                </a:moveTo>
                <a:lnTo>
                  <a:pt x="705738" y="184150"/>
                </a:lnTo>
                <a:lnTo>
                  <a:pt x="705738" y="212725"/>
                </a:lnTo>
                <a:lnTo>
                  <a:pt x="483488" y="212725"/>
                </a:lnTo>
                <a:close/>
                <a:moveTo>
                  <a:pt x="240602" y="179388"/>
                </a:moveTo>
                <a:cubicBezTo>
                  <a:pt x="240602" y="179388"/>
                  <a:pt x="240602" y="179388"/>
                  <a:pt x="240602" y="456692"/>
                </a:cubicBezTo>
                <a:cubicBezTo>
                  <a:pt x="257750" y="445786"/>
                  <a:pt x="279576" y="444229"/>
                  <a:pt x="296726" y="452018"/>
                </a:cubicBezTo>
                <a:cubicBezTo>
                  <a:pt x="334142" y="466039"/>
                  <a:pt x="345056" y="497197"/>
                  <a:pt x="337260" y="520565"/>
                </a:cubicBezTo>
                <a:cubicBezTo>
                  <a:pt x="337260" y="522123"/>
                  <a:pt x="337260" y="522123"/>
                  <a:pt x="337260" y="522123"/>
                </a:cubicBezTo>
                <a:cubicBezTo>
                  <a:pt x="337260" y="522123"/>
                  <a:pt x="321670" y="559512"/>
                  <a:pt x="307640" y="596901"/>
                </a:cubicBezTo>
                <a:cubicBezTo>
                  <a:pt x="307640" y="596901"/>
                  <a:pt x="307640" y="596901"/>
                  <a:pt x="521226" y="596901"/>
                </a:cubicBezTo>
                <a:cubicBezTo>
                  <a:pt x="505636" y="559512"/>
                  <a:pt x="491604" y="522123"/>
                  <a:pt x="490046" y="522123"/>
                </a:cubicBezTo>
                <a:cubicBezTo>
                  <a:pt x="490046" y="522123"/>
                  <a:pt x="490046" y="522123"/>
                  <a:pt x="490046" y="520565"/>
                </a:cubicBezTo>
                <a:cubicBezTo>
                  <a:pt x="483810" y="497197"/>
                  <a:pt x="494722" y="466039"/>
                  <a:pt x="530580" y="452018"/>
                </a:cubicBezTo>
                <a:cubicBezTo>
                  <a:pt x="547730" y="444229"/>
                  <a:pt x="569556" y="445786"/>
                  <a:pt x="588264" y="456692"/>
                </a:cubicBezTo>
                <a:cubicBezTo>
                  <a:pt x="588264" y="456692"/>
                  <a:pt x="588264" y="456692"/>
                  <a:pt x="588264" y="364776"/>
                </a:cubicBezTo>
                <a:cubicBezTo>
                  <a:pt x="564878" y="372566"/>
                  <a:pt x="546170" y="377240"/>
                  <a:pt x="535258" y="378797"/>
                </a:cubicBezTo>
                <a:lnTo>
                  <a:pt x="533700" y="372566"/>
                </a:lnTo>
                <a:lnTo>
                  <a:pt x="532140" y="366334"/>
                </a:lnTo>
                <a:cubicBezTo>
                  <a:pt x="532140" y="366334"/>
                  <a:pt x="532140" y="366334"/>
                  <a:pt x="532530" y="367892"/>
                </a:cubicBezTo>
                <a:lnTo>
                  <a:pt x="533700" y="372566"/>
                </a:lnTo>
                <a:lnTo>
                  <a:pt x="534868" y="377239"/>
                </a:lnTo>
                <a:cubicBezTo>
                  <a:pt x="535258" y="378797"/>
                  <a:pt x="535258" y="378797"/>
                  <a:pt x="535258" y="378797"/>
                </a:cubicBezTo>
                <a:cubicBezTo>
                  <a:pt x="533698" y="378797"/>
                  <a:pt x="532140" y="380355"/>
                  <a:pt x="530580" y="380355"/>
                </a:cubicBezTo>
                <a:cubicBezTo>
                  <a:pt x="521226" y="380355"/>
                  <a:pt x="513430" y="375682"/>
                  <a:pt x="508754" y="366334"/>
                </a:cubicBezTo>
                <a:cubicBezTo>
                  <a:pt x="502518" y="356987"/>
                  <a:pt x="505636" y="344524"/>
                  <a:pt x="513430" y="336735"/>
                </a:cubicBezTo>
                <a:cubicBezTo>
                  <a:pt x="516548" y="333619"/>
                  <a:pt x="527462" y="319598"/>
                  <a:pt x="524344" y="310251"/>
                </a:cubicBezTo>
                <a:cubicBezTo>
                  <a:pt x="522784" y="305577"/>
                  <a:pt x="514990" y="288440"/>
                  <a:pt x="457306" y="275977"/>
                </a:cubicBezTo>
                <a:cubicBezTo>
                  <a:pt x="385590" y="258840"/>
                  <a:pt x="368442" y="207430"/>
                  <a:pt x="365324" y="179388"/>
                </a:cubicBezTo>
                <a:cubicBezTo>
                  <a:pt x="365324" y="179388"/>
                  <a:pt x="365324" y="179388"/>
                  <a:pt x="240602" y="179388"/>
                </a:cubicBezTo>
                <a:close/>
                <a:moveTo>
                  <a:pt x="483488" y="111125"/>
                </a:moveTo>
                <a:lnTo>
                  <a:pt x="705738" y="111125"/>
                </a:lnTo>
                <a:lnTo>
                  <a:pt x="705738" y="138113"/>
                </a:lnTo>
                <a:lnTo>
                  <a:pt x="483488" y="138113"/>
                </a:lnTo>
                <a:close/>
                <a:moveTo>
                  <a:pt x="397764" y="80963"/>
                </a:moveTo>
                <a:cubicBezTo>
                  <a:pt x="355330" y="80963"/>
                  <a:pt x="309752" y="84138"/>
                  <a:pt x="268890" y="87313"/>
                </a:cubicBezTo>
                <a:cubicBezTo>
                  <a:pt x="253174" y="90488"/>
                  <a:pt x="240602" y="106363"/>
                  <a:pt x="240602" y="123826"/>
                </a:cubicBezTo>
                <a:cubicBezTo>
                  <a:pt x="240602" y="123826"/>
                  <a:pt x="240602" y="123826"/>
                  <a:pt x="240602" y="153988"/>
                </a:cubicBezTo>
                <a:cubicBezTo>
                  <a:pt x="240602" y="153988"/>
                  <a:pt x="240602" y="153988"/>
                  <a:pt x="366332" y="153988"/>
                </a:cubicBezTo>
                <a:cubicBezTo>
                  <a:pt x="369474" y="127001"/>
                  <a:pt x="380476" y="101601"/>
                  <a:pt x="397764" y="80963"/>
                </a:cubicBezTo>
                <a:close/>
                <a:moveTo>
                  <a:pt x="595408" y="26988"/>
                </a:moveTo>
                <a:cubicBezTo>
                  <a:pt x="483306" y="26988"/>
                  <a:pt x="393002" y="89267"/>
                  <a:pt x="393002" y="167116"/>
                </a:cubicBezTo>
                <a:cubicBezTo>
                  <a:pt x="393002" y="190470"/>
                  <a:pt x="402342" y="234065"/>
                  <a:pt x="463064" y="249635"/>
                </a:cubicBezTo>
                <a:cubicBezTo>
                  <a:pt x="516002" y="260534"/>
                  <a:pt x="545584" y="279218"/>
                  <a:pt x="551812" y="304129"/>
                </a:cubicBezTo>
                <a:cubicBezTo>
                  <a:pt x="556484" y="322813"/>
                  <a:pt x="545584" y="341496"/>
                  <a:pt x="537800" y="350838"/>
                </a:cubicBezTo>
                <a:cubicBezTo>
                  <a:pt x="637446" y="327484"/>
                  <a:pt x="796258" y="263648"/>
                  <a:pt x="796258" y="167116"/>
                </a:cubicBezTo>
                <a:cubicBezTo>
                  <a:pt x="797814" y="139090"/>
                  <a:pt x="785358" y="111065"/>
                  <a:pt x="762004" y="87710"/>
                </a:cubicBezTo>
                <a:cubicBezTo>
                  <a:pt x="724636" y="50343"/>
                  <a:pt x="662358" y="26988"/>
                  <a:pt x="595408" y="26988"/>
                </a:cubicBezTo>
                <a:close/>
                <a:moveTo>
                  <a:pt x="595498" y="0"/>
                </a:moveTo>
                <a:cubicBezTo>
                  <a:pt x="668854" y="0"/>
                  <a:pt x="739090" y="24938"/>
                  <a:pt x="782792" y="68580"/>
                </a:cubicBezTo>
                <a:cubicBezTo>
                  <a:pt x="810886" y="96636"/>
                  <a:pt x="824934" y="130926"/>
                  <a:pt x="824934" y="166774"/>
                </a:cubicBezTo>
                <a:cubicBezTo>
                  <a:pt x="823374" y="266527"/>
                  <a:pt x="703192" y="325755"/>
                  <a:pt x="615788" y="356928"/>
                </a:cubicBezTo>
                <a:cubicBezTo>
                  <a:pt x="615788" y="356928"/>
                  <a:pt x="615788" y="356928"/>
                  <a:pt x="810886" y="545523"/>
                </a:cubicBezTo>
                <a:cubicBezTo>
                  <a:pt x="832738" y="567344"/>
                  <a:pt x="829616" y="595399"/>
                  <a:pt x="829616" y="612544"/>
                </a:cubicBezTo>
                <a:cubicBezTo>
                  <a:pt x="829616" y="612544"/>
                  <a:pt x="829616" y="612544"/>
                  <a:pt x="828056" y="615662"/>
                </a:cubicBezTo>
                <a:cubicBezTo>
                  <a:pt x="828056" y="615662"/>
                  <a:pt x="828056" y="615662"/>
                  <a:pt x="818690" y="810491"/>
                </a:cubicBezTo>
                <a:cubicBezTo>
                  <a:pt x="818690" y="810491"/>
                  <a:pt x="818690" y="810491"/>
                  <a:pt x="792158" y="808932"/>
                </a:cubicBezTo>
                <a:cubicBezTo>
                  <a:pt x="792158" y="808932"/>
                  <a:pt x="792158" y="808932"/>
                  <a:pt x="801522" y="610986"/>
                </a:cubicBezTo>
                <a:cubicBezTo>
                  <a:pt x="803082" y="596958"/>
                  <a:pt x="804644" y="578254"/>
                  <a:pt x="792158" y="564227"/>
                </a:cubicBezTo>
                <a:cubicBezTo>
                  <a:pt x="792158" y="564227"/>
                  <a:pt x="792158" y="564227"/>
                  <a:pt x="615788" y="394335"/>
                </a:cubicBezTo>
                <a:cubicBezTo>
                  <a:pt x="615788" y="394335"/>
                  <a:pt x="615788" y="394335"/>
                  <a:pt x="615788" y="492529"/>
                </a:cubicBezTo>
                <a:cubicBezTo>
                  <a:pt x="615788" y="492529"/>
                  <a:pt x="615788" y="492529"/>
                  <a:pt x="687584" y="609427"/>
                </a:cubicBezTo>
                <a:cubicBezTo>
                  <a:pt x="687584" y="609427"/>
                  <a:pt x="687584" y="609427"/>
                  <a:pt x="664172" y="623455"/>
                </a:cubicBezTo>
                <a:cubicBezTo>
                  <a:pt x="664172" y="623455"/>
                  <a:pt x="664172" y="623455"/>
                  <a:pt x="584572" y="492529"/>
                </a:cubicBezTo>
                <a:cubicBezTo>
                  <a:pt x="573646" y="473826"/>
                  <a:pt x="554916" y="472267"/>
                  <a:pt x="542430" y="476943"/>
                </a:cubicBezTo>
                <a:cubicBezTo>
                  <a:pt x="520580" y="484736"/>
                  <a:pt x="514336" y="500323"/>
                  <a:pt x="517458" y="512792"/>
                </a:cubicBezTo>
                <a:cubicBezTo>
                  <a:pt x="522140" y="523702"/>
                  <a:pt x="564282" y="626572"/>
                  <a:pt x="578328" y="665538"/>
                </a:cubicBezTo>
                <a:cubicBezTo>
                  <a:pt x="578328" y="665538"/>
                  <a:pt x="578328" y="665538"/>
                  <a:pt x="579890" y="673331"/>
                </a:cubicBezTo>
                <a:cubicBezTo>
                  <a:pt x="598618" y="727883"/>
                  <a:pt x="609544" y="759056"/>
                  <a:pt x="615788" y="766849"/>
                </a:cubicBezTo>
                <a:cubicBezTo>
                  <a:pt x="622030" y="777760"/>
                  <a:pt x="653246" y="818284"/>
                  <a:pt x="668854" y="838547"/>
                </a:cubicBezTo>
                <a:cubicBezTo>
                  <a:pt x="668854" y="838547"/>
                  <a:pt x="668854" y="838547"/>
                  <a:pt x="670416" y="840105"/>
                </a:cubicBezTo>
                <a:cubicBezTo>
                  <a:pt x="670416" y="840105"/>
                  <a:pt x="670416" y="840105"/>
                  <a:pt x="648564" y="857250"/>
                </a:cubicBezTo>
                <a:cubicBezTo>
                  <a:pt x="648564" y="857250"/>
                  <a:pt x="648564" y="857250"/>
                  <a:pt x="647004" y="855692"/>
                </a:cubicBezTo>
                <a:cubicBezTo>
                  <a:pt x="631396" y="833871"/>
                  <a:pt x="600180" y="793346"/>
                  <a:pt x="592376" y="782436"/>
                </a:cubicBezTo>
                <a:cubicBezTo>
                  <a:pt x="586132" y="773084"/>
                  <a:pt x="579890" y="755939"/>
                  <a:pt x="567402" y="718532"/>
                </a:cubicBezTo>
                <a:cubicBezTo>
                  <a:pt x="523700" y="721649"/>
                  <a:pt x="478438" y="723207"/>
                  <a:pt x="422250" y="723207"/>
                </a:cubicBezTo>
                <a:cubicBezTo>
                  <a:pt x="391034" y="723207"/>
                  <a:pt x="302068" y="723207"/>
                  <a:pt x="263048" y="720090"/>
                </a:cubicBezTo>
                <a:cubicBezTo>
                  <a:pt x="249000" y="757497"/>
                  <a:pt x="242758" y="774642"/>
                  <a:pt x="236514" y="782436"/>
                </a:cubicBezTo>
                <a:cubicBezTo>
                  <a:pt x="230272" y="793346"/>
                  <a:pt x="202178" y="827636"/>
                  <a:pt x="185008" y="851016"/>
                </a:cubicBezTo>
                <a:cubicBezTo>
                  <a:pt x="185008" y="851016"/>
                  <a:pt x="185008" y="851016"/>
                  <a:pt x="181886" y="857250"/>
                </a:cubicBezTo>
                <a:cubicBezTo>
                  <a:pt x="181886" y="857250"/>
                  <a:pt x="181886" y="857250"/>
                  <a:pt x="160036" y="840105"/>
                </a:cubicBezTo>
                <a:cubicBezTo>
                  <a:pt x="160036" y="840105"/>
                  <a:pt x="160036" y="840105"/>
                  <a:pt x="163158" y="835429"/>
                </a:cubicBezTo>
                <a:cubicBezTo>
                  <a:pt x="180326" y="813608"/>
                  <a:pt x="208420" y="776201"/>
                  <a:pt x="214664" y="766849"/>
                </a:cubicBezTo>
                <a:cubicBezTo>
                  <a:pt x="220906" y="759056"/>
                  <a:pt x="230272" y="727883"/>
                  <a:pt x="249000" y="673331"/>
                </a:cubicBezTo>
                <a:cubicBezTo>
                  <a:pt x="249000" y="673331"/>
                  <a:pt x="249000" y="673331"/>
                  <a:pt x="252122" y="665538"/>
                </a:cubicBezTo>
                <a:cubicBezTo>
                  <a:pt x="266170" y="626572"/>
                  <a:pt x="308312" y="523702"/>
                  <a:pt x="312994" y="512792"/>
                </a:cubicBezTo>
                <a:cubicBezTo>
                  <a:pt x="316116" y="500323"/>
                  <a:pt x="308312" y="484736"/>
                  <a:pt x="288020" y="476943"/>
                </a:cubicBezTo>
                <a:cubicBezTo>
                  <a:pt x="273974" y="472267"/>
                  <a:pt x="255244" y="473826"/>
                  <a:pt x="245880" y="490971"/>
                </a:cubicBezTo>
                <a:cubicBezTo>
                  <a:pt x="245880" y="490971"/>
                  <a:pt x="245880" y="490971"/>
                  <a:pt x="166278" y="623455"/>
                </a:cubicBezTo>
                <a:cubicBezTo>
                  <a:pt x="166278" y="623455"/>
                  <a:pt x="166278" y="623455"/>
                  <a:pt x="142866" y="609427"/>
                </a:cubicBezTo>
                <a:cubicBezTo>
                  <a:pt x="142866" y="609427"/>
                  <a:pt x="142866" y="609427"/>
                  <a:pt x="214664" y="490971"/>
                </a:cubicBezTo>
                <a:cubicBezTo>
                  <a:pt x="214664" y="490971"/>
                  <a:pt x="214664" y="490971"/>
                  <a:pt x="214664" y="392777"/>
                </a:cubicBezTo>
                <a:cubicBezTo>
                  <a:pt x="214664" y="392777"/>
                  <a:pt x="214664" y="392777"/>
                  <a:pt x="38294" y="564227"/>
                </a:cubicBezTo>
                <a:cubicBezTo>
                  <a:pt x="25808" y="578254"/>
                  <a:pt x="27368" y="596958"/>
                  <a:pt x="27368" y="610986"/>
                </a:cubicBezTo>
                <a:cubicBezTo>
                  <a:pt x="27368" y="610986"/>
                  <a:pt x="27368" y="610986"/>
                  <a:pt x="28928" y="612544"/>
                </a:cubicBezTo>
                <a:cubicBezTo>
                  <a:pt x="28928" y="612544"/>
                  <a:pt x="28928" y="612544"/>
                  <a:pt x="38294" y="808932"/>
                </a:cubicBezTo>
                <a:cubicBezTo>
                  <a:pt x="38294" y="808932"/>
                  <a:pt x="38294" y="808932"/>
                  <a:pt x="10200" y="810491"/>
                </a:cubicBezTo>
                <a:cubicBezTo>
                  <a:pt x="10200" y="810491"/>
                  <a:pt x="10200" y="810491"/>
                  <a:pt x="834" y="612544"/>
                </a:cubicBezTo>
                <a:cubicBezTo>
                  <a:pt x="-726" y="595399"/>
                  <a:pt x="-2286" y="567344"/>
                  <a:pt x="18004" y="545523"/>
                </a:cubicBezTo>
                <a:cubicBezTo>
                  <a:pt x="18004" y="545523"/>
                  <a:pt x="18004" y="545523"/>
                  <a:pt x="214664" y="355369"/>
                </a:cubicBezTo>
                <a:cubicBezTo>
                  <a:pt x="214664" y="355369"/>
                  <a:pt x="214664" y="355369"/>
                  <a:pt x="214664" y="123133"/>
                </a:cubicBezTo>
                <a:cubicBezTo>
                  <a:pt x="214664" y="91960"/>
                  <a:pt x="238076" y="63904"/>
                  <a:pt x="266170" y="60787"/>
                </a:cubicBezTo>
                <a:cubicBezTo>
                  <a:pt x="316116" y="56111"/>
                  <a:pt x="375426" y="52994"/>
                  <a:pt x="426932" y="52994"/>
                </a:cubicBezTo>
                <a:cubicBezTo>
                  <a:pt x="469072" y="20263"/>
                  <a:pt x="528384" y="0"/>
                  <a:pt x="5954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32" name="Freeform: Shape 431">
            <a:extLst>
              <a:ext uri="{FF2B5EF4-FFF2-40B4-BE49-F238E27FC236}">
                <a16:creationId xmlns:a16="http://schemas.microsoft.com/office/drawing/2014/main" id="{EA44C5F6-C6A2-438A-ABE3-8D6ECD65A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1134" y="3183716"/>
            <a:ext cx="566886" cy="528502"/>
          </a:xfrm>
          <a:custGeom>
            <a:avLst/>
            <a:gdLst>
              <a:gd name="connsiteX0" fmla="*/ 163511 w 892267"/>
              <a:gd name="connsiteY0" fmla="*/ 712788 h 831851"/>
              <a:gd name="connsiteX1" fmla="*/ 188911 w 892267"/>
              <a:gd name="connsiteY1" fmla="*/ 712788 h 831851"/>
              <a:gd name="connsiteX2" fmla="*/ 188911 w 892267"/>
              <a:gd name="connsiteY2" fmla="*/ 831851 h 831851"/>
              <a:gd name="connsiteX3" fmla="*/ 163511 w 892267"/>
              <a:gd name="connsiteY3" fmla="*/ 831851 h 831851"/>
              <a:gd name="connsiteX4" fmla="*/ 693173 w 892267"/>
              <a:gd name="connsiteY4" fmla="*/ 280909 h 831851"/>
              <a:gd name="connsiteX5" fmla="*/ 711609 w 892267"/>
              <a:gd name="connsiteY5" fmla="*/ 283925 h 831851"/>
              <a:gd name="connsiteX6" fmla="*/ 722363 w 892267"/>
              <a:gd name="connsiteY6" fmla="*/ 299007 h 831851"/>
              <a:gd name="connsiteX7" fmla="*/ 710072 w 892267"/>
              <a:gd name="connsiteY7" fmla="*/ 309564 h 831851"/>
              <a:gd name="connsiteX8" fmla="*/ 707000 w 892267"/>
              <a:gd name="connsiteY8" fmla="*/ 309564 h 831851"/>
              <a:gd name="connsiteX9" fmla="*/ 688564 w 892267"/>
              <a:gd name="connsiteY9" fmla="*/ 306547 h 831851"/>
              <a:gd name="connsiteX10" fmla="*/ 677810 w 892267"/>
              <a:gd name="connsiteY10" fmla="*/ 291466 h 831851"/>
              <a:gd name="connsiteX11" fmla="*/ 693173 w 892267"/>
              <a:gd name="connsiteY11" fmla="*/ 280909 h 831851"/>
              <a:gd name="connsiteX12" fmla="*/ 498474 w 892267"/>
              <a:gd name="connsiteY12" fmla="*/ 274638 h 831851"/>
              <a:gd name="connsiteX13" fmla="*/ 492124 w 892267"/>
              <a:gd name="connsiteY13" fmla="*/ 319605 h 831851"/>
              <a:gd name="connsiteX14" fmla="*/ 452437 w 892267"/>
              <a:gd name="connsiteY14" fmla="*/ 341313 h 831851"/>
              <a:gd name="connsiteX15" fmla="*/ 450849 w 892267"/>
              <a:gd name="connsiteY15" fmla="*/ 314953 h 831851"/>
              <a:gd name="connsiteX16" fmla="*/ 469899 w 892267"/>
              <a:gd name="connsiteY16" fmla="*/ 304099 h 831851"/>
              <a:gd name="connsiteX17" fmla="*/ 471487 w 892267"/>
              <a:gd name="connsiteY17" fmla="*/ 283941 h 831851"/>
              <a:gd name="connsiteX18" fmla="*/ 498474 w 892267"/>
              <a:gd name="connsiteY18" fmla="*/ 274638 h 831851"/>
              <a:gd name="connsiteX19" fmla="*/ 549448 w 892267"/>
              <a:gd name="connsiteY19" fmla="*/ 247651 h 831851"/>
              <a:gd name="connsiteX20" fmla="*/ 538488 w 892267"/>
              <a:gd name="connsiteY20" fmla="*/ 348711 h 831851"/>
              <a:gd name="connsiteX21" fmla="*/ 447674 w 892267"/>
              <a:gd name="connsiteY21" fmla="*/ 398464 h 831851"/>
              <a:gd name="connsiteX22" fmla="*/ 447674 w 892267"/>
              <a:gd name="connsiteY22" fmla="*/ 372033 h 831851"/>
              <a:gd name="connsiteX23" fmla="*/ 515001 w 892267"/>
              <a:gd name="connsiteY23" fmla="*/ 334718 h 831851"/>
              <a:gd name="connsiteX24" fmla="*/ 524396 w 892267"/>
              <a:gd name="connsiteY24" fmla="*/ 256979 h 831851"/>
              <a:gd name="connsiteX25" fmla="*/ 549448 w 892267"/>
              <a:gd name="connsiteY25" fmla="*/ 247651 h 831851"/>
              <a:gd name="connsiteX26" fmla="*/ 836289 w 892267"/>
              <a:gd name="connsiteY26" fmla="*/ 218850 h 831851"/>
              <a:gd name="connsiteX27" fmla="*/ 819862 w 892267"/>
              <a:gd name="connsiteY27" fmla="*/ 222156 h 831851"/>
              <a:gd name="connsiteX28" fmla="*/ 772927 w 892267"/>
              <a:gd name="connsiteY28" fmla="*/ 281287 h 831851"/>
              <a:gd name="connsiteX29" fmla="*/ 769798 w 892267"/>
              <a:gd name="connsiteY29" fmla="*/ 349754 h 831851"/>
              <a:gd name="connsiteX30" fmla="*/ 799523 w 892267"/>
              <a:gd name="connsiteY30" fmla="*/ 373095 h 831851"/>
              <a:gd name="connsiteX31" fmla="*/ 818297 w 892267"/>
              <a:gd name="connsiteY31" fmla="*/ 366871 h 831851"/>
              <a:gd name="connsiteX32" fmla="*/ 854281 w 892267"/>
              <a:gd name="connsiteY32" fmla="*/ 299960 h 831851"/>
              <a:gd name="connsiteX33" fmla="*/ 865232 w 892267"/>
              <a:gd name="connsiteY33" fmla="*/ 237717 h 831851"/>
              <a:gd name="connsiteX34" fmla="*/ 852716 w 892267"/>
              <a:gd name="connsiteY34" fmla="*/ 223713 h 831851"/>
              <a:gd name="connsiteX35" fmla="*/ 836289 w 892267"/>
              <a:gd name="connsiteY35" fmla="*/ 218850 h 831851"/>
              <a:gd name="connsiteX36" fmla="*/ 625805 w 892267"/>
              <a:gd name="connsiteY36" fmla="*/ 209551 h 831851"/>
              <a:gd name="connsiteX37" fmla="*/ 599942 w 892267"/>
              <a:gd name="connsiteY37" fmla="*/ 231776 h 831851"/>
              <a:gd name="connsiteX38" fmla="*/ 599942 w 892267"/>
              <a:gd name="connsiteY38" fmla="*/ 254002 h 831851"/>
              <a:gd name="connsiteX39" fmla="*/ 610591 w 892267"/>
              <a:gd name="connsiteY39" fmla="*/ 265114 h 831851"/>
              <a:gd name="connsiteX40" fmla="*/ 633412 w 892267"/>
              <a:gd name="connsiteY40" fmla="*/ 215901 h 831851"/>
              <a:gd name="connsiteX41" fmla="*/ 625805 w 892267"/>
              <a:gd name="connsiteY41" fmla="*/ 209551 h 831851"/>
              <a:gd name="connsiteX42" fmla="*/ 706060 w 892267"/>
              <a:gd name="connsiteY42" fmla="*/ 130176 h 831851"/>
              <a:gd name="connsiteX43" fmla="*/ 704505 w 892267"/>
              <a:gd name="connsiteY43" fmla="*/ 131740 h 831851"/>
              <a:gd name="connsiteX44" fmla="*/ 614362 w 892267"/>
              <a:gd name="connsiteY44" fmla="*/ 322567 h 831851"/>
              <a:gd name="connsiteX45" fmla="*/ 738698 w 892267"/>
              <a:gd name="connsiteY45" fmla="*/ 342901 h 831851"/>
              <a:gd name="connsiteX46" fmla="*/ 748023 w 892267"/>
              <a:gd name="connsiteY46" fmla="*/ 270950 h 831851"/>
              <a:gd name="connsiteX47" fmla="*/ 810191 w 892267"/>
              <a:gd name="connsiteY47" fmla="*/ 197435 h 831851"/>
              <a:gd name="connsiteX48" fmla="*/ 816407 w 892267"/>
              <a:gd name="connsiteY48" fmla="*/ 194307 h 831851"/>
              <a:gd name="connsiteX49" fmla="*/ 836612 w 892267"/>
              <a:gd name="connsiteY49" fmla="*/ 152074 h 831851"/>
              <a:gd name="connsiteX50" fmla="*/ 706060 w 892267"/>
              <a:gd name="connsiteY50" fmla="*/ 130176 h 831851"/>
              <a:gd name="connsiteX51" fmla="*/ 706937 w 892267"/>
              <a:gd name="connsiteY51" fmla="*/ 104745 h 831851"/>
              <a:gd name="connsiteX52" fmla="*/ 850193 w 892267"/>
              <a:gd name="connsiteY52" fmla="*/ 128100 h 831851"/>
              <a:gd name="connsiteX53" fmla="*/ 864207 w 892267"/>
              <a:gd name="connsiteY53" fmla="*/ 138999 h 831851"/>
              <a:gd name="connsiteX54" fmla="*/ 864207 w 892267"/>
              <a:gd name="connsiteY54" fmla="*/ 157682 h 831851"/>
              <a:gd name="connsiteX55" fmla="*/ 847079 w 892267"/>
              <a:gd name="connsiteY55" fmla="*/ 195050 h 831851"/>
              <a:gd name="connsiteX56" fmla="*/ 862650 w 892267"/>
              <a:gd name="connsiteY56" fmla="*/ 199721 h 831851"/>
              <a:gd name="connsiteX57" fmla="*/ 890679 w 892267"/>
              <a:gd name="connsiteY57" fmla="*/ 232417 h 831851"/>
              <a:gd name="connsiteX58" fmla="*/ 879779 w 892267"/>
              <a:gd name="connsiteY58" fmla="*/ 308709 h 831851"/>
              <a:gd name="connsiteX59" fmla="*/ 836179 w 892267"/>
              <a:gd name="connsiteY59" fmla="*/ 388114 h 831851"/>
              <a:gd name="connsiteX60" fmla="*/ 803479 w 892267"/>
              <a:gd name="connsiteY60" fmla="*/ 402127 h 831851"/>
              <a:gd name="connsiteX61" fmla="*/ 794137 w 892267"/>
              <a:gd name="connsiteY61" fmla="*/ 400570 h 831851"/>
              <a:gd name="connsiteX62" fmla="*/ 719394 w 892267"/>
              <a:gd name="connsiteY62" fmla="*/ 570280 h 831851"/>
              <a:gd name="connsiteX63" fmla="*/ 625966 w 892267"/>
              <a:gd name="connsiteY63" fmla="*/ 621660 h 831851"/>
              <a:gd name="connsiteX64" fmla="*/ 453125 w 892267"/>
              <a:gd name="connsiteY64" fmla="*/ 621660 h 831851"/>
              <a:gd name="connsiteX65" fmla="*/ 453125 w 892267"/>
              <a:gd name="connsiteY65" fmla="*/ 831851 h 831851"/>
              <a:gd name="connsiteX66" fmla="*/ 425097 w 892267"/>
              <a:gd name="connsiteY66" fmla="*/ 831851 h 831851"/>
              <a:gd name="connsiteX67" fmla="*/ 425097 w 892267"/>
              <a:gd name="connsiteY67" fmla="*/ 607647 h 831851"/>
              <a:gd name="connsiteX68" fmla="*/ 439111 w 892267"/>
              <a:gd name="connsiteY68" fmla="*/ 595191 h 831851"/>
              <a:gd name="connsiteX69" fmla="*/ 625966 w 892267"/>
              <a:gd name="connsiteY69" fmla="*/ 593634 h 831851"/>
              <a:gd name="connsiteX70" fmla="*/ 694480 w 892267"/>
              <a:gd name="connsiteY70" fmla="*/ 559381 h 831851"/>
              <a:gd name="connsiteX71" fmla="*/ 769222 w 892267"/>
              <a:gd name="connsiteY71" fmla="*/ 389671 h 831851"/>
              <a:gd name="connsiteX72" fmla="*/ 750537 w 892267"/>
              <a:gd name="connsiteY72" fmla="*/ 370987 h 831851"/>
              <a:gd name="connsiteX73" fmla="*/ 745865 w 892267"/>
              <a:gd name="connsiteY73" fmla="*/ 372544 h 831851"/>
              <a:gd name="connsiteX74" fmla="*/ 741194 w 892267"/>
              <a:gd name="connsiteY74" fmla="*/ 370987 h 831851"/>
              <a:gd name="connsiteX75" fmla="*/ 649323 w 892267"/>
              <a:gd name="connsiteY75" fmla="*/ 356975 h 831851"/>
              <a:gd name="connsiteX76" fmla="*/ 602609 w 892267"/>
              <a:gd name="connsiteY76" fmla="*/ 450393 h 831851"/>
              <a:gd name="connsiteX77" fmla="*/ 588595 w 892267"/>
              <a:gd name="connsiteY77" fmla="*/ 458178 h 831851"/>
              <a:gd name="connsiteX78" fmla="*/ 386168 w 892267"/>
              <a:gd name="connsiteY78" fmla="*/ 430152 h 831851"/>
              <a:gd name="connsiteX79" fmla="*/ 303640 w 892267"/>
              <a:gd name="connsiteY79" fmla="*/ 503330 h 831851"/>
              <a:gd name="connsiteX80" fmla="*/ 286512 w 892267"/>
              <a:gd name="connsiteY80" fmla="*/ 504887 h 831851"/>
              <a:gd name="connsiteX81" fmla="*/ 179070 w 892267"/>
              <a:gd name="connsiteY81" fmla="*/ 422368 h 831851"/>
              <a:gd name="connsiteX82" fmla="*/ 26471 w 892267"/>
              <a:gd name="connsiteY82" fmla="*/ 607647 h 831851"/>
              <a:gd name="connsiteX83" fmla="*/ 26471 w 892267"/>
              <a:gd name="connsiteY83" fmla="*/ 831851 h 831851"/>
              <a:gd name="connsiteX84" fmla="*/ 0 w 892267"/>
              <a:gd name="connsiteY84" fmla="*/ 831851 h 831851"/>
              <a:gd name="connsiteX85" fmla="*/ 0 w 892267"/>
              <a:gd name="connsiteY85" fmla="*/ 607647 h 831851"/>
              <a:gd name="connsiteX86" fmla="*/ 180627 w 892267"/>
              <a:gd name="connsiteY86" fmla="*/ 394342 h 831851"/>
              <a:gd name="connsiteX87" fmla="*/ 191527 w 892267"/>
              <a:gd name="connsiteY87" fmla="*/ 397456 h 831851"/>
              <a:gd name="connsiteX88" fmla="*/ 294298 w 892267"/>
              <a:gd name="connsiteY88" fmla="*/ 475305 h 831851"/>
              <a:gd name="connsiteX89" fmla="*/ 372154 w 892267"/>
              <a:gd name="connsiteY89" fmla="*/ 406798 h 831851"/>
              <a:gd name="connsiteX90" fmla="*/ 383054 w 892267"/>
              <a:gd name="connsiteY90" fmla="*/ 403684 h 831851"/>
              <a:gd name="connsiteX91" fmla="*/ 582367 w 892267"/>
              <a:gd name="connsiteY91" fmla="*/ 430152 h 831851"/>
              <a:gd name="connsiteX92" fmla="*/ 621295 w 892267"/>
              <a:gd name="connsiteY92" fmla="*/ 352304 h 831851"/>
              <a:gd name="connsiteX93" fmla="*/ 599495 w 892267"/>
              <a:gd name="connsiteY93" fmla="*/ 349190 h 831851"/>
              <a:gd name="connsiteX94" fmla="*/ 585481 w 892267"/>
              <a:gd name="connsiteY94" fmla="*/ 338291 h 831851"/>
              <a:gd name="connsiteX95" fmla="*/ 585481 w 892267"/>
              <a:gd name="connsiteY95" fmla="*/ 319607 h 831851"/>
              <a:gd name="connsiteX96" fmla="*/ 597938 w 892267"/>
              <a:gd name="connsiteY96" fmla="*/ 290025 h 831851"/>
              <a:gd name="connsiteX97" fmla="*/ 574581 w 892267"/>
              <a:gd name="connsiteY97" fmla="*/ 265113 h 831851"/>
              <a:gd name="connsiteX98" fmla="*/ 573024 w 892267"/>
              <a:gd name="connsiteY98" fmla="*/ 224632 h 831851"/>
              <a:gd name="connsiteX99" fmla="*/ 633752 w 892267"/>
              <a:gd name="connsiteY99" fmla="*/ 184151 h 831851"/>
              <a:gd name="connsiteX100" fmla="*/ 646209 w 892267"/>
              <a:gd name="connsiteY100" fmla="*/ 191936 h 831851"/>
              <a:gd name="connsiteX101" fmla="*/ 678909 w 892267"/>
              <a:gd name="connsiteY101" fmla="*/ 120315 h 831851"/>
              <a:gd name="connsiteX102" fmla="*/ 706937 w 892267"/>
              <a:gd name="connsiteY102" fmla="*/ 104745 h 831851"/>
              <a:gd name="connsiteX103" fmla="*/ 291305 w 892267"/>
              <a:gd name="connsiteY103" fmla="*/ 28575 h 831851"/>
              <a:gd name="connsiteX104" fmla="*/ 133348 w 892267"/>
              <a:gd name="connsiteY104" fmla="*/ 186532 h 831851"/>
              <a:gd name="connsiteX105" fmla="*/ 291305 w 892267"/>
              <a:gd name="connsiteY105" fmla="*/ 344489 h 831851"/>
              <a:gd name="connsiteX106" fmla="*/ 449262 w 892267"/>
              <a:gd name="connsiteY106" fmla="*/ 186532 h 831851"/>
              <a:gd name="connsiteX107" fmla="*/ 291305 w 892267"/>
              <a:gd name="connsiteY107" fmla="*/ 28575 h 831851"/>
              <a:gd name="connsiteX108" fmla="*/ 290511 w 892267"/>
              <a:gd name="connsiteY108" fmla="*/ 0 h 831851"/>
              <a:gd name="connsiteX109" fmla="*/ 476249 w 892267"/>
              <a:gd name="connsiteY109" fmla="*/ 185738 h 831851"/>
              <a:gd name="connsiteX110" fmla="*/ 290511 w 892267"/>
              <a:gd name="connsiteY110" fmla="*/ 371476 h 831851"/>
              <a:gd name="connsiteX111" fmla="*/ 104773 w 892267"/>
              <a:gd name="connsiteY111" fmla="*/ 185738 h 831851"/>
              <a:gd name="connsiteX112" fmla="*/ 290511 w 892267"/>
              <a:gd name="connsiteY112" fmla="*/ 0 h 83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892267" h="831851">
                <a:moveTo>
                  <a:pt x="163511" y="712788"/>
                </a:moveTo>
                <a:lnTo>
                  <a:pt x="188911" y="712788"/>
                </a:lnTo>
                <a:lnTo>
                  <a:pt x="188911" y="831851"/>
                </a:lnTo>
                <a:lnTo>
                  <a:pt x="163511" y="831851"/>
                </a:lnTo>
                <a:close/>
                <a:moveTo>
                  <a:pt x="693173" y="280909"/>
                </a:moveTo>
                <a:cubicBezTo>
                  <a:pt x="693173" y="280909"/>
                  <a:pt x="693173" y="280909"/>
                  <a:pt x="711609" y="283925"/>
                </a:cubicBezTo>
                <a:cubicBezTo>
                  <a:pt x="719290" y="285433"/>
                  <a:pt x="723899" y="291466"/>
                  <a:pt x="722363" y="299007"/>
                </a:cubicBezTo>
                <a:cubicBezTo>
                  <a:pt x="722363" y="305039"/>
                  <a:pt x="716218" y="309564"/>
                  <a:pt x="710072" y="309564"/>
                </a:cubicBezTo>
                <a:cubicBezTo>
                  <a:pt x="708536" y="309564"/>
                  <a:pt x="708536" y="309564"/>
                  <a:pt x="707000" y="309564"/>
                </a:cubicBezTo>
                <a:cubicBezTo>
                  <a:pt x="707000" y="309564"/>
                  <a:pt x="707000" y="309564"/>
                  <a:pt x="688564" y="306547"/>
                </a:cubicBezTo>
                <a:cubicBezTo>
                  <a:pt x="680883" y="305039"/>
                  <a:pt x="676274" y="299007"/>
                  <a:pt x="677810" y="291466"/>
                </a:cubicBezTo>
                <a:cubicBezTo>
                  <a:pt x="677810" y="283925"/>
                  <a:pt x="685492" y="279401"/>
                  <a:pt x="693173" y="280909"/>
                </a:cubicBezTo>
                <a:close/>
                <a:moveTo>
                  <a:pt x="498474" y="274638"/>
                </a:moveTo>
                <a:cubicBezTo>
                  <a:pt x="503237" y="290144"/>
                  <a:pt x="501649" y="305649"/>
                  <a:pt x="492124" y="319605"/>
                </a:cubicBezTo>
                <a:cubicBezTo>
                  <a:pt x="484187" y="332009"/>
                  <a:pt x="468312" y="341313"/>
                  <a:pt x="452437" y="341313"/>
                </a:cubicBezTo>
                <a:cubicBezTo>
                  <a:pt x="452437" y="341313"/>
                  <a:pt x="452437" y="341313"/>
                  <a:pt x="450849" y="314953"/>
                </a:cubicBezTo>
                <a:cubicBezTo>
                  <a:pt x="458787" y="313402"/>
                  <a:pt x="465137" y="310301"/>
                  <a:pt x="469899" y="304099"/>
                </a:cubicBezTo>
                <a:cubicBezTo>
                  <a:pt x="473074" y="297896"/>
                  <a:pt x="474662" y="291694"/>
                  <a:pt x="471487" y="283941"/>
                </a:cubicBezTo>
                <a:cubicBezTo>
                  <a:pt x="471487" y="283941"/>
                  <a:pt x="471487" y="283941"/>
                  <a:pt x="498474" y="274638"/>
                </a:cubicBezTo>
                <a:close/>
                <a:moveTo>
                  <a:pt x="549448" y="247651"/>
                </a:moveTo>
                <a:cubicBezTo>
                  <a:pt x="561974" y="281856"/>
                  <a:pt x="557277" y="319170"/>
                  <a:pt x="538488" y="348711"/>
                </a:cubicBezTo>
                <a:cubicBezTo>
                  <a:pt x="518133" y="379806"/>
                  <a:pt x="485252" y="396909"/>
                  <a:pt x="447674" y="398464"/>
                </a:cubicBezTo>
                <a:lnTo>
                  <a:pt x="447674" y="372033"/>
                </a:lnTo>
                <a:cubicBezTo>
                  <a:pt x="474292" y="370478"/>
                  <a:pt x="499344" y="356485"/>
                  <a:pt x="515001" y="334718"/>
                </a:cubicBezTo>
                <a:cubicBezTo>
                  <a:pt x="530659" y="311396"/>
                  <a:pt x="533790" y="283411"/>
                  <a:pt x="524396" y="256979"/>
                </a:cubicBezTo>
                <a:cubicBezTo>
                  <a:pt x="524396" y="256979"/>
                  <a:pt x="524396" y="256979"/>
                  <a:pt x="549448" y="247651"/>
                </a:cubicBezTo>
                <a:close/>
                <a:moveTo>
                  <a:pt x="836289" y="218850"/>
                </a:moveTo>
                <a:cubicBezTo>
                  <a:pt x="830813" y="218655"/>
                  <a:pt x="825338" y="219822"/>
                  <a:pt x="819862" y="222156"/>
                </a:cubicBezTo>
                <a:cubicBezTo>
                  <a:pt x="804217" y="228381"/>
                  <a:pt x="787007" y="248610"/>
                  <a:pt x="772927" y="281287"/>
                </a:cubicBezTo>
                <a:cubicBezTo>
                  <a:pt x="761975" y="307740"/>
                  <a:pt x="760411" y="331081"/>
                  <a:pt x="769798" y="349754"/>
                </a:cubicBezTo>
                <a:cubicBezTo>
                  <a:pt x="774491" y="360647"/>
                  <a:pt x="785443" y="369983"/>
                  <a:pt x="799523" y="373095"/>
                </a:cubicBezTo>
                <a:cubicBezTo>
                  <a:pt x="805781" y="374651"/>
                  <a:pt x="810475" y="374651"/>
                  <a:pt x="818297" y="366871"/>
                </a:cubicBezTo>
                <a:cubicBezTo>
                  <a:pt x="830813" y="354422"/>
                  <a:pt x="846458" y="327969"/>
                  <a:pt x="854281" y="299960"/>
                </a:cubicBezTo>
                <a:cubicBezTo>
                  <a:pt x="862103" y="278175"/>
                  <a:pt x="868361" y="253278"/>
                  <a:pt x="865232" y="237717"/>
                </a:cubicBezTo>
                <a:cubicBezTo>
                  <a:pt x="863668" y="231493"/>
                  <a:pt x="860539" y="226825"/>
                  <a:pt x="852716" y="223713"/>
                </a:cubicBezTo>
                <a:cubicBezTo>
                  <a:pt x="847241" y="220601"/>
                  <a:pt x="841765" y="219044"/>
                  <a:pt x="836289" y="218850"/>
                </a:cubicBezTo>
                <a:close/>
                <a:moveTo>
                  <a:pt x="625805" y="209551"/>
                </a:moveTo>
                <a:cubicBezTo>
                  <a:pt x="615156" y="206376"/>
                  <a:pt x="604506" y="217489"/>
                  <a:pt x="599942" y="231776"/>
                </a:cubicBezTo>
                <a:cubicBezTo>
                  <a:pt x="596899" y="239714"/>
                  <a:pt x="598420" y="247652"/>
                  <a:pt x="599942" y="254002"/>
                </a:cubicBezTo>
                <a:cubicBezTo>
                  <a:pt x="601463" y="257177"/>
                  <a:pt x="604506" y="263527"/>
                  <a:pt x="610591" y="265114"/>
                </a:cubicBezTo>
                <a:cubicBezTo>
                  <a:pt x="610591" y="265114"/>
                  <a:pt x="610591" y="265114"/>
                  <a:pt x="633412" y="215901"/>
                </a:cubicBezTo>
                <a:cubicBezTo>
                  <a:pt x="631891" y="214314"/>
                  <a:pt x="628848" y="211139"/>
                  <a:pt x="625805" y="209551"/>
                </a:cubicBezTo>
                <a:close/>
                <a:moveTo>
                  <a:pt x="706060" y="130176"/>
                </a:moveTo>
                <a:cubicBezTo>
                  <a:pt x="706060" y="130176"/>
                  <a:pt x="704505" y="130176"/>
                  <a:pt x="704505" y="131740"/>
                </a:cubicBezTo>
                <a:lnTo>
                  <a:pt x="614362" y="322567"/>
                </a:lnTo>
                <a:cubicBezTo>
                  <a:pt x="656325" y="330388"/>
                  <a:pt x="695180" y="336645"/>
                  <a:pt x="738698" y="342901"/>
                </a:cubicBezTo>
                <a:cubicBezTo>
                  <a:pt x="734035" y="322567"/>
                  <a:pt x="737143" y="297541"/>
                  <a:pt x="748023" y="270950"/>
                </a:cubicBezTo>
                <a:cubicBezTo>
                  <a:pt x="765119" y="231846"/>
                  <a:pt x="785324" y="206820"/>
                  <a:pt x="810191" y="197435"/>
                </a:cubicBezTo>
                <a:cubicBezTo>
                  <a:pt x="811745" y="195871"/>
                  <a:pt x="814853" y="194307"/>
                  <a:pt x="816407" y="194307"/>
                </a:cubicBezTo>
                <a:cubicBezTo>
                  <a:pt x="816407" y="194307"/>
                  <a:pt x="816407" y="194307"/>
                  <a:pt x="836612" y="152074"/>
                </a:cubicBezTo>
                <a:cubicBezTo>
                  <a:pt x="793095" y="139561"/>
                  <a:pt x="754240" y="133305"/>
                  <a:pt x="706060" y="130176"/>
                </a:cubicBezTo>
                <a:close/>
                <a:moveTo>
                  <a:pt x="706937" y="104745"/>
                </a:moveTo>
                <a:cubicBezTo>
                  <a:pt x="759880" y="107859"/>
                  <a:pt x="801922" y="114087"/>
                  <a:pt x="850193" y="128100"/>
                </a:cubicBezTo>
                <a:cubicBezTo>
                  <a:pt x="856422" y="129657"/>
                  <a:pt x="862650" y="134328"/>
                  <a:pt x="864207" y="138999"/>
                </a:cubicBezTo>
                <a:cubicBezTo>
                  <a:pt x="867322" y="145226"/>
                  <a:pt x="867322" y="151454"/>
                  <a:pt x="864207" y="157682"/>
                </a:cubicBezTo>
                <a:cubicBezTo>
                  <a:pt x="864207" y="157682"/>
                  <a:pt x="864207" y="157682"/>
                  <a:pt x="847079" y="195050"/>
                </a:cubicBezTo>
                <a:cubicBezTo>
                  <a:pt x="851750" y="195050"/>
                  <a:pt x="856422" y="196607"/>
                  <a:pt x="862650" y="199721"/>
                </a:cubicBezTo>
                <a:cubicBezTo>
                  <a:pt x="878222" y="205948"/>
                  <a:pt x="887564" y="216847"/>
                  <a:pt x="890679" y="232417"/>
                </a:cubicBezTo>
                <a:cubicBezTo>
                  <a:pt x="895350" y="254215"/>
                  <a:pt x="889121" y="282240"/>
                  <a:pt x="879779" y="308709"/>
                </a:cubicBezTo>
                <a:cubicBezTo>
                  <a:pt x="868879" y="341405"/>
                  <a:pt x="851750" y="370987"/>
                  <a:pt x="836179" y="388114"/>
                </a:cubicBezTo>
                <a:cubicBezTo>
                  <a:pt x="825279" y="397456"/>
                  <a:pt x="815936" y="402127"/>
                  <a:pt x="803479" y="402127"/>
                </a:cubicBezTo>
                <a:cubicBezTo>
                  <a:pt x="800365" y="402127"/>
                  <a:pt x="797251" y="400570"/>
                  <a:pt x="794137" y="400570"/>
                </a:cubicBezTo>
                <a:cubicBezTo>
                  <a:pt x="794137" y="400570"/>
                  <a:pt x="794137" y="400570"/>
                  <a:pt x="719394" y="570280"/>
                </a:cubicBezTo>
                <a:cubicBezTo>
                  <a:pt x="705380" y="602976"/>
                  <a:pt x="672680" y="621660"/>
                  <a:pt x="625966" y="621660"/>
                </a:cubicBezTo>
                <a:cubicBezTo>
                  <a:pt x="625966" y="621660"/>
                  <a:pt x="625966" y="621660"/>
                  <a:pt x="453125" y="621660"/>
                </a:cubicBezTo>
                <a:cubicBezTo>
                  <a:pt x="453125" y="621660"/>
                  <a:pt x="453125" y="621660"/>
                  <a:pt x="453125" y="831851"/>
                </a:cubicBezTo>
                <a:cubicBezTo>
                  <a:pt x="453125" y="831851"/>
                  <a:pt x="453125" y="831851"/>
                  <a:pt x="425097" y="831851"/>
                </a:cubicBezTo>
                <a:cubicBezTo>
                  <a:pt x="425097" y="831851"/>
                  <a:pt x="425097" y="831851"/>
                  <a:pt x="425097" y="607647"/>
                </a:cubicBezTo>
                <a:cubicBezTo>
                  <a:pt x="425097" y="601419"/>
                  <a:pt x="431325" y="595191"/>
                  <a:pt x="439111" y="595191"/>
                </a:cubicBezTo>
                <a:cubicBezTo>
                  <a:pt x="439111" y="595191"/>
                  <a:pt x="439111" y="595191"/>
                  <a:pt x="625966" y="593634"/>
                </a:cubicBezTo>
                <a:cubicBezTo>
                  <a:pt x="650881" y="593634"/>
                  <a:pt x="682023" y="588964"/>
                  <a:pt x="694480" y="559381"/>
                </a:cubicBezTo>
                <a:cubicBezTo>
                  <a:pt x="694480" y="559381"/>
                  <a:pt x="694480" y="559381"/>
                  <a:pt x="769222" y="389671"/>
                </a:cubicBezTo>
                <a:cubicBezTo>
                  <a:pt x="761437" y="385000"/>
                  <a:pt x="755208" y="378772"/>
                  <a:pt x="750537" y="370987"/>
                </a:cubicBezTo>
                <a:cubicBezTo>
                  <a:pt x="748980" y="372544"/>
                  <a:pt x="747423" y="372544"/>
                  <a:pt x="745865" y="372544"/>
                </a:cubicBezTo>
                <a:cubicBezTo>
                  <a:pt x="744308" y="372544"/>
                  <a:pt x="742751" y="372544"/>
                  <a:pt x="741194" y="370987"/>
                </a:cubicBezTo>
                <a:cubicBezTo>
                  <a:pt x="708494" y="366317"/>
                  <a:pt x="678909" y="361646"/>
                  <a:pt x="649323" y="356975"/>
                </a:cubicBezTo>
                <a:cubicBezTo>
                  <a:pt x="649323" y="356975"/>
                  <a:pt x="649323" y="356975"/>
                  <a:pt x="602609" y="450393"/>
                </a:cubicBezTo>
                <a:cubicBezTo>
                  <a:pt x="601052" y="455064"/>
                  <a:pt x="594824" y="458178"/>
                  <a:pt x="588595" y="458178"/>
                </a:cubicBezTo>
                <a:cubicBezTo>
                  <a:pt x="588595" y="458178"/>
                  <a:pt x="588595" y="458178"/>
                  <a:pt x="386168" y="430152"/>
                </a:cubicBezTo>
                <a:cubicBezTo>
                  <a:pt x="386168" y="430152"/>
                  <a:pt x="386168" y="430152"/>
                  <a:pt x="303640" y="503330"/>
                </a:cubicBezTo>
                <a:cubicBezTo>
                  <a:pt x="298969" y="508001"/>
                  <a:pt x="291183" y="508001"/>
                  <a:pt x="286512" y="504887"/>
                </a:cubicBezTo>
                <a:cubicBezTo>
                  <a:pt x="286512" y="504887"/>
                  <a:pt x="286512" y="504887"/>
                  <a:pt x="179070" y="422368"/>
                </a:cubicBezTo>
                <a:cubicBezTo>
                  <a:pt x="85642" y="445722"/>
                  <a:pt x="26471" y="517343"/>
                  <a:pt x="26471" y="607647"/>
                </a:cubicBezTo>
                <a:cubicBezTo>
                  <a:pt x="26471" y="607647"/>
                  <a:pt x="26471" y="607647"/>
                  <a:pt x="26471" y="831851"/>
                </a:cubicBezTo>
                <a:cubicBezTo>
                  <a:pt x="26471" y="831851"/>
                  <a:pt x="26471" y="831851"/>
                  <a:pt x="0" y="831851"/>
                </a:cubicBezTo>
                <a:cubicBezTo>
                  <a:pt x="0" y="831851"/>
                  <a:pt x="0" y="831851"/>
                  <a:pt x="0" y="607647"/>
                </a:cubicBezTo>
                <a:cubicBezTo>
                  <a:pt x="0" y="503330"/>
                  <a:pt x="71628" y="417697"/>
                  <a:pt x="180627" y="394342"/>
                </a:cubicBezTo>
                <a:cubicBezTo>
                  <a:pt x="183741" y="394342"/>
                  <a:pt x="188413" y="394342"/>
                  <a:pt x="191527" y="397456"/>
                </a:cubicBezTo>
                <a:cubicBezTo>
                  <a:pt x="191527" y="397456"/>
                  <a:pt x="191527" y="397456"/>
                  <a:pt x="294298" y="475305"/>
                </a:cubicBezTo>
                <a:cubicBezTo>
                  <a:pt x="294298" y="475305"/>
                  <a:pt x="294298" y="475305"/>
                  <a:pt x="372154" y="406798"/>
                </a:cubicBezTo>
                <a:cubicBezTo>
                  <a:pt x="375268" y="403684"/>
                  <a:pt x="378383" y="402127"/>
                  <a:pt x="383054" y="403684"/>
                </a:cubicBezTo>
                <a:cubicBezTo>
                  <a:pt x="383054" y="403684"/>
                  <a:pt x="383054" y="403684"/>
                  <a:pt x="582367" y="430152"/>
                </a:cubicBezTo>
                <a:cubicBezTo>
                  <a:pt x="582367" y="430152"/>
                  <a:pt x="582367" y="430152"/>
                  <a:pt x="621295" y="352304"/>
                </a:cubicBezTo>
                <a:cubicBezTo>
                  <a:pt x="615067" y="350747"/>
                  <a:pt x="607281" y="349190"/>
                  <a:pt x="599495" y="349190"/>
                </a:cubicBezTo>
                <a:cubicBezTo>
                  <a:pt x="593267" y="347633"/>
                  <a:pt x="588595" y="344519"/>
                  <a:pt x="585481" y="338291"/>
                </a:cubicBezTo>
                <a:cubicBezTo>
                  <a:pt x="582367" y="332063"/>
                  <a:pt x="582367" y="325835"/>
                  <a:pt x="585481" y="319607"/>
                </a:cubicBezTo>
                <a:cubicBezTo>
                  <a:pt x="585481" y="319607"/>
                  <a:pt x="585481" y="319607"/>
                  <a:pt x="597938" y="290025"/>
                </a:cubicBezTo>
                <a:cubicBezTo>
                  <a:pt x="588595" y="285354"/>
                  <a:pt x="579253" y="277569"/>
                  <a:pt x="574581" y="265113"/>
                </a:cubicBezTo>
                <a:cubicBezTo>
                  <a:pt x="569910" y="252658"/>
                  <a:pt x="568353" y="238645"/>
                  <a:pt x="573024" y="224632"/>
                </a:cubicBezTo>
                <a:cubicBezTo>
                  <a:pt x="580810" y="196607"/>
                  <a:pt x="608838" y="177923"/>
                  <a:pt x="633752" y="184151"/>
                </a:cubicBezTo>
                <a:cubicBezTo>
                  <a:pt x="636866" y="185708"/>
                  <a:pt x="641538" y="188822"/>
                  <a:pt x="646209" y="191936"/>
                </a:cubicBezTo>
                <a:cubicBezTo>
                  <a:pt x="646209" y="191936"/>
                  <a:pt x="646209" y="191936"/>
                  <a:pt x="678909" y="120315"/>
                </a:cubicBezTo>
                <a:cubicBezTo>
                  <a:pt x="685137" y="110973"/>
                  <a:pt x="696037" y="103188"/>
                  <a:pt x="706937" y="104745"/>
                </a:cubicBezTo>
                <a:close/>
                <a:moveTo>
                  <a:pt x="291305" y="28575"/>
                </a:moveTo>
                <a:cubicBezTo>
                  <a:pt x="204068" y="28575"/>
                  <a:pt x="133348" y="99295"/>
                  <a:pt x="133348" y="186532"/>
                </a:cubicBezTo>
                <a:cubicBezTo>
                  <a:pt x="133348" y="273769"/>
                  <a:pt x="204068" y="344489"/>
                  <a:pt x="291305" y="344489"/>
                </a:cubicBezTo>
                <a:cubicBezTo>
                  <a:pt x="378542" y="344489"/>
                  <a:pt x="449262" y="273769"/>
                  <a:pt x="449262" y="186532"/>
                </a:cubicBezTo>
                <a:cubicBezTo>
                  <a:pt x="449262" y="99295"/>
                  <a:pt x="378542" y="28575"/>
                  <a:pt x="291305" y="28575"/>
                </a:cubicBezTo>
                <a:close/>
                <a:moveTo>
                  <a:pt x="290511" y="0"/>
                </a:moveTo>
                <a:cubicBezTo>
                  <a:pt x="393091" y="0"/>
                  <a:pt x="476249" y="83158"/>
                  <a:pt x="476249" y="185738"/>
                </a:cubicBezTo>
                <a:cubicBezTo>
                  <a:pt x="476249" y="288318"/>
                  <a:pt x="393091" y="371476"/>
                  <a:pt x="290511" y="371476"/>
                </a:cubicBezTo>
                <a:cubicBezTo>
                  <a:pt x="187931" y="371476"/>
                  <a:pt x="104773" y="288318"/>
                  <a:pt x="104773" y="185738"/>
                </a:cubicBezTo>
                <a:cubicBezTo>
                  <a:pt x="104773" y="83158"/>
                  <a:pt x="187931" y="0"/>
                  <a:pt x="2905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29" name="Freeform: Shape 428">
            <a:extLst>
              <a:ext uri="{FF2B5EF4-FFF2-40B4-BE49-F238E27FC236}">
                <a16:creationId xmlns:a16="http://schemas.microsoft.com/office/drawing/2014/main" id="{85D53E5D-6F2A-4089-BFD8-BFC7FEEFC20E}"/>
              </a:ext>
            </a:extLst>
          </p:cNvPr>
          <p:cNvSpPr>
            <a:spLocks/>
          </p:cNvSpPr>
          <p:nvPr/>
        </p:nvSpPr>
        <p:spPr bwMode="auto">
          <a:xfrm>
            <a:off x="8610480" y="3198846"/>
            <a:ext cx="613223" cy="498243"/>
          </a:xfrm>
          <a:custGeom>
            <a:avLst/>
            <a:gdLst>
              <a:gd name="connsiteX0" fmla="*/ 792178 w 965200"/>
              <a:gd name="connsiteY0" fmla="*/ 652462 h 784225"/>
              <a:gd name="connsiteX1" fmla="*/ 965200 w 965200"/>
              <a:gd name="connsiteY1" fmla="*/ 784225 h 784225"/>
              <a:gd name="connsiteX2" fmla="*/ 938702 w 965200"/>
              <a:gd name="connsiteY2" fmla="*/ 784225 h 784225"/>
              <a:gd name="connsiteX3" fmla="*/ 792178 w 965200"/>
              <a:gd name="connsiteY3" fmla="*/ 679129 h 784225"/>
              <a:gd name="connsiteX4" fmla="*/ 647212 w 965200"/>
              <a:gd name="connsiteY4" fmla="*/ 784225 h 784225"/>
              <a:gd name="connsiteX5" fmla="*/ 620712 w 965200"/>
              <a:gd name="connsiteY5" fmla="*/ 784225 h 784225"/>
              <a:gd name="connsiteX6" fmla="*/ 792178 w 965200"/>
              <a:gd name="connsiteY6" fmla="*/ 652462 h 784225"/>
              <a:gd name="connsiteX7" fmla="*/ 146662 w 965200"/>
              <a:gd name="connsiteY7" fmla="*/ 615950 h 784225"/>
              <a:gd name="connsiteX8" fmla="*/ 159144 w 965200"/>
              <a:gd name="connsiteY8" fmla="*/ 619064 h 784225"/>
              <a:gd name="connsiteX9" fmla="*/ 226234 w 965200"/>
              <a:gd name="connsiteY9" fmla="*/ 673547 h 784225"/>
              <a:gd name="connsiteX10" fmla="*/ 294884 w 965200"/>
              <a:gd name="connsiteY10" fmla="*/ 619064 h 784225"/>
              <a:gd name="connsiteX11" fmla="*/ 307364 w 965200"/>
              <a:gd name="connsiteY11" fmla="*/ 615950 h 784225"/>
              <a:gd name="connsiteX12" fmla="*/ 454026 w 965200"/>
              <a:gd name="connsiteY12" fmla="*/ 776288 h 784225"/>
              <a:gd name="connsiteX13" fmla="*/ 425942 w 965200"/>
              <a:gd name="connsiteY13" fmla="*/ 776288 h 784225"/>
              <a:gd name="connsiteX14" fmla="*/ 307364 w 965200"/>
              <a:gd name="connsiteY14" fmla="*/ 643970 h 784225"/>
              <a:gd name="connsiteX15" fmla="*/ 235594 w 965200"/>
              <a:gd name="connsiteY15" fmla="*/ 701568 h 784225"/>
              <a:gd name="connsiteX16" fmla="*/ 218432 w 965200"/>
              <a:gd name="connsiteY16" fmla="*/ 701568 h 784225"/>
              <a:gd name="connsiteX17" fmla="*/ 146662 w 965200"/>
              <a:gd name="connsiteY17" fmla="*/ 643970 h 784225"/>
              <a:gd name="connsiteX18" fmla="*/ 28086 w 965200"/>
              <a:gd name="connsiteY18" fmla="*/ 776288 h 784225"/>
              <a:gd name="connsiteX19" fmla="*/ 0 w 965200"/>
              <a:gd name="connsiteY19" fmla="*/ 776288 h 784225"/>
              <a:gd name="connsiteX20" fmla="*/ 146662 w 965200"/>
              <a:gd name="connsiteY20" fmla="*/ 615950 h 784225"/>
              <a:gd name="connsiteX21" fmla="*/ 792956 w 965200"/>
              <a:gd name="connsiteY21" fmla="*/ 441324 h 784225"/>
              <a:gd name="connsiteX22" fmla="*/ 714376 w 965200"/>
              <a:gd name="connsiteY22" fmla="*/ 519906 h 784225"/>
              <a:gd name="connsiteX23" fmla="*/ 792956 w 965200"/>
              <a:gd name="connsiteY23" fmla="*/ 598488 h 784225"/>
              <a:gd name="connsiteX24" fmla="*/ 871540 w 965200"/>
              <a:gd name="connsiteY24" fmla="*/ 519906 h 784225"/>
              <a:gd name="connsiteX25" fmla="*/ 792956 w 965200"/>
              <a:gd name="connsiteY25" fmla="*/ 441324 h 784225"/>
              <a:gd name="connsiteX26" fmla="*/ 792956 w 965200"/>
              <a:gd name="connsiteY26" fmla="*/ 414336 h 784225"/>
              <a:gd name="connsiteX27" fmla="*/ 900116 w 965200"/>
              <a:gd name="connsiteY27" fmla="*/ 520699 h 784225"/>
              <a:gd name="connsiteX28" fmla="*/ 792956 w 965200"/>
              <a:gd name="connsiteY28" fmla="*/ 627062 h 784225"/>
              <a:gd name="connsiteX29" fmla="*/ 685800 w 965200"/>
              <a:gd name="connsiteY29" fmla="*/ 520699 h 784225"/>
              <a:gd name="connsiteX30" fmla="*/ 792956 w 965200"/>
              <a:gd name="connsiteY30" fmla="*/ 414336 h 784225"/>
              <a:gd name="connsiteX31" fmla="*/ 227012 w 965200"/>
              <a:gd name="connsiteY31" fmla="*/ 350837 h 784225"/>
              <a:gd name="connsiteX32" fmla="*/ 117476 w 965200"/>
              <a:gd name="connsiteY32" fmla="*/ 461169 h 784225"/>
              <a:gd name="connsiteX33" fmla="*/ 227012 w 965200"/>
              <a:gd name="connsiteY33" fmla="*/ 571501 h 784225"/>
              <a:gd name="connsiteX34" fmla="*/ 336552 w 965200"/>
              <a:gd name="connsiteY34" fmla="*/ 461169 h 784225"/>
              <a:gd name="connsiteX35" fmla="*/ 227012 w 965200"/>
              <a:gd name="connsiteY35" fmla="*/ 350837 h 784225"/>
              <a:gd name="connsiteX36" fmla="*/ 227012 w 965200"/>
              <a:gd name="connsiteY36" fmla="*/ 323850 h 784225"/>
              <a:gd name="connsiteX37" fmla="*/ 365128 w 965200"/>
              <a:gd name="connsiteY37" fmla="*/ 461169 h 784225"/>
              <a:gd name="connsiteX38" fmla="*/ 227012 w 965200"/>
              <a:gd name="connsiteY38" fmla="*/ 598488 h 784225"/>
              <a:gd name="connsiteX39" fmla="*/ 88900 w 965200"/>
              <a:gd name="connsiteY39" fmla="*/ 461169 h 784225"/>
              <a:gd name="connsiteX40" fmla="*/ 227012 w 965200"/>
              <a:gd name="connsiteY40" fmla="*/ 323850 h 784225"/>
              <a:gd name="connsiteX41" fmla="*/ 664198 w 965200"/>
              <a:gd name="connsiteY41" fmla="*/ 217487 h 784225"/>
              <a:gd name="connsiteX42" fmla="*/ 774700 w 965200"/>
              <a:gd name="connsiteY42" fmla="*/ 330679 h 784225"/>
              <a:gd name="connsiteX43" fmla="*/ 712446 w 965200"/>
              <a:gd name="connsiteY43" fmla="*/ 406658 h 784225"/>
              <a:gd name="connsiteX44" fmla="*/ 651748 w 965200"/>
              <a:gd name="connsiteY44" fmla="*/ 443872 h 784225"/>
              <a:gd name="connsiteX45" fmla="*/ 656416 w 965200"/>
              <a:gd name="connsiteY45" fmla="*/ 465580 h 784225"/>
              <a:gd name="connsiteX46" fmla="*/ 654860 w 965200"/>
              <a:gd name="connsiteY46" fmla="*/ 479535 h 784225"/>
              <a:gd name="connsiteX47" fmla="*/ 643966 w 965200"/>
              <a:gd name="connsiteY47" fmla="*/ 484187 h 784225"/>
              <a:gd name="connsiteX48" fmla="*/ 639296 w 965200"/>
              <a:gd name="connsiteY48" fmla="*/ 484187 h 784225"/>
              <a:gd name="connsiteX49" fmla="*/ 457200 w 965200"/>
              <a:gd name="connsiteY49" fmla="*/ 372545 h 784225"/>
              <a:gd name="connsiteX50" fmla="*/ 480546 w 965200"/>
              <a:gd name="connsiteY50" fmla="*/ 360140 h 784225"/>
              <a:gd name="connsiteX51" fmla="*/ 623732 w 965200"/>
              <a:gd name="connsiteY51" fmla="*/ 451625 h 784225"/>
              <a:gd name="connsiteX52" fmla="*/ 625290 w 965200"/>
              <a:gd name="connsiteY52" fmla="*/ 436119 h 784225"/>
              <a:gd name="connsiteX53" fmla="*/ 706220 w 965200"/>
              <a:gd name="connsiteY53" fmla="*/ 380298 h 784225"/>
              <a:gd name="connsiteX54" fmla="*/ 746686 w 965200"/>
              <a:gd name="connsiteY54" fmla="*/ 330679 h 784225"/>
              <a:gd name="connsiteX55" fmla="*/ 657974 w 965200"/>
              <a:gd name="connsiteY55" fmla="*/ 243847 h 784225"/>
              <a:gd name="connsiteX56" fmla="*/ 664198 w 965200"/>
              <a:gd name="connsiteY56" fmla="*/ 217487 h 784225"/>
              <a:gd name="connsiteX57" fmla="*/ 322264 w 965200"/>
              <a:gd name="connsiteY57" fmla="*/ 168275 h 784225"/>
              <a:gd name="connsiteX58" fmla="*/ 566738 w 965200"/>
              <a:gd name="connsiteY58" fmla="*/ 168275 h 784225"/>
              <a:gd name="connsiteX59" fmla="*/ 566738 w 965200"/>
              <a:gd name="connsiteY59" fmla="*/ 196850 h 784225"/>
              <a:gd name="connsiteX60" fmla="*/ 322264 w 965200"/>
              <a:gd name="connsiteY60" fmla="*/ 196850 h 784225"/>
              <a:gd name="connsiteX61" fmla="*/ 322264 w 965200"/>
              <a:gd name="connsiteY61" fmla="*/ 96837 h 784225"/>
              <a:gd name="connsiteX62" fmla="*/ 566738 w 965200"/>
              <a:gd name="connsiteY62" fmla="*/ 96837 h 784225"/>
              <a:gd name="connsiteX63" fmla="*/ 566738 w 965200"/>
              <a:gd name="connsiteY63" fmla="*/ 123825 h 784225"/>
              <a:gd name="connsiteX64" fmla="*/ 322264 w 965200"/>
              <a:gd name="connsiteY64" fmla="*/ 123825 h 784225"/>
              <a:gd name="connsiteX65" fmla="*/ 438152 w 965200"/>
              <a:gd name="connsiteY65" fmla="*/ 26987 h 784225"/>
              <a:gd name="connsiteX66" fmla="*/ 250826 w 965200"/>
              <a:gd name="connsiteY66" fmla="*/ 155991 h 784225"/>
              <a:gd name="connsiteX67" fmla="*/ 308584 w 965200"/>
              <a:gd name="connsiteY67" fmla="*/ 225932 h 784225"/>
              <a:gd name="connsiteX68" fmla="*/ 413174 w 965200"/>
              <a:gd name="connsiteY68" fmla="*/ 297428 h 784225"/>
              <a:gd name="connsiteX69" fmla="*/ 414736 w 965200"/>
              <a:gd name="connsiteY69" fmla="*/ 323850 h 784225"/>
              <a:gd name="connsiteX70" fmla="*/ 625476 w 965200"/>
              <a:gd name="connsiteY70" fmla="*/ 155991 h 784225"/>
              <a:gd name="connsiteX71" fmla="*/ 595816 w 965200"/>
              <a:gd name="connsiteY71" fmla="*/ 86049 h 784225"/>
              <a:gd name="connsiteX72" fmla="*/ 438152 w 965200"/>
              <a:gd name="connsiteY72" fmla="*/ 26987 h 784225"/>
              <a:gd name="connsiteX73" fmla="*/ 438960 w 965200"/>
              <a:gd name="connsiteY73" fmla="*/ 0 h 784225"/>
              <a:gd name="connsiteX74" fmla="*/ 616644 w 965200"/>
              <a:gd name="connsiteY74" fmla="*/ 67070 h 784225"/>
              <a:gd name="connsiteX75" fmla="*/ 652492 w 965200"/>
              <a:gd name="connsiteY75" fmla="*/ 155978 h 784225"/>
              <a:gd name="connsiteX76" fmla="*/ 398434 w 965200"/>
              <a:gd name="connsiteY76" fmla="*/ 357188 h 784225"/>
              <a:gd name="connsiteX77" fmla="*/ 395318 w 965200"/>
              <a:gd name="connsiteY77" fmla="*/ 357188 h 784225"/>
              <a:gd name="connsiteX78" fmla="*/ 384406 w 965200"/>
              <a:gd name="connsiteY78" fmla="*/ 352509 h 784225"/>
              <a:gd name="connsiteX79" fmla="*/ 382848 w 965200"/>
              <a:gd name="connsiteY79" fmla="*/ 338471 h 784225"/>
              <a:gd name="connsiteX80" fmla="*/ 387524 w 965200"/>
              <a:gd name="connsiteY80" fmla="*/ 305716 h 784225"/>
              <a:gd name="connsiteX81" fmla="*/ 303358 w 965200"/>
              <a:gd name="connsiteY81" fmla="*/ 252683 h 784225"/>
              <a:gd name="connsiteX82" fmla="*/ 225426 w 965200"/>
              <a:gd name="connsiteY82" fmla="*/ 155978 h 784225"/>
              <a:gd name="connsiteX83" fmla="*/ 438960 w 965200"/>
              <a:gd name="connsiteY83" fmla="*/ 0 h 78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965200" h="784225">
                <a:moveTo>
                  <a:pt x="792178" y="652462"/>
                </a:moveTo>
                <a:cubicBezTo>
                  <a:pt x="895056" y="652462"/>
                  <a:pt x="965200" y="705795"/>
                  <a:pt x="965200" y="784225"/>
                </a:cubicBezTo>
                <a:cubicBezTo>
                  <a:pt x="965200" y="784225"/>
                  <a:pt x="965200" y="784225"/>
                  <a:pt x="938702" y="784225"/>
                </a:cubicBezTo>
                <a:cubicBezTo>
                  <a:pt x="938702" y="712069"/>
                  <a:pt x="865440" y="679129"/>
                  <a:pt x="792178" y="679129"/>
                </a:cubicBezTo>
                <a:cubicBezTo>
                  <a:pt x="720474" y="679129"/>
                  <a:pt x="647212" y="712069"/>
                  <a:pt x="647212" y="784225"/>
                </a:cubicBezTo>
                <a:cubicBezTo>
                  <a:pt x="647212" y="784225"/>
                  <a:pt x="647212" y="784225"/>
                  <a:pt x="620712" y="784225"/>
                </a:cubicBezTo>
                <a:cubicBezTo>
                  <a:pt x="620712" y="705795"/>
                  <a:pt x="690858" y="652462"/>
                  <a:pt x="792178" y="652462"/>
                </a:cubicBezTo>
                <a:close/>
                <a:moveTo>
                  <a:pt x="146662" y="615950"/>
                </a:moveTo>
                <a:cubicBezTo>
                  <a:pt x="151342" y="615950"/>
                  <a:pt x="156024" y="615950"/>
                  <a:pt x="159144" y="619064"/>
                </a:cubicBezTo>
                <a:cubicBezTo>
                  <a:pt x="159144" y="619064"/>
                  <a:pt x="159144" y="619064"/>
                  <a:pt x="226234" y="673547"/>
                </a:cubicBezTo>
                <a:cubicBezTo>
                  <a:pt x="226234" y="673547"/>
                  <a:pt x="226234" y="673547"/>
                  <a:pt x="294884" y="619064"/>
                </a:cubicBezTo>
                <a:cubicBezTo>
                  <a:pt x="298004" y="615950"/>
                  <a:pt x="302684" y="615950"/>
                  <a:pt x="307364" y="615950"/>
                </a:cubicBezTo>
                <a:cubicBezTo>
                  <a:pt x="399418" y="639300"/>
                  <a:pt x="454026" y="698454"/>
                  <a:pt x="454026" y="776288"/>
                </a:cubicBezTo>
                <a:cubicBezTo>
                  <a:pt x="454026" y="776288"/>
                  <a:pt x="454026" y="776288"/>
                  <a:pt x="425942" y="776288"/>
                </a:cubicBezTo>
                <a:cubicBezTo>
                  <a:pt x="425942" y="712464"/>
                  <a:pt x="383816" y="664207"/>
                  <a:pt x="307364" y="643970"/>
                </a:cubicBezTo>
                <a:cubicBezTo>
                  <a:pt x="307364" y="643970"/>
                  <a:pt x="307364" y="643970"/>
                  <a:pt x="235594" y="701568"/>
                </a:cubicBezTo>
                <a:cubicBezTo>
                  <a:pt x="230914" y="704681"/>
                  <a:pt x="223112" y="704681"/>
                  <a:pt x="218432" y="701568"/>
                </a:cubicBezTo>
                <a:cubicBezTo>
                  <a:pt x="218432" y="701568"/>
                  <a:pt x="218432" y="701568"/>
                  <a:pt x="146662" y="643970"/>
                </a:cubicBezTo>
                <a:cubicBezTo>
                  <a:pt x="70212" y="664207"/>
                  <a:pt x="28086" y="712464"/>
                  <a:pt x="28086" y="776288"/>
                </a:cubicBezTo>
                <a:cubicBezTo>
                  <a:pt x="28086" y="776288"/>
                  <a:pt x="28086" y="776288"/>
                  <a:pt x="0" y="776288"/>
                </a:cubicBezTo>
                <a:cubicBezTo>
                  <a:pt x="0" y="698454"/>
                  <a:pt x="54608" y="639300"/>
                  <a:pt x="146662" y="615950"/>
                </a:cubicBezTo>
                <a:close/>
                <a:moveTo>
                  <a:pt x="792956" y="441324"/>
                </a:moveTo>
                <a:cubicBezTo>
                  <a:pt x="749556" y="441324"/>
                  <a:pt x="714376" y="476506"/>
                  <a:pt x="714376" y="519906"/>
                </a:cubicBezTo>
                <a:cubicBezTo>
                  <a:pt x="714376" y="563306"/>
                  <a:pt x="749556" y="598488"/>
                  <a:pt x="792956" y="598488"/>
                </a:cubicBezTo>
                <a:cubicBezTo>
                  <a:pt x="836356" y="598488"/>
                  <a:pt x="871540" y="563306"/>
                  <a:pt x="871540" y="519906"/>
                </a:cubicBezTo>
                <a:cubicBezTo>
                  <a:pt x="871540" y="476506"/>
                  <a:pt x="836356" y="441324"/>
                  <a:pt x="792956" y="441324"/>
                </a:cubicBezTo>
                <a:close/>
                <a:moveTo>
                  <a:pt x="792956" y="414336"/>
                </a:moveTo>
                <a:cubicBezTo>
                  <a:pt x="852140" y="414336"/>
                  <a:pt x="900116" y="461956"/>
                  <a:pt x="900116" y="520699"/>
                </a:cubicBezTo>
                <a:cubicBezTo>
                  <a:pt x="900116" y="579442"/>
                  <a:pt x="852140" y="627062"/>
                  <a:pt x="792956" y="627062"/>
                </a:cubicBezTo>
                <a:cubicBezTo>
                  <a:pt x="733776" y="627062"/>
                  <a:pt x="685800" y="579442"/>
                  <a:pt x="685800" y="520699"/>
                </a:cubicBezTo>
                <a:cubicBezTo>
                  <a:pt x="685800" y="461956"/>
                  <a:pt x="733776" y="414336"/>
                  <a:pt x="792956" y="414336"/>
                </a:cubicBezTo>
                <a:close/>
                <a:moveTo>
                  <a:pt x="227012" y="350837"/>
                </a:moveTo>
                <a:cubicBezTo>
                  <a:pt x="166516" y="350837"/>
                  <a:pt x="117476" y="400234"/>
                  <a:pt x="117476" y="461169"/>
                </a:cubicBezTo>
                <a:cubicBezTo>
                  <a:pt x="117476" y="522104"/>
                  <a:pt x="166516" y="571501"/>
                  <a:pt x="227012" y="571501"/>
                </a:cubicBezTo>
                <a:cubicBezTo>
                  <a:pt x="287508" y="571501"/>
                  <a:pt x="336552" y="522104"/>
                  <a:pt x="336552" y="461169"/>
                </a:cubicBezTo>
                <a:cubicBezTo>
                  <a:pt x="336552" y="400234"/>
                  <a:pt x="287508" y="350837"/>
                  <a:pt x="227012" y="350837"/>
                </a:cubicBezTo>
                <a:close/>
                <a:moveTo>
                  <a:pt x="227012" y="323850"/>
                </a:moveTo>
                <a:cubicBezTo>
                  <a:pt x="303292" y="323850"/>
                  <a:pt x="365128" y="385330"/>
                  <a:pt x="365128" y="461169"/>
                </a:cubicBezTo>
                <a:cubicBezTo>
                  <a:pt x="365128" y="537008"/>
                  <a:pt x="303292" y="598488"/>
                  <a:pt x="227012" y="598488"/>
                </a:cubicBezTo>
                <a:cubicBezTo>
                  <a:pt x="150736" y="598488"/>
                  <a:pt x="88900" y="537008"/>
                  <a:pt x="88900" y="461169"/>
                </a:cubicBezTo>
                <a:cubicBezTo>
                  <a:pt x="88900" y="385330"/>
                  <a:pt x="150736" y="323850"/>
                  <a:pt x="227012" y="323850"/>
                </a:cubicBezTo>
                <a:close/>
                <a:moveTo>
                  <a:pt x="664198" y="217487"/>
                </a:moveTo>
                <a:cubicBezTo>
                  <a:pt x="729566" y="232993"/>
                  <a:pt x="774700" y="279510"/>
                  <a:pt x="774700" y="330679"/>
                </a:cubicBezTo>
                <a:cubicBezTo>
                  <a:pt x="774700" y="349286"/>
                  <a:pt x="768476" y="392702"/>
                  <a:pt x="712446" y="406658"/>
                </a:cubicBezTo>
                <a:cubicBezTo>
                  <a:pt x="676650" y="414411"/>
                  <a:pt x="656416" y="426815"/>
                  <a:pt x="651748" y="443872"/>
                </a:cubicBezTo>
                <a:cubicBezTo>
                  <a:pt x="650192" y="450074"/>
                  <a:pt x="651748" y="457827"/>
                  <a:pt x="656416" y="465580"/>
                </a:cubicBezTo>
                <a:cubicBezTo>
                  <a:pt x="657974" y="470232"/>
                  <a:pt x="657974" y="476434"/>
                  <a:pt x="654860" y="479535"/>
                </a:cubicBezTo>
                <a:cubicBezTo>
                  <a:pt x="651748" y="482636"/>
                  <a:pt x="647078" y="484187"/>
                  <a:pt x="643966" y="484187"/>
                </a:cubicBezTo>
                <a:cubicBezTo>
                  <a:pt x="642410" y="484187"/>
                  <a:pt x="640852" y="484187"/>
                  <a:pt x="639296" y="484187"/>
                </a:cubicBezTo>
                <a:cubicBezTo>
                  <a:pt x="595718" y="471782"/>
                  <a:pt x="489884" y="436119"/>
                  <a:pt x="457200" y="372545"/>
                </a:cubicBezTo>
                <a:cubicBezTo>
                  <a:pt x="457200" y="372545"/>
                  <a:pt x="457200" y="372545"/>
                  <a:pt x="480546" y="360140"/>
                </a:cubicBezTo>
                <a:cubicBezTo>
                  <a:pt x="505448" y="405107"/>
                  <a:pt x="580154" y="436119"/>
                  <a:pt x="623732" y="451625"/>
                </a:cubicBezTo>
                <a:cubicBezTo>
                  <a:pt x="623732" y="446973"/>
                  <a:pt x="625290" y="440770"/>
                  <a:pt x="625290" y="436119"/>
                </a:cubicBezTo>
                <a:cubicBezTo>
                  <a:pt x="633072" y="409759"/>
                  <a:pt x="659530" y="391152"/>
                  <a:pt x="706220" y="380298"/>
                </a:cubicBezTo>
                <a:cubicBezTo>
                  <a:pt x="732678" y="372545"/>
                  <a:pt x="746686" y="357039"/>
                  <a:pt x="746686" y="330679"/>
                </a:cubicBezTo>
                <a:cubicBezTo>
                  <a:pt x="746686" y="291915"/>
                  <a:pt x="710890" y="256251"/>
                  <a:pt x="657974" y="243847"/>
                </a:cubicBezTo>
                <a:cubicBezTo>
                  <a:pt x="657974" y="243847"/>
                  <a:pt x="657974" y="243847"/>
                  <a:pt x="664198" y="217487"/>
                </a:cubicBezTo>
                <a:close/>
                <a:moveTo>
                  <a:pt x="322264" y="168275"/>
                </a:moveTo>
                <a:lnTo>
                  <a:pt x="566738" y="168275"/>
                </a:lnTo>
                <a:lnTo>
                  <a:pt x="566738" y="196850"/>
                </a:lnTo>
                <a:lnTo>
                  <a:pt x="322264" y="196850"/>
                </a:lnTo>
                <a:close/>
                <a:moveTo>
                  <a:pt x="322264" y="96837"/>
                </a:moveTo>
                <a:lnTo>
                  <a:pt x="566738" y="96837"/>
                </a:lnTo>
                <a:lnTo>
                  <a:pt x="566738" y="123825"/>
                </a:lnTo>
                <a:lnTo>
                  <a:pt x="322264" y="123825"/>
                </a:lnTo>
                <a:close/>
                <a:moveTo>
                  <a:pt x="438152" y="26987"/>
                </a:moveTo>
                <a:cubicBezTo>
                  <a:pt x="335122" y="26987"/>
                  <a:pt x="250826" y="84495"/>
                  <a:pt x="250826" y="155991"/>
                </a:cubicBezTo>
                <a:cubicBezTo>
                  <a:pt x="250826" y="180859"/>
                  <a:pt x="261754" y="213498"/>
                  <a:pt x="308584" y="225932"/>
                </a:cubicBezTo>
                <a:cubicBezTo>
                  <a:pt x="371026" y="239920"/>
                  <a:pt x="405370" y="264788"/>
                  <a:pt x="413174" y="297428"/>
                </a:cubicBezTo>
                <a:cubicBezTo>
                  <a:pt x="416296" y="306753"/>
                  <a:pt x="416296" y="314525"/>
                  <a:pt x="414736" y="323850"/>
                </a:cubicBezTo>
                <a:cubicBezTo>
                  <a:pt x="484982" y="300536"/>
                  <a:pt x="623914" y="244583"/>
                  <a:pt x="625476" y="155991"/>
                </a:cubicBezTo>
                <a:cubicBezTo>
                  <a:pt x="625476" y="131122"/>
                  <a:pt x="616110" y="107809"/>
                  <a:pt x="595816" y="86049"/>
                </a:cubicBezTo>
                <a:cubicBezTo>
                  <a:pt x="559912" y="48747"/>
                  <a:pt x="502154" y="26987"/>
                  <a:pt x="438152" y="26987"/>
                </a:cubicBezTo>
                <a:close/>
                <a:moveTo>
                  <a:pt x="438960" y="0"/>
                </a:moveTo>
                <a:cubicBezTo>
                  <a:pt x="509098" y="0"/>
                  <a:pt x="576120" y="24957"/>
                  <a:pt x="616644" y="67070"/>
                </a:cubicBezTo>
                <a:cubicBezTo>
                  <a:pt x="640024" y="93587"/>
                  <a:pt x="654052" y="124782"/>
                  <a:pt x="652492" y="155978"/>
                </a:cubicBezTo>
                <a:cubicBezTo>
                  <a:pt x="652492" y="272960"/>
                  <a:pt x="474808" y="335351"/>
                  <a:pt x="398434" y="357188"/>
                </a:cubicBezTo>
                <a:cubicBezTo>
                  <a:pt x="396876" y="357188"/>
                  <a:pt x="396876" y="357188"/>
                  <a:pt x="395318" y="357188"/>
                </a:cubicBezTo>
                <a:cubicBezTo>
                  <a:pt x="390642" y="357188"/>
                  <a:pt x="387524" y="355628"/>
                  <a:pt x="384406" y="352509"/>
                </a:cubicBezTo>
                <a:cubicBezTo>
                  <a:pt x="381290" y="349389"/>
                  <a:pt x="379732" y="343150"/>
                  <a:pt x="382848" y="338471"/>
                </a:cubicBezTo>
                <a:cubicBezTo>
                  <a:pt x="389082" y="325993"/>
                  <a:pt x="390642" y="315074"/>
                  <a:pt x="387524" y="305716"/>
                </a:cubicBezTo>
                <a:cubicBezTo>
                  <a:pt x="381290" y="282319"/>
                  <a:pt x="353234" y="265162"/>
                  <a:pt x="303358" y="252683"/>
                </a:cubicBezTo>
                <a:cubicBezTo>
                  <a:pt x="233220" y="235526"/>
                  <a:pt x="225426" y="179374"/>
                  <a:pt x="225426" y="155978"/>
                </a:cubicBezTo>
                <a:cubicBezTo>
                  <a:pt x="225426" y="70190"/>
                  <a:pt x="320502" y="0"/>
                  <a:pt x="4389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22" name="Freeform: Shape 421">
            <a:extLst>
              <a:ext uri="{FF2B5EF4-FFF2-40B4-BE49-F238E27FC236}">
                <a16:creationId xmlns:a16="http://schemas.microsoft.com/office/drawing/2014/main" id="{C8FC9BAC-68FC-484B-9B85-52081368C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8395" y="4301612"/>
            <a:ext cx="512364" cy="598095"/>
          </a:xfrm>
          <a:custGeom>
            <a:avLst/>
            <a:gdLst>
              <a:gd name="connsiteX0" fmla="*/ 326083 w 806451"/>
              <a:gd name="connsiteY0" fmla="*/ 765149 h 941389"/>
              <a:gd name="connsiteX1" fmla="*/ 338550 w 806451"/>
              <a:gd name="connsiteY1" fmla="*/ 766708 h 941389"/>
              <a:gd name="connsiteX2" fmla="*/ 404004 w 806451"/>
              <a:gd name="connsiteY2" fmla="*/ 816617 h 941389"/>
              <a:gd name="connsiteX3" fmla="*/ 467900 w 806451"/>
              <a:gd name="connsiteY3" fmla="*/ 766708 h 941389"/>
              <a:gd name="connsiteX4" fmla="*/ 480367 w 806451"/>
              <a:gd name="connsiteY4" fmla="*/ 765149 h 941389"/>
              <a:gd name="connsiteX5" fmla="*/ 615950 w 806451"/>
              <a:gd name="connsiteY5" fmla="*/ 916435 h 941389"/>
              <a:gd name="connsiteX6" fmla="*/ 615950 w 806451"/>
              <a:gd name="connsiteY6" fmla="*/ 941389 h 941389"/>
              <a:gd name="connsiteX7" fmla="*/ 589457 w 806451"/>
              <a:gd name="connsiteY7" fmla="*/ 941389 h 941389"/>
              <a:gd name="connsiteX8" fmla="*/ 589457 w 806451"/>
              <a:gd name="connsiteY8" fmla="*/ 916435 h 941389"/>
              <a:gd name="connsiteX9" fmla="*/ 478809 w 806451"/>
              <a:gd name="connsiteY9" fmla="*/ 793222 h 941389"/>
              <a:gd name="connsiteX10" fmla="*/ 411796 w 806451"/>
              <a:gd name="connsiteY10" fmla="*/ 844691 h 941389"/>
              <a:gd name="connsiteX11" fmla="*/ 394654 w 806451"/>
              <a:gd name="connsiteY11" fmla="*/ 844691 h 941389"/>
              <a:gd name="connsiteX12" fmla="*/ 327641 w 806451"/>
              <a:gd name="connsiteY12" fmla="*/ 793222 h 941389"/>
              <a:gd name="connsiteX13" fmla="*/ 216993 w 806451"/>
              <a:gd name="connsiteY13" fmla="*/ 916435 h 941389"/>
              <a:gd name="connsiteX14" fmla="*/ 216993 w 806451"/>
              <a:gd name="connsiteY14" fmla="*/ 941389 h 941389"/>
              <a:gd name="connsiteX15" fmla="*/ 190500 w 806451"/>
              <a:gd name="connsiteY15" fmla="*/ 941389 h 941389"/>
              <a:gd name="connsiteX16" fmla="*/ 190500 w 806451"/>
              <a:gd name="connsiteY16" fmla="*/ 916435 h 941389"/>
              <a:gd name="connsiteX17" fmla="*/ 326083 w 806451"/>
              <a:gd name="connsiteY17" fmla="*/ 765149 h 941389"/>
              <a:gd name="connsiteX18" fmla="*/ 561976 w 806451"/>
              <a:gd name="connsiteY18" fmla="*/ 579439 h 941389"/>
              <a:gd name="connsiteX19" fmla="*/ 550863 w 806451"/>
              <a:gd name="connsiteY19" fmla="*/ 591916 h 941389"/>
              <a:gd name="connsiteX20" fmla="*/ 550863 w 806451"/>
              <a:gd name="connsiteY20" fmla="*/ 655862 h 941389"/>
              <a:gd name="connsiteX21" fmla="*/ 561976 w 806451"/>
              <a:gd name="connsiteY21" fmla="*/ 668339 h 941389"/>
              <a:gd name="connsiteX22" fmla="*/ 574676 w 806451"/>
              <a:gd name="connsiteY22" fmla="*/ 655862 h 941389"/>
              <a:gd name="connsiteX23" fmla="*/ 574676 w 806451"/>
              <a:gd name="connsiteY23" fmla="*/ 591916 h 941389"/>
              <a:gd name="connsiteX24" fmla="*/ 561976 w 806451"/>
              <a:gd name="connsiteY24" fmla="*/ 579439 h 941389"/>
              <a:gd name="connsiteX25" fmla="*/ 248444 w 806451"/>
              <a:gd name="connsiteY25" fmla="*/ 579439 h 941389"/>
              <a:gd name="connsiteX26" fmla="*/ 236538 w 806451"/>
              <a:gd name="connsiteY26" fmla="*/ 591916 h 941389"/>
              <a:gd name="connsiteX27" fmla="*/ 236538 w 806451"/>
              <a:gd name="connsiteY27" fmla="*/ 655862 h 941389"/>
              <a:gd name="connsiteX28" fmla="*/ 248444 w 806451"/>
              <a:gd name="connsiteY28" fmla="*/ 668339 h 941389"/>
              <a:gd name="connsiteX29" fmla="*/ 260351 w 806451"/>
              <a:gd name="connsiteY29" fmla="*/ 655862 h 941389"/>
              <a:gd name="connsiteX30" fmla="*/ 260351 w 806451"/>
              <a:gd name="connsiteY30" fmla="*/ 591916 h 941389"/>
              <a:gd name="connsiteX31" fmla="*/ 248444 w 806451"/>
              <a:gd name="connsiteY31" fmla="*/ 579439 h 941389"/>
              <a:gd name="connsiteX32" fmla="*/ 404001 w 806451"/>
              <a:gd name="connsiteY32" fmla="*/ 515939 h 941389"/>
              <a:gd name="connsiteX33" fmla="*/ 300038 w 806451"/>
              <a:gd name="connsiteY33" fmla="*/ 620714 h 941389"/>
              <a:gd name="connsiteX34" fmla="*/ 404001 w 806451"/>
              <a:gd name="connsiteY34" fmla="*/ 725489 h 941389"/>
              <a:gd name="connsiteX35" fmla="*/ 459862 w 806451"/>
              <a:gd name="connsiteY35" fmla="*/ 708287 h 941389"/>
              <a:gd name="connsiteX36" fmla="*/ 449000 w 806451"/>
              <a:gd name="connsiteY36" fmla="*/ 708287 h 941389"/>
              <a:gd name="connsiteX37" fmla="*/ 416415 w 806451"/>
              <a:gd name="connsiteY37" fmla="*/ 706723 h 941389"/>
              <a:gd name="connsiteX38" fmla="*/ 405553 w 806451"/>
              <a:gd name="connsiteY38" fmla="*/ 691085 h 941389"/>
              <a:gd name="connsiteX39" fmla="*/ 421070 w 806451"/>
              <a:gd name="connsiteY39" fmla="*/ 680139 h 941389"/>
              <a:gd name="connsiteX40" fmla="*/ 490896 w 806451"/>
              <a:gd name="connsiteY40" fmla="*/ 677011 h 941389"/>
              <a:gd name="connsiteX41" fmla="*/ 506413 w 806451"/>
              <a:gd name="connsiteY41" fmla="*/ 620714 h 941389"/>
              <a:gd name="connsiteX42" fmla="*/ 404001 w 806451"/>
              <a:gd name="connsiteY42" fmla="*/ 515939 h 941389"/>
              <a:gd name="connsiteX43" fmla="*/ 402446 w 806451"/>
              <a:gd name="connsiteY43" fmla="*/ 473076 h 941389"/>
              <a:gd name="connsiteX44" fmla="*/ 268288 w 806451"/>
              <a:gd name="connsiteY44" fmla="*/ 559066 h 941389"/>
              <a:gd name="connsiteX45" fmla="*/ 282328 w 806451"/>
              <a:gd name="connsiteY45" fmla="*/ 571574 h 941389"/>
              <a:gd name="connsiteX46" fmla="*/ 404005 w 806451"/>
              <a:gd name="connsiteY46" fmla="*/ 490274 h 941389"/>
              <a:gd name="connsiteX47" fmla="*/ 525683 w 806451"/>
              <a:gd name="connsiteY47" fmla="*/ 576264 h 941389"/>
              <a:gd name="connsiteX48" fmla="*/ 538163 w 806451"/>
              <a:gd name="connsiteY48" fmla="*/ 560630 h 941389"/>
              <a:gd name="connsiteX49" fmla="*/ 402446 w 806451"/>
              <a:gd name="connsiteY49" fmla="*/ 473076 h 941389"/>
              <a:gd name="connsiteX50" fmla="*/ 402494 w 806451"/>
              <a:gd name="connsiteY50" fmla="*/ 444501 h 941389"/>
              <a:gd name="connsiteX51" fmla="*/ 564319 w 806451"/>
              <a:gd name="connsiteY51" fmla="*/ 552371 h 941389"/>
              <a:gd name="connsiteX52" fmla="*/ 601663 w 806451"/>
              <a:gd name="connsiteY52" fmla="*/ 591454 h 941389"/>
              <a:gd name="connsiteX53" fmla="*/ 601663 w 806451"/>
              <a:gd name="connsiteY53" fmla="*/ 655550 h 941389"/>
              <a:gd name="connsiteX54" fmla="*/ 561207 w 806451"/>
              <a:gd name="connsiteY54" fmla="*/ 696196 h 941389"/>
              <a:gd name="connsiteX55" fmla="*/ 536311 w 806451"/>
              <a:gd name="connsiteY55" fmla="*/ 686816 h 941389"/>
              <a:gd name="connsiteX56" fmla="*/ 508303 w 806451"/>
              <a:gd name="connsiteY56" fmla="*/ 700886 h 941389"/>
              <a:gd name="connsiteX57" fmla="*/ 404050 w 806451"/>
              <a:gd name="connsiteY57" fmla="*/ 752476 h 941389"/>
              <a:gd name="connsiteX58" fmla="*/ 284238 w 806451"/>
              <a:gd name="connsiteY58" fmla="*/ 674310 h 941389"/>
              <a:gd name="connsiteX59" fmla="*/ 248450 w 806451"/>
              <a:gd name="connsiteY59" fmla="*/ 696196 h 941389"/>
              <a:gd name="connsiteX60" fmla="*/ 209550 w 806451"/>
              <a:gd name="connsiteY60" fmla="*/ 655550 h 941389"/>
              <a:gd name="connsiteX61" fmla="*/ 209550 w 806451"/>
              <a:gd name="connsiteY61" fmla="*/ 591454 h 941389"/>
              <a:gd name="connsiteX62" fmla="*/ 242226 w 806451"/>
              <a:gd name="connsiteY62" fmla="*/ 552371 h 941389"/>
              <a:gd name="connsiteX63" fmla="*/ 402494 w 806451"/>
              <a:gd name="connsiteY63" fmla="*/ 444501 h 941389"/>
              <a:gd name="connsiteX64" fmla="*/ 660401 w 806451"/>
              <a:gd name="connsiteY64" fmla="*/ 409576 h 941389"/>
              <a:gd name="connsiteX65" fmla="*/ 679451 w 806451"/>
              <a:gd name="connsiteY65" fmla="*/ 427039 h 941389"/>
              <a:gd name="connsiteX66" fmla="*/ 600076 w 806451"/>
              <a:gd name="connsiteY66" fmla="*/ 506414 h 941389"/>
              <a:gd name="connsiteX67" fmla="*/ 582613 w 806451"/>
              <a:gd name="connsiteY67" fmla="*/ 487364 h 941389"/>
              <a:gd name="connsiteX68" fmla="*/ 147638 w 806451"/>
              <a:gd name="connsiteY68" fmla="*/ 409576 h 941389"/>
              <a:gd name="connsiteX69" fmla="*/ 225426 w 806451"/>
              <a:gd name="connsiteY69" fmla="*/ 487364 h 941389"/>
              <a:gd name="connsiteX70" fmla="*/ 206376 w 806451"/>
              <a:gd name="connsiteY70" fmla="*/ 506414 h 941389"/>
              <a:gd name="connsiteX71" fmla="*/ 128588 w 806451"/>
              <a:gd name="connsiteY71" fmla="*/ 427039 h 941389"/>
              <a:gd name="connsiteX72" fmla="*/ 686594 w 806451"/>
              <a:gd name="connsiteY72" fmla="*/ 315914 h 941389"/>
              <a:gd name="connsiteX73" fmla="*/ 806451 w 806451"/>
              <a:gd name="connsiteY73" fmla="*/ 407989 h 941389"/>
              <a:gd name="connsiteX74" fmla="*/ 778433 w 806451"/>
              <a:gd name="connsiteY74" fmla="*/ 407989 h 941389"/>
              <a:gd name="connsiteX75" fmla="*/ 686594 w 806451"/>
              <a:gd name="connsiteY75" fmla="*/ 342444 h 941389"/>
              <a:gd name="connsiteX76" fmla="*/ 593200 w 806451"/>
              <a:gd name="connsiteY76" fmla="*/ 407989 h 941389"/>
              <a:gd name="connsiteX77" fmla="*/ 566738 w 806451"/>
              <a:gd name="connsiteY77" fmla="*/ 407989 h 941389"/>
              <a:gd name="connsiteX78" fmla="*/ 686594 w 806451"/>
              <a:gd name="connsiteY78" fmla="*/ 315914 h 941389"/>
              <a:gd name="connsiteX79" fmla="*/ 122228 w 806451"/>
              <a:gd name="connsiteY79" fmla="*/ 315914 h 941389"/>
              <a:gd name="connsiteX80" fmla="*/ 242888 w 806451"/>
              <a:gd name="connsiteY80" fmla="*/ 407989 h 941389"/>
              <a:gd name="connsiteX81" fmla="*/ 214682 w 806451"/>
              <a:gd name="connsiteY81" fmla="*/ 407989 h 941389"/>
              <a:gd name="connsiteX82" fmla="*/ 122228 w 806451"/>
              <a:gd name="connsiteY82" fmla="*/ 342444 h 941389"/>
              <a:gd name="connsiteX83" fmla="*/ 28206 w 806451"/>
              <a:gd name="connsiteY83" fmla="*/ 407989 h 941389"/>
              <a:gd name="connsiteX84" fmla="*/ 0 w 806451"/>
              <a:gd name="connsiteY84" fmla="*/ 407989 h 941389"/>
              <a:gd name="connsiteX85" fmla="*/ 122228 w 806451"/>
              <a:gd name="connsiteY85" fmla="*/ 315914 h 941389"/>
              <a:gd name="connsiteX86" fmla="*/ 390525 w 806451"/>
              <a:gd name="connsiteY86" fmla="*/ 284164 h 941389"/>
              <a:gd name="connsiteX87" fmla="*/ 417513 w 806451"/>
              <a:gd name="connsiteY87" fmla="*/ 284164 h 941389"/>
              <a:gd name="connsiteX88" fmla="*/ 417513 w 806451"/>
              <a:gd name="connsiteY88" fmla="*/ 390527 h 941389"/>
              <a:gd name="connsiteX89" fmla="*/ 390525 w 806451"/>
              <a:gd name="connsiteY89" fmla="*/ 390527 h 941389"/>
              <a:gd name="connsiteX90" fmla="*/ 404020 w 806451"/>
              <a:gd name="connsiteY90" fmla="*/ 179389 h 941389"/>
              <a:gd name="connsiteX91" fmla="*/ 523876 w 806451"/>
              <a:gd name="connsiteY91" fmla="*/ 271464 h 941389"/>
              <a:gd name="connsiteX92" fmla="*/ 495858 w 806451"/>
              <a:gd name="connsiteY92" fmla="*/ 271464 h 941389"/>
              <a:gd name="connsiteX93" fmla="*/ 404020 w 806451"/>
              <a:gd name="connsiteY93" fmla="*/ 205919 h 941389"/>
              <a:gd name="connsiteX94" fmla="*/ 310625 w 806451"/>
              <a:gd name="connsiteY94" fmla="*/ 271464 h 941389"/>
              <a:gd name="connsiteX95" fmla="*/ 284163 w 806451"/>
              <a:gd name="connsiteY95" fmla="*/ 271464 h 941389"/>
              <a:gd name="connsiteX96" fmla="*/ 404020 w 806451"/>
              <a:gd name="connsiteY96" fmla="*/ 179389 h 941389"/>
              <a:gd name="connsiteX97" fmla="*/ 685799 w 806451"/>
              <a:gd name="connsiteY97" fmla="*/ 163513 h 941389"/>
              <a:gd name="connsiteX98" fmla="*/ 631824 w 806451"/>
              <a:gd name="connsiteY98" fmla="*/ 217488 h 941389"/>
              <a:gd name="connsiteX99" fmla="*/ 685799 w 806451"/>
              <a:gd name="connsiteY99" fmla="*/ 271463 h 941389"/>
              <a:gd name="connsiteX100" fmla="*/ 739774 w 806451"/>
              <a:gd name="connsiteY100" fmla="*/ 217488 h 941389"/>
              <a:gd name="connsiteX101" fmla="*/ 685799 w 806451"/>
              <a:gd name="connsiteY101" fmla="*/ 163513 h 941389"/>
              <a:gd name="connsiteX102" fmla="*/ 121445 w 806451"/>
              <a:gd name="connsiteY102" fmla="*/ 163513 h 941389"/>
              <a:gd name="connsiteX103" fmla="*/ 68263 w 806451"/>
              <a:gd name="connsiteY103" fmla="*/ 217488 h 941389"/>
              <a:gd name="connsiteX104" fmla="*/ 121445 w 806451"/>
              <a:gd name="connsiteY104" fmla="*/ 271463 h 941389"/>
              <a:gd name="connsiteX105" fmla="*/ 174627 w 806451"/>
              <a:gd name="connsiteY105" fmla="*/ 217488 h 941389"/>
              <a:gd name="connsiteX106" fmla="*/ 121445 w 806451"/>
              <a:gd name="connsiteY106" fmla="*/ 163513 h 941389"/>
              <a:gd name="connsiteX107" fmla="*/ 685800 w 806451"/>
              <a:gd name="connsiteY107" fmla="*/ 138113 h 941389"/>
              <a:gd name="connsiteX108" fmla="*/ 766763 w 806451"/>
              <a:gd name="connsiteY108" fmla="*/ 219076 h 941389"/>
              <a:gd name="connsiteX109" fmla="*/ 685800 w 806451"/>
              <a:gd name="connsiteY109" fmla="*/ 300039 h 941389"/>
              <a:gd name="connsiteX110" fmla="*/ 604837 w 806451"/>
              <a:gd name="connsiteY110" fmla="*/ 219076 h 941389"/>
              <a:gd name="connsiteX111" fmla="*/ 685800 w 806451"/>
              <a:gd name="connsiteY111" fmla="*/ 138113 h 941389"/>
              <a:gd name="connsiteX112" fmla="*/ 121444 w 806451"/>
              <a:gd name="connsiteY112" fmla="*/ 138113 h 941389"/>
              <a:gd name="connsiteX113" fmla="*/ 201613 w 806451"/>
              <a:gd name="connsiteY113" fmla="*/ 219076 h 941389"/>
              <a:gd name="connsiteX114" fmla="*/ 121444 w 806451"/>
              <a:gd name="connsiteY114" fmla="*/ 300039 h 941389"/>
              <a:gd name="connsiteX115" fmla="*/ 41275 w 806451"/>
              <a:gd name="connsiteY115" fmla="*/ 219076 h 941389"/>
              <a:gd name="connsiteX116" fmla="*/ 121444 w 806451"/>
              <a:gd name="connsiteY116" fmla="*/ 138113 h 941389"/>
              <a:gd name="connsiteX117" fmla="*/ 403224 w 806451"/>
              <a:gd name="connsiteY117" fmla="*/ 28575 h 941389"/>
              <a:gd name="connsiteX118" fmla="*/ 349249 w 806451"/>
              <a:gd name="connsiteY118" fmla="*/ 82550 h 941389"/>
              <a:gd name="connsiteX119" fmla="*/ 403224 w 806451"/>
              <a:gd name="connsiteY119" fmla="*/ 136525 h 941389"/>
              <a:gd name="connsiteX120" fmla="*/ 457199 w 806451"/>
              <a:gd name="connsiteY120" fmla="*/ 82550 h 941389"/>
              <a:gd name="connsiteX121" fmla="*/ 403224 w 806451"/>
              <a:gd name="connsiteY121" fmla="*/ 28575 h 941389"/>
              <a:gd name="connsiteX122" fmla="*/ 404812 w 806451"/>
              <a:gd name="connsiteY122" fmla="*/ 0 h 941389"/>
              <a:gd name="connsiteX123" fmla="*/ 485775 w 806451"/>
              <a:gd name="connsiteY123" fmla="*/ 80963 h 941389"/>
              <a:gd name="connsiteX124" fmla="*/ 404812 w 806451"/>
              <a:gd name="connsiteY124" fmla="*/ 161926 h 941389"/>
              <a:gd name="connsiteX125" fmla="*/ 323849 w 806451"/>
              <a:gd name="connsiteY125" fmla="*/ 80963 h 941389"/>
              <a:gd name="connsiteX126" fmla="*/ 404812 w 806451"/>
              <a:gd name="connsiteY126" fmla="*/ 0 h 94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806451" h="941389">
                <a:moveTo>
                  <a:pt x="326083" y="765149"/>
                </a:moveTo>
                <a:cubicBezTo>
                  <a:pt x="330758" y="763589"/>
                  <a:pt x="335434" y="765149"/>
                  <a:pt x="338550" y="766708"/>
                </a:cubicBezTo>
                <a:cubicBezTo>
                  <a:pt x="338550" y="766708"/>
                  <a:pt x="338550" y="766708"/>
                  <a:pt x="404004" y="816617"/>
                </a:cubicBezTo>
                <a:cubicBezTo>
                  <a:pt x="404004" y="816617"/>
                  <a:pt x="404004" y="816617"/>
                  <a:pt x="467900" y="766708"/>
                </a:cubicBezTo>
                <a:cubicBezTo>
                  <a:pt x="471016" y="765149"/>
                  <a:pt x="475692" y="763589"/>
                  <a:pt x="480367" y="765149"/>
                </a:cubicBezTo>
                <a:cubicBezTo>
                  <a:pt x="566080" y="786984"/>
                  <a:pt x="615950" y="843131"/>
                  <a:pt x="615950" y="916435"/>
                </a:cubicBezTo>
                <a:cubicBezTo>
                  <a:pt x="615950" y="916435"/>
                  <a:pt x="615950" y="916435"/>
                  <a:pt x="615950" y="941389"/>
                </a:cubicBezTo>
                <a:cubicBezTo>
                  <a:pt x="615950" y="941389"/>
                  <a:pt x="615950" y="941389"/>
                  <a:pt x="589457" y="941389"/>
                </a:cubicBezTo>
                <a:cubicBezTo>
                  <a:pt x="589457" y="941389"/>
                  <a:pt x="589457" y="941389"/>
                  <a:pt x="589457" y="916435"/>
                </a:cubicBezTo>
                <a:cubicBezTo>
                  <a:pt x="589457" y="857168"/>
                  <a:pt x="548938" y="811938"/>
                  <a:pt x="478809" y="793222"/>
                </a:cubicBezTo>
                <a:cubicBezTo>
                  <a:pt x="478809" y="793222"/>
                  <a:pt x="478809" y="793222"/>
                  <a:pt x="411796" y="844691"/>
                </a:cubicBezTo>
                <a:cubicBezTo>
                  <a:pt x="407121" y="847810"/>
                  <a:pt x="399329" y="847810"/>
                  <a:pt x="394654" y="844691"/>
                </a:cubicBezTo>
                <a:cubicBezTo>
                  <a:pt x="394654" y="844691"/>
                  <a:pt x="394654" y="844691"/>
                  <a:pt x="327641" y="793222"/>
                </a:cubicBezTo>
                <a:cubicBezTo>
                  <a:pt x="257512" y="811938"/>
                  <a:pt x="216993" y="857168"/>
                  <a:pt x="216993" y="916435"/>
                </a:cubicBezTo>
                <a:cubicBezTo>
                  <a:pt x="216993" y="916435"/>
                  <a:pt x="216993" y="916435"/>
                  <a:pt x="216993" y="941389"/>
                </a:cubicBezTo>
                <a:cubicBezTo>
                  <a:pt x="216993" y="941389"/>
                  <a:pt x="216993" y="941389"/>
                  <a:pt x="190500" y="941389"/>
                </a:cubicBezTo>
                <a:cubicBezTo>
                  <a:pt x="190500" y="941389"/>
                  <a:pt x="190500" y="941389"/>
                  <a:pt x="190500" y="916435"/>
                </a:cubicBezTo>
                <a:cubicBezTo>
                  <a:pt x="190500" y="843131"/>
                  <a:pt x="241928" y="786984"/>
                  <a:pt x="326083" y="765149"/>
                </a:cubicBezTo>
                <a:close/>
                <a:moveTo>
                  <a:pt x="561976" y="579439"/>
                </a:moveTo>
                <a:cubicBezTo>
                  <a:pt x="555626" y="579439"/>
                  <a:pt x="550863" y="585678"/>
                  <a:pt x="550863" y="591916"/>
                </a:cubicBezTo>
                <a:cubicBezTo>
                  <a:pt x="550863" y="591916"/>
                  <a:pt x="550863" y="591916"/>
                  <a:pt x="550863" y="655862"/>
                </a:cubicBezTo>
                <a:cubicBezTo>
                  <a:pt x="550863" y="663660"/>
                  <a:pt x="555626" y="668339"/>
                  <a:pt x="561976" y="668339"/>
                </a:cubicBezTo>
                <a:cubicBezTo>
                  <a:pt x="569913" y="668339"/>
                  <a:pt x="574676" y="663660"/>
                  <a:pt x="574676" y="655862"/>
                </a:cubicBezTo>
                <a:cubicBezTo>
                  <a:pt x="574676" y="655862"/>
                  <a:pt x="574676" y="655862"/>
                  <a:pt x="574676" y="591916"/>
                </a:cubicBezTo>
                <a:cubicBezTo>
                  <a:pt x="574676" y="585678"/>
                  <a:pt x="569913" y="579439"/>
                  <a:pt x="561976" y="579439"/>
                </a:cubicBezTo>
                <a:close/>
                <a:moveTo>
                  <a:pt x="248444" y="579439"/>
                </a:moveTo>
                <a:cubicBezTo>
                  <a:pt x="242491" y="579439"/>
                  <a:pt x="236538" y="585678"/>
                  <a:pt x="236538" y="591916"/>
                </a:cubicBezTo>
                <a:cubicBezTo>
                  <a:pt x="236538" y="591916"/>
                  <a:pt x="236538" y="591916"/>
                  <a:pt x="236538" y="655862"/>
                </a:cubicBezTo>
                <a:cubicBezTo>
                  <a:pt x="236538" y="663660"/>
                  <a:pt x="242491" y="668339"/>
                  <a:pt x="248444" y="668339"/>
                </a:cubicBezTo>
                <a:cubicBezTo>
                  <a:pt x="254398" y="668339"/>
                  <a:pt x="260351" y="663660"/>
                  <a:pt x="260351" y="655862"/>
                </a:cubicBezTo>
                <a:lnTo>
                  <a:pt x="260351" y="591916"/>
                </a:lnTo>
                <a:cubicBezTo>
                  <a:pt x="260351" y="585678"/>
                  <a:pt x="254398" y="579439"/>
                  <a:pt x="248444" y="579439"/>
                </a:cubicBezTo>
                <a:close/>
                <a:moveTo>
                  <a:pt x="404001" y="515939"/>
                </a:moveTo>
                <a:cubicBezTo>
                  <a:pt x="346589" y="515939"/>
                  <a:pt x="300038" y="562853"/>
                  <a:pt x="300038" y="620714"/>
                </a:cubicBezTo>
                <a:cubicBezTo>
                  <a:pt x="300038" y="678575"/>
                  <a:pt x="346589" y="725489"/>
                  <a:pt x="404001" y="725489"/>
                </a:cubicBezTo>
                <a:cubicBezTo>
                  <a:pt x="424173" y="725489"/>
                  <a:pt x="442794" y="719234"/>
                  <a:pt x="459862" y="708287"/>
                </a:cubicBezTo>
                <a:cubicBezTo>
                  <a:pt x="455207" y="708287"/>
                  <a:pt x="452104" y="708287"/>
                  <a:pt x="449000" y="708287"/>
                </a:cubicBezTo>
                <a:cubicBezTo>
                  <a:pt x="430380" y="708287"/>
                  <a:pt x="417967" y="706723"/>
                  <a:pt x="416415" y="706723"/>
                </a:cubicBezTo>
                <a:cubicBezTo>
                  <a:pt x="410208" y="705160"/>
                  <a:pt x="404001" y="698904"/>
                  <a:pt x="405553" y="691085"/>
                </a:cubicBezTo>
                <a:cubicBezTo>
                  <a:pt x="407105" y="683266"/>
                  <a:pt x="413312" y="678575"/>
                  <a:pt x="421070" y="680139"/>
                </a:cubicBezTo>
                <a:cubicBezTo>
                  <a:pt x="422622" y="680139"/>
                  <a:pt x="456759" y="684830"/>
                  <a:pt x="490896" y="677011"/>
                </a:cubicBezTo>
                <a:cubicBezTo>
                  <a:pt x="500206" y="659809"/>
                  <a:pt x="506413" y="641044"/>
                  <a:pt x="506413" y="620714"/>
                </a:cubicBezTo>
                <a:cubicBezTo>
                  <a:pt x="506413" y="562853"/>
                  <a:pt x="459862" y="515939"/>
                  <a:pt x="404001" y="515939"/>
                </a:cubicBezTo>
                <a:close/>
                <a:moveTo>
                  <a:pt x="402446" y="473076"/>
                </a:moveTo>
                <a:cubicBezTo>
                  <a:pt x="344727" y="473076"/>
                  <a:pt x="293248" y="505909"/>
                  <a:pt x="268288" y="559066"/>
                </a:cubicBezTo>
                <a:cubicBezTo>
                  <a:pt x="274528" y="562193"/>
                  <a:pt x="279208" y="566883"/>
                  <a:pt x="282328" y="571574"/>
                </a:cubicBezTo>
                <a:cubicBezTo>
                  <a:pt x="301047" y="524670"/>
                  <a:pt x="347847" y="490274"/>
                  <a:pt x="404005" y="490274"/>
                </a:cubicBezTo>
                <a:cubicBezTo>
                  <a:pt x="460164" y="490274"/>
                  <a:pt x="506964" y="526234"/>
                  <a:pt x="525683" y="576264"/>
                </a:cubicBezTo>
                <a:cubicBezTo>
                  <a:pt x="528803" y="570010"/>
                  <a:pt x="533483" y="565320"/>
                  <a:pt x="538163" y="560630"/>
                </a:cubicBezTo>
                <a:cubicBezTo>
                  <a:pt x="514763" y="507472"/>
                  <a:pt x="461724" y="473076"/>
                  <a:pt x="402446" y="473076"/>
                </a:cubicBezTo>
                <a:close/>
                <a:moveTo>
                  <a:pt x="402494" y="444501"/>
                </a:moveTo>
                <a:cubicBezTo>
                  <a:pt x="474071" y="444501"/>
                  <a:pt x="536311" y="486711"/>
                  <a:pt x="564319" y="552371"/>
                </a:cubicBezTo>
                <a:cubicBezTo>
                  <a:pt x="584547" y="553934"/>
                  <a:pt x="601663" y="571130"/>
                  <a:pt x="601663" y="591454"/>
                </a:cubicBezTo>
                <a:cubicBezTo>
                  <a:pt x="601663" y="591454"/>
                  <a:pt x="601663" y="591454"/>
                  <a:pt x="601663" y="655550"/>
                </a:cubicBezTo>
                <a:cubicBezTo>
                  <a:pt x="601663" y="677437"/>
                  <a:pt x="582991" y="696196"/>
                  <a:pt x="561207" y="696196"/>
                </a:cubicBezTo>
                <a:cubicBezTo>
                  <a:pt x="551871" y="696196"/>
                  <a:pt x="542535" y="693070"/>
                  <a:pt x="536311" y="686816"/>
                </a:cubicBezTo>
                <a:cubicBezTo>
                  <a:pt x="526975" y="693070"/>
                  <a:pt x="517639" y="696196"/>
                  <a:pt x="508303" y="700886"/>
                </a:cubicBezTo>
                <a:cubicBezTo>
                  <a:pt x="483407" y="732153"/>
                  <a:pt x="446063" y="752476"/>
                  <a:pt x="404050" y="752476"/>
                </a:cubicBezTo>
                <a:cubicBezTo>
                  <a:pt x="349590" y="752476"/>
                  <a:pt x="304466" y="721210"/>
                  <a:pt x="284238" y="674310"/>
                </a:cubicBezTo>
                <a:cubicBezTo>
                  <a:pt x="276458" y="686816"/>
                  <a:pt x="264010" y="696196"/>
                  <a:pt x="248450" y="696196"/>
                </a:cubicBezTo>
                <a:cubicBezTo>
                  <a:pt x="226666" y="696196"/>
                  <a:pt x="209550" y="677437"/>
                  <a:pt x="209550" y="655550"/>
                </a:cubicBezTo>
                <a:cubicBezTo>
                  <a:pt x="209550" y="655550"/>
                  <a:pt x="209550" y="655550"/>
                  <a:pt x="209550" y="591454"/>
                </a:cubicBezTo>
                <a:cubicBezTo>
                  <a:pt x="209550" y="572694"/>
                  <a:pt x="223554" y="555497"/>
                  <a:pt x="242226" y="552371"/>
                </a:cubicBezTo>
                <a:cubicBezTo>
                  <a:pt x="270234" y="486711"/>
                  <a:pt x="330918" y="444501"/>
                  <a:pt x="402494" y="444501"/>
                </a:cubicBezTo>
                <a:close/>
                <a:moveTo>
                  <a:pt x="660401" y="409576"/>
                </a:moveTo>
                <a:lnTo>
                  <a:pt x="679451" y="427039"/>
                </a:lnTo>
                <a:lnTo>
                  <a:pt x="600076" y="506414"/>
                </a:lnTo>
                <a:lnTo>
                  <a:pt x="582613" y="487364"/>
                </a:lnTo>
                <a:close/>
                <a:moveTo>
                  <a:pt x="147638" y="409576"/>
                </a:moveTo>
                <a:lnTo>
                  <a:pt x="225426" y="487364"/>
                </a:lnTo>
                <a:lnTo>
                  <a:pt x="206376" y="506414"/>
                </a:lnTo>
                <a:lnTo>
                  <a:pt x="128588" y="427039"/>
                </a:lnTo>
                <a:close/>
                <a:moveTo>
                  <a:pt x="686594" y="315914"/>
                </a:moveTo>
                <a:cubicBezTo>
                  <a:pt x="756640" y="315914"/>
                  <a:pt x="806451" y="353368"/>
                  <a:pt x="806451" y="407989"/>
                </a:cubicBezTo>
                <a:cubicBezTo>
                  <a:pt x="806451" y="407989"/>
                  <a:pt x="806451" y="407989"/>
                  <a:pt x="778433" y="407989"/>
                </a:cubicBezTo>
                <a:cubicBezTo>
                  <a:pt x="778433" y="362732"/>
                  <a:pt x="731735" y="342444"/>
                  <a:pt x="686594" y="342444"/>
                </a:cubicBezTo>
                <a:cubicBezTo>
                  <a:pt x="639897" y="342444"/>
                  <a:pt x="593200" y="362732"/>
                  <a:pt x="593200" y="407989"/>
                </a:cubicBezTo>
                <a:cubicBezTo>
                  <a:pt x="593200" y="407989"/>
                  <a:pt x="593200" y="407989"/>
                  <a:pt x="566738" y="407989"/>
                </a:cubicBezTo>
                <a:cubicBezTo>
                  <a:pt x="566738" y="353368"/>
                  <a:pt x="614992" y="315914"/>
                  <a:pt x="686594" y="315914"/>
                </a:cubicBezTo>
                <a:close/>
                <a:moveTo>
                  <a:pt x="122228" y="315914"/>
                </a:moveTo>
                <a:cubicBezTo>
                  <a:pt x="192743" y="315914"/>
                  <a:pt x="242888" y="353368"/>
                  <a:pt x="242888" y="407989"/>
                </a:cubicBezTo>
                <a:cubicBezTo>
                  <a:pt x="242888" y="407989"/>
                  <a:pt x="242888" y="407989"/>
                  <a:pt x="214682" y="407989"/>
                </a:cubicBezTo>
                <a:cubicBezTo>
                  <a:pt x="214682" y="362732"/>
                  <a:pt x="167671" y="342444"/>
                  <a:pt x="122228" y="342444"/>
                </a:cubicBezTo>
                <a:cubicBezTo>
                  <a:pt x="75217" y="342444"/>
                  <a:pt x="28206" y="362732"/>
                  <a:pt x="28206" y="407989"/>
                </a:cubicBezTo>
                <a:cubicBezTo>
                  <a:pt x="28206" y="407989"/>
                  <a:pt x="28206" y="407989"/>
                  <a:pt x="0" y="407989"/>
                </a:cubicBezTo>
                <a:cubicBezTo>
                  <a:pt x="0" y="353368"/>
                  <a:pt x="50145" y="315914"/>
                  <a:pt x="122228" y="315914"/>
                </a:cubicBezTo>
                <a:close/>
                <a:moveTo>
                  <a:pt x="390525" y="284164"/>
                </a:moveTo>
                <a:lnTo>
                  <a:pt x="417513" y="284164"/>
                </a:lnTo>
                <a:lnTo>
                  <a:pt x="417513" y="390527"/>
                </a:lnTo>
                <a:lnTo>
                  <a:pt x="390525" y="390527"/>
                </a:lnTo>
                <a:close/>
                <a:moveTo>
                  <a:pt x="404020" y="179389"/>
                </a:moveTo>
                <a:cubicBezTo>
                  <a:pt x="474066" y="179389"/>
                  <a:pt x="523876" y="216843"/>
                  <a:pt x="523876" y="271464"/>
                </a:cubicBezTo>
                <a:cubicBezTo>
                  <a:pt x="523876" y="271464"/>
                  <a:pt x="523876" y="271464"/>
                  <a:pt x="495858" y="271464"/>
                </a:cubicBezTo>
                <a:cubicBezTo>
                  <a:pt x="495858" y="226207"/>
                  <a:pt x="449160" y="205919"/>
                  <a:pt x="404020" y="205919"/>
                </a:cubicBezTo>
                <a:cubicBezTo>
                  <a:pt x="357322" y="205919"/>
                  <a:pt x="310625" y="226207"/>
                  <a:pt x="310625" y="271464"/>
                </a:cubicBezTo>
                <a:cubicBezTo>
                  <a:pt x="310625" y="271464"/>
                  <a:pt x="310625" y="271464"/>
                  <a:pt x="284163" y="271464"/>
                </a:cubicBezTo>
                <a:cubicBezTo>
                  <a:pt x="284163" y="216843"/>
                  <a:pt x="332417" y="179389"/>
                  <a:pt x="404020" y="179389"/>
                </a:cubicBezTo>
                <a:close/>
                <a:moveTo>
                  <a:pt x="685799" y="163513"/>
                </a:moveTo>
                <a:cubicBezTo>
                  <a:pt x="655989" y="163513"/>
                  <a:pt x="631824" y="187678"/>
                  <a:pt x="631824" y="217488"/>
                </a:cubicBezTo>
                <a:cubicBezTo>
                  <a:pt x="631824" y="247298"/>
                  <a:pt x="655989" y="271463"/>
                  <a:pt x="685799" y="271463"/>
                </a:cubicBezTo>
                <a:cubicBezTo>
                  <a:pt x="715609" y="271463"/>
                  <a:pt x="739774" y="247298"/>
                  <a:pt x="739774" y="217488"/>
                </a:cubicBezTo>
                <a:cubicBezTo>
                  <a:pt x="739774" y="187678"/>
                  <a:pt x="715609" y="163513"/>
                  <a:pt x="685799" y="163513"/>
                </a:cubicBezTo>
                <a:close/>
                <a:moveTo>
                  <a:pt x="121445" y="163513"/>
                </a:moveTo>
                <a:cubicBezTo>
                  <a:pt x="92073" y="163513"/>
                  <a:pt x="68263" y="187678"/>
                  <a:pt x="68263" y="217488"/>
                </a:cubicBezTo>
                <a:cubicBezTo>
                  <a:pt x="68263" y="247298"/>
                  <a:pt x="92073" y="271463"/>
                  <a:pt x="121445" y="271463"/>
                </a:cubicBezTo>
                <a:cubicBezTo>
                  <a:pt x="150817" y="271463"/>
                  <a:pt x="174627" y="247298"/>
                  <a:pt x="174627" y="217488"/>
                </a:cubicBezTo>
                <a:cubicBezTo>
                  <a:pt x="174627" y="187678"/>
                  <a:pt x="150817" y="163513"/>
                  <a:pt x="121445" y="163513"/>
                </a:cubicBezTo>
                <a:close/>
                <a:moveTo>
                  <a:pt x="685800" y="138113"/>
                </a:moveTo>
                <a:cubicBezTo>
                  <a:pt x="730515" y="138113"/>
                  <a:pt x="766763" y="174361"/>
                  <a:pt x="766763" y="219076"/>
                </a:cubicBezTo>
                <a:cubicBezTo>
                  <a:pt x="766763" y="263791"/>
                  <a:pt x="730515" y="300039"/>
                  <a:pt x="685800" y="300039"/>
                </a:cubicBezTo>
                <a:cubicBezTo>
                  <a:pt x="641085" y="300039"/>
                  <a:pt x="604837" y="263791"/>
                  <a:pt x="604837" y="219076"/>
                </a:cubicBezTo>
                <a:cubicBezTo>
                  <a:pt x="604837" y="174361"/>
                  <a:pt x="641085" y="138113"/>
                  <a:pt x="685800" y="138113"/>
                </a:cubicBezTo>
                <a:close/>
                <a:moveTo>
                  <a:pt x="121444" y="138113"/>
                </a:moveTo>
                <a:cubicBezTo>
                  <a:pt x="165720" y="138113"/>
                  <a:pt x="201613" y="174361"/>
                  <a:pt x="201613" y="219076"/>
                </a:cubicBezTo>
                <a:cubicBezTo>
                  <a:pt x="201613" y="263791"/>
                  <a:pt x="165720" y="300039"/>
                  <a:pt x="121444" y="300039"/>
                </a:cubicBezTo>
                <a:cubicBezTo>
                  <a:pt x="77168" y="300039"/>
                  <a:pt x="41275" y="263791"/>
                  <a:pt x="41275" y="219076"/>
                </a:cubicBezTo>
                <a:cubicBezTo>
                  <a:pt x="41275" y="174361"/>
                  <a:pt x="77168" y="138113"/>
                  <a:pt x="121444" y="138113"/>
                </a:cubicBezTo>
                <a:close/>
                <a:moveTo>
                  <a:pt x="403224" y="28575"/>
                </a:moveTo>
                <a:cubicBezTo>
                  <a:pt x="373414" y="28575"/>
                  <a:pt x="349249" y="52740"/>
                  <a:pt x="349249" y="82550"/>
                </a:cubicBezTo>
                <a:cubicBezTo>
                  <a:pt x="349249" y="112360"/>
                  <a:pt x="373414" y="136525"/>
                  <a:pt x="403224" y="136525"/>
                </a:cubicBezTo>
                <a:cubicBezTo>
                  <a:pt x="433034" y="136525"/>
                  <a:pt x="457199" y="112360"/>
                  <a:pt x="457199" y="82550"/>
                </a:cubicBezTo>
                <a:cubicBezTo>
                  <a:pt x="457199" y="52740"/>
                  <a:pt x="433034" y="28575"/>
                  <a:pt x="403224" y="28575"/>
                </a:cubicBezTo>
                <a:close/>
                <a:moveTo>
                  <a:pt x="404812" y="0"/>
                </a:moveTo>
                <a:cubicBezTo>
                  <a:pt x="449527" y="0"/>
                  <a:pt x="485775" y="36248"/>
                  <a:pt x="485775" y="80963"/>
                </a:cubicBezTo>
                <a:cubicBezTo>
                  <a:pt x="485775" y="125678"/>
                  <a:pt x="449527" y="161926"/>
                  <a:pt x="404812" y="161926"/>
                </a:cubicBezTo>
                <a:cubicBezTo>
                  <a:pt x="360097" y="161926"/>
                  <a:pt x="323849" y="125678"/>
                  <a:pt x="323849" y="80963"/>
                </a:cubicBezTo>
                <a:cubicBezTo>
                  <a:pt x="323849" y="36248"/>
                  <a:pt x="360097" y="0"/>
                  <a:pt x="4048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34" name="Freeform: Shape 433">
            <a:extLst>
              <a:ext uri="{FF2B5EF4-FFF2-40B4-BE49-F238E27FC236}">
                <a16:creationId xmlns:a16="http://schemas.microsoft.com/office/drawing/2014/main" id="{C09B66C2-9406-4D1A-95F0-AB6C781A34D1}"/>
              </a:ext>
            </a:extLst>
          </p:cNvPr>
          <p:cNvSpPr>
            <a:spLocks/>
          </p:cNvSpPr>
          <p:nvPr/>
        </p:nvSpPr>
        <p:spPr bwMode="auto">
          <a:xfrm>
            <a:off x="8666568" y="5493638"/>
            <a:ext cx="501047" cy="519424"/>
          </a:xfrm>
          <a:custGeom>
            <a:avLst/>
            <a:gdLst>
              <a:gd name="connsiteX0" fmla="*/ 570937 w 788637"/>
              <a:gd name="connsiteY0" fmla="*/ 687388 h 817563"/>
              <a:gd name="connsiteX1" fmla="*/ 572487 w 788637"/>
              <a:gd name="connsiteY1" fmla="*/ 687388 h 817563"/>
              <a:gd name="connsiteX2" fmla="*/ 574037 w 788637"/>
              <a:gd name="connsiteY2" fmla="*/ 687388 h 817563"/>
              <a:gd name="connsiteX3" fmla="*/ 575587 w 788637"/>
              <a:gd name="connsiteY3" fmla="*/ 687388 h 817563"/>
              <a:gd name="connsiteX4" fmla="*/ 730587 w 788637"/>
              <a:gd name="connsiteY4" fmla="*/ 687388 h 817563"/>
              <a:gd name="connsiteX5" fmla="*/ 730587 w 788637"/>
              <a:gd name="connsiteY5" fmla="*/ 713733 h 817563"/>
              <a:gd name="connsiteX6" fmla="*/ 625187 w 788637"/>
              <a:gd name="connsiteY6" fmla="*/ 713733 h 817563"/>
              <a:gd name="connsiteX7" fmla="*/ 750737 w 788637"/>
              <a:gd name="connsiteY7" fmla="*/ 789669 h 817563"/>
              <a:gd name="connsiteX8" fmla="*/ 755387 w 788637"/>
              <a:gd name="connsiteY8" fmla="*/ 808265 h 817563"/>
              <a:gd name="connsiteX9" fmla="*/ 744537 w 788637"/>
              <a:gd name="connsiteY9" fmla="*/ 814464 h 817563"/>
              <a:gd name="connsiteX10" fmla="*/ 736787 w 788637"/>
              <a:gd name="connsiteY10" fmla="*/ 812914 h 817563"/>
              <a:gd name="connsiteX11" fmla="*/ 589537 w 788637"/>
              <a:gd name="connsiteY11" fmla="*/ 724581 h 817563"/>
              <a:gd name="connsiteX12" fmla="*/ 589537 w 788637"/>
              <a:gd name="connsiteY12" fmla="*/ 817563 h 817563"/>
              <a:gd name="connsiteX13" fmla="*/ 563187 w 788637"/>
              <a:gd name="connsiteY13" fmla="*/ 817563 h 817563"/>
              <a:gd name="connsiteX14" fmla="*/ 563187 w 788637"/>
              <a:gd name="connsiteY14" fmla="*/ 699786 h 817563"/>
              <a:gd name="connsiteX15" fmla="*/ 563187 w 788637"/>
              <a:gd name="connsiteY15" fmla="*/ 698236 h 817563"/>
              <a:gd name="connsiteX16" fmla="*/ 563187 w 788637"/>
              <a:gd name="connsiteY16" fmla="*/ 696686 h 817563"/>
              <a:gd name="connsiteX17" fmla="*/ 563187 w 788637"/>
              <a:gd name="connsiteY17" fmla="*/ 695137 h 817563"/>
              <a:gd name="connsiteX18" fmla="*/ 564737 w 788637"/>
              <a:gd name="connsiteY18" fmla="*/ 693587 h 817563"/>
              <a:gd name="connsiteX19" fmla="*/ 566287 w 788637"/>
              <a:gd name="connsiteY19" fmla="*/ 692037 h 817563"/>
              <a:gd name="connsiteX20" fmla="*/ 566287 w 788637"/>
              <a:gd name="connsiteY20" fmla="*/ 690488 h 817563"/>
              <a:gd name="connsiteX21" fmla="*/ 567837 w 788637"/>
              <a:gd name="connsiteY21" fmla="*/ 690488 h 817563"/>
              <a:gd name="connsiteX22" fmla="*/ 567837 w 788637"/>
              <a:gd name="connsiteY22" fmla="*/ 688938 h 817563"/>
              <a:gd name="connsiteX23" fmla="*/ 569387 w 788637"/>
              <a:gd name="connsiteY23" fmla="*/ 688938 h 817563"/>
              <a:gd name="connsiteX24" fmla="*/ 570937 w 788637"/>
              <a:gd name="connsiteY24" fmla="*/ 687388 h 817563"/>
              <a:gd name="connsiteX25" fmla="*/ 57887 w 788637"/>
              <a:gd name="connsiteY25" fmla="*/ 687388 h 817563"/>
              <a:gd name="connsiteX26" fmla="*/ 212575 w 788637"/>
              <a:gd name="connsiteY26" fmla="*/ 687388 h 817563"/>
              <a:gd name="connsiteX27" fmla="*/ 214137 w 788637"/>
              <a:gd name="connsiteY27" fmla="*/ 687388 h 817563"/>
              <a:gd name="connsiteX28" fmla="*/ 215701 w 788637"/>
              <a:gd name="connsiteY28" fmla="*/ 687388 h 817563"/>
              <a:gd name="connsiteX29" fmla="*/ 217263 w 788637"/>
              <a:gd name="connsiteY29" fmla="*/ 687388 h 817563"/>
              <a:gd name="connsiteX30" fmla="*/ 218825 w 788637"/>
              <a:gd name="connsiteY30" fmla="*/ 687388 h 817563"/>
              <a:gd name="connsiteX31" fmla="*/ 220387 w 788637"/>
              <a:gd name="connsiteY31" fmla="*/ 688938 h 817563"/>
              <a:gd name="connsiteX32" fmla="*/ 221951 w 788637"/>
              <a:gd name="connsiteY32" fmla="*/ 690488 h 817563"/>
              <a:gd name="connsiteX33" fmla="*/ 223513 w 788637"/>
              <a:gd name="connsiteY33" fmla="*/ 690488 h 817563"/>
              <a:gd name="connsiteX34" fmla="*/ 223513 w 788637"/>
              <a:gd name="connsiteY34" fmla="*/ 692037 h 817563"/>
              <a:gd name="connsiteX35" fmla="*/ 225075 w 788637"/>
              <a:gd name="connsiteY35" fmla="*/ 693587 h 817563"/>
              <a:gd name="connsiteX36" fmla="*/ 226637 w 788637"/>
              <a:gd name="connsiteY36" fmla="*/ 695137 h 817563"/>
              <a:gd name="connsiteX37" fmla="*/ 226637 w 788637"/>
              <a:gd name="connsiteY37" fmla="*/ 696686 h 817563"/>
              <a:gd name="connsiteX38" fmla="*/ 226637 w 788637"/>
              <a:gd name="connsiteY38" fmla="*/ 698236 h 817563"/>
              <a:gd name="connsiteX39" fmla="*/ 226637 w 788637"/>
              <a:gd name="connsiteY39" fmla="*/ 699786 h 817563"/>
              <a:gd name="connsiteX40" fmla="*/ 226637 w 788637"/>
              <a:gd name="connsiteY40" fmla="*/ 817563 h 817563"/>
              <a:gd name="connsiteX41" fmla="*/ 200075 w 788637"/>
              <a:gd name="connsiteY41" fmla="*/ 817563 h 817563"/>
              <a:gd name="connsiteX42" fmla="*/ 200075 w 788637"/>
              <a:gd name="connsiteY42" fmla="*/ 724581 h 817563"/>
              <a:gd name="connsiteX43" fmla="*/ 50075 w 788637"/>
              <a:gd name="connsiteY43" fmla="*/ 812914 h 817563"/>
              <a:gd name="connsiteX44" fmla="*/ 43825 w 788637"/>
              <a:gd name="connsiteY44" fmla="*/ 814464 h 817563"/>
              <a:gd name="connsiteX45" fmla="*/ 31325 w 788637"/>
              <a:gd name="connsiteY45" fmla="*/ 808265 h 817563"/>
              <a:gd name="connsiteX46" fmla="*/ 36013 w 788637"/>
              <a:gd name="connsiteY46" fmla="*/ 789669 h 817563"/>
              <a:gd name="connsiteX47" fmla="*/ 164137 w 788637"/>
              <a:gd name="connsiteY47" fmla="*/ 713733 h 817563"/>
              <a:gd name="connsiteX48" fmla="*/ 57887 w 788637"/>
              <a:gd name="connsiteY48" fmla="*/ 713733 h 817563"/>
              <a:gd name="connsiteX49" fmla="*/ 57887 w 788637"/>
              <a:gd name="connsiteY49" fmla="*/ 687388 h 817563"/>
              <a:gd name="connsiteX50" fmla="*/ 590175 w 788637"/>
              <a:gd name="connsiteY50" fmla="*/ 454025 h 817563"/>
              <a:gd name="connsiteX51" fmla="*/ 618303 w 788637"/>
              <a:gd name="connsiteY51" fmla="*/ 454025 h 817563"/>
              <a:gd name="connsiteX52" fmla="*/ 618303 w 788637"/>
              <a:gd name="connsiteY52" fmla="*/ 548141 h 817563"/>
              <a:gd name="connsiteX53" fmla="*/ 768323 w 788637"/>
              <a:gd name="connsiteY53" fmla="*/ 457162 h 817563"/>
              <a:gd name="connsiteX54" fmla="*/ 787075 w 788637"/>
              <a:gd name="connsiteY54" fmla="*/ 461868 h 817563"/>
              <a:gd name="connsiteX55" fmla="*/ 782387 w 788637"/>
              <a:gd name="connsiteY55" fmla="*/ 480691 h 817563"/>
              <a:gd name="connsiteX56" fmla="*/ 652683 w 788637"/>
              <a:gd name="connsiteY56" fmla="*/ 559121 h 817563"/>
              <a:gd name="connsiteX57" fmla="*/ 758947 w 788637"/>
              <a:gd name="connsiteY57" fmla="*/ 559121 h 817563"/>
              <a:gd name="connsiteX58" fmla="*/ 758947 w 788637"/>
              <a:gd name="connsiteY58" fmla="*/ 585788 h 817563"/>
              <a:gd name="connsiteX59" fmla="*/ 604239 w 788637"/>
              <a:gd name="connsiteY59" fmla="*/ 585788 h 817563"/>
              <a:gd name="connsiteX60" fmla="*/ 601113 w 788637"/>
              <a:gd name="connsiteY60" fmla="*/ 585788 h 817563"/>
              <a:gd name="connsiteX61" fmla="*/ 599551 w 788637"/>
              <a:gd name="connsiteY61" fmla="*/ 585788 h 817563"/>
              <a:gd name="connsiteX62" fmla="*/ 597989 w 788637"/>
              <a:gd name="connsiteY62" fmla="*/ 584219 h 817563"/>
              <a:gd name="connsiteX63" fmla="*/ 596425 w 788637"/>
              <a:gd name="connsiteY63" fmla="*/ 584219 h 817563"/>
              <a:gd name="connsiteX64" fmla="*/ 594863 w 788637"/>
              <a:gd name="connsiteY64" fmla="*/ 582651 h 817563"/>
              <a:gd name="connsiteX65" fmla="*/ 591737 w 788637"/>
              <a:gd name="connsiteY65" fmla="*/ 579513 h 817563"/>
              <a:gd name="connsiteX66" fmla="*/ 591737 w 788637"/>
              <a:gd name="connsiteY66" fmla="*/ 577945 h 817563"/>
              <a:gd name="connsiteX67" fmla="*/ 590175 w 788637"/>
              <a:gd name="connsiteY67" fmla="*/ 576376 h 817563"/>
              <a:gd name="connsiteX68" fmla="*/ 590175 w 788637"/>
              <a:gd name="connsiteY68" fmla="*/ 574808 h 817563"/>
              <a:gd name="connsiteX69" fmla="*/ 590175 w 788637"/>
              <a:gd name="connsiteY69" fmla="*/ 573239 h 817563"/>
              <a:gd name="connsiteX70" fmla="*/ 590175 w 788637"/>
              <a:gd name="connsiteY70" fmla="*/ 454025 h 817563"/>
              <a:gd name="connsiteX71" fmla="*/ 171497 w 788637"/>
              <a:gd name="connsiteY71" fmla="*/ 454025 h 817563"/>
              <a:gd name="connsiteX72" fmla="*/ 198061 w 788637"/>
              <a:gd name="connsiteY72" fmla="*/ 454025 h 817563"/>
              <a:gd name="connsiteX73" fmla="*/ 198061 w 788637"/>
              <a:gd name="connsiteY73" fmla="*/ 573239 h 817563"/>
              <a:gd name="connsiteX74" fmla="*/ 198061 w 788637"/>
              <a:gd name="connsiteY74" fmla="*/ 574808 h 817563"/>
              <a:gd name="connsiteX75" fmla="*/ 198061 w 788637"/>
              <a:gd name="connsiteY75" fmla="*/ 576376 h 817563"/>
              <a:gd name="connsiteX76" fmla="*/ 198061 w 788637"/>
              <a:gd name="connsiteY76" fmla="*/ 577945 h 817563"/>
              <a:gd name="connsiteX77" fmla="*/ 196499 w 788637"/>
              <a:gd name="connsiteY77" fmla="*/ 579513 h 817563"/>
              <a:gd name="connsiteX78" fmla="*/ 194937 w 788637"/>
              <a:gd name="connsiteY78" fmla="*/ 582651 h 817563"/>
              <a:gd name="connsiteX79" fmla="*/ 193373 w 788637"/>
              <a:gd name="connsiteY79" fmla="*/ 582651 h 817563"/>
              <a:gd name="connsiteX80" fmla="*/ 191811 w 788637"/>
              <a:gd name="connsiteY80" fmla="*/ 584219 h 817563"/>
              <a:gd name="connsiteX81" fmla="*/ 190249 w 788637"/>
              <a:gd name="connsiteY81" fmla="*/ 584219 h 817563"/>
              <a:gd name="connsiteX82" fmla="*/ 188685 w 788637"/>
              <a:gd name="connsiteY82" fmla="*/ 585788 h 817563"/>
              <a:gd name="connsiteX83" fmla="*/ 187123 w 788637"/>
              <a:gd name="connsiteY83" fmla="*/ 585788 h 817563"/>
              <a:gd name="connsiteX84" fmla="*/ 183997 w 788637"/>
              <a:gd name="connsiteY84" fmla="*/ 585788 h 817563"/>
              <a:gd name="connsiteX85" fmla="*/ 29291 w 788637"/>
              <a:gd name="connsiteY85" fmla="*/ 585788 h 817563"/>
              <a:gd name="connsiteX86" fmla="*/ 29291 w 788637"/>
              <a:gd name="connsiteY86" fmla="*/ 559121 h 817563"/>
              <a:gd name="connsiteX87" fmla="*/ 135555 w 788637"/>
              <a:gd name="connsiteY87" fmla="*/ 559121 h 817563"/>
              <a:gd name="connsiteX88" fmla="*/ 5851 w 788637"/>
              <a:gd name="connsiteY88" fmla="*/ 480691 h 817563"/>
              <a:gd name="connsiteX89" fmla="*/ 2725 w 788637"/>
              <a:gd name="connsiteY89" fmla="*/ 461868 h 817563"/>
              <a:gd name="connsiteX90" fmla="*/ 19915 w 788637"/>
              <a:gd name="connsiteY90" fmla="*/ 457162 h 817563"/>
              <a:gd name="connsiteX91" fmla="*/ 171497 w 788637"/>
              <a:gd name="connsiteY91" fmla="*/ 548141 h 817563"/>
              <a:gd name="connsiteX92" fmla="*/ 171497 w 788637"/>
              <a:gd name="connsiteY92" fmla="*/ 454025 h 817563"/>
              <a:gd name="connsiteX93" fmla="*/ 394913 w 788637"/>
              <a:gd name="connsiteY93" fmla="*/ 142875 h 817563"/>
              <a:gd name="connsiteX94" fmla="*/ 366799 w 788637"/>
              <a:gd name="connsiteY94" fmla="*/ 194390 h 817563"/>
              <a:gd name="connsiteX95" fmla="*/ 357427 w 788637"/>
              <a:gd name="connsiteY95" fmla="*/ 202195 h 817563"/>
              <a:gd name="connsiteX96" fmla="*/ 298075 w 788637"/>
              <a:gd name="connsiteY96" fmla="*/ 213122 h 817563"/>
              <a:gd name="connsiteX97" fmla="*/ 338685 w 788637"/>
              <a:gd name="connsiteY97" fmla="*/ 256831 h 817563"/>
              <a:gd name="connsiteX98" fmla="*/ 341809 w 788637"/>
              <a:gd name="connsiteY98" fmla="*/ 267759 h 817563"/>
              <a:gd name="connsiteX99" fmla="*/ 335561 w 788637"/>
              <a:gd name="connsiteY99" fmla="*/ 327078 h 817563"/>
              <a:gd name="connsiteX100" fmla="*/ 388665 w 788637"/>
              <a:gd name="connsiteY100" fmla="*/ 302101 h 817563"/>
              <a:gd name="connsiteX101" fmla="*/ 394913 w 788637"/>
              <a:gd name="connsiteY101" fmla="*/ 300540 h 817563"/>
              <a:gd name="connsiteX102" fmla="*/ 401161 w 788637"/>
              <a:gd name="connsiteY102" fmla="*/ 302101 h 817563"/>
              <a:gd name="connsiteX103" fmla="*/ 455827 w 788637"/>
              <a:gd name="connsiteY103" fmla="*/ 330200 h 817563"/>
              <a:gd name="connsiteX104" fmla="*/ 448017 w 788637"/>
              <a:gd name="connsiteY104" fmla="*/ 267759 h 817563"/>
              <a:gd name="connsiteX105" fmla="*/ 451141 w 788637"/>
              <a:gd name="connsiteY105" fmla="*/ 256831 h 817563"/>
              <a:gd name="connsiteX106" fmla="*/ 491749 w 788637"/>
              <a:gd name="connsiteY106" fmla="*/ 213122 h 817563"/>
              <a:gd name="connsiteX107" fmla="*/ 433959 w 788637"/>
              <a:gd name="connsiteY107" fmla="*/ 202195 h 817563"/>
              <a:gd name="connsiteX108" fmla="*/ 424589 w 788637"/>
              <a:gd name="connsiteY108" fmla="*/ 194390 h 817563"/>
              <a:gd name="connsiteX109" fmla="*/ 394913 w 788637"/>
              <a:gd name="connsiteY109" fmla="*/ 142875 h 817563"/>
              <a:gd name="connsiteX110" fmla="*/ 394119 w 788637"/>
              <a:gd name="connsiteY110" fmla="*/ 101600 h 817563"/>
              <a:gd name="connsiteX111" fmla="*/ 406603 w 788637"/>
              <a:gd name="connsiteY111" fmla="*/ 109350 h 817563"/>
              <a:gd name="connsiteX112" fmla="*/ 444053 w 788637"/>
              <a:gd name="connsiteY112" fmla="*/ 175997 h 817563"/>
              <a:gd name="connsiteX113" fmla="*/ 520515 w 788637"/>
              <a:gd name="connsiteY113" fmla="*/ 191496 h 817563"/>
              <a:gd name="connsiteX114" fmla="*/ 529877 w 788637"/>
              <a:gd name="connsiteY114" fmla="*/ 200796 h 817563"/>
              <a:gd name="connsiteX115" fmla="*/ 528317 w 788637"/>
              <a:gd name="connsiteY115" fmla="*/ 213195 h 817563"/>
              <a:gd name="connsiteX116" fmla="*/ 475263 w 788637"/>
              <a:gd name="connsiteY116" fmla="*/ 270543 h 817563"/>
              <a:gd name="connsiteX117" fmla="*/ 484625 w 788637"/>
              <a:gd name="connsiteY117" fmla="*/ 346489 h 817563"/>
              <a:gd name="connsiteX118" fmla="*/ 478383 w 788637"/>
              <a:gd name="connsiteY118" fmla="*/ 360438 h 817563"/>
              <a:gd name="connsiteX119" fmla="*/ 465899 w 788637"/>
              <a:gd name="connsiteY119" fmla="*/ 363538 h 817563"/>
              <a:gd name="connsiteX120" fmla="*/ 459657 w 788637"/>
              <a:gd name="connsiteY120" fmla="*/ 361988 h 817563"/>
              <a:gd name="connsiteX121" fmla="*/ 394119 w 788637"/>
              <a:gd name="connsiteY121" fmla="*/ 327890 h 817563"/>
              <a:gd name="connsiteX122" fmla="*/ 323899 w 788637"/>
              <a:gd name="connsiteY122" fmla="*/ 360438 h 817563"/>
              <a:gd name="connsiteX123" fmla="*/ 309855 w 788637"/>
              <a:gd name="connsiteY123" fmla="*/ 360438 h 817563"/>
              <a:gd name="connsiteX124" fmla="*/ 305173 w 788637"/>
              <a:gd name="connsiteY124" fmla="*/ 346489 h 817563"/>
              <a:gd name="connsiteX125" fmla="*/ 314537 w 788637"/>
              <a:gd name="connsiteY125" fmla="*/ 270543 h 817563"/>
              <a:gd name="connsiteX126" fmla="*/ 261481 w 788637"/>
              <a:gd name="connsiteY126" fmla="*/ 213195 h 817563"/>
              <a:gd name="connsiteX127" fmla="*/ 258361 w 788637"/>
              <a:gd name="connsiteY127" fmla="*/ 200796 h 817563"/>
              <a:gd name="connsiteX128" fmla="*/ 267723 w 788637"/>
              <a:gd name="connsiteY128" fmla="*/ 191496 h 817563"/>
              <a:gd name="connsiteX129" fmla="*/ 344185 w 788637"/>
              <a:gd name="connsiteY129" fmla="*/ 175997 h 817563"/>
              <a:gd name="connsiteX130" fmla="*/ 383195 w 788637"/>
              <a:gd name="connsiteY130" fmla="*/ 109350 h 817563"/>
              <a:gd name="connsiteX131" fmla="*/ 394119 w 788637"/>
              <a:gd name="connsiteY131" fmla="*/ 101600 h 817563"/>
              <a:gd name="connsiteX132" fmla="*/ 394133 w 788637"/>
              <a:gd name="connsiteY132" fmla="*/ 26988 h 817563"/>
              <a:gd name="connsiteX133" fmla="*/ 175837 w 788637"/>
              <a:gd name="connsiteY133" fmla="*/ 245208 h 817563"/>
              <a:gd name="connsiteX134" fmla="*/ 210141 w 788637"/>
              <a:gd name="connsiteY134" fmla="*/ 363670 h 817563"/>
              <a:gd name="connsiteX135" fmla="*/ 389453 w 788637"/>
              <a:gd name="connsiteY135" fmla="*/ 625534 h 817563"/>
              <a:gd name="connsiteX136" fmla="*/ 398809 w 788637"/>
              <a:gd name="connsiteY136" fmla="*/ 625534 h 817563"/>
              <a:gd name="connsiteX137" fmla="*/ 579681 w 788637"/>
              <a:gd name="connsiteY137" fmla="*/ 363670 h 817563"/>
              <a:gd name="connsiteX138" fmla="*/ 613985 w 788637"/>
              <a:gd name="connsiteY138" fmla="*/ 245208 h 817563"/>
              <a:gd name="connsiteX139" fmla="*/ 394133 w 788637"/>
              <a:gd name="connsiteY139" fmla="*/ 26988 h 817563"/>
              <a:gd name="connsiteX140" fmla="*/ 394913 w 788637"/>
              <a:gd name="connsiteY140" fmla="*/ 0 h 817563"/>
              <a:gd name="connsiteX141" fmla="*/ 640973 w 788637"/>
              <a:gd name="connsiteY141" fmla="*/ 246059 h 817563"/>
              <a:gd name="connsiteX142" fmla="*/ 602041 w 788637"/>
              <a:gd name="connsiteY142" fmla="*/ 379990 h 817563"/>
              <a:gd name="connsiteX143" fmla="*/ 422945 w 788637"/>
              <a:gd name="connsiteY143" fmla="*/ 641622 h 817563"/>
              <a:gd name="connsiteX144" fmla="*/ 394913 w 788637"/>
              <a:gd name="connsiteY144" fmla="*/ 655638 h 817563"/>
              <a:gd name="connsiteX145" fmla="*/ 366881 w 788637"/>
              <a:gd name="connsiteY145" fmla="*/ 641622 h 817563"/>
              <a:gd name="connsiteX146" fmla="*/ 187781 w 788637"/>
              <a:gd name="connsiteY146" fmla="*/ 379990 h 817563"/>
              <a:gd name="connsiteX147" fmla="*/ 148849 w 788637"/>
              <a:gd name="connsiteY147" fmla="*/ 246059 h 817563"/>
              <a:gd name="connsiteX148" fmla="*/ 394913 w 788637"/>
              <a:gd name="connsiteY148" fmla="*/ 0 h 81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788637" h="817563">
                <a:moveTo>
                  <a:pt x="570937" y="687388"/>
                </a:moveTo>
                <a:cubicBezTo>
                  <a:pt x="570937" y="687388"/>
                  <a:pt x="570937" y="687388"/>
                  <a:pt x="572487" y="687388"/>
                </a:cubicBezTo>
                <a:cubicBezTo>
                  <a:pt x="574037" y="687388"/>
                  <a:pt x="574037" y="687388"/>
                  <a:pt x="574037" y="687388"/>
                </a:cubicBezTo>
                <a:cubicBezTo>
                  <a:pt x="575587" y="687388"/>
                  <a:pt x="575587" y="687388"/>
                  <a:pt x="575587" y="687388"/>
                </a:cubicBezTo>
                <a:cubicBezTo>
                  <a:pt x="575587" y="687388"/>
                  <a:pt x="575587" y="687388"/>
                  <a:pt x="730587" y="687388"/>
                </a:cubicBezTo>
                <a:cubicBezTo>
                  <a:pt x="730587" y="687388"/>
                  <a:pt x="730587" y="687388"/>
                  <a:pt x="730587" y="713733"/>
                </a:cubicBezTo>
                <a:cubicBezTo>
                  <a:pt x="730587" y="713733"/>
                  <a:pt x="730587" y="713733"/>
                  <a:pt x="625187" y="713733"/>
                </a:cubicBezTo>
                <a:cubicBezTo>
                  <a:pt x="625187" y="713733"/>
                  <a:pt x="625187" y="713733"/>
                  <a:pt x="750737" y="789669"/>
                </a:cubicBezTo>
                <a:cubicBezTo>
                  <a:pt x="756937" y="794318"/>
                  <a:pt x="760037" y="802066"/>
                  <a:pt x="755387" y="808265"/>
                </a:cubicBezTo>
                <a:cubicBezTo>
                  <a:pt x="753837" y="812914"/>
                  <a:pt x="749187" y="814464"/>
                  <a:pt x="744537" y="814464"/>
                </a:cubicBezTo>
                <a:cubicBezTo>
                  <a:pt x="741437" y="814464"/>
                  <a:pt x="739887" y="814464"/>
                  <a:pt x="736787" y="812914"/>
                </a:cubicBezTo>
                <a:cubicBezTo>
                  <a:pt x="736787" y="812914"/>
                  <a:pt x="736787" y="812914"/>
                  <a:pt x="589537" y="724581"/>
                </a:cubicBezTo>
                <a:cubicBezTo>
                  <a:pt x="589537" y="724581"/>
                  <a:pt x="589537" y="724581"/>
                  <a:pt x="589537" y="817563"/>
                </a:cubicBezTo>
                <a:cubicBezTo>
                  <a:pt x="589537" y="817563"/>
                  <a:pt x="589537" y="817563"/>
                  <a:pt x="563187" y="817563"/>
                </a:cubicBezTo>
                <a:cubicBezTo>
                  <a:pt x="563187" y="817563"/>
                  <a:pt x="563187" y="817563"/>
                  <a:pt x="563187" y="699786"/>
                </a:cubicBezTo>
                <a:cubicBezTo>
                  <a:pt x="563187" y="698236"/>
                  <a:pt x="563187" y="698236"/>
                  <a:pt x="563187" y="698236"/>
                </a:cubicBezTo>
                <a:cubicBezTo>
                  <a:pt x="563187" y="698236"/>
                  <a:pt x="563187" y="696686"/>
                  <a:pt x="563187" y="696686"/>
                </a:cubicBezTo>
                <a:cubicBezTo>
                  <a:pt x="563187" y="696686"/>
                  <a:pt x="563187" y="695137"/>
                  <a:pt x="563187" y="695137"/>
                </a:cubicBezTo>
                <a:cubicBezTo>
                  <a:pt x="563187" y="695137"/>
                  <a:pt x="563187" y="695137"/>
                  <a:pt x="564737" y="693587"/>
                </a:cubicBezTo>
                <a:cubicBezTo>
                  <a:pt x="564737" y="692037"/>
                  <a:pt x="564737" y="692037"/>
                  <a:pt x="566287" y="692037"/>
                </a:cubicBezTo>
                <a:cubicBezTo>
                  <a:pt x="566287" y="692037"/>
                  <a:pt x="566287" y="690488"/>
                  <a:pt x="566287" y="690488"/>
                </a:cubicBezTo>
                <a:cubicBezTo>
                  <a:pt x="566287" y="690488"/>
                  <a:pt x="567837" y="690488"/>
                  <a:pt x="567837" y="690488"/>
                </a:cubicBezTo>
                <a:cubicBezTo>
                  <a:pt x="567837" y="690488"/>
                  <a:pt x="567837" y="688938"/>
                  <a:pt x="567837" y="688938"/>
                </a:cubicBezTo>
                <a:cubicBezTo>
                  <a:pt x="569387" y="688938"/>
                  <a:pt x="569387" y="688938"/>
                  <a:pt x="569387" y="688938"/>
                </a:cubicBezTo>
                <a:cubicBezTo>
                  <a:pt x="569387" y="688938"/>
                  <a:pt x="570937" y="687388"/>
                  <a:pt x="570937" y="687388"/>
                </a:cubicBezTo>
                <a:close/>
                <a:moveTo>
                  <a:pt x="57887" y="687388"/>
                </a:moveTo>
                <a:cubicBezTo>
                  <a:pt x="57887" y="687388"/>
                  <a:pt x="57887" y="687388"/>
                  <a:pt x="212575" y="687388"/>
                </a:cubicBezTo>
                <a:cubicBezTo>
                  <a:pt x="214137" y="687388"/>
                  <a:pt x="214137" y="687388"/>
                  <a:pt x="214137" y="687388"/>
                </a:cubicBezTo>
                <a:cubicBezTo>
                  <a:pt x="214137" y="687388"/>
                  <a:pt x="214137" y="687388"/>
                  <a:pt x="215701" y="687388"/>
                </a:cubicBezTo>
                <a:cubicBezTo>
                  <a:pt x="217263" y="687388"/>
                  <a:pt x="217263" y="687388"/>
                  <a:pt x="217263" y="687388"/>
                </a:cubicBezTo>
                <a:cubicBezTo>
                  <a:pt x="217263" y="687388"/>
                  <a:pt x="218825" y="687388"/>
                  <a:pt x="218825" y="687388"/>
                </a:cubicBezTo>
                <a:cubicBezTo>
                  <a:pt x="218825" y="687388"/>
                  <a:pt x="220387" y="688938"/>
                  <a:pt x="220387" y="688938"/>
                </a:cubicBezTo>
                <a:cubicBezTo>
                  <a:pt x="221951" y="688938"/>
                  <a:pt x="221951" y="690488"/>
                  <a:pt x="221951" y="690488"/>
                </a:cubicBezTo>
                <a:cubicBezTo>
                  <a:pt x="221951" y="690488"/>
                  <a:pt x="221951" y="690488"/>
                  <a:pt x="223513" y="690488"/>
                </a:cubicBezTo>
                <a:cubicBezTo>
                  <a:pt x="223513" y="690488"/>
                  <a:pt x="223513" y="692037"/>
                  <a:pt x="223513" y="692037"/>
                </a:cubicBezTo>
                <a:cubicBezTo>
                  <a:pt x="223513" y="692037"/>
                  <a:pt x="225075" y="692037"/>
                  <a:pt x="225075" y="693587"/>
                </a:cubicBezTo>
                <a:cubicBezTo>
                  <a:pt x="225075" y="695137"/>
                  <a:pt x="225075" y="695137"/>
                  <a:pt x="226637" y="695137"/>
                </a:cubicBezTo>
                <a:cubicBezTo>
                  <a:pt x="226637" y="695137"/>
                  <a:pt x="226637" y="696686"/>
                  <a:pt x="226637" y="696686"/>
                </a:cubicBezTo>
                <a:cubicBezTo>
                  <a:pt x="226637" y="696686"/>
                  <a:pt x="226637" y="698236"/>
                  <a:pt x="226637" y="698236"/>
                </a:cubicBezTo>
                <a:cubicBezTo>
                  <a:pt x="226637" y="698236"/>
                  <a:pt x="226637" y="698236"/>
                  <a:pt x="226637" y="699786"/>
                </a:cubicBezTo>
                <a:cubicBezTo>
                  <a:pt x="226637" y="699786"/>
                  <a:pt x="226637" y="699786"/>
                  <a:pt x="226637" y="817563"/>
                </a:cubicBezTo>
                <a:cubicBezTo>
                  <a:pt x="226637" y="817563"/>
                  <a:pt x="226637" y="817563"/>
                  <a:pt x="200075" y="817563"/>
                </a:cubicBezTo>
                <a:cubicBezTo>
                  <a:pt x="200075" y="817563"/>
                  <a:pt x="200075" y="817563"/>
                  <a:pt x="200075" y="724581"/>
                </a:cubicBezTo>
                <a:cubicBezTo>
                  <a:pt x="200075" y="724581"/>
                  <a:pt x="200075" y="724581"/>
                  <a:pt x="50075" y="812914"/>
                </a:cubicBezTo>
                <a:cubicBezTo>
                  <a:pt x="48513" y="814464"/>
                  <a:pt x="46951" y="814464"/>
                  <a:pt x="43825" y="814464"/>
                </a:cubicBezTo>
                <a:cubicBezTo>
                  <a:pt x="39137" y="814464"/>
                  <a:pt x="34451" y="812914"/>
                  <a:pt x="31325" y="808265"/>
                </a:cubicBezTo>
                <a:cubicBezTo>
                  <a:pt x="28201" y="802066"/>
                  <a:pt x="29763" y="794318"/>
                  <a:pt x="36013" y="789669"/>
                </a:cubicBezTo>
                <a:cubicBezTo>
                  <a:pt x="36013" y="789669"/>
                  <a:pt x="36013" y="789669"/>
                  <a:pt x="164137" y="713733"/>
                </a:cubicBezTo>
                <a:cubicBezTo>
                  <a:pt x="164137" y="713733"/>
                  <a:pt x="164137" y="713733"/>
                  <a:pt x="57887" y="713733"/>
                </a:cubicBezTo>
                <a:cubicBezTo>
                  <a:pt x="57887" y="713733"/>
                  <a:pt x="57887" y="713733"/>
                  <a:pt x="57887" y="687388"/>
                </a:cubicBezTo>
                <a:close/>
                <a:moveTo>
                  <a:pt x="590175" y="454025"/>
                </a:moveTo>
                <a:cubicBezTo>
                  <a:pt x="590175" y="454025"/>
                  <a:pt x="590175" y="454025"/>
                  <a:pt x="618303" y="454025"/>
                </a:cubicBezTo>
                <a:cubicBezTo>
                  <a:pt x="618303" y="454025"/>
                  <a:pt x="618303" y="454025"/>
                  <a:pt x="618303" y="548141"/>
                </a:cubicBezTo>
                <a:cubicBezTo>
                  <a:pt x="618303" y="548141"/>
                  <a:pt x="618303" y="548141"/>
                  <a:pt x="768323" y="457162"/>
                </a:cubicBezTo>
                <a:cubicBezTo>
                  <a:pt x="774573" y="454025"/>
                  <a:pt x="782387" y="455593"/>
                  <a:pt x="787075" y="461868"/>
                </a:cubicBezTo>
                <a:cubicBezTo>
                  <a:pt x="790201" y="468142"/>
                  <a:pt x="788637" y="477554"/>
                  <a:pt x="782387" y="480691"/>
                </a:cubicBezTo>
                <a:cubicBezTo>
                  <a:pt x="782387" y="480691"/>
                  <a:pt x="782387" y="480691"/>
                  <a:pt x="652683" y="559121"/>
                </a:cubicBezTo>
                <a:cubicBezTo>
                  <a:pt x="652683" y="559121"/>
                  <a:pt x="652683" y="559121"/>
                  <a:pt x="758947" y="559121"/>
                </a:cubicBezTo>
                <a:cubicBezTo>
                  <a:pt x="758947" y="559121"/>
                  <a:pt x="758947" y="559121"/>
                  <a:pt x="758947" y="585788"/>
                </a:cubicBezTo>
                <a:cubicBezTo>
                  <a:pt x="758947" y="585788"/>
                  <a:pt x="758947" y="585788"/>
                  <a:pt x="604239" y="585788"/>
                </a:cubicBezTo>
                <a:cubicBezTo>
                  <a:pt x="602677" y="585788"/>
                  <a:pt x="602677" y="585788"/>
                  <a:pt x="601113" y="585788"/>
                </a:cubicBezTo>
                <a:cubicBezTo>
                  <a:pt x="601113" y="585788"/>
                  <a:pt x="601113" y="585788"/>
                  <a:pt x="599551" y="585788"/>
                </a:cubicBezTo>
                <a:cubicBezTo>
                  <a:pt x="599551" y="585788"/>
                  <a:pt x="597989" y="585788"/>
                  <a:pt x="597989" y="584219"/>
                </a:cubicBezTo>
                <a:cubicBezTo>
                  <a:pt x="597989" y="584219"/>
                  <a:pt x="597989" y="584219"/>
                  <a:pt x="596425" y="584219"/>
                </a:cubicBezTo>
                <a:cubicBezTo>
                  <a:pt x="596425" y="584219"/>
                  <a:pt x="596425" y="584219"/>
                  <a:pt x="594863" y="582651"/>
                </a:cubicBezTo>
                <a:cubicBezTo>
                  <a:pt x="593301" y="581082"/>
                  <a:pt x="593301" y="581082"/>
                  <a:pt x="591737" y="579513"/>
                </a:cubicBezTo>
                <a:cubicBezTo>
                  <a:pt x="591737" y="577945"/>
                  <a:pt x="591737" y="577945"/>
                  <a:pt x="591737" y="577945"/>
                </a:cubicBezTo>
                <a:cubicBezTo>
                  <a:pt x="591737" y="577945"/>
                  <a:pt x="591737" y="576376"/>
                  <a:pt x="590175" y="576376"/>
                </a:cubicBezTo>
                <a:cubicBezTo>
                  <a:pt x="590175" y="576376"/>
                  <a:pt x="590175" y="574808"/>
                  <a:pt x="590175" y="574808"/>
                </a:cubicBezTo>
                <a:cubicBezTo>
                  <a:pt x="590175" y="574808"/>
                  <a:pt x="590175" y="574808"/>
                  <a:pt x="590175" y="573239"/>
                </a:cubicBezTo>
                <a:cubicBezTo>
                  <a:pt x="590175" y="573239"/>
                  <a:pt x="590175" y="573239"/>
                  <a:pt x="590175" y="454025"/>
                </a:cubicBezTo>
                <a:close/>
                <a:moveTo>
                  <a:pt x="171497" y="454025"/>
                </a:moveTo>
                <a:cubicBezTo>
                  <a:pt x="171497" y="454025"/>
                  <a:pt x="171497" y="454025"/>
                  <a:pt x="198061" y="454025"/>
                </a:cubicBezTo>
                <a:cubicBezTo>
                  <a:pt x="198061" y="454025"/>
                  <a:pt x="198061" y="454025"/>
                  <a:pt x="198061" y="573239"/>
                </a:cubicBezTo>
                <a:cubicBezTo>
                  <a:pt x="198061" y="574808"/>
                  <a:pt x="198061" y="574808"/>
                  <a:pt x="198061" y="574808"/>
                </a:cubicBezTo>
                <a:cubicBezTo>
                  <a:pt x="198061" y="574808"/>
                  <a:pt x="198061" y="576376"/>
                  <a:pt x="198061" y="576376"/>
                </a:cubicBezTo>
                <a:cubicBezTo>
                  <a:pt x="198061" y="576376"/>
                  <a:pt x="198061" y="577945"/>
                  <a:pt x="198061" y="577945"/>
                </a:cubicBezTo>
                <a:cubicBezTo>
                  <a:pt x="196499" y="577945"/>
                  <a:pt x="196499" y="577945"/>
                  <a:pt x="196499" y="579513"/>
                </a:cubicBezTo>
                <a:cubicBezTo>
                  <a:pt x="194937" y="581082"/>
                  <a:pt x="194937" y="581082"/>
                  <a:pt x="194937" y="582651"/>
                </a:cubicBezTo>
                <a:cubicBezTo>
                  <a:pt x="193373" y="582651"/>
                  <a:pt x="193373" y="582651"/>
                  <a:pt x="193373" y="582651"/>
                </a:cubicBezTo>
                <a:cubicBezTo>
                  <a:pt x="193373" y="584219"/>
                  <a:pt x="191811" y="584219"/>
                  <a:pt x="191811" y="584219"/>
                </a:cubicBezTo>
                <a:cubicBezTo>
                  <a:pt x="191811" y="584219"/>
                  <a:pt x="191811" y="584219"/>
                  <a:pt x="190249" y="584219"/>
                </a:cubicBezTo>
                <a:cubicBezTo>
                  <a:pt x="190249" y="585788"/>
                  <a:pt x="188685" y="585788"/>
                  <a:pt x="188685" y="585788"/>
                </a:cubicBezTo>
                <a:cubicBezTo>
                  <a:pt x="188685" y="585788"/>
                  <a:pt x="188685" y="585788"/>
                  <a:pt x="187123" y="585788"/>
                </a:cubicBezTo>
                <a:cubicBezTo>
                  <a:pt x="187123" y="585788"/>
                  <a:pt x="185561" y="585788"/>
                  <a:pt x="183997" y="585788"/>
                </a:cubicBezTo>
                <a:cubicBezTo>
                  <a:pt x="183997" y="585788"/>
                  <a:pt x="183997" y="585788"/>
                  <a:pt x="29291" y="585788"/>
                </a:cubicBezTo>
                <a:lnTo>
                  <a:pt x="29291" y="559121"/>
                </a:lnTo>
                <a:cubicBezTo>
                  <a:pt x="29291" y="559121"/>
                  <a:pt x="29291" y="559121"/>
                  <a:pt x="135555" y="559121"/>
                </a:cubicBezTo>
                <a:cubicBezTo>
                  <a:pt x="135555" y="559121"/>
                  <a:pt x="135555" y="559121"/>
                  <a:pt x="5851" y="480691"/>
                </a:cubicBezTo>
                <a:cubicBezTo>
                  <a:pt x="-401" y="477554"/>
                  <a:pt x="-1963" y="468142"/>
                  <a:pt x="2725" y="461868"/>
                </a:cubicBezTo>
                <a:cubicBezTo>
                  <a:pt x="5851" y="455593"/>
                  <a:pt x="13663" y="454025"/>
                  <a:pt x="19915" y="457162"/>
                </a:cubicBezTo>
                <a:cubicBezTo>
                  <a:pt x="19915" y="457162"/>
                  <a:pt x="19915" y="457162"/>
                  <a:pt x="171497" y="548141"/>
                </a:cubicBezTo>
                <a:cubicBezTo>
                  <a:pt x="171497" y="548141"/>
                  <a:pt x="171497" y="548141"/>
                  <a:pt x="171497" y="454025"/>
                </a:cubicBezTo>
                <a:close/>
                <a:moveTo>
                  <a:pt x="394913" y="142875"/>
                </a:moveTo>
                <a:cubicBezTo>
                  <a:pt x="394913" y="142875"/>
                  <a:pt x="394913" y="142875"/>
                  <a:pt x="366799" y="194390"/>
                </a:cubicBezTo>
                <a:cubicBezTo>
                  <a:pt x="363675" y="199073"/>
                  <a:pt x="360551" y="200634"/>
                  <a:pt x="357427" y="202195"/>
                </a:cubicBezTo>
                <a:cubicBezTo>
                  <a:pt x="357427" y="202195"/>
                  <a:pt x="357427" y="202195"/>
                  <a:pt x="298075" y="213122"/>
                </a:cubicBezTo>
                <a:cubicBezTo>
                  <a:pt x="298075" y="213122"/>
                  <a:pt x="298075" y="213122"/>
                  <a:pt x="338685" y="256831"/>
                </a:cubicBezTo>
                <a:cubicBezTo>
                  <a:pt x="341809" y="259953"/>
                  <a:pt x="343369" y="263075"/>
                  <a:pt x="341809" y="267759"/>
                </a:cubicBezTo>
                <a:cubicBezTo>
                  <a:pt x="341809" y="267759"/>
                  <a:pt x="341809" y="267759"/>
                  <a:pt x="335561" y="327078"/>
                </a:cubicBezTo>
                <a:cubicBezTo>
                  <a:pt x="335561" y="327078"/>
                  <a:pt x="335561" y="327078"/>
                  <a:pt x="388665" y="302101"/>
                </a:cubicBezTo>
                <a:cubicBezTo>
                  <a:pt x="391789" y="300540"/>
                  <a:pt x="393351" y="300540"/>
                  <a:pt x="394913" y="300540"/>
                </a:cubicBezTo>
                <a:cubicBezTo>
                  <a:pt x="398037" y="300540"/>
                  <a:pt x="399599" y="300540"/>
                  <a:pt x="401161" y="302101"/>
                </a:cubicBezTo>
                <a:cubicBezTo>
                  <a:pt x="401161" y="302101"/>
                  <a:pt x="401161" y="302101"/>
                  <a:pt x="455827" y="330200"/>
                </a:cubicBezTo>
                <a:cubicBezTo>
                  <a:pt x="455827" y="330200"/>
                  <a:pt x="455827" y="330200"/>
                  <a:pt x="448017" y="267759"/>
                </a:cubicBezTo>
                <a:cubicBezTo>
                  <a:pt x="448017" y="263075"/>
                  <a:pt x="448017" y="259953"/>
                  <a:pt x="451141" y="256831"/>
                </a:cubicBezTo>
                <a:lnTo>
                  <a:pt x="491749" y="213122"/>
                </a:lnTo>
                <a:cubicBezTo>
                  <a:pt x="491749" y="213122"/>
                  <a:pt x="491749" y="213122"/>
                  <a:pt x="433959" y="202195"/>
                </a:cubicBezTo>
                <a:cubicBezTo>
                  <a:pt x="429275" y="200634"/>
                  <a:pt x="426151" y="199073"/>
                  <a:pt x="424589" y="194390"/>
                </a:cubicBezTo>
                <a:cubicBezTo>
                  <a:pt x="424589" y="194390"/>
                  <a:pt x="424589" y="194390"/>
                  <a:pt x="394913" y="142875"/>
                </a:cubicBezTo>
                <a:close/>
                <a:moveTo>
                  <a:pt x="394119" y="101600"/>
                </a:moveTo>
                <a:cubicBezTo>
                  <a:pt x="398801" y="101600"/>
                  <a:pt x="403481" y="104700"/>
                  <a:pt x="406603" y="109350"/>
                </a:cubicBezTo>
                <a:cubicBezTo>
                  <a:pt x="406603" y="109350"/>
                  <a:pt x="406603" y="109350"/>
                  <a:pt x="444053" y="175997"/>
                </a:cubicBezTo>
                <a:cubicBezTo>
                  <a:pt x="444053" y="175997"/>
                  <a:pt x="444053" y="175997"/>
                  <a:pt x="520515" y="191496"/>
                </a:cubicBezTo>
                <a:cubicBezTo>
                  <a:pt x="525197" y="193046"/>
                  <a:pt x="529877" y="196146"/>
                  <a:pt x="529877" y="200796"/>
                </a:cubicBezTo>
                <a:cubicBezTo>
                  <a:pt x="531437" y="205445"/>
                  <a:pt x="531437" y="210095"/>
                  <a:pt x="528317" y="213195"/>
                </a:cubicBezTo>
                <a:cubicBezTo>
                  <a:pt x="528317" y="213195"/>
                  <a:pt x="528317" y="213195"/>
                  <a:pt x="475263" y="270543"/>
                </a:cubicBezTo>
                <a:cubicBezTo>
                  <a:pt x="475263" y="270543"/>
                  <a:pt x="475263" y="270543"/>
                  <a:pt x="484625" y="346489"/>
                </a:cubicBezTo>
                <a:cubicBezTo>
                  <a:pt x="484625" y="352689"/>
                  <a:pt x="483065" y="357339"/>
                  <a:pt x="478383" y="360438"/>
                </a:cubicBezTo>
                <a:cubicBezTo>
                  <a:pt x="475263" y="361988"/>
                  <a:pt x="470581" y="363538"/>
                  <a:pt x="465899" y="363538"/>
                </a:cubicBezTo>
                <a:cubicBezTo>
                  <a:pt x="464339" y="363538"/>
                  <a:pt x="461219" y="363538"/>
                  <a:pt x="459657" y="361988"/>
                </a:cubicBezTo>
                <a:cubicBezTo>
                  <a:pt x="459657" y="361988"/>
                  <a:pt x="459657" y="361988"/>
                  <a:pt x="394119" y="327890"/>
                </a:cubicBezTo>
                <a:cubicBezTo>
                  <a:pt x="394119" y="327890"/>
                  <a:pt x="394119" y="327890"/>
                  <a:pt x="323899" y="360438"/>
                </a:cubicBezTo>
                <a:cubicBezTo>
                  <a:pt x="319217" y="363538"/>
                  <a:pt x="314537" y="361988"/>
                  <a:pt x="309855" y="360438"/>
                </a:cubicBezTo>
                <a:cubicBezTo>
                  <a:pt x="306735" y="357339"/>
                  <a:pt x="303613" y="352689"/>
                  <a:pt x="305173" y="346489"/>
                </a:cubicBezTo>
                <a:cubicBezTo>
                  <a:pt x="305173" y="346489"/>
                  <a:pt x="305173" y="346489"/>
                  <a:pt x="314537" y="270543"/>
                </a:cubicBezTo>
                <a:cubicBezTo>
                  <a:pt x="314537" y="270543"/>
                  <a:pt x="314537" y="270543"/>
                  <a:pt x="261481" y="213195"/>
                </a:cubicBezTo>
                <a:cubicBezTo>
                  <a:pt x="258361" y="210095"/>
                  <a:pt x="256801" y="205445"/>
                  <a:pt x="258361" y="200796"/>
                </a:cubicBezTo>
                <a:cubicBezTo>
                  <a:pt x="259921" y="196146"/>
                  <a:pt x="263041" y="193046"/>
                  <a:pt x="267723" y="191496"/>
                </a:cubicBezTo>
                <a:cubicBezTo>
                  <a:pt x="267723" y="191496"/>
                  <a:pt x="267723" y="191496"/>
                  <a:pt x="344185" y="175997"/>
                </a:cubicBezTo>
                <a:cubicBezTo>
                  <a:pt x="344185" y="175997"/>
                  <a:pt x="344185" y="175997"/>
                  <a:pt x="383195" y="109350"/>
                </a:cubicBezTo>
                <a:cubicBezTo>
                  <a:pt x="384757" y="104700"/>
                  <a:pt x="389437" y="101600"/>
                  <a:pt x="394119" y="101600"/>
                </a:cubicBezTo>
                <a:close/>
                <a:moveTo>
                  <a:pt x="394133" y="26988"/>
                </a:moveTo>
                <a:cubicBezTo>
                  <a:pt x="274069" y="26988"/>
                  <a:pt x="175837" y="125187"/>
                  <a:pt x="175837" y="245208"/>
                </a:cubicBezTo>
                <a:cubicBezTo>
                  <a:pt x="175837" y="287293"/>
                  <a:pt x="186749" y="329378"/>
                  <a:pt x="210141" y="363670"/>
                </a:cubicBezTo>
                <a:cubicBezTo>
                  <a:pt x="210141" y="363670"/>
                  <a:pt x="210141" y="363670"/>
                  <a:pt x="389453" y="625534"/>
                </a:cubicBezTo>
                <a:cubicBezTo>
                  <a:pt x="391013" y="628651"/>
                  <a:pt x="397249" y="628651"/>
                  <a:pt x="398809" y="625534"/>
                </a:cubicBezTo>
                <a:lnTo>
                  <a:pt x="579681" y="363670"/>
                </a:lnTo>
                <a:cubicBezTo>
                  <a:pt x="601513" y="329378"/>
                  <a:pt x="613985" y="287293"/>
                  <a:pt x="613985" y="245208"/>
                </a:cubicBezTo>
                <a:cubicBezTo>
                  <a:pt x="613985" y="125187"/>
                  <a:pt x="515753" y="26988"/>
                  <a:pt x="394133" y="26988"/>
                </a:cubicBezTo>
                <a:close/>
                <a:moveTo>
                  <a:pt x="394913" y="0"/>
                </a:moveTo>
                <a:cubicBezTo>
                  <a:pt x="530401" y="0"/>
                  <a:pt x="640973" y="110571"/>
                  <a:pt x="640973" y="246059"/>
                </a:cubicBezTo>
                <a:cubicBezTo>
                  <a:pt x="640973" y="294337"/>
                  <a:pt x="628517" y="339499"/>
                  <a:pt x="602041" y="379990"/>
                </a:cubicBezTo>
                <a:cubicBezTo>
                  <a:pt x="602041" y="379990"/>
                  <a:pt x="602041" y="379990"/>
                  <a:pt x="422945" y="641622"/>
                </a:cubicBezTo>
                <a:cubicBezTo>
                  <a:pt x="416713" y="650966"/>
                  <a:pt x="405813" y="655638"/>
                  <a:pt x="394913" y="655638"/>
                </a:cubicBezTo>
                <a:cubicBezTo>
                  <a:pt x="384009" y="655638"/>
                  <a:pt x="373109" y="650966"/>
                  <a:pt x="366881" y="641622"/>
                </a:cubicBezTo>
                <a:cubicBezTo>
                  <a:pt x="366881" y="641622"/>
                  <a:pt x="366881" y="641622"/>
                  <a:pt x="187781" y="379990"/>
                </a:cubicBezTo>
                <a:cubicBezTo>
                  <a:pt x="162865" y="339499"/>
                  <a:pt x="148849" y="294337"/>
                  <a:pt x="148849" y="246059"/>
                </a:cubicBezTo>
                <a:cubicBezTo>
                  <a:pt x="148849" y="110571"/>
                  <a:pt x="259421" y="0"/>
                  <a:pt x="3949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24" name="Freeform: Shape 423">
            <a:extLst>
              <a:ext uri="{FF2B5EF4-FFF2-40B4-BE49-F238E27FC236}">
                <a16:creationId xmlns:a16="http://schemas.microsoft.com/office/drawing/2014/main" id="{D1FB3C0A-2777-40C0-A924-194C9B8B1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930" y="5485551"/>
            <a:ext cx="561295" cy="535598"/>
          </a:xfrm>
          <a:custGeom>
            <a:avLst/>
            <a:gdLst>
              <a:gd name="connsiteX0" fmla="*/ 341783 w 883467"/>
              <a:gd name="connsiteY0" fmla="*/ 654107 h 843021"/>
              <a:gd name="connsiteX1" fmla="*/ 440903 w 883467"/>
              <a:gd name="connsiteY1" fmla="*/ 654107 h 843021"/>
              <a:gd name="connsiteX2" fmla="*/ 454843 w 883467"/>
              <a:gd name="connsiteY2" fmla="*/ 666807 h 843021"/>
              <a:gd name="connsiteX3" fmla="*/ 440903 w 883467"/>
              <a:gd name="connsiteY3" fmla="*/ 681095 h 843021"/>
              <a:gd name="connsiteX4" fmla="*/ 341783 w 883467"/>
              <a:gd name="connsiteY4" fmla="*/ 681095 h 843021"/>
              <a:gd name="connsiteX5" fmla="*/ 327843 w 883467"/>
              <a:gd name="connsiteY5" fmla="*/ 666807 h 843021"/>
              <a:gd name="connsiteX6" fmla="*/ 341783 w 883467"/>
              <a:gd name="connsiteY6" fmla="*/ 654107 h 843021"/>
              <a:gd name="connsiteX7" fmla="*/ 196079 w 883467"/>
              <a:gd name="connsiteY7" fmla="*/ 620771 h 843021"/>
              <a:gd name="connsiteX8" fmla="*/ 196079 w 883467"/>
              <a:gd name="connsiteY8" fmla="*/ 671547 h 843021"/>
              <a:gd name="connsiteX9" fmla="*/ 228869 w 883467"/>
              <a:gd name="connsiteY9" fmla="*/ 711552 h 843021"/>
              <a:gd name="connsiteX10" fmla="*/ 391251 w 883467"/>
              <a:gd name="connsiteY10" fmla="*/ 720784 h 843021"/>
              <a:gd name="connsiteX11" fmla="*/ 544265 w 883467"/>
              <a:gd name="connsiteY11" fmla="*/ 713091 h 843021"/>
              <a:gd name="connsiteX12" fmla="*/ 575493 w 883467"/>
              <a:gd name="connsiteY12" fmla="*/ 700782 h 843021"/>
              <a:gd name="connsiteX13" fmla="*/ 527091 w 883467"/>
              <a:gd name="connsiteY13" fmla="*/ 668470 h 843021"/>
              <a:gd name="connsiteX14" fmla="*/ 530213 w 883467"/>
              <a:gd name="connsiteY14" fmla="*/ 620771 h 843021"/>
              <a:gd name="connsiteX15" fmla="*/ 196079 w 883467"/>
              <a:gd name="connsiteY15" fmla="*/ 620771 h 843021"/>
              <a:gd name="connsiteX16" fmla="*/ 617221 w 883467"/>
              <a:gd name="connsiteY16" fmla="*/ 603307 h 843021"/>
              <a:gd name="connsiteX17" fmla="*/ 607847 w 883467"/>
              <a:gd name="connsiteY17" fmla="*/ 604859 h 843021"/>
              <a:gd name="connsiteX18" fmla="*/ 565665 w 883467"/>
              <a:gd name="connsiteY18" fmla="*/ 623486 h 843021"/>
              <a:gd name="connsiteX19" fmla="*/ 551605 w 883467"/>
              <a:gd name="connsiteY19" fmla="*/ 657635 h 843021"/>
              <a:gd name="connsiteX20" fmla="*/ 576601 w 883467"/>
              <a:gd name="connsiteY20" fmla="*/ 673157 h 843021"/>
              <a:gd name="connsiteX21" fmla="*/ 584413 w 883467"/>
              <a:gd name="connsiteY21" fmla="*/ 671605 h 843021"/>
              <a:gd name="connsiteX22" fmla="*/ 626595 w 883467"/>
              <a:gd name="connsiteY22" fmla="*/ 652978 h 843021"/>
              <a:gd name="connsiteX23" fmla="*/ 640657 w 883467"/>
              <a:gd name="connsiteY23" fmla="*/ 618829 h 843021"/>
              <a:gd name="connsiteX24" fmla="*/ 617221 w 883467"/>
              <a:gd name="connsiteY24" fmla="*/ 603307 h 843021"/>
              <a:gd name="connsiteX25" fmla="*/ 237355 w 883467"/>
              <a:gd name="connsiteY25" fmla="*/ 498532 h 843021"/>
              <a:gd name="connsiteX26" fmla="*/ 308793 w 883467"/>
              <a:gd name="connsiteY26" fmla="*/ 498532 h 843021"/>
              <a:gd name="connsiteX27" fmla="*/ 308793 w 883467"/>
              <a:gd name="connsiteY27" fmla="*/ 527107 h 843021"/>
              <a:gd name="connsiteX28" fmla="*/ 237355 w 883467"/>
              <a:gd name="connsiteY28" fmla="*/ 527107 h 843021"/>
              <a:gd name="connsiteX29" fmla="*/ 618841 w 883467"/>
              <a:gd name="connsiteY29" fmla="*/ 490595 h 843021"/>
              <a:gd name="connsiteX30" fmla="*/ 607883 w 883467"/>
              <a:gd name="connsiteY30" fmla="*/ 493709 h 843021"/>
              <a:gd name="connsiteX31" fmla="*/ 562485 w 883467"/>
              <a:gd name="connsiteY31" fmla="*/ 513950 h 843021"/>
              <a:gd name="connsiteX32" fmla="*/ 546829 w 883467"/>
              <a:gd name="connsiteY32" fmla="*/ 552874 h 843021"/>
              <a:gd name="connsiteX33" fmla="*/ 573443 w 883467"/>
              <a:gd name="connsiteY33" fmla="*/ 571558 h 843021"/>
              <a:gd name="connsiteX34" fmla="*/ 584401 w 883467"/>
              <a:gd name="connsiteY34" fmla="*/ 570001 h 843021"/>
              <a:gd name="connsiteX35" fmla="*/ 631365 w 883467"/>
              <a:gd name="connsiteY35" fmla="*/ 549760 h 843021"/>
              <a:gd name="connsiteX36" fmla="*/ 647019 w 883467"/>
              <a:gd name="connsiteY36" fmla="*/ 509279 h 843021"/>
              <a:gd name="connsiteX37" fmla="*/ 618841 w 883467"/>
              <a:gd name="connsiteY37" fmla="*/ 490595 h 843021"/>
              <a:gd name="connsiteX38" fmla="*/ 237355 w 883467"/>
              <a:gd name="connsiteY38" fmla="*/ 398520 h 843021"/>
              <a:gd name="connsiteX39" fmla="*/ 308793 w 883467"/>
              <a:gd name="connsiteY39" fmla="*/ 398520 h 843021"/>
              <a:gd name="connsiteX40" fmla="*/ 308793 w 883467"/>
              <a:gd name="connsiteY40" fmla="*/ 425508 h 843021"/>
              <a:gd name="connsiteX41" fmla="*/ 237355 w 883467"/>
              <a:gd name="connsiteY41" fmla="*/ 425508 h 843021"/>
              <a:gd name="connsiteX42" fmla="*/ 604607 w 883467"/>
              <a:gd name="connsiteY42" fmla="*/ 385820 h 843021"/>
              <a:gd name="connsiteX43" fmla="*/ 593673 w 883467"/>
              <a:gd name="connsiteY43" fmla="*/ 387375 h 843021"/>
              <a:gd name="connsiteX44" fmla="*/ 562435 w 883467"/>
              <a:gd name="connsiteY44" fmla="*/ 401365 h 843021"/>
              <a:gd name="connsiteX45" fmla="*/ 546815 w 883467"/>
              <a:gd name="connsiteY45" fmla="*/ 441780 h 843021"/>
              <a:gd name="connsiteX46" fmla="*/ 573367 w 883467"/>
              <a:gd name="connsiteY46" fmla="*/ 460433 h 843021"/>
              <a:gd name="connsiteX47" fmla="*/ 584301 w 883467"/>
              <a:gd name="connsiteY47" fmla="*/ 458879 h 843021"/>
              <a:gd name="connsiteX48" fmla="*/ 615539 w 883467"/>
              <a:gd name="connsiteY48" fmla="*/ 443334 h 843021"/>
              <a:gd name="connsiteX49" fmla="*/ 631159 w 883467"/>
              <a:gd name="connsiteY49" fmla="*/ 404473 h 843021"/>
              <a:gd name="connsiteX50" fmla="*/ 604607 w 883467"/>
              <a:gd name="connsiteY50" fmla="*/ 385820 h 843021"/>
              <a:gd name="connsiteX51" fmla="*/ 237355 w 883467"/>
              <a:gd name="connsiteY51" fmla="*/ 298507 h 843021"/>
              <a:gd name="connsiteX52" fmla="*/ 308793 w 883467"/>
              <a:gd name="connsiteY52" fmla="*/ 298507 h 843021"/>
              <a:gd name="connsiteX53" fmla="*/ 308793 w 883467"/>
              <a:gd name="connsiteY53" fmla="*/ 325495 h 843021"/>
              <a:gd name="connsiteX54" fmla="*/ 237355 w 883467"/>
              <a:gd name="connsiteY54" fmla="*/ 325495 h 843021"/>
              <a:gd name="connsiteX55" fmla="*/ 237355 w 883467"/>
              <a:gd name="connsiteY55" fmla="*/ 200082 h 843021"/>
              <a:gd name="connsiteX56" fmla="*/ 308793 w 883467"/>
              <a:gd name="connsiteY56" fmla="*/ 200082 h 843021"/>
              <a:gd name="connsiteX57" fmla="*/ 308793 w 883467"/>
              <a:gd name="connsiteY57" fmla="*/ 225482 h 843021"/>
              <a:gd name="connsiteX58" fmla="*/ 237355 w 883467"/>
              <a:gd name="connsiteY58" fmla="*/ 225482 h 843021"/>
              <a:gd name="connsiteX59" fmla="*/ 105575 w 883467"/>
              <a:gd name="connsiteY59" fmla="*/ 174068 h 843021"/>
              <a:gd name="connsiteX60" fmla="*/ 91561 w 883467"/>
              <a:gd name="connsiteY60" fmla="*/ 174652 h 843021"/>
              <a:gd name="connsiteX61" fmla="*/ 93117 w 883467"/>
              <a:gd name="connsiteY61" fmla="*/ 204240 h 843021"/>
              <a:gd name="connsiteX62" fmla="*/ 71317 w 883467"/>
              <a:gd name="connsiteY62" fmla="*/ 408242 h 843021"/>
              <a:gd name="connsiteX63" fmla="*/ 29271 w 883467"/>
              <a:gd name="connsiteY63" fmla="*/ 574869 h 843021"/>
              <a:gd name="connsiteX64" fmla="*/ 116475 w 883467"/>
              <a:gd name="connsiteY64" fmla="*/ 774198 h 843021"/>
              <a:gd name="connsiteX65" fmla="*/ 304897 w 883467"/>
              <a:gd name="connsiteY65" fmla="*/ 802229 h 843021"/>
              <a:gd name="connsiteX66" fmla="*/ 431031 w 883467"/>
              <a:gd name="connsiteY66" fmla="*/ 747725 h 843021"/>
              <a:gd name="connsiteX67" fmla="*/ 392101 w 883467"/>
              <a:gd name="connsiteY67" fmla="*/ 747725 h 843021"/>
              <a:gd name="connsiteX68" fmla="*/ 228595 w 883467"/>
              <a:gd name="connsiteY68" fmla="*/ 739938 h 843021"/>
              <a:gd name="connsiteX69" fmla="*/ 169421 w 883467"/>
              <a:gd name="connsiteY69" fmla="*/ 671419 h 843021"/>
              <a:gd name="connsiteX70" fmla="*/ 169421 w 883467"/>
              <a:gd name="connsiteY70" fmla="*/ 218256 h 843021"/>
              <a:gd name="connsiteX71" fmla="*/ 128933 w 883467"/>
              <a:gd name="connsiteY71" fmla="*/ 179324 h 843021"/>
              <a:gd name="connsiteX72" fmla="*/ 105575 w 883467"/>
              <a:gd name="connsiteY72" fmla="*/ 174068 h 843021"/>
              <a:gd name="connsiteX73" fmla="*/ 624975 w 883467"/>
              <a:gd name="connsiteY73" fmla="*/ 144520 h 843021"/>
              <a:gd name="connsiteX74" fmla="*/ 638993 w 883467"/>
              <a:gd name="connsiteY74" fmla="*/ 158538 h 843021"/>
              <a:gd name="connsiteX75" fmla="*/ 624975 w 883467"/>
              <a:gd name="connsiteY75" fmla="*/ 170998 h 843021"/>
              <a:gd name="connsiteX76" fmla="*/ 582921 w 883467"/>
              <a:gd name="connsiteY76" fmla="*/ 213052 h 843021"/>
              <a:gd name="connsiteX77" fmla="*/ 570461 w 883467"/>
              <a:gd name="connsiteY77" fmla="*/ 227070 h 843021"/>
              <a:gd name="connsiteX78" fmla="*/ 556443 w 883467"/>
              <a:gd name="connsiteY78" fmla="*/ 213052 h 843021"/>
              <a:gd name="connsiteX79" fmla="*/ 624975 w 883467"/>
              <a:gd name="connsiteY79" fmla="*/ 144520 h 843021"/>
              <a:gd name="connsiteX80" fmla="*/ 196079 w 883467"/>
              <a:gd name="connsiteY80" fmla="*/ 136582 h 843021"/>
              <a:gd name="connsiteX81" fmla="*/ 196079 w 883467"/>
              <a:gd name="connsiteY81" fmla="*/ 593782 h 843021"/>
              <a:gd name="connsiteX82" fmla="*/ 548723 w 883467"/>
              <a:gd name="connsiteY82" fmla="*/ 593782 h 843021"/>
              <a:gd name="connsiteX83" fmla="*/ 520635 w 883467"/>
              <a:gd name="connsiteY83" fmla="*/ 564134 h 843021"/>
              <a:gd name="connsiteX84" fmla="*/ 519075 w 883467"/>
              <a:gd name="connsiteY84" fmla="*/ 526685 h 843021"/>
              <a:gd name="connsiteX85" fmla="*/ 344315 w 883467"/>
              <a:gd name="connsiteY85" fmla="*/ 526685 h 843021"/>
              <a:gd name="connsiteX86" fmla="*/ 344315 w 883467"/>
              <a:gd name="connsiteY86" fmla="*/ 498597 h 843021"/>
              <a:gd name="connsiteX87" fmla="*/ 536239 w 883467"/>
              <a:gd name="connsiteY87" fmla="*/ 498597 h 843021"/>
              <a:gd name="connsiteX88" fmla="*/ 551843 w 883467"/>
              <a:gd name="connsiteY88" fmla="*/ 487674 h 843021"/>
              <a:gd name="connsiteX89" fmla="*/ 558085 w 883467"/>
              <a:gd name="connsiteY89" fmla="*/ 486114 h 843021"/>
              <a:gd name="connsiteX90" fmla="*/ 522195 w 883467"/>
              <a:gd name="connsiteY90" fmla="*/ 453345 h 843021"/>
              <a:gd name="connsiteX91" fmla="*/ 517515 w 883467"/>
              <a:gd name="connsiteY91" fmla="*/ 425258 h 843021"/>
              <a:gd name="connsiteX92" fmla="*/ 344315 w 883467"/>
              <a:gd name="connsiteY92" fmla="*/ 425258 h 843021"/>
              <a:gd name="connsiteX93" fmla="*/ 344315 w 883467"/>
              <a:gd name="connsiteY93" fmla="*/ 398731 h 843021"/>
              <a:gd name="connsiteX94" fmla="*/ 526877 w 883467"/>
              <a:gd name="connsiteY94" fmla="*/ 398731 h 843021"/>
              <a:gd name="connsiteX95" fmla="*/ 551843 w 883467"/>
              <a:gd name="connsiteY95" fmla="*/ 376885 h 843021"/>
              <a:gd name="connsiteX96" fmla="*/ 561205 w 883467"/>
              <a:gd name="connsiteY96" fmla="*/ 372204 h 843021"/>
              <a:gd name="connsiteX97" fmla="*/ 497231 w 883467"/>
              <a:gd name="connsiteY97" fmla="*/ 325392 h 843021"/>
              <a:gd name="connsiteX98" fmla="*/ 344315 w 883467"/>
              <a:gd name="connsiteY98" fmla="*/ 325392 h 843021"/>
              <a:gd name="connsiteX99" fmla="*/ 344315 w 883467"/>
              <a:gd name="connsiteY99" fmla="*/ 298865 h 843021"/>
              <a:gd name="connsiteX100" fmla="*/ 476945 w 883467"/>
              <a:gd name="connsiteY100" fmla="*/ 298865 h 843021"/>
              <a:gd name="connsiteX101" fmla="*/ 455101 w 883467"/>
              <a:gd name="connsiteY101" fmla="*/ 225525 h 843021"/>
              <a:gd name="connsiteX102" fmla="*/ 344315 w 883467"/>
              <a:gd name="connsiteY102" fmla="*/ 225525 h 843021"/>
              <a:gd name="connsiteX103" fmla="*/ 344315 w 883467"/>
              <a:gd name="connsiteY103" fmla="*/ 198999 h 843021"/>
              <a:gd name="connsiteX104" fmla="*/ 455101 w 883467"/>
              <a:gd name="connsiteY104" fmla="*/ 198999 h 843021"/>
              <a:gd name="connsiteX105" fmla="*/ 472265 w 883467"/>
              <a:gd name="connsiteY105" fmla="*/ 136582 h 843021"/>
              <a:gd name="connsiteX106" fmla="*/ 196079 w 883467"/>
              <a:gd name="connsiteY106" fmla="*/ 136582 h 843021"/>
              <a:gd name="connsiteX107" fmla="*/ 625499 w 883467"/>
              <a:gd name="connsiteY107" fmla="*/ 125470 h 843021"/>
              <a:gd name="connsiteX108" fmla="*/ 537393 w 883467"/>
              <a:gd name="connsiteY108" fmla="*/ 213577 h 843021"/>
              <a:gd name="connsiteX109" fmla="*/ 625499 w 883467"/>
              <a:gd name="connsiteY109" fmla="*/ 301684 h 843021"/>
              <a:gd name="connsiteX110" fmla="*/ 713607 w 883467"/>
              <a:gd name="connsiteY110" fmla="*/ 213577 h 843021"/>
              <a:gd name="connsiteX111" fmla="*/ 625499 w 883467"/>
              <a:gd name="connsiteY111" fmla="*/ 125470 h 843021"/>
              <a:gd name="connsiteX112" fmla="*/ 626293 w 883467"/>
              <a:gd name="connsiteY112" fmla="*/ 100070 h 843021"/>
              <a:gd name="connsiteX113" fmla="*/ 740593 w 883467"/>
              <a:gd name="connsiteY113" fmla="*/ 214370 h 843021"/>
              <a:gd name="connsiteX114" fmla="*/ 626293 w 883467"/>
              <a:gd name="connsiteY114" fmla="*/ 328670 h 843021"/>
              <a:gd name="connsiteX115" fmla="*/ 511993 w 883467"/>
              <a:gd name="connsiteY115" fmla="*/ 214370 h 843021"/>
              <a:gd name="connsiteX116" fmla="*/ 626293 w 883467"/>
              <a:gd name="connsiteY116" fmla="*/ 100070 h 843021"/>
              <a:gd name="connsiteX117" fmla="*/ 625457 w 883467"/>
              <a:gd name="connsiteY117" fmla="*/ 69907 h 843021"/>
              <a:gd name="connsiteX118" fmla="*/ 481831 w 883467"/>
              <a:gd name="connsiteY118" fmla="*/ 213523 h 843021"/>
              <a:gd name="connsiteX119" fmla="*/ 625457 w 883467"/>
              <a:gd name="connsiteY119" fmla="*/ 358700 h 843021"/>
              <a:gd name="connsiteX120" fmla="*/ 697269 w 883467"/>
              <a:gd name="connsiteY120" fmla="*/ 339967 h 843021"/>
              <a:gd name="connsiteX121" fmla="*/ 703513 w 883467"/>
              <a:gd name="connsiteY121" fmla="*/ 338406 h 843021"/>
              <a:gd name="connsiteX122" fmla="*/ 714441 w 883467"/>
              <a:gd name="connsiteY122" fmla="*/ 343089 h 843021"/>
              <a:gd name="connsiteX123" fmla="*/ 790939 w 883467"/>
              <a:gd name="connsiteY123" fmla="*/ 430508 h 843021"/>
              <a:gd name="connsiteX124" fmla="*/ 817479 w 883467"/>
              <a:gd name="connsiteY124" fmla="*/ 444557 h 843021"/>
              <a:gd name="connsiteX125" fmla="*/ 845579 w 883467"/>
              <a:gd name="connsiteY125" fmla="*/ 432069 h 843021"/>
              <a:gd name="connsiteX126" fmla="*/ 856507 w 883467"/>
              <a:gd name="connsiteY126" fmla="*/ 403970 h 843021"/>
              <a:gd name="connsiteX127" fmla="*/ 844017 w 883467"/>
              <a:gd name="connsiteY127" fmla="*/ 377432 h 843021"/>
              <a:gd name="connsiteX128" fmla="*/ 755031 w 883467"/>
              <a:gd name="connsiteY128" fmla="*/ 300941 h 843021"/>
              <a:gd name="connsiteX129" fmla="*/ 751909 w 883467"/>
              <a:gd name="connsiteY129" fmla="*/ 283770 h 843021"/>
              <a:gd name="connsiteX130" fmla="*/ 770643 w 883467"/>
              <a:gd name="connsiteY130" fmla="*/ 213523 h 843021"/>
              <a:gd name="connsiteX131" fmla="*/ 625457 w 883467"/>
              <a:gd name="connsiteY131" fmla="*/ 69907 h 843021"/>
              <a:gd name="connsiteX132" fmla="*/ 375111 w 883467"/>
              <a:gd name="connsiteY132" fmla="*/ 57207 h 843021"/>
              <a:gd name="connsiteX133" fmla="*/ 409163 w 883467"/>
              <a:gd name="connsiteY133" fmla="*/ 57207 h 843021"/>
              <a:gd name="connsiteX134" fmla="*/ 423093 w 883467"/>
              <a:gd name="connsiteY134" fmla="*/ 69907 h 843021"/>
              <a:gd name="connsiteX135" fmla="*/ 409163 w 883467"/>
              <a:gd name="connsiteY135" fmla="*/ 84195 h 843021"/>
              <a:gd name="connsiteX136" fmla="*/ 375111 w 883467"/>
              <a:gd name="connsiteY136" fmla="*/ 84195 h 843021"/>
              <a:gd name="connsiteX137" fmla="*/ 361179 w 883467"/>
              <a:gd name="connsiteY137" fmla="*/ 69907 h 843021"/>
              <a:gd name="connsiteX138" fmla="*/ 375111 w 883467"/>
              <a:gd name="connsiteY138" fmla="*/ 57207 h 843021"/>
              <a:gd name="connsiteX139" fmla="*/ 391265 w 883467"/>
              <a:gd name="connsiteY139" fmla="*/ 28185 h 843021"/>
              <a:gd name="connsiteX140" fmla="*/ 228871 w 883467"/>
              <a:gd name="connsiteY140" fmla="*/ 36368 h 843021"/>
              <a:gd name="connsiteX141" fmla="*/ 196079 w 883467"/>
              <a:gd name="connsiteY141" fmla="*/ 78451 h 843021"/>
              <a:gd name="connsiteX142" fmla="*/ 196079 w 883467"/>
              <a:gd name="connsiteY142" fmla="*/ 111182 h 843021"/>
              <a:gd name="connsiteX143" fmla="*/ 489637 w 883467"/>
              <a:gd name="connsiteY143" fmla="*/ 111182 h 843021"/>
              <a:gd name="connsiteX144" fmla="*/ 577079 w 883467"/>
              <a:gd name="connsiteY144" fmla="*/ 50395 h 843021"/>
              <a:gd name="connsiteX145" fmla="*/ 553657 w 883467"/>
              <a:gd name="connsiteY145" fmla="*/ 36368 h 843021"/>
              <a:gd name="connsiteX146" fmla="*/ 391265 w 883467"/>
              <a:gd name="connsiteY146" fmla="*/ 28185 h 843021"/>
              <a:gd name="connsiteX147" fmla="*/ 391483 w 883467"/>
              <a:gd name="connsiteY147" fmla="*/ 0 h 843021"/>
              <a:gd name="connsiteX148" fmla="*/ 556515 w 883467"/>
              <a:gd name="connsiteY148" fmla="*/ 9349 h 843021"/>
              <a:gd name="connsiteX149" fmla="*/ 606337 w 883467"/>
              <a:gd name="connsiteY149" fmla="*/ 43631 h 843021"/>
              <a:gd name="connsiteX150" fmla="*/ 625019 w 883467"/>
              <a:gd name="connsiteY150" fmla="*/ 43631 h 843021"/>
              <a:gd name="connsiteX151" fmla="*/ 796281 w 883467"/>
              <a:gd name="connsiteY151" fmla="*/ 213482 h 843021"/>
              <a:gd name="connsiteX152" fmla="*/ 779155 w 883467"/>
              <a:gd name="connsiteY152" fmla="*/ 288279 h 843021"/>
              <a:gd name="connsiteX153" fmla="*/ 860115 w 883467"/>
              <a:gd name="connsiteY153" fmla="*/ 356842 h 843021"/>
              <a:gd name="connsiteX154" fmla="*/ 883467 w 883467"/>
              <a:gd name="connsiteY154" fmla="*/ 402032 h 843021"/>
              <a:gd name="connsiteX155" fmla="*/ 863229 w 883467"/>
              <a:gd name="connsiteY155" fmla="*/ 451897 h 843021"/>
              <a:gd name="connsiteX156" fmla="*/ 818077 w 883467"/>
              <a:gd name="connsiteY156" fmla="*/ 470596 h 843021"/>
              <a:gd name="connsiteX157" fmla="*/ 816521 w 883467"/>
              <a:gd name="connsiteY157" fmla="*/ 470596 h 843021"/>
              <a:gd name="connsiteX158" fmla="*/ 769813 w 883467"/>
              <a:gd name="connsiteY158" fmla="*/ 448780 h 843021"/>
              <a:gd name="connsiteX159" fmla="*/ 699751 w 883467"/>
              <a:gd name="connsiteY159" fmla="*/ 367750 h 843021"/>
              <a:gd name="connsiteX160" fmla="*/ 651487 w 883467"/>
              <a:gd name="connsiteY160" fmla="*/ 383333 h 843021"/>
              <a:gd name="connsiteX161" fmla="*/ 657715 w 883467"/>
              <a:gd name="connsiteY161" fmla="*/ 394241 h 843021"/>
              <a:gd name="connsiteX162" fmla="*/ 634361 w 883467"/>
              <a:gd name="connsiteY162" fmla="*/ 465921 h 843021"/>
              <a:gd name="connsiteX163" fmla="*/ 671727 w 883467"/>
              <a:gd name="connsiteY163" fmla="*/ 500203 h 843021"/>
              <a:gd name="connsiteX164" fmla="*/ 640589 w 883467"/>
              <a:gd name="connsiteY164" fmla="*/ 575000 h 843021"/>
              <a:gd name="connsiteX165" fmla="*/ 632805 w 883467"/>
              <a:gd name="connsiteY165" fmla="*/ 578116 h 843021"/>
              <a:gd name="connsiteX166" fmla="*/ 665499 w 883467"/>
              <a:gd name="connsiteY166" fmla="*/ 609281 h 843021"/>
              <a:gd name="connsiteX167" fmla="*/ 637475 w 883467"/>
              <a:gd name="connsiteY167" fmla="*/ 677845 h 843021"/>
              <a:gd name="connsiteX168" fmla="*/ 612565 w 883467"/>
              <a:gd name="connsiteY168" fmla="*/ 688753 h 843021"/>
              <a:gd name="connsiteX169" fmla="*/ 547173 w 883467"/>
              <a:gd name="connsiteY169" fmla="*/ 740176 h 843021"/>
              <a:gd name="connsiteX170" fmla="*/ 508251 w 883467"/>
              <a:gd name="connsiteY170" fmla="*/ 744850 h 843021"/>
              <a:gd name="connsiteX171" fmla="*/ 315193 w 883467"/>
              <a:gd name="connsiteY171" fmla="*/ 827439 h 843021"/>
              <a:gd name="connsiteX172" fmla="*/ 238905 w 883467"/>
              <a:gd name="connsiteY172" fmla="*/ 843021 h 843021"/>
              <a:gd name="connsiteX173" fmla="*/ 100339 w 883467"/>
              <a:gd name="connsiteY173" fmla="*/ 796273 h 843021"/>
              <a:gd name="connsiteX174" fmla="*/ 695 w 883467"/>
              <a:gd name="connsiteY174" fmla="*/ 573441 h 843021"/>
              <a:gd name="connsiteX175" fmla="*/ 45847 w 883467"/>
              <a:gd name="connsiteY175" fmla="*/ 398916 h 843021"/>
              <a:gd name="connsiteX176" fmla="*/ 66087 w 883467"/>
              <a:gd name="connsiteY176" fmla="*/ 205691 h 843021"/>
              <a:gd name="connsiteX177" fmla="*/ 75427 w 883467"/>
              <a:gd name="connsiteY177" fmla="*/ 152710 h 843021"/>
              <a:gd name="connsiteX178" fmla="*/ 137705 w 883467"/>
              <a:gd name="connsiteY178" fmla="*/ 152710 h 843021"/>
              <a:gd name="connsiteX179" fmla="*/ 168843 w 883467"/>
              <a:gd name="connsiteY179" fmla="*/ 171409 h 843021"/>
              <a:gd name="connsiteX180" fmla="*/ 168843 w 883467"/>
              <a:gd name="connsiteY180" fmla="*/ 77913 h 843021"/>
              <a:gd name="connsiteX181" fmla="*/ 226449 w 883467"/>
              <a:gd name="connsiteY181" fmla="*/ 9349 h 843021"/>
              <a:gd name="connsiteX182" fmla="*/ 391483 w 883467"/>
              <a:gd name="connsiteY182" fmla="*/ 0 h 84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883467" h="843021">
                <a:moveTo>
                  <a:pt x="341783" y="654107"/>
                </a:moveTo>
                <a:cubicBezTo>
                  <a:pt x="341783" y="654107"/>
                  <a:pt x="341783" y="654107"/>
                  <a:pt x="440903" y="654107"/>
                </a:cubicBezTo>
                <a:cubicBezTo>
                  <a:pt x="448647" y="654107"/>
                  <a:pt x="454843" y="658870"/>
                  <a:pt x="454843" y="666807"/>
                </a:cubicBezTo>
                <a:cubicBezTo>
                  <a:pt x="454843" y="674745"/>
                  <a:pt x="448647" y="681095"/>
                  <a:pt x="440903" y="681095"/>
                </a:cubicBezTo>
                <a:cubicBezTo>
                  <a:pt x="440903" y="681095"/>
                  <a:pt x="440903" y="681095"/>
                  <a:pt x="341783" y="681095"/>
                </a:cubicBezTo>
                <a:cubicBezTo>
                  <a:pt x="334039" y="681095"/>
                  <a:pt x="327843" y="674745"/>
                  <a:pt x="327843" y="666807"/>
                </a:cubicBezTo>
                <a:cubicBezTo>
                  <a:pt x="327843" y="658870"/>
                  <a:pt x="334039" y="654107"/>
                  <a:pt x="341783" y="654107"/>
                </a:cubicBezTo>
                <a:close/>
                <a:moveTo>
                  <a:pt x="196079" y="620771"/>
                </a:moveTo>
                <a:cubicBezTo>
                  <a:pt x="196079" y="620771"/>
                  <a:pt x="196079" y="620771"/>
                  <a:pt x="196079" y="671547"/>
                </a:cubicBezTo>
                <a:cubicBezTo>
                  <a:pt x="196079" y="691550"/>
                  <a:pt x="210133" y="710013"/>
                  <a:pt x="228869" y="711552"/>
                </a:cubicBezTo>
                <a:cubicBezTo>
                  <a:pt x="291323" y="717707"/>
                  <a:pt x="338165" y="720784"/>
                  <a:pt x="391251" y="720784"/>
                </a:cubicBezTo>
                <a:cubicBezTo>
                  <a:pt x="450583" y="720784"/>
                  <a:pt x="488057" y="717707"/>
                  <a:pt x="544265" y="713091"/>
                </a:cubicBezTo>
                <a:cubicBezTo>
                  <a:pt x="555195" y="711552"/>
                  <a:pt x="566125" y="706936"/>
                  <a:pt x="575493" y="700782"/>
                </a:cubicBezTo>
                <a:cubicBezTo>
                  <a:pt x="553633" y="699243"/>
                  <a:pt x="534897" y="686934"/>
                  <a:pt x="527091" y="668470"/>
                </a:cubicBezTo>
                <a:cubicBezTo>
                  <a:pt x="520845" y="651544"/>
                  <a:pt x="522407" y="634619"/>
                  <a:pt x="530213" y="620771"/>
                </a:cubicBezTo>
                <a:cubicBezTo>
                  <a:pt x="530213" y="620771"/>
                  <a:pt x="530213" y="620771"/>
                  <a:pt x="196079" y="620771"/>
                </a:cubicBezTo>
                <a:close/>
                <a:moveTo>
                  <a:pt x="617221" y="603307"/>
                </a:moveTo>
                <a:cubicBezTo>
                  <a:pt x="614097" y="603307"/>
                  <a:pt x="610973" y="603307"/>
                  <a:pt x="607847" y="604859"/>
                </a:cubicBezTo>
                <a:cubicBezTo>
                  <a:pt x="607847" y="604859"/>
                  <a:pt x="607847" y="604859"/>
                  <a:pt x="565665" y="623486"/>
                </a:cubicBezTo>
                <a:cubicBezTo>
                  <a:pt x="553167" y="628143"/>
                  <a:pt x="546919" y="643665"/>
                  <a:pt x="551605" y="657635"/>
                </a:cubicBezTo>
                <a:cubicBezTo>
                  <a:pt x="556291" y="670053"/>
                  <a:pt x="567227" y="673157"/>
                  <a:pt x="576601" y="673157"/>
                </a:cubicBezTo>
                <a:cubicBezTo>
                  <a:pt x="579727" y="673157"/>
                  <a:pt x="582851" y="673157"/>
                  <a:pt x="584413" y="671605"/>
                </a:cubicBezTo>
                <a:cubicBezTo>
                  <a:pt x="584413" y="671605"/>
                  <a:pt x="584413" y="671605"/>
                  <a:pt x="626595" y="652978"/>
                </a:cubicBezTo>
                <a:cubicBezTo>
                  <a:pt x="640657" y="648322"/>
                  <a:pt x="645343" y="632799"/>
                  <a:pt x="640657" y="618829"/>
                </a:cubicBezTo>
                <a:cubicBezTo>
                  <a:pt x="635969" y="607964"/>
                  <a:pt x="625033" y="603307"/>
                  <a:pt x="617221" y="603307"/>
                </a:cubicBezTo>
                <a:close/>
                <a:moveTo>
                  <a:pt x="237355" y="498532"/>
                </a:moveTo>
                <a:lnTo>
                  <a:pt x="308793" y="498532"/>
                </a:lnTo>
                <a:lnTo>
                  <a:pt x="308793" y="527107"/>
                </a:lnTo>
                <a:lnTo>
                  <a:pt x="237355" y="527107"/>
                </a:lnTo>
                <a:close/>
                <a:moveTo>
                  <a:pt x="618841" y="490595"/>
                </a:moveTo>
                <a:cubicBezTo>
                  <a:pt x="615711" y="490595"/>
                  <a:pt x="611013" y="492152"/>
                  <a:pt x="607883" y="493709"/>
                </a:cubicBezTo>
                <a:cubicBezTo>
                  <a:pt x="607883" y="493709"/>
                  <a:pt x="607883" y="493709"/>
                  <a:pt x="562485" y="513950"/>
                </a:cubicBezTo>
                <a:cubicBezTo>
                  <a:pt x="546829" y="520178"/>
                  <a:pt x="540567" y="537305"/>
                  <a:pt x="546829" y="552874"/>
                </a:cubicBezTo>
                <a:cubicBezTo>
                  <a:pt x="551527" y="566887"/>
                  <a:pt x="564049" y="571558"/>
                  <a:pt x="573443" y="571558"/>
                </a:cubicBezTo>
                <a:cubicBezTo>
                  <a:pt x="578139" y="571558"/>
                  <a:pt x="581269" y="571558"/>
                  <a:pt x="584401" y="570001"/>
                </a:cubicBezTo>
                <a:cubicBezTo>
                  <a:pt x="584401" y="570001"/>
                  <a:pt x="584401" y="570001"/>
                  <a:pt x="631365" y="549760"/>
                </a:cubicBezTo>
                <a:cubicBezTo>
                  <a:pt x="645453" y="543532"/>
                  <a:pt x="653281" y="524849"/>
                  <a:pt x="647019" y="509279"/>
                </a:cubicBezTo>
                <a:cubicBezTo>
                  <a:pt x="640757" y="495266"/>
                  <a:pt x="628233" y="490595"/>
                  <a:pt x="618841" y="490595"/>
                </a:cubicBezTo>
                <a:close/>
                <a:moveTo>
                  <a:pt x="237355" y="398520"/>
                </a:moveTo>
                <a:lnTo>
                  <a:pt x="308793" y="398520"/>
                </a:lnTo>
                <a:lnTo>
                  <a:pt x="308793" y="425508"/>
                </a:lnTo>
                <a:lnTo>
                  <a:pt x="237355" y="425508"/>
                </a:lnTo>
                <a:close/>
                <a:moveTo>
                  <a:pt x="604607" y="385820"/>
                </a:moveTo>
                <a:cubicBezTo>
                  <a:pt x="599921" y="385820"/>
                  <a:pt x="596797" y="385820"/>
                  <a:pt x="593673" y="387375"/>
                </a:cubicBezTo>
                <a:cubicBezTo>
                  <a:pt x="593673" y="387375"/>
                  <a:pt x="593673" y="387375"/>
                  <a:pt x="562435" y="401365"/>
                </a:cubicBezTo>
                <a:cubicBezTo>
                  <a:pt x="546815" y="407582"/>
                  <a:pt x="540567" y="426236"/>
                  <a:pt x="546815" y="441780"/>
                </a:cubicBezTo>
                <a:cubicBezTo>
                  <a:pt x="551501" y="455770"/>
                  <a:pt x="563997" y="460433"/>
                  <a:pt x="573367" y="460433"/>
                </a:cubicBezTo>
                <a:cubicBezTo>
                  <a:pt x="578053" y="460433"/>
                  <a:pt x="581177" y="458879"/>
                  <a:pt x="584301" y="458879"/>
                </a:cubicBezTo>
                <a:cubicBezTo>
                  <a:pt x="584301" y="458879"/>
                  <a:pt x="584301" y="458879"/>
                  <a:pt x="615539" y="443334"/>
                </a:cubicBezTo>
                <a:cubicBezTo>
                  <a:pt x="631159" y="437117"/>
                  <a:pt x="637407" y="420018"/>
                  <a:pt x="631159" y="404473"/>
                </a:cubicBezTo>
                <a:cubicBezTo>
                  <a:pt x="626473" y="390483"/>
                  <a:pt x="613977" y="385820"/>
                  <a:pt x="604607" y="385820"/>
                </a:cubicBezTo>
                <a:close/>
                <a:moveTo>
                  <a:pt x="237355" y="298507"/>
                </a:moveTo>
                <a:lnTo>
                  <a:pt x="308793" y="298507"/>
                </a:lnTo>
                <a:lnTo>
                  <a:pt x="308793" y="325495"/>
                </a:lnTo>
                <a:lnTo>
                  <a:pt x="237355" y="325495"/>
                </a:lnTo>
                <a:close/>
                <a:moveTo>
                  <a:pt x="237355" y="200082"/>
                </a:moveTo>
                <a:lnTo>
                  <a:pt x="308793" y="200082"/>
                </a:lnTo>
                <a:lnTo>
                  <a:pt x="308793" y="225482"/>
                </a:lnTo>
                <a:lnTo>
                  <a:pt x="237355" y="225482"/>
                </a:lnTo>
                <a:close/>
                <a:moveTo>
                  <a:pt x="105575" y="174068"/>
                </a:moveTo>
                <a:cubicBezTo>
                  <a:pt x="98957" y="173484"/>
                  <a:pt x="93897" y="173874"/>
                  <a:pt x="91561" y="174652"/>
                </a:cubicBezTo>
                <a:cubicBezTo>
                  <a:pt x="90003" y="179324"/>
                  <a:pt x="91561" y="191782"/>
                  <a:pt x="93117" y="204240"/>
                </a:cubicBezTo>
                <a:cubicBezTo>
                  <a:pt x="97789" y="244729"/>
                  <a:pt x="104017" y="311691"/>
                  <a:pt x="71317" y="408242"/>
                </a:cubicBezTo>
                <a:cubicBezTo>
                  <a:pt x="51073" y="468975"/>
                  <a:pt x="32387" y="526594"/>
                  <a:pt x="29271" y="574869"/>
                </a:cubicBezTo>
                <a:cubicBezTo>
                  <a:pt x="23043" y="657404"/>
                  <a:pt x="54187" y="729038"/>
                  <a:pt x="116475" y="774198"/>
                </a:cubicBezTo>
                <a:cubicBezTo>
                  <a:pt x="174091" y="816244"/>
                  <a:pt x="248837" y="827145"/>
                  <a:pt x="304897" y="802229"/>
                </a:cubicBezTo>
                <a:lnTo>
                  <a:pt x="431031" y="747725"/>
                </a:lnTo>
                <a:cubicBezTo>
                  <a:pt x="420131" y="747725"/>
                  <a:pt x="406115" y="747725"/>
                  <a:pt x="392101" y="747725"/>
                </a:cubicBezTo>
                <a:cubicBezTo>
                  <a:pt x="337599" y="747725"/>
                  <a:pt x="290883" y="744610"/>
                  <a:pt x="228595" y="739938"/>
                </a:cubicBezTo>
                <a:cubicBezTo>
                  <a:pt x="194335" y="735267"/>
                  <a:pt x="169421" y="705679"/>
                  <a:pt x="169421" y="671419"/>
                </a:cubicBezTo>
                <a:cubicBezTo>
                  <a:pt x="169421" y="671419"/>
                  <a:pt x="169421" y="671419"/>
                  <a:pt x="169421" y="218256"/>
                </a:cubicBezTo>
                <a:cubicBezTo>
                  <a:pt x="161635" y="194897"/>
                  <a:pt x="139833" y="183996"/>
                  <a:pt x="128933" y="179324"/>
                </a:cubicBezTo>
                <a:cubicBezTo>
                  <a:pt x="120369" y="176210"/>
                  <a:pt x="112193" y="174652"/>
                  <a:pt x="105575" y="174068"/>
                </a:cubicBezTo>
                <a:close/>
                <a:moveTo>
                  <a:pt x="624975" y="144520"/>
                </a:moveTo>
                <a:cubicBezTo>
                  <a:pt x="632763" y="144520"/>
                  <a:pt x="638993" y="150750"/>
                  <a:pt x="638993" y="158538"/>
                </a:cubicBezTo>
                <a:cubicBezTo>
                  <a:pt x="638993" y="164768"/>
                  <a:pt x="632763" y="170998"/>
                  <a:pt x="624975" y="170998"/>
                </a:cubicBezTo>
                <a:cubicBezTo>
                  <a:pt x="603169" y="170998"/>
                  <a:pt x="582921" y="189689"/>
                  <a:pt x="582921" y="213052"/>
                </a:cubicBezTo>
                <a:cubicBezTo>
                  <a:pt x="582921" y="220840"/>
                  <a:pt x="576691" y="227070"/>
                  <a:pt x="570461" y="227070"/>
                </a:cubicBezTo>
                <a:cubicBezTo>
                  <a:pt x="562673" y="227070"/>
                  <a:pt x="556443" y="220840"/>
                  <a:pt x="556443" y="213052"/>
                </a:cubicBezTo>
                <a:cubicBezTo>
                  <a:pt x="556443" y="175671"/>
                  <a:pt x="587593" y="144520"/>
                  <a:pt x="624975" y="144520"/>
                </a:cubicBezTo>
                <a:close/>
                <a:moveTo>
                  <a:pt x="196079" y="136582"/>
                </a:moveTo>
                <a:cubicBezTo>
                  <a:pt x="196079" y="136582"/>
                  <a:pt x="196079" y="136582"/>
                  <a:pt x="196079" y="593782"/>
                </a:cubicBezTo>
                <a:cubicBezTo>
                  <a:pt x="196079" y="593782"/>
                  <a:pt x="196079" y="593782"/>
                  <a:pt x="548723" y="593782"/>
                </a:cubicBezTo>
                <a:cubicBezTo>
                  <a:pt x="536239" y="587541"/>
                  <a:pt x="526877" y="576618"/>
                  <a:pt x="520635" y="564134"/>
                </a:cubicBezTo>
                <a:cubicBezTo>
                  <a:pt x="515955" y="551651"/>
                  <a:pt x="515955" y="537607"/>
                  <a:pt x="519075" y="526685"/>
                </a:cubicBezTo>
                <a:cubicBezTo>
                  <a:pt x="519075" y="526685"/>
                  <a:pt x="519075" y="526685"/>
                  <a:pt x="344315" y="526685"/>
                </a:cubicBezTo>
                <a:cubicBezTo>
                  <a:pt x="344315" y="526685"/>
                  <a:pt x="344315" y="526685"/>
                  <a:pt x="344315" y="498597"/>
                </a:cubicBezTo>
                <a:cubicBezTo>
                  <a:pt x="344315" y="498597"/>
                  <a:pt x="344315" y="498597"/>
                  <a:pt x="536239" y="498597"/>
                </a:cubicBezTo>
                <a:cubicBezTo>
                  <a:pt x="540921" y="493916"/>
                  <a:pt x="545601" y="490795"/>
                  <a:pt x="551843" y="487674"/>
                </a:cubicBezTo>
                <a:cubicBezTo>
                  <a:pt x="551843" y="487674"/>
                  <a:pt x="551843" y="487674"/>
                  <a:pt x="558085" y="486114"/>
                </a:cubicBezTo>
                <a:cubicBezTo>
                  <a:pt x="540921" y="481433"/>
                  <a:pt x="528437" y="468949"/>
                  <a:pt x="522195" y="453345"/>
                </a:cubicBezTo>
                <a:cubicBezTo>
                  <a:pt x="517515" y="443983"/>
                  <a:pt x="515955" y="434620"/>
                  <a:pt x="517515" y="425258"/>
                </a:cubicBezTo>
                <a:cubicBezTo>
                  <a:pt x="517515" y="425258"/>
                  <a:pt x="517515" y="425258"/>
                  <a:pt x="344315" y="425258"/>
                </a:cubicBezTo>
                <a:cubicBezTo>
                  <a:pt x="344315" y="425258"/>
                  <a:pt x="344315" y="425258"/>
                  <a:pt x="344315" y="398731"/>
                </a:cubicBezTo>
                <a:cubicBezTo>
                  <a:pt x="344315" y="398731"/>
                  <a:pt x="344315" y="398731"/>
                  <a:pt x="526877" y="398731"/>
                </a:cubicBezTo>
                <a:cubicBezTo>
                  <a:pt x="533119" y="389368"/>
                  <a:pt x="540921" y="381566"/>
                  <a:pt x="551843" y="376885"/>
                </a:cubicBezTo>
                <a:cubicBezTo>
                  <a:pt x="551843" y="376885"/>
                  <a:pt x="551843" y="376885"/>
                  <a:pt x="561205" y="372204"/>
                </a:cubicBezTo>
                <a:cubicBezTo>
                  <a:pt x="536239" y="362842"/>
                  <a:pt x="514395" y="345677"/>
                  <a:pt x="497231" y="325392"/>
                </a:cubicBezTo>
                <a:cubicBezTo>
                  <a:pt x="497231" y="325392"/>
                  <a:pt x="497231" y="325392"/>
                  <a:pt x="344315" y="325392"/>
                </a:cubicBezTo>
                <a:cubicBezTo>
                  <a:pt x="344315" y="325392"/>
                  <a:pt x="344315" y="325392"/>
                  <a:pt x="344315" y="298865"/>
                </a:cubicBezTo>
                <a:cubicBezTo>
                  <a:pt x="344315" y="298865"/>
                  <a:pt x="344315" y="298865"/>
                  <a:pt x="476945" y="298865"/>
                </a:cubicBezTo>
                <a:cubicBezTo>
                  <a:pt x="464463" y="277019"/>
                  <a:pt x="456661" y="252052"/>
                  <a:pt x="455101" y="225525"/>
                </a:cubicBezTo>
                <a:cubicBezTo>
                  <a:pt x="455101" y="225525"/>
                  <a:pt x="455101" y="225525"/>
                  <a:pt x="344315" y="225525"/>
                </a:cubicBezTo>
                <a:cubicBezTo>
                  <a:pt x="344315" y="225525"/>
                  <a:pt x="344315" y="225525"/>
                  <a:pt x="344315" y="198999"/>
                </a:cubicBezTo>
                <a:cubicBezTo>
                  <a:pt x="344315" y="198999"/>
                  <a:pt x="344315" y="198999"/>
                  <a:pt x="455101" y="198999"/>
                </a:cubicBezTo>
                <a:cubicBezTo>
                  <a:pt x="456661" y="175592"/>
                  <a:pt x="462903" y="155307"/>
                  <a:pt x="472265" y="136582"/>
                </a:cubicBezTo>
                <a:cubicBezTo>
                  <a:pt x="472265" y="136582"/>
                  <a:pt x="472265" y="136582"/>
                  <a:pt x="196079" y="136582"/>
                </a:cubicBezTo>
                <a:close/>
                <a:moveTo>
                  <a:pt x="625499" y="125470"/>
                </a:moveTo>
                <a:cubicBezTo>
                  <a:pt x="576839" y="125470"/>
                  <a:pt x="537393" y="164917"/>
                  <a:pt x="537393" y="213577"/>
                </a:cubicBezTo>
                <a:cubicBezTo>
                  <a:pt x="537393" y="262237"/>
                  <a:pt x="576839" y="301684"/>
                  <a:pt x="625499" y="301684"/>
                </a:cubicBezTo>
                <a:cubicBezTo>
                  <a:pt x="674159" y="301684"/>
                  <a:pt x="713607" y="262237"/>
                  <a:pt x="713607" y="213577"/>
                </a:cubicBezTo>
                <a:cubicBezTo>
                  <a:pt x="713607" y="164917"/>
                  <a:pt x="674159" y="125470"/>
                  <a:pt x="625499" y="125470"/>
                </a:cubicBezTo>
                <a:close/>
                <a:moveTo>
                  <a:pt x="626293" y="100070"/>
                </a:moveTo>
                <a:cubicBezTo>
                  <a:pt x="689419" y="100070"/>
                  <a:pt x="740593" y="151244"/>
                  <a:pt x="740593" y="214370"/>
                </a:cubicBezTo>
                <a:cubicBezTo>
                  <a:pt x="740593" y="277496"/>
                  <a:pt x="689419" y="328670"/>
                  <a:pt x="626293" y="328670"/>
                </a:cubicBezTo>
                <a:cubicBezTo>
                  <a:pt x="563167" y="328670"/>
                  <a:pt x="511993" y="277496"/>
                  <a:pt x="511993" y="214370"/>
                </a:cubicBezTo>
                <a:cubicBezTo>
                  <a:pt x="511993" y="151244"/>
                  <a:pt x="563167" y="100070"/>
                  <a:pt x="626293" y="100070"/>
                </a:cubicBezTo>
                <a:close/>
                <a:moveTo>
                  <a:pt x="625457" y="69907"/>
                </a:moveTo>
                <a:cubicBezTo>
                  <a:pt x="547399" y="69907"/>
                  <a:pt x="481831" y="135471"/>
                  <a:pt x="481831" y="213523"/>
                </a:cubicBezTo>
                <a:cubicBezTo>
                  <a:pt x="481831" y="293136"/>
                  <a:pt x="547399" y="358700"/>
                  <a:pt x="625457" y="358700"/>
                </a:cubicBezTo>
                <a:cubicBezTo>
                  <a:pt x="650435" y="358700"/>
                  <a:pt x="675413" y="352456"/>
                  <a:pt x="697269" y="339967"/>
                </a:cubicBezTo>
                <a:cubicBezTo>
                  <a:pt x="698831" y="338406"/>
                  <a:pt x="700391" y="338406"/>
                  <a:pt x="703513" y="338406"/>
                </a:cubicBezTo>
                <a:cubicBezTo>
                  <a:pt x="706637" y="338406"/>
                  <a:pt x="711319" y="339967"/>
                  <a:pt x="714441" y="343089"/>
                </a:cubicBezTo>
                <a:cubicBezTo>
                  <a:pt x="714441" y="343089"/>
                  <a:pt x="714441" y="343089"/>
                  <a:pt x="790939" y="430508"/>
                </a:cubicBezTo>
                <a:cubicBezTo>
                  <a:pt x="798745" y="439874"/>
                  <a:pt x="808111" y="444557"/>
                  <a:pt x="817479" y="444557"/>
                </a:cubicBezTo>
                <a:cubicBezTo>
                  <a:pt x="828407" y="444557"/>
                  <a:pt x="837773" y="439874"/>
                  <a:pt x="845579" y="432069"/>
                </a:cubicBezTo>
                <a:cubicBezTo>
                  <a:pt x="853385" y="425825"/>
                  <a:pt x="858067" y="414897"/>
                  <a:pt x="856507" y="403970"/>
                </a:cubicBezTo>
                <a:cubicBezTo>
                  <a:pt x="856507" y="397726"/>
                  <a:pt x="854945" y="386799"/>
                  <a:pt x="844017" y="377432"/>
                </a:cubicBezTo>
                <a:cubicBezTo>
                  <a:pt x="844017" y="377432"/>
                  <a:pt x="844017" y="377432"/>
                  <a:pt x="755031" y="300941"/>
                </a:cubicBezTo>
                <a:cubicBezTo>
                  <a:pt x="750349" y="297819"/>
                  <a:pt x="748787" y="290014"/>
                  <a:pt x="751909" y="283770"/>
                </a:cubicBezTo>
                <a:cubicBezTo>
                  <a:pt x="764399" y="263476"/>
                  <a:pt x="770643" y="238500"/>
                  <a:pt x="770643" y="213523"/>
                </a:cubicBezTo>
                <a:cubicBezTo>
                  <a:pt x="770643" y="135471"/>
                  <a:pt x="705075" y="69907"/>
                  <a:pt x="625457" y="69907"/>
                </a:cubicBezTo>
                <a:close/>
                <a:moveTo>
                  <a:pt x="375111" y="57207"/>
                </a:moveTo>
                <a:cubicBezTo>
                  <a:pt x="375111" y="57207"/>
                  <a:pt x="375111" y="57207"/>
                  <a:pt x="409163" y="57207"/>
                </a:cubicBezTo>
                <a:cubicBezTo>
                  <a:pt x="416901" y="57207"/>
                  <a:pt x="423093" y="63557"/>
                  <a:pt x="423093" y="69907"/>
                </a:cubicBezTo>
                <a:cubicBezTo>
                  <a:pt x="423093" y="77845"/>
                  <a:pt x="416901" y="84195"/>
                  <a:pt x="409163" y="84195"/>
                </a:cubicBezTo>
                <a:cubicBezTo>
                  <a:pt x="409163" y="84195"/>
                  <a:pt x="409163" y="84195"/>
                  <a:pt x="375111" y="84195"/>
                </a:cubicBezTo>
                <a:cubicBezTo>
                  <a:pt x="367371" y="84195"/>
                  <a:pt x="361179" y="77845"/>
                  <a:pt x="361179" y="69907"/>
                </a:cubicBezTo>
                <a:cubicBezTo>
                  <a:pt x="361179" y="63557"/>
                  <a:pt x="367371" y="57207"/>
                  <a:pt x="375111" y="57207"/>
                </a:cubicBezTo>
                <a:close/>
                <a:moveTo>
                  <a:pt x="391265" y="28185"/>
                </a:moveTo>
                <a:cubicBezTo>
                  <a:pt x="340127" y="28185"/>
                  <a:pt x="288989" y="30912"/>
                  <a:pt x="228871" y="36368"/>
                </a:cubicBezTo>
                <a:cubicBezTo>
                  <a:pt x="210133" y="39485"/>
                  <a:pt x="196079" y="56630"/>
                  <a:pt x="196079" y="78451"/>
                </a:cubicBezTo>
                <a:cubicBezTo>
                  <a:pt x="196079" y="78451"/>
                  <a:pt x="196079" y="78451"/>
                  <a:pt x="196079" y="111182"/>
                </a:cubicBezTo>
                <a:cubicBezTo>
                  <a:pt x="196079" y="111182"/>
                  <a:pt x="196079" y="111182"/>
                  <a:pt x="489637" y="111182"/>
                </a:cubicBezTo>
                <a:cubicBezTo>
                  <a:pt x="511499" y="81568"/>
                  <a:pt x="542727" y="61306"/>
                  <a:pt x="577079" y="50395"/>
                </a:cubicBezTo>
                <a:cubicBezTo>
                  <a:pt x="570835" y="42602"/>
                  <a:pt x="563027" y="37926"/>
                  <a:pt x="553657" y="36368"/>
                </a:cubicBezTo>
                <a:cubicBezTo>
                  <a:pt x="493541" y="30912"/>
                  <a:pt x="442403" y="28185"/>
                  <a:pt x="391265" y="28185"/>
                </a:cubicBezTo>
                <a:close/>
                <a:moveTo>
                  <a:pt x="391483" y="0"/>
                </a:moveTo>
                <a:cubicBezTo>
                  <a:pt x="443249" y="0"/>
                  <a:pt x="495017" y="3116"/>
                  <a:pt x="556515" y="9349"/>
                </a:cubicBezTo>
                <a:cubicBezTo>
                  <a:pt x="576755" y="12466"/>
                  <a:pt x="595439" y="24932"/>
                  <a:pt x="606337" y="43631"/>
                </a:cubicBezTo>
                <a:cubicBezTo>
                  <a:pt x="612565" y="43631"/>
                  <a:pt x="618791" y="43631"/>
                  <a:pt x="625019" y="43631"/>
                </a:cubicBezTo>
                <a:cubicBezTo>
                  <a:pt x="719991" y="43631"/>
                  <a:pt x="796281" y="119986"/>
                  <a:pt x="796281" y="213482"/>
                </a:cubicBezTo>
                <a:cubicBezTo>
                  <a:pt x="796281" y="239973"/>
                  <a:pt x="790053" y="264905"/>
                  <a:pt x="779155" y="288279"/>
                </a:cubicBezTo>
                <a:cubicBezTo>
                  <a:pt x="779155" y="288279"/>
                  <a:pt x="779155" y="288279"/>
                  <a:pt x="860115" y="356842"/>
                </a:cubicBezTo>
                <a:cubicBezTo>
                  <a:pt x="874127" y="367750"/>
                  <a:pt x="881911" y="384891"/>
                  <a:pt x="883467" y="402032"/>
                </a:cubicBezTo>
                <a:cubicBezTo>
                  <a:pt x="883467" y="420731"/>
                  <a:pt x="877241" y="437872"/>
                  <a:pt x="863229" y="451897"/>
                </a:cubicBezTo>
                <a:cubicBezTo>
                  <a:pt x="850773" y="464363"/>
                  <a:pt x="835203" y="470596"/>
                  <a:pt x="818077" y="470596"/>
                </a:cubicBezTo>
                <a:cubicBezTo>
                  <a:pt x="818077" y="470596"/>
                  <a:pt x="816521" y="470596"/>
                  <a:pt x="816521" y="470596"/>
                </a:cubicBezTo>
                <a:cubicBezTo>
                  <a:pt x="799395" y="470596"/>
                  <a:pt x="782269" y="462804"/>
                  <a:pt x="769813" y="448780"/>
                </a:cubicBezTo>
                <a:cubicBezTo>
                  <a:pt x="769813" y="448780"/>
                  <a:pt x="769813" y="448780"/>
                  <a:pt x="699751" y="367750"/>
                </a:cubicBezTo>
                <a:cubicBezTo>
                  <a:pt x="684183" y="375542"/>
                  <a:pt x="667057" y="380216"/>
                  <a:pt x="651487" y="383333"/>
                </a:cubicBezTo>
                <a:cubicBezTo>
                  <a:pt x="653045" y="386449"/>
                  <a:pt x="656159" y="389566"/>
                  <a:pt x="657715" y="394241"/>
                </a:cubicBezTo>
                <a:cubicBezTo>
                  <a:pt x="668613" y="420731"/>
                  <a:pt x="657715" y="451897"/>
                  <a:pt x="634361" y="465921"/>
                </a:cubicBezTo>
                <a:cubicBezTo>
                  <a:pt x="649931" y="470596"/>
                  <a:pt x="665499" y="483062"/>
                  <a:pt x="671727" y="500203"/>
                </a:cubicBezTo>
                <a:cubicBezTo>
                  <a:pt x="684183" y="528252"/>
                  <a:pt x="670171" y="562533"/>
                  <a:pt x="640589" y="575000"/>
                </a:cubicBezTo>
                <a:cubicBezTo>
                  <a:pt x="640589" y="575000"/>
                  <a:pt x="640589" y="575000"/>
                  <a:pt x="632805" y="578116"/>
                </a:cubicBezTo>
                <a:cubicBezTo>
                  <a:pt x="648373" y="582791"/>
                  <a:pt x="659271" y="593699"/>
                  <a:pt x="665499" y="609281"/>
                </a:cubicBezTo>
                <a:cubicBezTo>
                  <a:pt x="676397" y="635772"/>
                  <a:pt x="663943" y="666937"/>
                  <a:pt x="637475" y="677845"/>
                </a:cubicBezTo>
                <a:cubicBezTo>
                  <a:pt x="637475" y="677845"/>
                  <a:pt x="637475" y="677845"/>
                  <a:pt x="612565" y="688753"/>
                </a:cubicBezTo>
                <a:cubicBezTo>
                  <a:pt x="606337" y="716802"/>
                  <a:pt x="576755" y="735501"/>
                  <a:pt x="547173" y="740176"/>
                </a:cubicBezTo>
                <a:cubicBezTo>
                  <a:pt x="533161" y="741734"/>
                  <a:pt x="520707" y="743292"/>
                  <a:pt x="508251" y="744850"/>
                </a:cubicBezTo>
                <a:cubicBezTo>
                  <a:pt x="508251" y="744850"/>
                  <a:pt x="508251" y="744850"/>
                  <a:pt x="315193" y="827439"/>
                </a:cubicBezTo>
                <a:cubicBezTo>
                  <a:pt x="291839" y="836788"/>
                  <a:pt x="265371" y="843021"/>
                  <a:pt x="238905" y="843021"/>
                </a:cubicBezTo>
                <a:cubicBezTo>
                  <a:pt x="192197" y="843021"/>
                  <a:pt x="142375" y="827439"/>
                  <a:pt x="100339" y="796273"/>
                </a:cubicBezTo>
                <a:cubicBezTo>
                  <a:pt x="30277" y="746409"/>
                  <a:pt x="-5533" y="665379"/>
                  <a:pt x="695" y="573441"/>
                </a:cubicBezTo>
                <a:cubicBezTo>
                  <a:pt x="5367" y="522019"/>
                  <a:pt x="24049" y="461246"/>
                  <a:pt x="45847" y="398916"/>
                </a:cubicBezTo>
                <a:cubicBezTo>
                  <a:pt x="75427" y="308536"/>
                  <a:pt x="69201" y="244647"/>
                  <a:pt x="66087" y="205691"/>
                </a:cubicBezTo>
                <a:cubicBezTo>
                  <a:pt x="62973" y="179200"/>
                  <a:pt x="61415" y="160501"/>
                  <a:pt x="75427" y="152710"/>
                </a:cubicBezTo>
                <a:cubicBezTo>
                  <a:pt x="89439" y="144918"/>
                  <a:pt x="114351" y="144918"/>
                  <a:pt x="137705" y="152710"/>
                </a:cubicBezTo>
                <a:cubicBezTo>
                  <a:pt x="148603" y="157384"/>
                  <a:pt x="159501" y="163618"/>
                  <a:pt x="168843" y="171409"/>
                </a:cubicBezTo>
                <a:cubicBezTo>
                  <a:pt x="168843" y="171409"/>
                  <a:pt x="168843" y="171409"/>
                  <a:pt x="168843" y="77913"/>
                </a:cubicBezTo>
                <a:cubicBezTo>
                  <a:pt x="168843" y="43631"/>
                  <a:pt x="193753" y="14024"/>
                  <a:pt x="226449" y="9349"/>
                </a:cubicBezTo>
                <a:cubicBezTo>
                  <a:pt x="287947" y="3116"/>
                  <a:pt x="339715" y="0"/>
                  <a:pt x="3914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6" name="Freeform: Shape 415">
            <a:extLst>
              <a:ext uri="{FF2B5EF4-FFF2-40B4-BE49-F238E27FC236}">
                <a16:creationId xmlns:a16="http://schemas.microsoft.com/office/drawing/2014/main" id="{3EB73FA5-60AB-487F-A0F5-CA1E27978CA6}"/>
              </a:ext>
            </a:extLst>
          </p:cNvPr>
          <p:cNvSpPr>
            <a:spLocks/>
          </p:cNvSpPr>
          <p:nvPr/>
        </p:nvSpPr>
        <p:spPr bwMode="auto">
          <a:xfrm>
            <a:off x="8631156" y="4304134"/>
            <a:ext cx="571870" cy="593051"/>
          </a:xfrm>
          <a:custGeom>
            <a:avLst/>
            <a:gdLst>
              <a:gd name="connsiteX0" fmla="*/ 702147 w 900112"/>
              <a:gd name="connsiteY0" fmla="*/ 773082 h 933450"/>
              <a:gd name="connsiteX1" fmla="*/ 682068 w 900112"/>
              <a:gd name="connsiteY1" fmla="*/ 777753 h 933450"/>
              <a:gd name="connsiteX2" fmla="*/ 665077 w 900112"/>
              <a:gd name="connsiteY2" fmla="*/ 804222 h 933450"/>
              <a:gd name="connsiteX3" fmla="*/ 665077 w 900112"/>
              <a:gd name="connsiteY3" fmla="*/ 833804 h 933450"/>
              <a:gd name="connsiteX4" fmla="*/ 680523 w 900112"/>
              <a:gd name="connsiteY4" fmla="*/ 849374 h 933450"/>
              <a:gd name="connsiteX5" fmla="*/ 711415 w 900112"/>
              <a:gd name="connsiteY5" fmla="*/ 835361 h 933450"/>
              <a:gd name="connsiteX6" fmla="*/ 719138 w 900112"/>
              <a:gd name="connsiteY6" fmla="*/ 788652 h 933450"/>
              <a:gd name="connsiteX7" fmla="*/ 702147 w 900112"/>
              <a:gd name="connsiteY7" fmla="*/ 773082 h 933450"/>
              <a:gd name="connsiteX8" fmla="*/ 703964 w 900112"/>
              <a:gd name="connsiteY8" fmla="*/ 687387 h 933450"/>
              <a:gd name="connsiteX9" fmla="*/ 789553 w 900112"/>
              <a:gd name="connsiteY9" fmla="*/ 721649 h 933450"/>
              <a:gd name="connsiteX10" fmla="*/ 816008 w 900112"/>
              <a:gd name="connsiteY10" fmla="*/ 802632 h 933450"/>
              <a:gd name="connsiteX11" fmla="*/ 761542 w 900112"/>
              <a:gd name="connsiteY11" fmla="*/ 882057 h 933450"/>
              <a:gd name="connsiteX12" fmla="*/ 719525 w 900112"/>
              <a:gd name="connsiteY12" fmla="*/ 880500 h 933450"/>
              <a:gd name="connsiteX13" fmla="*/ 711744 w 900112"/>
              <a:gd name="connsiteY13" fmla="*/ 871156 h 933450"/>
              <a:gd name="connsiteX14" fmla="*/ 686846 w 900112"/>
              <a:gd name="connsiteY14" fmla="*/ 877385 h 933450"/>
              <a:gd name="connsiteX15" fmla="*/ 672840 w 900112"/>
              <a:gd name="connsiteY15" fmla="*/ 875828 h 933450"/>
              <a:gd name="connsiteX16" fmla="*/ 640161 w 900112"/>
              <a:gd name="connsiteY16" fmla="*/ 844681 h 933450"/>
              <a:gd name="connsiteX17" fmla="*/ 638604 w 900112"/>
              <a:gd name="connsiteY17" fmla="*/ 796402 h 933450"/>
              <a:gd name="connsiteX18" fmla="*/ 666615 w 900112"/>
              <a:gd name="connsiteY18" fmla="*/ 755911 h 933450"/>
              <a:gd name="connsiteX19" fmla="*/ 710188 w 900112"/>
              <a:gd name="connsiteY19" fmla="*/ 746567 h 933450"/>
              <a:gd name="connsiteX20" fmla="*/ 724194 w 900112"/>
              <a:gd name="connsiteY20" fmla="*/ 754354 h 933450"/>
              <a:gd name="connsiteX21" fmla="*/ 724194 w 900112"/>
              <a:gd name="connsiteY21" fmla="*/ 752796 h 933450"/>
              <a:gd name="connsiteX22" fmla="*/ 739755 w 900112"/>
              <a:gd name="connsiteY22" fmla="*/ 740337 h 933450"/>
              <a:gd name="connsiteX23" fmla="*/ 750649 w 900112"/>
              <a:gd name="connsiteY23" fmla="*/ 755911 h 933450"/>
              <a:gd name="connsiteX24" fmla="*/ 736643 w 900112"/>
              <a:gd name="connsiteY24" fmla="*/ 857139 h 933450"/>
              <a:gd name="connsiteX25" fmla="*/ 736643 w 900112"/>
              <a:gd name="connsiteY25" fmla="*/ 858697 h 933450"/>
              <a:gd name="connsiteX26" fmla="*/ 750649 w 900112"/>
              <a:gd name="connsiteY26" fmla="*/ 857139 h 933450"/>
              <a:gd name="connsiteX27" fmla="*/ 787997 w 900112"/>
              <a:gd name="connsiteY27" fmla="*/ 801074 h 933450"/>
              <a:gd name="connsiteX28" fmla="*/ 769323 w 900112"/>
              <a:gd name="connsiteY28" fmla="*/ 740337 h 933450"/>
              <a:gd name="connsiteX29" fmla="*/ 703964 w 900112"/>
              <a:gd name="connsiteY29" fmla="*/ 715420 h 933450"/>
              <a:gd name="connsiteX30" fmla="*/ 609037 w 900112"/>
              <a:gd name="connsiteY30" fmla="*/ 810419 h 933450"/>
              <a:gd name="connsiteX31" fmla="*/ 703964 w 900112"/>
              <a:gd name="connsiteY31" fmla="*/ 905418 h 933450"/>
              <a:gd name="connsiteX32" fmla="*/ 733531 w 900112"/>
              <a:gd name="connsiteY32" fmla="*/ 900746 h 933450"/>
              <a:gd name="connsiteX33" fmla="*/ 750649 w 900112"/>
              <a:gd name="connsiteY33" fmla="*/ 910090 h 933450"/>
              <a:gd name="connsiteX34" fmla="*/ 741312 w 900112"/>
              <a:gd name="connsiteY34" fmla="*/ 927221 h 933450"/>
              <a:gd name="connsiteX35" fmla="*/ 703964 w 900112"/>
              <a:gd name="connsiteY35" fmla="*/ 933450 h 933450"/>
              <a:gd name="connsiteX36" fmla="*/ 581026 w 900112"/>
              <a:gd name="connsiteY36" fmla="*/ 810419 h 933450"/>
              <a:gd name="connsiteX37" fmla="*/ 703964 w 900112"/>
              <a:gd name="connsiteY37" fmla="*/ 687387 h 933450"/>
              <a:gd name="connsiteX38" fmla="*/ 149225 w 900112"/>
              <a:gd name="connsiteY38" fmla="*/ 603250 h 933450"/>
              <a:gd name="connsiteX39" fmla="*/ 176213 w 900112"/>
              <a:gd name="connsiteY39" fmla="*/ 603250 h 933450"/>
              <a:gd name="connsiteX40" fmla="*/ 176213 w 900112"/>
              <a:gd name="connsiteY40" fmla="*/ 696913 h 933450"/>
              <a:gd name="connsiteX41" fmla="*/ 149225 w 900112"/>
              <a:gd name="connsiteY41" fmla="*/ 696913 h 933450"/>
              <a:gd name="connsiteX42" fmla="*/ 363537 w 900112"/>
              <a:gd name="connsiteY42" fmla="*/ 574675 h 933450"/>
              <a:gd name="connsiteX43" fmla="*/ 523875 w 900112"/>
              <a:gd name="connsiteY43" fmla="*/ 715963 h 933450"/>
              <a:gd name="connsiteX44" fmla="*/ 685800 w 900112"/>
              <a:gd name="connsiteY44" fmla="*/ 574675 h 933450"/>
              <a:gd name="connsiteX45" fmla="*/ 340840 w 900112"/>
              <a:gd name="connsiteY45" fmla="*/ 547687 h 933450"/>
              <a:gd name="connsiteX46" fmla="*/ 710084 w 900112"/>
              <a:gd name="connsiteY46" fmla="*/ 547687 h 933450"/>
              <a:gd name="connsiteX47" fmla="*/ 735012 w 900112"/>
              <a:gd name="connsiteY47" fmla="*/ 572712 h 933450"/>
              <a:gd name="connsiteX48" fmla="*/ 735012 w 900112"/>
              <a:gd name="connsiteY48" fmla="*/ 660298 h 933450"/>
              <a:gd name="connsiteX49" fmla="*/ 708526 w 900112"/>
              <a:gd name="connsiteY49" fmla="*/ 660298 h 933450"/>
              <a:gd name="connsiteX50" fmla="*/ 708526 w 900112"/>
              <a:gd name="connsiteY50" fmla="*/ 591480 h 933450"/>
              <a:gd name="connsiteX51" fmla="*/ 534031 w 900112"/>
              <a:gd name="connsiteY51" fmla="*/ 744756 h 933450"/>
              <a:gd name="connsiteX52" fmla="*/ 524683 w 900112"/>
              <a:gd name="connsiteY52" fmla="*/ 747884 h 933450"/>
              <a:gd name="connsiteX53" fmla="*/ 516893 w 900112"/>
              <a:gd name="connsiteY53" fmla="*/ 744756 h 933450"/>
              <a:gd name="connsiteX54" fmla="*/ 342398 w 900112"/>
              <a:gd name="connsiteY54" fmla="*/ 591480 h 933450"/>
              <a:gd name="connsiteX55" fmla="*/ 342398 w 900112"/>
              <a:gd name="connsiteY55" fmla="*/ 818266 h 933450"/>
              <a:gd name="connsiteX56" fmla="*/ 404718 w 900112"/>
              <a:gd name="connsiteY56" fmla="*/ 746320 h 933450"/>
              <a:gd name="connsiteX57" fmla="*/ 424971 w 900112"/>
              <a:gd name="connsiteY57" fmla="*/ 765089 h 933450"/>
              <a:gd name="connsiteX58" fmla="*/ 361094 w 900112"/>
              <a:gd name="connsiteY58" fmla="*/ 838598 h 933450"/>
              <a:gd name="connsiteX59" fmla="*/ 560517 w 900112"/>
              <a:gd name="connsiteY59" fmla="*/ 838598 h 933450"/>
              <a:gd name="connsiteX60" fmla="*/ 560517 w 900112"/>
              <a:gd name="connsiteY60" fmla="*/ 865187 h 933450"/>
              <a:gd name="connsiteX61" fmla="*/ 340840 w 900112"/>
              <a:gd name="connsiteY61" fmla="*/ 865187 h 933450"/>
              <a:gd name="connsiteX62" fmla="*/ 315912 w 900112"/>
              <a:gd name="connsiteY62" fmla="*/ 840163 h 933450"/>
              <a:gd name="connsiteX63" fmla="*/ 315912 w 900112"/>
              <a:gd name="connsiteY63" fmla="*/ 572712 h 933450"/>
              <a:gd name="connsiteX64" fmla="*/ 340840 w 900112"/>
              <a:gd name="connsiteY64" fmla="*/ 547687 h 933450"/>
              <a:gd name="connsiteX65" fmla="*/ 570779 w 900112"/>
              <a:gd name="connsiteY65" fmla="*/ 379389 h 933450"/>
              <a:gd name="connsiteX66" fmla="*/ 581705 w 900112"/>
              <a:gd name="connsiteY66" fmla="*/ 382518 h 933450"/>
              <a:gd name="connsiteX67" fmla="*/ 641016 w 900112"/>
              <a:gd name="connsiteY67" fmla="*/ 432571 h 933450"/>
              <a:gd name="connsiteX68" fmla="*/ 700327 w 900112"/>
              <a:gd name="connsiteY68" fmla="*/ 382518 h 933450"/>
              <a:gd name="connsiteX69" fmla="*/ 711253 w 900112"/>
              <a:gd name="connsiteY69" fmla="*/ 379389 h 933450"/>
              <a:gd name="connsiteX70" fmla="*/ 900112 w 900112"/>
              <a:gd name="connsiteY70" fmla="*/ 560831 h 933450"/>
              <a:gd name="connsiteX71" fmla="*/ 900112 w 900112"/>
              <a:gd name="connsiteY71" fmla="*/ 696913 h 933450"/>
              <a:gd name="connsiteX72" fmla="*/ 872017 w 900112"/>
              <a:gd name="connsiteY72" fmla="*/ 696913 h 933450"/>
              <a:gd name="connsiteX73" fmla="*/ 872017 w 900112"/>
              <a:gd name="connsiteY73" fmla="*/ 560831 h 933450"/>
              <a:gd name="connsiteX74" fmla="*/ 712814 w 900112"/>
              <a:gd name="connsiteY74" fmla="*/ 407544 h 933450"/>
              <a:gd name="connsiteX75" fmla="*/ 648820 w 900112"/>
              <a:gd name="connsiteY75" fmla="*/ 460725 h 933450"/>
              <a:gd name="connsiteX76" fmla="*/ 631651 w 900112"/>
              <a:gd name="connsiteY76" fmla="*/ 460725 h 933450"/>
              <a:gd name="connsiteX77" fmla="*/ 569218 w 900112"/>
              <a:gd name="connsiteY77" fmla="*/ 407544 h 933450"/>
              <a:gd name="connsiteX78" fmla="*/ 536441 w 900112"/>
              <a:gd name="connsiteY78" fmla="*/ 415365 h 933450"/>
              <a:gd name="connsiteX79" fmla="*/ 528637 w 900112"/>
              <a:gd name="connsiteY79" fmla="*/ 388774 h 933450"/>
              <a:gd name="connsiteX80" fmla="*/ 570779 w 900112"/>
              <a:gd name="connsiteY80" fmla="*/ 379389 h 933450"/>
              <a:gd name="connsiteX81" fmla="*/ 196755 w 900112"/>
              <a:gd name="connsiteY81" fmla="*/ 368300 h 933450"/>
              <a:gd name="connsiteX82" fmla="*/ 207686 w 900112"/>
              <a:gd name="connsiteY82" fmla="*/ 371430 h 933450"/>
              <a:gd name="connsiteX83" fmla="*/ 292009 w 900112"/>
              <a:gd name="connsiteY83" fmla="*/ 435587 h 933450"/>
              <a:gd name="connsiteX84" fmla="*/ 374771 w 900112"/>
              <a:gd name="connsiteY84" fmla="*/ 371430 h 933450"/>
              <a:gd name="connsiteX85" fmla="*/ 385702 w 900112"/>
              <a:gd name="connsiteY85" fmla="*/ 368300 h 933450"/>
              <a:gd name="connsiteX86" fmla="*/ 573088 w 900112"/>
              <a:gd name="connsiteY86" fmla="*/ 509134 h 933450"/>
              <a:gd name="connsiteX87" fmla="*/ 546542 w 900112"/>
              <a:gd name="connsiteY87" fmla="*/ 516958 h 933450"/>
              <a:gd name="connsiteX88" fmla="*/ 387264 w 900112"/>
              <a:gd name="connsiteY88" fmla="*/ 396467 h 933450"/>
              <a:gd name="connsiteX89" fmla="*/ 299817 w 900112"/>
              <a:gd name="connsiteY89" fmla="*/ 463754 h 933450"/>
              <a:gd name="connsiteX90" fmla="*/ 284202 w 900112"/>
              <a:gd name="connsiteY90" fmla="*/ 463754 h 933450"/>
              <a:gd name="connsiteX91" fmla="*/ 196755 w 900112"/>
              <a:gd name="connsiteY91" fmla="*/ 396467 h 933450"/>
              <a:gd name="connsiteX92" fmla="*/ 28108 w 900112"/>
              <a:gd name="connsiteY92" fmla="*/ 571727 h 933450"/>
              <a:gd name="connsiteX93" fmla="*/ 28108 w 900112"/>
              <a:gd name="connsiteY93" fmla="*/ 696913 h 933450"/>
              <a:gd name="connsiteX94" fmla="*/ 0 w 900112"/>
              <a:gd name="connsiteY94" fmla="*/ 696913 h 933450"/>
              <a:gd name="connsiteX95" fmla="*/ 0 w 900112"/>
              <a:gd name="connsiteY95" fmla="*/ 571727 h 933450"/>
              <a:gd name="connsiteX96" fmla="*/ 196755 w 900112"/>
              <a:gd name="connsiteY96" fmla="*/ 368300 h 933450"/>
              <a:gd name="connsiteX97" fmla="*/ 639763 w 900112"/>
              <a:gd name="connsiteY97" fmla="*/ 76199 h 933450"/>
              <a:gd name="connsiteX98" fmla="*/ 517525 w 900112"/>
              <a:gd name="connsiteY98" fmla="*/ 198437 h 933450"/>
              <a:gd name="connsiteX99" fmla="*/ 639763 w 900112"/>
              <a:gd name="connsiteY99" fmla="*/ 320675 h 933450"/>
              <a:gd name="connsiteX100" fmla="*/ 762001 w 900112"/>
              <a:gd name="connsiteY100" fmla="*/ 198437 h 933450"/>
              <a:gd name="connsiteX101" fmla="*/ 639763 w 900112"/>
              <a:gd name="connsiteY101" fmla="*/ 76199 h 933450"/>
              <a:gd name="connsiteX102" fmla="*/ 641350 w 900112"/>
              <a:gd name="connsiteY102" fmla="*/ 47624 h 933450"/>
              <a:gd name="connsiteX103" fmla="*/ 790575 w 900112"/>
              <a:gd name="connsiteY103" fmla="*/ 198437 h 933450"/>
              <a:gd name="connsiteX104" fmla="*/ 641350 w 900112"/>
              <a:gd name="connsiteY104" fmla="*/ 349250 h 933450"/>
              <a:gd name="connsiteX105" fmla="*/ 492125 w 900112"/>
              <a:gd name="connsiteY105" fmla="*/ 198437 h 933450"/>
              <a:gd name="connsiteX106" fmla="*/ 641350 w 900112"/>
              <a:gd name="connsiteY106" fmla="*/ 47624 h 933450"/>
              <a:gd name="connsiteX107" fmla="*/ 292100 w 900112"/>
              <a:gd name="connsiteY107" fmla="*/ 26987 h 933450"/>
              <a:gd name="connsiteX108" fmla="*/ 147637 w 900112"/>
              <a:gd name="connsiteY108" fmla="*/ 171450 h 933450"/>
              <a:gd name="connsiteX109" fmla="*/ 292100 w 900112"/>
              <a:gd name="connsiteY109" fmla="*/ 315913 h 933450"/>
              <a:gd name="connsiteX110" fmla="*/ 436563 w 900112"/>
              <a:gd name="connsiteY110" fmla="*/ 171450 h 933450"/>
              <a:gd name="connsiteX111" fmla="*/ 292100 w 900112"/>
              <a:gd name="connsiteY111" fmla="*/ 26987 h 933450"/>
              <a:gd name="connsiteX112" fmla="*/ 292100 w 900112"/>
              <a:gd name="connsiteY112" fmla="*/ 0 h 933450"/>
              <a:gd name="connsiteX113" fmla="*/ 463550 w 900112"/>
              <a:gd name="connsiteY113" fmla="*/ 172244 h 933450"/>
              <a:gd name="connsiteX114" fmla="*/ 292100 w 900112"/>
              <a:gd name="connsiteY114" fmla="*/ 344488 h 933450"/>
              <a:gd name="connsiteX115" fmla="*/ 120650 w 900112"/>
              <a:gd name="connsiteY115" fmla="*/ 172244 h 933450"/>
              <a:gd name="connsiteX116" fmla="*/ 292100 w 900112"/>
              <a:gd name="connsiteY116" fmla="*/ 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00112" h="933450">
                <a:moveTo>
                  <a:pt x="702147" y="773082"/>
                </a:moveTo>
                <a:cubicBezTo>
                  <a:pt x="695969" y="771525"/>
                  <a:pt x="688246" y="773082"/>
                  <a:pt x="682068" y="777753"/>
                </a:cubicBezTo>
                <a:cubicBezTo>
                  <a:pt x="674345" y="783981"/>
                  <a:pt x="668166" y="793323"/>
                  <a:pt x="665077" y="804222"/>
                </a:cubicBezTo>
                <a:cubicBezTo>
                  <a:pt x="661988" y="813564"/>
                  <a:pt x="661988" y="826019"/>
                  <a:pt x="665077" y="833804"/>
                </a:cubicBezTo>
                <a:cubicBezTo>
                  <a:pt x="668166" y="841589"/>
                  <a:pt x="674345" y="847817"/>
                  <a:pt x="680523" y="849374"/>
                </a:cubicBezTo>
                <a:cubicBezTo>
                  <a:pt x="691335" y="852488"/>
                  <a:pt x="703692" y="847817"/>
                  <a:pt x="711415" y="835361"/>
                </a:cubicBezTo>
                <a:cubicBezTo>
                  <a:pt x="711415" y="835361"/>
                  <a:pt x="711415" y="835361"/>
                  <a:pt x="719138" y="788652"/>
                </a:cubicBezTo>
                <a:cubicBezTo>
                  <a:pt x="714504" y="780867"/>
                  <a:pt x="708326" y="774639"/>
                  <a:pt x="702147" y="773082"/>
                </a:cubicBezTo>
                <a:close/>
                <a:moveTo>
                  <a:pt x="703964" y="687387"/>
                </a:moveTo>
                <a:cubicBezTo>
                  <a:pt x="738199" y="687387"/>
                  <a:pt x="769323" y="699846"/>
                  <a:pt x="789553" y="721649"/>
                </a:cubicBezTo>
                <a:cubicBezTo>
                  <a:pt x="808227" y="743452"/>
                  <a:pt x="817564" y="771485"/>
                  <a:pt x="816008" y="802632"/>
                </a:cubicBezTo>
                <a:cubicBezTo>
                  <a:pt x="812895" y="843123"/>
                  <a:pt x="794221" y="868041"/>
                  <a:pt x="761542" y="882057"/>
                </a:cubicBezTo>
                <a:cubicBezTo>
                  <a:pt x="759986" y="882057"/>
                  <a:pt x="735087" y="891401"/>
                  <a:pt x="719525" y="880500"/>
                </a:cubicBezTo>
                <a:cubicBezTo>
                  <a:pt x="716413" y="878943"/>
                  <a:pt x="714857" y="875828"/>
                  <a:pt x="711744" y="871156"/>
                </a:cubicBezTo>
                <a:cubicBezTo>
                  <a:pt x="703964" y="875828"/>
                  <a:pt x="696183" y="877385"/>
                  <a:pt x="686846" y="877385"/>
                </a:cubicBezTo>
                <a:cubicBezTo>
                  <a:pt x="682177" y="877385"/>
                  <a:pt x="677509" y="877385"/>
                  <a:pt x="672840" y="875828"/>
                </a:cubicBezTo>
                <a:cubicBezTo>
                  <a:pt x="658835" y="871156"/>
                  <a:pt x="646385" y="860254"/>
                  <a:pt x="640161" y="844681"/>
                </a:cubicBezTo>
                <a:cubicBezTo>
                  <a:pt x="633936" y="829107"/>
                  <a:pt x="633936" y="811976"/>
                  <a:pt x="638604" y="796402"/>
                </a:cubicBezTo>
                <a:cubicBezTo>
                  <a:pt x="643273" y="779271"/>
                  <a:pt x="652610" y="765255"/>
                  <a:pt x="666615" y="755911"/>
                </a:cubicBezTo>
                <a:cubicBezTo>
                  <a:pt x="679065" y="746567"/>
                  <a:pt x="696183" y="743452"/>
                  <a:pt x="710188" y="746567"/>
                </a:cubicBezTo>
                <a:cubicBezTo>
                  <a:pt x="714857" y="748124"/>
                  <a:pt x="719525" y="751239"/>
                  <a:pt x="724194" y="754354"/>
                </a:cubicBezTo>
                <a:cubicBezTo>
                  <a:pt x="724194" y="754354"/>
                  <a:pt x="724194" y="754354"/>
                  <a:pt x="724194" y="752796"/>
                </a:cubicBezTo>
                <a:cubicBezTo>
                  <a:pt x="725750" y="745009"/>
                  <a:pt x="731975" y="738780"/>
                  <a:pt x="739755" y="740337"/>
                </a:cubicBezTo>
                <a:cubicBezTo>
                  <a:pt x="747536" y="741895"/>
                  <a:pt x="752205" y="748124"/>
                  <a:pt x="750649" y="755911"/>
                </a:cubicBezTo>
                <a:cubicBezTo>
                  <a:pt x="750649" y="755911"/>
                  <a:pt x="750649" y="755911"/>
                  <a:pt x="736643" y="857139"/>
                </a:cubicBezTo>
                <a:cubicBezTo>
                  <a:pt x="736643" y="858697"/>
                  <a:pt x="736643" y="858697"/>
                  <a:pt x="736643" y="858697"/>
                </a:cubicBezTo>
                <a:cubicBezTo>
                  <a:pt x="739755" y="858697"/>
                  <a:pt x="745980" y="858697"/>
                  <a:pt x="750649" y="857139"/>
                </a:cubicBezTo>
                <a:cubicBezTo>
                  <a:pt x="767767" y="849353"/>
                  <a:pt x="786441" y="838451"/>
                  <a:pt x="787997" y="801074"/>
                </a:cubicBezTo>
                <a:cubicBezTo>
                  <a:pt x="791109" y="776157"/>
                  <a:pt x="783328" y="755911"/>
                  <a:pt x="769323" y="740337"/>
                </a:cubicBezTo>
                <a:cubicBezTo>
                  <a:pt x="753761" y="723206"/>
                  <a:pt x="730418" y="715420"/>
                  <a:pt x="703964" y="715420"/>
                </a:cubicBezTo>
                <a:cubicBezTo>
                  <a:pt x="651054" y="715420"/>
                  <a:pt x="609037" y="757468"/>
                  <a:pt x="609037" y="810419"/>
                </a:cubicBezTo>
                <a:cubicBezTo>
                  <a:pt x="609037" y="863369"/>
                  <a:pt x="651054" y="905418"/>
                  <a:pt x="703964" y="905418"/>
                </a:cubicBezTo>
                <a:cubicBezTo>
                  <a:pt x="713301" y="905418"/>
                  <a:pt x="724194" y="903860"/>
                  <a:pt x="733531" y="900746"/>
                </a:cubicBezTo>
                <a:cubicBezTo>
                  <a:pt x="739755" y="899188"/>
                  <a:pt x="747536" y="902303"/>
                  <a:pt x="750649" y="910090"/>
                </a:cubicBezTo>
                <a:cubicBezTo>
                  <a:pt x="752205" y="916319"/>
                  <a:pt x="747536" y="924106"/>
                  <a:pt x="741312" y="927221"/>
                </a:cubicBezTo>
                <a:cubicBezTo>
                  <a:pt x="728862" y="930335"/>
                  <a:pt x="716413" y="933450"/>
                  <a:pt x="703964" y="933450"/>
                </a:cubicBezTo>
                <a:cubicBezTo>
                  <a:pt x="637048" y="933450"/>
                  <a:pt x="581026" y="877385"/>
                  <a:pt x="581026" y="810419"/>
                </a:cubicBezTo>
                <a:cubicBezTo>
                  <a:pt x="581026" y="741895"/>
                  <a:pt x="637048" y="687387"/>
                  <a:pt x="703964" y="687387"/>
                </a:cubicBezTo>
                <a:close/>
                <a:moveTo>
                  <a:pt x="149225" y="603250"/>
                </a:moveTo>
                <a:lnTo>
                  <a:pt x="176213" y="603250"/>
                </a:lnTo>
                <a:lnTo>
                  <a:pt x="176213" y="696913"/>
                </a:lnTo>
                <a:lnTo>
                  <a:pt x="149225" y="696913"/>
                </a:lnTo>
                <a:close/>
                <a:moveTo>
                  <a:pt x="363537" y="574675"/>
                </a:moveTo>
                <a:lnTo>
                  <a:pt x="523875" y="715963"/>
                </a:lnTo>
                <a:lnTo>
                  <a:pt x="685800" y="574675"/>
                </a:lnTo>
                <a:close/>
                <a:moveTo>
                  <a:pt x="340840" y="547687"/>
                </a:moveTo>
                <a:cubicBezTo>
                  <a:pt x="340840" y="547687"/>
                  <a:pt x="340840" y="547687"/>
                  <a:pt x="710084" y="547687"/>
                </a:cubicBezTo>
                <a:cubicBezTo>
                  <a:pt x="724106" y="547687"/>
                  <a:pt x="735012" y="558635"/>
                  <a:pt x="735012" y="572712"/>
                </a:cubicBezTo>
                <a:cubicBezTo>
                  <a:pt x="735012" y="572712"/>
                  <a:pt x="735012" y="572712"/>
                  <a:pt x="735012" y="660298"/>
                </a:cubicBezTo>
                <a:cubicBezTo>
                  <a:pt x="735012" y="660298"/>
                  <a:pt x="735012" y="660298"/>
                  <a:pt x="708526" y="660298"/>
                </a:cubicBezTo>
                <a:cubicBezTo>
                  <a:pt x="708526" y="660298"/>
                  <a:pt x="708526" y="660298"/>
                  <a:pt x="708526" y="591480"/>
                </a:cubicBezTo>
                <a:cubicBezTo>
                  <a:pt x="708526" y="591480"/>
                  <a:pt x="708526" y="591480"/>
                  <a:pt x="534031" y="744756"/>
                </a:cubicBezTo>
                <a:cubicBezTo>
                  <a:pt x="530915" y="747884"/>
                  <a:pt x="527799" y="747884"/>
                  <a:pt x="524683" y="747884"/>
                </a:cubicBezTo>
                <a:cubicBezTo>
                  <a:pt x="521567" y="747884"/>
                  <a:pt x="518451" y="747884"/>
                  <a:pt x="516893" y="744756"/>
                </a:cubicBezTo>
                <a:cubicBezTo>
                  <a:pt x="516893" y="744756"/>
                  <a:pt x="516893" y="744756"/>
                  <a:pt x="342398" y="591480"/>
                </a:cubicBezTo>
                <a:cubicBezTo>
                  <a:pt x="342398" y="591480"/>
                  <a:pt x="342398" y="591480"/>
                  <a:pt x="342398" y="818266"/>
                </a:cubicBezTo>
                <a:cubicBezTo>
                  <a:pt x="342398" y="818266"/>
                  <a:pt x="342398" y="818266"/>
                  <a:pt x="404718" y="746320"/>
                </a:cubicBezTo>
                <a:cubicBezTo>
                  <a:pt x="404718" y="746320"/>
                  <a:pt x="404718" y="746320"/>
                  <a:pt x="424971" y="765089"/>
                </a:cubicBezTo>
                <a:lnTo>
                  <a:pt x="361094" y="838598"/>
                </a:lnTo>
                <a:cubicBezTo>
                  <a:pt x="361094" y="838598"/>
                  <a:pt x="361094" y="838598"/>
                  <a:pt x="560517" y="838598"/>
                </a:cubicBezTo>
                <a:cubicBezTo>
                  <a:pt x="560517" y="838598"/>
                  <a:pt x="560517" y="838598"/>
                  <a:pt x="560517" y="865187"/>
                </a:cubicBezTo>
                <a:cubicBezTo>
                  <a:pt x="560517" y="865187"/>
                  <a:pt x="560517" y="865187"/>
                  <a:pt x="340840" y="865187"/>
                </a:cubicBezTo>
                <a:cubicBezTo>
                  <a:pt x="326818" y="865187"/>
                  <a:pt x="315912" y="854239"/>
                  <a:pt x="315912" y="840163"/>
                </a:cubicBezTo>
                <a:cubicBezTo>
                  <a:pt x="315912" y="840163"/>
                  <a:pt x="315912" y="840163"/>
                  <a:pt x="315912" y="572712"/>
                </a:cubicBezTo>
                <a:cubicBezTo>
                  <a:pt x="315912" y="558635"/>
                  <a:pt x="326818" y="547687"/>
                  <a:pt x="340840" y="547687"/>
                </a:cubicBezTo>
                <a:close/>
                <a:moveTo>
                  <a:pt x="570779" y="379389"/>
                </a:moveTo>
                <a:cubicBezTo>
                  <a:pt x="575462" y="379389"/>
                  <a:pt x="578583" y="379389"/>
                  <a:pt x="581705" y="382518"/>
                </a:cubicBezTo>
                <a:cubicBezTo>
                  <a:pt x="581705" y="382518"/>
                  <a:pt x="581705" y="382518"/>
                  <a:pt x="641016" y="432571"/>
                </a:cubicBezTo>
                <a:cubicBezTo>
                  <a:pt x="641016" y="432571"/>
                  <a:pt x="641016" y="432571"/>
                  <a:pt x="700327" y="382518"/>
                </a:cubicBezTo>
                <a:cubicBezTo>
                  <a:pt x="703449" y="379389"/>
                  <a:pt x="708131" y="377825"/>
                  <a:pt x="711253" y="379389"/>
                </a:cubicBezTo>
                <a:cubicBezTo>
                  <a:pt x="831436" y="398159"/>
                  <a:pt x="900112" y="463854"/>
                  <a:pt x="900112" y="560831"/>
                </a:cubicBezTo>
                <a:cubicBezTo>
                  <a:pt x="900112" y="560831"/>
                  <a:pt x="900112" y="560831"/>
                  <a:pt x="900112" y="696913"/>
                </a:cubicBezTo>
                <a:cubicBezTo>
                  <a:pt x="900112" y="696913"/>
                  <a:pt x="900112" y="696913"/>
                  <a:pt x="872017" y="696913"/>
                </a:cubicBezTo>
                <a:cubicBezTo>
                  <a:pt x="872017" y="696913"/>
                  <a:pt x="872017" y="696913"/>
                  <a:pt x="872017" y="560831"/>
                </a:cubicBezTo>
                <a:cubicBezTo>
                  <a:pt x="872017" y="449776"/>
                  <a:pt x="765882" y="416929"/>
                  <a:pt x="712814" y="407544"/>
                </a:cubicBezTo>
                <a:cubicBezTo>
                  <a:pt x="712814" y="407544"/>
                  <a:pt x="712814" y="407544"/>
                  <a:pt x="648820" y="460725"/>
                </a:cubicBezTo>
                <a:cubicBezTo>
                  <a:pt x="644138" y="463854"/>
                  <a:pt x="636334" y="463854"/>
                  <a:pt x="631651" y="460725"/>
                </a:cubicBezTo>
                <a:cubicBezTo>
                  <a:pt x="631651" y="460725"/>
                  <a:pt x="631651" y="460725"/>
                  <a:pt x="569218" y="407544"/>
                </a:cubicBezTo>
                <a:cubicBezTo>
                  <a:pt x="558293" y="409108"/>
                  <a:pt x="541124" y="413801"/>
                  <a:pt x="536441" y="415365"/>
                </a:cubicBezTo>
                <a:cubicBezTo>
                  <a:pt x="536441" y="415365"/>
                  <a:pt x="536441" y="415365"/>
                  <a:pt x="528637" y="388774"/>
                </a:cubicBezTo>
                <a:cubicBezTo>
                  <a:pt x="534880" y="387210"/>
                  <a:pt x="559853" y="380953"/>
                  <a:pt x="570779" y="379389"/>
                </a:cubicBezTo>
                <a:close/>
                <a:moveTo>
                  <a:pt x="196755" y="368300"/>
                </a:moveTo>
                <a:cubicBezTo>
                  <a:pt x="201440" y="368300"/>
                  <a:pt x="204563" y="368300"/>
                  <a:pt x="207686" y="371430"/>
                </a:cubicBezTo>
                <a:cubicBezTo>
                  <a:pt x="207686" y="371430"/>
                  <a:pt x="207686" y="371430"/>
                  <a:pt x="292009" y="435587"/>
                </a:cubicBezTo>
                <a:cubicBezTo>
                  <a:pt x="292009" y="435587"/>
                  <a:pt x="292009" y="435587"/>
                  <a:pt x="374771" y="371430"/>
                </a:cubicBezTo>
                <a:cubicBezTo>
                  <a:pt x="377895" y="368300"/>
                  <a:pt x="382579" y="368300"/>
                  <a:pt x="385702" y="368300"/>
                </a:cubicBezTo>
                <a:cubicBezTo>
                  <a:pt x="482518" y="387078"/>
                  <a:pt x="549665" y="437152"/>
                  <a:pt x="573088" y="509134"/>
                </a:cubicBezTo>
                <a:cubicBezTo>
                  <a:pt x="573088" y="509134"/>
                  <a:pt x="573088" y="509134"/>
                  <a:pt x="546542" y="516958"/>
                </a:cubicBezTo>
                <a:cubicBezTo>
                  <a:pt x="526242" y="455930"/>
                  <a:pt x="471587" y="413680"/>
                  <a:pt x="387264" y="396467"/>
                </a:cubicBezTo>
                <a:cubicBezTo>
                  <a:pt x="387264" y="396467"/>
                  <a:pt x="387264" y="396467"/>
                  <a:pt x="299817" y="463754"/>
                </a:cubicBezTo>
                <a:cubicBezTo>
                  <a:pt x="295132" y="466884"/>
                  <a:pt x="288886" y="466884"/>
                  <a:pt x="284202" y="463754"/>
                </a:cubicBezTo>
                <a:cubicBezTo>
                  <a:pt x="284202" y="463754"/>
                  <a:pt x="284202" y="463754"/>
                  <a:pt x="196755" y="396467"/>
                </a:cubicBezTo>
                <a:cubicBezTo>
                  <a:pt x="89008" y="418374"/>
                  <a:pt x="28108" y="482532"/>
                  <a:pt x="28108" y="571727"/>
                </a:cubicBezTo>
                <a:cubicBezTo>
                  <a:pt x="28108" y="571727"/>
                  <a:pt x="28108" y="571727"/>
                  <a:pt x="28108" y="696913"/>
                </a:cubicBezTo>
                <a:cubicBezTo>
                  <a:pt x="28108" y="696913"/>
                  <a:pt x="28108" y="696913"/>
                  <a:pt x="0" y="696913"/>
                </a:cubicBezTo>
                <a:cubicBezTo>
                  <a:pt x="0" y="696913"/>
                  <a:pt x="0" y="696913"/>
                  <a:pt x="0" y="571727"/>
                </a:cubicBezTo>
                <a:cubicBezTo>
                  <a:pt x="0" y="468449"/>
                  <a:pt x="73393" y="391772"/>
                  <a:pt x="196755" y="368300"/>
                </a:cubicBezTo>
                <a:close/>
                <a:moveTo>
                  <a:pt x="639763" y="76199"/>
                </a:moveTo>
                <a:cubicBezTo>
                  <a:pt x="572253" y="76199"/>
                  <a:pt x="517525" y="130927"/>
                  <a:pt x="517525" y="198437"/>
                </a:cubicBezTo>
                <a:cubicBezTo>
                  <a:pt x="517525" y="265947"/>
                  <a:pt x="572253" y="320675"/>
                  <a:pt x="639763" y="320675"/>
                </a:cubicBezTo>
                <a:cubicBezTo>
                  <a:pt x="707273" y="320675"/>
                  <a:pt x="762001" y="265947"/>
                  <a:pt x="762001" y="198437"/>
                </a:cubicBezTo>
                <a:cubicBezTo>
                  <a:pt x="762001" y="130927"/>
                  <a:pt x="707273" y="76199"/>
                  <a:pt x="639763" y="76199"/>
                </a:cubicBezTo>
                <a:close/>
                <a:moveTo>
                  <a:pt x="641350" y="47624"/>
                </a:moveTo>
                <a:cubicBezTo>
                  <a:pt x="723765" y="47624"/>
                  <a:pt x="790575" y="115145"/>
                  <a:pt x="790575" y="198437"/>
                </a:cubicBezTo>
                <a:cubicBezTo>
                  <a:pt x="790575" y="281729"/>
                  <a:pt x="723765" y="349250"/>
                  <a:pt x="641350" y="349250"/>
                </a:cubicBezTo>
                <a:cubicBezTo>
                  <a:pt x="558935" y="349250"/>
                  <a:pt x="492125" y="281729"/>
                  <a:pt x="492125" y="198437"/>
                </a:cubicBezTo>
                <a:cubicBezTo>
                  <a:pt x="492125" y="115145"/>
                  <a:pt x="558935" y="47624"/>
                  <a:pt x="641350" y="47624"/>
                </a:cubicBezTo>
                <a:close/>
                <a:moveTo>
                  <a:pt x="292100" y="26987"/>
                </a:moveTo>
                <a:cubicBezTo>
                  <a:pt x="212315" y="26987"/>
                  <a:pt x="147637" y="91665"/>
                  <a:pt x="147637" y="171450"/>
                </a:cubicBezTo>
                <a:cubicBezTo>
                  <a:pt x="147637" y="251235"/>
                  <a:pt x="212315" y="315913"/>
                  <a:pt x="292100" y="315913"/>
                </a:cubicBezTo>
                <a:cubicBezTo>
                  <a:pt x="371885" y="315913"/>
                  <a:pt x="436563" y="251235"/>
                  <a:pt x="436563" y="171450"/>
                </a:cubicBezTo>
                <a:cubicBezTo>
                  <a:pt x="436563" y="91665"/>
                  <a:pt x="371885" y="26987"/>
                  <a:pt x="292100" y="26987"/>
                </a:cubicBezTo>
                <a:close/>
                <a:moveTo>
                  <a:pt x="292100" y="0"/>
                </a:moveTo>
                <a:cubicBezTo>
                  <a:pt x="386789" y="0"/>
                  <a:pt x="463550" y="77116"/>
                  <a:pt x="463550" y="172244"/>
                </a:cubicBezTo>
                <a:cubicBezTo>
                  <a:pt x="463550" y="267372"/>
                  <a:pt x="386789" y="344488"/>
                  <a:pt x="292100" y="344488"/>
                </a:cubicBezTo>
                <a:cubicBezTo>
                  <a:pt x="197411" y="344488"/>
                  <a:pt x="120650" y="267372"/>
                  <a:pt x="120650" y="172244"/>
                </a:cubicBezTo>
                <a:cubicBezTo>
                  <a:pt x="120650" y="77116"/>
                  <a:pt x="197411" y="0"/>
                  <a:pt x="292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31" name="Freeform: Shape 430">
            <a:extLst>
              <a:ext uri="{FF2B5EF4-FFF2-40B4-BE49-F238E27FC236}">
                <a16:creationId xmlns:a16="http://schemas.microsoft.com/office/drawing/2014/main" id="{FAB72600-AC7D-4C14-8BCC-09F0114C0013}"/>
              </a:ext>
            </a:extLst>
          </p:cNvPr>
          <p:cNvSpPr>
            <a:spLocks/>
          </p:cNvSpPr>
          <p:nvPr/>
        </p:nvSpPr>
        <p:spPr bwMode="auto">
          <a:xfrm>
            <a:off x="1107522" y="5501677"/>
            <a:ext cx="569081" cy="503346"/>
          </a:xfrm>
          <a:custGeom>
            <a:avLst/>
            <a:gdLst>
              <a:gd name="connsiteX0" fmla="*/ 698458 w 895722"/>
              <a:gd name="connsiteY0" fmla="*/ 539844 h 792257"/>
              <a:gd name="connsiteX1" fmla="*/ 698458 w 895722"/>
              <a:gd name="connsiteY1" fmla="*/ 686124 h 792257"/>
              <a:gd name="connsiteX2" fmla="*/ 692216 w 895722"/>
              <a:gd name="connsiteY2" fmla="*/ 697018 h 792257"/>
              <a:gd name="connsiteX3" fmla="*/ 684413 w 895722"/>
              <a:gd name="connsiteY3" fmla="*/ 700130 h 792257"/>
              <a:gd name="connsiteX4" fmla="*/ 678171 w 895722"/>
              <a:gd name="connsiteY4" fmla="*/ 697018 h 792257"/>
              <a:gd name="connsiteX5" fmla="*/ 519000 w 895722"/>
              <a:gd name="connsiteY5" fmla="*/ 605203 h 792257"/>
              <a:gd name="connsiteX6" fmla="*/ 420688 w 895722"/>
              <a:gd name="connsiteY6" fmla="*/ 661226 h 792257"/>
              <a:gd name="connsiteX7" fmla="*/ 540847 w 895722"/>
              <a:gd name="connsiteY7" fmla="*/ 731253 h 792257"/>
              <a:gd name="connsiteX8" fmla="*/ 823298 w 895722"/>
              <a:gd name="connsiteY8" fmla="*/ 734366 h 792257"/>
              <a:gd name="connsiteX9" fmla="*/ 862310 w 895722"/>
              <a:gd name="connsiteY9" fmla="*/ 700130 h 792257"/>
              <a:gd name="connsiteX10" fmla="*/ 829540 w 895722"/>
              <a:gd name="connsiteY10" fmla="*/ 616097 h 792257"/>
              <a:gd name="connsiteX11" fmla="*/ 698458 w 895722"/>
              <a:gd name="connsiteY11" fmla="*/ 539844 h 792257"/>
              <a:gd name="connsiteX12" fmla="*/ 401638 w 895722"/>
              <a:gd name="connsiteY12" fmla="*/ 536669 h 792257"/>
              <a:gd name="connsiteX13" fmla="*/ 401638 w 895722"/>
              <a:gd name="connsiteY13" fmla="*/ 641444 h 792257"/>
              <a:gd name="connsiteX14" fmla="*/ 492126 w 895722"/>
              <a:gd name="connsiteY14" fmla="*/ 590644 h 792257"/>
              <a:gd name="connsiteX15" fmla="*/ 590550 w 895722"/>
              <a:gd name="connsiteY15" fmla="*/ 452532 h 792257"/>
              <a:gd name="connsiteX16" fmla="*/ 590550 w 895722"/>
              <a:gd name="connsiteY16" fmla="*/ 490632 h 792257"/>
              <a:gd name="connsiteX17" fmla="*/ 625475 w 895722"/>
              <a:gd name="connsiteY17" fmla="*/ 509682 h 792257"/>
              <a:gd name="connsiteX18" fmla="*/ 625475 w 895722"/>
              <a:gd name="connsiteY18" fmla="*/ 473170 h 792257"/>
              <a:gd name="connsiteX19" fmla="*/ 571389 w 895722"/>
              <a:gd name="connsiteY19" fmla="*/ 417569 h 792257"/>
              <a:gd name="connsiteX20" fmla="*/ 585425 w 895722"/>
              <a:gd name="connsiteY20" fmla="*/ 417569 h 792257"/>
              <a:gd name="connsiteX21" fmla="*/ 647811 w 895722"/>
              <a:gd name="connsiteY21" fmla="*/ 453223 h 792257"/>
              <a:gd name="connsiteX22" fmla="*/ 654050 w 895722"/>
              <a:gd name="connsiteY22" fmla="*/ 465624 h 792257"/>
              <a:gd name="connsiteX23" fmla="*/ 654050 w 895722"/>
              <a:gd name="connsiteY23" fmla="*/ 533831 h 792257"/>
              <a:gd name="connsiteX24" fmla="*/ 647811 w 895722"/>
              <a:gd name="connsiteY24" fmla="*/ 546232 h 792257"/>
              <a:gd name="connsiteX25" fmla="*/ 640013 w 895722"/>
              <a:gd name="connsiteY25" fmla="*/ 547782 h 792257"/>
              <a:gd name="connsiteX26" fmla="*/ 633775 w 895722"/>
              <a:gd name="connsiteY26" fmla="*/ 546232 h 792257"/>
              <a:gd name="connsiteX27" fmla="*/ 571389 w 895722"/>
              <a:gd name="connsiteY27" fmla="*/ 510579 h 792257"/>
              <a:gd name="connsiteX28" fmla="*/ 565150 w 895722"/>
              <a:gd name="connsiteY28" fmla="*/ 498177 h 792257"/>
              <a:gd name="connsiteX29" fmla="*/ 565150 w 895722"/>
              <a:gd name="connsiteY29" fmla="*/ 429971 h 792257"/>
              <a:gd name="connsiteX30" fmla="*/ 571389 w 895722"/>
              <a:gd name="connsiteY30" fmla="*/ 417569 h 792257"/>
              <a:gd name="connsiteX31" fmla="*/ 470277 w 895722"/>
              <a:gd name="connsiteY31" fmla="*/ 323944 h 792257"/>
              <a:gd name="connsiteX32" fmla="*/ 401638 w 895722"/>
              <a:gd name="connsiteY32" fmla="*/ 503157 h 792257"/>
              <a:gd name="connsiteX33" fmla="*/ 401638 w 895722"/>
              <a:gd name="connsiteY33" fmla="*/ 506274 h 792257"/>
              <a:gd name="connsiteX34" fmla="*/ 671513 w 895722"/>
              <a:gd name="connsiteY34" fmla="*/ 663669 h 792257"/>
              <a:gd name="connsiteX35" fmla="*/ 671513 w 895722"/>
              <a:gd name="connsiteY35" fmla="*/ 440822 h 792257"/>
              <a:gd name="connsiteX36" fmla="*/ 470277 w 895722"/>
              <a:gd name="connsiteY36" fmla="*/ 323944 h 792257"/>
              <a:gd name="connsiteX37" fmla="*/ 109538 w 895722"/>
              <a:gd name="connsiteY37" fmla="*/ 282669 h 792257"/>
              <a:gd name="connsiteX38" fmla="*/ 109538 w 895722"/>
              <a:gd name="connsiteY38" fmla="*/ 372991 h 792257"/>
              <a:gd name="connsiteX39" fmla="*/ 160811 w 895722"/>
              <a:gd name="connsiteY39" fmla="*/ 402579 h 792257"/>
              <a:gd name="connsiteX40" fmla="*/ 170133 w 895722"/>
              <a:gd name="connsiteY40" fmla="*/ 362090 h 792257"/>
              <a:gd name="connsiteX41" fmla="*/ 177902 w 895722"/>
              <a:gd name="connsiteY41" fmla="*/ 352746 h 792257"/>
              <a:gd name="connsiteX42" fmla="*/ 182563 w 895722"/>
              <a:gd name="connsiteY42" fmla="*/ 351189 h 792257"/>
              <a:gd name="connsiteX43" fmla="*/ 190332 w 895722"/>
              <a:gd name="connsiteY43" fmla="*/ 354304 h 792257"/>
              <a:gd name="connsiteX44" fmla="*/ 328613 w 895722"/>
              <a:gd name="connsiteY44" fmla="*/ 446182 h 792257"/>
              <a:gd name="connsiteX45" fmla="*/ 328613 w 895722"/>
              <a:gd name="connsiteY45" fmla="*/ 408808 h 792257"/>
              <a:gd name="connsiteX46" fmla="*/ 109538 w 895722"/>
              <a:gd name="connsiteY46" fmla="*/ 282669 h 792257"/>
              <a:gd name="connsiteX47" fmla="*/ 99690 w 895722"/>
              <a:gd name="connsiteY47" fmla="*/ 249332 h 792257"/>
              <a:gd name="connsiteX48" fmla="*/ 109054 w 895722"/>
              <a:gd name="connsiteY48" fmla="*/ 252444 h 792257"/>
              <a:gd name="connsiteX49" fmla="*/ 343143 w 895722"/>
              <a:gd name="connsiteY49" fmla="*/ 386239 h 792257"/>
              <a:gd name="connsiteX50" fmla="*/ 357188 w 895722"/>
              <a:gd name="connsiteY50" fmla="*/ 409575 h 792257"/>
              <a:gd name="connsiteX51" fmla="*/ 357188 w 895722"/>
              <a:gd name="connsiteY51" fmla="*/ 464026 h 792257"/>
              <a:gd name="connsiteX52" fmla="*/ 340021 w 895722"/>
              <a:gd name="connsiteY52" fmla="*/ 482695 h 792257"/>
              <a:gd name="connsiteX53" fmla="*/ 329097 w 895722"/>
              <a:gd name="connsiteY53" fmla="*/ 479584 h 792257"/>
              <a:gd name="connsiteX54" fmla="*/ 191765 w 895722"/>
              <a:gd name="connsiteY54" fmla="*/ 387794 h 792257"/>
              <a:gd name="connsiteX55" fmla="*/ 185523 w 895722"/>
              <a:gd name="connsiteY55" fmla="*/ 418909 h 792257"/>
              <a:gd name="connsiteX56" fmla="*/ 158993 w 895722"/>
              <a:gd name="connsiteY56" fmla="*/ 432911 h 792257"/>
              <a:gd name="connsiteX57" fmla="*/ 95008 w 895722"/>
              <a:gd name="connsiteY57" fmla="*/ 397129 h 792257"/>
              <a:gd name="connsiteX58" fmla="*/ 80963 w 895722"/>
              <a:gd name="connsiteY58" fmla="*/ 373793 h 792257"/>
              <a:gd name="connsiteX59" fmla="*/ 80963 w 895722"/>
              <a:gd name="connsiteY59" fmla="*/ 268001 h 792257"/>
              <a:gd name="connsiteX60" fmla="*/ 99690 w 895722"/>
              <a:gd name="connsiteY60" fmla="*/ 249332 h 792257"/>
              <a:gd name="connsiteX61" fmla="*/ 592688 w 895722"/>
              <a:gd name="connsiteY61" fmla="*/ 242982 h 792257"/>
              <a:gd name="connsiteX62" fmla="*/ 542391 w 895722"/>
              <a:gd name="connsiteY62" fmla="*/ 258533 h 792257"/>
              <a:gd name="connsiteX63" fmla="*/ 488950 w 895722"/>
              <a:gd name="connsiteY63" fmla="*/ 303631 h 792257"/>
              <a:gd name="connsiteX64" fmla="*/ 647700 w 895722"/>
              <a:gd name="connsiteY64" fmla="*/ 395382 h 792257"/>
              <a:gd name="connsiteX65" fmla="*/ 647700 w 895722"/>
              <a:gd name="connsiteY65" fmla="*/ 312962 h 792257"/>
              <a:gd name="connsiteX66" fmla="*/ 592688 w 895722"/>
              <a:gd name="connsiteY66" fmla="*/ 242982 h 792257"/>
              <a:gd name="connsiteX67" fmla="*/ 205781 w 895722"/>
              <a:gd name="connsiteY67" fmla="*/ 26968 h 792257"/>
              <a:gd name="connsiteX68" fmla="*/ 159572 w 895722"/>
              <a:gd name="connsiteY68" fmla="*/ 44117 h 792257"/>
              <a:gd name="connsiteX69" fmla="*/ 26988 w 895722"/>
              <a:gd name="connsiteY69" fmla="*/ 271732 h 792257"/>
              <a:gd name="connsiteX70" fmla="*/ 28548 w 895722"/>
              <a:gd name="connsiteY70" fmla="*/ 421397 h 792257"/>
              <a:gd name="connsiteX71" fmla="*/ 28548 w 895722"/>
              <a:gd name="connsiteY71" fmla="*/ 427633 h 792257"/>
              <a:gd name="connsiteX72" fmla="*/ 376386 w 895722"/>
              <a:gd name="connsiteY72" fmla="*/ 628745 h 792257"/>
              <a:gd name="connsiteX73" fmla="*/ 376386 w 895722"/>
              <a:gd name="connsiteY73" fmla="*/ 502466 h 792257"/>
              <a:gd name="connsiteX74" fmla="*/ 530807 w 895722"/>
              <a:gd name="connsiteY74" fmla="*/ 234316 h 792257"/>
              <a:gd name="connsiteX75" fmla="*/ 563563 w 895722"/>
              <a:gd name="connsiteY75" fmla="*/ 218726 h 792257"/>
              <a:gd name="connsiteX76" fmla="*/ 243802 w 895722"/>
              <a:gd name="connsiteY76" fmla="*/ 33204 h 792257"/>
              <a:gd name="connsiteX77" fmla="*/ 205781 w 895722"/>
              <a:gd name="connsiteY77" fmla="*/ 26968 h 792257"/>
              <a:gd name="connsiteX78" fmla="*/ 205968 w 895722"/>
              <a:gd name="connsiteY78" fmla="*/ 360 h 792257"/>
              <a:gd name="connsiteX79" fmla="*/ 257460 w 895722"/>
              <a:gd name="connsiteY79" fmla="*/ 10866 h 792257"/>
              <a:gd name="connsiteX80" fmla="*/ 625706 w 895722"/>
              <a:gd name="connsiteY80" fmla="*/ 224114 h 792257"/>
              <a:gd name="connsiteX81" fmla="*/ 675638 w 895722"/>
              <a:gd name="connsiteY81" fmla="*/ 312838 h 792257"/>
              <a:gd name="connsiteX82" fmla="*/ 675638 w 895722"/>
              <a:gd name="connsiteY82" fmla="*/ 410901 h 792257"/>
              <a:gd name="connsiteX83" fmla="*/ 692802 w 895722"/>
              <a:gd name="connsiteY83" fmla="*/ 420240 h 792257"/>
              <a:gd name="connsiteX84" fmla="*/ 699043 w 895722"/>
              <a:gd name="connsiteY84" fmla="*/ 432693 h 792257"/>
              <a:gd name="connsiteX85" fmla="*/ 699043 w 895722"/>
              <a:gd name="connsiteY85" fmla="*/ 508964 h 792257"/>
              <a:gd name="connsiteX86" fmla="*/ 844157 w 895722"/>
              <a:gd name="connsiteY86" fmla="*/ 593018 h 792257"/>
              <a:gd name="connsiteX87" fmla="*/ 886287 w 895722"/>
              <a:gd name="connsiteY87" fmla="*/ 714429 h 792257"/>
              <a:gd name="connsiteX88" fmla="*/ 837916 w 895722"/>
              <a:gd name="connsiteY88" fmla="*/ 758013 h 792257"/>
              <a:gd name="connsiteX89" fmla="*/ 686560 w 895722"/>
              <a:gd name="connsiteY89" fmla="*/ 792257 h 792257"/>
              <a:gd name="connsiteX90" fmla="*/ 527403 w 895722"/>
              <a:gd name="connsiteY90" fmla="*/ 754900 h 792257"/>
              <a:gd name="connsiteX91" fmla="*/ 402574 w 895722"/>
              <a:gd name="connsiteY91" fmla="*/ 681742 h 792257"/>
              <a:gd name="connsiteX92" fmla="*/ 393212 w 895722"/>
              <a:gd name="connsiteY92" fmla="*/ 669289 h 792257"/>
              <a:gd name="connsiteX93" fmla="*/ 386970 w 895722"/>
              <a:gd name="connsiteY93" fmla="*/ 667733 h 792257"/>
              <a:gd name="connsiteX94" fmla="*/ 385410 w 895722"/>
              <a:gd name="connsiteY94" fmla="*/ 666176 h 792257"/>
              <a:gd name="connsiteX95" fmla="*/ 282426 w 895722"/>
              <a:gd name="connsiteY95" fmla="*/ 607027 h 792257"/>
              <a:gd name="connsiteX96" fmla="*/ 282426 w 895722"/>
              <a:gd name="connsiteY96" fmla="*/ 726882 h 792257"/>
              <a:gd name="connsiteX97" fmla="*/ 255900 w 895722"/>
              <a:gd name="connsiteY97" fmla="*/ 726882 h 792257"/>
              <a:gd name="connsiteX98" fmla="*/ 255900 w 895722"/>
              <a:gd name="connsiteY98" fmla="*/ 591462 h 792257"/>
              <a:gd name="connsiteX99" fmla="*/ 191925 w 895722"/>
              <a:gd name="connsiteY99" fmla="*/ 554104 h 792257"/>
              <a:gd name="connsiteX100" fmla="*/ 191925 w 895722"/>
              <a:gd name="connsiteY100" fmla="*/ 700420 h 792257"/>
              <a:gd name="connsiteX101" fmla="*/ 165399 w 895722"/>
              <a:gd name="connsiteY101" fmla="*/ 700420 h 792257"/>
              <a:gd name="connsiteX102" fmla="*/ 165399 w 895722"/>
              <a:gd name="connsiteY102" fmla="*/ 538539 h 792257"/>
              <a:gd name="connsiteX103" fmla="*/ 14043 w 895722"/>
              <a:gd name="connsiteY103" fmla="*/ 451372 h 792257"/>
              <a:gd name="connsiteX104" fmla="*/ 0 w 895722"/>
              <a:gd name="connsiteY104" fmla="*/ 421797 h 792257"/>
              <a:gd name="connsiteX105" fmla="*/ 0 w 895722"/>
              <a:gd name="connsiteY105" fmla="*/ 272368 h 792257"/>
              <a:gd name="connsiteX106" fmla="*/ 145114 w 895722"/>
              <a:gd name="connsiteY106" fmla="*/ 20206 h 792257"/>
              <a:gd name="connsiteX107" fmla="*/ 205968 w 895722"/>
              <a:gd name="connsiteY107" fmla="*/ 360 h 79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95722" h="792257">
                <a:moveTo>
                  <a:pt x="698458" y="539844"/>
                </a:moveTo>
                <a:cubicBezTo>
                  <a:pt x="698458" y="539844"/>
                  <a:pt x="698458" y="539844"/>
                  <a:pt x="698458" y="686124"/>
                </a:cubicBezTo>
                <a:cubicBezTo>
                  <a:pt x="698458" y="690793"/>
                  <a:pt x="695337" y="695461"/>
                  <a:pt x="692216" y="697018"/>
                </a:cubicBezTo>
                <a:cubicBezTo>
                  <a:pt x="689095" y="698574"/>
                  <a:pt x="687534" y="700130"/>
                  <a:pt x="684413" y="700130"/>
                </a:cubicBezTo>
                <a:cubicBezTo>
                  <a:pt x="682853" y="700130"/>
                  <a:pt x="679732" y="698574"/>
                  <a:pt x="678171" y="697018"/>
                </a:cubicBezTo>
                <a:cubicBezTo>
                  <a:pt x="678171" y="697018"/>
                  <a:pt x="678171" y="697018"/>
                  <a:pt x="519000" y="605203"/>
                </a:cubicBezTo>
                <a:cubicBezTo>
                  <a:pt x="519000" y="605203"/>
                  <a:pt x="519000" y="605203"/>
                  <a:pt x="420688" y="661226"/>
                </a:cubicBezTo>
                <a:cubicBezTo>
                  <a:pt x="420688" y="661226"/>
                  <a:pt x="420688" y="661226"/>
                  <a:pt x="540847" y="731253"/>
                </a:cubicBezTo>
                <a:cubicBezTo>
                  <a:pt x="617311" y="776382"/>
                  <a:pt x="746833" y="776382"/>
                  <a:pt x="823298" y="734366"/>
                </a:cubicBezTo>
                <a:cubicBezTo>
                  <a:pt x="842024" y="723472"/>
                  <a:pt x="856068" y="711023"/>
                  <a:pt x="862310" y="700130"/>
                </a:cubicBezTo>
                <a:cubicBezTo>
                  <a:pt x="879476" y="670563"/>
                  <a:pt x="852947" y="630102"/>
                  <a:pt x="829540" y="616097"/>
                </a:cubicBezTo>
                <a:cubicBezTo>
                  <a:pt x="829540" y="616097"/>
                  <a:pt x="829540" y="616097"/>
                  <a:pt x="698458" y="539844"/>
                </a:cubicBezTo>
                <a:close/>
                <a:moveTo>
                  <a:pt x="401638" y="536669"/>
                </a:moveTo>
                <a:lnTo>
                  <a:pt x="401638" y="641444"/>
                </a:lnTo>
                <a:lnTo>
                  <a:pt x="492126" y="590644"/>
                </a:lnTo>
                <a:close/>
                <a:moveTo>
                  <a:pt x="590550" y="452532"/>
                </a:moveTo>
                <a:lnTo>
                  <a:pt x="590550" y="490632"/>
                </a:lnTo>
                <a:lnTo>
                  <a:pt x="625475" y="509682"/>
                </a:lnTo>
                <a:lnTo>
                  <a:pt x="625475" y="473170"/>
                </a:lnTo>
                <a:close/>
                <a:moveTo>
                  <a:pt x="571389" y="417569"/>
                </a:moveTo>
                <a:cubicBezTo>
                  <a:pt x="576068" y="416019"/>
                  <a:pt x="580746" y="416019"/>
                  <a:pt x="585425" y="417569"/>
                </a:cubicBezTo>
                <a:cubicBezTo>
                  <a:pt x="585425" y="417569"/>
                  <a:pt x="585425" y="417569"/>
                  <a:pt x="647811" y="453223"/>
                </a:cubicBezTo>
                <a:cubicBezTo>
                  <a:pt x="650931" y="456323"/>
                  <a:pt x="654050" y="460974"/>
                  <a:pt x="654050" y="465624"/>
                </a:cubicBezTo>
                <a:cubicBezTo>
                  <a:pt x="654050" y="465624"/>
                  <a:pt x="654050" y="465624"/>
                  <a:pt x="654050" y="533831"/>
                </a:cubicBezTo>
                <a:cubicBezTo>
                  <a:pt x="654050" y="538481"/>
                  <a:pt x="650931" y="543132"/>
                  <a:pt x="647811" y="546232"/>
                </a:cubicBezTo>
                <a:cubicBezTo>
                  <a:pt x="644692" y="547782"/>
                  <a:pt x="643132" y="547782"/>
                  <a:pt x="640013" y="547782"/>
                </a:cubicBezTo>
                <a:cubicBezTo>
                  <a:pt x="638454" y="547782"/>
                  <a:pt x="635334" y="547782"/>
                  <a:pt x="633775" y="546232"/>
                </a:cubicBezTo>
                <a:cubicBezTo>
                  <a:pt x="633775" y="546232"/>
                  <a:pt x="633775" y="546232"/>
                  <a:pt x="571389" y="510579"/>
                </a:cubicBezTo>
                <a:cubicBezTo>
                  <a:pt x="568269" y="507478"/>
                  <a:pt x="565150" y="502828"/>
                  <a:pt x="565150" y="498177"/>
                </a:cubicBezTo>
                <a:cubicBezTo>
                  <a:pt x="565150" y="498177"/>
                  <a:pt x="565150" y="498177"/>
                  <a:pt x="565150" y="429971"/>
                </a:cubicBezTo>
                <a:cubicBezTo>
                  <a:pt x="565150" y="425320"/>
                  <a:pt x="568269" y="420670"/>
                  <a:pt x="571389" y="417569"/>
                </a:cubicBezTo>
                <a:close/>
                <a:moveTo>
                  <a:pt x="470277" y="323944"/>
                </a:moveTo>
                <a:cubicBezTo>
                  <a:pt x="429717" y="376929"/>
                  <a:pt x="401638" y="445497"/>
                  <a:pt x="401638" y="503157"/>
                </a:cubicBezTo>
                <a:cubicBezTo>
                  <a:pt x="401638" y="503157"/>
                  <a:pt x="401638" y="503157"/>
                  <a:pt x="401638" y="506274"/>
                </a:cubicBezTo>
                <a:lnTo>
                  <a:pt x="671513" y="663669"/>
                </a:lnTo>
                <a:cubicBezTo>
                  <a:pt x="671513" y="663669"/>
                  <a:pt x="671513" y="663669"/>
                  <a:pt x="671513" y="440822"/>
                </a:cubicBezTo>
                <a:cubicBezTo>
                  <a:pt x="671513" y="440822"/>
                  <a:pt x="671513" y="440822"/>
                  <a:pt x="470277" y="323944"/>
                </a:cubicBezTo>
                <a:close/>
                <a:moveTo>
                  <a:pt x="109538" y="282669"/>
                </a:moveTo>
                <a:cubicBezTo>
                  <a:pt x="109538" y="282669"/>
                  <a:pt x="109538" y="282669"/>
                  <a:pt x="109538" y="372991"/>
                </a:cubicBezTo>
                <a:cubicBezTo>
                  <a:pt x="109538" y="372991"/>
                  <a:pt x="109538" y="372991"/>
                  <a:pt x="160811" y="402579"/>
                </a:cubicBezTo>
                <a:cubicBezTo>
                  <a:pt x="160811" y="402579"/>
                  <a:pt x="160811" y="402579"/>
                  <a:pt x="170133" y="362090"/>
                </a:cubicBezTo>
                <a:cubicBezTo>
                  <a:pt x="170133" y="357418"/>
                  <a:pt x="173241" y="354304"/>
                  <a:pt x="177902" y="352746"/>
                </a:cubicBezTo>
                <a:cubicBezTo>
                  <a:pt x="179456" y="351189"/>
                  <a:pt x="181009" y="351189"/>
                  <a:pt x="182563" y="351189"/>
                </a:cubicBezTo>
                <a:cubicBezTo>
                  <a:pt x="185670" y="351189"/>
                  <a:pt x="188778" y="352746"/>
                  <a:pt x="190332" y="354304"/>
                </a:cubicBezTo>
                <a:cubicBezTo>
                  <a:pt x="190332" y="354304"/>
                  <a:pt x="190332" y="354304"/>
                  <a:pt x="328613" y="446182"/>
                </a:cubicBezTo>
                <a:lnTo>
                  <a:pt x="328613" y="408808"/>
                </a:lnTo>
                <a:cubicBezTo>
                  <a:pt x="328613" y="408808"/>
                  <a:pt x="328613" y="408808"/>
                  <a:pt x="109538" y="282669"/>
                </a:cubicBezTo>
                <a:close/>
                <a:moveTo>
                  <a:pt x="99690" y="249332"/>
                </a:moveTo>
                <a:cubicBezTo>
                  <a:pt x="102811" y="249332"/>
                  <a:pt x="105932" y="249332"/>
                  <a:pt x="109054" y="252444"/>
                </a:cubicBezTo>
                <a:cubicBezTo>
                  <a:pt x="109054" y="252444"/>
                  <a:pt x="109054" y="252444"/>
                  <a:pt x="343143" y="386239"/>
                </a:cubicBezTo>
                <a:cubicBezTo>
                  <a:pt x="350946" y="390906"/>
                  <a:pt x="357188" y="401796"/>
                  <a:pt x="357188" y="409575"/>
                </a:cubicBezTo>
                <a:cubicBezTo>
                  <a:pt x="357188" y="409575"/>
                  <a:pt x="357188" y="409575"/>
                  <a:pt x="357188" y="464026"/>
                </a:cubicBezTo>
                <a:cubicBezTo>
                  <a:pt x="357188" y="474916"/>
                  <a:pt x="349385" y="482695"/>
                  <a:pt x="340021" y="482695"/>
                </a:cubicBezTo>
                <a:cubicBezTo>
                  <a:pt x="335340" y="482695"/>
                  <a:pt x="332219" y="481139"/>
                  <a:pt x="329097" y="479584"/>
                </a:cubicBezTo>
                <a:cubicBezTo>
                  <a:pt x="329097" y="479584"/>
                  <a:pt x="329097" y="479584"/>
                  <a:pt x="191765" y="387794"/>
                </a:cubicBezTo>
                <a:cubicBezTo>
                  <a:pt x="191765" y="387794"/>
                  <a:pt x="191765" y="387794"/>
                  <a:pt x="185523" y="418909"/>
                </a:cubicBezTo>
                <a:cubicBezTo>
                  <a:pt x="183962" y="431355"/>
                  <a:pt x="171477" y="440690"/>
                  <a:pt x="158993" y="432911"/>
                </a:cubicBezTo>
                <a:cubicBezTo>
                  <a:pt x="158993" y="432911"/>
                  <a:pt x="158993" y="432911"/>
                  <a:pt x="95008" y="397129"/>
                </a:cubicBezTo>
                <a:cubicBezTo>
                  <a:pt x="87205" y="392462"/>
                  <a:pt x="80963" y="381571"/>
                  <a:pt x="80963" y="373793"/>
                </a:cubicBezTo>
                <a:cubicBezTo>
                  <a:pt x="80963" y="373793"/>
                  <a:pt x="80963" y="373793"/>
                  <a:pt x="80963" y="268001"/>
                </a:cubicBezTo>
                <a:cubicBezTo>
                  <a:pt x="80963" y="257111"/>
                  <a:pt x="88766" y="249332"/>
                  <a:pt x="99690" y="249332"/>
                </a:cubicBezTo>
                <a:close/>
                <a:moveTo>
                  <a:pt x="592688" y="242982"/>
                </a:moveTo>
                <a:cubicBezTo>
                  <a:pt x="578542" y="242982"/>
                  <a:pt x="561252" y="249203"/>
                  <a:pt x="542391" y="258533"/>
                </a:cubicBezTo>
                <a:cubicBezTo>
                  <a:pt x="523529" y="269419"/>
                  <a:pt x="506240" y="284970"/>
                  <a:pt x="488950" y="303631"/>
                </a:cubicBezTo>
                <a:cubicBezTo>
                  <a:pt x="488950" y="303631"/>
                  <a:pt x="488950" y="303631"/>
                  <a:pt x="647700" y="395382"/>
                </a:cubicBezTo>
                <a:cubicBezTo>
                  <a:pt x="647700" y="395382"/>
                  <a:pt x="647700" y="395382"/>
                  <a:pt x="647700" y="312962"/>
                </a:cubicBezTo>
                <a:cubicBezTo>
                  <a:pt x="647700" y="284970"/>
                  <a:pt x="625695" y="242982"/>
                  <a:pt x="592688" y="242982"/>
                </a:cubicBezTo>
                <a:close/>
                <a:moveTo>
                  <a:pt x="205781" y="26968"/>
                </a:moveTo>
                <a:cubicBezTo>
                  <a:pt x="191548" y="28917"/>
                  <a:pt x="175950" y="34763"/>
                  <a:pt x="159572" y="44117"/>
                </a:cubicBezTo>
                <a:cubicBezTo>
                  <a:pt x="86261" y="84652"/>
                  <a:pt x="26988" y="187546"/>
                  <a:pt x="26988" y="271732"/>
                </a:cubicBezTo>
                <a:cubicBezTo>
                  <a:pt x="26988" y="271732"/>
                  <a:pt x="26988" y="271732"/>
                  <a:pt x="28548" y="421397"/>
                </a:cubicBezTo>
                <a:cubicBezTo>
                  <a:pt x="28548" y="424515"/>
                  <a:pt x="28548" y="427633"/>
                  <a:pt x="28548" y="427633"/>
                </a:cubicBezTo>
                <a:cubicBezTo>
                  <a:pt x="28548" y="427633"/>
                  <a:pt x="28548" y="427633"/>
                  <a:pt x="376386" y="628745"/>
                </a:cubicBezTo>
                <a:cubicBezTo>
                  <a:pt x="376386" y="628745"/>
                  <a:pt x="376386" y="628745"/>
                  <a:pt x="376386" y="502466"/>
                </a:cubicBezTo>
                <a:cubicBezTo>
                  <a:pt x="376386" y="405807"/>
                  <a:pt x="446577" y="282646"/>
                  <a:pt x="530807" y="234316"/>
                </a:cubicBezTo>
                <a:cubicBezTo>
                  <a:pt x="541726" y="228080"/>
                  <a:pt x="552644" y="223403"/>
                  <a:pt x="563563" y="218726"/>
                </a:cubicBezTo>
                <a:cubicBezTo>
                  <a:pt x="563563" y="218726"/>
                  <a:pt x="563563" y="218726"/>
                  <a:pt x="243802" y="33204"/>
                </a:cubicBezTo>
                <a:cubicBezTo>
                  <a:pt x="232883" y="26968"/>
                  <a:pt x="220015" y="25020"/>
                  <a:pt x="205781" y="26968"/>
                </a:cubicBezTo>
                <a:close/>
                <a:moveTo>
                  <a:pt x="205968" y="360"/>
                </a:moveTo>
                <a:cubicBezTo>
                  <a:pt x="225083" y="-1197"/>
                  <a:pt x="242637" y="2305"/>
                  <a:pt x="257460" y="10866"/>
                </a:cubicBezTo>
                <a:cubicBezTo>
                  <a:pt x="257460" y="10866"/>
                  <a:pt x="257460" y="10866"/>
                  <a:pt x="625706" y="224114"/>
                </a:cubicBezTo>
                <a:cubicBezTo>
                  <a:pt x="656913" y="241237"/>
                  <a:pt x="675638" y="281707"/>
                  <a:pt x="675638" y="312838"/>
                </a:cubicBezTo>
                <a:cubicBezTo>
                  <a:pt x="675638" y="312838"/>
                  <a:pt x="675638" y="312838"/>
                  <a:pt x="675638" y="410901"/>
                </a:cubicBezTo>
                <a:cubicBezTo>
                  <a:pt x="675638" y="410901"/>
                  <a:pt x="675638" y="410901"/>
                  <a:pt x="692802" y="420240"/>
                </a:cubicBezTo>
                <a:cubicBezTo>
                  <a:pt x="697483" y="423354"/>
                  <a:pt x="699043" y="428023"/>
                  <a:pt x="699043" y="432693"/>
                </a:cubicBezTo>
                <a:cubicBezTo>
                  <a:pt x="699043" y="432693"/>
                  <a:pt x="699043" y="432693"/>
                  <a:pt x="699043" y="508964"/>
                </a:cubicBezTo>
                <a:cubicBezTo>
                  <a:pt x="699043" y="508964"/>
                  <a:pt x="699043" y="508964"/>
                  <a:pt x="844157" y="593018"/>
                </a:cubicBezTo>
                <a:cubicBezTo>
                  <a:pt x="878485" y="613253"/>
                  <a:pt x="912813" y="669289"/>
                  <a:pt x="886287" y="714429"/>
                </a:cubicBezTo>
                <a:cubicBezTo>
                  <a:pt x="876925" y="729995"/>
                  <a:pt x="859761" y="744004"/>
                  <a:pt x="837916" y="758013"/>
                </a:cubicBezTo>
                <a:cubicBezTo>
                  <a:pt x="795786" y="781361"/>
                  <a:pt x="741173" y="792257"/>
                  <a:pt x="686560" y="792257"/>
                </a:cubicBezTo>
                <a:cubicBezTo>
                  <a:pt x="628827" y="792257"/>
                  <a:pt x="571093" y="779805"/>
                  <a:pt x="527403" y="754900"/>
                </a:cubicBezTo>
                <a:cubicBezTo>
                  <a:pt x="527403" y="754900"/>
                  <a:pt x="527403" y="754900"/>
                  <a:pt x="402574" y="681742"/>
                </a:cubicBezTo>
                <a:cubicBezTo>
                  <a:pt x="397893" y="678629"/>
                  <a:pt x="394772" y="675516"/>
                  <a:pt x="393212" y="669289"/>
                </a:cubicBezTo>
                <a:cubicBezTo>
                  <a:pt x="391651" y="669289"/>
                  <a:pt x="388531" y="667733"/>
                  <a:pt x="386970" y="667733"/>
                </a:cubicBezTo>
                <a:cubicBezTo>
                  <a:pt x="386970" y="667733"/>
                  <a:pt x="386970" y="667733"/>
                  <a:pt x="385410" y="666176"/>
                </a:cubicBezTo>
                <a:cubicBezTo>
                  <a:pt x="385410" y="666176"/>
                  <a:pt x="385410" y="666176"/>
                  <a:pt x="282426" y="607027"/>
                </a:cubicBezTo>
                <a:cubicBezTo>
                  <a:pt x="282426" y="607027"/>
                  <a:pt x="282426" y="607027"/>
                  <a:pt x="282426" y="726882"/>
                </a:cubicBezTo>
                <a:cubicBezTo>
                  <a:pt x="282426" y="726882"/>
                  <a:pt x="282426" y="726882"/>
                  <a:pt x="255900" y="726882"/>
                </a:cubicBezTo>
                <a:cubicBezTo>
                  <a:pt x="255900" y="726882"/>
                  <a:pt x="255900" y="726882"/>
                  <a:pt x="255900" y="591462"/>
                </a:cubicBezTo>
                <a:cubicBezTo>
                  <a:pt x="255900" y="591462"/>
                  <a:pt x="255900" y="591462"/>
                  <a:pt x="191925" y="554104"/>
                </a:cubicBezTo>
                <a:cubicBezTo>
                  <a:pt x="191925" y="554104"/>
                  <a:pt x="191925" y="554104"/>
                  <a:pt x="191925" y="700420"/>
                </a:cubicBezTo>
                <a:cubicBezTo>
                  <a:pt x="191925" y="700420"/>
                  <a:pt x="191925" y="700420"/>
                  <a:pt x="165399" y="700420"/>
                </a:cubicBezTo>
                <a:cubicBezTo>
                  <a:pt x="165399" y="700420"/>
                  <a:pt x="165399" y="700420"/>
                  <a:pt x="165399" y="538539"/>
                </a:cubicBezTo>
                <a:cubicBezTo>
                  <a:pt x="165399" y="538539"/>
                  <a:pt x="165399" y="538539"/>
                  <a:pt x="14043" y="451372"/>
                </a:cubicBezTo>
                <a:cubicBezTo>
                  <a:pt x="0" y="443589"/>
                  <a:pt x="0" y="426467"/>
                  <a:pt x="0" y="421797"/>
                </a:cubicBezTo>
                <a:cubicBezTo>
                  <a:pt x="0" y="421797"/>
                  <a:pt x="0" y="421797"/>
                  <a:pt x="0" y="272368"/>
                </a:cubicBezTo>
                <a:cubicBezTo>
                  <a:pt x="0" y="178974"/>
                  <a:pt x="65535" y="66902"/>
                  <a:pt x="145114" y="20206"/>
                </a:cubicBezTo>
                <a:cubicBezTo>
                  <a:pt x="166179" y="8532"/>
                  <a:pt x="186854" y="1916"/>
                  <a:pt x="205968" y="3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27" name="Freeform: Shape 426">
            <a:extLst>
              <a:ext uri="{FF2B5EF4-FFF2-40B4-BE49-F238E27FC236}">
                <a16:creationId xmlns:a16="http://schemas.microsoft.com/office/drawing/2014/main" id="{4092BCD6-71BD-4A5D-9DA9-1E37DE4CB3CC}"/>
              </a:ext>
            </a:extLst>
          </p:cNvPr>
          <p:cNvSpPr>
            <a:spLocks/>
          </p:cNvSpPr>
          <p:nvPr/>
        </p:nvSpPr>
        <p:spPr bwMode="auto">
          <a:xfrm>
            <a:off x="8667969" y="2036307"/>
            <a:ext cx="498244" cy="517937"/>
          </a:xfrm>
          <a:custGeom>
            <a:avLst/>
            <a:gdLst>
              <a:gd name="connsiteX0" fmla="*/ 601663 w 784225"/>
              <a:gd name="connsiteY0" fmla="*/ 719973 h 815223"/>
              <a:gd name="connsiteX1" fmla="*/ 638175 w 784225"/>
              <a:gd name="connsiteY1" fmla="*/ 719973 h 815223"/>
              <a:gd name="connsiteX2" fmla="*/ 652463 w 784225"/>
              <a:gd name="connsiteY2" fmla="*/ 731926 h 815223"/>
              <a:gd name="connsiteX3" fmla="*/ 638175 w 784225"/>
              <a:gd name="connsiteY3" fmla="*/ 745373 h 815223"/>
              <a:gd name="connsiteX4" fmla="*/ 601663 w 784225"/>
              <a:gd name="connsiteY4" fmla="*/ 745373 h 815223"/>
              <a:gd name="connsiteX5" fmla="*/ 587375 w 784225"/>
              <a:gd name="connsiteY5" fmla="*/ 731926 h 815223"/>
              <a:gd name="connsiteX6" fmla="*/ 601663 w 784225"/>
              <a:gd name="connsiteY6" fmla="*/ 719973 h 815223"/>
              <a:gd name="connsiteX7" fmla="*/ 481012 w 784225"/>
              <a:gd name="connsiteY7" fmla="*/ 702510 h 815223"/>
              <a:gd name="connsiteX8" fmla="*/ 481012 w 784225"/>
              <a:gd name="connsiteY8" fmla="*/ 735054 h 815223"/>
              <a:gd name="connsiteX9" fmla="*/ 502738 w 784225"/>
              <a:gd name="connsiteY9" fmla="*/ 761399 h 815223"/>
              <a:gd name="connsiteX10" fmla="*/ 625332 w 784225"/>
              <a:gd name="connsiteY10" fmla="*/ 767598 h 815223"/>
              <a:gd name="connsiteX11" fmla="*/ 732408 w 784225"/>
              <a:gd name="connsiteY11" fmla="*/ 762949 h 815223"/>
              <a:gd name="connsiteX12" fmla="*/ 757237 w 784225"/>
              <a:gd name="connsiteY12" fmla="*/ 741253 h 815223"/>
              <a:gd name="connsiteX13" fmla="*/ 757237 w 784225"/>
              <a:gd name="connsiteY13" fmla="*/ 702510 h 815223"/>
              <a:gd name="connsiteX14" fmla="*/ 481012 w 784225"/>
              <a:gd name="connsiteY14" fmla="*/ 702510 h 815223"/>
              <a:gd name="connsiteX15" fmla="*/ 261937 w 784225"/>
              <a:gd name="connsiteY15" fmla="*/ 653298 h 815223"/>
              <a:gd name="connsiteX16" fmla="*/ 288625 w 784225"/>
              <a:gd name="connsiteY16" fmla="*/ 653298 h 815223"/>
              <a:gd name="connsiteX17" fmla="*/ 288625 w 784225"/>
              <a:gd name="connsiteY17" fmla="*/ 708321 h 815223"/>
              <a:gd name="connsiteX18" fmla="*/ 323162 w 784225"/>
              <a:gd name="connsiteY18" fmla="*/ 742907 h 815223"/>
              <a:gd name="connsiteX19" fmla="*/ 356129 w 784225"/>
              <a:gd name="connsiteY19" fmla="*/ 742907 h 815223"/>
              <a:gd name="connsiteX20" fmla="*/ 332581 w 784225"/>
              <a:gd name="connsiteY20" fmla="*/ 717754 h 815223"/>
              <a:gd name="connsiteX21" fmla="*/ 352989 w 784225"/>
              <a:gd name="connsiteY21" fmla="*/ 698889 h 815223"/>
              <a:gd name="connsiteX22" fmla="*/ 398515 w 784225"/>
              <a:gd name="connsiteY22" fmla="*/ 747623 h 815223"/>
              <a:gd name="connsiteX23" fmla="*/ 398515 w 784225"/>
              <a:gd name="connsiteY23" fmla="*/ 766489 h 815223"/>
              <a:gd name="connsiteX24" fmla="*/ 352989 w 784225"/>
              <a:gd name="connsiteY24" fmla="*/ 815223 h 815223"/>
              <a:gd name="connsiteX25" fmla="*/ 332581 w 784225"/>
              <a:gd name="connsiteY25" fmla="*/ 796358 h 815223"/>
              <a:gd name="connsiteX26" fmla="*/ 356129 w 784225"/>
              <a:gd name="connsiteY26" fmla="*/ 771205 h 815223"/>
              <a:gd name="connsiteX27" fmla="*/ 323162 w 784225"/>
              <a:gd name="connsiteY27" fmla="*/ 771205 h 815223"/>
              <a:gd name="connsiteX28" fmla="*/ 261937 w 784225"/>
              <a:gd name="connsiteY28" fmla="*/ 708321 h 815223"/>
              <a:gd name="connsiteX29" fmla="*/ 261937 w 784225"/>
              <a:gd name="connsiteY29" fmla="*/ 653298 h 815223"/>
              <a:gd name="connsiteX30" fmla="*/ 335519 w 784225"/>
              <a:gd name="connsiteY30" fmla="*/ 508835 h 815223"/>
              <a:gd name="connsiteX31" fmla="*/ 290512 w 784225"/>
              <a:gd name="connsiteY31" fmla="*/ 583480 h 815223"/>
              <a:gd name="connsiteX32" fmla="*/ 349487 w 784225"/>
              <a:gd name="connsiteY32" fmla="*/ 585035 h 815223"/>
              <a:gd name="connsiteX33" fmla="*/ 467436 w 784225"/>
              <a:gd name="connsiteY33" fmla="*/ 578815 h 815223"/>
              <a:gd name="connsiteX34" fmla="*/ 498475 w 784225"/>
              <a:gd name="connsiteY34" fmla="*/ 553933 h 815223"/>
              <a:gd name="connsiteX35" fmla="*/ 498475 w 784225"/>
              <a:gd name="connsiteY35" fmla="*/ 508835 h 815223"/>
              <a:gd name="connsiteX36" fmla="*/ 335519 w 784225"/>
              <a:gd name="connsiteY36" fmla="*/ 508835 h 815223"/>
              <a:gd name="connsiteX37" fmla="*/ 526015 w 784225"/>
              <a:gd name="connsiteY37" fmla="*/ 351673 h 815223"/>
              <a:gd name="connsiteX38" fmla="*/ 526015 w 784225"/>
              <a:gd name="connsiteY38" fmla="*/ 554079 h 815223"/>
              <a:gd name="connsiteX39" fmla="*/ 481012 w 784225"/>
              <a:gd name="connsiteY39" fmla="*/ 605460 h 815223"/>
              <a:gd name="connsiteX40" fmla="*/ 481012 w 784225"/>
              <a:gd name="connsiteY40" fmla="*/ 675523 h 815223"/>
              <a:gd name="connsiteX41" fmla="*/ 757237 w 784225"/>
              <a:gd name="connsiteY41" fmla="*/ 675523 h 815223"/>
              <a:gd name="connsiteX42" fmla="*/ 757237 w 784225"/>
              <a:gd name="connsiteY42" fmla="*/ 351673 h 815223"/>
              <a:gd name="connsiteX43" fmla="*/ 526015 w 784225"/>
              <a:gd name="connsiteY43" fmla="*/ 351673 h 815223"/>
              <a:gd name="connsiteX44" fmla="*/ 606425 w 784225"/>
              <a:gd name="connsiteY44" fmla="*/ 284998 h 815223"/>
              <a:gd name="connsiteX45" fmla="*/ 631825 w 784225"/>
              <a:gd name="connsiteY45" fmla="*/ 284998 h 815223"/>
              <a:gd name="connsiteX46" fmla="*/ 646113 w 784225"/>
              <a:gd name="connsiteY46" fmla="*/ 298492 h 815223"/>
              <a:gd name="connsiteX47" fmla="*/ 631825 w 784225"/>
              <a:gd name="connsiteY47" fmla="*/ 311986 h 815223"/>
              <a:gd name="connsiteX48" fmla="*/ 606425 w 784225"/>
              <a:gd name="connsiteY48" fmla="*/ 311986 h 815223"/>
              <a:gd name="connsiteX49" fmla="*/ 593725 w 784225"/>
              <a:gd name="connsiteY49" fmla="*/ 298492 h 815223"/>
              <a:gd name="connsiteX50" fmla="*/ 606425 w 784225"/>
              <a:gd name="connsiteY50" fmla="*/ 284998 h 815223"/>
              <a:gd name="connsiteX51" fmla="*/ 525462 w 784225"/>
              <a:gd name="connsiteY51" fmla="*/ 272298 h 815223"/>
              <a:gd name="connsiteX52" fmla="*/ 525462 w 784225"/>
              <a:gd name="connsiteY52" fmla="*/ 324686 h 815223"/>
              <a:gd name="connsiteX53" fmla="*/ 757237 w 784225"/>
              <a:gd name="connsiteY53" fmla="*/ 324686 h 815223"/>
              <a:gd name="connsiteX54" fmla="*/ 757237 w 784225"/>
              <a:gd name="connsiteY54" fmla="*/ 304656 h 815223"/>
              <a:gd name="connsiteX55" fmla="*/ 735459 w 784225"/>
              <a:gd name="connsiteY55" fmla="*/ 278462 h 815223"/>
              <a:gd name="connsiteX56" fmla="*/ 618794 w 784225"/>
              <a:gd name="connsiteY56" fmla="*/ 272298 h 815223"/>
              <a:gd name="connsiteX57" fmla="*/ 525462 w 784225"/>
              <a:gd name="connsiteY57" fmla="*/ 272298 h 815223"/>
              <a:gd name="connsiteX58" fmla="*/ 185737 w 784225"/>
              <a:gd name="connsiteY58" fmla="*/ 110373 h 815223"/>
              <a:gd name="connsiteX59" fmla="*/ 185737 w 784225"/>
              <a:gd name="connsiteY59" fmla="*/ 483436 h 815223"/>
              <a:gd name="connsiteX60" fmla="*/ 261977 w 784225"/>
              <a:gd name="connsiteY60" fmla="*/ 396388 h 815223"/>
              <a:gd name="connsiteX61" fmla="*/ 344440 w 784225"/>
              <a:gd name="connsiteY61" fmla="*/ 391725 h 815223"/>
              <a:gd name="connsiteX62" fmla="*/ 359999 w 784225"/>
              <a:gd name="connsiteY62" fmla="*/ 466338 h 815223"/>
              <a:gd name="connsiteX63" fmla="*/ 350663 w 784225"/>
              <a:gd name="connsiteY63" fmla="*/ 481882 h 815223"/>
              <a:gd name="connsiteX64" fmla="*/ 498475 w 784225"/>
              <a:gd name="connsiteY64" fmla="*/ 481882 h 815223"/>
              <a:gd name="connsiteX65" fmla="*/ 498475 w 784225"/>
              <a:gd name="connsiteY65" fmla="*/ 110373 h 815223"/>
              <a:gd name="connsiteX66" fmla="*/ 185737 w 784225"/>
              <a:gd name="connsiteY66" fmla="*/ 110373 h 815223"/>
              <a:gd name="connsiteX67" fmla="*/ 554037 w 784225"/>
              <a:gd name="connsiteY67" fmla="*/ 69098 h 815223"/>
              <a:gd name="connsiteX68" fmla="*/ 606954 w 784225"/>
              <a:gd name="connsiteY68" fmla="*/ 69098 h 815223"/>
              <a:gd name="connsiteX69" fmla="*/ 669209 w 784225"/>
              <a:gd name="connsiteY69" fmla="*/ 130323 h 815223"/>
              <a:gd name="connsiteX70" fmla="*/ 669209 w 784225"/>
              <a:gd name="connsiteY70" fmla="*/ 164860 h 815223"/>
              <a:gd name="connsiteX71" fmla="*/ 694111 w 784225"/>
              <a:gd name="connsiteY71" fmla="*/ 139742 h 815223"/>
              <a:gd name="connsiteX72" fmla="*/ 712787 w 784225"/>
              <a:gd name="connsiteY72" fmla="*/ 160151 h 815223"/>
              <a:gd name="connsiteX73" fmla="*/ 664539 w 784225"/>
              <a:gd name="connsiteY73" fmla="*/ 205677 h 815223"/>
              <a:gd name="connsiteX74" fmla="*/ 655201 w 784225"/>
              <a:gd name="connsiteY74" fmla="*/ 210386 h 815223"/>
              <a:gd name="connsiteX75" fmla="*/ 645863 w 784225"/>
              <a:gd name="connsiteY75" fmla="*/ 205677 h 815223"/>
              <a:gd name="connsiteX76" fmla="*/ 597615 w 784225"/>
              <a:gd name="connsiteY76" fmla="*/ 160151 h 815223"/>
              <a:gd name="connsiteX77" fmla="*/ 616292 w 784225"/>
              <a:gd name="connsiteY77" fmla="*/ 139742 h 815223"/>
              <a:gd name="connsiteX78" fmla="*/ 641194 w 784225"/>
              <a:gd name="connsiteY78" fmla="*/ 164860 h 815223"/>
              <a:gd name="connsiteX79" fmla="*/ 641194 w 784225"/>
              <a:gd name="connsiteY79" fmla="*/ 130323 h 815223"/>
              <a:gd name="connsiteX80" fmla="*/ 606954 w 784225"/>
              <a:gd name="connsiteY80" fmla="*/ 97356 h 815223"/>
              <a:gd name="connsiteX81" fmla="*/ 554037 w 784225"/>
              <a:gd name="connsiteY81" fmla="*/ 97356 h 815223"/>
              <a:gd name="connsiteX82" fmla="*/ 554037 w 784225"/>
              <a:gd name="connsiteY82" fmla="*/ 69098 h 815223"/>
              <a:gd name="connsiteX83" fmla="*/ 321938 w 784225"/>
              <a:gd name="connsiteY83" fmla="*/ 42110 h 815223"/>
              <a:gd name="connsiteX84" fmla="*/ 362275 w 784225"/>
              <a:gd name="connsiteY84" fmla="*/ 42110 h 815223"/>
              <a:gd name="connsiteX85" fmla="*/ 376238 w 784225"/>
              <a:gd name="connsiteY85" fmla="*/ 55604 h 815223"/>
              <a:gd name="connsiteX86" fmla="*/ 362275 w 784225"/>
              <a:gd name="connsiteY86" fmla="*/ 69098 h 815223"/>
              <a:gd name="connsiteX87" fmla="*/ 321938 w 784225"/>
              <a:gd name="connsiteY87" fmla="*/ 69098 h 815223"/>
              <a:gd name="connsiteX88" fmla="*/ 307975 w 784225"/>
              <a:gd name="connsiteY88" fmla="*/ 55604 h 815223"/>
              <a:gd name="connsiteX89" fmla="*/ 321938 w 784225"/>
              <a:gd name="connsiteY89" fmla="*/ 42110 h 815223"/>
              <a:gd name="connsiteX90" fmla="*/ 341328 w 784225"/>
              <a:gd name="connsiteY90" fmla="*/ 26965 h 815223"/>
              <a:gd name="connsiteX91" fmla="*/ 210632 w 784225"/>
              <a:gd name="connsiteY91" fmla="*/ 33916 h 815223"/>
              <a:gd name="connsiteX92" fmla="*/ 185737 w 784225"/>
              <a:gd name="connsiteY92" fmla="*/ 64808 h 815223"/>
              <a:gd name="connsiteX93" fmla="*/ 185737 w 784225"/>
              <a:gd name="connsiteY93" fmla="*/ 81798 h 815223"/>
              <a:gd name="connsiteX94" fmla="*/ 498475 w 784225"/>
              <a:gd name="connsiteY94" fmla="*/ 81798 h 815223"/>
              <a:gd name="connsiteX95" fmla="*/ 498475 w 784225"/>
              <a:gd name="connsiteY95" fmla="*/ 64808 h 815223"/>
              <a:gd name="connsiteX96" fmla="*/ 472025 w 784225"/>
              <a:gd name="connsiteY96" fmla="*/ 33916 h 815223"/>
              <a:gd name="connsiteX97" fmla="*/ 341328 w 784225"/>
              <a:gd name="connsiteY97" fmla="*/ 26965 h 815223"/>
              <a:gd name="connsiteX98" fmla="*/ 342027 w 784225"/>
              <a:gd name="connsiteY98" fmla="*/ 0 h 815223"/>
              <a:gd name="connsiteX99" fmla="*/ 475524 w 784225"/>
              <a:gd name="connsiteY99" fmla="*/ 7017 h 815223"/>
              <a:gd name="connsiteX100" fmla="*/ 525415 w 784225"/>
              <a:gd name="connsiteY100" fmla="*/ 64720 h 815223"/>
              <a:gd name="connsiteX101" fmla="*/ 525415 w 784225"/>
              <a:gd name="connsiteY101" fmla="*/ 245627 h 815223"/>
              <a:gd name="connsiteX102" fmla="*/ 618961 w 784225"/>
              <a:gd name="connsiteY102" fmla="*/ 244068 h 815223"/>
              <a:gd name="connsiteX103" fmla="*/ 739011 w 784225"/>
              <a:gd name="connsiteY103" fmla="*/ 250306 h 815223"/>
              <a:gd name="connsiteX104" fmla="*/ 784225 w 784225"/>
              <a:gd name="connsiteY104" fmla="*/ 304890 h 815223"/>
              <a:gd name="connsiteX105" fmla="*/ 784225 w 784225"/>
              <a:gd name="connsiteY105" fmla="*/ 741561 h 815223"/>
              <a:gd name="connsiteX106" fmla="*/ 735893 w 784225"/>
              <a:gd name="connsiteY106" fmla="*/ 789907 h 815223"/>
              <a:gd name="connsiteX107" fmla="*/ 625197 w 784225"/>
              <a:gd name="connsiteY107" fmla="*/ 794585 h 815223"/>
              <a:gd name="connsiteX108" fmla="*/ 498911 w 784225"/>
              <a:gd name="connsiteY108" fmla="*/ 788347 h 815223"/>
              <a:gd name="connsiteX109" fmla="*/ 453697 w 784225"/>
              <a:gd name="connsiteY109" fmla="*/ 735323 h 815223"/>
              <a:gd name="connsiteX110" fmla="*/ 453697 w 784225"/>
              <a:gd name="connsiteY110" fmla="*/ 609000 h 815223"/>
              <a:gd name="connsiteX111" fmla="*/ 349237 w 784225"/>
              <a:gd name="connsiteY111" fmla="*/ 612119 h 815223"/>
              <a:gd name="connsiteX112" fmla="*/ 274401 w 784225"/>
              <a:gd name="connsiteY112" fmla="*/ 610559 h 815223"/>
              <a:gd name="connsiteX113" fmla="*/ 252573 w 784225"/>
              <a:gd name="connsiteY113" fmla="*/ 647988 h 815223"/>
              <a:gd name="connsiteX114" fmla="*/ 176178 w 784225"/>
              <a:gd name="connsiteY114" fmla="*/ 738442 h 815223"/>
              <a:gd name="connsiteX115" fmla="*/ 159028 w 784225"/>
              <a:gd name="connsiteY115" fmla="*/ 716608 h 815223"/>
              <a:gd name="connsiteX116" fmla="*/ 227628 w 784225"/>
              <a:gd name="connsiteY116" fmla="*/ 633953 h 815223"/>
              <a:gd name="connsiteX117" fmla="*/ 336765 w 784225"/>
              <a:gd name="connsiteY117" fmla="*/ 453046 h 815223"/>
              <a:gd name="connsiteX118" fmla="*/ 328969 w 784225"/>
              <a:gd name="connsiteY118" fmla="*/ 414057 h 815223"/>
              <a:gd name="connsiteX119" fmla="*/ 282196 w 784225"/>
              <a:gd name="connsiteY119" fmla="*/ 414057 h 815223"/>
              <a:gd name="connsiteX120" fmla="*/ 165264 w 784225"/>
              <a:gd name="connsiteY120" fmla="*/ 548178 h 815223"/>
              <a:gd name="connsiteX121" fmla="*/ 144996 w 784225"/>
              <a:gd name="connsiteY121" fmla="*/ 529463 h 815223"/>
              <a:gd name="connsiteX122" fmla="*/ 157469 w 784225"/>
              <a:gd name="connsiteY122" fmla="*/ 515428 h 815223"/>
              <a:gd name="connsiteX123" fmla="*/ 157469 w 784225"/>
              <a:gd name="connsiteY123" fmla="*/ 287735 h 815223"/>
              <a:gd name="connsiteX124" fmla="*/ 40536 w 784225"/>
              <a:gd name="connsiteY124" fmla="*/ 418736 h 815223"/>
              <a:gd name="connsiteX125" fmla="*/ 26505 w 784225"/>
              <a:gd name="connsiteY125" fmla="*/ 463963 h 815223"/>
              <a:gd name="connsiteX126" fmla="*/ 26505 w 784225"/>
              <a:gd name="connsiteY126" fmla="*/ 660465 h 815223"/>
              <a:gd name="connsiteX127" fmla="*/ 0 w 784225"/>
              <a:gd name="connsiteY127" fmla="*/ 660465 h 815223"/>
              <a:gd name="connsiteX128" fmla="*/ 0 w 784225"/>
              <a:gd name="connsiteY128" fmla="*/ 463963 h 815223"/>
              <a:gd name="connsiteX129" fmla="*/ 21827 w 784225"/>
              <a:gd name="connsiteY129" fmla="*/ 398462 h 815223"/>
              <a:gd name="connsiteX130" fmla="*/ 157469 w 784225"/>
              <a:gd name="connsiteY130" fmla="*/ 247187 h 815223"/>
              <a:gd name="connsiteX131" fmla="*/ 157469 w 784225"/>
              <a:gd name="connsiteY131" fmla="*/ 64720 h 815223"/>
              <a:gd name="connsiteX132" fmla="*/ 207360 w 784225"/>
              <a:gd name="connsiteY132" fmla="*/ 7017 h 815223"/>
              <a:gd name="connsiteX133" fmla="*/ 342027 w 784225"/>
              <a:gd name="connsiteY133" fmla="*/ 0 h 81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784225" h="815223">
                <a:moveTo>
                  <a:pt x="601663" y="719973"/>
                </a:moveTo>
                <a:cubicBezTo>
                  <a:pt x="601663" y="719973"/>
                  <a:pt x="601663" y="719973"/>
                  <a:pt x="638175" y="719973"/>
                </a:cubicBezTo>
                <a:cubicBezTo>
                  <a:pt x="646113" y="719973"/>
                  <a:pt x="652463" y="725950"/>
                  <a:pt x="652463" y="731926"/>
                </a:cubicBezTo>
                <a:cubicBezTo>
                  <a:pt x="652463" y="739397"/>
                  <a:pt x="646113" y="745373"/>
                  <a:pt x="638175" y="745373"/>
                </a:cubicBezTo>
                <a:cubicBezTo>
                  <a:pt x="638175" y="745373"/>
                  <a:pt x="638175" y="745373"/>
                  <a:pt x="601663" y="745373"/>
                </a:cubicBezTo>
                <a:cubicBezTo>
                  <a:pt x="593725" y="745373"/>
                  <a:pt x="587375" y="739397"/>
                  <a:pt x="587375" y="731926"/>
                </a:cubicBezTo>
                <a:cubicBezTo>
                  <a:pt x="587375" y="725950"/>
                  <a:pt x="593725" y="719973"/>
                  <a:pt x="601663" y="719973"/>
                </a:cubicBezTo>
                <a:close/>
                <a:moveTo>
                  <a:pt x="481012" y="702510"/>
                </a:moveTo>
                <a:cubicBezTo>
                  <a:pt x="481012" y="702510"/>
                  <a:pt x="481012" y="702510"/>
                  <a:pt x="481012" y="735054"/>
                </a:cubicBezTo>
                <a:cubicBezTo>
                  <a:pt x="481012" y="749002"/>
                  <a:pt x="490323" y="759850"/>
                  <a:pt x="502738" y="761399"/>
                </a:cubicBezTo>
                <a:cubicBezTo>
                  <a:pt x="544637" y="766049"/>
                  <a:pt x="584984" y="767598"/>
                  <a:pt x="625332" y="767598"/>
                </a:cubicBezTo>
                <a:cubicBezTo>
                  <a:pt x="667231" y="767598"/>
                  <a:pt x="690508" y="766049"/>
                  <a:pt x="732408" y="762949"/>
                </a:cubicBezTo>
                <a:cubicBezTo>
                  <a:pt x="757237" y="759850"/>
                  <a:pt x="757237" y="745902"/>
                  <a:pt x="757237" y="741253"/>
                </a:cubicBezTo>
                <a:cubicBezTo>
                  <a:pt x="757237" y="741253"/>
                  <a:pt x="757237" y="741253"/>
                  <a:pt x="757237" y="702510"/>
                </a:cubicBezTo>
                <a:cubicBezTo>
                  <a:pt x="757237" y="702510"/>
                  <a:pt x="757237" y="702510"/>
                  <a:pt x="481012" y="702510"/>
                </a:cubicBezTo>
                <a:close/>
                <a:moveTo>
                  <a:pt x="261937" y="653298"/>
                </a:moveTo>
                <a:cubicBezTo>
                  <a:pt x="261937" y="653298"/>
                  <a:pt x="261937" y="653298"/>
                  <a:pt x="288625" y="653298"/>
                </a:cubicBezTo>
                <a:cubicBezTo>
                  <a:pt x="288625" y="653298"/>
                  <a:pt x="288625" y="653298"/>
                  <a:pt x="288625" y="708321"/>
                </a:cubicBezTo>
                <a:cubicBezTo>
                  <a:pt x="288625" y="727186"/>
                  <a:pt x="304323" y="742907"/>
                  <a:pt x="323162" y="742907"/>
                </a:cubicBezTo>
                <a:cubicBezTo>
                  <a:pt x="323162" y="742907"/>
                  <a:pt x="323162" y="742907"/>
                  <a:pt x="356129" y="742907"/>
                </a:cubicBezTo>
                <a:cubicBezTo>
                  <a:pt x="356129" y="742907"/>
                  <a:pt x="356129" y="742907"/>
                  <a:pt x="332581" y="717754"/>
                </a:cubicBezTo>
                <a:cubicBezTo>
                  <a:pt x="332581" y="717754"/>
                  <a:pt x="332581" y="717754"/>
                  <a:pt x="352989" y="698889"/>
                </a:cubicBezTo>
                <a:lnTo>
                  <a:pt x="398515" y="747623"/>
                </a:lnTo>
                <a:cubicBezTo>
                  <a:pt x="403225" y="752340"/>
                  <a:pt x="403225" y="760200"/>
                  <a:pt x="398515" y="766489"/>
                </a:cubicBezTo>
                <a:cubicBezTo>
                  <a:pt x="398515" y="766489"/>
                  <a:pt x="398515" y="766489"/>
                  <a:pt x="352989" y="815223"/>
                </a:cubicBezTo>
                <a:cubicBezTo>
                  <a:pt x="352989" y="815223"/>
                  <a:pt x="352989" y="815223"/>
                  <a:pt x="332581" y="796358"/>
                </a:cubicBezTo>
                <a:cubicBezTo>
                  <a:pt x="332581" y="796358"/>
                  <a:pt x="332581" y="796358"/>
                  <a:pt x="356129" y="771205"/>
                </a:cubicBezTo>
                <a:cubicBezTo>
                  <a:pt x="356129" y="771205"/>
                  <a:pt x="356129" y="771205"/>
                  <a:pt x="323162" y="771205"/>
                </a:cubicBezTo>
                <a:cubicBezTo>
                  <a:pt x="288625" y="771205"/>
                  <a:pt x="261937" y="742907"/>
                  <a:pt x="261937" y="708321"/>
                </a:cubicBezTo>
                <a:cubicBezTo>
                  <a:pt x="261937" y="708321"/>
                  <a:pt x="261937" y="708321"/>
                  <a:pt x="261937" y="653298"/>
                </a:cubicBezTo>
                <a:close/>
                <a:moveTo>
                  <a:pt x="335519" y="508835"/>
                </a:moveTo>
                <a:cubicBezTo>
                  <a:pt x="321551" y="530607"/>
                  <a:pt x="306032" y="558599"/>
                  <a:pt x="290512" y="583480"/>
                </a:cubicBezTo>
                <a:cubicBezTo>
                  <a:pt x="309136" y="585035"/>
                  <a:pt x="329311" y="585035"/>
                  <a:pt x="349487" y="585035"/>
                </a:cubicBezTo>
                <a:cubicBezTo>
                  <a:pt x="396045" y="585035"/>
                  <a:pt x="420877" y="583480"/>
                  <a:pt x="467436" y="578815"/>
                </a:cubicBezTo>
                <a:cubicBezTo>
                  <a:pt x="498475" y="575705"/>
                  <a:pt x="498475" y="558599"/>
                  <a:pt x="498475" y="553933"/>
                </a:cubicBezTo>
                <a:cubicBezTo>
                  <a:pt x="498475" y="553933"/>
                  <a:pt x="498475" y="553933"/>
                  <a:pt x="498475" y="508835"/>
                </a:cubicBezTo>
                <a:cubicBezTo>
                  <a:pt x="498475" y="508835"/>
                  <a:pt x="498475" y="508835"/>
                  <a:pt x="335519" y="508835"/>
                </a:cubicBezTo>
                <a:close/>
                <a:moveTo>
                  <a:pt x="526015" y="351673"/>
                </a:moveTo>
                <a:cubicBezTo>
                  <a:pt x="526015" y="351673"/>
                  <a:pt x="526015" y="351673"/>
                  <a:pt x="526015" y="554079"/>
                </a:cubicBezTo>
                <a:cubicBezTo>
                  <a:pt x="526015" y="578991"/>
                  <a:pt x="508945" y="597675"/>
                  <a:pt x="481012" y="605460"/>
                </a:cubicBezTo>
                <a:cubicBezTo>
                  <a:pt x="481012" y="605460"/>
                  <a:pt x="481012" y="605460"/>
                  <a:pt x="481012" y="675523"/>
                </a:cubicBezTo>
                <a:cubicBezTo>
                  <a:pt x="481012" y="675523"/>
                  <a:pt x="481012" y="675523"/>
                  <a:pt x="757237" y="675523"/>
                </a:cubicBezTo>
                <a:cubicBezTo>
                  <a:pt x="757237" y="675523"/>
                  <a:pt x="757237" y="675523"/>
                  <a:pt x="757237" y="351673"/>
                </a:cubicBezTo>
                <a:cubicBezTo>
                  <a:pt x="757237" y="351673"/>
                  <a:pt x="757237" y="351673"/>
                  <a:pt x="526015" y="351673"/>
                </a:cubicBezTo>
                <a:close/>
                <a:moveTo>
                  <a:pt x="606425" y="284998"/>
                </a:moveTo>
                <a:cubicBezTo>
                  <a:pt x="606425" y="284998"/>
                  <a:pt x="606425" y="284998"/>
                  <a:pt x="631825" y="284998"/>
                </a:cubicBezTo>
                <a:cubicBezTo>
                  <a:pt x="639763" y="284998"/>
                  <a:pt x="646113" y="290996"/>
                  <a:pt x="646113" y="298492"/>
                </a:cubicBezTo>
                <a:cubicBezTo>
                  <a:pt x="646113" y="305989"/>
                  <a:pt x="639763" y="311986"/>
                  <a:pt x="631825" y="311986"/>
                </a:cubicBezTo>
                <a:cubicBezTo>
                  <a:pt x="631825" y="311986"/>
                  <a:pt x="631825" y="311986"/>
                  <a:pt x="606425" y="311986"/>
                </a:cubicBezTo>
                <a:cubicBezTo>
                  <a:pt x="600075" y="311986"/>
                  <a:pt x="593725" y="305989"/>
                  <a:pt x="593725" y="298492"/>
                </a:cubicBezTo>
                <a:cubicBezTo>
                  <a:pt x="593725" y="290996"/>
                  <a:pt x="600075" y="284998"/>
                  <a:pt x="606425" y="284998"/>
                </a:cubicBezTo>
                <a:close/>
                <a:moveTo>
                  <a:pt x="525462" y="272298"/>
                </a:moveTo>
                <a:cubicBezTo>
                  <a:pt x="525462" y="272298"/>
                  <a:pt x="525462" y="272298"/>
                  <a:pt x="525462" y="324686"/>
                </a:cubicBezTo>
                <a:cubicBezTo>
                  <a:pt x="525462" y="324686"/>
                  <a:pt x="525462" y="324686"/>
                  <a:pt x="757237" y="324686"/>
                </a:cubicBezTo>
                <a:cubicBezTo>
                  <a:pt x="757237" y="324686"/>
                  <a:pt x="757237" y="324686"/>
                  <a:pt x="757237" y="304656"/>
                </a:cubicBezTo>
                <a:cubicBezTo>
                  <a:pt x="757237" y="290788"/>
                  <a:pt x="747904" y="280002"/>
                  <a:pt x="735459" y="278462"/>
                </a:cubicBezTo>
                <a:cubicBezTo>
                  <a:pt x="691904" y="273839"/>
                  <a:pt x="656127" y="272298"/>
                  <a:pt x="618794" y="272298"/>
                </a:cubicBezTo>
                <a:cubicBezTo>
                  <a:pt x="603239" y="272298"/>
                  <a:pt x="551906" y="272298"/>
                  <a:pt x="525462" y="272298"/>
                </a:cubicBezTo>
                <a:close/>
                <a:moveTo>
                  <a:pt x="185737" y="110373"/>
                </a:moveTo>
                <a:cubicBezTo>
                  <a:pt x="185737" y="110373"/>
                  <a:pt x="185737" y="110373"/>
                  <a:pt x="185737" y="483436"/>
                </a:cubicBezTo>
                <a:cubicBezTo>
                  <a:pt x="185737" y="483436"/>
                  <a:pt x="185737" y="483436"/>
                  <a:pt x="261977" y="396388"/>
                </a:cubicBezTo>
                <a:cubicBezTo>
                  <a:pt x="275980" y="379289"/>
                  <a:pt x="314878" y="368408"/>
                  <a:pt x="344440" y="391725"/>
                </a:cubicBezTo>
                <a:cubicBezTo>
                  <a:pt x="369334" y="410378"/>
                  <a:pt x="375558" y="444576"/>
                  <a:pt x="359999" y="466338"/>
                </a:cubicBezTo>
                <a:cubicBezTo>
                  <a:pt x="359999" y="466338"/>
                  <a:pt x="356887" y="472555"/>
                  <a:pt x="350663" y="481882"/>
                </a:cubicBezTo>
                <a:cubicBezTo>
                  <a:pt x="350663" y="481882"/>
                  <a:pt x="350663" y="481882"/>
                  <a:pt x="498475" y="481882"/>
                </a:cubicBezTo>
                <a:cubicBezTo>
                  <a:pt x="498475" y="481882"/>
                  <a:pt x="498475" y="481882"/>
                  <a:pt x="498475" y="110373"/>
                </a:cubicBezTo>
                <a:cubicBezTo>
                  <a:pt x="498475" y="110373"/>
                  <a:pt x="498475" y="110373"/>
                  <a:pt x="185737" y="110373"/>
                </a:cubicBezTo>
                <a:close/>
                <a:moveTo>
                  <a:pt x="554037" y="69098"/>
                </a:moveTo>
                <a:cubicBezTo>
                  <a:pt x="554037" y="69098"/>
                  <a:pt x="554037" y="69098"/>
                  <a:pt x="606954" y="69098"/>
                </a:cubicBezTo>
                <a:cubicBezTo>
                  <a:pt x="641194" y="69098"/>
                  <a:pt x="669209" y="97356"/>
                  <a:pt x="669209" y="130323"/>
                </a:cubicBezTo>
                <a:cubicBezTo>
                  <a:pt x="669209" y="130323"/>
                  <a:pt x="669209" y="130323"/>
                  <a:pt x="669209" y="164860"/>
                </a:cubicBezTo>
                <a:cubicBezTo>
                  <a:pt x="669209" y="164860"/>
                  <a:pt x="669209" y="164860"/>
                  <a:pt x="694111" y="139742"/>
                </a:cubicBezTo>
                <a:cubicBezTo>
                  <a:pt x="694111" y="139742"/>
                  <a:pt x="694111" y="139742"/>
                  <a:pt x="712787" y="160151"/>
                </a:cubicBezTo>
                <a:cubicBezTo>
                  <a:pt x="712787" y="160151"/>
                  <a:pt x="712787" y="160151"/>
                  <a:pt x="664539" y="205677"/>
                </a:cubicBezTo>
                <a:cubicBezTo>
                  <a:pt x="661427" y="208816"/>
                  <a:pt x="658314" y="210386"/>
                  <a:pt x="655201" y="210386"/>
                </a:cubicBezTo>
                <a:cubicBezTo>
                  <a:pt x="652088" y="210386"/>
                  <a:pt x="648976" y="208816"/>
                  <a:pt x="645863" y="205677"/>
                </a:cubicBezTo>
                <a:cubicBezTo>
                  <a:pt x="645863" y="205677"/>
                  <a:pt x="645863" y="205677"/>
                  <a:pt x="597615" y="160151"/>
                </a:cubicBezTo>
                <a:cubicBezTo>
                  <a:pt x="597615" y="160151"/>
                  <a:pt x="597615" y="160151"/>
                  <a:pt x="616292" y="139742"/>
                </a:cubicBezTo>
                <a:cubicBezTo>
                  <a:pt x="616292" y="139742"/>
                  <a:pt x="616292" y="139742"/>
                  <a:pt x="641194" y="164860"/>
                </a:cubicBezTo>
                <a:cubicBezTo>
                  <a:pt x="641194" y="164860"/>
                  <a:pt x="641194" y="164860"/>
                  <a:pt x="641194" y="130323"/>
                </a:cubicBezTo>
                <a:cubicBezTo>
                  <a:pt x="641194" y="111485"/>
                  <a:pt x="625630" y="97356"/>
                  <a:pt x="606954" y="97356"/>
                </a:cubicBezTo>
                <a:cubicBezTo>
                  <a:pt x="606954" y="97356"/>
                  <a:pt x="606954" y="97356"/>
                  <a:pt x="554037" y="97356"/>
                </a:cubicBezTo>
                <a:cubicBezTo>
                  <a:pt x="554037" y="97356"/>
                  <a:pt x="554037" y="97356"/>
                  <a:pt x="554037" y="69098"/>
                </a:cubicBezTo>
                <a:close/>
                <a:moveTo>
                  <a:pt x="321938" y="42110"/>
                </a:moveTo>
                <a:cubicBezTo>
                  <a:pt x="321938" y="42110"/>
                  <a:pt x="321938" y="42110"/>
                  <a:pt x="362275" y="42110"/>
                </a:cubicBezTo>
                <a:cubicBezTo>
                  <a:pt x="370032" y="42110"/>
                  <a:pt x="376238" y="48107"/>
                  <a:pt x="376238" y="55604"/>
                </a:cubicBezTo>
                <a:cubicBezTo>
                  <a:pt x="376238" y="63100"/>
                  <a:pt x="370032" y="69098"/>
                  <a:pt x="362275" y="69098"/>
                </a:cubicBezTo>
                <a:cubicBezTo>
                  <a:pt x="362275" y="69098"/>
                  <a:pt x="362275" y="69098"/>
                  <a:pt x="321938" y="69098"/>
                </a:cubicBezTo>
                <a:cubicBezTo>
                  <a:pt x="314181" y="69098"/>
                  <a:pt x="307975" y="63100"/>
                  <a:pt x="307975" y="55604"/>
                </a:cubicBezTo>
                <a:cubicBezTo>
                  <a:pt x="307975" y="48107"/>
                  <a:pt x="314181" y="42110"/>
                  <a:pt x="321938" y="42110"/>
                </a:cubicBezTo>
                <a:close/>
                <a:moveTo>
                  <a:pt x="341328" y="26965"/>
                </a:moveTo>
                <a:cubicBezTo>
                  <a:pt x="300097" y="26965"/>
                  <a:pt x="258865" y="29282"/>
                  <a:pt x="210632" y="33916"/>
                </a:cubicBezTo>
                <a:cubicBezTo>
                  <a:pt x="196628" y="35460"/>
                  <a:pt x="185737" y="49362"/>
                  <a:pt x="185737" y="64808"/>
                </a:cubicBezTo>
                <a:cubicBezTo>
                  <a:pt x="185737" y="64808"/>
                  <a:pt x="185737" y="64808"/>
                  <a:pt x="185737" y="81798"/>
                </a:cubicBezTo>
                <a:cubicBezTo>
                  <a:pt x="185737" y="81798"/>
                  <a:pt x="185737" y="81798"/>
                  <a:pt x="498475" y="81798"/>
                </a:cubicBezTo>
                <a:cubicBezTo>
                  <a:pt x="498475" y="81798"/>
                  <a:pt x="498475" y="81798"/>
                  <a:pt x="498475" y="64808"/>
                </a:cubicBezTo>
                <a:cubicBezTo>
                  <a:pt x="498475" y="49362"/>
                  <a:pt x="486028" y="35460"/>
                  <a:pt x="472025" y="33916"/>
                </a:cubicBezTo>
                <a:cubicBezTo>
                  <a:pt x="423792" y="29282"/>
                  <a:pt x="382560" y="26965"/>
                  <a:pt x="341328" y="26965"/>
                </a:cubicBezTo>
                <a:close/>
                <a:moveTo>
                  <a:pt x="342027" y="0"/>
                </a:moveTo>
                <a:cubicBezTo>
                  <a:pt x="384317" y="0"/>
                  <a:pt x="426413" y="2339"/>
                  <a:pt x="475524" y="7017"/>
                </a:cubicBezTo>
                <a:cubicBezTo>
                  <a:pt x="503588" y="10137"/>
                  <a:pt x="525415" y="35089"/>
                  <a:pt x="525415" y="64720"/>
                </a:cubicBezTo>
                <a:cubicBezTo>
                  <a:pt x="525415" y="64720"/>
                  <a:pt x="525415" y="64720"/>
                  <a:pt x="525415" y="245627"/>
                </a:cubicBezTo>
                <a:cubicBezTo>
                  <a:pt x="553479" y="244068"/>
                  <a:pt x="606488" y="244068"/>
                  <a:pt x="618961" y="244068"/>
                </a:cubicBezTo>
                <a:cubicBezTo>
                  <a:pt x="656379" y="244068"/>
                  <a:pt x="695357" y="247187"/>
                  <a:pt x="739011" y="250306"/>
                </a:cubicBezTo>
                <a:cubicBezTo>
                  <a:pt x="765516" y="253425"/>
                  <a:pt x="784225" y="276818"/>
                  <a:pt x="784225" y="304890"/>
                </a:cubicBezTo>
                <a:cubicBezTo>
                  <a:pt x="784225" y="304890"/>
                  <a:pt x="784225" y="304890"/>
                  <a:pt x="784225" y="741561"/>
                </a:cubicBezTo>
                <a:cubicBezTo>
                  <a:pt x="784225" y="768073"/>
                  <a:pt x="767075" y="785228"/>
                  <a:pt x="735893" y="789907"/>
                </a:cubicBezTo>
                <a:cubicBezTo>
                  <a:pt x="692238" y="794585"/>
                  <a:pt x="667293" y="794585"/>
                  <a:pt x="625197" y="794585"/>
                </a:cubicBezTo>
                <a:cubicBezTo>
                  <a:pt x="583102" y="794585"/>
                  <a:pt x="542565" y="793026"/>
                  <a:pt x="498911" y="788347"/>
                </a:cubicBezTo>
                <a:cubicBezTo>
                  <a:pt x="472406" y="785228"/>
                  <a:pt x="453697" y="763394"/>
                  <a:pt x="453697" y="735323"/>
                </a:cubicBezTo>
                <a:cubicBezTo>
                  <a:pt x="453697" y="735323"/>
                  <a:pt x="453697" y="735323"/>
                  <a:pt x="453697" y="609000"/>
                </a:cubicBezTo>
                <a:cubicBezTo>
                  <a:pt x="414719" y="612119"/>
                  <a:pt x="389774" y="612119"/>
                  <a:pt x="349237" y="612119"/>
                </a:cubicBezTo>
                <a:cubicBezTo>
                  <a:pt x="324292" y="612119"/>
                  <a:pt x="299346" y="612119"/>
                  <a:pt x="274401" y="610559"/>
                </a:cubicBezTo>
                <a:cubicBezTo>
                  <a:pt x="265046" y="626155"/>
                  <a:pt x="257251" y="640191"/>
                  <a:pt x="252573" y="647988"/>
                </a:cubicBezTo>
                <a:cubicBezTo>
                  <a:pt x="222951" y="697894"/>
                  <a:pt x="193328" y="724406"/>
                  <a:pt x="176178" y="738442"/>
                </a:cubicBezTo>
                <a:cubicBezTo>
                  <a:pt x="176178" y="738442"/>
                  <a:pt x="176178" y="738442"/>
                  <a:pt x="159028" y="716608"/>
                </a:cubicBezTo>
                <a:cubicBezTo>
                  <a:pt x="173060" y="707251"/>
                  <a:pt x="199564" y="683858"/>
                  <a:pt x="227628" y="633953"/>
                </a:cubicBezTo>
                <a:cubicBezTo>
                  <a:pt x="249455" y="598083"/>
                  <a:pt x="336765" y="454605"/>
                  <a:pt x="336765" y="453046"/>
                </a:cubicBezTo>
                <a:cubicBezTo>
                  <a:pt x="344560" y="442129"/>
                  <a:pt x="341442" y="423415"/>
                  <a:pt x="328969" y="414057"/>
                </a:cubicBezTo>
                <a:cubicBezTo>
                  <a:pt x="310260" y="400022"/>
                  <a:pt x="288433" y="407819"/>
                  <a:pt x="282196" y="414057"/>
                </a:cubicBezTo>
                <a:cubicBezTo>
                  <a:pt x="282196" y="414057"/>
                  <a:pt x="282196" y="414057"/>
                  <a:pt x="165264" y="548178"/>
                </a:cubicBezTo>
                <a:cubicBezTo>
                  <a:pt x="165264" y="548178"/>
                  <a:pt x="165264" y="548178"/>
                  <a:pt x="144996" y="529463"/>
                </a:cubicBezTo>
                <a:cubicBezTo>
                  <a:pt x="144996" y="529463"/>
                  <a:pt x="144996" y="529463"/>
                  <a:pt x="157469" y="515428"/>
                </a:cubicBezTo>
                <a:cubicBezTo>
                  <a:pt x="157469" y="515428"/>
                  <a:pt x="157469" y="515428"/>
                  <a:pt x="157469" y="287735"/>
                </a:cubicBezTo>
                <a:cubicBezTo>
                  <a:pt x="157469" y="287735"/>
                  <a:pt x="157469" y="287735"/>
                  <a:pt x="40536" y="418736"/>
                </a:cubicBezTo>
                <a:cubicBezTo>
                  <a:pt x="26505" y="431212"/>
                  <a:pt x="26505" y="449927"/>
                  <a:pt x="26505" y="463963"/>
                </a:cubicBezTo>
                <a:cubicBezTo>
                  <a:pt x="26505" y="463963"/>
                  <a:pt x="26505" y="463963"/>
                  <a:pt x="26505" y="660465"/>
                </a:cubicBezTo>
                <a:cubicBezTo>
                  <a:pt x="26505" y="660465"/>
                  <a:pt x="26505" y="660465"/>
                  <a:pt x="0" y="660465"/>
                </a:cubicBezTo>
                <a:cubicBezTo>
                  <a:pt x="0" y="660465"/>
                  <a:pt x="0" y="660465"/>
                  <a:pt x="0" y="463963"/>
                </a:cubicBezTo>
                <a:cubicBezTo>
                  <a:pt x="0" y="446808"/>
                  <a:pt x="0" y="418736"/>
                  <a:pt x="21827" y="398462"/>
                </a:cubicBezTo>
                <a:cubicBezTo>
                  <a:pt x="21827" y="398462"/>
                  <a:pt x="21827" y="398462"/>
                  <a:pt x="157469" y="247187"/>
                </a:cubicBezTo>
                <a:cubicBezTo>
                  <a:pt x="157469" y="247187"/>
                  <a:pt x="157469" y="247187"/>
                  <a:pt x="157469" y="64720"/>
                </a:cubicBezTo>
                <a:cubicBezTo>
                  <a:pt x="157469" y="36649"/>
                  <a:pt x="179296" y="10137"/>
                  <a:pt x="207360" y="7017"/>
                </a:cubicBezTo>
                <a:cubicBezTo>
                  <a:pt x="257251" y="2339"/>
                  <a:pt x="299736" y="0"/>
                  <a:pt x="3420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33" name="Freeform: Shape 432">
            <a:extLst>
              <a:ext uri="{FF2B5EF4-FFF2-40B4-BE49-F238E27FC236}">
                <a16:creationId xmlns:a16="http://schemas.microsoft.com/office/drawing/2014/main" id="{F05C39C1-807B-4FAA-9501-BCC40F9AC028}"/>
              </a:ext>
            </a:extLst>
          </p:cNvPr>
          <p:cNvSpPr>
            <a:spLocks/>
          </p:cNvSpPr>
          <p:nvPr/>
        </p:nvSpPr>
        <p:spPr bwMode="auto">
          <a:xfrm>
            <a:off x="10543388" y="1995220"/>
            <a:ext cx="509925" cy="600111"/>
          </a:xfrm>
          <a:custGeom>
            <a:avLst/>
            <a:gdLst>
              <a:gd name="connsiteX0" fmla="*/ 260773 w 802612"/>
              <a:gd name="connsiteY0" fmla="*/ 641350 h 944563"/>
              <a:gd name="connsiteX1" fmla="*/ 254548 w 802612"/>
              <a:gd name="connsiteY1" fmla="*/ 656865 h 944563"/>
              <a:gd name="connsiteX2" fmla="*/ 251436 w 802612"/>
              <a:gd name="connsiteY2" fmla="*/ 666173 h 944563"/>
              <a:gd name="connsiteX3" fmla="*/ 235874 w 802612"/>
              <a:gd name="connsiteY3" fmla="*/ 709613 h 944563"/>
              <a:gd name="connsiteX4" fmla="*/ 383710 w 802612"/>
              <a:gd name="connsiteY4" fmla="*/ 709613 h 944563"/>
              <a:gd name="connsiteX5" fmla="*/ 422614 w 802612"/>
              <a:gd name="connsiteY5" fmla="*/ 684790 h 944563"/>
              <a:gd name="connsiteX6" fmla="*/ 472412 w 802612"/>
              <a:gd name="connsiteY6" fmla="*/ 690996 h 944563"/>
              <a:gd name="connsiteX7" fmla="*/ 459962 w 802612"/>
              <a:gd name="connsiteY7" fmla="*/ 641350 h 944563"/>
              <a:gd name="connsiteX8" fmla="*/ 260773 w 802612"/>
              <a:gd name="connsiteY8" fmla="*/ 641350 h 944563"/>
              <a:gd name="connsiteX9" fmla="*/ 485294 w 802612"/>
              <a:gd name="connsiteY9" fmla="*/ 501591 h 944563"/>
              <a:gd name="connsiteX10" fmla="*/ 464994 w 802612"/>
              <a:gd name="connsiteY10" fmla="*/ 532751 h 944563"/>
              <a:gd name="connsiteX11" fmla="*/ 505592 w 802612"/>
              <a:gd name="connsiteY11" fmla="*/ 718152 h 944563"/>
              <a:gd name="connsiteX12" fmla="*/ 499346 w 802612"/>
              <a:gd name="connsiteY12" fmla="*/ 732174 h 944563"/>
              <a:gd name="connsiteX13" fmla="*/ 483732 w 802612"/>
              <a:gd name="connsiteY13" fmla="*/ 730616 h 944563"/>
              <a:gd name="connsiteX14" fmla="*/ 436888 w 802612"/>
              <a:gd name="connsiteY14" fmla="*/ 708804 h 944563"/>
              <a:gd name="connsiteX15" fmla="*/ 429080 w 802612"/>
              <a:gd name="connsiteY15" fmla="*/ 710362 h 944563"/>
              <a:gd name="connsiteX16" fmla="*/ 400974 w 802612"/>
              <a:gd name="connsiteY16" fmla="*/ 732174 h 944563"/>
              <a:gd name="connsiteX17" fmla="*/ 419712 w 802612"/>
              <a:gd name="connsiteY17" fmla="*/ 749312 h 944563"/>
              <a:gd name="connsiteX18" fmla="*/ 499346 w 802612"/>
              <a:gd name="connsiteY18" fmla="*/ 833444 h 944563"/>
              <a:gd name="connsiteX19" fmla="*/ 621142 w 802612"/>
              <a:gd name="connsiteY19" fmla="*/ 917575 h 944563"/>
              <a:gd name="connsiteX20" fmla="*/ 672670 w 802612"/>
              <a:gd name="connsiteY20" fmla="*/ 909785 h 944563"/>
              <a:gd name="connsiteX21" fmla="*/ 774166 w 802612"/>
              <a:gd name="connsiteY21" fmla="*/ 780472 h 944563"/>
              <a:gd name="connsiteX22" fmla="*/ 749184 w 802612"/>
              <a:gd name="connsiteY22" fmla="*/ 668296 h 944563"/>
              <a:gd name="connsiteX23" fmla="*/ 724200 w 802612"/>
              <a:gd name="connsiteY23" fmla="*/ 648043 h 944563"/>
              <a:gd name="connsiteX24" fmla="*/ 705462 w 802612"/>
              <a:gd name="connsiteY24" fmla="*/ 657390 h 944563"/>
              <a:gd name="connsiteX25" fmla="*/ 691408 w 802612"/>
              <a:gd name="connsiteY25" fmla="*/ 660506 h 944563"/>
              <a:gd name="connsiteX26" fmla="*/ 682040 w 802612"/>
              <a:gd name="connsiteY26" fmla="*/ 651159 h 944563"/>
              <a:gd name="connsiteX27" fmla="*/ 680478 w 802612"/>
              <a:gd name="connsiteY27" fmla="*/ 649601 h 944563"/>
              <a:gd name="connsiteX28" fmla="*/ 655494 w 802612"/>
              <a:gd name="connsiteY28" fmla="*/ 629347 h 944563"/>
              <a:gd name="connsiteX29" fmla="*/ 632072 w 802612"/>
              <a:gd name="connsiteY29" fmla="*/ 640253 h 944563"/>
              <a:gd name="connsiteX30" fmla="*/ 621142 w 802612"/>
              <a:gd name="connsiteY30" fmla="*/ 648043 h 944563"/>
              <a:gd name="connsiteX31" fmla="*/ 608650 w 802612"/>
              <a:gd name="connsiteY31" fmla="*/ 640253 h 944563"/>
              <a:gd name="connsiteX32" fmla="*/ 586790 w 802612"/>
              <a:gd name="connsiteY32" fmla="*/ 626231 h 944563"/>
              <a:gd name="connsiteX33" fmla="*/ 568052 w 802612"/>
              <a:gd name="connsiteY33" fmla="*/ 634021 h 944563"/>
              <a:gd name="connsiteX34" fmla="*/ 566490 w 802612"/>
              <a:gd name="connsiteY34" fmla="*/ 637137 h 944563"/>
              <a:gd name="connsiteX35" fmla="*/ 552438 w 802612"/>
              <a:gd name="connsiteY35" fmla="*/ 643369 h 944563"/>
              <a:gd name="connsiteX36" fmla="*/ 541506 w 802612"/>
              <a:gd name="connsiteY36" fmla="*/ 632463 h 944563"/>
              <a:gd name="connsiteX37" fmla="*/ 516524 w 802612"/>
              <a:gd name="connsiteY37" fmla="*/ 521845 h 944563"/>
              <a:gd name="connsiteX38" fmla="*/ 485294 w 802612"/>
              <a:gd name="connsiteY38" fmla="*/ 501591 h 944563"/>
              <a:gd name="connsiteX39" fmla="*/ 172885 w 802612"/>
              <a:gd name="connsiteY39" fmla="*/ 393700 h 944563"/>
              <a:gd name="connsiteX40" fmla="*/ 35679 w 802612"/>
              <a:gd name="connsiteY40" fmla="*/ 515206 h 944563"/>
              <a:gd name="connsiteX41" fmla="*/ 27883 w 802612"/>
              <a:gd name="connsiteY41" fmla="*/ 555708 h 944563"/>
              <a:gd name="connsiteX42" fmla="*/ 29442 w 802612"/>
              <a:gd name="connsiteY42" fmla="*/ 557266 h 944563"/>
              <a:gd name="connsiteX43" fmla="*/ 37238 w 802612"/>
              <a:gd name="connsiteY43" fmla="*/ 778470 h 944563"/>
              <a:gd name="connsiteX44" fmla="*/ 48152 w 802612"/>
              <a:gd name="connsiteY44" fmla="*/ 792490 h 944563"/>
              <a:gd name="connsiteX45" fmla="*/ 130787 w 802612"/>
              <a:gd name="connsiteY45" fmla="*/ 808067 h 944563"/>
              <a:gd name="connsiteX46" fmla="*/ 146379 w 802612"/>
              <a:gd name="connsiteY46" fmla="*/ 806510 h 944563"/>
              <a:gd name="connsiteX47" fmla="*/ 149497 w 802612"/>
              <a:gd name="connsiteY47" fmla="*/ 801836 h 944563"/>
              <a:gd name="connsiteX48" fmla="*/ 196272 w 802612"/>
              <a:gd name="connsiteY48" fmla="*/ 739526 h 944563"/>
              <a:gd name="connsiteX49" fmla="*/ 225896 w 802612"/>
              <a:gd name="connsiteY49" fmla="*/ 656964 h 944563"/>
              <a:gd name="connsiteX50" fmla="*/ 230573 w 802612"/>
              <a:gd name="connsiteY50" fmla="*/ 647617 h 944563"/>
              <a:gd name="connsiteX51" fmla="*/ 285144 w 802612"/>
              <a:gd name="connsiteY51" fmla="*/ 507418 h 944563"/>
              <a:gd name="connsiteX52" fmla="*/ 263316 w 802612"/>
              <a:gd name="connsiteY52" fmla="*/ 476262 h 944563"/>
              <a:gd name="connsiteX53" fmla="*/ 227455 w 802612"/>
              <a:gd name="connsiteY53" fmla="*/ 490282 h 944563"/>
              <a:gd name="connsiteX54" fmla="*/ 158852 w 802612"/>
              <a:gd name="connsiteY54" fmla="*/ 625808 h 944563"/>
              <a:gd name="connsiteX55" fmla="*/ 144820 w 802612"/>
              <a:gd name="connsiteY55" fmla="*/ 632039 h 944563"/>
              <a:gd name="connsiteX56" fmla="*/ 133906 w 802612"/>
              <a:gd name="connsiteY56" fmla="*/ 622693 h 944563"/>
              <a:gd name="connsiteX57" fmla="*/ 118314 w 802612"/>
              <a:gd name="connsiteY57" fmla="*/ 552593 h 944563"/>
              <a:gd name="connsiteX58" fmla="*/ 119873 w 802612"/>
              <a:gd name="connsiteY58" fmla="*/ 541689 h 944563"/>
              <a:gd name="connsiteX59" fmla="*/ 172885 w 802612"/>
              <a:gd name="connsiteY59" fmla="*/ 466916 h 944563"/>
              <a:gd name="connsiteX60" fmla="*/ 172885 w 802612"/>
              <a:gd name="connsiteY60" fmla="*/ 393700 h 944563"/>
              <a:gd name="connsiteX61" fmla="*/ 172143 w 802612"/>
              <a:gd name="connsiteY61" fmla="*/ 279400 h 944563"/>
              <a:gd name="connsiteX62" fmla="*/ 198613 w 802612"/>
              <a:gd name="connsiteY62" fmla="*/ 279400 h 944563"/>
              <a:gd name="connsiteX63" fmla="*/ 198613 w 802612"/>
              <a:gd name="connsiteY63" fmla="*/ 363519 h 944563"/>
              <a:gd name="connsiteX64" fmla="*/ 198613 w 802612"/>
              <a:gd name="connsiteY64" fmla="*/ 471005 h 944563"/>
              <a:gd name="connsiteX65" fmla="*/ 195499 w 802612"/>
              <a:gd name="connsiteY65" fmla="*/ 478793 h 944563"/>
              <a:gd name="connsiteX66" fmla="*/ 145672 w 802612"/>
              <a:gd name="connsiteY66" fmla="*/ 552008 h 944563"/>
              <a:gd name="connsiteX67" fmla="*/ 151901 w 802612"/>
              <a:gd name="connsiteY67" fmla="*/ 578490 h 944563"/>
              <a:gd name="connsiteX68" fmla="*/ 201728 w 802612"/>
              <a:gd name="connsiteY68" fmla="*/ 477236 h 944563"/>
              <a:gd name="connsiteX69" fmla="*/ 271796 w 802612"/>
              <a:gd name="connsiteY69" fmla="*/ 450754 h 944563"/>
              <a:gd name="connsiteX70" fmla="*/ 310724 w 802612"/>
              <a:gd name="connsiteY70" fmla="*/ 516180 h 944563"/>
              <a:gd name="connsiteX71" fmla="*/ 270239 w 802612"/>
              <a:gd name="connsiteY71" fmla="*/ 612761 h 944563"/>
              <a:gd name="connsiteX72" fmla="*/ 455532 w 802612"/>
              <a:gd name="connsiteY72" fmla="*/ 612761 h 944563"/>
              <a:gd name="connsiteX73" fmla="*/ 438404 w 802612"/>
              <a:gd name="connsiteY73" fmla="*/ 539546 h 944563"/>
              <a:gd name="connsiteX74" fmla="*/ 478890 w 802612"/>
              <a:gd name="connsiteY74" fmla="*/ 475678 h 944563"/>
              <a:gd name="connsiteX75" fmla="*/ 491346 w 802612"/>
              <a:gd name="connsiteY75" fmla="*/ 474120 h 944563"/>
              <a:gd name="connsiteX76" fmla="*/ 542730 w 802612"/>
              <a:gd name="connsiteY76" fmla="*/ 516180 h 944563"/>
              <a:gd name="connsiteX77" fmla="*/ 562972 w 802612"/>
              <a:gd name="connsiteY77" fmla="*/ 604972 h 944563"/>
              <a:gd name="connsiteX78" fmla="*/ 587886 w 802612"/>
              <a:gd name="connsiteY78" fmla="*/ 600299 h 944563"/>
              <a:gd name="connsiteX79" fmla="*/ 622142 w 802612"/>
              <a:gd name="connsiteY79" fmla="*/ 612761 h 944563"/>
              <a:gd name="connsiteX80" fmla="*/ 654840 w 802612"/>
              <a:gd name="connsiteY80" fmla="*/ 601856 h 944563"/>
              <a:gd name="connsiteX81" fmla="*/ 671968 w 802612"/>
              <a:gd name="connsiteY81" fmla="*/ 604972 h 944563"/>
              <a:gd name="connsiteX82" fmla="*/ 671968 w 802612"/>
              <a:gd name="connsiteY82" fmla="*/ 455427 h 944563"/>
              <a:gd name="connsiteX83" fmla="*/ 698438 w 802612"/>
              <a:gd name="connsiteY83" fmla="*/ 455427 h 944563"/>
              <a:gd name="connsiteX84" fmla="*/ 698438 w 802612"/>
              <a:gd name="connsiteY84" fmla="*/ 625223 h 944563"/>
              <a:gd name="connsiteX85" fmla="*/ 699996 w 802612"/>
              <a:gd name="connsiteY85" fmla="*/ 626780 h 944563"/>
              <a:gd name="connsiteX86" fmla="*/ 723352 w 802612"/>
              <a:gd name="connsiteY86" fmla="*/ 622107 h 944563"/>
              <a:gd name="connsiteX87" fmla="*/ 774736 w 802612"/>
              <a:gd name="connsiteY87" fmla="*/ 662609 h 944563"/>
              <a:gd name="connsiteX88" fmla="*/ 799650 w 802612"/>
              <a:gd name="connsiteY88" fmla="*/ 774768 h 944563"/>
              <a:gd name="connsiteX89" fmla="*/ 678196 w 802612"/>
              <a:gd name="connsiteY89" fmla="*/ 936774 h 944563"/>
              <a:gd name="connsiteX90" fmla="*/ 620584 w 802612"/>
              <a:gd name="connsiteY90" fmla="*/ 944563 h 944563"/>
              <a:gd name="connsiteX91" fmla="*/ 477332 w 802612"/>
              <a:gd name="connsiteY91" fmla="*/ 849540 h 944563"/>
              <a:gd name="connsiteX92" fmla="*/ 402592 w 802612"/>
              <a:gd name="connsiteY92" fmla="*/ 770094 h 944563"/>
              <a:gd name="connsiteX93" fmla="*/ 374564 w 802612"/>
              <a:gd name="connsiteY93" fmla="*/ 735824 h 944563"/>
              <a:gd name="connsiteX94" fmla="*/ 226641 w 802612"/>
              <a:gd name="connsiteY94" fmla="*/ 735824 h 944563"/>
              <a:gd name="connsiteX95" fmla="*/ 217298 w 802612"/>
              <a:gd name="connsiteY95" fmla="*/ 754517 h 944563"/>
              <a:gd name="connsiteX96" fmla="*/ 170586 w 802612"/>
              <a:gd name="connsiteY96" fmla="*/ 816827 h 944563"/>
              <a:gd name="connsiteX97" fmla="*/ 167472 w 802612"/>
              <a:gd name="connsiteY97" fmla="*/ 821500 h 944563"/>
              <a:gd name="connsiteX98" fmla="*/ 139444 w 802612"/>
              <a:gd name="connsiteY98" fmla="*/ 835520 h 944563"/>
              <a:gd name="connsiteX99" fmla="*/ 125430 w 802612"/>
              <a:gd name="connsiteY99" fmla="*/ 833962 h 944563"/>
              <a:gd name="connsiteX100" fmla="*/ 41347 w 802612"/>
              <a:gd name="connsiteY100" fmla="*/ 818385 h 944563"/>
              <a:gd name="connsiteX101" fmla="*/ 10206 w 802612"/>
              <a:gd name="connsiteY101" fmla="*/ 779441 h 944563"/>
              <a:gd name="connsiteX102" fmla="*/ 863 w 802612"/>
              <a:gd name="connsiteY102" fmla="*/ 556681 h 944563"/>
              <a:gd name="connsiteX103" fmla="*/ 16434 w 802612"/>
              <a:gd name="connsiteY103" fmla="*/ 494371 h 944563"/>
              <a:gd name="connsiteX104" fmla="*/ 172143 w 802612"/>
              <a:gd name="connsiteY104" fmla="*/ 357288 h 944563"/>
              <a:gd name="connsiteX105" fmla="*/ 172143 w 802612"/>
              <a:gd name="connsiteY105" fmla="*/ 279400 h 944563"/>
              <a:gd name="connsiteX106" fmla="*/ 556548 w 802612"/>
              <a:gd name="connsiteY106" fmla="*/ 241300 h 944563"/>
              <a:gd name="connsiteX107" fmla="*/ 556548 w 802612"/>
              <a:gd name="connsiteY107" fmla="*/ 397469 h 944563"/>
              <a:gd name="connsiteX108" fmla="*/ 584716 w 802612"/>
              <a:gd name="connsiteY108" fmla="*/ 397469 h 944563"/>
              <a:gd name="connsiteX109" fmla="*/ 597232 w 802612"/>
              <a:gd name="connsiteY109" fmla="*/ 411525 h 944563"/>
              <a:gd name="connsiteX110" fmla="*/ 597232 w 802612"/>
              <a:gd name="connsiteY110" fmla="*/ 433388 h 944563"/>
              <a:gd name="connsiteX111" fmla="*/ 659828 w 802612"/>
              <a:gd name="connsiteY111" fmla="*/ 400593 h 944563"/>
              <a:gd name="connsiteX112" fmla="*/ 666084 w 802612"/>
              <a:gd name="connsiteY112" fmla="*/ 397469 h 944563"/>
              <a:gd name="connsiteX113" fmla="*/ 775624 w 802612"/>
              <a:gd name="connsiteY113" fmla="*/ 397469 h 944563"/>
              <a:gd name="connsiteX114" fmla="*/ 775624 w 802612"/>
              <a:gd name="connsiteY114" fmla="*/ 241300 h 944563"/>
              <a:gd name="connsiteX115" fmla="*/ 556548 w 802612"/>
              <a:gd name="connsiteY115" fmla="*/ 241300 h 944563"/>
              <a:gd name="connsiteX116" fmla="*/ 545188 w 802612"/>
              <a:gd name="connsiteY116" fmla="*/ 215900 h 944563"/>
              <a:gd name="connsiteX117" fmla="*/ 790128 w 802612"/>
              <a:gd name="connsiteY117" fmla="*/ 215900 h 944563"/>
              <a:gd name="connsiteX118" fmla="*/ 802612 w 802612"/>
              <a:gd name="connsiteY118" fmla="*/ 228367 h 944563"/>
              <a:gd name="connsiteX119" fmla="*/ 802612 w 802612"/>
              <a:gd name="connsiteY119" fmla="*/ 412244 h 944563"/>
              <a:gd name="connsiteX120" fmla="*/ 790128 w 802612"/>
              <a:gd name="connsiteY120" fmla="*/ 426268 h 944563"/>
              <a:gd name="connsiteX121" fmla="*/ 670000 w 802612"/>
              <a:gd name="connsiteY121" fmla="*/ 426268 h 944563"/>
              <a:gd name="connsiteX122" fmla="*/ 591992 w 802612"/>
              <a:gd name="connsiteY122" fmla="*/ 468342 h 944563"/>
              <a:gd name="connsiteX123" fmla="*/ 585752 w 802612"/>
              <a:gd name="connsiteY123" fmla="*/ 469900 h 944563"/>
              <a:gd name="connsiteX124" fmla="*/ 577952 w 802612"/>
              <a:gd name="connsiteY124" fmla="*/ 468342 h 944563"/>
              <a:gd name="connsiteX125" fmla="*/ 571712 w 802612"/>
              <a:gd name="connsiteY125" fmla="*/ 455876 h 944563"/>
              <a:gd name="connsiteX126" fmla="*/ 571712 w 802612"/>
              <a:gd name="connsiteY126" fmla="*/ 426268 h 944563"/>
              <a:gd name="connsiteX127" fmla="*/ 545188 w 802612"/>
              <a:gd name="connsiteY127" fmla="*/ 426268 h 944563"/>
              <a:gd name="connsiteX128" fmla="*/ 531148 w 802612"/>
              <a:gd name="connsiteY128" fmla="*/ 412244 h 944563"/>
              <a:gd name="connsiteX129" fmla="*/ 531148 w 802612"/>
              <a:gd name="connsiteY129" fmla="*/ 228367 h 944563"/>
              <a:gd name="connsiteX130" fmla="*/ 545188 w 802612"/>
              <a:gd name="connsiteY130" fmla="*/ 215900 h 944563"/>
              <a:gd name="connsiteX131" fmla="*/ 464474 w 802612"/>
              <a:gd name="connsiteY131" fmla="*/ 66675 h 944563"/>
              <a:gd name="connsiteX132" fmla="*/ 672796 w 802612"/>
              <a:gd name="connsiteY132" fmla="*/ 66675 h 944563"/>
              <a:gd name="connsiteX133" fmla="*/ 699424 w 802612"/>
              <a:gd name="connsiteY133" fmla="*/ 93317 h 944563"/>
              <a:gd name="connsiteX134" fmla="*/ 699424 w 802612"/>
              <a:gd name="connsiteY134" fmla="*/ 188913 h 944563"/>
              <a:gd name="connsiteX135" fmla="*/ 672796 w 802612"/>
              <a:gd name="connsiteY135" fmla="*/ 188913 h 944563"/>
              <a:gd name="connsiteX136" fmla="*/ 672796 w 802612"/>
              <a:gd name="connsiteY136" fmla="*/ 93317 h 944563"/>
              <a:gd name="connsiteX137" fmla="*/ 464474 w 802612"/>
              <a:gd name="connsiteY137" fmla="*/ 93317 h 944563"/>
              <a:gd name="connsiteX138" fmla="*/ 464474 w 802612"/>
              <a:gd name="connsiteY138" fmla="*/ 66675 h 944563"/>
              <a:gd name="connsiteX139" fmla="*/ 119986 w 802612"/>
              <a:gd name="connsiteY139" fmla="*/ 28575 h 944563"/>
              <a:gd name="connsiteX140" fmla="*/ 119986 w 802612"/>
              <a:gd name="connsiteY140" fmla="*/ 224754 h 944563"/>
              <a:gd name="connsiteX141" fmla="*/ 266002 w 802612"/>
              <a:gd name="connsiteY141" fmla="*/ 224754 h 944563"/>
              <a:gd name="connsiteX142" fmla="*/ 272215 w 802612"/>
              <a:gd name="connsiteY142" fmla="*/ 226311 h 944563"/>
              <a:gd name="connsiteX143" fmla="*/ 357650 w 802612"/>
              <a:gd name="connsiteY143" fmla="*/ 271463 h 944563"/>
              <a:gd name="connsiteX144" fmla="*/ 357650 w 802612"/>
              <a:gd name="connsiteY144" fmla="*/ 237210 h 944563"/>
              <a:gd name="connsiteX145" fmla="*/ 370076 w 802612"/>
              <a:gd name="connsiteY145" fmla="*/ 224754 h 944563"/>
              <a:gd name="connsiteX146" fmla="*/ 408912 w 802612"/>
              <a:gd name="connsiteY146" fmla="*/ 224754 h 944563"/>
              <a:gd name="connsiteX147" fmla="*/ 408912 w 802612"/>
              <a:gd name="connsiteY147" fmla="*/ 28575 h 944563"/>
              <a:gd name="connsiteX148" fmla="*/ 119986 w 802612"/>
              <a:gd name="connsiteY148" fmla="*/ 28575 h 944563"/>
              <a:gd name="connsiteX149" fmla="*/ 105469 w 802612"/>
              <a:gd name="connsiteY149" fmla="*/ 0 h 944563"/>
              <a:gd name="connsiteX150" fmla="*/ 423458 w 802612"/>
              <a:gd name="connsiteY150" fmla="*/ 0 h 944563"/>
              <a:gd name="connsiteX151" fmla="*/ 437488 w 802612"/>
              <a:gd name="connsiteY151" fmla="*/ 14070 h 944563"/>
              <a:gd name="connsiteX152" fmla="*/ 437488 w 802612"/>
              <a:gd name="connsiteY152" fmla="*/ 237626 h 944563"/>
              <a:gd name="connsiteX153" fmla="*/ 423458 w 802612"/>
              <a:gd name="connsiteY153" fmla="*/ 251696 h 944563"/>
              <a:gd name="connsiteX154" fmla="*/ 384488 w 802612"/>
              <a:gd name="connsiteY154" fmla="*/ 251696 h 944563"/>
              <a:gd name="connsiteX155" fmla="*/ 384488 w 802612"/>
              <a:gd name="connsiteY155" fmla="*/ 295469 h 944563"/>
              <a:gd name="connsiteX156" fmla="*/ 378254 w 802612"/>
              <a:gd name="connsiteY156" fmla="*/ 306412 h 944563"/>
              <a:gd name="connsiteX157" fmla="*/ 370460 w 802612"/>
              <a:gd name="connsiteY157" fmla="*/ 307975 h 944563"/>
              <a:gd name="connsiteX158" fmla="*/ 364224 w 802612"/>
              <a:gd name="connsiteY158" fmla="*/ 306412 h 944563"/>
              <a:gd name="connsiteX159" fmla="*/ 261346 w 802612"/>
              <a:gd name="connsiteY159" fmla="*/ 251696 h 944563"/>
              <a:gd name="connsiteX160" fmla="*/ 105469 w 802612"/>
              <a:gd name="connsiteY160" fmla="*/ 251696 h 944563"/>
              <a:gd name="connsiteX161" fmla="*/ 92999 w 802612"/>
              <a:gd name="connsiteY161" fmla="*/ 237626 h 944563"/>
              <a:gd name="connsiteX162" fmla="*/ 92999 w 802612"/>
              <a:gd name="connsiteY162" fmla="*/ 14070 h 944563"/>
              <a:gd name="connsiteX163" fmla="*/ 105469 w 802612"/>
              <a:gd name="connsiteY163" fmla="*/ 0 h 94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802612" h="944563">
                <a:moveTo>
                  <a:pt x="260773" y="641350"/>
                </a:moveTo>
                <a:cubicBezTo>
                  <a:pt x="257660" y="647556"/>
                  <a:pt x="256104" y="652210"/>
                  <a:pt x="254548" y="656865"/>
                </a:cubicBezTo>
                <a:cubicBezTo>
                  <a:pt x="254548" y="656865"/>
                  <a:pt x="254548" y="656865"/>
                  <a:pt x="251436" y="666173"/>
                </a:cubicBezTo>
                <a:cubicBezTo>
                  <a:pt x="245211" y="683239"/>
                  <a:pt x="240543" y="697202"/>
                  <a:pt x="235874" y="709613"/>
                </a:cubicBezTo>
                <a:cubicBezTo>
                  <a:pt x="235874" y="709613"/>
                  <a:pt x="235874" y="709613"/>
                  <a:pt x="383710" y="709613"/>
                </a:cubicBezTo>
                <a:cubicBezTo>
                  <a:pt x="393048" y="698753"/>
                  <a:pt x="405496" y="689445"/>
                  <a:pt x="422614" y="684790"/>
                </a:cubicBezTo>
                <a:cubicBezTo>
                  <a:pt x="436620" y="681687"/>
                  <a:pt x="455294" y="683239"/>
                  <a:pt x="472412" y="690996"/>
                </a:cubicBezTo>
                <a:cubicBezTo>
                  <a:pt x="472412" y="690996"/>
                  <a:pt x="472412" y="690996"/>
                  <a:pt x="459962" y="641350"/>
                </a:cubicBezTo>
                <a:cubicBezTo>
                  <a:pt x="459962" y="641350"/>
                  <a:pt x="459962" y="641350"/>
                  <a:pt x="260773" y="641350"/>
                </a:cubicBezTo>
                <a:close/>
                <a:moveTo>
                  <a:pt x="485294" y="501591"/>
                </a:moveTo>
                <a:cubicBezTo>
                  <a:pt x="471240" y="506265"/>
                  <a:pt x="461872" y="518729"/>
                  <a:pt x="464994" y="532751"/>
                </a:cubicBezTo>
                <a:cubicBezTo>
                  <a:pt x="464994" y="532751"/>
                  <a:pt x="464994" y="532751"/>
                  <a:pt x="505592" y="718152"/>
                </a:cubicBezTo>
                <a:cubicBezTo>
                  <a:pt x="507154" y="724384"/>
                  <a:pt x="505592" y="730616"/>
                  <a:pt x="499346" y="732174"/>
                </a:cubicBezTo>
                <a:cubicBezTo>
                  <a:pt x="494662" y="735290"/>
                  <a:pt x="488416" y="735290"/>
                  <a:pt x="483732" y="730616"/>
                </a:cubicBezTo>
                <a:cubicBezTo>
                  <a:pt x="466556" y="715036"/>
                  <a:pt x="447818" y="708804"/>
                  <a:pt x="436888" y="708804"/>
                </a:cubicBezTo>
                <a:cubicBezTo>
                  <a:pt x="435326" y="708804"/>
                  <a:pt x="432204" y="710362"/>
                  <a:pt x="429080" y="710362"/>
                </a:cubicBezTo>
                <a:cubicBezTo>
                  <a:pt x="411904" y="715036"/>
                  <a:pt x="402536" y="727500"/>
                  <a:pt x="400974" y="732174"/>
                </a:cubicBezTo>
                <a:cubicBezTo>
                  <a:pt x="402536" y="735290"/>
                  <a:pt x="411904" y="743080"/>
                  <a:pt x="419712" y="749312"/>
                </a:cubicBezTo>
                <a:cubicBezTo>
                  <a:pt x="438450" y="764892"/>
                  <a:pt x="468118" y="789820"/>
                  <a:pt x="499346" y="833444"/>
                </a:cubicBezTo>
                <a:cubicBezTo>
                  <a:pt x="543068" y="895763"/>
                  <a:pt x="575860" y="917575"/>
                  <a:pt x="621142" y="917575"/>
                </a:cubicBezTo>
                <a:cubicBezTo>
                  <a:pt x="635196" y="917575"/>
                  <a:pt x="650810" y="916017"/>
                  <a:pt x="672670" y="909785"/>
                </a:cubicBezTo>
                <a:cubicBezTo>
                  <a:pt x="763236" y="889531"/>
                  <a:pt x="781974" y="819422"/>
                  <a:pt x="774166" y="780472"/>
                </a:cubicBezTo>
                <a:cubicBezTo>
                  <a:pt x="774166" y="780472"/>
                  <a:pt x="774166" y="780472"/>
                  <a:pt x="749184" y="668296"/>
                </a:cubicBezTo>
                <a:cubicBezTo>
                  <a:pt x="746060" y="655832"/>
                  <a:pt x="736692" y="648043"/>
                  <a:pt x="724200" y="648043"/>
                </a:cubicBezTo>
                <a:cubicBezTo>
                  <a:pt x="717954" y="648043"/>
                  <a:pt x="710146" y="651159"/>
                  <a:pt x="705462" y="657390"/>
                </a:cubicBezTo>
                <a:cubicBezTo>
                  <a:pt x="700778" y="660506"/>
                  <a:pt x="696092" y="662064"/>
                  <a:pt x="691408" y="660506"/>
                </a:cubicBezTo>
                <a:cubicBezTo>
                  <a:pt x="686724" y="658948"/>
                  <a:pt x="682040" y="655832"/>
                  <a:pt x="682040" y="651159"/>
                </a:cubicBezTo>
                <a:cubicBezTo>
                  <a:pt x="682040" y="651159"/>
                  <a:pt x="682040" y="651159"/>
                  <a:pt x="680478" y="649601"/>
                </a:cubicBezTo>
                <a:cubicBezTo>
                  <a:pt x="678916" y="637137"/>
                  <a:pt x="667986" y="629347"/>
                  <a:pt x="655494" y="629347"/>
                </a:cubicBezTo>
                <a:cubicBezTo>
                  <a:pt x="649248" y="629347"/>
                  <a:pt x="638318" y="632463"/>
                  <a:pt x="632072" y="640253"/>
                </a:cubicBezTo>
                <a:cubicBezTo>
                  <a:pt x="630510" y="644927"/>
                  <a:pt x="625826" y="648043"/>
                  <a:pt x="621142" y="648043"/>
                </a:cubicBezTo>
                <a:cubicBezTo>
                  <a:pt x="616458" y="646485"/>
                  <a:pt x="611774" y="644927"/>
                  <a:pt x="608650" y="640253"/>
                </a:cubicBezTo>
                <a:cubicBezTo>
                  <a:pt x="603966" y="630905"/>
                  <a:pt x="597720" y="626231"/>
                  <a:pt x="586790" y="626231"/>
                </a:cubicBezTo>
                <a:cubicBezTo>
                  <a:pt x="580544" y="626231"/>
                  <a:pt x="572736" y="629347"/>
                  <a:pt x="568052" y="634021"/>
                </a:cubicBezTo>
                <a:cubicBezTo>
                  <a:pt x="568052" y="635579"/>
                  <a:pt x="566490" y="637137"/>
                  <a:pt x="566490" y="637137"/>
                </a:cubicBezTo>
                <a:cubicBezTo>
                  <a:pt x="563368" y="641811"/>
                  <a:pt x="557122" y="644927"/>
                  <a:pt x="552438" y="643369"/>
                </a:cubicBezTo>
                <a:cubicBezTo>
                  <a:pt x="546192" y="641811"/>
                  <a:pt x="543068" y="638695"/>
                  <a:pt x="541506" y="632463"/>
                </a:cubicBezTo>
                <a:cubicBezTo>
                  <a:pt x="541506" y="632463"/>
                  <a:pt x="541506" y="632463"/>
                  <a:pt x="516524" y="521845"/>
                </a:cubicBezTo>
                <a:cubicBezTo>
                  <a:pt x="513400" y="507823"/>
                  <a:pt x="499346" y="498475"/>
                  <a:pt x="485294" y="501591"/>
                </a:cubicBezTo>
                <a:close/>
                <a:moveTo>
                  <a:pt x="172885" y="393700"/>
                </a:moveTo>
                <a:cubicBezTo>
                  <a:pt x="172885" y="393700"/>
                  <a:pt x="172885" y="393700"/>
                  <a:pt x="35679" y="515206"/>
                </a:cubicBezTo>
                <a:cubicBezTo>
                  <a:pt x="26324" y="526111"/>
                  <a:pt x="27883" y="543246"/>
                  <a:pt x="27883" y="555708"/>
                </a:cubicBezTo>
                <a:cubicBezTo>
                  <a:pt x="27883" y="555708"/>
                  <a:pt x="27883" y="555708"/>
                  <a:pt x="29442" y="557266"/>
                </a:cubicBezTo>
                <a:cubicBezTo>
                  <a:pt x="29442" y="557266"/>
                  <a:pt x="29442" y="557266"/>
                  <a:pt x="37238" y="778470"/>
                </a:cubicBezTo>
                <a:cubicBezTo>
                  <a:pt x="38797" y="790932"/>
                  <a:pt x="38797" y="790932"/>
                  <a:pt x="48152" y="792490"/>
                </a:cubicBezTo>
                <a:cubicBezTo>
                  <a:pt x="48152" y="792490"/>
                  <a:pt x="48152" y="792490"/>
                  <a:pt x="130787" y="808067"/>
                </a:cubicBezTo>
                <a:cubicBezTo>
                  <a:pt x="141701" y="809625"/>
                  <a:pt x="143261" y="809625"/>
                  <a:pt x="146379" y="806510"/>
                </a:cubicBezTo>
                <a:cubicBezTo>
                  <a:pt x="146379" y="806510"/>
                  <a:pt x="146379" y="806510"/>
                  <a:pt x="149497" y="801836"/>
                </a:cubicBezTo>
                <a:cubicBezTo>
                  <a:pt x="165089" y="781585"/>
                  <a:pt x="190035" y="748872"/>
                  <a:pt x="196272" y="739526"/>
                </a:cubicBezTo>
                <a:cubicBezTo>
                  <a:pt x="200949" y="731737"/>
                  <a:pt x="210304" y="705255"/>
                  <a:pt x="225896" y="656964"/>
                </a:cubicBezTo>
                <a:cubicBezTo>
                  <a:pt x="225896" y="656964"/>
                  <a:pt x="225896" y="656964"/>
                  <a:pt x="230573" y="647617"/>
                </a:cubicBezTo>
                <a:cubicBezTo>
                  <a:pt x="243047" y="610230"/>
                  <a:pt x="283584" y="512091"/>
                  <a:pt x="285144" y="507418"/>
                </a:cubicBezTo>
                <a:cubicBezTo>
                  <a:pt x="288262" y="498071"/>
                  <a:pt x="282026" y="484051"/>
                  <a:pt x="263316" y="476262"/>
                </a:cubicBezTo>
                <a:cubicBezTo>
                  <a:pt x="250842" y="471589"/>
                  <a:pt x="235251" y="474704"/>
                  <a:pt x="227455" y="490282"/>
                </a:cubicBezTo>
                <a:cubicBezTo>
                  <a:pt x="227455" y="490282"/>
                  <a:pt x="227455" y="490282"/>
                  <a:pt x="158852" y="625808"/>
                </a:cubicBezTo>
                <a:cubicBezTo>
                  <a:pt x="157293" y="630482"/>
                  <a:pt x="151056" y="633597"/>
                  <a:pt x="144820" y="632039"/>
                </a:cubicBezTo>
                <a:cubicBezTo>
                  <a:pt x="140142" y="632039"/>
                  <a:pt x="135465" y="627366"/>
                  <a:pt x="133906" y="622693"/>
                </a:cubicBezTo>
                <a:cubicBezTo>
                  <a:pt x="133906" y="622693"/>
                  <a:pt x="133906" y="622693"/>
                  <a:pt x="118314" y="552593"/>
                </a:cubicBezTo>
                <a:cubicBezTo>
                  <a:pt x="116755" y="547920"/>
                  <a:pt x="118314" y="544804"/>
                  <a:pt x="119873" y="541689"/>
                </a:cubicBezTo>
                <a:cubicBezTo>
                  <a:pt x="119873" y="541689"/>
                  <a:pt x="119873" y="541689"/>
                  <a:pt x="172885" y="466916"/>
                </a:cubicBezTo>
                <a:cubicBezTo>
                  <a:pt x="172885" y="466916"/>
                  <a:pt x="172885" y="466916"/>
                  <a:pt x="172885" y="393700"/>
                </a:cubicBezTo>
                <a:close/>
                <a:moveTo>
                  <a:pt x="172143" y="279400"/>
                </a:moveTo>
                <a:cubicBezTo>
                  <a:pt x="172143" y="279400"/>
                  <a:pt x="172143" y="279400"/>
                  <a:pt x="198613" y="279400"/>
                </a:cubicBezTo>
                <a:cubicBezTo>
                  <a:pt x="198613" y="279400"/>
                  <a:pt x="198613" y="279400"/>
                  <a:pt x="198613" y="363519"/>
                </a:cubicBezTo>
                <a:cubicBezTo>
                  <a:pt x="198613" y="363519"/>
                  <a:pt x="198613" y="363519"/>
                  <a:pt x="198613" y="471005"/>
                </a:cubicBezTo>
                <a:cubicBezTo>
                  <a:pt x="198613" y="474120"/>
                  <a:pt x="197056" y="475678"/>
                  <a:pt x="195499" y="478793"/>
                </a:cubicBezTo>
                <a:cubicBezTo>
                  <a:pt x="195499" y="478793"/>
                  <a:pt x="195499" y="478793"/>
                  <a:pt x="145672" y="552008"/>
                </a:cubicBezTo>
                <a:cubicBezTo>
                  <a:pt x="145672" y="552008"/>
                  <a:pt x="145672" y="552008"/>
                  <a:pt x="151901" y="578490"/>
                </a:cubicBezTo>
                <a:cubicBezTo>
                  <a:pt x="151901" y="578490"/>
                  <a:pt x="151901" y="578490"/>
                  <a:pt x="201728" y="477236"/>
                </a:cubicBezTo>
                <a:cubicBezTo>
                  <a:pt x="217298" y="447638"/>
                  <a:pt x="249997" y="441407"/>
                  <a:pt x="271796" y="450754"/>
                </a:cubicBezTo>
                <a:cubicBezTo>
                  <a:pt x="306052" y="464774"/>
                  <a:pt x="316952" y="494371"/>
                  <a:pt x="310724" y="516180"/>
                </a:cubicBezTo>
                <a:cubicBezTo>
                  <a:pt x="309166" y="517737"/>
                  <a:pt x="287368" y="570701"/>
                  <a:pt x="270239" y="612761"/>
                </a:cubicBezTo>
                <a:cubicBezTo>
                  <a:pt x="270239" y="612761"/>
                  <a:pt x="270239" y="612761"/>
                  <a:pt x="455532" y="612761"/>
                </a:cubicBezTo>
                <a:cubicBezTo>
                  <a:pt x="455532" y="612761"/>
                  <a:pt x="455532" y="612761"/>
                  <a:pt x="438404" y="539546"/>
                </a:cubicBezTo>
                <a:cubicBezTo>
                  <a:pt x="432176" y="511506"/>
                  <a:pt x="449304" y="483467"/>
                  <a:pt x="478890" y="475678"/>
                </a:cubicBezTo>
                <a:cubicBezTo>
                  <a:pt x="483560" y="475678"/>
                  <a:pt x="486674" y="474120"/>
                  <a:pt x="491346" y="474120"/>
                </a:cubicBezTo>
                <a:cubicBezTo>
                  <a:pt x="514702" y="474120"/>
                  <a:pt x="536502" y="492813"/>
                  <a:pt x="542730" y="516180"/>
                </a:cubicBezTo>
                <a:cubicBezTo>
                  <a:pt x="542730" y="516180"/>
                  <a:pt x="542730" y="516180"/>
                  <a:pt x="562972" y="604972"/>
                </a:cubicBezTo>
                <a:cubicBezTo>
                  <a:pt x="570758" y="601856"/>
                  <a:pt x="578542" y="600299"/>
                  <a:pt x="587886" y="600299"/>
                </a:cubicBezTo>
                <a:cubicBezTo>
                  <a:pt x="600342" y="600299"/>
                  <a:pt x="612798" y="604972"/>
                  <a:pt x="622142" y="612761"/>
                </a:cubicBezTo>
                <a:cubicBezTo>
                  <a:pt x="633040" y="604972"/>
                  <a:pt x="645498" y="601856"/>
                  <a:pt x="654840" y="601856"/>
                </a:cubicBezTo>
                <a:cubicBezTo>
                  <a:pt x="661068" y="601856"/>
                  <a:pt x="665740" y="603414"/>
                  <a:pt x="671968" y="604972"/>
                </a:cubicBezTo>
                <a:cubicBezTo>
                  <a:pt x="671968" y="604972"/>
                  <a:pt x="671968" y="604972"/>
                  <a:pt x="671968" y="455427"/>
                </a:cubicBezTo>
                <a:cubicBezTo>
                  <a:pt x="671968" y="455427"/>
                  <a:pt x="671968" y="455427"/>
                  <a:pt x="698438" y="455427"/>
                </a:cubicBezTo>
                <a:cubicBezTo>
                  <a:pt x="698438" y="455427"/>
                  <a:pt x="698438" y="455427"/>
                  <a:pt x="698438" y="625223"/>
                </a:cubicBezTo>
                <a:cubicBezTo>
                  <a:pt x="698438" y="625223"/>
                  <a:pt x="699996" y="626780"/>
                  <a:pt x="699996" y="626780"/>
                </a:cubicBezTo>
                <a:cubicBezTo>
                  <a:pt x="707782" y="623665"/>
                  <a:pt x="715566" y="622107"/>
                  <a:pt x="723352" y="622107"/>
                </a:cubicBezTo>
                <a:cubicBezTo>
                  <a:pt x="748266" y="622107"/>
                  <a:pt x="770064" y="639243"/>
                  <a:pt x="774736" y="662609"/>
                </a:cubicBezTo>
                <a:lnTo>
                  <a:pt x="799650" y="774768"/>
                </a:lnTo>
                <a:cubicBezTo>
                  <a:pt x="810548" y="824616"/>
                  <a:pt x="787192" y="911850"/>
                  <a:pt x="678196" y="936774"/>
                </a:cubicBezTo>
                <a:cubicBezTo>
                  <a:pt x="654840" y="943005"/>
                  <a:pt x="636156" y="944563"/>
                  <a:pt x="620584" y="944563"/>
                </a:cubicBezTo>
                <a:cubicBezTo>
                  <a:pt x="566086" y="944563"/>
                  <a:pt x="525602" y="918081"/>
                  <a:pt x="477332" y="849540"/>
                </a:cubicBezTo>
                <a:cubicBezTo>
                  <a:pt x="447748" y="809038"/>
                  <a:pt x="421276" y="785672"/>
                  <a:pt x="402592" y="770094"/>
                </a:cubicBezTo>
                <a:cubicBezTo>
                  <a:pt x="387022" y="759190"/>
                  <a:pt x="376122" y="748286"/>
                  <a:pt x="374564" y="735824"/>
                </a:cubicBezTo>
                <a:cubicBezTo>
                  <a:pt x="374564" y="735824"/>
                  <a:pt x="374564" y="735824"/>
                  <a:pt x="226641" y="735824"/>
                </a:cubicBezTo>
                <a:cubicBezTo>
                  <a:pt x="223527" y="745170"/>
                  <a:pt x="220413" y="749843"/>
                  <a:pt x="217298" y="754517"/>
                </a:cubicBezTo>
                <a:cubicBezTo>
                  <a:pt x="211070" y="763863"/>
                  <a:pt x="184600" y="796576"/>
                  <a:pt x="170586" y="816827"/>
                </a:cubicBezTo>
                <a:cubicBezTo>
                  <a:pt x="170586" y="816827"/>
                  <a:pt x="170586" y="816827"/>
                  <a:pt x="167472" y="821500"/>
                </a:cubicBezTo>
                <a:cubicBezTo>
                  <a:pt x="158129" y="832405"/>
                  <a:pt x="148787" y="835520"/>
                  <a:pt x="139444" y="835520"/>
                </a:cubicBezTo>
                <a:cubicBezTo>
                  <a:pt x="133216" y="835520"/>
                  <a:pt x="128544" y="835520"/>
                  <a:pt x="125430" y="833962"/>
                </a:cubicBezTo>
                <a:cubicBezTo>
                  <a:pt x="125430" y="833962"/>
                  <a:pt x="125430" y="833962"/>
                  <a:pt x="41347" y="818385"/>
                </a:cubicBezTo>
                <a:cubicBezTo>
                  <a:pt x="14877" y="813711"/>
                  <a:pt x="10206" y="796576"/>
                  <a:pt x="10206" y="779441"/>
                </a:cubicBezTo>
                <a:cubicBezTo>
                  <a:pt x="10206" y="779441"/>
                  <a:pt x="10206" y="779441"/>
                  <a:pt x="863" y="556681"/>
                </a:cubicBezTo>
                <a:cubicBezTo>
                  <a:pt x="-694" y="542661"/>
                  <a:pt x="-2251" y="514622"/>
                  <a:pt x="16434" y="494371"/>
                </a:cubicBezTo>
                <a:cubicBezTo>
                  <a:pt x="16434" y="494371"/>
                  <a:pt x="16434" y="494371"/>
                  <a:pt x="172143" y="357288"/>
                </a:cubicBezTo>
                <a:cubicBezTo>
                  <a:pt x="172143" y="357288"/>
                  <a:pt x="172143" y="357288"/>
                  <a:pt x="172143" y="279400"/>
                </a:cubicBezTo>
                <a:close/>
                <a:moveTo>
                  <a:pt x="556548" y="241300"/>
                </a:moveTo>
                <a:cubicBezTo>
                  <a:pt x="556548" y="241300"/>
                  <a:pt x="556548" y="241300"/>
                  <a:pt x="556548" y="397469"/>
                </a:cubicBezTo>
                <a:cubicBezTo>
                  <a:pt x="556548" y="397469"/>
                  <a:pt x="556548" y="397469"/>
                  <a:pt x="584716" y="397469"/>
                </a:cubicBezTo>
                <a:cubicBezTo>
                  <a:pt x="590976" y="397469"/>
                  <a:pt x="597232" y="403716"/>
                  <a:pt x="597232" y="411525"/>
                </a:cubicBezTo>
                <a:cubicBezTo>
                  <a:pt x="597232" y="411525"/>
                  <a:pt x="597232" y="411525"/>
                  <a:pt x="597232" y="433388"/>
                </a:cubicBezTo>
                <a:cubicBezTo>
                  <a:pt x="597232" y="433388"/>
                  <a:pt x="597232" y="433388"/>
                  <a:pt x="659828" y="400593"/>
                </a:cubicBezTo>
                <a:cubicBezTo>
                  <a:pt x="661392" y="399031"/>
                  <a:pt x="662956" y="397469"/>
                  <a:pt x="666084" y="397469"/>
                </a:cubicBezTo>
                <a:cubicBezTo>
                  <a:pt x="666084" y="397469"/>
                  <a:pt x="666084" y="397469"/>
                  <a:pt x="775624" y="397469"/>
                </a:cubicBezTo>
                <a:lnTo>
                  <a:pt x="775624" y="241300"/>
                </a:lnTo>
                <a:cubicBezTo>
                  <a:pt x="775624" y="241300"/>
                  <a:pt x="775624" y="241300"/>
                  <a:pt x="556548" y="241300"/>
                </a:cubicBezTo>
                <a:close/>
                <a:moveTo>
                  <a:pt x="545188" y="215900"/>
                </a:moveTo>
                <a:cubicBezTo>
                  <a:pt x="545188" y="215900"/>
                  <a:pt x="545188" y="215900"/>
                  <a:pt x="790128" y="215900"/>
                </a:cubicBezTo>
                <a:cubicBezTo>
                  <a:pt x="797932" y="215900"/>
                  <a:pt x="802612" y="222133"/>
                  <a:pt x="802612" y="228367"/>
                </a:cubicBezTo>
                <a:cubicBezTo>
                  <a:pt x="802612" y="228367"/>
                  <a:pt x="802612" y="228367"/>
                  <a:pt x="802612" y="412244"/>
                </a:cubicBezTo>
                <a:cubicBezTo>
                  <a:pt x="802612" y="420035"/>
                  <a:pt x="797932" y="426268"/>
                  <a:pt x="790128" y="426268"/>
                </a:cubicBezTo>
                <a:cubicBezTo>
                  <a:pt x="790128" y="426268"/>
                  <a:pt x="790128" y="426268"/>
                  <a:pt x="670000" y="426268"/>
                </a:cubicBezTo>
                <a:cubicBezTo>
                  <a:pt x="670000" y="426268"/>
                  <a:pt x="670000" y="426268"/>
                  <a:pt x="591992" y="468342"/>
                </a:cubicBezTo>
                <a:cubicBezTo>
                  <a:pt x="588872" y="469900"/>
                  <a:pt x="587312" y="469900"/>
                  <a:pt x="585752" y="469900"/>
                </a:cubicBezTo>
                <a:cubicBezTo>
                  <a:pt x="582632" y="469900"/>
                  <a:pt x="579512" y="469900"/>
                  <a:pt x="577952" y="468342"/>
                </a:cubicBezTo>
                <a:cubicBezTo>
                  <a:pt x="573272" y="465225"/>
                  <a:pt x="571712" y="460551"/>
                  <a:pt x="571712" y="455876"/>
                </a:cubicBezTo>
                <a:cubicBezTo>
                  <a:pt x="571712" y="455876"/>
                  <a:pt x="571712" y="455876"/>
                  <a:pt x="571712" y="426268"/>
                </a:cubicBezTo>
                <a:cubicBezTo>
                  <a:pt x="571712" y="426268"/>
                  <a:pt x="571712" y="426268"/>
                  <a:pt x="545188" y="426268"/>
                </a:cubicBezTo>
                <a:cubicBezTo>
                  <a:pt x="537388" y="426268"/>
                  <a:pt x="531148" y="420035"/>
                  <a:pt x="531148" y="412244"/>
                </a:cubicBezTo>
                <a:cubicBezTo>
                  <a:pt x="531148" y="412244"/>
                  <a:pt x="531148" y="412244"/>
                  <a:pt x="531148" y="228367"/>
                </a:cubicBezTo>
                <a:cubicBezTo>
                  <a:pt x="531148" y="222133"/>
                  <a:pt x="537388" y="215900"/>
                  <a:pt x="545188" y="215900"/>
                </a:cubicBezTo>
                <a:close/>
                <a:moveTo>
                  <a:pt x="464474" y="66675"/>
                </a:moveTo>
                <a:cubicBezTo>
                  <a:pt x="464474" y="66675"/>
                  <a:pt x="464474" y="66675"/>
                  <a:pt x="672796" y="66675"/>
                </a:cubicBezTo>
                <a:cubicBezTo>
                  <a:pt x="686894" y="66675"/>
                  <a:pt x="699424" y="77645"/>
                  <a:pt x="699424" y="93317"/>
                </a:cubicBezTo>
                <a:cubicBezTo>
                  <a:pt x="699424" y="93317"/>
                  <a:pt x="699424" y="93317"/>
                  <a:pt x="699424" y="188913"/>
                </a:cubicBezTo>
                <a:cubicBezTo>
                  <a:pt x="699424" y="188913"/>
                  <a:pt x="699424" y="188913"/>
                  <a:pt x="672796" y="188913"/>
                </a:cubicBezTo>
                <a:lnTo>
                  <a:pt x="672796" y="93317"/>
                </a:lnTo>
                <a:cubicBezTo>
                  <a:pt x="672796" y="93317"/>
                  <a:pt x="672796" y="93317"/>
                  <a:pt x="464474" y="93317"/>
                </a:cubicBezTo>
                <a:cubicBezTo>
                  <a:pt x="464474" y="93317"/>
                  <a:pt x="464474" y="93317"/>
                  <a:pt x="464474" y="66675"/>
                </a:cubicBezTo>
                <a:close/>
                <a:moveTo>
                  <a:pt x="119986" y="28575"/>
                </a:moveTo>
                <a:lnTo>
                  <a:pt x="119986" y="224754"/>
                </a:lnTo>
                <a:cubicBezTo>
                  <a:pt x="119986" y="224754"/>
                  <a:pt x="119986" y="224754"/>
                  <a:pt x="266002" y="224754"/>
                </a:cubicBezTo>
                <a:cubicBezTo>
                  <a:pt x="267555" y="224754"/>
                  <a:pt x="269109" y="224754"/>
                  <a:pt x="272215" y="226311"/>
                </a:cubicBezTo>
                <a:cubicBezTo>
                  <a:pt x="272215" y="226311"/>
                  <a:pt x="272215" y="226311"/>
                  <a:pt x="357650" y="271463"/>
                </a:cubicBezTo>
                <a:cubicBezTo>
                  <a:pt x="357650" y="271463"/>
                  <a:pt x="357650" y="271463"/>
                  <a:pt x="357650" y="237210"/>
                </a:cubicBezTo>
                <a:cubicBezTo>
                  <a:pt x="357650" y="229425"/>
                  <a:pt x="363864" y="224754"/>
                  <a:pt x="370076" y="224754"/>
                </a:cubicBezTo>
                <a:cubicBezTo>
                  <a:pt x="370076" y="224754"/>
                  <a:pt x="370076" y="224754"/>
                  <a:pt x="408912" y="224754"/>
                </a:cubicBezTo>
                <a:cubicBezTo>
                  <a:pt x="408912" y="224754"/>
                  <a:pt x="408912" y="224754"/>
                  <a:pt x="408912" y="28575"/>
                </a:cubicBezTo>
                <a:cubicBezTo>
                  <a:pt x="408912" y="28575"/>
                  <a:pt x="408912" y="28575"/>
                  <a:pt x="119986" y="28575"/>
                </a:cubicBezTo>
                <a:close/>
                <a:moveTo>
                  <a:pt x="105469" y="0"/>
                </a:moveTo>
                <a:cubicBezTo>
                  <a:pt x="105469" y="0"/>
                  <a:pt x="105469" y="0"/>
                  <a:pt x="423458" y="0"/>
                </a:cubicBezTo>
                <a:cubicBezTo>
                  <a:pt x="431252" y="0"/>
                  <a:pt x="437488" y="6254"/>
                  <a:pt x="437488" y="14070"/>
                </a:cubicBezTo>
                <a:cubicBezTo>
                  <a:pt x="437488" y="14070"/>
                  <a:pt x="437488" y="14070"/>
                  <a:pt x="437488" y="237626"/>
                </a:cubicBezTo>
                <a:cubicBezTo>
                  <a:pt x="437488" y="245442"/>
                  <a:pt x="431252" y="251696"/>
                  <a:pt x="423458" y="251696"/>
                </a:cubicBezTo>
                <a:cubicBezTo>
                  <a:pt x="423458" y="251696"/>
                  <a:pt x="423458" y="251696"/>
                  <a:pt x="384488" y="251696"/>
                </a:cubicBezTo>
                <a:cubicBezTo>
                  <a:pt x="384488" y="251696"/>
                  <a:pt x="384488" y="251696"/>
                  <a:pt x="384488" y="295469"/>
                </a:cubicBezTo>
                <a:cubicBezTo>
                  <a:pt x="384488" y="300159"/>
                  <a:pt x="382930" y="304849"/>
                  <a:pt x="378254" y="306412"/>
                </a:cubicBezTo>
                <a:cubicBezTo>
                  <a:pt x="375136" y="307975"/>
                  <a:pt x="373578" y="307975"/>
                  <a:pt x="370460" y="307975"/>
                </a:cubicBezTo>
                <a:cubicBezTo>
                  <a:pt x="368902" y="307975"/>
                  <a:pt x="367342" y="307975"/>
                  <a:pt x="364224" y="306412"/>
                </a:cubicBezTo>
                <a:cubicBezTo>
                  <a:pt x="364224" y="306412"/>
                  <a:pt x="364224" y="306412"/>
                  <a:pt x="261346" y="251696"/>
                </a:cubicBezTo>
                <a:cubicBezTo>
                  <a:pt x="261346" y="251696"/>
                  <a:pt x="261346" y="251696"/>
                  <a:pt x="105469" y="251696"/>
                </a:cubicBezTo>
                <a:cubicBezTo>
                  <a:pt x="99234" y="251696"/>
                  <a:pt x="92999" y="245442"/>
                  <a:pt x="92999" y="237626"/>
                </a:cubicBezTo>
                <a:cubicBezTo>
                  <a:pt x="92999" y="237626"/>
                  <a:pt x="92999" y="237626"/>
                  <a:pt x="92999" y="14070"/>
                </a:cubicBezTo>
                <a:cubicBezTo>
                  <a:pt x="92999" y="6254"/>
                  <a:pt x="99234" y="0"/>
                  <a:pt x="1054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74" name="Freeform: Shape 473">
            <a:extLst>
              <a:ext uri="{FF2B5EF4-FFF2-40B4-BE49-F238E27FC236}">
                <a16:creationId xmlns:a16="http://schemas.microsoft.com/office/drawing/2014/main" id="{72D1E70C-1457-4447-A000-42F66E109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9098" y="5465611"/>
            <a:ext cx="598504" cy="575478"/>
          </a:xfrm>
          <a:custGeom>
            <a:avLst/>
            <a:gdLst>
              <a:gd name="connsiteX0" fmla="*/ 527244 w 942033"/>
              <a:gd name="connsiteY0" fmla="*/ 758714 h 905791"/>
              <a:gd name="connsiteX1" fmla="*/ 782004 w 942033"/>
              <a:gd name="connsiteY1" fmla="*/ 782351 h 905791"/>
              <a:gd name="connsiteX2" fmla="*/ 778720 w 942033"/>
              <a:gd name="connsiteY2" fmla="*/ 809928 h 905791"/>
              <a:gd name="connsiteX3" fmla="*/ 525276 w 942033"/>
              <a:gd name="connsiteY3" fmla="*/ 784978 h 905791"/>
              <a:gd name="connsiteX4" fmla="*/ 901936 w 942033"/>
              <a:gd name="connsiteY4" fmla="*/ 681893 h 905791"/>
              <a:gd name="connsiteX5" fmla="*/ 856790 w 942033"/>
              <a:gd name="connsiteY5" fmla="*/ 699081 h 905791"/>
              <a:gd name="connsiteX6" fmla="*/ 853676 w 942033"/>
              <a:gd name="connsiteY6" fmla="*/ 697518 h 905791"/>
              <a:gd name="connsiteX7" fmla="*/ 820984 w 942033"/>
              <a:gd name="connsiteY7" fmla="*/ 745957 h 905791"/>
              <a:gd name="connsiteX8" fmla="*/ 830326 w 942033"/>
              <a:gd name="connsiteY8" fmla="*/ 788145 h 905791"/>
              <a:gd name="connsiteX9" fmla="*/ 867688 w 942033"/>
              <a:gd name="connsiteY9" fmla="*/ 802207 h 905791"/>
              <a:gd name="connsiteX10" fmla="*/ 912834 w 942033"/>
              <a:gd name="connsiteY10" fmla="*/ 735019 h 905791"/>
              <a:gd name="connsiteX11" fmla="*/ 901936 w 942033"/>
              <a:gd name="connsiteY11" fmla="*/ 681893 h 905791"/>
              <a:gd name="connsiteX12" fmla="*/ 537750 w 942033"/>
              <a:gd name="connsiteY12" fmla="*/ 649063 h 905791"/>
              <a:gd name="connsiteX13" fmla="*/ 791196 w 942033"/>
              <a:gd name="connsiteY13" fmla="*/ 674014 h 905791"/>
              <a:gd name="connsiteX14" fmla="*/ 789882 w 942033"/>
              <a:gd name="connsiteY14" fmla="*/ 700934 h 905791"/>
              <a:gd name="connsiteX15" fmla="*/ 534468 w 942033"/>
              <a:gd name="connsiteY15" fmla="*/ 677297 h 905791"/>
              <a:gd name="connsiteX16" fmla="*/ 471934 w 942033"/>
              <a:gd name="connsiteY16" fmla="*/ 583404 h 905791"/>
              <a:gd name="connsiteX17" fmla="*/ 448454 w 942033"/>
              <a:gd name="connsiteY17" fmla="*/ 840007 h 905791"/>
              <a:gd name="connsiteX18" fmla="*/ 857012 w 942033"/>
              <a:gd name="connsiteY18" fmla="*/ 877558 h 905791"/>
              <a:gd name="connsiteX19" fmla="*/ 860142 w 942033"/>
              <a:gd name="connsiteY19" fmla="*/ 830619 h 905791"/>
              <a:gd name="connsiteX20" fmla="*/ 810052 w 942033"/>
              <a:gd name="connsiteY20" fmla="*/ 805584 h 905791"/>
              <a:gd name="connsiteX21" fmla="*/ 794398 w 942033"/>
              <a:gd name="connsiteY21" fmla="*/ 742998 h 905791"/>
              <a:gd name="connsiteX22" fmla="*/ 858578 w 942033"/>
              <a:gd name="connsiteY22" fmla="*/ 671025 h 905791"/>
              <a:gd name="connsiteX23" fmla="*/ 875796 w 942033"/>
              <a:gd name="connsiteY23" fmla="*/ 669460 h 905791"/>
              <a:gd name="connsiteX24" fmla="*/ 880492 w 942033"/>
              <a:gd name="connsiteY24" fmla="*/ 620956 h 905791"/>
              <a:gd name="connsiteX25" fmla="*/ 471934 w 942033"/>
              <a:gd name="connsiteY25" fmla="*/ 583404 h 905791"/>
              <a:gd name="connsiteX26" fmla="*/ 473648 w 942033"/>
              <a:gd name="connsiteY26" fmla="*/ 341121 h 905791"/>
              <a:gd name="connsiteX27" fmla="*/ 628542 w 942033"/>
              <a:gd name="connsiteY27" fmla="*/ 403689 h 905791"/>
              <a:gd name="connsiteX28" fmla="*/ 636364 w 942033"/>
              <a:gd name="connsiteY28" fmla="*/ 408381 h 905791"/>
              <a:gd name="connsiteX29" fmla="*/ 681738 w 942033"/>
              <a:gd name="connsiteY29" fmla="*/ 469384 h 905791"/>
              <a:gd name="connsiteX30" fmla="*/ 752144 w 942033"/>
              <a:gd name="connsiteY30" fmla="*/ 424023 h 905791"/>
              <a:gd name="connsiteX31" fmla="*/ 763096 w 942033"/>
              <a:gd name="connsiteY31" fmla="*/ 422459 h 905791"/>
              <a:gd name="connsiteX32" fmla="*/ 883568 w 942033"/>
              <a:gd name="connsiteY32" fmla="*/ 591390 h 905791"/>
              <a:gd name="connsiteX33" fmla="*/ 883568 w 942033"/>
              <a:gd name="connsiteY33" fmla="*/ 592955 h 905791"/>
              <a:gd name="connsiteX34" fmla="*/ 896084 w 942033"/>
              <a:gd name="connsiteY34" fmla="*/ 594519 h 905791"/>
              <a:gd name="connsiteX35" fmla="*/ 905472 w 942033"/>
              <a:gd name="connsiteY35" fmla="*/ 599211 h 905791"/>
              <a:gd name="connsiteX36" fmla="*/ 908602 w 942033"/>
              <a:gd name="connsiteY36" fmla="*/ 610161 h 905791"/>
              <a:gd name="connsiteX37" fmla="*/ 903908 w 942033"/>
              <a:gd name="connsiteY37" fmla="*/ 652394 h 905791"/>
              <a:gd name="connsiteX38" fmla="*/ 941458 w 942033"/>
              <a:gd name="connsiteY38" fmla="*/ 738424 h 905791"/>
              <a:gd name="connsiteX39" fmla="*/ 888262 w 942033"/>
              <a:gd name="connsiteY39" fmla="*/ 829146 h 905791"/>
              <a:gd name="connsiteX40" fmla="*/ 882004 w 942033"/>
              <a:gd name="connsiteY40" fmla="*/ 893278 h 905791"/>
              <a:gd name="connsiteX41" fmla="*/ 867922 w 942033"/>
              <a:gd name="connsiteY41" fmla="*/ 905791 h 905791"/>
              <a:gd name="connsiteX42" fmla="*/ 432970 w 942033"/>
              <a:gd name="connsiteY42" fmla="*/ 866687 h 905791"/>
              <a:gd name="connsiteX43" fmla="*/ 423582 w 942033"/>
              <a:gd name="connsiteY43" fmla="*/ 861994 h 905791"/>
              <a:gd name="connsiteX44" fmla="*/ 420454 w 942033"/>
              <a:gd name="connsiteY44" fmla="*/ 851045 h 905791"/>
              <a:gd name="connsiteX45" fmla="*/ 447050 w 942033"/>
              <a:gd name="connsiteY45" fmla="*/ 566364 h 905791"/>
              <a:gd name="connsiteX46" fmla="*/ 461132 w 942033"/>
              <a:gd name="connsiteY46" fmla="*/ 555414 h 905791"/>
              <a:gd name="connsiteX47" fmla="*/ 515892 w 942033"/>
              <a:gd name="connsiteY47" fmla="*/ 560107 h 905791"/>
              <a:gd name="connsiteX48" fmla="*/ 522150 w 942033"/>
              <a:gd name="connsiteY48" fmla="*/ 533516 h 905791"/>
              <a:gd name="connsiteX49" fmla="*/ 342224 w 942033"/>
              <a:gd name="connsiteY49" fmla="*/ 398996 h 905791"/>
              <a:gd name="connsiteX50" fmla="*/ 325014 w 942033"/>
              <a:gd name="connsiteY50" fmla="*/ 364584 h 905791"/>
              <a:gd name="connsiteX51" fmla="*/ 348482 w 942033"/>
              <a:gd name="connsiteY51" fmla="*/ 353635 h 905791"/>
              <a:gd name="connsiteX52" fmla="*/ 365692 w 942033"/>
              <a:gd name="connsiteY52" fmla="*/ 383354 h 905791"/>
              <a:gd name="connsiteX53" fmla="*/ 542490 w 942033"/>
              <a:gd name="connsiteY53" fmla="*/ 511617 h 905791"/>
              <a:gd name="connsiteX54" fmla="*/ 550314 w 942033"/>
              <a:gd name="connsiteY54" fmla="*/ 527259 h 905791"/>
              <a:gd name="connsiteX55" fmla="*/ 542490 w 942033"/>
              <a:gd name="connsiteY55" fmla="*/ 561671 h 905791"/>
              <a:gd name="connsiteX56" fmla="*/ 855406 w 942033"/>
              <a:gd name="connsiteY56" fmla="*/ 591390 h 905791"/>
              <a:gd name="connsiteX57" fmla="*/ 856970 w 942033"/>
              <a:gd name="connsiteY57" fmla="*/ 589826 h 905791"/>
              <a:gd name="connsiteX58" fmla="*/ 761530 w 942033"/>
              <a:gd name="connsiteY58" fmla="*/ 450614 h 905791"/>
              <a:gd name="connsiteX59" fmla="*/ 686432 w 942033"/>
              <a:gd name="connsiteY59" fmla="*/ 500668 h 905791"/>
              <a:gd name="connsiteX60" fmla="*/ 667656 w 942033"/>
              <a:gd name="connsiteY60" fmla="*/ 497540 h 905791"/>
              <a:gd name="connsiteX61" fmla="*/ 617590 w 942033"/>
              <a:gd name="connsiteY61" fmla="*/ 428715 h 905791"/>
              <a:gd name="connsiteX62" fmla="*/ 456438 w 942033"/>
              <a:gd name="connsiteY62" fmla="*/ 361456 h 905791"/>
              <a:gd name="connsiteX63" fmla="*/ 473648 w 942033"/>
              <a:gd name="connsiteY63" fmla="*/ 341121 h 905791"/>
              <a:gd name="connsiteX64" fmla="*/ 112934 w 942033"/>
              <a:gd name="connsiteY64" fmla="*/ 248542 h 905791"/>
              <a:gd name="connsiteX65" fmla="*/ 120156 w 942033"/>
              <a:gd name="connsiteY65" fmla="*/ 275463 h 905791"/>
              <a:gd name="connsiteX66" fmla="*/ 20356 w 942033"/>
              <a:gd name="connsiteY66" fmla="*/ 305009 h 905791"/>
              <a:gd name="connsiteX67" fmla="*/ 12476 w 942033"/>
              <a:gd name="connsiteY67" fmla="*/ 278746 h 905791"/>
              <a:gd name="connsiteX68" fmla="*/ 4598 w 942033"/>
              <a:gd name="connsiteY68" fmla="*/ 152022 h 905791"/>
              <a:gd name="connsiteX69" fmla="*/ 112936 w 942033"/>
              <a:gd name="connsiteY69" fmla="*/ 169094 h 905791"/>
              <a:gd name="connsiteX70" fmla="*/ 109652 w 942033"/>
              <a:gd name="connsiteY70" fmla="*/ 197327 h 905791"/>
              <a:gd name="connsiteX71" fmla="*/ 0 w 942033"/>
              <a:gd name="connsiteY71" fmla="*/ 178286 h 905791"/>
              <a:gd name="connsiteX72" fmla="*/ 726192 w 942033"/>
              <a:gd name="connsiteY72" fmla="*/ 134295 h 905791"/>
              <a:gd name="connsiteX73" fmla="*/ 611288 w 942033"/>
              <a:gd name="connsiteY73" fmla="*/ 249527 h 905791"/>
              <a:gd name="connsiteX74" fmla="*/ 726192 w 942033"/>
              <a:gd name="connsiteY74" fmla="*/ 364759 h 905791"/>
              <a:gd name="connsiteX75" fmla="*/ 841096 w 942033"/>
              <a:gd name="connsiteY75" fmla="*/ 249527 h 905791"/>
              <a:gd name="connsiteX76" fmla="*/ 726192 w 942033"/>
              <a:gd name="connsiteY76" fmla="*/ 134295 h 905791"/>
              <a:gd name="connsiteX77" fmla="*/ 209582 w 942033"/>
              <a:gd name="connsiteY77" fmla="*/ 131268 h 905791"/>
              <a:gd name="connsiteX78" fmla="*/ 261324 w 942033"/>
              <a:gd name="connsiteY78" fmla="*/ 135976 h 905791"/>
              <a:gd name="connsiteX79" fmla="*/ 258190 w 942033"/>
              <a:gd name="connsiteY79" fmla="*/ 164225 h 905791"/>
              <a:gd name="connsiteX80" fmla="*/ 206446 w 942033"/>
              <a:gd name="connsiteY80" fmla="*/ 159517 h 905791"/>
              <a:gd name="connsiteX81" fmla="*/ 198606 w 942033"/>
              <a:gd name="connsiteY81" fmla="*/ 161087 h 905791"/>
              <a:gd name="connsiteX82" fmla="*/ 186062 w 942033"/>
              <a:gd name="connsiteY82" fmla="*/ 186197 h 905791"/>
              <a:gd name="connsiteX83" fmla="*/ 190766 w 942033"/>
              <a:gd name="connsiteY83" fmla="*/ 214447 h 905791"/>
              <a:gd name="connsiteX84" fmla="*/ 195470 w 942033"/>
              <a:gd name="connsiteY84" fmla="*/ 219155 h 905791"/>
              <a:gd name="connsiteX85" fmla="*/ 247214 w 942033"/>
              <a:gd name="connsiteY85" fmla="*/ 231710 h 905791"/>
              <a:gd name="connsiteX86" fmla="*/ 240942 w 942033"/>
              <a:gd name="connsiteY86" fmla="*/ 258390 h 905791"/>
              <a:gd name="connsiteX87" fmla="*/ 189198 w 942033"/>
              <a:gd name="connsiteY87" fmla="*/ 245835 h 905791"/>
              <a:gd name="connsiteX88" fmla="*/ 167246 w 942033"/>
              <a:gd name="connsiteY88" fmla="*/ 230141 h 905791"/>
              <a:gd name="connsiteX89" fmla="*/ 159406 w 942033"/>
              <a:gd name="connsiteY89" fmla="*/ 181489 h 905791"/>
              <a:gd name="connsiteX90" fmla="*/ 182926 w 942033"/>
              <a:gd name="connsiteY90" fmla="*/ 137545 h 905791"/>
              <a:gd name="connsiteX91" fmla="*/ 209582 w 942033"/>
              <a:gd name="connsiteY91" fmla="*/ 131268 h 905791"/>
              <a:gd name="connsiteX92" fmla="*/ 727176 w 942033"/>
              <a:gd name="connsiteY92" fmla="*/ 108031 h 905791"/>
              <a:gd name="connsiteX93" fmla="*/ 869332 w 942033"/>
              <a:gd name="connsiteY93" fmla="*/ 250183 h 905791"/>
              <a:gd name="connsiteX94" fmla="*/ 727176 w 942033"/>
              <a:gd name="connsiteY94" fmla="*/ 392335 h 905791"/>
              <a:gd name="connsiteX95" fmla="*/ 585024 w 942033"/>
              <a:gd name="connsiteY95" fmla="*/ 250183 h 905791"/>
              <a:gd name="connsiteX96" fmla="*/ 727176 w 942033"/>
              <a:gd name="connsiteY96" fmla="*/ 108031 h 905791"/>
              <a:gd name="connsiteX97" fmla="*/ 304898 w 942033"/>
              <a:gd name="connsiteY97" fmla="*/ 76516 h 905791"/>
              <a:gd name="connsiteX98" fmla="*/ 314274 w 942033"/>
              <a:gd name="connsiteY98" fmla="*/ 206389 h 905791"/>
              <a:gd name="connsiteX99" fmla="*/ 270516 w 942033"/>
              <a:gd name="connsiteY99" fmla="*/ 317485 h 905791"/>
              <a:gd name="connsiteX100" fmla="*/ 433044 w 942033"/>
              <a:gd name="connsiteY100" fmla="*/ 314356 h 905791"/>
              <a:gd name="connsiteX101" fmla="*/ 486178 w 942033"/>
              <a:gd name="connsiteY101" fmla="*/ 287755 h 905791"/>
              <a:gd name="connsiteX102" fmla="*/ 495556 w 942033"/>
              <a:gd name="connsiteY102" fmla="*/ 281496 h 905791"/>
              <a:gd name="connsiteX103" fmla="*/ 533062 w 942033"/>
              <a:gd name="connsiteY103" fmla="*/ 239249 h 905791"/>
              <a:gd name="connsiteX104" fmla="*/ 501806 w 942033"/>
              <a:gd name="connsiteY104" fmla="*/ 178224 h 905791"/>
              <a:gd name="connsiteX105" fmla="*/ 495556 w 942033"/>
              <a:gd name="connsiteY105" fmla="*/ 171965 h 905791"/>
              <a:gd name="connsiteX106" fmla="*/ 442422 w 942033"/>
              <a:gd name="connsiteY106" fmla="*/ 129717 h 905791"/>
              <a:gd name="connsiteX107" fmla="*/ 304898 w 942033"/>
              <a:gd name="connsiteY107" fmla="*/ 76516 h 905791"/>
              <a:gd name="connsiteX108" fmla="*/ 53186 w 942033"/>
              <a:gd name="connsiteY108" fmla="*/ 35806 h 905791"/>
              <a:gd name="connsiteX109" fmla="*/ 143796 w 942033"/>
              <a:gd name="connsiteY109" fmla="*/ 95555 h 905791"/>
              <a:gd name="connsiteX110" fmla="*/ 128036 w 942033"/>
              <a:gd name="connsiteY110" fmla="*/ 119193 h 905791"/>
              <a:gd name="connsiteX111" fmla="*/ 39396 w 942033"/>
              <a:gd name="connsiteY111" fmla="*/ 58130 h 905791"/>
              <a:gd name="connsiteX112" fmla="*/ 203424 w 942033"/>
              <a:gd name="connsiteY112" fmla="*/ 675 h 905791"/>
              <a:gd name="connsiteX113" fmla="*/ 227064 w 942033"/>
              <a:gd name="connsiteY113" fmla="*/ 1360 h 905791"/>
              <a:gd name="connsiteX114" fmla="*/ 273952 w 942033"/>
              <a:gd name="connsiteY114" fmla="*/ 26408 h 905791"/>
              <a:gd name="connsiteX115" fmla="*/ 286456 w 942033"/>
              <a:gd name="connsiteY115" fmla="*/ 34236 h 905791"/>
              <a:gd name="connsiteX116" fmla="*/ 449008 w 942033"/>
              <a:gd name="connsiteY116" fmla="*/ 103119 h 905791"/>
              <a:gd name="connsiteX117" fmla="*/ 517780 w 942033"/>
              <a:gd name="connsiteY117" fmla="*/ 156346 h 905791"/>
              <a:gd name="connsiteX118" fmla="*/ 559982 w 942033"/>
              <a:gd name="connsiteY118" fmla="*/ 242449 h 905791"/>
              <a:gd name="connsiteX119" fmla="*/ 506840 w 942033"/>
              <a:gd name="connsiteY119" fmla="*/ 306635 h 905791"/>
              <a:gd name="connsiteX120" fmla="*/ 431816 w 942033"/>
              <a:gd name="connsiteY120" fmla="*/ 342642 h 905791"/>
              <a:gd name="connsiteX121" fmla="*/ 244256 w 942033"/>
              <a:gd name="connsiteY121" fmla="*/ 347339 h 905791"/>
              <a:gd name="connsiteX122" fmla="*/ 180172 w 942033"/>
              <a:gd name="connsiteY122" fmla="*/ 373952 h 905791"/>
              <a:gd name="connsiteX123" fmla="*/ 167668 w 942033"/>
              <a:gd name="connsiteY123" fmla="*/ 373952 h 905791"/>
              <a:gd name="connsiteX124" fmla="*/ 100460 w 942033"/>
              <a:gd name="connsiteY124" fmla="*/ 322290 h 905791"/>
              <a:gd name="connsiteX125" fmla="*/ 125468 w 942033"/>
              <a:gd name="connsiteY125" fmla="*/ 308201 h 905791"/>
              <a:gd name="connsiteX126" fmla="*/ 172358 w 942033"/>
              <a:gd name="connsiteY126" fmla="*/ 347339 h 905791"/>
              <a:gd name="connsiteX127" fmla="*/ 288020 w 942033"/>
              <a:gd name="connsiteY127" fmla="*/ 201746 h 905791"/>
              <a:gd name="connsiteX128" fmla="*/ 277080 w 942033"/>
              <a:gd name="connsiteY128" fmla="*/ 81201 h 905791"/>
              <a:gd name="connsiteX129" fmla="*/ 222374 w 942033"/>
              <a:gd name="connsiteY129" fmla="*/ 27974 h 905791"/>
              <a:gd name="connsiteX130" fmla="*/ 156728 w 942033"/>
              <a:gd name="connsiteY130" fmla="*/ 59284 h 905791"/>
              <a:gd name="connsiteX131" fmla="*/ 134846 w 942033"/>
              <a:gd name="connsiteY131" fmla="*/ 42064 h 905791"/>
              <a:gd name="connsiteX132" fmla="*/ 203424 w 942033"/>
              <a:gd name="connsiteY132" fmla="*/ 675 h 90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942033" h="905791">
                <a:moveTo>
                  <a:pt x="527244" y="758714"/>
                </a:moveTo>
                <a:lnTo>
                  <a:pt x="782004" y="782351"/>
                </a:lnTo>
                <a:lnTo>
                  <a:pt x="778720" y="809928"/>
                </a:lnTo>
                <a:lnTo>
                  <a:pt x="525276" y="784978"/>
                </a:lnTo>
                <a:close/>
                <a:moveTo>
                  <a:pt x="901936" y="681893"/>
                </a:moveTo>
                <a:cubicBezTo>
                  <a:pt x="889482" y="699081"/>
                  <a:pt x="864574" y="699081"/>
                  <a:pt x="856790" y="699081"/>
                </a:cubicBezTo>
                <a:cubicBezTo>
                  <a:pt x="856790" y="699081"/>
                  <a:pt x="855234" y="697518"/>
                  <a:pt x="853676" y="697518"/>
                </a:cubicBezTo>
                <a:cubicBezTo>
                  <a:pt x="844336" y="697518"/>
                  <a:pt x="825656" y="702206"/>
                  <a:pt x="820984" y="745957"/>
                </a:cubicBezTo>
                <a:cubicBezTo>
                  <a:pt x="819428" y="764707"/>
                  <a:pt x="822542" y="778769"/>
                  <a:pt x="830326" y="788145"/>
                </a:cubicBezTo>
                <a:cubicBezTo>
                  <a:pt x="838110" y="795957"/>
                  <a:pt x="850564" y="802207"/>
                  <a:pt x="867688" y="802207"/>
                </a:cubicBezTo>
                <a:cubicBezTo>
                  <a:pt x="891038" y="805332"/>
                  <a:pt x="905050" y="805332"/>
                  <a:pt x="912834" y="735019"/>
                </a:cubicBezTo>
                <a:cubicBezTo>
                  <a:pt x="915948" y="705331"/>
                  <a:pt x="908164" y="689706"/>
                  <a:pt x="901936" y="681893"/>
                </a:cubicBezTo>
                <a:close/>
                <a:moveTo>
                  <a:pt x="537750" y="649063"/>
                </a:moveTo>
                <a:lnTo>
                  <a:pt x="791196" y="674014"/>
                </a:lnTo>
                <a:lnTo>
                  <a:pt x="789882" y="700934"/>
                </a:lnTo>
                <a:lnTo>
                  <a:pt x="534468" y="677297"/>
                </a:lnTo>
                <a:close/>
                <a:moveTo>
                  <a:pt x="471934" y="583404"/>
                </a:moveTo>
                <a:cubicBezTo>
                  <a:pt x="471934" y="583404"/>
                  <a:pt x="471934" y="583404"/>
                  <a:pt x="448454" y="840007"/>
                </a:cubicBezTo>
                <a:lnTo>
                  <a:pt x="857012" y="877558"/>
                </a:lnTo>
                <a:cubicBezTo>
                  <a:pt x="857012" y="877558"/>
                  <a:pt x="857012" y="877558"/>
                  <a:pt x="860142" y="830619"/>
                </a:cubicBezTo>
                <a:cubicBezTo>
                  <a:pt x="838228" y="827489"/>
                  <a:pt x="821008" y="819666"/>
                  <a:pt x="810052" y="805584"/>
                </a:cubicBezTo>
                <a:cubicBezTo>
                  <a:pt x="797528" y="791503"/>
                  <a:pt x="791266" y="769597"/>
                  <a:pt x="794398" y="742998"/>
                </a:cubicBezTo>
                <a:cubicBezTo>
                  <a:pt x="799094" y="678848"/>
                  <a:pt x="836662" y="669460"/>
                  <a:pt x="858578" y="671025"/>
                </a:cubicBezTo>
                <a:cubicBezTo>
                  <a:pt x="866404" y="671025"/>
                  <a:pt x="871100" y="671025"/>
                  <a:pt x="875796" y="669460"/>
                </a:cubicBezTo>
                <a:cubicBezTo>
                  <a:pt x="875796" y="669460"/>
                  <a:pt x="875796" y="669460"/>
                  <a:pt x="880492" y="620956"/>
                </a:cubicBezTo>
                <a:cubicBezTo>
                  <a:pt x="880492" y="620956"/>
                  <a:pt x="880492" y="620956"/>
                  <a:pt x="471934" y="583404"/>
                </a:cubicBezTo>
                <a:close/>
                <a:moveTo>
                  <a:pt x="473648" y="341121"/>
                </a:moveTo>
                <a:cubicBezTo>
                  <a:pt x="511198" y="372405"/>
                  <a:pt x="559700" y="392739"/>
                  <a:pt x="628542" y="403689"/>
                </a:cubicBezTo>
                <a:cubicBezTo>
                  <a:pt x="631672" y="403689"/>
                  <a:pt x="634800" y="405253"/>
                  <a:pt x="636364" y="408381"/>
                </a:cubicBezTo>
                <a:cubicBezTo>
                  <a:pt x="636364" y="408381"/>
                  <a:pt x="636364" y="408381"/>
                  <a:pt x="681738" y="469384"/>
                </a:cubicBezTo>
                <a:cubicBezTo>
                  <a:pt x="681738" y="469384"/>
                  <a:pt x="681738" y="469384"/>
                  <a:pt x="752144" y="424023"/>
                </a:cubicBezTo>
                <a:cubicBezTo>
                  <a:pt x="755272" y="420895"/>
                  <a:pt x="758402" y="420895"/>
                  <a:pt x="763096" y="422459"/>
                </a:cubicBezTo>
                <a:cubicBezTo>
                  <a:pt x="852276" y="445921"/>
                  <a:pt x="888262" y="494411"/>
                  <a:pt x="883568" y="591390"/>
                </a:cubicBezTo>
                <a:cubicBezTo>
                  <a:pt x="883568" y="591390"/>
                  <a:pt x="883568" y="591390"/>
                  <a:pt x="883568" y="592955"/>
                </a:cubicBezTo>
                <a:cubicBezTo>
                  <a:pt x="883568" y="592955"/>
                  <a:pt x="883568" y="592955"/>
                  <a:pt x="896084" y="594519"/>
                </a:cubicBezTo>
                <a:cubicBezTo>
                  <a:pt x="899214" y="594519"/>
                  <a:pt x="902342" y="596083"/>
                  <a:pt x="905472" y="599211"/>
                </a:cubicBezTo>
                <a:cubicBezTo>
                  <a:pt x="907036" y="602340"/>
                  <a:pt x="908602" y="605468"/>
                  <a:pt x="908602" y="610161"/>
                </a:cubicBezTo>
                <a:cubicBezTo>
                  <a:pt x="908602" y="610161"/>
                  <a:pt x="908602" y="610161"/>
                  <a:pt x="903908" y="652394"/>
                </a:cubicBezTo>
                <a:cubicBezTo>
                  <a:pt x="921118" y="658650"/>
                  <a:pt x="946152" y="680549"/>
                  <a:pt x="941458" y="738424"/>
                </a:cubicBezTo>
                <a:cubicBezTo>
                  <a:pt x="935198" y="793170"/>
                  <a:pt x="924246" y="824454"/>
                  <a:pt x="888262" y="829146"/>
                </a:cubicBezTo>
                <a:cubicBezTo>
                  <a:pt x="888262" y="829146"/>
                  <a:pt x="888262" y="829146"/>
                  <a:pt x="882004" y="893278"/>
                </a:cubicBezTo>
                <a:cubicBezTo>
                  <a:pt x="882004" y="901099"/>
                  <a:pt x="875746" y="905791"/>
                  <a:pt x="867922" y="905791"/>
                </a:cubicBezTo>
                <a:cubicBezTo>
                  <a:pt x="867922" y="905791"/>
                  <a:pt x="867922" y="905791"/>
                  <a:pt x="432970" y="866687"/>
                </a:cubicBezTo>
                <a:cubicBezTo>
                  <a:pt x="428276" y="866687"/>
                  <a:pt x="425146" y="863558"/>
                  <a:pt x="423582" y="861994"/>
                </a:cubicBezTo>
                <a:cubicBezTo>
                  <a:pt x="420454" y="858866"/>
                  <a:pt x="420454" y="855737"/>
                  <a:pt x="420454" y="851045"/>
                </a:cubicBezTo>
                <a:cubicBezTo>
                  <a:pt x="420454" y="851045"/>
                  <a:pt x="420454" y="851045"/>
                  <a:pt x="447050" y="566364"/>
                </a:cubicBezTo>
                <a:cubicBezTo>
                  <a:pt x="447050" y="560107"/>
                  <a:pt x="453310" y="553850"/>
                  <a:pt x="461132" y="555414"/>
                </a:cubicBezTo>
                <a:cubicBezTo>
                  <a:pt x="461132" y="555414"/>
                  <a:pt x="461132" y="555414"/>
                  <a:pt x="515892" y="560107"/>
                </a:cubicBezTo>
                <a:cubicBezTo>
                  <a:pt x="515892" y="560107"/>
                  <a:pt x="515892" y="560107"/>
                  <a:pt x="522150" y="533516"/>
                </a:cubicBezTo>
                <a:cubicBezTo>
                  <a:pt x="440792" y="503796"/>
                  <a:pt x="381338" y="459999"/>
                  <a:pt x="342224" y="398996"/>
                </a:cubicBezTo>
                <a:cubicBezTo>
                  <a:pt x="335966" y="388047"/>
                  <a:pt x="329708" y="377097"/>
                  <a:pt x="325014" y="364584"/>
                </a:cubicBezTo>
                <a:cubicBezTo>
                  <a:pt x="325014" y="364584"/>
                  <a:pt x="325014" y="364584"/>
                  <a:pt x="348482" y="353635"/>
                </a:cubicBezTo>
                <a:cubicBezTo>
                  <a:pt x="354740" y="364584"/>
                  <a:pt x="359434" y="373969"/>
                  <a:pt x="365692" y="383354"/>
                </a:cubicBezTo>
                <a:cubicBezTo>
                  <a:pt x="403242" y="442793"/>
                  <a:pt x="462696" y="485026"/>
                  <a:pt x="542490" y="511617"/>
                </a:cubicBezTo>
                <a:cubicBezTo>
                  <a:pt x="548748" y="513181"/>
                  <a:pt x="551878" y="519438"/>
                  <a:pt x="550314" y="527259"/>
                </a:cubicBezTo>
                <a:cubicBezTo>
                  <a:pt x="550314" y="527259"/>
                  <a:pt x="550314" y="527259"/>
                  <a:pt x="542490" y="561671"/>
                </a:cubicBezTo>
                <a:cubicBezTo>
                  <a:pt x="542490" y="561671"/>
                  <a:pt x="542490" y="561671"/>
                  <a:pt x="855406" y="591390"/>
                </a:cubicBezTo>
                <a:cubicBezTo>
                  <a:pt x="855406" y="591390"/>
                  <a:pt x="855406" y="591390"/>
                  <a:pt x="856970" y="589826"/>
                </a:cubicBezTo>
                <a:cubicBezTo>
                  <a:pt x="860100" y="508489"/>
                  <a:pt x="835066" y="470948"/>
                  <a:pt x="761530" y="450614"/>
                </a:cubicBezTo>
                <a:cubicBezTo>
                  <a:pt x="761530" y="450614"/>
                  <a:pt x="761530" y="450614"/>
                  <a:pt x="686432" y="500668"/>
                </a:cubicBezTo>
                <a:cubicBezTo>
                  <a:pt x="680172" y="503796"/>
                  <a:pt x="672350" y="502232"/>
                  <a:pt x="667656" y="497540"/>
                </a:cubicBezTo>
                <a:cubicBezTo>
                  <a:pt x="667656" y="497540"/>
                  <a:pt x="667656" y="497540"/>
                  <a:pt x="617590" y="428715"/>
                </a:cubicBezTo>
                <a:cubicBezTo>
                  <a:pt x="572218" y="420895"/>
                  <a:pt x="508070" y="405253"/>
                  <a:pt x="456438" y="361456"/>
                </a:cubicBezTo>
                <a:cubicBezTo>
                  <a:pt x="456438" y="361456"/>
                  <a:pt x="456438" y="361456"/>
                  <a:pt x="473648" y="341121"/>
                </a:cubicBezTo>
                <a:close/>
                <a:moveTo>
                  <a:pt x="112934" y="248542"/>
                </a:moveTo>
                <a:lnTo>
                  <a:pt x="120156" y="275463"/>
                </a:lnTo>
                <a:lnTo>
                  <a:pt x="20356" y="305009"/>
                </a:lnTo>
                <a:lnTo>
                  <a:pt x="12476" y="278746"/>
                </a:lnTo>
                <a:close/>
                <a:moveTo>
                  <a:pt x="4598" y="152022"/>
                </a:moveTo>
                <a:lnTo>
                  <a:pt x="112936" y="169094"/>
                </a:lnTo>
                <a:lnTo>
                  <a:pt x="109652" y="197327"/>
                </a:lnTo>
                <a:lnTo>
                  <a:pt x="0" y="178286"/>
                </a:lnTo>
                <a:close/>
                <a:moveTo>
                  <a:pt x="726192" y="134295"/>
                </a:moveTo>
                <a:cubicBezTo>
                  <a:pt x="662732" y="134295"/>
                  <a:pt x="611288" y="185886"/>
                  <a:pt x="611288" y="249527"/>
                </a:cubicBezTo>
                <a:cubicBezTo>
                  <a:pt x="611288" y="313168"/>
                  <a:pt x="662732" y="364759"/>
                  <a:pt x="726192" y="364759"/>
                </a:cubicBezTo>
                <a:cubicBezTo>
                  <a:pt x="789652" y="364759"/>
                  <a:pt x="841096" y="313168"/>
                  <a:pt x="841096" y="249527"/>
                </a:cubicBezTo>
                <a:cubicBezTo>
                  <a:pt x="841096" y="185886"/>
                  <a:pt x="789652" y="134295"/>
                  <a:pt x="726192" y="134295"/>
                </a:cubicBezTo>
                <a:close/>
                <a:moveTo>
                  <a:pt x="209582" y="131268"/>
                </a:moveTo>
                <a:cubicBezTo>
                  <a:pt x="209582" y="131268"/>
                  <a:pt x="209582" y="131268"/>
                  <a:pt x="261324" y="135976"/>
                </a:cubicBezTo>
                <a:cubicBezTo>
                  <a:pt x="261324" y="135976"/>
                  <a:pt x="261324" y="135976"/>
                  <a:pt x="258190" y="164225"/>
                </a:cubicBezTo>
                <a:cubicBezTo>
                  <a:pt x="258190" y="164225"/>
                  <a:pt x="258190" y="164225"/>
                  <a:pt x="206446" y="159517"/>
                </a:cubicBezTo>
                <a:cubicBezTo>
                  <a:pt x="203310" y="157948"/>
                  <a:pt x="200174" y="159517"/>
                  <a:pt x="198606" y="161087"/>
                </a:cubicBezTo>
                <a:cubicBezTo>
                  <a:pt x="192334" y="165795"/>
                  <a:pt x="187630" y="175211"/>
                  <a:pt x="186062" y="186197"/>
                </a:cubicBezTo>
                <a:cubicBezTo>
                  <a:pt x="182926" y="200322"/>
                  <a:pt x="186062" y="209738"/>
                  <a:pt x="190766" y="214447"/>
                </a:cubicBezTo>
                <a:cubicBezTo>
                  <a:pt x="190766" y="216016"/>
                  <a:pt x="192334" y="217585"/>
                  <a:pt x="195470" y="219155"/>
                </a:cubicBezTo>
                <a:cubicBezTo>
                  <a:pt x="195470" y="219155"/>
                  <a:pt x="195470" y="219155"/>
                  <a:pt x="247214" y="231710"/>
                </a:cubicBezTo>
                <a:cubicBezTo>
                  <a:pt x="247214" y="231710"/>
                  <a:pt x="247214" y="231710"/>
                  <a:pt x="240942" y="258390"/>
                </a:cubicBezTo>
                <a:cubicBezTo>
                  <a:pt x="240942" y="258390"/>
                  <a:pt x="240942" y="258390"/>
                  <a:pt x="189198" y="245835"/>
                </a:cubicBezTo>
                <a:cubicBezTo>
                  <a:pt x="181358" y="244266"/>
                  <a:pt x="173518" y="239557"/>
                  <a:pt x="167246" y="230141"/>
                </a:cubicBezTo>
                <a:cubicBezTo>
                  <a:pt x="159406" y="219155"/>
                  <a:pt x="156270" y="200322"/>
                  <a:pt x="159406" y="181489"/>
                </a:cubicBezTo>
                <a:cubicBezTo>
                  <a:pt x="160974" y="162656"/>
                  <a:pt x="170382" y="146962"/>
                  <a:pt x="182926" y="137545"/>
                </a:cubicBezTo>
                <a:cubicBezTo>
                  <a:pt x="192334" y="132837"/>
                  <a:pt x="200174" y="129698"/>
                  <a:pt x="209582" y="131268"/>
                </a:cubicBezTo>
                <a:close/>
                <a:moveTo>
                  <a:pt x="727176" y="108031"/>
                </a:moveTo>
                <a:cubicBezTo>
                  <a:pt x="805688" y="108031"/>
                  <a:pt x="869332" y="171675"/>
                  <a:pt x="869332" y="250183"/>
                </a:cubicBezTo>
                <a:cubicBezTo>
                  <a:pt x="869332" y="328691"/>
                  <a:pt x="805688" y="392335"/>
                  <a:pt x="727176" y="392335"/>
                </a:cubicBezTo>
                <a:cubicBezTo>
                  <a:pt x="648668" y="392335"/>
                  <a:pt x="585024" y="328691"/>
                  <a:pt x="585024" y="250183"/>
                </a:cubicBezTo>
                <a:cubicBezTo>
                  <a:pt x="585024" y="171675"/>
                  <a:pt x="648668" y="108031"/>
                  <a:pt x="727176" y="108031"/>
                </a:cubicBezTo>
                <a:close/>
                <a:moveTo>
                  <a:pt x="304898" y="76516"/>
                </a:moveTo>
                <a:cubicBezTo>
                  <a:pt x="317400" y="114070"/>
                  <a:pt x="322088" y="159447"/>
                  <a:pt x="314274" y="206389"/>
                </a:cubicBezTo>
                <a:cubicBezTo>
                  <a:pt x="306460" y="250202"/>
                  <a:pt x="290832" y="287755"/>
                  <a:pt x="270516" y="317485"/>
                </a:cubicBezTo>
                <a:cubicBezTo>
                  <a:pt x="309586" y="314356"/>
                  <a:pt x="375222" y="309662"/>
                  <a:pt x="433044" y="314356"/>
                </a:cubicBezTo>
                <a:cubicBezTo>
                  <a:pt x="454924" y="317485"/>
                  <a:pt x="479928" y="297144"/>
                  <a:pt x="486178" y="287755"/>
                </a:cubicBezTo>
                <a:cubicBezTo>
                  <a:pt x="489304" y="284626"/>
                  <a:pt x="492430" y="283061"/>
                  <a:pt x="495556" y="281496"/>
                </a:cubicBezTo>
                <a:cubicBezTo>
                  <a:pt x="506494" y="279932"/>
                  <a:pt x="529936" y="261155"/>
                  <a:pt x="533062" y="239249"/>
                </a:cubicBezTo>
                <a:cubicBezTo>
                  <a:pt x="537750" y="197001"/>
                  <a:pt x="508058" y="181353"/>
                  <a:pt x="501806" y="178224"/>
                </a:cubicBezTo>
                <a:cubicBezTo>
                  <a:pt x="498680" y="176659"/>
                  <a:pt x="497118" y="175094"/>
                  <a:pt x="495556" y="171965"/>
                </a:cubicBezTo>
                <a:cubicBezTo>
                  <a:pt x="479928" y="140670"/>
                  <a:pt x="450236" y="131282"/>
                  <a:pt x="442422" y="129717"/>
                </a:cubicBezTo>
                <a:cubicBezTo>
                  <a:pt x="381474" y="115635"/>
                  <a:pt x="336154" y="95293"/>
                  <a:pt x="304898" y="76516"/>
                </a:cubicBezTo>
                <a:close/>
                <a:moveTo>
                  <a:pt x="53186" y="35806"/>
                </a:moveTo>
                <a:lnTo>
                  <a:pt x="143796" y="95555"/>
                </a:lnTo>
                <a:lnTo>
                  <a:pt x="128036" y="119193"/>
                </a:lnTo>
                <a:lnTo>
                  <a:pt x="39396" y="58130"/>
                </a:lnTo>
                <a:close/>
                <a:moveTo>
                  <a:pt x="203424" y="675"/>
                </a:moveTo>
                <a:cubicBezTo>
                  <a:pt x="211336" y="-401"/>
                  <a:pt x="219250" y="-205"/>
                  <a:pt x="227064" y="1360"/>
                </a:cubicBezTo>
                <a:cubicBezTo>
                  <a:pt x="244256" y="2926"/>
                  <a:pt x="261448" y="12319"/>
                  <a:pt x="273952" y="26408"/>
                </a:cubicBezTo>
                <a:cubicBezTo>
                  <a:pt x="278642" y="27974"/>
                  <a:pt x="281768" y="31105"/>
                  <a:pt x="286456" y="34236"/>
                </a:cubicBezTo>
                <a:cubicBezTo>
                  <a:pt x="319280" y="54588"/>
                  <a:pt x="367732" y="84332"/>
                  <a:pt x="449008" y="103119"/>
                </a:cubicBezTo>
                <a:cubicBezTo>
                  <a:pt x="477144" y="109381"/>
                  <a:pt x="503714" y="129732"/>
                  <a:pt x="517780" y="156346"/>
                </a:cubicBezTo>
                <a:cubicBezTo>
                  <a:pt x="541226" y="168870"/>
                  <a:pt x="564672" y="198615"/>
                  <a:pt x="559982" y="242449"/>
                </a:cubicBezTo>
                <a:cubicBezTo>
                  <a:pt x="555292" y="273759"/>
                  <a:pt x="527160" y="300373"/>
                  <a:pt x="506840" y="306635"/>
                </a:cubicBezTo>
                <a:cubicBezTo>
                  <a:pt x="491210" y="323856"/>
                  <a:pt x="461512" y="344207"/>
                  <a:pt x="431816" y="342642"/>
                </a:cubicBezTo>
                <a:cubicBezTo>
                  <a:pt x="356792" y="336380"/>
                  <a:pt x="266138" y="345773"/>
                  <a:pt x="244256" y="347339"/>
                </a:cubicBezTo>
                <a:cubicBezTo>
                  <a:pt x="225500" y="364559"/>
                  <a:pt x="202056" y="373952"/>
                  <a:pt x="180172" y="373952"/>
                </a:cubicBezTo>
                <a:cubicBezTo>
                  <a:pt x="175484" y="373952"/>
                  <a:pt x="172358" y="373952"/>
                  <a:pt x="167668" y="373952"/>
                </a:cubicBezTo>
                <a:cubicBezTo>
                  <a:pt x="141098" y="369256"/>
                  <a:pt x="117652" y="352035"/>
                  <a:pt x="100460" y="322290"/>
                </a:cubicBezTo>
                <a:cubicBezTo>
                  <a:pt x="100460" y="322290"/>
                  <a:pt x="100460" y="322290"/>
                  <a:pt x="125468" y="308201"/>
                </a:cubicBezTo>
                <a:cubicBezTo>
                  <a:pt x="133284" y="323856"/>
                  <a:pt x="148912" y="342642"/>
                  <a:pt x="172358" y="347339"/>
                </a:cubicBezTo>
                <a:cubicBezTo>
                  <a:pt x="220812" y="355166"/>
                  <a:pt x="273952" y="287849"/>
                  <a:pt x="288020" y="201746"/>
                </a:cubicBezTo>
                <a:cubicBezTo>
                  <a:pt x="294272" y="157912"/>
                  <a:pt x="291146" y="115643"/>
                  <a:pt x="277080" y="81201"/>
                </a:cubicBezTo>
                <a:cubicBezTo>
                  <a:pt x="264576" y="49891"/>
                  <a:pt x="245820" y="31105"/>
                  <a:pt x="222374" y="27974"/>
                </a:cubicBezTo>
                <a:cubicBezTo>
                  <a:pt x="200492" y="24843"/>
                  <a:pt x="177048" y="35802"/>
                  <a:pt x="156728" y="59284"/>
                </a:cubicBezTo>
                <a:cubicBezTo>
                  <a:pt x="156728" y="59284"/>
                  <a:pt x="156728" y="59284"/>
                  <a:pt x="134846" y="42064"/>
                </a:cubicBezTo>
                <a:cubicBezTo>
                  <a:pt x="155946" y="18581"/>
                  <a:pt x="179686" y="3904"/>
                  <a:pt x="203424" y="6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6" name="Textplatzhalter 9">
            <a:hlinkClick r:id="rId2" action="ppaction://hlinksldjump"/>
            <a:extLst>
              <a:ext uri="{FF2B5EF4-FFF2-40B4-BE49-F238E27FC236}">
                <a16:creationId xmlns:a16="http://schemas.microsoft.com/office/drawing/2014/main" id="{C775A472-19B7-4882-AF98-07730C0AD475}"/>
              </a:ext>
            </a:extLst>
          </p:cNvPr>
          <p:cNvSpPr txBox="1">
            <a:spLocks/>
          </p:cNvSpPr>
          <p:nvPr/>
        </p:nvSpPr>
        <p:spPr>
          <a:xfrm>
            <a:off x="10147733" y="6321932"/>
            <a:ext cx="1682670" cy="471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lIns="144000" tIns="468000" rIns="14400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82967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A2273763-B70D-4451-8B7E-A367AD7AC96D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25B5A37-ACE6-4E3B-BB25-8AF19162DA71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69ABF83-7513-44C9-9F6F-4EC7EBFDBFB6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F5F416E-F749-4307-978F-FF8C973F871C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3C30873-2367-4B64-BD74-1D65362AE525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A1EDD8F-19AD-4B44-B830-823A3A1E7525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E7D3ADA-7F7E-4197-978F-208F2576B9E8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1A95F7B-529E-4D4B-8D71-B5F58B2115AC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918BDCA-F3D8-42FA-A942-11AEA42209E2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3937CD6-363A-4F64-A377-5B80AC31F9A8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74E0614-2785-4816-B2EE-471A79D9DBAC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AB80850-BAB5-461D-BB67-0F3F567CD737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BE13159-0CE9-4E65-A1DE-BF0D2189842A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76EEE27-5119-4159-9C43-2BEE53C8EB74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3773978-C7E3-4DA5-9F8D-B14C90DA2054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7E10D833-E8DE-450F-B20B-C41C52D8A24E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5DA7128-D012-4CDE-AE3F-8B3F81621705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DC1D081-D21E-4903-B942-844D62977C63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98AD1A3-BEFD-4C9E-925D-F33404855797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1E82578-7EE7-487C-8084-DEBBAAD14111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8845051-2C5A-423F-949C-E922DC2A07C7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308405E-D743-400B-A085-C5C2471B8430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51A633E-A9B0-4E31-961D-E5B42DEBC2DA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65ECFC4-6E0D-4F9B-BE95-749A007B4CF0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F77C4D-E6C4-423C-9F07-4E81350A1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37A881-FEA9-463D-AA2C-1859B1AD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9F1E-92C9-43DE-B27D-12C84C9DF826}" type="datetime1">
              <a:rPr lang="en-GB" smtClean="0"/>
              <a:t>17/02/2025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278CA3-4A0C-4989-A302-A0CFC004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Lorem ipsum dolor sit amet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8B387-502E-4D10-B456-52B0C1385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4408-D9A5-4273-AA2F-D5E1487AA850}" type="slidenum">
              <a:rPr lang="en-GB" smtClean="0"/>
              <a:t>21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E7DEC0D-46C3-4388-9F12-667D2FEC01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Mitarbeiter</a:t>
            </a:r>
          </a:p>
        </p:txBody>
      </p:sp>
      <p:sp>
        <p:nvSpPr>
          <p:cNvPr id="377" name="Freeform: Shape 376">
            <a:extLst>
              <a:ext uri="{FF2B5EF4-FFF2-40B4-BE49-F238E27FC236}">
                <a16:creationId xmlns:a16="http://schemas.microsoft.com/office/drawing/2014/main" id="{D044CF62-E574-47D6-93DC-DCFE42FCAD8F}"/>
              </a:ext>
            </a:extLst>
          </p:cNvPr>
          <p:cNvSpPr>
            <a:spLocks/>
          </p:cNvSpPr>
          <p:nvPr/>
        </p:nvSpPr>
        <p:spPr bwMode="auto">
          <a:xfrm>
            <a:off x="2948983" y="2028556"/>
            <a:ext cx="648673" cy="533438"/>
          </a:xfrm>
          <a:custGeom>
            <a:avLst/>
            <a:gdLst>
              <a:gd name="connsiteX0" fmla="*/ 778669 w 1020762"/>
              <a:gd name="connsiteY0" fmla="*/ 647312 h 839426"/>
              <a:gd name="connsiteX1" fmla="*/ 791164 w 1020762"/>
              <a:gd name="connsiteY1" fmla="*/ 650436 h 839426"/>
              <a:gd name="connsiteX2" fmla="*/ 842706 w 1020762"/>
              <a:gd name="connsiteY2" fmla="*/ 695731 h 839426"/>
              <a:gd name="connsiteX3" fmla="*/ 895811 w 1020762"/>
              <a:gd name="connsiteY3" fmla="*/ 650436 h 839426"/>
              <a:gd name="connsiteX4" fmla="*/ 906744 w 1020762"/>
              <a:gd name="connsiteY4" fmla="*/ 647312 h 839426"/>
              <a:gd name="connsiteX5" fmla="*/ 1020762 w 1020762"/>
              <a:gd name="connsiteY5" fmla="*/ 773825 h 839426"/>
              <a:gd name="connsiteX6" fmla="*/ 1020762 w 1020762"/>
              <a:gd name="connsiteY6" fmla="*/ 839425 h 839426"/>
              <a:gd name="connsiteX7" fmla="*/ 994210 w 1020762"/>
              <a:gd name="connsiteY7" fmla="*/ 839425 h 839426"/>
              <a:gd name="connsiteX8" fmla="*/ 994210 w 1020762"/>
              <a:gd name="connsiteY8" fmla="*/ 773825 h 839426"/>
              <a:gd name="connsiteX9" fmla="*/ 906744 w 1020762"/>
              <a:gd name="connsiteY9" fmla="*/ 675426 h 839426"/>
              <a:gd name="connsiteX10" fmla="*/ 852078 w 1020762"/>
              <a:gd name="connsiteY10" fmla="*/ 723845 h 839426"/>
              <a:gd name="connsiteX11" fmla="*/ 833335 w 1020762"/>
              <a:gd name="connsiteY11" fmla="*/ 723845 h 839426"/>
              <a:gd name="connsiteX12" fmla="*/ 778669 w 1020762"/>
              <a:gd name="connsiteY12" fmla="*/ 675426 h 839426"/>
              <a:gd name="connsiteX13" fmla="*/ 750555 w 1020762"/>
              <a:gd name="connsiteY13" fmla="*/ 686359 h 839426"/>
              <a:gd name="connsiteX14" fmla="*/ 744307 w 1020762"/>
              <a:gd name="connsiteY14" fmla="*/ 689483 h 839426"/>
              <a:gd name="connsiteX15" fmla="*/ 730250 w 1020762"/>
              <a:gd name="connsiteY15" fmla="*/ 666055 h 839426"/>
              <a:gd name="connsiteX16" fmla="*/ 739621 w 1020762"/>
              <a:gd name="connsiteY16" fmla="*/ 661369 h 839426"/>
              <a:gd name="connsiteX17" fmla="*/ 778669 w 1020762"/>
              <a:gd name="connsiteY17" fmla="*/ 647312 h 839426"/>
              <a:gd name="connsiteX18" fmla="*/ 114018 w 1020762"/>
              <a:gd name="connsiteY18" fmla="*/ 647312 h 839426"/>
              <a:gd name="connsiteX19" fmla="*/ 126513 w 1020762"/>
              <a:gd name="connsiteY19" fmla="*/ 650436 h 839426"/>
              <a:gd name="connsiteX20" fmla="*/ 178056 w 1020762"/>
              <a:gd name="connsiteY20" fmla="*/ 695731 h 839426"/>
              <a:gd name="connsiteX21" fmla="*/ 229598 w 1020762"/>
              <a:gd name="connsiteY21" fmla="*/ 650436 h 839426"/>
              <a:gd name="connsiteX22" fmla="*/ 242093 w 1020762"/>
              <a:gd name="connsiteY22" fmla="*/ 647312 h 839426"/>
              <a:gd name="connsiteX23" fmla="*/ 282703 w 1020762"/>
              <a:gd name="connsiteY23" fmla="*/ 661369 h 839426"/>
              <a:gd name="connsiteX24" fmla="*/ 290512 w 1020762"/>
              <a:gd name="connsiteY24" fmla="*/ 666055 h 839426"/>
              <a:gd name="connsiteX25" fmla="*/ 276455 w 1020762"/>
              <a:gd name="connsiteY25" fmla="*/ 689483 h 839426"/>
              <a:gd name="connsiteX26" fmla="*/ 270207 w 1020762"/>
              <a:gd name="connsiteY26" fmla="*/ 686359 h 839426"/>
              <a:gd name="connsiteX27" fmla="*/ 242093 w 1020762"/>
              <a:gd name="connsiteY27" fmla="*/ 675426 h 839426"/>
              <a:gd name="connsiteX28" fmla="*/ 187427 w 1020762"/>
              <a:gd name="connsiteY28" fmla="*/ 723845 h 839426"/>
              <a:gd name="connsiteX29" fmla="*/ 168684 w 1020762"/>
              <a:gd name="connsiteY29" fmla="*/ 723845 h 839426"/>
              <a:gd name="connsiteX30" fmla="*/ 114018 w 1020762"/>
              <a:gd name="connsiteY30" fmla="*/ 675426 h 839426"/>
              <a:gd name="connsiteX31" fmla="*/ 26552 w 1020762"/>
              <a:gd name="connsiteY31" fmla="*/ 773825 h 839426"/>
              <a:gd name="connsiteX32" fmla="*/ 26552 w 1020762"/>
              <a:gd name="connsiteY32" fmla="*/ 839425 h 839426"/>
              <a:gd name="connsiteX33" fmla="*/ 0 w 1020762"/>
              <a:gd name="connsiteY33" fmla="*/ 839425 h 839426"/>
              <a:gd name="connsiteX34" fmla="*/ 0 w 1020762"/>
              <a:gd name="connsiteY34" fmla="*/ 773825 h 839426"/>
              <a:gd name="connsiteX35" fmla="*/ 114018 w 1020762"/>
              <a:gd name="connsiteY35" fmla="*/ 647312 h 839426"/>
              <a:gd name="connsiteX36" fmla="*/ 423486 w 1020762"/>
              <a:gd name="connsiteY36" fmla="*/ 604454 h 839426"/>
              <a:gd name="connsiteX37" fmla="*/ 436011 w 1020762"/>
              <a:gd name="connsiteY37" fmla="*/ 607587 h 839426"/>
              <a:gd name="connsiteX38" fmla="*/ 511164 w 1020762"/>
              <a:gd name="connsiteY38" fmla="*/ 673379 h 839426"/>
              <a:gd name="connsiteX39" fmla="*/ 584751 w 1020762"/>
              <a:gd name="connsiteY39" fmla="*/ 607587 h 839426"/>
              <a:gd name="connsiteX40" fmla="*/ 597276 w 1020762"/>
              <a:gd name="connsiteY40" fmla="*/ 604454 h 839426"/>
              <a:gd name="connsiteX41" fmla="*/ 738187 w 1020762"/>
              <a:gd name="connsiteY41" fmla="*/ 764235 h 839426"/>
              <a:gd name="connsiteX42" fmla="*/ 738187 w 1020762"/>
              <a:gd name="connsiteY42" fmla="*/ 839426 h 839426"/>
              <a:gd name="connsiteX43" fmla="*/ 711570 w 1020762"/>
              <a:gd name="connsiteY43" fmla="*/ 839426 h 839426"/>
              <a:gd name="connsiteX44" fmla="*/ 711570 w 1020762"/>
              <a:gd name="connsiteY44" fmla="*/ 764235 h 839426"/>
              <a:gd name="connsiteX45" fmla="*/ 597276 w 1020762"/>
              <a:gd name="connsiteY45" fmla="*/ 632651 h 839426"/>
              <a:gd name="connsiteX46" fmla="*/ 518992 w 1020762"/>
              <a:gd name="connsiteY46" fmla="*/ 701576 h 839426"/>
              <a:gd name="connsiteX47" fmla="*/ 501770 w 1020762"/>
              <a:gd name="connsiteY47" fmla="*/ 701576 h 839426"/>
              <a:gd name="connsiteX48" fmla="*/ 423486 w 1020762"/>
              <a:gd name="connsiteY48" fmla="*/ 632651 h 839426"/>
              <a:gd name="connsiteX49" fmla="*/ 309192 w 1020762"/>
              <a:gd name="connsiteY49" fmla="*/ 764235 h 839426"/>
              <a:gd name="connsiteX50" fmla="*/ 309192 w 1020762"/>
              <a:gd name="connsiteY50" fmla="*/ 839426 h 839426"/>
              <a:gd name="connsiteX51" fmla="*/ 282575 w 1020762"/>
              <a:gd name="connsiteY51" fmla="*/ 839426 h 839426"/>
              <a:gd name="connsiteX52" fmla="*/ 282575 w 1020762"/>
              <a:gd name="connsiteY52" fmla="*/ 764235 h 839426"/>
              <a:gd name="connsiteX53" fmla="*/ 423486 w 1020762"/>
              <a:gd name="connsiteY53" fmla="*/ 604454 h 839426"/>
              <a:gd name="connsiteX54" fmla="*/ 842962 w 1020762"/>
              <a:gd name="connsiteY54" fmla="*/ 433025 h 839426"/>
              <a:gd name="connsiteX55" fmla="*/ 758824 w 1020762"/>
              <a:gd name="connsiteY55" fmla="*/ 517163 h 839426"/>
              <a:gd name="connsiteX56" fmla="*/ 842962 w 1020762"/>
              <a:gd name="connsiteY56" fmla="*/ 601301 h 839426"/>
              <a:gd name="connsiteX57" fmla="*/ 927100 w 1020762"/>
              <a:gd name="connsiteY57" fmla="*/ 517163 h 839426"/>
              <a:gd name="connsiteX58" fmla="*/ 842962 w 1020762"/>
              <a:gd name="connsiteY58" fmla="*/ 433025 h 839426"/>
              <a:gd name="connsiteX59" fmla="*/ 177801 w 1020762"/>
              <a:gd name="connsiteY59" fmla="*/ 433025 h 839426"/>
              <a:gd name="connsiteX60" fmla="*/ 93663 w 1020762"/>
              <a:gd name="connsiteY60" fmla="*/ 517163 h 839426"/>
              <a:gd name="connsiteX61" fmla="*/ 177801 w 1020762"/>
              <a:gd name="connsiteY61" fmla="*/ 601301 h 839426"/>
              <a:gd name="connsiteX62" fmla="*/ 261939 w 1020762"/>
              <a:gd name="connsiteY62" fmla="*/ 517163 h 839426"/>
              <a:gd name="connsiteX63" fmla="*/ 177801 w 1020762"/>
              <a:gd name="connsiteY63" fmla="*/ 433025 h 839426"/>
              <a:gd name="connsiteX64" fmla="*/ 177800 w 1020762"/>
              <a:gd name="connsiteY64" fmla="*/ 406038 h 839426"/>
              <a:gd name="connsiteX65" fmla="*/ 288925 w 1020762"/>
              <a:gd name="connsiteY65" fmla="*/ 517957 h 839426"/>
              <a:gd name="connsiteX66" fmla="*/ 177800 w 1020762"/>
              <a:gd name="connsiteY66" fmla="*/ 629876 h 839426"/>
              <a:gd name="connsiteX67" fmla="*/ 66675 w 1020762"/>
              <a:gd name="connsiteY67" fmla="*/ 517957 h 839426"/>
              <a:gd name="connsiteX68" fmla="*/ 177800 w 1020762"/>
              <a:gd name="connsiteY68" fmla="*/ 406038 h 839426"/>
              <a:gd name="connsiteX69" fmla="*/ 843756 w 1020762"/>
              <a:gd name="connsiteY69" fmla="*/ 406038 h 839426"/>
              <a:gd name="connsiteX70" fmla="*/ 955675 w 1020762"/>
              <a:gd name="connsiteY70" fmla="*/ 517957 h 839426"/>
              <a:gd name="connsiteX71" fmla="*/ 843756 w 1020762"/>
              <a:gd name="connsiteY71" fmla="*/ 629876 h 839426"/>
              <a:gd name="connsiteX72" fmla="*/ 731837 w 1020762"/>
              <a:gd name="connsiteY72" fmla="*/ 517957 h 839426"/>
              <a:gd name="connsiteX73" fmla="*/ 843756 w 1020762"/>
              <a:gd name="connsiteY73" fmla="*/ 406038 h 839426"/>
              <a:gd name="connsiteX74" fmla="*/ 510381 w 1020762"/>
              <a:gd name="connsiteY74" fmla="*/ 329837 h 839426"/>
              <a:gd name="connsiteX75" fmla="*/ 396875 w 1020762"/>
              <a:gd name="connsiteY75" fmla="*/ 443344 h 839426"/>
              <a:gd name="connsiteX76" fmla="*/ 510381 w 1020762"/>
              <a:gd name="connsiteY76" fmla="*/ 556851 h 839426"/>
              <a:gd name="connsiteX77" fmla="*/ 623887 w 1020762"/>
              <a:gd name="connsiteY77" fmla="*/ 443344 h 839426"/>
              <a:gd name="connsiteX78" fmla="*/ 510381 w 1020762"/>
              <a:gd name="connsiteY78" fmla="*/ 329837 h 839426"/>
              <a:gd name="connsiteX79" fmla="*/ 510381 w 1020762"/>
              <a:gd name="connsiteY79" fmla="*/ 301262 h 839426"/>
              <a:gd name="connsiteX80" fmla="*/ 652462 w 1020762"/>
              <a:gd name="connsiteY80" fmla="*/ 442550 h 839426"/>
              <a:gd name="connsiteX81" fmla="*/ 510381 w 1020762"/>
              <a:gd name="connsiteY81" fmla="*/ 583838 h 839426"/>
              <a:gd name="connsiteX82" fmla="*/ 368300 w 1020762"/>
              <a:gd name="connsiteY82" fmla="*/ 442550 h 839426"/>
              <a:gd name="connsiteX83" fmla="*/ 510381 w 1020762"/>
              <a:gd name="connsiteY83" fmla="*/ 301262 h 839426"/>
              <a:gd name="connsiteX84" fmla="*/ 511163 w 1020762"/>
              <a:gd name="connsiteY84" fmla="*/ 42500 h 839426"/>
              <a:gd name="connsiteX85" fmla="*/ 483045 w 1020762"/>
              <a:gd name="connsiteY85" fmla="*/ 97596 h 839426"/>
              <a:gd name="connsiteX86" fmla="*/ 473673 w 1020762"/>
              <a:gd name="connsiteY86" fmla="*/ 103892 h 839426"/>
              <a:gd name="connsiteX87" fmla="*/ 412751 w 1020762"/>
              <a:gd name="connsiteY87" fmla="*/ 113337 h 839426"/>
              <a:gd name="connsiteX88" fmla="*/ 456490 w 1020762"/>
              <a:gd name="connsiteY88" fmla="*/ 157414 h 839426"/>
              <a:gd name="connsiteX89" fmla="*/ 459614 w 1020762"/>
              <a:gd name="connsiteY89" fmla="*/ 168433 h 839426"/>
              <a:gd name="connsiteX90" fmla="*/ 450241 w 1020762"/>
              <a:gd name="connsiteY90" fmla="*/ 229825 h 839426"/>
              <a:gd name="connsiteX91" fmla="*/ 504915 w 1020762"/>
              <a:gd name="connsiteY91" fmla="*/ 201490 h 839426"/>
              <a:gd name="connsiteX92" fmla="*/ 511163 w 1020762"/>
              <a:gd name="connsiteY92" fmla="*/ 199916 h 839426"/>
              <a:gd name="connsiteX93" fmla="*/ 517411 w 1020762"/>
              <a:gd name="connsiteY93" fmla="*/ 201490 h 839426"/>
              <a:gd name="connsiteX94" fmla="*/ 570523 w 1020762"/>
              <a:gd name="connsiteY94" fmla="*/ 229825 h 839426"/>
              <a:gd name="connsiteX95" fmla="*/ 561150 w 1020762"/>
              <a:gd name="connsiteY95" fmla="*/ 168433 h 839426"/>
              <a:gd name="connsiteX96" fmla="*/ 564274 w 1020762"/>
              <a:gd name="connsiteY96" fmla="*/ 157414 h 839426"/>
              <a:gd name="connsiteX97" fmla="*/ 608013 w 1020762"/>
              <a:gd name="connsiteY97" fmla="*/ 113337 h 839426"/>
              <a:gd name="connsiteX98" fmla="*/ 548653 w 1020762"/>
              <a:gd name="connsiteY98" fmla="*/ 103892 h 839426"/>
              <a:gd name="connsiteX99" fmla="*/ 537719 w 1020762"/>
              <a:gd name="connsiteY99" fmla="*/ 97596 h 839426"/>
              <a:gd name="connsiteX100" fmla="*/ 511163 w 1020762"/>
              <a:gd name="connsiteY100" fmla="*/ 42500 h 839426"/>
              <a:gd name="connsiteX101" fmla="*/ 510382 w 1020762"/>
              <a:gd name="connsiteY101" fmla="*/ 0 h 839426"/>
              <a:gd name="connsiteX102" fmla="*/ 522157 w 1020762"/>
              <a:gd name="connsiteY102" fmla="*/ 5850 h 839426"/>
              <a:gd name="connsiteX103" fmla="*/ 559836 w 1020762"/>
              <a:gd name="connsiteY103" fmla="*/ 79169 h 839426"/>
              <a:gd name="connsiteX104" fmla="*/ 639903 w 1020762"/>
              <a:gd name="connsiteY104" fmla="*/ 91648 h 839426"/>
              <a:gd name="connsiteX105" fmla="*/ 650893 w 1020762"/>
              <a:gd name="connsiteY105" fmla="*/ 101008 h 839426"/>
              <a:gd name="connsiteX106" fmla="*/ 647753 w 1020762"/>
              <a:gd name="connsiteY106" fmla="*/ 113488 h 839426"/>
              <a:gd name="connsiteX107" fmla="*/ 589665 w 1020762"/>
              <a:gd name="connsiteY107" fmla="*/ 171207 h 839426"/>
              <a:gd name="connsiteX108" fmla="*/ 602224 w 1020762"/>
              <a:gd name="connsiteY108" fmla="*/ 250765 h 839426"/>
              <a:gd name="connsiteX109" fmla="*/ 597515 w 1020762"/>
              <a:gd name="connsiteY109" fmla="*/ 264805 h 839426"/>
              <a:gd name="connsiteX110" fmla="*/ 589665 w 1020762"/>
              <a:gd name="connsiteY110" fmla="*/ 266365 h 839426"/>
              <a:gd name="connsiteX111" fmla="*/ 583385 w 1020762"/>
              <a:gd name="connsiteY111" fmla="*/ 264805 h 839426"/>
              <a:gd name="connsiteX112" fmla="*/ 511167 w 1020762"/>
              <a:gd name="connsiteY112" fmla="*/ 227366 h 839426"/>
              <a:gd name="connsiteX113" fmla="*/ 437379 w 1020762"/>
              <a:gd name="connsiteY113" fmla="*/ 264805 h 839426"/>
              <a:gd name="connsiteX114" fmla="*/ 423249 w 1020762"/>
              <a:gd name="connsiteY114" fmla="*/ 264805 h 839426"/>
              <a:gd name="connsiteX115" fmla="*/ 418540 w 1020762"/>
              <a:gd name="connsiteY115" fmla="*/ 250765 h 839426"/>
              <a:gd name="connsiteX116" fmla="*/ 432669 w 1020762"/>
              <a:gd name="connsiteY116" fmla="*/ 171207 h 839426"/>
              <a:gd name="connsiteX117" fmla="*/ 373011 w 1020762"/>
              <a:gd name="connsiteY117" fmla="*/ 113488 h 839426"/>
              <a:gd name="connsiteX118" fmla="*/ 369871 w 1020762"/>
              <a:gd name="connsiteY118" fmla="*/ 101008 h 839426"/>
              <a:gd name="connsiteX119" fmla="*/ 380861 w 1020762"/>
              <a:gd name="connsiteY119" fmla="*/ 91648 h 839426"/>
              <a:gd name="connsiteX120" fmla="*/ 462498 w 1020762"/>
              <a:gd name="connsiteY120" fmla="*/ 79169 h 839426"/>
              <a:gd name="connsiteX121" fmla="*/ 498607 w 1020762"/>
              <a:gd name="connsiteY121" fmla="*/ 5850 h 839426"/>
              <a:gd name="connsiteX122" fmla="*/ 510382 w 1020762"/>
              <a:gd name="connsiteY122" fmla="*/ 0 h 83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020762" h="839426">
                <a:moveTo>
                  <a:pt x="778669" y="647312"/>
                </a:moveTo>
                <a:cubicBezTo>
                  <a:pt x="783354" y="645750"/>
                  <a:pt x="788040" y="647312"/>
                  <a:pt x="791164" y="650436"/>
                </a:cubicBezTo>
                <a:cubicBezTo>
                  <a:pt x="791164" y="650436"/>
                  <a:pt x="791164" y="650436"/>
                  <a:pt x="842706" y="695731"/>
                </a:cubicBezTo>
                <a:cubicBezTo>
                  <a:pt x="842706" y="695731"/>
                  <a:pt x="842706" y="695731"/>
                  <a:pt x="895811" y="650436"/>
                </a:cubicBezTo>
                <a:cubicBezTo>
                  <a:pt x="898934" y="647312"/>
                  <a:pt x="903620" y="645750"/>
                  <a:pt x="906744" y="647312"/>
                </a:cubicBezTo>
                <a:cubicBezTo>
                  <a:pt x="978591" y="666055"/>
                  <a:pt x="1020762" y="712912"/>
                  <a:pt x="1020762" y="773825"/>
                </a:cubicBezTo>
                <a:cubicBezTo>
                  <a:pt x="1020762" y="773825"/>
                  <a:pt x="1020762" y="773825"/>
                  <a:pt x="1020762" y="839425"/>
                </a:cubicBezTo>
                <a:cubicBezTo>
                  <a:pt x="1020762" y="839425"/>
                  <a:pt x="1020762" y="839425"/>
                  <a:pt x="994210" y="839425"/>
                </a:cubicBezTo>
                <a:cubicBezTo>
                  <a:pt x="994210" y="839425"/>
                  <a:pt x="994210" y="839425"/>
                  <a:pt x="994210" y="773825"/>
                </a:cubicBezTo>
                <a:cubicBezTo>
                  <a:pt x="994210" y="726969"/>
                  <a:pt x="962972" y="691045"/>
                  <a:pt x="906744" y="675426"/>
                </a:cubicBezTo>
                <a:cubicBezTo>
                  <a:pt x="906744" y="675426"/>
                  <a:pt x="906744" y="675426"/>
                  <a:pt x="852078" y="723845"/>
                </a:cubicBezTo>
                <a:cubicBezTo>
                  <a:pt x="847392" y="728530"/>
                  <a:pt x="839582" y="728530"/>
                  <a:pt x="833335" y="723845"/>
                </a:cubicBezTo>
                <a:cubicBezTo>
                  <a:pt x="833335" y="723845"/>
                  <a:pt x="833335" y="723845"/>
                  <a:pt x="778669" y="675426"/>
                </a:cubicBezTo>
                <a:cubicBezTo>
                  <a:pt x="769297" y="678550"/>
                  <a:pt x="759926" y="681674"/>
                  <a:pt x="750555" y="686359"/>
                </a:cubicBezTo>
                <a:cubicBezTo>
                  <a:pt x="748993" y="686359"/>
                  <a:pt x="745869" y="687921"/>
                  <a:pt x="744307" y="689483"/>
                </a:cubicBezTo>
                <a:cubicBezTo>
                  <a:pt x="744307" y="689483"/>
                  <a:pt x="744307" y="689483"/>
                  <a:pt x="730250" y="666055"/>
                </a:cubicBezTo>
                <a:cubicBezTo>
                  <a:pt x="733374" y="664493"/>
                  <a:pt x="736498" y="662931"/>
                  <a:pt x="739621" y="661369"/>
                </a:cubicBezTo>
                <a:cubicBezTo>
                  <a:pt x="750555" y="655121"/>
                  <a:pt x="764612" y="650436"/>
                  <a:pt x="778669" y="647312"/>
                </a:cubicBezTo>
                <a:close/>
                <a:moveTo>
                  <a:pt x="114018" y="647312"/>
                </a:moveTo>
                <a:cubicBezTo>
                  <a:pt x="118704" y="645750"/>
                  <a:pt x="123390" y="647312"/>
                  <a:pt x="126513" y="650436"/>
                </a:cubicBezTo>
                <a:cubicBezTo>
                  <a:pt x="126513" y="650436"/>
                  <a:pt x="126513" y="650436"/>
                  <a:pt x="178056" y="695731"/>
                </a:cubicBezTo>
                <a:cubicBezTo>
                  <a:pt x="178056" y="695731"/>
                  <a:pt x="178056" y="695731"/>
                  <a:pt x="229598" y="650436"/>
                </a:cubicBezTo>
                <a:cubicBezTo>
                  <a:pt x="232722" y="647312"/>
                  <a:pt x="237408" y="645750"/>
                  <a:pt x="242093" y="647312"/>
                </a:cubicBezTo>
                <a:cubicBezTo>
                  <a:pt x="256150" y="650436"/>
                  <a:pt x="270207" y="655121"/>
                  <a:pt x="282703" y="661369"/>
                </a:cubicBezTo>
                <a:cubicBezTo>
                  <a:pt x="284264" y="662931"/>
                  <a:pt x="287388" y="664493"/>
                  <a:pt x="290512" y="666055"/>
                </a:cubicBezTo>
                <a:cubicBezTo>
                  <a:pt x="290512" y="666055"/>
                  <a:pt x="290512" y="666055"/>
                  <a:pt x="276455" y="689483"/>
                </a:cubicBezTo>
                <a:cubicBezTo>
                  <a:pt x="274893" y="687921"/>
                  <a:pt x="271769" y="686359"/>
                  <a:pt x="270207" y="686359"/>
                </a:cubicBezTo>
                <a:cubicBezTo>
                  <a:pt x="260836" y="681674"/>
                  <a:pt x="253027" y="678550"/>
                  <a:pt x="242093" y="675426"/>
                </a:cubicBezTo>
                <a:cubicBezTo>
                  <a:pt x="242093" y="675426"/>
                  <a:pt x="242093" y="675426"/>
                  <a:pt x="187427" y="723845"/>
                </a:cubicBezTo>
                <a:cubicBezTo>
                  <a:pt x="181180" y="728530"/>
                  <a:pt x="174932" y="728530"/>
                  <a:pt x="168684" y="723845"/>
                </a:cubicBezTo>
                <a:cubicBezTo>
                  <a:pt x="168684" y="723845"/>
                  <a:pt x="168684" y="723845"/>
                  <a:pt x="114018" y="675426"/>
                </a:cubicBezTo>
                <a:cubicBezTo>
                  <a:pt x="57790" y="691045"/>
                  <a:pt x="26552" y="726969"/>
                  <a:pt x="26552" y="773825"/>
                </a:cubicBezTo>
                <a:cubicBezTo>
                  <a:pt x="26552" y="773825"/>
                  <a:pt x="26552" y="773825"/>
                  <a:pt x="26552" y="839425"/>
                </a:cubicBezTo>
                <a:cubicBezTo>
                  <a:pt x="26552" y="839425"/>
                  <a:pt x="26552" y="839425"/>
                  <a:pt x="0" y="839425"/>
                </a:cubicBezTo>
                <a:cubicBezTo>
                  <a:pt x="0" y="839425"/>
                  <a:pt x="0" y="839425"/>
                  <a:pt x="0" y="773825"/>
                </a:cubicBezTo>
                <a:cubicBezTo>
                  <a:pt x="0" y="712912"/>
                  <a:pt x="42171" y="666055"/>
                  <a:pt x="114018" y="647312"/>
                </a:cubicBezTo>
                <a:close/>
                <a:moveTo>
                  <a:pt x="423486" y="604454"/>
                </a:moveTo>
                <a:cubicBezTo>
                  <a:pt x="428183" y="602888"/>
                  <a:pt x="432880" y="604454"/>
                  <a:pt x="436011" y="607587"/>
                </a:cubicBezTo>
                <a:cubicBezTo>
                  <a:pt x="436011" y="607587"/>
                  <a:pt x="436011" y="607587"/>
                  <a:pt x="511164" y="673379"/>
                </a:cubicBezTo>
                <a:cubicBezTo>
                  <a:pt x="511164" y="673379"/>
                  <a:pt x="511164" y="673379"/>
                  <a:pt x="584751" y="607587"/>
                </a:cubicBezTo>
                <a:cubicBezTo>
                  <a:pt x="587882" y="604454"/>
                  <a:pt x="592579" y="602888"/>
                  <a:pt x="597276" y="604454"/>
                </a:cubicBezTo>
                <a:cubicBezTo>
                  <a:pt x="686520" y="627952"/>
                  <a:pt x="738187" y="687478"/>
                  <a:pt x="738187" y="764235"/>
                </a:cubicBezTo>
                <a:cubicBezTo>
                  <a:pt x="738187" y="764235"/>
                  <a:pt x="738187" y="764235"/>
                  <a:pt x="738187" y="839426"/>
                </a:cubicBezTo>
                <a:cubicBezTo>
                  <a:pt x="738187" y="839426"/>
                  <a:pt x="738187" y="839426"/>
                  <a:pt x="711570" y="839426"/>
                </a:cubicBezTo>
                <a:cubicBezTo>
                  <a:pt x="711570" y="839426"/>
                  <a:pt x="711570" y="839426"/>
                  <a:pt x="711570" y="764235"/>
                </a:cubicBezTo>
                <a:cubicBezTo>
                  <a:pt x="711570" y="701576"/>
                  <a:pt x="669297" y="654582"/>
                  <a:pt x="597276" y="632651"/>
                </a:cubicBezTo>
                <a:cubicBezTo>
                  <a:pt x="597276" y="632651"/>
                  <a:pt x="597276" y="632651"/>
                  <a:pt x="518992" y="701576"/>
                </a:cubicBezTo>
                <a:cubicBezTo>
                  <a:pt x="514295" y="706276"/>
                  <a:pt x="506467" y="706276"/>
                  <a:pt x="501770" y="701576"/>
                </a:cubicBezTo>
                <a:cubicBezTo>
                  <a:pt x="501770" y="701576"/>
                  <a:pt x="501770" y="701576"/>
                  <a:pt x="423486" y="632651"/>
                </a:cubicBezTo>
                <a:cubicBezTo>
                  <a:pt x="351465" y="654582"/>
                  <a:pt x="309192" y="701576"/>
                  <a:pt x="309192" y="764235"/>
                </a:cubicBezTo>
                <a:cubicBezTo>
                  <a:pt x="309192" y="764235"/>
                  <a:pt x="309192" y="764235"/>
                  <a:pt x="309192" y="839426"/>
                </a:cubicBezTo>
                <a:cubicBezTo>
                  <a:pt x="309192" y="839426"/>
                  <a:pt x="309192" y="839426"/>
                  <a:pt x="282575" y="839426"/>
                </a:cubicBezTo>
                <a:cubicBezTo>
                  <a:pt x="282575" y="839426"/>
                  <a:pt x="282575" y="839426"/>
                  <a:pt x="282575" y="764235"/>
                </a:cubicBezTo>
                <a:cubicBezTo>
                  <a:pt x="282575" y="687478"/>
                  <a:pt x="335808" y="627952"/>
                  <a:pt x="423486" y="604454"/>
                </a:cubicBezTo>
                <a:close/>
                <a:moveTo>
                  <a:pt x="842962" y="433025"/>
                </a:moveTo>
                <a:cubicBezTo>
                  <a:pt x="796494" y="433025"/>
                  <a:pt x="758824" y="470695"/>
                  <a:pt x="758824" y="517163"/>
                </a:cubicBezTo>
                <a:cubicBezTo>
                  <a:pt x="758824" y="563631"/>
                  <a:pt x="796494" y="601301"/>
                  <a:pt x="842962" y="601301"/>
                </a:cubicBezTo>
                <a:cubicBezTo>
                  <a:pt x="889430" y="601301"/>
                  <a:pt x="927100" y="563631"/>
                  <a:pt x="927100" y="517163"/>
                </a:cubicBezTo>
                <a:cubicBezTo>
                  <a:pt x="927100" y="470695"/>
                  <a:pt x="889430" y="433025"/>
                  <a:pt x="842962" y="433025"/>
                </a:cubicBezTo>
                <a:close/>
                <a:moveTo>
                  <a:pt x="177801" y="433025"/>
                </a:moveTo>
                <a:cubicBezTo>
                  <a:pt x="131333" y="433025"/>
                  <a:pt x="93663" y="470695"/>
                  <a:pt x="93663" y="517163"/>
                </a:cubicBezTo>
                <a:cubicBezTo>
                  <a:pt x="93663" y="563631"/>
                  <a:pt x="131333" y="601301"/>
                  <a:pt x="177801" y="601301"/>
                </a:cubicBezTo>
                <a:cubicBezTo>
                  <a:pt x="224269" y="601301"/>
                  <a:pt x="261939" y="563631"/>
                  <a:pt x="261939" y="517163"/>
                </a:cubicBezTo>
                <a:cubicBezTo>
                  <a:pt x="261939" y="470695"/>
                  <a:pt x="224269" y="433025"/>
                  <a:pt x="177801" y="433025"/>
                </a:cubicBezTo>
                <a:close/>
                <a:moveTo>
                  <a:pt x="177800" y="406038"/>
                </a:moveTo>
                <a:cubicBezTo>
                  <a:pt x="239173" y="406038"/>
                  <a:pt x="288925" y="456146"/>
                  <a:pt x="288925" y="517957"/>
                </a:cubicBezTo>
                <a:cubicBezTo>
                  <a:pt x="288925" y="579768"/>
                  <a:pt x="239173" y="629876"/>
                  <a:pt x="177800" y="629876"/>
                </a:cubicBezTo>
                <a:cubicBezTo>
                  <a:pt x="116427" y="629876"/>
                  <a:pt x="66675" y="579768"/>
                  <a:pt x="66675" y="517957"/>
                </a:cubicBezTo>
                <a:cubicBezTo>
                  <a:pt x="66675" y="456146"/>
                  <a:pt x="116427" y="406038"/>
                  <a:pt x="177800" y="406038"/>
                </a:cubicBezTo>
                <a:close/>
                <a:moveTo>
                  <a:pt x="843756" y="406038"/>
                </a:moveTo>
                <a:cubicBezTo>
                  <a:pt x="905567" y="406038"/>
                  <a:pt x="955675" y="456146"/>
                  <a:pt x="955675" y="517957"/>
                </a:cubicBezTo>
                <a:cubicBezTo>
                  <a:pt x="955675" y="579768"/>
                  <a:pt x="905567" y="629876"/>
                  <a:pt x="843756" y="629876"/>
                </a:cubicBezTo>
                <a:cubicBezTo>
                  <a:pt x="781945" y="629876"/>
                  <a:pt x="731837" y="579768"/>
                  <a:pt x="731837" y="517957"/>
                </a:cubicBezTo>
                <a:cubicBezTo>
                  <a:pt x="731837" y="456146"/>
                  <a:pt x="781945" y="406038"/>
                  <a:pt x="843756" y="406038"/>
                </a:cubicBezTo>
                <a:close/>
                <a:moveTo>
                  <a:pt x="510381" y="329837"/>
                </a:moveTo>
                <a:cubicBezTo>
                  <a:pt x="447693" y="329837"/>
                  <a:pt x="396875" y="380656"/>
                  <a:pt x="396875" y="443344"/>
                </a:cubicBezTo>
                <a:cubicBezTo>
                  <a:pt x="396875" y="506032"/>
                  <a:pt x="447693" y="556851"/>
                  <a:pt x="510381" y="556851"/>
                </a:cubicBezTo>
                <a:cubicBezTo>
                  <a:pt x="573069" y="556851"/>
                  <a:pt x="623887" y="506032"/>
                  <a:pt x="623887" y="443344"/>
                </a:cubicBezTo>
                <a:cubicBezTo>
                  <a:pt x="623887" y="380656"/>
                  <a:pt x="573069" y="329837"/>
                  <a:pt x="510381" y="329837"/>
                </a:cubicBezTo>
                <a:close/>
                <a:moveTo>
                  <a:pt x="510381" y="301262"/>
                </a:moveTo>
                <a:cubicBezTo>
                  <a:pt x="588850" y="301262"/>
                  <a:pt x="652462" y="364519"/>
                  <a:pt x="652462" y="442550"/>
                </a:cubicBezTo>
                <a:cubicBezTo>
                  <a:pt x="652462" y="520581"/>
                  <a:pt x="588850" y="583838"/>
                  <a:pt x="510381" y="583838"/>
                </a:cubicBezTo>
                <a:cubicBezTo>
                  <a:pt x="431912" y="583838"/>
                  <a:pt x="368300" y="520581"/>
                  <a:pt x="368300" y="442550"/>
                </a:cubicBezTo>
                <a:cubicBezTo>
                  <a:pt x="368300" y="364519"/>
                  <a:pt x="431912" y="301262"/>
                  <a:pt x="510381" y="301262"/>
                </a:cubicBezTo>
                <a:close/>
                <a:moveTo>
                  <a:pt x="511163" y="42500"/>
                </a:moveTo>
                <a:cubicBezTo>
                  <a:pt x="511163" y="42500"/>
                  <a:pt x="511163" y="42500"/>
                  <a:pt x="483045" y="97596"/>
                </a:cubicBezTo>
                <a:cubicBezTo>
                  <a:pt x="481483" y="100744"/>
                  <a:pt x="476797" y="103892"/>
                  <a:pt x="473673" y="103892"/>
                </a:cubicBezTo>
                <a:lnTo>
                  <a:pt x="412751" y="113337"/>
                </a:lnTo>
                <a:cubicBezTo>
                  <a:pt x="412751" y="113337"/>
                  <a:pt x="412751" y="113337"/>
                  <a:pt x="456490" y="157414"/>
                </a:cubicBezTo>
                <a:cubicBezTo>
                  <a:pt x="459614" y="160562"/>
                  <a:pt x="461176" y="163710"/>
                  <a:pt x="459614" y="168433"/>
                </a:cubicBezTo>
                <a:cubicBezTo>
                  <a:pt x="459614" y="168433"/>
                  <a:pt x="459614" y="168433"/>
                  <a:pt x="450241" y="229825"/>
                </a:cubicBezTo>
                <a:cubicBezTo>
                  <a:pt x="450241" y="229825"/>
                  <a:pt x="450241" y="229825"/>
                  <a:pt x="504915" y="201490"/>
                </a:cubicBezTo>
                <a:cubicBezTo>
                  <a:pt x="506477" y="199916"/>
                  <a:pt x="508039" y="199916"/>
                  <a:pt x="511163" y="199916"/>
                </a:cubicBezTo>
                <a:cubicBezTo>
                  <a:pt x="512725" y="199916"/>
                  <a:pt x="514287" y="199916"/>
                  <a:pt x="517411" y="201490"/>
                </a:cubicBezTo>
                <a:cubicBezTo>
                  <a:pt x="517411" y="201490"/>
                  <a:pt x="517411" y="201490"/>
                  <a:pt x="570523" y="229825"/>
                </a:cubicBezTo>
                <a:cubicBezTo>
                  <a:pt x="570523" y="229825"/>
                  <a:pt x="570523" y="229825"/>
                  <a:pt x="561150" y="168433"/>
                </a:cubicBezTo>
                <a:cubicBezTo>
                  <a:pt x="559588" y="163710"/>
                  <a:pt x="561150" y="160562"/>
                  <a:pt x="564274" y="157414"/>
                </a:cubicBezTo>
                <a:cubicBezTo>
                  <a:pt x="564274" y="157414"/>
                  <a:pt x="564274" y="157414"/>
                  <a:pt x="608013" y="113337"/>
                </a:cubicBezTo>
                <a:cubicBezTo>
                  <a:pt x="608013" y="113337"/>
                  <a:pt x="608013" y="113337"/>
                  <a:pt x="548653" y="103892"/>
                </a:cubicBezTo>
                <a:cubicBezTo>
                  <a:pt x="543967" y="103892"/>
                  <a:pt x="539281" y="100744"/>
                  <a:pt x="537719" y="97596"/>
                </a:cubicBezTo>
                <a:cubicBezTo>
                  <a:pt x="537719" y="97596"/>
                  <a:pt x="537719" y="97596"/>
                  <a:pt x="511163" y="42500"/>
                </a:cubicBezTo>
                <a:close/>
                <a:moveTo>
                  <a:pt x="510382" y="0"/>
                </a:moveTo>
                <a:cubicBezTo>
                  <a:pt x="515092" y="0"/>
                  <a:pt x="519802" y="1950"/>
                  <a:pt x="522157" y="5850"/>
                </a:cubicBezTo>
                <a:cubicBezTo>
                  <a:pt x="522157" y="5850"/>
                  <a:pt x="522157" y="5850"/>
                  <a:pt x="559836" y="79169"/>
                </a:cubicBezTo>
                <a:cubicBezTo>
                  <a:pt x="559836" y="79169"/>
                  <a:pt x="559836" y="79169"/>
                  <a:pt x="639903" y="91648"/>
                </a:cubicBezTo>
                <a:cubicBezTo>
                  <a:pt x="644613" y="91648"/>
                  <a:pt x="649323" y="94768"/>
                  <a:pt x="650893" y="101008"/>
                </a:cubicBezTo>
                <a:cubicBezTo>
                  <a:pt x="652463" y="105688"/>
                  <a:pt x="650893" y="110368"/>
                  <a:pt x="647753" y="113488"/>
                </a:cubicBezTo>
                <a:cubicBezTo>
                  <a:pt x="647753" y="113488"/>
                  <a:pt x="647753" y="113488"/>
                  <a:pt x="589665" y="171207"/>
                </a:cubicBezTo>
                <a:cubicBezTo>
                  <a:pt x="589665" y="171207"/>
                  <a:pt x="589665" y="171207"/>
                  <a:pt x="602224" y="250765"/>
                </a:cubicBezTo>
                <a:cubicBezTo>
                  <a:pt x="603794" y="255445"/>
                  <a:pt x="600654" y="261685"/>
                  <a:pt x="597515" y="264805"/>
                </a:cubicBezTo>
                <a:cubicBezTo>
                  <a:pt x="594375" y="266365"/>
                  <a:pt x="592805" y="266365"/>
                  <a:pt x="589665" y="266365"/>
                </a:cubicBezTo>
                <a:cubicBezTo>
                  <a:pt x="586525" y="266365"/>
                  <a:pt x="584955" y="266365"/>
                  <a:pt x="583385" y="264805"/>
                </a:cubicBezTo>
                <a:cubicBezTo>
                  <a:pt x="583385" y="264805"/>
                  <a:pt x="583385" y="264805"/>
                  <a:pt x="511167" y="227366"/>
                </a:cubicBezTo>
                <a:cubicBezTo>
                  <a:pt x="511167" y="227366"/>
                  <a:pt x="511167" y="227366"/>
                  <a:pt x="437379" y="264805"/>
                </a:cubicBezTo>
                <a:cubicBezTo>
                  <a:pt x="434239" y="267925"/>
                  <a:pt x="427959" y="267925"/>
                  <a:pt x="423249" y="264805"/>
                </a:cubicBezTo>
                <a:cubicBezTo>
                  <a:pt x="420110" y="261685"/>
                  <a:pt x="416970" y="255445"/>
                  <a:pt x="418540" y="250765"/>
                </a:cubicBezTo>
                <a:cubicBezTo>
                  <a:pt x="418540" y="250765"/>
                  <a:pt x="418540" y="250765"/>
                  <a:pt x="432669" y="171207"/>
                </a:cubicBezTo>
                <a:lnTo>
                  <a:pt x="373011" y="113488"/>
                </a:lnTo>
                <a:cubicBezTo>
                  <a:pt x="369871" y="110368"/>
                  <a:pt x="368301" y="105688"/>
                  <a:pt x="369871" y="101008"/>
                </a:cubicBezTo>
                <a:cubicBezTo>
                  <a:pt x="371441" y="94768"/>
                  <a:pt x="376151" y="91648"/>
                  <a:pt x="380861" y="91648"/>
                </a:cubicBezTo>
                <a:cubicBezTo>
                  <a:pt x="380861" y="91648"/>
                  <a:pt x="380861" y="91648"/>
                  <a:pt x="462498" y="79169"/>
                </a:cubicBezTo>
                <a:cubicBezTo>
                  <a:pt x="462498" y="79169"/>
                  <a:pt x="462498" y="79169"/>
                  <a:pt x="498607" y="5850"/>
                </a:cubicBezTo>
                <a:cubicBezTo>
                  <a:pt x="500962" y="1950"/>
                  <a:pt x="505672" y="0"/>
                  <a:pt x="5103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3" name="Freeform: Shape 382">
            <a:extLst>
              <a:ext uri="{FF2B5EF4-FFF2-40B4-BE49-F238E27FC236}">
                <a16:creationId xmlns:a16="http://schemas.microsoft.com/office/drawing/2014/main" id="{2C38BFE5-5894-4687-9DE3-6F7D6BD2FAE7}"/>
              </a:ext>
            </a:extLst>
          </p:cNvPr>
          <p:cNvSpPr>
            <a:spLocks/>
          </p:cNvSpPr>
          <p:nvPr/>
        </p:nvSpPr>
        <p:spPr bwMode="auto">
          <a:xfrm>
            <a:off x="4923514" y="5477437"/>
            <a:ext cx="462127" cy="551827"/>
          </a:xfrm>
          <a:custGeom>
            <a:avLst/>
            <a:gdLst>
              <a:gd name="connsiteX0" fmla="*/ 211140 w 727210"/>
              <a:gd name="connsiteY0" fmla="*/ 312738 h 868363"/>
              <a:gd name="connsiteX1" fmla="*/ 455644 w 727210"/>
              <a:gd name="connsiteY1" fmla="*/ 500984 h 868363"/>
              <a:gd name="connsiteX2" fmla="*/ 551252 w 727210"/>
              <a:gd name="connsiteY2" fmla="*/ 535495 h 868363"/>
              <a:gd name="connsiteX3" fmla="*/ 563792 w 727210"/>
              <a:gd name="connsiteY3" fmla="*/ 613931 h 868363"/>
              <a:gd name="connsiteX4" fmla="*/ 455644 w 727210"/>
              <a:gd name="connsiteY4" fmla="*/ 676680 h 868363"/>
              <a:gd name="connsiteX5" fmla="*/ 355336 w 727210"/>
              <a:gd name="connsiteY5" fmla="*/ 626481 h 868363"/>
              <a:gd name="connsiteX6" fmla="*/ 218976 w 727210"/>
              <a:gd name="connsiteY6" fmla="*/ 626481 h 868363"/>
              <a:gd name="connsiteX7" fmla="*/ 383548 w 727210"/>
              <a:gd name="connsiteY7" fmla="*/ 772371 h 868363"/>
              <a:gd name="connsiteX8" fmla="*/ 394518 w 727210"/>
              <a:gd name="connsiteY8" fmla="*/ 786489 h 868363"/>
              <a:gd name="connsiteX9" fmla="*/ 394518 w 727210"/>
              <a:gd name="connsiteY9" fmla="*/ 842963 h 868363"/>
              <a:gd name="connsiteX10" fmla="*/ 518338 w 727210"/>
              <a:gd name="connsiteY10" fmla="*/ 842963 h 868363"/>
              <a:gd name="connsiteX11" fmla="*/ 518338 w 727210"/>
              <a:gd name="connsiteY11" fmla="*/ 786489 h 868363"/>
              <a:gd name="connsiteX12" fmla="*/ 529310 w 727210"/>
              <a:gd name="connsiteY12" fmla="*/ 772371 h 868363"/>
              <a:gd name="connsiteX13" fmla="*/ 701718 w 727210"/>
              <a:gd name="connsiteY13" fmla="*/ 568438 h 868363"/>
              <a:gd name="connsiteX14" fmla="*/ 476020 w 727210"/>
              <a:gd name="connsiteY14" fmla="*/ 386468 h 868363"/>
              <a:gd name="connsiteX15" fmla="*/ 360038 w 727210"/>
              <a:gd name="connsiteY15" fmla="*/ 342544 h 868363"/>
              <a:gd name="connsiteX16" fmla="*/ 344364 w 727210"/>
              <a:gd name="connsiteY16" fmla="*/ 312738 h 868363"/>
              <a:gd name="connsiteX17" fmla="*/ 211140 w 727210"/>
              <a:gd name="connsiteY17" fmla="*/ 312738 h 868363"/>
              <a:gd name="connsiteX18" fmla="*/ 26988 w 727210"/>
              <a:gd name="connsiteY18" fmla="*/ 225425 h 868363"/>
              <a:gd name="connsiteX19" fmla="*/ 26988 w 727210"/>
              <a:gd name="connsiteY19" fmla="*/ 374650 h 868363"/>
              <a:gd name="connsiteX20" fmla="*/ 123828 w 727210"/>
              <a:gd name="connsiteY20" fmla="*/ 301625 h 868363"/>
              <a:gd name="connsiteX21" fmla="*/ 6288 w 727210"/>
              <a:gd name="connsiteY21" fmla="*/ 187282 h 868363"/>
              <a:gd name="connsiteX22" fmla="*/ 20436 w 727210"/>
              <a:gd name="connsiteY22" fmla="*/ 188848 h 868363"/>
              <a:gd name="connsiteX23" fmla="*/ 154052 w 727210"/>
              <a:gd name="connsiteY23" fmla="*/ 290641 h 868363"/>
              <a:gd name="connsiteX24" fmla="*/ 160340 w 727210"/>
              <a:gd name="connsiteY24" fmla="*/ 301604 h 868363"/>
              <a:gd name="connsiteX25" fmla="*/ 154052 w 727210"/>
              <a:gd name="connsiteY25" fmla="*/ 311000 h 868363"/>
              <a:gd name="connsiteX26" fmla="*/ 20436 w 727210"/>
              <a:gd name="connsiteY26" fmla="*/ 412793 h 868363"/>
              <a:gd name="connsiteX27" fmla="*/ 12576 w 727210"/>
              <a:gd name="connsiteY27" fmla="*/ 415925 h 868363"/>
              <a:gd name="connsiteX28" fmla="*/ 6288 w 727210"/>
              <a:gd name="connsiteY28" fmla="*/ 414359 h 868363"/>
              <a:gd name="connsiteX29" fmla="*/ 0 w 727210"/>
              <a:gd name="connsiteY29" fmla="*/ 401831 h 868363"/>
              <a:gd name="connsiteX30" fmla="*/ 0 w 727210"/>
              <a:gd name="connsiteY30" fmla="*/ 199811 h 868363"/>
              <a:gd name="connsiteX31" fmla="*/ 6288 w 727210"/>
              <a:gd name="connsiteY31" fmla="*/ 187282 h 868363"/>
              <a:gd name="connsiteX32" fmla="*/ 394496 w 727210"/>
              <a:gd name="connsiteY32" fmla="*/ 26988 h 868363"/>
              <a:gd name="connsiteX33" fmla="*/ 394496 w 727210"/>
              <a:gd name="connsiteY33" fmla="*/ 91291 h 868363"/>
              <a:gd name="connsiteX34" fmla="*/ 383526 w 727210"/>
              <a:gd name="connsiteY34" fmla="*/ 103838 h 868363"/>
              <a:gd name="connsiteX35" fmla="*/ 211140 w 727210"/>
              <a:gd name="connsiteY35" fmla="*/ 287338 h 868363"/>
              <a:gd name="connsiteX36" fmla="*/ 342780 w 727210"/>
              <a:gd name="connsiteY36" fmla="*/ 287338 h 868363"/>
              <a:gd name="connsiteX37" fmla="*/ 349048 w 727210"/>
              <a:gd name="connsiteY37" fmla="*/ 265381 h 868363"/>
              <a:gd name="connsiteX38" fmla="*/ 455616 w 727210"/>
              <a:gd name="connsiteY38" fmla="*/ 201078 h 868363"/>
              <a:gd name="connsiteX39" fmla="*/ 568450 w 727210"/>
              <a:gd name="connsiteY39" fmla="*/ 285770 h 868363"/>
              <a:gd name="connsiteX40" fmla="*/ 700090 w 727210"/>
              <a:gd name="connsiteY40" fmla="*/ 285770 h 868363"/>
              <a:gd name="connsiteX41" fmla="*/ 527704 w 727210"/>
              <a:gd name="connsiteY41" fmla="*/ 103838 h 868363"/>
              <a:gd name="connsiteX42" fmla="*/ 518300 w 727210"/>
              <a:gd name="connsiteY42" fmla="*/ 91291 h 868363"/>
              <a:gd name="connsiteX43" fmla="*/ 518300 w 727210"/>
              <a:gd name="connsiteY43" fmla="*/ 26988 h 868363"/>
              <a:gd name="connsiteX44" fmla="*/ 394496 w 727210"/>
              <a:gd name="connsiteY44" fmla="*/ 26988 h 868363"/>
              <a:gd name="connsiteX45" fmla="*/ 379674 w 727210"/>
              <a:gd name="connsiteY45" fmla="*/ 0 h 868363"/>
              <a:gd name="connsiteX46" fmla="*/ 529922 w 727210"/>
              <a:gd name="connsiteY46" fmla="*/ 0 h 868363"/>
              <a:gd name="connsiteX47" fmla="*/ 544008 w 727210"/>
              <a:gd name="connsiteY47" fmla="*/ 12517 h 868363"/>
              <a:gd name="connsiteX48" fmla="*/ 544008 w 727210"/>
              <a:gd name="connsiteY48" fmla="*/ 79796 h 868363"/>
              <a:gd name="connsiteX49" fmla="*/ 725556 w 727210"/>
              <a:gd name="connsiteY49" fmla="*/ 298842 h 868363"/>
              <a:gd name="connsiteX50" fmla="*/ 722426 w 727210"/>
              <a:gd name="connsiteY50" fmla="*/ 308230 h 868363"/>
              <a:gd name="connsiteX51" fmla="*/ 713036 w 727210"/>
              <a:gd name="connsiteY51" fmla="*/ 311359 h 868363"/>
              <a:gd name="connsiteX52" fmla="*/ 554964 w 727210"/>
              <a:gd name="connsiteY52" fmla="*/ 311359 h 868363"/>
              <a:gd name="connsiteX53" fmla="*/ 542442 w 727210"/>
              <a:gd name="connsiteY53" fmla="*/ 298842 h 868363"/>
              <a:gd name="connsiteX54" fmla="*/ 454798 w 727210"/>
              <a:gd name="connsiteY54" fmla="*/ 226870 h 868363"/>
              <a:gd name="connsiteX55" fmla="*/ 373414 w 727210"/>
              <a:gd name="connsiteY55" fmla="*/ 275373 h 868363"/>
              <a:gd name="connsiteX56" fmla="*/ 376544 w 727210"/>
              <a:gd name="connsiteY56" fmla="*/ 322311 h 868363"/>
              <a:gd name="connsiteX57" fmla="*/ 479840 w 727210"/>
              <a:gd name="connsiteY57" fmla="*/ 359862 h 868363"/>
              <a:gd name="connsiteX58" fmla="*/ 727122 w 727210"/>
              <a:gd name="connsiteY58" fmla="*/ 566392 h 868363"/>
              <a:gd name="connsiteX59" fmla="*/ 544008 w 727210"/>
              <a:gd name="connsiteY59" fmla="*/ 796391 h 868363"/>
              <a:gd name="connsiteX60" fmla="*/ 544008 w 727210"/>
              <a:gd name="connsiteY60" fmla="*/ 855846 h 868363"/>
              <a:gd name="connsiteX61" fmla="*/ 529922 w 727210"/>
              <a:gd name="connsiteY61" fmla="*/ 868363 h 868363"/>
              <a:gd name="connsiteX62" fmla="*/ 379674 w 727210"/>
              <a:gd name="connsiteY62" fmla="*/ 868363 h 868363"/>
              <a:gd name="connsiteX63" fmla="*/ 365590 w 727210"/>
              <a:gd name="connsiteY63" fmla="*/ 855846 h 868363"/>
              <a:gd name="connsiteX64" fmla="*/ 365590 w 727210"/>
              <a:gd name="connsiteY64" fmla="*/ 794826 h 868363"/>
              <a:gd name="connsiteX65" fmla="*/ 187170 w 727210"/>
              <a:gd name="connsiteY65" fmla="*/ 613330 h 868363"/>
              <a:gd name="connsiteX66" fmla="*/ 190300 w 727210"/>
              <a:gd name="connsiteY66" fmla="*/ 602378 h 868363"/>
              <a:gd name="connsiteX67" fmla="*/ 201256 w 727210"/>
              <a:gd name="connsiteY67" fmla="*/ 597684 h 868363"/>
              <a:gd name="connsiteX68" fmla="*/ 362460 w 727210"/>
              <a:gd name="connsiteY68" fmla="*/ 597684 h 868363"/>
              <a:gd name="connsiteX69" fmla="*/ 374980 w 727210"/>
              <a:gd name="connsiteY69" fmla="*/ 605507 h 868363"/>
              <a:gd name="connsiteX70" fmla="*/ 454798 w 727210"/>
              <a:gd name="connsiteY70" fmla="*/ 649317 h 868363"/>
              <a:gd name="connsiteX71" fmla="*/ 537748 w 727210"/>
              <a:gd name="connsiteY71" fmla="*/ 603943 h 868363"/>
              <a:gd name="connsiteX72" fmla="*/ 531488 w 727210"/>
              <a:gd name="connsiteY72" fmla="*/ 555439 h 868363"/>
              <a:gd name="connsiteX73" fmla="*/ 451668 w 727210"/>
              <a:gd name="connsiteY73" fmla="*/ 527276 h 868363"/>
              <a:gd name="connsiteX74" fmla="*/ 184040 w 727210"/>
              <a:gd name="connsiteY74" fmla="*/ 314488 h 868363"/>
              <a:gd name="connsiteX75" fmla="*/ 365590 w 727210"/>
              <a:gd name="connsiteY75" fmla="*/ 79796 h 868363"/>
              <a:gd name="connsiteX76" fmla="*/ 365590 w 727210"/>
              <a:gd name="connsiteY76" fmla="*/ 12517 h 868363"/>
              <a:gd name="connsiteX77" fmla="*/ 379674 w 727210"/>
              <a:gd name="connsiteY77" fmla="*/ 0 h 86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727210" h="868363">
                <a:moveTo>
                  <a:pt x="211140" y="312738"/>
                </a:moveTo>
                <a:cubicBezTo>
                  <a:pt x="217410" y="413136"/>
                  <a:pt x="309882" y="483728"/>
                  <a:pt x="455644" y="500984"/>
                </a:cubicBezTo>
                <a:cubicBezTo>
                  <a:pt x="513636" y="507258"/>
                  <a:pt x="541848" y="527652"/>
                  <a:pt x="551252" y="535495"/>
                </a:cubicBezTo>
                <a:cubicBezTo>
                  <a:pt x="570060" y="552751"/>
                  <a:pt x="576330" y="584125"/>
                  <a:pt x="563792" y="613931"/>
                </a:cubicBezTo>
                <a:cubicBezTo>
                  <a:pt x="549686" y="653149"/>
                  <a:pt x="508934" y="676680"/>
                  <a:pt x="455644" y="676680"/>
                </a:cubicBezTo>
                <a:cubicBezTo>
                  <a:pt x="413326" y="676680"/>
                  <a:pt x="375710" y="657855"/>
                  <a:pt x="355336" y="626481"/>
                </a:cubicBezTo>
                <a:cubicBezTo>
                  <a:pt x="355336" y="626481"/>
                  <a:pt x="355336" y="626481"/>
                  <a:pt x="218976" y="626481"/>
                </a:cubicBezTo>
                <a:cubicBezTo>
                  <a:pt x="237784" y="695504"/>
                  <a:pt x="302046" y="751978"/>
                  <a:pt x="383548" y="772371"/>
                </a:cubicBezTo>
                <a:cubicBezTo>
                  <a:pt x="389816" y="773940"/>
                  <a:pt x="394518" y="780215"/>
                  <a:pt x="394518" y="786489"/>
                </a:cubicBezTo>
                <a:cubicBezTo>
                  <a:pt x="394518" y="786489"/>
                  <a:pt x="394518" y="786489"/>
                  <a:pt x="394518" y="842963"/>
                </a:cubicBezTo>
                <a:cubicBezTo>
                  <a:pt x="394518" y="842963"/>
                  <a:pt x="394518" y="842963"/>
                  <a:pt x="518338" y="842963"/>
                </a:cubicBezTo>
                <a:cubicBezTo>
                  <a:pt x="518338" y="842963"/>
                  <a:pt x="518338" y="842963"/>
                  <a:pt x="518338" y="786489"/>
                </a:cubicBezTo>
                <a:cubicBezTo>
                  <a:pt x="518338" y="780215"/>
                  <a:pt x="523040" y="773940"/>
                  <a:pt x="529310" y="772371"/>
                </a:cubicBezTo>
                <a:cubicBezTo>
                  <a:pt x="628052" y="753546"/>
                  <a:pt x="704852" y="662561"/>
                  <a:pt x="701718" y="568438"/>
                </a:cubicBezTo>
                <a:cubicBezTo>
                  <a:pt x="698582" y="471178"/>
                  <a:pt x="617080" y="405292"/>
                  <a:pt x="476020" y="386468"/>
                </a:cubicBezTo>
                <a:cubicBezTo>
                  <a:pt x="407058" y="377055"/>
                  <a:pt x="377278" y="358231"/>
                  <a:pt x="360038" y="342544"/>
                </a:cubicBezTo>
                <a:cubicBezTo>
                  <a:pt x="352200" y="336269"/>
                  <a:pt x="345932" y="325288"/>
                  <a:pt x="344364" y="312738"/>
                </a:cubicBezTo>
                <a:cubicBezTo>
                  <a:pt x="344364" y="312738"/>
                  <a:pt x="344364" y="312738"/>
                  <a:pt x="211140" y="312738"/>
                </a:cubicBezTo>
                <a:close/>
                <a:moveTo>
                  <a:pt x="26988" y="225425"/>
                </a:moveTo>
                <a:lnTo>
                  <a:pt x="26988" y="374650"/>
                </a:lnTo>
                <a:lnTo>
                  <a:pt x="123828" y="301625"/>
                </a:lnTo>
                <a:close/>
                <a:moveTo>
                  <a:pt x="6288" y="187282"/>
                </a:moveTo>
                <a:cubicBezTo>
                  <a:pt x="11004" y="184150"/>
                  <a:pt x="17292" y="185716"/>
                  <a:pt x="20436" y="188848"/>
                </a:cubicBezTo>
                <a:cubicBezTo>
                  <a:pt x="20436" y="188848"/>
                  <a:pt x="20436" y="188848"/>
                  <a:pt x="154052" y="290641"/>
                </a:cubicBezTo>
                <a:cubicBezTo>
                  <a:pt x="158768" y="292207"/>
                  <a:pt x="160340" y="296905"/>
                  <a:pt x="160340" y="301604"/>
                </a:cubicBezTo>
                <a:cubicBezTo>
                  <a:pt x="160340" y="304736"/>
                  <a:pt x="158768" y="309434"/>
                  <a:pt x="154052" y="311000"/>
                </a:cubicBezTo>
                <a:cubicBezTo>
                  <a:pt x="154052" y="311000"/>
                  <a:pt x="154052" y="311000"/>
                  <a:pt x="20436" y="412793"/>
                </a:cubicBezTo>
                <a:cubicBezTo>
                  <a:pt x="18864" y="414359"/>
                  <a:pt x="15720" y="415925"/>
                  <a:pt x="12576" y="415925"/>
                </a:cubicBezTo>
                <a:cubicBezTo>
                  <a:pt x="11004" y="415925"/>
                  <a:pt x="9432" y="415925"/>
                  <a:pt x="6288" y="414359"/>
                </a:cubicBezTo>
                <a:cubicBezTo>
                  <a:pt x="1572" y="412793"/>
                  <a:pt x="0" y="408095"/>
                  <a:pt x="0" y="401831"/>
                </a:cubicBezTo>
                <a:cubicBezTo>
                  <a:pt x="0" y="401831"/>
                  <a:pt x="0" y="401831"/>
                  <a:pt x="0" y="199811"/>
                </a:cubicBezTo>
                <a:cubicBezTo>
                  <a:pt x="0" y="193546"/>
                  <a:pt x="1572" y="188848"/>
                  <a:pt x="6288" y="187282"/>
                </a:cubicBezTo>
                <a:close/>
                <a:moveTo>
                  <a:pt x="394496" y="26988"/>
                </a:moveTo>
                <a:cubicBezTo>
                  <a:pt x="394496" y="26988"/>
                  <a:pt x="394496" y="26988"/>
                  <a:pt x="394496" y="91291"/>
                </a:cubicBezTo>
                <a:cubicBezTo>
                  <a:pt x="394496" y="97565"/>
                  <a:pt x="389794" y="102270"/>
                  <a:pt x="383526" y="103838"/>
                </a:cubicBezTo>
                <a:cubicBezTo>
                  <a:pt x="287930" y="128932"/>
                  <a:pt x="218976" y="202646"/>
                  <a:pt x="211140" y="287338"/>
                </a:cubicBezTo>
                <a:cubicBezTo>
                  <a:pt x="211140" y="287338"/>
                  <a:pt x="211140" y="287338"/>
                  <a:pt x="342780" y="287338"/>
                </a:cubicBezTo>
                <a:cubicBezTo>
                  <a:pt x="344348" y="279496"/>
                  <a:pt x="345914" y="273223"/>
                  <a:pt x="349048" y="265381"/>
                </a:cubicBezTo>
                <a:cubicBezTo>
                  <a:pt x="364720" y="224603"/>
                  <a:pt x="403900" y="201078"/>
                  <a:pt x="455616" y="201078"/>
                </a:cubicBezTo>
                <a:cubicBezTo>
                  <a:pt x="513600" y="201078"/>
                  <a:pt x="562182" y="237150"/>
                  <a:pt x="568450" y="285770"/>
                </a:cubicBezTo>
                <a:cubicBezTo>
                  <a:pt x="568450" y="285770"/>
                  <a:pt x="568450" y="285770"/>
                  <a:pt x="700090" y="285770"/>
                </a:cubicBezTo>
                <a:cubicBezTo>
                  <a:pt x="692254" y="201078"/>
                  <a:pt x="624866" y="128932"/>
                  <a:pt x="527704" y="103838"/>
                </a:cubicBezTo>
                <a:cubicBezTo>
                  <a:pt x="521436" y="102270"/>
                  <a:pt x="518300" y="97565"/>
                  <a:pt x="518300" y="91291"/>
                </a:cubicBezTo>
                <a:cubicBezTo>
                  <a:pt x="518300" y="91291"/>
                  <a:pt x="518300" y="91291"/>
                  <a:pt x="518300" y="26988"/>
                </a:cubicBezTo>
                <a:cubicBezTo>
                  <a:pt x="518300" y="26988"/>
                  <a:pt x="518300" y="26988"/>
                  <a:pt x="394496" y="26988"/>
                </a:cubicBezTo>
                <a:close/>
                <a:moveTo>
                  <a:pt x="379674" y="0"/>
                </a:moveTo>
                <a:cubicBezTo>
                  <a:pt x="379674" y="0"/>
                  <a:pt x="379674" y="0"/>
                  <a:pt x="529922" y="0"/>
                </a:cubicBezTo>
                <a:cubicBezTo>
                  <a:pt x="537748" y="0"/>
                  <a:pt x="544008" y="6259"/>
                  <a:pt x="544008" y="12517"/>
                </a:cubicBezTo>
                <a:cubicBezTo>
                  <a:pt x="544008" y="12517"/>
                  <a:pt x="544008" y="12517"/>
                  <a:pt x="544008" y="79796"/>
                </a:cubicBezTo>
                <a:cubicBezTo>
                  <a:pt x="653564" y="112653"/>
                  <a:pt x="725556" y="198707"/>
                  <a:pt x="725556" y="298842"/>
                </a:cubicBezTo>
                <a:cubicBezTo>
                  <a:pt x="725556" y="301971"/>
                  <a:pt x="723992" y="305101"/>
                  <a:pt x="722426" y="308230"/>
                </a:cubicBezTo>
                <a:cubicBezTo>
                  <a:pt x="719296" y="309794"/>
                  <a:pt x="716166" y="311359"/>
                  <a:pt x="713036" y="311359"/>
                </a:cubicBezTo>
                <a:cubicBezTo>
                  <a:pt x="713036" y="311359"/>
                  <a:pt x="713036" y="311359"/>
                  <a:pt x="554964" y="311359"/>
                </a:cubicBezTo>
                <a:cubicBezTo>
                  <a:pt x="548704" y="311359"/>
                  <a:pt x="542442" y="305101"/>
                  <a:pt x="542442" y="298842"/>
                </a:cubicBezTo>
                <a:cubicBezTo>
                  <a:pt x="542442" y="258162"/>
                  <a:pt x="503316" y="226870"/>
                  <a:pt x="454798" y="226870"/>
                </a:cubicBezTo>
                <a:cubicBezTo>
                  <a:pt x="396890" y="226870"/>
                  <a:pt x="378110" y="259727"/>
                  <a:pt x="373414" y="275373"/>
                </a:cubicBezTo>
                <a:cubicBezTo>
                  <a:pt x="365590" y="295713"/>
                  <a:pt x="368720" y="316053"/>
                  <a:pt x="376544" y="322311"/>
                </a:cubicBezTo>
                <a:cubicBezTo>
                  <a:pt x="385936" y="331699"/>
                  <a:pt x="407846" y="350475"/>
                  <a:pt x="479840" y="359862"/>
                </a:cubicBezTo>
                <a:cubicBezTo>
                  <a:pt x="631652" y="380202"/>
                  <a:pt x="723992" y="456869"/>
                  <a:pt x="727122" y="566392"/>
                </a:cubicBezTo>
                <a:cubicBezTo>
                  <a:pt x="730252" y="671221"/>
                  <a:pt x="650434" y="769792"/>
                  <a:pt x="544008" y="796391"/>
                </a:cubicBezTo>
                <a:cubicBezTo>
                  <a:pt x="544008" y="796391"/>
                  <a:pt x="544008" y="796391"/>
                  <a:pt x="544008" y="855846"/>
                </a:cubicBezTo>
                <a:cubicBezTo>
                  <a:pt x="544008" y="862105"/>
                  <a:pt x="537748" y="868363"/>
                  <a:pt x="529922" y="868363"/>
                </a:cubicBezTo>
                <a:cubicBezTo>
                  <a:pt x="529922" y="868363"/>
                  <a:pt x="529922" y="868363"/>
                  <a:pt x="379674" y="868363"/>
                </a:cubicBezTo>
                <a:cubicBezTo>
                  <a:pt x="371850" y="868363"/>
                  <a:pt x="365590" y="863669"/>
                  <a:pt x="365590" y="855846"/>
                </a:cubicBezTo>
                <a:cubicBezTo>
                  <a:pt x="365590" y="855846"/>
                  <a:pt x="365590" y="855846"/>
                  <a:pt x="365590" y="794826"/>
                </a:cubicBezTo>
                <a:cubicBezTo>
                  <a:pt x="273250" y="768228"/>
                  <a:pt x="202822" y="697820"/>
                  <a:pt x="187170" y="613330"/>
                </a:cubicBezTo>
                <a:cubicBezTo>
                  <a:pt x="187170" y="610201"/>
                  <a:pt x="188736" y="605507"/>
                  <a:pt x="190300" y="602378"/>
                </a:cubicBezTo>
                <a:cubicBezTo>
                  <a:pt x="193430" y="599249"/>
                  <a:pt x="196560" y="597684"/>
                  <a:pt x="201256" y="597684"/>
                </a:cubicBezTo>
                <a:cubicBezTo>
                  <a:pt x="201256" y="597684"/>
                  <a:pt x="201256" y="597684"/>
                  <a:pt x="362460" y="597684"/>
                </a:cubicBezTo>
                <a:cubicBezTo>
                  <a:pt x="367154" y="597684"/>
                  <a:pt x="371850" y="600813"/>
                  <a:pt x="374980" y="605507"/>
                </a:cubicBezTo>
                <a:cubicBezTo>
                  <a:pt x="389066" y="632106"/>
                  <a:pt x="420366" y="649317"/>
                  <a:pt x="454798" y="649317"/>
                </a:cubicBezTo>
                <a:cubicBezTo>
                  <a:pt x="514272" y="649317"/>
                  <a:pt x="533052" y="618024"/>
                  <a:pt x="537748" y="603943"/>
                </a:cubicBezTo>
                <a:cubicBezTo>
                  <a:pt x="545572" y="585167"/>
                  <a:pt x="542442" y="564827"/>
                  <a:pt x="531488" y="555439"/>
                </a:cubicBezTo>
                <a:cubicBezTo>
                  <a:pt x="520532" y="544487"/>
                  <a:pt x="492360" y="531970"/>
                  <a:pt x="451668" y="527276"/>
                </a:cubicBezTo>
                <a:cubicBezTo>
                  <a:pt x="290466" y="508501"/>
                  <a:pt x="191866" y="428705"/>
                  <a:pt x="184040" y="314488"/>
                </a:cubicBezTo>
                <a:cubicBezTo>
                  <a:pt x="176216" y="209659"/>
                  <a:pt x="252904" y="112653"/>
                  <a:pt x="365590" y="79796"/>
                </a:cubicBezTo>
                <a:cubicBezTo>
                  <a:pt x="365590" y="79796"/>
                  <a:pt x="365590" y="79796"/>
                  <a:pt x="365590" y="12517"/>
                </a:cubicBezTo>
                <a:cubicBezTo>
                  <a:pt x="365590" y="6259"/>
                  <a:pt x="371850" y="0"/>
                  <a:pt x="3796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4" name="Freeform: Shape 383">
            <a:extLst>
              <a:ext uri="{FF2B5EF4-FFF2-40B4-BE49-F238E27FC236}">
                <a16:creationId xmlns:a16="http://schemas.microsoft.com/office/drawing/2014/main" id="{286C50E5-6CCB-4766-8945-3D9C3599D7FB}"/>
              </a:ext>
            </a:extLst>
          </p:cNvPr>
          <p:cNvSpPr>
            <a:spLocks/>
          </p:cNvSpPr>
          <p:nvPr/>
        </p:nvSpPr>
        <p:spPr bwMode="auto">
          <a:xfrm>
            <a:off x="4910108" y="4317977"/>
            <a:ext cx="488939" cy="565365"/>
          </a:xfrm>
          <a:custGeom>
            <a:avLst/>
            <a:gdLst>
              <a:gd name="connsiteX0" fmla="*/ 587313 w 769401"/>
              <a:gd name="connsiteY0" fmla="*/ 503812 h 889667"/>
              <a:gd name="connsiteX1" fmla="*/ 624991 w 769401"/>
              <a:gd name="connsiteY1" fmla="*/ 558569 h 889667"/>
              <a:gd name="connsiteX2" fmla="*/ 609291 w 769401"/>
              <a:gd name="connsiteY2" fmla="*/ 569521 h 889667"/>
              <a:gd name="connsiteX3" fmla="*/ 598303 w 769401"/>
              <a:gd name="connsiteY3" fmla="*/ 553876 h 889667"/>
              <a:gd name="connsiteX4" fmla="*/ 582605 w 769401"/>
              <a:gd name="connsiteY4" fmla="*/ 530408 h 889667"/>
              <a:gd name="connsiteX5" fmla="*/ 555917 w 769401"/>
              <a:gd name="connsiteY5" fmla="*/ 549182 h 889667"/>
              <a:gd name="connsiteX6" fmla="*/ 571615 w 769401"/>
              <a:gd name="connsiteY6" fmla="*/ 599246 h 889667"/>
              <a:gd name="connsiteX7" fmla="*/ 593593 w 769401"/>
              <a:gd name="connsiteY7" fmla="*/ 669648 h 889667"/>
              <a:gd name="connsiteX8" fmla="*/ 543357 w 769401"/>
              <a:gd name="connsiteY8" fmla="*/ 713454 h 889667"/>
              <a:gd name="connsiteX9" fmla="*/ 530799 w 769401"/>
              <a:gd name="connsiteY9" fmla="*/ 711890 h 889667"/>
              <a:gd name="connsiteX10" fmla="*/ 489983 w 769401"/>
              <a:gd name="connsiteY10" fmla="*/ 657132 h 889667"/>
              <a:gd name="connsiteX11" fmla="*/ 505681 w 769401"/>
              <a:gd name="connsiteY11" fmla="*/ 644616 h 889667"/>
              <a:gd name="connsiteX12" fmla="*/ 516671 w 769401"/>
              <a:gd name="connsiteY12" fmla="*/ 660261 h 889667"/>
              <a:gd name="connsiteX13" fmla="*/ 535509 w 769401"/>
              <a:gd name="connsiteY13" fmla="*/ 685293 h 889667"/>
              <a:gd name="connsiteX14" fmla="*/ 566905 w 769401"/>
              <a:gd name="connsiteY14" fmla="*/ 663390 h 889667"/>
              <a:gd name="connsiteX15" fmla="*/ 549637 w 769401"/>
              <a:gd name="connsiteY15" fmla="*/ 614891 h 889667"/>
              <a:gd name="connsiteX16" fmla="*/ 529229 w 769401"/>
              <a:gd name="connsiteY16" fmla="*/ 544489 h 889667"/>
              <a:gd name="connsiteX17" fmla="*/ 587313 w 769401"/>
              <a:gd name="connsiteY17" fmla="*/ 503812 h 889667"/>
              <a:gd name="connsiteX18" fmla="*/ 427433 w 769401"/>
              <a:gd name="connsiteY18" fmla="*/ 484854 h 889667"/>
              <a:gd name="connsiteX19" fmla="*/ 389989 w 769401"/>
              <a:gd name="connsiteY19" fmla="*/ 648511 h 889667"/>
              <a:gd name="connsiteX20" fmla="*/ 419633 w 769401"/>
              <a:gd name="connsiteY20" fmla="*/ 654745 h 889667"/>
              <a:gd name="connsiteX21" fmla="*/ 432113 w 769401"/>
              <a:gd name="connsiteY21" fmla="*/ 656304 h 889667"/>
              <a:gd name="connsiteX22" fmla="*/ 455513 w 769401"/>
              <a:gd name="connsiteY22" fmla="*/ 632925 h 889667"/>
              <a:gd name="connsiteX23" fmla="*/ 458633 w 769401"/>
              <a:gd name="connsiteY23" fmla="*/ 617338 h 889667"/>
              <a:gd name="connsiteX24" fmla="*/ 453953 w 769401"/>
              <a:gd name="connsiteY24" fmla="*/ 589283 h 889667"/>
              <a:gd name="connsiteX25" fmla="*/ 441473 w 769401"/>
              <a:gd name="connsiteY25" fmla="*/ 581490 h 889667"/>
              <a:gd name="connsiteX26" fmla="*/ 436793 w 769401"/>
              <a:gd name="connsiteY26" fmla="*/ 567462 h 889667"/>
              <a:gd name="connsiteX27" fmla="*/ 446153 w 769401"/>
              <a:gd name="connsiteY27" fmla="*/ 556551 h 889667"/>
              <a:gd name="connsiteX28" fmla="*/ 461753 w 769401"/>
              <a:gd name="connsiteY28" fmla="*/ 553434 h 889667"/>
              <a:gd name="connsiteX29" fmla="*/ 475797 w 769401"/>
              <a:gd name="connsiteY29" fmla="*/ 533172 h 889667"/>
              <a:gd name="connsiteX30" fmla="*/ 477357 w 769401"/>
              <a:gd name="connsiteY30" fmla="*/ 525379 h 889667"/>
              <a:gd name="connsiteX31" fmla="*/ 477357 w 769401"/>
              <a:gd name="connsiteY31" fmla="*/ 503558 h 889667"/>
              <a:gd name="connsiteX32" fmla="*/ 457073 w 769401"/>
              <a:gd name="connsiteY32" fmla="*/ 492647 h 889667"/>
              <a:gd name="connsiteX33" fmla="*/ 427433 w 769401"/>
              <a:gd name="connsiteY33" fmla="*/ 484854 h 889667"/>
              <a:gd name="connsiteX34" fmla="*/ 319051 w 769401"/>
              <a:gd name="connsiteY34" fmla="*/ 457868 h 889667"/>
              <a:gd name="connsiteX35" fmla="*/ 305027 w 769401"/>
              <a:gd name="connsiteY35" fmla="*/ 461013 h 889667"/>
              <a:gd name="connsiteX36" fmla="*/ 287889 w 769401"/>
              <a:gd name="connsiteY36" fmla="*/ 486176 h 889667"/>
              <a:gd name="connsiteX37" fmla="*/ 264517 w 769401"/>
              <a:gd name="connsiteY37" fmla="*/ 582108 h 889667"/>
              <a:gd name="connsiteX38" fmla="*/ 267633 w 769401"/>
              <a:gd name="connsiteY38" fmla="*/ 611989 h 889667"/>
              <a:gd name="connsiteX39" fmla="*/ 284773 w 769401"/>
              <a:gd name="connsiteY39" fmla="*/ 624570 h 889667"/>
              <a:gd name="connsiteX40" fmla="*/ 306585 w 769401"/>
              <a:gd name="connsiteY40" fmla="*/ 619852 h 889667"/>
              <a:gd name="connsiteX41" fmla="*/ 320609 w 769401"/>
              <a:gd name="connsiteY41" fmla="*/ 596262 h 889667"/>
              <a:gd name="connsiteX42" fmla="*/ 343979 w 769401"/>
              <a:gd name="connsiteY42" fmla="*/ 500330 h 889667"/>
              <a:gd name="connsiteX43" fmla="*/ 340863 w 769401"/>
              <a:gd name="connsiteY43" fmla="*/ 472022 h 889667"/>
              <a:gd name="connsiteX44" fmla="*/ 323725 w 769401"/>
              <a:gd name="connsiteY44" fmla="*/ 457868 h 889667"/>
              <a:gd name="connsiteX45" fmla="*/ 319051 w 769401"/>
              <a:gd name="connsiteY45" fmla="*/ 457868 h 889667"/>
              <a:gd name="connsiteX46" fmla="*/ 421077 w 769401"/>
              <a:gd name="connsiteY46" fmla="*/ 454692 h 889667"/>
              <a:gd name="connsiteX47" fmla="*/ 463493 w 769401"/>
              <a:gd name="connsiteY47" fmla="*/ 465652 h 889667"/>
              <a:gd name="connsiteX48" fmla="*/ 501197 w 769401"/>
              <a:gd name="connsiteY48" fmla="*/ 489139 h 889667"/>
              <a:gd name="connsiteX49" fmla="*/ 504337 w 769401"/>
              <a:gd name="connsiteY49" fmla="*/ 531414 h 889667"/>
              <a:gd name="connsiteX50" fmla="*/ 502769 w 769401"/>
              <a:gd name="connsiteY50" fmla="*/ 539243 h 889667"/>
              <a:gd name="connsiteX51" fmla="*/ 479201 w 769401"/>
              <a:gd name="connsiteY51" fmla="*/ 575255 h 889667"/>
              <a:gd name="connsiteX52" fmla="*/ 485485 w 769401"/>
              <a:gd name="connsiteY52" fmla="*/ 623793 h 889667"/>
              <a:gd name="connsiteX53" fmla="*/ 482345 w 769401"/>
              <a:gd name="connsiteY53" fmla="*/ 639451 h 889667"/>
              <a:gd name="connsiteX54" fmla="*/ 432073 w 769401"/>
              <a:gd name="connsiteY54" fmla="*/ 683292 h 889667"/>
              <a:gd name="connsiteX55" fmla="*/ 413221 w 769401"/>
              <a:gd name="connsiteY55" fmla="*/ 681726 h 889667"/>
              <a:gd name="connsiteX56" fmla="*/ 369237 w 769401"/>
              <a:gd name="connsiteY56" fmla="*/ 670766 h 889667"/>
              <a:gd name="connsiteX57" fmla="*/ 361381 w 769401"/>
              <a:gd name="connsiteY57" fmla="*/ 664503 h 889667"/>
              <a:gd name="connsiteX58" fmla="*/ 359809 w 769401"/>
              <a:gd name="connsiteY58" fmla="*/ 655109 h 889667"/>
              <a:gd name="connsiteX59" fmla="*/ 405369 w 769401"/>
              <a:gd name="connsiteY59" fmla="*/ 465652 h 889667"/>
              <a:gd name="connsiteX60" fmla="*/ 410081 w 769401"/>
              <a:gd name="connsiteY60" fmla="*/ 457824 h 889667"/>
              <a:gd name="connsiteX61" fmla="*/ 421077 w 769401"/>
              <a:gd name="connsiteY61" fmla="*/ 454692 h 889667"/>
              <a:gd name="connsiteX62" fmla="*/ 310535 w 769401"/>
              <a:gd name="connsiteY62" fmla="*/ 432228 h 889667"/>
              <a:gd name="connsiteX63" fmla="*/ 330157 w 769401"/>
              <a:gd name="connsiteY63" fmla="*/ 432424 h 889667"/>
              <a:gd name="connsiteX64" fmla="*/ 366263 w 769401"/>
              <a:gd name="connsiteY64" fmla="*/ 460599 h 889667"/>
              <a:gd name="connsiteX65" fmla="*/ 370973 w 769401"/>
              <a:gd name="connsiteY65" fmla="*/ 507558 h 889667"/>
              <a:gd name="connsiteX66" fmla="*/ 347425 w 769401"/>
              <a:gd name="connsiteY66" fmla="*/ 603041 h 889667"/>
              <a:gd name="connsiteX67" fmla="*/ 322307 w 769401"/>
              <a:gd name="connsiteY67" fmla="*/ 642174 h 889667"/>
              <a:gd name="connsiteX68" fmla="*/ 289341 w 769401"/>
              <a:gd name="connsiteY68" fmla="*/ 653131 h 889667"/>
              <a:gd name="connsiteX69" fmla="*/ 278351 w 769401"/>
              <a:gd name="connsiteY69" fmla="*/ 651566 h 889667"/>
              <a:gd name="connsiteX70" fmla="*/ 245385 w 769401"/>
              <a:gd name="connsiteY70" fmla="*/ 626521 h 889667"/>
              <a:gd name="connsiteX71" fmla="*/ 237535 w 769401"/>
              <a:gd name="connsiteY71" fmla="*/ 576431 h 889667"/>
              <a:gd name="connsiteX72" fmla="*/ 261083 w 769401"/>
              <a:gd name="connsiteY72" fmla="*/ 480948 h 889667"/>
              <a:gd name="connsiteX73" fmla="*/ 290911 w 769401"/>
              <a:gd name="connsiteY73" fmla="*/ 440250 h 889667"/>
              <a:gd name="connsiteX74" fmla="*/ 310535 w 769401"/>
              <a:gd name="connsiteY74" fmla="*/ 432228 h 889667"/>
              <a:gd name="connsiteX75" fmla="*/ 239461 w 769401"/>
              <a:gd name="connsiteY75" fmla="*/ 413392 h 889667"/>
              <a:gd name="connsiteX76" fmla="*/ 250323 w 769401"/>
              <a:gd name="connsiteY76" fmla="*/ 430586 h 889667"/>
              <a:gd name="connsiteX77" fmla="*/ 219287 w 769401"/>
              <a:gd name="connsiteY77" fmla="*/ 563448 h 889667"/>
              <a:gd name="connsiteX78" fmla="*/ 189803 w 769401"/>
              <a:gd name="connsiteY78" fmla="*/ 608777 h 889667"/>
              <a:gd name="connsiteX79" fmla="*/ 164973 w 769401"/>
              <a:gd name="connsiteY79" fmla="*/ 615029 h 889667"/>
              <a:gd name="connsiteX80" fmla="*/ 147903 w 769401"/>
              <a:gd name="connsiteY80" fmla="*/ 613466 h 889667"/>
              <a:gd name="connsiteX81" fmla="*/ 124625 w 769401"/>
              <a:gd name="connsiteY81" fmla="*/ 607214 h 889667"/>
              <a:gd name="connsiteX82" fmla="*/ 116867 w 769401"/>
              <a:gd name="connsiteY82" fmla="*/ 590020 h 889667"/>
              <a:gd name="connsiteX83" fmla="*/ 133937 w 769401"/>
              <a:gd name="connsiteY83" fmla="*/ 582204 h 889667"/>
              <a:gd name="connsiteX84" fmla="*/ 154111 w 769401"/>
              <a:gd name="connsiteY84" fmla="*/ 586894 h 889667"/>
              <a:gd name="connsiteX85" fmla="*/ 177387 w 769401"/>
              <a:gd name="connsiteY85" fmla="*/ 585331 h 889667"/>
              <a:gd name="connsiteX86" fmla="*/ 192905 w 769401"/>
              <a:gd name="connsiteY86" fmla="*/ 558758 h 889667"/>
              <a:gd name="connsiteX87" fmla="*/ 223943 w 769401"/>
              <a:gd name="connsiteY87" fmla="*/ 424334 h 889667"/>
              <a:gd name="connsiteX88" fmla="*/ 239461 w 769401"/>
              <a:gd name="connsiteY88" fmla="*/ 413392 h 889667"/>
              <a:gd name="connsiteX89" fmla="*/ 416877 w 769401"/>
              <a:gd name="connsiteY89" fmla="*/ 302190 h 889667"/>
              <a:gd name="connsiteX90" fmla="*/ 435529 w 769401"/>
              <a:gd name="connsiteY90" fmla="*/ 302190 h 889667"/>
              <a:gd name="connsiteX91" fmla="*/ 482161 w 769401"/>
              <a:gd name="connsiteY91" fmla="*/ 348802 h 889667"/>
              <a:gd name="connsiteX92" fmla="*/ 482161 w 769401"/>
              <a:gd name="connsiteY92" fmla="*/ 367447 h 889667"/>
              <a:gd name="connsiteX93" fmla="*/ 472835 w 769401"/>
              <a:gd name="connsiteY93" fmla="*/ 370554 h 889667"/>
              <a:gd name="connsiteX94" fmla="*/ 463509 w 769401"/>
              <a:gd name="connsiteY94" fmla="*/ 367447 h 889667"/>
              <a:gd name="connsiteX95" fmla="*/ 416877 w 769401"/>
              <a:gd name="connsiteY95" fmla="*/ 320835 h 889667"/>
              <a:gd name="connsiteX96" fmla="*/ 416877 w 769401"/>
              <a:gd name="connsiteY96" fmla="*/ 302190 h 889667"/>
              <a:gd name="connsiteX97" fmla="*/ 503365 w 769401"/>
              <a:gd name="connsiteY97" fmla="*/ 211779 h 889667"/>
              <a:gd name="connsiteX98" fmla="*/ 758445 w 769401"/>
              <a:gd name="connsiteY98" fmla="*/ 272695 h 889667"/>
              <a:gd name="connsiteX99" fmla="*/ 769401 w 769401"/>
              <a:gd name="connsiteY99" fmla="*/ 286753 h 889667"/>
              <a:gd name="connsiteX100" fmla="*/ 626993 w 769401"/>
              <a:gd name="connsiteY100" fmla="*/ 880295 h 889667"/>
              <a:gd name="connsiteX101" fmla="*/ 614473 w 769401"/>
              <a:gd name="connsiteY101" fmla="*/ 889667 h 889667"/>
              <a:gd name="connsiteX102" fmla="*/ 611343 w 769401"/>
              <a:gd name="connsiteY102" fmla="*/ 889667 h 889667"/>
              <a:gd name="connsiteX103" fmla="*/ 10417 w 769401"/>
              <a:gd name="connsiteY103" fmla="*/ 747529 h 889667"/>
              <a:gd name="connsiteX104" fmla="*/ 2593 w 769401"/>
              <a:gd name="connsiteY104" fmla="*/ 739720 h 889667"/>
              <a:gd name="connsiteX105" fmla="*/ 1027 w 769401"/>
              <a:gd name="connsiteY105" fmla="*/ 728786 h 889667"/>
              <a:gd name="connsiteX106" fmla="*/ 126221 w 769401"/>
              <a:gd name="connsiteY106" fmla="*/ 253952 h 889667"/>
              <a:gd name="connsiteX107" fmla="*/ 141871 w 769401"/>
              <a:gd name="connsiteY107" fmla="*/ 241456 h 889667"/>
              <a:gd name="connsiteX108" fmla="*/ 154389 w 769401"/>
              <a:gd name="connsiteY108" fmla="*/ 257076 h 889667"/>
              <a:gd name="connsiteX109" fmla="*/ 32327 w 769401"/>
              <a:gd name="connsiteY109" fmla="*/ 724100 h 889667"/>
              <a:gd name="connsiteX110" fmla="*/ 606649 w 769401"/>
              <a:gd name="connsiteY110" fmla="*/ 859990 h 889667"/>
              <a:gd name="connsiteX111" fmla="*/ 741231 w 769401"/>
              <a:gd name="connsiteY111" fmla="*/ 296125 h 889667"/>
              <a:gd name="connsiteX112" fmla="*/ 497105 w 769401"/>
              <a:gd name="connsiteY112" fmla="*/ 238332 h 889667"/>
              <a:gd name="connsiteX113" fmla="*/ 486151 w 769401"/>
              <a:gd name="connsiteY113" fmla="*/ 222713 h 889667"/>
              <a:gd name="connsiteX114" fmla="*/ 503365 w 769401"/>
              <a:gd name="connsiteY114" fmla="*/ 211779 h 889667"/>
              <a:gd name="connsiteX115" fmla="*/ 401237 w 769401"/>
              <a:gd name="connsiteY115" fmla="*/ 164145 h 889667"/>
              <a:gd name="connsiteX116" fmla="*/ 410661 w 769401"/>
              <a:gd name="connsiteY116" fmla="*/ 179847 h 889667"/>
              <a:gd name="connsiteX117" fmla="*/ 286597 w 769401"/>
              <a:gd name="connsiteY117" fmla="*/ 305467 h 889667"/>
              <a:gd name="connsiteX118" fmla="*/ 283455 w 769401"/>
              <a:gd name="connsiteY118" fmla="*/ 305467 h 889667"/>
              <a:gd name="connsiteX119" fmla="*/ 269321 w 769401"/>
              <a:gd name="connsiteY119" fmla="*/ 296046 h 889667"/>
              <a:gd name="connsiteX120" fmla="*/ 278745 w 769401"/>
              <a:gd name="connsiteY120" fmla="*/ 278773 h 889667"/>
              <a:gd name="connsiteX121" fmla="*/ 385533 w 769401"/>
              <a:gd name="connsiteY121" fmla="*/ 173566 h 889667"/>
              <a:gd name="connsiteX122" fmla="*/ 401237 w 769401"/>
              <a:gd name="connsiteY122" fmla="*/ 164145 h 889667"/>
              <a:gd name="connsiteX123" fmla="*/ 269479 w 769401"/>
              <a:gd name="connsiteY123" fmla="*/ 59383 h 889667"/>
              <a:gd name="connsiteX124" fmla="*/ 278883 w 769401"/>
              <a:gd name="connsiteY124" fmla="*/ 76613 h 889667"/>
              <a:gd name="connsiteX125" fmla="*/ 173867 w 769401"/>
              <a:gd name="connsiteY125" fmla="*/ 175292 h 889667"/>
              <a:gd name="connsiteX126" fmla="*/ 170733 w 769401"/>
              <a:gd name="connsiteY126" fmla="*/ 175292 h 889667"/>
              <a:gd name="connsiteX127" fmla="*/ 158193 w 769401"/>
              <a:gd name="connsiteY127" fmla="*/ 164328 h 889667"/>
              <a:gd name="connsiteX128" fmla="*/ 167597 w 769401"/>
              <a:gd name="connsiteY128" fmla="*/ 148664 h 889667"/>
              <a:gd name="connsiteX129" fmla="*/ 252237 w 769401"/>
              <a:gd name="connsiteY129" fmla="*/ 68781 h 889667"/>
              <a:gd name="connsiteX130" fmla="*/ 269479 w 769401"/>
              <a:gd name="connsiteY130" fmla="*/ 59383 h 889667"/>
              <a:gd name="connsiteX131" fmla="*/ 260229 w 769401"/>
              <a:gd name="connsiteY131" fmla="*/ 26020 h 889667"/>
              <a:gd name="connsiteX132" fmla="*/ 233313 w 769401"/>
              <a:gd name="connsiteY132" fmla="*/ 27585 h 889667"/>
              <a:gd name="connsiteX133" fmla="*/ 128005 w 769401"/>
              <a:gd name="connsiteY133" fmla="*/ 133947 h 889667"/>
              <a:gd name="connsiteX134" fmla="*/ 134293 w 769401"/>
              <a:gd name="connsiteY134" fmla="*/ 176179 h 889667"/>
              <a:gd name="connsiteX135" fmla="*/ 142149 w 769401"/>
              <a:gd name="connsiteY135" fmla="*/ 185564 h 889667"/>
              <a:gd name="connsiteX136" fmla="*/ 181445 w 769401"/>
              <a:gd name="connsiteY136" fmla="*/ 191821 h 889667"/>
              <a:gd name="connsiteX137" fmla="*/ 184589 w 769401"/>
              <a:gd name="connsiteY137" fmla="*/ 191821 h 889667"/>
              <a:gd name="connsiteX138" fmla="*/ 194021 w 769401"/>
              <a:gd name="connsiteY138" fmla="*/ 196513 h 889667"/>
              <a:gd name="connsiteX139" fmla="*/ 230169 w 769401"/>
              <a:gd name="connsiteY139" fmla="*/ 230925 h 889667"/>
              <a:gd name="connsiteX140" fmla="*/ 233313 w 769401"/>
              <a:gd name="connsiteY140" fmla="*/ 245002 h 889667"/>
              <a:gd name="connsiteX141" fmla="*/ 228597 w 769401"/>
              <a:gd name="connsiteY141" fmla="*/ 259080 h 889667"/>
              <a:gd name="connsiteX142" fmla="*/ 236457 w 769401"/>
              <a:gd name="connsiteY142" fmla="*/ 315389 h 889667"/>
              <a:gd name="connsiteX143" fmla="*/ 244317 w 769401"/>
              <a:gd name="connsiteY143" fmla="*/ 323210 h 889667"/>
              <a:gd name="connsiteX144" fmla="*/ 302473 w 769401"/>
              <a:gd name="connsiteY144" fmla="*/ 332595 h 889667"/>
              <a:gd name="connsiteX145" fmla="*/ 434501 w 769401"/>
              <a:gd name="connsiteY145" fmla="*/ 201206 h 889667"/>
              <a:gd name="connsiteX146" fmla="*/ 426641 w 769401"/>
              <a:gd name="connsiteY146" fmla="*/ 143332 h 889667"/>
              <a:gd name="connsiteX147" fmla="*/ 418785 w 769401"/>
              <a:gd name="connsiteY147" fmla="*/ 135511 h 889667"/>
              <a:gd name="connsiteX148" fmla="*/ 360629 w 769401"/>
              <a:gd name="connsiteY148" fmla="*/ 127691 h 889667"/>
              <a:gd name="connsiteX149" fmla="*/ 346481 w 769401"/>
              <a:gd name="connsiteY149" fmla="*/ 132383 h 889667"/>
              <a:gd name="connsiteX150" fmla="*/ 332337 w 769401"/>
              <a:gd name="connsiteY150" fmla="*/ 129255 h 889667"/>
              <a:gd name="connsiteX151" fmla="*/ 297757 w 769401"/>
              <a:gd name="connsiteY151" fmla="*/ 93279 h 889667"/>
              <a:gd name="connsiteX152" fmla="*/ 294613 w 769401"/>
              <a:gd name="connsiteY152" fmla="*/ 80766 h 889667"/>
              <a:gd name="connsiteX153" fmla="*/ 286753 w 769401"/>
              <a:gd name="connsiteY153" fmla="*/ 43226 h 889667"/>
              <a:gd name="connsiteX154" fmla="*/ 278897 w 769401"/>
              <a:gd name="connsiteY154" fmla="*/ 33841 h 889667"/>
              <a:gd name="connsiteX155" fmla="*/ 260229 w 769401"/>
              <a:gd name="connsiteY155" fmla="*/ 26020 h 889667"/>
              <a:gd name="connsiteX156" fmla="*/ 267809 w 769401"/>
              <a:gd name="connsiteY156" fmla="*/ 1171 h 889667"/>
              <a:gd name="connsiteX157" fmla="*/ 297661 w 769401"/>
              <a:gd name="connsiteY157" fmla="*/ 16190 h 889667"/>
              <a:gd name="connsiteX158" fmla="*/ 307029 w 769401"/>
              <a:gd name="connsiteY158" fmla="*/ 25553 h 889667"/>
              <a:gd name="connsiteX159" fmla="*/ 321077 w 769401"/>
              <a:gd name="connsiteY159" fmla="*/ 80170 h 889667"/>
              <a:gd name="connsiteX160" fmla="*/ 346049 w 769401"/>
              <a:gd name="connsiteY160" fmla="*/ 103577 h 889667"/>
              <a:gd name="connsiteX161" fmla="*/ 352293 w 769401"/>
              <a:gd name="connsiteY161" fmla="*/ 102017 h 889667"/>
              <a:gd name="connsiteX162" fmla="*/ 436585 w 769401"/>
              <a:gd name="connsiteY162" fmla="*/ 117622 h 889667"/>
              <a:gd name="connsiteX163" fmla="*/ 444389 w 769401"/>
              <a:gd name="connsiteY163" fmla="*/ 125424 h 889667"/>
              <a:gd name="connsiteX164" fmla="*/ 459997 w 769401"/>
              <a:gd name="connsiteY164" fmla="*/ 208129 h 889667"/>
              <a:gd name="connsiteX165" fmla="*/ 310149 w 769401"/>
              <a:gd name="connsiteY165" fmla="*/ 357936 h 889667"/>
              <a:gd name="connsiteX166" fmla="*/ 278929 w 769401"/>
              <a:gd name="connsiteY166" fmla="*/ 362617 h 889667"/>
              <a:gd name="connsiteX167" fmla="*/ 225861 w 769401"/>
              <a:gd name="connsiteY167" fmla="*/ 343891 h 889667"/>
              <a:gd name="connsiteX168" fmla="*/ 218053 w 769401"/>
              <a:gd name="connsiteY168" fmla="*/ 334528 h 889667"/>
              <a:gd name="connsiteX169" fmla="*/ 202445 w 769401"/>
              <a:gd name="connsiteY169" fmla="*/ 251823 h 889667"/>
              <a:gd name="connsiteX170" fmla="*/ 204005 w 769401"/>
              <a:gd name="connsiteY170" fmla="*/ 244021 h 889667"/>
              <a:gd name="connsiteX171" fmla="*/ 180593 w 769401"/>
              <a:gd name="connsiteY171" fmla="*/ 220613 h 889667"/>
              <a:gd name="connsiteX172" fmla="*/ 124397 w 769401"/>
              <a:gd name="connsiteY172" fmla="*/ 205009 h 889667"/>
              <a:gd name="connsiteX173" fmla="*/ 116593 w 769401"/>
              <a:gd name="connsiteY173" fmla="*/ 197206 h 889667"/>
              <a:gd name="connsiteX174" fmla="*/ 104105 w 769401"/>
              <a:gd name="connsiteY174" fmla="*/ 126984 h 889667"/>
              <a:gd name="connsiteX175" fmla="*/ 227421 w 769401"/>
              <a:gd name="connsiteY175" fmla="*/ 3706 h 889667"/>
              <a:gd name="connsiteX176" fmla="*/ 267809 w 769401"/>
              <a:gd name="connsiteY176" fmla="*/ 1171 h 88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769401" h="889667">
                <a:moveTo>
                  <a:pt x="587313" y="503812"/>
                </a:moveTo>
                <a:cubicBezTo>
                  <a:pt x="615571" y="508506"/>
                  <a:pt x="629701" y="528844"/>
                  <a:pt x="624991" y="558569"/>
                </a:cubicBezTo>
                <a:cubicBezTo>
                  <a:pt x="623421" y="566392"/>
                  <a:pt x="617141" y="571085"/>
                  <a:pt x="609291" y="569521"/>
                </a:cubicBezTo>
                <a:cubicBezTo>
                  <a:pt x="601443" y="569521"/>
                  <a:pt x="596733" y="561698"/>
                  <a:pt x="598303" y="553876"/>
                </a:cubicBezTo>
                <a:cubicBezTo>
                  <a:pt x="601443" y="536666"/>
                  <a:pt x="593593" y="531973"/>
                  <a:pt x="582605" y="530408"/>
                </a:cubicBezTo>
                <a:cubicBezTo>
                  <a:pt x="562197" y="527279"/>
                  <a:pt x="557487" y="542924"/>
                  <a:pt x="555917" y="549182"/>
                </a:cubicBezTo>
                <a:cubicBezTo>
                  <a:pt x="552777" y="569521"/>
                  <a:pt x="560627" y="582037"/>
                  <a:pt x="571615" y="599246"/>
                </a:cubicBezTo>
                <a:cubicBezTo>
                  <a:pt x="584175" y="616456"/>
                  <a:pt x="599873" y="641487"/>
                  <a:pt x="593593" y="669648"/>
                </a:cubicBezTo>
                <a:cubicBezTo>
                  <a:pt x="587313" y="697809"/>
                  <a:pt x="568475" y="713454"/>
                  <a:pt x="543357" y="713454"/>
                </a:cubicBezTo>
                <a:cubicBezTo>
                  <a:pt x="538649" y="713454"/>
                  <a:pt x="535509" y="711890"/>
                  <a:pt x="530799" y="711890"/>
                </a:cubicBezTo>
                <a:cubicBezTo>
                  <a:pt x="496263" y="705632"/>
                  <a:pt x="488413" y="675906"/>
                  <a:pt x="489983" y="657132"/>
                </a:cubicBezTo>
                <a:cubicBezTo>
                  <a:pt x="491553" y="649310"/>
                  <a:pt x="497833" y="643052"/>
                  <a:pt x="505681" y="644616"/>
                </a:cubicBezTo>
                <a:cubicBezTo>
                  <a:pt x="513531" y="646181"/>
                  <a:pt x="518241" y="652439"/>
                  <a:pt x="516671" y="660261"/>
                </a:cubicBezTo>
                <a:cubicBezTo>
                  <a:pt x="516671" y="664955"/>
                  <a:pt x="516671" y="682164"/>
                  <a:pt x="535509" y="685293"/>
                </a:cubicBezTo>
                <a:cubicBezTo>
                  <a:pt x="546497" y="686858"/>
                  <a:pt x="562197" y="686858"/>
                  <a:pt x="566905" y="663390"/>
                </a:cubicBezTo>
                <a:cubicBezTo>
                  <a:pt x="571615" y="646181"/>
                  <a:pt x="560627" y="630536"/>
                  <a:pt x="549637" y="614891"/>
                </a:cubicBezTo>
                <a:cubicBezTo>
                  <a:pt x="537079" y="597682"/>
                  <a:pt x="522949" y="577343"/>
                  <a:pt x="529229" y="544489"/>
                </a:cubicBezTo>
                <a:cubicBezTo>
                  <a:pt x="533939" y="521021"/>
                  <a:pt x="554347" y="497554"/>
                  <a:pt x="587313" y="503812"/>
                </a:cubicBezTo>
                <a:close/>
                <a:moveTo>
                  <a:pt x="427433" y="484854"/>
                </a:moveTo>
                <a:cubicBezTo>
                  <a:pt x="427433" y="484854"/>
                  <a:pt x="427433" y="484854"/>
                  <a:pt x="389989" y="648511"/>
                </a:cubicBezTo>
                <a:cubicBezTo>
                  <a:pt x="389989" y="648511"/>
                  <a:pt x="389989" y="648511"/>
                  <a:pt x="419633" y="654745"/>
                </a:cubicBezTo>
                <a:cubicBezTo>
                  <a:pt x="424313" y="656304"/>
                  <a:pt x="428993" y="656304"/>
                  <a:pt x="432113" y="656304"/>
                </a:cubicBezTo>
                <a:cubicBezTo>
                  <a:pt x="441473" y="656304"/>
                  <a:pt x="450833" y="653187"/>
                  <a:pt x="455513" y="632925"/>
                </a:cubicBezTo>
                <a:cubicBezTo>
                  <a:pt x="455513" y="632925"/>
                  <a:pt x="455513" y="632925"/>
                  <a:pt x="458633" y="617338"/>
                </a:cubicBezTo>
                <a:cubicBezTo>
                  <a:pt x="464873" y="597076"/>
                  <a:pt x="457073" y="592400"/>
                  <a:pt x="453953" y="589283"/>
                </a:cubicBezTo>
                <a:cubicBezTo>
                  <a:pt x="453953" y="589283"/>
                  <a:pt x="453953" y="589283"/>
                  <a:pt x="441473" y="581490"/>
                </a:cubicBezTo>
                <a:cubicBezTo>
                  <a:pt x="436793" y="578372"/>
                  <a:pt x="435233" y="572138"/>
                  <a:pt x="436793" y="567462"/>
                </a:cubicBezTo>
                <a:cubicBezTo>
                  <a:pt x="436793" y="561227"/>
                  <a:pt x="441473" y="558110"/>
                  <a:pt x="446153" y="556551"/>
                </a:cubicBezTo>
                <a:cubicBezTo>
                  <a:pt x="446153" y="556551"/>
                  <a:pt x="446153" y="556551"/>
                  <a:pt x="461753" y="553434"/>
                </a:cubicBezTo>
                <a:cubicBezTo>
                  <a:pt x="464873" y="553434"/>
                  <a:pt x="471117" y="551875"/>
                  <a:pt x="475797" y="533172"/>
                </a:cubicBezTo>
                <a:cubicBezTo>
                  <a:pt x="475797" y="533172"/>
                  <a:pt x="475797" y="533172"/>
                  <a:pt x="477357" y="525379"/>
                </a:cubicBezTo>
                <a:cubicBezTo>
                  <a:pt x="480477" y="514468"/>
                  <a:pt x="480477" y="508234"/>
                  <a:pt x="477357" y="503558"/>
                </a:cubicBezTo>
                <a:cubicBezTo>
                  <a:pt x="474237" y="498882"/>
                  <a:pt x="467997" y="494206"/>
                  <a:pt x="457073" y="492647"/>
                </a:cubicBezTo>
                <a:cubicBezTo>
                  <a:pt x="457073" y="492647"/>
                  <a:pt x="457073" y="492647"/>
                  <a:pt x="427433" y="484854"/>
                </a:cubicBezTo>
                <a:close/>
                <a:moveTo>
                  <a:pt x="319051" y="457868"/>
                </a:moveTo>
                <a:cubicBezTo>
                  <a:pt x="312819" y="457868"/>
                  <a:pt x="308143" y="459441"/>
                  <a:pt x="305027" y="461013"/>
                </a:cubicBezTo>
                <a:cubicBezTo>
                  <a:pt x="295679" y="467304"/>
                  <a:pt x="289447" y="475167"/>
                  <a:pt x="287889" y="486176"/>
                </a:cubicBezTo>
                <a:cubicBezTo>
                  <a:pt x="287889" y="486176"/>
                  <a:pt x="287889" y="486176"/>
                  <a:pt x="264517" y="582108"/>
                </a:cubicBezTo>
                <a:cubicBezTo>
                  <a:pt x="261401" y="593117"/>
                  <a:pt x="262959" y="604126"/>
                  <a:pt x="267633" y="611989"/>
                </a:cubicBezTo>
                <a:cubicBezTo>
                  <a:pt x="270749" y="616707"/>
                  <a:pt x="275423" y="622998"/>
                  <a:pt x="284773" y="624570"/>
                </a:cubicBezTo>
                <a:cubicBezTo>
                  <a:pt x="291005" y="626143"/>
                  <a:pt x="298795" y="624570"/>
                  <a:pt x="306585" y="619852"/>
                </a:cubicBezTo>
                <a:cubicBezTo>
                  <a:pt x="312819" y="613562"/>
                  <a:pt x="319051" y="605698"/>
                  <a:pt x="320609" y="596262"/>
                </a:cubicBezTo>
                <a:cubicBezTo>
                  <a:pt x="320609" y="596262"/>
                  <a:pt x="320609" y="596262"/>
                  <a:pt x="343979" y="500330"/>
                </a:cubicBezTo>
                <a:cubicBezTo>
                  <a:pt x="345537" y="490894"/>
                  <a:pt x="345537" y="479885"/>
                  <a:pt x="340863" y="472022"/>
                </a:cubicBezTo>
                <a:cubicBezTo>
                  <a:pt x="337747" y="464159"/>
                  <a:pt x="331515" y="459441"/>
                  <a:pt x="323725" y="457868"/>
                </a:cubicBezTo>
                <a:cubicBezTo>
                  <a:pt x="322167" y="457868"/>
                  <a:pt x="320609" y="457868"/>
                  <a:pt x="319051" y="457868"/>
                </a:cubicBezTo>
                <a:close/>
                <a:moveTo>
                  <a:pt x="421077" y="454692"/>
                </a:moveTo>
                <a:cubicBezTo>
                  <a:pt x="421077" y="454692"/>
                  <a:pt x="421077" y="454692"/>
                  <a:pt x="463493" y="465652"/>
                </a:cubicBezTo>
                <a:cubicBezTo>
                  <a:pt x="480773" y="470350"/>
                  <a:pt x="493341" y="476613"/>
                  <a:pt x="501197" y="489139"/>
                </a:cubicBezTo>
                <a:cubicBezTo>
                  <a:pt x="507481" y="500099"/>
                  <a:pt x="509049" y="514191"/>
                  <a:pt x="504337" y="531414"/>
                </a:cubicBezTo>
                <a:cubicBezTo>
                  <a:pt x="504337" y="531414"/>
                  <a:pt x="504337" y="531414"/>
                  <a:pt x="502769" y="539243"/>
                </a:cubicBezTo>
                <a:cubicBezTo>
                  <a:pt x="501197" y="545506"/>
                  <a:pt x="496485" y="565861"/>
                  <a:pt x="479201" y="575255"/>
                </a:cubicBezTo>
                <a:cubicBezTo>
                  <a:pt x="488629" y="587781"/>
                  <a:pt x="490201" y="603439"/>
                  <a:pt x="485485" y="623793"/>
                </a:cubicBezTo>
                <a:cubicBezTo>
                  <a:pt x="485485" y="623793"/>
                  <a:pt x="485485" y="623793"/>
                  <a:pt x="482345" y="639451"/>
                </a:cubicBezTo>
                <a:cubicBezTo>
                  <a:pt x="472917" y="677029"/>
                  <a:pt x="449353" y="683292"/>
                  <a:pt x="432073" y="683292"/>
                </a:cubicBezTo>
                <a:cubicBezTo>
                  <a:pt x="425789" y="683292"/>
                  <a:pt x="419505" y="683292"/>
                  <a:pt x="413221" y="681726"/>
                </a:cubicBezTo>
                <a:cubicBezTo>
                  <a:pt x="413221" y="681726"/>
                  <a:pt x="413221" y="681726"/>
                  <a:pt x="369237" y="670766"/>
                </a:cubicBezTo>
                <a:cubicBezTo>
                  <a:pt x="366093" y="670766"/>
                  <a:pt x="362953" y="667635"/>
                  <a:pt x="361381" y="664503"/>
                </a:cubicBezTo>
                <a:cubicBezTo>
                  <a:pt x="359809" y="662937"/>
                  <a:pt x="358237" y="658240"/>
                  <a:pt x="359809" y="655109"/>
                </a:cubicBezTo>
                <a:cubicBezTo>
                  <a:pt x="359809" y="655109"/>
                  <a:pt x="359809" y="655109"/>
                  <a:pt x="405369" y="465652"/>
                </a:cubicBezTo>
                <a:cubicBezTo>
                  <a:pt x="405369" y="462521"/>
                  <a:pt x="408509" y="459389"/>
                  <a:pt x="410081" y="457824"/>
                </a:cubicBezTo>
                <a:cubicBezTo>
                  <a:pt x="413221" y="454692"/>
                  <a:pt x="417937" y="454692"/>
                  <a:pt x="421077" y="454692"/>
                </a:cubicBezTo>
                <a:close/>
                <a:moveTo>
                  <a:pt x="310535" y="432228"/>
                </a:moveTo>
                <a:cubicBezTo>
                  <a:pt x="317207" y="430859"/>
                  <a:pt x="323879" y="430859"/>
                  <a:pt x="330157" y="432424"/>
                </a:cubicBezTo>
                <a:cubicBezTo>
                  <a:pt x="345855" y="437120"/>
                  <a:pt x="358415" y="446511"/>
                  <a:pt x="366263" y="460599"/>
                </a:cubicBezTo>
                <a:cubicBezTo>
                  <a:pt x="372543" y="474687"/>
                  <a:pt x="374113" y="491905"/>
                  <a:pt x="370973" y="507558"/>
                </a:cubicBezTo>
                <a:cubicBezTo>
                  <a:pt x="370973" y="507558"/>
                  <a:pt x="370973" y="507558"/>
                  <a:pt x="347425" y="603041"/>
                </a:cubicBezTo>
                <a:cubicBezTo>
                  <a:pt x="344285" y="618694"/>
                  <a:pt x="334867" y="632782"/>
                  <a:pt x="322307" y="642174"/>
                </a:cubicBezTo>
                <a:cubicBezTo>
                  <a:pt x="311319" y="648435"/>
                  <a:pt x="300329" y="653131"/>
                  <a:pt x="289341" y="653131"/>
                </a:cubicBezTo>
                <a:cubicBezTo>
                  <a:pt x="286201" y="653131"/>
                  <a:pt x="281491" y="651566"/>
                  <a:pt x="278351" y="651566"/>
                </a:cubicBezTo>
                <a:cubicBezTo>
                  <a:pt x="264223" y="648435"/>
                  <a:pt x="253235" y="639043"/>
                  <a:pt x="245385" y="626521"/>
                </a:cubicBezTo>
                <a:cubicBezTo>
                  <a:pt x="235965" y="612433"/>
                  <a:pt x="232825" y="593650"/>
                  <a:pt x="237535" y="576431"/>
                </a:cubicBezTo>
                <a:cubicBezTo>
                  <a:pt x="237535" y="576431"/>
                  <a:pt x="237535" y="576431"/>
                  <a:pt x="261083" y="480948"/>
                </a:cubicBezTo>
                <a:cubicBezTo>
                  <a:pt x="265793" y="463730"/>
                  <a:pt x="275213" y="448077"/>
                  <a:pt x="290911" y="440250"/>
                </a:cubicBezTo>
                <a:cubicBezTo>
                  <a:pt x="297191" y="436337"/>
                  <a:pt x="303863" y="433598"/>
                  <a:pt x="310535" y="432228"/>
                </a:cubicBezTo>
                <a:close/>
                <a:moveTo>
                  <a:pt x="239461" y="413392"/>
                </a:moveTo>
                <a:cubicBezTo>
                  <a:pt x="247219" y="416518"/>
                  <a:pt x="251875" y="422771"/>
                  <a:pt x="250323" y="430586"/>
                </a:cubicBezTo>
                <a:cubicBezTo>
                  <a:pt x="250323" y="430586"/>
                  <a:pt x="250323" y="430586"/>
                  <a:pt x="219287" y="563448"/>
                </a:cubicBezTo>
                <a:cubicBezTo>
                  <a:pt x="214631" y="586894"/>
                  <a:pt x="203769" y="600961"/>
                  <a:pt x="189803" y="608777"/>
                </a:cubicBezTo>
                <a:cubicBezTo>
                  <a:pt x="182043" y="613466"/>
                  <a:pt x="174283" y="615029"/>
                  <a:pt x="164973" y="615029"/>
                </a:cubicBezTo>
                <a:cubicBezTo>
                  <a:pt x="158765" y="615029"/>
                  <a:pt x="154111" y="615029"/>
                  <a:pt x="147903" y="613466"/>
                </a:cubicBezTo>
                <a:cubicBezTo>
                  <a:pt x="141695" y="611903"/>
                  <a:pt x="130833" y="608777"/>
                  <a:pt x="124625" y="607214"/>
                </a:cubicBezTo>
                <a:cubicBezTo>
                  <a:pt x="118419" y="604088"/>
                  <a:pt x="113763" y="596272"/>
                  <a:pt x="116867" y="590020"/>
                </a:cubicBezTo>
                <a:cubicBezTo>
                  <a:pt x="119971" y="582204"/>
                  <a:pt x="127729" y="579078"/>
                  <a:pt x="133937" y="582204"/>
                </a:cubicBezTo>
                <a:cubicBezTo>
                  <a:pt x="138593" y="583768"/>
                  <a:pt x="147903" y="585331"/>
                  <a:pt x="154111" y="586894"/>
                </a:cubicBezTo>
                <a:cubicBezTo>
                  <a:pt x="163421" y="590020"/>
                  <a:pt x="171181" y="588457"/>
                  <a:pt x="177387" y="585331"/>
                </a:cubicBezTo>
                <a:cubicBezTo>
                  <a:pt x="185147" y="582204"/>
                  <a:pt x="189803" y="572826"/>
                  <a:pt x="192905" y="558758"/>
                </a:cubicBezTo>
                <a:cubicBezTo>
                  <a:pt x="192905" y="558758"/>
                  <a:pt x="192905" y="558758"/>
                  <a:pt x="223943" y="424334"/>
                </a:cubicBezTo>
                <a:cubicBezTo>
                  <a:pt x="225495" y="416518"/>
                  <a:pt x="233253" y="411829"/>
                  <a:pt x="239461" y="413392"/>
                </a:cubicBezTo>
                <a:close/>
                <a:moveTo>
                  <a:pt x="416877" y="302190"/>
                </a:moveTo>
                <a:cubicBezTo>
                  <a:pt x="421539" y="297529"/>
                  <a:pt x="430865" y="297529"/>
                  <a:pt x="435529" y="302190"/>
                </a:cubicBezTo>
                <a:lnTo>
                  <a:pt x="482161" y="348802"/>
                </a:lnTo>
                <a:cubicBezTo>
                  <a:pt x="486825" y="353463"/>
                  <a:pt x="486825" y="361232"/>
                  <a:pt x="482161" y="367447"/>
                </a:cubicBezTo>
                <a:cubicBezTo>
                  <a:pt x="479053" y="369000"/>
                  <a:pt x="475945" y="370554"/>
                  <a:pt x="472835" y="370554"/>
                </a:cubicBezTo>
                <a:cubicBezTo>
                  <a:pt x="469727" y="370554"/>
                  <a:pt x="465063" y="369000"/>
                  <a:pt x="463509" y="367447"/>
                </a:cubicBezTo>
                <a:cubicBezTo>
                  <a:pt x="463509" y="367447"/>
                  <a:pt x="463509" y="367447"/>
                  <a:pt x="416877" y="320835"/>
                </a:cubicBezTo>
                <a:cubicBezTo>
                  <a:pt x="412213" y="316174"/>
                  <a:pt x="412213" y="306851"/>
                  <a:pt x="416877" y="302190"/>
                </a:cubicBezTo>
                <a:close/>
                <a:moveTo>
                  <a:pt x="503365" y="211779"/>
                </a:moveTo>
                <a:cubicBezTo>
                  <a:pt x="503365" y="211779"/>
                  <a:pt x="503365" y="211779"/>
                  <a:pt x="758445" y="272695"/>
                </a:cubicBezTo>
                <a:cubicBezTo>
                  <a:pt x="764705" y="274257"/>
                  <a:pt x="769401" y="280505"/>
                  <a:pt x="769401" y="286753"/>
                </a:cubicBezTo>
                <a:cubicBezTo>
                  <a:pt x="750621" y="485121"/>
                  <a:pt x="700543" y="689737"/>
                  <a:pt x="626993" y="880295"/>
                </a:cubicBezTo>
                <a:cubicBezTo>
                  <a:pt x="625429" y="886543"/>
                  <a:pt x="620733" y="889667"/>
                  <a:pt x="614473" y="889667"/>
                </a:cubicBezTo>
                <a:cubicBezTo>
                  <a:pt x="612909" y="889667"/>
                  <a:pt x="612909" y="889667"/>
                  <a:pt x="611343" y="889667"/>
                </a:cubicBezTo>
                <a:cubicBezTo>
                  <a:pt x="611343" y="889667"/>
                  <a:pt x="611343" y="889667"/>
                  <a:pt x="10417" y="747529"/>
                </a:cubicBezTo>
                <a:cubicBezTo>
                  <a:pt x="7287" y="745967"/>
                  <a:pt x="4157" y="742843"/>
                  <a:pt x="2593" y="739720"/>
                </a:cubicBezTo>
                <a:cubicBezTo>
                  <a:pt x="-537" y="736596"/>
                  <a:pt x="-537" y="731910"/>
                  <a:pt x="1027" y="728786"/>
                </a:cubicBezTo>
                <a:cubicBezTo>
                  <a:pt x="65189" y="563219"/>
                  <a:pt x="102747" y="416395"/>
                  <a:pt x="126221" y="253952"/>
                </a:cubicBezTo>
                <a:cubicBezTo>
                  <a:pt x="127785" y="246142"/>
                  <a:pt x="134045" y="241456"/>
                  <a:pt x="141871" y="241456"/>
                </a:cubicBezTo>
                <a:cubicBezTo>
                  <a:pt x="149695" y="243018"/>
                  <a:pt x="154389" y="250828"/>
                  <a:pt x="154389" y="257076"/>
                </a:cubicBezTo>
                <a:cubicBezTo>
                  <a:pt x="130915" y="417957"/>
                  <a:pt x="93357" y="561657"/>
                  <a:pt x="32327" y="724100"/>
                </a:cubicBezTo>
                <a:cubicBezTo>
                  <a:pt x="32327" y="724100"/>
                  <a:pt x="32327" y="724100"/>
                  <a:pt x="606649" y="859990"/>
                </a:cubicBezTo>
                <a:cubicBezTo>
                  <a:pt x="675505" y="678803"/>
                  <a:pt x="720887" y="483559"/>
                  <a:pt x="741231" y="296125"/>
                </a:cubicBezTo>
                <a:cubicBezTo>
                  <a:pt x="741231" y="296125"/>
                  <a:pt x="741231" y="296125"/>
                  <a:pt x="497105" y="238332"/>
                </a:cubicBezTo>
                <a:cubicBezTo>
                  <a:pt x="489281" y="236770"/>
                  <a:pt x="484585" y="228961"/>
                  <a:pt x="486151" y="222713"/>
                </a:cubicBezTo>
                <a:cubicBezTo>
                  <a:pt x="487715" y="214903"/>
                  <a:pt x="495541" y="210217"/>
                  <a:pt x="503365" y="211779"/>
                </a:cubicBezTo>
                <a:close/>
                <a:moveTo>
                  <a:pt x="401237" y="164145"/>
                </a:moveTo>
                <a:cubicBezTo>
                  <a:pt x="409089" y="165715"/>
                  <a:pt x="413801" y="173566"/>
                  <a:pt x="410661" y="179847"/>
                </a:cubicBezTo>
                <a:cubicBezTo>
                  <a:pt x="396527" y="236376"/>
                  <a:pt x="343131" y="289765"/>
                  <a:pt x="286597" y="305467"/>
                </a:cubicBezTo>
                <a:cubicBezTo>
                  <a:pt x="285025" y="305467"/>
                  <a:pt x="283455" y="305467"/>
                  <a:pt x="283455" y="305467"/>
                </a:cubicBezTo>
                <a:cubicBezTo>
                  <a:pt x="277173" y="305467"/>
                  <a:pt x="270891" y="300756"/>
                  <a:pt x="269321" y="296046"/>
                </a:cubicBezTo>
                <a:cubicBezTo>
                  <a:pt x="267751" y="288194"/>
                  <a:pt x="272463" y="280343"/>
                  <a:pt x="278745" y="278773"/>
                </a:cubicBezTo>
                <a:cubicBezTo>
                  <a:pt x="325857" y="266211"/>
                  <a:pt x="372969" y="219103"/>
                  <a:pt x="385533" y="173566"/>
                </a:cubicBezTo>
                <a:cubicBezTo>
                  <a:pt x="387103" y="165715"/>
                  <a:pt x="394955" y="161004"/>
                  <a:pt x="401237" y="164145"/>
                </a:cubicBezTo>
                <a:close/>
                <a:moveTo>
                  <a:pt x="269479" y="59383"/>
                </a:moveTo>
                <a:cubicBezTo>
                  <a:pt x="277317" y="62516"/>
                  <a:pt x="280451" y="70348"/>
                  <a:pt x="278883" y="76613"/>
                </a:cubicBezTo>
                <a:cubicBezTo>
                  <a:pt x="264777" y="122037"/>
                  <a:pt x="219323" y="164328"/>
                  <a:pt x="173867" y="175292"/>
                </a:cubicBezTo>
                <a:cubicBezTo>
                  <a:pt x="173867" y="175292"/>
                  <a:pt x="172301" y="175292"/>
                  <a:pt x="170733" y="175292"/>
                </a:cubicBezTo>
                <a:cubicBezTo>
                  <a:pt x="164463" y="175292"/>
                  <a:pt x="159761" y="170593"/>
                  <a:pt x="158193" y="164328"/>
                </a:cubicBezTo>
                <a:cubicBezTo>
                  <a:pt x="156625" y="156496"/>
                  <a:pt x="161329" y="150231"/>
                  <a:pt x="167597" y="148664"/>
                </a:cubicBezTo>
                <a:cubicBezTo>
                  <a:pt x="203649" y="140833"/>
                  <a:pt x="242833" y="104807"/>
                  <a:pt x="252237" y="68781"/>
                </a:cubicBezTo>
                <a:cubicBezTo>
                  <a:pt x="255373" y="62516"/>
                  <a:pt x="263209" y="57817"/>
                  <a:pt x="269479" y="59383"/>
                </a:cubicBezTo>
                <a:close/>
                <a:moveTo>
                  <a:pt x="260229" y="26020"/>
                </a:moveTo>
                <a:cubicBezTo>
                  <a:pt x="252569" y="24847"/>
                  <a:pt x="243529" y="25238"/>
                  <a:pt x="233313" y="27585"/>
                </a:cubicBezTo>
                <a:cubicBezTo>
                  <a:pt x="189305" y="40098"/>
                  <a:pt x="140577" y="88587"/>
                  <a:pt x="128005" y="133947"/>
                </a:cubicBezTo>
                <a:cubicBezTo>
                  <a:pt x="123289" y="152717"/>
                  <a:pt x="124861" y="168359"/>
                  <a:pt x="134293" y="176179"/>
                </a:cubicBezTo>
                <a:cubicBezTo>
                  <a:pt x="137437" y="179308"/>
                  <a:pt x="140577" y="182436"/>
                  <a:pt x="142149" y="185564"/>
                </a:cubicBezTo>
                <a:cubicBezTo>
                  <a:pt x="151581" y="193385"/>
                  <a:pt x="164157" y="196513"/>
                  <a:pt x="181445" y="191821"/>
                </a:cubicBezTo>
                <a:cubicBezTo>
                  <a:pt x="183017" y="191821"/>
                  <a:pt x="184589" y="191821"/>
                  <a:pt x="184589" y="191821"/>
                </a:cubicBezTo>
                <a:cubicBezTo>
                  <a:pt x="187733" y="191821"/>
                  <a:pt x="192449" y="193385"/>
                  <a:pt x="194021" y="196513"/>
                </a:cubicBezTo>
                <a:cubicBezTo>
                  <a:pt x="194021" y="196513"/>
                  <a:pt x="194021" y="196513"/>
                  <a:pt x="230169" y="230925"/>
                </a:cubicBezTo>
                <a:cubicBezTo>
                  <a:pt x="233313" y="234053"/>
                  <a:pt x="234885" y="240310"/>
                  <a:pt x="233313" y="245002"/>
                </a:cubicBezTo>
                <a:cubicBezTo>
                  <a:pt x="230169" y="249695"/>
                  <a:pt x="228597" y="254387"/>
                  <a:pt x="228597" y="259080"/>
                </a:cubicBezTo>
                <a:cubicBezTo>
                  <a:pt x="222313" y="284106"/>
                  <a:pt x="223885" y="304440"/>
                  <a:pt x="236457" y="315389"/>
                </a:cubicBezTo>
                <a:cubicBezTo>
                  <a:pt x="236457" y="315389"/>
                  <a:pt x="236457" y="315389"/>
                  <a:pt x="244317" y="323210"/>
                </a:cubicBezTo>
                <a:cubicBezTo>
                  <a:pt x="249033" y="327903"/>
                  <a:pt x="266321" y="341980"/>
                  <a:pt x="302473" y="332595"/>
                </a:cubicBezTo>
                <a:cubicBezTo>
                  <a:pt x="360629" y="316954"/>
                  <a:pt x="418785" y="257516"/>
                  <a:pt x="434501" y="201206"/>
                </a:cubicBezTo>
                <a:cubicBezTo>
                  <a:pt x="440789" y="176179"/>
                  <a:pt x="437645" y="155845"/>
                  <a:pt x="426641" y="143332"/>
                </a:cubicBezTo>
                <a:cubicBezTo>
                  <a:pt x="426641" y="143332"/>
                  <a:pt x="426641" y="143332"/>
                  <a:pt x="418785" y="135511"/>
                </a:cubicBezTo>
                <a:cubicBezTo>
                  <a:pt x="399921" y="116741"/>
                  <a:pt x="363773" y="126126"/>
                  <a:pt x="360629" y="127691"/>
                </a:cubicBezTo>
                <a:cubicBezTo>
                  <a:pt x="355913" y="129255"/>
                  <a:pt x="351197" y="129255"/>
                  <a:pt x="346481" y="132383"/>
                </a:cubicBezTo>
                <a:cubicBezTo>
                  <a:pt x="341765" y="133947"/>
                  <a:pt x="337053" y="132383"/>
                  <a:pt x="332337" y="129255"/>
                </a:cubicBezTo>
                <a:cubicBezTo>
                  <a:pt x="332337" y="129255"/>
                  <a:pt x="332337" y="129255"/>
                  <a:pt x="297757" y="93279"/>
                </a:cubicBezTo>
                <a:cubicBezTo>
                  <a:pt x="294613" y="90151"/>
                  <a:pt x="293041" y="85458"/>
                  <a:pt x="294613" y="80766"/>
                </a:cubicBezTo>
                <a:cubicBezTo>
                  <a:pt x="297757" y="65124"/>
                  <a:pt x="294613" y="51047"/>
                  <a:pt x="286753" y="43226"/>
                </a:cubicBezTo>
                <a:cubicBezTo>
                  <a:pt x="286753" y="43226"/>
                  <a:pt x="286753" y="43226"/>
                  <a:pt x="278897" y="33841"/>
                </a:cubicBezTo>
                <a:cubicBezTo>
                  <a:pt x="274181" y="29931"/>
                  <a:pt x="267893" y="27194"/>
                  <a:pt x="260229" y="26020"/>
                </a:cubicBezTo>
                <a:close/>
                <a:moveTo>
                  <a:pt x="267809" y="1171"/>
                </a:moveTo>
                <a:cubicBezTo>
                  <a:pt x="279713" y="3316"/>
                  <a:pt x="289857" y="8388"/>
                  <a:pt x="297661" y="16190"/>
                </a:cubicBezTo>
                <a:cubicBezTo>
                  <a:pt x="297661" y="16190"/>
                  <a:pt x="297661" y="16190"/>
                  <a:pt x="307029" y="25553"/>
                </a:cubicBezTo>
                <a:cubicBezTo>
                  <a:pt x="319513" y="38037"/>
                  <a:pt x="324197" y="56763"/>
                  <a:pt x="321077" y="80170"/>
                </a:cubicBezTo>
                <a:cubicBezTo>
                  <a:pt x="321077" y="80170"/>
                  <a:pt x="321077" y="80170"/>
                  <a:pt x="346049" y="103577"/>
                </a:cubicBezTo>
                <a:cubicBezTo>
                  <a:pt x="347613" y="103577"/>
                  <a:pt x="350733" y="103577"/>
                  <a:pt x="352293" y="102017"/>
                </a:cubicBezTo>
                <a:cubicBezTo>
                  <a:pt x="378829" y="94214"/>
                  <a:pt x="414733" y="94214"/>
                  <a:pt x="436585" y="117622"/>
                </a:cubicBezTo>
                <a:cubicBezTo>
                  <a:pt x="436585" y="117622"/>
                  <a:pt x="436585" y="117622"/>
                  <a:pt x="444389" y="125424"/>
                </a:cubicBezTo>
                <a:cubicBezTo>
                  <a:pt x="463121" y="144150"/>
                  <a:pt x="469365" y="173799"/>
                  <a:pt x="459997" y="208129"/>
                </a:cubicBezTo>
                <a:cubicBezTo>
                  <a:pt x="442829" y="273670"/>
                  <a:pt x="375709" y="340770"/>
                  <a:pt x="310149" y="357936"/>
                </a:cubicBezTo>
                <a:cubicBezTo>
                  <a:pt x="297661" y="361057"/>
                  <a:pt x="286737" y="362617"/>
                  <a:pt x="278929" y="362617"/>
                </a:cubicBezTo>
                <a:cubicBezTo>
                  <a:pt x="249273" y="362617"/>
                  <a:pt x="232101" y="350133"/>
                  <a:pt x="225861" y="343891"/>
                </a:cubicBezTo>
                <a:cubicBezTo>
                  <a:pt x="225861" y="343891"/>
                  <a:pt x="225861" y="343891"/>
                  <a:pt x="218053" y="334528"/>
                </a:cubicBezTo>
                <a:cubicBezTo>
                  <a:pt x="199325" y="315803"/>
                  <a:pt x="193081" y="286154"/>
                  <a:pt x="202445" y="251823"/>
                </a:cubicBezTo>
                <a:cubicBezTo>
                  <a:pt x="202445" y="250262"/>
                  <a:pt x="204005" y="247141"/>
                  <a:pt x="204005" y="244021"/>
                </a:cubicBezTo>
                <a:cubicBezTo>
                  <a:pt x="204005" y="244021"/>
                  <a:pt x="204005" y="244021"/>
                  <a:pt x="180593" y="220613"/>
                </a:cubicBezTo>
                <a:cubicBezTo>
                  <a:pt x="157177" y="223734"/>
                  <a:pt x="138449" y="217492"/>
                  <a:pt x="124397" y="205009"/>
                </a:cubicBezTo>
                <a:cubicBezTo>
                  <a:pt x="121277" y="201888"/>
                  <a:pt x="119717" y="198767"/>
                  <a:pt x="116593" y="197206"/>
                </a:cubicBezTo>
                <a:cubicBezTo>
                  <a:pt x="100985" y="180041"/>
                  <a:pt x="96301" y="156634"/>
                  <a:pt x="104105" y="126984"/>
                </a:cubicBezTo>
                <a:cubicBezTo>
                  <a:pt x="118157" y="72368"/>
                  <a:pt x="172789" y="17751"/>
                  <a:pt x="227421" y="3706"/>
                </a:cubicBezTo>
                <a:cubicBezTo>
                  <a:pt x="242249" y="-195"/>
                  <a:pt x="255909" y="-975"/>
                  <a:pt x="267809" y="11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6" name="Freeform: Shape 395">
            <a:extLst>
              <a:ext uri="{FF2B5EF4-FFF2-40B4-BE49-F238E27FC236}">
                <a16:creationId xmlns:a16="http://schemas.microsoft.com/office/drawing/2014/main" id="{608F799E-6C5D-40F7-B20A-7FEDBB756917}"/>
              </a:ext>
            </a:extLst>
          </p:cNvPr>
          <p:cNvSpPr>
            <a:spLocks/>
          </p:cNvSpPr>
          <p:nvPr/>
        </p:nvSpPr>
        <p:spPr bwMode="auto">
          <a:xfrm>
            <a:off x="4832258" y="3204840"/>
            <a:ext cx="644638" cy="486254"/>
          </a:xfrm>
          <a:custGeom>
            <a:avLst/>
            <a:gdLst>
              <a:gd name="connsiteX0" fmla="*/ 0 w 1014412"/>
              <a:gd name="connsiteY0" fmla="*/ 511176 h 765176"/>
              <a:gd name="connsiteX1" fmla="*/ 452438 w 1014412"/>
              <a:gd name="connsiteY1" fmla="*/ 511176 h 765176"/>
              <a:gd name="connsiteX2" fmla="*/ 452438 w 1014412"/>
              <a:gd name="connsiteY2" fmla="*/ 538164 h 765176"/>
              <a:gd name="connsiteX3" fmla="*/ 0 w 1014412"/>
              <a:gd name="connsiteY3" fmla="*/ 538164 h 765176"/>
              <a:gd name="connsiteX4" fmla="*/ 683434 w 1014412"/>
              <a:gd name="connsiteY4" fmla="*/ 450851 h 765176"/>
              <a:gd name="connsiteX5" fmla="*/ 520700 w 1014412"/>
              <a:gd name="connsiteY5" fmla="*/ 569955 h 765176"/>
              <a:gd name="connsiteX6" fmla="*/ 520700 w 1014412"/>
              <a:gd name="connsiteY6" fmla="*/ 573089 h 765176"/>
              <a:gd name="connsiteX7" fmla="*/ 537914 w 1014412"/>
              <a:gd name="connsiteY7" fmla="*/ 569955 h 765176"/>
              <a:gd name="connsiteX8" fmla="*/ 938486 w 1014412"/>
              <a:gd name="connsiteY8" fmla="*/ 569955 h 765176"/>
              <a:gd name="connsiteX9" fmla="*/ 957264 w 1014412"/>
              <a:gd name="connsiteY9" fmla="*/ 573089 h 765176"/>
              <a:gd name="connsiteX10" fmla="*/ 957264 w 1014412"/>
              <a:gd name="connsiteY10" fmla="*/ 569955 h 765176"/>
              <a:gd name="connsiteX11" fmla="*/ 794530 w 1014412"/>
              <a:gd name="connsiteY11" fmla="*/ 450851 h 765176"/>
              <a:gd name="connsiteX12" fmla="*/ 683434 w 1014412"/>
              <a:gd name="connsiteY12" fmla="*/ 450851 h 765176"/>
              <a:gd name="connsiteX13" fmla="*/ 682616 w 1014412"/>
              <a:gd name="connsiteY13" fmla="*/ 423863 h 765176"/>
              <a:gd name="connsiteX14" fmla="*/ 793738 w 1014412"/>
              <a:gd name="connsiteY14" fmla="*/ 423863 h 765176"/>
              <a:gd name="connsiteX15" fmla="*/ 983112 w 1014412"/>
              <a:gd name="connsiteY15" fmla="*/ 569469 h 765176"/>
              <a:gd name="connsiteX16" fmla="*/ 983112 w 1014412"/>
              <a:gd name="connsiteY16" fmla="*/ 585126 h 765176"/>
              <a:gd name="connsiteX17" fmla="*/ 1014412 w 1014412"/>
              <a:gd name="connsiteY17" fmla="*/ 646186 h 765176"/>
              <a:gd name="connsiteX18" fmla="*/ 1014412 w 1014412"/>
              <a:gd name="connsiteY18" fmla="*/ 765176 h 765176"/>
              <a:gd name="connsiteX19" fmla="*/ 986242 w 1014412"/>
              <a:gd name="connsiteY19" fmla="*/ 765176 h 765176"/>
              <a:gd name="connsiteX20" fmla="*/ 986242 w 1014412"/>
              <a:gd name="connsiteY20" fmla="*/ 646186 h 765176"/>
              <a:gd name="connsiteX21" fmla="*/ 937724 w 1014412"/>
              <a:gd name="connsiteY21" fmla="*/ 597651 h 765176"/>
              <a:gd name="connsiteX22" fmla="*/ 537064 w 1014412"/>
              <a:gd name="connsiteY22" fmla="*/ 597651 h 765176"/>
              <a:gd name="connsiteX23" fmla="*/ 488548 w 1014412"/>
              <a:gd name="connsiteY23" fmla="*/ 646186 h 765176"/>
              <a:gd name="connsiteX24" fmla="*/ 488548 w 1014412"/>
              <a:gd name="connsiteY24" fmla="*/ 765176 h 765176"/>
              <a:gd name="connsiteX25" fmla="*/ 460376 w 1014412"/>
              <a:gd name="connsiteY25" fmla="*/ 765176 h 765176"/>
              <a:gd name="connsiteX26" fmla="*/ 460376 w 1014412"/>
              <a:gd name="connsiteY26" fmla="*/ 646186 h 765176"/>
              <a:gd name="connsiteX27" fmla="*/ 491678 w 1014412"/>
              <a:gd name="connsiteY27" fmla="*/ 585126 h 765176"/>
              <a:gd name="connsiteX28" fmla="*/ 491678 w 1014412"/>
              <a:gd name="connsiteY28" fmla="*/ 569469 h 765176"/>
              <a:gd name="connsiteX29" fmla="*/ 682616 w 1014412"/>
              <a:gd name="connsiteY29" fmla="*/ 423863 h 765176"/>
              <a:gd name="connsiteX30" fmla="*/ 224682 w 1014412"/>
              <a:gd name="connsiteY30" fmla="*/ 303213 h 765176"/>
              <a:gd name="connsiteX31" fmla="*/ 234080 w 1014412"/>
              <a:gd name="connsiteY31" fmla="*/ 306359 h 765176"/>
              <a:gd name="connsiteX32" fmla="*/ 290460 w 1014412"/>
              <a:gd name="connsiteY32" fmla="*/ 350405 h 765176"/>
              <a:gd name="connsiteX33" fmla="*/ 346840 w 1014412"/>
              <a:gd name="connsiteY33" fmla="*/ 306359 h 765176"/>
              <a:gd name="connsiteX34" fmla="*/ 356236 w 1014412"/>
              <a:gd name="connsiteY34" fmla="*/ 303213 h 765176"/>
              <a:gd name="connsiteX35" fmla="*/ 519112 w 1014412"/>
              <a:gd name="connsiteY35" fmla="*/ 419620 h 765176"/>
              <a:gd name="connsiteX36" fmla="*/ 492488 w 1014412"/>
              <a:gd name="connsiteY36" fmla="*/ 425913 h 765176"/>
              <a:gd name="connsiteX37" fmla="*/ 359368 w 1014412"/>
              <a:gd name="connsiteY37" fmla="*/ 331528 h 765176"/>
              <a:gd name="connsiteX38" fmla="*/ 298290 w 1014412"/>
              <a:gd name="connsiteY38" fmla="*/ 378720 h 765176"/>
              <a:gd name="connsiteX39" fmla="*/ 282630 w 1014412"/>
              <a:gd name="connsiteY39" fmla="*/ 378720 h 765176"/>
              <a:gd name="connsiteX40" fmla="*/ 221550 w 1014412"/>
              <a:gd name="connsiteY40" fmla="*/ 331528 h 765176"/>
              <a:gd name="connsiteX41" fmla="*/ 82166 w 1014412"/>
              <a:gd name="connsiteY41" fmla="*/ 476251 h 765176"/>
              <a:gd name="connsiteX42" fmla="*/ 53976 w 1014412"/>
              <a:gd name="connsiteY42" fmla="*/ 476251 h 765176"/>
              <a:gd name="connsiteX43" fmla="*/ 224682 w 1014412"/>
              <a:gd name="connsiteY43" fmla="*/ 303213 h 765176"/>
              <a:gd name="connsiteX44" fmla="*/ 738188 w 1014412"/>
              <a:gd name="connsiteY44" fmla="*/ 122238 h 765176"/>
              <a:gd name="connsiteX45" fmla="*/ 619126 w 1014412"/>
              <a:gd name="connsiteY45" fmla="*/ 241301 h 765176"/>
              <a:gd name="connsiteX46" fmla="*/ 738188 w 1014412"/>
              <a:gd name="connsiteY46" fmla="*/ 360364 h 765176"/>
              <a:gd name="connsiteX47" fmla="*/ 857252 w 1014412"/>
              <a:gd name="connsiteY47" fmla="*/ 241301 h 765176"/>
              <a:gd name="connsiteX48" fmla="*/ 738188 w 1014412"/>
              <a:gd name="connsiteY48" fmla="*/ 122238 h 765176"/>
              <a:gd name="connsiteX49" fmla="*/ 738188 w 1014412"/>
              <a:gd name="connsiteY49" fmla="*/ 95251 h 765176"/>
              <a:gd name="connsiteX50" fmla="*/ 884240 w 1014412"/>
              <a:gd name="connsiteY50" fmla="*/ 241301 h 765176"/>
              <a:gd name="connsiteX51" fmla="*/ 738188 w 1014412"/>
              <a:gd name="connsiteY51" fmla="*/ 387351 h 765176"/>
              <a:gd name="connsiteX52" fmla="*/ 592140 w 1014412"/>
              <a:gd name="connsiteY52" fmla="*/ 241301 h 765176"/>
              <a:gd name="connsiteX53" fmla="*/ 738188 w 1014412"/>
              <a:gd name="connsiteY53" fmla="*/ 95251 h 765176"/>
              <a:gd name="connsiteX54" fmla="*/ 290512 w 1014412"/>
              <a:gd name="connsiteY54" fmla="*/ 28575 h 765176"/>
              <a:gd name="connsiteX55" fmla="*/ 179388 w 1014412"/>
              <a:gd name="connsiteY55" fmla="*/ 139700 h 765176"/>
              <a:gd name="connsiteX56" fmla="*/ 290512 w 1014412"/>
              <a:gd name="connsiteY56" fmla="*/ 250825 h 765176"/>
              <a:gd name="connsiteX57" fmla="*/ 401640 w 1014412"/>
              <a:gd name="connsiteY57" fmla="*/ 139700 h 765176"/>
              <a:gd name="connsiteX58" fmla="*/ 290512 w 1014412"/>
              <a:gd name="connsiteY58" fmla="*/ 28575 h 765176"/>
              <a:gd name="connsiteX59" fmla="*/ 290512 w 1014412"/>
              <a:gd name="connsiteY59" fmla="*/ 0 h 765176"/>
              <a:gd name="connsiteX60" fmla="*/ 428628 w 1014412"/>
              <a:gd name="connsiteY60" fmla="*/ 138113 h 765176"/>
              <a:gd name="connsiteX61" fmla="*/ 290512 w 1014412"/>
              <a:gd name="connsiteY61" fmla="*/ 276226 h 765176"/>
              <a:gd name="connsiteX62" fmla="*/ 152400 w 1014412"/>
              <a:gd name="connsiteY62" fmla="*/ 138113 h 765176"/>
              <a:gd name="connsiteX63" fmla="*/ 290512 w 1014412"/>
              <a:gd name="connsiteY63" fmla="*/ 0 h 76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014412" h="765176">
                <a:moveTo>
                  <a:pt x="0" y="511176"/>
                </a:moveTo>
                <a:lnTo>
                  <a:pt x="452438" y="511176"/>
                </a:lnTo>
                <a:lnTo>
                  <a:pt x="452438" y="538164"/>
                </a:lnTo>
                <a:lnTo>
                  <a:pt x="0" y="538164"/>
                </a:lnTo>
                <a:close/>
                <a:moveTo>
                  <a:pt x="683434" y="450851"/>
                </a:moveTo>
                <a:cubicBezTo>
                  <a:pt x="580162" y="450851"/>
                  <a:pt x="520700" y="496299"/>
                  <a:pt x="520700" y="569955"/>
                </a:cubicBezTo>
                <a:cubicBezTo>
                  <a:pt x="520700" y="569955"/>
                  <a:pt x="520700" y="569955"/>
                  <a:pt x="520700" y="573089"/>
                </a:cubicBezTo>
                <a:cubicBezTo>
                  <a:pt x="525396" y="571522"/>
                  <a:pt x="531654" y="569955"/>
                  <a:pt x="537914" y="569955"/>
                </a:cubicBezTo>
                <a:lnTo>
                  <a:pt x="938486" y="569955"/>
                </a:lnTo>
                <a:cubicBezTo>
                  <a:pt x="944746" y="569955"/>
                  <a:pt x="951004" y="571522"/>
                  <a:pt x="957264" y="573089"/>
                </a:cubicBezTo>
                <a:cubicBezTo>
                  <a:pt x="957264" y="573089"/>
                  <a:pt x="957264" y="573089"/>
                  <a:pt x="957264" y="569955"/>
                </a:cubicBezTo>
                <a:cubicBezTo>
                  <a:pt x="957264" y="494732"/>
                  <a:pt x="897802" y="450851"/>
                  <a:pt x="794530" y="450851"/>
                </a:cubicBezTo>
                <a:cubicBezTo>
                  <a:pt x="794530" y="450851"/>
                  <a:pt x="794530" y="450851"/>
                  <a:pt x="683434" y="450851"/>
                </a:cubicBezTo>
                <a:close/>
                <a:moveTo>
                  <a:pt x="682616" y="423863"/>
                </a:moveTo>
                <a:cubicBezTo>
                  <a:pt x="682616" y="423863"/>
                  <a:pt x="682616" y="423863"/>
                  <a:pt x="793738" y="423863"/>
                </a:cubicBezTo>
                <a:cubicBezTo>
                  <a:pt x="912684" y="423863"/>
                  <a:pt x="983112" y="478661"/>
                  <a:pt x="983112" y="569469"/>
                </a:cubicBezTo>
                <a:cubicBezTo>
                  <a:pt x="983112" y="569469"/>
                  <a:pt x="983112" y="569469"/>
                  <a:pt x="983112" y="585126"/>
                </a:cubicBezTo>
                <a:cubicBezTo>
                  <a:pt x="1001892" y="599217"/>
                  <a:pt x="1014412" y="621136"/>
                  <a:pt x="1014412" y="646186"/>
                </a:cubicBezTo>
                <a:cubicBezTo>
                  <a:pt x="1014412" y="646186"/>
                  <a:pt x="1014412" y="646186"/>
                  <a:pt x="1014412" y="765176"/>
                </a:cubicBezTo>
                <a:cubicBezTo>
                  <a:pt x="1014412" y="765176"/>
                  <a:pt x="1014412" y="765176"/>
                  <a:pt x="986242" y="765176"/>
                </a:cubicBezTo>
                <a:cubicBezTo>
                  <a:pt x="986242" y="765176"/>
                  <a:pt x="986242" y="765176"/>
                  <a:pt x="986242" y="646186"/>
                </a:cubicBezTo>
                <a:cubicBezTo>
                  <a:pt x="986242" y="619570"/>
                  <a:pt x="964330" y="597651"/>
                  <a:pt x="937724" y="597651"/>
                </a:cubicBezTo>
                <a:cubicBezTo>
                  <a:pt x="937724" y="597651"/>
                  <a:pt x="937724" y="597651"/>
                  <a:pt x="537064" y="597651"/>
                </a:cubicBezTo>
                <a:cubicBezTo>
                  <a:pt x="510458" y="597651"/>
                  <a:pt x="488548" y="619570"/>
                  <a:pt x="488548" y="646186"/>
                </a:cubicBezTo>
                <a:cubicBezTo>
                  <a:pt x="488548" y="646186"/>
                  <a:pt x="488548" y="646186"/>
                  <a:pt x="488548" y="765176"/>
                </a:cubicBezTo>
                <a:cubicBezTo>
                  <a:pt x="488548" y="765176"/>
                  <a:pt x="488548" y="765176"/>
                  <a:pt x="460376" y="765176"/>
                </a:cubicBezTo>
                <a:cubicBezTo>
                  <a:pt x="460376" y="765176"/>
                  <a:pt x="460376" y="765176"/>
                  <a:pt x="460376" y="646186"/>
                </a:cubicBezTo>
                <a:cubicBezTo>
                  <a:pt x="460376" y="621136"/>
                  <a:pt x="472896" y="599217"/>
                  <a:pt x="491678" y="585126"/>
                </a:cubicBezTo>
                <a:cubicBezTo>
                  <a:pt x="491678" y="585126"/>
                  <a:pt x="491678" y="585126"/>
                  <a:pt x="491678" y="569469"/>
                </a:cubicBezTo>
                <a:cubicBezTo>
                  <a:pt x="491678" y="499015"/>
                  <a:pt x="541760" y="423863"/>
                  <a:pt x="682616" y="423863"/>
                </a:cubicBezTo>
                <a:close/>
                <a:moveTo>
                  <a:pt x="224682" y="303213"/>
                </a:moveTo>
                <a:cubicBezTo>
                  <a:pt x="227816" y="303213"/>
                  <a:pt x="230948" y="304786"/>
                  <a:pt x="234080" y="306359"/>
                </a:cubicBezTo>
                <a:cubicBezTo>
                  <a:pt x="234080" y="306359"/>
                  <a:pt x="234080" y="306359"/>
                  <a:pt x="290460" y="350405"/>
                </a:cubicBezTo>
                <a:cubicBezTo>
                  <a:pt x="290460" y="350405"/>
                  <a:pt x="290460" y="350405"/>
                  <a:pt x="346840" y="306359"/>
                </a:cubicBezTo>
                <a:cubicBezTo>
                  <a:pt x="349972" y="304786"/>
                  <a:pt x="353104" y="303213"/>
                  <a:pt x="356236" y="303213"/>
                </a:cubicBezTo>
                <a:cubicBezTo>
                  <a:pt x="468998" y="307932"/>
                  <a:pt x="506584" y="369282"/>
                  <a:pt x="519112" y="419620"/>
                </a:cubicBezTo>
                <a:cubicBezTo>
                  <a:pt x="519112" y="419620"/>
                  <a:pt x="519112" y="419620"/>
                  <a:pt x="492488" y="425913"/>
                </a:cubicBezTo>
                <a:cubicBezTo>
                  <a:pt x="478394" y="366136"/>
                  <a:pt x="434542" y="334674"/>
                  <a:pt x="359368" y="331528"/>
                </a:cubicBezTo>
                <a:cubicBezTo>
                  <a:pt x="359368" y="331528"/>
                  <a:pt x="359368" y="331528"/>
                  <a:pt x="298290" y="378720"/>
                </a:cubicBezTo>
                <a:cubicBezTo>
                  <a:pt x="293592" y="381866"/>
                  <a:pt x="287328" y="381866"/>
                  <a:pt x="282630" y="378720"/>
                </a:cubicBezTo>
                <a:cubicBezTo>
                  <a:pt x="282630" y="378720"/>
                  <a:pt x="282630" y="378720"/>
                  <a:pt x="221550" y="331528"/>
                </a:cubicBezTo>
                <a:cubicBezTo>
                  <a:pt x="127584" y="336247"/>
                  <a:pt x="82166" y="383439"/>
                  <a:pt x="82166" y="476251"/>
                </a:cubicBezTo>
                <a:cubicBezTo>
                  <a:pt x="82166" y="476251"/>
                  <a:pt x="82166" y="476251"/>
                  <a:pt x="53976" y="476251"/>
                </a:cubicBezTo>
                <a:cubicBezTo>
                  <a:pt x="53976" y="367709"/>
                  <a:pt x="113488" y="307932"/>
                  <a:pt x="224682" y="303213"/>
                </a:cubicBezTo>
                <a:close/>
                <a:moveTo>
                  <a:pt x="738188" y="122238"/>
                </a:moveTo>
                <a:cubicBezTo>
                  <a:pt x="672432" y="122238"/>
                  <a:pt x="619126" y="175544"/>
                  <a:pt x="619126" y="241301"/>
                </a:cubicBezTo>
                <a:cubicBezTo>
                  <a:pt x="619126" y="307058"/>
                  <a:pt x="672432" y="360364"/>
                  <a:pt x="738188" y="360364"/>
                </a:cubicBezTo>
                <a:cubicBezTo>
                  <a:pt x="803946" y="360364"/>
                  <a:pt x="857252" y="307058"/>
                  <a:pt x="857252" y="241301"/>
                </a:cubicBezTo>
                <a:cubicBezTo>
                  <a:pt x="857252" y="175544"/>
                  <a:pt x="803946" y="122238"/>
                  <a:pt x="738188" y="122238"/>
                </a:cubicBezTo>
                <a:close/>
                <a:moveTo>
                  <a:pt x="738188" y="95251"/>
                </a:moveTo>
                <a:cubicBezTo>
                  <a:pt x="818850" y="95251"/>
                  <a:pt x="884240" y="160640"/>
                  <a:pt x="884240" y="241301"/>
                </a:cubicBezTo>
                <a:cubicBezTo>
                  <a:pt x="884240" y="321962"/>
                  <a:pt x="818850" y="387351"/>
                  <a:pt x="738188" y="387351"/>
                </a:cubicBezTo>
                <a:cubicBezTo>
                  <a:pt x="657528" y="387351"/>
                  <a:pt x="592140" y="321962"/>
                  <a:pt x="592140" y="241301"/>
                </a:cubicBezTo>
                <a:cubicBezTo>
                  <a:pt x="592140" y="160640"/>
                  <a:pt x="657528" y="95251"/>
                  <a:pt x="738188" y="95251"/>
                </a:cubicBezTo>
                <a:close/>
                <a:moveTo>
                  <a:pt x="290512" y="28575"/>
                </a:moveTo>
                <a:cubicBezTo>
                  <a:pt x="229140" y="28575"/>
                  <a:pt x="179388" y="78327"/>
                  <a:pt x="179388" y="139700"/>
                </a:cubicBezTo>
                <a:cubicBezTo>
                  <a:pt x="179388" y="201073"/>
                  <a:pt x="229140" y="250825"/>
                  <a:pt x="290512" y="250825"/>
                </a:cubicBezTo>
                <a:cubicBezTo>
                  <a:pt x="351888" y="250825"/>
                  <a:pt x="401640" y="201073"/>
                  <a:pt x="401640" y="139700"/>
                </a:cubicBezTo>
                <a:cubicBezTo>
                  <a:pt x="401640" y="78327"/>
                  <a:pt x="351888" y="28575"/>
                  <a:pt x="290512" y="28575"/>
                </a:cubicBezTo>
                <a:close/>
                <a:moveTo>
                  <a:pt x="290512" y="0"/>
                </a:moveTo>
                <a:cubicBezTo>
                  <a:pt x="366792" y="0"/>
                  <a:pt x="428628" y="61835"/>
                  <a:pt x="428628" y="138113"/>
                </a:cubicBezTo>
                <a:cubicBezTo>
                  <a:pt x="428628" y="214391"/>
                  <a:pt x="366792" y="276226"/>
                  <a:pt x="290512" y="276226"/>
                </a:cubicBezTo>
                <a:cubicBezTo>
                  <a:pt x="214236" y="276226"/>
                  <a:pt x="152400" y="214391"/>
                  <a:pt x="152400" y="138113"/>
                </a:cubicBezTo>
                <a:cubicBezTo>
                  <a:pt x="152400" y="61835"/>
                  <a:pt x="214236" y="0"/>
                  <a:pt x="290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5" name="Freeform: Shape 384">
            <a:extLst>
              <a:ext uri="{FF2B5EF4-FFF2-40B4-BE49-F238E27FC236}">
                <a16:creationId xmlns:a16="http://schemas.microsoft.com/office/drawing/2014/main" id="{C2660AD9-A2C7-49CB-917A-A33E4003A4A0}"/>
              </a:ext>
            </a:extLst>
          </p:cNvPr>
          <p:cNvSpPr>
            <a:spLocks/>
          </p:cNvSpPr>
          <p:nvPr/>
        </p:nvSpPr>
        <p:spPr bwMode="auto">
          <a:xfrm>
            <a:off x="6781106" y="2047609"/>
            <a:ext cx="509456" cy="495332"/>
          </a:xfrm>
          <a:custGeom>
            <a:avLst/>
            <a:gdLst>
              <a:gd name="connsiteX0" fmla="*/ 498475 w 801687"/>
              <a:gd name="connsiteY0" fmla="*/ 506412 h 779462"/>
              <a:gd name="connsiteX1" fmla="*/ 722312 w 801687"/>
              <a:gd name="connsiteY1" fmla="*/ 506412 h 779462"/>
              <a:gd name="connsiteX2" fmla="*/ 722312 w 801687"/>
              <a:gd name="connsiteY2" fmla="*/ 533400 h 779462"/>
              <a:gd name="connsiteX3" fmla="*/ 498475 w 801687"/>
              <a:gd name="connsiteY3" fmla="*/ 533400 h 779462"/>
              <a:gd name="connsiteX4" fmla="*/ 402713 w 801687"/>
              <a:gd name="connsiteY4" fmla="*/ 447652 h 779462"/>
              <a:gd name="connsiteX5" fmla="*/ 441728 w 801687"/>
              <a:gd name="connsiteY5" fmla="*/ 469564 h 779462"/>
              <a:gd name="connsiteX6" fmla="*/ 438607 w 801687"/>
              <a:gd name="connsiteY6" fmla="*/ 550952 h 779462"/>
              <a:gd name="connsiteX7" fmla="*/ 323123 w 801687"/>
              <a:gd name="connsiteY7" fmla="*/ 649555 h 779462"/>
              <a:gd name="connsiteX8" fmla="*/ 241972 w 801687"/>
              <a:gd name="connsiteY8" fmla="*/ 737203 h 779462"/>
              <a:gd name="connsiteX9" fmla="*/ 263820 w 801687"/>
              <a:gd name="connsiteY9" fmla="*/ 748159 h 779462"/>
              <a:gd name="connsiteX10" fmla="*/ 284108 w 801687"/>
              <a:gd name="connsiteY10" fmla="*/ 745029 h 779462"/>
              <a:gd name="connsiteX11" fmla="*/ 290351 w 801687"/>
              <a:gd name="connsiteY11" fmla="*/ 721552 h 779462"/>
              <a:gd name="connsiteX12" fmla="*/ 298154 w 801687"/>
              <a:gd name="connsiteY12" fmla="*/ 712161 h 779462"/>
              <a:gd name="connsiteX13" fmla="*/ 310638 w 801687"/>
              <a:gd name="connsiteY13" fmla="*/ 713726 h 779462"/>
              <a:gd name="connsiteX14" fmla="*/ 348093 w 801687"/>
              <a:gd name="connsiteY14" fmla="*/ 713726 h 779462"/>
              <a:gd name="connsiteX15" fmla="*/ 365259 w 801687"/>
              <a:gd name="connsiteY15" fmla="*/ 643295 h 779462"/>
              <a:gd name="connsiteX16" fmla="*/ 390229 w 801687"/>
              <a:gd name="connsiteY16" fmla="*/ 649555 h 779462"/>
              <a:gd name="connsiteX17" fmla="*/ 371501 w 801687"/>
              <a:gd name="connsiteY17" fmla="*/ 726247 h 779462"/>
              <a:gd name="connsiteX18" fmla="*/ 363698 w 801687"/>
              <a:gd name="connsiteY18" fmla="*/ 735638 h 779462"/>
              <a:gd name="connsiteX19" fmla="*/ 360577 w 801687"/>
              <a:gd name="connsiteY19" fmla="*/ 737203 h 779462"/>
              <a:gd name="connsiteX20" fmla="*/ 312199 w 801687"/>
              <a:gd name="connsiteY20" fmla="*/ 743464 h 779462"/>
              <a:gd name="connsiteX21" fmla="*/ 309078 w 801687"/>
              <a:gd name="connsiteY21" fmla="*/ 757550 h 779462"/>
              <a:gd name="connsiteX22" fmla="*/ 302835 w 801687"/>
              <a:gd name="connsiteY22" fmla="*/ 766941 h 779462"/>
              <a:gd name="connsiteX23" fmla="*/ 263820 w 801687"/>
              <a:gd name="connsiteY23" fmla="*/ 774767 h 779462"/>
              <a:gd name="connsiteX24" fmla="*/ 221684 w 801687"/>
              <a:gd name="connsiteY24" fmla="*/ 755985 h 779462"/>
              <a:gd name="connsiteX25" fmla="*/ 157700 w 801687"/>
              <a:gd name="connsiteY25" fmla="*/ 779462 h 779462"/>
              <a:gd name="connsiteX26" fmla="*/ 4762 w 801687"/>
              <a:gd name="connsiteY26" fmla="*/ 779462 h 779462"/>
              <a:gd name="connsiteX27" fmla="*/ 4762 w 801687"/>
              <a:gd name="connsiteY27" fmla="*/ 751290 h 779462"/>
              <a:gd name="connsiteX28" fmla="*/ 157700 w 801687"/>
              <a:gd name="connsiteY28" fmla="*/ 751290 h 779462"/>
              <a:gd name="connsiteX29" fmla="*/ 213881 w 801687"/>
              <a:gd name="connsiteY29" fmla="*/ 726247 h 779462"/>
              <a:gd name="connsiteX30" fmla="*/ 304396 w 801687"/>
              <a:gd name="connsiteY30" fmla="*/ 630774 h 779462"/>
              <a:gd name="connsiteX31" fmla="*/ 305957 w 801687"/>
              <a:gd name="connsiteY31" fmla="*/ 629209 h 779462"/>
              <a:gd name="connsiteX32" fmla="*/ 419880 w 801687"/>
              <a:gd name="connsiteY32" fmla="*/ 530605 h 779462"/>
              <a:gd name="connsiteX33" fmla="*/ 419880 w 801687"/>
              <a:gd name="connsiteY33" fmla="*/ 486781 h 779462"/>
              <a:gd name="connsiteX34" fmla="*/ 399592 w 801687"/>
              <a:gd name="connsiteY34" fmla="*/ 474260 h 779462"/>
              <a:gd name="connsiteX35" fmla="*/ 380865 w 801687"/>
              <a:gd name="connsiteY35" fmla="*/ 480520 h 779462"/>
              <a:gd name="connsiteX36" fmla="*/ 252896 w 801687"/>
              <a:gd name="connsiteY36" fmla="*/ 574429 h 779462"/>
              <a:gd name="connsiteX37" fmla="*/ 235730 w 801687"/>
              <a:gd name="connsiteY37" fmla="*/ 552517 h 779462"/>
              <a:gd name="connsiteX38" fmla="*/ 363698 w 801687"/>
              <a:gd name="connsiteY38" fmla="*/ 458608 h 779462"/>
              <a:gd name="connsiteX39" fmla="*/ 402713 w 801687"/>
              <a:gd name="connsiteY39" fmla="*/ 447652 h 779462"/>
              <a:gd name="connsiteX40" fmla="*/ 344487 w 801687"/>
              <a:gd name="connsiteY40" fmla="*/ 406400 h 779462"/>
              <a:gd name="connsiteX41" fmla="*/ 722312 w 801687"/>
              <a:gd name="connsiteY41" fmla="*/ 406400 h 779462"/>
              <a:gd name="connsiteX42" fmla="*/ 722312 w 801687"/>
              <a:gd name="connsiteY42" fmla="*/ 433388 h 779462"/>
              <a:gd name="connsiteX43" fmla="*/ 344487 w 801687"/>
              <a:gd name="connsiteY43" fmla="*/ 433388 h 779462"/>
              <a:gd name="connsiteX44" fmla="*/ 344487 w 801687"/>
              <a:gd name="connsiteY44" fmla="*/ 307975 h 779462"/>
              <a:gd name="connsiteX45" fmla="*/ 722312 w 801687"/>
              <a:gd name="connsiteY45" fmla="*/ 307975 h 779462"/>
              <a:gd name="connsiteX46" fmla="*/ 722312 w 801687"/>
              <a:gd name="connsiteY46" fmla="*/ 334963 h 779462"/>
              <a:gd name="connsiteX47" fmla="*/ 344487 w 801687"/>
              <a:gd name="connsiteY47" fmla="*/ 334963 h 779462"/>
              <a:gd name="connsiteX48" fmla="*/ 344487 w 801687"/>
              <a:gd name="connsiteY48" fmla="*/ 207962 h 779462"/>
              <a:gd name="connsiteX49" fmla="*/ 493712 w 801687"/>
              <a:gd name="connsiteY49" fmla="*/ 207962 h 779462"/>
              <a:gd name="connsiteX50" fmla="*/ 493712 w 801687"/>
              <a:gd name="connsiteY50" fmla="*/ 236537 h 779462"/>
              <a:gd name="connsiteX51" fmla="*/ 344487 w 801687"/>
              <a:gd name="connsiteY51" fmla="*/ 236537 h 779462"/>
              <a:gd name="connsiteX52" fmla="*/ 623887 w 801687"/>
              <a:gd name="connsiteY52" fmla="*/ 190500 h 779462"/>
              <a:gd name="connsiteX53" fmla="*/ 719137 w 801687"/>
              <a:gd name="connsiteY53" fmla="*/ 266700 h 779462"/>
              <a:gd name="connsiteX54" fmla="*/ 692592 w 801687"/>
              <a:gd name="connsiteY54" fmla="*/ 266700 h 779462"/>
              <a:gd name="connsiteX55" fmla="*/ 623887 w 801687"/>
              <a:gd name="connsiteY55" fmla="*/ 219075 h 779462"/>
              <a:gd name="connsiteX56" fmla="*/ 556744 w 801687"/>
              <a:gd name="connsiteY56" fmla="*/ 266700 h 779462"/>
              <a:gd name="connsiteX57" fmla="*/ 528637 w 801687"/>
              <a:gd name="connsiteY57" fmla="*/ 266700 h 779462"/>
              <a:gd name="connsiteX58" fmla="*/ 623887 w 801687"/>
              <a:gd name="connsiteY58" fmla="*/ 190500 h 779462"/>
              <a:gd name="connsiteX59" fmla="*/ 344487 w 801687"/>
              <a:gd name="connsiteY59" fmla="*/ 109537 h 779462"/>
              <a:gd name="connsiteX60" fmla="*/ 493712 w 801687"/>
              <a:gd name="connsiteY60" fmla="*/ 109537 h 779462"/>
              <a:gd name="connsiteX61" fmla="*/ 493712 w 801687"/>
              <a:gd name="connsiteY61" fmla="*/ 136525 h 779462"/>
              <a:gd name="connsiteX62" fmla="*/ 344487 w 801687"/>
              <a:gd name="connsiteY62" fmla="*/ 136525 h 779462"/>
              <a:gd name="connsiteX63" fmla="*/ 623888 w 801687"/>
              <a:gd name="connsiteY63" fmla="*/ 79375 h 779462"/>
              <a:gd name="connsiteX64" fmla="*/ 587375 w 801687"/>
              <a:gd name="connsiteY64" fmla="*/ 115888 h 779462"/>
              <a:gd name="connsiteX65" fmla="*/ 623888 w 801687"/>
              <a:gd name="connsiteY65" fmla="*/ 152401 h 779462"/>
              <a:gd name="connsiteX66" fmla="*/ 660401 w 801687"/>
              <a:gd name="connsiteY66" fmla="*/ 115888 h 779462"/>
              <a:gd name="connsiteX67" fmla="*/ 623888 w 801687"/>
              <a:gd name="connsiteY67" fmla="*/ 79375 h 779462"/>
              <a:gd name="connsiteX68" fmla="*/ 623887 w 801687"/>
              <a:gd name="connsiteY68" fmla="*/ 52387 h 779462"/>
              <a:gd name="connsiteX69" fmla="*/ 687387 w 801687"/>
              <a:gd name="connsiteY69" fmla="*/ 115887 h 779462"/>
              <a:gd name="connsiteX70" fmla="*/ 623887 w 801687"/>
              <a:gd name="connsiteY70" fmla="*/ 179387 h 779462"/>
              <a:gd name="connsiteX71" fmla="*/ 560387 w 801687"/>
              <a:gd name="connsiteY71" fmla="*/ 115887 h 779462"/>
              <a:gd name="connsiteX72" fmla="*/ 623887 w 801687"/>
              <a:gd name="connsiteY72" fmla="*/ 52387 h 779462"/>
              <a:gd name="connsiteX73" fmla="*/ 284419 w 801687"/>
              <a:gd name="connsiteY73" fmla="*/ 0 h 779462"/>
              <a:gd name="connsiteX74" fmla="*/ 789185 w 801687"/>
              <a:gd name="connsiteY74" fmla="*/ 0 h 779462"/>
              <a:gd name="connsiteX75" fmla="*/ 801687 w 801687"/>
              <a:gd name="connsiteY75" fmla="*/ 12512 h 779462"/>
              <a:gd name="connsiteX76" fmla="*/ 801687 w 801687"/>
              <a:gd name="connsiteY76" fmla="*/ 620901 h 779462"/>
              <a:gd name="connsiteX77" fmla="*/ 789185 w 801687"/>
              <a:gd name="connsiteY77" fmla="*/ 633413 h 779462"/>
              <a:gd name="connsiteX78" fmla="*/ 385997 w 801687"/>
              <a:gd name="connsiteY78" fmla="*/ 633413 h 779462"/>
              <a:gd name="connsiteX79" fmla="*/ 385997 w 801687"/>
              <a:gd name="connsiteY79" fmla="*/ 606825 h 779462"/>
              <a:gd name="connsiteX80" fmla="*/ 775120 w 801687"/>
              <a:gd name="connsiteY80" fmla="*/ 606825 h 779462"/>
              <a:gd name="connsiteX81" fmla="*/ 775120 w 801687"/>
              <a:gd name="connsiteY81" fmla="*/ 26588 h 779462"/>
              <a:gd name="connsiteX82" fmla="*/ 298484 w 801687"/>
              <a:gd name="connsiteY82" fmla="*/ 26588 h 779462"/>
              <a:gd name="connsiteX83" fmla="*/ 298484 w 801687"/>
              <a:gd name="connsiteY83" fmla="*/ 484835 h 779462"/>
              <a:gd name="connsiteX84" fmla="*/ 270355 w 801687"/>
              <a:gd name="connsiteY84" fmla="*/ 484835 h 779462"/>
              <a:gd name="connsiteX85" fmla="*/ 270355 w 801687"/>
              <a:gd name="connsiteY85" fmla="*/ 359716 h 779462"/>
              <a:gd name="connsiteX86" fmla="*/ 190655 w 801687"/>
              <a:gd name="connsiteY86" fmla="*/ 409764 h 779462"/>
              <a:gd name="connsiteX87" fmla="*/ 65635 w 801687"/>
              <a:gd name="connsiteY87" fmla="*/ 578674 h 779462"/>
              <a:gd name="connsiteX88" fmla="*/ 59384 w 801687"/>
              <a:gd name="connsiteY88" fmla="*/ 583366 h 779462"/>
              <a:gd name="connsiteX89" fmla="*/ 9376 w 801687"/>
              <a:gd name="connsiteY89" fmla="*/ 602134 h 779462"/>
              <a:gd name="connsiteX90" fmla="*/ 0 w 801687"/>
              <a:gd name="connsiteY90" fmla="*/ 577110 h 779462"/>
              <a:gd name="connsiteX91" fmla="*/ 46882 w 801687"/>
              <a:gd name="connsiteY91" fmla="*/ 559906 h 779462"/>
              <a:gd name="connsiteX92" fmla="*/ 170339 w 801687"/>
              <a:gd name="connsiteY92" fmla="*/ 392560 h 779462"/>
              <a:gd name="connsiteX93" fmla="*/ 175027 w 801687"/>
              <a:gd name="connsiteY93" fmla="*/ 389432 h 779462"/>
              <a:gd name="connsiteX94" fmla="*/ 270355 w 801687"/>
              <a:gd name="connsiteY94" fmla="*/ 326873 h 779462"/>
              <a:gd name="connsiteX95" fmla="*/ 270355 w 801687"/>
              <a:gd name="connsiteY95" fmla="*/ 12512 h 779462"/>
              <a:gd name="connsiteX96" fmla="*/ 284419 w 801687"/>
              <a:gd name="connsiteY96" fmla="*/ 0 h 77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801687" h="779462">
                <a:moveTo>
                  <a:pt x="498475" y="506412"/>
                </a:moveTo>
                <a:lnTo>
                  <a:pt x="722312" y="506412"/>
                </a:lnTo>
                <a:lnTo>
                  <a:pt x="722312" y="533400"/>
                </a:lnTo>
                <a:lnTo>
                  <a:pt x="498475" y="533400"/>
                </a:lnTo>
                <a:close/>
                <a:moveTo>
                  <a:pt x="402713" y="447652"/>
                </a:moveTo>
                <a:cubicBezTo>
                  <a:pt x="413637" y="449217"/>
                  <a:pt x="429243" y="453913"/>
                  <a:pt x="441728" y="469564"/>
                </a:cubicBezTo>
                <a:cubicBezTo>
                  <a:pt x="465137" y="499302"/>
                  <a:pt x="457334" y="533735"/>
                  <a:pt x="438607" y="550952"/>
                </a:cubicBezTo>
                <a:cubicBezTo>
                  <a:pt x="438607" y="550952"/>
                  <a:pt x="438607" y="550952"/>
                  <a:pt x="323123" y="649555"/>
                </a:cubicBezTo>
                <a:cubicBezTo>
                  <a:pt x="323123" y="649555"/>
                  <a:pt x="323123" y="649555"/>
                  <a:pt x="241972" y="737203"/>
                </a:cubicBezTo>
                <a:cubicBezTo>
                  <a:pt x="245093" y="741899"/>
                  <a:pt x="252896" y="748159"/>
                  <a:pt x="263820" y="748159"/>
                </a:cubicBezTo>
                <a:cubicBezTo>
                  <a:pt x="271623" y="748159"/>
                  <a:pt x="279426" y="746594"/>
                  <a:pt x="284108" y="745029"/>
                </a:cubicBezTo>
                <a:cubicBezTo>
                  <a:pt x="284108" y="745029"/>
                  <a:pt x="284108" y="745029"/>
                  <a:pt x="290351" y="721552"/>
                </a:cubicBezTo>
                <a:cubicBezTo>
                  <a:pt x="290351" y="716857"/>
                  <a:pt x="293472" y="713726"/>
                  <a:pt x="298154" y="712161"/>
                </a:cubicBezTo>
                <a:cubicBezTo>
                  <a:pt x="301275" y="710596"/>
                  <a:pt x="305957" y="710596"/>
                  <a:pt x="310638" y="713726"/>
                </a:cubicBezTo>
                <a:cubicBezTo>
                  <a:pt x="318441" y="718422"/>
                  <a:pt x="332487" y="718422"/>
                  <a:pt x="348093" y="713726"/>
                </a:cubicBezTo>
                <a:lnTo>
                  <a:pt x="365259" y="643295"/>
                </a:lnTo>
                <a:cubicBezTo>
                  <a:pt x="365259" y="643295"/>
                  <a:pt x="365259" y="643295"/>
                  <a:pt x="390229" y="649555"/>
                </a:cubicBezTo>
                <a:cubicBezTo>
                  <a:pt x="390229" y="649555"/>
                  <a:pt x="390229" y="649555"/>
                  <a:pt x="371501" y="726247"/>
                </a:cubicBezTo>
                <a:cubicBezTo>
                  <a:pt x="371501" y="730943"/>
                  <a:pt x="368380" y="735638"/>
                  <a:pt x="363698" y="735638"/>
                </a:cubicBezTo>
                <a:cubicBezTo>
                  <a:pt x="363698" y="735638"/>
                  <a:pt x="363698" y="735638"/>
                  <a:pt x="360577" y="737203"/>
                </a:cubicBezTo>
                <a:cubicBezTo>
                  <a:pt x="343411" y="743464"/>
                  <a:pt x="326244" y="745029"/>
                  <a:pt x="312199" y="743464"/>
                </a:cubicBezTo>
                <a:cubicBezTo>
                  <a:pt x="312199" y="743464"/>
                  <a:pt x="312199" y="743464"/>
                  <a:pt x="309078" y="757550"/>
                </a:cubicBezTo>
                <a:cubicBezTo>
                  <a:pt x="307517" y="760680"/>
                  <a:pt x="305957" y="763811"/>
                  <a:pt x="302835" y="766941"/>
                </a:cubicBezTo>
                <a:cubicBezTo>
                  <a:pt x="299714" y="766941"/>
                  <a:pt x="285669" y="774767"/>
                  <a:pt x="263820" y="774767"/>
                </a:cubicBezTo>
                <a:cubicBezTo>
                  <a:pt x="243533" y="774767"/>
                  <a:pt x="229487" y="765376"/>
                  <a:pt x="221684" y="755985"/>
                </a:cubicBezTo>
                <a:cubicBezTo>
                  <a:pt x="209200" y="768506"/>
                  <a:pt x="188912" y="777897"/>
                  <a:pt x="157700" y="779462"/>
                </a:cubicBezTo>
                <a:cubicBezTo>
                  <a:pt x="157700" y="779462"/>
                  <a:pt x="157700" y="779462"/>
                  <a:pt x="4762" y="779462"/>
                </a:cubicBezTo>
                <a:cubicBezTo>
                  <a:pt x="4762" y="779462"/>
                  <a:pt x="4762" y="779462"/>
                  <a:pt x="4762" y="751290"/>
                </a:cubicBezTo>
                <a:cubicBezTo>
                  <a:pt x="4762" y="751290"/>
                  <a:pt x="4762" y="751290"/>
                  <a:pt x="157700" y="751290"/>
                </a:cubicBezTo>
                <a:cubicBezTo>
                  <a:pt x="187351" y="749724"/>
                  <a:pt x="201397" y="740334"/>
                  <a:pt x="213881" y="726247"/>
                </a:cubicBezTo>
                <a:cubicBezTo>
                  <a:pt x="213881" y="726247"/>
                  <a:pt x="213881" y="726247"/>
                  <a:pt x="304396" y="630774"/>
                </a:cubicBezTo>
                <a:cubicBezTo>
                  <a:pt x="304396" y="629209"/>
                  <a:pt x="304396" y="629209"/>
                  <a:pt x="305957" y="629209"/>
                </a:cubicBezTo>
                <a:cubicBezTo>
                  <a:pt x="305957" y="629209"/>
                  <a:pt x="305957" y="629209"/>
                  <a:pt x="419880" y="530605"/>
                </a:cubicBezTo>
                <a:cubicBezTo>
                  <a:pt x="427683" y="522779"/>
                  <a:pt x="435486" y="505562"/>
                  <a:pt x="419880" y="486781"/>
                </a:cubicBezTo>
                <a:cubicBezTo>
                  <a:pt x="415198" y="478955"/>
                  <a:pt x="407395" y="475825"/>
                  <a:pt x="399592" y="474260"/>
                </a:cubicBezTo>
                <a:cubicBezTo>
                  <a:pt x="391789" y="474260"/>
                  <a:pt x="383986" y="477390"/>
                  <a:pt x="380865" y="480520"/>
                </a:cubicBezTo>
                <a:cubicBezTo>
                  <a:pt x="380865" y="480520"/>
                  <a:pt x="380865" y="480520"/>
                  <a:pt x="252896" y="574429"/>
                </a:cubicBezTo>
                <a:cubicBezTo>
                  <a:pt x="252896" y="574429"/>
                  <a:pt x="252896" y="574429"/>
                  <a:pt x="235730" y="552517"/>
                </a:cubicBezTo>
                <a:cubicBezTo>
                  <a:pt x="235730" y="552517"/>
                  <a:pt x="235730" y="552517"/>
                  <a:pt x="363698" y="458608"/>
                </a:cubicBezTo>
                <a:cubicBezTo>
                  <a:pt x="369941" y="452348"/>
                  <a:pt x="385547" y="446087"/>
                  <a:pt x="402713" y="447652"/>
                </a:cubicBezTo>
                <a:close/>
                <a:moveTo>
                  <a:pt x="344487" y="406400"/>
                </a:moveTo>
                <a:lnTo>
                  <a:pt x="722312" y="406400"/>
                </a:lnTo>
                <a:lnTo>
                  <a:pt x="722312" y="433388"/>
                </a:lnTo>
                <a:lnTo>
                  <a:pt x="344487" y="433388"/>
                </a:lnTo>
                <a:close/>
                <a:moveTo>
                  <a:pt x="344487" y="307975"/>
                </a:moveTo>
                <a:lnTo>
                  <a:pt x="722312" y="307975"/>
                </a:lnTo>
                <a:lnTo>
                  <a:pt x="722312" y="334963"/>
                </a:lnTo>
                <a:lnTo>
                  <a:pt x="344487" y="334963"/>
                </a:lnTo>
                <a:close/>
                <a:moveTo>
                  <a:pt x="344487" y="207962"/>
                </a:moveTo>
                <a:lnTo>
                  <a:pt x="493712" y="207962"/>
                </a:lnTo>
                <a:lnTo>
                  <a:pt x="493712" y="236537"/>
                </a:lnTo>
                <a:lnTo>
                  <a:pt x="344487" y="236537"/>
                </a:lnTo>
                <a:close/>
                <a:moveTo>
                  <a:pt x="623887" y="190500"/>
                </a:moveTo>
                <a:cubicBezTo>
                  <a:pt x="680100" y="190500"/>
                  <a:pt x="719137" y="222250"/>
                  <a:pt x="719137" y="266700"/>
                </a:cubicBezTo>
                <a:cubicBezTo>
                  <a:pt x="719137" y="266700"/>
                  <a:pt x="719137" y="266700"/>
                  <a:pt x="692592" y="266700"/>
                </a:cubicBezTo>
                <a:cubicBezTo>
                  <a:pt x="692592" y="233363"/>
                  <a:pt x="658239" y="219075"/>
                  <a:pt x="623887" y="219075"/>
                </a:cubicBezTo>
                <a:cubicBezTo>
                  <a:pt x="589535" y="219075"/>
                  <a:pt x="556744" y="233363"/>
                  <a:pt x="556744" y="266700"/>
                </a:cubicBezTo>
                <a:cubicBezTo>
                  <a:pt x="556744" y="266700"/>
                  <a:pt x="556744" y="266700"/>
                  <a:pt x="528637" y="266700"/>
                </a:cubicBezTo>
                <a:cubicBezTo>
                  <a:pt x="528637" y="222250"/>
                  <a:pt x="567674" y="190500"/>
                  <a:pt x="623887" y="190500"/>
                </a:cubicBezTo>
                <a:close/>
                <a:moveTo>
                  <a:pt x="344487" y="109537"/>
                </a:moveTo>
                <a:lnTo>
                  <a:pt x="493712" y="109537"/>
                </a:lnTo>
                <a:lnTo>
                  <a:pt x="493712" y="136525"/>
                </a:lnTo>
                <a:lnTo>
                  <a:pt x="344487" y="136525"/>
                </a:lnTo>
                <a:close/>
                <a:moveTo>
                  <a:pt x="623888" y="79375"/>
                </a:moveTo>
                <a:cubicBezTo>
                  <a:pt x="603722" y="79375"/>
                  <a:pt x="587375" y="95722"/>
                  <a:pt x="587375" y="115888"/>
                </a:cubicBezTo>
                <a:cubicBezTo>
                  <a:pt x="587375" y="136054"/>
                  <a:pt x="603722" y="152401"/>
                  <a:pt x="623888" y="152401"/>
                </a:cubicBezTo>
                <a:cubicBezTo>
                  <a:pt x="644054" y="152401"/>
                  <a:pt x="660401" y="136054"/>
                  <a:pt x="660401" y="115888"/>
                </a:cubicBezTo>
                <a:cubicBezTo>
                  <a:pt x="660401" y="95722"/>
                  <a:pt x="644054" y="79375"/>
                  <a:pt x="623888" y="79375"/>
                </a:cubicBezTo>
                <a:close/>
                <a:moveTo>
                  <a:pt x="623887" y="52387"/>
                </a:moveTo>
                <a:cubicBezTo>
                  <a:pt x="658957" y="52387"/>
                  <a:pt x="687387" y="80817"/>
                  <a:pt x="687387" y="115887"/>
                </a:cubicBezTo>
                <a:cubicBezTo>
                  <a:pt x="687387" y="150957"/>
                  <a:pt x="658957" y="179387"/>
                  <a:pt x="623887" y="179387"/>
                </a:cubicBezTo>
                <a:cubicBezTo>
                  <a:pt x="588817" y="179387"/>
                  <a:pt x="560387" y="150957"/>
                  <a:pt x="560387" y="115887"/>
                </a:cubicBezTo>
                <a:cubicBezTo>
                  <a:pt x="560387" y="80817"/>
                  <a:pt x="588817" y="52387"/>
                  <a:pt x="623887" y="52387"/>
                </a:cubicBezTo>
                <a:close/>
                <a:moveTo>
                  <a:pt x="284419" y="0"/>
                </a:moveTo>
                <a:cubicBezTo>
                  <a:pt x="284419" y="0"/>
                  <a:pt x="284419" y="0"/>
                  <a:pt x="789185" y="0"/>
                </a:cubicBezTo>
                <a:cubicBezTo>
                  <a:pt x="796999" y="0"/>
                  <a:pt x="801687" y="6256"/>
                  <a:pt x="801687" y="12512"/>
                </a:cubicBezTo>
                <a:cubicBezTo>
                  <a:pt x="801687" y="12512"/>
                  <a:pt x="801687" y="12512"/>
                  <a:pt x="801687" y="620901"/>
                </a:cubicBezTo>
                <a:cubicBezTo>
                  <a:pt x="801687" y="627157"/>
                  <a:pt x="796999" y="633413"/>
                  <a:pt x="789185" y="633413"/>
                </a:cubicBezTo>
                <a:cubicBezTo>
                  <a:pt x="789185" y="633413"/>
                  <a:pt x="789185" y="633413"/>
                  <a:pt x="385997" y="633413"/>
                </a:cubicBezTo>
                <a:cubicBezTo>
                  <a:pt x="385997" y="633413"/>
                  <a:pt x="385997" y="633413"/>
                  <a:pt x="385997" y="606825"/>
                </a:cubicBezTo>
                <a:cubicBezTo>
                  <a:pt x="385997" y="606825"/>
                  <a:pt x="385997" y="606825"/>
                  <a:pt x="775120" y="606825"/>
                </a:cubicBezTo>
                <a:cubicBezTo>
                  <a:pt x="775120" y="606825"/>
                  <a:pt x="775120" y="606825"/>
                  <a:pt x="775120" y="26588"/>
                </a:cubicBezTo>
                <a:cubicBezTo>
                  <a:pt x="775120" y="26588"/>
                  <a:pt x="775120" y="26588"/>
                  <a:pt x="298484" y="26588"/>
                </a:cubicBezTo>
                <a:cubicBezTo>
                  <a:pt x="298484" y="26588"/>
                  <a:pt x="298484" y="26588"/>
                  <a:pt x="298484" y="484835"/>
                </a:cubicBezTo>
                <a:cubicBezTo>
                  <a:pt x="298484" y="484835"/>
                  <a:pt x="298484" y="484835"/>
                  <a:pt x="270355" y="484835"/>
                </a:cubicBezTo>
                <a:cubicBezTo>
                  <a:pt x="270355" y="484835"/>
                  <a:pt x="270355" y="484835"/>
                  <a:pt x="270355" y="359716"/>
                </a:cubicBezTo>
                <a:cubicBezTo>
                  <a:pt x="237537" y="380048"/>
                  <a:pt x="200031" y="405072"/>
                  <a:pt x="190655" y="409764"/>
                </a:cubicBezTo>
                <a:cubicBezTo>
                  <a:pt x="190655" y="409764"/>
                  <a:pt x="190655" y="409764"/>
                  <a:pt x="65635" y="578674"/>
                </a:cubicBezTo>
                <a:cubicBezTo>
                  <a:pt x="64072" y="580238"/>
                  <a:pt x="62510" y="581802"/>
                  <a:pt x="59384" y="583366"/>
                </a:cubicBezTo>
                <a:cubicBezTo>
                  <a:pt x="59384" y="583366"/>
                  <a:pt x="59384" y="583366"/>
                  <a:pt x="9376" y="602134"/>
                </a:cubicBezTo>
                <a:cubicBezTo>
                  <a:pt x="9376" y="602134"/>
                  <a:pt x="9376" y="602134"/>
                  <a:pt x="0" y="577110"/>
                </a:cubicBezTo>
                <a:cubicBezTo>
                  <a:pt x="0" y="577110"/>
                  <a:pt x="0" y="577110"/>
                  <a:pt x="46882" y="559906"/>
                </a:cubicBezTo>
                <a:cubicBezTo>
                  <a:pt x="46882" y="559906"/>
                  <a:pt x="46882" y="559906"/>
                  <a:pt x="170339" y="392560"/>
                </a:cubicBezTo>
                <a:cubicBezTo>
                  <a:pt x="171902" y="390996"/>
                  <a:pt x="173464" y="389432"/>
                  <a:pt x="175027" y="389432"/>
                </a:cubicBezTo>
                <a:cubicBezTo>
                  <a:pt x="175027" y="389432"/>
                  <a:pt x="231286" y="351896"/>
                  <a:pt x="270355" y="326873"/>
                </a:cubicBezTo>
                <a:cubicBezTo>
                  <a:pt x="270355" y="326873"/>
                  <a:pt x="270355" y="326873"/>
                  <a:pt x="270355" y="12512"/>
                </a:cubicBezTo>
                <a:cubicBezTo>
                  <a:pt x="270355" y="6256"/>
                  <a:pt x="276605" y="0"/>
                  <a:pt x="2844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8" name="Freeform: Shape 387">
            <a:extLst>
              <a:ext uri="{FF2B5EF4-FFF2-40B4-BE49-F238E27FC236}">
                <a16:creationId xmlns:a16="http://schemas.microsoft.com/office/drawing/2014/main" id="{29F737C4-8941-4EB3-8D26-967DBA648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158" y="3215304"/>
            <a:ext cx="549808" cy="465327"/>
          </a:xfrm>
          <a:custGeom>
            <a:avLst/>
            <a:gdLst>
              <a:gd name="connsiteX0" fmla="*/ 150484 w 865186"/>
              <a:gd name="connsiteY0" fmla="*/ 427445 h 732245"/>
              <a:gd name="connsiteX1" fmla="*/ 481378 w 865186"/>
              <a:gd name="connsiteY1" fmla="*/ 427445 h 732245"/>
              <a:gd name="connsiteX2" fmla="*/ 481378 w 865186"/>
              <a:gd name="connsiteY2" fmla="*/ 454066 h 732245"/>
              <a:gd name="connsiteX3" fmla="*/ 150484 w 865186"/>
              <a:gd name="connsiteY3" fmla="*/ 454066 h 732245"/>
              <a:gd name="connsiteX4" fmla="*/ 150484 w 865186"/>
              <a:gd name="connsiteY4" fmla="*/ 631013 h 732245"/>
              <a:gd name="connsiteX5" fmla="*/ 511174 w 865186"/>
              <a:gd name="connsiteY5" fmla="*/ 631013 h 732245"/>
              <a:gd name="connsiteX6" fmla="*/ 511174 w 865186"/>
              <a:gd name="connsiteY6" fmla="*/ 657633 h 732245"/>
              <a:gd name="connsiteX7" fmla="*/ 150484 w 865186"/>
              <a:gd name="connsiteY7" fmla="*/ 657633 h 732245"/>
              <a:gd name="connsiteX8" fmla="*/ 123824 w 865186"/>
              <a:gd name="connsiteY8" fmla="*/ 632579 h 732245"/>
              <a:gd name="connsiteX9" fmla="*/ 123824 w 865186"/>
              <a:gd name="connsiteY9" fmla="*/ 452500 h 732245"/>
              <a:gd name="connsiteX10" fmla="*/ 150484 w 865186"/>
              <a:gd name="connsiteY10" fmla="*/ 427445 h 732245"/>
              <a:gd name="connsiteX11" fmla="*/ 631836 w 865186"/>
              <a:gd name="connsiteY11" fmla="*/ 316320 h 732245"/>
              <a:gd name="connsiteX12" fmla="*/ 534988 w 865186"/>
              <a:gd name="connsiteY12" fmla="*/ 375915 h 732245"/>
              <a:gd name="connsiteX13" fmla="*/ 534988 w 865186"/>
              <a:gd name="connsiteY13" fmla="*/ 482560 h 732245"/>
              <a:gd name="connsiteX14" fmla="*/ 558418 w 865186"/>
              <a:gd name="connsiteY14" fmla="*/ 507653 h 732245"/>
              <a:gd name="connsiteX15" fmla="*/ 569354 w 865186"/>
              <a:gd name="connsiteY15" fmla="*/ 520199 h 732245"/>
              <a:gd name="connsiteX16" fmla="*/ 569354 w 865186"/>
              <a:gd name="connsiteY16" fmla="*/ 678597 h 732245"/>
              <a:gd name="connsiteX17" fmla="*/ 597470 w 865186"/>
              <a:gd name="connsiteY17" fmla="*/ 705258 h 732245"/>
              <a:gd name="connsiteX18" fmla="*/ 620902 w 865186"/>
              <a:gd name="connsiteY18" fmla="*/ 692712 h 732245"/>
              <a:gd name="connsiteX19" fmla="*/ 631836 w 865186"/>
              <a:gd name="connsiteY19" fmla="*/ 686439 h 732245"/>
              <a:gd name="connsiteX20" fmla="*/ 642772 w 865186"/>
              <a:gd name="connsiteY20" fmla="*/ 692712 h 732245"/>
              <a:gd name="connsiteX21" fmla="*/ 666204 w 865186"/>
              <a:gd name="connsiteY21" fmla="*/ 705258 h 732245"/>
              <a:gd name="connsiteX22" fmla="*/ 694320 w 865186"/>
              <a:gd name="connsiteY22" fmla="*/ 678597 h 732245"/>
              <a:gd name="connsiteX23" fmla="*/ 694320 w 865186"/>
              <a:gd name="connsiteY23" fmla="*/ 520199 h 732245"/>
              <a:gd name="connsiteX24" fmla="*/ 706818 w 865186"/>
              <a:gd name="connsiteY24" fmla="*/ 506084 h 732245"/>
              <a:gd name="connsiteX25" fmla="*/ 730248 w 865186"/>
              <a:gd name="connsiteY25" fmla="*/ 482560 h 732245"/>
              <a:gd name="connsiteX26" fmla="*/ 730248 w 865186"/>
              <a:gd name="connsiteY26" fmla="*/ 375915 h 732245"/>
              <a:gd name="connsiteX27" fmla="*/ 631836 w 865186"/>
              <a:gd name="connsiteY27" fmla="*/ 316320 h 732245"/>
              <a:gd name="connsiteX28" fmla="*/ 295844 w 865186"/>
              <a:gd name="connsiteY28" fmla="*/ 314732 h 732245"/>
              <a:gd name="connsiteX29" fmla="*/ 308378 w 865186"/>
              <a:gd name="connsiteY29" fmla="*/ 317849 h 732245"/>
              <a:gd name="connsiteX30" fmla="*/ 338146 w 865186"/>
              <a:gd name="connsiteY30" fmla="*/ 344346 h 732245"/>
              <a:gd name="connsiteX31" fmla="*/ 369482 w 865186"/>
              <a:gd name="connsiteY31" fmla="*/ 317849 h 732245"/>
              <a:gd name="connsiteX32" fmla="*/ 382016 w 865186"/>
              <a:gd name="connsiteY32" fmla="*/ 314732 h 732245"/>
              <a:gd name="connsiteX33" fmla="*/ 458786 w 865186"/>
              <a:gd name="connsiteY33" fmla="*/ 400457 h 732245"/>
              <a:gd name="connsiteX34" fmla="*/ 430584 w 865186"/>
              <a:gd name="connsiteY34" fmla="*/ 400457 h 732245"/>
              <a:gd name="connsiteX35" fmla="*/ 382016 w 865186"/>
              <a:gd name="connsiteY35" fmla="*/ 342788 h 732245"/>
              <a:gd name="connsiteX36" fmla="*/ 347548 w 865186"/>
              <a:gd name="connsiteY36" fmla="*/ 372402 h 732245"/>
              <a:gd name="connsiteX37" fmla="*/ 330312 w 865186"/>
              <a:gd name="connsiteY37" fmla="*/ 372402 h 732245"/>
              <a:gd name="connsiteX38" fmla="*/ 295844 w 865186"/>
              <a:gd name="connsiteY38" fmla="*/ 342788 h 732245"/>
              <a:gd name="connsiteX39" fmla="*/ 245708 w 865186"/>
              <a:gd name="connsiteY39" fmla="*/ 400457 h 732245"/>
              <a:gd name="connsiteX40" fmla="*/ 219074 w 865186"/>
              <a:gd name="connsiteY40" fmla="*/ 400457 h 732245"/>
              <a:gd name="connsiteX41" fmla="*/ 295844 w 865186"/>
              <a:gd name="connsiteY41" fmla="*/ 314732 h 732245"/>
              <a:gd name="connsiteX42" fmla="*/ 631046 w 865186"/>
              <a:gd name="connsiteY42" fmla="*/ 289332 h 732245"/>
              <a:gd name="connsiteX43" fmla="*/ 755648 w 865186"/>
              <a:gd name="connsiteY43" fmla="*/ 375411 h 732245"/>
              <a:gd name="connsiteX44" fmla="*/ 755648 w 865186"/>
              <a:gd name="connsiteY44" fmla="*/ 481835 h 732245"/>
              <a:gd name="connsiteX45" fmla="*/ 721382 w 865186"/>
              <a:gd name="connsiteY45" fmla="*/ 530352 h 732245"/>
              <a:gd name="connsiteX46" fmla="*/ 719826 w 865186"/>
              <a:gd name="connsiteY46" fmla="*/ 677468 h 732245"/>
              <a:gd name="connsiteX47" fmla="*/ 665312 w 865186"/>
              <a:gd name="connsiteY47" fmla="*/ 732245 h 732245"/>
              <a:gd name="connsiteX48" fmla="*/ 631046 w 865186"/>
              <a:gd name="connsiteY48" fmla="*/ 719725 h 732245"/>
              <a:gd name="connsiteX49" fmla="*/ 596780 w 865186"/>
              <a:gd name="connsiteY49" fmla="*/ 732245 h 732245"/>
              <a:gd name="connsiteX50" fmla="*/ 542266 w 865186"/>
              <a:gd name="connsiteY50" fmla="*/ 677468 h 732245"/>
              <a:gd name="connsiteX51" fmla="*/ 542266 w 865186"/>
              <a:gd name="connsiteY51" fmla="*/ 530352 h 732245"/>
              <a:gd name="connsiteX52" fmla="*/ 508000 w 865186"/>
              <a:gd name="connsiteY52" fmla="*/ 481835 h 732245"/>
              <a:gd name="connsiteX53" fmla="*/ 508000 w 865186"/>
              <a:gd name="connsiteY53" fmla="*/ 375411 h 732245"/>
              <a:gd name="connsiteX54" fmla="*/ 631046 w 865186"/>
              <a:gd name="connsiteY54" fmla="*/ 289332 h 732245"/>
              <a:gd name="connsiteX55" fmla="*/ 339724 w 865186"/>
              <a:gd name="connsiteY55" fmla="*/ 178207 h 732245"/>
              <a:gd name="connsiteX56" fmla="*/ 290512 w 865186"/>
              <a:gd name="connsiteY56" fmla="*/ 228214 h 732245"/>
              <a:gd name="connsiteX57" fmla="*/ 339724 w 865186"/>
              <a:gd name="connsiteY57" fmla="*/ 278221 h 732245"/>
              <a:gd name="connsiteX58" fmla="*/ 388938 w 865186"/>
              <a:gd name="connsiteY58" fmla="*/ 228214 h 732245"/>
              <a:gd name="connsiteX59" fmla="*/ 339724 w 865186"/>
              <a:gd name="connsiteY59" fmla="*/ 178207 h 732245"/>
              <a:gd name="connsiteX60" fmla="*/ 339724 w 865186"/>
              <a:gd name="connsiteY60" fmla="*/ 151220 h 732245"/>
              <a:gd name="connsiteX61" fmla="*/ 415924 w 865186"/>
              <a:gd name="connsiteY61" fmla="*/ 227420 h 732245"/>
              <a:gd name="connsiteX62" fmla="*/ 339724 w 865186"/>
              <a:gd name="connsiteY62" fmla="*/ 303620 h 732245"/>
              <a:gd name="connsiteX63" fmla="*/ 263524 w 865186"/>
              <a:gd name="connsiteY63" fmla="*/ 227420 h 732245"/>
              <a:gd name="connsiteX64" fmla="*/ 339724 w 865186"/>
              <a:gd name="connsiteY64" fmla="*/ 151220 h 732245"/>
              <a:gd name="connsiteX65" fmla="*/ 631824 w 865186"/>
              <a:gd name="connsiteY65" fmla="*/ 130581 h 732245"/>
              <a:gd name="connsiteX66" fmla="*/ 574674 w 865186"/>
              <a:gd name="connsiteY66" fmla="*/ 188525 h 732245"/>
              <a:gd name="connsiteX67" fmla="*/ 631824 w 865186"/>
              <a:gd name="connsiteY67" fmla="*/ 246469 h 732245"/>
              <a:gd name="connsiteX68" fmla="*/ 688974 w 865186"/>
              <a:gd name="connsiteY68" fmla="*/ 188525 h 732245"/>
              <a:gd name="connsiteX69" fmla="*/ 631824 w 865186"/>
              <a:gd name="connsiteY69" fmla="*/ 130581 h 732245"/>
              <a:gd name="connsiteX70" fmla="*/ 631824 w 865186"/>
              <a:gd name="connsiteY70" fmla="*/ 103594 h 732245"/>
              <a:gd name="connsiteX71" fmla="*/ 717548 w 865186"/>
              <a:gd name="connsiteY71" fmla="*/ 188526 h 732245"/>
              <a:gd name="connsiteX72" fmla="*/ 631824 w 865186"/>
              <a:gd name="connsiteY72" fmla="*/ 273458 h 732245"/>
              <a:gd name="connsiteX73" fmla="*/ 546100 w 865186"/>
              <a:gd name="connsiteY73" fmla="*/ 188526 h 732245"/>
              <a:gd name="connsiteX74" fmla="*/ 631824 w 865186"/>
              <a:gd name="connsiteY74" fmla="*/ 103594 h 732245"/>
              <a:gd name="connsiteX75" fmla="*/ 48500 w 865186"/>
              <a:gd name="connsiteY75" fmla="*/ 383 h 732245"/>
              <a:gd name="connsiteX76" fmla="*/ 431810 w 865186"/>
              <a:gd name="connsiteY76" fmla="*/ 26960 h 732245"/>
              <a:gd name="connsiteX77" fmla="*/ 816686 w 865186"/>
              <a:gd name="connsiteY77" fmla="*/ 383 h 732245"/>
              <a:gd name="connsiteX78" fmla="*/ 851106 w 865186"/>
              <a:gd name="connsiteY78" fmla="*/ 11326 h 732245"/>
              <a:gd name="connsiteX79" fmla="*/ 865186 w 865186"/>
              <a:gd name="connsiteY79" fmla="*/ 42593 h 732245"/>
              <a:gd name="connsiteX80" fmla="*/ 865186 w 865186"/>
              <a:gd name="connsiteY80" fmla="*/ 570997 h 732245"/>
              <a:gd name="connsiteX81" fmla="*/ 851106 w 865186"/>
              <a:gd name="connsiteY81" fmla="*/ 602264 h 732245"/>
              <a:gd name="connsiteX82" fmla="*/ 818250 w 865186"/>
              <a:gd name="connsiteY82" fmla="*/ 613207 h 732245"/>
              <a:gd name="connsiteX83" fmla="*/ 765056 w 865186"/>
              <a:gd name="connsiteY83" fmla="*/ 608517 h 732245"/>
              <a:gd name="connsiteX84" fmla="*/ 746282 w 865186"/>
              <a:gd name="connsiteY84" fmla="*/ 605390 h 732245"/>
              <a:gd name="connsiteX85" fmla="*/ 749410 w 865186"/>
              <a:gd name="connsiteY85" fmla="*/ 578814 h 732245"/>
              <a:gd name="connsiteX86" fmla="*/ 768184 w 865186"/>
              <a:gd name="connsiteY86" fmla="*/ 580377 h 732245"/>
              <a:gd name="connsiteX87" fmla="*/ 821380 w 865186"/>
              <a:gd name="connsiteY87" fmla="*/ 586630 h 732245"/>
              <a:gd name="connsiteX88" fmla="*/ 833896 w 865186"/>
              <a:gd name="connsiteY88" fmla="*/ 581940 h 732245"/>
              <a:gd name="connsiteX89" fmla="*/ 838588 w 865186"/>
              <a:gd name="connsiteY89" fmla="*/ 570997 h 732245"/>
              <a:gd name="connsiteX90" fmla="*/ 838588 w 865186"/>
              <a:gd name="connsiteY90" fmla="*/ 42593 h 732245"/>
              <a:gd name="connsiteX91" fmla="*/ 832330 w 865186"/>
              <a:gd name="connsiteY91" fmla="*/ 31650 h 732245"/>
              <a:gd name="connsiteX92" fmla="*/ 821380 w 865186"/>
              <a:gd name="connsiteY92" fmla="*/ 26960 h 732245"/>
              <a:gd name="connsiteX93" fmla="*/ 431810 w 865186"/>
              <a:gd name="connsiteY93" fmla="*/ 53536 h 732245"/>
              <a:gd name="connsiteX94" fmla="*/ 43806 w 865186"/>
              <a:gd name="connsiteY94" fmla="*/ 26960 h 732245"/>
              <a:gd name="connsiteX95" fmla="*/ 31290 w 865186"/>
              <a:gd name="connsiteY95" fmla="*/ 31650 h 732245"/>
              <a:gd name="connsiteX96" fmla="*/ 26596 w 865186"/>
              <a:gd name="connsiteY96" fmla="*/ 42593 h 732245"/>
              <a:gd name="connsiteX97" fmla="*/ 26596 w 865186"/>
              <a:gd name="connsiteY97" fmla="*/ 570997 h 732245"/>
              <a:gd name="connsiteX98" fmla="*/ 31290 w 865186"/>
              <a:gd name="connsiteY98" fmla="*/ 583504 h 732245"/>
              <a:gd name="connsiteX99" fmla="*/ 43806 w 865186"/>
              <a:gd name="connsiteY99" fmla="*/ 586630 h 732245"/>
              <a:gd name="connsiteX100" fmla="*/ 97000 w 865186"/>
              <a:gd name="connsiteY100" fmla="*/ 580377 h 732245"/>
              <a:gd name="connsiteX101" fmla="*/ 100130 w 865186"/>
              <a:gd name="connsiteY101" fmla="*/ 606954 h 732245"/>
              <a:gd name="connsiteX102" fmla="*/ 48500 w 865186"/>
              <a:gd name="connsiteY102" fmla="*/ 613207 h 732245"/>
              <a:gd name="connsiteX103" fmla="*/ 42242 w 865186"/>
              <a:gd name="connsiteY103" fmla="*/ 613207 h 732245"/>
              <a:gd name="connsiteX104" fmla="*/ 14080 w 865186"/>
              <a:gd name="connsiteY104" fmla="*/ 603827 h 732245"/>
              <a:gd name="connsiteX105" fmla="*/ 0 w 865186"/>
              <a:gd name="connsiteY105" fmla="*/ 570997 h 732245"/>
              <a:gd name="connsiteX106" fmla="*/ 0 w 865186"/>
              <a:gd name="connsiteY106" fmla="*/ 42593 h 732245"/>
              <a:gd name="connsiteX107" fmla="*/ 14080 w 865186"/>
              <a:gd name="connsiteY107" fmla="*/ 11326 h 732245"/>
              <a:gd name="connsiteX108" fmla="*/ 48500 w 865186"/>
              <a:gd name="connsiteY108" fmla="*/ 383 h 73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865186" h="732245">
                <a:moveTo>
                  <a:pt x="150484" y="427445"/>
                </a:moveTo>
                <a:cubicBezTo>
                  <a:pt x="150484" y="427445"/>
                  <a:pt x="150484" y="427445"/>
                  <a:pt x="481378" y="427445"/>
                </a:cubicBezTo>
                <a:cubicBezTo>
                  <a:pt x="481378" y="427445"/>
                  <a:pt x="481378" y="427445"/>
                  <a:pt x="481378" y="454066"/>
                </a:cubicBezTo>
                <a:cubicBezTo>
                  <a:pt x="481378" y="454066"/>
                  <a:pt x="481378" y="454066"/>
                  <a:pt x="150484" y="454066"/>
                </a:cubicBezTo>
                <a:lnTo>
                  <a:pt x="150484" y="631013"/>
                </a:lnTo>
                <a:cubicBezTo>
                  <a:pt x="150484" y="631013"/>
                  <a:pt x="150484" y="631013"/>
                  <a:pt x="511174" y="631013"/>
                </a:cubicBezTo>
                <a:cubicBezTo>
                  <a:pt x="511174" y="631013"/>
                  <a:pt x="511174" y="631013"/>
                  <a:pt x="511174" y="657633"/>
                </a:cubicBezTo>
                <a:cubicBezTo>
                  <a:pt x="511174" y="657633"/>
                  <a:pt x="511174" y="657633"/>
                  <a:pt x="150484" y="657633"/>
                </a:cubicBezTo>
                <a:cubicBezTo>
                  <a:pt x="134802" y="657633"/>
                  <a:pt x="123824" y="646672"/>
                  <a:pt x="123824" y="632579"/>
                </a:cubicBezTo>
                <a:cubicBezTo>
                  <a:pt x="123824" y="632579"/>
                  <a:pt x="123824" y="632579"/>
                  <a:pt x="123824" y="452500"/>
                </a:cubicBezTo>
                <a:cubicBezTo>
                  <a:pt x="123824" y="438406"/>
                  <a:pt x="134802" y="427445"/>
                  <a:pt x="150484" y="427445"/>
                </a:cubicBezTo>
                <a:close/>
                <a:moveTo>
                  <a:pt x="631836" y="316320"/>
                </a:moveTo>
                <a:cubicBezTo>
                  <a:pt x="603720" y="316320"/>
                  <a:pt x="534988" y="322593"/>
                  <a:pt x="534988" y="375915"/>
                </a:cubicBezTo>
                <a:cubicBezTo>
                  <a:pt x="534988" y="375915"/>
                  <a:pt x="534988" y="375915"/>
                  <a:pt x="534988" y="482560"/>
                </a:cubicBezTo>
                <a:cubicBezTo>
                  <a:pt x="534988" y="495106"/>
                  <a:pt x="544360" y="504516"/>
                  <a:pt x="558418" y="507653"/>
                </a:cubicBezTo>
                <a:cubicBezTo>
                  <a:pt x="564666" y="507653"/>
                  <a:pt x="569354" y="513926"/>
                  <a:pt x="569354" y="520199"/>
                </a:cubicBezTo>
                <a:cubicBezTo>
                  <a:pt x="569354" y="520199"/>
                  <a:pt x="569354" y="520199"/>
                  <a:pt x="569354" y="678597"/>
                </a:cubicBezTo>
                <a:cubicBezTo>
                  <a:pt x="569354" y="694280"/>
                  <a:pt x="581850" y="705258"/>
                  <a:pt x="597470" y="705258"/>
                </a:cubicBezTo>
                <a:cubicBezTo>
                  <a:pt x="606844" y="705258"/>
                  <a:pt x="616216" y="700553"/>
                  <a:pt x="620902" y="692712"/>
                </a:cubicBezTo>
                <a:cubicBezTo>
                  <a:pt x="622464" y="689575"/>
                  <a:pt x="627150" y="686439"/>
                  <a:pt x="631836" y="686439"/>
                </a:cubicBezTo>
                <a:cubicBezTo>
                  <a:pt x="636524" y="686439"/>
                  <a:pt x="641210" y="689575"/>
                  <a:pt x="642772" y="692712"/>
                </a:cubicBezTo>
                <a:cubicBezTo>
                  <a:pt x="649020" y="700553"/>
                  <a:pt x="656830" y="705258"/>
                  <a:pt x="666204" y="705258"/>
                </a:cubicBezTo>
                <a:cubicBezTo>
                  <a:pt x="681824" y="705258"/>
                  <a:pt x="694320" y="694280"/>
                  <a:pt x="694320" y="678597"/>
                </a:cubicBezTo>
                <a:cubicBezTo>
                  <a:pt x="694320" y="678597"/>
                  <a:pt x="694320" y="678597"/>
                  <a:pt x="694320" y="520199"/>
                </a:cubicBezTo>
                <a:cubicBezTo>
                  <a:pt x="694320" y="513926"/>
                  <a:pt x="700570" y="507653"/>
                  <a:pt x="706818" y="506084"/>
                </a:cubicBezTo>
                <a:cubicBezTo>
                  <a:pt x="728686" y="504516"/>
                  <a:pt x="730248" y="487265"/>
                  <a:pt x="730248" y="482560"/>
                </a:cubicBezTo>
                <a:cubicBezTo>
                  <a:pt x="730248" y="482560"/>
                  <a:pt x="730248" y="482560"/>
                  <a:pt x="730248" y="375915"/>
                </a:cubicBezTo>
                <a:cubicBezTo>
                  <a:pt x="730248" y="322593"/>
                  <a:pt x="661516" y="316320"/>
                  <a:pt x="631836" y="316320"/>
                </a:cubicBezTo>
                <a:close/>
                <a:moveTo>
                  <a:pt x="295844" y="314732"/>
                </a:moveTo>
                <a:cubicBezTo>
                  <a:pt x="300544" y="314732"/>
                  <a:pt x="305244" y="314732"/>
                  <a:pt x="308378" y="317849"/>
                </a:cubicBezTo>
                <a:cubicBezTo>
                  <a:pt x="308378" y="317849"/>
                  <a:pt x="308378" y="317849"/>
                  <a:pt x="338146" y="344346"/>
                </a:cubicBezTo>
                <a:cubicBezTo>
                  <a:pt x="338146" y="344346"/>
                  <a:pt x="338146" y="344346"/>
                  <a:pt x="369482" y="317849"/>
                </a:cubicBezTo>
                <a:cubicBezTo>
                  <a:pt x="372616" y="314732"/>
                  <a:pt x="377316" y="314732"/>
                  <a:pt x="382016" y="314732"/>
                </a:cubicBezTo>
                <a:cubicBezTo>
                  <a:pt x="429018" y="327201"/>
                  <a:pt x="458786" y="359933"/>
                  <a:pt x="458786" y="400457"/>
                </a:cubicBezTo>
                <a:cubicBezTo>
                  <a:pt x="458786" y="400457"/>
                  <a:pt x="458786" y="400457"/>
                  <a:pt x="430584" y="400457"/>
                </a:cubicBezTo>
                <a:cubicBezTo>
                  <a:pt x="430584" y="364608"/>
                  <a:pt x="400816" y="349022"/>
                  <a:pt x="382016" y="342788"/>
                </a:cubicBezTo>
                <a:cubicBezTo>
                  <a:pt x="382016" y="342788"/>
                  <a:pt x="382016" y="342788"/>
                  <a:pt x="347548" y="372402"/>
                </a:cubicBezTo>
                <a:cubicBezTo>
                  <a:pt x="342846" y="377078"/>
                  <a:pt x="335014" y="377078"/>
                  <a:pt x="330312" y="372402"/>
                </a:cubicBezTo>
                <a:cubicBezTo>
                  <a:pt x="330312" y="372402"/>
                  <a:pt x="330312" y="372402"/>
                  <a:pt x="295844" y="342788"/>
                </a:cubicBezTo>
                <a:cubicBezTo>
                  <a:pt x="277044" y="349022"/>
                  <a:pt x="245708" y="364608"/>
                  <a:pt x="245708" y="400457"/>
                </a:cubicBezTo>
                <a:cubicBezTo>
                  <a:pt x="245708" y="400457"/>
                  <a:pt x="245708" y="400457"/>
                  <a:pt x="219074" y="400457"/>
                </a:cubicBezTo>
                <a:cubicBezTo>
                  <a:pt x="219074" y="359933"/>
                  <a:pt x="247276" y="327201"/>
                  <a:pt x="295844" y="314732"/>
                </a:cubicBezTo>
                <a:close/>
                <a:moveTo>
                  <a:pt x="631046" y="289332"/>
                </a:moveTo>
                <a:cubicBezTo>
                  <a:pt x="708922" y="289332"/>
                  <a:pt x="755648" y="320633"/>
                  <a:pt x="755648" y="375411"/>
                </a:cubicBezTo>
                <a:lnTo>
                  <a:pt x="755648" y="481835"/>
                </a:lnTo>
                <a:cubicBezTo>
                  <a:pt x="755648" y="502181"/>
                  <a:pt x="744746" y="522527"/>
                  <a:pt x="721382" y="530352"/>
                </a:cubicBezTo>
                <a:cubicBezTo>
                  <a:pt x="721382" y="530352"/>
                  <a:pt x="721382" y="530352"/>
                  <a:pt x="719826" y="677468"/>
                </a:cubicBezTo>
                <a:cubicBezTo>
                  <a:pt x="719826" y="707204"/>
                  <a:pt x="696462" y="732245"/>
                  <a:pt x="665312" y="732245"/>
                </a:cubicBezTo>
                <a:cubicBezTo>
                  <a:pt x="652850" y="732245"/>
                  <a:pt x="640390" y="727550"/>
                  <a:pt x="631046" y="719725"/>
                </a:cubicBezTo>
                <a:cubicBezTo>
                  <a:pt x="621700" y="727550"/>
                  <a:pt x="609240" y="732245"/>
                  <a:pt x="596780" y="732245"/>
                </a:cubicBezTo>
                <a:cubicBezTo>
                  <a:pt x="567186" y="732245"/>
                  <a:pt x="542266" y="707204"/>
                  <a:pt x="542266" y="677468"/>
                </a:cubicBezTo>
                <a:cubicBezTo>
                  <a:pt x="542266" y="677468"/>
                  <a:pt x="542266" y="677468"/>
                  <a:pt x="542266" y="530352"/>
                </a:cubicBezTo>
                <a:cubicBezTo>
                  <a:pt x="522016" y="522527"/>
                  <a:pt x="508000" y="503746"/>
                  <a:pt x="508000" y="481835"/>
                </a:cubicBezTo>
                <a:cubicBezTo>
                  <a:pt x="508000" y="481835"/>
                  <a:pt x="508000" y="481835"/>
                  <a:pt x="508000" y="375411"/>
                </a:cubicBezTo>
                <a:cubicBezTo>
                  <a:pt x="508000" y="320633"/>
                  <a:pt x="553168" y="289332"/>
                  <a:pt x="631046" y="289332"/>
                </a:cubicBezTo>
                <a:close/>
                <a:moveTo>
                  <a:pt x="339724" y="178207"/>
                </a:moveTo>
                <a:cubicBezTo>
                  <a:pt x="312544" y="178207"/>
                  <a:pt x="290512" y="200596"/>
                  <a:pt x="290512" y="228214"/>
                </a:cubicBezTo>
                <a:cubicBezTo>
                  <a:pt x="290512" y="255832"/>
                  <a:pt x="312544" y="278221"/>
                  <a:pt x="339724" y="278221"/>
                </a:cubicBezTo>
                <a:cubicBezTo>
                  <a:pt x="366904" y="278221"/>
                  <a:pt x="388938" y="255832"/>
                  <a:pt x="388938" y="228214"/>
                </a:cubicBezTo>
                <a:cubicBezTo>
                  <a:pt x="388938" y="200596"/>
                  <a:pt x="366904" y="178207"/>
                  <a:pt x="339724" y="178207"/>
                </a:cubicBezTo>
                <a:close/>
                <a:moveTo>
                  <a:pt x="339724" y="151220"/>
                </a:moveTo>
                <a:cubicBezTo>
                  <a:pt x="381808" y="151220"/>
                  <a:pt x="415924" y="185336"/>
                  <a:pt x="415924" y="227420"/>
                </a:cubicBezTo>
                <a:cubicBezTo>
                  <a:pt x="415924" y="269504"/>
                  <a:pt x="381808" y="303620"/>
                  <a:pt x="339724" y="303620"/>
                </a:cubicBezTo>
                <a:cubicBezTo>
                  <a:pt x="297640" y="303620"/>
                  <a:pt x="263524" y="269504"/>
                  <a:pt x="263524" y="227420"/>
                </a:cubicBezTo>
                <a:cubicBezTo>
                  <a:pt x="263524" y="185336"/>
                  <a:pt x="297640" y="151220"/>
                  <a:pt x="339724" y="151220"/>
                </a:cubicBezTo>
                <a:close/>
                <a:moveTo>
                  <a:pt x="631824" y="130581"/>
                </a:moveTo>
                <a:cubicBezTo>
                  <a:pt x="600260" y="130581"/>
                  <a:pt x="574674" y="156523"/>
                  <a:pt x="574674" y="188525"/>
                </a:cubicBezTo>
                <a:cubicBezTo>
                  <a:pt x="574674" y="220527"/>
                  <a:pt x="600260" y="246469"/>
                  <a:pt x="631824" y="246469"/>
                </a:cubicBezTo>
                <a:cubicBezTo>
                  <a:pt x="663388" y="246469"/>
                  <a:pt x="688974" y="220527"/>
                  <a:pt x="688974" y="188525"/>
                </a:cubicBezTo>
                <a:cubicBezTo>
                  <a:pt x="688974" y="156523"/>
                  <a:pt x="663388" y="130581"/>
                  <a:pt x="631824" y="130581"/>
                </a:cubicBezTo>
                <a:close/>
                <a:moveTo>
                  <a:pt x="631824" y="103594"/>
                </a:moveTo>
                <a:cubicBezTo>
                  <a:pt x="679168" y="103594"/>
                  <a:pt x="717548" y="141619"/>
                  <a:pt x="717548" y="188526"/>
                </a:cubicBezTo>
                <a:cubicBezTo>
                  <a:pt x="717548" y="235433"/>
                  <a:pt x="679168" y="273458"/>
                  <a:pt x="631824" y="273458"/>
                </a:cubicBezTo>
                <a:cubicBezTo>
                  <a:pt x="584480" y="273458"/>
                  <a:pt x="546100" y="235433"/>
                  <a:pt x="546100" y="188526"/>
                </a:cubicBezTo>
                <a:cubicBezTo>
                  <a:pt x="546100" y="141619"/>
                  <a:pt x="584480" y="103594"/>
                  <a:pt x="631824" y="103594"/>
                </a:cubicBezTo>
                <a:close/>
                <a:moveTo>
                  <a:pt x="48500" y="383"/>
                </a:moveTo>
                <a:cubicBezTo>
                  <a:pt x="178356" y="17580"/>
                  <a:pt x="305084" y="26960"/>
                  <a:pt x="431810" y="26960"/>
                </a:cubicBezTo>
                <a:cubicBezTo>
                  <a:pt x="560102" y="26960"/>
                  <a:pt x="686830" y="17580"/>
                  <a:pt x="816686" y="383"/>
                </a:cubicBezTo>
                <a:cubicBezTo>
                  <a:pt x="829202" y="-1180"/>
                  <a:pt x="841718" y="1947"/>
                  <a:pt x="851106" y="11326"/>
                </a:cubicBezTo>
                <a:cubicBezTo>
                  <a:pt x="860492" y="19143"/>
                  <a:pt x="865186" y="30086"/>
                  <a:pt x="865186" y="42593"/>
                </a:cubicBezTo>
                <a:cubicBezTo>
                  <a:pt x="865186" y="42593"/>
                  <a:pt x="865186" y="42593"/>
                  <a:pt x="865186" y="570997"/>
                </a:cubicBezTo>
                <a:cubicBezTo>
                  <a:pt x="865186" y="583504"/>
                  <a:pt x="860492" y="594447"/>
                  <a:pt x="851106" y="602264"/>
                </a:cubicBezTo>
                <a:cubicBezTo>
                  <a:pt x="841718" y="611644"/>
                  <a:pt x="829202" y="614770"/>
                  <a:pt x="818250" y="613207"/>
                </a:cubicBezTo>
                <a:cubicBezTo>
                  <a:pt x="805734" y="611644"/>
                  <a:pt x="785394" y="610080"/>
                  <a:pt x="765056" y="608517"/>
                </a:cubicBezTo>
                <a:cubicBezTo>
                  <a:pt x="765056" y="608517"/>
                  <a:pt x="765056" y="608517"/>
                  <a:pt x="746282" y="605390"/>
                </a:cubicBezTo>
                <a:cubicBezTo>
                  <a:pt x="746282" y="605390"/>
                  <a:pt x="746282" y="605390"/>
                  <a:pt x="749410" y="578814"/>
                </a:cubicBezTo>
                <a:cubicBezTo>
                  <a:pt x="749410" y="578814"/>
                  <a:pt x="749410" y="578814"/>
                  <a:pt x="768184" y="580377"/>
                </a:cubicBezTo>
                <a:cubicBezTo>
                  <a:pt x="788524" y="583504"/>
                  <a:pt x="808862" y="585067"/>
                  <a:pt x="821380" y="586630"/>
                </a:cubicBezTo>
                <a:cubicBezTo>
                  <a:pt x="824508" y="586630"/>
                  <a:pt x="830766" y="585067"/>
                  <a:pt x="833896" y="581940"/>
                </a:cubicBezTo>
                <a:cubicBezTo>
                  <a:pt x="835460" y="580377"/>
                  <a:pt x="838588" y="577250"/>
                  <a:pt x="838588" y="570997"/>
                </a:cubicBezTo>
                <a:cubicBezTo>
                  <a:pt x="838588" y="570997"/>
                  <a:pt x="838588" y="570997"/>
                  <a:pt x="838588" y="42593"/>
                </a:cubicBezTo>
                <a:cubicBezTo>
                  <a:pt x="838588" y="37903"/>
                  <a:pt x="837024" y="34776"/>
                  <a:pt x="832330" y="31650"/>
                </a:cubicBezTo>
                <a:cubicBezTo>
                  <a:pt x="829202" y="28523"/>
                  <a:pt x="824508" y="26960"/>
                  <a:pt x="821380" y="26960"/>
                </a:cubicBezTo>
                <a:cubicBezTo>
                  <a:pt x="688394" y="45720"/>
                  <a:pt x="561666" y="53536"/>
                  <a:pt x="431810" y="53536"/>
                </a:cubicBezTo>
                <a:cubicBezTo>
                  <a:pt x="303518" y="53536"/>
                  <a:pt x="176792" y="45720"/>
                  <a:pt x="43806" y="26960"/>
                </a:cubicBezTo>
                <a:cubicBezTo>
                  <a:pt x="39112" y="26960"/>
                  <a:pt x="35984" y="28523"/>
                  <a:pt x="31290" y="31650"/>
                </a:cubicBezTo>
                <a:cubicBezTo>
                  <a:pt x="28160" y="34776"/>
                  <a:pt x="26596" y="37903"/>
                  <a:pt x="26596" y="42593"/>
                </a:cubicBezTo>
                <a:cubicBezTo>
                  <a:pt x="26596" y="42593"/>
                  <a:pt x="26596" y="42593"/>
                  <a:pt x="26596" y="570997"/>
                </a:cubicBezTo>
                <a:cubicBezTo>
                  <a:pt x="26596" y="575687"/>
                  <a:pt x="28160" y="580377"/>
                  <a:pt x="31290" y="583504"/>
                </a:cubicBezTo>
                <a:cubicBezTo>
                  <a:pt x="34418" y="586630"/>
                  <a:pt x="39112" y="586630"/>
                  <a:pt x="43806" y="586630"/>
                </a:cubicBezTo>
                <a:cubicBezTo>
                  <a:pt x="62580" y="585067"/>
                  <a:pt x="79790" y="581940"/>
                  <a:pt x="97000" y="580377"/>
                </a:cubicBezTo>
                <a:cubicBezTo>
                  <a:pt x="97000" y="580377"/>
                  <a:pt x="97000" y="580377"/>
                  <a:pt x="100130" y="606954"/>
                </a:cubicBezTo>
                <a:cubicBezTo>
                  <a:pt x="82920" y="608517"/>
                  <a:pt x="65710" y="611644"/>
                  <a:pt x="48500" y="613207"/>
                </a:cubicBezTo>
                <a:cubicBezTo>
                  <a:pt x="45370" y="613207"/>
                  <a:pt x="43806" y="613207"/>
                  <a:pt x="42242" y="613207"/>
                </a:cubicBezTo>
                <a:cubicBezTo>
                  <a:pt x="31290" y="613207"/>
                  <a:pt x="21902" y="610080"/>
                  <a:pt x="14080" y="603827"/>
                </a:cubicBezTo>
                <a:cubicBezTo>
                  <a:pt x="4692" y="596010"/>
                  <a:pt x="0" y="583504"/>
                  <a:pt x="0" y="570997"/>
                </a:cubicBezTo>
                <a:cubicBezTo>
                  <a:pt x="0" y="570997"/>
                  <a:pt x="0" y="570997"/>
                  <a:pt x="0" y="42593"/>
                </a:cubicBezTo>
                <a:cubicBezTo>
                  <a:pt x="0" y="30086"/>
                  <a:pt x="4692" y="19143"/>
                  <a:pt x="14080" y="11326"/>
                </a:cubicBezTo>
                <a:cubicBezTo>
                  <a:pt x="23468" y="1947"/>
                  <a:pt x="35984" y="-1180"/>
                  <a:pt x="48500" y="3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1" name="Freeform: Shape 380">
            <a:extLst>
              <a:ext uri="{FF2B5EF4-FFF2-40B4-BE49-F238E27FC236}">
                <a16:creationId xmlns:a16="http://schemas.microsoft.com/office/drawing/2014/main" id="{B667D86D-3096-4681-BD53-8C13CD4C9E6A}"/>
              </a:ext>
            </a:extLst>
          </p:cNvPr>
          <p:cNvSpPr>
            <a:spLocks/>
          </p:cNvSpPr>
          <p:nvPr/>
        </p:nvSpPr>
        <p:spPr bwMode="auto">
          <a:xfrm>
            <a:off x="10587506" y="5500640"/>
            <a:ext cx="421688" cy="505421"/>
          </a:xfrm>
          <a:custGeom>
            <a:avLst/>
            <a:gdLst>
              <a:gd name="connsiteX0" fmla="*/ 226930 w 663575"/>
              <a:gd name="connsiteY0" fmla="*/ 557213 h 795338"/>
              <a:gd name="connsiteX1" fmla="*/ 237885 w 663575"/>
              <a:gd name="connsiteY1" fmla="*/ 560346 h 795338"/>
              <a:gd name="connsiteX2" fmla="*/ 331788 w 663575"/>
              <a:gd name="connsiteY2" fmla="*/ 633977 h 795338"/>
              <a:gd name="connsiteX3" fmla="*/ 425690 w 663575"/>
              <a:gd name="connsiteY3" fmla="*/ 560346 h 795338"/>
              <a:gd name="connsiteX4" fmla="*/ 436645 w 663575"/>
              <a:gd name="connsiteY4" fmla="*/ 557213 h 795338"/>
              <a:gd name="connsiteX5" fmla="*/ 663575 w 663575"/>
              <a:gd name="connsiteY5" fmla="*/ 795338 h 795338"/>
              <a:gd name="connsiteX6" fmla="*/ 636969 w 663575"/>
              <a:gd name="connsiteY6" fmla="*/ 795338 h 795338"/>
              <a:gd name="connsiteX7" fmla="*/ 438210 w 663575"/>
              <a:gd name="connsiteY7" fmla="*/ 585412 h 795338"/>
              <a:gd name="connsiteX8" fmla="*/ 341178 w 663575"/>
              <a:gd name="connsiteY8" fmla="*/ 662176 h 795338"/>
              <a:gd name="connsiteX9" fmla="*/ 323962 w 663575"/>
              <a:gd name="connsiteY9" fmla="*/ 662176 h 795338"/>
              <a:gd name="connsiteX10" fmla="*/ 226930 w 663575"/>
              <a:gd name="connsiteY10" fmla="*/ 585412 h 795338"/>
              <a:gd name="connsiteX11" fmla="*/ 28171 w 663575"/>
              <a:gd name="connsiteY11" fmla="*/ 795338 h 795338"/>
              <a:gd name="connsiteX12" fmla="*/ 0 w 663575"/>
              <a:gd name="connsiteY12" fmla="*/ 795338 h 795338"/>
              <a:gd name="connsiteX13" fmla="*/ 226930 w 663575"/>
              <a:gd name="connsiteY13" fmla="*/ 557213 h 795338"/>
              <a:gd name="connsiteX14" fmla="*/ 330993 w 663575"/>
              <a:gd name="connsiteY14" fmla="*/ 230188 h 795338"/>
              <a:gd name="connsiteX15" fmla="*/ 177599 w 663575"/>
              <a:gd name="connsiteY15" fmla="*/ 253562 h 795338"/>
              <a:gd name="connsiteX16" fmla="*/ 163512 w 663575"/>
              <a:gd name="connsiteY16" fmla="*/ 317452 h 795338"/>
              <a:gd name="connsiteX17" fmla="*/ 330993 w 663575"/>
              <a:gd name="connsiteY17" fmla="*/ 484188 h 795338"/>
              <a:gd name="connsiteX18" fmla="*/ 498474 w 663575"/>
              <a:gd name="connsiteY18" fmla="*/ 317452 h 795338"/>
              <a:gd name="connsiteX19" fmla="*/ 485952 w 663575"/>
              <a:gd name="connsiteY19" fmla="*/ 253562 h 795338"/>
              <a:gd name="connsiteX20" fmla="*/ 330993 w 663575"/>
              <a:gd name="connsiteY20" fmla="*/ 230188 h 795338"/>
              <a:gd name="connsiteX21" fmla="*/ 331005 w 663575"/>
              <a:gd name="connsiteY21" fmla="*/ 142875 h 795338"/>
              <a:gd name="connsiteX22" fmla="*/ 173037 w 663575"/>
              <a:gd name="connsiteY22" fmla="*/ 167805 h 795338"/>
              <a:gd name="connsiteX23" fmla="*/ 173037 w 663575"/>
              <a:gd name="connsiteY23" fmla="*/ 227013 h 795338"/>
              <a:gd name="connsiteX24" fmla="*/ 331005 w 663575"/>
              <a:gd name="connsiteY24" fmla="*/ 203641 h 795338"/>
              <a:gd name="connsiteX25" fmla="*/ 490537 w 663575"/>
              <a:gd name="connsiteY25" fmla="*/ 227013 h 795338"/>
              <a:gd name="connsiteX26" fmla="*/ 490537 w 663575"/>
              <a:gd name="connsiteY26" fmla="*/ 167805 h 795338"/>
              <a:gd name="connsiteX27" fmla="*/ 331005 w 663575"/>
              <a:gd name="connsiteY27" fmla="*/ 142875 h 795338"/>
              <a:gd name="connsiteX28" fmla="*/ 331005 w 663575"/>
              <a:gd name="connsiteY28" fmla="*/ 28575 h 795338"/>
              <a:gd name="connsiteX29" fmla="*/ 60325 w 663575"/>
              <a:gd name="connsiteY29" fmla="*/ 110010 h 795338"/>
              <a:gd name="connsiteX30" fmla="*/ 158896 w 663575"/>
              <a:gd name="connsiteY30" fmla="*/ 144463 h 795338"/>
              <a:gd name="connsiteX31" fmla="*/ 331005 w 663575"/>
              <a:gd name="connsiteY31" fmla="*/ 116274 h 795338"/>
              <a:gd name="connsiteX32" fmla="*/ 504679 w 663575"/>
              <a:gd name="connsiteY32" fmla="*/ 144463 h 795338"/>
              <a:gd name="connsiteX33" fmla="*/ 603250 w 663575"/>
              <a:gd name="connsiteY33" fmla="*/ 110010 h 795338"/>
              <a:gd name="connsiteX34" fmla="*/ 331005 w 663575"/>
              <a:gd name="connsiteY34" fmla="*/ 28575 h 795338"/>
              <a:gd name="connsiteX35" fmla="*/ 328669 w 663575"/>
              <a:gd name="connsiteY35" fmla="*/ 0 h 795338"/>
              <a:gd name="connsiteX36" fmla="*/ 336492 w 663575"/>
              <a:gd name="connsiteY36" fmla="*/ 0 h 795338"/>
              <a:gd name="connsiteX37" fmla="*/ 651010 w 663575"/>
              <a:gd name="connsiteY37" fmla="*/ 95357 h 795338"/>
              <a:gd name="connsiteX38" fmla="*/ 660399 w 663575"/>
              <a:gd name="connsiteY38" fmla="*/ 107863 h 795338"/>
              <a:gd name="connsiteX39" fmla="*/ 651010 w 663575"/>
              <a:gd name="connsiteY39" fmla="*/ 120368 h 795338"/>
              <a:gd name="connsiteX40" fmla="*/ 591549 w 663575"/>
              <a:gd name="connsiteY40" fmla="*/ 142254 h 795338"/>
              <a:gd name="connsiteX41" fmla="*/ 591549 w 663575"/>
              <a:gd name="connsiteY41" fmla="*/ 261059 h 795338"/>
              <a:gd name="connsiteX42" fmla="*/ 579031 w 663575"/>
              <a:gd name="connsiteY42" fmla="*/ 273565 h 795338"/>
              <a:gd name="connsiteX43" fmla="*/ 564948 w 663575"/>
              <a:gd name="connsiteY43" fmla="*/ 261059 h 795338"/>
              <a:gd name="connsiteX44" fmla="*/ 564948 w 663575"/>
              <a:gd name="connsiteY44" fmla="*/ 151633 h 795338"/>
              <a:gd name="connsiteX45" fmla="*/ 518005 w 663575"/>
              <a:gd name="connsiteY45" fmla="*/ 168829 h 795338"/>
              <a:gd name="connsiteX46" fmla="*/ 518005 w 663575"/>
              <a:gd name="connsiteY46" fmla="*/ 246990 h 795338"/>
              <a:gd name="connsiteX47" fmla="*/ 516441 w 663575"/>
              <a:gd name="connsiteY47" fmla="*/ 253243 h 795338"/>
              <a:gd name="connsiteX48" fmla="*/ 527394 w 663575"/>
              <a:gd name="connsiteY48" fmla="*/ 317335 h 795338"/>
              <a:gd name="connsiteX49" fmla="*/ 331798 w 663575"/>
              <a:gd name="connsiteY49" fmla="*/ 511175 h 795338"/>
              <a:gd name="connsiteX50" fmla="*/ 137767 w 663575"/>
              <a:gd name="connsiteY50" fmla="*/ 317335 h 795338"/>
              <a:gd name="connsiteX51" fmla="*/ 148720 w 663575"/>
              <a:gd name="connsiteY51" fmla="*/ 253243 h 795338"/>
              <a:gd name="connsiteX52" fmla="*/ 147156 w 663575"/>
              <a:gd name="connsiteY52" fmla="*/ 246990 h 795338"/>
              <a:gd name="connsiteX53" fmla="*/ 147156 w 663575"/>
              <a:gd name="connsiteY53" fmla="*/ 168829 h 795338"/>
              <a:gd name="connsiteX54" fmla="*/ 14151 w 663575"/>
              <a:gd name="connsiteY54" fmla="*/ 120368 h 795338"/>
              <a:gd name="connsiteX55" fmla="*/ 4762 w 663575"/>
              <a:gd name="connsiteY55" fmla="*/ 107863 h 795338"/>
              <a:gd name="connsiteX56" fmla="*/ 14151 w 663575"/>
              <a:gd name="connsiteY56" fmla="*/ 95357 h 795338"/>
              <a:gd name="connsiteX57" fmla="*/ 328669 w 663575"/>
              <a:gd name="connsiteY57" fmla="*/ 0 h 79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63575" h="795338">
                <a:moveTo>
                  <a:pt x="226930" y="557213"/>
                </a:moveTo>
                <a:cubicBezTo>
                  <a:pt x="230060" y="557213"/>
                  <a:pt x="234755" y="557213"/>
                  <a:pt x="237885" y="560346"/>
                </a:cubicBezTo>
                <a:cubicBezTo>
                  <a:pt x="237885" y="560346"/>
                  <a:pt x="237885" y="560346"/>
                  <a:pt x="331788" y="633977"/>
                </a:cubicBezTo>
                <a:cubicBezTo>
                  <a:pt x="331788" y="633977"/>
                  <a:pt x="331788" y="633977"/>
                  <a:pt x="425690" y="560346"/>
                </a:cubicBezTo>
                <a:cubicBezTo>
                  <a:pt x="428820" y="557213"/>
                  <a:pt x="433515" y="557213"/>
                  <a:pt x="436645" y="557213"/>
                </a:cubicBezTo>
                <a:cubicBezTo>
                  <a:pt x="579063" y="588545"/>
                  <a:pt x="663575" y="676276"/>
                  <a:pt x="663575" y="795338"/>
                </a:cubicBezTo>
                <a:cubicBezTo>
                  <a:pt x="663575" y="795338"/>
                  <a:pt x="663575" y="795338"/>
                  <a:pt x="636969" y="795338"/>
                </a:cubicBezTo>
                <a:cubicBezTo>
                  <a:pt x="636969" y="691942"/>
                  <a:pt x="561848" y="615178"/>
                  <a:pt x="438210" y="585412"/>
                </a:cubicBezTo>
                <a:cubicBezTo>
                  <a:pt x="438210" y="585412"/>
                  <a:pt x="438210" y="585412"/>
                  <a:pt x="341178" y="662176"/>
                </a:cubicBezTo>
                <a:cubicBezTo>
                  <a:pt x="334918" y="665309"/>
                  <a:pt x="328657" y="665309"/>
                  <a:pt x="323962" y="662176"/>
                </a:cubicBezTo>
                <a:cubicBezTo>
                  <a:pt x="323962" y="662176"/>
                  <a:pt x="323962" y="662176"/>
                  <a:pt x="226930" y="585412"/>
                </a:cubicBezTo>
                <a:cubicBezTo>
                  <a:pt x="101727" y="615178"/>
                  <a:pt x="28171" y="691942"/>
                  <a:pt x="28171" y="795338"/>
                </a:cubicBezTo>
                <a:cubicBezTo>
                  <a:pt x="28171" y="795338"/>
                  <a:pt x="28171" y="795338"/>
                  <a:pt x="0" y="795338"/>
                </a:cubicBezTo>
                <a:cubicBezTo>
                  <a:pt x="0" y="676276"/>
                  <a:pt x="84512" y="588545"/>
                  <a:pt x="226930" y="557213"/>
                </a:cubicBezTo>
                <a:close/>
                <a:moveTo>
                  <a:pt x="330993" y="230188"/>
                </a:moveTo>
                <a:cubicBezTo>
                  <a:pt x="269949" y="230188"/>
                  <a:pt x="213600" y="239538"/>
                  <a:pt x="177599" y="253562"/>
                </a:cubicBezTo>
                <a:cubicBezTo>
                  <a:pt x="168208" y="273820"/>
                  <a:pt x="163512" y="295636"/>
                  <a:pt x="163512" y="317452"/>
                </a:cubicBezTo>
                <a:cubicBezTo>
                  <a:pt x="163512" y="409391"/>
                  <a:pt x="238644" y="484188"/>
                  <a:pt x="330993" y="484188"/>
                </a:cubicBezTo>
                <a:cubicBezTo>
                  <a:pt x="423342" y="484188"/>
                  <a:pt x="498474" y="409391"/>
                  <a:pt x="498474" y="317452"/>
                </a:cubicBezTo>
                <a:cubicBezTo>
                  <a:pt x="498474" y="295636"/>
                  <a:pt x="495344" y="273820"/>
                  <a:pt x="485952" y="253562"/>
                </a:cubicBezTo>
                <a:cubicBezTo>
                  <a:pt x="448386" y="239538"/>
                  <a:pt x="392037" y="230188"/>
                  <a:pt x="330993" y="230188"/>
                </a:cubicBezTo>
                <a:close/>
                <a:moveTo>
                  <a:pt x="331005" y="142875"/>
                </a:moveTo>
                <a:cubicBezTo>
                  <a:pt x="268443" y="142875"/>
                  <a:pt x="210574" y="152224"/>
                  <a:pt x="173037" y="167805"/>
                </a:cubicBezTo>
                <a:cubicBezTo>
                  <a:pt x="173037" y="167805"/>
                  <a:pt x="173037" y="167805"/>
                  <a:pt x="173037" y="227013"/>
                </a:cubicBezTo>
                <a:cubicBezTo>
                  <a:pt x="213702" y="211432"/>
                  <a:pt x="270007" y="203641"/>
                  <a:pt x="331005" y="203641"/>
                </a:cubicBezTo>
                <a:cubicBezTo>
                  <a:pt x="393567" y="203641"/>
                  <a:pt x="449872" y="211432"/>
                  <a:pt x="490537" y="227013"/>
                </a:cubicBezTo>
                <a:lnTo>
                  <a:pt x="490537" y="167805"/>
                </a:lnTo>
                <a:cubicBezTo>
                  <a:pt x="453000" y="152224"/>
                  <a:pt x="393567" y="142875"/>
                  <a:pt x="331005" y="142875"/>
                </a:cubicBezTo>
                <a:close/>
                <a:moveTo>
                  <a:pt x="331005" y="28575"/>
                </a:moveTo>
                <a:lnTo>
                  <a:pt x="60325" y="110010"/>
                </a:lnTo>
                <a:cubicBezTo>
                  <a:pt x="60325" y="110010"/>
                  <a:pt x="60325" y="110010"/>
                  <a:pt x="158896" y="144463"/>
                </a:cubicBezTo>
                <a:cubicBezTo>
                  <a:pt x="199577" y="127236"/>
                  <a:pt x="262162" y="116274"/>
                  <a:pt x="331005" y="116274"/>
                </a:cubicBezTo>
                <a:cubicBezTo>
                  <a:pt x="399849" y="116274"/>
                  <a:pt x="462434" y="127236"/>
                  <a:pt x="504679" y="144463"/>
                </a:cubicBezTo>
                <a:cubicBezTo>
                  <a:pt x="504679" y="144463"/>
                  <a:pt x="504679" y="144463"/>
                  <a:pt x="603250" y="110010"/>
                </a:cubicBezTo>
                <a:cubicBezTo>
                  <a:pt x="603250" y="110010"/>
                  <a:pt x="603250" y="110010"/>
                  <a:pt x="331005" y="28575"/>
                </a:cubicBezTo>
                <a:close/>
                <a:moveTo>
                  <a:pt x="328669" y="0"/>
                </a:moveTo>
                <a:cubicBezTo>
                  <a:pt x="330233" y="0"/>
                  <a:pt x="333363" y="0"/>
                  <a:pt x="336492" y="0"/>
                </a:cubicBezTo>
                <a:cubicBezTo>
                  <a:pt x="336492" y="0"/>
                  <a:pt x="336492" y="0"/>
                  <a:pt x="651010" y="95357"/>
                </a:cubicBezTo>
                <a:cubicBezTo>
                  <a:pt x="655705" y="96920"/>
                  <a:pt x="660399" y="101610"/>
                  <a:pt x="660399" y="107863"/>
                </a:cubicBezTo>
                <a:cubicBezTo>
                  <a:pt x="660399" y="114116"/>
                  <a:pt x="657269" y="118805"/>
                  <a:pt x="651010" y="120368"/>
                </a:cubicBezTo>
                <a:cubicBezTo>
                  <a:pt x="651010" y="120368"/>
                  <a:pt x="651010" y="120368"/>
                  <a:pt x="591549" y="142254"/>
                </a:cubicBezTo>
                <a:cubicBezTo>
                  <a:pt x="591549" y="142254"/>
                  <a:pt x="591549" y="142254"/>
                  <a:pt x="591549" y="261059"/>
                </a:cubicBezTo>
                <a:cubicBezTo>
                  <a:pt x="591549" y="268875"/>
                  <a:pt x="586855" y="273565"/>
                  <a:pt x="579031" y="273565"/>
                </a:cubicBezTo>
                <a:cubicBezTo>
                  <a:pt x="571207" y="273565"/>
                  <a:pt x="564948" y="268875"/>
                  <a:pt x="564948" y="261059"/>
                </a:cubicBezTo>
                <a:cubicBezTo>
                  <a:pt x="564948" y="261059"/>
                  <a:pt x="564948" y="261059"/>
                  <a:pt x="564948" y="151633"/>
                </a:cubicBezTo>
                <a:cubicBezTo>
                  <a:pt x="564948" y="151633"/>
                  <a:pt x="564948" y="151633"/>
                  <a:pt x="518005" y="168829"/>
                </a:cubicBezTo>
                <a:cubicBezTo>
                  <a:pt x="518005" y="168829"/>
                  <a:pt x="518005" y="168829"/>
                  <a:pt x="518005" y="246990"/>
                </a:cubicBezTo>
                <a:cubicBezTo>
                  <a:pt x="518005" y="248553"/>
                  <a:pt x="518005" y="251680"/>
                  <a:pt x="516441" y="253243"/>
                </a:cubicBezTo>
                <a:cubicBezTo>
                  <a:pt x="522700" y="273565"/>
                  <a:pt x="527394" y="295450"/>
                  <a:pt x="527394" y="317335"/>
                </a:cubicBezTo>
                <a:cubicBezTo>
                  <a:pt x="527394" y="425198"/>
                  <a:pt x="439767" y="511175"/>
                  <a:pt x="331798" y="511175"/>
                </a:cubicBezTo>
                <a:cubicBezTo>
                  <a:pt x="225394" y="511175"/>
                  <a:pt x="137767" y="425198"/>
                  <a:pt x="137767" y="317335"/>
                </a:cubicBezTo>
                <a:cubicBezTo>
                  <a:pt x="137767" y="295450"/>
                  <a:pt x="140897" y="273565"/>
                  <a:pt x="148720" y="253243"/>
                </a:cubicBezTo>
                <a:cubicBezTo>
                  <a:pt x="147156" y="251680"/>
                  <a:pt x="147156" y="248553"/>
                  <a:pt x="147156" y="246990"/>
                </a:cubicBezTo>
                <a:cubicBezTo>
                  <a:pt x="147156" y="246990"/>
                  <a:pt x="147156" y="246990"/>
                  <a:pt x="147156" y="168829"/>
                </a:cubicBezTo>
                <a:cubicBezTo>
                  <a:pt x="147156" y="168829"/>
                  <a:pt x="147156" y="168829"/>
                  <a:pt x="14151" y="120368"/>
                </a:cubicBezTo>
                <a:cubicBezTo>
                  <a:pt x="7892" y="118805"/>
                  <a:pt x="4762" y="114116"/>
                  <a:pt x="4762" y="107863"/>
                </a:cubicBezTo>
                <a:cubicBezTo>
                  <a:pt x="4762" y="101610"/>
                  <a:pt x="7892" y="96920"/>
                  <a:pt x="14151" y="95357"/>
                </a:cubicBezTo>
                <a:cubicBezTo>
                  <a:pt x="14151" y="95357"/>
                  <a:pt x="14151" y="95357"/>
                  <a:pt x="328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0" name="Freeform: Shape 389">
            <a:extLst>
              <a:ext uri="{FF2B5EF4-FFF2-40B4-BE49-F238E27FC236}">
                <a16:creationId xmlns:a16="http://schemas.microsoft.com/office/drawing/2014/main" id="{58FD2B02-E91B-4A3D-A01E-DC1BF51ED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5824" y="3178106"/>
            <a:ext cx="560021" cy="539722"/>
          </a:xfrm>
          <a:custGeom>
            <a:avLst/>
            <a:gdLst>
              <a:gd name="connsiteX0" fmla="*/ 687582 w 881257"/>
              <a:gd name="connsiteY0" fmla="*/ 663576 h 849314"/>
              <a:gd name="connsiteX1" fmla="*/ 714569 w 881257"/>
              <a:gd name="connsiteY1" fmla="*/ 663576 h 849314"/>
              <a:gd name="connsiteX2" fmla="*/ 714569 w 881257"/>
              <a:gd name="connsiteY2" fmla="*/ 755651 h 849314"/>
              <a:gd name="connsiteX3" fmla="*/ 687582 w 881257"/>
              <a:gd name="connsiteY3" fmla="*/ 755651 h 849314"/>
              <a:gd name="connsiteX4" fmla="*/ 536770 w 881257"/>
              <a:gd name="connsiteY4" fmla="*/ 442914 h 849314"/>
              <a:gd name="connsiteX5" fmla="*/ 615063 w 881257"/>
              <a:gd name="connsiteY5" fmla="*/ 442914 h 849314"/>
              <a:gd name="connsiteX6" fmla="*/ 881257 w 881257"/>
              <a:gd name="connsiteY6" fmla="*/ 693105 h 849314"/>
              <a:gd name="connsiteX7" fmla="*/ 881257 w 881257"/>
              <a:gd name="connsiteY7" fmla="*/ 755652 h 849314"/>
              <a:gd name="connsiteX8" fmla="*/ 853072 w 881257"/>
              <a:gd name="connsiteY8" fmla="*/ 755652 h 849314"/>
              <a:gd name="connsiteX9" fmla="*/ 853072 w 881257"/>
              <a:gd name="connsiteY9" fmla="*/ 693105 h 849314"/>
              <a:gd name="connsiteX10" fmla="*/ 615063 w 881257"/>
              <a:gd name="connsiteY10" fmla="*/ 469496 h 849314"/>
              <a:gd name="connsiteX11" fmla="*/ 536770 w 881257"/>
              <a:gd name="connsiteY11" fmla="*/ 469496 h 849314"/>
              <a:gd name="connsiteX12" fmla="*/ 536770 w 881257"/>
              <a:gd name="connsiteY12" fmla="*/ 442914 h 849314"/>
              <a:gd name="connsiteX13" fmla="*/ 302612 w 881257"/>
              <a:gd name="connsiteY13" fmla="*/ 438150 h 849314"/>
              <a:gd name="connsiteX14" fmla="*/ 195456 w 881257"/>
              <a:gd name="connsiteY14" fmla="*/ 546100 h 849314"/>
              <a:gd name="connsiteX15" fmla="*/ 302612 w 881257"/>
              <a:gd name="connsiteY15" fmla="*/ 654050 h 849314"/>
              <a:gd name="connsiteX16" fmla="*/ 409768 w 881257"/>
              <a:gd name="connsiteY16" fmla="*/ 546100 h 849314"/>
              <a:gd name="connsiteX17" fmla="*/ 302612 w 881257"/>
              <a:gd name="connsiteY17" fmla="*/ 438150 h 849314"/>
              <a:gd name="connsiteX18" fmla="*/ 302613 w 881257"/>
              <a:gd name="connsiteY18" fmla="*/ 411163 h 849314"/>
              <a:gd name="connsiteX19" fmla="*/ 436757 w 881257"/>
              <a:gd name="connsiteY19" fmla="*/ 546101 h 849314"/>
              <a:gd name="connsiteX20" fmla="*/ 302613 w 881257"/>
              <a:gd name="connsiteY20" fmla="*/ 681039 h 849314"/>
              <a:gd name="connsiteX21" fmla="*/ 168469 w 881257"/>
              <a:gd name="connsiteY21" fmla="*/ 546101 h 849314"/>
              <a:gd name="connsiteX22" fmla="*/ 302613 w 881257"/>
              <a:gd name="connsiteY22" fmla="*/ 411163 h 849314"/>
              <a:gd name="connsiteX23" fmla="*/ 302582 w 881257"/>
              <a:gd name="connsiteY23" fmla="*/ 382589 h 849314"/>
              <a:gd name="connsiteX24" fmla="*/ 138268 w 881257"/>
              <a:gd name="connsiteY24" fmla="*/ 546912 h 849314"/>
              <a:gd name="connsiteX25" fmla="*/ 155482 w 881257"/>
              <a:gd name="connsiteY25" fmla="*/ 620467 h 849314"/>
              <a:gd name="connsiteX26" fmla="*/ 152352 w 881257"/>
              <a:gd name="connsiteY26" fmla="*/ 637681 h 849314"/>
              <a:gd name="connsiteX27" fmla="*/ 44374 w 881257"/>
              <a:gd name="connsiteY27" fmla="*/ 731580 h 849314"/>
              <a:gd name="connsiteX28" fmla="*/ 25595 w 881257"/>
              <a:gd name="connsiteY28" fmla="*/ 769140 h 849314"/>
              <a:gd name="connsiteX29" fmla="*/ 41244 w 881257"/>
              <a:gd name="connsiteY29" fmla="*/ 808264 h 849314"/>
              <a:gd name="connsiteX30" fmla="*/ 78802 w 881257"/>
              <a:gd name="connsiteY30" fmla="*/ 823914 h 849314"/>
              <a:gd name="connsiteX31" fmla="*/ 117924 w 881257"/>
              <a:gd name="connsiteY31" fmla="*/ 805134 h 849314"/>
              <a:gd name="connsiteX32" fmla="*/ 211818 w 881257"/>
              <a:gd name="connsiteY32" fmla="*/ 695586 h 849314"/>
              <a:gd name="connsiteX33" fmla="*/ 227467 w 881257"/>
              <a:gd name="connsiteY33" fmla="*/ 692456 h 849314"/>
              <a:gd name="connsiteX34" fmla="*/ 302582 w 881257"/>
              <a:gd name="connsiteY34" fmla="*/ 711236 h 849314"/>
              <a:gd name="connsiteX35" fmla="*/ 465332 w 881257"/>
              <a:gd name="connsiteY35" fmla="*/ 546912 h 849314"/>
              <a:gd name="connsiteX36" fmla="*/ 302582 w 881257"/>
              <a:gd name="connsiteY36" fmla="*/ 382589 h 849314"/>
              <a:gd name="connsiteX37" fmla="*/ 303287 w 881257"/>
              <a:gd name="connsiteY37" fmla="*/ 355601 h 849314"/>
              <a:gd name="connsiteX38" fmla="*/ 493907 w 881257"/>
              <a:gd name="connsiteY38" fmla="*/ 546212 h 849314"/>
              <a:gd name="connsiteX39" fmla="*/ 303287 w 881257"/>
              <a:gd name="connsiteY39" fmla="*/ 736823 h 849314"/>
              <a:gd name="connsiteX40" fmla="*/ 226726 w 881257"/>
              <a:gd name="connsiteY40" fmla="*/ 721199 h 849314"/>
              <a:gd name="connsiteX41" fmla="*/ 139228 w 881257"/>
              <a:gd name="connsiteY41" fmla="*/ 821191 h 849314"/>
              <a:gd name="connsiteX42" fmla="*/ 79855 w 881257"/>
              <a:gd name="connsiteY42" fmla="*/ 849314 h 849314"/>
              <a:gd name="connsiteX43" fmla="*/ 23606 w 881257"/>
              <a:gd name="connsiteY43" fmla="*/ 825878 h 849314"/>
              <a:gd name="connsiteX44" fmla="*/ 169 w 881257"/>
              <a:gd name="connsiteY44" fmla="*/ 766508 h 849314"/>
              <a:gd name="connsiteX45" fmla="*/ 28294 w 881257"/>
              <a:gd name="connsiteY45" fmla="*/ 710262 h 849314"/>
              <a:gd name="connsiteX46" fmla="*/ 128291 w 881257"/>
              <a:gd name="connsiteY46" fmla="*/ 622769 h 849314"/>
              <a:gd name="connsiteX47" fmla="*/ 111104 w 881257"/>
              <a:gd name="connsiteY47" fmla="*/ 546212 h 849314"/>
              <a:gd name="connsiteX48" fmla="*/ 303287 w 881257"/>
              <a:gd name="connsiteY48" fmla="*/ 355601 h 849314"/>
              <a:gd name="connsiteX49" fmla="*/ 535976 w 881257"/>
              <a:gd name="connsiteY49" fmla="*/ 28575 h 849314"/>
              <a:gd name="connsiteX50" fmla="*/ 363732 w 881257"/>
              <a:gd name="connsiteY50" fmla="*/ 200819 h 849314"/>
              <a:gd name="connsiteX51" fmla="*/ 535976 w 881257"/>
              <a:gd name="connsiteY51" fmla="*/ 373063 h 849314"/>
              <a:gd name="connsiteX52" fmla="*/ 708220 w 881257"/>
              <a:gd name="connsiteY52" fmla="*/ 200819 h 849314"/>
              <a:gd name="connsiteX53" fmla="*/ 535976 w 881257"/>
              <a:gd name="connsiteY53" fmla="*/ 28575 h 849314"/>
              <a:gd name="connsiteX54" fmla="*/ 535976 w 881257"/>
              <a:gd name="connsiteY54" fmla="*/ 0 h 849314"/>
              <a:gd name="connsiteX55" fmla="*/ 735207 w 881257"/>
              <a:gd name="connsiteY55" fmla="*/ 199232 h 849314"/>
              <a:gd name="connsiteX56" fmla="*/ 535976 w 881257"/>
              <a:gd name="connsiteY56" fmla="*/ 398464 h 849314"/>
              <a:gd name="connsiteX57" fmla="*/ 336745 w 881257"/>
              <a:gd name="connsiteY57" fmla="*/ 199232 h 849314"/>
              <a:gd name="connsiteX58" fmla="*/ 535976 w 881257"/>
              <a:gd name="connsiteY58" fmla="*/ 0 h 84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881257" h="849314">
                <a:moveTo>
                  <a:pt x="687582" y="663576"/>
                </a:moveTo>
                <a:lnTo>
                  <a:pt x="714569" y="663576"/>
                </a:lnTo>
                <a:lnTo>
                  <a:pt x="714569" y="755651"/>
                </a:lnTo>
                <a:lnTo>
                  <a:pt x="687582" y="755651"/>
                </a:lnTo>
                <a:close/>
                <a:moveTo>
                  <a:pt x="536770" y="442914"/>
                </a:moveTo>
                <a:cubicBezTo>
                  <a:pt x="536770" y="442914"/>
                  <a:pt x="536770" y="442914"/>
                  <a:pt x="615063" y="442914"/>
                </a:cubicBezTo>
                <a:cubicBezTo>
                  <a:pt x="873428" y="442914"/>
                  <a:pt x="878125" y="630557"/>
                  <a:pt x="881257" y="693105"/>
                </a:cubicBezTo>
                <a:cubicBezTo>
                  <a:pt x="881257" y="693105"/>
                  <a:pt x="881257" y="693105"/>
                  <a:pt x="881257" y="755652"/>
                </a:cubicBezTo>
                <a:lnTo>
                  <a:pt x="853072" y="755652"/>
                </a:lnTo>
                <a:cubicBezTo>
                  <a:pt x="853072" y="755652"/>
                  <a:pt x="853072" y="755652"/>
                  <a:pt x="853072" y="693105"/>
                </a:cubicBezTo>
                <a:cubicBezTo>
                  <a:pt x="849940" y="589901"/>
                  <a:pt x="820189" y="469496"/>
                  <a:pt x="615063" y="469496"/>
                </a:cubicBezTo>
                <a:cubicBezTo>
                  <a:pt x="615063" y="469496"/>
                  <a:pt x="615063" y="469496"/>
                  <a:pt x="536770" y="469496"/>
                </a:cubicBezTo>
                <a:cubicBezTo>
                  <a:pt x="536770" y="469496"/>
                  <a:pt x="536770" y="469496"/>
                  <a:pt x="536770" y="442914"/>
                </a:cubicBezTo>
                <a:close/>
                <a:moveTo>
                  <a:pt x="302612" y="438150"/>
                </a:moveTo>
                <a:cubicBezTo>
                  <a:pt x="243431" y="438150"/>
                  <a:pt x="195456" y="486481"/>
                  <a:pt x="195456" y="546100"/>
                </a:cubicBezTo>
                <a:cubicBezTo>
                  <a:pt x="195456" y="605719"/>
                  <a:pt x="243431" y="654050"/>
                  <a:pt x="302612" y="654050"/>
                </a:cubicBezTo>
                <a:cubicBezTo>
                  <a:pt x="361793" y="654050"/>
                  <a:pt x="409768" y="605719"/>
                  <a:pt x="409768" y="546100"/>
                </a:cubicBezTo>
                <a:cubicBezTo>
                  <a:pt x="409768" y="486481"/>
                  <a:pt x="361793" y="438150"/>
                  <a:pt x="302612" y="438150"/>
                </a:cubicBezTo>
                <a:close/>
                <a:moveTo>
                  <a:pt x="302613" y="411163"/>
                </a:moveTo>
                <a:cubicBezTo>
                  <a:pt x="376699" y="411163"/>
                  <a:pt x="436757" y="471577"/>
                  <a:pt x="436757" y="546101"/>
                </a:cubicBezTo>
                <a:cubicBezTo>
                  <a:pt x="436757" y="620625"/>
                  <a:pt x="376699" y="681039"/>
                  <a:pt x="302613" y="681039"/>
                </a:cubicBezTo>
                <a:cubicBezTo>
                  <a:pt x="228527" y="681039"/>
                  <a:pt x="168469" y="620625"/>
                  <a:pt x="168469" y="546101"/>
                </a:cubicBezTo>
                <a:cubicBezTo>
                  <a:pt x="168469" y="471577"/>
                  <a:pt x="228527" y="411163"/>
                  <a:pt x="302613" y="411163"/>
                </a:cubicBezTo>
                <a:close/>
                <a:moveTo>
                  <a:pt x="302582" y="382589"/>
                </a:moveTo>
                <a:cubicBezTo>
                  <a:pt x="211818" y="382589"/>
                  <a:pt x="138268" y="456143"/>
                  <a:pt x="138268" y="546912"/>
                </a:cubicBezTo>
                <a:cubicBezTo>
                  <a:pt x="138268" y="573517"/>
                  <a:pt x="144527" y="598557"/>
                  <a:pt x="155482" y="620467"/>
                </a:cubicBezTo>
                <a:cubicBezTo>
                  <a:pt x="158612" y="626726"/>
                  <a:pt x="157047" y="632986"/>
                  <a:pt x="152352" y="637681"/>
                </a:cubicBezTo>
                <a:cubicBezTo>
                  <a:pt x="152352" y="637681"/>
                  <a:pt x="152352" y="637681"/>
                  <a:pt x="44374" y="731580"/>
                </a:cubicBezTo>
                <a:cubicBezTo>
                  <a:pt x="33420" y="740970"/>
                  <a:pt x="27160" y="755055"/>
                  <a:pt x="25595" y="769140"/>
                </a:cubicBezTo>
                <a:cubicBezTo>
                  <a:pt x="25595" y="783225"/>
                  <a:pt x="31855" y="797310"/>
                  <a:pt x="41244" y="808264"/>
                </a:cubicBezTo>
                <a:cubicBezTo>
                  <a:pt x="52198" y="817654"/>
                  <a:pt x="64718" y="823914"/>
                  <a:pt x="78802" y="823914"/>
                </a:cubicBezTo>
                <a:cubicBezTo>
                  <a:pt x="94451" y="823914"/>
                  <a:pt x="108535" y="817654"/>
                  <a:pt x="117924" y="805134"/>
                </a:cubicBezTo>
                <a:cubicBezTo>
                  <a:pt x="117924" y="805134"/>
                  <a:pt x="117924" y="805134"/>
                  <a:pt x="211818" y="695586"/>
                </a:cubicBezTo>
                <a:cubicBezTo>
                  <a:pt x="214948" y="690891"/>
                  <a:pt x="222772" y="690891"/>
                  <a:pt x="227467" y="692456"/>
                </a:cubicBezTo>
                <a:cubicBezTo>
                  <a:pt x="250941" y="704976"/>
                  <a:pt x="275979" y="711236"/>
                  <a:pt x="302582" y="711236"/>
                </a:cubicBezTo>
                <a:cubicBezTo>
                  <a:pt x="391782" y="711236"/>
                  <a:pt x="465332" y="637681"/>
                  <a:pt x="465332" y="546912"/>
                </a:cubicBezTo>
                <a:cubicBezTo>
                  <a:pt x="465332" y="456143"/>
                  <a:pt x="391782" y="382589"/>
                  <a:pt x="302582" y="382589"/>
                </a:cubicBezTo>
                <a:close/>
                <a:moveTo>
                  <a:pt x="303287" y="355601"/>
                </a:moveTo>
                <a:cubicBezTo>
                  <a:pt x="407972" y="355601"/>
                  <a:pt x="493907" y="441532"/>
                  <a:pt x="493907" y="546212"/>
                </a:cubicBezTo>
                <a:cubicBezTo>
                  <a:pt x="493907" y="650892"/>
                  <a:pt x="407972" y="736823"/>
                  <a:pt x="303287" y="736823"/>
                </a:cubicBezTo>
                <a:cubicBezTo>
                  <a:pt x="276725" y="736823"/>
                  <a:pt x="250163" y="730573"/>
                  <a:pt x="226726" y="721199"/>
                </a:cubicBezTo>
                <a:cubicBezTo>
                  <a:pt x="226726" y="721199"/>
                  <a:pt x="226726" y="721199"/>
                  <a:pt x="139228" y="821191"/>
                </a:cubicBezTo>
                <a:cubicBezTo>
                  <a:pt x="125166" y="839940"/>
                  <a:pt x="103292" y="849314"/>
                  <a:pt x="79855" y="849314"/>
                </a:cubicBezTo>
                <a:cubicBezTo>
                  <a:pt x="59543" y="849314"/>
                  <a:pt x="39231" y="841502"/>
                  <a:pt x="23606" y="825878"/>
                </a:cubicBezTo>
                <a:cubicBezTo>
                  <a:pt x="7982" y="810255"/>
                  <a:pt x="-1393" y="788381"/>
                  <a:pt x="169" y="766508"/>
                </a:cubicBezTo>
                <a:cubicBezTo>
                  <a:pt x="1732" y="744635"/>
                  <a:pt x="11107" y="724324"/>
                  <a:pt x="28294" y="710262"/>
                </a:cubicBezTo>
                <a:cubicBezTo>
                  <a:pt x="28294" y="710262"/>
                  <a:pt x="28294" y="710262"/>
                  <a:pt x="128291" y="622769"/>
                </a:cubicBezTo>
                <a:cubicBezTo>
                  <a:pt x="117354" y="599333"/>
                  <a:pt x="111104" y="572772"/>
                  <a:pt x="111104" y="546212"/>
                </a:cubicBezTo>
                <a:cubicBezTo>
                  <a:pt x="111104" y="441532"/>
                  <a:pt x="197039" y="355601"/>
                  <a:pt x="303287" y="355601"/>
                </a:cubicBezTo>
                <a:close/>
                <a:moveTo>
                  <a:pt x="535976" y="28575"/>
                </a:moveTo>
                <a:cubicBezTo>
                  <a:pt x="440848" y="28575"/>
                  <a:pt x="363732" y="105691"/>
                  <a:pt x="363732" y="200819"/>
                </a:cubicBezTo>
                <a:cubicBezTo>
                  <a:pt x="363732" y="295947"/>
                  <a:pt x="440848" y="373063"/>
                  <a:pt x="535976" y="373063"/>
                </a:cubicBezTo>
                <a:cubicBezTo>
                  <a:pt x="631104" y="373063"/>
                  <a:pt x="708220" y="295947"/>
                  <a:pt x="708220" y="200819"/>
                </a:cubicBezTo>
                <a:cubicBezTo>
                  <a:pt x="708220" y="105691"/>
                  <a:pt x="631104" y="28575"/>
                  <a:pt x="535976" y="28575"/>
                </a:cubicBezTo>
                <a:close/>
                <a:moveTo>
                  <a:pt x="535976" y="0"/>
                </a:moveTo>
                <a:cubicBezTo>
                  <a:pt x="646008" y="0"/>
                  <a:pt x="735207" y="89199"/>
                  <a:pt x="735207" y="199232"/>
                </a:cubicBezTo>
                <a:cubicBezTo>
                  <a:pt x="735207" y="309265"/>
                  <a:pt x="646008" y="398464"/>
                  <a:pt x="535976" y="398464"/>
                </a:cubicBezTo>
                <a:cubicBezTo>
                  <a:pt x="425944" y="398464"/>
                  <a:pt x="336745" y="309265"/>
                  <a:pt x="336745" y="199232"/>
                </a:cubicBezTo>
                <a:cubicBezTo>
                  <a:pt x="336745" y="89199"/>
                  <a:pt x="425944" y="0"/>
                  <a:pt x="5359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79" name="Freeform: Shape 378">
            <a:extLst>
              <a:ext uri="{FF2B5EF4-FFF2-40B4-BE49-F238E27FC236}">
                <a16:creationId xmlns:a16="http://schemas.microsoft.com/office/drawing/2014/main" id="{0D4A1667-C675-43C3-8322-09D50CDC6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3597" y="2012804"/>
            <a:ext cx="501961" cy="564942"/>
          </a:xfrm>
          <a:custGeom>
            <a:avLst/>
            <a:gdLst>
              <a:gd name="connsiteX0" fmla="*/ 168276 w 789894"/>
              <a:gd name="connsiteY0" fmla="*/ 684213 h 889001"/>
              <a:gd name="connsiteX1" fmla="*/ 193676 w 789894"/>
              <a:gd name="connsiteY1" fmla="*/ 684213 h 889001"/>
              <a:gd name="connsiteX2" fmla="*/ 193676 w 789894"/>
              <a:gd name="connsiteY2" fmla="*/ 776288 h 889001"/>
              <a:gd name="connsiteX3" fmla="*/ 168276 w 789894"/>
              <a:gd name="connsiteY3" fmla="*/ 776288 h 889001"/>
              <a:gd name="connsiteX4" fmla="*/ 774992 w 789894"/>
              <a:gd name="connsiteY4" fmla="*/ 546667 h 889001"/>
              <a:gd name="connsiteX5" fmla="*/ 784358 w 789894"/>
              <a:gd name="connsiteY5" fmla="*/ 549212 h 889001"/>
              <a:gd name="connsiteX6" fmla="*/ 785918 w 789894"/>
              <a:gd name="connsiteY6" fmla="*/ 569574 h 889001"/>
              <a:gd name="connsiteX7" fmla="*/ 618888 w 789894"/>
              <a:gd name="connsiteY7" fmla="*/ 773198 h 889001"/>
              <a:gd name="connsiteX8" fmla="*/ 609522 w 789894"/>
              <a:gd name="connsiteY8" fmla="*/ 779463 h 889001"/>
              <a:gd name="connsiteX9" fmla="*/ 607960 w 789894"/>
              <a:gd name="connsiteY9" fmla="*/ 779463 h 889001"/>
              <a:gd name="connsiteX10" fmla="*/ 600156 w 789894"/>
              <a:gd name="connsiteY10" fmla="*/ 774764 h 889001"/>
              <a:gd name="connsiteX11" fmla="*/ 517420 w 789894"/>
              <a:gd name="connsiteY11" fmla="*/ 696447 h 889001"/>
              <a:gd name="connsiteX12" fmla="*/ 515860 w 789894"/>
              <a:gd name="connsiteY12" fmla="*/ 677651 h 889001"/>
              <a:gd name="connsiteX13" fmla="*/ 534592 w 789894"/>
              <a:gd name="connsiteY13" fmla="*/ 677651 h 889001"/>
              <a:gd name="connsiteX14" fmla="*/ 607960 w 789894"/>
              <a:gd name="connsiteY14" fmla="*/ 745004 h 889001"/>
              <a:gd name="connsiteX15" fmla="*/ 765626 w 789894"/>
              <a:gd name="connsiteY15" fmla="*/ 552345 h 889001"/>
              <a:gd name="connsiteX16" fmla="*/ 774992 w 789894"/>
              <a:gd name="connsiteY16" fmla="*/ 546667 h 889001"/>
              <a:gd name="connsiteX17" fmla="*/ 607220 w 789894"/>
              <a:gd name="connsiteY17" fmla="*/ 534988 h 889001"/>
              <a:gd name="connsiteX18" fmla="*/ 715304 w 789894"/>
              <a:gd name="connsiteY18" fmla="*/ 571016 h 889001"/>
              <a:gd name="connsiteX19" fmla="*/ 699640 w 789894"/>
              <a:gd name="connsiteY19" fmla="*/ 592946 h 889001"/>
              <a:gd name="connsiteX20" fmla="*/ 607220 w 789894"/>
              <a:gd name="connsiteY20" fmla="*/ 561617 h 889001"/>
              <a:gd name="connsiteX21" fmla="*/ 456844 w 789894"/>
              <a:gd name="connsiteY21" fmla="*/ 711995 h 889001"/>
              <a:gd name="connsiteX22" fmla="*/ 607220 w 789894"/>
              <a:gd name="connsiteY22" fmla="*/ 862372 h 889001"/>
              <a:gd name="connsiteX23" fmla="*/ 757596 w 789894"/>
              <a:gd name="connsiteY23" fmla="*/ 711995 h 889001"/>
              <a:gd name="connsiteX24" fmla="*/ 745066 w 789894"/>
              <a:gd name="connsiteY24" fmla="*/ 650904 h 889001"/>
              <a:gd name="connsiteX25" fmla="*/ 770128 w 789894"/>
              <a:gd name="connsiteY25" fmla="*/ 639939 h 889001"/>
              <a:gd name="connsiteX26" fmla="*/ 784226 w 789894"/>
              <a:gd name="connsiteY26" fmla="*/ 711995 h 889001"/>
              <a:gd name="connsiteX27" fmla="*/ 607220 w 789894"/>
              <a:gd name="connsiteY27" fmla="*/ 889001 h 889001"/>
              <a:gd name="connsiteX28" fmla="*/ 430214 w 789894"/>
              <a:gd name="connsiteY28" fmla="*/ 711995 h 889001"/>
              <a:gd name="connsiteX29" fmla="*/ 607220 w 789894"/>
              <a:gd name="connsiteY29" fmla="*/ 534988 h 889001"/>
              <a:gd name="connsiteX30" fmla="*/ 203572 w 789894"/>
              <a:gd name="connsiteY30" fmla="*/ 422255 h 889001"/>
              <a:gd name="connsiteX31" fmla="*/ 214534 w 789894"/>
              <a:gd name="connsiteY31" fmla="*/ 425388 h 889001"/>
              <a:gd name="connsiteX32" fmla="*/ 319450 w 789894"/>
              <a:gd name="connsiteY32" fmla="*/ 517812 h 889001"/>
              <a:gd name="connsiteX33" fmla="*/ 424368 w 789894"/>
              <a:gd name="connsiteY33" fmla="*/ 425388 h 889001"/>
              <a:gd name="connsiteX34" fmla="*/ 435330 w 789894"/>
              <a:gd name="connsiteY34" fmla="*/ 422255 h 889001"/>
              <a:gd name="connsiteX35" fmla="*/ 576264 w 789894"/>
              <a:gd name="connsiteY35" fmla="*/ 497447 h 889001"/>
              <a:gd name="connsiteX36" fmla="*/ 557472 w 789894"/>
              <a:gd name="connsiteY36" fmla="*/ 516246 h 889001"/>
              <a:gd name="connsiteX37" fmla="*/ 436896 w 789894"/>
              <a:gd name="connsiteY37" fmla="*/ 450452 h 889001"/>
              <a:gd name="connsiteX38" fmla="*/ 328846 w 789894"/>
              <a:gd name="connsiteY38" fmla="*/ 546010 h 889001"/>
              <a:gd name="connsiteX39" fmla="*/ 310056 w 789894"/>
              <a:gd name="connsiteY39" fmla="*/ 546010 h 889001"/>
              <a:gd name="connsiteX40" fmla="*/ 202006 w 789894"/>
              <a:gd name="connsiteY40" fmla="*/ 450452 h 889001"/>
              <a:gd name="connsiteX41" fmla="*/ 26622 w 789894"/>
              <a:gd name="connsiteY41" fmla="*/ 646267 h 889001"/>
              <a:gd name="connsiteX42" fmla="*/ 26622 w 789894"/>
              <a:gd name="connsiteY42" fmla="*/ 776288 h 889001"/>
              <a:gd name="connsiteX43" fmla="*/ 0 w 789894"/>
              <a:gd name="connsiteY43" fmla="*/ 776288 h 889001"/>
              <a:gd name="connsiteX44" fmla="*/ 0 w 789894"/>
              <a:gd name="connsiteY44" fmla="*/ 646267 h 889001"/>
              <a:gd name="connsiteX45" fmla="*/ 203572 w 789894"/>
              <a:gd name="connsiteY45" fmla="*/ 422255 h 889001"/>
              <a:gd name="connsiteX46" fmla="*/ 319884 w 789894"/>
              <a:gd name="connsiteY46" fmla="*/ 26988 h 889001"/>
              <a:gd name="connsiteX47" fmla="*/ 150814 w 789894"/>
              <a:gd name="connsiteY47" fmla="*/ 195263 h 889001"/>
              <a:gd name="connsiteX48" fmla="*/ 319884 w 789894"/>
              <a:gd name="connsiteY48" fmla="*/ 363538 h 889001"/>
              <a:gd name="connsiteX49" fmla="*/ 488952 w 789894"/>
              <a:gd name="connsiteY49" fmla="*/ 195263 h 889001"/>
              <a:gd name="connsiteX50" fmla="*/ 319884 w 789894"/>
              <a:gd name="connsiteY50" fmla="*/ 26988 h 889001"/>
              <a:gd name="connsiteX51" fmla="*/ 319882 w 789894"/>
              <a:gd name="connsiteY51" fmla="*/ 0 h 889001"/>
              <a:gd name="connsiteX52" fmla="*/ 515938 w 789894"/>
              <a:gd name="connsiteY52" fmla="*/ 194469 h 889001"/>
              <a:gd name="connsiteX53" fmla="*/ 319882 w 789894"/>
              <a:gd name="connsiteY53" fmla="*/ 388938 h 889001"/>
              <a:gd name="connsiteX54" fmla="*/ 123826 w 789894"/>
              <a:gd name="connsiteY54" fmla="*/ 194469 h 889001"/>
              <a:gd name="connsiteX55" fmla="*/ 319882 w 789894"/>
              <a:gd name="connsiteY55" fmla="*/ 0 h 88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89894" h="889001">
                <a:moveTo>
                  <a:pt x="168276" y="684213"/>
                </a:moveTo>
                <a:lnTo>
                  <a:pt x="193676" y="684213"/>
                </a:lnTo>
                <a:lnTo>
                  <a:pt x="193676" y="776288"/>
                </a:lnTo>
                <a:lnTo>
                  <a:pt x="168276" y="776288"/>
                </a:lnTo>
                <a:close/>
                <a:moveTo>
                  <a:pt x="774992" y="546667"/>
                </a:moveTo>
                <a:cubicBezTo>
                  <a:pt x="778504" y="546079"/>
                  <a:pt x="782016" y="546862"/>
                  <a:pt x="784358" y="549212"/>
                </a:cubicBezTo>
                <a:cubicBezTo>
                  <a:pt x="790602" y="553911"/>
                  <a:pt x="792164" y="563309"/>
                  <a:pt x="785918" y="569574"/>
                </a:cubicBezTo>
                <a:cubicBezTo>
                  <a:pt x="785918" y="569574"/>
                  <a:pt x="785918" y="569574"/>
                  <a:pt x="618888" y="773198"/>
                </a:cubicBezTo>
                <a:cubicBezTo>
                  <a:pt x="617326" y="776330"/>
                  <a:pt x="612644" y="777897"/>
                  <a:pt x="609522" y="779463"/>
                </a:cubicBezTo>
                <a:cubicBezTo>
                  <a:pt x="609522" y="779463"/>
                  <a:pt x="609522" y="779463"/>
                  <a:pt x="607960" y="779463"/>
                </a:cubicBezTo>
                <a:cubicBezTo>
                  <a:pt x="604838" y="779463"/>
                  <a:pt x="601716" y="777897"/>
                  <a:pt x="600156" y="774764"/>
                </a:cubicBezTo>
                <a:cubicBezTo>
                  <a:pt x="600156" y="774764"/>
                  <a:pt x="600156" y="774764"/>
                  <a:pt x="517420" y="696447"/>
                </a:cubicBezTo>
                <a:cubicBezTo>
                  <a:pt x="511176" y="691748"/>
                  <a:pt x="511176" y="682350"/>
                  <a:pt x="515860" y="677651"/>
                </a:cubicBezTo>
                <a:cubicBezTo>
                  <a:pt x="520542" y="671386"/>
                  <a:pt x="529908" y="671386"/>
                  <a:pt x="534592" y="677651"/>
                </a:cubicBezTo>
                <a:cubicBezTo>
                  <a:pt x="534592" y="677651"/>
                  <a:pt x="534592" y="677651"/>
                  <a:pt x="607960" y="745004"/>
                </a:cubicBezTo>
                <a:cubicBezTo>
                  <a:pt x="607960" y="745004"/>
                  <a:pt x="607960" y="745004"/>
                  <a:pt x="765626" y="552345"/>
                </a:cubicBezTo>
                <a:cubicBezTo>
                  <a:pt x="767966" y="549212"/>
                  <a:pt x="771478" y="547254"/>
                  <a:pt x="774992" y="546667"/>
                </a:cubicBezTo>
                <a:close/>
                <a:moveTo>
                  <a:pt x="607220" y="534988"/>
                </a:moveTo>
                <a:cubicBezTo>
                  <a:pt x="646380" y="534988"/>
                  <a:pt x="683974" y="547519"/>
                  <a:pt x="715304" y="571016"/>
                </a:cubicBezTo>
                <a:cubicBezTo>
                  <a:pt x="715304" y="571016"/>
                  <a:pt x="715304" y="571016"/>
                  <a:pt x="699640" y="592946"/>
                </a:cubicBezTo>
                <a:cubicBezTo>
                  <a:pt x="673010" y="572582"/>
                  <a:pt x="641682" y="561617"/>
                  <a:pt x="607220" y="561617"/>
                </a:cubicBezTo>
                <a:cubicBezTo>
                  <a:pt x="524200" y="561617"/>
                  <a:pt x="456844" y="628974"/>
                  <a:pt x="456844" y="711995"/>
                </a:cubicBezTo>
                <a:cubicBezTo>
                  <a:pt x="456844" y="795015"/>
                  <a:pt x="524200" y="862372"/>
                  <a:pt x="607220" y="862372"/>
                </a:cubicBezTo>
                <a:cubicBezTo>
                  <a:pt x="690240" y="862372"/>
                  <a:pt x="757596" y="795015"/>
                  <a:pt x="757596" y="711995"/>
                </a:cubicBezTo>
                <a:cubicBezTo>
                  <a:pt x="757596" y="690065"/>
                  <a:pt x="752898" y="669701"/>
                  <a:pt x="745066" y="650904"/>
                </a:cubicBezTo>
                <a:lnTo>
                  <a:pt x="770128" y="639939"/>
                </a:lnTo>
                <a:cubicBezTo>
                  <a:pt x="779526" y="661869"/>
                  <a:pt x="784226" y="686932"/>
                  <a:pt x="784226" y="711995"/>
                </a:cubicBezTo>
                <a:cubicBezTo>
                  <a:pt x="784226" y="809113"/>
                  <a:pt x="705904" y="889001"/>
                  <a:pt x="607220" y="889001"/>
                </a:cubicBezTo>
                <a:cubicBezTo>
                  <a:pt x="510102" y="889001"/>
                  <a:pt x="430214" y="809113"/>
                  <a:pt x="430214" y="711995"/>
                </a:cubicBezTo>
                <a:cubicBezTo>
                  <a:pt x="430214" y="613309"/>
                  <a:pt x="510102" y="534988"/>
                  <a:pt x="607220" y="534988"/>
                </a:cubicBezTo>
                <a:close/>
                <a:moveTo>
                  <a:pt x="203572" y="422255"/>
                </a:moveTo>
                <a:cubicBezTo>
                  <a:pt x="206704" y="420688"/>
                  <a:pt x="211402" y="422255"/>
                  <a:pt x="214534" y="425388"/>
                </a:cubicBezTo>
                <a:cubicBezTo>
                  <a:pt x="214534" y="425388"/>
                  <a:pt x="214534" y="425388"/>
                  <a:pt x="319450" y="517812"/>
                </a:cubicBezTo>
                <a:cubicBezTo>
                  <a:pt x="319450" y="517812"/>
                  <a:pt x="319450" y="517812"/>
                  <a:pt x="424368" y="425388"/>
                </a:cubicBezTo>
                <a:cubicBezTo>
                  <a:pt x="427500" y="422255"/>
                  <a:pt x="432198" y="420688"/>
                  <a:pt x="435330" y="422255"/>
                </a:cubicBezTo>
                <a:cubicBezTo>
                  <a:pt x="493268" y="436353"/>
                  <a:pt x="541812" y="462984"/>
                  <a:pt x="576264" y="497447"/>
                </a:cubicBezTo>
                <a:cubicBezTo>
                  <a:pt x="576264" y="497447"/>
                  <a:pt x="576264" y="497447"/>
                  <a:pt x="557472" y="516246"/>
                </a:cubicBezTo>
                <a:cubicBezTo>
                  <a:pt x="527720" y="486482"/>
                  <a:pt x="485440" y="464551"/>
                  <a:pt x="436896" y="450452"/>
                </a:cubicBezTo>
                <a:cubicBezTo>
                  <a:pt x="436896" y="450452"/>
                  <a:pt x="436896" y="450452"/>
                  <a:pt x="328846" y="546010"/>
                </a:cubicBezTo>
                <a:cubicBezTo>
                  <a:pt x="322582" y="550709"/>
                  <a:pt x="316318" y="550709"/>
                  <a:pt x="310056" y="546010"/>
                </a:cubicBezTo>
                <a:cubicBezTo>
                  <a:pt x="310056" y="546010"/>
                  <a:pt x="310056" y="546010"/>
                  <a:pt x="202006" y="450452"/>
                </a:cubicBezTo>
                <a:cubicBezTo>
                  <a:pt x="90824" y="481782"/>
                  <a:pt x="26622" y="552276"/>
                  <a:pt x="26622" y="646267"/>
                </a:cubicBezTo>
                <a:cubicBezTo>
                  <a:pt x="26622" y="646267"/>
                  <a:pt x="26622" y="646267"/>
                  <a:pt x="26622" y="776288"/>
                </a:cubicBezTo>
                <a:cubicBezTo>
                  <a:pt x="26622" y="776288"/>
                  <a:pt x="26622" y="776288"/>
                  <a:pt x="0" y="776288"/>
                </a:cubicBezTo>
                <a:cubicBezTo>
                  <a:pt x="0" y="776288"/>
                  <a:pt x="0" y="776288"/>
                  <a:pt x="0" y="646267"/>
                </a:cubicBezTo>
                <a:cubicBezTo>
                  <a:pt x="0" y="538177"/>
                  <a:pt x="75166" y="455151"/>
                  <a:pt x="203572" y="422255"/>
                </a:cubicBezTo>
                <a:close/>
                <a:moveTo>
                  <a:pt x="319884" y="26988"/>
                </a:moveTo>
                <a:cubicBezTo>
                  <a:pt x="226508" y="26988"/>
                  <a:pt x="150814" y="102327"/>
                  <a:pt x="150814" y="195263"/>
                </a:cubicBezTo>
                <a:cubicBezTo>
                  <a:pt x="150814" y="288199"/>
                  <a:pt x="226508" y="363538"/>
                  <a:pt x="319884" y="363538"/>
                </a:cubicBezTo>
                <a:cubicBezTo>
                  <a:pt x="413256" y="363538"/>
                  <a:pt x="488952" y="288199"/>
                  <a:pt x="488952" y="195263"/>
                </a:cubicBezTo>
                <a:cubicBezTo>
                  <a:pt x="488952" y="102327"/>
                  <a:pt x="413256" y="26988"/>
                  <a:pt x="319884" y="26988"/>
                </a:cubicBezTo>
                <a:close/>
                <a:moveTo>
                  <a:pt x="319882" y="0"/>
                </a:moveTo>
                <a:cubicBezTo>
                  <a:pt x="428160" y="0"/>
                  <a:pt x="515938" y="87067"/>
                  <a:pt x="515938" y="194469"/>
                </a:cubicBezTo>
                <a:cubicBezTo>
                  <a:pt x="515938" y="301871"/>
                  <a:pt x="428160" y="388938"/>
                  <a:pt x="319882" y="388938"/>
                </a:cubicBezTo>
                <a:cubicBezTo>
                  <a:pt x="211604" y="388938"/>
                  <a:pt x="123826" y="301871"/>
                  <a:pt x="123826" y="194469"/>
                </a:cubicBezTo>
                <a:cubicBezTo>
                  <a:pt x="123826" y="87067"/>
                  <a:pt x="211604" y="0"/>
                  <a:pt x="3198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3" name="Freeform: Shape 392">
            <a:extLst>
              <a:ext uri="{FF2B5EF4-FFF2-40B4-BE49-F238E27FC236}">
                <a16:creationId xmlns:a16="http://schemas.microsoft.com/office/drawing/2014/main" id="{36059296-25D3-48A8-92A9-3B4E649864C7}"/>
              </a:ext>
            </a:extLst>
          </p:cNvPr>
          <p:cNvSpPr>
            <a:spLocks/>
          </p:cNvSpPr>
          <p:nvPr/>
        </p:nvSpPr>
        <p:spPr bwMode="auto">
          <a:xfrm>
            <a:off x="10444354" y="4337658"/>
            <a:ext cx="707993" cy="526002"/>
          </a:xfrm>
          <a:custGeom>
            <a:avLst/>
            <a:gdLst>
              <a:gd name="connsiteX0" fmla="*/ 1003691 w 1114108"/>
              <a:gd name="connsiteY0" fmla="*/ 535624 h 827724"/>
              <a:gd name="connsiteX1" fmla="*/ 967851 w 1114108"/>
              <a:gd name="connsiteY1" fmla="*/ 571686 h 827724"/>
              <a:gd name="connsiteX2" fmla="*/ 967851 w 1114108"/>
              <a:gd name="connsiteY2" fmla="*/ 679871 h 827724"/>
              <a:gd name="connsiteX3" fmla="*/ 953825 w 1114108"/>
              <a:gd name="connsiteY3" fmla="*/ 693982 h 827724"/>
              <a:gd name="connsiteX4" fmla="*/ 899287 w 1114108"/>
              <a:gd name="connsiteY4" fmla="*/ 693982 h 827724"/>
              <a:gd name="connsiteX5" fmla="*/ 899287 w 1114108"/>
              <a:gd name="connsiteY5" fmla="*/ 667328 h 827724"/>
              <a:gd name="connsiteX6" fmla="*/ 939801 w 1114108"/>
              <a:gd name="connsiteY6" fmla="*/ 667328 h 827724"/>
              <a:gd name="connsiteX7" fmla="*/ 939801 w 1114108"/>
              <a:gd name="connsiteY7" fmla="*/ 598340 h 827724"/>
              <a:gd name="connsiteX8" fmla="*/ 821373 w 1114108"/>
              <a:gd name="connsiteY8" fmla="*/ 719069 h 827724"/>
              <a:gd name="connsiteX9" fmla="*/ 830721 w 1114108"/>
              <a:gd name="connsiteY9" fmla="*/ 726908 h 827724"/>
              <a:gd name="connsiteX10" fmla="*/ 836955 w 1114108"/>
              <a:gd name="connsiteY10" fmla="*/ 744155 h 827724"/>
              <a:gd name="connsiteX11" fmla="*/ 854095 w 1114108"/>
              <a:gd name="connsiteY11" fmla="*/ 750427 h 827724"/>
              <a:gd name="connsiteX12" fmla="*/ 861887 w 1114108"/>
              <a:gd name="connsiteY12" fmla="*/ 758266 h 827724"/>
              <a:gd name="connsiteX13" fmla="*/ 868121 w 1114108"/>
              <a:gd name="connsiteY13" fmla="*/ 775513 h 827724"/>
              <a:gd name="connsiteX14" fmla="*/ 885261 w 1114108"/>
              <a:gd name="connsiteY14" fmla="*/ 781785 h 827724"/>
              <a:gd name="connsiteX15" fmla="*/ 893053 w 1114108"/>
              <a:gd name="connsiteY15" fmla="*/ 789624 h 827724"/>
              <a:gd name="connsiteX16" fmla="*/ 1075373 w 1114108"/>
              <a:gd name="connsiteY16" fmla="*/ 607748 h 827724"/>
              <a:gd name="connsiteX17" fmla="*/ 1066023 w 1114108"/>
              <a:gd name="connsiteY17" fmla="*/ 598340 h 827724"/>
              <a:gd name="connsiteX18" fmla="*/ 1061347 w 1114108"/>
              <a:gd name="connsiteY18" fmla="*/ 581093 h 827724"/>
              <a:gd name="connsiteX19" fmla="*/ 1044207 w 1114108"/>
              <a:gd name="connsiteY19" fmla="*/ 576390 h 827724"/>
              <a:gd name="connsiteX20" fmla="*/ 1034857 w 1114108"/>
              <a:gd name="connsiteY20" fmla="*/ 566982 h 827724"/>
              <a:gd name="connsiteX21" fmla="*/ 1028623 w 1114108"/>
              <a:gd name="connsiteY21" fmla="*/ 549735 h 827724"/>
              <a:gd name="connsiteX22" fmla="*/ 1011483 w 1114108"/>
              <a:gd name="connsiteY22" fmla="*/ 545032 h 827724"/>
              <a:gd name="connsiteX23" fmla="*/ 1003691 w 1114108"/>
              <a:gd name="connsiteY23" fmla="*/ 535624 h 827724"/>
              <a:gd name="connsiteX24" fmla="*/ 432435 w 1114108"/>
              <a:gd name="connsiteY24" fmla="*/ 511811 h 827724"/>
              <a:gd name="connsiteX25" fmla="*/ 421321 w 1114108"/>
              <a:gd name="connsiteY25" fmla="*/ 559436 h 827724"/>
              <a:gd name="connsiteX26" fmla="*/ 443547 w 1114108"/>
              <a:gd name="connsiteY26" fmla="*/ 559436 h 827724"/>
              <a:gd name="connsiteX27" fmla="*/ 840421 w 1114108"/>
              <a:gd name="connsiteY27" fmla="*/ 468949 h 827724"/>
              <a:gd name="connsiteX28" fmla="*/ 840421 w 1114108"/>
              <a:gd name="connsiteY28" fmla="*/ 586424 h 827724"/>
              <a:gd name="connsiteX29" fmla="*/ 853993 w 1114108"/>
              <a:gd name="connsiteY29" fmla="*/ 586424 h 827724"/>
              <a:gd name="connsiteX30" fmla="*/ 867565 w 1114108"/>
              <a:gd name="connsiteY30" fmla="*/ 581787 h 827724"/>
              <a:gd name="connsiteX31" fmla="*/ 870585 w 1114108"/>
              <a:gd name="connsiteY31" fmla="*/ 567876 h 827724"/>
              <a:gd name="connsiteX32" fmla="*/ 870585 w 1114108"/>
              <a:gd name="connsiteY32" fmla="*/ 487498 h 827724"/>
              <a:gd name="connsiteX33" fmla="*/ 867565 w 1114108"/>
              <a:gd name="connsiteY33" fmla="*/ 472041 h 827724"/>
              <a:gd name="connsiteX34" fmla="*/ 853993 w 1114108"/>
              <a:gd name="connsiteY34" fmla="*/ 468949 h 827724"/>
              <a:gd name="connsiteX35" fmla="*/ 840421 w 1114108"/>
              <a:gd name="connsiteY35" fmla="*/ 468949 h 827724"/>
              <a:gd name="connsiteX36" fmla="*/ 825901 w 1114108"/>
              <a:gd name="connsiteY36" fmla="*/ 441961 h 827724"/>
              <a:gd name="connsiteX37" fmla="*/ 853957 w 1114108"/>
              <a:gd name="connsiteY37" fmla="*/ 441961 h 827724"/>
              <a:gd name="connsiteX38" fmla="*/ 886689 w 1114108"/>
              <a:gd name="connsiteY38" fmla="*/ 452872 h 827724"/>
              <a:gd name="connsiteX39" fmla="*/ 899157 w 1114108"/>
              <a:gd name="connsiteY39" fmla="*/ 487162 h 827724"/>
              <a:gd name="connsiteX40" fmla="*/ 899157 w 1114108"/>
              <a:gd name="connsiteY40" fmla="*/ 568211 h 827724"/>
              <a:gd name="connsiteX41" fmla="*/ 886689 w 1114108"/>
              <a:gd name="connsiteY41" fmla="*/ 602501 h 827724"/>
              <a:gd name="connsiteX42" fmla="*/ 853957 w 1114108"/>
              <a:gd name="connsiteY42" fmla="*/ 613411 h 827724"/>
              <a:gd name="connsiteX43" fmla="*/ 825901 w 1114108"/>
              <a:gd name="connsiteY43" fmla="*/ 613411 h 827724"/>
              <a:gd name="connsiteX44" fmla="*/ 816549 w 1114108"/>
              <a:gd name="connsiteY44" fmla="*/ 608735 h 827724"/>
              <a:gd name="connsiteX45" fmla="*/ 813433 w 1114108"/>
              <a:gd name="connsiteY45" fmla="*/ 599384 h 827724"/>
              <a:gd name="connsiteX46" fmla="*/ 813433 w 1114108"/>
              <a:gd name="connsiteY46" fmla="*/ 454430 h 827724"/>
              <a:gd name="connsiteX47" fmla="*/ 816549 w 1114108"/>
              <a:gd name="connsiteY47" fmla="*/ 445079 h 827724"/>
              <a:gd name="connsiteX48" fmla="*/ 825901 w 1114108"/>
              <a:gd name="connsiteY48" fmla="*/ 441961 h 827724"/>
              <a:gd name="connsiteX49" fmla="*/ 733719 w 1114108"/>
              <a:gd name="connsiteY49" fmla="*/ 441961 h 827724"/>
              <a:gd name="connsiteX50" fmla="*/ 772461 w 1114108"/>
              <a:gd name="connsiteY50" fmla="*/ 441961 h 827724"/>
              <a:gd name="connsiteX51" fmla="*/ 784859 w 1114108"/>
              <a:gd name="connsiteY51" fmla="*/ 454430 h 827724"/>
              <a:gd name="connsiteX52" fmla="*/ 772461 w 1114108"/>
              <a:gd name="connsiteY52" fmla="*/ 468458 h 827724"/>
              <a:gd name="connsiteX53" fmla="*/ 746117 w 1114108"/>
              <a:gd name="connsiteY53" fmla="*/ 468458 h 827724"/>
              <a:gd name="connsiteX54" fmla="*/ 746117 w 1114108"/>
              <a:gd name="connsiteY54" fmla="*/ 513659 h 827724"/>
              <a:gd name="connsiteX55" fmla="*/ 772461 w 1114108"/>
              <a:gd name="connsiteY55" fmla="*/ 513659 h 827724"/>
              <a:gd name="connsiteX56" fmla="*/ 784859 w 1114108"/>
              <a:gd name="connsiteY56" fmla="*/ 527686 h 827724"/>
              <a:gd name="connsiteX57" fmla="*/ 772461 w 1114108"/>
              <a:gd name="connsiteY57" fmla="*/ 541714 h 827724"/>
              <a:gd name="connsiteX58" fmla="*/ 746117 w 1114108"/>
              <a:gd name="connsiteY58" fmla="*/ 541714 h 827724"/>
              <a:gd name="connsiteX59" fmla="*/ 746117 w 1114108"/>
              <a:gd name="connsiteY59" fmla="*/ 586914 h 827724"/>
              <a:gd name="connsiteX60" fmla="*/ 772461 w 1114108"/>
              <a:gd name="connsiteY60" fmla="*/ 586914 h 827724"/>
              <a:gd name="connsiteX61" fmla="*/ 784859 w 1114108"/>
              <a:gd name="connsiteY61" fmla="*/ 599384 h 827724"/>
              <a:gd name="connsiteX62" fmla="*/ 772461 w 1114108"/>
              <a:gd name="connsiteY62" fmla="*/ 613411 h 827724"/>
              <a:gd name="connsiteX63" fmla="*/ 733719 w 1114108"/>
              <a:gd name="connsiteY63" fmla="*/ 613411 h 827724"/>
              <a:gd name="connsiteX64" fmla="*/ 719773 w 1114108"/>
              <a:gd name="connsiteY64" fmla="*/ 599384 h 827724"/>
              <a:gd name="connsiteX65" fmla="*/ 719773 w 1114108"/>
              <a:gd name="connsiteY65" fmla="*/ 454430 h 827724"/>
              <a:gd name="connsiteX66" fmla="*/ 733719 w 1114108"/>
              <a:gd name="connsiteY66" fmla="*/ 441961 h 827724"/>
              <a:gd name="connsiteX67" fmla="*/ 627421 w 1114108"/>
              <a:gd name="connsiteY67" fmla="*/ 438786 h 827724"/>
              <a:gd name="connsiteX68" fmla="*/ 680359 w 1114108"/>
              <a:gd name="connsiteY68" fmla="*/ 438786 h 827724"/>
              <a:gd name="connsiteX69" fmla="*/ 694371 w 1114108"/>
              <a:gd name="connsiteY69" fmla="*/ 452819 h 827724"/>
              <a:gd name="connsiteX70" fmla="*/ 680359 w 1114108"/>
              <a:gd name="connsiteY70" fmla="*/ 466851 h 827724"/>
              <a:gd name="connsiteX71" fmla="*/ 667903 w 1114108"/>
              <a:gd name="connsiteY71" fmla="*/ 466851 h 827724"/>
              <a:gd name="connsiteX72" fmla="*/ 667903 w 1114108"/>
              <a:gd name="connsiteY72" fmla="*/ 599379 h 827724"/>
              <a:gd name="connsiteX73" fmla="*/ 653889 w 1114108"/>
              <a:gd name="connsiteY73" fmla="*/ 613411 h 827724"/>
              <a:gd name="connsiteX74" fmla="*/ 639877 w 1114108"/>
              <a:gd name="connsiteY74" fmla="*/ 599379 h 827724"/>
              <a:gd name="connsiteX75" fmla="*/ 639877 w 1114108"/>
              <a:gd name="connsiteY75" fmla="*/ 466851 h 827724"/>
              <a:gd name="connsiteX76" fmla="*/ 627421 w 1114108"/>
              <a:gd name="connsiteY76" fmla="*/ 466851 h 827724"/>
              <a:gd name="connsiteX77" fmla="*/ 613409 w 1114108"/>
              <a:gd name="connsiteY77" fmla="*/ 452819 h 827724"/>
              <a:gd name="connsiteX78" fmla="*/ 627421 w 1114108"/>
              <a:gd name="connsiteY78" fmla="*/ 438786 h 827724"/>
              <a:gd name="connsiteX79" fmla="*/ 513195 w 1114108"/>
              <a:gd name="connsiteY79" fmla="*/ 438786 h 827724"/>
              <a:gd name="connsiteX80" fmla="*/ 528781 w 1114108"/>
              <a:gd name="connsiteY80" fmla="*/ 448141 h 827724"/>
              <a:gd name="connsiteX81" fmla="*/ 561513 w 1114108"/>
              <a:gd name="connsiteY81" fmla="*/ 530776 h 827724"/>
              <a:gd name="connsiteX82" fmla="*/ 561513 w 1114108"/>
              <a:gd name="connsiteY82" fmla="*/ 452819 h 827724"/>
              <a:gd name="connsiteX83" fmla="*/ 575539 w 1114108"/>
              <a:gd name="connsiteY83" fmla="*/ 438786 h 827724"/>
              <a:gd name="connsiteX84" fmla="*/ 588009 w 1114108"/>
              <a:gd name="connsiteY84" fmla="*/ 452819 h 827724"/>
              <a:gd name="connsiteX85" fmla="*/ 588009 w 1114108"/>
              <a:gd name="connsiteY85" fmla="*/ 599379 h 827724"/>
              <a:gd name="connsiteX86" fmla="*/ 577099 w 1114108"/>
              <a:gd name="connsiteY86" fmla="*/ 613411 h 827724"/>
              <a:gd name="connsiteX87" fmla="*/ 575539 w 1114108"/>
              <a:gd name="connsiteY87" fmla="*/ 613411 h 827724"/>
              <a:gd name="connsiteX88" fmla="*/ 563071 w 1114108"/>
              <a:gd name="connsiteY88" fmla="*/ 605615 h 827724"/>
              <a:gd name="connsiteX89" fmla="*/ 528781 w 1114108"/>
              <a:gd name="connsiteY89" fmla="*/ 522980 h 827724"/>
              <a:gd name="connsiteX90" fmla="*/ 528781 w 1114108"/>
              <a:gd name="connsiteY90" fmla="*/ 599379 h 827724"/>
              <a:gd name="connsiteX91" fmla="*/ 516311 w 1114108"/>
              <a:gd name="connsiteY91" fmla="*/ 613411 h 827724"/>
              <a:gd name="connsiteX92" fmla="*/ 502285 w 1114108"/>
              <a:gd name="connsiteY92" fmla="*/ 599379 h 827724"/>
              <a:gd name="connsiteX93" fmla="*/ 502285 w 1114108"/>
              <a:gd name="connsiteY93" fmla="*/ 452819 h 827724"/>
              <a:gd name="connsiteX94" fmla="*/ 513195 w 1114108"/>
              <a:gd name="connsiteY94" fmla="*/ 438786 h 827724"/>
              <a:gd name="connsiteX95" fmla="*/ 433215 w 1114108"/>
              <a:gd name="connsiteY95" fmla="*/ 438786 h 827724"/>
              <a:gd name="connsiteX96" fmla="*/ 445715 w 1114108"/>
              <a:gd name="connsiteY96" fmla="*/ 449702 h 827724"/>
              <a:gd name="connsiteX97" fmla="*/ 480085 w 1114108"/>
              <a:gd name="connsiteY97" fmla="*/ 596286 h 827724"/>
              <a:gd name="connsiteX98" fmla="*/ 470711 w 1114108"/>
              <a:gd name="connsiteY98" fmla="*/ 613440 h 827724"/>
              <a:gd name="connsiteX99" fmla="*/ 453525 w 1114108"/>
              <a:gd name="connsiteY99" fmla="*/ 602524 h 827724"/>
              <a:gd name="connsiteX100" fmla="*/ 450401 w 1114108"/>
              <a:gd name="connsiteY100" fmla="*/ 586930 h 827724"/>
              <a:gd name="connsiteX101" fmla="*/ 416031 w 1114108"/>
              <a:gd name="connsiteY101" fmla="*/ 586930 h 827724"/>
              <a:gd name="connsiteX102" fmla="*/ 411343 w 1114108"/>
              <a:gd name="connsiteY102" fmla="*/ 602524 h 827724"/>
              <a:gd name="connsiteX103" fmla="*/ 398845 w 1114108"/>
              <a:gd name="connsiteY103" fmla="*/ 613440 h 827724"/>
              <a:gd name="connsiteX104" fmla="*/ 395721 w 1114108"/>
              <a:gd name="connsiteY104" fmla="*/ 613440 h 827724"/>
              <a:gd name="connsiteX105" fmla="*/ 384785 w 1114108"/>
              <a:gd name="connsiteY105" fmla="*/ 596286 h 827724"/>
              <a:gd name="connsiteX106" fmla="*/ 391033 w 1114108"/>
              <a:gd name="connsiteY106" fmla="*/ 569776 h 827724"/>
              <a:gd name="connsiteX107" fmla="*/ 419155 w 1114108"/>
              <a:gd name="connsiteY107" fmla="*/ 449702 h 827724"/>
              <a:gd name="connsiteX108" fmla="*/ 433215 w 1114108"/>
              <a:gd name="connsiteY108" fmla="*/ 438786 h 827724"/>
              <a:gd name="connsiteX109" fmla="*/ 291949 w 1114108"/>
              <a:gd name="connsiteY109" fmla="*/ 438759 h 827724"/>
              <a:gd name="connsiteX110" fmla="*/ 306103 w 1114108"/>
              <a:gd name="connsiteY110" fmla="*/ 449675 h 827724"/>
              <a:gd name="connsiteX111" fmla="*/ 326547 w 1114108"/>
              <a:gd name="connsiteY111" fmla="*/ 540120 h 827724"/>
              <a:gd name="connsiteX112" fmla="*/ 348565 w 1114108"/>
              <a:gd name="connsiteY112" fmla="*/ 449675 h 827724"/>
              <a:gd name="connsiteX113" fmla="*/ 364291 w 1114108"/>
              <a:gd name="connsiteY113" fmla="*/ 440318 h 827724"/>
              <a:gd name="connsiteX114" fmla="*/ 375299 w 1114108"/>
              <a:gd name="connsiteY114" fmla="*/ 455912 h 827724"/>
              <a:gd name="connsiteX115" fmla="*/ 340701 w 1114108"/>
              <a:gd name="connsiteY115" fmla="*/ 602496 h 827724"/>
              <a:gd name="connsiteX116" fmla="*/ 326547 w 1114108"/>
              <a:gd name="connsiteY116" fmla="*/ 613412 h 827724"/>
              <a:gd name="connsiteX117" fmla="*/ 313965 w 1114108"/>
              <a:gd name="connsiteY117" fmla="*/ 602496 h 827724"/>
              <a:gd name="connsiteX118" fmla="*/ 291949 w 1114108"/>
              <a:gd name="connsiteY118" fmla="*/ 512051 h 827724"/>
              <a:gd name="connsiteX119" fmla="*/ 271503 w 1114108"/>
              <a:gd name="connsiteY119" fmla="*/ 602496 h 827724"/>
              <a:gd name="connsiteX120" fmla="*/ 257349 w 1114108"/>
              <a:gd name="connsiteY120" fmla="*/ 613412 h 827724"/>
              <a:gd name="connsiteX121" fmla="*/ 244769 w 1114108"/>
              <a:gd name="connsiteY121" fmla="*/ 602496 h 827724"/>
              <a:gd name="connsiteX122" fmla="*/ 210169 w 1114108"/>
              <a:gd name="connsiteY122" fmla="*/ 455912 h 827724"/>
              <a:gd name="connsiteX123" fmla="*/ 219605 w 1114108"/>
              <a:gd name="connsiteY123" fmla="*/ 440318 h 827724"/>
              <a:gd name="connsiteX124" fmla="*/ 236905 w 1114108"/>
              <a:gd name="connsiteY124" fmla="*/ 449675 h 827724"/>
              <a:gd name="connsiteX125" fmla="*/ 257349 w 1114108"/>
              <a:gd name="connsiteY125" fmla="*/ 540120 h 827724"/>
              <a:gd name="connsiteX126" fmla="*/ 279367 w 1114108"/>
              <a:gd name="connsiteY126" fmla="*/ 449675 h 827724"/>
              <a:gd name="connsiteX127" fmla="*/ 291949 w 1114108"/>
              <a:gd name="connsiteY127" fmla="*/ 438759 h 827724"/>
              <a:gd name="connsiteX128" fmla="*/ 710247 w 1114108"/>
              <a:gd name="connsiteY128" fmla="*/ 246699 h 827724"/>
              <a:gd name="connsiteX129" fmla="*/ 710247 w 1114108"/>
              <a:gd name="connsiteY129" fmla="*/ 303849 h 827724"/>
              <a:gd name="connsiteX130" fmla="*/ 725431 w 1114108"/>
              <a:gd name="connsiteY130" fmla="*/ 303849 h 827724"/>
              <a:gd name="connsiteX131" fmla="*/ 742135 w 1114108"/>
              <a:gd name="connsiteY131" fmla="*/ 300760 h 827724"/>
              <a:gd name="connsiteX132" fmla="*/ 745173 w 1114108"/>
              <a:gd name="connsiteY132" fmla="*/ 285314 h 827724"/>
              <a:gd name="connsiteX133" fmla="*/ 745173 w 1114108"/>
              <a:gd name="connsiteY133" fmla="*/ 266779 h 827724"/>
              <a:gd name="connsiteX134" fmla="*/ 742135 w 1114108"/>
              <a:gd name="connsiteY134" fmla="*/ 251333 h 827724"/>
              <a:gd name="connsiteX135" fmla="*/ 725431 w 1114108"/>
              <a:gd name="connsiteY135" fmla="*/ 246699 h 827724"/>
              <a:gd name="connsiteX136" fmla="*/ 710247 w 1114108"/>
              <a:gd name="connsiteY136" fmla="*/ 246699 h 827724"/>
              <a:gd name="connsiteX137" fmla="*/ 697301 w 1114108"/>
              <a:gd name="connsiteY137" fmla="*/ 219711 h 827724"/>
              <a:gd name="connsiteX138" fmla="*/ 725383 w 1114108"/>
              <a:gd name="connsiteY138" fmla="*/ 219711 h 827724"/>
              <a:gd name="connsiteX139" fmla="*/ 761265 w 1114108"/>
              <a:gd name="connsiteY139" fmla="*/ 232188 h 827724"/>
              <a:gd name="connsiteX140" fmla="*/ 773745 w 1114108"/>
              <a:gd name="connsiteY140" fmla="*/ 266501 h 827724"/>
              <a:gd name="connsiteX141" fmla="*/ 773745 w 1114108"/>
              <a:gd name="connsiteY141" fmla="*/ 285217 h 827724"/>
              <a:gd name="connsiteX142" fmla="*/ 761265 w 1114108"/>
              <a:gd name="connsiteY142" fmla="*/ 319529 h 827724"/>
              <a:gd name="connsiteX143" fmla="*/ 725383 w 1114108"/>
              <a:gd name="connsiteY143" fmla="*/ 332006 h 827724"/>
              <a:gd name="connsiteX144" fmla="*/ 709781 w 1114108"/>
              <a:gd name="connsiteY144" fmla="*/ 332006 h 827724"/>
              <a:gd name="connsiteX145" fmla="*/ 709781 w 1114108"/>
              <a:gd name="connsiteY145" fmla="*/ 385034 h 827724"/>
              <a:gd name="connsiteX146" fmla="*/ 697301 w 1114108"/>
              <a:gd name="connsiteY146" fmla="*/ 397511 h 827724"/>
              <a:gd name="connsiteX147" fmla="*/ 683259 w 1114108"/>
              <a:gd name="connsiteY147" fmla="*/ 385034 h 827724"/>
              <a:gd name="connsiteX148" fmla="*/ 683259 w 1114108"/>
              <a:gd name="connsiteY148" fmla="*/ 233748 h 827724"/>
              <a:gd name="connsiteX149" fmla="*/ 687939 w 1114108"/>
              <a:gd name="connsiteY149" fmla="*/ 224390 h 827724"/>
              <a:gd name="connsiteX150" fmla="*/ 697301 w 1114108"/>
              <a:gd name="connsiteY150" fmla="*/ 219711 h 827724"/>
              <a:gd name="connsiteX151" fmla="*/ 609903 w 1114108"/>
              <a:gd name="connsiteY151" fmla="*/ 219711 h 827724"/>
              <a:gd name="connsiteX152" fmla="*/ 622307 w 1114108"/>
              <a:gd name="connsiteY152" fmla="*/ 233748 h 827724"/>
              <a:gd name="connsiteX153" fmla="*/ 622307 w 1114108"/>
              <a:gd name="connsiteY153" fmla="*/ 370997 h 827724"/>
              <a:gd name="connsiteX154" fmla="*/ 648667 w 1114108"/>
              <a:gd name="connsiteY154" fmla="*/ 370997 h 827724"/>
              <a:gd name="connsiteX155" fmla="*/ 662621 w 1114108"/>
              <a:gd name="connsiteY155" fmla="*/ 385034 h 827724"/>
              <a:gd name="connsiteX156" fmla="*/ 648667 w 1114108"/>
              <a:gd name="connsiteY156" fmla="*/ 397511 h 827724"/>
              <a:gd name="connsiteX157" fmla="*/ 609903 w 1114108"/>
              <a:gd name="connsiteY157" fmla="*/ 397511 h 827724"/>
              <a:gd name="connsiteX158" fmla="*/ 595947 w 1114108"/>
              <a:gd name="connsiteY158" fmla="*/ 385034 h 827724"/>
              <a:gd name="connsiteX159" fmla="*/ 595947 w 1114108"/>
              <a:gd name="connsiteY159" fmla="*/ 233748 h 827724"/>
              <a:gd name="connsiteX160" fmla="*/ 609903 w 1114108"/>
              <a:gd name="connsiteY160" fmla="*/ 219711 h 827724"/>
              <a:gd name="connsiteX161" fmla="*/ 497223 w 1114108"/>
              <a:gd name="connsiteY161" fmla="*/ 219711 h 827724"/>
              <a:gd name="connsiteX162" fmla="*/ 543857 w 1114108"/>
              <a:gd name="connsiteY162" fmla="*/ 219711 h 827724"/>
              <a:gd name="connsiteX163" fmla="*/ 557845 w 1114108"/>
              <a:gd name="connsiteY163" fmla="*/ 233748 h 827724"/>
              <a:gd name="connsiteX164" fmla="*/ 543857 w 1114108"/>
              <a:gd name="connsiteY164" fmla="*/ 246225 h 827724"/>
              <a:gd name="connsiteX165" fmla="*/ 509659 w 1114108"/>
              <a:gd name="connsiteY165" fmla="*/ 246225 h 827724"/>
              <a:gd name="connsiteX166" fmla="*/ 509659 w 1114108"/>
              <a:gd name="connsiteY166" fmla="*/ 296134 h 827724"/>
              <a:gd name="connsiteX167" fmla="*/ 543857 w 1114108"/>
              <a:gd name="connsiteY167" fmla="*/ 296134 h 827724"/>
              <a:gd name="connsiteX168" fmla="*/ 557845 w 1114108"/>
              <a:gd name="connsiteY168" fmla="*/ 308611 h 827724"/>
              <a:gd name="connsiteX169" fmla="*/ 543857 w 1114108"/>
              <a:gd name="connsiteY169" fmla="*/ 322648 h 827724"/>
              <a:gd name="connsiteX170" fmla="*/ 509659 w 1114108"/>
              <a:gd name="connsiteY170" fmla="*/ 322648 h 827724"/>
              <a:gd name="connsiteX171" fmla="*/ 509659 w 1114108"/>
              <a:gd name="connsiteY171" fmla="*/ 370997 h 827724"/>
              <a:gd name="connsiteX172" fmla="*/ 543857 w 1114108"/>
              <a:gd name="connsiteY172" fmla="*/ 370997 h 827724"/>
              <a:gd name="connsiteX173" fmla="*/ 557845 w 1114108"/>
              <a:gd name="connsiteY173" fmla="*/ 385034 h 827724"/>
              <a:gd name="connsiteX174" fmla="*/ 543857 w 1114108"/>
              <a:gd name="connsiteY174" fmla="*/ 397511 h 827724"/>
              <a:gd name="connsiteX175" fmla="*/ 497223 w 1114108"/>
              <a:gd name="connsiteY175" fmla="*/ 397511 h 827724"/>
              <a:gd name="connsiteX176" fmla="*/ 483233 w 1114108"/>
              <a:gd name="connsiteY176" fmla="*/ 385034 h 827724"/>
              <a:gd name="connsiteX177" fmla="*/ 483233 w 1114108"/>
              <a:gd name="connsiteY177" fmla="*/ 233748 h 827724"/>
              <a:gd name="connsiteX178" fmla="*/ 497223 w 1114108"/>
              <a:gd name="connsiteY178" fmla="*/ 219711 h 827724"/>
              <a:gd name="connsiteX179" fmla="*/ 348115 w 1114108"/>
              <a:gd name="connsiteY179" fmla="*/ 219711 h 827724"/>
              <a:gd name="connsiteX180" fmla="*/ 362199 w 1114108"/>
              <a:gd name="connsiteY180" fmla="*/ 233748 h 827724"/>
              <a:gd name="connsiteX181" fmla="*/ 362199 w 1114108"/>
              <a:gd name="connsiteY181" fmla="*/ 296134 h 827724"/>
              <a:gd name="connsiteX182" fmla="*/ 416967 w 1114108"/>
              <a:gd name="connsiteY182" fmla="*/ 296134 h 827724"/>
              <a:gd name="connsiteX183" fmla="*/ 416967 w 1114108"/>
              <a:gd name="connsiteY183" fmla="*/ 233748 h 827724"/>
              <a:gd name="connsiteX184" fmla="*/ 431051 w 1114108"/>
              <a:gd name="connsiteY184" fmla="*/ 219711 h 827724"/>
              <a:gd name="connsiteX185" fmla="*/ 445133 w 1114108"/>
              <a:gd name="connsiteY185" fmla="*/ 233748 h 827724"/>
              <a:gd name="connsiteX186" fmla="*/ 445133 w 1114108"/>
              <a:gd name="connsiteY186" fmla="*/ 385034 h 827724"/>
              <a:gd name="connsiteX187" fmla="*/ 431051 w 1114108"/>
              <a:gd name="connsiteY187" fmla="*/ 397511 h 827724"/>
              <a:gd name="connsiteX188" fmla="*/ 416967 w 1114108"/>
              <a:gd name="connsiteY188" fmla="*/ 385034 h 827724"/>
              <a:gd name="connsiteX189" fmla="*/ 416967 w 1114108"/>
              <a:gd name="connsiteY189" fmla="*/ 322648 h 827724"/>
              <a:gd name="connsiteX190" fmla="*/ 362199 w 1114108"/>
              <a:gd name="connsiteY190" fmla="*/ 322648 h 827724"/>
              <a:gd name="connsiteX191" fmla="*/ 362199 w 1114108"/>
              <a:gd name="connsiteY191" fmla="*/ 385034 h 827724"/>
              <a:gd name="connsiteX192" fmla="*/ 348115 w 1114108"/>
              <a:gd name="connsiteY192" fmla="*/ 397511 h 827724"/>
              <a:gd name="connsiteX193" fmla="*/ 335597 w 1114108"/>
              <a:gd name="connsiteY193" fmla="*/ 385034 h 827724"/>
              <a:gd name="connsiteX194" fmla="*/ 335597 w 1114108"/>
              <a:gd name="connsiteY194" fmla="*/ 233748 h 827724"/>
              <a:gd name="connsiteX195" fmla="*/ 348115 w 1114108"/>
              <a:gd name="connsiteY195" fmla="*/ 219711 h 827724"/>
              <a:gd name="connsiteX196" fmla="*/ 270509 w 1114108"/>
              <a:gd name="connsiteY196" fmla="*/ 170499 h 827724"/>
              <a:gd name="connsiteX197" fmla="*/ 168909 w 1114108"/>
              <a:gd name="connsiteY197" fmla="*/ 273687 h 827724"/>
              <a:gd name="connsiteX198" fmla="*/ 168909 w 1114108"/>
              <a:gd name="connsiteY198" fmla="*/ 667387 h 827724"/>
              <a:gd name="connsiteX199" fmla="*/ 834073 w 1114108"/>
              <a:gd name="connsiteY199" fmla="*/ 667387 h 827724"/>
              <a:gd name="connsiteX200" fmla="*/ 940433 w 1114108"/>
              <a:gd name="connsiteY200" fmla="*/ 561025 h 827724"/>
              <a:gd name="connsiteX201" fmla="*/ 940433 w 1114108"/>
              <a:gd name="connsiteY201" fmla="*/ 170499 h 827724"/>
              <a:gd name="connsiteX202" fmla="*/ 222193 w 1114108"/>
              <a:gd name="connsiteY202" fmla="*/ 38736 h 827724"/>
              <a:gd name="connsiteX203" fmla="*/ 38733 w 1114108"/>
              <a:gd name="connsiteY203" fmla="*/ 222614 h 827724"/>
              <a:gd name="connsiteX204" fmla="*/ 48143 w 1114108"/>
              <a:gd name="connsiteY204" fmla="*/ 230405 h 827724"/>
              <a:gd name="connsiteX205" fmla="*/ 54415 w 1114108"/>
              <a:gd name="connsiteY205" fmla="*/ 247546 h 827724"/>
              <a:gd name="connsiteX206" fmla="*/ 71663 w 1114108"/>
              <a:gd name="connsiteY206" fmla="*/ 253779 h 827724"/>
              <a:gd name="connsiteX207" fmla="*/ 79503 w 1114108"/>
              <a:gd name="connsiteY207" fmla="*/ 261571 h 827724"/>
              <a:gd name="connsiteX208" fmla="*/ 85775 w 1114108"/>
              <a:gd name="connsiteY208" fmla="*/ 278712 h 827724"/>
              <a:gd name="connsiteX209" fmla="*/ 103023 w 1114108"/>
              <a:gd name="connsiteY209" fmla="*/ 284945 h 827724"/>
              <a:gd name="connsiteX210" fmla="*/ 110863 w 1114108"/>
              <a:gd name="connsiteY210" fmla="*/ 292736 h 827724"/>
              <a:gd name="connsiteX211" fmla="*/ 142223 w 1114108"/>
              <a:gd name="connsiteY211" fmla="*/ 263129 h 827724"/>
              <a:gd name="connsiteX212" fmla="*/ 142223 w 1114108"/>
              <a:gd name="connsiteY212" fmla="*/ 158724 h 827724"/>
              <a:gd name="connsiteX213" fmla="*/ 154767 w 1114108"/>
              <a:gd name="connsiteY213" fmla="*/ 144699 h 827724"/>
              <a:gd name="connsiteX214" fmla="*/ 209649 w 1114108"/>
              <a:gd name="connsiteY214" fmla="*/ 144699 h 827724"/>
              <a:gd name="connsiteX215" fmla="*/ 209649 w 1114108"/>
              <a:gd name="connsiteY215" fmla="*/ 171190 h 827724"/>
              <a:gd name="connsiteX216" fmla="*/ 168879 w 1114108"/>
              <a:gd name="connsiteY216" fmla="*/ 171190 h 827724"/>
              <a:gd name="connsiteX217" fmla="*/ 168879 w 1114108"/>
              <a:gd name="connsiteY217" fmla="*/ 235080 h 827724"/>
              <a:gd name="connsiteX218" fmla="*/ 294321 w 1114108"/>
              <a:gd name="connsiteY218" fmla="*/ 111976 h 827724"/>
              <a:gd name="connsiteX219" fmla="*/ 284913 w 1114108"/>
              <a:gd name="connsiteY219" fmla="*/ 102626 h 827724"/>
              <a:gd name="connsiteX220" fmla="*/ 280209 w 1114108"/>
              <a:gd name="connsiteY220" fmla="*/ 85485 h 827724"/>
              <a:gd name="connsiteX221" fmla="*/ 262961 w 1114108"/>
              <a:gd name="connsiteY221" fmla="*/ 80810 h 827724"/>
              <a:gd name="connsiteX222" fmla="*/ 253553 w 1114108"/>
              <a:gd name="connsiteY222" fmla="*/ 71460 h 827724"/>
              <a:gd name="connsiteX223" fmla="*/ 248849 w 1114108"/>
              <a:gd name="connsiteY223" fmla="*/ 54319 h 827724"/>
              <a:gd name="connsiteX224" fmla="*/ 231601 w 1114108"/>
              <a:gd name="connsiteY224" fmla="*/ 48086 h 827724"/>
              <a:gd name="connsiteX225" fmla="*/ 222193 w 1114108"/>
              <a:gd name="connsiteY225" fmla="*/ 40295 h 827724"/>
              <a:gd name="connsiteX226" fmla="*/ 222193 w 1114108"/>
              <a:gd name="connsiteY226" fmla="*/ 38736 h 827724"/>
              <a:gd name="connsiteX227" fmla="*/ 230701 w 1114108"/>
              <a:gd name="connsiteY227" fmla="*/ 613 h 827724"/>
              <a:gd name="connsiteX228" fmla="*/ 240093 w 1114108"/>
              <a:gd name="connsiteY228" fmla="*/ 9994 h 827724"/>
              <a:gd name="connsiteX229" fmla="*/ 244789 w 1114108"/>
              <a:gd name="connsiteY229" fmla="*/ 24066 h 827724"/>
              <a:gd name="connsiteX230" fmla="*/ 262009 w 1114108"/>
              <a:gd name="connsiteY230" fmla="*/ 30320 h 827724"/>
              <a:gd name="connsiteX231" fmla="*/ 271397 w 1114108"/>
              <a:gd name="connsiteY231" fmla="*/ 39701 h 827724"/>
              <a:gd name="connsiteX232" fmla="*/ 276093 w 1114108"/>
              <a:gd name="connsiteY232" fmla="*/ 56900 h 827724"/>
              <a:gd name="connsiteX233" fmla="*/ 293313 w 1114108"/>
              <a:gd name="connsiteY233" fmla="*/ 61591 h 827724"/>
              <a:gd name="connsiteX234" fmla="*/ 302705 w 1114108"/>
              <a:gd name="connsiteY234" fmla="*/ 70972 h 827724"/>
              <a:gd name="connsiteX235" fmla="*/ 307401 w 1114108"/>
              <a:gd name="connsiteY235" fmla="*/ 88171 h 827724"/>
              <a:gd name="connsiteX236" fmla="*/ 321485 w 1114108"/>
              <a:gd name="connsiteY236" fmla="*/ 92862 h 827724"/>
              <a:gd name="connsiteX237" fmla="*/ 330877 w 1114108"/>
              <a:gd name="connsiteY237" fmla="*/ 102243 h 827724"/>
              <a:gd name="connsiteX238" fmla="*/ 327749 w 1114108"/>
              <a:gd name="connsiteY238" fmla="*/ 114751 h 827724"/>
              <a:gd name="connsiteX239" fmla="*/ 298009 w 1114108"/>
              <a:gd name="connsiteY239" fmla="*/ 144458 h 827724"/>
              <a:gd name="connsiteX240" fmla="*/ 953841 w 1114108"/>
              <a:gd name="connsiteY240" fmla="*/ 144458 h 827724"/>
              <a:gd name="connsiteX241" fmla="*/ 967929 w 1114108"/>
              <a:gd name="connsiteY241" fmla="*/ 158530 h 827724"/>
              <a:gd name="connsiteX242" fmla="*/ 967929 w 1114108"/>
              <a:gd name="connsiteY242" fmla="*/ 532216 h 827724"/>
              <a:gd name="connsiteX243" fmla="*/ 999233 w 1114108"/>
              <a:gd name="connsiteY243" fmla="*/ 500945 h 827724"/>
              <a:gd name="connsiteX244" fmla="*/ 1011753 w 1114108"/>
              <a:gd name="connsiteY244" fmla="*/ 496254 h 827724"/>
              <a:gd name="connsiteX245" fmla="*/ 1022713 w 1114108"/>
              <a:gd name="connsiteY245" fmla="*/ 505635 h 827724"/>
              <a:gd name="connsiteX246" fmla="*/ 1027405 w 1114108"/>
              <a:gd name="connsiteY246" fmla="*/ 521271 h 827724"/>
              <a:gd name="connsiteX247" fmla="*/ 1044625 w 1114108"/>
              <a:gd name="connsiteY247" fmla="*/ 525961 h 827724"/>
              <a:gd name="connsiteX248" fmla="*/ 1052449 w 1114108"/>
              <a:gd name="connsiteY248" fmla="*/ 535343 h 827724"/>
              <a:gd name="connsiteX249" fmla="*/ 1058713 w 1114108"/>
              <a:gd name="connsiteY249" fmla="*/ 552542 h 827724"/>
              <a:gd name="connsiteX250" fmla="*/ 1075929 w 1114108"/>
              <a:gd name="connsiteY250" fmla="*/ 557232 h 827724"/>
              <a:gd name="connsiteX251" fmla="*/ 1085321 w 1114108"/>
              <a:gd name="connsiteY251" fmla="*/ 566613 h 827724"/>
              <a:gd name="connsiteX252" fmla="*/ 1090017 w 1114108"/>
              <a:gd name="connsiteY252" fmla="*/ 583812 h 827724"/>
              <a:gd name="connsiteX253" fmla="*/ 1104105 w 1114108"/>
              <a:gd name="connsiteY253" fmla="*/ 588503 h 827724"/>
              <a:gd name="connsiteX254" fmla="*/ 1113493 w 1114108"/>
              <a:gd name="connsiteY254" fmla="*/ 597884 h 827724"/>
              <a:gd name="connsiteX255" fmla="*/ 1110365 w 1114108"/>
              <a:gd name="connsiteY255" fmla="*/ 610392 h 827724"/>
              <a:gd name="connsiteX256" fmla="*/ 895929 w 1114108"/>
              <a:gd name="connsiteY256" fmla="*/ 823034 h 827724"/>
              <a:gd name="connsiteX257" fmla="*/ 886537 w 1114108"/>
              <a:gd name="connsiteY257" fmla="*/ 827724 h 827724"/>
              <a:gd name="connsiteX258" fmla="*/ 883405 w 1114108"/>
              <a:gd name="connsiteY258" fmla="*/ 827724 h 827724"/>
              <a:gd name="connsiteX259" fmla="*/ 874013 w 1114108"/>
              <a:gd name="connsiteY259" fmla="*/ 818343 h 827724"/>
              <a:gd name="connsiteX260" fmla="*/ 869317 w 1114108"/>
              <a:gd name="connsiteY260" fmla="*/ 804271 h 827724"/>
              <a:gd name="connsiteX261" fmla="*/ 852101 w 1114108"/>
              <a:gd name="connsiteY261" fmla="*/ 798017 h 827724"/>
              <a:gd name="connsiteX262" fmla="*/ 844273 w 1114108"/>
              <a:gd name="connsiteY262" fmla="*/ 790199 h 827724"/>
              <a:gd name="connsiteX263" fmla="*/ 838013 w 1114108"/>
              <a:gd name="connsiteY263" fmla="*/ 773000 h 827724"/>
              <a:gd name="connsiteX264" fmla="*/ 820797 w 1114108"/>
              <a:gd name="connsiteY264" fmla="*/ 766746 h 827724"/>
              <a:gd name="connsiteX265" fmla="*/ 812969 w 1114108"/>
              <a:gd name="connsiteY265" fmla="*/ 758929 h 827724"/>
              <a:gd name="connsiteX266" fmla="*/ 806709 w 1114108"/>
              <a:gd name="connsiteY266" fmla="*/ 741730 h 827724"/>
              <a:gd name="connsiteX267" fmla="*/ 791057 w 1114108"/>
              <a:gd name="connsiteY267" fmla="*/ 737039 h 827724"/>
              <a:gd name="connsiteX268" fmla="*/ 781665 w 1114108"/>
              <a:gd name="connsiteY268" fmla="*/ 726094 h 827724"/>
              <a:gd name="connsiteX269" fmla="*/ 786361 w 1114108"/>
              <a:gd name="connsiteY269" fmla="*/ 713586 h 827724"/>
              <a:gd name="connsiteX270" fmla="*/ 806709 w 1114108"/>
              <a:gd name="connsiteY270" fmla="*/ 693260 h 827724"/>
              <a:gd name="connsiteX271" fmla="*/ 154005 w 1114108"/>
              <a:gd name="connsiteY271" fmla="*/ 693260 h 827724"/>
              <a:gd name="connsiteX272" fmla="*/ 141485 w 1114108"/>
              <a:gd name="connsiteY272" fmla="*/ 679188 h 827724"/>
              <a:gd name="connsiteX273" fmla="*/ 141485 w 1114108"/>
              <a:gd name="connsiteY273" fmla="*/ 300812 h 827724"/>
              <a:gd name="connsiteX274" fmla="*/ 113309 w 1114108"/>
              <a:gd name="connsiteY274" fmla="*/ 327392 h 827724"/>
              <a:gd name="connsiteX275" fmla="*/ 103917 w 1114108"/>
              <a:gd name="connsiteY275" fmla="*/ 332083 h 827724"/>
              <a:gd name="connsiteX276" fmla="*/ 100789 w 1114108"/>
              <a:gd name="connsiteY276" fmla="*/ 332083 h 827724"/>
              <a:gd name="connsiteX277" fmla="*/ 91397 w 1114108"/>
              <a:gd name="connsiteY277" fmla="*/ 322702 h 827724"/>
              <a:gd name="connsiteX278" fmla="*/ 86701 w 1114108"/>
              <a:gd name="connsiteY278" fmla="*/ 308630 h 827724"/>
              <a:gd name="connsiteX279" fmla="*/ 69485 w 1114108"/>
              <a:gd name="connsiteY279" fmla="*/ 302376 h 827724"/>
              <a:gd name="connsiteX280" fmla="*/ 61657 w 1114108"/>
              <a:gd name="connsiteY280" fmla="*/ 294558 h 827724"/>
              <a:gd name="connsiteX281" fmla="*/ 55397 w 1114108"/>
              <a:gd name="connsiteY281" fmla="*/ 277359 h 827724"/>
              <a:gd name="connsiteX282" fmla="*/ 38177 w 1114108"/>
              <a:gd name="connsiteY282" fmla="*/ 271105 h 827724"/>
              <a:gd name="connsiteX283" fmla="*/ 30353 w 1114108"/>
              <a:gd name="connsiteY283" fmla="*/ 263287 h 827724"/>
              <a:gd name="connsiteX284" fmla="*/ 24093 w 1114108"/>
              <a:gd name="connsiteY284" fmla="*/ 246088 h 827724"/>
              <a:gd name="connsiteX285" fmla="*/ 8441 w 1114108"/>
              <a:gd name="connsiteY285" fmla="*/ 239834 h 827724"/>
              <a:gd name="connsiteX286" fmla="*/ 613 w 1114108"/>
              <a:gd name="connsiteY286" fmla="*/ 230453 h 827724"/>
              <a:gd name="connsiteX287" fmla="*/ 3745 w 1114108"/>
              <a:gd name="connsiteY287" fmla="*/ 217945 h 827724"/>
              <a:gd name="connsiteX288" fmla="*/ 216617 w 1114108"/>
              <a:gd name="connsiteY288" fmla="*/ 3740 h 827724"/>
              <a:gd name="connsiteX289" fmla="*/ 230701 w 1114108"/>
              <a:gd name="connsiteY289" fmla="*/ 613 h 82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</a:cxnLst>
            <a:rect l="l" t="t" r="r" b="b"/>
            <a:pathLst>
              <a:path w="1114108" h="827724">
                <a:moveTo>
                  <a:pt x="1003691" y="535624"/>
                </a:moveTo>
                <a:cubicBezTo>
                  <a:pt x="1003691" y="535624"/>
                  <a:pt x="1003691" y="535624"/>
                  <a:pt x="967851" y="571686"/>
                </a:cubicBezTo>
                <a:cubicBezTo>
                  <a:pt x="967851" y="571686"/>
                  <a:pt x="967851" y="571686"/>
                  <a:pt x="967851" y="679871"/>
                </a:cubicBezTo>
                <a:cubicBezTo>
                  <a:pt x="967851" y="687711"/>
                  <a:pt x="961617" y="693982"/>
                  <a:pt x="953825" y="693982"/>
                </a:cubicBezTo>
                <a:cubicBezTo>
                  <a:pt x="953825" y="693982"/>
                  <a:pt x="953825" y="693982"/>
                  <a:pt x="899287" y="693982"/>
                </a:cubicBezTo>
                <a:cubicBezTo>
                  <a:pt x="899287" y="693982"/>
                  <a:pt x="899287" y="693982"/>
                  <a:pt x="899287" y="667328"/>
                </a:cubicBezTo>
                <a:cubicBezTo>
                  <a:pt x="899287" y="667328"/>
                  <a:pt x="899287" y="667328"/>
                  <a:pt x="939801" y="667328"/>
                </a:cubicBezTo>
                <a:cubicBezTo>
                  <a:pt x="939801" y="667328"/>
                  <a:pt x="939801" y="667328"/>
                  <a:pt x="939801" y="598340"/>
                </a:cubicBezTo>
                <a:cubicBezTo>
                  <a:pt x="939801" y="598340"/>
                  <a:pt x="939801" y="598340"/>
                  <a:pt x="821373" y="719069"/>
                </a:cubicBezTo>
                <a:cubicBezTo>
                  <a:pt x="826047" y="720637"/>
                  <a:pt x="829163" y="723772"/>
                  <a:pt x="830721" y="726908"/>
                </a:cubicBezTo>
                <a:cubicBezTo>
                  <a:pt x="830721" y="726908"/>
                  <a:pt x="830721" y="726908"/>
                  <a:pt x="836955" y="744155"/>
                </a:cubicBezTo>
                <a:cubicBezTo>
                  <a:pt x="836955" y="744155"/>
                  <a:pt x="836955" y="744155"/>
                  <a:pt x="854095" y="750427"/>
                </a:cubicBezTo>
                <a:cubicBezTo>
                  <a:pt x="857213" y="751995"/>
                  <a:pt x="860329" y="755130"/>
                  <a:pt x="861887" y="758266"/>
                </a:cubicBezTo>
                <a:cubicBezTo>
                  <a:pt x="861887" y="758266"/>
                  <a:pt x="861887" y="758266"/>
                  <a:pt x="868121" y="775513"/>
                </a:cubicBezTo>
                <a:cubicBezTo>
                  <a:pt x="868121" y="775513"/>
                  <a:pt x="868121" y="775513"/>
                  <a:pt x="885261" y="781785"/>
                </a:cubicBezTo>
                <a:cubicBezTo>
                  <a:pt x="888379" y="783353"/>
                  <a:pt x="891495" y="786488"/>
                  <a:pt x="893053" y="789624"/>
                </a:cubicBezTo>
                <a:lnTo>
                  <a:pt x="1075373" y="607748"/>
                </a:lnTo>
                <a:cubicBezTo>
                  <a:pt x="1070697" y="606180"/>
                  <a:pt x="1067581" y="603044"/>
                  <a:pt x="1066023" y="598340"/>
                </a:cubicBezTo>
                <a:cubicBezTo>
                  <a:pt x="1066023" y="598340"/>
                  <a:pt x="1066023" y="598340"/>
                  <a:pt x="1061347" y="581093"/>
                </a:cubicBezTo>
                <a:cubicBezTo>
                  <a:pt x="1061347" y="581093"/>
                  <a:pt x="1061347" y="581093"/>
                  <a:pt x="1044207" y="576390"/>
                </a:cubicBezTo>
                <a:cubicBezTo>
                  <a:pt x="1039531" y="574822"/>
                  <a:pt x="1036415" y="571686"/>
                  <a:pt x="1034857" y="566982"/>
                </a:cubicBezTo>
                <a:cubicBezTo>
                  <a:pt x="1034857" y="566982"/>
                  <a:pt x="1034857" y="566982"/>
                  <a:pt x="1028623" y="549735"/>
                </a:cubicBezTo>
                <a:cubicBezTo>
                  <a:pt x="1028623" y="549735"/>
                  <a:pt x="1028623" y="549735"/>
                  <a:pt x="1011483" y="545032"/>
                </a:cubicBezTo>
                <a:cubicBezTo>
                  <a:pt x="1008365" y="543464"/>
                  <a:pt x="1005249" y="540328"/>
                  <a:pt x="1003691" y="535624"/>
                </a:cubicBezTo>
                <a:close/>
                <a:moveTo>
                  <a:pt x="432435" y="511811"/>
                </a:moveTo>
                <a:lnTo>
                  <a:pt x="421321" y="559436"/>
                </a:lnTo>
                <a:lnTo>
                  <a:pt x="443547" y="559436"/>
                </a:lnTo>
                <a:close/>
                <a:moveTo>
                  <a:pt x="840421" y="468949"/>
                </a:moveTo>
                <a:cubicBezTo>
                  <a:pt x="840421" y="468949"/>
                  <a:pt x="840421" y="468949"/>
                  <a:pt x="840421" y="586424"/>
                </a:cubicBezTo>
                <a:cubicBezTo>
                  <a:pt x="840421" y="586424"/>
                  <a:pt x="840421" y="586424"/>
                  <a:pt x="853993" y="586424"/>
                </a:cubicBezTo>
                <a:cubicBezTo>
                  <a:pt x="860025" y="586424"/>
                  <a:pt x="866057" y="584879"/>
                  <a:pt x="867565" y="581787"/>
                </a:cubicBezTo>
                <a:cubicBezTo>
                  <a:pt x="870585" y="580241"/>
                  <a:pt x="870585" y="575604"/>
                  <a:pt x="870585" y="567876"/>
                </a:cubicBezTo>
                <a:lnTo>
                  <a:pt x="870585" y="487498"/>
                </a:lnTo>
                <a:cubicBezTo>
                  <a:pt x="870585" y="479769"/>
                  <a:pt x="870585" y="475132"/>
                  <a:pt x="867565" y="472041"/>
                </a:cubicBezTo>
                <a:cubicBezTo>
                  <a:pt x="866057" y="470495"/>
                  <a:pt x="860025" y="468949"/>
                  <a:pt x="853993" y="468949"/>
                </a:cubicBezTo>
                <a:cubicBezTo>
                  <a:pt x="853993" y="468949"/>
                  <a:pt x="853993" y="468949"/>
                  <a:pt x="840421" y="468949"/>
                </a:cubicBezTo>
                <a:close/>
                <a:moveTo>
                  <a:pt x="825901" y="441961"/>
                </a:moveTo>
                <a:cubicBezTo>
                  <a:pt x="825901" y="441961"/>
                  <a:pt x="825901" y="441961"/>
                  <a:pt x="853957" y="441961"/>
                </a:cubicBezTo>
                <a:cubicBezTo>
                  <a:pt x="867985" y="441961"/>
                  <a:pt x="880453" y="445079"/>
                  <a:pt x="886689" y="452872"/>
                </a:cubicBezTo>
                <a:cubicBezTo>
                  <a:pt x="894481" y="460665"/>
                  <a:pt x="899157" y="471575"/>
                  <a:pt x="899157" y="487162"/>
                </a:cubicBezTo>
                <a:cubicBezTo>
                  <a:pt x="899157" y="487162"/>
                  <a:pt x="899157" y="487162"/>
                  <a:pt x="899157" y="568211"/>
                </a:cubicBezTo>
                <a:cubicBezTo>
                  <a:pt x="899157" y="583797"/>
                  <a:pt x="894481" y="594708"/>
                  <a:pt x="886689" y="602501"/>
                </a:cubicBezTo>
                <a:cubicBezTo>
                  <a:pt x="878897" y="610294"/>
                  <a:pt x="867985" y="613411"/>
                  <a:pt x="853957" y="613411"/>
                </a:cubicBezTo>
                <a:cubicBezTo>
                  <a:pt x="853957" y="613411"/>
                  <a:pt x="853957" y="613411"/>
                  <a:pt x="825901" y="613411"/>
                </a:cubicBezTo>
                <a:cubicBezTo>
                  <a:pt x="822785" y="613411"/>
                  <a:pt x="819669" y="611853"/>
                  <a:pt x="816549" y="608735"/>
                </a:cubicBezTo>
                <a:cubicBezTo>
                  <a:pt x="814993" y="607177"/>
                  <a:pt x="813433" y="604059"/>
                  <a:pt x="813433" y="599384"/>
                </a:cubicBezTo>
                <a:cubicBezTo>
                  <a:pt x="813433" y="599384"/>
                  <a:pt x="813433" y="599384"/>
                  <a:pt x="813433" y="454430"/>
                </a:cubicBezTo>
                <a:cubicBezTo>
                  <a:pt x="813433" y="451313"/>
                  <a:pt x="814993" y="448196"/>
                  <a:pt x="816549" y="445079"/>
                </a:cubicBezTo>
                <a:cubicBezTo>
                  <a:pt x="819669" y="443520"/>
                  <a:pt x="822785" y="441961"/>
                  <a:pt x="825901" y="441961"/>
                </a:cubicBezTo>
                <a:close/>
                <a:moveTo>
                  <a:pt x="733719" y="441961"/>
                </a:moveTo>
                <a:cubicBezTo>
                  <a:pt x="733719" y="441961"/>
                  <a:pt x="733719" y="441961"/>
                  <a:pt x="772461" y="441961"/>
                </a:cubicBezTo>
                <a:cubicBezTo>
                  <a:pt x="778661" y="441961"/>
                  <a:pt x="784859" y="448196"/>
                  <a:pt x="784859" y="454430"/>
                </a:cubicBezTo>
                <a:cubicBezTo>
                  <a:pt x="784859" y="462224"/>
                  <a:pt x="778661" y="468458"/>
                  <a:pt x="772461" y="468458"/>
                </a:cubicBezTo>
                <a:lnTo>
                  <a:pt x="746117" y="468458"/>
                </a:lnTo>
                <a:cubicBezTo>
                  <a:pt x="746117" y="468458"/>
                  <a:pt x="746117" y="468458"/>
                  <a:pt x="746117" y="513659"/>
                </a:cubicBezTo>
                <a:cubicBezTo>
                  <a:pt x="746117" y="513659"/>
                  <a:pt x="746117" y="513659"/>
                  <a:pt x="772461" y="513659"/>
                </a:cubicBezTo>
                <a:cubicBezTo>
                  <a:pt x="778661" y="513659"/>
                  <a:pt x="784859" y="519893"/>
                  <a:pt x="784859" y="527686"/>
                </a:cubicBezTo>
                <a:cubicBezTo>
                  <a:pt x="784859" y="535479"/>
                  <a:pt x="778661" y="541714"/>
                  <a:pt x="772461" y="541714"/>
                </a:cubicBezTo>
                <a:cubicBezTo>
                  <a:pt x="772461" y="541714"/>
                  <a:pt x="772461" y="541714"/>
                  <a:pt x="746117" y="541714"/>
                </a:cubicBezTo>
                <a:cubicBezTo>
                  <a:pt x="746117" y="541714"/>
                  <a:pt x="746117" y="541714"/>
                  <a:pt x="746117" y="586914"/>
                </a:cubicBezTo>
                <a:cubicBezTo>
                  <a:pt x="746117" y="586914"/>
                  <a:pt x="746117" y="586914"/>
                  <a:pt x="772461" y="586914"/>
                </a:cubicBezTo>
                <a:cubicBezTo>
                  <a:pt x="778661" y="586914"/>
                  <a:pt x="784859" y="593149"/>
                  <a:pt x="784859" y="599384"/>
                </a:cubicBezTo>
                <a:cubicBezTo>
                  <a:pt x="784859" y="607177"/>
                  <a:pt x="778661" y="613411"/>
                  <a:pt x="772461" y="613411"/>
                </a:cubicBezTo>
                <a:cubicBezTo>
                  <a:pt x="772461" y="613411"/>
                  <a:pt x="772461" y="613411"/>
                  <a:pt x="733719" y="613411"/>
                </a:cubicBezTo>
                <a:cubicBezTo>
                  <a:pt x="725971" y="613411"/>
                  <a:pt x="719773" y="607177"/>
                  <a:pt x="719773" y="599384"/>
                </a:cubicBezTo>
                <a:cubicBezTo>
                  <a:pt x="719773" y="599384"/>
                  <a:pt x="719773" y="599384"/>
                  <a:pt x="719773" y="454430"/>
                </a:cubicBezTo>
                <a:cubicBezTo>
                  <a:pt x="719773" y="448196"/>
                  <a:pt x="725971" y="441961"/>
                  <a:pt x="733719" y="441961"/>
                </a:cubicBezTo>
                <a:close/>
                <a:moveTo>
                  <a:pt x="627421" y="438786"/>
                </a:moveTo>
                <a:cubicBezTo>
                  <a:pt x="627421" y="438786"/>
                  <a:pt x="627421" y="438786"/>
                  <a:pt x="680359" y="438786"/>
                </a:cubicBezTo>
                <a:cubicBezTo>
                  <a:pt x="688143" y="438786"/>
                  <a:pt x="694371" y="445023"/>
                  <a:pt x="694371" y="452819"/>
                </a:cubicBezTo>
                <a:cubicBezTo>
                  <a:pt x="694371" y="460614"/>
                  <a:pt x="688143" y="466851"/>
                  <a:pt x="680359" y="466851"/>
                </a:cubicBezTo>
                <a:cubicBezTo>
                  <a:pt x="680359" y="466851"/>
                  <a:pt x="680359" y="466851"/>
                  <a:pt x="667903" y="466851"/>
                </a:cubicBezTo>
                <a:cubicBezTo>
                  <a:pt x="667903" y="466851"/>
                  <a:pt x="667903" y="466851"/>
                  <a:pt x="667903" y="599379"/>
                </a:cubicBezTo>
                <a:cubicBezTo>
                  <a:pt x="667903" y="607175"/>
                  <a:pt x="661675" y="613411"/>
                  <a:pt x="653889" y="613411"/>
                </a:cubicBezTo>
                <a:cubicBezTo>
                  <a:pt x="646105" y="613411"/>
                  <a:pt x="639877" y="607175"/>
                  <a:pt x="639877" y="599379"/>
                </a:cubicBezTo>
                <a:cubicBezTo>
                  <a:pt x="639877" y="599379"/>
                  <a:pt x="639877" y="599379"/>
                  <a:pt x="639877" y="466851"/>
                </a:cubicBezTo>
                <a:cubicBezTo>
                  <a:pt x="639877" y="466851"/>
                  <a:pt x="639877" y="466851"/>
                  <a:pt x="627421" y="466851"/>
                </a:cubicBezTo>
                <a:cubicBezTo>
                  <a:pt x="619637" y="466851"/>
                  <a:pt x="613409" y="460614"/>
                  <a:pt x="613409" y="452819"/>
                </a:cubicBezTo>
                <a:cubicBezTo>
                  <a:pt x="613409" y="445023"/>
                  <a:pt x="619637" y="438786"/>
                  <a:pt x="627421" y="438786"/>
                </a:cubicBezTo>
                <a:close/>
                <a:moveTo>
                  <a:pt x="513195" y="438786"/>
                </a:moveTo>
                <a:cubicBezTo>
                  <a:pt x="519429" y="438786"/>
                  <a:pt x="525663" y="441905"/>
                  <a:pt x="528781" y="448141"/>
                </a:cubicBezTo>
                <a:cubicBezTo>
                  <a:pt x="528781" y="448141"/>
                  <a:pt x="528781" y="448141"/>
                  <a:pt x="561513" y="530776"/>
                </a:cubicBezTo>
                <a:cubicBezTo>
                  <a:pt x="561513" y="530776"/>
                  <a:pt x="561513" y="530776"/>
                  <a:pt x="561513" y="452819"/>
                </a:cubicBezTo>
                <a:cubicBezTo>
                  <a:pt x="561513" y="445023"/>
                  <a:pt x="567747" y="438786"/>
                  <a:pt x="575539" y="438786"/>
                </a:cubicBezTo>
                <a:cubicBezTo>
                  <a:pt x="583333" y="438786"/>
                  <a:pt x="588009" y="445023"/>
                  <a:pt x="588009" y="452819"/>
                </a:cubicBezTo>
                <a:cubicBezTo>
                  <a:pt x="588009" y="452819"/>
                  <a:pt x="588009" y="452819"/>
                  <a:pt x="588009" y="599379"/>
                </a:cubicBezTo>
                <a:cubicBezTo>
                  <a:pt x="588009" y="605615"/>
                  <a:pt x="583333" y="611852"/>
                  <a:pt x="577099" y="613411"/>
                </a:cubicBezTo>
                <a:cubicBezTo>
                  <a:pt x="577099" y="613411"/>
                  <a:pt x="575539" y="613411"/>
                  <a:pt x="575539" y="613411"/>
                </a:cubicBezTo>
                <a:cubicBezTo>
                  <a:pt x="569305" y="613411"/>
                  <a:pt x="564629" y="610293"/>
                  <a:pt x="563071" y="605615"/>
                </a:cubicBezTo>
                <a:cubicBezTo>
                  <a:pt x="563071" y="605615"/>
                  <a:pt x="563071" y="605615"/>
                  <a:pt x="528781" y="522980"/>
                </a:cubicBezTo>
                <a:cubicBezTo>
                  <a:pt x="528781" y="522980"/>
                  <a:pt x="528781" y="522980"/>
                  <a:pt x="528781" y="599379"/>
                </a:cubicBezTo>
                <a:cubicBezTo>
                  <a:pt x="528781" y="607175"/>
                  <a:pt x="524105" y="613411"/>
                  <a:pt x="516311" y="613411"/>
                </a:cubicBezTo>
                <a:cubicBezTo>
                  <a:pt x="508519" y="613411"/>
                  <a:pt x="502285" y="607175"/>
                  <a:pt x="502285" y="599379"/>
                </a:cubicBezTo>
                <a:cubicBezTo>
                  <a:pt x="502285" y="599379"/>
                  <a:pt x="502285" y="599379"/>
                  <a:pt x="502285" y="452819"/>
                </a:cubicBezTo>
                <a:cubicBezTo>
                  <a:pt x="502285" y="446582"/>
                  <a:pt x="506959" y="440345"/>
                  <a:pt x="513195" y="438786"/>
                </a:cubicBezTo>
                <a:close/>
                <a:moveTo>
                  <a:pt x="433215" y="438786"/>
                </a:moveTo>
                <a:cubicBezTo>
                  <a:pt x="439465" y="438786"/>
                  <a:pt x="444151" y="443464"/>
                  <a:pt x="445715" y="449702"/>
                </a:cubicBezTo>
                <a:lnTo>
                  <a:pt x="480085" y="596286"/>
                </a:lnTo>
                <a:cubicBezTo>
                  <a:pt x="481647" y="604083"/>
                  <a:pt x="476961" y="611880"/>
                  <a:pt x="470711" y="613440"/>
                </a:cubicBezTo>
                <a:cubicBezTo>
                  <a:pt x="462899" y="614999"/>
                  <a:pt x="455087" y="610321"/>
                  <a:pt x="453525" y="602524"/>
                </a:cubicBezTo>
                <a:cubicBezTo>
                  <a:pt x="453525" y="602524"/>
                  <a:pt x="453525" y="602524"/>
                  <a:pt x="450401" y="586930"/>
                </a:cubicBezTo>
                <a:cubicBezTo>
                  <a:pt x="450401" y="586930"/>
                  <a:pt x="450401" y="586930"/>
                  <a:pt x="416031" y="586930"/>
                </a:cubicBezTo>
                <a:cubicBezTo>
                  <a:pt x="416031" y="586930"/>
                  <a:pt x="416031" y="586930"/>
                  <a:pt x="411343" y="602524"/>
                </a:cubicBezTo>
                <a:cubicBezTo>
                  <a:pt x="409781" y="608762"/>
                  <a:pt x="405095" y="613440"/>
                  <a:pt x="398845" y="613440"/>
                </a:cubicBezTo>
                <a:cubicBezTo>
                  <a:pt x="397283" y="613440"/>
                  <a:pt x="395721" y="613440"/>
                  <a:pt x="395721" y="613440"/>
                </a:cubicBezTo>
                <a:cubicBezTo>
                  <a:pt x="387909" y="611880"/>
                  <a:pt x="383221" y="604083"/>
                  <a:pt x="384785" y="596286"/>
                </a:cubicBezTo>
                <a:cubicBezTo>
                  <a:pt x="384785" y="596286"/>
                  <a:pt x="384785" y="596286"/>
                  <a:pt x="391033" y="569776"/>
                </a:cubicBezTo>
                <a:cubicBezTo>
                  <a:pt x="391033" y="569776"/>
                  <a:pt x="391033" y="569776"/>
                  <a:pt x="419155" y="449702"/>
                </a:cubicBezTo>
                <a:cubicBezTo>
                  <a:pt x="420717" y="443464"/>
                  <a:pt x="426967" y="438786"/>
                  <a:pt x="433215" y="438786"/>
                </a:cubicBezTo>
                <a:close/>
                <a:moveTo>
                  <a:pt x="291949" y="438759"/>
                </a:moveTo>
                <a:cubicBezTo>
                  <a:pt x="298239" y="438759"/>
                  <a:pt x="304529" y="443437"/>
                  <a:pt x="306103" y="449675"/>
                </a:cubicBezTo>
                <a:cubicBezTo>
                  <a:pt x="306103" y="449675"/>
                  <a:pt x="306103" y="449675"/>
                  <a:pt x="326547" y="540120"/>
                </a:cubicBezTo>
                <a:cubicBezTo>
                  <a:pt x="326547" y="540120"/>
                  <a:pt x="326547" y="540120"/>
                  <a:pt x="348565" y="449675"/>
                </a:cubicBezTo>
                <a:cubicBezTo>
                  <a:pt x="350137" y="441877"/>
                  <a:pt x="358001" y="437199"/>
                  <a:pt x="364291" y="440318"/>
                </a:cubicBezTo>
                <a:cubicBezTo>
                  <a:pt x="372155" y="441877"/>
                  <a:pt x="376873" y="448115"/>
                  <a:pt x="375299" y="455912"/>
                </a:cubicBezTo>
                <a:cubicBezTo>
                  <a:pt x="375299" y="455912"/>
                  <a:pt x="375299" y="455912"/>
                  <a:pt x="340701" y="602496"/>
                </a:cubicBezTo>
                <a:cubicBezTo>
                  <a:pt x="339129" y="608734"/>
                  <a:pt x="332837" y="613412"/>
                  <a:pt x="326547" y="613412"/>
                </a:cubicBezTo>
                <a:cubicBezTo>
                  <a:pt x="320257" y="613412"/>
                  <a:pt x="315539" y="608734"/>
                  <a:pt x="313965" y="602496"/>
                </a:cubicBezTo>
                <a:cubicBezTo>
                  <a:pt x="313965" y="602496"/>
                  <a:pt x="313965" y="602496"/>
                  <a:pt x="291949" y="512051"/>
                </a:cubicBezTo>
                <a:cubicBezTo>
                  <a:pt x="291949" y="512051"/>
                  <a:pt x="291949" y="512051"/>
                  <a:pt x="271503" y="602496"/>
                </a:cubicBezTo>
                <a:cubicBezTo>
                  <a:pt x="269931" y="608734"/>
                  <a:pt x="263641" y="613412"/>
                  <a:pt x="257349" y="613412"/>
                </a:cubicBezTo>
                <a:cubicBezTo>
                  <a:pt x="251059" y="613412"/>
                  <a:pt x="246341" y="608734"/>
                  <a:pt x="244769" y="602496"/>
                </a:cubicBezTo>
                <a:cubicBezTo>
                  <a:pt x="244769" y="602496"/>
                  <a:pt x="244769" y="602496"/>
                  <a:pt x="210169" y="455912"/>
                </a:cubicBezTo>
                <a:cubicBezTo>
                  <a:pt x="208597" y="448115"/>
                  <a:pt x="213315" y="441877"/>
                  <a:pt x="219605" y="440318"/>
                </a:cubicBezTo>
                <a:cubicBezTo>
                  <a:pt x="227469" y="437199"/>
                  <a:pt x="235333" y="441877"/>
                  <a:pt x="236905" y="449675"/>
                </a:cubicBezTo>
                <a:cubicBezTo>
                  <a:pt x="236905" y="449675"/>
                  <a:pt x="236905" y="449675"/>
                  <a:pt x="257349" y="540120"/>
                </a:cubicBezTo>
                <a:cubicBezTo>
                  <a:pt x="257349" y="540120"/>
                  <a:pt x="257349" y="540120"/>
                  <a:pt x="279367" y="449675"/>
                </a:cubicBezTo>
                <a:cubicBezTo>
                  <a:pt x="280939" y="443437"/>
                  <a:pt x="285657" y="438759"/>
                  <a:pt x="291949" y="438759"/>
                </a:cubicBezTo>
                <a:close/>
                <a:moveTo>
                  <a:pt x="710247" y="246699"/>
                </a:moveTo>
                <a:cubicBezTo>
                  <a:pt x="710247" y="246699"/>
                  <a:pt x="710247" y="246699"/>
                  <a:pt x="710247" y="303849"/>
                </a:cubicBezTo>
                <a:lnTo>
                  <a:pt x="725431" y="303849"/>
                </a:lnTo>
                <a:cubicBezTo>
                  <a:pt x="733025" y="303849"/>
                  <a:pt x="739099" y="302305"/>
                  <a:pt x="742135" y="300760"/>
                </a:cubicBezTo>
                <a:cubicBezTo>
                  <a:pt x="745173" y="297671"/>
                  <a:pt x="745173" y="289948"/>
                  <a:pt x="745173" y="285314"/>
                </a:cubicBezTo>
                <a:cubicBezTo>
                  <a:pt x="745173" y="285314"/>
                  <a:pt x="745173" y="285314"/>
                  <a:pt x="745173" y="266779"/>
                </a:cubicBezTo>
                <a:cubicBezTo>
                  <a:pt x="745173" y="259056"/>
                  <a:pt x="743653" y="254422"/>
                  <a:pt x="742135" y="251333"/>
                </a:cubicBezTo>
                <a:cubicBezTo>
                  <a:pt x="739099" y="248244"/>
                  <a:pt x="731505" y="246699"/>
                  <a:pt x="725431" y="246699"/>
                </a:cubicBezTo>
                <a:cubicBezTo>
                  <a:pt x="725431" y="246699"/>
                  <a:pt x="725431" y="246699"/>
                  <a:pt x="710247" y="246699"/>
                </a:cubicBezTo>
                <a:close/>
                <a:moveTo>
                  <a:pt x="697301" y="219711"/>
                </a:moveTo>
                <a:cubicBezTo>
                  <a:pt x="697301" y="219711"/>
                  <a:pt x="697301" y="219711"/>
                  <a:pt x="725383" y="219711"/>
                </a:cubicBezTo>
                <a:cubicBezTo>
                  <a:pt x="740983" y="219711"/>
                  <a:pt x="753465" y="224390"/>
                  <a:pt x="761265" y="232188"/>
                </a:cubicBezTo>
                <a:cubicBezTo>
                  <a:pt x="769065" y="239987"/>
                  <a:pt x="773745" y="250904"/>
                  <a:pt x="773745" y="266501"/>
                </a:cubicBezTo>
                <a:cubicBezTo>
                  <a:pt x="773745" y="266501"/>
                  <a:pt x="773745" y="266501"/>
                  <a:pt x="773745" y="285217"/>
                </a:cubicBezTo>
                <a:cubicBezTo>
                  <a:pt x="773745" y="299253"/>
                  <a:pt x="769065" y="311731"/>
                  <a:pt x="761265" y="319529"/>
                </a:cubicBezTo>
                <a:cubicBezTo>
                  <a:pt x="753465" y="327327"/>
                  <a:pt x="740983" y="332006"/>
                  <a:pt x="725383" y="332006"/>
                </a:cubicBezTo>
                <a:cubicBezTo>
                  <a:pt x="725383" y="332006"/>
                  <a:pt x="725383" y="332006"/>
                  <a:pt x="709781" y="332006"/>
                </a:cubicBezTo>
                <a:cubicBezTo>
                  <a:pt x="709781" y="332006"/>
                  <a:pt x="709781" y="332006"/>
                  <a:pt x="709781" y="385034"/>
                </a:cubicBezTo>
                <a:cubicBezTo>
                  <a:pt x="709781" y="392832"/>
                  <a:pt x="703541" y="397511"/>
                  <a:pt x="697301" y="397511"/>
                </a:cubicBezTo>
                <a:cubicBezTo>
                  <a:pt x="689499" y="397511"/>
                  <a:pt x="683259" y="392832"/>
                  <a:pt x="683259" y="385034"/>
                </a:cubicBezTo>
                <a:cubicBezTo>
                  <a:pt x="683259" y="385034"/>
                  <a:pt x="683259" y="385034"/>
                  <a:pt x="683259" y="233748"/>
                </a:cubicBezTo>
                <a:cubicBezTo>
                  <a:pt x="683259" y="229069"/>
                  <a:pt x="684819" y="225950"/>
                  <a:pt x="687939" y="224390"/>
                </a:cubicBezTo>
                <a:cubicBezTo>
                  <a:pt x="689499" y="221271"/>
                  <a:pt x="692619" y="219711"/>
                  <a:pt x="697301" y="219711"/>
                </a:cubicBezTo>
                <a:close/>
                <a:moveTo>
                  <a:pt x="609903" y="219711"/>
                </a:moveTo>
                <a:cubicBezTo>
                  <a:pt x="616105" y="219711"/>
                  <a:pt x="622307" y="225950"/>
                  <a:pt x="622307" y="233748"/>
                </a:cubicBezTo>
                <a:cubicBezTo>
                  <a:pt x="622307" y="233748"/>
                  <a:pt x="622307" y="233748"/>
                  <a:pt x="622307" y="370997"/>
                </a:cubicBezTo>
                <a:cubicBezTo>
                  <a:pt x="622307" y="370997"/>
                  <a:pt x="622307" y="370997"/>
                  <a:pt x="648667" y="370997"/>
                </a:cubicBezTo>
                <a:cubicBezTo>
                  <a:pt x="656419" y="370997"/>
                  <a:pt x="662621" y="377236"/>
                  <a:pt x="662621" y="385034"/>
                </a:cubicBezTo>
                <a:cubicBezTo>
                  <a:pt x="662621" y="392832"/>
                  <a:pt x="656419" y="397511"/>
                  <a:pt x="648667" y="397511"/>
                </a:cubicBezTo>
                <a:cubicBezTo>
                  <a:pt x="648667" y="397511"/>
                  <a:pt x="648667" y="397511"/>
                  <a:pt x="609903" y="397511"/>
                </a:cubicBezTo>
                <a:cubicBezTo>
                  <a:pt x="602149" y="397511"/>
                  <a:pt x="595947" y="392832"/>
                  <a:pt x="595947" y="385034"/>
                </a:cubicBezTo>
                <a:cubicBezTo>
                  <a:pt x="595947" y="385034"/>
                  <a:pt x="595947" y="385034"/>
                  <a:pt x="595947" y="233748"/>
                </a:cubicBezTo>
                <a:cubicBezTo>
                  <a:pt x="595947" y="225950"/>
                  <a:pt x="602149" y="219711"/>
                  <a:pt x="609903" y="219711"/>
                </a:cubicBezTo>
                <a:close/>
                <a:moveTo>
                  <a:pt x="497223" y="219711"/>
                </a:moveTo>
                <a:cubicBezTo>
                  <a:pt x="497223" y="219711"/>
                  <a:pt x="497223" y="219711"/>
                  <a:pt x="543857" y="219711"/>
                </a:cubicBezTo>
                <a:cubicBezTo>
                  <a:pt x="551629" y="219711"/>
                  <a:pt x="557845" y="225950"/>
                  <a:pt x="557845" y="233748"/>
                </a:cubicBezTo>
                <a:cubicBezTo>
                  <a:pt x="557845" y="239987"/>
                  <a:pt x="551629" y="246225"/>
                  <a:pt x="543857" y="246225"/>
                </a:cubicBezTo>
                <a:cubicBezTo>
                  <a:pt x="543857" y="246225"/>
                  <a:pt x="543857" y="246225"/>
                  <a:pt x="509659" y="246225"/>
                </a:cubicBezTo>
                <a:cubicBezTo>
                  <a:pt x="509659" y="246225"/>
                  <a:pt x="509659" y="246225"/>
                  <a:pt x="509659" y="296134"/>
                </a:cubicBezTo>
                <a:cubicBezTo>
                  <a:pt x="509659" y="296134"/>
                  <a:pt x="509659" y="296134"/>
                  <a:pt x="543857" y="296134"/>
                </a:cubicBezTo>
                <a:cubicBezTo>
                  <a:pt x="551629" y="296134"/>
                  <a:pt x="557845" y="300813"/>
                  <a:pt x="557845" y="308611"/>
                </a:cubicBezTo>
                <a:cubicBezTo>
                  <a:pt x="557845" y="316409"/>
                  <a:pt x="551629" y="322648"/>
                  <a:pt x="543857" y="322648"/>
                </a:cubicBezTo>
                <a:cubicBezTo>
                  <a:pt x="543857" y="322648"/>
                  <a:pt x="543857" y="322648"/>
                  <a:pt x="509659" y="322648"/>
                </a:cubicBezTo>
                <a:cubicBezTo>
                  <a:pt x="509659" y="322648"/>
                  <a:pt x="509659" y="322648"/>
                  <a:pt x="509659" y="370997"/>
                </a:cubicBezTo>
                <a:cubicBezTo>
                  <a:pt x="509659" y="370997"/>
                  <a:pt x="509659" y="370997"/>
                  <a:pt x="543857" y="370997"/>
                </a:cubicBezTo>
                <a:cubicBezTo>
                  <a:pt x="551629" y="370997"/>
                  <a:pt x="557845" y="377236"/>
                  <a:pt x="557845" y="385034"/>
                </a:cubicBezTo>
                <a:cubicBezTo>
                  <a:pt x="557845" y="392832"/>
                  <a:pt x="551629" y="397511"/>
                  <a:pt x="543857" y="397511"/>
                </a:cubicBezTo>
                <a:cubicBezTo>
                  <a:pt x="543857" y="397511"/>
                  <a:pt x="543857" y="397511"/>
                  <a:pt x="497223" y="397511"/>
                </a:cubicBezTo>
                <a:cubicBezTo>
                  <a:pt x="489451" y="397511"/>
                  <a:pt x="483233" y="392832"/>
                  <a:pt x="483233" y="385034"/>
                </a:cubicBezTo>
                <a:cubicBezTo>
                  <a:pt x="483233" y="385034"/>
                  <a:pt x="483233" y="385034"/>
                  <a:pt x="483233" y="233748"/>
                </a:cubicBezTo>
                <a:cubicBezTo>
                  <a:pt x="483233" y="225950"/>
                  <a:pt x="489451" y="219711"/>
                  <a:pt x="497223" y="219711"/>
                </a:cubicBezTo>
                <a:close/>
                <a:moveTo>
                  <a:pt x="348115" y="219711"/>
                </a:moveTo>
                <a:cubicBezTo>
                  <a:pt x="355939" y="219711"/>
                  <a:pt x="362199" y="225950"/>
                  <a:pt x="362199" y="233748"/>
                </a:cubicBezTo>
                <a:cubicBezTo>
                  <a:pt x="362199" y="233748"/>
                  <a:pt x="362199" y="233748"/>
                  <a:pt x="362199" y="296134"/>
                </a:cubicBezTo>
                <a:cubicBezTo>
                  <a:pt x="362199" y="296134"/>
                  <a:pt x="362199" y="296134"/>
                  <a:pt x="416967" y="296134"/>
                </a:cubicBezTo>
                <a:cubicBezTo>
                  <a:pt x="416967" y="296134"/>
                  <a:pt x="416967" y="296134"/>
                  <a:pt x="416967" y="233748"/>
                </a:cubicBezTo>
                <a:cubicBezTo>
                  <a:pt x="416967" y="225950"/>
                  <a:pt x="423227" y="219711"/>
                  <a:pt x="431051" y="219711"/>
                </a:cubicBezTo>
                <a:cubicBezTo>
                  <a:pt x="438875" y="219711"/>
                  <a:pt x="445133" y="225950"/>
                  <a:pt x="445133" y="233748"/>
                </a:cubicBezTo>
                <a:cubicBezTo>
                  <a:pt x="445133" y="233748"/>
                  <a:pt x="445133" y="233748"/>
                  <a:pt x="445133" y="385034"/>
                </a:cubicBezTo>
                <a:cubicBezTo>
                  <a:pt x="445133" y="392832"/>
                  <a:pt x="438875" y="397511"/>
                  <a:pt x="431051" y="397511"/>
                </a:cubicBezTo>
                <a:cubicBezTo>
                  <a:pt x="423227" y="397511"/>
                  <a:pt x="416967" y="392832"/>
                  <a:pt x="416967" y="385034"/>
                </a:cubicBezTo>
                <a:cubicBezTo>
                  <a:pt x="416967" y="385034"/>
                  <a:pt x="416967" y="385034"/>
                  <a:pt x="416967" y="322648"/>
                </a:cubicBezTo>
                <a:cubicBezTo>
                  <a:pt x="416967" y="322648"/>
                  <a:pt x="416967" y="322648"/>
                  <a:pt x="362199" y="322648"/>
                </a:cubicBezTo>
                <a:cubicBezTo>
                  <a:pt x="362199" y="322648"/>
                  <a:pt x="362199" y="322648"/>
                  <a:pt x="362199" y="385034"/>
                </a:cubicBezTo>
                <a:cubicBezTo>
                  <a:pt x="362199" y="392832"/>
                  <a:pt x="355939" y="397511"/>
                  <a:pt x="348115" y="397511"/>
                </a:cubicBezTo>
                <a:cubicBezTo>
                  <a:pt x="340291" y="397511"/>
                  <a:pt x="335597" y="392832"/>
                  <a:pt x="335597" y="385034"/>
                </a:cubicBezTo>
                <a:cubicBezTo>
                  <a:pt x="335597" y="385034"/>
                  <a:pt x="335597" y="385034"/>
                  <a:pt x="335597" y="233748"/>
                </a:cubicBezTo>
                <a:cubicBezTo>
                  <a:pt x="335597" y="225950"/>
                  <a:pt x="340291" y="219711"/>
                  <a:pt x="348115" y="219711"/>
                </a:cubicBezTo>
                <a:close/>
                <a:moveTo>
                  <a:pt x="270509" y="170499"/>
                </a:moveTo>
                <a:lnTo>
                  <a:pt x="168909" y="273687"/>
                </a:lnTo>
                <a:lnTo>
                  <a:pt x="168909" y="667387"/>
                </a:lnTo>
                <a:lnTo>
                  <a:pt x="834073" y="667387"/>
                </a:lnTo>
                <a:lnTo>
                  <a:pt x="940433" y="561025"/>
                </a:lnTo>
                <a:lnTo>
                  <a:pt x="940433" y="170499"/>
                </a:lnTo>
                <a:close/>
                <a:moveTo>
                  <a:pt x="222193" y="38736"/>
                </a:moveTo>
                <a:cubicBezTo>
                  <a:pt x="222193" y="38736"/>
                  <a:pt x="222193" y="38736"/>
                  <a:pt x="38733" y="222614"/>
                </a:cubicBezTo>
                <a:cubicBezTo>
                  <a:pt x="43439" y="224172"/>
                  <a:pt x="46575" y="227288"/>
                  <a:pt x="48143" y="230405"/>
                </a:cubicBezTo>
                <a:cubicBezTo>
                  <a:pt x="48143" y="230405"/>
                  <a:pt x="48143" y="230405"/>
                  <a:pt x="54415" y="247546"/>
                </a:cubicBezTo>
                <a:cubicBezTo>
                  <a:pt x="54415" y="247546"/>
                  <a:pt x="54415" y="247546"/>
                  <a:pt x="71663" y="253779"/>
                </a:cubicBezTo>
                <a:cubicBezTo>
                  <a:pt x="74799" y="255337"/>
                  <a:pt x="77935" y="258454"/>
                  <a:pt x="79503" y="261571"/>
                </a:cubicBezTo>
                <a:cubicBezTo>
                  <a:pt x="79503" y="261571"/>
                  <a:pt x="79503" y="261571"/>
                  <a:pt x="85775" y="278712"/>
                </a:cubicBezTo>
                <a:cubicBezTo>
                  <a:pt x="85775" y="278712"/>
                  <a:pt x="85775" y="278712"/>
                  <a:pt x="103023" y="284945"/>
                </a:cubicBezTo>
                <a:cubicBezTo>
                  <a:pt x="106159" y="286503"/>
                  <a:pt x="109295" y="289620"/>
                  <a:pt x="110863" y="292736"/>
                </a:cubicBezTo>
                <a:lnTo>
                  <a:pt x="142223" y="263129"/>
                </a:lnTo>
                <a:cubicBezTo>
                  <a:pt x="142223" y="263129"/>
                  <a:pt x="142223" y="263129"/>
                  <a:pt x="142223" y="158724"/>
                </a:cubicBezTo>
                <a:cubicBezTo>
                  <a:pt x="142223" y="150933"/>
                  <a:pt x="146927" y="144699"/>
                  <a:pt x="154767" y="144699"/>
                </a:cubicBezTo>
                <a:cubicBezTo>
                  <a:pt x="154767" y="144699"/>
                  <a:pt x="154767" y="144699"/>
                  <a:pt x="209649" y="144699"/>
                </a:cubicBezTo>
                <a:cubicBezTo>
                  <a:pt x="209649" y="144699"/>
                  <a:pt x="209649" y="144699"/>
                  <a:pt x="209649" y="171190"/>
                </a:cubicBezTo>
                <a:cubicBezTo>
                  <a:pt x="209649" y="171190"/>
                  <a:pt x="209649" y="171190"/>
                  <a:pt x="168879" y="171190"/>
                </a:cubicBezTo>
                <a:cubicBezTo>
                  <a:pt x="168879" y="171190"/>
                  <a:pt x="168879" y="171190"/>
                  <a:pt x="168879" y="235080"/>
                </a:cubicBezTo>
                <a:cubicBezTo>
                  <a:pt x="168879" y="235080"/>
                  <a:pt x="168879" y="235080"/>
                  <a:pt x="294321" y="111976"/>
                </a:cubicBezTo>
                <a:cubicBezTo>
                  <a:pt x="289617" y="110417"/>
                  <a:pt x="286481" y="107301"/>
                  <a:pt x="284913" y="102626"/>
                </a:cubicBezTo>
                <a:cubicBezTo>
                  <a:pt x="284913" y="102626"/>
                  <a:pt x="284913" y="102626"/>
                  <a:pt x="280209" y="85485"/>
                </a:cubicBezTo>
                <a:cubicBezTo>
                  <a:pt x="280209" y="85485"/>
                  <a:pt x="280209" y="85485"/>
                  <a:pt x="262961" y="80810"/>
                </a:cubicBezTo>
                <a:cubicBezTo>
                  <a:pt x="258257" y="79252"/>
                  <a:pt x="255121" y="76135"/>
                  <a:pt x="253553" y="71460"/>
                </a:cubicBezTo>
                <a:cubicBezTo>
                  <a:pt x="253553" y="71460"/>
                  <a:pt x="253553" y="71460"/>
                  <a:pt x="248849" y="54319"/>
                </a:cubicBezTo>
                <a:cubicBezTo>
                  <a:pt x="248849" y="54319"/>
                  <a:pt x="248849" y="54319"/>
                  <a:pt x="231601" y="48086"/>
                </a:cubicBezTo>
                <a:cubicBezTo>
                  <a:pt x="226897" y="48086"/>
                  <a:pt x="223761" y="44969"/>
                  <a:pt x="222193" y="40295"/>
                </a:cubicBezTo>
                <a:cubicBezTo>
                  <a:pt x="222193" y="40295"/>
                  <a:pt x="222193" y="40295"/>
                  <a:pt x="222193" y="38736"/>
                </a:cubicBezTo>
                <a:close/>
                <a:moveTo>
                  <a:pt x="230701" y="613"/>
                </a:moveTo>
                <a:cubicBezTo>
                  <a:pt x="233833" y="2176"/>
                  <a:pt x="238529" y="5303"/>
                  <a:pt x="240093" y="9994"/>
                </a:cubicBezTo>
                <a:cubicBezTo>
                  <a:pt x="240093" y="9994"/>
                  <a:pt x="240093" y="9994"/>
                  <a:pt x="244789" y="24066"/>
                </a:cubicBezTo>
                <a:cubicBezTo>
                  <a:pt x="244789" y="24066"/>
                  <a:pt x="244789" y="24066"/>
                  <a:pt x="262009" y="30320"/>
                </a:cubicBezTo>
                <a:cubicBezTo>
                  <a:pt x="266705" y="31884"/>
                  <a:pt x="269833" y="35011"/>
                  <a:pt x="271397" y="39701"/>
                </a:cubicBezTo>
                <a:cubicBezTo>
                  <a:pt x="271397" y="39701"/>
                  <a:pt x="271397" y="39701"/>
                  <a:pt x="276093" y="56900"/>
                </a:cubicBezTo>
                <a:cubicBezTo>
                  <a:pt x="276093" y="56900"/>
                  <a:pt x="276093" y="56900"/>
                  <a:pt x="293313" y="61591"/>
                </a:cubicBezTo>
                <a:cubicBezTo>
                  <a:pt x="298009" y="63154"/>
                  <a:pt x="301137" y="66281"/>
                  <a:pt x="302705" y="70972"/>
                </a:cubicBezTo>
                <a:cubicBezTo>
                  <a:pt x="302705" y="70972"/>
                  <a:pt x="302705" y="70972"/>
                  <a:pt x="307401" y="88171"/>
                </a:cubicBezTo>
                <a:cubicBezTo>
                  <a:pt x="307401" y="88171"/>
                  <a:pt x="307401" y="88171"/>
                  <a:pt x="321485" y="92862"/>
                </a:cubicBezTo>
                <a:cubicBezTo>
                  <a:pt x="326181" y="94425"/>
                  <a:pt x="329313" y="97552"/>
                  <a:pt x="330877" y="102243"/>
                </a:cubicBezTo>
                <a:cubicBezTo>
                  <a:pt x="332441" y="106933"/>
                  <a:pt x="330877" y="111624"/>
                  <a:pt x="327749" y="114751"/>
                </a:cubicBezTo>
                <a:cubicBezTo>
                  <a:pt x="327749" y="114751"/>
                  <a:pt x="327749" y="114751"/>
                  <a:pt x="298009" y="144458"/>
                </a:cubicBezTo>
                <a:cubicBezTo>
                  <a:pt x="298009" y="144458"/>
                  <a:pt x="298009" y="144458"/>
                  <a:pt x="953841" y="144458"/>
                </a:cubicBezTo>
                <a:cubicBezTo>
                  <a:pt x="961669" y="144458"/>
                  <a:pt x="967929" y="150712"/>
                  <a:pt x="967929" y="158530"/>
                </a:cubicBezTo>
                <a:cubicBezTo>
                  <a:pt x="967929" y="158530"/>
                  <a:pt x="967929" y="158530"/>
                  <a:pt x="967929" y="532216"/>
                </a:cubicBezTo>
                <a:cubicBezTo>
                  <a:pt x="967929" y="532216"/>
                  <a:pt x="967929" y="532216"/>
                  <a:pt x="999233" y="500945"/>
                </a:cubicBezTo>
                <a:cubicBezTo>
                  <a:pt x="1003929" y="496254"/>
                  <a:pt x="1008625" y="496254"/>
                  <a:pt x="1011753" y="496254"/>
                </a:cubicBezTo>
                <a:cubicBezTo>
                  <a:pt x="1016449" y="497818"/>
                  <a:pt x="1021145" y="500945"/>
                  <a:pt x="1022713" y="505635"/>
                </a:cubicBezTo>
                <a:cubicBezTo>
                  <a:pt x="1022713" y="505635"/>
                  <a:pt x="1022713" y="505635"/>
                  <a:pt x="1027405" y="521271"/>
                </a:cubicBezTo>
                <a:cubicBezTo>
                  <a:pt x="1027405" y="521271"/>
                  <a:pt x="1027405" y="521271"/>
                  <a:pt x="1044625" y="525961"/>
                </a:cubicBezTo>
                <a:cubicBezTo>
                  <a:pt x="1049321" y="527525"/>
                  <a:pt x="1052449" y="530652"/>
                  <a:pt x="1052449" y="535343"/>
                </a:cubicBezTo>
                <a:cubicBezTo>
                  <a:pt x="1052449" y="535343"/>
                  <a:pt x="1052449" y="535343"/>
                  <a:pt x="1058713" y="552542"/>
                </a:cubicBezTo>
                <a:cubicBezTo>
                  <a:pt x="1058713" y="552542"/>
                  <a:pt x="1058713" y="552542"/>
                  <a:pt x="1075929" y="557232"/>
                </a:cubicBezTo>
                <a:cubicBezTo>
                  <a:pt x="1080625" y="558796"/>
                  <a:pt x="1083757" y="561923"/>
                  <a:pt x="1085321" y="566613"/>
                </a:cubicBezTo>
                <a:cubicBezTo>
                  <a:pt x="1085321" y="566613"/>
                  <a:pt x="1085321" y="566613"/>
                  <a:pt x="1090017" y="583812"/>
                </a:cubicBezTo>
                <a:cubicBezTo>
                  <a:pt x="1090017" y="583812"/>
                  <a:pt x="1090017" y="583812"/>
                  <a:pt x="1104105" y="588503"/>
                </a:cubicBezTo>
                <a:cubicBezTo>
                  <a:pt x="1108801" y="590066"/>
                  <a:pt x="1111929" y="593194"/>
                  <a:pt x="1113493" y="597884"/>
                </a:cubicBezTo>
                <a:cubicBezTo>
                  <a:pt x="1115061" y="602575"/>
                  <a:pt x="1113493" y="607265"/>
                  <a:pt x="1110365" y="610392"/>
                </a:cubicBezTo>
                <a:cubicBezTo>
                  <a:pt x="1110365" y="610392"/>
                  <a:pt x="1110365" y="610392"/>
                  <a:pt x="895929" y="823034"/>
                </a:cubicBezTo>
                <a:cubicBezTo>
                  <a:pt x="894361" y="826161"/>
                  <a:pt x="889665" y="827724"/>
                  <a:pt x="886537" y="827724"/>
                </a:cubicBezTo>
                <a:cubicBezTo>
                  <a:pt x="886537" y="827724"/>
                  <a:pt x="884969" y="827724"/>
                  <a:pt x="883405" y="827724"/>
                </a:cubicBezTo>
                <a:cubicBezTo>
                  <a:pt x="878709" y="826161"/>
                  <a:pt x="875581" y="823034"/>
                  <a:pt x="874013" y="818343"/>
                </a:cubicBezTo>
                <a:cubicBezTo>
                  <a:pt x="874013" y="818343"/>
                  <a:pt x="874013" y="818343"/>
                  <a:pt x="869317" y="804271"/>
                </a:cubicBezTo>
                <a:cubicBezTo>
                  <a:pt x="869317" y="804271"/>
                  <a:pt x="869317" y="804271"/>
                  <a:pt x="852101" y="798017"/>
                </a:cubicBezTo>
                <a:cubicBezTo>
                  <a:pt x="847405" y="796453"/>
                  <a:pt x="844273" y="793326"/>
                  <a:pt x="844273" y="790199"/>
                </a:cubicBezTo>
                <a:cubicBezTo>
                  <a:pt x="844273" y="790199"/>
                  <a:pt x="844273" y="790199"/>
                  <a:pt x="838013" y="773000"/>
                </a:cubicBezTo>
                <a:cubicBezTo>
                  <a:pt x="838013" y="773000"/>
                  <a:pt x="838013" y="773000"/>
                  <a:pt x="820797" y="766746"/>
                </a:cubicBezTo>
                <a:cubicBezTo>
                  <a:pt x="816101" y="765183"/>
                  <a:pt x="812969" y="762056"/>
                  <a:pt x="812969" y="758929"/>
                </a:cubicBezTo>
                <a:cubicBezTo>
                  <a:pt x="812969" y="758929"/>
                  <a:pt x="812969" y="758929"/>
                  <a:pt x="806709" y="741730"/>
                </a:cubicBezTo>
                <a:cubicBezTo>
                  <a:pt x="806709" y="741730"/>
                  <a:pt x="806709" y="741730"/>
                  <a:pt x="791057" y="737039"/>
                </a:cubicBezTo>
                <a:cubicBezTo>
                  <a:pt x="786361" y="735475"/>
                  <a:pt x="783229" y="730785"/>
                  <a:pt x="781665" y="726094"/>
                </a:cubicBezTo>
                <a:cubicBezTo>
                  <a:pt x="781665" y="721404"/>
                  <a:pt x="783229" y="716713"/>
                  <a:pt x="786361" y="713586"/>
                </a:cubicBezTo>
                <a:cubicBezTo>
                  <a:pt x="786361" y="713586"/>
                  <a:pt x="786361" y="713586"/>
                  <a:pt x="806709" y="693260"/>
                </a:cubicBezTo>
                <a:cubicBezTo>
                  <a:pt x="806709" y="693260"/>
                  <a:pt x="806709" y="693260"/>
                  <a:pt x="154005" y="693260"/>
                </a:cubicBezTo>
                <a:cubicBezTo>
                  <a:pt x="146181" y="693260"/>
                  <a:pt x="141485" y="687006"/>
                  <a:pt x="141485" y="679188"/>
                </a:cubicBezTo>
                <a:cubicBezTo>
                  <a:pt x="141485" y="679188"/>
                  <a:pt x="141485" y="679188"/>
                  <a:pt x="141485" y="300812"/>
                </a:cubicBezTo>
                <a:cubicBezTo>
                  <a:pt x="141485" y="300812"/>
                  <a:pt x="141485" y="300812"/>
                  <a:pt x="113309" y="327392"/>
                </a:cubicBezTo>
                <a:cubicBezTo>
                  <a:pt x="111745" y="330519"/>
                  <a:pt x="108613" y="332083"/>
                  <a:pt x="103917" y="332083"/>
                </a:cubicBezTo>
                <a:cubicBezTo>
                  <a:pt x="103917" y="332083"/>
                  <a:pt x="102353" y="332083"/>
                  <a:pt x="100789" y="332083"/>
                </a:cubicBezTo>
                <a:cubicBezTo>
                  <a:pt x="96093" y="330519"/>
                  <a:pt x="92961" y="327392"/>
                  <a:pt x="91397" y="322702"/>
                </a:cubicBezTo>
                <a:cubicBezTo>
                  <a:pt x="91397" y="322702"/>
                  <a:pt x="91397" y="322702"/>
                  <a:pt x="86701" y="308630"/>
                </a:cubicBezTo>
                <a:cubicBezTo>
                  <a:pt x="86701" y="308630"/>
                  <a:pt x="86701" y="308630"/>
                  <a:pt x="69485" y="302376"/>
                </a:cubicBezTo>
                <a:cubicBezTo>
                  <a:pt x="66353" y="300812"/>
                  <a:pt x="63221" y="297685"/>
                  <a:pt x="61657" y="294558"/>
                </a:cubicBezTo>
                <a:cubicBezTo>
                  <a:pt x="61657" y="294558"/>
                  <a:pt x="61657" y="294558"/>
                  <a:pt x="55397" y="277359"/>
                </a:cubicBezTo>
                <a:cubicBezTo>
                  <a:pt x="55397" y="277359"/>
                  <a:pt x="55397" y="277359"/>
                  <a:pt x="38177" y="271105"/>
                </a:cubicBezTo>
                <a:cubicBezTo>
                  <a:pt x="33485" y="269541"/>
                  <a:pt x="30353" y="266414"/>
                  <a:pt x="30353" y="263287"/>
                </a:cubicBezTo>
                <a:cubicBezTo>
                  <a:pt x="30353" y="263287"/>
                  <a:pt x="30353" y="263287"/>
                  <a:pt x="24093" y="246088"/>
                </a:cubicBezTo>
                <a:cubicBezTo>
                  <a:pt x="24093" y="246088"/>
                  <a:pt x="24093" y="246088"/>
                  <a:pt x="8441" y="239834"/>
                </a:cubicBezTo>
                <a:cubicBezTo>
                  <a:pt x="3745" y="238271"/>
                  <a:pt x="613" y="235143"/>
                  <a:pt x="613" y="230453"/>
                </a:cubicBezTo>
                <a:cubicBezTo>
                  <a:pt x="-951" y="225762"/>
                  <a:pt x="613" y="221072"/>
                  <a:pt x="3745" y="217945"/>
                </a:cubicBezTo>
                <a:cubicBezTo>
                  <a:pt x="3745" y="217945"/>
                  <a:pt x="3745" y="217945"/>
                  <a:pt x="216617" y="3740"/>
                </a:cubicBezTo>
                <a:cubicBezTo>
                  <a:pt x="221313" y="613"/>
                  <a:pt x="226005" y="-951"/>
                  <a:pt x="230701" y="6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8" name="Freeform: Shape 397">
            <a:extLst>
              <a:ext uri="{FF2B5EF4-FFF2-40B4-BE49-F238E27FC236}">
                <a16:creationId xmlns:a16="http://schemas.microsoft.com/office/drawing/2014/main" id="{0377690C-51D5-453A-A351-D5284E2A4960}"/>
              </a:ext>
            </a:extLst>
          </p:cNvPr>
          <p:cNvSpPr>
            <a:spLocks/>
          </p:cNvSpPr>
          <p:nvPr/>
        </p:nvSpPr>
        <p:spPr bwMode="auto">
          <a:xfrm>
            <a:off x="6776099" y="5436580"/>
            <a:ext cx="519471" cy="633541"/>
          </a:xfrm>
          <a:custGeom>
            <a:avLst/>
            <a:gdLst>
              <a:gd name="connsiteX0" fmla="*/ 602675 w 817448"/>
              <a:gd name="connsiteY0" fmla="*/ 704850 h 996950"/>
              <a:gd name="connsiteX1" fmla="*/ 547935 w 817448"/>
              <a:gd name="connsiteY1" fmla="*/ 760857 h 996950"/>
              <a:gd name="connsiteX2" fmla="*/ 716845 w 817448"/>
              <a:gd name="connsiteY2" fmla="*/ 857314 h 996950"/>
              <a:gd name="connsiteX3" fmla="*/ 746561 w 817448"/>
              <a:gd name="connsiteY3" fmla="*/ 841756 h 996950"/>
              <a:gd name="connsiteX4" fmla="*/ 748125 w 817448"/>
              <a:gd name="connsiteY4" fmla="*/ 809085 h 996950"/>
              <a:gd name="connsiteX5" fmla="*/ 244055 w 817448"/>
              <a:gd name="connsiteY5" fmla="*/ 495300 h 996950"/>
              <a:gd name="connsiteX6" fmla="*/ 272363 w 817448"/>
              <a:gd name="connsiteY6" fmla="*/ 495300 h 996950"/>
              <a:gd name="connsiteX7" fmla="*/ 272363 w 817448"/>
              <a:gd name="connsiteY7" fmla="*/ 523422 h 996950"/>
              <a:gd name="connsiteX8" fmla="*/ 341559 w 817448"/>
              <a:gd name="connsiteY8" fmla="*/ 606224 h 996950"/>
              <a:gd name="connsiteX9" fmla="*/ 314825 w 817448"/>
              <a:gd name="connsiteY9" fmla="*/ 606224 h 996950"/>
              <a:gd name="connsiteX10" fmla="*/ 258209 w 817448"/>
              <a:gd name="connsiteY10" fmla="*/ 549981 h 996950"/>
              <a:gd name="connsiteX11" fmla="*/ 207883 w 817448"/>
              <a:gd name="connsiteY11" fmla="*/ 593725 h 996950"/>
              <a:gd name="connsiteX12" fmla="*/ 259781 w 817448"/>
              <a:gd name="connsiteY12" fmla="*/ 632783 h 996950"/>
              <a:gd name="connsiteX13" fmla="*/ 336843 w 817448"/>
              <a:gd name="connsiteY13" fmla="*/ 703086 h 996950"/>
              <a:gd name="connsiteX14" fmla="*/ 272363 w 817448"/>
              <a:gd name="connsiteY14" fmla="*/ 764016 h 996950"/>
              <a:gd name="connsiteX15" fmla="*/ 272363 w 817448"/>
              <a:gd name="connsiteY15" fmla="*/ 790575 h 996950"/>
              <a:gd name="connsiteX16" fmla="*/ 244055 w 817448"/>
              <a:gd name="connsiteY16" fmla="*/ 790575 h 996950"/>
              <a:gd name="connsiteX17" fmla="*/ 244055 w 817448"/>
              <a:gd name="connsiteY17" fmla="*/ 764016 h 996950"/>
              <a:gd name="connsiteX18" fmla="*/ 173285 w 817448"/>
              <a:gd name="connsiteY18" fmla="*/ 681214 h 996950"/>
              <a:gd name="connsiteX19" fmla="*/ 201593 w 817448"/>
              <a:gd name="connsiteY19" fmla="*/ 681214 h 996950"/>
              <a:gd name="connsiteX20" fmla="*/ 258209 w 817448"/>
              <a:gd name="connsiteY20" fmla="*/ 739019 h 996950"/>
              <a:gd name="connsiteX21" fmla="*/ 308535 w 817448"/>
              <a:gd name="connsiteY21" fmla="*/ 703086 h 996950"/>
              <a:gd name="connsiteX22" fmla="*/ 255063 w 817448"/>
              <a:gd name="connsiteY22" fmla="*/ 659342 h 996950"/>
              <a:gd name="connsiteX23" fmla="*/ 181149 w 817448"/>
              <a:gd name="connsiteY23" fmla="*/ 593725 h 996950"/>
              <a:gd name="connsiteX24" fmla="*/ 244055 w 817448"/>
              <a:gd name="connsiteY24" fmla="*/ 523422 h 996950"/>
              <a:gd name="connsiteX25" fmla="*/ 244055 w 817448"/>
              <a:gd name="connsiteY25" fmla="*/ 495300 h 996950"/>
              <a:gd name="connsiteX26" fmla="*/ 756367 w 817448"/>
              <a:gd name="connsiteY26" fmla="*/ 217442 h 996950"/>
              <a:gd name="connsiteX27" fmla="*/ 743825 w 817448"/>
              <a:gd name="connsiteY27" fmla="*/ 234653 h 996950"/>
              <a:gd name="connsiteX28" fmla="*/ 740689 w 817448"/>
              <a:gd name="connsiteY28" fmla="*/ 242476 h 996950"/>
              <a:gd name="connsiteX29" fmla="*/ 572923 w 817448"/>
              <a:gd name="connsiteY29" fmla="*/ 425533 h 996950"/>
              <a:gd name="connsiteX30" fmla="*/ 336169 w 817448"/>
              <a:gd name="connsiteY30" fmla="*/ 317576 h 996950"/>
              <a:gd name="connsiteX31" fmla="*/ 315787 w 817448"/>
              <a:gd name="connsiteY31" fmla="*/ 309753 h 996950"/>
              <a:gd name="connsiteX32" fmla="*/ 296973 w 817448"/>
              <a:gd name="connsiteY32" fmla="*/ 316011 h 996950"/>
              <a:gd name="connsiteX33" fmla="*/ 300109 w 817448"/>
              <a:gd name="connsiteY33" fmla="*/ 366078 h 996950"/>
              <a:gd name="connsiteX34" fmla="*/ 502367 w 817448"/>
              <a:gd name="connsiteY34" fmla="*/ 511585 h 996950"/>
              <a:gd name="connsiteX35" fmla="*/ 513343 w 817448"/>
              <a:gd name="connsiteY35" fmla="*/ 527231 h 996950"/>
              <a:gd name="connsiteX36" fmla="*/ 494527 w 817448"/>
              <a:gd name="connsiteY36" fmla="*/ 605460 h 996950"/>
              <a:gd name="connsiteX37" fmla="*/ 492959 w 817448"/>
              <a:gd name="connsiteY37" fmla="*/ 608589 h 996950"/>
              <a:gd name="connsiteX38" fmla="*/ 412997 w 817448"/>
              <a:gd name="connsiteY38" fmla="*/ 754096 h 996950"/>
              <a:gd name="connsiteX39" fmla="*/ 412997 w 817448"/>
              <a:gd name="connsiteY39" fmla="*/ 771306 h 996950"/>
              <a:gd name="connsiteX40" fmla="*/ 530589 w 817448"/>
              <a:gd name="connsiteY40" fmla="*/ 963751 h 996950"/>
              <a:gd name="connsiteX41" fmla="*/ 563515 w 817448"/>
              <a:gd name="connsiteY41" fmla="*/ 963751 h 996950"/>
              <a:gd name="connsiteX42" fmla="*/ 577627 w 817448"/>
              <a:gd name="connsiteY42" fmla="*/ 934024 h 996950"/>
              <a:gd name="connsiteX43" fmla="*/ 502367 w 817448"/>
              <a:gd name="connsiteY43" fmla="*/ 782259 h 996950"/>
              <a:gd name="connsiteX44" fmla="*/ 505503 w 817448"/>
              <a:gd name="connsiteY44" fmla="*/ 766613 h 996950"/>
              <a:gd name="connsiteX45" fmla="*/ 601145 w 817448"/>
              <a:gd name="connsiteY45" fmla="*/ 663350 h 996950"/>
              <a:gd name="connsiteX46" fmla="*/ 618393 w 817448"/>
              <a:gd name="connsiteY46" fmla="*/ 625800 h 996950"/>
              <a:gd name="connsiteX47" fmla="*/ 641911 w 817448"/>
              <a:gd name="connsiteY47" fmla="*/ 533489 h 996950"/>
              <a:gd name="connsiteX48" fmla="*/ 649751 w 817448"/>
              <a:gd name="connsiteY48" fmla="*/ 506891 h 996950"/>
              <a:gd name="connsiteX49" fmla="*/ 652885 w 817448"/>
              <a:gd name="connsiteY49" fmla="*/ 500633 h 996950"/>
              <a:gd name="connsiteX50" fmla="*/ 657589 w 817448"/>
              <a:gd name="connsiteY50" fmla="*/ 494374 h 996950"/>
              <a:gd name="connsiteX51" fmla="*/ 789293 w 817448"/>
              <a:gd name="connsiteY51" fmla="*/ 261251 h 996950"/>
              <a:gd name="connsiteX52" fmla="*/ 776751 w 817448"/>
              <a:gd name="connsiteY52" fmla="*/ 219007 h 996950"/>
              <a:gd name="connsiteX53" fmla="*/ 756367 w 817448"/>
              <a:gd name="connsiteY53" fmla="*/ 217442 h 996950"/>
              <a:gd name="connsiteX54" fmla="*/ 539965 w 817448"/>
              <a:gd name="connsiteY54" fmla="*/ 196850 h 996950"/>
              <a:gd name="connsiteX55" fmla="*/ 527519 w 817448"/>
              <a:gd name="connsiteY55" fmla="*/ 198422 h 996950"/>
              <a:gd name="connsiteX56" fmla="*/ 468401 w 817448"/>
              <a:gd name="connsiteY56" fmla="*/ 283272 h 996950"/>
              <a:gd name="connsiteX57" fmla="*/ 552411 w 817448"/>
              <a:gd name="connsiteY57" fmla="*/ 342982 h 996950"/>
              <a:gd name="connsiteX58" fmla="*/ 600639 w 817448"/>
              <a:gd name="connsiteY58" fmla="*/ 313127 h 996950"/>
              <a:gd name="connsiteX59" fmla="*/ 611529 w 817448"/>
              <a:gd name="connsiteY59" fmla="*/ 258131 h 996950"/>
              <a:gd name="connsiteX60" fmla="*/ 539965 w 817448"/>
              <a:gd name="connsiteY60" fmla="*/ 196850 h 996950"/>
              <a:gd name="connsiteX61" fmla="*/ 762665 w 817448"/>
              <a:gd name="connsiteY61" fmla="*/ 188695 h 996950"/>
              <a:gd name="connsiteX62" fmla="*/ 784975 w 817448"/>
              <a:gd name="connsiteY62" fmla="*/ 193589 h 996950"/>
              <a:gd name="connsiteX63" fmla="*/ 816289 w 817448"/>
              <a:gd name="connsiteY63" fmla="*/ 265626 h 996950"/>
              <a:gd name="connsiteX64" fmla="*/ 675381 w 817448"/>
              <a:gd name="connsiteY64" fmla="*/ 514620 h 996950"/>
              <a:gd name="connsiteX65" fmla="*/ 673815 w 817448"/>
              <a:gd name="connsiteY65" fmla="*/ 517752 h 996950"/>
              <a:gd name="connsiteX66" fmla="*/ 667553 w 817448"/>
              <a:gd name="connsiteY66" fmla="*/ 541243 h 996950"/>
              <a:gd name="connsiteX67" fmla="*/ 644069 w 817448"/>
              <a:gd name="connsiteY67" fmla="*/ 633637 h 996950"/>
              <a:gd name="connsiteX68" fmla="*/ 622149 w 817448"/>
              <a:gd name="connsiteY68" fmla="*/ 680617 h 996950"/>
              <a:gd name="connsiteX69" fmla="*/ 619019 w 817448"/>
              <a:gd name="connsiteY69" fmla="*/ 682183 h 996950"/>
              <a:gd name="connsiteX70" fmla="*/ 763057 w 817448"/>
              <a:gd name="connsiteY70" fmla="*/ 788671 h 996950"/>
              <a:gd name="connsiteX71" fmla="*/ 764623 w 817448"/>
              <a:gd name="connsiteY71" fmla="*/ 788671 h 996950"/>
              <a:gd name="connsiteX72" fmla="*/ 769319 w 817448"/>
              <a:gd name="connsiteY72" fmla="*/ 856010 h 996950"/>
              <a:gd name="connsiteX73" fmla="*/ 720785 w 817448"/>
              <a:gd name="connsiteY73" fmla="*/ 884198 h 996950"/>
              <a:gd name="connsiteX74" fmla="*/ 705129 w 817448"/>
              <a:gd name="connsiteY74" fmla="*/ 882632 h 996950"/>
              <a:gd name="connsiteX75" fmla="*/ 703563 w 817448"/>
              <a:gd name="connsiteY75" fmla="*/ 881066 h 996950"/>
              <a:gd name="connsiteX76" fmla="*/ 532909 w 817448"/>
              <a:gd name="connsiteY76" fmla="*/ 783973 h 996950"/>
              <a:gd name="connsiteX77" fmla="*/ 601797 w 817448"/>
              <a:gd name="connsiteY77" fmla="*/ 924914 h 996950"/>
              <a:gd name="connsiteX78" fmla="*/ 576747 w 817448"/>
              <a:gd name="connsiteY78" fmla="*/ 987554 h 996950"/>
              <a:gd name="connsiteX79" fmla="*/ 545433 w 817448"/>
              <a:gd name="connsiteY79" fmla="*/ 996950 h 996950"/>
              <a:gd name="connsiteX80" fmla="*/ 506293 w 817448"/>
              <a:gd name="connsiteY80" fmla="*/ 976592 h 996950"/>
              <a:gd name="connsiteX81" fmla="*/ 390435 w 817448"/>
              <a:gd name="connsiteY81" fmla="*/ 785539 h 996950"/>
              <a:gd name="connsiteX82" fmla="*/ 388871 w 817448"/>
              <a:gd name="connsiteY82" fmla="*/ 740125 h 996950"/>
              <a:gd name="connsiteX83" fmla="*/ 467151 w 817448"/>
              <a:gd name="connsiteY83" fmla="*/ 597619 h 996950"/>
              <a:gd name="connsiteX84" fmla="*/ 482809 w 817448"/>
              <a:gd name="connsiteY84" fmla="*/ 533413 h 996950"/>
              <a:gd name="connsiteX85" fmla="*/ 277711 w 817448"/>
              <a:gd name="connsiteY85" fmla="*/ 381510 h 996950"/>
              <a:gd name="connsiteX86" fmla="*/ 277711 w 817448"/>
              <a:gd name="connsiteY86" fmla="*/ 296946 h 996950"/>
              <a:gd name="connsiteX87" fmla="*/ 315285 w 817448"/>
              <a:gd name="connsiteY87" fmla="*/ 281286 h 996950"/>
              <a:gd name="connsiteX88" fmla="*/ 355991 w 817448"/>
              <a:gd name="connsiteY88" fmla="*/ 298512 h 996950"/>
              <a:gd name="connsiteX89" fmla="*/ 565787 w 817448"/>
              <a:gd name="connsiteY89" fmla="*/ 398736 h 996950"/>
              <a:gd name="connsiteX90" fmla="*/ 714521 w 817448"/>
              <a:gd name="connsiteY90" fmla="*/ 232739 h 996950"/>
              <a:gd name="connsiteX91" fmla="*/ 716087 w 817448"/>
              <a:gd name="connsiteY91" fmla="*/ 224909 h 996950"/>
              <a:gd name="connsiteX92" fmla="*/ 742703 w 817448"/>
              <a:gd name="connsiteY92" fmla="*/ 192023 h 996950"/>
              <a:gd name="connsiteX93" fmla="*/ 762665 w 817448"/>
              <a:gd name="connsiteY93" fmla="*/ 188695 h 996950"/>
              <a:gd name="connsiteX94" fmla="*/ 522757 w 817448"/>
              <a:gd name="connsiteY94" fmla="*/ 171308 h 996950"/>
              <a:gd name="connsiteX95" fmla="*/ 640057 w 817448"/>
              <a:gd name="connsiteY95" fmla="*/ 254190 h 996950"/>
              <a:gd name="connsiteX96" fmla="*/ 622853 w 817448"/>
              <a:gd name="connsiteY96" fmla="*/ 329252 h 996950"/>
              <a:gd name="connsiteX97" fmla="*/ 557165 w 817448"/>
              <a:gd name="connsiteY97" fmla="*/ 369911 h 996950"/>
              <a:gd name="connsiteX98" fmla="*/ 539961 w 817448"/>
              <a:gd name="connsiteY98" fmla="*/ 371475 h 996950"/>
              <a:gd name="connsiteX99" fmla="*/ 441431 w 817448"/>
              <a:gd name="connsiteY99" fmla="*/ 288594 h 996950"/>
              <a:gd name="connsiteX100" fmla="*/ 522757 w 817448"/>
              <a:gd name="connsiteY100" fmla="*/ 171308 h 996950"/>
              <a:gd name="connsiteX101" fmla="*/ 239959 w 817448"/>
              <a:gd name="connsiteY101" fmla="*/ 28575 h 996950"/>
              <a:gd name="connsiteX102" fmla="*/ 28823 w 817448"/>
              <a:gd name="connsiteY102" fmla="*/ 195263 h 996950"/>
              <a:gd name="connsiteX103" fmla="*/ 141535 w 817448"/>
              <a:gd name="connsiteY103" fmla="*/ 341313 h 996950"/>
              <a:gd name="connsiteX104" fmla="*/ 354259 w 817448"/>
              <a:gd name="connsiteY104" fmla="*/ 174625 h 996950"/>
              <a:gd name="connsiteX105" fmla="*/ 242257 w 817448"/>
              <a:gd name="connsiteY105" fmla="*/ 0 h 996950"/>
              <a:gd name="connsiteX106" fmla="*/ 257873 w 817448"/>
              <a:gd name="connsiteY106" fmla="*/ 9404 h 996950"/>
              <a:gd name="connsiteX107" fmla="*/ 375001 w 817448"/>
              <a:gd name="connsiteY107" fmla="*/ 158300 h 996950"/>
              <a:gd name="connsiteX108" fmla="*/ 381247 w 817448"/>
              <a:gd name="connsiteY108" fmla="*/ 177108 h 996950"/>
              <a:gd name="connsiteX109" fmla="*/ 371877 w 817448"/>
              <a:gd name="connsiteY109" fmla="*/ 192781 h 996950"/>
              <a:gd name="connsiteX110" fmla="*/ 156365 w 817448"/>
              <a:gd name="connsiteY110" fmla="*/ 363619 h 996950"/>
              <a:gd name="connsiteX111" fmla="*/ 142309 w 817448"/>
              <a:gd name="connsiteY111" fmla="*/ 369888 h 996950"/>
              <a:gd name="connsiteX112" fmla="*/ 139185 w 817448"/>
              <a:gd name="connsiteY112" fmla="*/ 369888 h 996950"/>
              <a:gd name="connsiteX113" fmla="*/ 123569 w 817448"/>
              <a:gd name="connsiteY113" fmla="*/ 360484 h 996950"/>
              <a:gd name="connsiteX114" fmla="*/ 4881 w 817448"/>
              <a:gd name="connsiteY114" fmla="*/ 211589 h 996950"/>
              <a:gd name="connsiteX115" fmla="*/ 9565 w 817448"/>
              <a:gd name="connsiteY115" fmla="*/ 177108 h 996950"/>
              <a:gd name="connsiteX116" fmla="*/ 223517 w 817448"/>
              <a:gd name="connsiteY116" fmla="*/ 6270 h 996950"/>
              <a:gd name="connsiteX117" fmla="*/ 242257 w 817448"/>
              <a:gd name="connsiteY117" fmla="*/ 0 h 9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817448" h="996950">
                <a:moveTo>
                  <a:pt x="602675" y="704850"/>
                </a:moveTo>
                <a:cubicBezTo>
                  <a:pt x="585471" y="721963"/>
                  <a:pt x="565139" y="745300"/>
                  <a:pt x="547935" y="760857"/>
                </a:cubicBezTo>
                <a:cubicBezTo>
                  <a:pt x="547935" y="760857"/>
                  <a:pt x="547935" y="760857"/>
                  <a:pt x="716845" y="857314"/>
                </a:cubicBezTo>
                <a:cubicBezTo>
                  <a:pt x="721537" y="857314"/>
                  <a:pt x="734049" y="860425"/>
                  <a:pt x="746561" y="841756"/>
                </a:cubicBezTo>
                <a:cubicBezTo>
                  <a:pt x="759071" y="823087"/>
                  <a:pt x="749689" y="812197"/>
                  <a:pt x="748125" y="809085"/>
                </a:cubicBezTo>
                <a:close/>
                <a:moveTo>
                  <a:pt x="244055" y="495300"/>
                </a:moveTo>
                <a:cubicBezTo>
                  <a:pt x="244055" y="495300"/>
                  <a:pt x="244055" y="495300"/>
                  <a:pt x="272363" y="495300"/>
                </a:cubicBezTo>
                <a:cubicBezTo>
                  <a:pt x="272363" y="495300"/>
                  <a:pt x="272363" y="495300"/>
                  <a:pt x="272363" y="523422"/>
                </a:cubicBezTo>
                <a:cubicBezTo>
                  <a:pt x="311679" y="529671"/>
                  <a:pt x="341559" y="564042"/>
                  <a:pt x="341559" y="606224"/>
                </a:cubicBezTo>
                <a:cubicBezTo>
                  <a:pt x="341559" y="606224"/>
                  <a:pt x="341559" y="606224"/>
                  <a:pt x="314825" y="606224"/>
                </a:cubicBezTo>
                <a:cubicBezTo>
                  <a:pt x="314825" y="574978"/>
                  <a:pt x="289663" y="549981"/>
                  <a:pt x="258209" y="549981"/>
                </a:cubicBezTo>
                <a:cubicBezTo>
                  <a:pt x="229901" y="549981"/>
                  <a:pt x="207883" y="568728"/>
                  <a:pt x="207883" y="593725"/>
                </a:cubicBezTo>
                <a:cubicBezTo>
                  <a:pt x="207883" y="620284"/>
                  <a:pt x="223611" y="624971"/>
                  <a:pt x="259781" y="632783"/>
                </a:cubicBezTo>
                <a:cubicBezTo>
                  <a:pt x="292807" y="640594"/>
                  <a:pt x="336843" y="649968"/>
                  <a:pt x="336843" y="703086"/>
                </a:cubicBezTo>
                <a:cubicBezTo>
                  <a:pt x="336843" y="739019"/>
                  <a:pt x="305389" y="760892"/>
                  <a:pt x="272363" y="764016"/>
                </a:cubicBezTo>
                <a:cubicBezTo>
                  <a:pt x="272363" y="764016"/>
                  <a:pt x="272363" y="764016"/>
                  <a:pt x="272363" y="790575"/>
                </a:cubicBezTo>
                <a:cubicBezTo>
                  <a:pt x="272363" y="790575"/>
                  <a:pt x="272363" y="790575"/>
                  <a:pt x="244055" y="790575"/>
                </a:cubicBezTo>
                <a:cubicBezTo>
                  <a:pt x="244055" y="790575"/>
                  <a:pt x="244055" y="790575"/>
                  <a:pt x="244055" y="764016"/>
                </a:cubicBezTo>
                <a:cubicBezTo>
                  <a:pt x="204739" y="757767"/>
                  <a:pt x="173285" y="723396"/>
                  <a:pt x="173285" y="681214"/>
                </a:cubicBezTo>
                <a:cubicBezTo>
                  <a:pt x="173285" y="681214"/>
                  <a:pt x="173285" y="681214"/>
                  <a:pt x="201593" y="681214"/>
                </a:cubicBezTo>
                <a:cubicBezTo>
                  <a:pt x="201593" y="712460"/>
                  <a:pt x="226755" y="739019"/>
                  <a:pt x="258209" y="739019"/>
                </a:cubicBezTo>
                <a:cubicBezTo>
                  <a:pt x="283371" y="739019"/>
                  <a:pt x="308535" y="726521"/>
                  <a:pt x="308535" y="703086"/>
                </a:cubicBezTo>
                <a:cubicBezTo>
                  <a:pt x="308535" y="673403"/>
                  <a:pt x="289663" y="667153"/>
                  <a:pt x="255063" y="659342"/>
                </a:cubicBezTo>
                <a:cubicBezTo>
                  <a:pt x="223611" y="653093"/>
                  <a:pt x="181149" y="643719"/>
                  <a:pt x="181149" y="593725"/>
                </a:cubicBezTo>
                <a:cubicBezTo>
                  <a:pt x="181149" y="557792"/>
                  <a:pt x="207883" y="529671"/>
                  <a:pt x="244055" y="523422"/>
                </a:cubicBezTo>
                <a:cubicBezTo>
                  <a:pt x="244055" y="523422"/>
                  <a:pt x="244055" y="523422"/>
                  <a:pt x="244055" y="495300"/>
                </a:cubicBezTo>
                <a:close/>
                <a:moveTo>
                  <a:pt x="756367" y="217442"/>
                </a:moveTo>
                <a:cubicBezTo>
                  <a:pt x="748527" y="220572"/>
                  <a:pt x="745393" y="229959"/>
                  <a:pt x="743825" y="234653"/>
                </a:cubicBezTo>
                <a:cubicBezTo>
                  <a:pt x="743825" y="234653"/>
                  <a:pt x="743825" y="234653"/>
                  <a:pt x="740689" y="242476"/>
                </a:cubicBezTo>
                <a:cubicBezTo>
                  <a:pt x="721873" y="301930"/>
                  <a:pt x="688947" y="402064"/>
                  <a:pt x="572923" y="425533"/>
                </a:cubicBezTo>
                <a:cubicBezTo>
                  <a:pt x="494527" y="441178"/>
                  <a:pt x="423973" y="408322"/>
                  <a:pt x="336169" y="317576"/>
                </a:cubicBezTo>
                <a:cubicBezTo>
                  <a:pt x="331467" y="312882"/>
                  <a:pt x="323627" y="309753"/>
                  <a:pt x="315787" y="309753"/>
                </a:cubicBezTo>
                <a:cubicBezTo>
                  <a:pt x="307947" y="309753"/>
                  <a:pt x="301677" y="311318"/>
                  <a:pt x="296973" y="316011"/>
                </a:cubicBezTo>
                <a:cubicBezTo>
                  <a:pt x="285997" y="326964"/>
                  <a:pt x="290701" y="351997"/>
                  <a:pt x="300109" y="366078"/>
                </a:cubicBezTo>
                <a:cubicBezTo>
                  <a:pt x="380071" y="478729"/>
                  <a:pt x="502367" y="511585"/>
                  <a:pt x="502367" y="511585"/>
                </a:cubicBezTo>
                <a:cubicBezTo>
                  <a:pt x="510207" y="513149"/>
                  <a:pt x="514911" y="520972"/>
                  <a:pt x="513343" y="527231"/>
                </a:cubicBezTo>
                <a:cubicBezTo>
                  <a:pt x="513343" y="527231"/>
                  <a:pt x="513343" y="527231"/>
                  <a:pt x="494527" y="605460"/>
                </a:cubicBezTo>
                <a:cubicBezTo>
                  <a:pt x="492959" y="607025"/>
                  <a:pt x="492959" y="607025"/>
                  <a:pt x="492959" y="608589"/>
                </a:cubicBezTo>
                <a:cubicBezTo>
                  <a:pt x="492959" y="608589"/>
                  <a:pt x="492959" y="608589"/>
                  <a:pt x="412997" y="754096"/>
                </a:cubicBezTo>
                <a:cubicBezTo>
                  <a:pt x="411429" y="758790"/>
                  <a:pt x="411429" y="766613"/>
                  <a:pt x="412997" y="771306"/>
                </a:cubicBezTo>
                <a:cubicBezTo>
                  <a:pt x="412997" y="771306"/>
                  <a:pt x="412997" y="771306"/>
                  <a:pt x="530589" y="963751"/>
                </a:cubicBezTo>
                <a:cubicBezTo>
                  <a:pt x="533725" y="968444"/>
                  <a:pt x="549405" y="973138"/>
                  <a:pt x="563515" y="963751"/>
                </a:cubicBezTo>
                <a:cubicBezTo>
                  <a:pt x="583899" y="952799"/>
                  <a:pt x="579195" y="937153"/>
                  <a:pt x="577627" y="934024"/>
                </a:cubicBezTo>
                <a:cubicBezTo>
                  <a:pt x="577627" y="934024"/>
                  <a:pt x="577627" y="934024"/>
                  <a:pt x="502367" y="782259"/>
                </a:cubicBezTo>
                <a:cubicBezTo>
                  <a:pt x="500799" y="776000"/>
                  <a:pt x="500799" y="769742"/>
                  <a:pt x="505503" y="766613"/>
                </a:cubicBezTo>
                <a:cubicBezTo>
                  <a:pt x="505503" y="765048"/>
                  <a:pt x="577627" y="691512"/>
                  <a:pt x="601145" y="663350"/>
                </a:cubicBezTo>
                <a:cubicBezTo>
                  <a:pt x="610553" y="650833"/>
                  <a:pt x="612121" y="649269"/>
                  <a:pt x="618393" y="625800"/>
                </a:cubicBezTo>
                <a:cubicBezTo>
                  <a:pt x="623095" y="607025"/>
                  <a:pt x="634071" y="567910"/>
                  <a:pt x="641911" y="533489"/>
                </a:cubicBezTo>
                <a:cubicBezTo>
                  <a:pt x="641911" y="533489"/>
                  <a:pt x="641911" y="533489"/>
                  <a:pt x="649751" y="506891"/>
                </a:cubicBezTo>
                <a:cubicBezTo>
                  <a:pt x="649751" y="503762"/>
                  <a:pt x="651319" y="502197"/>
                  <a:pt x="652885" y="500633"/>
                </a:cubicBezTo>
                <a:cubicBezTo>
                  <a:pt x="654453" y="499068"/>
                  <a:pt x="656021" y="497504"/>
                  <a:pt x="657589" y="494374"/>
                </a:cubicBezTo>
                <a:cubicBezTo>
                  <a:pt x="685811" y="469341"/>
                  <a:pt x="767343" y="391112"/>
                  <a:pt x="789293" y="261251"/>
                </a:cubicBezTo>
                <a:cubicBezTo>
                  <a:pt x="793997" y="244040"/>
                  <a:pt x="787725" y="223701"/>
                  <a:pt x="776751" y="219007"/>
                </a:cubicBezTo>
                <a:cubicBezTo>
                  <a:pt x="767343" y="215878"/>
                  <a:pt x="761071" y="214313"/>
                  <a:pt x="756367" y="217442"/>
                </a:cubicBezTo>
                <a:close/>
                <a:moveTo>
                  <a:pt x="539965" y="196850"/>
                </a:moveTo>
                <a:cubicBezTo>
                  <a:pt x="535299" y="196850"/>
                  <a:pt x="532187" y="196850"/>
                  <a:pt x="527519" y="198422"/>
                </a:cubicBezTo>
                <a:cubicBezTo>
                  <a:pt x="488625" y="204707"/>
                  <a:pt x="460623" y="242418"/>
                  <a:pt x="468401" y="283272"/>
                </a:cubicBezTo>
                <a:cubicBezTo>
                  <a:pt x="474623" y="322555"/>
                  <a:pt x="513517" y="350838"/>
                  <a:pt x="552411" y="342982"/>
                </a:cubicBezTo>
                <a:cubicBezTo>
                  <a:pt x="571081" y="339839"/>
                  <a:pt x="588193" y="328840"/>
                  <a:pt x="600639" y="313127"/>
                </a:cubicBezTo>
                <a:cubicBezTo>
                  <a:pt x="611529" y="297414"/>
                  <a:pt x="616197" y="276987"/>
                  <a:pt x="611529" y="258131"/>
                </a:cubicBezTo>
                <a:cubicBezTo>
                  <a:pt x="606863" y="221991"/>
                  <a:pt x="575747" y="196850"/>
                  <a:pt x="539965" y="196850"/>
                </a:cubicBezTo>
                <a:close/>
                <a:moveTo>
                  <a:pt x="762665" y="188695"/>
                </a:moveTo>
                <a:cubicBezTo>
                  <a:pt x="769711" y="188891"/>
                  <a:pt x="777147" y="190457"/>
                  <a:pt x="784975" y="193589"/>
                </a:cubicBezTo>
                <a:cubicBezTo>
                  <a:pt x="811591" y="204551"/>
                  <a:pt x="820985" y="239003"/>
                  <a:pt x="816289" y="265626"/>
                </a:cubicBezTo>
                <a:cubicBezTo>
                  <a:pt x="791237" y="403434"/>
                  <a:pt x="705129" y="486432"/>
                  <a:pt x="675381" y="514620"/>
                </a:cubicBezTo>
                <a:cubicBezTo>
                  <a:pt x="675381" y="514620"/>
                  <a:pt x="675381" y="514620"/>
                  <a:pt x="673815" y="517752"/>
                </a:cubicBezTo>
                <a:cubicBezTo>
                  <a:pt x="673815" y="517752"/>
                  <a:pt x="673815" y="517752"/>
                  <a:pt x="667553" y="541243"/>
                </a:cubicBezTo>
                <a:cubicBezTo>
                  <a:pt x="658159" y="574129"/>
                  <a:pt x="648765" y="614845"/>
                  <a:pt x="644069" y="633637"/>
                </a:cubicBezTo>
                <a:cubicBezTo>
                  <a:pt x="636241" y="660259"/>
                  <a:pt x="634675" y="664957"/>
                  <a:pt x="622149" y="680617"/>
                </a:cubicBezTo>
                <a:cubicBezTo>
                  <a:pt x="620583" y="680617"/>
                  <a:pt x="620583" y="682183"/>
                  <a:pt x="619019" y="682183"/>
                </a:cubicBezTo>
                <a:cubicBezTo>
                  <a:pt x="619019" y="682183"/>
                  <a:pt x="619019" y="682183"/>
                  <a:pt x="763057" y="788671"/>
                </a:cubicBezTo>
                <a:cubicBezTo>
                  <a:pt x="764623" y="788671"/>
                  <a:pt x="764623" y="788671"/>
                  <a:pt x="764623" y="788671"/>
                </a:cubicBezTo>
                <a:cubicBezTo>
                  <a:pt x="775581" y="798067"/>
                  <a:pt x="789673" y="824690"/>
                  <a:pt x="769319" y="856010"/>
                </a:cubicBezTo>
                <a:cubicBezTo>
                  <a:pt x="755229" y="877934"/>
                  <a:pt x="734875" y="884198"/>
                  <a:pt x="720785" y="884198"/>
                </a:cubicBezTo>
                <a:cubicBezTo>
                  <a:pt x="714521" y="884198"/>
                  <a:pt x="709825" y="884198"/>
                  <a:pt x="705129" y="882632"/>
                </a:cubicBezTo>
                <a:cubicBezTo>
                  <a:pt x="705129" y="882632"/>
                  <a:pt x="705129" y="881066"/>
                  <a:pt x="703563" y="881066"/>
                </a:cubicBezTo>
                <a:cubicBezTo>
                  <a:pt x="703563" y="881066"/>
                  <a:pt x="703563" y="881066"/>
                  <a:pt x="532909" y="783973"/>
                </a:cubicBezTo>
                <a:cubicBezTo>
                  <a:pt x="532909" y="783973"/>
                  <a:pt x="532909" y="783973"/>
                  <a:pt x="601797" y="924914"/>
                </a:cubicBezTo>
                <a:cubicBezTo>
                  <a:pt x="608059" y="939008"/>
                  <a:pt x="609625" y="970328"/>
                  <a:pt x="576747" y="987554"/>
                </a:cubicBezTo>
                <a:cubicBezTo>
                  <a:pt x="565787" y="993818"/>
                  <a:pt x="554827" y="996950"/>
                  <a:pt x="545433" y="996950"/>
                </a:cubicBezTo>
                <a:cubicBezTo>
                  <a:pt x="528211" y="996950"/>
                  <a:pt x="514121" y="989120"/>
                  <a:pt x="506293" y="976592"/>
                </a:cubicBezTo>
                <a:cubicBezTo>
                  <a:pt x="506293" y="976592"/>
                  <a:pt x="506293" y="976592"/>
                  <a:pt x="390435" y="785539"/>
                </a:cubicBezTo>
                <a:cubicBezTo>
                  <a:pt x="382607" y="773011"/>
                  <a:pt x="381041" y="754219"/>
                  <a:pt x="388871" y="740125"/>
                </a:cubicBezTo>
                <a:cubicBezTo>
                  <a:pt x="388871" y="740125"/>
                  <a:pt x="388871" y="740125"/>
                  <a:pt x="467151" y="597619"/>
                </a:cubicBezTo>
                <a:cubicBezTo>
                  <a:pt x="467151" y="597619"/>
                  <a:pt x="467151" y="597619"/>
                  <a:pt x="482809" y="533413"/>
                </a:cubicBezTo>
                <a:cubicBezTo>
                  <a:pt x="446799" y="522450"/>
                  <a:pt x="348163" y="481734"/>
                  <a:pt x="277711" y="381510"/>
                </a:cubicBezTo>
                <a:cubicBezTo>
                  <a:pt x="262053" y="361152"/>
                  <a:pt x="252659" y="318870"/>
                  <a:pt x="277711" y="296946"/>
                </a:cubicBezTo>
                <a:cubicBezTo>
                  <a:pt x="287103" y="285984"/>
                  <a:pt x="301195" y="281286"/>
                  <a:pt x="315285" y="281286"/>
                </a:cubicBezTo>
                <a:cubicBezTo>
                  <a:pt x="330941" y="281286"/>
                  <a:pt x="345033" y="287550"/>
                  <a:pt x="355991" y="298512"/>
                </a:cubicBezTo>
                <a:cubicBezTo>
                  <a:pt x="456193" y="403434"/>
                  <a:pt x="518817" y="408132"/>
                  <a:pt x="565787" y="398736"/>
                </a:cubicBezTo>
                <a:cubicBezTo>
                  <a:pt x="665987" y="378378"/>
                  <a:pt x="695735" y="290682"/>
                  <a:pt x="714521" y="232739"/>
                </a:cubicBezTo>
                <a:cubicBezTo>
                  <a:pt x="714521" y="232739"/>
                  <a:pt x="714521" y="232739"/>
                  <a:pt x="716087" y="224909"/>
                </a:cubicBezTo>
                <a:cubicBezTo>
                  <a:pt x="722351" y="209249"/>
                  <a:pt x="731743" y="198287"/>
                  <a:pt x="742703" y="192023"/>
                </a:cubicBezTo>
                <a:cubicBezTo>
                  <a:pt x="748967" y="189674"/>
                  <a:pt x="755621" y="188499"/>
                  <a:pt x="762665" y="188695"/>
                </a:cubicBezTo>
                <a:close/>
                <a:moveTo>
                  <a:pt x="522757" y="171308"/>
                </a:moveTo>
                <a:cubicBezTo>
                  <a:pt x="577497" y="161925"/>
                  <a:pt x="630673" y="199457"/>
                  <a:pt x="640057" y="254190"/>
                </a:cubicBezTo>
                <a:cubicBezTo>
                  <a:pt x="643183" y="280774"/>
                  <a:pt x="638493" y="307359"/>
                  <a:pt x="622853" y="329252"/>
                </a:cubicBezTo>
                <a:cubicBezTo>
                  <a:pt x="607213" y="351146"/>
                  <a:pt x="583753" y="365220"/>
                  <a:pt x="557165" y="369911"/>
                </a:cubicBezTo>
                <a:cubicBezTo>
                  <a:pt x="550909" y="371475"/>
                  <a:pt x="546217" y="371475"/>
                  <a:pt x="539961" y="371475"/>
                </a:cubicBezTo>
                <a:cubicBezTo>
                  <a:pt x="491479" y="371475"/>
                  <a:pt x="449251" y="337072"/>
                  <a:pt x="441431" y="288594"/>
                </a:cubicBezTo>
                <a:cubicBezTo>
                  <a:pt x="432047" y="233860"/>
                  <a:pt x="468019" y="182255"/>
                  <a:pt x="522757" y="171308"/>
                </a:cubicBezTo>
                <a:close/>
                <a:moveTo>
                  <a:pt x="239959" y="28575"/>
                </a:moveTo>
                <a:lnTo>
                  <a:pt x="28823" y="195263"/>
                </a:lnTo>
                <a:lnTo>
                  <a:pt x="141535" y="341313"/>
                </a:lnTo>
                <a:lnTo>
                  <a:pt x="354259" y="174625"/>
                </a:lnTo>
                <a:close/>
                <a:moveTo>
                  <a:pt x="242257" y="0"/>
                </a:moveTo>
                <a:cubicBezTo>
                  <a:pt x="248503" y="1568"/>
                  <a:pt x="254751" y="4702"/>
                  <a:pt x="257873" y="9404"/>
                </a:cubicBezTo>
                <a:cubicBezTo>
                  <a:pt x="257873" y="9404"/>
                  <a:pt x="257873" y="9404"/>
                  <a:pt x="375001" y="158300"/>
                </a:cubicBezTo>
                <a:cubicBezTo>
                  <a:pt x="379685" y="163002"/>
                  <a:pt x="381247" y="169271"/>
                  <a:pt x="381247" y="177108"/>
                </a:cubicBezTo>
                <a:cubicBezTo>
                  <a:pt x="379685" y="183377"/>
                  <a:pt x="376561" y="188079"/>
                  <a:pt x="371877" y="192781"/>
                </a:cubicBezTo>
                <a:cubicBezTo>
                  <a:pt x="371877" y="192781"/>
                  <a:pt x="371877" y="192781"/>
                  <a:pt x="156365" y="363619"/>
                </a:cubicBezTo>
                <a:cubicBezTo>
                  <a:pt x="153241" y="368321"/>
                  <a:pt x="146993" y="369888"/>
                  <a:pt x="142309" y="369888"/>
                </a:cubicBezTo>
                <a:cubicBezTo>
                  <a:pt x="140747" y="369888"/>
                  <a:pt x="140747" y="369888"/>
                  <a:pt x="139185" y="369888"/>
                </a:cubicBezTo>
                <a:cubicBezTo>
                  <a:pt x="132939" y="368321"/>
                  <a:pt x="126693" y="365186"/>
                  <a:pt x="123569" y="360484"/>
                </a:cubicBezTo>
                <a:cubicBezTo>
                  <a:pt x="123569" y="360484"/>
                  <a:pt x="123569" y="360484"/>
                  <a:pt x="4881" y="211589"/>
                </a:cubicBezTo>
                <a:cubicBezTo>
                  <a:pt x="-2929" y="200617"/>
                  <a:pt x="-1367" y="184944"/>
                  <a:pt x="9565" y="177108"/>
                </a:cubicBezTo>
                <a:cubicBezTo>
                  <a:pt x="9565" y="177108"/>
                  <a:pt x="9565" y="177108"/>
                  <a:pt x="223517" y="6270"/>
                </a:cubicBezTo>
                <a:cubicBezTo>
                  <a:pt x="228201" y="1568"/>
                  <a:pt x="236011" y="0"/>
                  <a:pt x="2422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4" name="Freeform: Shape 393">
            <a:extLst>
              <a:ext uri="{FF2B5EF4-FFF2-40B4-BE49-F238E27FC236}">
                <a16:creationId xmlns:a16="http://schemas.microsoft.com/office/drawing/2014/main" id="{80ACBEB3-113D-446B-BF09-80F89C7F40C8}"/>
              </a:ext>
            </a:extLst>
          </p:cNvPr>
          <p:cNvSpPr>
            <a:spLocks/>
          </p:cNvSpPr>
          <p:nvPr/>
        </p:nvSpPr>
        <p:spPr bwMode="auto">
          <a:xfrm>
            <a:off x="8566283" y="5500121"/>
            <a:ext cx="701616" cy="506459"/>
          </a:xfrm>
          <a:custGeom>
            <a:avLst/>
            <a:gdLst>
              <a:gd name="connsiteX0" fmla="*/ 204365 w 1104073"/>
              <a:gd name="connsiteY0" fmla="*/ 512809 h 796972"/>
              <a:gd name="connsiteX1" fmla="*/ 76867 w 1104073"/>
              <a:gd name="connsiteY1" fmla="*/ 602269 h 796972"/>
              <a:gd name="connsiteX2" fmla="*/ 76867 w 1104073"/>
              <a:gd name="connsiteY2" fmla="*/ 632089 h 796972"/>
              <a:gd name="connsiteX3" fmla="*/ 105200 w 1104073"/>
              <a:gd name="connsiteY3" fmla="*/ 647783 h 796972"/>
              <a:gd name="connsiteX4" fmla="*/ 251586 w 1104073"/>
              <a:gd name="connsiteY4" fmla="*/ 563032 h 796972"/>
              <a:gd name="connsiteX5" fmla="*/ 204365 w 1104073"/>
              <a:gd name="connsiteY5" fmla="*/ 512809 h 796972"/>
              <a:gd name="connsiteX6" fmla="*/ 913574 w 1104073"/>
              <a:gd name="connsiteY6" fmla="*/ 481059 h 796972"/>
              <a:gd name="connsiteX7" fmla="*/ 840549 w 1104073"/>
              <a:gd name="connsiteY7" fmla="*/ 553291 h 796972"/>
              <a:gd name="connsiteX8" fmla="*/ 913574 w 1104073"/>
              <a:gd name="connsiteY8" fmla="*/ 625523 h 796972"/>
              <a:gd name="connsiteX9" fmla="*/ 986599 w 1104073"/>
              <a:gd name="connsiteY9" fmla="*/ 553291 h 796972"/>
              <a:gd name="connsiteX10" fmla="*/ 913574 w 1104073"/>
              <a:gd name="connsiteY10" fmla="*/ 481059 h 796972"/>
              <a:gd name="connsiteX11" fmla="*/ 632586 w 1104073"/>
              <a:gd name="connsiteY11" fmla="*/ 400096 h 796972"/>
              <a:gd name="connsiteX12" fmla="*/ 653223 w 1104073"/>
              <a:gd name="connsiteY12" fmla="*/ 400096 h 796972"/>
              <a:gd name="connsiteX13" fmla="*/ 667511 w 1104073"/>
              <a:gd name="connsiteY13" fmla="*/ 414384 h 796972"/>
              <a:gd name="connsiteX14" fmla="*/ 653223 w 1104073"/>
              <a:gd name="connsiteY14" fmla="*/ 427084 h 796972"/>
              <a:gd name="connsiteX15" fmla="*/ 632586 w 1104073"/>
              <a:gd name="connsiteY15" fmla="*/ 427084 h 796972"/>
              <a:gd name="connsiteX16" fmla="*/ 619886 w 1104073"/>
              <a:gd name="connsiteY16" fmla="*/ 414384 h 796972"/>
              <a:gd name="connsiteX17" fmla="*/ 632586 w 1104073"/>
              <a:gd name="connsiteY17" fmla="*/ 400096 h 796972"/>
              <a:gd name="connsiteX18" fmla="*/ 481297 w 1104073"/>
              <a:gd name="connsiteY18" fmla="*/ 400096 h 796972"/>
              <a:gd name="connsiteX19" fmla="*/ 501246 w 1104073"/>
              <a:gd name="connsiteY19" fmla="*/ 400096 h 796972"/>
              <a:gd name="connsiteX20" fmla="*/ 513523 w 1104073"/>
              <a:gd name="connsiteY20" fmla="*/ 414384 h 796972"/>
              <a:gd name="connsiteX21" fmla="*/ 501246 w 1104073"/>
              <a:gd name="connsiteY21" fmla="*/ 427084 h 796972"/>
              <a:gd name="connsiteX22" fmla="*/ 481297 w 1104073"/>
              <a:gd name="connsiteY22" fmla="*/ 427084 h 796972"/>
              <a:gd name="connsiteX23" fmla="*/ 467486 w 1104073"/>
              <a:gd name="connsiteY23" fmla="*/ 414384 h 796972"/>
              <a:gd name="connsiteX24" fmla="*/ 481297 w 1104073"/>
              <a:gd name="connsiteY24" fmla="*/ 400096 h 796972"/>
              <a:gd name="connsiteX25" fmla="*/ 611949 w 1104073"/>
              <a:gd name="connsiteY25" fmla="*/ 241346 h 796972"/>
              <a:gd name="connsiteX26" fmla="*/ 611949 w 1104073"/>
              <a:gd name="connsiteY26" fmla="*/ 338184 h 796972"/>
              <a:gd name="connsiteX27" fmla="*/ 810399 w 1104073"/>
              <a:gd name="connsiteY27" fmla="*/ 338184 h 796972"/>
              <a:gd name="connsiteX28" fmla="*/ 811974 w 1104073"/>
              <a:gd name="connsiteY28" fmla="*/ 338184 h 796972"/>
              <a:gd name="connsiteX29" fmla="*/ 811974 w 1104073"/>
              <a:gd name="connsiteY29" fmla="*/ 335060 h 796972"/>
              <a:gd name="connsiteX30" fmla="*/ 730074 w 1104073"/>
              <a:gd name="connsiteY30" fmla="*/ 266337 h 796972"/>
              <a:gd name="connsiteX31" fmla="*/ 676524 w 1104073"/>
              <a:gd name="connsiteY31" fmla="*/ 241346 h 796972"/>
              <a:gd name="connsiteX32" fmla="*/ 611949 w 1104073"/>
              <a:gd name="connsiteY32" fmla="*/ 241346 h 796972"/>
              <a:gd name="connsiteX33" fmla="*/ 558376 w 1104073"/>
              <a:gd name="connsiteY33" fmla="*/ 241346 h 796972"/>
              <a:gd name="connsiteX34" fmla="*/ 505162 w 1104073"/>
              <a:gd name="connsiteY34" fmla="*/ 286641 h 796972"/>
              <a:gd name="connsiteX35" fmla="*/ 476989 w 1104073"/>
              <a:gd name="connsiteY35" fmla="*/ 335060 h 796972"/>
              <a:gd name="connsiteX36" fmla="*/ 475424 w 1104073"/>
              <a:gd name="connsiteY36" fmla="*/ 336622 h 796972"/>
              <a:gd name="connsiteX37" fmla="*/ 475424 w 1104073"/>
              <a:gd name="connsiteY37" fmla="*/ 338184 h 796972"/>
              <a:gd name="connsiteX38" fmla="*/ 476989 w 1104073"/>
              <a:gd name="connsiteY38" fmla="*/ 338184 h 796972"/>
              <a:gd name="connsiteX39" fmla="*/ 586549 w 1104073"/>
              <a:gd name="connsiteY39" fmla="*/ 338184 h 796972"/>
              <a:gd name="connsiteX40" fmla="*/ 586549 w 1104073"/>
              <a:gd name="connsiteY40" fmla="*/ 241346 h 796972"/>
              <a:gd name="connsiteX41" fmla="*/ 558376 w 1104073"/>
              <a:gd name="connsiteY41" fmla="*/ 241346 h 796972"/>
              <a:gd name="connsiteX42" fmla="*/ 553086 w 1104073"/>
              <a:gd name="connsiteY42" fmla="*/ 212771 h 796972"/>
              <a:gd name="connsiteX43" fmla="*/ 676507 w 1104073"/>
              <a:gd name="connsiteY43" fmla="*/ 212771 h 796972"/>
              <a:gd name="connsiteX44" fmla="*/ 746811 w 1104073"/>
              <a:gd name="connsiteY44" fmla="*/ 244197 h 796972"/>
              <a:gd name="connsiteX45" fmla="*/ 828051 w 1104073"/>
              <a:gd name="connsiteY45" fmla="*/ 314906 h 796972"/>
              <a:gd name="connsiteX46" fmla="*/ 835862 w 1104073"/>
              <a:gd name="connsiteY46" fmla="*/ 347904 h 796972"/>
              <a:gd name="connsiteX47" fmla="*/ 809303 w 1104073"/>
              <a:gd name="connsiteY47" fmla="*/ 366759 h 796972"/>
              <a:gd name="connsiteX48" fmla="*/ 476533 w 1104073"/>
              <a:gd name="connsiteY48" fmla="*/ 366759 h 796972"/>
              <a:gd name="connsiteX49" fmla="*/ 453098 w 1104073"/>
              <a:gd name="connsiteY49" fmla="*/ 352617 h 796972"/>
              <a:gd name="connsiteX50" fmla="*/ 451536 w 1104073"/>
              <a:gd name="connsiteY50" fmla="*/ 324334 h 796972"/>
              <a:gd name="connsiteX51" fmla="*/ 485907 w 1104073"/>
              <a:gd name="connsiteY51" fmla="*/ 267767 h 796972"/>
              <a:gd name="connsiteX52" fmla="*/ 549961 w 1104073"/>
              <a:gd name="connsiteY52" fmla="*/ 214343 h 796972"/>
              <a:gd name="connsiteX53" fmla="*/ 553086 w 1104073"/>
              <a:gd name="connsiteY53" fmla="*/ 212771 h 796972"/>
              <a:gd name="connsiteX54" fmla="*/ 552642 w 1104073"/>
              <a:gd name="connsiteY54" fmla="*/ 157209 h 796972"/>
              <a:gd name="connsiteX55" fmla="*/ 685800 w 1104073"/>
              <a:gd name="connsiteY55" fmla="*/ 157209 h 796972"/>
              <a:gd name="connsiteX56" fmla="*/ 800159 w 1104073"/>
              <a:gd name="connsiteY56" fmla="*/ 205648 h 796972"/>
              <a:gd name="connsiteX57" fmla="*/ 925485 w 1104073"/>
              <a:gd name="connsiteY57" fmla="*/ 308776 h 796972"/>
              <a:gd name="connsiteX58" fmla="*/ 1053943 w 1104073"/>
              <a:gd name="connsiteY58" fmla="*/ 349402 h 796972"/>
              <a:gd name="connsiteX59" fmla="*/ 1104073 w 1104073"/>
              <a:gd name="connsiteY59" fmla="*/ 411903 h 796972"/>
              <a:gd name="connsiteX60" fmla="*/ 1104073 w 1104073"/>
              <a:gd name="connsiteY60" fmla="*/ 500968 h 796972"/>
              <a:gd name="connsiteX61" fmla="*/ 1096240 w 1104073"/>
              <a:gd name="connsiteY61" fmla="*/ 519719 h 796972"/>
              <a:gd name="connsiteX62" fmla="*/ 1063342 w 1104073"/>
              <a:gd name="connsiteY62" fmla="*/ 557220 h 796972"/>
              <a:gd name="connsiteX63" fmla="*/ 1041410 w 1104073"/>
              <a:gd name="connsiteY63" fmla="*/ 566595 h 796972"/>
              <a:gd name="connsiteX64" fmla="*/ 1013212 w 1104073"/>
              <a:gd name="connsiteY64" fmla="*/ 566595 h 796972"/>
              <a:gd name="connsiteX65" fmla="*/ 914519 w 1104073"/>
              <a:gd name="connsiteY65" fmla="*/ 654097 h 796972"/>
              <a:gd name="connsiteX66" fmla="*/ 815825 w 1104073"/>
              <a:gd name="connsiteY66" fmla="*/ 566595 h 796972"/>
              <a:gd name="connsiteX67" fmla="*/ 522877 w 1104073"/>
              <a:gd name="connsiteY67" fmla="*/ 566595 h 796972"/>
              <a:gd name="connsiteX68" fmla="*/ 422617 w 1104073"/>
              <a:gd name="connsiteY68" fmla="*/ 654097 h 796972"/>
              <a:gd name="connsiteX69" fmla="*/ 405385 w 1104073"/>
              <a:gd name="connsiteY69" fmla="*/ 650972 h 796972"/>
              <a:gd name="connsiteX70" fmla="*/ 410085 w 1104073"/>
              <a:gd name="connsiteY70" fmla="*/ 624409 h 796972"/>
              <a:gd name="connsiteX71" fmla="*/ 422617 w 1104073"/>
              <a:gd name="connsiteY71" fmla="*/ 625971 h 796972"/>
              <a:gd name="connsiteX72" fmla="*/ 496246 w 1104073"/>
              <a:gd name="connsiteY72" fmla="*/ 554095 h 796972"/>
              <a:gd name="connsiteX73" fmla="*/ 422617 w 1104073"/>
              <a:gd name="connsiteY73" fmla="*/ 480655 h 796972"/>
              <a:gd name="connsiteX74" fmla="*/ 399119 w 1104073"/>
              <a:gd name="connsiteY74" fmla="*/ 485343 h 796972"/>
              <a:gd name="connsiteX75" fmla="*/ 391286 w 1104073"/>
              <a:gd name="connsiteY75" fmla="*/ 458780 h 796972"/>
              <a:gd name="connsiteX76" fmla="*/ 422617 w 1104073"/>
              <a:gd name="connsiteY76" fmla="*/ 454092 h 796972"/>
              <a:gd name="connsiteX77" fmla="*/ 522877 w 1104073"/>
              <a:gd name="connsiteY77" fmla="*/ 540032 h 796972"/>
              <a:gd name="connsiteX78" fmla="*/ 815825 w 1104073"/>
              <a:gd name="connsiteY78" fmla="*/ 540032 h 796972"/>
              <a:gd name="connsiteX79" fmla="*/ 914519 w 1104073"/>
              <a:gd name="connsiteY79" fmla="*/ 454092 h 796972"/>
              <a:gd name="connsiteX80" fmla="*/ 1013212 w 1104073"/>
              <a:gd name="connsiteY80" fmla="*/ 540032 h 796972"/>
              <a:gd name="connsiteX81" fmla="*/ 1041410 w 1104073"/>
              <a:gd name="connsiteY81" fmla="*/ 540032 h 796972"/>
              <a:gd name="connsiteX82" fmla="*/ 1042977 w 1104073"/>
              <a:gd name="connsiteY82" fmla="*/ 540032 h 796972"/>
              <a:gd name="connsiteX83" fmla="*/ 1075875 w 1104073"/>
              <a:gd name="connsiteY83" fmla="*/ 502531 h 796972"/>
              <a:gd name="connsiteX84" fmla="*/ 1077441 w 1104073"/>
              <a:gd name="connsiteY84" fmla="*/ 500968 h 796972"/>
              <a:gd name="connsiteX85" fmla="*/ 1077441 w 1104073"/>
              <a:gd name="connsiteY85" fmla="*/ 436904 h 796972"/>
              <a:gd name="connsiteX86" fmla="*/ 1055509 w 1104073"/>
              <a:gd name="connsiteY86" fmla="*/ 436904 h 796972"/>
              <a:gd name="connsiteX87" fmla="*/ 1041410 w 1104073"/>
              <a:gd name="connsiteY87" fmla="*/ 422841 h 796972"/>
              <a:gd name="connsiteX88" fmla="*/ 1055509 w 1104073"/>
              <a:gd name="connsiteY88" fmla="*/ 410341 h 796972"/>
              <a:gd name="connsiteX89" fmla="*/ 1077441 w 1104073"/>
              <a:gd name="connsiteY89" fmla="*/ 410341 h 796972"/>
              <a:gd name="connsiteX90" fmla="*/ 1047677 w 1104073"/>
              <a:gd name="connsiteY90" fmla="*/ 374402 h 796972"/>
              <a:gd name="connsiteX91" fmla="*/ 1046110 w 1104073"/>
              <a:gd name="connsiteY91" fmla="*/ 374402 h 796972"/>
              <a:gd name="connsiteX92" fmla="*/ 912952 w 1104073"/>
              <a:gd name="connsiteY92" fmla="*/ 332214 h 796972"/>
              <a:gd name="connsiteX93" fmla="*/ 909819 w 1104073"/>
              <a:gd name="connsiteY93" fmla="*/ 330651 h 796972"/>
              <a:gd name="connsiteX94" fmla="*/ 782927 w 1104073"/>
              <a:gd name="connsiteY94" fmla="*/ 225961 h 796972"/>
              <a:gd name="connsiteX95" fmla="*/ 685800 w 1104073"/>
              <a:gd name="connsiteY95" fmla="*/ 185335 h 796972"/>
              <a:gd name="connsiteX96" fmla="*/ 552642 w 1104073"/>
              <a:gd name="connsiteY96" fmla="*/ 185335 h 796972"/>
              <a:gd name="connsiteX97" fmla="*/ 552642 w 1104073"/>
              <a:gd name="connsiteY97" fmla="*/ 157209 h 796972"/>
              <a:gd name="connsiteX98" fmla="*/ 46459 w 1104073"/>
              <a:gd name="connsiteY98" fmla="*/ 47671 h 796972"/>
              <a:gd name="connsiteX99" fmla="*/ 37091 w 1104073"/>
              <a:gd name="connsiteY99" fmla="*/ 49235 h 796972"/>
              <a:gd name="connsiteX100" fmla="*/ 29284 w 1104073"/>
              <a:gd name="connsiteY100" fmla="*/ 88324 h 796972"/>
              <a:gd name="connsiteX101" fmla="*/ 152633 w 1104073"/>
              <a:gd name="connsiteY101" fmla="*/ 315039 h 796972"/>
              <a:gd name="connsiteX102" fmla="*/ 155756 w 1104073"/>
              <a:gd name="connsiteY102" fmla="*/ 318166 h 796972"/>
              <a:gd name="connsiteX103" fmla="*/ 160440 w 1104073"/>
              <a:gd name="connsiteY103" fmla="*/ 324420 h 796972"/>
              <a:gd name="connsiteX104" fmla="*/ 166686 w 1104073"/>
              <a:gd name="connsiteY104" fmla="*/ 349437 h 796972"/>
              <a:gd name="connsiteX105" fmla="*/ 188545 w 1104073"/>
              <a:gd name="connsiteY105" fmla="*/ 438559 h 796972"/>
              <a:gd name="connsiteX106" fmla="*/ 205721 w 1104073"/>
              <a:gd name="connsiteY106" fmla="*/ 474521 h 796972"/>
              <a:gd name="connsiteX107" fmla="*/ 297843 w 1104073"/>
              <a:gd name="connsiteY107" fmla="*/ 573025 h 796972"/>
              <a:gd name="connsiteX108" fmla="*/ 299404 w 1104073"/>
              <a:gd name="connsiteY108" fmla="*/ 588660 h 796972"/>
              <a:gd name="connsiteX109" fmla="*/ 227580 w 1104073"/>
              <a:gd name="connsiteY109" fmla="*/ 737198 h 796972"/>
              <a:gd name="connsiteX110" fmla="*/ 241633 w 1104073"/>
              <a:gd name="connsiteY110" fmla="*/ 763778 h 796972"/>
              <a:gd name="connsiteX111" fmla="*/ 272860 w 1104073"/>
              <a:gd name="connsiteY111" fmla="*/ 762214 h 796972"/>
              <a:gd name="connsiteX112" fmla="*/ 383719 w 1104073"/>
              <a:gd name="connsiteY112" fmla="*/ 579279 h 796972"/>
              <a:gd name="connsiteX113" fmla="*/ 385280 w 1104073"/>
              <a:gd name="connsiteY113" fmla="*/ 562080 h 796972"/>
              <a:gd name="connsiteX114" fmla="*/ 308772 w 1104073"/>
              <a:gd name="connsiteY114" fmla="*/ 422924 h 796972"/>
              <a:gd name="connsiteX115" fmla="*/ 307211 w 1104073"/>
              <a:gd name="connsiteY115" fmla="*/ 419797 h 796972"/>
              <a:gd name="connsiteX116" fmla="*/ 290036 w 1104073"/>
              <a:gd name="connsiteY116" fmla="*/ 344746 h 796972"/>
              <a:gd name="connsiteX117" fmla="*/ 299404 w 1104073"/>
              <a:gd name="connsiteY117" fmla="*/ 329111 h 796972"/>
              <a:gd name="connsiteX118" fmla="*/ 482086 w 1104073"/>
              <a:gd name="connsiteY118" fmla="*/ 191518 h 796972"/>
              <a:gd name="connsiteX119" fmla="*/ 496139 w 1104073"/>
              <a:gd name="connsiteY119" fmla="*/ 152429 h 796972"/>
              <a:gd name="connsiteX120" fmla="*/ 477402 w 1104073"/>
              <a:gd name="connsiteY120" fmla="*/ 143048 h 796972"/>
              <a:gd name="connsiteX121" fmla="*/ 463350 w 1104073"/>
              <a:gd name="connsiteY121" fmla="*/ 149302 h 796972"/>
              <a:gd name="connsiteX122" fmla="*/ 232264 w 1104073"/>
              <a:gd name="connsiteY122" fmla="*/ 246242 h 796972"/>
              <a:gd name="connsiteX123" fmla="*/ 71441 w 1104073"/>
              <a:gd name="connsiteY123" fmla="*/ 71125 h 796972"/>
              <a:gd name="connsiteX124" fmla="*/ 68318 w 1104073"/>
              <a:gd name="connsiteY124" fmla="*/ 63307 h 796972"/>
              <a:gd name="connsiteX125" fmla="*/ 57389 w 1104073"/>
              <a:gd name="connsiteY125" fmla="*/ 49235 h 796972"/>
              <a:gd name="connsiteX126" fmla="*/ 46459 w 1104073"/>
              <a:gd name="connsiteY126" fmla="*/ 47671 h 796972"/>
              <a:gd name="connsiteX127" fmla="*/ 265081 w 1104073"/>
              <a:gd name="connsiteY127" fmla="*/ 28621 h 796972"/>
              <a:gd name="connsiteX128" fmla="*/ 195990 w 1104073"/>
              <a:gd name="connsiteY128" fmla="*/ 86713 h 796972"/>
              <a:gd name="connsiteX129" fmla="*/ 206982 w 1104073"/>
              <a:gd name="connsiteY129" fmla="*/ 138525 h 796972"/>
              <a:gd name="connsiteX130" fmla="*/ 254089 w 1104073"/>
              <a:gd name="connsiteY130" fmla="*/ 168356 h 796972"/>
              <a:gd name="connsiteX131" fmla="*/ 305907 w 1104073"/>
              <a:gd name="connsiteY131" fmla="*/ 155796 h 796972"/>
              <a:gd name="connsiteX132" fmla="*/ 334172 w 1104073"/>
              <a:gd name="connsiteY132" fmla="*/ 110264 h 796972"/>
              <a:gd name="connsiteX133" fmla="*/ 323180 w 1104073"/>
              <a:gd name="connsiteY133" fmla="*/ 58452 h 796972"/>
              <a:gd name="connsiteX134" fmla="*/ 277643 w 1104073"/>
              <a:gd name="connsiteY134" fmla="*/ 28621 h 796972"/>
              <a:gd name="connsiteX135" fmla="*/ 265081 w 1104073"/>
              <a:gd name="connsiteY135" fmla="*/ 28621 h 796972"/>
              <a:gd name="connsiteX136" fmla="*/ 46448 w 1104073"/>
              <a:gd name="connsiteY136" fmla="*/ 19661 h 796972"/>
              <a:gd name="connsiteX137" fmla="*/ 67956 w 1104073"/>
              <a:gd name="connsiteY137" fmla="*/ 23770 h 796972"/>
              <a:gd name="connsiteX138" fmla="*/ 94549 w 1104073"/>
              <a:gd name="connsiteY138" fmla="*/ 53509 h 796972"/>
              <a:gd name="connsiteX139" fmla="*/ 96114 w 1104073"/>
              <a:gd name="connsiteY139" fmla="*/ 61334 h 796972"/>
              <a:gd name="connsiteX140" fmla="*/ 238464 w 1104073"/>
              <a:gd name="connsiteY140" fmla="*/ 219418 h 796972"/>
              <a:gd name="connsiteX141" fmla="*/ 443386 w 1104073"/>
              <a:gd name="connsiteY141" fmla="*/ 130203 h 796972"/>
              <a:gd name="connsiteX142" fmla="*/ 477800 w 1104073"/>
              <a:gd name="connsiteY142" fmla="*/ 114551 h 796972"/>
              <a:gd name="connsiteX143" fmla="*/ 515343 w 1104073"/>
              <a:gd name="connsiteY143" fmla="*/ 133333 h 796972"/>
              <a:gd name="connsiteX144" fmla="*/ 504393 w 1104073"/>
              <a:gd name="connsiteY144" fmla="*/ 206897 h 796972"/>
              <a:gd name="connsiteX145" fmla="*/ 318243 w 1104073"/>
              <a:gd name="connsiteY145" fmla="*/ 350894 h 796972"/>
              <a:gd name="connsiteX146" fmla="*/ 333886 w 1104073"/>
              <a:gd name="connsiteY146" fmla="*/ 410371 h 796972"/>
              <a:gd name="connsiteX147" fmla="*/ 408971 w 1104073"/>
              <a:gd name="connsiteY147" fmla="*/ 549673 h 796972"/>
              <a:gd name="connsiteX148" fmla="*/ 407407 w 1104073"/>
              <a:gd name="connsiteY148" fmla="*/ 593498 h 796972"/>
              <a:gd name="connsiteX149" fmla="*/ 296343 w 1104073"/>
              <a:gd name="connsiteY149" fmla="*/ 776625 h 796972"/>
              <a:gd name="connsiteX150" fmla="*/ 294778 w 1104073"/>
              <a:gd name="connsiteY150" fmla="*/ 778190 h 796972"/>
              <a:gd name="connsiteX151" fmla="*/ 258800 w 1104073"/>
              <a:gd name="connsiteY151" fmla="*/ 796972 h 796972"/>
              <a:gd name="connsiteX152" fmla="*/ 227514 w 1104073"/>
              <a:gd name="connsiteY152" fmla="*/ 787581 h 796972"/>
              <a:gd name="connsiteX153" fmla="*/ 202485 w 1104073"/>
              <a:gd name="connsiteY153" fmla="*/ 726539 h 796972"/>
              <a:gd name="connsiteX154" fmla="*/ 271314 w 1104073"/>
              <a:gd name="connsiteY154" fmla="*/ 585672 h 796972"/>
              <a:gd name="connsiteX155" fmla="*/ 269750 w 1104073"/>
              <a:gd name="connsiteY155" fmla="*/ 584107 h 796972"/>
              <a:gd name="connsiteX156" fmla="*/ 118014 w 1104073"/>
              <a:gd name="connsiteY156" fmla="*/ 671757 h 796972"/>
              <a:gd name="connsiteX157" fmla="*/ 116449 w 1104073"/>
              <a:gd name="connsiteY157" fmla="*/ 673322 h 796972"/>
              <a:gd name="connsiteX158" fmla="*/ 102371 w 1104073"/>
              <a:gd name="connsiteY158" fmla="*/ 676453 h 796972"/>
              <a:gd name="connsiteX159" fmla="*/ 55442 w 1104073"/>
              <a:gd name="connsiteY159" fmla="*/ 648279 h 796972"/>
              <a:gd name="connsiteX160" fmla="*/ 58571 w 1104073"/>
              <a:gd name="connsiteY160" fmla="*/ 582542 h 796972"/>
              <a:gd name="connsiteX161" fmla="*/ 60135 w 1104073"/>
              <a:gd name="connsiteY161" fmla="*/ 582542 h 796972"/>
              <a:gd name="connsiteX162" fmla="*/ 185278 w 1104073"/>
              <a:gd name="connsiteY162" fmla="*/ 493326 h 796972"/>
              <a:gd name="connsiteX163" fmla="*/ 183714 w 1104073"/>
              <a:gd name="connsiteY163" fmla="*/ 491761 h 796972"/>
              <a:gd name="connsiteX164" fmla="*/ 163378 w 1104073"/>
              <a:gd name="connsiteY164" fmla="*/ 446370 h 796972"/>
              <a:gd name="connsiteX165" fmla="*/ 139914 w 1104073"/>
              <a:gd name="connsiteY165" fmla="*/ 355590 h 796972"/>
              <a:gd name="connsiteX166" fmla="*/ 133656 w 1104073"/>
              <a:gd name="connsiteY166" fmla="*/ 333677 h 796972"/>
              <a:gd name="connsiteX167" fmla="*/ 2256 w 1104073"/>
              <a:gd name="connsiteY167" fmla="*/ 92638 h 796972"/>
              <a:gd name="connsiteX168" fmla="*/ 27285 w 1104073"/>
              <a:gd name="connsiteY168" fmla="*/ 23770 h 796972"/>
              <a:gd name="connsiteX169" fmla="*/ 46448 w 1104073"/>
              <a:gd name="connsiteY169" fmla="*/ 19661 h 796972"/>
              <a:gd name="connsiteX170" fmla="*/ 282407 w 1104073"/>
              <a:gd name="connsiteY170" fmla="*/ 1488 h 796972"/>
              <a:gd name="connsiteX171" fmla="*/ 345411 w 1104073"/>
              <a:gd name="connsiteY171" fmla="*/ 42128 h 796972"/>
              <a:gd name="connsiteX172" fmla="*/ 361162 w 1104073"/>
              <a:gd name="connsiteY172" fmla="*/ 114029 h 796972"/>
              <a:gd name="connsiteX173" fmla="*/ 321784 w 1104073"/>
              <a:gd name="connsiteY173" fmla="*/ 176552 h 796972"/>
              <a:gd name="connsiteX174" fmla="*/ 265081 w 1104073"/>
              <a:gd name="connsiteY174" fmla="*/ 195309 h 796972"/>
              <a:gd name="connsiteX175" fmla="*/ 249330 w 1104073"/>
              <a:gd name="connsiteY175" fmla="*/ 193746 h 796972"/>
              <a:gd name="connsiteX176" fmla="*/ 184751 w 1104073"/>
              <a:gd name="connsiteY176" fmla="*/ 153106 h 796972"/>
              <a:gd name="connsiteX177" fmla="*/ 169000 w 1104073"/>
              <a:gd name="connsiteY177" fmla="*/ 81205 h 796972"/>
              <a:gd name="connsiteX178" fmla="*/ 282407 w 1104073"/>
              <a:gd name="connsiteY178" fmla="*/ 1488 h 79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1104073" h="796972">
                <a:moveTo>
                  <a:pt x="204365" y="512809"/>
                </a:moveTo>
                <a:cubicBezTo>
                  <a:pt x="204365" y="512809"/>
                  <a:pt x="204365" y="512809"/>
                  <a:pt x="76867" y="602269"/>
                </a:cubicBezTo>
                <a:cubicBezTo>
                  <a:pt x="73719" y="605408"/>
                  <a:pt x="65849" y="616394"/>
                  <a:pt x="76867" y="632089"/>
                </a:cubicBezTo>
                <a:cubicBezTo>
                  <a:pt x="89460" y="650922"/>
                  <a:pt x="102052" y="649353"/>
                  <a:pt x="105200" y="647783"/>
                </a:cubicBezTo>
                <a:lnTo>
                  <a:pt x="251586" y="563032"/>
                </a:lnTo>
                <a:cubicBezTo>
                  <a:pt x="237420" y="548907"/>
                  <a:pt x="218531" y="530073"/>
                  <a:pt x="204365" y="512809"/>
                </a:cubicBezTo>
                <a:close/>
                <a:moveTo>
                  <a:pt x="913574" y="481059"/>
                </a:moveTo>
                <a:cubicBezTo>
                  <a:pt x="873243" y="481059"/>
                  <a:pt x="840549" y="513398"/>
                  <a:pt x="840549" y="553291"/>
                </a:cubicBezTo>
                <a:cubicBezTo>
                  <a:pt x="840549" y="593184"/>
                  <a:pt x="873243" y="625523"/>
                  <a:pt x="913574" y="625523"/>
                </a:cubicBezTo>
                <a:cubicBezTo>
                  <a:pt x="953905" y="625523"/>
                  <a:pt x="986599" y="593184"/>
                  <a:pt x="986599" y="553291"/>
                </a:cubicBezTo>
                <a:cubicBezTo>
                  <a:pt x="986599" y="513398"/>
                  <a:pt x="953905" y="481059"/>
                  <a:pt x="913574" y="481059"/>
                </a:cubicBezTo>
                <a:close/>
                <a:moveTo>
                  <a:pt x="632586" y="400096"/>
                </a:moveTo>
                <a:lnTo>
                  <a:pt x="653223" y="400096"/>
                </a:lnTo>
                <a:cubicBezTo>
                  <a:pt x="661161" y="400096"/>
                  <a:pt x="667511" y="406446"/>
                  <a:pt x="667511" y="414384"/>
                </a:cubicBezTo>
                <a:cubicBezTo>
                  <a:pt x="667511" y="422322"/>
                  <a:pt x="661161" y="427084"/>
                  <a:pt x="653223" y="427084"/>
                </a:cubicBezTo>
                <a:cubicBezTo>
                  <a:pt x="653223" y="427084"/>
                  <a:pt x="653223" y="427084"/>
                  <a:pt x="632586" y="427084"/>
                </a:cubicBezTo>
                <a:cubicBezTo>
                  <a:pt x="624649" y="427084"/>
                  <a:pt x="619886" y="422322"/>
                  <a:pt x="619886" y="414384"/>
                </a:cubicBezTo>
                <a:cubicBezTo>
                  <a:pt x="619886" y="406446"/>
                  <a:pt x="624649" y="400096"/>
                  <a:pt x="632586" y="400096"/>
                </a:cubicBezTo>
                <a:close/>
                <a:moveTo>
                  <a:pt x="481297" y="400096"/>
                </a:moveTo>
                <a:lnTo>
                  <a:pt x="501246" y="400096"/>
                </a:lnTo>
                <a:cubicBezTo>
                  <a:pt x="507385" y="400096"/>
                  <a:pt x="513523" y="406446"/>
                  <a:pt x="513523" y="414384"/>
                </a:cubicBezTo>
                <a:cubicBezTo>
                  <a:pt x="513523" y="422322"/>
                  <a:pt x="507385" y="427084"/>
                  <a:pt x="501246" y="427084"/>
                </a:cubicBezTo>
                <a:cubicBezTo>
                  <a:pt x="501246" y="427084"/>
                  <a:pt x="501246" y="427084"/>
                  <a:pt x="481297" y="427084"/>
                </a:cubicBezTo>
                <a:cubicBezTo>
                  <a:pt x="473624" y="427084"/>
                  <a:pt x="467486" y="422322"/>
                  <a:pt x="467486" y="414384"/>
                </a:cubicBezTo>
                <a:cubicBezTo>
                  <a:pt x="467486" y="406446"/>
                  <a:pt x="473624" y="400096"/>
                  <a:pt x="481297" y="400096"/>
                </a:cubicBezTo>
                <a:close/>
                <a:moveTo>
                  <a:pt x="611949" y="241346"/>
                </a:moveTo>
                <a:cubicBezTo>
                  <a:pt x="611949" y="241346"/>
                  <a:pt x="611949" y="241346"/>
                  <a:pt x="611949" y="338184"/>
                </a:cubicBezTo>
                <a:cubicBezTo>
                  <a:pt x="611949" y="338184"/>
                  <a:pt x="611949" y="338184"/>
                  <a:pt x="810399" y="338184"/>
                </a:cubicBezTo>
                <a:cubicBezTo>
                  <a:pt x="810399" y="338184"/>
                  <a:pt x="811974" y="338184"/>
                  <a:pt x="811974" y="338184"/>
                </a:cubicBezTo>
                <a:cubicBezTo>
                  <a:pt x="811974" y="336622"/>
                  <a:pt x="811974" y="336622"/>
                  <a:pt x="811974" y="335060"/>
                </a:cubicBezTo>
                <a:cubicBezTo>
                  <a:pt x="807249" y="331937"/>
                  <a:pt x="748974" y="281956"/>
                  <a:pt x="730074" y="266337"/>
                </a:cubicBezTo>
                <a:cubicBezTo>
                  <a:pt x="700149" y="242908"/>
                  <a:pt x="696999" y="241346"/>
                  <a:pt x="676524" y="241346"/>
                </a:cubicBezTo>
                <a:cubicBezTo>
                  <a:pt x="676524" y="241346"/>
                  <a:pt x="676524" y="241346"/>
                  <a:pt x="611949" y="241346"/>
                </a:cubicBezTo>
                <a:close/>
                <a:moveTo>
                  <a:pt x="558376" y="241346"/>
                </a:moveTo>
                <a:cubicBezTo>
                  <a:pt x="550551" y="244470"/>
                  <a:pt x="528639" y="260089"/>
                  <a:pt x="505162" y="286641"/>
                </a:cubicBezTo>
                <a:cubicBezTo>
                  <a:pt x="494206" y="299137"/>
                  <a:pt x="483250" y="317880"/>
                  <a:pt x="476989" y="335060"/>
                </a:cubicBezTo>
                <a:cubicBezTo>
                  <a:pt x="476989" y="335060"/>
                  <a:pt x="475424" y="335060"/>
                  <a:pt x="475424" y="336622"/>
                </a:cubicBezTo>
                <a:cubicBezTo>
                  <a:pt x="475424" y="336622"/>
                  <a:pt x="475424" y="336622"/>
                  <a:pt x="475424" y="338184"/>
                </a:cubicBezTo>
                <a:cubicBezTo>
                  <a:pt x="476989" y="338184"/>
                  <a:pt x="476989" y="338184"/>
                  <a:pt x="476989" y="338184"/>
                </a:cubicBezTo>
                <a:cubicBezTo>
                  <a:pt x="476989" y="338184"/>
                  <a:pt x="476989" y="338184"/>
                  <a:pt x="586549" y="338184"/>
                </a:cubicBezTo>
                <a:cubicBezTo>
                  <a:pt x="586549" y="338184"/>
                  <a:pt x="586549" y="338184"/>
                  <a:pt x="586549" y="241346"/>
                </a:cubicBezTo>
                <a:cubicBezTo>
                  <a:pt x="586549" y="241346"/>
                  <a:pt x="586549" y="241346"/>
                  <a:pt x="558376" y="241346"/>
                </a:cubicBezTo>
                <a:close/>
                <a:moveTo>
                  <a:pt x="553086" y="212771"/>
                </a:moveTo>
                <a:cubicBezTo>
                  <a:pt x="553086" y="212771"/>
                  <a:pt x="553086" y="212771"/>
                  <a:pt x="676507" y="212771"/>
                </a:cubicBezTo>
                <a:cubicBezTo>
                  <a:pt x="706191" y="212771"/>
                  <a:pt x="715565" y="220628"/>
                  <a:pt x="746811" y="244197"/>
                </a:cubicBezTo>
                <a:cubicBezTo>
                  <a:pt x="767121" y="261482"/>
                  <a:pt x="828051" y="314906"/>
                  <a:pt x="828051" y="314906"/>
                </a:cubicBezTo>
                <a:cubicBezTo>
                  <a:pt x="837424" y="322763"/>
                  <a:pt x="840549" y="336904"/>
                  <a:pt x="835862" y="347904"/>
                </a:cubicBezTo>
                <a:cubicBezTo>
                  <a:pt x="831175" y="358903"/>
                  <a:pt x="820239" y="366759"/>
                  <a:pt x="809303" y="366759"/>
                </a:cubicBezTo>
                <a:cubicBezTo>
                  <a:pt x="809303" y="366759"/>
                  <a:pt x="809303" y="366759"/>
                  <a:pt x="476533" y="366759"/>
                </a:cubicBezTo>
                <a:cubicBezTo>
                  <a:pt x="467159" y="366759"/>
                  <a:pt x="457785" y="362045"/>
                  <a:pt x="453098" y="352617"/>
                </a:cubicBezTo>
                <a:cubicBezTo>
                  <a:pt x="446849" y="344761"/>
                  <a:pt x="446849" y="333762"/>
                  <a:pt x="451536" y="324334"/>
                </a:cubicBezTo>
                <a:cubicBezTo>
                  <a:pt x="454661" y="313335"/>
                  <a:pt x="465597" y="289765"/>
                  <a:pt x="485907" y="267767"/>
                </a:cubicBezTo>
                <a:cubicBezTo>
                  <a:pt x="512466" y="237912"/>
                  <a:pt x="542149" y="215914"/>
                  <a:pt x="549961" y="214343"/>
                </a:cubicBezTo>
                <a:cubicBezTo>
                  <a:pt x="551523" y="214343"/>
                  <a:pt x="553086" y="212771"/>
                  <a:pt x="553086" y="212771"/>
                </a:cubicBezTo>
                <a:close/>
                <a:moveTo>
                  <a:pt x="552642" y="157209"/>
                </a:moveTo>
                <a:cubicBezTo>
                  <a:pt x="552642" y="157209"/>
                  <a:pt x="552642" y="157209"/>
                  <a:pt x="685800" y="157209"/>
                </a:cubicBezTo>
                <a:cubicBezTo>
                  <a:pt x="735930" y="157209"/>
                  <a:pt x="760995" y="171272"/>
                  <a:pt x="800159" y="205648"/>
                </a:cubicBezTo>
                <a:cubicBezTo>
                  <a:pt x="828358" y="229086"/>
                  <a:pt x="911386" y="296275"/>
                  <a:pt x="925485" y="308776"/>
                </a:cubicBezTo>
                <a:cubicBezTo>
                  <a:pt x="925485" y="308776"/>
                  <a:pt x="925485" y="308776"/>
                  <a:pt x="1053943" y="349402"/>
                </a:cubicBezTo>
                <a:cubicBezTo>
                  <a:pt x="1082141" y="355652"/>
                  <a:pt x="1104073" y="382215"/>
                  <a:pt x="1104073" y="411903"/>
                </a:cubicBezTo>
                <a:cubicBezTo>
                  <a:pt x="1104073" y="411903"/>
                  <a:pt x="1104073" y="411903"/>
                  <a:pt x="1104073" y="500968"/>
                </a:cubicBezTo>
                <a:cubicBezTo>
                  <a:pt x="1104073" y="507218"/>
                  <a:pt x="1100940" y="515031"/>
                  <a:pt x="1096240" y="519719"/>
                </a:cubicBezTo>
                <a:cubicBezTo>
                  <a:pt x="1096240" y="519719"/>
                  <a:pt x="1096240" y="519719"/>
                  <a:pt x="1063342" y="557220"/>
                </a:cubicBezTo>
                <a:cubicBezTo>
                  <a:pt x="1058643" y="563470"/>
                  <a:pt x="1050810" y="566595"/>
                  <a:pt x="1041410" y="566595"/>
                </a:cubicBezTo>
                <a:cubicBezTo>
                  <a:pt x="1041410" y="566595"/>
                  <a:pt x="1041410" y="566595"/>
                  <a:pt x="1013212" y="566595"/>
                </a:cubicBezTo>
                <a:cubicBezTo>
                  <a:pt x="1006946" y="615034"/>
                  <a:pt x="964649" y="654097"/>
                  <a:pt x="914519" y="654097"/>
                </a:cubicBezTo>
                <a:cubicBezTo>
                  <a:pt x="864389" y="654097"/>
                  <a:pt x="822091" y="615034"/>
                  <a:pt x="815825" y="566595"/>
                </a:cubicBezTo>
                <a:cubicBezTo>
                  <a:pt x="815825" y="566595"/>
                  <a:pt x="815825" y="566595"/>
                  <a:pt x="522877" y="566595"/>
                </a:cubicBezTo>
                <a:cubicBezTo>
                  <a:pt x="515045" y="615034"/>
                  <a:pt x="474314" y="654097"/>
                  <a:pt x="422617" y="654097"/>
                </a:cubicBezTo>
                <a:cubicBezTo>
                  <a:pt x="417918" y="654097"/>
                  <a:pt x="410085" y="652535"/>
                  <a:pt x="405385" y="650972"/>
                </a:cubicBezTo>
                <a:cubicBezTo>
                  <a:pt x="405385" y="650972"/>
                  <a:pt x="405385" y="650972"/>
                  <a:pt x="410085" y="624409"/>
                </a:cubicBezTo>
                <a:cubicBezTo>
                  <a:pt x="414784" y="625971"/>
                  <a:pt x="419484" y="625971"/>
                  <a:pt x="422617" y="625971"/>
                </a:cubicBezTo>
                <a:cubicBezTo>
                  <a:pt x="463348" y="625971"/>
                  <a:pt x="496246" y="593158"/>
                  <a:pt x="496246" y="554095"/>
                </a:cubicBezTo>
                <a:cubicBezTo>
                  <a:pt x="496246" y="513469"/>
                  <a:pt x="463348" y="480655"/>
                  <a:pt x="422617" y="480655"/>
                </a:cubicBezTo>
                <a:cubicBezTo>
                  <a:pt x="414784" y="480655"/>
                  <a:pt x="406952" y="482218"/>
                  <a:pt x="399119" y="485343"/>
                </a:cubicBezTo>
                <a:cubicBezTo>
                  <a:pt x="399119" y="485343"/>
                  <a:pt x="399119" y="485343"/>
                  <a:pt x="391286" y="458780"/>
                </a:cubicBezTo>
                <a:cubicBezTo>
                  <a:pt x="400685" y="455655"/>
                  <a:pt x="411651" y="454092"/>
                  <a:pt x="422617" y="454092"/>
                </a:cubicBezTo>
                <a:cubicBezTo>
                  <a:pt x="474314" y="454092"/>
                  <a:pt x="515045" y="491593"/>
                  <a:pt x="522877" y="540032"/>
                </a:cubicBezTo>
                <a:cubicBezTo>
                  <a:pt x="522877" y="540032"/>
                  <a:pt x="522877" y="540032"/>
                  <a:pt x="815825" y="540032"/>
                </a:cubicBezTo>
                <a:cubicBezTo>
                  <a:pt x="822091" y="491593"/>
                  <a:pt x="864389" y="454092"/>
                  <a:pt x="914519" y="454092"/>
                </a:cubicBezTo>
                <a:cubicBezTo>
                  <a:pt x="964649" y="454092"/>
                  <a:pt x="1006946" y="491593"/>
                  <a:pt x="1013212" y="540032"/>
                </a:cubicBezTo>
                <a:cubicBezTo>
                  <a:pt x="1013212" y="540032"/>
                  <a:pt x="1013212" y="540032"/>
                  <a:pt x="1041410" y="540032"/>
                </a:cubicBezTo>
                <a:cubicBezTo>
                  <a:pt x="1042977" y="540032"/>
                  <a:pt x="1042977" y="540032"/>
                  <a:pt x="1042977" y="540032"/>
                </a:cubicBezTo>
                <a:cubicBezTo>
                  <a:pt x="1042977" y="540032"/>
                  <a:pt x="1042977" y="540032"/>
                  <a:pt x="1075875" y="502531"/>
                </a:cubicBezTo>
                <a:cubicBezTo>
                  <a:pt x="1077441" y="500968"/>
                  <a:pt x="1077441" y="500968"/>
                  <a:pt x="1077441" y="500968"/>
                </a:cubicBezTo>
                <a:cubicBezTo>
                  <a:pt x="1077441" y="500968"/>
                  <a:pt x="1077441" y="500968"/>
                  <a:pt x="1077441" y="436904"/>
                </a:cubicBezTo>
                <a:cubicBezTo>
                  <a:pt x="1077441" y="436904"/>
                  <a:pt x="1077441" y="436904"/>
                  <a:pt x="1055509" y="436904"/>
                </a:cubicBezTo>
                <a:cubicBezTo>
                  <a:pt x="1047677" y="436904"/>
                  <a:pt x="1041410" y="430654"/>
                  <a:pt x="1041410" y="422841"/>
                </a:cubicBezTo>
                <a:cubicBezTo>
                  <a:pt x="1041410" y="415028"/>
                  <a:pt x="1047677" y="410341"/>
                  <a:pt x="1055509" y="410341"/>
                </a:cubicBezTo>
                <a:cubicBezTo>
                  <a:pt x="1055509" y="410341"/>
                  <a:pt x="1055509" y="410341"/>
                  <a:pt x="1077441" y="410341"/>
                </a:cubicBezTo>
                <a:cubicBezTo>
                  <a:pt x="1075875" y="393153"/>
                  <a:pt x="1063342" y="379090"/>
                  <a:pt x="1047677" y="374402"/>
                </a:cubicBezTo>
                <a:cubicBezTo>
                  <a:pt x="1047677" y="374402"/>
                  <a:pt x="1047677" y="374402"/>
                  <a:pt x="1046110" y="374402"/>
                </a:cubicBezTo>
                <a:cubicBezTo>
                  <a:pt x="1046110" y="374402"/>
                  <a:pt x="1046110" y="374402"/>
                  <a:pt x="912952" y="332214"/>
                </a:cubicBezTo>
                <a:cubicBezTo>
                  <a:pt x="912952" y="332214"/>
                  <a:pt x="912952" y="332214"/>
                  <a:pt x="909819" y="330651"/>
                </a:cubicBezTo>
                <a:cubicBezTo>
                  <a:pt x="909819" y="330651"/>
                  <a:pt x="814259" y="250962"/>
                  <a:pt x="782927" y="225961"/>
                </a:cubicBezTo>
                <a:cubicBezTo>
                  <a:pt x="745330" y="194710"/>
                  <a:pt x="728097" y="185335"/>
                  <a:pt x="685800" y="185335"/>
                </a:cubicBezTo>
                <a:cubicBezTo>
                  <a:pt x="685800" y="185335"/>
                  <a:pt x="685800" y="185335"/>
                  <a:pt x="552642" y="185335"/>
                </a:cubicBezTo>
                <a:cubicBezTo>
                  <a:pt x="552642" y="185335"/>
                  <a:pt x="552642" y="185335"/>
                  <a:pt x="552642" y="157209"/>
                </a:cubicBezTo>
                <a:close/>
                <a:moveTo>
                  <a:pt x="46459" y="47671"/>
                </a:moveTo>
                <a:cubicBezTo>
                  <a:pt x="43336" y="47671"/>
                  <a:pt x="40213" y="47671"/>
                  <a:pt x="37091" y="49235"/>
                </a:cubicBezTo>
                <a:cubicBezTo>
                  <a:pt x="29284" y="52362"/>
                  <a:pt x="26161" y="69561"/>
                  <a:pt x="29284" y="88324"/>
                </a:cubicBezTo>
                <a:cubicBezTo>
                  <a:pt x="51143" y="216535"/>
                  <a:pt x="127651" y="290022"/>
                  <a:pt x="152633" y="315039"/>
                </a:cubicBezTo>
                <a:cubicBezTo>
                  <a:pt x="152633" y="315039"/>
                  <a:pt x="152633" y="315039"/>
                  <a:pt x="155756" y="318166"/>
                </a:cubicBezTo>
                <a:cubicBezTo>
                  <a:pt x="157318" y="319729"/>
                  <a:pt x="158879" y="322856"/>
                  <a:pt x="160440" y="324420"/>
                </a:cubicBezTo>
                <a:cubicBezTo>
                  <a:pt x="160440" y="324420"/>
                  <a:pt x="160440" y="324420"/>
                  <a:pt x="166686" y="349437"/>
                </a:cubicBezTo>
                <a:cubicBezTo>
                  <a:pt x="174493" y="382271"/>
                  <a:pt x="183861" y="421360"/>
                  <a:pt x="188545" y="438559"/>
                </a:cubicBezTo>
                <a:cubicBezTo>
                  <a:pt x="194791" y="462012"/>
                  <a:pt x="196352" y="463576"/>
                  <a:pt x="205721" y="474521"/>
                </a:cubicBezTo>
                <a:cubicBezTo>
                  <a:pt x="227580" y="502665"/>
                  <a:pt x="296281" y="573025"/>
                  <a:pt x="297843" y="573025"/>
                </a:cubicBezTo>
                <a:cubicBezTo>
                  <a:pt x="300965" y="577715"/>
                  <a:pt x="302527" y="583969"/>
                  <a:pt x="299404" y="588660"/>
                </a:cubicBezTo>
                <a:cubicBezTo>
                  <a:pt x="299404" y="588660"/>
                  <a:pt x="299404" y="588660"/>
                  <a:pt x="227580" y="737198"/>
                </a:cubicBezTo>
                <a:cubicBezTo>
                  <a:pt x="226019" y="738761"/>
                  <a:pt x="222896" y="752833"/>
                  <a:pt x="241633" y="763778"/>
                </a:cubicBezTo>
                <a:cubicBezTo>
                  <a:pt x="249439" y="768469"/>
                  <a:pt x="263492" y="773159"/>
                  <a:pt x="272860" y="762214"/>
                </a:cubicBezTo>
                <a:cubicBezTo>
                  <a:pt x="272860" y="762214"/>
                  <a:pt x="272860" y="762214"/>
                  <a:pt x="383719" y="579279"/>
                </a:cubicBezTo>
                <a:cubicBezTo>
                  <a:pt x="386842" y="574588"/>
                  <a:pt x="386842" y="566770"/>
                  <a:pt x="385280" y="562080"/>
                </a:cubicBezTo>
                <a:cubicBezTo>
                  <a:pt x="385280" y="562080"/>
                  <a:pt x="385280" y="562080"/>
                  <a:pt x="308772" y="422924"/>
                </a:cubicBezTo>
                <a:cubicBezTo>
                  <a:pt x="308772" y="421360"/>
                  <a:pt x="307211" y="419797"/>
                  <a:pt x="307211" y="419797"/>
                </a:cubicBezTo>
                <a:cubicBezTo>
                  <a:pt x="307211" y="419797"/>
                  <a:pt x="307211" y="419797"/>
                  <a:pt x="290036" y="344746"/>
                </a:cubicBezTo>
                <a:cubicBezTo>
                  <a:pt x="286913" y="338492"/>
                  <a:pt x="291597" y="330674"/>
                  <a:pt x="299404" y="329111"/>
                </a:cubicBezTo>
                <a:cubicBezTo>
                  <a:pt x="299404" y="329111"/>
                  <a:pt x="407140" y="299403"/>
                  <a:pt x="482086" y="191518"/>
                </a:cubicBezTo>
                <a:cubicBezTo>
                  <a:pt x="494577" y="174319"/>
                  <a:pt x="500823" y="157120"/>
                  <a:pt x="496139" y="152429"/>
                </a:cubicBezTo>
                <a:cubicBezTo>
                  <a:pt x="489893" y="146175"/>
                  <a:pt x="483648" y="143048"/>
                  <a:pt x="477402" y="143048"/>
                </a:cubicBezTo>
                <a:cubicBezTo>
                  <a:pt x="472718" y="143048"/>
                  <a:pt x="466472" y="144611"/>
                  <a:pt x="463350" y="149302"/>
                </a:cubicBezTo>
                <a:cubicBezTo>
                  <a:pt x="380596" y="235297"/>
                  <a:pt x="313456" y="263441"/>
                  <a:pt x="232264" y="246242"/>
                </a:cubicBezTo>
                <a:cubicBezTo>
                  <a:pt x="121406" y="225916"/>
                  <a:pt x="90178" y="128976"/>
                  <a:pt x="71441" y="71125"/>
                </a:cubicBezTo>
                <a:cubicBezTo>
                  <a:pt x="71441" y="71125"/>
                  <a:pt x="71441" y="71125"/>
                  <a:pt x="68318" y="63307"/>
                </a:cubicBezTo>
                <a:cubicBezTo>
                  <a:pt x="66757" y="57053"/>
                  <a:pt x="62073" y="52362"/>
                  <a:pt x="57389" y="49235"/>
                </a:cubicBezTo>
                <a:cubicBezTo>
                  <a:pt x="52705" y="47671"/>
                  <a:pt x="49582" y="47671"/>
                  <a:pt x="46459" y="47671"/>
                </a:cubicBezTo>
                <a:close/>
                <a:moveTo>
                  <a:pt x="265081" y="28621"/>
                </a:moveTo>
                <a:cubicBezTo>
                  <a:pt x="232106" y="28621"/>
                  <a:pt x="202271" y="52172"/>
                  <a:pt x="195990" y="86713"/>
                </a:cubicBezTo>
                <a:cubicBezTo>
                  <a:pt x="192850" y="105554"/>
                  <a:pt x="197561" y="124395"/>
                  <a:pt x="206982" y="138525"/>
                </a:cubicBezTo>
                <a:cubicBezTo>
                  <a:pt x="217974" y="154226"/>
                  <a:pt x="235246" y="165216"/>
                  <a:pt x="254089" y="168356"/>
                </a:cubicBezTo>
                <a:cubicBezTo>
                  <a:pt x="271362" y="171496"/>
                  <a:pt x="290205" y="166786"/>
                  <a:pt x="305907" y="155796"/>
                </a:cubicBezTo>
                <a:cubicBezTo>
                  <a:pt x="321610" y="144805"/>
                  <a:pt x="331031" y="129105"/>
                  <a:pt x="334172" y="110264"/>
                </a:cubicBezTo>
                <a:cubicBezTo>
                  <a:pt x="337312" y="91423"/>
                  <a:pt x="334172" y="72583"/>
                  <a:pt x="323180" y="58452"/>
                </a:cubicBezTo>
                <a:cubicBezTo>
                  <a:pt x="312188" y="42752"/>
                  <a:pt x="296486" y="31761"/>
                  <a:pt x="277643" y="28621"/>
                </a:cubicBezTo>
                <a:cubicBezTo>
                  <a:pt x="272932" y="28621"/>
                  <a:pt x="269792" y="28621"/>
                  <a:pt x="265081" y="28621"/>
                </a:cubicBezTo>
                <a:close/>
                <a:moveTo>
                  <a:pt x="46448" y="19661"/>
                </a:moveTo>
                <a:cubicBezTo>
                  <a:pt x="53487" y="19857"/>
                  <a:pt x="60917" y="21422"/>
                  <a:pt x="67956" y="23770"/>
                </a:cubicBezTo>
                <a:cubicBezTo>
                  <a:pt x="80471" y="30031"/>
                  <a:pt x="89856" y="40987"/>
                  <a:pt x="94549" y="53509"/>
                </a:cubicBezTo>
                <a:cubicBezTo>
                  <a:pt x="94549" y="53509"/>
                  <a:pt x="94549" y="53509"/>
                  <a:pt x="96114" y="61334"/>
                </a:cubicBezTo>
                <a:cubicBezTo>
                  <a:pt x="114885" y="117681"/>
                  <a:pt x="141478" y="200636"/>
                  <a:pt x="238464" y="219418"/>
                </a:cubicBezTo>
                <a:cubicBezTo>
                  <a:pt x="310421" y="233505"/>
                  <a:pt x="368300" y="208462"/>
                  <a:pt x="443386" y="130203"/>
                </a:cubicBezTo>
                <a:cubicBezTo>
                  <a:pt x="452772" y="120812"/>
                  <a:pt x="465286" y="114551"/>
                  <a:pt x="477800" y="114551"/>
                </a:cubicBezTo>
                <a:cubicBezTo>
                  <a:pt x="487186" y="114551"/>
                  <a:pt x="502829" y="117681"/>
                  <a:pt x="515343" y="133333"/>
                </a:cubicBezTo>
                <a:cubicBezTo>
                  <a:pt x="530986" y="148985"/>
                  <a:pt x="527857" y="177158"/>
                  <a:pt x="504393" y="206897"/>
                </a:cubicBezTo>
                <a:cubicBezTo>
                  <a:pt x="438693" y="300808"/>
                  <a:pt x="351093" y="339938"/>
                  <a:pt x="318243" y="350894"/>
                </a:cubicBezTo>
                <a:cubicBezTo>
                  <a:pt x="318243" y="350894"/>
                  <a:pt x="318243" y="350894"/>
                  <a:pt x="333886" y="410371"/>
                </a:cubicBezTo>
                <a:cubicBezTo>
                  <a:pt x="333886" y="410371"/>
                  <a:pt x="333886" y="410371"/>
                  <a:pt x="408971" y="549673"/>
                </a:cubicBezTo>
                <a:cubicBezTo>
                  <a:pt x="415229" y="562194"/>
                  <a:pt x="415229" y="580976"/>
                  <a:pt x="407407" y="593498"/>
                </a:cubicBezTo>
                <a:cubicBezTo>
                  <a:pt x="407407" y="593498"/>
                  <a:pt x="407407" y="593498"/>
                  <a:pt x="296343" y="776625"/>
                </a:cubicBezTo>
                <a:cubicBezTo>
                  <a:pt x="296343" y="778190"/>
                  <a:pt x="294778" y="778190"/>
                  <a:pt x="294778" y="778190"/>
                </a:cubicBezTo>
                <a:cubicBezTo>
                  <a:pt x="285393" y="790711"/>
                  <a:pt x="272878" y="796972"/>
                  <a:pt x="258800" y="796972"/>
                </a:cubicBezTo>
                <a:cubicBezTo>
                  <a:pt x="247850" y="796972"/>
                  <a:pt x="238464" y="793842"/>
                  <a:pt x="227514" y="787581"/>
                </a:cubicBezTo>
                <a:cubicBezTo>
                  <a:pt x="196228" y="770364"/>
                  <a:pt x="197792" y="740625"/>
                  <a:pt x="202485" y="726539"/>
                </a:cubicBezTo>
                <a:cubicBezTo>
                  <a:pt x="202485" y="726539"/>
                  <a:pt x="202485" y="726539"/>
                  <a:pt x="271314" y="585672"/>
                </a:cubicBezTo>
                <a:cubicBezTo>
                  <a:pt x="271314" y="585672"/>
                  <a:pt x="271314" y="585672"/>
                  <a:pt x="269750" y="584107"/>
                </a:cubicBezTo>
                <a:cubicBezTo>
                  <a:pt x="269750" y="584107"/>
                  <a:pt x="269750" y="584107"/>
                  <a:pt x="118014" y="671757"/>
                </a:cubicBezTo>
                <a:cubicBezTo>
                  <a:pt x="118014" y="673322"/>
                  <a:pt x="116449" y="673322"/>
                  <a:pt x="116449" y="673322"/>
                </a:cubicBezTo>
                <a:cubicBezTo>
                  <a:pt x="113321" y="674888"/>
                  <a:pt x="107064" y="676453"/>
                  <a:pt x="102371" y="676453"/>
                </a:cubicBezTo>
                <a:cubicBezTo>
                  <a:pt x="88292" y="676453"/>
                  <a:pt x="69521" y="670192"/>
                  <a:pt x="55442" y="648279"/>
                </a:cubicBezTo>
                <a:cubicBezTo>
                  <a:pt x="35106" y="616976"/>
                  <a:pt x="49185" y="591933"/>
                  <a:pt x="58571" y="582542"/>
                </a:cubicBezTo>
                <a:cubicBezTo>
                  <a:pt x="60135" y="582542"/>
                  <a:pt x="60135" y="582542"/>
                  <a:pt x="60135" y="582542"/>
                </a:cubicBezTo>
                <a:cubicBezTo>
                  <a:pt x="60135" y="582542"/>
                  <a:pt x="60135" y="582542"/>
                  <a:pt x="185278" y="493326"/>
                </a:cubicBezTo>
                <a:cubicBezTo>
                  <a:pt x="185278" y="493326"/>
                  <a:pt x="185278" y="491761"/>
                  <a:pt x="183714" y="491761"/>
                </a:cubicBezTo>
                <a:cubicBezTo>
                  <a:pt x="171199" y="476109"/>
                  <a:pt x="169635" y="471413"/>
                  <a:pt x="163378" y="446370"/>
                </a:cubicBezTo>
                <a:cubicBezTo>
                  <a:pt x="157121" y="427588"/>
                  <a:pt x="147735" y="388458"/>
                  <a:pt x="139914" y="355590"/>
                </a:cubicBezTo>
                <a:cubicBezTo>
                  <a:pt x="139914" y="355590"/>
                  <a:pt x="139914" y="355590"/>
                  <a:pt x="133656" y="333677"/>
                </a:cubicBezTo>
                <a:cubicBezTo>
                  <a:pt x="107064" y="308634"/>
                  <a:pt x="25721" y="228809"/>
                  <a:pt x="2256" y="92638"/>
                </a:cubicBezTo>
                <a:cubicBezTo>
                  <a:pt x="-4001" y="66030"/>
                  <a:pt x="2256" y="33161"/>
                  <a:pt x="27285" y="23770"/>
                </a:cubicBezTo>
                <a:cubicBezTo>
                  <a:pt x="32760" y="20640"/>
                  <a:pt x="39408" y="19466"/>
                  <a:pt x="46448" y="19661"/>
                </a:cubicBezTo>
                <a:close/>
                <a:moveTo>
                  <a:pt x="282407" y="1488"/>
                </a:moveTo>
                <a:cubicBezTo>
                  <a:pt x="307609" y="6177"/>
                  <a:pt x="329660" y="20245"/>
                  <a:pt x="345411" y="42128"/>
                </a:cubicBezTo>
                <a:cubicBezTo>
                  <a:pt x="361162" y="62448"/>
                  <a:pt x="365887" y="89020"/>
                  <a:pt x="361162" y="114029"/>
                </a:cubicBezTo>
                <a:cubicBezTo>
                  <a:pt x="358012" y="139038"/>
                  <a:pt x="343836" y="162485"/>
                  <a:pt x="321784" y="176552"/>
                </a:cubicBezTo>
                <a:cubicBezTo>
                  <a:pt x="304458" y="189057"/>
                  <a:pt x="285557" y="195309"/>
                  <a:pt x="265081" y="195309"/>
                </a:cubicBezTo>
                <a:cubicBezTo>
                  <a:pt x="260356" y="195309"/>
                  <a:pt x="254055" y="193746"/>
                  <a:pt x="249330" y="193746"/>
                </a:cubicBezTo>
                <a:cubicBezTo>
                  <a:pt x="222553" y="189057"/>
                  <a:pt x="200502" y="174989"/>
                  <a:pt x="184751" y="153106"/>
                </a:cubicBezTo>
                <a:cubicBezTo>
                  <a:pt x="170575" y="132786"/>
                  <a:pt x="164275" y="106214"/>
                  <a:pt x="169000" y="81205"/>
                </a:cubicBezTo>
                <a:cubicBezTo>
                  <a:pt x="178451" y="28060"/>
                  <a:pt x="228854" y="-7891"/>
                  <a:pt x="282407" y="14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2" name="Freeform: Shape 381">
            <a:extLst>
              <a:ext uri="{FF2B5EF4-FFF2-40B4-BE49-F238E27FC236}">
                <a16:creationId xmlns:a16="http://schemas.microsoft.com/office/drawing/2014/main" id="{3911C6C7-E302-4F08-81EF-BC75C9900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8062" y="3174071"/>
            <a:ext cx="630515" cy="547792"/>
          </a:xfrm>
          <a:custGeom>
            <a:avLst/>
            <a:gdLst>
              <a:gd name="connsiteX0" fmla="*/ 300832 w 992188"/>
              <a:gd name="connsiteY0" fmla="*/ 550863 h 862013"/>
              <a:gd name="connsiteX1" fmla="*/ 206376 w 992188"/>
              <a:gd name="connsiteY1" fmla="*/ 588170 h 862013"/>
              <a:gd name="connsiteX2" fmla="*/ 300832 w 992188"/>
              <a:gd name="connsiteY2" fmla="*/ 625477 h 862013"/>
              <a:gd name="connsiteX3" fmla="*/ 395288 w 992188"/>
              <a:gd name="connsiteY3" fmla="*/ 588170 h 862013"/>
              <a:gd name="connsiteX4" fmla="*/ 300832 w 992188"/>
              <a:gd name="connsiteY4" fmla="*/ 550863 h 862013"/>
              <a:gd name="connsiteX5" fmla="*/ 687388 w 992188"/>
              <a:gd name="connsiteY5" fmla="*/ 533401 h 862013"/>
              <a:gd name="connsiteX6" fmla="*/ 444500 w 992188"/>
              <a:gd name="connsiteY6" fmla="*/ 695326 h 862013"/>
              <a:gd name="connsiteX7" fmla="*/ 574564 w 992188"/>
              <a:gd name="connsiteY7" fmla="*/ 692182 h 862013"/>
              <a:gd name="connsiteX8" fmla="*/ 930276 w 992188"/>
              <a:gd name="connsiteY8" fmla="*/ 678033 h 862013"/>
              <a:gd name="connsiteX9" fmla="*/ 687388 w 992188"/>
              <a:gd name="connsiteY9" fmla="*/ 533401 h 862013"/>
              <a:gd name="connsiteX10" fmla="*/ 300040 w 992188"/>
              <a:gd name="connsiteY10" fmla="*/ 523876 h 862013"/>
              <a:gd name="connsiteX11" fmla="*/ 422276 w 992188"/>
              <a:gd name="connsiteY11" fmla="*/ 587376 h 862013"/>
              <a:gd name="connsiteX12" fmla="*/ 300040 w 992188"/>
              <a:gd name="connsiteY12" fmla="*/ 650876 h 862013"/>
              <a:gd name="connsiteX13" fmla="*/ 177800 w 992188"/>
              <a:gd name="connsiteY13" fmla="*/ 587376 h 862013"/>
              <a:gd name="connsiteX14" fmla="*/ 300040 w 992188"/>
              <a:gd name="connsiteY14" fmla="*/ 523876 h 862013"/>
              <a:gd name="connsiteX15" fmla="*/ 687488 w 992188"/>
              <a:gd name="connsiteY15" fmla="*/ 506413 h 862013"/>
              <a:gd name="connsiteX16" fmla="*/ 956250 w 992188"/>
              <a:gd name="connsiteY16" fmla="*/ 679534 h 862013"/>
              <a:gd name="connsiteX17" fmla="*/ 976564 w 992188"/>
              <a:gd name="connsiteY17" fmla="*/ 688892 h 862013"/>
              <a:gd name="connsiteX18" fmla="*/ 992188 w 992188"/>
              <a:gd name="connsiteY18" fmla="*/ 724764 h 862013"/>
              <a:gd name="connsiteX19" fmla="*/ 992188 w 992188"/>
              <a:gd name="connsiteY19" fmla="*/ 843297 h 862013"/>
              <a:gd name="connsiteX20" fmla="*/ 965626 w 992188"/>
              <a:gd name="connsiteY20" fmla="*/ 843297 h 862013"/>
              <a:gd name="connsiteX21" fmla="*/ 965626 w 992188"/>
              <a:gd name="connsiteY21" fmla="*/ 724764 h 862013"/>
              <a:gd name="connsiteX22" fmla="*/ 957812 w 992188"/>
              <a:gd name="connsiteY22" fmla="*/ 709168 h 862013"/>
              <a:gd name="connsiteX23" fmla="*/ 943750 w 992188"/>
              <a:gd name="connsiteY23" fmla="*/ 704489 h 862013"/>
              <a:gd name="connsiteX24" fmla="*/ 576546 w 992188"/>
              <a:gd name="connsiteY24" fmla="*/ 720085 h 862013"/>
              <a:gd name="connsiteX25" fmla="*/ 434354 w 992188"/>
              <a:gd name="connsiteY25" fmla="*/ 723204 h 862013"/>
              <a:gd name="connsiteX26" fmla="*/ 421852 w 992188"/>
              <a:gd name="connsiteY26" fmla="*/ 741920 h 862013"/>
              <a:gd name="connsiteX27" fmla="*/ 421852 w 992188"/>
              <a:gd name="connsiteY27" fmla="*/ 862013 h 862013"/>
              <a:gd name="connsiteX28" fmla="*/ 395288 w 992188"/>
              <a:gd name="connsiteY28" fmla="*/ 862013 h 862013"/>
              <a:gd name="connsiteX29" fmla="*/ 395288 w 992188"/>
              <a:gd name="connsiteY29" fmla="*/ 741920 h 862013"/>
              <a:gd name="connsiteX30" fmla="*/ 417164 w 992188"/>
              <a:gd name="connsiteY30" fmla="*/ 701369 h 862013"/>
              <a:gd name="connsiteX31" fmla="*/ 687488 w 992188"/>
              <a:gd name="connsiteY31" fmla="*/ 506413 h 862013"/>
              <a:gd name="connsiteX32" fmla="*/ 342040 w 992188"/>
              <a:gd name="connsiteY32" fmla="*/ 463551 h 862013"/>
              <a:gd name="connsiteX33" fmla="*/ 538164 w 992188"/>
              <a:gd name="connsiteY33" fmla="*/ 490125 h 862013"/>
              <a:gd name="connsiteX34" fmla="*/ 530318 w 992188"/>
              <a:gd name="connsiteY34" fmla="*/ 516700 h 862013"/>
              <a:gd name="connsiteX35" fmla="*/ 342040 w 992188"/>
              <a:gd name="connsiteY35" fmla="*/ 490125 h 862013"/>
              <a:gd name="connsiteX36" fmla="*/ 26674 w 992188"/>
              <a:gd name="connsiteY36" fmla="*/ 616745 h 862013"/>
              <a:gd name="connsiteX37" fmla="*/ 342040 w 992188"/>
              <a:gd name="connsiteY37" fmla="*/ 743365 h 862013"/>
              <a:gd name="connsiteX38" fmla="*/ 342040 w 992188"/>
              <a:gd name="connsiteY38" fmla="*/ 769939 h 862013"/>
              <a:gd name="connsiteX39" fmla="*/ 0 w 992188"/>
              <a:gd name="connsiteY39" fmla="*/ 616745 h 862013"/>
              <a:gd name="connsiteX40" fmla="*/ 342040 w 992188"/>
              <a:gd name="connsiteY40" fmla="*/ 463551 h 862013"/>
              <a:gd name="connsiteX41" fmla="*/ 209022 w 992188"/>
              <a:gd name="connsiteY41" fmla="*/ 303213 h 862013"/>
              <a:gd name="connsiteX42" fmla="*/ 219978 w 992188"/>
              <a:gd name="connsiteY42" fmla="*/ 306338 h 862013"/>
              <a:gd name="connsiteX43" fmla="*/ 281022 w 992188"/>
              <a:gd name="connsiteY43" fmla="*/ 359456 h 862013"/>
              <a:gd name="connsiteX44" fmla="*/ 342066 w 992188"/>
              <a:gd name="connsiteY44" fmla="*/ 306338 h 862013"/>
              <a:gd name="connsiteX45" fmla="*/ 354586 w 992188"/>
              <a:gd name="connsiteY45" fmla="*/ 303213 h 862013"/>
              <a:gd name="connsiteX46" fmla="*/ 506412 w 992188"/>
              <a:gd name="connsiteY46" fmla="*/ 457881 h 862013"/>
              <a:gd name="connsiteX47" fmla="*/ 478240 w 992188"/>
              <a:gd name="connsiteY47" fmla="*/ 457881 h 862013"/>
              <a:gd name="connsiteX48" fmla="*/ 354586 w 992188"/>
              <a:gd name="connsiteY48" fmla="*/ 331334 h 862013"/>
              <a:gd name="connsiteX49" fmla="*/ 290412 w 992188"/>
              <a:gd name="connsiteY49" fmla="*/ 387577 h 862013"/>
              <a:gd name="connsiteX50" fmla="*/ 273196 w 992188"/>
              <a:gd name="connsiteY50" fmla="*/ 387577 h 862013"/>
              <a:gd name="connsiteX51" fmla="*/ 207456 w 992188"/>
              <a:gd name="connsiteY51" fmla="*/ 331334 h 862013"/>
              <a:gd name="connsiteX52" fmla="*/ 86934 w 992188"/>
              <a:gd name="connsiteY52" fmla="*/ 457881 h 862013"/>
              <a:gd name="connsiteX53" fmla="*/ 86934 w 992188"/>
              <a:gd name="connsiteY53" fmla="*/ 500063 h 862013"/>
              <a:gd name="connsiteX54" fmla="*/ 60326 w 992188"/>
              <a:gd name="connsiteY54" fmla="*/ 500063 h 862013"/>
              <a:gd name="connsiteX55" fmla="*/ 60326 w 992188"/>
              <a:gd name="connsiteY55" fmla="*/ 457881 h 862013"/>
              <a:gd name="connsiteX56" fmla="*/ 209022 w 992188"/>
              <a:gd name="connsiteY56" fmla="*/ 303213 h 862013"/>
              <a:gd name="connsiteX57" fmla="*/ 687388 w 992188"/>
              <a:gd name="connsiteY57" fmla="*/ 184151 h 862013"/>
              <a:gd name="connsiteX58" fmla="*/ 552452 w 992188"/>
              <a:gd name="connsiteY58" fmla="*/ 318295 h 862013"/>
              <a:gd name="connsiteX59" fmla="*/ 687388 w 992188"/>
              <a:gd name="connsiteY59" fmla="*/ 452439 h 862013"/>
              <a:gd name="connsiteX60" fmla="*/ 822328 w 992188"/>
              <a:gd name="connsiteY60" fmla="*/ 318295 h 862013"/>
              <a:gd name="connsiteX61" fmla="*/ 687388 w 992188"/>
              <a:gd name="connsiteY61" fmla="*/ 184151 h 862013"/>
              <a:gd name="connsiteX62" fmla="*/ 688182 w 992188"/>
              <a:gd name="connsiteY62" fmla="*/ 155576 h 862013"/>
              <a:gd name="connsiteX63" fmla="*/ 849312 w 992188"/>
              <a:gd name="connsiteY63" fmla="*/ 317501 h 862013"/>
              <a:gd name="connsiteX64" fmla="*/ 688182 w 992188"/>
              <a:gd name="connsiteY64" fmla="*/ 479426 h 862013"/>
              <a:gd name="connsiteX65" fmla="*/ 527052 w 992188"/>
              <a:gd name="connsiteY65" fmla="*/ 317501 h 862013"/>
              <a:gd name="connsiteX66" fmla="*/ 688182 w 992188"/>
              <a:gd name="connsiteY66" fmla="*/ 155576 h 862013"/>
              <a:gd name="connsiteX67" fmla="*/ 277020 w 992188"/>
              <a:gd name="connsiteY67" fmla="*/ 26987 h 862013"/>
              <a:gd name="connsiteX68" fmla="*/ 165100 w 992188"/>
              <a:gd name="connsiteY68" fmla="*/ 138906 h 862013"/>
              <a:gd name="connsiteX69" fmla="*/ 277020 w 992188"/>
              <a:gd name="connsiteY69" fmla="*/ 250825 h 862013"/>
              <a:gd name="connsiteX70" fmla="*/ 388940 w 992188"/>
              <a:gd name="connsiteY70" fmla="*/ 138906 h 862013"/>
              <a:gd name="connsiteX71" fmla="*/ 277020 w 992188"/>
              <a:gd name="connsiteY71" fmla="*/ 26987 h 862013"/>
              <a:gd name="connsiteX72" fmla="*/ 277020 w 992188"/>
              <a:gd name="connsiteY72" fmla="*/ 0 h 862013"/>
              <a:gd name="connsiteX73" fmla="*/ 415926 w 992188"/>
              <a:gd name="connsiteY73" fmla="*/ 138907 h 862013"/>
              <a:gd name="connsiteX74" fmla="*/ 277020 w 992188"/>
              <a:gd name="connsiteY74" fmla="*/ 277814 h 862013"/>
              <a:gd name="connsiteX75" fmla="*/ 138114 w 992188"/>
              <a:gd name="connsiteY75" fmla="*/ 138907 h 862013"/>
              <a:gd name="connsiteX76" fmla="*/ 277020 w 992188"/>
              <a:gd name="connsiteY76" fmla="*/ 0 h 86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992188" h="862013">
                <a:moveTo>
                  <a:pt x="300832" y="550863"/>
                </a:moveTo>
                <a:cubicBezTo>
                  <a:pt x="248664" y="550863"/>
                  <a:pt x="206376" y="567566"/>
                  <a:pt x="206376" y="588170"/>
                </a:cubicBezTo>
                <a:cubicBezTo>
                  <a:pt x="206376" y="608774"/>
                  <a:pt x="248664" y="625477"/>
                  <a:pt x="300832" y="625477"/>
                </a:cubicBezTo>
                <a:cubicBezTo>
                  <a:pt x="353000" y="625477"/>
                  <a:pt x="395288" y="608774"/>
                  <a:pt x="395288" y="588170"/>
                </a:cubicBezTo>
                <a:cubicBezTo>
                  <a:pt x="395288" y="567566"/>
                  <a:pt x="353000" y="550863"/>
                  <a:pt x="300832" y="550863"/>
                </a:cubicBezTo>
                <a:close/>
                <a:moveTo>
                  <a:pt x="687388" y="533401"/>
                </a:moveTo>
                <a:cubicBezTo>
                  <a:pt x="571430" y="533401"/>
                  <a:pt x="453904" y="583708"/>
                  <a:pt x="444500" y="695326"/>
                </a:cubicBezTo>
                <a:cubicBezTo>
                  <a:pt x="488378" y="695326"/>
                  <a:pt x="532254" y="693754"/>
                  <a:pt x="574564" y="692182"/>
                </a:cubicBezTo>
                <a:cubicBezTo>
                  <a:pt x="685822" y="690610"/>
                  <a:pt x="800214" y="687466"/>
                  <a:pt x="930276" y="678033"/>
                </a:cubicBezTo>
                <a:cubicBezTo>
                  <a:pt x="913038" y="591568"/>
                  <a:pt x="817450" y="533401"/>
                  <a:pt x="687388" y="533401"/>
                </a:cubicBezTo>
                <a:close/>
                <a:moveTo>
                  <a:pt x="300040" y="523876"/>
                </a:moveTo>
                <a:cubicBezTo>
                  <a:pt x="367548" y="523876"/>
                  <a:pt x="422276" y="552306"/>
                  <a:pt x="422276" y="587376"/>
                </a:cubicBezTo>
                <a:cubicBezTo>
                  <a:pt x="422276" y="622446"/>
                  <a:pt x="367548" y="650876"/>
                  <a:pt x="300040" y="650876"/>
                </a:cubicBezTo>
                <a:cubicBezTo>
                  <a:pt x="232528" y="650876"/>
                  <a:pt x="177800" y="622446"/>
                  <a:pt x="177800" y="587376"/>
                </a:cubicBezTo>
                <a:cubicBezTo>
                  <a:pt x="177800" y="552306"/>
                  <a:pt x="232528" y="523876"/>
                  <a:pt x="300040" y="523876"/>
                </a:cubicBezTo>
                <a:close/>
                <a:moveTo>
                  <a:pt x="687488" y="506413"/>
                </a:moveTo>
                <a:cubicBezTo>
                  <a:pt x="834370" y="506413"/>
                  <a:pt x="940624" y="575038"/>
                  <a:pt x="956250" y="679534"/>
                </a:cubicBezTo>
                <a:cubicBezTo>
                  <a:pt x="964062" y="681094"/>
                  <a:pt x="970314" y="684213"/>
                  <a:pt x="976564" y="688892"/>
                </a:cubicBezTo>
                <a:cubicBezTo>
                  <a:pt x="985938" y="698250"/>
                  <a:pt x="992188" y="710727"/>
                  <a:pt x="992188" y="724764"/>
                </a:cubicBezTo>
                <a:cubicBezTo>
                  <a:pt x="992188" y="724764"/>
                  <a:pt x="992188" y="724764"/>
                  <a:pt x="992188" y="843297"/>
                </a:cubicBezTo>
                <a:cubicBezTo>
                  <a:pt x="992188" y="843297"/>
                  <a:pt x="992188" y="843297"/>
                  <a:pt x="965626" y="843297"/>
                </a:cubicBezTo>
                <a:cubicBezTo>
                  <a:pt x="965626" y="843297"/>
                  <a:pt x="965626" y="843297"/>
                  <a:pt x="965626" y="724764"/>
                </a:cubicBezTo>
                <a:cubicBezTo>
                  <a:pt x="965626" y="718525"/>
                  <a:pt x="962500" y="713846"/>
                  <a:pt x="957812" y="709168"/>
                </a:cubicBezTo>
                <a:cubicBezTo>
                  <a:pt x="954688" y="706048"/>
                  <a:pt x="950000" y="704489"/>
                  <a:pt x="943750" y="704489"/>
                </a:cubicBezTo>
                <a:cubicBezTo>
                  <a:pt x="809368" y="715406"/>
                  <a:pt x="690614" y="716966"/>
                  <a:pt x="576546" y="720085"/>
                </a:cubicBezTo>
                <a:cubicBezTo>
                  <a:pt x="529670" y="720085"/>
                  <a:pt x="481230" y="721645"/>
                  <a:pt x="434354" y="723204"/>
                </a:cubicBezTo>
                <a:cubicBezTo>
                  <a:pt x="426540" y="726324"/>
                  <a:pt x="421852" y="732562"/>
                  <a:pt x="421852" y="741920"/>
                </a:cubicBezTo>
                <a:cubicBezTo>
                  <a:pt x="421852" y="741920"/>
                  <a:pt x="421852" y="741920"/>
                  <a:pt x="421852" y="862013"/>
                </a:cubicBezTo>
                <a:cubicBezTo>
                  <a:pt x="421852" y="862013"/>
                  <a:pt x="421852" y="862013"/>
                  <a:pt x="395288" y="862013"/>
                </a:cubicBezTo>
                <a:cubicBezTo>
                  <a:pt x="395288" y="862013"/>
                  <a:pt x="395288" y="862013"/>
                  <a:pt x="395288" y="741920"/>
                </a:cubicBezTo>
                <a:cubicBezTo>
                  <a:pt x="395288" y="724764"/>
                  <a:pt x="403102" y="709168"/>
                  <a:pt x="417164" y="701369"/>
                </a:cubicBezTo>
                <a:cubicBezTo>
                  <a:pt x="421852" y="584396"/>
                  <a:pt x="529670" y="506413"/>
                  <a:pt x="687488" y="506413"/>
                </a:cubicBezTo>
                <a:close/>
                <a:moveTo>
                  <a:pt x="342040" y="463551"/>
                </a:moveTo>
                <a:cubicBezTo>
                  <a:pt x="412644" y="463551"/>
                  <a:pt x="481680" y="472930"/>
                  <a:pt x="538164" y="490125"/>
                </a:cubicBezTo>
                <a:cubicBezTo>
                  <a:pt x="538164" y="490125"/>
                  <a:pt x="538164" y="490125"/>
                  <a:pt x="530318" y="516700"/>
                </a:cubicBezTo>
                <a:cubicBezTo>
                  <a:pt x="475404" y="499505"/>
                  <a:pt x="411076" y="490125"/>
                  <a:pt x="342040" y="490125"/>
                </a:cubicBezTo>
                <a:cubicBezTo>
                  <a:pt x="153762" y="490125"/>
                  <a:pt x="26674" y="555780"/>
                  <a:pt x="26674" y="616745"/>
                </a:cubicBezTo>
                <a:cubicBezTo>
                  <a:pt x="26674" y="677710"/>
                  <a:pt x="153762" y="743365"/>
                  <a:pt x="342040" y="743365"/>
                </a:cubicBezTo>
                <a:cubicBezTo>
                  <a:pt x="342040" y="743365"/>
                  <a:pt x="342040" y="743365"/>
                  <a:pt x="342040" y="769939"/>
                </a:cubicBezTo>
                <a:cubicBezTo>
                  <a:pt x="150624" y="769939"/>
                  <a:pt x="0" y="702721"/>
                  <a:pt x="0" y="616745"/>
                </a:cubicBezTo>
                <a:cubicBezTo>
                  <a:pt x="0" y="530769"/>
                  <a:pt x="150624" y="463551"/>
                  <a:pt x="342040" y="463551"/>
                </a:cubicBezTo>
                <a:close/>
                <a:moveTo>
                  <a:pt x="209022" y="303213"/>
                </a:moveTo>
                <a:cubicBezTo>
                  <a:pt x="212152" y="303213"/>
                  <a:pt x="216848" y="303213"/>
                  <a:pt x="219978" y="306338"/>
                </a:cubicBezTo>
                <a:cubicBezTo>
                  <a:pt x="219978" y="306338"/>
                  <a:pt x="219978" y="306338"/>
                  <a:pt x="281022" y="359456"/>
                </a:cubicBezTo>
                <a:cubicBezTo>
                  <a:pt x="281022" y="359456"/>
                  <a:pt x="281022" y="359456"/>
                  <a:pt x="342066" y="306338"/>
                </a:cubicBezTo>
                <a:cubicBezTo>
                  <a:pt x="345196" y="303213"/>
                  <a:pt x="349892" y="303213"/>
                  <a:pt x="354586" y="303213"/>
                </a:cubicBezTo>
                <a:cubicBezTo>
                  <a:pt x="459456" y="326647"/>
                  <a:pt x="506412" y="398513"/>
                  <a:pt x="506412" y="457881"/>
                </a:cubicBezTo>
                <a:cubicBezTo>
                  <a:pt x="506412" y="457881"/>
                  <a:pt x="506412" y="457881"/>
                  <a:pt x="478240" y="457881"/>
                </a:cubicBezTo>
                <a:cubicBezTo>
                  <a:pt x="478240" y="400076"/>
                  <a:pt x="429718" y="350082"/>
                  <a:pt x="354586" y="331334"/>
                </a:cubicBezTo>
                <a:cubicBezTo>
                  <a:pt x="354586" y="331334"/>
                  <a:pt x="354586" y="331334"/>
                  <a:pt x="290412" y="387577"/>
                </a:cubicBezTo>
                <a:cubicBezTo>
                  <a:pt x="285718" y="392264"/>
                  <a:pt x="277892" y="392264"/>
                  <a:pt x="273196" y="387577"/>
                </a:cubicBezTo>
                <a:cubicBezTo>
                  <a:pt x="273196" y="387577"/>
                  <a:pt x="273196" y="387577"/>
                  <a:pt x="207456" y="331334"/>
                </a:cubicBezTo>
                <a:cubicBezTo>
                  <a:pt x="135456" y="350082"/>
                  <a:pt x="86934" y="400076"/>
                  <a:pt x="86934" y="457881"/>
                </a:cubicBezTo>
                <a:lnTo>
                  <a:pt x="86934" y="500063"/>
                </a:lnTo>
                <a:cubicBezTo>
                  <a:pt x="86934" y="500063"/>
                  <a:pt x="86934" y="500063"/>
                  <a:pt x="60326" y="500063"/>
                </a:cubicBezTo>
                <a:cubicBezTo>
                  <a:pt x="60326" y="500063"/>
                  <a:pt x="60326" y="500063"/>
                  <a:pt x="60326" y="457881"/>
                </a:cubicBezTo>
                <a:cubicBezTo>
                  <a:pt x="60326" y="384453"/>
                  <a:pt x="118240" y="323523"/>
                  <a:pt x="209022" y="303213"/>
                </a:cubicBezTo>
                <a:close/>
                <a:moveTo>
                  <a:pt x="687388" y="184151"/>
                </a:moveTo>
                <a:cubicBezTo>
                  <a:pt x="612864" y="184151"/>
                  <a:pt x="552452" y="244209"/>
                  <a:pt x="552452" y="318295"/>
                </a:cubicBezTo>
                <a:cubicBezTo>
                  <a:pt x="552452" y="392381"/>
                  <a:pt x="612864" y="452439"/>
                  <a:pt x="687388" y="452439"/>
                </a:cubicBezTo>
                <a:cubicBezTo>
                  <a:pt x="761912" y="452439"/>
                  <a:pt x="822328" y="392381"/>
                  <a:pt x="822328" y="318295"/>
                </a:cubicBezTo>
                <a:cubicBezTo>
                  <a:pt x="822328" y="244209"/>
                  <a:pt x="761912" y="184151"/>
                  <a:pt x="687388" y="184151"/>
                </a:cubicBezTo>
                <a:close/>
                <a:moveTo>
                  <a:pt x="688182" y="155576"/>
                </a:moveTo>
                <a:cubicBezTo>
                  <a:pt x="777172" y="155576"/>
                  <a:pt x="849312" y="228072"/>
                  <a:pt x="849312" y="317501"/>
                </a:cubicBezTo>
                <a:cubicBezTo>
                  <a:pt x="849312" y="406930"/>
                  <a:pt x="777172" y="479426"/>
                  <a:pt x="688182" y="479426"/>
                </a:cubicBezTo>
                <a:cubicBezTo>
                  <a:pt x="599192" y="479426"/>
                  <a:pt x="527052" y="406930"/>
                  <a:pt x="527052" y="317501"/>
                </a:cubicBezTo>
                <a:cubicBezTo>
                  <a:pt x="527052" y="228072"/>
                  <a:pt x="599192" y="155576"/>
                  <a:pt x="688182" y="155576"/>
                </a:cubicBezTo>
                <a:close/>
                <a:moveTo>
                  <a:pt x="277020" y="26987"/>
                </a:moveTo>
                <a:cubicBezTo>
                  <a:pt x="215208" y="26987"/>
                  <a:pt x="165100" y="77095"/>
                  <a:pt x="165100" y="138906"/>
                </a:cubicBezTo>
                <a:cubicBezTo>
                  <a:pt x="165100" y="200717"/>
                  <a:pt x="215208" y="250825"/>
                  <a:pt x="277020" y="250825"/>
                </a:cubicBezTo>
                <a:cubicBezTo>
                  <a:pt x="338832" y="250825"/>
                  <a:pt x="388940" y="200717"/>
                  <a:pt x="388940" y="138906"/>
                </a:cubicBezTo>
                <a:cubicBezTo>
                  <a:pt x="388940" y="77095"/>
                  <a:pt x="338832" y="26987"/>
                  <a:pt x="277020" y="26987"/>
                </a:cubicBezTo>
                <a:close/>
                <a:moveTo>
                  <a:pt x="277020" y="0"/>
                </a:moveTo>
                <a:cubicBezTo>
                  <a:pt x="353736" y="0"/>
                  <a:pt x="415926" y="62191"/>
                  <a:pt x="415926" y="138907"/>
                </a:cubicBezTo>
                <a:cubicBezTo>
                  <a:pt x="415926" y="215623"/>
                  <a:pt x="353736" y="277814"/>
                  <a:pt x="277020" y="277814"/>
                </a:cubicBezTo>
                <a:cubicBezTo>
                  <a:pt x="200304" y="277814"/>
                  <a:pt x="138114" y="215623"/>
                  <a:pt x="138114" y="138907"/>
                </a:cubicBezTo>
                <a:cubicBezTo>
                  <a:pt x="138114" y="62191"/>
                  <a:pt x="200304" y="0"/>
                  <a:pt x="2770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9" name="Freeform: Shape 388">
            <a:extLst>
              <a:ext uri="{FF2B5EF4-FFF2-40B4-BE49-F238E27FC236}">
                <a16:creationId xmlns:a16="http://schemas.microsoft.com/office/drawing/2014/main" id="{825B90B2-E08A-457B-BAC7-AC94CCF51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4115" y="5529896"/>
            <a:ext cx="618409" cy="446909"/>
          </a:xfrm>
          <a:custGeom>
            <a:avLst/>
            <a:gdLst>
              <a:gd name="connsiteX0" fmla="*/ 180212 w 973138"/>
              <a:gd name="connsiteY0" fmla="*/ 279308 h 703263"/>
              <a:gd name="connsiteX1" fmla="*/ 308710 w 973138"/>
              <a:gd name="connsiteY1" fmla="*/ 415412 h 703263"/>
              <a:gd name="connsiteX2" fmla="*/ 473250 w 973138"/>
              <a:gd name="connsiteY2" fmla="*/ 571853 h 703263"/>
              <a:gd name="connsiteX3" fmla="*/ 488920 w 973138"/>
              <a:gd name="connsiteY3" fmla="*/ 574981 h 703263"/>
              <a:gd name="connsiteX4" fmla="*/ 669130 w 973138"/>
              <a:gd name="connsiteY4" fmla="*/ 420105 h 703263"/>
              <a:gd name="connsiteX5" fmla="*/ 796062 w 973138"/>
              <a:gd name="connsiteY5" fmla="*/ 287130 h 703263"/>
              <a:gd name="connsiteX6" fmla="*/ 946498 w 973138"/>
              <a:gd name="connsiteY6" fmla="*/ 410718 h 703263"/>
              <a:gd name="connsiteX7" fmla="*/ 973138 w 973138"/>
              <a:gd name="connsiteY7" fmla="*/ 698570 h 703263"/>
              <a:gd name="connsiteX8" fmla="*/ 946498 w 973138"/>
              <a:gd name="connsiteY8" fmla="*/ 701699 h 703263"/>
              <a:gd name="connsiteX9" fmla="*/ 919858 w 973138"/>
              <a:gd name="connsiteY9" fmla="*/ 413847 h 703263"/>
              <a:gd name="connsiteX10" fmla="*/ 799196 w 973138"/>
              <a:gd name="connsiteY10" fmla="*/ 313725 h 703263"/>
              <a:gd name="connsiteX11" fmla="*/ 695770 w 973138"/>
              <a:gd name="connsiteY11" fmla="*/ 423234 h 703263"/>
              <a:gd name="connsiteX12" fmla="*/ 520262 w 973138"/>
              <a:gd name="connsiteY12" fmla="*/ 600012 h 703263"/>
              <a:gd name="connsiteX13" fmla="*/ 532798 w 973138"/>
              <a:gd name="connsiteY13" fmla="*/ 642251 h 703263"/>
              <a:gd name="connsiteX14" fmla="*/ 523396 w 973138"/>
              <a:gd name="connsiteY14" fmla="*/ 671975 h 703263"/>
              <a:gd name="connsiteX15" fmla="*/ 686368 w 973138"/>
              <a:gd name="connsiteY15" fmla="*/ 606270 h 703263"/>
              <a:gd name="connsiteX16" fmla="*/ 700472 w 973138"/>
              <a:gd name="connsiteY16" fmla="*/ 603141 h 703263"/>
              <a:gd name="connsiteX17" fmla="*/ 709874 w 973138"/>
              <a:gd name="connsiteY17" fmla="*/ 615656 h 703263"/>
              <a:gd name="connsiteX18" fmla="*/ 719276 w 973138"/>
              <a:gd name="connsiteY18" fmla="*/ 698570 h 703263"/>
              <a:gd name="connsiteX19" fmla="*/ 692636 w 973138"/>
              <a:gd name="connsiteY19" fmla="*/ 701699 h 703263"/>
              <a:gd name="connsiteX20" fmla="*/ 684802 w 973138"/>
              <a:gd name="connsiteY20" fmla="*/ 642251 h 703263"/>
              <a:gd name="connsiteX21" fmla="*/ 485786 w 973138"/>
              <a:gd name="connsiteY21" fmla="*/ 700134 h 703263"/>
              <a:gd name="connsiteX22" fmla="*/ 465414 w 973138"/>
              <a:gd name="connsiteY22" fmla="*/ 703263 h 703263"/>
              <a:gd name="connsiteX23" fmla="*/ 291472 w 973138"/>
              <a:gd name="connsiteY23" fmla="*/ 640687 h 703263"/>
              <a:gd name="connsiteX24" fmla="*/ 286770 w 973138"/>
              <a:gd name="connsiteY24" fmla="*/ 701699 h 703263"/>
              <a:gd name="connsiteX25" fmla="*/ 258564 w 973138"/>
              <a:gd name="connsiteY25" fmla="*/ 698570 h 703263"/>
              <a:gd name="connsiteX26" fmla="*/ 266400 w 973138"/>
              <a:gd name="connsiteY26" fmla="*/ 618785 h 703263"/>
              <a:gd name="connsiteX27" fmla="*/ 197450 w 973138"/>
              <a:gd name="connsiteY27" fmla="*/ 518663 h 703263"/>
              <a:gd name="connsiteX28" fmla="*/ 222522 w 973138"/>
              <a:gd name="connsiteY28" fmla="*/ 509276 h 703263"/>
              <a:gd name="connsiteX29" fmla="*/ 466982 w 973138"/>
              <a:gd name="connsiteY29" fmla="*/ 675104 h 703263"/>
              <a:gd name="connsiteX30" fmla="*/ 506158 w 973138"/>
              <a:gd name="connsiteY30" fmla="*/ 640687 h 703263"/>
              <a:gd name="connsiteX31" fmla="*/ 470116 w 973138"/>
              <a:gd name="connsiteY31" fmla="*/ 598448 h 703263"/>
              <a:gd name="connsiteX32" fmla="*/ 282070 w 973138"/>
              <a:gd name="connsiteY32" fmla="*/ 418540 h 703263"/>
              <a:gd name="connsiteX33" fmla="*/ 177078 w 973138"/>
              <a:gd name="connsiteY33" fmla="*/ 305903 h 703263"/>
              <a:gd name="connsiteX34" fmla="*/ 53280 w 973138"/>
              <a:gd name="connsiteY34" fmla="*/ 409154 h 703263"/>
              <a:gd name="connsiteX35" fmla="*/ 26640 w 973138"/>
              <a:gd name="connsiteY35" fmla="*/ 701699 h 703263"/>
              <a:gd name="connsiteX36" fmla="*/ 0 w 973138"/>
              <a:gd name="connsiteY36" fmla="*/ 698570 h 703263"/>
              <a:gd name="connsiteX37" fmla="*/ 26640 w 973138"/>
              <a:gd name="connsiteY37" fmla="*/ 406025 h 703263"/>
              <a:gd name="connsiteX38" fmla="*/ 180212 w 973138"/>
              <a:gd name="connsiteY38" fmla="*/ 279308 h 703263"/>
              <a:gd name="connsiteX39" fmla="*/ 473322 w 973138"/>
              <a:gd name="connsiteY39" fmla="*/ 209550 h 703263"/>
              <a:gd name="connsiteX40" fmla="*/ 499816 w 973138"/>
              <a:gd name="connsiteY40" fmla="*/ 209550 h 703263"/>
              <a:gd name="connsiteX41" fmla="*/ 499816 w 973138"/>
              <a:gd name="connsiteY41" fmla="*/ 234545 h 703263"/>
              <a:gd name="connsiteX42" fmla="*/ 571500 w 973138"/>
              <a:gd name="connsiteY42" fmla="*/ 318902 h 703263"/>
              <a:gd name="connsiteX43" fmla="*/ 543450 w 973138"/>
              <a:gd name="connsiteY43" fmla="*/ 318902 h 703263"/>
              <a:gd name="connsiteX44" fmla="*/ 487348 w 973138"/>
              <a:gd name="connsiteY44" fmla="*/ 261102 h 703263"/>
              <a:gd name="connsiteX45" fmla="*/ 435922 w 973138"/>
              <a:gd name="connsiteY45" fmla="*/ 307967 h 703263"/>
              <a:gd name="connsiteX46" fmla="*/ 487348 w 973138"/>
              <a:gd name="connsiteY46" fmla="*/ 343897 h 703263"/>
              <a:gd name="connsiteX47" fmla="*/ 565266 w 973138"/>
              <a:gd name="connsiteY47" fmla="*/ 412632 h 703263"/>
              <a:gd name="connsiteX48" fmla="*/ 499816 w 973138"/>
              <a:gd name="connsiteY48" fmla="*/ 479806 h 703263"/>
              <a:gd name="connsiteX49" fmla="*/ 499816 w 973138"/>
              <a:gd name="connsiteY49" fmla="*/ 503238 h 703263"/>
              <a:gd name="connsiteX50" fmla="*/ 473322 w 973138"/>
              <a:gd name="connsiteY50" fmla="*/ 503238 h 703263"/>
              <a:gd name="connsiteX51" fmla="*/ 473322 w 973138"/>
              <a:gd name="connsiteY51" fmla="*/ 479806 h 703263"/>
              <a:gd name="connsiteX52" fmla="*/ 401638 w 973138"/>
              <a:gd name="connsiteY52" fmla="*/ 395448 h 703263"/>
              <a:gd name="connsiteX53" fmla="*/ 429688 w 973138"/>
              <a:gd name="connsiteY53" fmla="*/ 395448 h 703263"/>
              <a:gd name="connsiteX54" fmla="*/ 487348 w 973138"/>
              <a:gd name="connsiteY54" fmla="*/ 453249 h 703263"/>
              <a:gd name="connsiteX55" fmla="*/ 538774 w 973138"/>
              <a:gd name="connsiteY55" fmla="*/ 412632 h 703263"/>
              <a:gd name="connsiteX56" fmla="*/ 482674 w 973138"/>
              <a:gd name="connsiteY56" fmla="*/ 370454 h 703263"/>
              <a:gd name="connsiteX57" fmla="*/ 409430 w 973138"/>
              <a:gd name="connsiteY57" fmla="*/ 307967 h 703263"/>
              <a:gd name="connsiteX58" fmla="*/ 473322 w 973138"/>
              <a:gd name="connsiteY58" fmla="*/ 234545 h 703263"/>
              <a:gd name="connsiteX59" fmla="*/ 473322 w 973138"/>
              <a:gd name="connsiteY59" fmla="*/ 209550 h 703263"/>
              <a:gd name="connsiteX60" fmla="*/ 748508 w 973138"/>
              <a:gd name="connsiteY60" fmla="*/ 39686 h 703263"/>
              <a:gd name="connsiteX61" fmla="*/ 647700 w 973138"/>
              <a:gd name="connsiteY61" fmla="*/ 140493 h 703263"/>
              <a:gd name="connsiteX62" fmla="*/ 748508 w 973138"/>
              <a:gd name="connsiteY62" fmla="*/ 241300 h 703263"/>
              <a:gd name="connsiteX63" fmla="*/ 849312 w 973138"/>
              <a:gd name="connsiteY63" fmla="*/ 140493 h 703263"/>
              <a:gd name="connsiteX64" fmla="*/ 748508 w 973138"/>
              <a:gd name="connsiteY64" fmla="*/ 39686 h 703263"/>
              <a:gd name="connsiteX65" fmla="*/ 229394 w 973138"/>
              <a:gd name="connsiteY65" fmla="*/ 26987 h 703263"/>
              <a:gd name="connsiteX66" fmla="*/ 125412 w 973138"/>
              <a:gd name="connsiteY66" fmla="*/ 130969 h 703263"/>
              <a:gd name="connsiteX67" fmla="*/ 229394 w 973138"/>
              <a:gd name="connsiteY67" fmla="*/ 234951 h 703263"/>
              <a:gd name="connsiteX68" fmla="*/ 333376 w 973138"/>
              <a:gd name="connsiteY68" fmla="*/ 130969 h 703263"/>
              <a:gd name="connsiteX69" fmla="*/ 229394 w 973138"/>
              <a:gd name="connsiteY69" fmla="*/ 26987 h 703263"/>
              <a:gd name="connsiteX70" fmla="*/ 746920 w 973138"/>
              <a:gd name="connsiteY70" fmla="*/ 12699 h 703263"/>
              <a:gd name="connsiteX71" fmla="*/ 874712 w 973138"/>
              <a:gd name="connsiteY71" fmla="*/ 141287 h 703263"/>
              <a:gd name="connsiteX72" fmla="*/ 746920 w 973138"/>
              <a:gd name="connsiteY72" fmla="*/ 269875 h 703263"/>
              <a:gd name="connsiteX73" fmla="*/ 619124 w 973138"/>
              <a:gd name="connsiteY73" fmla="*/ 141287 h 703263"/>
              <a:gd name="connsiteX74" fmla="*/ 746920 w 973138"/>
              <a:gd name="connsiteY74" fmla="*/ 12699 h 703263"/>
              <a:gd name="connsiteX75" fmla="*/ 230188 w 973138"/>
              <a:gd name="connsiteY75" fmla="*/ 0 h 703263"/>
              <a:gd name="connsiteX76" fmla="*/ 360364 w 973138"/>
              <a:gd name="connsiteY76" fmla="*/ 130969 h 703263"/>
              <a:gd name="connsiteX77" fmla="*/ 230188 w 973138"/>
              <a:gd name="connsiteY77" fmla="*/ 261938 h 703263"/>
              <a:gd name="connsiteX78" fmla="*/ 100012 w 973138"/>
              <a:gd name="connsiteY78" fmla="*/ 130969 h 703263"/>
              <a:gd name="connsiteX79" fmla="*/ 230188 w 973138"/>
              <a:gd name="connsiteY79" fmla="*/ 0 h 703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973138" h="703263">
                <a:moveTo>
                  <a:pt x="180212" y="279308"/>
                </a:moveTo>
                <a:cubicBezTo>
                  <a:pt x="247594" y="285565"/>
                  <a:pt x="299308" y="340320"/>
                  <a:pt x="308710" y="415412"/>
                </a:cubicBezTo>
                <a:cubicBezTo>
                  <a:pt x="321246" y="504583"/>
                  <a:pt x="382360" y="564031"/>
                  <a:pt x="473250" y="571853"/>
                </a:cubicBezTo>
                <a:cubicBezTo>
                  <a:pt x="477950" y="571853"/>
                  <a:pt x="484218" y="573417"/>
                  <a:pt x="488920" y="574981"/>
                </a:cubicBezTo>
                <a:cubicBezTo>
                  <a:pt x="587644" y="570288"/>
                  <a:pt x="658162" y="509276"/>
                  <a:pt x="669130" y="420105"/>
                </a:cubicBezTo>
                <a:cubicBezTo>
                  <a:pt x="678532" y="346577"/>
                  <a:pt x="730246" y="293387"/>
                  <a:pt x="796062" y="287130"/>
                </a:cubicBezTo>
                <a:cubicBezTo>
                  <a:pt x="872846" y="279308"/>
                  <a:pt x="937096" y="332498"/>
                  <a:pt x="946498" y="410718"/>
                </a:cubicBezTo>
                <a:lnTo>
                  <a:pt x="973138" y="698570"/>
                </a:lnTo>
                <a:cubicBezTo>
                  <a:pt x="973138" y="698570"/>
                  <a:pt x="973138" y="698570"/>
                  <a:pt x="946498" y="701699"/>
                </a:cubicBezTo>
                <a:cubicBezTo>
                  <a:pt x="946498" y="701699"/>
                  <a:pt x="946498" y="701699"/>
                  <a:pt x="919858" y="413847"/>
                </a:cubicBezTo>
                <a:cubicBezTo>
                  <a:pt x="910456" y="341884"/>
                  <a:pt x="850908" y="309032"/>
                  <a:pt x="799196" y="313725"/>
                </a:cubicBezTo>
                <a:cubicBezTo>
                  <a:pt x="745916" y="318418"/>
                  <a:pt x="703606" y="363786"/>
                  <a:pt x="695770" y="423234"/>
                </a:cubicBezTo>
                <a:cubicBezTo>
                  <a:pt x="684802" y="517098"/>
                  <a:pt x="617418" y="582804"/>
                  <a:pt x="520262" y="600012"/>
                </a:cubicBezTo>
                <a:cubicBezTo>
                  <a:pt x="529664" y="610963"/>
                  <a:pt x="534364" y="626607"/>
                  <a:pt x="532798" y="642251"/>
                </a:cubicBezTo>
                <a:cubicBezTo>
                  <a:pt x="531230" y="653202"/>
                  <a:pt x="528096" y="662588"/>
                  <a:pt x="523396" y="671975"/>
                </a:cubicBezTo>
                <a:cubicBezTo>
                  <a:pt x="590778" y="665717"/>
                  <a:pt x="653460" y="635993"/>
                  <a:pt x="686368" y="606270"/>
                </a:cubicBezTo>
                <a:cubicBezTo>
                  <a:pt x="691070" y="603141"/>
                  <a:pt x="695770" y="601576"/>
                  <a:pt x="700472" y="603141"/>
                </a:cubicBezTo>
                <a:cubicBezTo>
                  <a:pt x="705172" y="606270"/>
                  <a:pt x="708306" y="609398"/>
                  <a:pt x="709874" y="615656"/>
                </a:cubicBezTo>
                <a:cubicBezTo>
                  <a:pt x="709874" y="615656"/>
                  <a:pt x="709874" y="615656"/>
                  <a:pt x="719276" y="698570"/>
                </a:cubicBezTo>
                <a:cubicBezTo>
                  <a:pt x="719276" y="698570"/>
                  <a:pt x="719276" y="698570"/>
                  <a:pt x="692636" y="701699"/>
                </a:cubicBezTo>
                <a:cubicBezTo>
                  <a:pt x="692636" y="701699"/>
                  <a:pt x="692636" y="701699"/>
                  <a:pt x="684802" y="642251"/>
                </a:cubicBezTo>
                <a:cubicBezTo>
                  <a:pt x="637790" y="673539"/>
                  <a:pt x="562572" y="703263"/>
                  <a:pt x="485786" y="700134"/>
                </a:cubicBezTo>
                <a:cubicBezTo>
                  <a:pt x="479518" y="701699"/>
                  <a:pt x="473250" y="703263"/>
                  <a:pt x="465414" y="703263"/>
                </a:cubicBezTo>
                <a:cubicBezTo>
                  <a:pt x="399598" y="698570"/>
                  <a:pt x="340050" y="675104"/>
                  <a:pt x="291472" y="640687"/>
                </a:cubicBezTo>
                <a:cubicBezTo>
                  <a:pt x="291472" y="640687"/>
                  <a:pt x="291472" y="640687"/>
                  <a:pt x="286770" y="701699"/>
                </a:cubicBezTo>
                <a:cubicBezTo>
                  <a:pt x="286770" y="701699"/>
                  <a:pt x="286770" y="701699"/>
                  <a:pt x="258564" y="698570"/>
                </a:cubicBezTo>
                <a:cubicBezTo>
                  <a:pt x="258564" y="698570"/>
                  <a:pt x="258564" y="698570"/>
                  <a:pt x="266400" y="618785"/>
                </a:cubicBezTo>
                <a:cubicBezTo>
                  <a:pt x="236626" y="590626"/>
                  <a:pt x="211552" y="557773"/>
                  <a:pt x="197450" y="518663"/>
                </a:cubicBezTo>
                <a:cubicBezTo>
                  <a:pt x="197450" y="518663"/>
                  <a:pt x="197450" y="518663"/>
                  <a:pt x="222522" y="509276"/>
                </a:cubicBezTo>
                <a:cubicBezTo>
                  <a:pt x="260132" y="603141"/>
                  <a:pt x="354154" y="667282"/>
                  <a:pt x="466982" y="675104"/>
                </a:cubicBezTo>
                <a:cubicBezTo>
                  <a:pt x="477950" y="675104"/>
                  <a:pt x="503024" y="668846"/>
                  <a:pt x="506158" y="640687"/>
                </a:cubicBezTo>
                <a:cubicBezTo>
                  <a:pt x="507724" y="618785"/>
                  <a:pt x="492054" y="600012"/>
                  <a:pt x="470116" y="598448"/>
                </a:cubicBezTo>
                <a:cubicBezTo>
                  <a:pt x="366690" y="589061"/>
                  <a:pt x="294606" y="520227"/>
                  <a:pt x="282070" y="418540"/>
                </a:cubicBezTo>
                <a:cubicBezTo>
                  <a:pt x="275802" y="366915"/>
                  <a:pt x="241326" y="312160"/>
                  <a:pt x="177078" y="305903"/>
                </a:cubicBezTo>
                <a:cubicBezTo>
                  <a:pt x="123798" y="301210"/>
                  <a:pt x="62682" y="335627"/>
                  <a:pt x="53280" y="409154"/>
                </a:cubicBezTo>
                <a:cubicBezTo>
                  <a:pt x="53280" y="409154"/>
                  <a:pt x="53280" y="409154"/>
                  <a:pt x="26640" y="701699"/>
                </a:cubicBezTo>
                <a:cubicBezTo>
                  <a:pt x="26640" y="701699"/>
                  <a:pt x="26640" y="701699"/>
                  <a:pt x="0" y="698570"/>
                </a:cubicBezTo>
                <a:cubicBezTo>
                  <a:pt x="0" y="698570"/>
                  <a:pt x="0" y="698570"/>
                  <a:pt x="26640" y="406025"/>
                </a:cubicBezTo>
                <a:cubicBezTo>
                  <a:pt x="37610" y="315289"/>
                  <a:pt x="112828" y="273050"/>
                  <a:pt x="180212" y="279308"/>
                </a:cubicBezTo>
                <a:close/>
                <a:moveTo>
                  <a:pt x="473322" y="209550"/>
                </a:moveTo>
                <a:cubicBezTo>
                  <a:pt x="473322" y="209550"/>
                  <a:pt x="473322" y="209550"/>
                  <a:pt x="499816" y="209550"/>
                </a:cubicBezTo>
                <a:cubicBezTo>
                  <a:pt x="499816" y="209550"/>
                  <a:pt x="499816" y="209550"/>
                  <a:pt x="499816" y="234545"/>
                </a:cubicBezTo>
                <a:cubicBezTo>
                  <a:pt x="540332" y="240794"/>
                  <a:pt x="571500" y="276723"/>
                  <a:pt x="571500" y="318902"/>
                </a:cubicBezTo>
                <a:cubicBezTo>
                  <a:pt x="571500" y="318902"/>
                  <a:pt x="571500" y="318902"/>
                  <a:pt x="543450" y="318902"/>
                </a:cubicBezTo>
                <a:cubicBezTo>
                  <a:pt x="543450" y="286096"/>
                  <a:pt x="518516" y="261102"/>
                  <a:pt x="487348" y="261102"/>
                </a:cubicBezTo>
                <a:cubicBezTo>
                  <a:pt x="459298" y="261102"/>
                  <a:pt x="435922" y="282972"/>
                  <a:pt x="435922" y="307967"/>
                </a:cubicBezTo>
                <a:cubicBezTo>
                  <a:pt x="435922" y="329837"/>
                  <a:pt x="451506" y="336086"/>
                  <a:pt x="487348" y="343897"/>
                </a:cubicBezTo>
                <a:cubicBezTo>
                  <a:pt x="520074" y="351708"/>
                  <a:pt x="565266" y="361081"/>
                  <a:pt x="565266" y="412632"/>
                </a:cubicBezTo>
                <a:cubicBezTo>
                  <a:pt x="565266" y="450124"/>
                  <a:pt x="534100" y="473557"/>
                  <a:pt x="499816" y="479806"/>
                </a:cubicBezTo>
                <a:cubicBezTo>
                  <a:pt x="499816" y="479806"/>
                  <a:pt x="499816" y="479806"/>
                  <a:pt x="499816" y="503238"/>
                </a:cubicBezTo>
                <a:cubicBezTo>
                  <a:pt x="499816" y="503238"/>
                  <a:pt x="499816" y="503238"/>
                  <a:pt x="473322" y="503238"/>
                </a:cubicBezTo>
                <a:cubicBezTo>
                  <a:pt x="473322" y="503238"/>
                  <a:pt x="473322" y="503238"/>
                  <a:pt x="473322" y="479806"/>
                </a:cubicBezTo>
                <a:cubicBezTo>
                  <a:pt x="432806" y="471995"/>
                  <a:pt x="401638" y="437627"/>
                  <a:pt x="401638" y="395448"/>
                </a:cubicBezTo>
                <a:cubicBezTo>
                  <a:pt x="401638" y="395448"/>
                  <a:pt x="401638" y="395448"/>
                  <a:pt x="429688" y="395448"/>
                </a:cubicBezTo>
                <a:cubicBezTo>
                  <a:pt x="429688" y="426692"/>
                  <a:pt x="454622" y="453249"/>
                  <a:pt x="487348" y="453249"/>
                </a:cubicBezTo>
                <a:cubicBezTo>
                  <a:pt x="510724" y="453249"/>
                  <a:pt x="538774" y="437627"/>
                  <a:pt x="538774" y="412632"/>
                </a:cubicBezTo>
                <a:cubicBezTo>
                  <a:pt x="538774" y="386075"/>
                  <a:pt x="521632" y="379827"/>
                  <a:pt x="482674" y="370454"/>
                </a:cubicBezTo>
                <a:cubicBezTo>
                  <a:pt x="449948" y="362643"/>
                  <a:pt x="409430" y="354832"/>
                  <a:pt x="409430" y="307967"/>
                </a:cubicBezTo>
                <a:cubicBezTo>
                  <a:pt x="409430" y="272037"/>
                  <a:pt x="437480" y="240794"/>
                  <a:pt x="473322" y="234545"/>
                </a:cubicBezTo>
                <a:cubicBezTo>
                  <a:pt x="473322" y="234545"/>
                  <a:pt x="473322" y="234545"/>
                  <a:pt x="473322" y="209550"/>
                </a:cubicBezTo>
                <a:close/>
                <a:moveTo>
                  <a:pt x="748508" y="39686"/>
                </a:moveTo>
                <a:cubicBezTo>
                  <a:pt x="692832" y="39686"/>
                  <a:pt x="647700" y="84819"/>
                  <a:pt x="647700" y="140493"/>
                </a:cubicBezTo>
                <a:cubicBezTo>
                  <a:pt x="647700" y="196167"/>
                  <a:pt x="692832" y="241300"/>
                  <a:pt x="748508" y="241300"/>
                </a:cubicBezTo>
                <a:cubicBezTo>
                  <a:pt x="804180" y="241300"/>
                  <a:pt x="849312" y="196167"/>
                  <a:pt x="849312" y="140493"/>
                </a:cubicBezTo>
                <a:cubicBezTo>
                  <a:pt x="849312" y="84819"/>
                  <a:pt x="804180" y="39686"/>
                  <a:pt x="748508" y="39686"/>
                </a:cubicBezTo>
                <a:close/>
                <a:moveTo>
                  <a:pt x="229394" y="26987"/>
                </a:moveTo>
                <a:cubicBezTo>
                  <a:pt x="171968" y="26987"/>
                  <a:pt x="125412" y="73541"/>
                  <a:pt x="125412" y="130969"/>
                </a:cubicBezTo>
                <a:cubicBezTo>
                  <a:pt x="125412" y="188397"/>
                  <a:pt x="171968" y="234951"/>
                  <a:pt x="229394" y="234951"/>
                </a:cubicBezTo>
                <a:cubicBezTo>
                  <a:pt x="286820" y="234951"/>
                  <a:pt x="333376" y="188397"/>
                  <a:pt x="333376" y="130969"/>
                </a:cubicBezTo>
                <a:cubicBezTo>
                  <a:pt x="333376" y="73541"/>
                  <a:pt x="286820" y="26987"/>
                  <a:pt x="229394" y="26987"/>
                </a:cubicBezTo>
                <a:close/>
                <a:moveTo>
                  <a:pt x="746920" y="12699"/>
                </a:moveTo>
                <a:cubicBezTo>
                  <a:pt x="817500" y="12699"/>
                  <a:pt x="874712" y="70270"/>
                  <a:pt x="874712" y="141287"/>
                </a:cubicBezTo>
                <a:cubicBezTo>
                  <a:pt x="874712" y="212304"/>
                  <a:pt x="817500" y="269875"/>
                  <a:pt x="746920" y="269875"/>
                </a:cubicBezTo>
                <a:cubicBezTo>
                  <a:pt x="676340" y="269875"/>
                  <a:pt x="619124" y="212304"/>
                  <a:pt x="619124" y="141287"/>
                </a:cubicBezTo>
                <a:cubicBezTo>
                  <a:pt x="619124" y="70270"/>
                  <a:pt x="676340" y="12699"/>
                  <a:pt x="746920" y="12699"/>
                </a:cubicBezTo>
                <a:close/>
                <a:moveTo>
                  <a:pt x="230188" y="0"/>
                </a:moveTo>
                <a:cubicBezTo>
                  <a:pt x="302082" y="0"/>
                  <a:pt x="360364" y="58637"/>
                  <a:pt x="360364" y="130969"/>
                </a:cubicBezTo>
                <a:cubicBezTo>
                  <a:pt x="360364" y="203301"/>
                  <a:pt x="302082" y="261938"/>
                  <a:pt x="230188" y="261938"/>
                </a:cubicBezTo>
                <a:cubicBezTo>
                  <a:pt x="158294" y="261938"/>
                  <a:pt x="100012" y="203301"/>
                  <a:pt x="100012" y="130969"/>
                </a:cubicBezTo>
                <a:cubicBezTo>
                  <a:pt x="100012" y="58637"/>
                  <a:pt x="158294" y="0"/>
                  <a:pt x="2301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78" name="Freeform: Shape 377">
            <a:extLst>
              <a:ext uri="{FF2B5EF4-FFF2-40B4-BE49-F238E27FC236}">
                <a16:creationId xmlns:a16="http://schemas.microsoft.com/office/drawing/2014/main" id="{D74FEAC1-AA6D-47BB-B3C0-324DB7BA70B6}"/>
              </a:ext>
            </a:extLst>
          </p:cNvPr>
          <p:cNvSpPr>
            <a:spLocks/>
          </p:cNvSpPr>
          <p:nvPr/>
        </p:nvSpPr>
        <p:spPr bwMode="auto">
          <a:xfrm>
            <a:off x="1081849" y="5513250"/>
            <a:ext cx="620426" cy="480201"/>
          </a:xfrm>
          <a:custGeom>
            <a:avLst/>
            <a:gdLst>
              <a:gd name="connsiteX0" fmla="*/ 183058 w 976312"/>
              <a:gd name="connsiteY0" fmla="*/ 325347 h 755651"/>
              <a:gd name="connsiteX1" fmla="*/ 314485 w 976312"/>
              <a:gd name="connsiteY1" fmla="*/ 464609 h 755651"/>
              <a:gd name="connsiteX2" fmla="*/ 480333 w 976312"/>
              <a:gd name="connsiteY2" fmla="*/ 622648 h 755651"/>
              <a:gd name="connsiteX3" fmla="*/ 495979 w 976312"/>
              <a:gd name="connsiteY3" fmla="*/ 625777 h 755651"/>
              <a:gd name="connsiteX4" fmla="*/ 668085 w 976312"/>
              <a:gd name="connsiteY4" fmla="*/ 469303 h 755651"/>
              <a:gd name="connsiteX5" fmla="*/ 796383 w 976312"/>
              <a:gd name="connsiteY5" fmla="*/ 333171 h 755651"/>
              <a:gd name="connsiteX6" fmla="*/ 949714 w 976312"/>
              <a:gd name="connsiteY6" fmla="*/ 459915 h 755651"/>
              <a:gd name="connsiteX7" fmla="*/ 976312 w 976312"/>
              <a:gd name="connsiteY7" fmla="*/ 752522 h 755651"/>
              <a:gd name="connsiteX8" fmla="*/ 949714 w 976312"/>
              <a:gd name="connsiteY8" fmla="*/ 755651 h 755651"/>
              <a:gd name="connsiteX9" fmla="*/ 923116 w 976312"/>
              <a:gd name="connsiteY9" fmla="*/ 463044 h 755651"/>
              <a:gd name="connsiteX10" fmla="*/ 799512 w 976312"/>
              <a:gd name="connsiteY10" fmla="*/ 359771 h 755651"/>
              <a:gd name="connsiteX11" fmla="*/ 694684 w 976312"/>
              <a:gd name="connsiteY11" fmla="*/ 472433 h 755651"/>
              <a:gd name="connsiteX12" fmla="*/ 527271 w 976312"/>
              <a:gd name="connsiteY12" fmla="*/ 649249 h 755651"/>
              <a:gd name="connsiteX13" fmla="*/ 541352 w 976312"/>
              <a:gd name="connsiteY13" fmla="*/ 694626 h 755651"/>
              <a:gd name="connsiteX14" fmla="*/ 533530 w 976312"/>
              <a:gd name="connsiteY14" fmla="*/ 724356 h 755651"/>
              <a:gd name="connsiteX15" fmla="*/ 685296 w 976312"/>
              <a:gd name="connsiteY15" fmla="*/ 658637 h 755651"/>
              <a:gd name="connsiteX16" fmla="*/ 699377 w 976312"/>
              <a:gd name="connsiteY16" fmla="*/ 655508 h 755651"/>
              <a:gd name="connsiteX17" fmla="*/ 707200 w 976312"/>
              <a:gd name="connsiteY17" fmla="*/ 666461 h 755651"/>
              <a:gd name="connsiteX18" fmla="*/ 718153 w 976312"/>
              <a:gd name="connsiteY18" fmla="*/ 752522 h 755651"/>
              <a:gd name="connsiteX19" fmla="*/ 689990 w 976312"/>
              <a:gd name="connsiteY19" fmla="*/ 755651 h 755651"/>
              <a:gd name="connsiteX20" fmla="*/ 683731 w 976312"/>
              <a:gd name="connsiteY20" fmla="*/ 694626 h 755651"/>
              <a:gd name="connsiteX21" fmla="*/ 494414 w 976312"/>
              <a:gd name="connsiteY21" fmla="*/ 754086 h 755651"/>
              <a:gd name="connsiteX22" fmla="*/ 474075 w 976312"/>
              <a:gd name="connsiteY22" fmla="*/ 755651 h 755651"/>
              <a:gd name="connsiteX23" fmla="*/ 297274 w 976312"/>
              <a:gd name="connsiteY23" fmla="*/ 693061 h 755651"/>
              <a:gd name="connsiteX24" fmla="*/ 291016 w 976312"/>
              <a:gd name="connsiteY24" fmla="*/ 755651 h 755651"/>
              <a:gd name="connsiteX25" fmla="*/ 264418 w 976312"/>
              <a:gd name="connsiteY25" fmla="*/ 752522 h 755651"/>
              <a:gd name="connsiteX26" fmla="*/ 270676 w 976312"/>
              <a:gd name="connsiteY26" fmla="*/ 671155 h 755651"/>
              <a:gd name="connsiteX27" fmla="*/ 200269 w 976312"/>
              <a:gd name="connsiteY27" fmla="*/ 569447 h 755651"/>
              <a:gd name="connsiteX28" fmla="*/ 225303 w 976312"/>
              <a:gd name="connsiteY28" fmla="*/ 558494 h 755651"/>
              <a:gd name="connsiteX29" fmla="*/ 475639 w 976312"/>
              <a:gd name="connsiteY29" fmla="*/ 729050 h 755651"/>
              <a:gd name="connsiteX30" fmla="*/ 514754 w 976312"/>
              <a:gd name="connsiteY30" fmla="*/ 693061 h 755651"/>
              <a:gd name="connsiteX31" fmla="*/ 478768 w 976312"/>
              <a:gd name="connsiteY31" fmla="*/ 650813 h 755651"/>
              <a:gd name="connsiteX32" fmla="*/ 287887 w 976312"/>
              <a:gd name="connsiteY32" fmla="*/ 467739 h 755651"/>
              <a:gd name="connsiteX33" fmla="*/ 181494 w 976312"/>
              <a:gd name="connsiteY33" fmla="*/ 351948 h 755651"/>
              <a:gd name="connsiteX34" fmla="*/ 54761 w 976312"/>
              <a:gd name="connsiteY34" fmla="*/ 458350 h 755651"/>
              <a:gd name="connsiteX35" fmla="*/ 28163 w 976312"/>
              <a:gd name="connsiteY35" fmla="*/ 755651 h 755651"/>
              <a:gd name="connsiteX36" fmla="*/ 0 w 976312"/>
              <a:gd name="connsiteY36" fmla="*/ 752522 h 755651"/>
              <a:gd name="connsiteX37" fmla="*/ 28163 w 976312"/>
              <a:gd name="connsiteY37" fmla="*/ 455221 h 755651"/>
              <a:gd name="connsiteX38" fmla="*/ 183058 w 976312"/>
              <a:gd name="connsiteY38" fmla="*/ 325347 h 755651"/>
              <a:gd name="connsiteX39" fmla="*/ 478751 w 976312"/>
              <a:gd name="connsiteY39" fmla="*/ 246063 h 755651"/>
              <a:gd name="connsiteX40" fmla="*/ 505499 w 976312"/>
              <a:gd name="connsiteY40" fmla="*/ 246063 h 755651"/>
              <a:gd name="connsiteX41" fmla="*/ 505499 w 976312"/>
              <a:gd name="connsiteY41" fmla="*/ 267937 h 755651"/>
              <a:gd name="connsiteX42" fmla="*/ 581025 w 976312"/>
              <a:gd name="connsiteY42" fmla="*/ 353871 h 755651"/>
              <a:gd name="connsiteX43" fmla="*/ 552703 w 976312"/>
              <a:gd name="connsiteY43" fmla="*/ 353871 h 755651"/>
              <a:gd name="connsiteX44" fmla="*/ 492912 w 976312"/>
              <a:gd name="connsiteY44" fmla="*/ 294499 h 755651"/>
              <a:gd name="connsiteX45" fmla="*/ 439414 w 976312"/>
              <a:gd name="connsiteY45" fmla="*/ 341372 h 755651"/>
              <a:gd name="connsiteX46" fmla="*/ 494485 w 976312"/>
              <a:gd name="connsiteY46" fmla="*/ 383557 h 755651"/>
              <a:gd name="connsiteX47" fmla="*/ 574731 w 976312"/>
              <a:gd name="connsiteY47" fmla="*/ 456992 h 755651"/>
              <a:gd name="connsiteX48" fmla="*/ 505499 w 976312"/>
              <a:gd name="connsiteY48" fmla="*/ 521052 h 755651"/>
              <a:gd name="connsiteX49" fmla="*/ 505499 w 976312"/>
              <a:gd name="connsiteY49" fmla="*/ 542926 h 755651"/>
              <a:gd name="connsiteX50" fmla="*/ 478751 w 976312"/>
              <a:gd name="connsiteY50" fmla="*/ 542926 h 755651"/>
              <a:gd name="connsiteX51" fmla="*/ 478751 w 976312"/>
              <a:gd name="connsiteY51" fmla="*/ 521052 h 755651"/>
              <a:gd name="connsiteX52" fmla="*/ 403225 w 976312"/>
              <a:gd name="connsiteY52" fmla="*/ 435118 h 755651"/>
              <a:gd name="connsiteX53" fmla="*/ 431547 w 976312"/>
              <a:gd name="connsiteY53" fmla="*/ 435118 h 755651"/>
              <a:gd name="connsiteX54" fmla="*/ 492912 w 976312"/>
              <a:gd name="connsiteY54" fmla="*/ 494490 h 755651"/>
              <a:gd name="connsiteX55" fmla="*/ 546409 w 976312"/>
              <a:gd name="connsiteY55" fmla="*/ 456992 h 755651"/>
              <a:gd name="connsiteX56" fmla="*/ 488191 w 976312"/>
              <a:gd name="connsiteY56" fmla="*/ 410119 h 755651"/>
              <a:gd name="connsiteX57" fmla="*/ 411092 w 976312"/>
              <a:gd name="connsiteY57" fmla="*/ 341372 h 755651"/>
              <a:gd name="connsiteX58" fmla="*/ 478751 w 976312"/>
              <a:gd name="connsiteY58" fmla="*/ 267937 h 755651"/>
              <a:gd name="connsiteX59" fmla="*/ 478751 w 976312"/>
              <a:gd name="connsiteY59" fmla="*/ 246063 h 755651"/>
              <a:gd name="connsiteX60" fmla="*/ 793044 w 976312"/>
              <a:gd name="connsiteY60" fmla="*/ 131746 h 755651"/>
              <a:gd name="connsiteX61" fmla="*/ 741488 w 976312"/>
              <a:gd name="connsiteY61" fmla="*/ 136460 h 755651"/>
              <a:gd name="connsiteX62" fmla="*/ 652437 w 976312"/>
              <a:gd name="connsiteY62" fmla="*/ 164744 h 755651"/>
              <a:gd name="connsiteX63" fmla="*/ 650875 w 976312"/>
              <a:gd name="connsiteY63" fmla="*/ 185171 h 755651"/>
              <a:gd name="connsiteX64" fmla="*/ 749300 w 976312"/>
              <a:gd name="connsiteY64" fmla="*/ 284163 h 755651"/>
              <a:gd name="connsiteX65" fmla="*/ 847725 w 976312"/>
              <a:gd name="connsiteY65" fmla="*/ 185171 h 755651"/>
              <a:gd name="connsiteX66" fmla="*/ 835227 w 976312"/>
              <a:gd name="connsiteY66" fmla="*/ 136460 h 755651"/>
              <a:gd name="connsiteX67" fmla="*/ 793044 w 976312"/>
              <a:gd name="connsiteY67" fmla="*/ 131746 h 755651"/>
              <a:gd name="connsiteX68" fmla="*/ 234156 w 976312"/>
              <a:gd name="connsiteY68" fmla="*/ 69849 h 755651"/>
              <a:gd name="connsiteX69" fmla="*/ 128587 w 976312"/>
              <a:gd name="connsiteY69" fmla="*/ 175418 h 755651"/>
              <a:gd name="connsiteX70" fmla="*/ 234156 w 976312"/>
              <a:gd name="connsiteY70" fmla="*/ 280987 h 755651"/>
              <a:gd name="connsiteX71" fmla="*/ 339725 w 976312"/>
              <a:gd name="connsiteY71" fmla="*/ 175418 h 755651"/>
              <a:gd name="connsiteX72" fmla="*/ 234156 w 976312"/>
              <a:gd name="connsiteY72" fmla="*/ 69849 h 755651"/>
              <a:gd name="connsiteX73" fmla="*/ 234156 w 976312"/>
              <a:gd name="connsiteY73" fmla="*/ 42862 h 755651"/>
              <a:gd name="connsiteX74" fmla="*/ 366712 w 976312"/>
              <a:gd name="connsiteY74" fmla="*/ 175419 h 755651"/>
              <a:gd name="connsiteX75" fmla="*/ 234156 w 976312"/>
              <a:gd name="connsiteY75" fmla="*/ 307976 h 755651"/>
              <a:gd name="connsiteX76" fmla="*/ 101600 w 976312"/>
              <a:gd name="connsiteY76" fmla="*/ 175419 h 755651"/>
              <a:gd name="connsiteX77" fmla="*/ 234156 w 976312"/>
              <a:gd name="connsiteY77" fmla="*/ 42862 h 755651"/>
              <a:gd name="connsiteX78" fmla="*/ 724792 w 976312"/>
              <a:gd name="connsiteY78" fmla="*/ 26988 h 755651"/>
              <a:gd name="connsiteX79" fmla="*/ 598487 w 976312"/>
              <a:gd name="connsiteY79" fmla="*/ 81745 h 755651"/>
              <a:gd name="connsiteX80" fmla="*/ 634351 w 976312"/>
              <a:gd name="connsiteY80" fmla="*/ 84874 h 755651"/>
              <a:gd name="connsiteX81" fmla="*/ 645267 w 976312"/>
              <a:gd name="connsiteY81" fmla="*/ 95826 h 755651"/>
              <a:gd name="connsiteX82" fmla="*/ 651504 w 976312"/>
              <a:gd name="connsiteY82" fmla="*/ 134938 h 755651"/>
              <a:gd name="connsiteX83" fmla="*/ 737266 w 976312"/>
              <a:gd name="connsiteY83" fmla="*/ 108342 h 755651"/>
              <a:gd name="connsiteX84" fmla="*/ 827707 w 976312"/>
              <a:gd name="connsiteY84" fmla="*/ 106777 h 755651"/>
              <a:gd name="connsiteX85" fmla="*/ 821470 w 976312"/>
              <a:gd name="connsiteY85" fmla="*/ 69229 h 755651"/>
              <a:gd name="connsiteX86" fmla="*/ 829266 w 976312"/>
              <a:gd name="connsiteY86" fmla="*/ 53584 h 755651"/>
              <a:gd name="connsiteX87" fmla="*/ 862012 w 976312"/>
              <a:gd name="connsiteY87" fmla="*/ 39504 h 755651"/>
              <a:gd name="connsiteX88" fmla="*/ 724792 w 976312"/>
              <a:gd name="connsiteY88" fmla="*/ 26988 h 755651"/>
              <a:gd name="connsiteX89" fmla="*/ 716923 w 976312"/>
              <a:gd name="connsiteY89" fmla="*/ 0 h 755651"/>
              <a:gd name="connsiteX90" fmla="*/ 724768 w 976312"/>
              <a:gd name="connsiteY90" fmla="*/ 0 h 755651"/>
              <a:gd name="connsiteX91" fmla="*/ 917742 w 976312"/>
              <a:gd name="connsiteY91" fmla="*/ 17199 h 755651"/>
              <a:gd name="connsiteX92" fmla="*/ 930293 w 976312"/>
              <a:gd name="connsiteY92" fmla="*/ 29708 h 755651"/>
              <a:gd name="connsiteX93" fmla="*/ 922449 w 976312"/>
              <a:gd name="connsiteY93" fmla="*/ 43780 h 755651"/>
              <a:gd name="connsiteX94" fmla="*/ 851848 w 976312"/>
              <a:gd name="connsiteY94" fmla="*/ 75051 h 755651"/>
              <a:gd name="connsiteX95" fmla="*/ 858124 w 976312"/>
              <a:gd name="connsiteY95" fmla="*/ 120395 h 755651"/>
              <a:gd name="connsiteX96" fmla="*/ 876951 w 976312"/>
              <a:gd name="connsiteY96" fmla="*/ 184501 h 755651"/>
              <a:gd name="connsiteX97" fmla="*/ 749870 w 976312"/>
              <a:gd name="connsiteY97" fmla="*/ 311150 h 755651"/>
              <a:gd name="connsiteX98" fmla="*/ 624359 w 976312"/>
              <a:gd name="connsiteY98" fmla="*/ 184501 h 755651"/>
              <a:gd name="connsiteX99" fmla="*/ 627496 w 976312"/>
              <a:gd name="connsiteY99" fmla="*/ 156357 h 755651"/>
              <a:gd name="connsiteX100" fmla="*/ 619652 w 976312"/>
              <a:gd name="connsiteY100" fmla="*/ 111013 h 755651"/>
              <a:gd name="connsiteX101" fmla="*/ 602394 w 976312"/>
              <a:gd name="connsiteY101" fmla="*/ 109450 h 755651"/>
              <a:gd name="connsiteX102" fmla="*/ 602394 w 976312"/>
              <a:gd name="connsiteY102" fmla="*/ 164175 h 755651"/>
              <a:gd name="connsiteX103" fmla="*/ 588274 w 976312"/>
              <a:gd name="connsiteY103" fmla="*/ 178247 h 755651"/>
              <a:gd name="connsiteX104" fmla="*/ 575723 w 976312"/>
              <a:gd name="connsiteY104" fmla="*/ 164175 h 755651"/>
              <a:gd name="connsiteX105" fmla="*/ 575723 w 976312"/>
              <a:gd name="connsiteY105" fmla="*/ 106323 h 755651"/>
              <a:gd name="connsiteX106" fmla="*/ 542776 w 976312"/>
              <a:gd name="connsiteY106" fmla="*/ 103195 h 755651"/>
              <a:gd name="connsiteX107" fmla="*/ 530225 w 976312"/>
              <a:gd name="connsiteY107" fmla="*/ 92251 h 755651"/>
              <a:gd name="connsiteX108" fmla="*/ 538069 w 976312"/>
              <a:gd name="connsiteY108" fmla="*/ 78178 h 755651"/>
              <a:gd name="connsiteX109" fmla="*/ 716923 w 976312"/>
              <a:gd name="connsiteY109" fmla="*/ 0 h 75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976312" h="755651">
                <a:moveTo>
                  <a:pt x="183058" y="325347"/>
                </a:moveTo>
                <a:cubicBezTo>
                  <a:pt x="251901" y="331606"/>
                  <a:pt x="305098" y="386372"/>
                  <a:pt x="314485" y="464609"/>
                </a:cubicBezTo>
                <a:cubicBezTo>
                  <a:pt x="325437" y="555364"/>
                  <a:pt x="388021" y="614824"/>
                  <a:pt x="480333" y="622648"/>
                </a:cubicBezTo>
                <a:cubicBezTo>
                  <a:pt x="486591" y="624213"/>
                  <a:pt x="491285" y="624213"/>
                  <a:pt x="495979" y="625777"/>
                </a:cubicBezTo>
                <a:cubicBezTo>
                  <a:pt x="589855" y="617954"/>
                  <a:pt x="657133" y="558494"/>
                  <a:pt x="668085" y="469303"/>
                </a:cubicBezTo>
                <a:cubicBezTo>
                  <a:pt x="677473" y="394196"/>
                  <a:pt x="729105" y="339430"/>
                  <a:pt x="796383" y="333171"/>
                </a:cubicBezTo>
                <a:cubicBezTo>
                  <a:pt x="873048" y="325347"/>
                  <a:pt x="938762" y="380113"/>
                  <a:pt x="949714" y="459915"/>
                </a:cubicBezTo>
                <a:lnTo>
                  <a:pt x="976312" y="752522"/>
                </a:lnTo>
                <a:cubicBezTo>
                  <a:pt x="976312" y="752522"/>
                  <a:pt x="976312" y="752522"/>
                  <a:pt x="949714" y="755651"/>
                </a:cubicBezTo>
                <a:cubicBezTo>
                  <a:pt x="949714" y="755651"/>
                  <a:pt x="949714" y="755651"/>
                  <a:pt x="923116" y="463044"/>
                </a:cubicBezTo>
                <a:cubicBezTo>
                  <a:pt x="913728" y="389501"/>
                  <a:pt x="851144" y="355077"/>
                  <a:pt x="799512" y="359771"/>
                </a:cubicBezTo>
                <a:cubicBezTo>
                  <a:pt x="744751" y="364466"/>
                  <a:pt x="702507" y="409843"/>
                  <a:pt x="694684" y="472433"/>
                </a:cubicBezTo>
                <a:cubicBezTo>
                  <a:pt x="682167" y="564753"/>
                  <a:pt x="619583" y="630472"/>
                  <a:pt x="527271" y="649249"/>
                </a:cubicBezTo>
                <a:cubicBezTo>
                  <a:pt x="538223" y="661767"/>
                  <a:pt x="542917" y="677414"/>
                  <a:pt x="541352" y="694626"/>
                </a:cubicBezTo>
                <a:cubicBezTo>
                  <a:pt x="541352" y="707144"/>
                  <a:pt x="538223" y="716532"/>
                  <a:pt x="533530" y="724356"/>
                </a:cubicBezTo>
                <a:cubicBezTo>
                  <a:pt x="588291" y="716532"/>
                  <a:pt x="644616" y="693061"/>
                  <a:pt x="685296" y="658637"/>
                </a:cubicBezTo>
                <a:cubicBezTo>
                  <a:pt x="688425" y="655508"/>
                  <a:pt x="694684" y="653943"/>
                  <a:pt x="699377" y="655508"/>
                </a:cubicBezTo>
                <a:cubicBezTo>
                  <a:pt x="704071" y="658637"/>
                  <a:pt x="707200" y="661767"/>
                  <a:pt x="707200" y="666461"/>
                </a:cubicBezTo>
                <a:cubicBezTo>
                  <a:pt x="707200" y="666461"/>
                  <a:pt x="707200" y="666461"/>
                  <a:pt x="718153" y="752522"/>
                </a:cubicBezTo>
                <a:cubicBezTo>
                  <a:pt x="718153" y="752522"/>
                  <a:pt x="718153" y="752522"/>
                  <a:pt x="689990" y="755651"/>
                </a:cubicBezTo>
                <a:cubicBezTo>
                  <a:pt x="689990" y="755651"/>
                  <a:pt x="689990" y="755651"/>
                  <a:pt x="683731" y="694626"/>
                </a:cubicBezTo>
                <a:cubicBezTo>
                  <a:pt x="638358" y="725921"/>
                  <a:pt x="571080" y="754086"/>
                  <a:pt x="494414" y="754086"/>
                </a:cubicBezTo>
                <a:cubicBezTo>
                  <a:pt x="488156" y="755651"/>
                  <a:pt x="480333" y="755651"/>
                  <a:pt x="474075" y="755651"/>
                </a:cubicBezTo>
                <a:cubicBezTo>
                  <a:pt x="406797" y="750957"/>
                  <a:pt x="345777" y="729050"/>
                  <a:pt x="297274" y="693061"/>
                </a:cubicBezTo>
                <a:cubicBezTo>
                  <a:pt x="297274" y="693061"/>
                  <a:pt x="297274" y="693061"/>
                  <a:pt x="291016" y="755651"/>
                </a:cubicBezTo>
                <a:cubicBezTo>
                  <a:pt x="291016" y="755651"/>
                  <a:pt x="291016" y="755651"/>
                  <a:pt x="264418" y="752522"/>
                </a:cubicBezTo>
                <a:cubicBezTo>
                  <a:pt x="264418" y="752522"/>
                  <a:pt x="264418" y="752522"/>
                  <a:pt x="270676" y="671155"/>
                </a:cubicBezTo>
                <a:cubicBezTo>
                  <a:pt x="240949" y="642990"/>
                  <a:pt x="215915" y="608565"/>
                  <a:pt x="200269" y="569447"/>
                </a:cubicBezTo>
                <a:cubicBezTo>
                  <a:pt x="200269" y="569447"/>
                  <a:pt x="200269" y="569447"/>
                  <a:pt x="225303" y="558494"/>
                </a:cubicBezTo>
                <a:cubicBezTo>
                  <a:pt x="264418" y="655508"/>
                  <a:pt x="359859" y="721227"/>
                  <a:pt x="475639" y="729050"/>
                </a:cubicBezTo>
                <a:cubicBezTo>
                  <a:pt x="486591" y="729050"/>
                  <a:pt x="513190" y="721227"/>
                  <a:pt x="514754" y="693061"/>
                </a:cubicBezTo>
                <a:cubicBezTo>
                  <a:pt x="516319" y="671155"/>
                  <a:pt x="500673" y="652378"/>
                  <a:pt x="478768" y="650813"/>
                </a:cubicBezTo>
                <a:cubicBezTo>
                  <a:pt x="373940" y="641425"/>
                  <a:pt x="300404" y="571011"/>
                  <a:pt x="287887" y="467739"/>
                </a:cubicBezTo>
                <a:cubicBezTo>
                  <a:pt x="281628" y="414537"/>
                  <a:pt x="245643" y="358207"/>
                  <a:pt x="181494" y="351948"/>
                </a:cubicBezTo>
                <a:cubicBezTo>
                  <a:pt x="125168" y="347253"/>
                  <a:pt x="64149" y="381678"/>
                  <a:pt x="54761" y="458350"/>
                </a:cubicBezTo>
                <a:cubicBezTo>
                  <a:pt x="54761" y="458350"/>
                  <a:pt x="54761" y="458350"/>
                  <a:pt x="28163" y="755651"/>
                </a:cubicBezTo>
                <a:cubicBezTo>
                  <a:pt x="28163" y="755651"/>
                  <a:pt x="28163" y="755651"/>
                  <a:pt x="0" y="752522"/>
                </a:cubicBezTo>
                <a:cubicBezTo>
                  <a:pt x="0" y="752522"/>
                  <a:pt x="0" y="752522"/>
                  <a:pt x="28163" y="455221"/>
                </a:cubicBezTo>
                <a:cubicBezTo>
                  <a:pt x="39115" y="361336"/>
                  <a:pt x="114216" y="319088"/>
                  <a:pt x="183058" y="325347"/>
                </a:cubicBezTo>
                <a:close/>
                <a:moveTo>
                  <a:pt x="478751" y="246063"/>
                </a:moveTo>
                <a:cubicBezTo>
                  <a:pt x="478751" y="246063"/>
                  <a:pt x="478751" y="246063"/>
                  <a:pt x="505499" y="246063"/>
                </a:cubicBezTo>
                <a:cubicBezTo>
                  <a:pt x="505499" y="246063"/>
                  <a:pt x="505499" y="246063"/>
                  <a:pt x="505499" y="267937"/>
                </a:cubicBezTo>
                <a:cubicBezTo>
                  <a:pt x="547983" y="274187"/>
                  <a:pt x="581025" y="310123"/>
                  <a:pt x="581025" y="353871"/>
                </a:cubicBezTo>
                <a:cubicBezTo>
                  <a:pt x="581025" y="353871"/>
                  <a:pt x="581025" y="353871"/>
                  <a:pt x="552703" y="353871"/>
                </a:cubicBezTo>
                <a:cubicBezTo>
                  <a:pt x="552703" y="321060"/>
                  <a:pt x="525954" y="294499"/>
                  <a:pt x="492912" y="294499"/>
                </a:cubicBezTo>
                <a:cubicBezTo>
                  <a:pt x="463016" y="294499"/>
                  <a:pt x="439414" y="314810"/>
                  <a:pt x="439414" y="341372"/>
                </a:cubicBezTo>
                <a:cubicBezTo>
                  <a:pt x="439414" y="371058"/>
                  <a:pt x="458296" y="375745"/>
                  <a:pt x="494485" y="383557"/>
                </a:cubicBezTo>
                <a:cubicBezTo>
                  <a:pt x="527528" y="391370"/>
                  <a:pt x="574731" y="400744"/>
                  <a:pt x="574731" y="456992"/>
                </a:cubicBezTo>
                <a:cubicBezTo>
                  <a:pt x="574731" y="494490"/>
                  <a:pt x="541689" y="516365"/>
                  <a:pt x="505499" y="521052"/>
                </a:cubicBezTo>
                <a:cubicBezTo>
                  <a:pt x="505499" y="521052"/>
                  <a:pt x="505499" y="521052"/>
                  <a:pt x="505499" y="542926"/>
                </a:cubicBezTo>
                <a:cubicBezTo>
                  <a:pt x="505499" y="542926"/>
                  <a:pt x="505499" y="542926"/>
                  <a:pt x="478751" y="542926"/>
                </a:cubicBezTo>
                <a:cubicBezTo>
                  <a:pt x="478751" y="542926"/>
                  <a:pt x="478751" y="542926"/>
                  <a:pt x="478751" y="521052"/>
                </a:cubicBezTo>
                <a:cubicBezTo>
                  <a:pt x="436267" y="514802"/>
                  <a:pt x="403225" y="478866"/>
                  <a:pt x="403225" y="435118"/>
                </a:cubicBezTo>
                <a:cubicBezTo>
                  <a:pt x="403225" y="435118"/>
                  <a:pt x="403225" y="435118"/>
                  <a:pt x="431547" y="435118"/>
                </a:cubicBezTo>
                <a:cubicBezTo>
                  <a:pt x="431547" y="467929"/>
                  <a:pt x="458296" y="494490"/>
                  <a:pt x="492912" y="494490"/>
                </a:cubicBezTo>
                <a:cubicBezTo>
                  <a:pt x="519660" y="494490"/>
                  <a:pt x="546409" y="481991"/>
                  <a:pt x="546409" y="456992"/>
                </a:cubicBezTo>
                <a:cubicBezTo>
                  <a:pt x="546409" y="424181"/>
                  <a:pt x="525954" y="417931"/>
                  <a:pt x="488191" y="410119"/>
                </a:cubicBezTo>
                <a:cubicBezTo>
                  <a:pt x="455149" y="403869"/>
                  <a:pt x="411092" y="394495"/>
                  <a:pt x="411092" y="341372"/>
                </a:cubicBezTo>
                <a:cubicBezTo>
                  <a:pt x="411092" y="303873"/>
                  <a:pt x="439414" y="274187"/>
                  <a:pt x="478751" y="267937"/>
                </a:cubicBezTo>
                <a:cubicBezTo>
                  <a:pt x="478751" y="267937"/>
                  <a:pt x="478751" y="267937"/>
                  <a:pt x="478751" y="246063"/>
                </a:cubicBezTo>
                <a:close/>
                <a:moveTo>
                  <a:pt x="793044" y="131746"/>
                </a:moveTo>
                <a:cubicBezTo>
                  <a:pt x="777031" y="131746"/>
                  <a:pt x="759455" y="133318"/>
                  <a:pt x="741488" y="136460"/>
                </a:cubicBezTo>
                <a:cubicBezTo>
                  <a:pt x="705556" y="141174"/>
                  <a:pt x="672747" y="152173"/>
                  <a:pt x="652437" y="164744"/>
                </a:cubicBezTo>
                <a:cubicBezTo>
                  <a:pt x="652437" y="171029"/>
                  <a:pt x="650875" y="178886"/>
                  <a:pt x="650875" y="185171"/>
                </a:cubicBezTo>
                <a:cubicBezTo>
                  <a:pt x="650875" y="240166"/>
                  <a:pt x="694619" y="284163"/>
                  <a:pt x="749300" y="284163"/>
                </a:cubicBezTo>
                <a:cubicBezTo>
                  <a:pt x="803981" y="284163"/>
                  <a:pt x="847725" y="240166"/>
                  <a:pt x="847725" y="185171"/>
                </a:cubicBezTo>
                <a:cubicBezTo>
                  <a:pt x="847725" y="167886"/>
                  <a:pt x="843038" y="150602"/>
                  <a:pt x="835227" y="136460"/>
                </a:cubicBezTo>
                <a:cubicBezTo>
                  <a:pt x="823509" y="133318"/>
                  <a:pt x="809058" y="131746"/>
                  <a:pt x="793044" y="131746"/>
                </a:cubicBezTo>
                <a:close/>
                <a:moveTo>
                  <a:pt x="234156" y="69849"/>
                </a:moveTo>
                <a:cubicBezTo>
                  <a:pt x="175852" y="69849"/>
                  <a:pt x="128587" y="117114"/>
                  <a:pt x="128587" y="175418"/>
                </a:cubicBezTo>
                <a:cubicBezTo>
                  <a:pt x="128587" y="233722"/>
                  <a:pt x="175852" y="280987"/>
                  <a:pt x="234156" y="280987"/>
                </a:cubicBezTo>
                <a:cubicBezTo>
                  <a:pt x="292460" y="280987"/>
                  <a:pt x="339725" y="233722"/>
                  <a:pt x="339725" y="175418"/>
                </a:cubicBezTo>
                <a:cubicBezTo>
                  <a:pt x="339725" y="117114"/>
                  <a:pt x="292460" y="69849"/>
                  <a:pt x="234156" y="69849"/>
                </a:cubicBezTo>
                <a:close/>
                <a:moveTo>
                  <a:pt x="234156" y="42862"/>
                </a:moveTo>
                <a:cubicBezTo>
                  <a:pt x="307365" y="42862"/>
                  <a:pt x="366712" y="102210"/>
                  <a:pt x="366712" y="175419"/>
                </a:cubicBezTo>
                <a:cubicBezTo>
                  <a:pt x="366712" y="248628"/>
                  <a:pt x="307365" y="307976"/>
                  <a:pt x="234156" y="307976"/>
                </a:cubicBezTo>
                <a:cubicBezTo>
                  <a:pt x="160947" y="307976"/>
                  <a:pt x="101600" y="248628"/>
                  <a:pt x="101600" y="175419"/>
                </a:cubicBezTo>
                <a:cubicBezTo>
                  <a:pt x="101600" y="102210"/>
                  <a:pt x="160947" y="42862"/>
                  <a:pt x="234156" y="42862"/>
                </a:cubicBezTo>
                <a:close/>
                <a:moveTo>
                  <a:pt x="724792" y="26988"/>
                </a:moveTo>
                <a:lnTo>
                  <a:pt x="598487" y="81745"/>
                </a:lnTo>
                <a:cubicBezTo>
                  <a:pt x="598487" y="81745"/>
                  <a:pt x="598487" y="81745"/>
                  <a:pt x="634351" y="84874"/>
                </a:cubicBezTo>
                <a:cubicBezTo>
                  <a:pt x="639029" y="84874"/>
                  <a:pt x="645267" y="89568"/>
                  <a:pt x="645267" y="95826"/>
                </a:cubicBezTo>
                <a:cubicBezTo>
                  <a:pt x="645267" y="95826"/>
                  <a:pt x="645267" y="95826"/>
                  <a:pt x="651504" y="134938"/>
                </a:cubicBezTo>
                <a:cubicBezTo>
                  <a:pt x="674894" y="123987"/>
                  <a:pt x="704521" y="114600"/>
                  <a:pt x="737266" y="108342"/>
                </a:cubicBezTo>
                <a:cubicBezTo>
                  <a:pt x="771571" y="103648"/>
                  <a:pt x="802758" y="103648"/>
                  <a:pt x="827707" y="106777"/>
                </a:cubicBezTo>
                <a:cubicBezTo>
                  <a:pt x="827707" y="106777"/>
                  <a:pt x="827707" y="106777"/>
                  <a:pt x="821470" y="69229"/>
                </a:cubicBezTo>
                <a:cubicBezTo>
                  <a:pt x="821470" y="62971"/>
                  <a:pt x="824588" y="56713"/>
                  <a:pt x="829266" y="53584"/>
                </a:cubicBezTo>
                <a:cubicBezTo>
                  <a:pt x="829266" y="53584"/>
                  <a:pt x="829266" y="53584"/>
                  <a:pt x="862012" y="39504"/>
                </a:cubicBezTo>
                <a:cubicBezTo>
                  <a:pt x="862012" y="39504"/>
                  <a:pt x="862012" y="39504"/>
                  <a:pt x="724792" y="26988"/>
                </a:cubicBezTo>
                <a:close/>
                <a:moveTo>
                  <a:pt x="716923" y="0"/>
                </a:moveTo>
                <a:cubicBezTo>
                  <a:pt x="720061" y="0"/>
                  <a:pt x="721630" y="0"/>
                  <a:pt x="724768" y="0"/>
                </a:cubicBezTo>
                <a:cubicBezTo>
                  <a:pt x="724768" y="0"/>
                  <a:pt x="724768" y="0"/>
                  <a:pt x="917742" y="17199"/>
                </a:cubicBezTo>
                <a:cubicBezTo>
                  <a:pt x="924018" y="18763"/>
                  <a:pt x="928724" y="23454"/>
                  <a:pt x="930293" y="29708"/>
                </a:cubicBezTo>
                <a:cubicBezTo>
                  <a:pt x="931862" y="35962"/>
                  <a:pt x="928724" y="40653"/>
                  <a:pt x="922449" y="43780"/>
                </a:cubicBezTo>
                <a:cubicBezTo>
                  <a:pt x="922449" y="43780"/>
                  <a:pt x="922449" y="43780"/>
                  <a:pt x="851848" y="75051"/>
                </a:cubicBezTo>
                <a:cubicBezTo>
                  <a:pt x="851848" y="75051"/>
                  <a:pt x="851848" y="75051"/>
                  <a:pt x="858124" y="120395"/>
                </a:cubicBezTo>
                <a:cubicBezTo>
                  <a:pt x="870675" y="140721"/>
                  <a:pt x="876951" y="162611"/>
                  <a:pt x="876951" y="184501"/>
                </a:cubicBezTo>
                <a:cubicBezTo>
                  <a:pt x="876951" y="254862"/>
                  <a:pt x="820470" y="311150"/>
                  <a:pt x="749870" y="311150"/>
                </a:cubicBezTo>
                <a:cubicBezTo>
                  <a:pt x="680839" y="311150"/>
                  <a:pt x="624359" y="254862"/>
                  <a:pt x="624359" y="184501"/>
                </a:cubicBezTo>
                <a:cubicBezTo>
                  <a:pt x="624359" y="175120"/>
                  <a:pt x="624359" y="165738"/>
                  <a:pt x="627496" y="156357"/>
                </a:cubicBezTo>
                <a:cubicBezTo>
                  <a:pt x="627496" y="156357"/>
                  <a:pt x="627496" y="156357"/>
                  <a:pt x="619652" y="111013"/>
                </a:cubicBezTo>
                <a:cubicBezTo>
                  <a:pt x="619652" y="111013"/>
                  <a:pt x="619652" y="111013"/>
                  <a:pt x="602394" y="109450"/>
                </a:cubicBezTo>
                <a:cubicBezTo>
                  <a:pt x="602394" y="109450"/>
                  <a:pt x="602394" y="109450"/>
                  <a:pt x="602394" y="164175"/>
                </a:cubicBezTo>
                <a:cubicBezTo>
                  <a:pt x="602394" y="171992"/>
                  <a:pt x="596119" y="178247"/>
                  <a:pt x="588274" y="178247"/>
                </a:cubicBezTo>
                <a:cubicBezTo>
                  <a:pt x="581999" y="178247"/>
                  <a:pt x="575723" y="171992"/>
                  <a:pt x="575723" y="164175"/>
                </a:cubicBezTo>
                <a:cubicBezTo>
                  <a:pt x="575723" y="164175"/>
                  <a:pt x="575723" y="164175"/>
                  <a:pt x="575723" y="106323"/>
                </a:cubicBezTo>
                <a:cubicBezTo>
                  <a:pt x="575723" y="106323"/>
                  <a:pt x="575723" y="106323"/>
                  <a:pt x="542776" y="103195"/>
                </a:cubicBezTo>
                <a:cubicBezTo>
                  <a:pt x="536501" y="103195"/>
                  <a:pt x="531794" y="98505"/>
                  <a:pt x="530225" y="92251"/>
                </a:cubicBezTo>
                <a:cubicBezTo>
                  <a:pt x="530225" y="85996"/>
                  <a:pt x="533363" y="79742"/>
                  <a:pt x="538069" y="78178"/>
                </a:cubicBezTo>
                <a:cubicBezTo>
                  <a:pt x="538069" y="78178"/>
                  <a:pt x="538069" y="78178"/>
                  <a:pt x="7169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2" name="Freeform: Shape 391">
            <a:extLst>
              <a:ext uri="{FF2B5EF4-FFF2-40B4-BE49-F238E27FC236}">
                <a16:creationId xmlns:a16="http://schemas.microsoft.com/office/drawing/2014/main" id="{84F8BA2F-166F-4434-8DA8-C02D314C8CCB}"/>
              </a:ext>
            </a:extLst>
          </p:cNvPr>
          <p:cNvSpPr>
            <a:spLocks/>
          </p:cNvSpPr>
          <p:nvPr/>
        </p:nvSpPr>
        <p:spPr bwMode="auto">
          <a:xfrm>
            <a:off x="8665894" y="2029954"/>
            <a:ext cx="502395" cy="530643"/>
          </a:xfrm>
          <a:custGeom>
            <a:avLst/>
            <a:gdLst>
              <a:gd name="connsiteX0" fmla="*/ 452438 w 790576"/>
              <a:gd name="connsiteY0" fmla="*/ 330201 h 835027"/>
              <a:gd name="connsiteX1" fmla="*/ 452438 w 790576"/>
              <a:gd name="connsiteY1" fmla="*/ 809626 h 835027"/>
              <a:gd name="connsiteX2" fmla="*/ 577850 w 790576"/>
              <a:gd name="connsiteY2" fmla="*/ 809626 h 835027"/>
              <a:gd name="connsiteX3" fmla="*/ 577850 w 790576"/>
              <a:gd name="connsiteY3" fmla="*/ 330201 h 835027"/>
              <a:gd name="connsiteX4" fmla="*/ 763588 w 790576"/>
              <a:gd name="connsiteY4" fmla="*/ 263526 h 835027"/>
              <a:gd name="connsiteX5" fmla="*/ 688976 w 790576"/>
              <a:gd name="connsiteY5" fmla="*/ 317501 h 835027"/>
              <a:gd name="connsiteX6" fmla="*/ 763588 w 790576"/>
              <a:gd name="connsiteY6" fmla="*/ 371476 h 835027"/>
              <a:gd name="connsiteX7" fmla="*/ 95612 w 790576"/>
              <a:gd name="connsiteY7" fmla="*/ 263526 h 835027"/>
              <a:gd name="connsiteX8" fmla="*/ 28576 w 790576"/>
              <a:gd name="connsiteY8" fmla="*/ 360541 h 835027"/>
              <a:gd name="connsiteX9" fmla="*/ 28576 w 790576"/>
              <a:gd name="connsiteY9" fmla="*/ 493545 h 835027"/>
              <a:gd name="connsiteX10" fmla="*/ 62872 w 790576"/>
              <a:gd name="connsiteY10" fmla="*/ 523276 h 835027"/>
              <a:gd name="connsiteX11" fmla="*/ 76904 w 790576"/>
              <a:gd name="connsiteY11" fmla="*/ 535794 h 835027"/>
              <a:gd name="connsiteX12" fmla="*/ 76904 w 790576"/>
              <a:gd name="connsiteY12" fmla="*/ 775202 h 835027"/>
              <a:gd name="connsiteX13" fmla="*/ 111202 w 790576"/>
              <a:gd name="connsiteY13" fmla="*/ 809626 h 835027"/>
              <a:gd name="connsiteX14" fmla="*/ 145498 w 790576"/>
              <a:gd name="connsiteY14" fmla="*/ 775202 h 835027"/>
              <a:gd name="connsiteX15" fmla="*/ 157970 w 790576"/>
              <a:gd name="connsiteY15" fmla="*/ 761119 h 835027"/>
              <a:gd name="connsiteX16" fmla="*/ 172002 w 790576"/>
              <a:gd name="connsiteY16" fmla="*/ 775202 h 835027"/>
              <a:gd name="connsiteX17" fmla="*/ 206298 w 790576"/>
              <a:gd name="connsiteY17" fmla="*/ 809626 h 835027"/>
              <a:gd name="connsiteX18" fmla="*/ 240596 w 790576"/>
              <a:gd name="connsiteY18" fmla="*/ 775202 h 835027"/>
              <a:gd name="connsiteX19" fmla="*/ 240596 w 790576"/>
              <a:gd name="connsiteY19" fmla="*/ 535794 h 835027"/>
              <a:gd name="connsiteX20" fmla="*/ 254628 w 790576"/>
              <a:gd name="connsiteY20" fmla="*/ 523276 h 835027"/>
              <a:gd name="connsiteX21" fmla="*/ 288924 w 790576"/>
              <a:gd name="connsiteY21" fmla="*/ 493545 h 835027"/>
              <a:gd name="connsiteX22" fmla="*/ 288924 w 790576"/>
              <a:gd name="connsiteY22" fmla="*/ 360541 h 835027"/>
              <a:gd name="connsiteX23" fmla="*/ 221888 w 790576"/>
              <a:gd name="connsiteY23" fmla="*/ 263526 h 835027"/>
              <a:gd name="connsiteX24" fmla="*/ 167324 w 790576"/>
              <a:gd name="connsiteY24" fmla="*/ 310469 h 835027"/>
              <a:gd name="connsiteX25" fmla="*/ 150176 w 790576"/>
              <a:gd name="connsiteY25" fmla="*/ 310469 h 835027"/>
              <a:gd name="connsiteX26" fmla="*/ 95612 w 790576"/>
              <a:gd name="connsiteY26" fmla="*/ 263526 h 835027"/>
              <a:gd name="connsiteX27" fmla="*/ 96964 w 790576"/>
              <a:gd name="connsiteY27" fmla="*/ 236514 h 835027"/>
              <a:gd name="connsiteX28" fmla="*/ 107910 w 790576"/>
              <a:gd name="connsiteY28" fmla="*/ 239639 h 835027"/>
              <a:gd name="connsiteX29" fmla="*/ 157956 w 790576"/>
              <a:gd name="connsiteY29" fmla="*/ 281832 h 835027"/>
              <a:gd name="connsiteX30" fmla="*/ 209566 w 790576"/>
              <a:gd name="connsiteY30" fmla="*/ 239639 h 835027"/>
              <a:gd name="connsiteX31" fmla="*/ 218948 w 790576"/>
              <a:gd name="connsiteY31" fmla="*/ 236514 h 835027"/>
              <a:gd name="connsiteX32" fmla="*/ 315912 w 790576"/>
              <a:gd name="connsiteY32" fmla="*/ 359967 h 835027"/>
              <a:gd name="connsiteX33" fmla="*/ 315912 w 790576"/>
              <a:gd name="connsiteY33" fmla="*/ 492796 h 835027"/>
              <a:gd name="connsiteX34" fmla="*/ 267430 w 790576"/>
              <a:gd name="connsiteY34" fmla="*/ 547490 h 835027"/>
              <a:gd name="connsiteX35" fmla="*/ 267430 w 790576"/>
              <a:gd name="connsiteY35" fmla="*/ 774081 h 835027"/>
              <a:gd name="connsiteX36" fmla="*/ 206438 w 790576"/>
              <a:gd name="connsiteY36" fmla="*/ 835026 h 835027"/>
              <a:gd name="connsiteX37" fmla="*/ 157956 w 790576"/>
              <a:gd name="connsiteY37" fmla="*/ 811586 h 835027"/>
              <a:gd name="connsiteX38" fmla="*/ 111038 w 790576"/>
              <a:gd name="connsiteY38" fmla="*/ 835026 h 835027"/>
              <a:gd name="connsiteX39" fmla="*/ 48482 w 790576"/>
              <a:gd name="connsiteY39" fmla="*/ 774081 h 835027"/>
              <a:gd name="connsiteX40" fmla="*/ 48482 w 790576"/>
              <a:gd name="connsiteY40" fmla="*/ 547490 h 835027"/>
              <a:gd name="connsiteX41" fmla="*/ 0 w 790576"/>
              <a:gd name="connsiteY41" fmla="*/ 492796 h 835027"/>
              <a:gd name="connsiteX42" fmla="*/ 0 w 790576"/>
              <a:gd name="connsiteY42" fmla="*/ 359967 h 835027"/>
              <a:gd name="connsiteX43" fmla="*/ 96964 w 790576"/>
              <a:gd name="connsiteY43" fmla="*/ 236514 h 835027"/>
              <a:gd name="connsiteX44" fmla="*/ 784296 w 790576"/>
              <a:gd name="connsiteY44" fmla="*/ 223813 h 835027"/>
              <a:gd name="connsiteX45" fmla="*/ 790576 w 790576"/>
              <a:gd name="connsiteY45" fmla="*/ 236303 h 835027"/>
              <a:gd name="connsiteX46" fmla="*/ 790576 w 790576"/>
              <a:gd name="connsiteY46" fmla="*/ 397113 h 835027"/>
              <a:gd name="connsiteX47" fmla="*/ 784296 w 790576"/>
              <a:gd name="connsiteY47" fmla="*/ 409603 h 835027"/>
              <a:gd name="connsiteX48" fmla="*/ 778018 w 790576"/>
              <a:gd name="connsiteY48" fmla="*/ 411164 h 835027"/>
              <a:gd name="connsiteX49" fmla="*/ 770170 w 790576"/>
              <a:gd name="connsiteY49" fmla="*/ 408042 h 835027"/>
              <a:gd name="connsiteX50" fmla="*/ 657154 w 790576"/>
              <a:gd name="connsiteY50" fmla="*/ 328417 h 835027"/>
              <a:gd name="connsiteX51" fmla="*/ 650876 w 790576"/>
              <a:gd name="connsiteY51" fmla="*/ 317488 h 835027"/>
              <a:gd name="connsiteX52" fmla="*/ 657154 w 790576"/>
              <a:gd name="connsiteY52" fmla="*/ 306560 h 835027"/>
              <a:gd name="connsiteX53" fmla="*/ 770170 w 790576"/>
              <a:gd name="connsiteY53" fmla="*/ 225374 h 835027"/>
              <a:gd name="connsiteX54" fmla="*/ 784296 w 790576"/>
              <a:gd name="connsiteY54" fmla="*/ 223813 h 835027"/>
              <a:gd name="connsiteX55" fmla="*/ 452438 w 790576"/>
              <a:gd name="connsiteY55" fmla="*/ 79376 h 835027"/>
              <a:gd name="connsiteX56" fmla="*/ 452438 w 790576"/>
              <a:gd name="connsiteY56" fmla="*/ 303214 h 835027"/>
              <a:gd name="connsiteX57" fmla="*/ 577850 w 790576"/>
              <a:gd name="connsiteY57" fmla="*/ 303214 h 835027"/>
              <a:gd name="connsiteX58" fmla="*/ 577850 w 790576"/>
              <a:gd name="connsiteY58" fmla="*/ 79376 h 835027"/>
              <a:gd name="connsiteX59" fmla="*/ 438040 w 790576"/>
              <a:gd name="connsiteY59" fmla="*/ 52389 h 835027"/>
              <a:gd name="connsiteX60" fmla="*/ 592262 w 790576"/>
              <a:gd name="connsiteY60" fmla="*/ 52389 h 835027"/>
              <a:gd name="connsiteX61" fmla="*/ 606424 w 790576"/>
              <a:gd name="connsiteY61" fmla="*/ 64911 h 835027"/>
              <a:gd name="connsiteX62" fmla="*/ 606424 w 790576"/>
              <a:gd name="connsiteY62" fmla="*/ 820940 h 835027"/>
              <a:gd name="connsiteX63" fmla="*/ 592262 w 790576"/>
              <a:gd name="connsiteY63" fmla="*/ 835027 h 835027"/>
              <a:gd name="connsiteX64" fmla="*/ 438040 w 790576"/>
              <a:gd name="connsiteY64" fmla="*/ 835027 h 835027"/>
              <a:gd name="connsiteX65" fmla="*/ 425450 w 790576"/>
              <a:gd name="connsiteY65" fmla="*/ 820940 h 835027"/>
              <a:gd name="connsiteX66" fmla="*/ 425450 w 790576"/>
              <a:gd name="connsiteY66" fmla="*/ 64911 h 835027"/>
              <a:gd name="connsiteX67" fmla="*/ 438040 w 790576"/>
              <a:gd name="connsiteY67" fmla="*/ 52389 h 835027"/>
              <a:gd name="connsiteX68" fmla="*/ 157956 w 790576"/>
              <a:gd name="connsiteY68" fmla="*/ 26988 h 835027"/>
              <a:gd name="connsiteX69" fmla="*/ 74612 w 790576"/>
              <a:gd name="connsiteY69" fmla="*/ 109538 h 835027"/>
              <a:gd name="connsiteX70" fmla="*/ 157956 w 790576"/>
              <a:gd name="connsiteY70" fmla="*/ 192088 h 835027"/>
              <a:gd name="connsiteX71" fmla="*/ 241300 w 790576"/>
              <a:gd name="connsiteY71" fmla="*/ 109538 h 835027"/>
              <a:gd name="connsiteX72" fmla="*/ 157956 w 790576"/>
              <a:gd name="connsiteY72" fmla="*/ 26988 h 835027"/>
              <a:gd name="connsiteX73" fmla="*/ 159544 w 790576"/>
              <a:gd name="connsiteY73" fmla="*/ 0 h 835027"/>
              <a:gd name="connsiteX74" fmla="*/ 269876 w 790576"/>
              <a:gd name="connsiteY74" fmla="*/ 109538 h 835027"/>
              <a:gd name="connsiteX75" fmla="*/ 159544 w 790576"/>
              <a:gd name="connsiteY75" fmla="*/ 219076 h 835027"/>
              <a:gd name="connsiteX76" fmla="*/ 49212 w 790576"/>
              <a:gd name="connsiteY76" fmla="*/ 109538 h 835027"/>
              <a:gd name="connsiteX77" fmla="*/ 159544 w 790576"/>
              <a:gd name="connsiteY77" fmla="*/ 0 h 83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790576" h="835027">
                <a:moveTo>
                  <a:pt x="452438" y="330201"/>
                </a:moveTo>
                <a:lnTo>
                  <a:pt x="452438" y="809626"/>
                </a:lnTo>
                <a:lnTo>
                  <a:pt x="577850" y="809626"/>
                </a:lnTo>
                <a:lnTo>
                  <a:pt x="577850" y="330201"/>
                </a:lnTo>
                <a:close/>
                <a:moveTo>
                  <a:pt x="763588" y="263526"/>
                </a:moveTo>
                <a:lnTo>
                  <a:pt x="688976" y="317501"/>
                </a:lnTo>
                <a:lnTo>
                  <a:pt x="763588" y="371476"/>
                </a:lnTo>
                <a:close/>
                <a:moveTo>
                  <a:pt x="95612" y="263526"/>
                </a:moveTo>
                <a:cubicBezTo>
                  <a:pt x="48842" y="271350"/>
                  <a:pt x="28576" y="301080"/>
                  <a:pt x="28576" y="360541"/>
                </a:cubicBezTo>
                <a:cubicBezTo>
                  <a:pt x="28576" y="360541"/>
                  <a:pt x="28576" y="360541"/>
                  <a:pt x="28576" y="493545"/>
                </a:cubicBezTo>
                <a:cubicBezTo>
                  <a:pt x="28576" y="506063"/>
                  <a:pt x="31692" y="523276"/>
                  <a:pt x="62872" y="523276"/>
                </a:cubicBezTo>
                <a:cubicBezTo>
                  <a:pt x="70668" y="523276"/>
                  <a:pt x="76904" y="529535"/>
                  <a:pt x="76904" y="535794"/>
                </a:cubicBezTo>
                <a:cubicBezTo>
                  <a:pt x="76904" y="535794"/>
                  <a:pt x="76904" y="535794"/>
                  <a:pt x="76904" y="775202"/>
                </a:cubicBezTo>
                <a:cubicBezTo>
                  <a:pt x="76904" y="793979"/>
                  <a:pt x="92494" y="809626"/>
                  <a:pt x="111202" y="809626"/>
                </a:cubicBezTo>
                <a:cubicBezTo>
                  <a:pt x="129908" y="809626"/>
                  <a:pt x="145498" y="793979"/>
                  <a:pt x="145498" y="775202"/>
                </a:cubicBezTo>
                <a:cubicBezTo>
                  <a:pt x="145498" y="767378"/>
                  <a:pt x="150176" y="761119"/>
                  <a:pt x="157970" y="761119"/>
                </a:cubicBezTo>
                <a:cubicBezTo>
                  <a:pt x="165766" y="761119"/>
                  <a:pt x="172002" y="767378"/>
                  <a:pt x="172002" y="775202"/>
                </a:cubicBezTo>
                <a:cubicBezTo>
                  <a:pt x="172002" y="793979"/>
                  <a:pt x="187592" y="809626"/>
                  <a:pt x="206298" y="809626"/>
                </a:cubicBezTo>
                <a:cubicBezTo>
                  <a:pt x="225006" y="809626"/>
                  <a:pt x="240596" y="793979"/>
                  <a:pt x="240596" y="775202"/>
                </a:cubicBezTo>
                <a:cubicBezTo>
                  <a:pt x="240596" y="775202"/>
                  <a:pt x="240596" y="775202"/>
                  <a:pt x="240596" y="535794"/>
                </a:cubicBezTo>
                <a:cubicBezTo>
                  <a:pt x="240596" y="529535"/>
                  <a:pt x="246832" y="523276"/>
                  <a:pt x="254628" y="523276"/>
                </a:cubicBezTo>
                <a:cubicBezTo>
                  <a:pt x="274894" y="523276"/>
                  <a:pt x="288924" y="512323"/>
                  <a:pt x="288924" y="493545"/>
                </a:cubicBezTo>
                <a:lnTo>
                  <a:pt x="288924" y="360541"/>
                </a:lnTo>
                <a:cubicBezTo>
                  <a:pt x="288924" y="301080"/>
                  <a:pt x="268658" y="271350"/>
                  <a:pt x="221888" y="263526"/>
                </a:cubicBezTo>
                <a:cubicBezTo>
                  <a:pt x="221888" y="263526"/>
                  <a:pt x="221888" y="263526"/>
                  <a:pt x="167324" y="310469"/>
                </a:cubicBezTo>
                <a:cubicBezTo>
                  <a:pt x="162648" y="313598"/>
                  <a:pt x="154852" y="313598"/>
                  <a:pt x="150176" y="310469"/>
                </a:cubicBezTo>
                <a:cubicBezTo>
                  <a:pt x="150176" y="310469"/>
                  <a:pt x="150176" y="310469"/>
                  <a:pt x="95612" y="263526"/>
                </a:cubicBezTo>
                <a:close/>
                <a:moveTo>
                  <a:pt x="96964" y="236514"/>
                </a:moveTo>
                <a:cubicBezTo>
                  <a:pt x="101654" y="234951"/>
                  <a:pt x="104782" y="236514"/>
                  <a:pt x="107910" y="239639"/>
                </a:cubicBezTo>
                <a:cubicBezTo>
                  <a:pt x="107910" y="239639"/>
                  <a:pt x="107910" y="239639"/>
                  <a:pt x="157956" y="281832"/>
                </a:cubicBezTo>
                <a:cubicBezTo>
                  <a:pt x="157956" y="281832"/>
                  <a:pt x="157956" y="281832"/>
                  <a:pt x="209566" y="239639"/>
                </a:cubicBezTo>
                <a:cubicBezTo>
                  <a:pt x="212694" y="236514"/>
                  <a:pt x="215822" y="234951"/>
                  <a:pt x="218948" y="236514"/>
                </a:cubicBezTo>
                <a:cubicBezTo>
                  <a:pt x="284634" y="244327"/>
                  <a:pt x="315912" y="283395"/>
                  <a:pt x="315912" y="359967"/>
                </a:cubicBezTo>
                <a:cubicBezTo>
                  <a:pt x="315912" y="359967"/>
                  <a:pt x="315912" y="359967"/>
                  <a:pt x="315912" y="492796"/>
                </a:cubicBezTo>
                <a:cubicBezTo>
                  <a:pt x="315912" y="520924"/>
                  <a:pt x="297144" y="542802"/>
                  <a:pt x="267430" y="547490"/>
                </a:cubicBezTo>
                <a:cubicBezTo>
                  <a:pt x="267430" y="547490"/>
                  <a:pt x="267430" y="547490"/>
                  <a:pt x="267430" y="774081"/>
                </a:cubicBezTo>
                <a:cubicBezTo>
                  <a:pt x="267430" y="808460"/>
                  <a:pt x="240844" y="835026"/>
                  <a:pt x="206438" y="835026"/>
                </a:cubicBezTo>
                <a:cubicBezTo>
                  <a:pt x="186106" y="835026"/>
                  <a:pt x="168904" y="825650"/>
                  <a:pt x="157956" y="811586"/>
                </a:cubicBezTo>
                <a:cubicBezTo>
                  <a:pt x="147008" y="825650"/>
                  <a:pt x="129806" y="835026"/>
                  <a:pt x="111038" y="835026"/>
                </a:cubicBezTo>
                <a:cubicBezTo>
                  <a:pt x="76632" y="835026"/>
                  <a:pt x="48482" y="806898"/>
                  <a:pt x="48482" y="774081"/>
                </a:cubicBezTo>
                <a:cubicBezTo>
                  <a:pt x="48482" y="774081"/>
                  <a:pt x="48482" y="774081"/>
                  <a:pt x="48482" y="547490"/>
                </a:cubicBezTo>
                <a:cubicBezTo>
                  <a:pt x="18768" y="544365"/>
                  <a:pt x="0" y="524050"/>
                  <a:pt x="0" y="492796"/>
                </a:cubicBezTo>
                <a:cubicBezTo>
                  <a:pt x="0" y="492796"/>
                  <a:pt x="0" y="492796"/>
                  <a:pt x="0" y="359967"/>
                </a:cubicBezTo>
                <a:cubicBezTo>
                  <a:pt x="0" y="283395"/>
                  <a:pt x="32842" y="244327"/>
                  <a:pt x="96964" y="236514"/>
                </a:cubicBezTo>
                <a:close/>
                <a:moveTo>
                  <a:pt x="784296" y="223813"/>
                </a:moveTo>
                <a:cubicBezTo>
                  <a:pt x="789006" y="225374"/>
                  <a:pt x="790576" y="230058"/>
                  <a:pt x="790576" y="236303"/>
                </a:cubicBezTo>
                <a:cubicBezTo>
                  <a:pt x="790576" y="236303"/>
                  <a:pt x="790576" y="236303"/>
                  <a:pt x="790576" y="397113"/>
                </a:cubicBezTo>
                <a:cubicBezTo>
                  <a:pt x="790576" y="403358"/>
                  <a:pt x="789006" y="408042"/>
                  <a:pt x="784296" y="409603"/>
                </a:cubicBezTo>
                <a:cubicBezTo>
                  <a:pt x="781158" y="411164"/>
                  <a:pt x="779588" y="411164"/>
                  <a:pt x="778018" y="411164"/>
                </a:cubicBezTo>
                <a:cubicBezTo>
                  <a:pt x="774878" y="411164"/>
                  <a:pt x="771740" y="411164"/>
                  <a:pt x="770170" y="408042"/>
                </a:cubicBezTo>
                <a:cubicBezTo>
                  <a:pt x="770170" y="408042"/>
                  <a:pt x="770170" y="408042"/>
                  <a:pt x="657154" y="328417"/>
                </a:cubicBezTo>
                <a:cubicBezTo>
                  <a:pt x="654014" y="325295"/>
                  <a:pt x="650876" y="320611"/>
                  <a:pt x="650876" y="317488"/>
                </a:cubicBezTo>
                <a:cubicBezTo>
                  <a:pt x="650876" y="312805"/>
                  <a:pt x="654014" y="308121"/>
                  <a:pt x="657154" y="306560"/>
                </a:cubicBezTo>
                <a:cubicBezTo>
                  <a:pt x="657154" y="306560"/>
                  <a:pt x="657154" y="306560"/>
                  <a:pt x="770170" y="225374"/>
                </a:cubicBezTo>
                <a:cubicBezTo>
                  <a:pt x="773308" y="222251"/>
                  <a:pt x="779588" y="222251"/>
                  <a:pt x="784296" y="223813"/>
                </a:cubicBezTo>
                <a:close/>
                <a:moveTo>
                  <a:pt x="452438" y="79376"/>
                </a:moveTo>
                <a:lnTo>
                  <a:pt x="452438" y="303214"/>
                </a:lnTo>
                <a:lnTo>
                  <a:pt x="577850" y="303214"/>
                </a:lnTo>
                <a:lnTo>
                  <a:pt x="577850" y="79376"/>
                </a:lnTo>
                <a:close/>
                <a:moveTo>
                  <a:pt x="438040" y="52389"/>
                </a:moveTo>
                <a:cubicBezTo>
                  <a:pt x="438040" y="52389"/>
                  <a:pt x="438040" y="52389"/>
                  <a:pt x="592262" y="52389"/>
                </a:cubicBezTo>
                <a:cubicBezTo>
                  <a:pt x="600130" y="52389"/>
                  <a:pt x="606424" y="57085"/>
                  <a:pt x="606424" y="64911"/>
                </a:cubicBezTo>
                <a:cubicBezTo>
                  <a:pt x="606424" y="64911"/>
                  <a:pt x="606424" y="64911"/>
                  <a:pt x="606424" y="820940"/>
                </a:cubicBezTo>
                <a:cubicBezTo>
                  <a:pt x="606424" y="828766"/>
                  <a:pt x="600130" y="835027"/>
                  <a:pt x="592262" y="835027"/>
                </a:cubicBezTo>
                <a:cubicBezTo>
                  <a:pt x="592262" y="835027"/>
                  <a:pt x="592262" y="835027"/>
                  <a:pt x="438040" y="835027"/>
                </a:cubicBezTo>
                <a:cubicBezTo>
                  <a:pt x="431744" y="835027"/>
                  <a:pt x="425450" y="828766"/>
                  <a:pt x="425450" y="820940"/>
                </a:cubicBezTo>
                <a:cubicBezTo>
                  <a:pt x="425450" y="820940"/>
                  <a:pt x="425450" y="820940"/>
                  <a:pt x="425450" y="64911"/>
                </a:cubicBezTo>
                <a:cubicBezTo>
                  <a:pt x="425450" y="57085"/>
                  <a:pt x="431744" y="52389"/>
                  <a:pt x="438040" y="52389"/>
                </a:cubicBezTo>
                <a:close/>
                <a:moveTo>
                  <a:pt x="157956" y="26988"/>
                </a:moveTo>
                <a:cubicBezTo>
                  <a:pt x="111928" y="26988"/>
                  <a:pt x="74612" y="63947"/>
                  <a:pt x="74612" y="109538"/>
                </a:cubicBezTo>
                <a:cubicBezTo>
                  <a:pt x="74612" y="155129"/>
                  <a:pt x="111928" y="192088"/>
                  <a:pt x="157956" y="192088"/>
                </a:cubicBezTo>
                <a:cubicBezTo>
                  <a:pt x="203988" y="192088"/>
                  <a:pt x="241300" y="155129"/>
                  <a:pt x="241300" y="109538"/>
                </a:cubicBezTo>
                <a:cubicBezTo>
                  <a:pt x="241300" y="63947"/>
                  <a:pt x="203988" y="26988"/>
                  <a:pt x="157956" y="26988"/>
                </a:cubicBezTo>
                <a:close/>
                <a:moveTo>
                  <a:pt x="159544" y="0"/>
                </a:moveTo>
                <a:cubicBezTo>
                  <a:pt x="220478" y="0"/>
                  <a:pt x="269876" y="49042"/>
                  <a:pt x="269876" y="109538"/>
                </a:cubicBezTo>
                <a:cubicBezTo>
                  <a:pt x="269876" y="170034"/>
                  <a:pt x="220478" y="219076"/>
                  <a:pt x="159544" y="219076"/>
                </a:cubicBezTo>
                <a:cubicBezTo>
                  <a:pt x="98610" y="219076"/>
                  <a:pt x="49212" y="170034"/>
                  <a:pt x="49212" y="109538"/>
                </a:cubicBezTo>
                <a:cubicBezTo>
                  <a:pt x="49212" y="49042"/>
                  <a:pt x="98610" y="0"/>
                  <a:pt x="1595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5" name="Freeform: Shape 394">
            <a:extLst>
              <a:ext uri="{FF2B5EF4-FFF2-40B4-BE49-F238E27FC236}">
                <a16:creationId xmlns:a16="http://schemas.microsoft.com/office/drawing/2014/main" id="{08BCC346-E4E3-4688-BB6B-CB7FFFFB5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8039" y="3183655"/>
            <a:ext cx="698105" cy="528624"/>
          </a:xfrm>
          <a:custGeom>
            <a:avLst/>
            <a:gdLst>
              <a:gd name="connsiteX0" fmla="*/ 549274 w 1098549"/>
              <a:gd name="connsiteY0" fmla="*/ 601661 h 831850"/>
              <a:gd name="connsiteX1" fmla="*/ 515936 w 1098549"/>
              <a:gd name="connsiteY1" fmla="*/ 635793 h 831850"/>
              <a:gd name="connsiteX2" fmla="*/ 549274 w 1098549"/>
              <a:gd name="connsiteY2" fmla="*/ 669925 h 831850"/>
              <a:gd name="connsiteX3" fmla="*/ 582612 w 1098549"/>
              <a:gd name="connsiteY3" fmla="*/ 635793 h 831850"/>
              <a:gd name="connsiteX4" fmla="*/ 549274 w 1098549"/>
              <a:gd name="connsiteY4" fmla="*/ 601661 h 831850"/>
              <a:gd name="connsiteX5" fmla="*/ 549274 w 1098549"/>
              <a:gd name="connsiteY5" fmla="*/ 574674 h 831850"/>
              <a:gd name="connsiteX6" fmla="*/ 611187 w 1098549"/>
              <a:gd name="connsiteY6" fmla="*/ 636587 h 831850"/>
              <a:gd name="connsiteX7" fmla="*/ 549274 w 1098549"/>
              <a:gd name="connsiteY7" fmla="*/ 698500 h 831850"/>
              <a:gd name="connsiteX8" fmla="*/ 487361 w 1098549"/>
              <a:gd name="connsiteY8" fmla="*/ 636587 h 831850"/>
              <a:gd name="connsiteX9" fmla="*/ 549274 w 1098549"/>
              <a:gd name="connsiteY9" fmla="*/ 574674 h 831850"/>
              <a:gd name="connsiteX10" fmla="*/ 549275 w 1098549"/>
              <a:gd name="connsiteY10" fmla="*/ 536574 h 831850"/>
              <a:gd name="connsiteX11" fmla="*/ 449262 w 1098549"/>
              <a:gd name="connsiteY11" fmla="*/ 635793 h 831850"/>
              <a:gd name="connsiteX12" fmla="*/ 549275 w 1098549"/>
              <a:gd name="connsiteY12" fmla="*/ 735012 h 831850"/>
              <a:gd name="connsiteX13" fmla="*/ 649288 w 1098549"/>
              <a:gd name="connsiteY13" fmla="*/ 635793 h 831850"/>
              <a:gd name="connsiteX14" fmla="*/ 549275 w 1098549"/>
              <a:gd name="connsiteY14" fmla="*/ 536574 h 831850"/>
              <a:gd name="connsiteX15" fmla="*/ 549275 w 1098549"/>
              <a:gd name="connsiteY15" fmla="*/ 509586 h 831850"/>
              <a:gd name="connsiteX16" fmla="*/ 676275 w 1098549"/>
              <a:gd name="connsiteY16" fmla="*/ 635793 h 831850"/>
              <a:gd name="connsiteX17" fmla="*/ 549275 w 1098549"/>
              <a:gd name="connsiteY17" fmla="*/ 762000 h 831850"/>
              <a:gd name="connsiteX18" fmla="*/ 422275 w 1098549"/>
              <a:gd name="connsiteY18" fmla="*/ 635793 h 831850"/>
              <a:gd name="connsiteX19" fmla="*/ 549275 w 1098549"/>
              <a:gd name="connsiteY19" fmla="*/ 509586 h 831850"/>
              <a:gd name="connsiteX20" fmla="*/ 549274 w 1098549"/>
              <a:gd name="connsiteY20" fmla="*/ 468311 h 831850"/>
              <a:gd name="connsiteX21" fmla="*/ 380999 w 1098549"/>
              <a:gd name="connsiteY21" fmla="*/ 635793 h 831850"/>
              <a:gd name="connsiteX22" fmla="*/ 549274 w 1098549"/>
              <a:gd name="connsiteY22" fmla="*/ 803275 h 831850"/>
              <a:gd name="connsiteX23" fmla="*/ 717549 w 1098549"/>
              <a:gd name="connsiteY23" fmla="*/ 635793 h 831850"/>
              <a:gd name="connsiteX24" fmla="*/ 549274 w 1098549"/>
              <a:gd name="connsiteY24" fmla="*/ 468311 h 831850"/>
              <a:gd name="connsiteX25" fmla="*/ 549274 w 1098549"/>
              <a:gd name="connsiteY25" fmla="*/ 441324 h 831850"/>
              <a:gd name="connsiteX26" fmla="*/ 744537 w 1098549"/>
              <a:gd name="connsiteY26" fmla="*/ 636587 h 831850"/>
              <a:gd name="connsiteX27" fmla="*/ 549274 w 1098549"/>
              <a:gd name="connsiteY27" fmla="*/ 831850 h 831850"/>
              <a:gd name="connsiteX28" fmla="*/ 354011 w 1098549"/>
              <a:gd name="connsiteY28" fmla="*/ 636587 h 831850"/>
              <a:gd name="connsiteX29" fmla="*/ 549274 w 1098549"/>
              <a:gd name="connsiteY29" fmla="*/ 441324 h 831850"/>
              <a:gd name="connsiteX30" fmla="*/ 823179 w 1098549"/>
              <a:gd name="connsiteY30" fmla="*/ 336535 h 831850"/>
              <a:gd name="connsiteX31" fmla="*/ 835696 w 1098549"/>
              <a:gd name="connsiteY31" fmla="*/ 339681 h 831850"/>
              <a:gd name="connsiteX32" fmla="*/ 890457 w 1098549"/>
              <a:gd name="connsiteY32" fmla="*/ 390024 h 831850"/>
              <a:gd name="connsiteX33" fmla="*/ 946783 w 1098549"/>
              <a:gd name="connsiteY33" fmla="*/ 339681 h 831850"/>
              <a:gd name="connsiteX34" fmla="*/ 959300 w 1098549"/>
              <a:gd name="connsiteY34" fmla="*/ 336535 h 831850"/>
              <a:gd name="connsiteX35" fmla="*/ 1098549 w 1098549"/>
              <a:gd name="connsiteY35" fmla="*/ 479696 h 831850"/>
              <a:gd name="connsiteX36" fmla="*/ 1098549 w 1098549"/>
              <a:gd name="connsiteY36" fmla="*/ 509587 h 831850"/>
              <a:gd name="connsiteX37" fmla="*/ 1070386 w 1098549"/>
              <a:gd name="connsiteY37" fmla="*/ 509587 h 831850"/>
              <a:gd name="connsiteX38" fmla="*/ 1070386 w 1098549"/>
              <a:gd name="connsiteY38" fmla="*/ 479696 h 831850"/>
              <a:gd name="connsiteX39" fmla="*/ 960864 w 1098549"/>
              <a:gd name="connsiteY39" fmla="*/ 364853 h 831850"/>
              <a:gd name="connsiteX40" fmla="*/ 899845 w 1098549"/>
              <a:gd name="connsiteY40" fmla="*/ 419914 h 831850"/>
              <a:gd name="connsiteX41" fmla="*/ 882634 w 1098549"/>
              <a:gd name="connsiteY41" fmla="*/ 419914 h 831850"/>
              <a:gd name="connsiteX42" fmla="*/ 821615 w 1098549"/>
              <a:gd name="connsiteY42" fmla="*/ 364853 h 831850"/>
              <a:gd name="connsiteX43" fmla="*/ 784064 w 1098549"/>
              <a:gd name="connsiteY43" fmla="*/ 377438 h 831850"/>
              <a:gd name="connsiteX44" fmla="*/ 773112 w 1098549"/>
              <a:gd name="connsiteY44" fmla="*/ 352267 h 831850"/>
              <a:gd name="connsiteX45" fmla="*/ 823179 w 1098549"/>
              <a:gd name="connsiteY45" fmla="*/ 336535 h 831850"/>
              <a:gd name="connsiteX46" fmla="*/ 139288 w 1098549"/>
              <a:gd name="connsiteY46" fmla="*/ 336535 h 831850"/>
              <a:gd name="connsiteX47" fmla="*/ 151808 w 1098549"/>
              <a:gd name="connsiteY47" fmla="*/ 339681 h 831850"/>
              <a:gd name="connsiteX48" fmla="*/ 208149 w 1098549"/>
              <a:gd name="connsiteY48" fmla="*/ 390024 h 831850"/>
              <a:gd name="connsiteX49" fmla="*/ 264491 w 1098549"/>
              <a:gd name="connsiteY49" fmla="*/ 339681 h 831850"/>
              <a:gd name="connsiteX50" fmla="*/ 275446 w 1098549"/>
              <a:gd name="connsiteY50" fmla="*/ 336535 h 831850"/>
              <a:gd name="connsiteX51" fmla="*/ 331787 w 1098549"/>
              <a:gd name="connsiteY51" fmla="*/ 353840 h 831850"/>
              <a:gd name="connsiteX52" fmla="*/ 319267 w 1098549"/>
              <a:gd name="connsiteY52" fmla="*/ 379011 h 831850"/>
              <a:gd name="connsiteX53" fmla="*/ 277011 w 1098549"/>
              <a:gd name="connsiteY53" fmla="*/ 364853 h 831850"/>
              <a:gd name="connsiteX54" fmla="*/ 217540 w 1098549"/>
              <a:gd name="connsiteY54" fmla="*/ 419914 h 831850"/>
              <a:gd name="connsiteX55" fmla="*/ 198759 w 1098549"/>
              <a:gd name="connsiteY55" fmla="*/ 419914 h 831850"/>
              <a:gd name="connsiteX56" fmla="*/ 139288 w 1098549"/>
              <a:gd name="connsiteY56" fmla="*/ 364853 h 831850"/>
              <a:gd name="connsiteX57" fmla="*/ 28171 w 1098549"/>
              <a:gd name="connsiteY57" fmla="*/ 479696 h 831850"/>
              <a:gd name="connsiteX58" fmla="*/ 28171 w 1098549"/>
              <a:gd name="connsiteY58" fmla="*/ 509587 h 831850"/>
              <a:gd name="connsiteX59" fmla="*/ 0 w 1098549"/>
              <a:gd name="connsiteY59" fmla="*/ 509587 h 831850"/>
              <a:gd name="connsiteX60" fmla="*/ 0 w 1098549"/>
              <a:gd name="connsiteY60" fmla="*/ 479696 h 831850"/>
              <a:gd name="connsiteX61" fmla="*/ 139288 w 1098549"/>
              <a:gd name="connsiteY61" fmla="*/ 336535 h 831850"/>
              <a:gd name="connsiteX62" fmla="*/ 471999 w 1098549"/>
              <a:gd name="connsiteY62" fmla="*/ 303192 h 831850"/>
              <a:gd name="connsiteX63" fmla="*/ 482931 w 1098549"/>
              <a:gd name="connsiteY63" fmla="*/ 306325 h 831850"/>
              <a:gd name="connsiteX64" fmla="*/ 550082 w 1098549"/>
              <a:gd name="connsiteY64" fmla="*/ 367434 h 831850"/>
              <a:gd name="connsiteX65" fmla="*/ 617232 w 1098549"/>
              <a:gd name="connsiteY65" fmla="*/ 306325 h 831850"/>
              <a:gd name="connsiteX66" fmla="*/ 629726 w 1098549"/>
              <a:gd name="connsiteY66" fmla="*/ 303192 h 831850"/>
              <a:gd name="connsiteX67" fmla="*/ 790575 w 1098549"/>
              <a:gd name="connsiteY67" fmla="*/ 467714 h 831850"/>
              <a:gd name="connsiteX68" fmla="*/ 790575 w 1098549"/>
              <a:gd name="connsiteY68" fmla="*/ 542925 h 831850"/>
              <a:gd name="connsiteX69" fmla="*/ 762465 w 1098549"/>
              <a:gd name="connsiteY69" fmla="*/ 542925 h 831850"/>
              <a:gd name="connsiteX70" fmla="*/ 762465 w 1098549"/>
              <a:gd name="connsiteY70" fmla="*/ 467714 h 831850"/>
              <a:gd name="connsiteX71" fmla="*/ 631287 w 1098549"/>
              <a:gd name="connsiteY71" fmla="*/ 331396 h 831850"/>
              <a:gd name="connsiteX72" fmla="*/ 559452 w 1098549"/>
              <a:gd name="connsiteY72" fmla="*/ 395638 h 831850"/>
              <a:gd name="connsiteX73" fmla="*/ 542273 w 1098549"/>
              <a:gd name="connsiteY73" fmla="*/ 395638 h 831850"/>
              <a:gd name="connsiteX74" fmla="*/ 470438 w 1098549"/>
              <a:gd name="connsiteY74" fmla="*/ 331396 h 831850"/>
              <a:gd name="connsiteX75" fmla="*/ 337698 w 1098549"/>
              <a:gd name="connsiteY75" fmla="*/ 467714 h 831850"/>
              <a:gd name="connsiteX76" fmla="*/ 337698 w 1098549"/>
              <a:gd name="connsiteY76" fmla="*/ 542925 h 831850"/>
              <a:gd name="connsiteX77" fmla="*/ 311150 w 1098549"/>
              <a:gd name="connsiteY77" fmla="*/ 542925 h 831850"/>
              <a:gd name="connsiteX78" fmla="*/ 311150 w 1098549"/>
              <a:gd name="connsiteY78" fmla="*/ 467714 h 831850"/>
              <a:gd name="connsiteX79" fmla="*/ 471999 w 1098549"/>
              <a:gd name="connsiteY79" fmla="*/ 303192 h 831850"/>
              <a:gd name="connsiteX80" fmla="*/ 891380 w 1098549"/>
              <a:gd name="connsiteY80" fmla="*/ 103187 h 831850"/>
              <a:gd name="connsiteX81" fmla="*/ 796924 w 1098549"/>
              <a:gd name="connsiteY81" fmla="*/ 197644 h 831850"/>
              <a:gd name="connsiteX82" fmla="*/ 891380 w 1098549"/>
              <a:gd name="connsiteY82" fmla="*/ 292101 h 831850"/>
              <a:gd name="connsiteX83" fmla="*/ 985836 w 1098549"/>
              <a:gd name="connsiteY83" fmla="*/ 197644 h 831850"/>
              <a:gd name="connsiteX84" fmla="*/ 891380 w 1098549"/>
              <a:gd name="connsiteY84" fmla="*/ 103187 h 831850"/>
              <a:gd name="connsiteX85" fmla="*/ 207167 w 1098549"/>
              <a:gd name="connsiteY85" fmla="*/ 103187 h 831850"/>
              <a:gd name="connsiteX86" fmla="*/ 112711 w 1098549"/>
              <a:gd name="connsiteY86" fmla="*/ 197644 h 831850"/>
              <a:gd name="connsiteX87" fmla="*/ 207167 w 1098549"/>
              <a:gd name="connsiteY87" fmla="*/ 292101 h 831850"/>
              <a:gd name="connsiteX88" fmla="*/ 301623 w 1098549"/>
              <a:gd name="connsiteY88" fmla="*/ 197644 h 831850"/>
              <a:gd name="connsiteX89" fmla="*/ 207167 w 1098549"/>
              <a:gd name="connsiteY89" fmla="*/ 103187 h 831850"/>
              <a:gd name="connsiteX90" fmla="*/ 891380 w 1098549"/>
              <a:gd name="connsiteY90" fmla="*/ 77787 h 831850"/>
              <a:gd name="connsiteX91" fmla="*/ 1012824 w 1098549"/>
              <a:gd name="connsiteY91" fmla="*/ 198437 h 831850"/>
              <a:gd name="connsiteX92" fmla="*/ 891380 w 1098549"/>
              <a:gd name="connsiteY92" fmla="*/ 319087 h 831850"/>
              <a:gd name="connsiteX93" fmla="*/ 769936 w 1098549"/>
              <a:gd name="connsiteY93" fmla="*/ 198437 h 831850"/>
              <a:gd name="connsiteX94" fmla="*/ 891380 w 1098549"/>
              <a:gd name="connsiteY94" fmla="*/ 77787 h 831850"/>
              <a:gd name="connsiteX95" fmla="*/ 207168 w 1098549"/>
              <a:gd name="connsiteY95" fmla="*/ 77787 h 831850"/>
              <a:gd name="connsiteX96" fmla="*/ 328612 w 1098549"/>
              <a:gd name="connsiteY96" fmla="*/ 198437 h 831850"/>
              <a:gd name="connsiteX97" fmla="*/ 207168 w 1098549"/>
              <a:gd name="connsiteY97" fmla="*/ 319087 h 831850"/>
              <a:gd name="connsiteX98" fmla="*/ 85724 w 1098549"/>
              <a:gd name="connsiteY98" fmla="*/ 198437 h 831850"/>
              <a:gd name="connsiteX99" fmla="*/ 207168 w 1098549"/>
              <a:gd name="connsiteY99" fmla="*/ 77787 h 831850"/>
              <a:gd name="connsiteX100" fmla="*/ 550862 w 1098549"/>
              <a:gd name="connsiteY100" fmla="*/ 26987 h 831850"/>
              <a:gd name="connsiteX101" fmla="*/ 439737 w 1098549"/>
              <a:gd name="connsiteY101" fmla="*/ 139700 h 831850"/>
              <a:gd name="connsiteX102" fmla="*/ 550862 w 1098549"/>
              <a:gd name="connsiteY102" fmla="*/ 252413 h 831850"/>
              <a:gd name="connsiteX103" fmla="*/ 661987 w 1098549"/>
              <a:gd name="connsiteY103" fmla="*/ 139700 h 831850"/>
              <a:gd name="connsiteX104" fmla="*/ 550862 w 1098549"/>
              <a:gd name="connsiteY104" fmla="*/ 26987 h 831850"/>
              <a:gd name="connsiteX105" fmla="*/ 550068 w 1098549"/>
              <a:gd name="connsiteY105" fmla="*/ 0 h 831850"/>
              <a:gd name="connsiteX106" fmla="*/ 688974 w 1098549"/>
              <a:gd name="connsiteY106" fmla="*/ 139700 h 831850"/>
              <a:gd name="connsiteX107" fmla="*/ 550068 w 1098549"/>
              <a:gd name="connsiteY107" fmla="*/ 279400 h 831850"/>
              <a:gd name="connsiteX108" fmla="*/ 411162 w 1098549"/>
              <a:gd name="connsiteY108" fmla="*/ 139700 h 831850"/>
              <a:gd name="connsiteX109" fmla="*/ 550068 w 1098549"/>
              <a:gd name="connsiteY109" fmla="*/ 0 h 83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098549" h="831850">
                <a:moveTo>
                  <a:pt x="549274" y="601661"/>
                </a:moveTo>
                <a:cubicBezTo>
                  <a:pt x="530862" y="601661"/>
                  <a:pt x="515936" y="616942"/>
                  <a:pt x="515936" y="635793"/>
                </a:cubicBezTo>
                <a:cubicBezTo>
                  <a:pt x="515936" y="654644"/>
                  <a:pt x="530862" y="669925"/>
                  <a:pt x="549274" y="669925"/>
                </a:cubicBezTo>
                <a:cubicBezTo>
                  <a:pt x="567686" y="669925"/>
                  <a:pt x="582612" y="654644"/>
                  <a:pt x="582612" y="635793"/>
                </a:cubicBezTo>
                <a:cubicBezTo>
                  <a:pt x="582612" y="616942"/>
                  <a:pt x="567686" y="601661"/>
                  <a:pt x="549274" y="601661"/>
                </a:cubicBezTo>
                <a:close/>
                <a:moveTo>
                  <a:pt x="549274" y="574674"/>
                </a:moveTo>
                <a:cubicBezTo>
                  <a:pt x="583468" y="574674"/>
                  <a:pt x="611187" y="602393"/>
                  <a:pt x="611187" y="636587"/>
                </a:cubicBezTo>
                <a:cubicBezTo>
                  <a:pt x="611187" y="670781"/>
                  <a:pt x="583468" y="698500"/>
                  <a:pt x="549274" y="698500"/>
                </a:cubicBezTo>
                <a:cubicBezTo>
                  <a:pt x="515080" y="698500"/>
                  <a:pt x="487361" y="670781"/>
                  <a:pt x="487361" y="636587"/>
                </a:cubicBezTo>
                <a:cubicBezTo>
                  <a:pt x="487361" y="602393"/>
                  <a:pt x="515080" y="574674"/>
                  <a:pt x="549274" y="574674"/>
                </a:cubicBezTo>
                <a:close/>
                <a:moveTo>
                  <a:pt x="549275" y="536574"/>
                </a:moveTo>
                <a:cubicBezTo>
                  <a:pt x="494039" y="536574"/>
                  <a:pt x="449262" y="580996"/>
                  <a:pt x="449262" y="635793"/>
                </a:cubicBezTo>
                <a:cubicBezTo>
                  <a:pt x="449262" y="690590"/>
                  <a:pt x="494039" y="735012"/>
                  <a:pt x="549275" y="735012"/>
                </a:cubicBezTo>
                <a:cubicBezTo>
                  <a:pt x="604511" y="735012"/>
                  <a:pt x="649288" y="690590"/>
                  <a:pt x="649288" y="635793"/>
                </a:cubicBezTo>
                <a:cubicBezTo>
                  <a:pt x="649288" y="580996"/>
                  <a:pt x="604511" y="536574"/>
                  <a:pt x="549275" y="536574"/>
                </a:cubicBezTo>
                <a:close/>
                <a:moveTo>
                  <a:pt x="549275" y="509586"/>
                </a:moveTo>
                <a:cubicBezTo>
                  <a:pt x="619415" y="509586"/>
                  <a:pt x="676275" y="566091"/>
                  <a:pt x="676275" y="635793"/>
                </a:cubicBezTo>
                <a:cubicBezTo>
                  <a:pt x="676275" y="705495"/>
                  <a:pt x="619415" y="762000"/>
                  <a:pt x="549275" y="762000"/>
                </a:cubicBezTo>
                <a:cubicBezTo>
                  <a:pt x="479135" y="762000"/>
                  <a:pt x="422275" y="705495"/>
                  <a:pt x="422275" y="635793"/>
                </a:cubicBezTo>
                <a:cubicBezTo>
                  <a:pt x="422275" y="566091"/>
                  <a:pt x="479135" y="509586"/>
                  <a:pt x="549275" y="509586"/>
                </a:cubicBezTo>
                <a:close/>
                <a:moveTo>
                  <a:pt x="549274" y="468311"/>
                </a:moveTo>
                <a:cubicBezTo>
                  <a:pt x="456338" y="468311"/>
                  <a:pt x="380999" y="543295"/>
                  <a:pt x="380999" y="635793"/>
                </a:cubicBezTo>
                <a:cubicBezTo>
                  <a:pt x="380999" y="728291"/>
                  <a:pt x="456338" y="803275"/>
                  <a:pt x="549274" y="803275"/>
                </a:cubicBezTo>
                <a:cubicBezTo>
                  <a:pt x="642210" y="803275"/>
                  <a:pt x="717549" y="728291"/>
                  <a:pt x="717549" y="635793"/>
                </a:cubicBezTo>
                <a:cubicBezTo>
                  <a:pt x="717549" y="543295"/>
                  <a:pt x="642210" y="468311"/>
                  <a:pt x="549274" y="468311"/>
                </a:cubicBezTo>
                <a:close/>
                <a:moveTo>
                  <a:pt x="549274" y="441324"/>
                </a:moveTo>
                <a:cubicBezTo>
                  <a:pt x="657115" y="441324"/>
                  <a:pt x="744537" y="528746"/>
                  <a:pt x="744537" y="636587"/>
                </a:cubicBezTo>
                <a:cubicBezTo>
                  <a:pt x="744537" y="744428"/>
                  <a:pt x="657115" y="831850"/>
                  <a:pt x="549274" y="831850"/>
                </a:cubicBezTo>
                <a:cubicBezTo>
                  <a:pt x="441433" y="831850"/>
                  <a:pt x="354011" y="744428"/>
                  <a:pt x="354011" y="636587"/>
                </a:cubicBezTo>
                <a:cubicBezTo>
                  <a:pt x="354011" y="528746"/>
                  <a:pt x="441433" y="441324"/>
                  <a:pt x="549274" y="441324"/>
                </a:cubicBezTo>
                <a:close/>
                <a:moveTo>
                  <a:pt x="823179" y="336535"/>
                </a:moveTo>
                <a:cubicBezTo>
                  <a:pt x="827873" y="334962"/>
                  <a:pt x="831002" y="336535"/>
                  <a:pt x="835696" y="339681"/>
                </a:cubicBezTo>
                <a:cubicBezTo>
                  <a:pt x="835696" y="339681"/>
                  <a:pt x="835696" y="339681"/>
                  <a:pt x="890457" y="390024"/>
                </a:cubicBezTo>
                <a:cubicBezTo>
                  <a:pt x="890457" y="390024"/>
                  <a:pt x="890457" y="390024"/>
                  <a:pt x="946783" y="339681"/>
                </a:cubicBezTo>
                <a:cubicBezTo>
                  <a:pt x="949912" y="336535"/>
                  <a:pt x="954606" y="334962"/>
                  <a:pt x="959300" y="336535"/>
                </a:cubicBezTo>
                <a:cubicBezTo>
                  <a:pt x="1046917" y="353840"/>
                  <a:pt x="1098549" y="407329"/>
                  <a:pt x="1098549" y="479696"/>
                </a:cubicBezTo>
                <a:cubicBezTo>
                  <a:pt x="1098549" y="479696"/>
                  <a:pt x="1098549" y="479696"/>
                  <a:pt x="1098549" y="509587"/>
                </a:cubicBezTo>
                <a:cubicBezTo>
                  <a:pt x="1098549" y="509587"/>
                  <a:pt x="1098549" y="509587"/>
                  <a:pt x="1070386" y="509587"/>
                </a:cubicBezTo>
                <a:cubicBezTo>
                  <a:pt x="1070386" y="509587"/>
                  <a:pt x="1070386" y="509587"/>
                  <a:pt x="1070386" y="479696"/>
                </a:cubicBezTo>
                <a:cubicBezTo>
                  <a:pt x="1070386" y="402609"/>
                  <a:pt x="1004673" y="374292"/>
                  <a:pt x="960864" y="364853"/>
                </a:cubicBezTo>
                <a:cubicBezTo>
                  <a:pt x="960864" y="364853"/>
                  <a:pt x="960864" y="364853"/>
                  <a:pt x="899845" y="419914"/>
                </a:cubicBezTo>
                <a:cubicBezTo>
                  <a:pt x="895151" y="424634"/>
                  <a:pt x="887328" y="424634"/>
                  <a:pt x="882634" y="419914"/>
                </a:cubicBezTo>
                <a:cubicBezTo>
                  <a:pt x="882634" y="419914"/>
                  <a:pt x="882634" y="419914"/>
                  <a:pt x="821615" y="364853"/>
                </a:cubicBezTo>
                <a:cubicBezTo>
                  <a:pt x="807533" y="367999"/>
                  <a:pt x="795016" y="371145"/>
                  <a:pt x="784064" y="377438"/>
                </a:cubicBezTo>
                <a:cubicBezTo>
                  <a:pt x="784064" y="377438"/>
                  <a:pt x="784064" y="377438"/>
                  <a:pt x="773112" y="352267"/>
                </a:cubicBezTo>
                <a:cubicBezTo>
                  <a:pt x="788758" y="344401"/>
                  <a:pt x="804404" y="339681"/>
                  <a:pt x="823179" y="336535"/>
                </a:cubicBezTo>
                <a:close/>
                <a:moveTo>
                  <a:pt x="139288" y="336535"/>
                </a:moveTo>
                <a:cubicBezTo>
                  <a:pt x="143983" y="334962"/>
                  <a:pt x="148678" y="336535"/>
                  <a:pt x="151808" y="339681"/>
                </a:cubicBezTo>
                <a:cubicBezTo>
                  <a:pt x="151808" y="339681"/>
                  <a:pt x="151808" y="339681"/>
                  <a:pt x="208149" y="390024"/>
                </a:cubicBezTo>
                <a:cubicBezTo>
                  <a:pt x="208149" y="390024"/>
                  <a:pt x="208149" y="390024"/>
                  <a:pt x="264491" y="339681"/>
                </a:cubicBezTo>
                <a:cubicBezTo>
                  <a:pt x="267621" y="336535"/>
                  <a:pt x="270751" y="334962"/>
                  <a:pt x="275446" y="336535"/>
                </a:cubicBezTo>
                <a:cubicBezTo>
                  <a:pt x="295791" y="339681"/>
                  <a:pt x="314572" y="345974"/>
                  <a:pt x="331787" y="353840"/>
                </a:cubicBezTo>
                <a:lnTo>
                  <a:pt x="319267" y="379011"/>
                </a:lnTo>
                <a:cubicBezTo>
                  <a:pt x="306746" y="372719"/>
                  <a:pt x="292661" y="367999"/>
                  <a:pt x="277011" y="364853"/>
                </a:cubicBezTo>
                <a:cubicBezTo>
                  <a:pt x="277011" y="364853"/>
                  <a:pt x="277011" y="364853"/>
                  <a:pt x="217540" y="419914"/>
                </a:cubicBezTo>
                <a:cubicBezTo>
                  <a:pt x="211279" y="424634"/>
                  <a:pt x="203454" y="424634"/>
                  <a:pt x="198759" y="419914"/>
                </a:cubicBezTo>
                <a:cubicBezTo>
                  <a:pt x="198759" y="419914"/>
                  <a:pt x="198759" y="419914"/>
                  <a:pt x="139288" y="364853"/>
                </a:cubicBezTo>
                <a:cubicBezTo>
                  <a:pt x="93902" y="374292"/>
                  <a:pt x="28171" y="402609"/>
                  <a:pt x="28171" y="479696"/>
                </a:cubicBezTo>
                <a:cubicBezTo>
                  <a:pt x="28171" y="479696"/>
                  <a:pt x="28171" y="479696"/>
                  <a:pt x="28171" y="509587"/>
                </a:cubicBezTo>
                <a:cubicBezTo>
                  <a:pt x="28171" y="509587"/>
                  <a:pt x="28171" y="509587"/>
                  <a:pt x="0" y="509587"/>
                </a:cubicBezTo>
                <a:cubicBezTo>
                  <a:pt x="0" y="509587"/>
                  <a:pt x="0" y="509587"/>
                  <a:pt x="0" y="479696"/>
                </a:cubicBezTo>
                <a:cubicBezTo>
                  <a:pt x="0" y="407329"/>
                  <a:pt x="51646" y="353840"/>
                  <a:pt x="139288" y="336535"/>
                </a:cubicBezTo>
                <a:close/>
                <a:moveTo>
                  <a:pt x="471999" y="303192"/>
                </a:moveTo>
                <a:cubicBezTo>
                  <a:pt x="476684" y="301625"/>
                  <a:pt x="479808" y="303192"/>
                  <a:pt x="482931" y="306325"/>
                </a:cubicBezTo>
                <a:cubicBezTo>
                  <a:pt x="482931" y="306325"/>
                  <a:pt x="482931" y="306325"/>
                  <a:pt x="550082" y="367434"/>
                </a:cubicBezTo>
                <a:cubicBezTo>
                  <a:pt x="550082" y="367434"/>
                  <a:pt x="550082" y="367434"/>
                  <a:pt x="617232" y="306325"/>
                </a:cubicBezTo>
                <a:cubicBezTo>
                  <a:pt x="620356" y="303192"/>
                  <a:pt x="625041" y="301625"/>
                  <a:pt x="629726" y="303192"/>
                </a:cubicBezTo>
                <a:cubicBezTo>
                  <a:pt x="731232" y="323561"/>
                  <a:pt x="790575" y="384670"/>
                  <a:pt x="790575" y="467714"/>
                </a:cubicBezTo>
                <a:cubicBezTo>
                  <a:pt x="790575" y="467714"/>
                  <a:pt x="790575" y="467714"/>
                  <a:pt x="790575" y="542925"/>
                </a:cubicBezTo>
                <a:cubicBezTo>
                  <a:pt x="790575" y="542925"/>
                  <a:pt x="790575" y="542925"/>
                  <a:pt x="762465" y="542925"/>
                </a:cubicBezTo>
                <a:cubicBezTo>
                  <a:pt x="762465" y="542925"/>
                  <a:pt x="762465" y="542925"/>
                  <a:pt x="762465" y="467714"/>
                </a:cubicBezTo>
                <a:cubicBezTo>
                  <a:pt x="762465" y="376835"/>
                  <a:pt x="682822" y="342364"/>
                  <a:pt x="631287" y="331396"/>
                </a:cubicBezTo>
                <a:cubicBezTo>
                  <a:pt x="631287" y="331396"/>
                  <a:pt x="631287" y="331396"/>
                  <a:pt x="559452" y="395638"/>
                </a:cubicBezTo>
                <a:cubicBezTo>
                  <a:pt x="554767" y="400338"/>
                  <a:pt x="546958" y="400338"/>
                  <a:pt x="542273" y="395638"/>
                </a:cubicBezTo>
                <a:cubicBezTo>
                  <a:pt x="542273" y="395638"/>
                  <a:pt x="542273" y="395638"/>
                  <a:pt x="470438" y="331396"/>
                </a:cubicBezTo>
                <a:cubicBezTo>
                  <a:pt x="418904" y="342364"/>
                  <a:pt x="337698" y="376835"/>
                  <a:pt x="337698" y="467714"/>
                </a:cubicBezTo>
                <a:cubicBezTo>
                  <a:pt x="337698" y="467714"/>
                  <a:pt x="337698" y="467714"/>
                  <a:pt x="337698" y="542925"/>
                </a:cubicBezTo>
                <a:cubicBezTo>
                  <a:pt x="337698" y="542925"/>
                  <a:pt x="337698" y="542925"/>
                  <a:pt x="311150" y="542925"/>
                </a:cubicBezTo>
                <a:cubicBezTo>
                  <a:pt x="311150" y="542925"/>
                  <a:pt x="311150" y="542925"/>
                  <a:pt x="311150" y="467714"/>
                </a:cubicBezTo>
                <a:cubicBezTo>
                  <a:pt x="311150" y="384670"/>
                  <a:pt x="370493" y="323561"/>
                  <a:pt x="471999" y="303192"/>
                </a:cubicBezTo>
                <a:close/>
                <a:moveTo>
                  <a:pt x="891380" y="103187"/>
                </a:moveTo>
                <a:cubicBezTo>
                  <a:pt x="839213" y="103187"/>
                  <a:pt x="796924" y="145477"/>
                  <a:pt x="796924" y="197644"/>
                </a:cubicBezTo>
                <a:cubicBezTo>
                  <a:pt x="796924" y="249811"/>
                  <a:pt x="839213" y="292101"/>
                  <a:pt x="891380" y="292101"/>
                </a:cubicBezTo>
                <a:cubicBezTo>
                  <a:pt x="943547" y="292101"/>
                  <a:pt x="985836" y="249811"/>
                  <a:pt x="985836" y="197644"/>
                </a:cubicBezTo>
                <a:cubicBezTo>
                  <a:pt x="985836" y="145477"/>
                  <a:pt x="943547" y="103187"/>
                  <a:pt x="891380" y="103187"/>
                </a:cubicBezTo>
                <a:close/>
                <a:moveTo>
                  <a:pt x="207167" y="103187"/>
                </a:moveTo>
                <a:cubicBezTo>
                  <a:pt x="155000" y="103187"/>
                  <a:pt x="112711" y="145477"/>
                  <a:pt x="112711" y="197644"/>
                </a:cubicBezTo>
                <a:cubicBezTo>
                  <a:pt x="112711" y="249811"/>
                  <a:pt x="155000" y="292101"/>
                  <a:pt x="207167" y="292101"/>
                </a:cubicBezTo>
                <a:cubicBezTo>
                  <a:pt x="259334" y="292101"/>
                  <a:pt x="301623" y="249811"/>
                  <a:pt x="301623" y="197644"/>
                </a:cubicBezTo>
                <a:cubicBezTo>
                  <a:pt x="301623" y="145477"/>
                  <a:pt x="259334" y="103187"/>
                  <a:pt x="207167" y="103187"/>
                </a:cubicBezTo>
                <a:close/>
                <a:moveTo>
                  <a:pt x="891380" y="77787"/>
                </a:moveTo>
                <a:cubicBezTo>
                  <a:pt x="958452" y="77787"/>
                  <a:pt x="1012824" y="131804"/>
                  <a:pt x="1012824" y="198437"/>
                </a:cubicBezTo>
                <a:cubicBezTo>
                  <a:pt x="1012824" y="265070"/>
                  <a:pt x="958452" y="319087"/>
                  <a:pt x="891380" y="319087"/>
                </a:cubicBezTo>
                <a:cubicBezTo>
                  <a:pt x="824308" y="319087"/>
                  <a:pt x="769936" y="265070"/>
                  <a:pt x="769936" y="198437"/>
                </a:cubicBezTo>
                <a:cubicBezTo>
                  <a:pt x="769936" y="131804"/>
                  <a:pt x="824308" y="77787"/>
                  <a:pt x="891380" y="77787"/>
                </a:cubicBezTo>
                <a:close/>
                <a:moveTo>
                  <a:pt x="207168" y="77787"/>
                </a:moveTo>
                <a:cubicBezTo>
                  <a:pt x="274240" y="77787"/>
                  <a:pt x="328612" y="131804"/>
                  <a:pt x="328612" y="198437"/>
                </a:cubicBezTo>
                <a:cubicBezTo>
                  <a:pt x="328612" y="265070"/>
                  <a:pt x="274240" y="319087"/>
                  <a:pt x="207168" y="319087"/>
                </a:cubicBezTo>
                <a:cubicBezTo>
                  <a:pt x="140096" y="319087"/>
                  <a:pt x="85724" y="265070"/>
                  <a:pt x="85724" y="198437"/>
                </a:cubicBezTo>
                <a:cubicBezTo>
                  <a:pt x="85724" y="131804"/>
                  <a:pt x="140096" y="77787"/>
                  <a:pt x="207168" y="77787"/>
                </a:cubicBezTo>
                <a:close/>
                <a:moveTo>
                  <a:pt x="550862" y="26987"/>
                </a:moveTo>
                <a:cubicBezTo>
                  <a:pt x="489489" y="26987"/>
                  <a:pt x="439737" y="77450"/>
                  <a:pt x="439737" y="139700"/>
                </a:cubicBezTo>
                <a:cubicBezTo>
                  <a:pt x="439737" y="201950"/>
                  <a:pt x="489489" y="252413"/>
                  <a:pt x="550862" y="252413"/>
                </a:cubicBezTo>
                <a:cubicBezTo>
                  <a:pt x="612235" y="252413"/>
                  <a:pt x="661987" y="201950"/>
                  <a:pt x="661987" y="139700"/>
                </a:cubicBezTo>
                <a:cubicBezTo>
                  <a:pt x="661987" y="77450"/>
                  <a:pt x="612235" y="26987"/>
                  <a:pt x="550862" y="26987"/>
                </a:cubicBezTo>
                <a:close/>
                <a:moveTo>
                  <a:pt x="550068" y="0"/>
                </a:moveTo>
                <a:cubicBezTo>
                  <a:pt x="626784" y="0"/>
                  <a:pt x="688974" y="62546"/>
                  <a:pt x="688974" y="139700"/>
                </a:cubicBezTo>
                <a:cubicBezTo>
                  <a:pt x="688974" y="216854"/>
                  <a:pt x="626784" y="279400"/>
                  <a:pt x="550068" y="279400"/>
                </a:cubicBezTo>
                <a:cubicBezTo>
                  <a:pt x="473352" y="279400"/>
                  <a:pt x="411162" y="216854"/>
                  <a:pt x="411162" y="139700"/>
                </a:cubicBezTo>
                <a:cubicBezTo>
                  <a:pt x="411162" y="62546"/>
                  <a:pt x="473352" y="0"/>
                  <a:pt x="5500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0" name="Freeform: Shape 379">
            <a:extLst>
              <a:ext uri="{FF2B5EF4-FFF2-40B4-BE49-F238E27FC236}">
                <a16:creationId xmlns:a16="http://schemas.microsoft.com/office/drawing/2014/main" id="{49861BA1-27B9-498F-8C74-1A91222C2AB9}"/>
              </a:ext>
            </a:extLst>
          </p:cNvPr>
          <p:cNvSpPr>
            <a:spLocks/>
          </p:cNvSpPr>
          <p:nvPr/>
        </p:nvSpPr>
        <p:spPr bwMode="auto">
          <a:xfrm>
            <a:off x="10517393" y="3162974"/>
            <a:ext cx="561914" cy="569986"/>
          </a:xfrm>
          <a:custGeom>
            <a:avLst/>
            <a:gdLst>
              <a:gd name="connsiteX0" fmla="*/ 684212 w 884236"/>
              <a:gd name="connsiteY0" fmla="*/ 781050 h 896938"/>
              <a:gd name="connsiteX1" fmla="*/ 712788 w 884236"/>
              <a:gd name="connsiteY1" fmla="*/ 781050 h 896938"/>
              <a:gd name="connsiteX2" fmla="*/ 712788 w 884236"/>
              <a:gd name="connsiteY2" fmla="*/ 896938 h 896938"/>
              <a:gd name="connsiteX3" fmla="*/ 684212 w 884236"/>
              <a:gd name="connsiteY3" fmla="*/ 896938 h 896938"/>
              <a:gd name="connsiteX4" fmla="*/ 138860 w 884236"/>
              <a:gd name="connsiteY4" fmla="*/ 371475 h 896938"/>
              <a:gd name="connsiteX5" fmla="*/ 75832 w 884236"/>
              <a:gd name="connsiteY5" fmla="*/ 421462 h 896938"/>
              <a:gd name="connsiteX6" fmla="*/ 72680 w 884236"/>
              <a:gd name="connsiteY6" fmla="*/ 426149 h 896938"/>
              <a:gd name="connsiteX7" fmla="*/ 26988 w 884236"/>
              <a:gd name="connsiteY7" fmla="*/ 501130 h 896938"/>
              <a:gd name="connsiteX8" fmla="*/ 34864 w 884236"/>
              <a:gd name="connsiteY8" fmla="*/ 522999 h 896938"/>
              <a:gd name="connsiteX9" fmla="*/ 66380 w 884236"/>
              <a:gd name="connsiteY9" fmla="*/ 544869 h 896938"/>
              <a:gd name="connsiteX10" fmla="*/ 140432 w 884236"/>
              <a:gd name="connsiteY10" fmla="*/ 565176 h 896938"/>
              <a:gd name="connsiteX11" fmla="*/ 203460 w 884236"/>
              <a:gd name="connsiteY11" fmla="*/ 532372 h 896938"/>
              <a:gd name="connsiteX12" fmla="*/ 209764 w 884236"/>
              <a:gd name="connsiteY12" fmla="*/ 408966 h 896938"/>
              <a:gd name="connsiteX13" fmla="*/ 179824 w 884236"/>
              <a:gd name="connsiteY13" fmla="*/ 385534 h 896938"/>
              <a:gd name="connsiteX14" fmla="*/ 173524 w 884236"/>
              <a:gd name="connsiteY14" fmla="*/ 382410 h 896938"/>
              <a:gd name="connsiteX15" fmla="*/ 142008 w 884236"/>
              <a:gd name="connsiteY15" fmla="*/ 371475 h 896938"/>
              <a:gd name="connsiteX16" fmla="*/ 138860 w 884236"/>
              <a:gd name="connsiteY16" fmla="*/ 371475 h 896938"/>
              <a:gd name="connsiteX17" fmla="*/ 364172 w 884236"/>
              <a:gd name="connsiteY17" fmla="*/ 257175 h 896938"/>
              <a:gd name="connsiteX18" fmla="*/ 376704 w 884236"/>
              <a:gd name="connsiteY18" fmla="*/ 260291 h 896938"/>
              <a:gd name="connsiteX19" fmla="*/ 411164 w 884236"/>
              <a:gd name="connsiteY19" fmla="*/ 288337 h 896938"/>
              <a:gd name="connsiteX20" fmla="*/ 444056 w 884236"/>
              <a:gd name="connsiteY20" fmla="*/ 260291 h 896938"/>
              <a:gd name="connsiteX21" fmla="*/ 456586 w 884236"/>
              <a:gd name="connsiteY21" fmla="*/ 257175 h 896938"/>
              <a:gd name="connsiteX22" fmla="*/ 528638 w 884236"/>
              <a:gd name="connsiteY22" fmla="*/ 341313 h 896938"/>
              <a:gd name="connsiteX23" fmla="*/ 500444 w 884236"/>
              <a:gd name="connsiteY23" fmla="*/ 341313 h 896938"/>
              <a:gd name="connsiteX24" fmla="*/ 456586 w 884236"/>
              <a:gd name="connsiteY24" fmla="*/ 285221 h 896938"/>
              <a:gd name="connsiteX25" fmla="*/ 418994 w 884236"/>
              <a:gd name="connsiteY25" fmla="*/ 316383 h 896938"/>
              <a:gd name="connsiteX26" fmla="*/ 401764 w 884236"/>
              <a:gd name="connsiteY26" fmla="*/ 316383 h 896938"/>
              <a:gd name="connsiteX27" fmla="*/ 365740 w 884236"/>
              <a:gd name="connsiteY27" fmla="*/ 285221 h 896938"/>
              <a:gd name="connsiteX28" fmla="*/ 320316 w 884236"/>
              <a:gd name="connsiteY28" fmla="*/ 341313 h 896938"/>
              <a:gd name="connsiteX29" fmla="*/ 293688 w 884236"/>
              <a:gd name="connsiteY29" fmla="*/ 341313 h 896938"/>
              <a:gd name="connsiteX30" fmla="*/ 364172 w 884236"/>
              <a:gd name="connsiteY30" fmla="*/ 257175 h 896938"/>
              <a:gd name="connsiteX31" fmla="*/ 410368 w 884236"/>
              <a:gd name="connsiteY31" fmla="*/ 122238 h 896938"/>
              <a:gd name="connsiteX32" fmla="*/ 363538 w 884236"/>
              <a:gd name="connsiteY32" fmla="*/ 169070 h 896938"/>
              <a:gd name="connsiteX33" fmla="*/ 410368 w 884236"/>
              <a:gd name="connsiteY33" fmla="*/ 215902 h 896938"/>
              <a:gd name="connsiteX34" fmla="*/ 457200 w 884236"/>
              <a:gd name="connsiteY34" fmla="*/ 169070 h 896938"/>
              <a:gd name="connsiteX35" fmla="*/ 410368 w 884236"/>
              <a:gd name="connsiteY35" fmla="*/ 122238 h 896938"/>
              <a:gd name="connsiteX36" fmla="*/ 411164 w 884236"/>
              <a:gd name="connsiteY36" fmla="*/ 95250 h 896938"/>
              <a:gd name="connsiteX37" fmla="*/ 484188 w 884236"/>
              <a:gd name="connsiteY37" fmla="*/ 169069 h 896938"/>
              <a:gd name="connsiteX38" fmla="*/ 411164 w 884236"/>
              <a:gd name="connsiteY38" fmla="*/ 242888 h 896938"/>
              <a:gd name="connsiteX39" fmla="*/ 338138 w 884236"/>
              <a:gd name="connsiteY39" fmla="*/ 169069 h 896938"/>
              <a:gd name="connsiteX40" fmla="*/ 411164 w 884236"/>
              <a:gd name="connsiteY40" fmla="*/ 95250 h 896938"/>
              <a:gd name="connsiteX41" fmla="*/ 619098 w 884236"/>
              <a:gd name="connsiteY41" fmla="*/ 88900 h 896938"/>
              <a:gd name="connsiteX42" fmla="*/ 595710 w 884236"/>
              <a:gd name="connsiteY42" fmla="*/ 90466 h 896938"/>
              <a:gd name="connsiteX43" fmla="*/ 637808 w 884236"/>
              <a:gd name="connsiteY43" fmla="*/ 220440 h 896938"/>
              <a:gd name="connsiteX44" fmla="*/ 530226 w 884236"/>
              <a:gd name="connsiteY44" fmla="*/ 408354 h 896938"/>
              <a:gd name="connsiteX45" fmla="*/ 619098 w 884236"/>
              <a:gd name="connsiteY45" fmla="*/ 434975 h 896938"/>
              <a:gd name="connsiteX46" fmla="*/ 792164 w 884236"/>
              <a:gd name="connsiteY46" fmla="*/ 262721 h 896938"/>
              <a:gd name="connsiteX47" fmla="*/ 619098 w 884236"/>
              <a:gd name="connsiteY47" fmla="*/ 88900 h 896938"/>
              <a:gd name="connsiteX48" fmla="*/ 417286 w 884236"/>
              <a:gd name="connsiteY48" fmla="*/ 28575 h 896938"/>
              <a:gd name="connsiteX49" fmla="*/ 224970 w 884236"/>
              <a:gd name="connsiteY49" fmla="*/ 221028 h 896938"/>
              <a:gd name="connsiteX50" fmla="*/ 245296 w 884236"/>
              <a:gd name="connsiteY50" fmla="*/ 307084 h 896938"/>
              <a:gd name="connsiteX51" fmla="*/ 242170 w 884236"/>
              <a:gd name="connsiteY51" fmla="*/ 324295 h 896938"/>
              <a:gd name="connsiteX52" fmla="*/ 195264 w 884236"/>
              <a:gd name="connsiteY52" fmla="*/ 363412 h 896938"/>
              <a:gd name="connsiteX53" fmla="*/ 229660 w 884236"/>
              <a:gd name="connsiteY53" fmla="*/ 391576 h 896938"/>
              <a:gd name="connsiteX54" fmla="*/ 254678 w 884236"/>
              <a:gd name="connsiteY54" fmla="*/ 463550 h 896938"/>
              <a:gd name="connsiteX55" fmla="*/ 314092 w 884236"/>
              <a:gd name="connsiteY55" fmla="*/ 394705 h 896938"/>
              <a:gd name="connsiteX56" fmla="*/ 329728 w 884236"/>
              <a:gd name="connsiteY56" fmla="*/ 391576 h 896938"/>
              <a:gd name="connsiteX57" fmla="*/ 417286 w 884236"/>
              <a:gd name="connsiteY57" fmla="*/ 413481 h 896938"/>
              <a:gd name="connsiteX58" fmla="*/ 609600 w 884236"/>
              <a:gd name="connsiteY58" fmla="*/ 221028 h 896938"/>
              <a:gd name="connsiteX59" fmla="*/ 417286 w 884236"/>
              <a:gd name="connsiteY59" fmla="*/ 28575 h 896938"/>
              <a:gd name="connsiteX60" fmla="*/ 417860 w 884236"/>
              <a:gd name="connsiteY60" fmla="*/ 0 h 896938"/>
              <a:gd name="connsiteX61" fmla="*/ 575928 w 884236"/>
              <a:gd name="connsiteY61" fmla="*/ 67310 h 896938"/>
              <a:gd name="connsiteX62" fmla="*/ 619748 w 884236"/>
              <a:gd name="connsiteY62" fmla="*/ 62613 h 896938"/>
              <a:gd name="connsiteX63" fmla="*/ 820072 w 884236"/>
              <a:gd name="connsiteY63" fmla="*/ 262977 h 896938"/>
              <a:gd name="connsiteX64" fmla="*/ 619748 w 884236"/>
              <a:gd name="connsiteY64" fmla="*/ 461774 h 896938"/>
              <a:gd name="connsiteX65" fmla="*/ 502372 w 884236"/>
              <a:gd name="connsiteY65" fmla="*/ 422641 h 896938"/>
              <a:gd name="connsiteX66" fmla="*/ 417860 w 884236"/>
              <a:gd name="connsiteY66" fmla="*/ 439860 h 896938"/>
              <a:gd name="connsiteX67" fmla="*/ 328656 w 884236"/>
              <a:gd name="connsiteY67" fmla="*/ 421076 h 896938"/>
              <a:gd name="connsiteX68" fmla="*/ 295788 w 884236"/>
              <a:gd name="connsiteY68" fmla="*/ 458644 h 896938"/>
              <a:gd name="connsiteX69" fmla="*/ 460116 w 884236"/>
              <a:gd name="connsiteY69" fmla="*/ 494646 h 896938"/>
              <a:gd name="connsiteX70" fmla="*/ 471072 w 884236"/>
              <a:gd name="connsiteY70" fmla="*/ 499342 h 896938"/>
              <a:gd name="connsiteX71" fmla="*/ 561844 w 884236"/>
              <a:gd name="connsiteY71" fmla="*/ 594828 h 896938"/>
              <a:gd name="connsiteX72" fmla="*/ 663568 w 884236"/>
              <a:gd name="connsiteY72" fmla="*/ 518127 h 896938"/>
              <a:gd name="connsiteX73" fmla="*/ 674524 w 884236"/>
              <a:gd name="connsiteY73" fmla="*/ 514996 h 896938"/>
              <a:gd name="connsiteX74" fmla="*/ 884236 w 884236"/>
              <a:gd name="connsiteY74" fmla="*/ 765450 h 896938"/>
              <a:gd name="connsiteX75" fmla="*/ 884236 w 884236"/>
              <a:gd name="connsiteY75" fmla="*/ 896938 h 896938"/>
              <a:gd name="connsiteX76" fmla="*/ 857632 w 884236"/>
              <a:gd name="connsiteY76" fmla="*/ 896938 h 896938"/>
              <a:gd name="connsiteX77" fmla="*/ 857632 w 884236"/>
              <a:gd name="connsiteY77" fmla="*/ 765450 h 896938"/>
              <a:gd name="connsiteX78" fmla="*/ 676088 w 884236"/>
              <a:gd name="connsiteY78" fmla="*/ 543172 h 896938"/>
              <a:gd name="connsiteX79" fmla="*/ 568104 w 884236"/>
              <a:gd name="connsiteY79" fmla="*/ 623004 h 896938"/>
              <a:gd name="connsiteX80" fmla="*/ 550888 w 884236"/>
              <a:gd name="connsiteY80" fmla="*/ 621439 h 896938"/>
              <a:gd name="connsiteX81" fmla="*/ 453856 w 884236"/>
              <a:gd name="connsiteY81" fmla="*/ 521257 h 896938"/>
              <a:gd name="connsiteX82" fmla="*/ 277008 w 884236"/>
              <a:gd name="connsiteY82" fmla="*/ 478993 h 896938"/>
              <a:gd name="connsiteX83" fmla="*/ 244144 w 884236"/>
              <a:gd name="connsiteY83" fmla="*/ 516561 h 896938"/>
              <a:gd name="connsiteX84" fmla="*/ 223800 w 884236"/>
              <a:gd name="connsiteY84" fmla="*/ 550999 h 896938"/>
              <a:gd name="connsiteX85" fmla="*/ 184672 w 884236"/>
              <a:gd name="connsiteY85" fmla="*/ 580740 h 896938"/>
              <a:gd name="connsiteX86" fmla="*/ 391256 w 884236"/>
              <a:gd name="connsiteY86" fmla="*/ 687183 h 896938"/>
              <a:gd name="connsiteX87" fmla="*/ 400644 w 884236"/>
              <a:gd name="connsiteY87" fmla="*/ 699706 h 896938"/>
              <a:gd name="connsiteX88" fmla="*/ 400644 w 884236"/>
              <a:gd name="connsiteY88" fmla="*/ 896938 h 896938"/>
              <a:gd name="connsiteX89" fmla="*/ 372476 w 884236"/>
              <a:gd name="connsiteY89" fmla="*/ 896938 h 896938"/>
              <a:gd name="connsiteX90" fmla="*/ 372476 w 884236"/>
              <a:gd name="connsiteY90" fmla="*/ 710663 h 896938"/>
              <a:gd name="connsiteX91" fmla="*/ 153372 w 884236"/>
              <a:gd name="connsiteY91" fmla="*/ 590132 h 896938"/>
              <a:gd name="connsiteX92" fmla="*/ 143980 w 884236"/>
              <a:gd name="connsiteY92" fmla="*/ 591697 h 896938"/>
              <a:gd name="connsiteX93" fmla="*/ 133028 w 884236"/>
              <a:gd name="connsiteY93" fmla="*/ 591697 h 896938"/>
              <a:gd name="connsiteX94" fmla="*/ 54776 w 884236"/>
              <a:gd name="connsiteY94" fmla="*/ 568217 h 896938"/>
              <a:gd name="connsiteX95" fmla="*/ 15652 w 884236"/>
              <a:gd name="connsiteY95" fmla="*/ 540041 h 896938"/>
              <a:gd name="connsiteX96" fmla="*/ 0 w 884236"/>
              <a:gd name="connsiteY96" fmla="*/ 500908 h 896938"/>
              <a:gd name="connsiteX97" fmla="*/ 53212 w 884236"/>
              <a:gd name="connsiteY97" fmla="*/ 406988 h 896938"/>
              <a:gd name="connsiteX98" fmla="*/ 56340 w 884236"/>
              <a:gd name="connsiteY98" fmla="*/ 403857 h 896938"/>
              <a:gd name="connsiteX99" fmla="*/ 137720 w 884236"/>
              <a:gd name="connsiteY99" fmla="*/ 344374 h 896938"/>
              <a:gd name="connsiteX100" fmla="*/ 170588 w 884236"/>
              <a:gd name="connsiteY100" fmla="*/ 350635 h 896938"/>
              <a:gd name="connsiteX101" fmla="*/ 217536 w 884236"/>
              <a:gd name="connsiteY101" fmla="*/ 309937 h 896938"/>
              <a:gd name="connsiteX102" fmla="*/ 198756 w 884236"/>
              <a:gd name="connsiteY102" fmla="*/ 220713 h 896938"/>
              <a:gd name="connsiteX103" fmla="*/ 417860 w 884236"/>
              <a:gd name="connsiteY103" fmla="*/ 0 h 89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884236" h="896938">
                <a:moveTo>
                  <a:pt x="684212" y="781050"/>
                </a:moveTo>
                <a:lnTo>
                  <a:pt x="712788" y="781050"/>
                </a:lnTo>
                <a:lnTo>
                  <a:pt x="712788" y="896938"/>
                </a:lnTo>
                <a:lnTo>
                  <a:pt x="684212" y="896938"/>
                </a:lnTo>
                <a:close/>
                <a:moveTo>
                  <a:pt x="138860" y="371475"/>
                </a:moveTo>
                <a:cubicBezTo>
                  <a:pt x="118376" y="373037"/>
                  <a:pt x="99468" y="394907"/>
                  <a:pt x="75832" y="421462"/>
                </a:cubicBezTo>
                <a:cubicBezTo>
                  <a:pt x="75832" y="421462"/>
                  <a:pt x="75832" y="421462"/>
                  <a:pt x="72680" y="426149"/>
                </a:cubicBezTo>
                <a:cubicBezTo>
                  <a:pt x="50620" y="451142"/>
                  <a:pt x="26988" y="479260"/>
                  <a:pt x="26988" y="501130"/>
                </a:cubicBezTo>
                <a:cubicBezTo>
                  <a:pt x="26988" y="508940"/>
                  <a:pt x="28564" y="515189"/>
                  <a:pt x="34864" y="522999"/>
                </a:cubicBezTo>
                <a:cubicBezTo>
                  <a:pt x="36440" y="524561"/>
                  <a:pt x="44320" y="532372"/>
                  <a:pt x="66380" y="544869"/>
                </a:cubicBezTo>
                <a:cubicBezTo>
                  <a:pt x="90012" y="558928"/>
                  <a:pt x="116800" y="566738"/>
                  <a:pt x="140432" y="565176"/>
                </a:cubicBezTo>
                <a:cubicBezTo>
                  <a:pt x="165644" y="562052"/>
                  <a:pt x="187704" y="551117"/>
                  <a:pt x="203460" y="532372"/>
                </a:cubicBezTo>
                <a:cubicBezTo>
                  <a:pt x="238124" y="493319"/>
                  <a:pt x="233396" y="437083"/>
                  <a:pt x="209764" y="408966"/>
                </a:cubicBezTo>
                <a:cubicBezTo>
                  <a:pt x="198732" y="398031"/>
                  <a:pt x="192432" y="393344"/>
                  <a:pt x="179824" y="385534"/>
                </a:cubicBezTo>
                <a:cubicBezTo>
                  <a:pt x="179824" y="385534"/>
                  <a:pt x="179824" y="385534"/>
                  <a:pt x="173524" y="382410"/>
                </a:cubicBezTo>
                <a:cubicBezTo>
                  <a:pt x="162492" y="376161"/>
                  <a:pt x="151464" y="371475"/>
                  <a:pt x="142008" y="371475"/>
                </a:cubicBezTo>
                <a:cubicBezTo>
                  <a:pt x="140432" y="371475"/>
                  <a:pt x="140432" y="371475"/>
                  <a:pt x="138860" y="371475"/>
                </a:cubicBezTo>
                <a:close/>
                <a:moveTo>
                  <a:pt x="364172" y="257175"/>
                </a:moveTo>
                <a:cubicBezTo>
                  <a:pt x="368872" y="257175"/>
                  <a:pt x="373572" y="257175"/>
                  <a:pt x="376704" y="260291"/>
                </a:cubicBezTo>
                <a:cubicBezTo>
                  <a:pt x="376704" y="260291"/>
                  <a:pt x="376704" y="260291"/>
                  <a:pt x="411164" y="288337"/>
                </a:cubicBezTo>
                <a:cubicBezTo>
                  <a:pt x="411164" y="288337"/>
                  <a:pt x="411164" y="288337"/>
                  <a:pt x="444056" y="260291"/>
                </a:cubicBezTo>
                <a:cubicBezTo>
                  <a:pt x="448756" y="257175"/>
                  <a:pt x="451888" y="257175"/>
                  <a:pt x="456586" y="257175"/>
                </a:cubicBezTo>
                <a:cubicBezTo>
                  <a:pt x="502010" y="271198"/>
                  <a:pt x="528638" y="302360"/>
                  <a:pt x="528638" y="341313"/>
                </a:cubicBezTo>
                <a:cubicBezTo>
                  <a:pt x="528638" y="341313"/>
                  <a:pt x="528638" y="341313"/>
                  <a:pt x="500444" y="341313"/>
                </a:cubicBezTo>
                <a:cubicBezTo>
                  <a:pt x="500444" y="307035"/>
                  <a:pt x="473816" y="291453"/>
                  <a:pt x="456586" y="285221"/>
                </a:cubicBezTo>
                <a:cubicBezTo>
                  <a:pt x="456586" y="285221"/>
                  <a:pt x="456586" y="285221"/>
                  <a:pt x="418994" y="316383"/>
                </a:cubicBezTo>
                <a:cubicBezTo>
                  <a:pt x="414296" y="321058"/>
                  <a:pt x="406464" y="321058"/>
                  <a:pt x="401764" y="316383"/>
                </a:cubicBezTo>
                <a:cubicBezTo>
                  <a:pt x="401764" y="316383"/>
                  <a:pt x="401764" y="316383"/>
                  <a:pt x="365740" y="285221"/>
                </a:cubicBezTo>
                <a:cubicBezTo>
                  <a:pt x="348510" y="291453"/>
                  <a:pt x="320316" y="307035"/>
                  <a:pt x="320316" y="341313"/>
                </a:cubicBezTo>
                <a:cubicBezTo>
                  <a:pt x="320316" y="341313"/>
                  <a:pt x="320316" y="341313"/>
                  <a:pt x="293688" y="341313"/>
                </a:cubicBezTo>
                <a:cubicBezTo>
                  <a:pt x="293688" y="302360"/>
                  <a:pt x="320316" y="271198"/>
                  <a:pt x="364172" y="257175"/>
                </a:cubicBezTo>
                <a:close/>
                <a:moveTo>
                  <a:pt x="410368" y="122238"/>
                </a:moveTo>
                <a:cubicBezTo>
                  <a:pt x="384504" y="122238"/>
                  <a:pt x="363538" y="143205"/>
                  <a:pt x="363538" y="169070"/>
                </a:cubicBezTo>
                <a:cubicBezTo>
                  <a:pt x="363538" y="194935"/>
                  <a:pt x="384504" y="215902"/>
                  <a:pt x="410368" y="215902"/>
                </a:cubicBezTo>
                <a:cubicBezTo>
                  <a:pt x="436232" y="215902"/>
                  <a:pt x="457200" y="194935"/>
                  <a:pt x="457200" y="169070"/>
                </a:cubicBezTo>
                <a:cubicBezTo>
                  <a:pt x="457200" y="143205"/>
                  <a:pt x="436232" y="122238"/>
                  <a:pt x="410368" y="122238"/>
                </a:cubicBezTo>
                <a:close/>
                <a:moveTo>
                  <a:pt x="411164" y="95250"/>
                </a:moveTo>
                <a:cubicBezTo>
                  <a:pt x="451494" y="95250"/>
                  <a:pt x="484188" y="128300"/>
                  <a:pt x="484188" y="169069"/>
                </a:cubicBezTo>
                <a:cubicBezTo>
                  <a:pt x="484188" y="209838"/>
                  <a:pt x="451494" y="242888"/>
                  <a:pt x="411164" y="242888"/>
                </a:cubicBezTo>
                <a:cubicBezTo>
                  <a:pt x="370832" y="242888"/>
                  <a:pt x="338138" y="209838"/>
                  <a:pt x="338138" y="169069"/>
                </a:cubicBezTo>
                <a:cubicBezTo>
                  <a:pt x="338138" y="128300"/>
                  <a:pt x="370832" y="95250"/>
                  <a:pt x="411164" y="95250"/>
                </a:cubicBezTo>
                <a:close/>
                <a:moveTo>
                  <a:pt x="619098" y="88900"/>
                </a:moveTo>
                <a:cubicBezTo>
                  <a:pt x="611302" y="88900"/>
                  <a:pt x="603506" y="90466"/>
                  <a:pt x="595710" y="90466"/>
                </a:cubicBezTo>
                <a:cubicBezTo>
                  <a:pt x="622216" y="126483"/>
                  <a:pt x="637808" y="171895"/>
                  <a:pt x="637808" y="220440"/>
                </a:cubicBezTo>
                <a:cubicBezTo>
                  <a:pt x="637808" y="300303"/>
                  <a:pt x="594152" y="370771"/>
                  <a:pt x="530226" y="408354"/>
                </a:cubicBezTo>
                <a:cubicBezTo>
                  <a:pt x="556732" y="425579"/>
                  <a:pt x="587914" y="434975"/>
                  <a:pt x="619098" y="434975"/>
                </a:cubicBezTo>
                <a:cubicBezTo>
                  <a:pt x="714206" y="434975"/>
                  <a:pt x="792164" y="356678"/>
                  <a:pt x="792164" y="262721"/>
                </a:cubicBezTo>
                <a:cubicBezTo>
                  <a:pt x="792164" y="167198"/>
                  <a:pt x="714206" y="88900"/>
                  <a:pt x="619098" y="88900"/>
                </a:cubicBezTo>
                <a:close/>
                <a:moveTo>
                  <a:pt x="417286" y="28575"/>
                </a:moveTo>
                <a:cubicBezTo>
                  <a:pt x="310964" y="28575"/>
                  <a:pt x="224970" y="114631"/>
                  <a:pt x="224970" y="221028"/>
                </a:cubicBezTo>
                <a:cubicBezTo>
                  <a:pt x="224970" y="250756"/>
                  <a:pt x="231224" y="280485"/>
                  <a:pt x="245296" y="307084"/>
                </a:cubicBezTo>
                <a:cubicBezTo>
                  <a:pt x="248424" y="313343"/>
                  <a:pt x="246860" y="319601"/>
                  <a:pt x="242170" y="324295"/>
                </a:cubicBezTo>
                <a:cubicBezTo>
                  <a:pt x="242170" y="324295"/>
                  <a:pt x="242170" y="324295"/>
                  <a:pt x="195264" y="363412"/>
                </a:cubicBezTo>
                <a:cubicBezTo>
                  <a:pt x="207772" y="371235"/>
                  <a:pt x="217152" y="377494"/>
                  <a:pt x="229660" y="391576"/>
                </a:cubicBezTo>
                <a:cubicBezTo>
                  <a:pt x="246860" y="410352"/>
                  <a:pt x="254678" y="436951"/>
                  <a:pt x="254678" y="463550"/>
                </a:cubicBezTo>
                <a:cubicBezTo>
                  <a:pt x="254678" y="463550"/>
                  <a:pt x="254678" y="463550"/>
                  <a:pt x="314092" y="394705"/>
                </a:cubicBezTo>
                <a:cubicBezTo>
                  <a:pt x="317218" y="390011"/>
                  <a:pt x="325036" y="390011"/>
                  <a:pt x="329728" y="391576"/>
                </a:cubicBezTo>
                <a:cubicBezTo>
                  <a:pt x="357870" y="405658"/>
                  <a:pt x="386014" y="413481"/>
                  <a:pt x="417286" y="413481"/>
                </a:cubicBezTo>
                <a:cubicBezTo>
                  <a:pt x="523606" y="413481"/>
                  <a:pt x="609600" y="327425"/>
                  <a:pt x="609600" y="221028"/>
                </a:cubicBezTo>
                <a:cubicBezTo>
                  <a:pt x="609600" y="114631"/>
                  <a:pt x="523606" y="28575"/>
                  <a:pt x="417286" y="28575"/>
                </a:cubicBezTo>
                <a:close/>
                <a:moveTo>
                  <a:pt x="417860" y="0"/>
                </a:moveTo>
                <a:cubicBezTo>
                  <a:pt x="480460" y="0"/>
                  <a:pt x="535236" y="26611"/>
                  <a:pt x="575928" y="67310"/>
                </a:cubicBezTo>
                <a:cubicBezTo>
                  <a:pt x="590012" y="64179"/>
                  <a:pt x="605664" y="62613"/>
                  <a:pt x="619748" y="62613"/>
                </a:cubicBezTo>
                <a:cubicBezTo>
                  <a:pt x="730864" y="62613"/>
                  <a:pt x="820072" y="151838"/>
                  <a:pt x="820072" y="262977"/>
                </a:cubicBezTo>
                <a:cubicBezTo>
                  <a:pt x="820072" y="372550"/>
                  <a:pt x="730864" y="461774"/>
                  <a:pt x="619748" y="461774"/>
                </a:cubicBezTo>
                <a:cubicBezTo>
                  <a:pt x="577492" y="461774"/>
                  <a:pt x="536804" y="447686"/>
                  <a:pt x="502372" y="422641"/>
                </a:cubicBezTo>
                <a:cubicBezTo>
                  <a:pt x="475768" y="433598"/>
                  <a:pt x="447596" y="439860"/>
                  <a:pt x="417860" y="439860"/>
                </a:cubicBezTo>
                <a:cubicBezTo>
                  <a:pt x="386560" y="439860"/>
                  <a:pt x="356824" y="433598"/>
                  <a:pt x="328656" y="421076"/>
                </a:cubicBezTo>
                <a:cubicBezTo>
                  <a:pt x="328656" y="421076"/>
                  <a:pt x="328656" y="421076"/>
                  <a:pt x="295788" y="458644"/>
                </a:cubicBezTo>
                <a:cubicBezTo>
                  <a:pt x="334916" y="482124"/>
                  <a:pt x="388124" y="493081"/>
                  <a:pt x="460116" y="494646"/>
                </a:cubicBezTo>
                <a:cubicBezTo>
                  <a:pt x="464812" y="494646"/>
                  <a:pt x="467940" y="496212"/>
                  <a:pt x="471072" y="499342"/>
                </a:cubicBezTo>
                <a:cubicBezTo>
                  <a:pt x="471072" y="499342"/>
                  <a:pt x="471072" y="499342"/>
                  <a:pt x="561844" y="594828"/>
                </a:cubicBezTo>
                <a:cubicBezTo>
                  <a:pt x="561844" y="594828"/>
                  <a:pt x="561844" y="594828"/>
                  <a:pt x="663568" y="518127"/>
                </a:cubicBezTo>
                <a:cubicBezTo>
                  <a:pt x="666700" y="514996"/>
                  <a:pt x="671396" y="514996"/>
                  <a:pt x="674524" y="514996"/>
                </a:cubicBezTo>
                <a:cubicBezTo>
                  <a:pt x="818508" y="541607"/>
                  <a:pt x="884236" y="621439"/>
                  <a:pt x="884236" y="765450"/>
                </a:cubicBezTo>
                <a:cubicBezTo>
                  <a:pt x="884236" y="765450"/>
                  <a:pt x="884236" y="765450"/>
                  <a:pt x="884236" y="896938"/>
                </a:cubicBezTo>
                <a:cubicBezTo>
                  <a:pt x="884236" y="896938"/>
                  <a:pt x="884236" y="896938"/>
                  <a:pt x="857632" y="896938"/>
                </a:cubicBezTo>
                <a:cubicBezTo>
                  <a:pt x="857632" y="896938"/>
                  <a:pt x="857632" y="896938"/>
                  <a:pt x="857632" y="765450"/>
                </a:cubicBezTo>
                <a:cubicBezTo>
                  <a:pt x="857632" y="635527"/>
                  <a:pt x="802856" y="568217"/>
                  <a:pt x="676088" y="543172"/>
                </a:cubicBezTo>
                <a:cubicBezTo>
                  <a:pt x="676088" y="543172"/>
                  <a:pt x="676088" y="543172"/>
                  <a:pt x="568104" y="623004"/>
                </a:cubicBezTo>
                <a:cubicBezTo>
                  <a:pt x="563408" y="627700"/>
                  <a:pt x="555584" y="626135"/>
                  <a:pt x="550888" y="621439"/>
                </a:cubicBezTo>
                <a:cubicBezTo>
                  <a:pt x="550888" y="621439"/>
                  <a:pt x="550888" y="621439"/>
                  <a:pt x="453856" y="521257"/>
                </a:cubicBezTo>
                <a:cubicBezTo>
                  <a:pt x="377172" y="519692"/>
                  <a:pt x="320828" y="505604"/>
                  <a:pt x="277008" y="478993"/>
                </a:cubicBezTo>
                <a:cubicBezTo>
                  <a:pt x="277008" y="478993"/>
                  <a:pt x="277008" y="478993"/>
                  <a:pt x="244144" y="516561"/>
                </a:cubicBezTo>
                <a:cubicBezTo>
                  <a:pt x="239448" y="529084"/>
                  <a:pt x="233188" y="540041"/>
                  <a:pt x="223800" y="550999"/>
                </a:cubicBezTo>
                <a:cubicBezTo>
                  <a:pt x="212844" y="563521"/>
                  <a:pt x="198756" y="574479"/>
                  <a:pt x="184672" y="580740"/>
                </a:cubicBezTo>
                <a:cubicBezTo>
                  <a:pt x="244144" y="627700"/>
                  <a:pt x="330220" y="666834"/>
                  <a:pt x="391256" y="687183"/>
                </a:cubicBezTo>
                <a:cubicBezTo>
                  <a:pt x="395952" y="688748"/>
                  <a:pt x="400644" y="695010"/>
                  <a:pt x="400644" y="699706"/>
                </a:cubicBezTo>
                <a:cubicBezTo>
                  <a:pt x="400644" y="699706"/>
                  <a:pt x="400644" y="699706"/>
                  <a:pt x="400644" y="896938"/>
                </a:cubicBezTo>
                <a:cubicBezTo>
                  <a:pt x="400644" y="896938"/>
                  <a:pt x="400644" y="896938"/>
                  <a:pt x="372476" y="896938"/>
                </a:cubicBezTo>
                <a:cubicBezTo>
                  <a:pt x="372476" y="896938"/>
                  <a:pt x="372476" y="896938"/>
                  <a:pt x="372476" y="710663"/>
                </a:cubicBezTo>
                <a:cubicBezTo>
                  <a:pt x="306744" y="687183"/>
                  <a:pt x="212844" y="641788"/>
                  <a:pt x="153372" y="590132"/>
                </a:cubicBezTo>
                <a:cubicBezTo>
                  <a:pt x="150244" y="590132"/>
                  <a:pt x="147112" y="591697"/>
                  <a:pt x="143980" y="591697"/>
                </a:cubicBezTo>
                <a:cubicBezTo>
                  <a:pt x="140852" y="591697"/>
                  <a:pt x="136156" y="591697"/>
                  <a:pt x="133028" y="591697"/>
                </a:cubicBezTo>
                <a:cubicBezTo>
                  <a:pt x="106420" y="591697"/>
                  <a:pt x="79816" y="583871"/>
                  <a:pt x="54776" y="568217"/>
                </a:cubicBezTo>
                <a:cubicBezTo>
                  <a:pt x="34432" y="557260"/>
                  <a:pt x="21912" y="547868"/>
                  <a:pt x="15652" y="540041"/>
                </a:cubicBezTo>
                <a:cubicBezTo>
                  <a:pt x="4696" y="527519"/>
                  <a:pt x="0" y="514996"/>
                  <a:pt x="0" y="500908"/>
                </a:cubicBezTo>
                <a:cubicBezTo>
                  <a:pt x="1564" y="468036"/>
                  <a:pt x="28172" y="436729"/>
                  <a:pt x="53212" y="406988"/>
                </a:cubicBezTo>
                <a:cubicBezTo>
                  <a:pt x="53212" y="406988"/>
                  <a:pt x="53212" y="406988"/>
                  <a:pt x="56340" y="403857"/>
                </a:cubicBezTo>
                <a:cubicBezTo>
                  <a:pt x="84512" y="372550"/>
                  <a:pt x="104856" y="347505"/>
                  <a:pt x="137720" y="344374"/>
                </a:cubicBezTo>
                <a:cubicBezTo>
                  <a:pt x="148676" y="344374"/>
                  <a:pt x="158068" y="345939"/>
                  <a:pt x="170588" y="350635"/>
                </a:cubicBezTo>
                <a:cubicBezTo>
                  <a:pt x="170588" y="350635"/>
                  <a:pt x="170588" y="350635"/>
                  <a:pt x="217536" y="309937"/>
                </a:cubicBezTo>
                <a:cubicBezTo>
                  <a:pt x="205016" y="281761"/>
                  <a:pt x="198756" y="252019"/>
                  <a:pt x="198756" y="220713"/>
                </a:cubicBezTo>
                <a:cubicBezTo>
                  <a:pt x="198756" y="98616"/>
                  <a:pt x="297356" y="0"/>
                  <a:pt x="417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7" name="Freeform: Shape 396">
            <a:extLst>
              <a:ext uri="{FF2B5EF4-FFF2-40B4-BE49-F238E27FC236}">
                <a16:creationId xmlns:a16="http://schemas.microsoft.com/office/drawing/2014/main" id="{D5519DD8-52A2-49A6-8EED-B2E8761F0142}"/>
              </a:ext>
            </a:extLst>
          </p:cNvPr>
          <p:cNvSpPr>
            <a:spLocks/>
          </p:cNvSpPr>
          <p:nvPr/>
        </p:nvSpPr>
        <p:spPr bwMode="auto">
          <a:xfrm>
            <a:off x="8645214" y="4289941"/>
            <a:ext cx="543754" cy="621436"/>
          </a:xfrm>
          <a:custGeom>
            <a:avLst/>
            <a:gdLst>
              <a:gd name="connsiteX0" fmla="*/ 646904 w 855660"/>
              <a:gd name="connsiteY0" fmla="*/ 749301 h 977901"/>
              <a:gd name="connsiteX1" fmla="*/ 684212 w 855660"/>
              <a:gd name="connsiteY1" fmla="*/ 788621 h 977901"/>
              <a:gd name="connsiteX2" fmla="*/ 671776 w 855660"/>
              <a:gd name="connsiteY2" fmla="*/ 801204 h 977901"/>
              <a:gd name="connsiteX3" fmla="*/ 657786 w 855660"/>
              <a:gd name="connsiteY3" fmla="*/ 788621 h 977901"/>
              <a:gd name="connsiteX4" fmla="*/ 646904 w 855660"/>
              <a:gd name="connsiteY4" fmla="*/ 777612 h 977901"/>
              <a:gd name="connsiteX5" fmla="*/ 636024 w 855660"/>
              <a:gd name="connsiteY5" fmla="*/ 788621 h 977901"/>
              <a:gd name="connsiteX6" fmla="*/ 636024 w 855660"/>
              <a:gd name="connsiteY6" fmla="*/ 881417 h 977901"/>
              <a:gd name="connsiteX7" fmla="*/ 646904 w 855660"/>
              <a:gd name="connsiteY7" fmla="*/ 892427 h 977901"/>
              <a:gd name="connsiteX8" fmla="*/ 657786 w 855660"/>
              <a:gd name="connsiteY8" fmla="*/ 881417 h 977901"/>
              <a:gd name="connsiteX9" fmla="*/ 657786 w 855660"/>
              <a:gd name="connsiteY9" fmla="*/ 856252 h 977901"/>
              <a:gd name="connsiteX10" fmla="*/ 643796 w 855660"/>
              <a:gd name="connsiteY10" fmla="*/ 842097 h 977901"/>
              <a:gd name="connsiteX11" fmla="*/ 657786 w 855660"/>
              <a:gd name="connsiteY11" fmla="*/ 827942 h 977901"/>
              <a:gd name="connsiteX12" fmla="*/ 671776 w 855660"/>
              <a:gd name="connsiteY12" fmla="*/ 827942 h 977901"/>
              <a:gd name="connsiteX13" fmla="*/ 684212 w 855660"/>
              <a:gd name="connsiteY13" fmla="*/ 842097 h 977901"/>
              <a:gd name="connsiteX14" fmla="*/ 684212 w 855660"/>
              <a:gd name="connsiteY14" fmla="*/ 881417 h 977901"/>
              <a:gd name="connsiteX15" fmla="*/ 646904 w 855660"/>
              <a:gd name="connsiteY15" fmla="*/ 919164 h 977901"/>
              <a:gd name="connsiteX16" fmla="*/ 609600 w 855660"/>
              <a:gd name="connsiteY16" fmla="*/ 881417 h 977901"/>
              <a:gd name="connsiteX17" fmla="*/ 609600 w 855660"/>
              <a:gd name="connsiteY17" fmla="*/ 788621 h 977901"/>
              <a:gd name="connsiteX18" fmla="*/ 646904 w 855660"/>
              <a:gd name="connsiteY18" fmla="*/ 749301 h 977901"/>
              <a:gd name="connsiteX19" fmla="*/ 570182 w 855660"/>
              <a:gd name="connsiteY19" fmla="*/ 749301 h 977901"/>
              <a:gd name="connsiteX20" fmla="*/ 584200 w 855660"/>
              <a:gd name="connsiteY20" fmla="*/ 763454 h 977901"/>
              <a:gd name="connsiteX21" fmla="*/ 584200 w 855660"/>
              <a:gd name="connsiteY21" fmla="*/ 903409 h 977901"/>
              <a:gd name="connsiteX22" fmla="*/ 573296 w 855660"/>
              <a:gd name="connsiteY22" fmla="*/ 915989 h 977901"/>
              <a:gd name="connsiteX23" fmla="*/ 570182 w 855660"/>
              <a:gd name="connsiteY23" fmla="*/ 915989 h 977901"/>
              <a:gd name="connsiteX24" fmla="*/ 557720 w 855660"/>
              <a:gd name="connsiteY24" fmla="*/ 908127 h 977901"/>
              <a:gd name="connsiteX25" fmla="*/ 529684 w 855660"/>
              <a:gd name="connsiteY25" fmla="*/ 834218 h 977901"/>
              <a:gd name="connsiteX26" fmla="*/ 529684 w 855660"/>
              <a:gd name="connsiteY26" fmla="*/ 903409 h 977901"/>
              <a:gd name="connsiteX27" fmla="*/ 515666 w 855660"/>
              <a:gd name="connsiteY27" fmla="*/ 915989 h 977901"/>
              <a:gd name="connsiteX28" fmla="*/ 501648 w 855660"/>
              <a:gd name="connsiteY28" fmla="*/ 903409 h 977901"/>
              <a:gd name="connsiteX29" fmla="*/ 501648 w 855660"/>
              <a:gd name="connsiteY29" fmla="*/ 763454 h 977901"/>
              <a:gd name="connsiteX30" fmla="*/ 512552 w 855660"/>
              <a:gd name="connsiteY30" fmla="*/ 750874 h 977901"/>
              <a:gd name="connsiteX31" fmla="*/ 528128 w 855660"/>
              <a:gd name="connsiteY31" fmla="*/ 758736 h 977901"/>
              <a:gd name="connsiteX32" fmla="*/ 557720 w 855660"/>
              <a:gd name="connsiteY32" fmla="*/ 832645 h 977901"/>
              <a:gd name="connsiteX33" fmla="*/ 557720 w 855660"/>
              <a:gd name="connsiteY33" fmla="*/ 763454 h 977901"/>
              <a:gd name="connsiteX34" fmla="*/ 570182 w 855660"/>
              <a:gd name="connsiteY34" fmla="*/ 749301 h 977901"/>
              <a:gd name="connsiteX35" fmla="*/ 461962 w 855660"/>
              <a:gd name="connsiteY35" fmla="*/ 749301 h 977901"/>
              <a:gd name="connsiteX36" fmla="*/ 474660 w 855660"/>
              <a:gd name="connsiteY36" fmla="*/ 763454 h 977901"/>
              <a:gd name="connsiteX37" fmla="*/ 474660 w 855660"/>
              <a:gd name="connsiteY37" fmla="*/ 903409 h 977901"/>
              <a:gd name="connsiteX38" fmla="*/ 461962 w 855660"/>
              <a:gd name="connsiteY38" fmla="*/ 915989 h 977901"/>
              <a:gd name="connsiteX39" fmla="*/ 447674 w 855660"/>
              <a:gd name="connsiteY39" fmla="*/ 903409 h 977901"/>
              <a:gd name="connsiteX40" fmla="*/ 447674 w 855660"/>
              <a:gd name="connsiteY40" fmla="*/ 763454 h 977901"/>
              <a:gd name="connsiteX41" fmla="*/ 461962 w 855660"/>
              <a:gd name="connsiteY41" fmla="*/ 749301 h 977901"/>
              <a:gd name="connsiteX42" fmla="*/ 353780 w 855660"/>
              <a:gd name="connsiteY42" fmla="*/ 749301 h 977901"/>
              <a:gd name="connsiteX43" fmla="*/ 355338 w 855660"/>
              <a:gd name="connsiteY43" fmla="*/ 749301 h 977901"/>
              <a:gd name="connsiteX44" fmla="*/ 380276 w 855660"/>
              <a:gd name="connsiteY44" fmla="*/ 749301 h 977901"/>
              <a:gd name="connsiteX45" fmla="*/ 413008 w 855660"/>
              <a:gd name="connsiteY45" fmla="*/ 761881 h 977901"/>
              <a:gd name="connsiteX46" fmla="*/ 423918 w 855660"/>
              <a:gd name="connsiteY46" fmla="*/ 793332 h 977901"/>
              <a:gd name="connsiteX47" fmla="*/ 423918 w 855660"/>
              <a:gd name="connsiteY47" fmla="*/ 807485 h 977901"/>
              <a:gd name="connsiteX48" fmla="*/ 414566 w 855660"/>
              <a:gd name="connsiteY48" fmla="*/ 837363 h 977901"/>
              <a:gd name="connsiteX49" fmla="*/ 425478 w 855660"/>
              <a:gd name="connsiteY49" fmla="*/ 870386 h 977901"/>
              <a:gd name="connsiteX50" fmla="*/ 425478 w 855660"/>
              <a:gd name="connsiteY50" fmla="*/ 903409 h 977901"/>
              <a:gd name="connsiteX51" fmla="*/ 413008 w 855660"/>
              <a:gd name="connsiteY51" fmla="*/ 915989 h 977901"/>
              <a:gd name="connsiteX52" fmla="*/ 398980 w 855660"/>
              <a:gd name="connsiteY52" fmla="*/ 903409 h 977901"/>
              <a:gd name="connsiteX53" fmla="*/ 398980 w 855660"/>
              <a:gd name="connsiteY53" fmla="*/ 870386 h 977901"/>
              <a:gd name="connsiteX54" fmla="*/ 392746 w 855660"/>
              <a:gd name="connsiteY54" fmla="*/ 854661 h 977901"/>
              <a:gd name="connsiteX55" fmla="*/ 383394 w 855660"/>
              <a:gd name="connsiteY55" fmla="*/ 851516 h 977901"/>
              <a:gd name="connsiteX56" fmla="*/ 374042 w 855660"/>
              <a:gd name="connsiteY56" fmla="*/ 838935 h 977901"/>
              <a:gd name="connsiteX57" fmla="*/ 381836 w 855660"/>
              <a:gd name="connsiteY57" fmla="*/ 826355 h 977901"/>
              <a:gd name="connsiteX58" fmla="*/ 392746 w 855660"/>
              <a:gd name="connsiteY58" fmla="*/ 821638 h 977901"/>
              <a:gd name="connsiteX59" fmla="*/ 397422 w 855660"/>
              <a:gd name="connsiteY59" fmla="*/ 807485 h 977901"/>
              <a:gd name="connsiteX60" fmla="*/ 397422 w 855660"/>
              <a:gd name="connsiteY60" fmla="*/ 793332 h 977901"/>
              <a:gd name="connsiteX61" fmla="*/ 394304 w 855660"/>
              <a:gd name="connsiteY61" fmla="*/ 780752 h 977901"/>
              <a:gd name="connsiteX62" fmla="*/ 380276 w 855660"/>
              <a:gd name="connsiteY62" fmla="*/ 777607 h 977901"/>
              <a:gd name="connsiteX63" fmla="*/ 367808 w 855660"/>
              <a:gd name="connsiteY63" fmla="*/ 777607 h 977901"/>
              <a:gd name="connsiteX64" fmla="*/ 367808 w 855660"/>
              <a:gd name="connsiteY64" fmla="*/ 903409 h 977901"/>
              <a:gd name="connsiteX65" fmla="*/ 353780 w 855660"/>
              <a:gd name="connsiteY65" fmla="*/ 915989 h 977901"/>
              <a:gd name="connsiteX66" fmla="*/ 341312 w 855660"/>
              <a:gd name="connsiteY66" fmla="*/ 903409 h 977901"/>
              <a:gd name="connsiteX67" fmla="*/ 341312 w 855660"/>
              <a:gd name="connsiteY67" fmla="*/ 763454 h 977901"/>
              <a:gd name="connsiteX68" fmla="*/ 344428 w 855660"/>
              <a:gd name="connsiteY68" fmla="*/ 754019 h 977901"/>
              <a:gd name="connsiteX69" fmla="*/ 353780 w 855660"/>
              <a:gd name="connsiteY69" fmla="*/ 749301 h 977901"/>
              <a:gd name="connsiteX70" fmla="*/ 303958 w 855660"/>
              <a:gd name="connsiteY70" fmla="*/ 749301 h 977901"/>
              <a:gd name="connsiteX71" fmla="*/ 315912 w 855660"/>
              <a:gd name="connsiteY71" fmla="*/ 763454 h 977901"/>
              <a:gd name="connsiteX72" fmla="*/ 315912 w 855660"/>
              <a:gd name="connsiteY72" fmla="*/ 903409 h 977901"/>
              <a:gd name="connsiteX73" fmla="*/ 303958 w 855660"/>
              <a:gd name="connsiteY73" fmla="*/ 915989 h 977901"/>
              <a:gd name="connsiteX74" fmla="*/ 290512 w 855660"/>
              <a:gd name="connsiteY74" fmla="*/ 903409 h 977901"/>
              <a:gd name="connsiteX75" fmla="*/ 290512 w 855660"/>
              <a:gd name="connsiteY75" fmla="*/ 763454 h 977901"/>
              <a:gd name="connsiteX76" fmla="*/ 303958 w 855660"/>
              <a:gd name="connsiteY76" fmla="*/ 749301 h 977901"/>
              <a:gd name="connsiteX77" fmla="*/ 183930 w 855660"/>
              <a:gd name="connsiteY77" fmla="*/ 749301 h 977901"/>
              <a:gd name="connsiteX78" fmla="*/ 197972 w 855660"/>
              <a:gd name="connsiteY78" fmla="*/ 763454 h 977901"/>
              <a:gd name="connsiteX79" fmla="*/ 197972 w 855660"/>
              <a:gd name="connsiteY79" fmla="*/ 820065 h 977901"/>
              <a:gd name="connsiteX80" fmla="*/ 235414 w 855660"/>
              <a:gd name="connsiteY80" fmla="*/ 820065 h 977901"/>
              <a:gd name="connsiteX81" fmla="*/ 235414 w 855660"/>
              <a:gd name="connsiteY81" fmla="*/ 763454 h 977901"/>
              <a:gd name="connsiteX82" fmla="*/ 249456 w 855660"/>
              <a:gd name="connsiteY82" fmla="*/ 749301 h 977901"/>
              <a:gd name="connsiteX83" fmla="*/ 261936 w 855660"/>
              <a:gd name="connsiteY83" fmla="*/ 763454 h 977901"/>
              <a:gd name="connsiteX84" fmla="*/ 261936 w 855660"/>
              <a:gd name="connsiteY84" fmla="*/ 903409 h 977901"/>
              <a:gd name="connsiteX85" fmla="*/ 249456 w 855660"/>
              <a:gd name="connsiteY85" fmla="*/ 915989 h 977901"/>
              <a:gd name="connsiteX86" fmla="*/ 235414 w 855660"/>
              <a:gd name="connsiteY86" fmla="*/ 903409 h 977901"/>
              <a:gd name="connsiteX87" fmla="*/ 235414 w 855660"/>
              <a:gd name="connsiteY87" fmla="*/ 846798 h 977901"/>
              <a:gd name="connsiteX88" fmla="*/ 197972 w 855660"/>
              <a:gd name="connsiteY88" fmla="*/ 846798 h 977901"/>
              <a:gd name="connsiteX89" fmla="*/ 197972 w 855660"/>
              <a:gd name="connsiteY89" fmla="*/ 903409 h 977901"/>
              <a:gd name="connsiteX90" fmla="*/ 183930 w 855660"/>
              <a:gd name="connsiteY90" fmla="*/ 915989 h 977901"/>
              <a:gd name="connsiteX91" fmla="*/ 171448 w 855660"/>
              <a:gd name="connsiteY91" fmla="*/ 903409 h 977901"/>
              <a:gd name="connsiteX92" fmla="*/ 171448 w 855660"/>
              <a:gd name="connsiteY92" fmla="*/ 763454 h 977901"/>
              <a:gd name="connsiteX93" fmla="*/ 183930 w 855660"/>
              <a:gd name="connsiteY93" fmla="*/ 749301 h 977901"/>
              <a:gd name="connsiteX94" fmla="*/ 759812 w 855660"/>
              <a:gd name="connsiteY94" fmla="*/ 638176 h 977901"/>
              <a:gd name="connsiteX95" fmla="*/ 759812 w 855660"/>
              <a:gd name="connsiteY95" fmla="*/ 655481 h 977901"/>
              <a:gd name="connsiteX96" fmla="*/ 778586 w 855660"/>
              <a:gd name="connsiteY96" fmla="*/ 655481 h 977901"/>
              <a:gd name="connsiteX97" fmla="*/ 792668 w 855660"/>
              <a:gd name="connsiteY97" fmla="*/ 669640 h 977901"/>
              <a:gd name="connsiteX98" fmla="*/ 778586 w 855660"/>
              <a:gd name="connsiteY98" fmla="*/ 682226 h 977901"/>
              <a:gd name="connsiteX99" fmla="*/ 756684 w 855660"/>
              <a:gd name="connsiteY99" fmla="*/ 682226 h 977901"/>
              <a:gd name="connsiteX100" fmla="*/ 720700 w 855660"/>
              <a:gd name="connsiteY100" fmla="*/ 746727 h 977901"/>
              <a:gd name="connsiteX101" fmla="*/ 739474 w 855660"/>
              <a:gd name="connsiteY101" fmla="*/ 800216 h 977901"/>
              <a:gd name="connsiteX102" fmla="*/ 794232 w 855660"/>
              <a:gd name="connsiteY102" fmla="*/ 809655 h 977901"/>
              <a:gd name="connsiteX103" fmla="*/ 827086 w 855660"/>
              <a:gd name="connsiteY103" fmla="*/ 712117 h 977901"/>
              <a:gd name="connsiteX104" fmla="*/ 759812 w 855660"/>
              <a:gd name="connsiteY104" fmla="*/ 638176 h 977901"/>
              <a:gd name="connsiteX105" fmla="*/ 95848 w 855660"/>
              <a:gd name="connsiteY105" fmla="*/ 638176 h 977901"/>
              <a:gd name="connsiteX106" fmla="*/ 28574 w 855660"/>
              <a:gd name="connsiteY106" fmla="*/ 712117 h 977901"/>
              <a:gd name="connsiteX107" fmla="*/ 62992 w 855660"/>
              <a:gd name="connsiteY107" fmla="*/ 809655 h 977901"/>
              <a:gd name="connsiteX108" fmla="*/ 116186 w 855660"/>
              <a:gd name="connsiteY108" fmla="*/ 800216 h 977901"/>
              <a:gd name="connsiteX109" fmla="*/ 134960 w 855660"/>
              <a:gd name="connsiteY109" fmla="*/ 746727 h 977901"/>
              <a:gd name="connsiteX110" fmla="*/ 98976 w 855660"/>
              <a:gd name="connsiteY110" fmla="*/ 682226 h 977901"/>
              <a:gd name="connsiteX111" fmla="*/ 77074 w 855660"/>
              <a:gd name="connsiteY111" fmla="*/ 682226 h 977901"/>
              <a:gd name="connsiteX112" fmla="*/ 62992 w 855660"/>
              <a:gd name="connsiteY112" fmla="*/ 669640 h 977901"/>
              <a:gd name="connsiteX113" fmla="*/ 77074 w 855660"/>
              <a:gd name="connsiteY113" fmla="*/ 655481 h 977901"/>
              <a:gd name="connsiteX114" fmla="*/ 95848 w 855660"/>
              <a:gd name="connsiteY114" fmla="*/ 655481 h 977901"/>
              <a:gd name="connsiteX115" fmla="*/ 95848 w 855660"/>
              <a:gd name="connsiteY115" fmla="*/ 638176 h 977901"/>
              <a:gd name="connsiteX116" fmla="*/ 403224 w 855660"/>
              <a:gd name="connsiteY116" fmla="*/ 592138 h 977901"/>
              <a:gd name="connsiteX117" fmla="*/ 384174 w 855660"/>
              <a:gd name="connsiteY117" fmla="*/ 610895 h 977901"/>
              <a:gd name="connsiteX118" fmla="*/ 384174 w 855660"/>
              <a:gd name="connsiteY118" fmla="*/ 674981 h 977901"/>
              <a:gd name="connsiteX119" fmla="*/ 403224 w 855660"/>
              <a:gd name="connsiteY119" fmla="*/ 693738 h 977901"/>
              <a:gd name="connsiteX120" fmla="*/ 422274 w 855660"/>
              <a:gd name="connsiteY120" fmla="*/ 674981 h 977901"/>
              <a:gd name="connsiteX121" fmla="*/ 422274 w 855660"/>
              <a:gd name="connsiteY121" fmla="*/ 610895 h 977901"/>
              <a:gd name="connsiteX122" fmla="*/ 403224 w 855660"/>
              <a:gd name="connsiteY122" fmla="*/ 592138 h 977901"/>
              <a:gd name="connsiteX123" fmla="*/ 402416 w 855660"/>
              <a:gd name="connsiteY123" fmla="*/ 565151 h 977901"/>
              <a:gd name="connsiteX124" fmla="*/ 447674 w 855660"/>
              <a:gd name="connsiteY124" fmla="*/ 610259 h 977901"/>
              <a:gd name="connsiteX125" fmla="*/ 447674 w 855660"/>
              <a:gd name="connsiteY125" fmla="*/ 674032 h 977901"/>
              <a:gd name="connsiteX126" fmla="*/ 402416 w 855660"/>
              <a:gd name="connsiteY126" fmla="*/ 719139 h 977901"/>
              <a:gd name="connsiteX127" fmla="*/ 355600 w 855660"/>
              <a:gd name="connsiteY127" fmla="*/ 674032 h 977901"/>
              <a:gd name="connsiteX128" fmla="*/ 355600 w 855660"/>
              <a:gd name="connsiteY128" fmla="*/ 610259 h 977901"/>
              <a:gd name="connsiteX129" fmla="*/ 402416 w 855660"/>
              <a:gd name="connsiteY129" fmla="*/ 565151 h 977901"/>
              <a:gd name="connsiteX130" fmla="*/ 469766 w 855660"/>
              <a:gd name="connsiteY130" fmla="*/ 565119 h 977901"/>
              <a:gd name="connsiteX131" fmla="*/ 485474 w 855660"/>
              <a:gd name="connsiteY131" fmla="*/ 576009 h 977901"/>
              <a:gd name="connsiteX132" fmla="*/ 502752 w 855660"/>
              <a:gd name="connsiteY132" fmla="*/ 646018 h 977901"/>
              <a:gd name="connsiteX133" fmla="*/ 518460 w 855660"/>
              <a:gd name="connsiteY133" fmla="*/ 576009 h 977901"/>
              <a:gd name="connsiteX134" fmla="*/ 532596 w 855660"/>
              <a:gd name="connsiteY134" fmla="*/ 565119 h 977901"/>
              <a:gd name="connsiteX135" fmla="*/ 545164 w 855660"/>
              <a:gd name="connsiteY135" fmla="*/ 576009 h 977901"/>
              <a:gd name="connsiteX136" fmla="*/ 562442 w 855660"/>
              <a:gd name="connsiteY136" fmla="*/ 646018 h 977901"/>
              <a:gd name="connsiteX137" fmla="*/ 578150 w 855660"/>
              <a:gd name="connsiteY137" fmla="*/ 576009 h 977901"/>
              <a:gd name="connsiteX138" fmla="*/ 595428 w 855660"/>
              <a:gd name="connsiteY138" fmla="*/ 565119 h 977901"/>
              <a:gd name="connsiteX139" fmla="*/ 604854 w 855660"/>
              <a:gd name="connsiteY139" fmla="*/ 582232 h 977901"/>
              <a:gd name="connsiteX140" fmla="*/ 575008 w 855660"/>
              <a:gd name="connsiteY140" fmla="*/ 708248 h 977901"/>
              <a:gd name="connsiteX141" fmla="*/ 562442 w 855660"/>
              <a:gd name="connsiteY141" fmla="*/ 719138 h 977901"/>
              <a:gd name="connsiteX142" fmla="*/ 548304 w 855660"/>
              <a:gd name="connsiteY142" fmla="*/ 708248 h 977901"/>
              <a:gd name="connsiteX143" fmla="*/ 532596 w 855660"/>
              <a:gd name="connsiteY143" fmla="*/ 638239 h 977901"/>
              <a:gd name="connsiteX144" fmla="*/ 515318 w 855660"/>
              <a:gd name="connsiteY144" fmla="*/ 708248 h 977901"/>
              <a:gd name="connsiteX145" fmla="*/ 502752 w 855660"/>
              <a:gd name="connsiteY145" fmla="*/ 719138 h 977901"/>
              <a:gd name="connsiteX146" fmla="*/ 488614 w 855660"/>
              <a:gd name="connsiteY146" fmla="*/ 708248 h 977901"/>
              <a:gd name="connsiteX147" fmla="*/ 458770 w 855660"/>
              <a:gd name="connsiteY147" fmla="*/ 582232 h 977901"/>
              <a:gd name="connsiteX148" fmla="*/ 469766 w 855660"/>
              <a:gd name="connsiteY148" fmla="*/ 565119 h 977901"/>
              <a:gd name="connsiteX149" fmla="*/ 261686 w 855660"/>
              <a:gd name="connsiteY149" fmla="*/ 565119 h 977901"/>
              <a:gd name="connsiteX150" fmla="*/ 275694 w 855660"/>
              <a:gd name="connsiteY150" fmla="*/ 574453 h 977901"/>
              <a:gd name="connsiteX151" fmla="*/ 300596 w 855660"/>
              <a:gd name="connsiteY151" fmla="*/ 636683 h 977901"/>
              <a:gd name="connsiteX152" fmla="*/ 300596 w 855660"/>
              <a:gd name="connsiteY152" fmla="*/ 579121 h 977901"/>
              <a:gd name="connsiteX153" fmla="*/ 314604 w 855660"/>
              <a:gd name="connsiteY153" fmla="*/ 565119 h 977901"/>
              <a:gd name="connsiteX154" fmla="*/ 328612 w 855660"/>
              <a:gd name="connsiteY154" fmla="*/ 579121 h 977901"/>
              <a:gd name="connsiteX155" fmla="*/ 328612 w 855660"/>
              <a:gd name="connsiteY155" fmla="*/ 705136 h 977901"/>
              <a:gd name="connsiteX156" fmla="*/ 317716 w 855660"/>
              <a:gd name="connsiteY156" fmla="*/ 719138 h 977901"/>
              <a:gd name="connsiteX157" fmla="*/ 314604 w 855660"/>
              <a:gd name="connsiteY157" fmla="*/ 719138 h 977901"/>
              <a:gd name="connsiteX158" fmla="*/ 302152 w 855660"/>
              <a:gd name="connsiteY158" fmla="*/ 711359 h 977901"/>
              <a:gd name="connsiteX159" fmla="*/ 277250 w 855660"/>
              <a:gd name="connsiteY159" fmla="*/ 649129 h 977901"/>
              <a:gd name="connsiteX160" fmla="*/ 277250 w 855660"/>
              <a:gd name="connsiteY160" fmla="*/ 705136 h 977901"/>
              <a:gd name="connsiteX161" fmla="*/ 263244 w 855660"/>
              <a:gd name="connsiteY161" fmla="*/ 719138 h 977901"/>
              <a:gd name="connsiteX162" fmla="*/ 249236 w 855660"/>
              <a:gd name="connsiteY162" fmla="*/ 705136 h 977901"/>
              <a:gd name="connsiteX163" fmla="*/ 249236 w 855660"/>
              <a:gd name="connsiteY163" fmla="*/ 579121 h 977901"/>
              <a:gd name="connsiteX164" fmla="*/ 261686 w 855660"/>
              <a:gd name="connsiteY164" fmla="*/ 565119 h 977901"/>
              <a:gd name="connsiteX165" fmla="*/ 123824 w 855660"/>
              <a:gd name="connsiteY165" fmla="*/ 525463 h 977901"/>
              <a:gd name="connsiteX166" fmla="*/ 123824 w 855660"/>
              <a:gd name="connsiteY166" fmla="*/ 659981 h 977901"/>
              <a:gd name="connsiteX167" fmla="*/ 161432 w 855660"/>
              <a:gd name="connsiteY167" fmla="*/ 747573 h 977901"/>
              <a:gd name="connsiteX168" fmla="*/ 134794 w 855660"/>
              <a:gd name="connsiteY168" fmla="*/ 819524 h 977901"/>
              <a:gd name="connsiteX169" fmla="*/ 123824 w 855660"/>
              <a:gd name="connsiteY169" fmla="*/ 827345 h 977901"/>
              <a:gd name="connsiteX170" fmla="*/ 123824 w 855660"/>
              <a:gd name="connsiteY170" fmla="*/ 950913 h 977901"/>
              <a:gd name="connsiteX171" fmla="*/ 731836 w 855660"/>
              <a:gd name="connsiteY171" fmla="*/ 950913 h 977901"/>
              <a:gd name="connsiteX172" fmla="*/ 731836 w 855660"/>
              <a:gd name="connsiteY172" fmla="*/ 827345 h 977901"/>
              <a:gd name="connsiteX173" fmla="*/ 720866 w 855660"/>
              <a:gd name="connsiteY173" fmla="*/ 819524 h 977901"/>
              <a:gd name="connsiteX174" fmla="*/ 694228 w 855660"/>
              <a:gd name="connsiteY174" fmla="*/ 747573 h 977901"/>
              <a:gd name="connsiteX175" fmla="*/ 731836 w 855660"/>
              <a:gd name="connsiteY175" fmla="*/ 661545 h 977901"/>
              <a:gd name="connsiteX176" fmla="*/ 731836 w 855660"/>
              <a:gd name="connsiteY176" fmla="*/ 525463 h 977901"/>
              <a:gd name="connsiteX177" fmla="*/ 123824 w 855660"/>
              <a:gd name="connsiteY177" fmla="*/ 525463 h 977901"/>
              <a:gd name="connsiteX178" fmla="*/ 331090 w 855660"/>
              <a:gd name="connsiteY178" fmla="*/ 360363 h 977901"/>
              <a:gd name="connsiteX179" fmla="*/ 200024 w 855660"/>
              <a:gd name="connsiteY179" fmla="*/ 498476 h 977901"/>
              <a:gd name="connsiteX180" fmla="*/ 655636 w 855660"/>
              <a:gd name="connsiteY180" fmla="*/ 498476 h 977901"/>
              <a:gd name="connsiteX181" fmla="*/ 524570 w 855660"/>
              <a:gd name="connsiteY181" fmla="*/ 360363 h 977901"/>
              <a:gd name="connsiteX182" fmla="*/ 435632 w 855660"/>
              <a:gd name="connsiteY182" fmla="*/ 428644 h 977901"/>
              <a:gd name="connsiteX183" fmla="*/ 420028 w 855660"/>
              <a:gd name="connsiteY183" fmla="*/ 428644 h 977901"/>
              <a:gd name="connsiteX184" fmla="*/ 331090 w 855660"/>
              <a:gd name="connsiteY184" fmla="*/ 360363 h 977901"/>
              <a:gd name="connsiteX185" fmla="*/ 330666 w 855660"/>
              <a:gd name="connsiteY185" fmla="*/ 333353 h 977901"/>
              <a:gd name="connsiteX186" fmla="*/ 341636 w 855660"/>
              <a:gd name="connsiteY186" fmla="*/ 334917 h 977901"/>
              <a:gd name="connsiteX187" fmla="*/ 427830 w 855660"/>
              <a:gd name="connsiteY187" fmla="*/ 400624 h 977901"/>
              <a:gd name="connsiteX188" fmla="*/ 514024 w 855660"/>
              <a:gd name="connsiteY188" fmla="*/ 334917 h 977901"/>
              <a:gd name="connsiteX189" fmla="*/ 524994 w 855660"/>
              <a:gd name="connsiteY189" fmla="*/ 333353 h 977901"/>
              <a:gd name="connsiteX190" fmla="*/ 683274 w 855660"/>
              <a:gd name="connsiteY190" fmla="*/ 499183 h 977901"/>
              <a:gd name="connsiteX191" fmla="*/ 745960 w 855660"/>
              <a:gd name="connsiteY191" fmla="*/ 499183 h 977901"/>
              <a:gd name="connsiteX192" fmla="*/ 760066 w 855660"/>
              <a:gd name="connsiteY192" fmla="*/ 511699 h 977901"/>
              <a:gd name="connsiteX193" fmla="*/ 760066 w 855660"/>
              <a:gd name="connsiteY193" fmla="*/ 611823 h 977901"/>
              <a:gd name="connsiteX194" fmla="*/ 855660 w 855660"/>
              <a:gd name="connsiteY194" fmla="*/ 711947 h 977901"/>
              <a:gd name="connsiteX195" fmla="*/ 797676 w 855660"/>
              <a:gd name="connsiteY195" fmla="*/ 835537 h 977901"/>
              <a:gd name="connsiteX196" fmla="*/ 775736 w 855660"/>
              <a:gd name="connsiteY196" fmla="*/ 837102 h 977901"/>
              <a:gd name="connsiteX197" fmla="*/ 760066 w 855660"/>
              <a:gd name="connsiteY197" fmla="*/ 835537 h 977901"/>
              <a:gd name="connsiteX198" fmla="*/ 760066 w 855660"/>
              <a:gd name="connsiteY198" fmla="*/ 963821 h 977901"/>
              <a:gd name="connsiteX199" fmla="*/ 745960 w 855660"/>
              <a:gd name="connsiteY199" fmla="*/ 977901 h 977901"/>
              <a:gd name="connsiteX200" fmla="*/ 109700 w 855660"/>
              <a:gd name="connsiteY200" fmla="*/ 977901 h 977901"/>
              <a:gd name="connsiteX201" fmla="*/ 95594 w 855660"/>
              <a:gd name="connsiteY201" fmla="*/ 963821 h 977901"/>
              <a:gd name="connsiteX202" fmla="*/ 95594 w 855660"/>
              <a:gd name="connsiteY202" fmla="*/ 835537 h 977901"/>
              <a:gd name="connsiteX203" fmla="*/ 79924 w 855660"/>
              <a:gd name="connsiteY203" fmla="*/ 837102 h 977901"/>
              <a:gd name="connsiteX204" fmla="*/ 57984 w 855660"/>
              <a:gd name="connsiteY204" fmla="*/ 835537 h 977901"/>
              <a:gd name="connsiteX205" fmla="*/ 0 w 855660"/>
              <a:gd name="connsiteY205" fmla="*/ 711947 h 977901"/>
              <a:gd name="connsiteX206" fmla="*/ 95594 w 855660"/>
              <a:gd name="connsiteY206" fmla="*/ 611823 h 977901"/>
              <a:gd name="connsiteX207" fmla="*/ 95594 w 855660"/>
              <a:gd name="connsiteY207" fmla="*/ 511699 h 977901"/>
              <a:gd name="connsiteX208" fmla="*/ 109700 w 855660"/>
              <a:gd name="connsiteY208" fmla="*/ 499183 h 977901"/>
              <a:gd name="connsiteX209" fmla="*/ 172386 w 855660"/>
              <a:gd name="connsiteY209" fmla="*/ 499183 h 977901"/>
              <a:gd name="connsiteX210" fmla="*/ 330666 w 855660"/>
              <a:gd name="connsiteY210" fmla="*/ 333353 h 977901"/>
              <a:gd name="connsiteX211" fmla="*/ 428624 w 855660"/>
              <a:gd name="connsiteY211" fmla="*/ 28575 h 977901"/>
              <a:gd name="connsiteX212" fmla="*/ 298448 w 855660"/>
              <a:gd name="connsiteY212" fmla="*/ 157957 h 977901"/>
              <a:gd name="connsiteX213" fmla="*/ 428624 w 855660"/>
              <a:gd name="connsiteY213" fmla="*/ 287339 h 977901"/>
              <a:gd name="connsiteX214" fmla="*/ 558800 w 855660"/>
              <a:gd name="connsiteY214" fmla="*/ 157957 h 977901"/>
              <a:gd name="connsiteX215" fmla="*/ 428624 w 855660"/>
              <a:gd name="connsiteY215" fmla="*/ 28575 h 977901"/>
              <a:gd name="connsiteX216" fmla="*/ 427830 w 855660"/>
              <a:gd name="connsiteY216" fmla="*/ 0 h 977901"/>
              <a:gd name="connsiteX217" fmla="*/ 585786 w 855660"/>
              <a:gd name="connsiteY217" fmla="*/ 157957 h 977901"/>
              <a:gd name="connsiteX218" fmla="*/ 427830 w 855660"/>
              <a:gd name="connsiteY218" fmla="*/ 315914 h 977901"/>
              <a:gd name="connsiteX219" fmla="*/ 269874 w 855660"/>
              <a:gd name="connsiteY219" fmla="*/ 157957 h 977901"/>
              <a:gd name="connsiteX220" fmla="*/ 427830 w 855660"/>
              <a:gd name="connsiteY220" fmla="*/ 0 h 977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855660" h="977901">
                <a:moveTo>
                  <a:pt x="646904" y="749301"/>
                </a:moveTo>
                <a:cubicBezTo>
                  <a:pt x="667112" y="749301"/>
                  <a:pt x="684212" y="766602"/>
                  <a:pt x="684212" y="788621"/>
                </a:cubicBezTo>
                <a:cubicBezTo>
                  <a:pt x="684212" y="794913"/>
                  <a:pt x="677994" y="801204"/>
                  <a:pt x="671776" y="801204"/>
                </a:cubicBezTo>
                <a:cubicBezTo>
                  <a:pt x="664004" y="801204"/>
                  <a:pt x="657786" y="794913"/>
                  <a:pt x="657786" y="788621"/>
                </a:cubicBezTo>
                <a:cubicBezTo>
                  <a:pt x="657786" y="782330"/>
                  <a:pt x="653122" y="777612"/>
                  <a:pt x="646904" y="777612"/>
                </a:cubicBezTo>
                <a:cubicBezTo>
                  <a:pt x="640688" y="777612"/>
                  <a:pt x="636024" y="782330"/>
                  <a:pt x="636024" y="788621"/>
                </a:cubicBezTo>
                <a:cubicBezTo>
                  <a:pt x="636024" y="788621"/>
                  <a:pt x="636024" y="788621"/>
                  <a:pt x="636024" y="881417"/>
                </a:cubicBezTo>
                <a:cubicBezTo>
                  <a:pt x="636024" y="887708"/>
                  <a:pt x="640688" y="892427"/>
                  <a:pt x="646904" y="892427"/>
                </a:cubicBezTo>
                <a:cubicBezTo>
                  <a:pt x="653122" y="892427"/>
                  <a:pt x="657786" y="887708"/>
                  <a:pt x="657786" y="881417"/>
                </a:cubicBezTo>
                <a:cubicBezTo>
                  <a:pt x="657786" y="881417"/>
                  <a:pt x="657786" y="881417"/>
                  <a:pt x="657786" y="856252"/>
                </a:cubicBezTo>
                <a:cubicBezTo>
                  <a:pt x="650014" y="856252"/>
                  <a:pt x="643796" y="849961"/>
                  <a:pt x="643796" y="842097"/>
                </a:cubicBezTo>
                <a:cubicBezTo>
                  <a:pt x="643796" y="834233"/>
                  <a:pt x="650014" y="827942"/>
                  <a:pt x="657786" y="827942"/>
                </a:cubicBezTo>
                <a:cubicBezTo>
                  <a:pt x="657786" y="827942"/>
                  <a:pt x="657786" y="827942"/>
                  <a:pt x="671776" y="827942"/>
                </a:cubicBezTo>
                <a:cubicBezTo>
                  <a:pt x="677994" y="827942"/>
                  <a:pt x="684212" y="834233"/>
                  <a:pt x="684212" y="842097"/>
                </a:cubicBezTo>
                <a:cubicBezTo>
                  <a:pt x="684212" y="842097"/>
                  <a:pt x="684212" y="842097"/>
                  <a:pt x="684212" y="881417"/>
                </a:cubicBezTo>
                <a:cubicBezTo>
                  <a:pt x="684212" y="901863"/>
                  <a:pt x="667112" y="919164"/>
                  <a:pt x="646904" y="919164"/>
                </a:cubicBezTo>
                <a:cubicBezTo>
                  <a:pt x="626698" y="919164"/>
                  <a:pt x="609600" y="901863"/>
                  <a:pt x="609600" y="881417"/>
                </a:cubicBezTo>
                <a:cubicBezTo>
                  <a:pt x="609600" y="881417"/>
                  <a:pt x="609600" y="881417"/>
                  <a:pt x="609600" y="788621"/>
                </a:cubicBezTo>
                <a:cubicBezTo>
                  <a:pt x="609600" y="766602"/>
                  <a:pt x="626698" y="749301"/>
                  <a:pt x="646904" y="749301"/>
                </a:cubicBezTo>
                <a:close/>
                <a:moveTo>
                  <a:pt x="570182" y="749301"/>
                </a:moveTo>
                <a:cubicBezTo>
                  <a:pt x="577968" y="749301"/>
                  <a:pt x="584200" y="755591"/>
                  <a:pt x="584200" y="763454"/>
                </a:cubicBezTo>
                <a:cubicBezTo>
                  <a:pt x="584200" y="763454"/>
                  <a:pt x="584200" y="763454"/>
                  <a:pt x="584200" y="903409"/>
                </a:cubicBezTo>
                <a:cubicBezTo>
                  <a:pt x="584200" y="909699"/>
                  <a:pt x="579526" y="914417"/>
                  <a:pt x="573296" y="915989"/>
                </a:cubicBezTo>
                <a:cubicBezTo>
                  <a:pt x="573296" y="915989"/>
                  <a:pt x="571738" y="915989"/>
                  <a:pt x="570182" y="915989"/>
                </a:cubicBezTo>
                <a:cubicBezTo>
                  <a:pt x="565508" y="915989"/>
                  <a:pt x="560836" y="912844"/>
                  <a:pt x="557720" y="908127"/>
                </a:cubicBezTo>
                <a:cubicBezTo>
                  <a:pt x="557720" y="908127"/>
                  <a:pt x="557720" y="908127"/>
                  <a:pt x="529684" y="834218"/>
                </a:cubicBezTo>
                <a:cubicBezTo>
                  <a:pt x="529684" y="834218"/>
                  <a:pt x="529684" y="834218"/>
                  <a:pt x="529684" y="903409"/>
                </a:cubicBezTo>
                <a:cubicBezTo>
                  <a:pt x="529684" y="909699"/>
                  <a:pt x="523454" y="915989"/>
                  <a:pt x="515666" y="915989"/>
                </a:cubicBezTo>
                <a:cubicBezTo>
                  <a:pt x="507880" y="915989"/>
                  <a:pt x="501648" y="909699"/>
                  <a:pt x="501648" y="903409"/>
                </a:cubicBezTo>
                <a:cubicBezTo>
                  <a:pt x="501648" y="903409"/>
                  <a:pt x="501648" y="903409"/>
                  <a:pt x="501648" y="763454"/>
                </a:cubicBezTo>
                <a:cubicBezTo>
                  <a:pt x="501648" y="757164"/>
                  <a:pt x="506322" y="750874"/>
                  <a:pt x="512552" y="750874"/>
                </a:cubicBezTo>
                <a:cubicBezTo>
                  <a:pt x="518782" y="749301"/>
                  <a:pt x="525012" y="752446"/>
                  <a:pt x="528128" y="758736"/>
                </a:cubicBezTo>
                <a:cubicBezTo>
                  <a:pt x="528128" y="758736"/>
                  <a:pt x="528128" y="758736"/>
                  <a:pt x="557720" y="832645"/>
                </a:cubicBezTo>
                <a:cubicBezTo>
                  <a:pt x="557720" y="832645"/>
                  <a:pt x="557720" y="832645"/>
                  <a:pt x="557720" y="763454"/>
                </a:cubicBezTo>
                <a:cubicBezTo>
                  <a:pt x="557720" y="755591"/>
                  <a:pt x="563950" y="749301"/>
                  <a:pt x="570182" y="749301"/>
                </a:cubicBezTo>
                <a:close/>
                <a:moveTo>
                  <a:pt x="461962" y="749301"/>
                </a:moveTo>
                <a:cubicBezTo>
                  <a:pt x="468312" y="749301"/>
                  <a:pt x="474660" y="755591"/>
                  <a:pt x="474660" y="763454"/>
                </a:cubicBezTo>
                <a:cubicBezTo>
                  <a:pt x="474660" y="763454"/>
                  <a:pt x="474660" y="763454"/>
                  <a:pt x="474660" y="903409"/>
                </a:cubicBezTo>
                <a:cubicBezTo>
                  <a:pt x="474660" y="909699"/>
                  <a:pt x="468312" y="915989"/>
                  <a:pt x="461962" y="915989"/>
                </a:cubicBezTo>
                <a:cubicBezTo>
                  <a:pt x="454024" y="915989"/>
                  <a:pt x="447674" y="909699"/>
                  <a:pt x="447674" y="903409"/>
                </a:cubicBezTo>
                <a:cubicBezTo>
                  <a:pt x="447674" y="903409"/>
                  <a:pt x="447674" y="903409"/>
                  <a:pt x="447674" y="763454"/>
                </a:cubicBezTo>
                <a:cubicBezTo>
                  <a:pt x="447674" y="755591"/>
                  <a:pt x="454024" y="749301"/>
                  <a:pt x="461962" y="749301"/>
                </a:cubicBezTo>
                <a:close/>
                <a:moveTo>
                  <a:pt x="353780" y="749301"/>
                </a:moveTo>
                <a:cubicBezTo>
                  <a:pt x="355338" y="749301"/>
                  <a:pt x="355338" y="749301"/>
                  <a:pt x="355338" y="749301"/>
                </a:cubicBezTo>
                <a:cubicBezTo>
                  <a:pt x="355338" y="749301"/>
                  <a:pt x="355338" y="749301"/>
                  <a:pt x="380276" y="749301"/>
                </a:cubicBezTo>
                <a:cubicBezTo>
                  <a:pt x="394304" y="749301"/>
                  <a:pt x="405216" y="754019"/>
                  <a:pt x="413008" y="761881"/>
                </a:cubicBezTo>
                <a:cubicBezTo>
                  <a:pt x="420802" y="768172"/>
                  <a:pt x="423918" y="779179"/>
                  <a:pt x="423918" y="793332"/>
                </a:cubicBezTo>
                <a:cubicBezTo>
                  <a:pt x="423918" y="793332"/>
                  <a:pt x="423918" y="793332"/>
                  <a:pt x="423918" y="807485"/>
                </a:cubicBezTo>
                <a:cubicBezTo>
                  <a:pt x="423918" y="813775"/>
                  <a:pt x="423918" y="826355"/>
                  <a:pt x="414566" y="837363"/>
                </a:cubicBezTo>
                <a:cubicBezTo>
                  <a:pt x="422360" y="845225"/>
                  <a:pt x="427036" y="856233"/>
                  <a:pt x="425478" y="870386"/>
                </a:cubicBezTo>
                <a:cubicBezTo>
                  <a:pt x="425478" y="870386"/>
                  <a:pt x="425478" y="870386"/>
                  <a:pt x="425478" y="903409"/>
                </a:cubicBezTo>
                <a:cubicBezTo>
                  <a:pt x="425478" y="909699"/>
                  <a:pt x="420802" y="915989"/>
                  <a:pt x="413008" y="915989"/>
                </a:cubicBezTo>
                <a:cubicBezTo>
                  <a:pt x="405216" y="915989"/>
                  <a:pt x="398980" y="909699"/>
                  <a:pt x="398980" y="903409"/>
                </a:cubicBezTo>
                <a:cubicBezTo>
                  <a:pt x="398980" y="903409"/>
                  <a:pt x="398980" y="903409"/>
                  <a:pt x="398980" y="870386"/>
                </a:cubicBezTo>
                <a:cubicBezTo>
                  <a:pt x="398980" y="857806"/>
                  <a:pt x="395864" y="856233"/>
                  <a:pt x="392746" y="854661"/>
                </a:cubicBezTo>
                <a:cubicBezTo>
                  <a:pt x="392746" y="854661"/>
                  <a:pt x="392746" y="854661"/>
                  <a:pt x="383394" y="851516"/>
                </a:cubicBezTo>
                <a:cubicBezTo>
                  <a:pt x="378718" y="849943"/>
                  <a:pt x="374042" y="845225"/>
                  <a:pt x="374042" y="838935"/>
                </a:cubicBezTo>
                <a:cubicBezTo>
                  <a:pt x="374042" y="834218"/>
                  <a:pt x="377160" y="827928"/>
                  <a:pt x="381836" y="826355"/>
                </a:cubicBezTo>
                <a:cubicBezTo>
                  <a:pt x="381836" y="826355"/>
                  <a:pt x="381836" y="826355"/>
                  <a:pt x="392746" y="821638"/>
                </a:cubicBezTo>
                <a:cubicBezTo>
                  <a:pt x="394304" y="821638"/>
                  <a:pt x="397422" y="820065"/>
                  <a:pt x="397422" y="807485"/>
                </a:cubicBezTo>
                <a:cubicBezTo>
                  <a:pt x="397422" y="807485"/>
                  <a:pt x="397422" y="807485"/>
                  <a:pt x="397422" y="793332"/>
                </a:cubicBezTo>
                <a:cubicBezTo>
                  <a:pt x="397422" y="787042"/>
                  <a:pt x="395864" y="782324"/>
                  <a:pt x="394304" y="780752"/>
                </a:cubicBezTo>
                <a:cubicBezTo>
                  <a:pt x="391188" y="777607"/>
                  <a:pt x="386512" y="777607"/>
                  <a:pt x="380276" y="777607"/>
                </a:cubicBezTo>
                <a:cubicBezTo>
                  <a:pt x="380276" y="777607"/>
                  <a:pt x="380276" y="777607"/>
                  <a:pt x="367808" y="777607"/>
                </a:cubicBezTo>
                <a:cubicBezTo>
                  <a:pt x="367808" y="777607"/>
                  <a:pt x="367808" y="777607"/>
                  <a:pt x="367808" y="903409"/>
                </a:cubicBezTo>
                <a:cubicBezTo>
                  <a:pt x="367808" y="909699"/>
                  <a:pt x="361574" y="915989"/>
                  <a:pt x="353780" y="915989"/>
                </a:cubicBezTo>
                <a:cubicBezTo>
                  <a:pt x="347546" y="915989"/>
                  <a:pt x="341312" y="909699"/>
                  <a:pt x="341312" y="903409"/>
                </a:cubicBezTo>
                <a:cubicBezTo>
                  <a:pt x="341312" y="903409"/>
                  <a:pt x="341312" y="903409"/>
                  <a:pt x="341312" y="763454"/>
                </a:cubicBezTo>
                <a:cubicBezTo>
                  <a:pt x="341312" y="760309"/>
                  <a:pt x="342870" y="757164"/>
                  <a:pt x="344428" y="754019"/>
                </a:cubicBezTo>
                <a:cubicBezTo>
                  <a:pt x="347546" y="750874"/>
                  <a:pt x="350662" y="749301"/>
                  <a:pt x="353780" y="749301"/>
                </a:cubicBezTo>
                <a:close/>
                <a:moveTo>
                  <a:pt x="303958" y="749301"/>
                </a:moveTo>
                <a:cubicBezTo>
                  <a:pt x="309934" y="749301"/>
                  <a:pt x="315912" y="755591"/>
                  <a:pt x="315912" y="763454"/>
                </a:cubicBezTo>
                <a:cubicBezTo>
                  <a:pt x="315912" y="763454"/>
                  <a:pt x="315912" y="763454"/>
                  <a:pt x="315912" y="903409"/>
                </a:cubicBezTo>
                <a:cubicBezTo>
                  <a:pt x="315912" y="909699"/>
                  <a:pt x="309934" y="915989"/>
                  <a:pt x="303958" y="915989"/>
                </a:cubicBezTo>
                <a:cubicBezTo>
                  <a:pt x="296488" y="915989"/>
                  <a:pt x="290512" y="909699"/>
                  <a:pt x="290512" y="903409"/>
                </a:cubicBezTo>
                <a:cubicBezTo>
                  <a:pt x="290512" y="903409"/>
                  <a:pt x="290512" y="903409"/>
                  <a:pt x="290512" y="763454"/>
                </a:cubicBezTo>
                <a:cubicBezTo>
                  <a:pt x="290512" y="755591"/>
                  <a:pt x="296488" y="749301"/>
                  <a:pt x="303958" y="749301"/>
                </a:cubicBezTo>
                <a:close/>
                <a:moveTo>
                  <a:pt x="183930" y="749301"/>
                </a:moveTo>
                <a:cubicBezTo>
                  <a:pt x="191730" y="749301"/>
                  <a:pt x="197972" y="755591"/>
                  <a:pt x="197972" y="763454"/>
                </a:cubicBezTo>
                <a:cubicBezTo>
                  <a:pt x="197972" y="763454"/>
                  <a:pt x="197972" y="763454"/>
                  <a:pt x="197972" y="820065"/>
                </a:cubicBezTo>
                <a:cubicBezTo>
                  <a:pt x="197972" y="820065"/>
                  <a:pt x="197972" y="820065"/>
                  <a:pt x="235414" y="820065"/>
                </a:cubicBezTo>
                <a:cubicBezTo>
                  <a:pt x="235414" y="820065"/>
                  <a:pt x="235414" y="820065"/>
                  <a:pt x="235414" y="763454"/>
                </a:cubicBezTo>
                <a:cubicBezTo>
                  <a:pt x="235414" y="755591"/>
                  <a:pt x="241654" y="749301"/>
                  <a:pt x="249456" y="749301"/>
                </a:cubicBezTo>
                <a:cubicBezTo>
                  <a:pt x="257256" y="749301"/>
                  <a:pt x="261936" y="755591"/>
                  <a:pt x="261936" y="763454"/>
                </a:cubicBezTo>
                <a:cubicBezTo>
                  <a:pt x="261936" y="763454"/>
                  <a:pt x="261936" y="763454"/>
                  <a:pt x="261936" y="903409"/>
                </a:cubicBezTo>
                <a:cubicBezTo>
                  <a:pt x="261936" y="909699"/>
                  <a:pt x="257256" y="915989"/>
                  <a:pt x="249456" y="915989"/>
                </a:cubicBezTo>
                <a:cubicBezTo>
                  <a:pt x="241654" y="915989"/>
                  <a:pt x="235414" y="909699"/>
                  <a:pt x="235414" y="903409"/>
                </a:cubicBezTo>
                <a:cubicBezTo>
                  <a:pt x="235414" y="903409"/>
                  <a:pt x="235414" y="903409"/>
                  <a:pt x="235414" y="846798"/>
                </a:cubicBezTo>
                <a:cubicBezTo>
                  <a:pt x="235414" y="846798"/>
                  <a:pt x="235414" y="846798"/>
                  <a:pt x="197972" y="846798"/>
                </a:cubicBezTo>
                <a:cubicBezTo>
                  <a:pt x="197972" y="846798"/>
                  <a:pt x="197972" y="846798"/>
                  <a:pt x="197972" y="903409"/>
                </a:cubicBezTo>
                <a:cubicBezTo>
                  <a:pt x="197972" y="909699"/>
                  <a:pt x="191730" y="915989"/>
                  <a:pt x="183930" y="915989"/>
                </a:cubicBezTo>
                <a:cubicBezTo>
                  <a:pt x="177690" y="915989"/>
                  <a:pt x="171448" y="909699"/>
                  <a:pt x="171448" y="903409"/>
                </a:cubicBezTo>
                <a:cubicBezTo>
                  <a:pt x="171448" y="903409"/>
                  <a:pt x="171448" y="903409"/>
                  <a:pt x="171448" y="763454"/>
                </a:cubicBezTo>
                <a:cubicBezTo>
                  <a:pt x="171448" y="755591"/>
                  <a:pt x="177690" y="749301"/>
                  <a:pt x="183930" y="749301"/>
                </a:cubicBezTo>
                <a:close/>
                <a:moveTo>
                  <a:pt x="759812" y="638176"/>
                </a:moveTo>
                <a:cubicBezTo>
                  <a:pt x="759812" y="638176"/>
                  <a:pt x="759812" y="638176"/>
                  <a:pt x="759812" y="655481"/>
                </a:cubicBezTo>
                <a:cubicBezTo>
                  <a:pt x="766070" y="655481"/>
                  <a:pt x="778586" y="655481"/>
                  <a:pt x="778586" y="655481"/>
                </a:cubicBezTo>
                <a:cubicBezTo>
                  <a:pt x="786410" y="655481"/>
                  <a:pt x="792668" y="661774"/>
                  <a:pt x="792668" y="669640"/>
                </a:cubicBezTo>
                <a:cubicBezTo>
                  <a:pt x="792668" y="675933"/>
                  <a:pt x="786410" y="682226"/>
                  <a:pt x="778586" y="682226"/>
                </a:cubicBezTo>
                <a:cubicBezTo>
                  <a:pt x="772328" y="682226"/>
                  <a:pt x="761378" y="682226"/>
                  <a:pt x="756684" y="682226"/>
                </a:cubicBezTo>
                <a:cubicBezTo>
                  <a:pt x="747296" y="683799"/>
                  <a:pt x="719136" y="685372"/>
                  <a:pt x="720700" y="746727"/>
                </a:cubicBezTo>
                <a:cubicBezTo>
                  <a:pt x="722264" y="771898"/>
                  <a:pt x="728522" y="790776"/>
                  <a:pt x="739474" y="800216"/>
                </a:cubicBezTo>
                <a:cubicBezTo>
                  <a:pt x="750426" y="809655"/>
                  <a:pt x="767636" y="812801"/>
                  <a:pt x="794232" y="809655"/>
                </a:cubicBezTo>
                <a:cubicBezTo>
                  <a:pt x="802054" y="808082"/>
                  <a:pt x="827086" y="804935"/>
                  <a:pt x="827086" y="712117"/>
                </a:cubicBezTo>
                <a:cubicBezTo>
                  <a:pt x="827086" y="655481"/>
                  <a:pt x="781716" y="641323"/>
                  <a:pt x="759812" y="638176"/>
                </a:cubicBezTo>
                <a:close/>
                <a:moveTo>
                  <a:pt x="95848" y="638176"/>
                </a:moveTo>
                <a:cubicBezTo>
                  <a:pt x="72380" y="641323"/>
                  <a:pt x="28574" y="655481"/>
                  <a:pt x="28574" y="712117"/>
                </a:cubicBezTo>
                <a:cubicBezTo>
                  <a:pt x="28574" y="804935"/>
                  <a:pt x="53606" y="808082"/>
                  <a:pt x="62992" y="809655"/>
                </a:cubicBezTo>
                <a:cubicBezTo>
                  <a:pt x="88024" y="812801"/>
                  <a:pt x="105234" y="809655"/>
                  <a:pt x="116186" y="800216"/>
                </a:cubicBezTo>
                <a:cubicBezTo>
                  <a:pt x="128702" y="790776"/>
                  <a:pt x="133396" y="771898"/>
                  <a:pt x="134960" y="746727"/>
                </a:cubicBezTo>
                <a:cubicBezTo>
                  <a:pt x="136524" y="685372"/>
                  <a:pt x="108364" y="683799"/>
                  <a:pt x="98976" y="682226"/>
                </a:cubicBezTo>
                <a:cubicBezTo>
                  <a:pt x="94282" y="682226"/>
                  <a:pt x="83332" y="682226"/>
                  <a:pt x="77074" y="682226"/>
                </a:cubicBezTo>
                <a:cubicBezTo>
                  <a:pt x="69250" y="682226"/>
                  <a:pt x="62992" y="675933"/>
                  <a:pt x="62992" y="669640"/>
                </a:cubicBezTo>
                <a:cubicBezTo>
                  <a:pt x="62992" y="661774"/>
                  <a:pt x="69250" y="655481"/>
                  <a:pt x="77074" y="655481"/>
                </a:cubicBezTo>
                <a:cubicBezTo>
                  <a:pt x="78638" y="655481"/>
                  <a:pt x="89590" y="655481"/>
                  <a:pt x="95848" y="655481"/>
                </a:cubicBezTo>
                <a:cubicBezTo>
                  <a:pt x="95848" y="655481"/>
                  <a:pt x="95848" y="655481"/>
                  <a:pt x="95848" y="638176"/>
                </a:cubicBezTo>
                <a:close/>
                <a:moveTo>
                  <a:pt x="403224" y="592138"/>
                </a:moveTo>
                <a:cubicBezTo>
                  <a:pt x="392112" y="592138"/>
                  <a:pt x="384174" y="601517"/>
                  <a:pt x="384174" y="610895"/>
                </a:cubicBezTo>
                <a:cubicBezTo>
                  <a:pt x="384174" y="610895"/>
                  <a:pt x="384174" y="610895"/>
                  <a:pt x="384174" y="674981"/>
                </a:cubicBezTo>
                <a:cubicBezTo>
                  <a:pt x="384174" y="684360"/>
                  <a:pt x="392112" y="693738"/>
                  <a:pt x="403224" y="693738"/>
                </a:cubicBezTo>
                <a:cubicBezTo>
                  <a:pt x="412748" y="693738"/>
                  <a:pt x="422274" y="684360"/>
                  <a:pt x="422274" y="674981"/>
                </a:cubicBezTo>
                <a:lnTo>
                  <a:pt x="422274" y="610895"/>
                </a:lnTo>
                <a:cubicBezTo>
                  <a:pt x="422274" y="601517"/>
                  <a:pt x="412748" y="592138"/>
                  <a:pt x="403224" y="592138"/>
                </a:cubicBezTo>
                <a:close/>
                <a:moveTo>
                  <a:pt x="402416" y="565151"/>
                </a:moveTo>
                <a:cubicBezTo>
                  <a:pt x="427386" y="565151"/>
                  <a:pt x="447674" y="585372"/>
                  <a:pt x="447674" y="610259"/>
                </a:cubicBezTo>
                <a:cubicBezTo>
                  <a:pt x="447674" y="610259"/>
                  <a:pt x="447674" y="610259"/>
                  <a:pt x="447674" y="674032"/>
                </a:cubicBezTo>
                <a:cubicBezTo>
                  <a:pt x="447674" y="698919"/>
                  <a:pt x="427386" y="719139"/>
                  <a:pt x="402416" y="719139"/>
                </a:cubicBezTo>
                <a:cubicBezTo>
                  <a:pt x="375886" y="719139"/>
                  <a:pt x="355600" y="698919"/>
                  <a:pt x="355600" y="674032"/>
                </a:cubicBezTo>
                <a:cubicBezTo>
                  <a:pt x="355600" y="674032"/>
                  <a:pt x="355600" y="674032"/>
                  <a:pt x="355600" y="610259"/>
                </a:cubicBezTo>
                <a:cubicBezTo>
                  <a:pt x="355600" y="585372"/>
                  <a:pt x="375886" y="565151"/>
                  <a:pt x="402416" y="565151"/>
                </a:cubicBezTo>
                <a:close/>
                <a:moveTo>
                  <a:pt x="469766" y="565119"/>
                </a:moveTo>
                <a:cubicBezTo>
                  <a:pt x="476048" y="563563"/>
                  <a:pt x="483902" y="568230"/>
                  <a:pt x="485474" y="576009"/>
                </a:cubicBezTo>
                <a:cubicBezTo>
                  <a:pt x="485474" y="576009"/>
                  <a:pt x="485474" y="576009"/>
                  <a:pt x="502752" y="646018"/>
                </a:cubicBezTo>
                <a:cubicBezTo>
                  <a:pt x="502752" y="646018"/>
                  <a:pt x="502752" y="646018"/>
                  <a:pt x="518460" y="576009"/>
                </a:cubicBezTo>
                <a:cubicBezTo>
                  <a:pt x="520030" y="569786"/>
                  <a:pt x="526314" y="565119"/>
                  <a:pt x="532596" y="565119"/>
                </a:cubicBezTo>
                <a:cubicBezTo>
                  <a:pt x="538880" y="565119"/>
                  <a:pt x="543592" y="569786"/>
                  <a:pt x="545164" y="576009"/>
                </a:cubicBezTo>
                <a:cubicBezTo>
                  <a:pt x="545164" y="576009"/>
                  <a:pt x="545164" y="576009"/>
                  <a:pt x="562442" y="646018"/>
                </a:cubicBezTo>
                <a:cubicBezTo>
                  <a:pt x="562442" y="646018"/>
                  <a:pt x="562442" y="646018"/>
                  <a:pt x="578150" y="576009"/>
                </a:cubicBezTo>
                <a:cubicBezTo>
                  <a:pt x="579720" y="568230"/>
                  <a:pt x="587574" y="563563"/>
                  <a:pt x="595428" y="565119"/>
                </a:cubicBezTo>
                <a:cubicBezTo>
                  <a:pt x="601712" y="566675"/>
                  <a:pt x="606424" y="574453"/>
                  <a:pt x="604854" y="582232"/>
                </a:cubicBezTo>
                <a:cubicBezTo>
                  <a:pt x="604854" y="582232"/>
                  <a:pt x="604854" y="582232"/>
                  <a:pt x="575008" y="708248"/>
                </a:cubicBezTo>
                <a:cubicBezTo>
                  <a:pt x="573438" y="714471"/>
                  <a:pt x="568726" y="719138"/>
                  <a:pt x="562442" y="719138"/>
                </a:cubicBezTo>
                <a:cubicBezTo>
                  <a:pt x="556158" y="719138"/>
                  <a:pt x="549876" y="714471"/>
                  <a:pt x="548304" y="708248"/>
                </a:cubicBezTo>
                <a:cubicBezTo>
                  <a:pt x="548304" y="708248"/>
                  <a:pt x="548304" y="708248"/>
                  <a:pt x="532596" y="638239"/>
                </a:cubicBezTo>
                <a:cubicBezTo>
                  <a:pt x="532596" y="638239"/>
                  <a:pt x="532596" y="638239"/>
                  <a:pt x="515318" y="708248"/>
                </a:cubicBezTo>
                <a:cubicBezTo>
                  <a:pt x="513748" y="714471"/>
                  <a:pt x="509036" y="719138"/>
                  <a:pt x="502752" y="719138"/>
                </a:cubicBezTo>
                <a:cubicBezTo>
                  <a:pt x="496468" y="719138"/>
                  <a:pt x="490186" y="714471"/>
                  <a:pt x="488614" y="708248"/>
                </a:cubicBezTo>
                <a:cubicBezTo>
                  <a:pt x="488614" y="708248"/>
                  <a:pt x="488614" y="708248"/>
                  <a:pt x="458770" y="582232"/>
                </a:cubicBezTo>
                <a:cubicBezTo>
                  <a:pt x="457200" y="574453"/>
                  <a:pt x="461912" y="566675"/>
                  <a:pt x="469766" y="565119"/>
                </a:cubicBezTo>
                <a:close/>
                <a:moveTo>
                  <a:pt x="261686" y="565119"/>
                </a:moveTo>
                <a:cubicBezTo>
                  <a:pt x="267912" y="563563"/>
                  <a:pt x="274138" y="568230"/>
                  <a:pt x="275694" y="574453"/>
                </a:cubicBezTo>
                <a:cubicBezTo>
                  <a:pt x="275694" y="574453"/>
                  <a:pt x="275694" y="574453"/>
                  <a:pt x="300596" y="636683"/>
                </a:cubicBezTo>
                <a:cubicBezTo>
                  <a:pt x="300596" y="636683"/>
                  <a:pt x="300596" y="636683"/>
                  <a:pt x="300596" y="579121"/>
                </a:cubicBezTo>
                <a:cubicBezTo>
                  <a:pt x="300596" y="571342"/>
                  <a:pt x="306822" y="565119"/>
                  <a:pt x="314604" y="565119"/>
                </a:cubicBezTo>
                <a:cubicBezTo>
                  <a:pt x="322386" y="565119"/>
                  <a:pt x="328612" y="571342"/>
                  <a:pt x="328612" y="579121"/>
                </a:cubicBezTo>
                <a:cubicBezTo>
                  <a:pt x="328612" y="579121"/>
                  <a:pt x="328612" y="579121"/>
                  <a:pt x="328612" y="705136"/>
                </a:cubicBezTo>
                <a:cubicBezTo>
                  <a:pt x="328612" y="712915"/>
                  <a:pt x="323942" y="717582"/>
                  <a:pt x="317716" y="719138"/>
                </a:cubicBezTo>
                <a:cubicBezTo>
                  <a:pt x="316160" y="719138"/>
                  <a:pt x="316160" y="719138"/>
                  <a:pt x="314604" y="719138"/>
                </a:cubicBezTo>
                <a:cubicBezTo>
                  <a:pt x="309934" y="719138"/>
                  <a:pt x="303710" y="716027"/>
                  <a:pt x="302152" y="711359"/>
                </a:cubicBezTo>
                <a:cubicBezTo>
                  <a:pt x="302152" y="711359"/>
                  <a:pt x="302152" y="711359"/>
                  <a:pt x="277250" y="649129"/>
                </a:cubicBezTo>
                <a:cubicBezTo>
                  <a:pt x="277250" y="649129"/>
                  <a:pt x="277250" y="649129"/>
                  <a:pt x="277250" y="705136"/>
                </a:cubicBezTo>
                <a:cubicBezTo>
                  <a:pt x="277250" y="712915"/>
                  <a:pt x="271026" y="719138"/>
                  <a:pt x="263244" y="719138"/>
                </a:cubicBezTo>
                <a:cubicBezTo>
                  <a:pt x="255462" y="719138"/>
                  <a:pt x="249236" y="712915"/>
                  <a:pt x="249236" y="705136"/>
                </a:cubicBezTo>
                <a:cubicBezTo>
                  <a:pt x="249236" y="705136"/>
                  <a:pt x="249236" y="705136"/>
                  <a:pt x="249236" y="579121"/>
                </a:cubicBezTo>
                <a:cubicBezTo>
                  <a:pt x="249236" y="572898"/>
                  <a:pt x="253906" y="566675"/>
                  <a:pt x="261686" y="565119"/>
                </a:cubicBezTo>
                <a:close/>
                <a:moveTo>
                  <a:pt x="123824" y="525463"/>
                </a:moveTo>
                <a:cubicBezTo>
                  <a:pt x="123824" y="525463"/>
                  <a:pt x="123824" y="525463"/>
                  <a:pt x="123824" y="659981"/>
                </a:cubicBezTo>
                <a:cubicBezTo>
                  <a:pt x="142628" y="669365"/>
                  <a:pt x="163000" y="692828"/>
                  <a:pt x="161432" y="747573"/>
                </a:cubicBezTo>
                <a:cubicBezTo>
                  <a:pt x="161432" y="780420"/>
                  <a:pt x="152030" y="803883"/>
                  <a:pt x="134794" y="819524"/>
                </a:cubicBezTo>
                <a:cubicBezTo>
                  <a:pt x="131660" y="822653"/>
                  <a:pt x="126958" y="824217"/>
                  <a:pt x="123824" y="827345"/>
                </a:cubicBezTo>
                <a:cubicBezTo>
                  <a:pt x="123824" y="827345"/>
                  <a:pt x="123824" y="827345"/>
                  <a:pt x="123824" y="950913"/>
                </a:cubicBezTo>
                <a:cubicBezTo>
                  <a:pt x="123824" y="950913"/>
                  <a:pt x="123824" y="950913"/>
                  <a:pt x="731836" y="950913"/>
                </a:cubicBezTo>
                <a:lnTo>
                  <a:pt x="731836" y="827345"/>
                </a:lnTo>
                <a:cubicBezTo>
                  <a:pt x="728702" y="824217"/>
                  <a:pt x="725568" y="822653"/>
                  <a:pt x="720866" y="819524"/>
                </a:cubicBezTo>
                <a:cubicBezTo>
                  <a:pt x="703630" y="803883"/>
                  <a:pt x="694228" y="780420"/>
                  <a:pt x="694228" y="747573"/>
                </a:cubicBezTo>
                <a:cubicBezTo>
                  <a:pt x="692660" y="692828"/>
                  <a:pt x="713032" y="669365"/>
                  <a:pt x="731836" y="661545"/>
                </a:cubicBezTo>
                <a:cubicBezTo>
                  <a:pt x="731836" y="661545"/>
                  <a:pt x="731836" y="661545"/>
                  <a:pt x="731836" y="525463"/>
                </a:cubicBezTo>
                <a:cubicBezTo>
                  <a:pt x="731836" y="525463"/>
                  <a:pt x="731836" y="525463"/>
                  <a:pt x="123824" y="525463"/>
                </a:cubicBezTo>
                <a:close/>
                <a:moveTo>
                  <a:pt x="331090" y="360363"/>
                </a:moveTo>
                <a:cubicBezTo>
                  <a:pt x="253074" y="383641"/>
                  <a:pt x="206266" y="433299"/>
                  <a:pt x="200024" y="498476"/>
                </a:cubicBezTo>
                <a:cubicBezTo>
                  <a:pt x="200024" y="498476"/>
                  <a:pt x="200024" y="498476"/>
                  <a:pt x="655636" y="498476"/>
                </a:cubicBezTo>
                <a:cubicBezTo>
                  <a:pt x="649394" y="433299"/>
                  <a:pt x="602586" y="383641"/>
                  <a:pt x="524570" y="360363"/>
                </a:cubicBezTo>
                <a:cubicBezTo>
                  <a:pt x="524570" y="360363"/>
                  <a:pt x="524570" y="360363"/>
                  <a:pt x="435632" y="428644"/>
                </a:cubicBezTo>
                <a:cubicBezTo>
                  <a:pt x="430950" y="433299"/>
                  <a:pt x="424710" y="433299"/>
                  <a:pt x="420028" y="428644"/>
                </a:cubicBezTo>
                <a:cubicBezTo>
                  <a:pt x="420028" y="428644"/>
                  <a:pt x="420028" y="428644"/>
                  <a:pt x="331090" y="360363"/>
                </a:cubicBezTo>
                <a:close/>
                <a:moveTo>
                  <a:pt x="330666" y="333353"/>
                </a:moveTo>
                <a:cubicBezTo>
                  <a:pt x="333802" y="331788"/>
                  <a:pt x="338502" y="331788"/>
                  <a:pt x="341636" y="334917"/>
                </a:cubicBezTo>
                <a:cubicBezTo>
                  <a:pt x="341636" y="334917"/>
                  <a:pt x="341636" y="334917"/>
                  <a:pt x="427830" y="400624"/>
                </a:cubicBezTo>
                <a:cubicBezTo>
                  <a:pt x="427830" y="400624"/>
                  <a:pt x="427830" y="400624"/>
                  <a:pt x="514024" y="334917"/>
                </a:cubicBezTo>
                <a:cubicBezTo>
                  <a:pt x="517158" y="331788"/>
                  <a:pt x="521858" y="331788"/>
                  <a:pt x="524994" y="333353"/>
                </a:cubicBezTo>
                <a:cubicBezTo>
                  <a:pt x="619022" y="358384"/>
                  <a:pt x="677006" y="419397"/>
                  <a:pt x="683274" y="499183"/>
                </a:cubicBezTo>
                <a:cubicBezTo>
                  <a:pt x="683274" y="499183"/>
                  <a:pt x="683274" y="499183"/>
                  <a:pt x="745960" y="499183"/>
                </a:cubicBezTo>
                <a:cubicBezTo>
                  <a:pt x="753796" y="499183"/>
                  <a:pt x="760066" y="505441"/>
                  <a:pt x="760066" y="511699"/>
                </a:cubicBezTo>
                <a:cubicBezTo>
                  <a:pt x="760066" y="511699"/>
                  <a:pt x="760066" y="511699"/>
                  <a:pt x="760066" y="611823"/>
                </a:cubicBezTo>
                <a:cubicBezTo>
                  <a:pt x="799244" y="614952"/>
                  <a:pt x="855660" y="639983"/>
                  <a:pt x="855660" y="711947"/>
                </a:cubicBezTo>
                <a:cubicBezTo>
                  <a:pt x="855660" y="791733"/>
                  <a:pt x="836856" y="829280"/>
                  <a:pt x="797676" y="835537"/>
                </a:cubicBezTo>
                <a:cubicBezTo>
                  <a:pt x="789840" y="835537"/>
                  <a:pt x="782006" y="837102"/>
                  <a:pt x="775736" y="837102"/>
                </a:cubicBezTo>
                <a:cubicBezTo>
                  <a:pt x="769468" y="837102"/>
                  <a:pt x="764766" y="837102"/>
                  <a:pt x="760066" y="835537"/>
                </a:cubicBezTo>
                <a:cubicBezTo>
                  <a:pt x="760066" y="835537"/>
                  <a:pt x="760066" y="835537"/>
                  <a:pt x="760066" y="963821"/>
                </a:cubicBezTo>
                <a:cubicBezTo>
                  <a:pt x="760066" y="971643"/>
                  <a:pt x="753796" y="977901"/>
                  <a:pt x="745960" y="977901"/>
                </a:cubicBezTo>
                <a:cubicBezTo>
                  <a:pt x="745960" y="977901"/>
                  <a:pt x="745960" y="977901"/>
                  <a:pt x="109700" y="977901"/>
                </a:cubicBezTo>
                <a:cubicBezTo>
                  <a:pt x="101864" y="977901"/>
                  <a:pt x="95594" y="971643"/>
                  <a:pt x="95594" y="963821"/>
                </a:cubicBezTo>
                <a:cubicBezTo>
                  <a:pt x="95594" y="963821"/>
                  <a:pt x="95594" y="963821"/>
                  <a:pt x="95594" y="835537"/>
                </a:cubicBezTo>
                <a:cubicBezTo>
                  <a:pt x="90894" y="837102"/>
                  <a:pt x="86192" y="837102"/>
                  <a:pt x="79924" y="837102"/>
                </a:cubicBezTo>
                <a:cubicBezTo>
                  <a:pt x="73654" y="837102"/>
                  <a:pt x="65820" y="835537"/>
                  <a:pt x="57984" y="835537"/>
                </a:cubicBezTo>
                <a:cubicBezTo>
                  <a:pt x="18804" y="829280"/>
                  <a:pt x="0" y="791733"/>
                  <a:pt x="0" y="711947"/>
                </a:cubicBezTo>
                <a:cubicBezTo>
                  <a:pt x="0" y="639983"/>
                  <a:pt x="56416" y="614952"/>
                  <a:pt x="95594" y="611823"/>
                </a:cubicBezTo>
                <a:cubicBezTo>
                  <a:pt x="95594" y="611823"/>
                  <a:pt x="95594" y="611823"/>
                  <a:pt x="95594" y="511699"/>
                </a:cubicBezTo>
                <a:cubicBezTo>
                  <a:pt x="95594" y="505441"/>
                  <a:pt x="101864" y="499183"/>
                  <a:pt x="109700" y="499183"/>
                </a:cubicBezTo>
                <a:cubicBezTo>
                  <a:pt x="109700" y="499183"/>
                  <a:pt x="109700" y="499183"/>
                  <a:pt x="172386" y="499183"/>
                </a:cubicBezTo>
                <a:cubicBezTo>
                  <a:pt x="178654" y="419397"/>
                  <a:pt x="236638" y="358384"/>
                  <a:pt x="330666" y="333353"/>
                </a:cubicBezTo>
                <a:close/>
                <a:moveTo>
                  <a:pt x="428624" y="28575"/>
                </a:moveTo>
                <a:cubicBezTo>
                  <a:pt x="356730" y="28575"/>
                  <a:pt x="298448" y="86501"/>
                  <a:pt x="298448" y="157957"/>
                </a:cubicBezTo>
                <a:cubicBezTo>
                  <a:pt x="298448" y="229413"/>
                  <a:pt x="356730" y="287339"/>
                  <a:pt x="428624" y="287339"/>
                </a:cubicBezTo>
                <a:cubicBezTo>
                  <a:pt x="500518" y="287339"/>
                  <a:pt x="558800" y="229413"/>
                  <a:pt x="558800" y="157957"/>
                </a:cubicBezTo>
                <a:cubicBezTo>
                  <a:pt x="558800" y="86501"/>
                  <a:pt x="500518" y="28575"/>
                  <a:pt x="428624" y="28575"/>
                </a:cubicBezTo>
                <a:close/>
                <a:moveTo>
                  <a:pt x="427830" y="0"/>
                </a:moveTo>
                <a:cubicBezTo>
                  <a:pt x="515068" y="0"/>
                  <a:pt x="585786" y="70720"/>
                  <a:pt x="585786" y="157957"/>
                </a:cubicBezTo>
                <a:cubicBezTo>
                  <a:pt x="585786" y="245194"/>
                  <a:pt x="515068" y="315914"/>
                  <a:pt x="427830" y="315914"/>
                </a:cubicBezTo>
                <a:cubicBezTo>
                  <a:pt x="340592" y="315914"/>
                  <a:pt x="269874" y="245194"/>
                  <a:pt x="269874" y="157957"/>
                </a:cubicBezTo>
                <a:cubicBezTo>
                  <a:pt x="269874" y="70720"/>
                  <a:pt x="340592" y="0"/>
                  <a:pt x="4278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7" name="Freeform: Shape 386">
            <a:extLst>
              <a:ext uri="{FF2B5EF4-FFF2-40B4-BE49-F238E27FC236}">
                <a16:creationId xmlns:a16="http://schemas.microsoft.com/office/drawing/2014/main" id="{0821C30F-47CE-4B5B-928E-1C7E48425068}"/>
              </a:ext>
            </a:extLst>
          </p:cNvPr>
          <p:cNvSpPr>
            <a:spLocks/>
          </p:cNvSpPr>
          <p:nvPr/>
        </p:nvSpPr>
        <p:spPr bwMode="auto">
          <a:xfrm>
            <a:off x="10505639" y="2047564"/>
            <a:ext cx="585423" cy="495422"/>
          </a:xfrm>
          <a:custGeom>
            <a:avLst/>
            <a:gdLst>
              <a:gd name="connsiteX0" fmla="*/ 729145 w 921231"/>
              <a:gd name="connsiteY0" fmla="*/ 651016 h 779604"/>
              <a:gd name="connsiteX1" fmla="*/ 754545 w 921231"/>
              <a:gd name="connsiteY1" fmla="*/ 651016 h 779604"/>
              <a:gd name="connsiteX2" fmla="*/ 754545 w 921231"/>
              <a:gd name="connsiteY2" fmla="*/ 779604 h 779604"/>
              <a:gd name="connsiteX3" fmla="*/ 729145 w 921231"/>
              <a:gd name="connsiteY3" fmla="*/ 779604 h 779604"/>
              <a:gd name="connsiteX4" fmla="*/ 292517 w 921231"/>
              <a:gd name="connsiteY4" fmla="*/ 568466 h 779604"/>
              <a:gd name="connsiteX5" fmla="*/ 430951 w 921231"/>
              <a:gd name="connsiteY5" fmla="*/ 585670 h 779604"/>
              <a:gd name="connsiteX6" fmla="*/ 443395 w 921231"/>
              <a:gd name="connsiteY6" fmla="*/ 598182 h 779604"/>
              <a:gd name="connsiteX7" fmla="*/ 443395 w 921231"/>
              <a:gd name="connsiteY7" fmla="*/ 779604 h 779604"/>
              <a:gd name="connsiteX8" fmla="*/ 416951 w 921231"/>
              <a:gd name="connsiteY8" fmla="*/ 779604 h 779604"/>
              <a:gd name="connsiteX9" fmla="*/ 416951 w 921231"/>
              <a:gd name="connsiteY9" fmla="*/ 610694 h 779604"/>
              <a:gd name="connsiteX10" fmla="*/ 289407 w 921231"/>
              <a:gd name="connsiteY10" fmla="*/ 595054 h 779604"/>
              <a:gd name="connsiteX11" fmla="*/ 292517 w 921231"/>
              <a:gd name="connsiteY11" fmla="*/ 568466 h 779604"/>
              <a:gd name="connsiteX12" fmla="*/ 567977 w 921231"/>
              <a:gd name="connsiteY12" fmla="*/ 389078 h 779604"/>
              <a:gd name="connsiteX13" fmla="*/ 578919 w 921231"/>
              <a:gd name="connsiteY13" fmla="*/ 393764 h 779604"/>
              <a:gd name="connsiteX14" fmla="*/ 636751 w 921231"/>
              <a:gd name="connsiteY14" fmla="*/ 467183 h 779604"/>
              <a:gd name="connsiteX15" fmla="*/ 738351 w 921231"/>
              <a:gd name="connsiteY15" fmla="*/ 406261 h 779604"/>
              <a:gd name="connsiteX16" fmla="*/ 749293 w 921231"/>
              <a:gd name="connsiteY16" fmla="*/ 404699 h 779604"/>
              <a:gd name="connsiteX17" fmla="*/ 921231 w 921231"/>
              <a:gd name="connsiteY17" fmla="*/ 628079 h 779604"/>
              <a:gd name="connsiteX18" fmla="*/ 921231 w 921231"/>
              <a:gd name="connsiteY18" fmla="*/ 779603 h 779604"/>
              <a:gd name="connsiteX19" fmla="*/ 894659 w 921231"/>
              <a:gd name="connsiteY19" fmla="*/ 779603 h 779604"/>
              <a:gd name="connsiteX20" fmla="*/ 894659 w 921231"/>
              <a:gd name="connsiteY20" fmla="*/ 628079 h 779604"/>
              <a:gd name="connsiteX21" fmla="*/ 747731 w 921231"/>
              <a:gd name="connsiteY21" fmla="*/ 431255 h 779604"/>
              <a:gd name="connsiteX22" fmla="*/ 641441 w 921231"/>
              <a:gd name="connsiteY22" fmla="*/ 495301 h 779604"/>
              <a:gd name="connsiteX23" fmla="*/ 622685 w 921231"/>
              <a:gd name="connsiteY23" fmla="*/ 492177 h 779604"/>
              <a:gd name="connsiteX24" fmla="*/ 561725 w 921231"/>
              <a:gd name="connsiteY24" fmla="*/ 417196 h 779604"/>
              <a:gd name="connsiteX25" fmla="*/ 521085 w 921231"/>
              <a:gd name="connsiteY25" fmla="*/ 423444 h 779604"/>
              <a:gd name="connsiteX26" fmla="*/ 514831 w 921231"/>
              <a:gd name="connsiteY26" fmla="*/ 396889 h 779604"/>
              <a:gd name="connsiteX27" fmla="*/ 567977 w 921231"/>
              <a:gd name="connsiteY27" fmla="*/ 389078 h 779604"/>
              <a:gd name="connsiteX28" fmla="*/ 83947 w 921231"/>
              <a:gd name="connsiteY28" fmla="*/ 312878 h 779604"/>
              <a:gd name="connsiteX29" fmla="*/ 57253 w 921231"/>
              <a:gd name="connsiteY29" fmla="*/ 319169 h 779604"/>
              <a:gd name="connsiteX30" fmla="*/ 55683 w 921231"/>
              <a:gd name="connsiteY30" fmla="*/ 319169 h 779604"/>
              <a:gd name="connsiteX31" fmla="*/ 32129 w 921231"/>
              <a:gd name="connsiteY31" fmla="*/ 394664 h 779604"/>
              <a:gd name="connsiteX32" fmla="*/ 33699 w 921231"/>
              <a:gd name="connsiteY32" fmla="*/ 400955 h 779604"/>
              <a:gd name="connsiteX33" fmla="*/ 57253 w 921231"/>
              <a:gd name="connsiteY33" fmla="*/ 471731 h 779604"/>
              <a:gd name="connsiteX34" fmla="*/ 102789 w 921231"/>
              <a:gd name="connsiteY34" fmla="*/ 473304 h 779604"/>
              <a:gd name="connsiteX35" fmla="*/ 159317 w 921231"/>
              <a:gd name="connsiteY35" fmla="*/ 386800 h 779604"/>
              <a:gd name="connsiteX36" fmla="*/ 87087 w 921231"/>
              <a:gd name="connsiteY36" fmla="*/ 312878 h 779604"/>
              <a:gd name="connsiteX37" fmla="*/ 83947 w 921231"/>
              <a:gd name="connsiteY37" fmla="*/ 312878 h 779604"/>
              <a:gd name="connsiteX38" fmla="*/ 88625 w 921231"/>
              <a:gd name="connsiteY38" fmla="*/ 287456 h 779604"/>
              <a:gd name="connsiteX39" fmla="*/ 186293 w 921231"/>
              <a:gd name="connsiteY39" fmla="*/ 382920 h 779604"/>
              <a:gd name="connsiteX40" fmla="*/ 110679 w 921231"/>
              <a:gd name="connsiteY40" fmla="*/ 500294 h 779604"/>
              <a:gd name="connsiteX41" fmla="*/ 74447 w 921231"/>
              <a:gd name="connsiteY41" fmla="*/ 506554 h 779604"/>
              <a:gd name="connsiteX42" fmla="*/ 38215 w 921231"/>
              <a:gd name="connsiteY42" fmla="*/ 492469 h 779604"/>
              <a:gd name="connsiteX43" fmla="*/ 6709 w 921231"/>
              <a:gd name="connsiteY43" fmla="*/ 406395 h 779604"/>
              <a:gd name="connsiteX44" fmla="*/ 5135 w 921231"/>
              <a:gd name="connsiteY44" fmla="*/ 400135 h 779604"/>
              <a:gd name="connsiteX45" fmla="*/ 46091 w 921231"/>
              <a:gd name="connsiteY45" fmla="*/ 295281 h 779604"/>
              <a:gd name="connsiteX46" fmla="*/ 47667 w 921231"/>
              <a:gd name="connsiteY46" fmla="*/ 293716 h 779604"/>
              <a:gd name="connsiteX47" fmla="*/ 88625 w 921231"/>
              <a:gd name="connsiteY47" fmla="*/ 287456 h 779604"/>
              <a:gd name="connsiteX48" fmla="*/ 679139 w 921231"/>
              <a:gd name="connsiteY48" fmla="*/ 36653 h 779604"/>
              <a:gd name="connsiteX49" fmla="*/ 524357 w 921231"/>
              <a:gd name="connsiteY49" fmla="*/ 187466 h 779604"/>
              <a:gd name="connsiteX50" fmla="*/ 679139 w 921231"/>
              <a:gd name="connsiteY50" fmla="*/ 338279 h 779604"/>
              <a:gd name="connsiteX51" fmla="*/ 833919 w 921231"/>
              <a:gd name="connsiteY51" fmla="*/ 187466 h 779604"/>
              <a:gd name="connsiteX52" fmla="*/ 679139 w 921231"/>
              <a:gd name="connsiteY52" fmla="*/ 36653 h 779604"/>
              <a:gd name="connsiteX53" fmla="*/ 678345 w 921231"/>
              <a:gd name="connsiteY53" fmla="*/ 9666 h 779604"/>
              <a:gd name="connsiteX54" fmla="*/ 859319 w 921231"/>
              <a:gd name="connsiteY54" fmla="*/ 188260 h 779604"/>
              <a:gd name="connsiteX55" fmla="*/ 678345 w 921231"/>
              <a:gd name="connsiteY55" fmla="*/ 366854 h 779604"/>
              <a:gd name="connsiteX56" fmla="*/ 497371 w 921231"/>
              <a:gd name="connsiteY56" fmla="*/ 188260 h 779604"/>
              <a:gd name="connsiteX57" fmla="*/ 678345 w 921231"/>
              <a:gd name="connsiteY57" fmla="*/ 9666 h 779604"/>
              <a:gd name="connsiteX58" fmla="*/ 238347 w 921231"/>
              <a:gd name="connsiteY58" fmla="*/ 707 h 779604"/>
              <a:gd name="connsiteX59" fmla="*/ 270471 w 921231"/>
              <a:gd name="connsiteY59" fmla="*/ 12652 h 779604"/>
              <a:gd name="connsiteX60" fmla="*/ 306511 w 921231"/>
              <a:gd name="connsiteY60" fmla="*/ 64349 h 779604"/>
              <a:gd name="connsiteX61" fmla="*/ 303377 w 921231"/>
              <a:gd name="connsiteY61" fmla="*/ 111345 h 779604"/>
              <a:gd name="connsiteX62" fmla="*/ 300243 w 921231"/>
              <a:gd name="connsiteY62" fmla="*/ 133277 h 779604"/>
              <a:gd name="connsiteX63" fmla="*/ 304943 w 921231"/>
              <a:gd name="connsiteY63" fmla="*/ 142676 h 779604"/>
              <a:gd name="connsiteX64" fmla="*/ 320613 w 921231"/>
              <a:gd name="connsiteY64" fmla="*/ 145809 h 779604"/>
              <a:gd name="connsiteX65" fmla="*/ 434999 w 921231"/>
              <a:gd name="connsiteY65" fmla="*/ 123878 h 779604"/>
              <a:gd name="connsiteX66" fmla="*/ 444401 w 921231"/>
              <a:gd name="connsiteY66" fmla="*/ 125444 h 779604"/>
              <a:gd name="connsiteX67" fmla="*/ 450669 w 921231"/>
              <a:gd name="connsiteY67" fmla="*/ 134844 h 779604"/>
              <a:gd name="connsiteX68" fmla="*/ 467905 w 921231"/>
              <a:gd name="connsiteY68" fmla="*/ 253902 h 779604"/>
              <a:gd name="connsiteX69" fmla="*/ 463205 w 921231"/>
              <a:gd name="connsiteY69" fmla="*/ 266434 h 779604"/>
              <a:gd name="connsiteX70" fmla="*/ 450669 w 921231"/>
              <a:gd name="connsiteY70" fmla="*/ 268001 h 779604"/>
              <a:gd name="connsiteX71" fmla="*/ 413063 w 921231"/>
              <a:gd name="connsiteY71" fmla="*/ 263301 h 779604"/>
              <a:gd name="connsiteX72" fmla="*/ 344117 w 921231"/>
              <a:gd name="connsiteY72" fmla="*/ 332230 h 779604"/>
              <a:gd name="connsiteX73" fmla="*/ 413063 w 921231"/>
              <a:gd name="connsiteY73" fmla="*/ 401158 h 779604"/>
              <a:gd name="connsiteX74" fmla="*/ 474173 w 921231"/>
              <a:gd name="connsiteY74" fmla="*/ 376093 h 779604"/>
              <a:gd name="connsiteX75" fmla="*/ 488277 w 921231"/>
              <a:gd name="connsiteY75" fmla="*/ 374527 h 779604"/>
              <a:gd name="connsiteX76" fmla="*/ 496111 w 921231"/>
              <a:gd name="connsiteY76" fmla="*/ 383926 h 779604"/>
              <a:gd name="connsiteX77" fmla="*/ 519615 w 921231"/>
              <a:gd name="connsiteY77" fmla="*/ 504551 h 779604"/>
              <a:gd name="connsiteX78" fmla="*/ 518049 w 921231"/>
              <a:gd name="connsiteY78" fmla="*/ 515517 h 779604"/>
              <a:gd name="connsiteX79" fmla="*/ 508647 w 921231"/>
              <a:gd name="connsiteY79" fmla="*/ 520217 h 779604"/>
              <a:gd name="connsiteX80" fmla="*/ 129445 w 921231"/>
              <a:gd name="connsiteY80" fmla="*/ 592278 h 779604"/>
              <a:gd name="connsiteX81" fmla="*/ 127879 w 921231"/>
              <a:gd name="connsiteY81" fmla="*/ 592278 h 779604"/>
              <a:gd name="connsiteX82" fmla="*/ 113775 w 921231"/>
              <a:gd name="connsiteY82" fmla="*/ 581312 h 779604"/>
              <a:gd name="connsiteX83" fmla="*/ 101239 w 921231"/>
              <a:gd name="connsiteY83" fmla="*/ 521783 h 779604"/>
              <a:gd name="connsiteX84" fmla="*/ 127879 w 921231"/>
              <a:gd name="connsiteY84" fmla="*/ 517083 h 779604"/>
              <a:gd name="connsiteX85" fmla="*/ 137279 w 921231"/>
              <a:gd name="connsiteY85" fmla="*/ 562514 h 779604"/>
              <a:gd name="connsiteX86" fmla="*/ 489843 w 921231"/>
              <a:gd name="connsiteY86" fmla="*/ 496718 h 779604"/>
              <a:gd name="connsiteX87" fmla="*/ 474173 w 921231"/>
              <a:gd name="connsiteY87" fmla="*/ 410558 h 779604"/>
              <a:gd name="connsiteX88" fmla="*/ 413063 w 921231"/>
              <a:gd name="connsiteY88" fmla="*/ 427790 h 779604"/>
              <a:gd name="connsiteX89" fmla="*/ 317479 w 921231"/>
              <a:gd name="connsiteY89" fmla="*/ 332230 h 779604"/>
              <a:gd name="connsiteX90" fmla="*/ 413063 w 921231"/>
              <a:gd name="connsiteY90" fmla="*/ 235103 h 779604"/>
              <a:gd name="connsiteX91" fmla="*/ 438133 w 921231"/>
              <a:gd name="connsiteY91" fmla="*/ 238236 h 779604"/>
              <a:gd name="connsiteX92" fmla="*/ 425599 w 921231"/>
              <a:gd name="connsiteY92" fmla="*/ 153642 h 779604"/>
              <a:gd name="connsiteX93" fmla="*/ 325313 w 921231"/>
              <a:gd name="connsiteY93" fmla="*/ 172441 h 779604"/>
              <a:gd name="connsiteX94" fmla="*/ 289273 w 921231"/>
              <a:gd name="connsiteY94" fmla="*/ 164608 h 779604"/>
              <a:gd name="connsiteX95" fmla="*/ 273605 w 921231"/>
              <a:gd name="connsiteY95" fmla="*/ 136410 h 779604"/>
              <a:gd name="connsiteX96" fmla="*/ 278305 w 921231"/>
              <a:gd name="connsiteY96" fmla="*/ 100379 h 779604"/>
              <a:gd name="connsiteX97" fmla="*/ 279871 w 921231"/>
              <a:gd name="connsiteY97" fmla="*/ 70615 h 779604"/>
              <a:gd name="connsiteX98" fmla="*/ 256367 w 921231"/>
              <a:gd name="connsiteY98" fmla="*/ 34584 h 779604"/>
              <a:gd name="connsiteX99" fmla="*/ 217195 w 921231"/>
              <a:gd name="connsiteY99" fmla="*/ 28318 h 779604"/>
              <a:gd name="connsiteX100" fmla="*/ 173319 w 921231"/>
              <a:gd name="connsiteY100" fmla="*/ 90980 h 779604"/>
              <a:gd name="connsiteX101" fmla="*/ 188989 w 921231"/>
              <a:gd name="connsiteY101" fmla="*/ 119178 h 779604"/>
              <a:gd name="connsiteX102" fmla="*/ 206225 w 921231"/>
              <a:gd name="connsiteY102" fmla="*/ 152076 h 779604"/>
              <a:gd name="connsiteX103" fmla="*/ 171753 w 921231"/>
              <a:gd name="connsiteY103" fmla="*/ 200639 h 779604"/>
              <a:gd name="connsiteX104" fmla="*/ 68333 w 921231"/>
              <a:gd name="connsiteY104" fmla="*/ 219438 h 779604"/>
              <a:gd name="connsiteX105" fmla="*/ 76169 w 921231"/>
              <a:gd name="connsiteY105" fmla="*/ 260168 h 779604"/>
              <a:gd name="connsiteX106" fmla="*/ 49531 w 921231"/>
              <a:gd name="connsiteY106" fmla="*/ 264868 h 779604"/>
              <a:gd name="connsiteX107" fmla="*/ 38561 w 921231"/>
              <a:gd name="connsiteY107" fmla="*/ 211605 h 779604"/>
              <a:gd name="connsiteX108" fmla="*/ 40129 w 921231"/>
              <a:gd name="connsiteY108" fmla="*/ 202206 h 779604"/>
              <a:gd name="connsiteX109" fmla="*/ 49531 w 921231"/>
              <a:gd name="connsiteY109" fmla="*/ 195939 h 779604"/>
              <a:gd name="connsiteX110" fmla="*/ 167051 w 921231"/>
              <a:gd name="connsiteY110" fmla="*/ 174007 h 779604"/>
              <a:gd name="connsiteX111" fmla="*/ 179587 w 921231"/>
              <a:gd name="connsiteY111" fmla="*/ 156775 h 779604"/>
              <a:gd name="connsiteX112" fmla="*/ 167051 w 921231"/>
              <a:gd name="connsiteY112" fmla="*/ 136410 h 779604"/>
              <a:gd name="connsiteX113" fmla="*/ 146681 w 921231"/>
              <a:gd name="connsiteY113" fmla="*/ 95680 h 779604"/>
              <a:gd name="connsiteX114" fmla="*/ 210927 w 921231"/>
              <a:gd name="connsiteY114" fmla="*/ 1686 h 779604"/>
              <a:gd name="connsiteX115" fmla="*/ 238347 w 921231"/>
              <a:gd name="connsiteY115" fmla="*/ 707 h 77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921231" h="779604">
                <a:moveTo>
                  <a:pt x="729145" y="651016"/>
                </a:moveTo>
                <a:lnTo>
                  <a:pt x="754545" y="651016"/>
                </a:lnTo>
                <a:lnTo>
                  <a:pt x="754545" y="779604"/>
                </a:lnTo>
                <a:lnTo>
                  <a:pt x="729145" y="779604"/>
                </a:lnTo>
                <a:close/>
                <a:moveTo>
                  <a:pt x="292517" y="568466"/>
                </a:moveTo>
                <a:cubicBezTo>
                  <a:pt x="292517" y="568466"/>
                  <a:pt x="292517" y="568466"/>
                  <a:pt x="430951" y="585670"/>
                </a:cubicBezTo>
                <a:cubicBezTo>
                  <a:pt x="438727" y="585670"/>
                  <a:pt x="443395" y="591926"/>
                  <a:pt x="443395" y="598182"/>
                </a:cubicBezTo>
                <a:cubicBezTo>
                  <a:pt x="443395" y="598182"/>
                  <a:pt x="443395" y="598182"/>
                  <a:pt x="443395" y="779604"/>
                </a:cubicBezTo>
                <a:cubicBezTo>
                  <a:pt x="443395" y="779604"/>
                  <a:pt x="443395" y="779604"/>
                  <a:pt x="416951" y="779604"/>
                </a:cubicBezTo>
                <a:cubicBezTo>
                  <a:pt x="416951" y="779604"/>
                  <a:pt x="416951" y="779604"/>
                  <a:pt x="416951" y="610694"/>
                </a:cubicBezTo>
                <a:cubicBezTo>
                  <a:pt x="416951" y="610694"/>
                  <a:pt x="416951" y="610694"/>
                  <a:pt x="289407" y="595054"/>
                </a:cubicBezTo>
                <a:cubicBezTo>
                  <a:pt x="289407" y="595054"/>
                  <a:pt x="289407" y="595054"/>
                  <a:pt x="292517" y="568466"/>
                </a:cubicBezTo>
                <a:close/>
                <a:moveTo>
                  <a:pt x="567977" y="389078"/>
                </a:moveTo>
                <a:cubicBezTo>
                  <a:pt x="571103" y="389078"/>
                  <a:pt x="575791" y="390640"/>
                  <a:pt x="578919" y="393764"/>
                </a:cubicBezTo>
                <a:cubicBezTo>
                  <a:pt x="578919" y="393764"/>
                  <a:pt x="578919" y="393764"/>
                  <a:pt x="636751" y="467183"/>
                </a:cubicBezTo>
                <a:cubicBezTo>
                  <a:pt x="636751" y="467183"/>
                  <a:pt x="636751" y="467183"/>
                  <a:pt x="738351" y="406261"/>
                </a:cubicBezTo>
                <a:cubicBezTo>
                  <a:pt x="741479" y="404699"/>
                  <a:pt x="744605" y="403137"/>
                  <a:pt x="749293" y="404699"/>
                </a:cubicBezTo>
                <a:cubicBezTo>
                  <a:pt x="863399" y="426569"/>
                  <a:pt x="918105" y="498425"/>
                  <a:pt x="921231" y="628079"/>
                </a:cubicBezTo>
                <a:cubicBezTo>
                  <a:pt x="921231" y="628079"/>
                  <a:pt x="921231" y="628079"/>
                  <a:pt x="921231" y="779603"/>
                </a:cubicBezTo>
                <a:cubicBezTo>
                  <a:pt x="921231" y="779603"/>
                  <a:pt x="921231" y="779603"/>
                  <a:pt x="894659" y="779603"/>
                </a:cubicBezTo>
                <a:cubicBezTo>
                  <a:pt x="894659" y="779603"/>
                  <a:pt x="894659" y="779603"/>
                  <a:pt x="894659" y="628079"/>
                </a:cubicBezTo>
                <a:cubicBezTo>
                  <a:pt x="891533" y="514046"/>
                  <a:pt x="846205" y="453124"/>
                  <a:pt x="747731" y="431255"/>
                </a:cubicBezTo>
                <a:cubicBezTo>
                  <a:pt x="747731" y="431255"/>
                  <a:pt x="747731" y="431255"/>
                  <a:pt x="641441" y="495301"/>
                </a:cubicBezTo>
                <a:cubicBezTo>
                  <a:pt x="635189" y="499987"/>
                  <a:pt x="627373" y="498425"/>
                  <a:pt x="622685" y="492177"/>
                </a:cubicBezTo>
                <a:cubicBezTo>
                  <a:pt x="622685" y="492177"/>
                  <a:pt x="622685" y="492177"/>
                  <a:pt x="561725" y="417196"/>
                </a:cubicBezTo>
                <a:cubicBezTo>
                  <a:pt x="550783" y="417196"/>
                  <a:pt x="536715" y="420320"/>
                  <a:pt x="521085" y="423444"/>
                </a:cubicBezTo>
                <a:cubicBezTo>
                  <a:pt x="521085" y="423444"/>
                  <a:pt x="521085" y="423444"/>
                  <a:pt x="514831" y="396889"/>
                </a:cubicBezTo>
                <a:cubicBezTo>
                  <a:pt x="536715" y="392202"/>
                  <a:pt x="553909" y="389078"/>
                  <a:pt x="567977" y="389078"/>
                </a:cubicBezTo>
                <a:close/>
                <a:moveTo>
                  <a:pt x="83947" y="312878"/>
                </a:moveTo>
                <a:cubicBezTo>
                  <a:pt x="71385" y="312878"/>
                  <a:pt x="61963" y="316024"/>
                  <a:pt x="57253" y="319169"/>
                </a:cubicBezTo>
                <a:cubicBezTo>
                  <a:pt x="57253" y="319169"/>
                  <a:pt x="57253" y="319169"/>
                  <a:pt x="55683" y="319169"/>
                </a:cubicBezTo>
                <a:cubicBezTo>
                  <a:pt x="22707" y="330179"/>
                  <a:pt x="24277" y="345907"/>
                  <a:pt x="32129" y="394664"/>
                </a:cubicBezTo>
                <a:cubicBezTo>
                  <a:pt x="32129" y="394664"/>
                  <a:pt x="32129" y="394664"/>
                  <a:pt x="33699" y="400955"/>
                </a:cubicBezTo>
                <a:cubicBezTo>
                  <a:pt x="38409" y="430839"/>
                  <a:pt x="44691" y="460722"/>
                  <a:pt x="57253" y="471731"/>
                </a:cubicBezTo>
                <a:cubicBezTo>
                  <a:pt x="68243" y="482741"/>
                  <a:pt x="79235" y="479596"/>
                  <a:pt x="102789" y="473304"/>
                </a:cubicBezTo>
                <a:cubicBezTo>
                  <a:pt x="137335" y="463867"/>
                  <a:pt x="167169" y="432411"/>
                  <a:pt x="159317" y="386800"/>
                </a:cubicBezTo>
                <a:cubicBezTo>
                  <a:pt x="153037" y="345907"/>
                  <a:pt x="116921" y="316024"/>
                  <a:pt x="87087" y="312878"/>
                </a:cubicBezTo>
                <a:cubicBezTo>
                  <a:pt x="85517" y="312878"/>
                  <a:pt x="83947" y="312878"/>
                  <a:pt x="83947" y="312878"/>
                </a:cubicBezTo>
                <a:close/>
                <a:moveTo>
                  <a:pt x="88625" y="287456"/>
                </a:moveTo>
                <a:cubicBezTo>
                  <a:pt x="134307" y="290586"/>
                  <a:pt x="178415" y="334406"/>
                  <a:pt x="186293" y="382920"/>
                </a:cubicBezTo>
                <a:cubicBezTo>
                  <a:pt x="195743" y="436130"/>
                  <a:pt x="164239" y="483079"/>
                  <a:pt x="110679" y="500294"/>
                </a:cubicBezTo>
                <a:cubicBezTo>
                  <a:pt x="98077" y="503424"/>
                  <a:pt x="87049" y="506554"/>
                  <a:pt x="74447" y="506554"/>
                </a:cubicBezTo>
                <a:cubicBezTo>
                  <a:pt x="61845" y="506554"/>
                  <a:pt x="50817" y="503424"/>
                  <a:pt x="38215" y="492469"/>
                </a:cubicBezTo>
                <a:cubicBezTo>
                  <a:pt x="19313" y="475254"/>
                  <a:pt x="13011" y="442390"/>
                  <a:pt x="6709" y="406395"/>
                </a:cubicBezTo>
                <a:cubicBezTo>
                  <a:pt x="6709" y="406395"/>
                  <a:pt x="6709" y="406395"/>
                  <a:pt x="5135" y="400135"/>
                </a:cubicBezTo>
                <a:cubicBezTo>
                  <a:pt x="-2741" y="354751"/>
                  <a:pt x="-9043" y="312496"/>
                  <a:pt x="46091" y="295281"/>
                </a:cubicBezTo>
                <a:cubicBezTo>
                  <a:pt x="46091" y="295281"/>
                  <a:pt x="46091" y="295281"/>
                  <a:pt x="47667" y="293716"/>
                </a:cubicBezTo>
                <a:cubicBezTo>
                  <a:pt x="55543" y="292151"/>
                  <a:pt x="69721" y="285891"/>
                  <a:pt x="88625" y="287456"/>
                </a:cubicBezTo>
                <a:close/>
                <a:moveTo>
                  <a:pt x="679139" y="36653"/>
                </a:moveTo>
                <a:cubicBezTo>
                  <a:pt x="593655" y="36653"/>
                  <a:pt x="524357" y="104174"/>
                  <a:pt x="524357" y="187466"/>
                </a:cubicBezTo>
                <a:cubicBezTo>
                  <a:pt x="524357" y="270758"/>
                  <a:pt x="593655" y="338279"/>
                  <a:pt x="679139" y="338279"/>
                </a:cubicBezTo>
                <a:cubicBezTo>
                  <a:pt x="764621" y="338279"/>
                  <a:pt x="833919" y="270758"/>
                  <a:pt x="833919" y="187466"/>
                </a:cubicBezTo>
                <a:cubicBezTo>
                  <a:pt x="833919" y="104174"/>
                  <a:pt x="764621" y="36653"/>
                  <a:pt x="679139" y="36653"/>
                </a:cubicBezTo>
                <a:close/>
                <a:moveTo>
                  <a:pt x="678345" y="9666"/>
                </a:moveTo>
                <a:cubicBezTo>
                  <a:pt x="778295" y="9666"/>
                  <a:pt x="859319" y="89625"/>
                  <a:pt x="859319" y="188260"/>
                </a:cubicBezTo>
                <a:cubicBezTo>
                  <a:pt x="859319" y="286895"/>
                  <a:pt x="778295" y="366854"/>
                  <a:pt x="678345" y="366854"/>
                </a:cubicBezTo>
                <a:cubicBezTo>
                  <a:pt x="578395" y="366854"/>
                  <a:pt x="497371" y="286895"/>
                  <a:pt x="497371" y="188260"/>
                </a:cubicBezTo>
                <a:cubicBezTo>
                  <a:pt x="497371" y="89625"/>
                  <a:pt x="578395" y="9666"/>
                  <a:pt x="678345" y="9666"/>
                </a:cubicBezTo>
                <a:close/>
                <a:moveTo>
                  <a:pt x="238347" y="707"/>
                </a:moveTo>
                <a:cubicBezTo>
                  <a:pt x="248925" y="2078"/>
                  <a:pt x="260285" y="5603"/>
                  <a:pt x="270471" y="12652"/>
                </a:cubicBezTo>
                <a:cubicBezTo>
                  <a:pt x="289273" y="23618"/>
                  <a:pt x="301809" y="40850"/>
                  <a:pt x="306511" y="64349"/>
                </a:cubicBezTo>
                <a:cubicBezTo>
                  <a:pt x="311211" y="87847"/>
                  <a:pt x="308077" y="100379"/>
                  <a:pt x="303377" y="111345"/>
                </a:cubicBezTo>
                <a:cubicBezTo>
                  <a:pt x="300243" y="119178"/>
                  <a:pt x="298675" y="127011"/>
                  <a:pt x="300243" y="133277"/>
                </a:cubicBezTo>
                <a:cubicBezTo>
                  <a:pt x="300243" y="136410"/>
                  <a:pt x="301809" y="141110"/>
                  <a:pt x="304943" y="142676"/>
                </a:cubicBezTo>
                <a:cubicBezTo>
                  <a:pt x="309643" y="145809"/>
                  <a:pt x="314345" y="145809"/>
                  <a:pt x="320613" y="145809"/>
                </a:cubicBezTo>
                <a:cubicBezTo>
                  <a:pt x="320613" y="145809"/>
                  <a:pt x="320613" y="145809"/>
                  <a:pt x="434999" y="123878"/>
                </a:cubicBezTo>
                <a:cubicBezTo>
                  <a:pt x="438133" y="122311"/>
                  <a:pt x="441267" y="123878"/>
                  <a:pt x="444401" y="125444"/>
                </a:cubicBezTo>
                <a:cubicBezTo>
                  <a:pt x="447535" y="128577"/>
                  <a:pt x="449103" y="131710"/>
                  <a:pt x="450669" y="134844"/>
                </a:cubicBezTo>
                <a:cubicBezTo>
                  <a:pt x="450669" y="134844"/>
                  <a:pt x="450669" y="134844"/>
                  <a:pt x="467905" y="253902"/>
                </a:cubicBezTo>
                <a:cubicBezTo>
                  <a:pt x="469473" y="258602"/>
                  <a:pt x="466339" y="263301"/>
                  <a:pt x="463205" y="266434"/>
                </a:cubicBezTo>
                <a:cubicBezTo>
                  <a:pt x="460071" y="269567"/>
                  <a:pt x="455371" y="269567"/>
                  <a:pt x="450669" y="268001"/>
                </a:cubicBezTo>
                <a:cubicBezTo>
                  <a:pt x="438133" y="264868"/>
                  <a:pt x="416197" y="261735"/>
                  <a:pt x="413063" y="263301"/>
                </a:cubicBezTo>
                <a:cubicBezTo>
                  <a:pt x="375455" y="263301"/>
                  <a:pt x="344117" y="294632"/>
                  <a:pt x="344117" y="332230"/>
                </a:cubicBezTo>
                <a:cubicBezTo>
                  <a:pt x="344117" y="369827"/>
                  <a:pt x="373889" y="398025"/>
                  <a:pt x="413063" y="401158"/>
                </a:cubicBezTo>
                <a:cubicBezTo>
                  <a:pt x="434999" y="401158"/>
                  <a:pt x="455371" y="393325"/>
                  <a:pt x="474173" y="376093"/>
                </a:cubicBezTo>
                <a:cubicBezTo>
                  <a:pt x="477307" y="372960"/>
                  <a:pt x="483575" y="372960"/>
                  <a:pt x="488277" y="374527"/>
                </a:cubicBezTo>
                <a:cubicBezTo>
                  <a:pt x="492977" y="376093"/>
                  <a:pt x="496111" y="379226"/>
                  <a:pt x="496111" y="383926"/>
                </a:cubicBezTo>
                <a:lnTo>
                  <a:pt x="519615" y="504551"/>
                </a:lnTo>
                <a:cubicBezTo>
                  <a:pt x="521183" y="507684"/>
                  <a:pt x="519615" y="512384"/>
                  <a:pt x="518049" y="515517"/>
                </a:cubicBezTo>
                <a:cubicBezTo>
                  <a:pt x="514915" y="518650"/>
                  <a:pt x="511781" y="520217"/>
                  <a:pt x="508647" y="520217"/>
                </a:cubicBezTo>
                <a:cubicBezTo>
                  <a:pt x="508647" y="520217"/>
                  <a:pt x="508647" y="520217"/>
                  <a:pt x="129445" y="592278"/>
                </a:cubicBezTo>
                <a:cubicBezTo>
                  <a:pt x="129445" y="592278"/>
                  <a:pt x="127879" y="592278"/>
                  <a:pt x="127879" y="592278"/>
                </a:cubicBezTo>
                <a:cubicBezTo>
                  <a:pt x="121611" y="592278"/>
                  <a:pt x="115343" y="587578"/>
                  <a:pt x="113775" y="581312"/>
                </a:cubicBezTo>
                <a:cubicBezTo>
                  <a:pt x="113775" y="581312"/>
                  <a:pt x="113775" y="581312"/>
                  <a:pt x="101239" y="521783"/>
                </a:cubicBezTo>
                <a:cubicBezTo>
                  <a:pt x="101239" y="521783"/>
                  <a:pt x="101239" y="521783"/>
                  <a:pt x="127879" y="517083"/>
                </a:cubicBezTo>
                <a:cubicBezTo>
                  <a:pt x="127879" y="517083"/>
                  <a:pt x="127879" y="517083"/>
                  <a:pt x="137279" y="562514"/>
                </a:cubicBezTo>
                <a:cubicBezTo>
                  <a:pt x="137279" y="562514"/>
                  <a:pt x="137279" y="562514"/>
                  <a:pt x="489843" y="496718"/>
                </a:cubicBezTo>
                <a:cubicBezTo>
                  <a:pt x="489843" y="496718"/>
                  <a:pt x="489843" y="496718"/>
                  <a:pt x="474173" y="410558"/>
                </a:cubicBezTo>
                <a:cubicBezTo>
                  <a:pt x="455371" y="423090"/>
                  <a:pt x="434999" y="429356"/>
                  <a:pt x="413063" y="427790"/>
                </a:cubicBezTo>
                <a:cubicBezTo>
                  <a:pt x="359787" y="424657"/>
                  <a:pt x="317479" y="382360"/>
                  <a:pt x="317479" y="332230"/>
                </a:cubicBezTo>
                <a:cubicBezTo>
                  <a:pt x="317479" y="278967"/>
                  <a:pt x="359787" y="236670"/>
                  <a:pt x="413063" y="235103"/>
                </a:cubicBezTo>
                <a:cubicBezTo>
                  <a:pt x="414629" y="235103"/>
                  <a:pt x="425599" y="236670"/>
                  <a:pt x="438133" y="238236"/>
                </a:cubicBezTo>
                <a:cubicBezTo>
                  <a:pt x="438133" y="238236"/>
                  <a:pt x="438133" y="238236"/>
                  <a:pt x="425599" y="153642"/>
                </a:cubicBezTo>
                <a:cubicBezTo>
                  <a:pt x="425599" y="153642"/>
                  <a:pt x="425599" y="153642"/>
                  <a:pt x="325313" y="172441"/>
                </a:cubicBezTo>
                <a:cubicBezTo>
                  <a:pt x="312777" y="174007"/>
                  <a:pt x="300243" y="172441"/>
                  <a:pt x="289273" y="164608"/>
                </a:cubicBezTo>
                <a:cubicBezTo>
                  <a:pt x="281439" y="158342"/>
                  <a:pt x="275171" y="148943"/>
                  <a:pt x="273605" y="136410"/>
                </a:cubicBezTo>
                <a:cubicBezTo>
                  <a:pt x="270471" y="125444"/>
                  <a:pt x="272037" y="112912"/>
                  <a:pt x="278305" y="100379"/>
                </a:cubicBezTo>
                <a:cubicBezTo>
                  <a:pt x="281439" y="94113"/>
                  <a:pt x="284573" y="86280"/>
                  <a:pt x="279871" y="70615"/>
                </a:cubicBezTo>
                <a:cubicBezTo>
                  <a:pt x="276739" y="54949"/>
                  <a:pt x="268903" y="42417"/>
                  <a:pt x="256367" y="34584"/>
                </a:cubicBezTo>
                <a:cubicBezTo>
                  <a:pt x="243833" y="26751"/>
                  <a:pt x="226595" y="25185"/>
                  <a:pt x="217195" y="28318"/>
                </a:cubicBezTo>
                <a:cubicBezTo>
                  <a:pt x="187423" y="36150"/>
                  <a:pt x="168619" y="62782"/>
                  <a:pt x="173319" y="90980"/>
                </a:cubicBezTo>
                <a:cubicBezTo>
                  <a:pt x="174887" y="101946"/>
                  <a:pt x="182721" y="111345"/>
                  <a:pt x="188989" y="119178"/>
                </a:cubicBezTo>
                <a:cubicBezTo>
                  <a:pt x="196823" y="130144"/>
                  <a:pt x="203091" y="141110"/>
                  <a:pt x="206225" y="152076"/>
                </a:cubicBezTo>
                <a:cubicBezTo>
                  <a:pt x="210927" y="178707"/>
                  <a:pt x="192123" y="197506"/>
                  <a:pt x="171753" y="200639"/>
                </a:cubicBezTo>
                <a:cubicBezTo>
                  <a:pt x="171753" y="200639"/>
                  <a:pt x="171753" y="200639"/>
                  <a:pt x="68333" y="219438"/>
                </a:cubicBezTo>
                <a:cubicBezTo>
                  <a:pt x="68333" y="219438"/>
                  <a:pt x="68333" y="219438"/>
                  <a:pt x="76169" y="260168"/>
                </a:cubicBezTo>
                <a:cubicBezTo>
                  <a:pt x="76169" y="260168"/>
                  <a:pt x="76169" y="260168"/>
                  <a:pt x="49531" y="264868"/>
                </a:cubicBezTo>
                <a:cubicBezTo>
                  <a:pt x="49531" y="264868"/>
                  <a:pt x="49531" y="264868"/>
                  <a:pt x="38561" y="211605"/>
                </a:cubicBezTo>
                <a:cubicBezTo>
                  <a:pt x="36995" y="208472"/>
                  <a:pt x="38561" y="205339"/>
                  <a:pt x="40129" y="202206"/>
                </a:cubicBezTo>
                <a:cubicBezTo>
                  <a:pt x="41695" y="199072"/>
                  <a:pt x="46397" y="195939"/>
                  <a:pt x="49531" y="195939"/>
                </a:cubicBezTo>
                <a:cubicBezTo>
                  <a:pt x="49531" y="195939"/>
                  <a:pt x="49531" y="195939"/>
                  <a:pt x="167051" y="174007"/>
                </a:cubicBezTo>
                <a:cubicBezTo>
                  <a:pt x="171753" y="172441"/>
                  <a:pt x="181155" y="167741"/>
                  <a:pt x="179587" y="156775"/>
                </a:cubicBezTo>
                <a:cubicBezTo>
                  <a:pt x="178021" y="150509"/>
                  <a:pt x="173319" y="144243"/>
                  <a:pt x="167051" y="136410"/>
                </a:cubicBezTo>
                <a:cubicBezTo>
                  <a:pt x="159217" y="127011"/>
                  <a:pt x="149815" y="112912"/>
                  <a:pt x="146681" y="95680"/>
                </a:cubicBezTo>
                <a:cubicBezTo>
                  <a:pt x="138847" y="53383"/>
                  <a:pt x="167051" y="12652"/>
                  <a:pt x="210927" y="1686"/>
                </a:cubicBezTo>
                <a:cubicBezTo>
                  <a:pt x="217979" y="120"/>
                  <a:pt x="227771" y="-664"/>
                  <a:pt x="238347" y="7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6" name="Freeform: Shape 385">
            <a:extLst>
              <a:ext uri="{FF2B5EF4-FFF2-40B4-BE49-F238E27FC236}">
                <a16:creationId xmlns:a16="http://schemas.microsoft.com/office/drawing/2014/main" id="{2B23208F-F172-4511-8D78-44B84653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212" y="4338869"/>
            <a:ext cx="651700" cy="523580"/>
          </a:xfrm>
          <a:custGeom>
            <a:avLst/>
            <a:gdLst>
              <a:gd name="connsiteX0" fmla="*/ 344487 w 1025525"/>
              <a:gd name="connsiteY0" fmla="*/ 660400 h 823913"/>
              <a:gd name="connsiteX1" fmla="*/ 297584 w 1025525"/>
              <a:gd name="connsiteY1" fmla="*/ 701086 h 823913"/>
              <a:gd name="connsiteX2" fmla="*/ 241300 w 1025525"/>
              <a:gd name="connsiteY2" fmla="*/ 760549 h 823913"/>
              <a:gd name="connsiteX3" fmla="*/ 274132 w 1025525"/>
              <a:gd name="connsiteY3" fmla="*/ 768373 h 823913"/>
              <a:gd name="connsiteX4" fmla="*/ 285076 w 1025525"/>
              <a:gd name="connsiteY4" fmla="*/ 724558 h 823913"/>
              <a:gd name="connsiteX5" fmla="*/ 294457 w 1025525"/>
              <a:gd name="connsiteY5" fmla="*/ 715169 h 823913"/>
              <a:gd name="connsiteX6" fmla="*/ 308528 w 1025525"/>
              <a:gd name="connsiteY6" fmla="*/ 718299 h 823913"/>
              <a:gd name="connsiteX7" fmla="*/ 335106 w 1025525"/>
              <a:gd name="connsiteY7" fmla="*/ 719864 h 823913"/>
              <a:gd name="connsiteX8" fmla="*/ 720725 w 1025525"/>
              <a:gd name="connsiteY8" fmla="*/ 576263 h 823913"/>
              <a:gd name="connsiteX9" fmla="*/ 746125 w 1025525"/>
              <a:gd name="connsiteY9" fmla="*/ 576263 h 823913"/>
              <a:gd name="connsiteX10" fmla="*/ 746125 w 1025525"/>
              <a:gd name="connsiteY10" fmla="*/ 631826 h 823913"/>
              <a:gd name="connsiteX11" fmla="*/ 720725 w 1025525"/>
              <a:gd name="connsiteY11" fmla="*/ 631826 h 823913"/>
              <a:gd name="connsiteX12" fmla="*/ 793750 w 1025525"/>
              <a:gd name="connsiteY12" fmla="*/ 554038 h 823913"/>
              <a:gd name="connsiteX13" fmla="*/ 831850 w 1025525"/>
              <a:gd name="connsiteY13" fmla="*/ 592138 h 823913"/>
              <a:gd name="connsiteX14" fmla="*/ 812800 w 1025525"/>
              <a:gd name="connsiteY14" fmla="*/ 611188 h 823913"/>
              <a:gd name="connsiteX15" fmla="*/ 774700 w 1025525"/>
              <a:gd name="connsiteY15" fmla="*/ 573088 h 823913"/>
              <a:gd name="connsiteX16" fmla="*/ 796925 w 1025525"/>
              <a:gd name="connsiteY16" fmla="*/ 500063 h 823913"/>
              <a:gd name="connsiteX17" fmla="*/ 850900 w 1025525"/>
              <a:gd name="connsiteY17" fmla="*/ 500063 h 823913"/>
              <a:gd name="connsiteX18" fmla="*/ 850900 w 1025525"/>
              <a:gd name="connsiteY18" fmla="*/ 527051 h 823913"/>
              <a:gd name="connsiteX19" fmla="*/ 796925 w 1025525"/>
              <a:gd name="connsiteY19" fmla="*/ 527051 h 823913"/>
              <a:gd name="connsiteX20" fmla="*/ 738599 w 1025525"/>
              <a:gd name="connsiteY20" fmla="*/ 442913 h 823913"/>
              <a:gd name="connsiteX21" fmla="*/ 766763 w 1025525"/>
              <a:gd name="connsiteY21" fmla="*/ 442913 h 823913"/>
              <a:gd name="connsiteX22" fmla="*/ 766763 w 1025525"/>
              <a:gd name="connsiteY22" fmla="*/ 533851 h 823913"/>
              <a:gd name="connsiteX23" fmla="*/ 752681 w 1025525"/>
              <a:gd name="connsiteY23" fmla="*/ 547963 h 823913"/>
              <a:gd name="connsiteX24" fmla="*/ 425662 w 1025525"/>
              <a:gd name="connsiteY24" fmla="*/ 547963 h 823913"/>
              <a:gd name="connsiteX25" fmla="*/ 428792 w 1025525"/>
              <a:gd name="connsiteY25" fmla="*/ 566777 h 823913"/>
              <a:gd name="connsiteX26" fmla="*/ 410016 w 1025525"/>
              <a:gd name="connsiteY26" fmla="*/ 604407 h 823913"/>
              <a:gd name="connsiteX27" fmla="*/ 377157 w 1025525"/>
              <a:gd name="connsiteY27" fmla="*/ 634197 h 823913"/>
              <a:gd name="connsiteX28" fmla="*/ 359946 w 1025525"/>
              <a:gd name="connsiteY28" fmla="*/ 734543 h 823913"/>
              <a:gd name="connsiteX29" fmla="*/ 352122 w 1025525"/>
              <a:gd name="connsiteY29" fmla="*/ 743950 h 823913"/>
              <a:gd name="connsiteX30" fmla="*/ 308311 w 1025525"/>
              <a:gd name="connsiteY30" fmla="*/ 748654 h 823913"/>
              <a:gd name="connsiteX31" fmla="*/ 298923 w 1025525"/>
              <a:gd name="connsiteY31" fmla="*/ 784716 h 823913"/>
              <a:gd name="connsiteX32" fmla="*/ 289535 w 1025525"/>
              <a:gd name="connsiteY32" fmla="*/ 794123 h 823913"/>
              <a:gd name="connsiteX33" fmla="*/ 267630 w 1025525"/>
              <a:gd name="connsiteY33" fmla="*/ 797259 h 823913"/>
              <a:gd name="connsiteX34" fmla="*/ 222254 w 1025525"/>
              <a:gd name="connsiteY34" fmla="*/ 780012 h 823913"/>
              <a:gd name="connsiteX35" fmla="*/ 211301 w 1025525"/>
              <a:gd name="connsiteY35" fmla="*/ 790987 h 823913"/>
              <a:gd name="connsiteX36" fmla="*/ 137761 w 1025525"/>
              <a:gd name="connsiteY36" fmla="*/ 823913 h 823913"/>
              <a:gd name="connsiteX37" fmla="*/ 4763 w 1025525"/>
              <a:gd name="connsiteY37" fmla="*/ 823913 h 823913"/>
              <a:gd name="connsiteX38" fmla="*/ 4763 w 1025525"/>
              <a:gd name="connsiteY38" fmla="*/ 797259 h 823913"/>
              <a:gd name="connsiteX39" fmla="*/ 136196 w 1025525"/>
              <a:gd name="connsiteY39" fmla="*/ 797259 h 823913"/>
              <a:gd name="connsiteX40" fmla="*/ 190960 w 1025525"/>
              <a:gd name="connsiteY40" fmla="*/ 772172 h 823913"/>
              <a:gd name="connsiteX41" fmla="*/ 278582 w 1025525"/>
              <a:gd name="connsiteY41" fmla="*/ 681234 h 823913"/>
              <a:gd name="connsiteX42" fmla="*/ 392804 w 1025525"/>
              <a:gd name="connsiteY42" fmla="*/ 584024 h 823913"/>
              <a:gd name="connsiteX43" fmla="*/ 400627 w 1025525"/>
              <a:gd name="connsiteY43" fmla="*/ 566777 h 823913"/>
              <a:gd name="connsiteX44" fmla="*/ 391239 w 1025525"/>
              <a:gd name="connsiteY44" fmla="*/ 541691 h 823913"/>
              <a:gd name="connsiteX45" fmla="*/ 367769 w 1025525"/>
              <a:gd name="connsiteY45" fmla="*/ 527580 h 823913"/>
              <a:gd name="connsiteX46" fmla="*/ 352122 w 1025525"/>
              <a:gd name="connsiteY46" fmla="*/ 532283 h 823913"/>
              <a:gd name="connsiteX47" fmla="*/ 241030 w 1025525"/>
              <a:gd name="connsiteY47" fmla="*/ 624790 h 823913"/>
              <a:gd name="connsiteX48" fmla="*/ 223818 w 1025525"/>
              <a:gd name="connsiteY48" fmla="*/ 604407 h 823913"/>
              <a:gd name="connsiteX49" fmla="*/ 334911 w 1025525"/>
              <a:gd name="connsiteY49" fmla="*/ 511901 h 823913"/>
              <a:gd name="connsiteX50" fmla="*/ 370899 w 1025525"/>
              <a:gd name="connsiteY50" fmla="*/ 500925 h 823913"/>
              <a:gd name="connsiteX51" fmla="*/ 408451 w 1025525"/>
              <a:gd name="connsiteY51" fmla="*/ 519740 h 823913"/>
              <a:gd name="connsiteX52" fmla="*/ 738599 w 1025525"/>
              <a:gd name="connsiteY52" fmla="*/ 519740 h 823913"/>
              <a:gd name="connsiteX53" fmla="*/ 617538 w 1025525"/>
              <a:gd name="connsiteY53" fmla="*/ 306388 h 823913"/>
              <a:gd name="connsiteX54" fmla="*/ 617538 w 1025525"/>
              <a:gd name="connsiteY54" fmla="*/ 452438 h 823913"/>
              <a:gd name="connsiteX55" fmla="*/ 637464 w 1025525"/>
              <a:gd name="connsiteY55" fmla="*/ 452438 h 823913"/>
              <a:gd name="connsiteX56" fmla="*/ 648193 w 1025525"/>
              <a:gd name="connsiteY56" fmla="*/ 450884 h 823913"/>
              <a:gd name="connsiteX57" fmla="*/ 661988 w 1025525"/>
              <a:gd name="connsiteY57" fmla="*/ 427579 h 823913"/>
              <a:gd name="connsiteX58" fmla="*/ 661988 w 1025525"/>
              <a:gd name="connsiteY58" fmla="*/ 412041 h 823913"/>
              <a:gd name="connsiteX59" fmla="*/ 652791 w 1025525"/>
              <a:gd name="connsiteY59" fmla="*/ 388735 h 823913"/>
              <a:gd name="connsiteX60" fmla="*/ 640529 w 1025525"/>
              <a:gd name="connsiteY60" fmla="*/ 384074 h 823913"/>
              <a:gd name="connsiteX61" fmla="*/ 631333 w 1025525"/>
              <a:gd name="connsiteY61" fmla="*/ 371645 h 823913"/>
              <a:gd name="connsiteX62" fmla="*/ 638997 w 1025525"/>
              <a:gd name="connsiteY62" fmla="*/ 359215 h 823913"/>
              <a:gd name="connsiteX63" fmla="*/ 651259 w 1025525"/>
              <a:gd name="connsiteY63" fmla="*/ 354554 h 823913"/>
              <a:gd name="connsiteX64" fmla="*/ 658922 w 1025525"/>
              <a:gd name="connsiteY64" fmla="*/ 332801 h 823913"/>
              <a:gd name="connsiteX65" fmla="*/ 658922 w 1025525"/>
              <a:gd name="connsiteY65" fmla="*/ 329694 h 823913"/>
              <a:gd name="connsiteX66" fmla="*/ 654324 w 1025525"/>
              <a:gd name="connsiteY66" fmla="*/ 311049 h 823913"/>
              <a:gd name="connsiteX67" fmla="*/ 635931 w 1025525"/>
              <a:gd name="connsiteY67" fmla="*/ 306388 h 823913"/>
              <a:gd name="connsiteX68" fmla="*/ 617538 w 1025525"/>
              <a:gd name="connsiteY68" fmla="*/ 306388 h 823913"/>
              <a:gd name="connsiteX69" fmla="*/ 510407 w 1025525"/>
              <a:gd name="connsiteY69" fmla="*/ 306388 h 823913"/>
              <a:gd name="connsiteX70" fmla="*/ 487363 w 1025525"/>
              <a:gd name="connsiteY70" fmla="*/ 329694 h 823913"/>
              <a:gd name="connsiteX71" fmla="*/ 487363 w 1025525"/>
              <a:gd name="connsiteY71" fmla="*/ 427579 h 823913"/>
              <a:gd name="connsiteX72" fmla="*/ 510407 w 1025525"/>
              <a:gd name="connsiteY72" fmla="*/ 452438 h 823913"/>
              <a:gd name="connsiteX73" fmla="*/ 534988 w 1025525"/>
              <a:gd name="connsiteY73" fmla="*/ 427579 h 823913"/>
              <a:gd name="connsiteX74" fmla="*/ 534988 w 1025525"/>
              <a:gd name="connsiteY74" fmla="*/ 329694 h 823913"/>
              <a:gd name="connsiteX75" fmla="*/ 510407 w 1025525"/>
              <a:gd name="connsiteY75" fmla="*/ 306388 h 823913"/>
              <a:gd name="connsiteX76" fmla="*/ 603031 w 1025525"/>
              <a:gd name="connsiteY76" fmla="*/ 277813 h 823913"/>
              <a:gd name="connsiteX77" fmla="*/ 635855 w 1025525"/>
              <a:gd name="connsiteY77" fmla="*/ 277813 h 823913"/>
              <a:gd name="connsiteX78" fmla="*/ 674932 w 1025525"/>
              <a:gd name="connsiteY78" fmla="*/ 291879 h 823913"/>
              <a:gd name="connsiteX79" fmla="*/ 687437 w 1025525"/>
              <a:gd name="connsiteY79" fmla="*/ 329389 h 823913"/>
              <a:gd name="connsiteX80" fmla="*/ 687437 w 1025525"/>
              <a:gd name="connsiteY80" fmla="*/ 332514 h 823913"/>
              <a:gd name="connsiteX81" fmla="*/ 674932 w 1025525"/>
              <a:gd name="connsiteY81" fmla="*/ 370024 h 823913"/>
              <a:gd name="connsiteX82" fmla="*/ 690563 w 1025525"/>
              <a:gd name="connsiteY82" fmla="*/ 412222 h 823913"/>
              <a:gd name="connsiteX83" fmla="*/ 690563 w 1025525"/>
              <a:gd name="connsiteY83" fmla="*/ 427851 h 823913"/>
              <a:gd name="connsiteX84" fmla="*/ 654612 w 1025525"/>
              <a:gd name="connsiteY84" fmla="*/ 477863 h 823913"/>
              <a:gd name="connsiteX85" fmla="*/ 637418 w 1025525"/>
              <a:gd name="connsiteY85" fmla="*/ 479426 h 823913"/>
              <a:gd name="connsiteX86" fmla="*/ 603031 w 1025525"/>
              <a:gd name="connsiteY86" fmla="*/ 479426 h 823913"/>
              <a:gd name="connsiteX87" fmla="*/ 588963 w 1025525"/>
              <a:gd name="connsiteY87" fmla="*/ 466923 h 823913"/>
              <a:gd name="connsiteX88" fmla="*/ 588963 w 1025525"/>
              <a:gd name="connsiteY88" fmla="*/ 291879 h 823913"/>
              <a:gd name="connsiteX89" fmla="*/ 593652 w 1025525"/>
              <a:gd name="connsiteY89" fmla="*/ 282502 h 823913"/>
              <a:gd name="connsiteX90" fmla="*/ 603031 w 1025525"/>
              <a:gd name="connsiteY90" fmla="*/ 277813 h 823913"/>
              <a:gd name="connsiteX91" fmla="*/ 510381 w 1025525"/>
              <a:gd name="connsiteY91" fmla="*/ 277813 h 823913"/>
              <a:gd name="connsiteX92" fmla="*/ 561975 w 1025525"/>
              <a:gd name="connsiteY92" fmla="*/ 329389 h 823913"/>
              <a:gd name="connsiteX93" fmla="*/ 561975 w 1025525"/>
              <a:gd name="connsiteY93" fmla="*/ 427851 h 823913"/>
              <a:gd name="connsiteX94" fmla="*/ 510381 w 1025525"/>
              <a:gd name="connsiteY94" fmla="*/ 479426 h 823913"/>
              <a:gd name="connsiteX95" fmla="*/ 458788 w 1025525"/>
              <a:gd name="connsiteY95" fmla="*/ 427851 h 823913"/>
              <a:gd name="connsiteX96" fmla="*/ 458788 w 1025525"/>
              <a:gd name="connsiteY96" fmla="*/ 329389 h 823913"/>
              <a:gd name="connsiteX97" fmla="*/ 510381 w 1025525"/>
              <a:gd name="connsiteY97" fmla="*/ 277813 h 823913"/>
              <a:gd name="connsiteX98" fmla="*/ 416176 w 1025525"/>
              <a:gd name="connsiteY98" fmla="*/ 277813 h 823913"/>
              <a:gd name="connsiteX99" fmla="*/ 430213 w 1025525"/>
              <a:gd name="connsiteY99" fmla="*/ 291879 h 823913"/>
              <a:gd name="connsiteX100" fmla="*/ 430213 w 1025525"/>
              <a:gd name="connsiteY100" fmla="*/ 420036 h 823913"/>
              <a:gd name="connsiteX101" fmla="*/ 374066 w 1025525"/>
              <a:gd name="connsiteY101" fmla="*/ 479426 h 823913"/>
              <a:gd name="connsiteX102" fmla="*/ 353790 w 1025525"/>
              <a:gd name="connsiteY102" fmla="*/ 479426 h 823913"/>
              <a:gd name="connsiteX103" fmla="*/ 341313 w 1025525"/>
              <a:gd name="connsiteY103" fmla="*/ 463797 h 823913"/>
              <a:gd name="connsiteX104" fmla="*/ 356909 w 1025525"/>
              <a:gd name="connsiteY104" fmla="*/ 452857 h 823913"/>
              <a:gd name="connsiteX105" fmla="*/ 374066 w 1025525"/>
              <a:gd name="connsiteY105" fmla="*/ 452857 h 823913"/>
              <a:gd name="connsiteX106" fmla="*/ 403699 w 1025525"/>
              <a:gd name="connsiteY106" fmla="*/ 420036 h 823913"/>
              <a:gd name="connsiteX107" fmla="*/ 403699 w 1025525"/>
              <a:gd name="connsiteY107" fmla="*/ 291879 h 823913"/>
              <a:gd name="connsiteX108" fmla="*/ 416176 w 1025525"/>
              <a:gd name="connsiteY108" fmla="*/ 277813 h 823913"/>
              <a:gd name="connsiteX109" fmla="*/ 962161 w 1025525"/>
              <a:gd name="connsiteY109" fmla="*/ 241300 h 823913"/>
              <a:gd name="connsiteX110" fmla="*/ 901133 w 1025525"/>
              <a:gd name="connsiteY110" fmla="*/ 299148 h 823913"/>
              <a:gd name="connsiteX111" fmla="*/ 862013 w 1025525"/>
              <a:gd name="connsiteY111" fmla="*/ 344488 h 823913"/>
              <a:gd name="connsiteX112" fmla="*/ 921476 w 1025525"/>
              <a:gd name="connsiteY112" fmla="*/ 335107 h 823913"/>
              <a:gd name="connsiteX113" fmla="*/ 919911 w 1025525"/>
              <a:gd name="connsiteY113" fmla="*/ 308529 h 823913"/>
              <a:gd name="connsiteX114" fmla="*/ 916781 w 1025525"/>
              <a:gd name="connsiteY114" fmla="*/ 294458 h 823913"/>
              <a:gd name="connsiteX115" fmla="*/ 926170 w 1025525"/>
              <a:gd name="connsiteY115" fmla="*/ 285077 h 823913"/>
              <a:gd name="connsiteX116" fmla="*/ 969985 w 1025525"/>
              <a:gd name="connsiteY116" fmla="*/ 274133 h 823913"/>
              <a:gd name="connsiteX117" fmla="*/ 962161 w 1025525"/>
              <a:gd name="connsiteY117" fmla="*/ 241300 h 823913"/>
              <a:gd name="connsiteX118" fmla="*/ 209550 w 1025525"/>
              <a:gd name="connsiteY118" fmla="*/ 228600 h 823913"/>
              <a:gd name="connsiteX119" fmla="*/ 263525 w 1025525"/>
              <a:gd name="connsiteY119" fmla="*/ 228600 h 823913"/>
              <a:gd name="connsiteX120" fmla="*/ 263525 w 1025525"/>
              <a:gd name="connsiteY120" fmla="*/ 257175 h 823913"/>
              <a:gd name="connsiteX121" fmla="*/ 209550 w 1025525"/>
              <a:gd name="connsiteY121" fmla="*/ 257175 h 823913"/>
              <a:gd name="connsiteX122" fmla="*/ 249238 w 1025525"/>
              <a:gd name="connsiteY122" fmla="*/ 144463 h 823913"/>
              <a:gd name="connsiteX123" fmla="*/ 287338 w 1025525"/>
              <a:gd name="connsiteY123" fmla="*/ 182563 h 823913"/>
              <a:gd name="connsiteX124" fmla="*/ 268288 w 1025525"/>
              <a:gd name="connsiteY124" fmla="*/ 201613 h 823913"/>
              <a:gd name="connsiteX125" fmla="*/ 230188 w 1025525"/>
              <a:gd name="connsiteY125" fmla="*/ 163513 h 823913"/>
              <a:gd name="connsiteX126" fmla="*/ 314325 w 1025525"/>
              <a:gd name="connsiteY126" fmla="*/ 123825 h 823913"/>
              <a:gd name="connsiteX127" fmla="*/ 341312 w 1025525"/>
              <a:gd name="connsiteY127" fmla="*/ 123825 h 823913"/>
              <a:gd name="connsiteX128" fmla="*/ 341312 w 1025525"/>
              <a:gd name="connsiteY128" fmla="*/ 179388 h 823913"/>
              <a:gd name="connsiteX129" fmla="*/ 314325 w 1025525"/>
              <a:gd name="connsiteY129" fmla="*/ 179388 h 823913"/>
              <a:gd name="connsiteX130" fmla="*/ 829814 w 1025525"/>
              <a:gd name="connsiteY130" fmla="*/ 0 h 823913"/>
              <a:gd name="connsiteX131" fmla="*/ 856431 w 1025525"/>
              <a:gd name="connsiteY131" fmla="*/ 9388 h 823913"/>
              <a:gd name="connsiteX132" fmla="*/ 837643 w 1025525"/>
              <a:gd name="connsiteY132" fmla="*/ 57895 h 823913"/>
              <a:gd name="connsiteX133" fmla="*/ 832945 w 1025525"/>
              <a:gd name="connsiteY133" fmla="*/ 64153 h 823913"/>
              <a:gd name="connsiteX134" fmla="*/ 688902 w 1025525"/>
              <a:gd name="connsiteY134" fmla="*/ 176813 h 823913"/>
              <a:gd name="connsiteX135" fmla="*/ 673245 w 1025525"/>
              <a:gd name="connsiteY135" fmla="*/ 209672 h 823913"/>
              <a:gd name="connsiteX136" fmla="*/ 753095 w 1025525"/>
              <a:gd name="connsiteY136" fmla="*/ 209672 h 823913"/>
              <a:gd name="connsiteX137" fmla="*/ 767187 w 1025525"/>
              <a:gd name="connsiteY137" fmla="*/ 223754 h 823913"/>
              <a:gd name="connsiteX138" fmla="*/ 767187 w 1025525"/>
              <a:gd name="connsiteY138" fmla="*/ 270695 h 823913"/>
              <a:gd name="connsiteX139" fmla="*/ 806329 w 1025525"/>
              <a:gd name="connsiteY139" fmla="*/ 223754 h 823913"/>
              <a:gd name="connsiteX140" fmla="*/ 826683 w 1025525"/>
              <a:gd name="connsiteY140" fmla="*/ 240966 h 823913"/>
              <a:gd name="connsiteX141" fmla="*/ 734307 w 1025525"/>
              <a:gd name="connsiteY141" fmla="*/ 352061 h 823913"/>
              <a:gd name="connsiteX142" fmla="*/ 729610 w 1025525"/>
              <a:gd name="connsiteY142" fmla="*/ 367708 h 823913"/>
              <a:gd name="connsiteX143" fmla="*/ 743701 w 1025525"/>
              <a:gd name="connsiteY143" fmla="*/ 391178 h 823913"/>
              <a:gd name="connsiteX144" fmla="*/ 785975 w 1025525"/>
              <a:gd name="connsiteY144" fmla="*/ 392743 h 823913"/>
              <a:gd name="connsiteX145" fmla="*/ 883047 w 1025525"/>
              <a:gd name="connsiteY145" fmla="*/ 280084 h 823913"/>
              <a:gd name="connsiteX146" fmla="*/ 973857 w 1025525"/>
              <a:gd name="connsiteY146" fmla="*/ 190895 h 823913"/>
              <a:gd name="connsiteX147" fmla="*/ 998908 w 1025525"/>
              <a:gd name="connsiteY147" fmla="*/ 136130 h 823913"/>
              <a:gd name="connsiteX148" fmla="*/ 998908 w 1025525"/>
              <a:gd name="connsiteY148" fmla="*/ 4694 h 823913"/>
              <a:gd name="connsiteX149" fmla="*/ 1025525 w 1025525"/>
              <a:gd name="connsiteY149" fmla="*/ 4694 h 823913"/>
              <a:gd name="connsiteX150" fmla="*/ 1025525 w 1025525"/>
              <a:gd name="connsiteY150" fmla="*/ 136130 h 823913"/>
              <a:gd name="connsiteX151" fmla="*/ 992646 w 1025525"/>
              <a:gd name="connsiteY151" fmla="*/ 211236 h 823913"/>
              <a:gd name="connsiteX152" fmla="*/ 981686 w 1025525"/>
              <a:gd name="connsiteY152" fmla="*/ 222189 h 823913"/>
              <a:gd name="connsiteX153" fmla="*/ 995777 w 1025525"/>
              <a:gd name="connsiteY153" fmla="*/ 289472 h 823913"/>
              <a:gd name="connsiteX154" fmla="*/ 986383 w 1025525"/>
              <a:gd name="connsiteY154" fmla="*/ 298860 h 823913"/>
              <a:gd name="connsiteX155" fmla="*/ 950372 w 1025525"/>
              <a:gd name="connsiteY155" fmla="*/ 308249 h 823913"/>
              <a:gd name="connsiteX156" fmla="*/ 945675 w 1025525"/>
              <a:gd name="connsiteY156" fmla="*/ 352061 h 823913"/>
              <a:gd name="connsiteX157" fmla="*/ 934715 w 1025525"/>
              <a:gd name="connsiteY157" fmla="*/ 359884 h 823913"/>
              <a:gd name="connsiteX158" fmla="*/ 836077 w 1025525"/>
              <a:gd name="connsiteY158" fmla="*/ 377096 h 823913"/>
              <a:gd name="connsiteX159" fmla="*/ 806329 w 1025525"/>
              <a:gd name="connsiteY159" fmla="*/ 411520 h 823913"/>
              <a:gd name="connsiteX160" fmla="*/ 768752 w 1025525"/>
              <a:gd name="connsiteY160" fmla="*/ 428731 h 823913"/>
              <a:gd name="connsiteX161" fmla="*/ 726479 w 1025525"/>
              <a:gd name="connsiteY161" fmla="*/ 413084 h 823913"/>
              <a:gd name="connsiteX162" fmla="*/ 702993 w 1025525"/>
              <a:gd name="connsiteY162" fmla="*/ 370837 h 823913"/>
              <a:gd name="connsiteX163" fmla="*/ 712388 w 1025525"/>
              <a:gd name="connsiteY163" fmla="*/ 334849 h 823913"/>
              <a:gd name="connsiteX164" fmla="*/ 739004 w 1025525"/>
              <a:gd name="connsiteY164" fmla="*/ 303554 h 823913"/>
              <a:gd name="connsiteX165" fmla="*/ 739004 w 1025525"/>
              <a:gd name="connsiteY165" fmla="*/ 236272 h 823913"/>
              <a:gd name="connsiteX166" fmla="*/ 320966 w 1025525"/>
              <a:gd name="connsiteY166" fmla="*/ 236272 h 823913"/>
              <a:gd name="connsiteX167" fmla="*/ 320966 w 1025525"/>
              <a:gd name="connsiteY167" fmla="*/ 505402 h 823913"/>
              <a:gd name="connsiteX168" fmla="*/ 294349 w 1025525"/>
              <a:gd name="connsiteY168" fmla="*/ 505402 h 823913"/>
              <a:gd name="connsiteX169" fmla="*/ 294349 w 1025525"/>
              <a:gd name="connsiteY169" fmla="*/ 430296 h 823913"/>
              <a:gd name="connsiteX170" fmla="*/ 176923 w 1025525"/>
              <a:gd name="connsiteY170" fmla="*/ 486626 h 823913"/>
              <a:gd name="connsiteX171" fmla="*/ 64193 w 1025525"/>
              <a:gd name="connsiteY171" fmla="*/ 632144 h 823913"/>
              <a:gd name="connsiteX172" fmla="*/ 57930 w 1025525"/>
              <a:gd name="connsiteY172" fmla="*/ 635274 h 823913"/>
              <a:gd name="connsiteX173" fmla="*/ 9394 w 1025525"/>
              <a:gd name="connsiteY173" fmla="*/ 654050 h 823913"/>
              <a:gd name="connsiteX174" fmla="*/ 0 w 1025525"/>
              <a:gd name="connsiteY174" fmla="*/ 629015 h 823913"/>
              <a:gd name="connsiteX175" fmla="*/ 43839 w 1025525"/>
              <a:gd name="connsiteY175" fmla="*/ 611803 h 823913"/>
              <a:gd name="connsiteX176" fmla="*/ 156569 w 1025525"/>
              <a:gd name="connsiteY176" fmla="*/ 467849 h 823913"/>
              <a:gd name="connsiteX177" fmla="*/ 162831 w 1025525"/>
              <a:gd name="connsiteY177" fmla="*/ 463155 h 823913"/>
              <a:gd name="connsiteX178" fmla="*/ 294349 w 1025525"/>
              <a:gd name="connsiteY178" fmla="*/ 400567 h 823913"/>
              <a:gd name="connsiteX179" fmla="*/ 294349 w 1025525"/>
              <a:gd name="connsiteY179" fmla="*/ 223754 h 823913"/>
              <a:gd name="connsiteX180" fmla="*/ 308440 w 1025525"/>
              <a:gd name="connsiteY180" fmla="*/ 209672 h 823913"/>
              <a:gd name="connsiteX181" fmla="*/ 643497 w 1025525"/>
              <a:gd name="connsiteY181" fmla="*/ 209672 h 823913"/>
              <a:gd name="connsiteX182" fmla="*/ 665417 w 1025525"/>
              <a:gd name="connsiteY182" fmla="*/ 162730 h 823913"/>
              <a:gd name="connsiteX183" fmla="*/ 670114 w 1025525"/>
              <a:gd name="connsiteY183" fmla="*/ 156471 h 823913"/>
              <a:gd name="connsiteX184" fmla="*/ 814157 w 1025525"/>
              <a:gd name="connsiteY184" fmla="*/ 43812 h 823913"/>
              <a:gd name="connsiteX185" fmla="*/ 829814 w 1025525"/>
              <a:gd name="connsiteY185" fmla="*/ 0 h 82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1025525" h="823913">
                <a:moveTo>
                  <a:pt x="344487" y="660400"/>
                </a:moveTo>
                <a:cubicBezTo>
                  <a:pt x="344487" y="660400"/>
                  <a:pt x="344487" y="660400"/>
                  <a:pt x="297584" y="701086"/>
                </a:cubicBezTo>
                <a:cubicBezTo>
                  <a:pt x="297584" y="701086"/>
                  <a:pt x="297584" y="701086"/>
                  <a:pt x="241300" y="760549"/>
                </a:cubicBezTo>
                <a:cubicBezTo>
                  <a:pt x="250681" y="769938"/>
                  <a:pt x="266315" y="769938"/>
                  <a:pt x="274132" y="768373"/>
                </a:cubicBezTo>
                <a:cubicBezTo>
                  <a:pt x="274132" y="768373"/>
                  <a:pt x="274132" y="768373"/>
                  <a:pt x="285076" y="724558"/>
                </a:cubicBezTo>
                <a:cubicBezTo>
                  <a:pt x="286640" y="719864"/>
                  <a:pt x="289767" y="716734"/>
                  <a:pt x="294457" y="715169"/>
                </a:cubicBezTo>
                <a:cubicBezTo>
                  <a:pt x="299147" y="713604"/>
                  <a:pt x="303838" y="715169"/>
                  <a:pt x="308528" y="718299"/>
                </a:cubicBezTo>
                <a:cubicBezTo>
                  <a:pt x="313218" y="724558"/>
                  <a:pt x="325726" y="722993"/>
                  <a:pt x="335106" y="719864"/>
                </a:cubicBezTo>
                <a:close/>
                <a:moveTo>
                  <a:pt x="720725" y="576263"/>
                </a:moveTo>
                <a:lnTo>
                  <a:pt x="746125" y="576263"/>
                </a:lnTo>
                <a:lnTo>
                  <a:pt x="746125" y="631826"/>
                </a:lnTo>
                <a:lnTo>
                  <a:pt x="720725" y="631826"/>
                </a:lnTo>
                <a:close/>
                <a:moveTo>
                  <a:pt x="793750" y="554038"/>
                </a:moveTo>
                <a:lnTo>
                  <a:pt x="831850" y="592138"/>
                </a:lnTo>
                <a:lnTo>
                  <a:pt x="812800" y="611188"/>
                </a:lnTo>
                <a:lnTo>
                  <a:pt x="774700" y="573088"/>
                </a:lnTo>
                <a:close/>
                <a:moveTo>
                  <a:pt x="796925" y="500063"/>
                </a:moveTo>
                <a:lnTo>
                  <a:pt x="850900" y="500063"/>
                </a:lnTo>
                <a:lnTo>
                  <a:pt x="850900" y="527051"/>
                </a:lnTo>
                <a:lnTo>
                  <a:pt x="796925" y="527051"/>
                </a:lnTo>
                <a:close/>
                <a:moveTo>
                  <a:pt x="738599" y="442913"/>
                </a:moveTo>
                <a:cubicBezTo>
                  <a:pt x="738599" y="442913"/>
                  <a:pt x="738599" y="442913"/>
                  <a:pt x="766763" y="442913"/>
                </a:cubicBezTo>
                <a:cubicBezTo>
                  <a:pt x="766763" y="442913"/>
                  <a:pt x="766763" y="442913"/>
                  <a:pt x="766763" y="533851"/>
                </a:cubicBezTo>
                <a:cubicBezTo>
                  <a:pt x="766763" y="541691"/>
                  <a:pt x="760504" y="547963"/>
                  <a:pt x="752681" y="547963"/>
                </a:cubicBezTo>
                <a:cubicBezTo>
                  <a:pt x="752681" y="547963"/>
                  <a:pt x="752681" y="547963"/>
                  <a:pt x="425662" y="547963"/>
                </a:cubicBezTo>
                <a:cubicBezTo>
                  <a:pt x="427227" y="554234"/>
                  <a:pt x="428792" y="560506"/>
                  <a:pt x="428792" y="566777"/>
                </a:cubicBezTo>
                <a:cubicBezTo>
                  <a:pt x="428792" y="582456"/>
                  <a:pt x="422533" y="595000"/>
                  <a:pt x="410016" y="604407"/>
                </a:cubicBezTo>
                <a:cubicBezTo>
                  <a:pt x="410016" y="604407"/>
                  <a:pt x="410016" y="604407"/>
                  <a:pt x="377157" y="634197"/>
                </a:cubicBezTo>
                <a:cubicBezTo>
                  <a:pt x="377157" y="634197"/>
                  <a:pt x="377157" y="634197"/>
                  <a:pt x="359946" y="734543"/>
                </a:cubicBezTo>
                <a:cubicBezTo>
                  <a:pt x="358381" y="737679"/>
                  <a:pt x="355252" y="742382"/>
                  <a:pt x="352122" y="743950"/>
                </a:cubicBezTo>
                <a:cubicBezTo>
                  <a:pt x="348993" y="745518"/>
                  <a:pt x="327087" y="753358"/>
                  <a:pt x="308311" y="748654"/>
                </a:cubicBezTo>
                <a:cubicBezTo>
                  <a:pt x="308311" y="748654"/>
                  <a:pt x="308311" y="748654"/>
                  <a:pt x="298923" y="784716"/>
                </a:cubicBezTo>
                <a:cubicBezTo>
                  <a:pt x="297358" y="789419"/>
                  <a:pt x="294229" y="792555"/>
                  <a:pt x="289535" y="794123"/>
                </a:cubicBezTo>
                <a:cubicBezTo>
                  <a:pt x="283276" y="795691"/>
                  <a:pt x="275453" y="797259"/>
                  <a:pt x="267630" y="797259"/>
                </a:cubicBezTo>
                <a:cubicBezTo>
                  <a:pt x="251983" y="797259"/>
                  <a:pt x="234771" y="792555"/>
                  <a:pt x="222254" y="780012"/>
                </a:cubicBezTo>
                <a:cubicBezTo>
                  <a:pt x="222254" y="780012"/>
                  <a:pt x="222254" y="780012"/>
                  <a:pt x="211301" y="790987"/>
                </a:cubicBezTo>
                <a:cubicBezTo>
                  <a:pt x="197219" y="806666"/>
                  <a:pt x="178443" y="822345"/>
                  <a:pt x="137761" y="823913"/>
                </a:cubicBezTo>
                <a:cubicBezTo>
                  <a:pt x="137761" y="823913"/>
                  <a:pt x="137761" y="823913"/>
                  <a:pt x="4763" y="823913"/>
                </a:cubicBezTo>
                <a:cubicBezTo>
                  <a:pt x="4763" y="823913"/>
                  <a:pt x="4763" y="823913"/>
                  <a:pt x="4763" y="797259"/>
                </a:cubicBezTo>
                <a:cubicBezTo>
                  <a:pt x="4763" y="797259"/>
                  <a:pt x="4763" y="797259"/>
                  <a:pt x="136196" y="797259"/>
                </a:cubicBezTo>
                <a:cubicBezTo>
                  <a:pt x="164361" y="795691"/>
                  <a:pt x="178443" y="786284"/>
                  <a:pt x="190960" y="772172"/>
                </a:cubicBezTo>
                <a:cubicBezTo>
                  <a:pt x="190960" y="772172"/>
                  <a:pt x="190960" y="772172"/>
                  <a:pt x="278582" y="681234"/>
                </a:cubicBezTo>
                <a:cubicBezTo>
                  <a:pt x="278582" y="681234"/>
                  <a:pt x="278582" y="681234"/>
                  <a:pt x="392804" y="584024"/>
                </a:cubicBezTo>
                <a:cubicBezTo>
                  <a:pt x="399063" y="579321"/>
                  <a:pt x="400627" y="573049"/>
                  <a:pt x="400627" y="566777"/>
                </a:cubicBezTo>
                <a:cubicBezTo>
                  <a:pt x="400627" y="557370"/>
                  <a:pt x="397498" y="549530"/>
                  <a:pt x="391239" y="541691"/>
                </a:cubicBezTo>
                <a:cubicBezTo>
                  <a:pt x="386545" y="535419"/>
                  <a:pt x="377157" y="527580"/>
                  <a:pt x="367769" y="527580"/>
                </a:cubicBezTo>
                <a:cubicBezTo>
                  <a:pt x="361510" y="526012"/>
                  <a:pt x="356816" y="527580"/>
                  <a:pt x="352122" y="532283"/>
                </a:cubicBezTo>
                <a:cubicBezTo>
                  <a:pt x="352122" y="532283"/>
                  <a:pt x="352122" y="532283"/>
                  <a:pt x="241030" y="624790"/>
                </a:cubicBezTo>
                <a:cubicBezTo>
                  <a:pt x="241030" y="624790"/>
                  <a:pt x="241030" y="624790"/>
                  <a:pt x="223818" y="604407"/>
                </a:cubicBezTo>
                <a:cubicBezTo>
                  <a:pt x="223818" y="604407"/>
                  <a:pt x="223818" y="604407"/>
                  <a:pt x="334911" y="511901"/>
                </a:cubicBezTo>
                <a:cubicBezTo>
                  <a:pt x="345864" y="502493"/>
                  <a:pt x="356816" y="499358"/>
                  <a:pt x="370899" y="500925"/>
                </a:cubicBezTo>
                <a:cubicBezTo>
                  <a:pt x="386545" y="502493"/>
                  <a:pt x="400627" y="510333"/>
                  <a:pt x="408451" y="519740"/>
                </a:cubicBezTo>
                <a:cubicBezTo>
                  <a:pt x="408451" y="519740"/>
                  <a:pt x="408451" y="519740"/>
                  <a:pt x="738599" y="519740"/>
                </a:cubicBezTo>
                <a:close/>
                <a:moveTo>
                  <a:pt x="617538" y="306388"/>
                </a:moveTo>
                <a:cubicBezTo>
                  <a:pt x="617538" y="306388"/>
                  <a:pt x="617538" y="306388"/>
                  <a:pt x="617538" y="452438"/>
                </a:cubicBezTo>
                <a:cubicBezTo>
                  <a:pt x="617538" y="452438"/>
                  <a:pt x="617538" y="452438"/>
                  <a:pt x="637464" y="452438"/>
                </a:cubicBezTo>
                <a:cubicBezTo>
                  <a:pt x="640529" y="452438"/>
                  <a:pt x="645128" y="452438"/>
                  <a:pt x="648193" y="450884"/>
                </a:cubicBezTo>
                <a:cubicBezTo>
                  <a:pt x="654324" y="449331"/>
                  <a:pt x="661988" y="446223"/>
                  <a:pt x="661988" y="427579"/>
                </a:cubicBezTo>
                <a:lnTo>
                  <a:pt x="661988" y="412041"/>
                </a:lnTo>
                <a:cubicBezTo>
                  <a:pt x="661988" y="393397"/>
                  <a:pt x="655857" y="390289"/>
                  <a:pt x="652791" y="388735"/>
                </a:cubicBezTo>
                <a:cubicBezTo>
                  <a:pt x="652791" y="388735"/>
                  <a:pt x="652791" y="388735"/>
                  <a:pt x="640529" y="384074"/>
                </a:cubicBezTo>
                <a:cubicBezTo>
                  <a:pt x="635931" y="382521"/>
                  <a:pt x="631333" y="377859"/>
                  <a:pt x="631333" y="371645"/>
                </a:cubicBezTo>
                <a:cubicBezTo>
                  <a:pt x="631333" y="366983"/>
                  <a:pt x="634398" y="362322"/>
                  <a:pt x="638997" y="359215"/>
                </a:cubicBezTo>
                <a:cubicBezTo>
                  <a:pt x="638997" y="359215"/>
                  <a:pt x="638997" y="359215"/>
                  <a:pt x="651259" y="354554"/>
                </a:cubicBezTo>
                <a:cubicBezTo>
                  <a:pt x="654324" y="353000"/>
                  <a:pt x="658922" y="349892"/>
                  <a:pt x="658922" y="332801"/>
                </a:cubicBezTo>
                <a:cubicBezTo>
                  <a:pt x="658922" y="332801"/>
                  <a:pt x="658922" y="332801"/>
                  <a:pt x="658922" y="329694"/>
                </a:cubicBezTo>
                <a:cubicBezTo>
                  <a:pt x="658922" y="323479"/>
                  <a:pt x="658922" y="315710"/>
                  <a:pt x="654324" y="311049"/>
                </a:cubicBezTo>
                <a:cubicBezTo>
                  <a:pt x="651259" y="306388"/>
                  <a:pt x="642062" y="306388"/>
                  <a:pt x="635931" y="306388"/>
                </a:cubicBezTo>
                <a:cubicBezTo>
                  <a:pt x="635931" y="306388"/>
                  <a:pt x="635931" y="306388"/>
                  <a:pt x="617538" y="306388"/>
                </a:cubicBezTo>
                <a:close/>
                <a:moveTo>
                  <a:pt x="510407" y="306388"/>
                </a:moveTo>
                <a:cubicBezTo>
                  <a:pt x="498117" y="306388"/>
                  <a:pt x="487363" y="317264"/>
                  <a:pt x="487363" y="329694"/>
                </a:cubicBezTo>
                <a:cubicBezTo>
                  <a:pt x="487363" y="329694"/>
                  <a:pt x="487363" y="329694"/>
                  <a:pt x="487363" y="427579"/>
                </a:cubicBezTo>
                <a:cubicBezTo>
                  <a:pt x="487363" y="441562"/>
                  <a:pt x="498117" y="452438"/>
                  <a:pt x="510407" y="452438"/>
                </a:cubicBezTo>
                <a:cubicBezTo>
                  <a:pt x="524234" y="452438"/>
                  <a:pt x="534988" y="441562"/>
                  <a:pt x="534988" y="427579"/>
                </a:cubicBezTo>
                <a:cubicBezTo>
                  <a:pt x="534988" y="427579"/>
                  <a:pt x="534988" y="427579"/>
                  <a:pt x="534988" y="329694"/>
                </a:cubicBezTo>
                <a:cubicBezTo>
                  <a:pt x="534988" y="317264"/>
                  <a:pt x="524234" y="306388"/>
                  <a:pt x="510407" y="306388"/>
                </a:cubicBezTo>
                <a:close/>
                <a:moveTo>
                  <a:pt x="603031" y="277813"/>
                </a:moveTo>
                <a:cubicBezTo>
                  <a:pt x="603031" y="277813"/>
                  <a:pt x="603031" y="277813"/>
                  <a:pt x="635855" y="277813"/>
                </a:cubicBezTo>
                <a:cubicBezTo>
                  <a:pt x="653049" y="277813"/>
                  <a:pt x="665554" y="282502"/>
                  <a:pt x="674932" y="291879"/>
                </a:cubicBezTo>
                <a:cubicBezTo>
                  <a:pt x="682748" y="299694"/>
                  <a:pt x="687437" y="312197"/>
                  <a:pt x="687437" y="329389"/>
                </a:cubicBezTo>
                <a:lnTo>
                  <a:pt x="687437" y="332514"/>
                </a:lnTo>
                <a:cubicBezTo>
                  <a:pt x="687437" y="340329"/>
                  <a:pt x="687437" y="357521"/>
                  <a:pt x="674932" y="370024"/>
                </a:cubicBezTo>
                <a:cubicBezTo>
                  <a:pt x="684311" y="379401"/>
                  <a:pt x="690563" y="393467"/>
                  <a:pt x="690563" y="412222"/>
                </a:cubicBezTo>
                <a:cubicBezTo>
                  <a:pt x="690563" y="412222"/>
                  <a:pt x="690563" y="412222"/>
                  <a:pt x="690563" y="427851"/>
                </a:cubicBezTo>
                <a:cubicBezTo>
                  <a:pt x="690563" y="462234"/>
                  <a:pt x="670243" y="474737"/>
                  <a:pt x="654612" y="477863"/>
                </a:cubicBezTo>
                <a:cubicBezTo>
                  <a:pt x="648360" y="479426"/>
                  <a:pt x="643671" y="479426"/>
                  <a:pt x="637418" y="479426"/>
                </a:cubicBezTo>
                <a:cubicBezTo>
                  <a:pt x="637418" y="479426"/>
                  <a:pt x="637418" y="479426"/>
                  <a:pt x="603031" y="479426"/>
                </a:cubicBezTo>
                <a:cubicBezTo>
                  <a:pt x="595215" y="479426"/>
                  <a:pt x="588963" y="473175"/>
                  <a:pt x="588963" y="466923"/>
                </a:cubicBezTo>
                <a:cubicBezTo>
                  <a:pt x="588963" y="466923"/>
                  <a:pt x="588963" y="466923"/>
                  <a:pt x="588963" y="291879"/>
                </a:cubicBezTo>
                <a:cubicBezTo>
                  <a:pt x="588963" y="288753"/>
                  <a:pt x="590526" y="285628"/>
                  <a:pt x="593652" y="282502"/>
                </a:cubicBezTo>
                <a:cubicBezTo>
                  <a:pt x="595215" y="279376"/>
                  <a:pt x="599905" y="277813"/>
                  <a:pt x="603031" y="277813"/>
                </a:cubicBezTo>
                <a:close/>
                <a:moveTo>
                  <a:pt x="510381" y="277813"/>
                </a:moveTo>
                <a:cubicBezTo>
                  <a:pt x="538523" y="277813"/>
                  <a:pt x="561975" y="301256"/>
                  <a:pt x="561975" y="329389"/>
                </a:cubicBezTo>
                <a:cubicBezTo>
                  <a:pt x="561975" y="329389"/>
                  <a:pt x="561975" y="329389"/>
                  <a:pt x="561975" y="427851"/>
                </a:cubicBezTo>
                <a:cubicBezTo>
                  <a:pt x="561975" y="455983"/>
                  <a:pt x="538523" y="479426"/>
                  <a:pt x="510381" y="479426"/>
                </a:cubicBezTo>
                <a:cubicBezTo>
                  <a:pt x="482240" y="479426"/>
                  <a:pt x="458788" y="455983"/>
                  <a:pt x="458788" y="427851"/>
                </a:cubicBezTo>
                <a:cubicBezTo>
                  <a:pt x="458788" y="427851"/>
                  <a:pt x="458788" y="427851"/>
                  <a:pt x="458788" y="329389"/>
                </a:cubicBezTo>
                <a:cubicBezTo>
                  <a:pt x="458788" y="301256"/>
                  <a:pt x="482240" y="277813"/>
                  <a:pt x="510381" y="277813"/>
                </a:cubicBezTo>
                <a:close/>
                <a:moveTo>
                  <a:pt x="416176" y="277813"/>
                </a:moveTo>
                <a:cubicBezTo>
                  <a:pt x="423974" y="277813"/>
                  <a:pt x="430213" y="284064"/>
                  <a:pt x="430213" y="291879"/>
                </a:cubicBezTo>
                <a:cubicBezTo>
                  <a:pt x="430213" y="291879"/>
                  <a:pt x="430213" y="291879"/>
                  <a:pt x="430213" y="420036"/>
                </a:cubicBezTo>
                <a:cubicBezTo>
                  <a:pt x="430213" y="459108"/>
                  <a:pt x="409938" y="479426"/>
                  <a:pt x="374066" y="479426"/>
                </a:cubicBezTo>
                <a:cubicBezTo>
                  <a:pt x="369387" y="479426"/>
                  <a:pt x="358469" y="479426"/>
                  <a:pt x="353790" y="479426"/>
                </a:cubicBezTo>
                <a:cubicBezTo>
                  <a:pt x="345992" y="477863"/>
                  <a:pt x="341313" y="471611"/>
                  <a:pt x="341313" y="463797"/>
                </a:cubicBezTo>
                <a:cubicBezTo>
                  <a:pt x="342873" y="455982"/>
                  <a:pt x="349111" y="451294"/>
                  <a:pt x="356909" y="452857"/>
                </a:cubicBezTo>
                <a:cubicBezTo>
                  <a:pt x="360029" y="452857"/>
                  <a:pt x="369387" y="452857"/>
                  <a:pt x="374066" y="452857"/>
                </a:cubicBezTo>
                <a:cubicBezTo>
                  <a:pt x="391222" y="452857"/>
                  <a:pt x="403699" y="446605"/>
                  <a:pt x="403699" y="420036"/>
                </a:cubicBezTo>
                <a:cubicBezTo>
                  <a:pt x="403699" y="420036"/>
                  <a:pt x="403699" y="420036"/>
                  <a:pt x="403699" y="291879"/>
                </a:cubicBezTo>
                <a:cubicBezTo>
                  <a:pt x="403699" y="284064"/>
                  <a:pt x="408378" y="277813"/>
                  <a:pt x="416176" y="277813"/>
                </a:cubicBezTo>
                <a:close/>
                <a:moveTo>
                  <a:pt x="962161" y="241300"/>
                </a:moveTo>
                <a:cubicBezTo>
                  <a:pt x="962161" y="241300"/>
                  <a:pt x="962161" y="241300"/>
                  <a:pt x="901133" y="299148"/>
                </a:cubicBezTo>
                <a:cubicBezTo>
                  <a:pt x="901133" y="299148"/>
                  <a:pt x="901133" y="299148"/>
                  <a:pt x="862013" y="344488"/>
                </a:cubicBezTo>
                <a:cubicBezTo>
                  <a:pt x="862013" y="344488"/>
                  <a:pt x="862013" y="344488"/>
                  <a:pt x="921476" y="335107"/>
                </a:cubicBezTo>
                <a:cubicBezTo>
                  <a:pt x="924606" y="325727"/>
                  <a:pt x="926170" y="314782"/>
                  <a:pt x="919911" y="308529"/>
                </a:cubicBezTo>
                <a:cubicBezTo>
                  <a:pt x="916781" y="303838"/>
                  <a:pt x="915217" y="299148"/>
                  <a:pt x="916781" y="294458"/>
                </a:cubicBezTo>
                <a:cubicBezTo>
                  <a:pt x="918346" y="289767"/>
                  <a:pt x="921476" y="286640"/>
                  <a:pt x="926170" y="285077"/>
                </a:cubicBezTo>
                <a:cubicBezTo>
                  <a:pt x="926170" y="285077"/>
                  <a:pt x="926170" y="285077"/>
                  <a:pt x="969985" y="274133"/>
                </a:cubicBezTo>
                <a:cubicBezTo>
                  <a:pt x="971550" y="266315"/>
                  <a:pt x="971550" y="250681"/>
                  <a:pt x="962161" y="241300"/>
                </a:cubicBezTo>
                <a:close/>
                <a:moveTo>
                  <a:pt x="209550" y="228600"/>
                </a:moveTo>
                <a:lnTo>
                  <a:pt x="263525" y="228600"/>
                </a:lnTo>
                <a:lnTo>
                  <a:pt x="263525" y="257175"/>
                </a:lnTo>
                <a:lnTo>
                  <a:pt x="209550" y="257175"/>
                </a:lnTo>
                <a:close/>
                <a:moveTo>
                  <a:pt x="249238" y="144463"/>
                </a:moveTo>
                <a:lnTo>
                  <a:pt x="287338" y="182563"/>
                </a:lnTo>
                <a:lnTo>
                  <a:pt x="268288" y="201613"/>
                </a:lnTo>
                <a:lnTo>
                  <a:pt x="230188" y="163513"/>
                </a:lnTo>
                <a:close/>
                <a:moveTo>
                  <a:pt x="314325" y="123825"/>
                </a:moveTo>
                <a:lnTo>
                  <a:pt x="341312" y="123825"/>
                </a:lnTo>
                <a:lnTo>
                  <a:pt x="341312" y="179388"/>
                </a:lnTo>
                <a:lnTo>
                  <a:pt x="314325" y="179388"/>
                </a:lnTo>
                <a:close/>
                <a:moveTo>
                  <a:pt x="829814" y="0"/>
                </a:moveTo>
                <a:cubicBezTo>
                  <a:pt x="829814" y="0"/>
                  <a:pt x="829814" y="0"/>
                  <a:pt x="856431" y="9388"/>
                </a:cubicBezTo>
                <a:cubicBezTo>
                  <a:pt x="856431" y="9388"/>
                  <a:pt x="856431" y="9388"/>
                  <a:pt x="837643" y="57895"/>
                </a:cubicBezTo>
                <a:cubicBezTo>
                  <a:pt x="837643" y="59459"/>
                  <a:pt x="836077" y="62589"/>
                  <a:pt x="832945" y="64153"/>
                </a:cubicBezTo>
                <a:cubicBezTo>
                  <a:pt x="832945" y="64153"/>
                  <a:pt x="832945" y="64153"/>
                  <a:pt x="688902" y="176813"/>
                </a:cubicBezTo>
                <a:cubicBezTo>
                  <a:pt x="688902" y="176813"/>
                  <a:pt x="688902" y="176813"/>
                  <a:pt x="673245" y="209672"/>
                </a:cubicBezTo>
                <a:cubicBezTo>
                  <a:pt x="673245" y="209672"/>
                  <a:pt x="673245" y="209672"/>
                  <a:pt x="753095" y="209672"/>
                </a:cubicBezTo>
                <a:cubicBezTo>
                  <a:pt x="760924" y="209672"/>
                  <a:pt x="767187" y="215931"/>
                  <a:pt x="767187" y="223754"/>
                </a:cubicBezTo>
                <a:cubicBezTo>
                  <a:pt x="767187" y="223754"/>
                  <a:pt x="767187" y="223754"/>
                  <a:pt x="767187" y="270695"/>
                </a:cubicBezTo>
                <a:cubicBezTo>
                  <a:pt x="767187" y="270695"/>
                  <a:pt x="767187" y="270695"/>
                  <a:pt x="806329" y="223754"/>
                </a:cubicBezTo>
                <a:cubicBezTo>
                  <a:pt x="806329" y="223754"/>
                  <a:pt x="806329" y="223754"/>
                  <a:pt x="826683" y="240966"/>
                </a:cubicBezTo>
                <a:cubicBezTo>
                  <a:pt x="826683" y="240966"/>
                  <a:pt x="826683" y="240966"/>
                  <a:pt x="734307" y="352061"/>
                </a:cubicBezTo>
                <a:cubicBezTo>
                  <a:pt x="729610" y="356755"/>
                  <a:pt x="728044" y="361449"/>
                  <a:pt x="729610" y="367708"/>
                </a:cubicBezTo>
                <a:cubicBezTo>
                  <a:pt x="729610" y="377096"/>
                  <a:pt x="737439" y="386484"/>
                  <a:pt x="743701" y="391178"/>
                </a:cubicBezTo>
                <a:cubicBezTo>
                  <a:pt x="757793" y="403696"/>
                  <a:pt x="776581" y="403696"/>
                  <a:pt x="785975" y="392743"/>
                </a:cubicBezTo>
                <a:cubicBezTo>
                  <a:pt x="785975" y="392743"/>
                  <a:pt x="785975" y="392743"/>
                  <a:pt x="883047" y="280084"/>
                </a:cubicBezTo>
                <a:cubicBezTo>
                  <a:pt x="883047" y="280084"/>
                  <a:pt x="883047" y="280084"/>
                  <a:pt x="973857" y="190895"/>
                </a:cubicBezTo>
                <a:cubicBezTo>
                  <a:pt x="987949" y="178377"/>
                  <a:pt x="997343" y="164295"/>
                  <a:pt x="998908" y="136130"/>
                </a:cubicBezTo>
                <a:cubicBezTo>
                  <a:pt x="998908" y="136130"/>
                  <a:pt x="998908" y="136130"/>
                  <a:pt x="998908" y="4694"/>
                </a:cubicBezTo>
                <a:cubicBezTo>
                  <a:pt x="998908" y="4694"/>
                  <a:pt x="998908" y="4694"/>
                  <a:pt x="1025525" y="4694"/>
                </a:cubicBezTo>
                <a:cubicBezTo>
                  <a:pt x="1025525" y="4694"/>
                  <a:pt x="1025525" y="4694"/>
                  <a:pt x="1025525" y="136130"/>
                </a:cubicBezTo>
                <a:cubicBezTo>
                  <a:pt x="1022394" y="178377"/>
                  <a:pt x="1008302" y="197154"/>
                  <a:pt x="992646" y="211236"/>
                </a:cubicBezTo>
                <a:cubicBezTo>
                  <a:pt x="992646" y="211236"/>
                  <a:pt x="992646" y="211236"/>
                  <a:pt x="981686" y="222189"/>
                </a:cubicBezTo>
                <a:cubicBezTo>
                  <a:pt x="1002040" y="240966"/>
                  <a:pt x="1000474" y="272260"/>
                  <a:pt x="995777" y="289472"/>
                </a:cubicBezTo>
                <a:cubicBezTo>
                  <a:pt x="994211" y="294166"/>
                  <a:pt x="991080" y="297296"/>
                  <a:pt x="986383" y="298860"/>
                </a:cubicBezTo>
                <a:cubicBezTo>
                  <a:pt x="986383" y="298860"/>
                  <a:pt x="986383" y="298860"/>
                  <a:pt x="950372" y="308249"/>
                </a:cubicBezTo>
                <a:cubicBezTo>
                  <a:pt x="955069" y="327025"/>
                  <a:pt x="947241" y="348931"/>
                  <a:pt x="945675" y="352061"/>
                </a:cubicBezTo>
                <a:cubicBezTo>
                  <a:pt x="944109" y="355190"/>
                  <a:pt x="939412" y="358319"/>
                  <a:pt x="934715" y="359884"/>
                </a:cubicBezTo>
                <a:cubicBezTo>
                  <a:pt x="934715" y="359884"/>
                  <a:pt x="934715" y="359884"/>
                  <a:pt x="836077" y="377096"/>
                </a:cubicBezTo>
                <a:cubicBezTo>
                  <a:pt x="836077" y="377096"/>
                  <a:pt x="836077" y="377096"/>
                  <a:pt x="806329" y="411520"/>
                </a:cubicBezTo>
                <a:cubicBezTo>
                  <a:pt x="796935" y="422473"/>
                  <a:pt x="784409" y="428731"/>
                  <a:pt x="768752" y="428731"/>
                </a:cubicBezTo>
                <a:cubicBezTo>
                  <a:pt x="753095" y="428731"/>
                  <a:pt x="739004" y="422473"/>
                  <a:pt x="726479" y="413084"/>
                </a:cubicBezTo>
                <a:cubicBezTo>
                  <a:pt x="715519" y="403696"/>
                  <a:pt x="704559" y="388049"/>
                  <a:pt x="702993" y="370837"/>
                </a:cubicBezTo>
                <a:cubicBezTo>
                  <a:pt x="701428" y="356755"/>
                  <a:pt x="704559" y="345802"/>
                  <a:pt x="712388" y="334849"/>
                </a:cubicBezTo>
                <a:cubicBezTo>
                  <a:pt x="712388" y="334849"/>
                  <a:pt x="712388" y="334849"/>
                  <a:pt x="739004" y="303554"/>
                </a:cubicBezTo>
                <a:cubicBezTo>
                  <a:pt x="739004" y="303554"/>
                  <a:pt x="739004" y="303554"/>
                  <a:pt x="739004" y="236272"/>
                </a:cubicBezTo>
                <a:cubicBezTo>
                  <a:pt x="739004" y="236272"/>
                  <a:pt x="739004" y="236272"/>
                  <a:pt x="320966" y="236272"/>
                </a:cubicBezTo>
                <a:cubicBezTo>
                  <a:pt x="320966" y="236272"/>
                  <a:pt x="320966" y="236272"/>
                  <a:pt x="320966" y="505402"/>
                </a:cubicBezTo>
                <a:cubicBezTo>
                  <a:pt x="320966" y="505402"/>
                  <a:pt x="320966" y="505402"/>
                  <a:pt x="294349" y="505402"/>
                </a:cubicBezTo>
                <a:cubicBezTo>
                  <a:pt x="294349" y="505402"/>
                  <a:pt x="294349" y="505402"/>
                  <a:pt x="294349" y="430296"/>
                </a:cubicBezTo>
                <a:cubicBezTo>
                  <a:pt x="294349" y="430296"/>
                  <a:pt x="294349" y="430296"/>
                  <a:pt x="176923" y="486626"/>
                </a:cubicBezTo>
                <a:cubicBezTo>
                  <a:pt x="176923" y="486626"/>
                  <a:pt x="176923" y="486626"/>
                  <a:pt x="64193" y="632144"/>
                </a:cubicBezTo>
                <a:cubicBezTo>
                  <a:pt x="62627" y="633709"/>
                  <a:pt x="59496" y="635274"/>
                  <a:pt x="57930" y="635274"/>
                </a:cubicBezTo>
                <a:cubicBezTo>
                  <a:pt x="57930" y="635274"/>
                  <a:pt x="57930" y="635274"/>
                  <a:pt x="9394" y="654050"/>
                </a:cubicBezTo>
                <a:cubicBezTo>
                  <a:pt x="9394" y="654050"/>
                  <a:pt x="9394" y="654050"/>
                  <a:pt x="0" y="629015"/>
                </a:cubicBezTo>
                <a:cubicBezTo>
                  <a:pt x="0" y="629015"/>
                  <a:pt x="0" y="629015"/>
                  <a:pt x="43839" y="611803"/>
                </a:cubicBezTo>
                <a:cubicBezTo>
                  <a:pt x="43839" y="611803"/>
                  <a:pt x="43839" y="611803"/>
                  <a:pt x="156569" y="467849"/>
                </a:cubicBezTo>
                <a:cubicBezTo>
                  <a:pt x="158134" y="466285"/>
                  <a:pt x="159700" y="464720"/>
                  <a:pt x="162831" y="463155"/>
                </a:cubicBezTo>
                <a:cubicBezTo>
                  <a:pt x="162831" y="463155"/>
                  <a:pt x="162831" y="463155"/>
                  <a:pt x="294349" y="400567"/>
                </a:cubicBezTo>
                <a:cubicBezTo>
                  <a:pt x="294349" y="400567"/>
                  <a:pt x="294349" y="400567"/>
                  <a:pt x="294349" y="223754"/>
                </a:cubicBezTo>
                <a:cubicBezTo>
                  <a:pt x="294349" y="215931"/>
                  <a:pt x="300612" y="209672"/>
                  <a:pt x="308440" y="209672"/>
                </a:cubicBezTo>
                <a:cubicBezTo>
                  <a:pt x="308440" y="209672"/>
                  <a:pt x="308440" y="209672"/>
                  <a:pt x="643497" y="209672"/>
                </a:cubicBezTo>
                <a:cubicBezTo>
                  <a:pt x="643497" y="209672"/>
                  <a:pt x="643497" y="209672"/>
                  <a:pt x="665417" y="162730"/>
                </a:cubicBezTo>
                <a:cubicBezTo>
                  <a:pt x="666983" y="159601"/>
                  <a:pt x="668548" y="158036"/>
                  <a:pt x="670114" y="156471"/>
                </a:cubicBezTo>
                <a:cubicBezTo>
                  <a:pt x="670114" y="156471"/>
                  <a:pt x="670114" y="156471"/>
                  <a:pt x="814157" y="43812"/>
                </a:cubicBezTo>
                <a:cubicBezTo>
                  <a:pt x="814157" y="43812"/>
                  <a:pt x="814157" y="43812"/>
                  <a:pt x="8298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1" name="Freeform: Shape 390">
            <a:extLst>
              <a:ext uri="{FF2B5EF4-FFF2-40B4-BE49-F238E27FC236}">
                <a16:creationId xmlns:a16="http://schemas.microsoft.com/office/drawing/2014/main" id="{F71811B1-6B23-4055-97D7-B4F73F7D1AB0}"/>
              </a:ext>
            </a:extLst>
          </p:cNvPr>
          <p:cNvSpPr>
            <a:spLocks/>
          </p:cNvSpPr>
          <p:nvPr/>
        </p:nvSpPr>
        <p:spPr bwMode="auto">
          <a:xfrm>
            <a:off x="3024989" y="4309109"/>
            <a:ext cx="496660" cy="583100"/>
          </a:xfrm>
          <a:custGeom>
            <a:avLst/>
            <a:gdLst>
              <a:gd name="connsiteX0" fmla="*/ 547053 w 781552"/>
              <a:gd name="connsiteY0" fmla="*/ 573088 h 917575"/>
              <a:gd name="connsiteX1" fmla="*/ 554817 w 781552"/>
              <a:gd name="connsiteY1" fmla="*/ 604838 h 917575"/>
              <a:gd name="connsiteX2" fmla="*/ 571901 w 781552"/>
              <a:gd name="connsiteY2" fmla="*/ 598488 h 917575"/>
              <a:gd name="connsiteX3" fmla="*/ 613831 w 781552"/>
              <a:gd name="connsiteY3" fmla="*/ 611188 h 917575"/>
              <a:gd name="connsiteX4" fmla="*/ 618489 w 781552"/>
              <a:gd name="connsiteY4" fmla="*/ 608013 h 917575"/>
              <a:gd name="connsiteX5" fmla="*/ 618489 w 781552"/>
              <a:gd name="connsiteY5" fmla="*/ 573088 h 917575"/>
              <a:gd name="connsiteX6" fmla="*/ 547053 w 781552"/>
              <a:gd name="connsiteY6" fmla="*/ 573088 h 917575"/>
              <a:gd name="connsiteX7" fmla="*/ 248295 w 781552"/>
              <a:gd name="connsiteY7" fmla="*/ 573088 h 917575"/>
              <a:gd name="connsiteX8" fmla="*/ 226357 w 781552"/>
              <a:gd name="connsiteY8" fmla="*/ 630358 h 917575"/>
              <a:gd name="connsiteX9" fmla="*/ 224791 w 781552"/>
              <a:gd name="connsiteY9" fmla="*/ 635001 h 917575"/>
              <a:gd name="connsiteX10" fmla="*/ 466091 w 781552"/>
              <a:gd name="connsiteY10" fmla="*/ 635001 h 917575"/>
              <a:gd name="connsiteX11" fmla="*/ 451989 w 781552"/>
              <a:gd name="connsiteY11" fmla="*/ 573088 h 917575"/>
              <a:gd name="connsiteX12" fmla="*/ 248295 w 781552"/>
              <a:gd name="connsiteY12" fmla="*/ 573088 h 917575"/>
              <a:gd name="connsiteX13" fmla="*/ 485713 w 781552"/>
              <a:gd name="connsiteY13" fmla="*/ 504775 h 917575"/>
              <a:gd name="connsiteX14" fmla="*/ 470049 w 781552"/>
              <a:gd name="connsiteY14" fmla="*/ 526650 h 917575"/>
              <a:gd name="connsiteX15" fmla="*/ 515473 w 781552"/>
              <a:gd name="connsiteY15" fmla="*/ 726650 h 917575"/>
              <a:gd name="connsiteX16" fmla="*/ 507641 w 781552"/>
              <a:gd name="connsiteY16" fmla="*/ 742275 h 917575"/>
              <a:gd name="connsiteX17" fmla="*/ 490411 w 781552"/>
              <a:gd name="connsiteY17" fmla="*/ 737588 h 917575"/>
              <a:gd name="connsiteX18" fmla="*/ 432457 w 781552"/>
              <a:gd name="connsiteY18" fmla="*/ 704775 h 917575"/>
              <a:gd name="connsiteX19" fmla="*/ 410529 w 781552"/>
              <a:gd name="connsiteY19" fmla="*/ 717275 h 917575"/>
              <a:gd name="connsiteX20" fmla="*/ 424625 w 781552"/>
              <a:gd name="connsiteY20" fmla="*/ 729775 h 917575"/>
              <a:gd name="connsiteX21" fmla="*/ 502941 w 781552"/>
              <a:gd name="connsiteY21" fmla="*/ 811025 h 917575"/>
              <a:gd name="connsiteX22" fmla="*/ 661141 w 781552"/>
              <a:gd name="connsiteY22" fmla="*/ 882900 h 917575"/>
              <a:gd name="connsiteX23" fmla="*/ 753555 w 781552"/>
              <a:gd name="connsiteY23" fmla="*/ 765713 h 917575"/>
              <a:gd name="connsiteX24" fmla="*/ 730061 w 781552"/>
              <a:gd name="connsiteY24" fmla="*/ 657900 h 917575"/>
              <a:gd name="connsiteX25" fmla="*/ 712831 w 781552"/>
              <a:gd name="connsiteY25" fmla="*/ 645400 h 917575"/>
              <a:gd name="connsiteX26" fmla="*/ 695601 w 781552"/>
              <a:gd name="connsiteY26" fmla="*/ 657900 h 917575"/>
              <a:gd name="connsiteX27" fmla="*/ 683069 w 781552"/>
              <a:gd name="connsiteY27" fmla="*/ 668838 h 917575"/>
              <a:gd name="connsiteX28" fmla="*/ 668973 w 781552"/>
              <a:gd name="connsiteY28" fmla="*/ 657900 h 917575"/>
              <a:gd name="connsiteX29" fmla="*/ 664273 w 781552"/>
              <a:gd name="connsiteY29" fmla="*/ 640713 h 917575"/>
              <a:gd name="connsiteX30" fmla="*/ 647045 w 781552"/>
              <a:gd name="connsiteY30" fmla="*/ 625088 h 917575"/>
              <a:gd name="connsiteX31" fmla="*/ 628249 w 781552"/>
              <a:gd name="connsiteY31" fmla="*/ 643838 h 917575"/>
              <a:gd name="connsiteX32" fmla="*/ 615717 w 781552"/>
              <a:gd name="connsiteY32" fmla="*/ 656338 h 917575"/>
              <a:gd name="connsiteX33" fmla="*/ 601621 w 781552"/>
              <a:gd name="connsiteY33" fmla="*/ 645400 h 917575"/>
              <a:gd name="connsiteX34" fmla="*/ 576559 w 781552"/>
              <a:gd name="connsiteY34" fmla="*/ 625088 h 917575"/>
              <a:gd name="connsiteX35" fmla="*/ 562463 w 781552"/>
              <a:gd name="connsiteY35" fmla="*/ 643838 h 917575"/>
              <a:gd name="connsiteX36" fmla="*/ 551497 w 781552"/>
              <a:gd name="connsiteY36" fmla="*/ 657900 h 917575"/>
              <a:gd name="connsiteX37" fmla="*/ 535835 w 781552"/>
              <a:gd name="connsiteY37" fmla="*/ 646963 h 917575"/>
              <a:gd name="connsiteX38" fmla="*/ 507641 w 781552"/>
              <a:gd name="connsiteY38" fmla="*/ 518838 h 917575"/>
              <a:gd name="connsiteX39" fmla="*/ 485713 w 781552"/>
              <a:gd name="connsiteY39" fmla="*/ 504775 h 917575"/>
              <a:gd name="connsiteX40" fmla="*/ 424817 w 781552"/>
              <a:gd name="connsiteY40" fmla="*/ 241300 h 917575"/>
              <a:gd name="connsiteX41" fmla="*/ 424817 w 781552"/>
              <a:gd name="connsiteY41" fmla="*/ 355600 h 917575"/>
              <a:gd name="connsiteX42" fmla="*/ 438389 w 781552"/>
              <a:gd name="connsiteY42" fmla="*/ 355600 h 917575"/>
              <a:gd name="connsiteX43" fmla="*/ 445929 w 781552"/>
              <a:gd name="connsiteY43" fmla="*/ 355600 h 917575"/>
              <a:gd name="connsiteX44" fmla="*/ 454977 w 781552"/>
              <a:gd name="connsiteY44" fmla="*/ 338377 h 917575"/>
              <a:gd name="connsiteX45" fmla="*/ 454977 w 781552"/>
              <a:gd name="connsiteY45" fmla="*/ 325851 h 917575"/>
              <a:gd name="connsiteX46" fmla="*/ 448945 w 781552"/>
              <a:gd name="connsiteY46" fmla="*/ 308628 h 917575"/>
              <a:gd name="connsiteX47" fmla="*/ 439897 w 781552"/>
              <a:gd name="connsiteY47" fmla="*/ 305496 h 917575"/>
              <a:gd name="connsiteX48" fmla="*/ 430849 w 781552"/>
              <a:gd name="connsiteY48" fmla="*/ 292970 h 917575"/>
              <a:gd name="connsiteX49" fmla="*/ 438389 w 781552"/>
              <a:gd name="connsiteY49" fmla="*/ 280444 h 917575"/>
              <a:gd name="connsiteX50" fmla="*/ 448945 w 781552"/>
              <a:gd name="connsiteY50" fmla="*/ 275747 h 917575"/>
              <a:gd name="connsiteX51" fmla="*/ 453469 w 781552"/>
              <a:gd name="connsiteY51" fmla="*/ 261655 h 917575"/>
              <a:gd name="connsiteX52" fmla="*/ 453469 w 781552"/>
              <a:gd name="connsiteY52" fmla="*/ 258524 h 917575"/>
              <a:gd name="connsiteX53" fmla="*/ 450453 w 781552"/>
              <a:gd name="connsiteY53" fmla="*/ 244432 h 917575"/>
              <a:gd name="connsiteX54" fmla="*/ 436881 w 781552"/>
              <a:gd name="connsiteY54" fmla="*/ 241300 h 917575"/>
              <a:gd name="connsiteX55" fmla="*/ 424817 w 781552"/>
              <a:gd name="connsiteY55" fmla="*/ 241300 h 917575"/>
              <a:gd name="connsiteX56" fmla="*/ 331947 w 781552"/>
              <a:gd name="connsiteY56" fmla="*/ 241300 h 917575"/>
              <a:gd name="connsiteX57" fmla="*/ 315277 w 781552"/>
              <a:gd name="connsiteY57" fmla="*/ 258524 h 917575"/>
              <a:gd name="connsiteX58" fmla="*/ 315277 w 781552"/>
              <a:gd name="connsiteY58" fmla="*/ 338377 h 917575"/>
              <a:gd name="connsiteX59" fmla="*/ 331947 w 781552"/>
              <a:gd name="connsiteY59" fmla="*/ 355600 h 917575"/>
              <a:gd name="connsiteX60" fmla="*/ 348615 w 781552"/>
              <a:gd name="connsiteY60" fmla="*/ 338377 h 917575"/>
              <a:gd name="connsiteX61" fmla="*/ 348615 w 781552"/>
              <a:gd name="connsiteY61" fmla="*/ 258524 h 917575"/>
              <a:gd name="connsiteX62" fmla="*/ 331947 w 781552"/>
              <a:gd name="connsiteY62" fmla="*/ 241300 h 917575"/>
              <a:gd name="connsiteX63" fmla="*/ 410273 w 781552"/>
              <a:gd name="connsiteY63" fmla="*/ 214313 h 917575"/>
              <a:gd name="connsiteX64" fmla="*/ 436779 w 781552"/>
              <a:gd name="connsiteY64" fmla="*/ 214313 h 917575"/>
              <a:gd name="connsiteX65" fmla="*/ 469521 w 781552"/>
              <a:gd name="connsiteY65" fmla="*/ 225322 h 917575"/>
              <a:gd name="connsiteX66" fmla="*/ 480435 w 781552"/>
              <a:gd name="connsiteY66" fmla="*/ 258348 h 917575"/>
              <a:gd name="connsiteX67" fmla="*/ 480435 w 781552"/>
              <a:gd name="connsiteY67" fmla="*/ 261493 h 917575"/>
              <a:gd name="connsiteX68" fmla="*/ 471079 w 781552"/>
              <a:gd name="connsiteY68" fmla="*/ 291374 h 917575"/>
              <a:gd name="connsiteX69" fmla="*/ 483553 w 781552"/>
              <a:gd name="connsiteY69" fmla="*/ 325972 h 917575"/>
              <a:gd name="connsiteX70" fmla="*/ 483553 w 781552"/>
              <a:gd name="connsiteY70" fmla="*/ 338554 h 917575"/>
              <a:gd name="connsiteX71" fmla="*/ 452371 w 781552"/>
              <a:gd name="connsiteY71" fmla="*/ 381016 h 917575"/>
              <a:gd name="connsiteX72" fmla="*/ 438337 w 781552"/>
              <a:gd name="connsiteY72" fmla="*/ 382588 h 917575"/>
              <a:gd name="connsiteX73" fmla="*/ 410273 w 781552"/>
              <a:gd name="connsiteY73" fmla="*/ 382588 h 917575"/>
              <a:gd name="connsiteX74" fmla="*/ 396241 w 781552"/>
              <a:gd name="connsiteY74" fmla="*/ 370007 h 917575"/>
              <a:gd name="connsiteX75" fmla="*/ 396241 w 781552"/>
              <a:gd name="connsiteY75" fmla="*/ 226895 h 917575"/>
              <a:gd name="connsiteX76" fmla="*/ 400919 w 781552"/>
              <a:gd name="connsiteY76" fmla="*/ 217459 h 917575"/>
              <a:gd name="connsiteX77" fmla="*/ 410273 w 781552"/>
              <a:gd name="connsiteY77" fmla="*/ 214313 h 917575"/>
              <a:gd name="connsiteX78" fmla="*/ 331961 w 781552"/>
              <a:gd name="connsiteY78" fmla="*/ 214313 h 917575"/>
              <a:gd name="connsiteX79" fmla="*/ 377191 w 781552"/>
              <a:gd name="connsiteY79" fmla="*/ 258348 h 917575"/>
              <a:gd name="connsiteX80" fmla="*/ 377191 w 781552"/>
              <a:gd name="connsiteY80" fmla="*/ 338554 h 917575"/>
              <a:gd name="connsiteX81" fmla="*/ 331961 w 781552"/>
              <a:gd name="connsiteY81" fmla="*/ 382588 h 917575"/>
              <a:gd name="connsiteX82" fmla="*/ 288291 w 781552"/>
              <a:gd name="connsiteY82" fmla="*/ 338554 h 917575"/>
              <a:gd name="connsiteX83" fmla="*/ 288291 w 781552"/>
              <a:gd name="connsiteY83" fmla="*/ 258348 h 917575"/>
              <a:gd name="connsiteX84" fmla="*/ 331961 w 781552"/>
              <a:gd name="connsiteY84" fmla="*/ 214313 h 917575"/>
              <a:gd name="connsiteX85" fmla="*/ 255213 w 781552"/>
              <a:gd name="connsiteY85" fmla="*/ 214313 h 917575"/>
              <a:gd name="connsiteX86" fmla="*/ 267653 w 781552"/>
              <a:gd name="connsiteY86" fmla="*/ 226896 h 917575"/>
              <a:gd name="connsiteX87" fmla="*/ 267653 w 781552"/>
              <a:gd name="connsiteY87" fmla="*/ 332274 h 917575"/>
              <a:gd name="connsiteX88" fmla="*/ 220999 w 781552"/>
              <a:gd name="connsiteY88" fmla="*/ 384176 h 917575"/>
              <a:gd name="connsiteX89" fmla="*/ 203893 w 781552"/>
              <a:gd name="connsiteY89" fmla="*/ 382603 h 917575"/>
              <a:gd name="connsiteX90" fmla="*/ 191453 w 781552"/>
              <a:gd name="connsiteY90" fmla="*/ 366875 h 917575"/>
              <a:gd name="connsiteX91" fmla="*/ 207005 w 781552"/>
              <a:gd name="connsiteY91" fmla="*/ 355866 h 917575"/>
              <a:gd name="connsiteX92" fmla="*/ 220999 w 781552"/>
              <a:gd name="connsiteY92" fmla="*/ 355866 h 917575"/>
              <a:gd name="connsiteX93" fmla="*/ 241217 w 781552"/>
              <a:gd name="connsiteY93" fmla="*/ 332274 h 917575"/>
              <a:gd name="connsiteX94" fmla="*/ 241217 w 781552"/>
              <a:gd name="connsiteY94" fmla="*/ 226896 h 917575"/>
              <a:gd name="connsiteX95" fmla="*/ 255213 w 781552"/>
              <a:gd name="connsiteY95" fmla="*/ 214313 h 917575"/>
              <a:gd name="connsiteX96" fmla="*/ 543015 w 781552"/>
              <a:gd name="connsiteY96" fmla="*/ 214298 h 917575"/>
              <a:gd name="connsiteX97" fmla="*/ 582007 w 781552"/>
              <a:gd name="connsiteY97" fmla="*/ 250476 h 917575"/>
              <a:gd name="connsiteX98" fmla="*/ 569529 w 781552"/>
              <a:gd name="connsiteY98" fmla="*/ 264632 h 917575"/>
              <a:gd name="connsiteX99" fmla="*/ 555493 w 781552"/>
              <a:gd name="connsiteY99" fmla="*/ 252049 h 917575"/>
              <a:gd name="connsiteX100" fmla="*/ 544575 w 781552"/>
              <a:gd name="connsiteY100" fmla="*/ 241038 h 917575"/>
              <a:gd name="connsiteX101" fmla="*/ 532097 w 781552"/>
              <a:gd name="connsiteY101" fmla="*/ 255195 h 917575"/>
              <a:gd name="connsiteX102" fmla="*/ 550813 w 781552"/>
              <a:gd name="connsiteY102" fmla="*/ 288226 h 917575"/>
              <a:gd name="connsiteX103" fmla="*/ 578887 w 781552"/>
              <a:gd name="connsiteY103" fmla="*/ 338560 h 917575"/>
              <a:gd name="connsiteX104" fmla="*/ 538337 w 781552"/>
              <a:gd name="connsiteY104" fmla="*/ 384175 h 917575"/>
              <a:gd name="connsiteX105" fmla="*/ 535217 w 781552"/>
              <a:gd name="connsiteY105" fmla="*/ 384175 h 917575"/>
              <a:gd name="connsiteX106" fmla="*/ 496225 w 781552"/>
              <a:gd name="connsiteY106" fmla="*/ 346425 h 917575"/>
              <a:gd name="connsiteX107" fmla="*/ 507143 w 781552"/>
              <a:gd name="connsiteY107" fmla="*/ 332268 h 917575"/>
              <a:gd name="connsiteX108" fmla="*/ 522739 w 781552"/>
              <a:gd name="connsiteY108" fmla="*/ 343279 h 917575"/>
              <a:gd name="connsiteX109" fmla="*/ 536777 w 781552"/>
              <a:gd name="connsiteY109" fmla="*/ 355862 h 917575"/>
              <a:gd name="connsiteX110" fmla="*/ 552373 w 781552"/>
              <a:gd name="connsiteY110" fmla="*/ 338560 h 917575"/>
              <a:gd name="connsiteX111" fmla="*/ 532097 w 781552"/>
              <a:gd name="connsiteY111" fmla="*/ 308674 h 917575"/>
              <a:gd name="connsiteX112" fmla="*/ 504023 w 781552"/>
              <a:gd name="connsiteY112" fmla="*/ 256767 h 917575"/>
              <a:gd name="connsiteX113" fmla="*/ 543015 w 781552"/>
              <a:gd name="connsiteY113" fmla="*/ 214298 h 917575"/>
              <a:gd name="connsiteX114" fmla="*/ 167641 w 781552"/>
              <a:gd name="connsiteY114" fmla="*/ 90488 h 917575"/>
              <a:gd name="connsiteX115" fmla="*/ 167641 w 781552"/>
              <a:gd name="connsiteY115" fmla="*/ 486605 h 917575"/>
              <a:gd name="connsiteX116" fmla="*/ 178599 w 781552"/>
              <a:gd name="connsiteY116" fmla="*/ 469383 h 917575"/>
              <a:gd name="connsiteX117" fmla="*/ 241217 w 781552"/>
              <a:gd name="connsiteY117" fmla="*/ 447463 h 917575"/>
              <a:gd name="connsiteX118" fmla="*/ 275657 w 781552"/>
              <a:gd name="connsiteY118" fmla="*/ 506959 h 917575"/>
              <a:gd name="connsiteX119" fmla="*/ 260003 w 781552"/>
              <a:gd name="connsiteY119" fmla="*/ 546101 h 917575"/>
              <a:gd name="connsiteX120" fmla="*/ 447857 w 781552"/>
              <a:gd name="connsiteY120" fmla="*/ 546101 h 917575"/>
              <a:gd name="connsiteX121" fmla="*/ 444725 w 781552"/>
              <a:gd name="connsiteY121" fmla="*/ 532010 h 917575"/>
              <a:gd name="connsiteX122" fmla="*/ 479165 w 781552"/>
              <a:gd name="connsiteY122" fmla="*/ 477211 h 917575"/>
              <a:gd name="connsiteX123" fmla="*/ 533957 w 781552"/>
              <a:gd name="connsiteY123" fmla="*/ 511656 h 917575"/>
              <a:gd name="connsiteX124" fmla="*/ 541783 w 781552"/>
              <a:gd name="connsiteY124" fmla="*/ 546101 h 917575"/>
              <a:gd name="connsiteX125" fmla="*/ 618491 w 781552"/>
              <a:gd name="connsiteY125" fmla="*/ 546101 h 917575"/>
              <a:gd name="connsiteX126" fmla="*/ 618491 w 781552"/>
              <a:gd name="connsiteY126" fmla="*/ 90488 h 917575"/>
              <a:gd name="connsiteX127" fmla="*/ 167641 w 781552"/>
              <a:gd name="connsiteY127" fmla="*/ 90488 h 917575"/>
              <a:gd name="connsiteX128" fmla="*/ 180165 w 781552"/>
              <a:gd name="connsiteY128" fmla="*/ 26988 h 917575"/>
              <a:gd name="connsiteX129" fmla="*/ 167641 w 781552"/>
              <a:gd name="connsiteY129" fmla="*/ 39688 h 917575"/>
              <a:gd name="connsiteX130" fmla="*/ 167641 w 781552"/>
              <a:gd name="connsiteY130" fmla="*/ 65088 h 917575"/>
              <a:gd name="connsiteX131" fmla="*/ 618491 w 781552"/>
              <a:gd name="connsiteY131" fmla="*/ 65088 h 917575"/>
              <a:gd name="connsiteX132" fmla="*/ 618491 w 781552"/>
              <a:gd name="connsiteY132" fmla="*/ 39688 h 917575"/>
              <a:gd name="connsiteX133" fmla="*/ 605967 w 781552"/>
              <a:gd name="connsiteY133" fmla="*/ 26988 h 917575"/>
              <a:gd name="connsiteX134" fmla="*/ 180165 w 781552"/>
              <a:gd name="connsiteY134" fmla="*/ 26988 h 917575"/>
              <a:gd name="connsiteX135" fmla="*/ 180585 w 781552"/>
              <a:gd name="connsiteY135" fmla="*/ 0 h 917575"/>
              <a:gd name="connsiteX136" fmla="*/ 605571 w 781552"/>
              <a:gd name="connsiteY136" fmla="*/ 0 h 917575"/>
              <a:gd name="connsiteX137" fmla="*/ 646195 w 781552"/>
              <a:gd name="connsiteY137" fmla="*/ 39146 h 917575"/>
              <a:gd name="connsiteX138" fmla="*/ 646195 w 781552"/>
              <a:gd name="connsiteY138" fmla="*/ 598146 h 917575"/>
              <a:gd name="connsiteX139" fmla="*/ 686819 w 781552"/>
              <a:gd name="connsiteY139" fmla="*/ 624765 h 917575"/>
              <a:gd name="connsiteX140" fmla="*/ 711817 w 781552"/>
              <a:gd name="connsiteY140" fmla="*/ 616936 h 917575"/>
              <a:gd name="connsiteX141" fmla="*/ 755567 w 781552"/>
              <a:gd name="connsiteY141" fmla="*/ 652950 h 917575"/>
              <a:gd name="connsiteX142" fmla="*/ 779003 w 781552"/>
              <a:gd name="connsiteY142" fmla="*/ 759427 h 917575"/>
              <a:gd name="connsiteX143" fmla="*/ 666507 w 781552"/>
              <a:gd name="connsiteY143" fmla="*/ 909746 h 917575"/>
              <a:gd name="connsiteX144" fmla="*/ 613383 w 781552"/>
              <a:gd name="connsiteY144" fmla="*/ 917575 h 917575"/>
              <a:gd name="connsiteX145" fmla="*/ 479013 w 781552"/>
              <a:gd name="connsiteY145" fmla="*/ 826757 h 917575"/>
              <a:gd name="connsiteX146" fmla="*/ 407139 w 781552"/>
              <a:gd name="connsiteY146" fmla="*/ 750032 h 917575"/>
              <a:gd name="connsiteX147" fmla="*/ 382141 w 781552"/>
              <a:gd name="connsiteY147" fmla="*/ 714018 h 917575"/>
              <a:gd name="connsiteX148" fmla="*/ 424327 w 781552"/>
              <a:gd name="connsiteY148" fmla="*/ 678004 h 917575"/>
              <a:gd name="connsiteX149" fmla="*/ 479013 w 781552"/>
              <a:gd name="connsiteY149" fmla="*/ 688964 h 917575"/>
              <a:gd name="connsiteX150" fmla="*/ 472763 w 781552"/>
              <a:gd name="connsiteY150" fmla="*/ 662345 h 917575"/>
              <a:gd name="connsiteX151" fmla="*/ 216521 w 781552"/>
              <a:gd name="connsiteY151" fmla="*/ 662345 h 917575"/>
              <a:gd name="connsiteX152" fmla="*/ 194647 w 781552"/>
              <a:gd name="connsiteY152" fmla="*/ 718715 h 917575"/>
              <a:gd name="connsiteX153" fmla="*/ 150899 w 781552"/>
              <a:gd name="connsiteY153" fmla="*/ 776651 h 917575"/>
              <a:gd name="connsiteX154" fmla="*/ 149335 w 781552"/>
              <a:gd name="connsiteY154" fmla="*/ 778217 h 917575"/>
              <a:gd name="connsiteX155" fmla="*/ 138399 w 781552"/>
              <a:gd name="connsiteY155" fmla="*/ 784480 h 917575"/>
              <a:gd name="connsiteX156" fmla="*/ 130587 w 781552"/>
              <a:gd name="connsiteY156" fmla="*/ 781348 h 917575"/>
              <a:gd name="connsiteX157" fmla="*/ 127461 w 781552"/>
              <a:gd name="connsiteY157" fmla="*/ 762558 h 917575"/>
              <a:gd name="connsiteX158" fmla="*/ 129023 w 781552"/>
              <a:gd name="connsiteY158" fmla="*/ 760992 h 917575"/>
              <a:gd name="connsiteX159" fmla="*/ 172773 w 781552"/>
              <a:gd name="connsiteY159" fmla="*/ 703057 h 917575"/>
              <a:gd name="connsiteX160" fmla="*/ 199335 w 781552"/>
              <a:gd name="connsiteY160" fmla="*/ 627897 h 917575"/>
              <a:gd name="connsiteX161" fmla="*/ 202459 w 781552"/>
              <a:gd name="connsiteY161" fmla="*/ 621634 h 917575"/>
              <a:gd name="connsiteX162" fmla="*/ 250895 w 781552"/>
              <a:gd name="connsiteY162" fmla="*/ 497933 h 917575"/>
              <a:gd name="connsiteX163" fmla="*/ 232145 w 781552"/>
              <a:gd name="connsiteY163" fmla="*/ 472880 h 917575"/>
              <a:gd name="connsiteX164" fmla="*/ 202459 w 781552"/>
              <a:gd name="connsiteY164" fmla="*/ 483841 h 917575"/>
              <a:gd name="connsiteX165" fmla="*/ 136837 w 781552"/>
              <a:gd name="connsiteY165" fmla="*/ 590317 h 917575"/>
              <a:gd name="connsiteX166" fmla="*/ 119649 w 781552"/>
              <a:gd name="connsiteY166" fmla="*/ 595015 h 917575"/>
              <a:gd name="connsiteX167" fmla="*/ 114961 w 781552"/>
              <a:gd name="connsiteY167" fmla="*/ 576225 h 917575"/>
              <a:gd name="connsiteX168" fmla="*/ 141523 w 781552"/>
              <a:gd name="connsiteY168" fmla="*/ 532382 h 917575"/>
              <a:gd name="connsiteX169" fmla="*/ 141523 w 781552"/>
              <a:gd name="connsiteY169" fmla="*/ 411813 h 917575"/>
              <a:gd name="connsiteX170" fmla="*/ 35277 w 781552"/>
              <a:gd name="connsiteY170" fmla="*/ 543342 h 917575"/>
              <a:gd name="connsiteX171" fmla="*/ 27465 w 781552"/>
              <a:gd name="connsiteY171" fmla="*/ 577791 h 917575"/>
              <a:gd name="connsiteX172" fmla="*/ 27465 w 781552"/>
              <a:gd name="connsiteY172" fmla="*/ 580922 h 917575"/>
              <a:gd name="connsiteX173" fmla="*/ 35277 w 781552"/>
              <a:gd name="connsiteY173" fmla="*/ 737505 h 917575"/>
              <a:gd name="connsiteX174" fmla="*/ 22777 w 781552"/>
              <a:gd name="connsiteY174" fmla="*/ 751597 h 917575"/>
              <a:gd name="connsiteX175" fmla="*/ 21215 w 781552"/>
              <a:gd name="connsiteY175" fmla="*/ 751597 h 917575"/>
              <a:gd name="connsiteX176" fmla="*/ 7153 w 781552"/>
              <a:gd name="connsiteY176" fmla="*/ 739071 h 917575"/>
              <a:gd name="connsiteX177" fmla="*/ 903 w 781552"/>
              <a:gd name="connsiteY177" fmla="*/ 580922 h 917575"/>
              <a:gd name="connsiteX178" fmla="*/ 14965 w 781552"/>
              <a:gd name="connsiteY178" fmla="*/ 524552 h 917575"/>
              <a:gd name="connsiteX179" fmla="*/ 141523 w 781552"/>
              <a:gd name="connsiteY179" fmla="*/ 369536 h 917575"/>
              <a:gd name="connsiteX180" fmla="*/ 141523 w 781552"/>
              <a:gd name="connsiteY180" fmla="*/ 39146 h 917575"/>
              <a:gd name="connsiteX181" fmla="*/ 180585 w 781552"/>
              <a:gd name="connsiteY181" fmla="*/ 0 h 91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781552" h="917575">
                <a:moveTo>
                  <a:pt x="547053" y="573088"/>
                </a:moveTo>
                <a:cubicBezTo>
                  <a:pt x="547053" y="573088"/>
                  <a:pt x="547053" y="573088"/>
                  <a:pt x="554817" y="604838"/>
                </a:cubicBezTo>
                <a:cubicBezTo>
                  <a:pt x="559477" y="601663"/>
                  <a:pt x="565689" y="598488"/>
                  <a:pt x="571901" y="598488"/>
                </a:cubicBezTo>
                <a:cubicBezTo>
                  <a:pt x="588983" y="593726"/>
                  <a:pt x="604513" y="600076"/>
                  <a:pt x="613831" y="611188"/>
                </a:cubicBezTo>
                <a:cubicBezTo>
                  <a:pt x="615385" y="609601"/>
                  <a:pt x="616937" y="609601"/>
                  <a:pt x="618489" y="608013"/>
                </a:cubicBezTo>
                <a:cubicBezTo>
                  <a:pt x="618489" y="608013"/>
                  <a:pt x="618489" y="608013"/>
                  <a:pt x="618489" y="573088"/>
                </a:cubicBezTo>
                <a:cubicBezTo>
                  <a:pt x="618489" y="573088"/>
                  <a:pt x="618489" y="573088"/>
                  <a:pt x="547053" y="573088"/>
                </a:cubicBezTo>
                <a:close/>
                <a:moveTo>
                  <a:pt x="248295" y="573088"/>
                </a:moveTo>
                <a:cubicBezTo>
                  <a:pt x="240459" y="596306"/>
                  <a:pt x="231059" y="617975"/>
                  <a:pt x="226357" y="630358"/>
                </a:cubicBezTo>
                <a:cubicBezTo>
                  <a:pt x="226357" y="630358"/>
                  <a:pt x="226357" y="630358"/>
                  <a:pt x="224791" y="635001"/>
                </a:cubicBezTo>
                <a:lnTo>
                  <a:pt x="466091" y="635001"/>
                </a:lnTo>
                <a:cubicBezTo>
                  <a:pt x="466091" y="635001"/>
                  <a:pt x="466091" y="635001"/>
                  <a:pt x="451989" y="573088"/>
                </a:cubicBezTo>
                <a:cubicBezTo>
                  <a:pt x="451989" y="573088"/>
                  <a:pt x="451989" y="573088"/>
                  <a:pt x="248295" y="573088"/>
                </a:cubicBezTo>
                <a:close/>
                <a:moveTo>
                  <a:pt x="485713" y="504775"/>
                </a:moveTo>
                <a:cubicBezTo>
                  <a:pt x="474747" y="506338"/>
                  <a:pt x="468483" y="515713"/>
                  <a:pt x="470049" y="526650"/>
                </a:cubicBezTo>
                <a:cubicBezTo>
                  <a:pt x="470049" y="526650"/>
                  <a:pt x="470049" y="526650"/>
                  <a:pt x="515473" y="726650"/>
                </a:cubicBezTo>
                <a:cubicBezTo>
                  <a:pt x="517039" y="732900"/>
                  <a:pt x="513905" y="739150"/>
                  <a:pt x="507641" y="742275"/>
                </a:cubicBezTo>
                <a:cubicBezTo>
                  <a:pt x="501375" y="743838"/>
                  <a:pt x="495109" y="742275"/>
                  <a:pt x="490411" y="737588"/>
                </a:cubicBezTo>
                <a:cubicBezTo>
                  <a:pt x="470049" y="709463"/>
                  <a:pt x="443421" y="701650"/>
                  <a:pt x="432457" y="704775"/>
                </a:cubicBezTo>
                <a:cubicBezTo>
                  <a:pt x="421493" y="706338"/>
                  <a:pt x="413661" y="714150"/>
                  <a:pt x="410529" y="717275"/>
                </a:cubicBezTo>
                <a:cubicBezTo>
                  <a:pt x="413661" y="720400"/>
                  <a:pt x="419925" y="725088"/>
                  <a:pt x="424625" y="729775"/>
                </a:cubicBezTo>
                <a:cubicBezTo>
                  <a:pt x="443421" y="745400"/>
                  <a:pt x="471615" y="768838"/>
                  <a:pt x="502941" y="811025"/>
                </a:cubicBezTo>
                <a:cubicBezTo>
                  <a:pt x="559329" y="890713"/>
                  <a:pt x="593789" y="898525"/>
                  <a:pt x="661141" y="882900"/>
                </a:cubicBezTo>
                <a:cubicBezTo>
                  <a:pt x="744157" y="864150"/>
                  <a:pt x="762953" y="801650"/>
                  <a:pt x="753555" y="765713"/>
                </a:cubicBezTo>
                <a:cubicBezTo>
                  <a:pt x="753555" y="765713"/>
                  <a:pt x="753555" y="765713"/>
                  <a:pt x="730061" y="657900"/>
                </a:cubicBezTo>
                <a:cubicBezTo>
                  <a:pt x="728493" y="650088"/>
                  <a:pt x="720661" y="645400"/>
                  <a:pt x="712831" y="645400"/>
                </a:cubicBezTo>
                <a:cubicBezTo>
                  <a:pt x="712831" y="643838"/>
                  <a:pt x="698733" y="643838"/>
                  <a:pt x="695601" y="657900"/>
                </a:cubicBezTo>
                <a:cubicBezTo>
                  <a:pt x="694035" y="664150"/>
                  <a:pt x="689335" y="668838"/>
                  <a:pt x="683069" y="668838"/>
                </a:cubicBezTo>
                <a:cubicBezTo>
                  <a:pt x="675239" y="668838"/>
                  <a:pt x="670539" y="664150"/>
                  <a:pt x="668973" y="657900"/>
                </a:cubicBezTo>
                <a:cubicBezTo>
                  <a:pt x="668973" y="657900"/>
                  <a:pt x="668973" y="657900"/>
                  <a:pt x="664273" y="640713"/>
                </a:cubicBezTo>
                <a:cubicBezTo>
                  <a:pt x="662707" y="631338"/>
                  <a:pt x="654877" y="626650"/>
                  <a:pt x="647045" y="625088"/>
                </a:cubicBezTo>
                <a:cubicBezTo>
                  <a:pt x="645477" y="625088"/>
                  <a:pt x="629815" y="626650"/>
                  <a:pt x="628249" y="643838"/>
                </a:cubicBezTo>
                <a:cubicBezTo>
                  <a:pt x="628249" y="650088"/>
                  <a:pt x="621983" y="654775"/>
                  <a:pt x="615717" y="656338"/>
                </a:cubicBezTo>
                <a:cubicBezTo>
                  <a:pt x="609453" y="656338"/>
                  <a:pt x="603187" y="651650"/>
                  <a:pt x="601621" y="645400"/>
                </a:cubicBezTo>
                <a:cubicBezTo>
                  <a:pt x="595355" y="620400"/>
                  <a:pt x="582825" y="623525"/>
                  <a:pt x="576559" y="625088"/>
                </a:cubicBezTo>
                <a:cubicBezTo>
                  <a:pt x="568727" y="626650"/>
                  <a:pt x="562463" y="634463"/>
                  <a:pt x="562463" y="643838"/>
                </a:cubicBezTo>
                <a:cubicBezTo>
                  <a:pt x="562463" y="650088"/>
                  <a:pt x="557763" y="656338"/>
                  <a:pt x="551497" y="657900"/>
                </a:cubicBezTo>
                <a:cubicBezTo>
                  <a:pt x="543667" y="659463"/>
                  <a:pt x="537401" y="654775"/>
                  <a:pt x="535835" y="646963"/>
                </a:cubicBezTo>
                <a:cubicBezTo>
                  <a:pt x="535835" y="646963"/>
                  <a:pt x="535835" y="646963"/>
                  <a:pt x="507641" y="518838"/>
                </a:cubicBezTo>
                <a:cubicBezTo>
                  <a:pt x="504509" y="507900"/>
                  <a:pt x="495109" y="501650"/>
                  <a:pt x="485713" y="504775"/>
                </a:cubicBezTo>
                <a:close/>
                <a:moveTo>
                  <a:pt x="424817" y="241300"/>
                </a:moveTo>
                <a:lnTo>
                  <a:pt x="424817" y="355600"/>
                </a:lnTo>
                <a:cubicBezTo>
                  <a:pt x="424817" y="355600"/>
                  <a:pt x="424817" y="355600"/>
                  <a:pt x="438389" y="355600"/>
                </a:cubicBezTo>
                <a:cubicBezTo>
                  <a:pt x="441405" y="355600"/>
                  <a:pt x="442913" y="355600"/>
                  <a:pt x="445929" y="355600"/>
                </a:cubicBezTo>
                <a:cubicBezTo>
                  <a:pt x="450453" y="354034"/>
                  <a:pt x="454977" y="350903"/>
                  <a:pt x="454977" y="338377"/>
                </a:cubicBezTo>
                <a:cubicBezTo>
                  <a:pt x="454977" y="338377"/>
                  <a:pt x="454977" y="338377"/>
                  <a:pt x="454977" y="325851"/>
                </a:cubicBezTo>
                <a:cubicBezTo>
                  <a:pt x="454977" y="311759"/>
                  <a:pt x="451961" y="310193"/>
                  <a:pt x="448945" y="308628"/>
                </a:cubicBezTo>
                <a:cubicBezTo>
                  <a:pt x="448945" y="308628"/>
                  <a:pt x="448945" y="308628"/>
                  <a:pt x="439897" y="305496"/>
                </a:cubicBezTo>
                <a:cubicBezTo>
                  <a:pt x="435373" y="302365"/>
                  <a:pt x="430849" y="297667"/>
                  <a:pt x="430849" y="292970"/>
                </a:cubicBezTo>
                <a:cubicBezTo>
                  <a:pt x="430849" y="286707"/>
                  <a:pt x="433865" y="282010"/>
                  <a:pt x="438389" y="280444"/>
                </a:cubicBezTo>
                <a:cubicBezTo>
                  <a:pt x="438389" y="280444"/>
                  <a:pt x="438389" y="280444"/>
                  <a:pt x="448945" y="275747"/>
                </a:cubicBezTo>
                <a:cubicBezTo>
                  <a:pt x="450453" y="274181"/>
                  <a:pt x="453469" y="272615"/>
                  <a:pt x="453469" y="261655"/>
                </a:cubicBezTo>
                <a:cubicBezTo>
                  <a:pt x="453469" y="261655"/>
                  <a:pt x="453469" y="261655"/>
                  <a:pt x="453469" y="258524"/>
                </a:cubicBezTo>
                <a:cubicBezTo>
                  <a:pt x="453469" y="250695"/>
                  <a:pt x="451961" y="245998"/>
                  <a:pt x="450453" y="244432"/>
                </a:cubicBezTo>
                <a:cubicBezTo>
                  <a:pt x="448945" y="242866"/>
                  <a:pt x="442913" y="241300"/>
                  <a:pt x="436881" y="241300"/>
                </a:cubicBezTo>
                <a:cubicBezTo>
                  <a:pt x="436881" y="241300"/>
                  <a:pt x="436881" y="241300"/>
                  <a:pt x="424817" y="241300"/>
                </a:cubicBezTo>
                <a:close/>
                <a:moveTo>
                  <a:pt x="331947" y="241300"/>
                </a:moveTo>
                <a:cubicBezTo>
                  <a:pt x="322855" y="241300"/>
                  <a:pt x="315277" y="249129"/>
                  <a:pt x="315277" y="258524"/>
                </a:cubicBezTo>
                <a:lnTo>
                  <a:pt x="315277" y="338377"/>
                </a:lnTo>
                <a:cubicBezTo>
                  <a:pt x="315277" y="347771"/>
                  <a:pt x="322855" y="355600"/>
                  <a:pt x="331947" y="355600"/>
                </a:cubicBezTo>
                <a:cubicBezTo>
                  <a:pt x="341039" y="355600"/>
                  <a:pt x="348615" y="347771"/>
                  <a:pt x="348615" y="338377"/>
                </a:cubicBezTo>
                <a:cubicBezTo>
                  <a:pt x="348615" y="338377"/>
                  <a:pt x="348615" y="338377"/>
                  <a:pt x="348615" y="258524"/>
                </a:cubicBezTo>
                <a:cubicBezTo>
                  <a:pt x="348615" y="249129"/>
                  <a:pt x="341039" y="241300"/>
                  <a:pt x="331947" y="241300"/>
                </a:cubicBezTo>
                <a:close/>
                <a:moveTo>
                  <a:pt x="410273" y="214313"/>
                </a:moveTo>
                <a:cubicBezTo>
                  <a:pt x="410273" y="214313"/>
                  <a:pt x="410273" y="214313"/>
                  <a:pt x="436779" y="214313"/>
                </a:cubicBezTo>
                <a:cubicBezTo>
                  <a:pt x="450811" y="214313"/>
                  <a:pt x="461725" y="217459"/>
                  <a:pt x="469521" y="225322"/>
                </a:cubicBezTo>
                <a:cubicBezTo>
                  <a:pt x="477317" y="233185"/>
                  <a:pt x="480435" y="244194"/>
                  <a:pt x="480435" y="258348"/>
                </a:cubicBezTo>
                <a:cubicBezTo>
                  <a:pt x="480435" y="258348"/>
                  <a:pt x="480435" y="258348"/>
                  <a:pt x="480435" y="261493"/>
                </a:cubicBezTo>
                <a:cubicBezTo>
                  <a:pt x="480435" y="266211"/>
                  <a:pt x="480435" y="280365"/>
                  <a:pt x="471079" y="291374"/>
                </a:cubicBezTo>
                <a:cubicBezTo>
                  <a:pt x="478875" y="299237"/>
                  <a:pt x="483553" y="310246"/>
                  <a:pt x="483553" y="325972"/>
                </a:cubicBezTo>
                <a:cubicBezTo>
                  <a:pt x="483553" y="325972"/>
                  <a:pt x="483553" y="325972"/>
                  <a:pt x="483553" y="338554"/>
                </a:cubicBezTo>
                <a:cubicBezTo>
                  <a:pt x="483553" y="370007"/>
                  <a:pt x="463285" y="379443"/>
                  <a:pt x="452371" y="381016"/>
                </a:cubicBezTo>
                <a:cubicBezTo>
                  <a:pt x="447693" y="382588"/>
                  <a:pt x="443015" y="382588"/>
                  <a:pt x="438337" y="382588"/>
                </a:cubicBezTo>
                <a:cubicBezTo>
                  <a:pt x="438337" y="382588"/>
                  <a:pt x="438337" y="382588"/>
                  <a:pt x="410273" y="382588"/>
                </a:cubicBezTo>
                <a:cubicBezTo>
                  <a:pt x="402477" y="382588"/>
                  <a:pt x="396241" y="377870"/>
                  <a:pt x="396241" y="370007"/>
                </a:cubicBezTo>
                <a:cubicBezTo>
                  <a:pt x="396241" y="370007"/>
                  <a:pt x="396241" y="370007"/>
                  <a:pt x="396241" y="226895"/>
                </a:cubicBezTo>
                <a:cubicBezTo>
                  <a:pt x="396241" y="223749"/>
                  <a:pt x="397801" y="220604"/>
                  <a:pt x="400919" y="217459"/>
                </a:cubicBezTo>
                <a:cubicBezTo>
                  <a:pt x="402477" y="214313"/>
                  <a:pt x="407155" y="214313"/>
                  <a:pt x="410273" y="214313"/>
                </a:cubicBezTo>
                <a:close/>
                <a:moveTo>
                  <a:pt x="331961" y="214313"/>
                </a:moveTo>
                <a:cubicBezTo>
                  <a:pt x="356915" y="214313"/>
                  <a:pt x="377191" y="233185"/>
                  <a:pt x="377191" y="258348"/>
                </a:cubicBezTo>
                <a:cubicBezTo>
                  <a:pt x="377191" y="258348"/>
                  <a:pt x="377191" y="258348"/>
                  <a:pt x="377191" y="338554"/>
                </a:cubicBezTo>
                <a:cubicBezTo>
                  <a:pt x="377191" y="363716"/>
                  <a:pt x="356915" y="382588"/>
                  <a:pt x="331961" y="382588"/>
                </a:cubicBezTo>
                <a:cubicBezTo>
                  <a:pt x="308567" y="382588"/>
                  <a:pt x="288291" y="363716"/>
                  <a:pt x="288291" y="338554"/>
                </a:cubicBezTo>
                <a:cubicBezTo>
                  <a:pt x="288291" y="338554"/>
                  <a:pt x="288291" y="338554"/>
                  <a:pt x="288291" y="258348"/>
                </a:cubicBezTo>
                <a:cubicBezTo>
                  <a:pt x="288291" y="233185"/>
                  <a:pt x="308567" y="214313"/>
                  <a:pt x="331961" y="214313"/>
                </a:cubicBezTo>
                <a:close/>
                <a:moveTo>
                  <a:pt x="255213" y="214313"/>
                </a:moveTo>
                <a:cubicBezTo>
                  <a:pt x="262987" y="214313"/>
                  <a:pt x="267653" y="219032"/>
                  <a:pt x="267653" y="226896"/>
                </a:cubicBezTo>
                <a:lnTo>
                  <a:pt x="267653" y="332274"/>
                </a:lnTo>
                <a:cubicBezTo>
                  <a:pt x="267653" y="365303"/>
                  <a:pt x="250547" y="384176"/>
                  <a:pt x="220999" y="384176"/>
                </a:cubicBezTo>
                <a:cubicBezTo>
                  <a:pt x="217889" y="384176"/>
                  <a:pt x="208559" y="382603"/>
                  <a:pt x="203893" y="382603"/>
                </a:cubicBezTo>
                <a:cubicBezTo>
                  <a:pt x="196119" y="382603"/>
                  <a:pt x="191453" y="374739"/>
                  <a:pt x="191453" y="366875"/>
                </a:cubicBezTo>
                <a:cubicBezTo>
                  <a:pt x="193009" y="360584"/>
                  <a:pt x="199229" y="354293"/>
                  <a:pt x="207005" y="355866"/>
                </a:cubicBezTo>
                <a:cubicBezTo>
                  <a:pt x="210115" y="355866"/>
                  <a:pt x="216335" y="355866"/>
                  <a:pt x="220999" y="355866"/>
                </a:cubicBezTo>
                <a:cubicBezTo>
                  <a:pt x="233441" y="355866"/>
                  <a:pt x="241217" y="352720"/>
                  <a:pt x="241217" y="332274"/>
                </a:cubicBezTo>
                <a:cubicBezTo>
                  <a:pt x="241217" y="332274"/>
                  <a:pt x="241217" y="332274"/>
                  <a:pt x="241217" y="226896"/>
                </a:cubicBezTo>
                <a:cubicBezTo>
                  <a:pt x="241217" y="219032"/>
                  <a:pt x="247437" y="214313"/>
                  <a:pt x="255213" y="214313"/>
                </a:cubicBezTo>
                <a:close/>
                <a:moveTo>
                  <a:pt x="543015" y="214298"/>
                </a:moveTo>
                <a:cubicBezTo>
                  <a:pt x="564851" y="212725"/>
                  <a:pt x="580447" y="226882"/>
                  <a:pt x="582007" y="250476"/>
                </a:cubicBezTo>
                <a:cubicBezTo>
                  <a:pt x="583565" y="258340"/>
                  <a:pt x="577327" y="264632"/>
                  <a:pt x="569529" y="264632"/>
                </a:cubicBezTo>
                <a:cubicBezTo>
                  <a:pt x="561731" y="266205"/>
                  <a:pt x="555493" y="259913"/>
                  <a:pt x="555493" y="252049"/>
                </a:cubicBezTo>
                <a:cubicBezTo>
                  <a:pt x="553933" y="241038"/>
                  <a:pt x="550813" y="241038"/>
                  <a:pt x="544575" y="241038"/>
                </a:cubicBezTo>
                <a:cubicBezTo>
                  <a:pt x="533657" y="241038"/>
                  <a:pt x="532097" y="248903"/>
                  <a:pt x="532097" y="255195"/>
                </a:cubicBezTo>
                <a:cubicBezTo>
                  <a:pt x="532097" y="269351"/>
                  <a:pt x="539895" y="278789"/>
                  <a:pt x="550813" y="288226"/>
                </a:cubicBezTo>
                <a:cubicBezTo>
                  <a:pt x="563291" y="299237"/>
                  <a:pt x="578887" y="314966"/>
                  <a:pt x="578887" y="338560"/>
                </a:cubicBezTo>
                <a:cubicBezTo>
                  <a:pt x="578887" y="365300"/>
                  <a:pt x="563291" y="381029"/>
                  <a:pt x="538337" y="384175"/>
                </a:cubicBezTo>
                <a:cubicBezTo>
                  <a:pt x="536777" y="384175"/>
                  <a:pt x="535217" y="384175"/>
                  <a:pt x="535217" y="384175"/>
                </a:cubicBezTo>
                <a:cubicBezTo>
                  <a:pt x="508703" y="384175"/>
                  <a:pt x="497785" y="362154"/>
                  <a:pt x="496225" y="346425"/>
                </a:cubicBezTo>
                <a:cubicBezTo>
                  <a:pt x="494665" y="340133"/>
                  <a:pt x="499345" y="332268"/>
                  <a:pt x="507143" y="332268"/>
                </a:cubicBezTo>
                <a:cubicBezTo>
                  <a:pt x="514941" y="330695"/>
                  <a:pt x="521181" y="336987"/>
                  <a:pt x="522739" y="343279"/>
                </a:cubicBezTo>
                <a:cubicBezTo>
                  <a:pt x="522739" y="349571"/>
                  <a:pt x="525859" y="357435"/>
                  <a:pt x="536777" y="355862"/>
                </a:cubicBezTo>
                <a:cubicBezTo>
                  <a:pt x="544575" y="355862"/>
                  <a:pt x="552373" y="352717"/>
                  <a:pt x="552373" y="338560"/>
                </a:cubicBezTo>
                <a:cubicBezTo>
                  <a:pt x="552373" y="327550"/>
                  <a:pt x="544575" y="319685"/>
                  <a:pt x="532097" y="308674"/>
                </a:cubicBezTo>
                <a:cubicBezTo>
                  <a:pt x="519621" y="296091"/>
                  <a:pt x="505583" y="281934"/>
                  <a:pt x="504023" y="256767"/>
                </a:cubicBezTo>
                <a:cubicBezTo>
                  <a:pt x="504023" y="237892"/>
                  <a:pt x="514941" y="215871"/>
                  <a:pt x="543015" y="214298"/>
                </a:cubicBezTo>
                <a:close/>
                <a:moveTo>
                  <a:pt x="167641" y="90488"/>
                </a:moveTo>
                <a:cubicBezTo>
                  <a:pt x="167641" y="90488"/>
                  <a:pt x="167641" y="90488"/>
                  <a:pt x="167641" y="486605"/>
                </a:cubicBezTo>
                <a:cubicBezTo>
                  <a:pt x="167641" y="486605"/>
                  <a:pt x="167641" y="486605"/>
                  <a:pt x="178599" y="469383"/>
                </a:cubicBezTo>
                <a:cubicBezTo>
                  <a:pt x="192689" y="444332"/>
                  <a:pt x="220867" y="439635"/>
                  <a:pt x="241217" y="447463"/>
                </a:cubicBezTo>
                <a:cubicBezTo>
                  <a:pt x="272527" y="459989"/>
                  <a:pt x="281919" y="486605"/>
                  <a:pt x="275657" y="506959"/>
                </a:cubicBezTo>
                <a:cubicBezTo>
                  <a:pt x="275657" y="508525"/>
                  <a:pt x="269395" y="524182"/>
                  <a:pt x="260003" y="546101"/>
                </a:cubicBezTo>
                <a:cubicBezTo>
                  <a:pt x="260003" y="546101"/>
                  <a:pt x="260003" y="546101"/>
                  <a:pt x="447857" y="546101"/>
                </a:cubicBezTo>
                <a:cubicBezTo>
                  <a:pt x="447857" y="546101"/>
                  <a:pt x="447857" y="546101"/>
                  <a:pt x="444725" y="532010"/>
                </a:cubicBezTo>
                <a:cubicBezTo>
                  <a:pt x="438465" y="506959"/>
                  <a:pt x="454119" y="481908"/>
                  <a:pt x="479165" y="477211"/>
                </a:cubicBezTo>
                <a:cubicBezTo>
                  <a:pt x="502647" y="470949"/>
                  <a:pt x="527695" y="486605"/>
                  <a:pt x="533957" y="511656"/>
                </a:cubicBezTo>
                <a:cubicBezTo>
                  <a:pt x="533957" y="511656"/>
                  <a:pt x="533957" y="511656"/>
                  <a:pt x="541783" y="546101"/>
                </a:cubicBezTo>
                <a:cubicBezTo>
                  <a:pt x="541783" y="546101"/>
                  <a:pt x="541783" y="546101"/>
                  <a:pt x="618491" y="546101"/>
                </a:cubicBezTo>
                <a:cubicBezTo>
                  <a:pt x="618491" y="546101"/>
                  <a:pt x="618491" y="546101"/>
                  <a:pt x="618491" y="90488"/>
                </a:cubicBezTo>
                <a:cubicBezTo>
                  <a:pt x="618491" y="90488"/>
                  <a:pt x="618491" y="90488"/>
                  <a:pt x="167641" y="90488"/>
                </a:cubicBezTo>
                <a:close/>
                <a:moveTo>
                  <a:pt x="180165" y="26988"/>
                </a:moveTo>
                <a:cubicBezTo>
                  <a:pt x="173903" y="26988"/>
                  <a:pt x="167641" y="33338"/>
                  <a:pt x="167641" y="39688"/>
                </a:cubicBezTo>
                <a:cubicBezTo>
                  <a:pt x="167641" y="39688"/>
                  <a:pt x="167641" y="39688"/>
                  <a:pt x="167641" y="65088"/>
                </a:cubicBezTo>
                <a:cubicBezTo>
                  <a:pt x="167641" y="65088"/>
                  <a:pt x="167641" y="65088"/>
                  <a:pt x="618491" y="65088"/>
                </a:cubicBezTo>
                <a:cubicBezTo>
                  <a:pt x="618491" y="65088"/>
                  <a:pt x="618491" y="65088"/>
                  <a:pt x="618491" y="39688"/>
                </a:cubicBezTo>
                <a:cubicBezTo>
                  <a:pt x="618491" y="33338"/>
                  <a:pt x="613795" y="26988"/>
                  <a:pt x="605967" y="26988"/>
                </a:cubicBezTo>
                <a:cubicBezTo>
                  <a:pt x="605967" y="26988"/>
                  <a:pt x="605967" y="26988"/>
                  <a:pt x="180165" y="26988"/>
                </a:cubicBezTo>
                <a:close/>
                <a:moveTo>
                  <a:pt x="180585" y="0"/>
                </a:moveTo>
                <a:cubicBezTo>
                  <a:pt x="180585" y="0"/>
                  <a:pt x="180585" y="0"/>
                  <a:pt x="605571" y="0"/>
                </a:cubicBezTo>
                <a:cubicBezTo>
                  <a:pt x="627445" y="0"/>
                  <a:pt x="646195" y="17224"/>
                  <a:pt x="646195" y="39146"/>
                </a:cubicBezTo>
                <a:cubicBezTo>
                  <a:pt x="646195" y="39146"/>
                  <a:pt x="646195" y="39146"/>
                  <a:pt x="646195" y="598146"/>
                </a:cubicBezTo>
                <a:cubicBezTo>
                  <a:pt x="663381" y="598146"/>
                  <a:pt x="680569" y="609107"/>
                  <a:pt x="686819" y="624765"/>
                </a:cubicBezTo>
                <a:cubicBezTo>
                  <a:pt x="694631" y="620068"/>
                  <a:pt x="704005" y="616936"/>
                  <a:pt x="711817" y="616936"/>
                </a:cubicBezTo>
                <a:cubicBezTo>
                  <a:pt x="733691" y="616936"/>
                  <a:pt x="750879" y="631029"/>
                  <a:pt x="755567" y="652950"/>
                </a:cubicBezTo>
                <a:cubicBezTo>
                  <a:pt x="755567" y="652950"/>
                  <a:pt x="755567" y="652950"/>
                  <a:pt x="779003" y="759427"/>
                </a:cubicBezTo>
                <a:cubicBezTo>
                  <a:pt x="789941" y="804836"/>
                  <a:pt x="768065" y="886259"/>
                  <a:pt x="666507" y="909746"/>
                </a:cubicBezTo>
                <a:cubicBezTo>
                  <a:pt x="646195" y="914444"/>
                  <a:pt x="629007" y="917575"/>
                  <a:pt x="613383" y="917575"/>
                </a:cubicBezTo>
                <a:cubicBezTo>
                  <a:pt x="561823" y="917575"/>
                  <a:pt x="524323" y="890956"/>
                  <a:pt x="479013" y="826757"/>
                </a:cubicBezTo>
                <a:cubicBezTo>
                  <a:pt x="452451" y="787612"/>
                  <a:pt x="424327" y="765690"/>
                  <a:pt x="407139" y="750032"/>
                </a:cubicBezTo>
                <a:cubicBezTo>
                  <a:pt x="391515" y="737505"/>
                  <a:pt x="380579" y="728110"/>
                  <a:pt x="382141" y="714018"/>
                </a:cubicBezTo>
                <a:cubicBezTo>
                  <a:pt x="385265" y="701491"/>
                  <a:pt x="402453" y="684267"/>
                  <a:pt x="424327" y="678004"/>
                </a:cubicBezTo>
                <a:cubicBezTo>
                  <a:pt x="438389" y="673306"/>
                  <a:pt x="458701" y="676438"/>
                  <a:pt x="479013" y="688964"/>
                </a:cubicBezTo>
                <a:cubicBezTo>
                  <a:pt x="479013" y="688964"/>
                  <a:pt x="479013" y="688964"/>
                  <a:pt x="472763" y="662345"/>
                </a:cubicBezTo>
                <a:cubicBezTo>
                  <a:pt x="472763" y="662345"/>
                  <a:pt x="472763" y="662345"/>
                  <a:pt x="216521" y="662345"/>
                </a:cubicBezTo>
                <a:cubicBezTo>
                  <a:pt x="205583" y="696794"/>
                  <a:pt x="199335" y="710886"/>
                  <a:pt x="194647" y="718715"/>
                </a:cubicBezTo>
                <a:cubicBezTo>
                  <a:pt x="188397" y="728110"/>
                  <a:pt x="163397" y="759427"/>
                  <a:pt x="150899" y="776651"/>
                </a:cubicBezTo>
                <a:cubicBezTo>
                  <a:pt x="150899" y="776651"/>
                  <a:pt x="150899" y="776651"/>
                  <a:pt x="149335" y="778217"/>
                </a:cubicBezTo>
                <a:cubicBezTo>
                  <a:pt x="147773" y="781348"/>
                  <a:pt x="143085" y="784480"/>
                  <a:pt x="138399" y="784480"/>
                </a:cubicBezTo>
                <a:cubicBezTo>
                  <a:pt x="136837" y="784480"/>
                  <a:pt x="133711" y="782914"/>
                  <a:pt x="130587" y="781348"/>
                </a:cubicBezTo>
                <a:cubicBezTo>
                  <a:pt x="124337" y="776651"/>
                  <a:pt x="124337" y="768822"/>
                  <a:pt x="127461" y="762558"/>
                </a:cubicBezTo>
                <a:cubicBezTo>
                  <a:pt x="127461" y="762558"/>
                  <a:pt x="127461" y="762558"/>
                  <a:pt x="129023" y="760992"/>
                </a:cubicBezTo>
                <a:cubicBezTo>
                  <a:pt x="141523" y="743768"/>
                  <a:pt x="166523" y="710886"/>
                  <a:pt x="172773" y="703057"/>
                </a:cubicBezTo>
                <a:cubicBezTo>
                  <a:pt x="177459" y="696794"/>
                  <a:pt x="185271" y="671740"/>
                  <a:pt x="199335" y="627897"/>
                </a:cubicBezTo>
                <a:cubicBezTo>
                  <a:pt x="199335" y="627897"/>
                  <a:pt x="199335" y="627897"/>
                  <a:pt x="202459" y="621634"/>
                </a:cubicBezTo>
                <a:cubicBezTo>
                  <a:pt x="213397" y="590317"/>
                  <a:pt x="249333" y="501065"/>
                  <a:pt x="250895" y="497933"/>
                </a:cubicBezTo>
                <a:cubicBezTo>
                  <a:pt x="252457" y="491670"/>
                  <a:pt x="247769" y="479143"/>
                  <a:pt x="232145" y="472880"/>
                </a:cubicBezTo>
                <a:cubicBezTo>
                  <a:pt x="222771" y="469749"/>
                  <a:pt x="208709" y="471314"/>
                  <a:pt x="202459" y="483841"/>
                </a:cubicBezTo>
                <a:cubicBezTo>
                  <a:pt x="202459" y="483841"/>
                  <a:pt x="202459" y="483841"/>
                  <a:pt x="136837" y="590317"/>
                </a:cubicBezTo>
                <a:cubicBezTo>
                  <a:pt x="133711" y="598146"/>
                  <a:pt x="125899" y="599712"/>
                  <a:pt x="119649" y="595015"/>
                </a:cubicBezTo>
                <a:cubicBezTo>
                  <a:pt x="111837" y="591883"/>
                  <a:pt x="110275" y="584054"/>
                  <a:pt x="114961" y="576225"/>
                </a:cubicBezTo>
                <a:cubicBezTo>
                  <a:pt x="114961" y="576225"/>
                  <a:pt x="114961" y="576225"/>
                  <a:pt x="141523" y="532382"/>
                </a:cubicBezTo>
                <a:cubicBezTo>
                  <a:pt x="141523" y="532382"/>
                  <a:pt x="141523" y="532382"/>
                  <a:pt x="141523" y="411813"/>
                </a:cubicBezTo>
                <a:cubicBezTo>
                  <a:pt x="141523" y="411813"/>
                  <a:pt x="141523" y="411813"/>
                  <a:pt x="35277" y="543342"/>
                </a:cubicBezTo>
                <a:cubicBezTo>
                  <a:pt x="25903" y="552737"/>
                  <a:pt x="25903" y="568396"/>
                  <a:pt x="27465" y="577791"/>
                </a:cubicBezTo>
                <a:cubicBezTo>
                  <a:pt x="27465" y="577791"/>
                  <a:pt x="27465" y="577791"/>
                  <a:pt x="27465" y="580922"/>
                </a:cubicBezTo>
                <a:cubicBezTo>
                  <a:pt x="27465" y="580922"/>
                  <a:pt x="27465" y="580922"/>
                  <a:pt x="35277" y="737505"/>
                </a:cubicBezTo>
                <a:cubicBezTo>
                  <a:pt x="35277" y="745334"/>
                  <a:pt x="29027" y="751597"/>
                  <a:pt x="22777" y="751597"/>
                </a:cubicBezTo>
                <a:cubicBezTo>
                  <a:pt x="21215" y="751597"/>
                  <a:pt x="21215" y="751597"/>
                  <a:pt x="21215" y="751597"/>
                </a:cubicBezTo>
                <a:cubicBezTo>
                  <a:pt x="14965" y="751597"/>
                  <a:pt x="8715" y="746900"/>
                  <a:pt x="7153" y="739071"/>
                </a:cubicBezTo>
                <a:cubicBezTo>
                  <a:pt x="7153" y="739071"/>
                  <a:pt x="7153" y="739071"/>
                  <a:pt x="903" y="580922"/>
                </a:cubicBezTo>
                <a:cubicBezTo>
                  <a:pt x="-659" y="566830"/>
                  <a:pt x="-2223" y="543342"/>
                  <a:pt x="14965" y="524552"/>
                </a:cubicBezTo>
                <a:cubicBezTo>
                  <a:pt x="14965" y="524552"/>
                  <a:pt x="14965" y="524552"/>
                  <a:pt x="141523" y="369536"/>
                </a:cubicBezTo>
                <a:cubicBezTo>
                  <a:pt x="141523" y="369536"/>
                  <a:pt x="141523" y="369536"/>
                  <a:pt x="141523" y="39146"/>
                </a:cubicBezTo>
                <a:cubicBezTo>
                  <a:pt x="141523" y="17224"/>
                  <a:pt x="158711" y="0"/>
                  <a:pt x="18058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24" name="Freeform: Shape 423">
            <a:extLst>
              <a:ext uri="{FF2B5EF4-FFF2-40B4-BE49-F238E27FC236}">
                <a16:creationId xmlns:a16="http://schemas.microsoft.com/office/drawing/2014/main" id="{020AB0A2-CFCD-4699-A7D7-E2EF196CE443}"/>
              </a:ext>
            </a:extLst>
          </p:cNvPr>
          <p:cNvSpPr>
            <a:spLocks/>
          </p:cNvSpPr>
          <p:nvPr/>
        </p:nvSpPr>
        <p:spPr bwMode="auto">
          <a:xfrm>
            <a:off x="6696287" y="4264450"/>
            <a:ext cx="679094" cy="672419"/>
          </a:xfrm>
          <a:custGeom>
            <a:avLst/>
            <a:gdLst>
              <a:gd name="connsiteX0" fmla="*/ 632125 w 2583713"/>
              <a:gd name="connsiteY0" fmla="*/ 1843946 h 2558321"/>
              <a:gd name="connsiteX1" fmla="*/ 666224 w 2583713"/>
              <a:gd name="connsiteY1" fmla="*/ 1874160 h 2558321"/>
              <a:gd name="connsiteX2" fmla="*/ 685169 w 2583713"/>
              <a:gd name="connsiteY2" fmla="*/ 2066772 h 2558321"/>
              <a:gd name="connsiteX3" fmla="*/ 704113 w 2583713"/>
              <a:gd name="connsiteY3" fmla="*/ 2259385 h 2558321"/>
              <a:gd name="connsiteX4" fmla="*/ 673802 w 2583713"/>
              <a:gd name="connsiteY4" fmla="*/ 2297152 h 2558321"/>
              <a:gd name="connsiteX5" fmla="*/ 670013 w 2583713"/>
              <a:gd name="connsiteY5" fmla="*/ 2297152 h 2558321"/>
              <a:gd name="connsiteX6" fmla="*/ 639702 w 2583713"/>
              <a:gd name="connsiteY6" fmla="*/ 2266939 h 2558321"/>
              <a:gd name="connsiteX7" fmla="*/ 624547 w 2583713"/>
              <a:gd name="connsiteY7" fmla="*/ 2108316 h 2558321"/>
              <a:gd name="connsiteX8" fmla="*/ 507093 w 2583713"/>
              <a:gd name="connsiteY8" fmla="*/ 2115870 h 2558321"/>
              <a:gd name="connsiteX9" fmla="*/ 522248 w 2583713"/>
              <a:gd name="connsiteY9" fmla="*/ 2278269 h 2558321"/>
              <a:gd name="connsiteX10" fmla="*/ 491938 w 2583713"/>
              <a:gd name="connsiteY10" fmla="*/ 2312259 h 2558321"/>
              <a:gd name="connsiteX11" fmla="*/ 488149 w 2583713"/>
              <a:gd name="connsiteY11" fmla="*/ 2312259 h 2558321"/>
              <a:gd name="connsiteX12" fmla="*/ 457838 w 2583713"/>
              <a:gd name="connsiteY12" fmla="*/ 2282045 h 2558321"/>
              <a:gd name="connsiteX13" fmla="*/ 419950 w 2583713"/>
              <a:gd name="connsiteY13" fmla="*/ 1896820 h 2558321"/>
              <a:gd name="connsiteX14" fmla="*/ 450260 w 2583713"/>
              <a:gd name="connsiteY14" fmla="*/ 1862830 h 2558321"/>
              <a:gd name="connsiteX15" fmla="*/ 488149 w 2583713"/>
              <a:gd name="connsiteY15" fmla="*/ 1893043 h 2558321"/>
              <a:gd name="connsiteX16" fmla="*/ 503304 w 2583713"/>
              <a:gd name="connsiteY16" fmla="*/ 2051666 h 2558321"/>
              <a:gd name="connsiteX17" fmla="*/ 616969 w 2583713"/>
              <a:gd name="connsiteY17" fmla="*/ 2040335 h 2558321"/>
              <a:gd name="connsiteX18" fmla="*/ 601814 w 2583713"/>
              <a:gd name="connsiteY18" fmla="*/ 1881713 h 2558321"/>
              <a:gd name="connsiteX19" fmla="*/ 632125 w 2583713"/>
              <a:gd name="connsiteY19" fmla="*/ 1843946 h 2558321"/>
              <a:gd name="connsiteX20" fmla="*/ 756840 w 2583713"/>
              <a:gd name="connsiteY20" fmla="*/ 1832833 h 2558321"/>
              <a:gd name="connsiteX21" fmla="*/ 790518 w 2583713"/>
              <a:gd name="connsiteY21" fmla="*/ 1863101 h 2558321"/>
              <a:gd name="connsiteX22" fmla="*/ 824196 w 2583713"/>
              <a:gd name="connsiteY22" fmla="*/ 2252806 h 2558321"/>
              <a:gd name="connsiteX23" fmla="*/ 794260 w 2583713"/>
              <a:gd name="connsiteY23" fmla="*/ 2286858 h 2558321"/>
              <a:gd name="connsiteX24" fmla="*/ 760582 w 2583713"/>
              <a:gd name="connsiteY24" fmla="*/ 2256590 h 2558321"/>
              <a:gd name="connsiteX25" fmla="*/ 726905 w 2583713"/>
              <a:gd name="connsiteY25" fmla="*/ 1870669 h 2558321"/>
              <a:gd name="connsiteX26" fmla="*/ 756840 w 2583713"/>
              <a:gd name="connsiteY26" fmla="*/ 1832833 h 2558321"/>
              <a:gd name="connsiteX27" fmla="*/ 946071 w 2583713"/>
              <a:gd name="connsiteY27" fmla="*/ 1817557 h 2558321"/>
              <a:gd name="connsiteX28" fmla="*/ 1036967 w 2583713"/>
              <a:gd name="connsiteY28" fmla="*/ 1840198 h 2558321"/>
              <a:gd name="connsiteX29" fmla="*/ 1074840 w 2583713"/>
              <a:gd name="connsiteY29" fmla="*/ 1923217 h 2558321"/>
              <a:gd name="connsiteX30" fmla="*/ 1078627 w 2583713"/>
              <a:gd name="connsiteY30" fmla="*/ 1960952 h 2558321"/>
              <a:gd name="connsiteX31" fmla="*/ 1059690 w 2583713"/>
              <a:gd name="connsiteY31" fmla="*/ 2047744 h 2558321"/>
              <a:gd name="connsiteX32" fmla="*/ 1101351 w 2583713"/>
              <a:gd name="connsiteY32" fmla="*/ 2134536 h 2558321"/>
              <a:gd name="connsiteX33" fmla="*/ 1108926 w 2583713"/>
              <a:gd name="connsiteY33" fmla="*/ 2225102 h 2558321"/>
              <a:gd name="connsiteX34" fmla="*/ 1078627 w 2583713"/>
              <a:gd name="connsiteY34" fmla="*/ 2259064 h 2558321"/>
              <a:gd name="connsiteX35" fmla="*/ 1044541 w 2583713"/>
              <a:gd name="connsiteY35" fmla="*/ 2228875 h 2558321"/>
              <a:gd name="connsiteX36" fmla="*/ 1036967 w 2583713"/>
              <a:gd name="connsiteY36" fmla="*/ 2142083 h 2558321"/>
              <a:gd name="connsiteX37" fmla="*/ 1010455 w 2583713"/>
              <a:gd name="connsiteY37" fmla="*/ 2096801 h 2558321"/>
              <a:gd name="connsiteX38" fmla="*/ 980157 w 2583713"/>
              <a:gd name="connsiteY38" fmla="*/ 2085480 h 2558321"/>
              <a:gd name="connsiteX39" fmla="*/ 957433 w 2583713"/>
              <a:gd name="connsiteY39" fmla="*/ 2059065 h 2558321"/>
              <a:gd name="connsiteX40" fmla="*/ 972582 w 2583713"/>
              <a:gd name="connsiteY40" fmla="*/ 2028876 h 2558321"/>
              <a:gd name="connsiteX41" fmla="*/ 999093 w 2583713"/>
              <a:gd name="connsiteY41" fmla="*/ 2013782 h 2558321"/>
              <a:gd name="connsiteX42" fmla="*/ 1014243 w 2583713"/>
              <a:gd name="connsiteY42" fmla="*/ 1968499 h 2558321"/>
              <a:gd name="connsiteX43" fmla="*/ 1010455 w 2583713"/>
              <a:gd name="connsiteY43" fmla="*/ 1926990 h 2558321"/>
              <a:gd name="connsiteX44" fmla="*/ 995306 w 2583713"/>
              <a:gd name="connsiteY44" fmla="*/ 1889254 h 2558321"/>
              <a:gd name="connsiteX45" fmla="*/ 953645 w 2583713"/>
              <a:gd name="connsiteY45" fmla="*/ 1881707 h 2558321"/>
              <a:gd name="connsiteX46" fmla="*/ 911985 w 2583713"/>
              <a:gd name="connsiteY46" fmla="*/ 1885481 h 2558321"/>
              <a:gd name="connsiteX47" fmla="*/ 946071 w 2583713"/>
              <a:gd name="connsiteY47" fmla="*/ 2240196 h 2558321"/>
              <a:gd name="connsiteX48" fmla="*/ 915772 w 2583713"/>
              <a:gd name="connsiteY48" fmla="*/ 2274158 h 2558321"/>
              <a:gd name="connsiteX49" fmla="*/ 911985 w 2583713"/>
              <a:gd name="connsiteY49" fmla="*/ 2274158 h 2558321"/>
              <a:gd name="connsiteX50" fmla="*/ 881686 w 2583713"/>
              <a:gd name="connsiteY50" fmla="*/ 2243970 h 2558321"/>
              <a:gd name="connsiteX51" fmla="*/ 843813 w 2583713"/>
              <a:gd name="connsiteY51" fmla="*/ 1859066 h 2558321"/>
              <a:gd name="connsiteX52" fmla="*/ 851387 w 2583713"/>
              <a:gd name="connsiteY52" fmla="*/ 1836425 h 2558321"/>
              <a:gd name="connsiteX53" fmla="*/ 874111 w 2583713"/>
              <a:gd name="connsiteY53" fmla="*/ 1825104 h 2558321"/>
              <a:gd name="connsiteX54" fmla="*/ 946071 w 2583713"/>
              <a:gd name="connsiteY54" fmla="*/ 1817557 h 2558321"/>
              <a:gd name="connsiteX55" fmla="*/ 182489 w 2583713"/>
              <a:gd name="connsiteY55" fmla="*/ 1810608 h 2558321"/>
              <a:gd name="connsiteX56" fmla="*/ 91504 w 2583713"/>
              <a:gd name="connsiteY56" fmla="*/ 1874672 h 2558321"/>
              <a:gd name="connsiteX57" fmla="*/ 68757 w 2583713"/>
              <a:gd name="connsiteY57" fmla="*/ 2010336 h 2558321"/>
              <a:gd name="connsiteX58" fmla="*/ 186280 w 2583713"/>
              <a:gd name="connsiteY58" fmla="*/ 2210065 h 2558321"/>
              <a:gd name="connsiteX59" fmla="*/ 284847 w 2583713"/>
              <a:gd name="connsiteY59" fmla="*/ 2168612 h 2558321"/>
              <a:gd name="connsiteX60" fmla="*/ 311384 w 2583713"/>
              <a:gd name="connsiteY60" fmla="*/ 2040484 h 2558321"/>
              <a:gd name="connsiteX61" fmla="*/ 269683 w 2583713"/>
              <a:gd name="connsiteY61" fmla="*/ 1934967 h 2558321"/>
              <a:gd name="connsiteX62" fmla="*/ 224190 w 2583713"/>
              <a:gd name="connsiteY62" fmla="*/ 1919893 h 2558321"/>
              <a:gd name="connsiteX63" fmla="*/ 163533 w 2583713"/>
              <a:gd name="connsiteY63" fmla="*/ 1934967 h 2558321"/>
              <a:gd name="connsiteX64" fmla="*/ 125623 w 2583713"/>
              <a:gd name="connsiteY64" fmla="*/ 1912356 h 2558321"/>
              <a:gd name="connsiteX65" fmla="*/ 148369 w 2583713"/>
              <a:gd name="connsiteY65" fmla="*/ 1870903 h 2558321"/>
              <a:gd name="connsiteX66" fmla="*/ 190071 w 2583713"/>
              <a:gd name="connsiteY66" fmla="*/ 1863367 h 2558321"/>
              <a:gd name="connsiteX67" fmla="*/ 182489 w 2583713"/>
              <a:gd name="connsiteY67" fmla="*/ 1810608 h 2558321"/>
              <a:gd name="connsiteX68" fmla="*/ 1161253 w 2583713"/>
              <a:gd name="connsiteY68" fmla="*/ 1798517 h 2558321"/>
              <a:gd name="connsiteX69" fmla="*/ 1195120 w 2583713"/>
              <a:gd name="connsiteY69" fmla="*/ 1828785 h 2558321"/>
              <a:gd name="connsiteX70" fmla="*/ 1232750 w 2583713"/>
              <a:gd name="connsiteY70" fmla="*/ 2214706 h 2558321"/>
              <a:gd name="connsiteX71" fmla="*/ 1202646 w 2583713"/>
              <a:gd name="connsiteY71" fmla="*/ 2248758 h 2558321"/>
              <a:gd name="connsiteX72" fmla="*/ 1198883 w 2583713"/>
              <a:gd name="connsiteY72" fmla="*/ 2248758 h 2558321"/>
              <a:gd name="connsiteX73" fmla="*/ 1165016 w 2583713"/>
              <a:gd name="connsiteY73" fmla="*/ 2218490 h 2558321"/>
              <a:gd name="connsiteX74" fmla="*/ 1131150 w 2583713"/>
              <a:gd name="connsiteY74" fmla="*/ 1832569 h 2558321"/>
              <a:gd name="connsiteX75" fmla="*/ 1161253 w 2583713"/>
              <a:gd name="connsiteY75" fmla="*/ 1798517 h 2558321"/>
              <a:gd name="connsiteX76" fmla="*/ 1445222 w 2583713"/>
              <a:gd name="connsiteY76" fmla="*/ 1771536 h 2558321"/>
              <a:gd name="connsiteX77" fmla="*/ 1479181 w 2583713"/>
              <a:gd name="connsiteY77" fmla="*/ 1801852 h 2558321"/>
              <a:gd name="connsiteX78" fmla="*/ 1516913 w 2583713"/>
              <a:gd name="connsiteY78" fmla="*/ 2188382 h 2558321"/>
              <a:gd name="connsiteX79" fmla="*/ 1490500 w 2583713"/>
              <a:gd name="connsiteY79" fmla="*/ 2222488 h 2558321"/>
              <a:gd name="connsiteX80" fmla="*/ 1452769 w 2583713"/>
              <a:gd name="connsiteY80" fmla="*/ 2207330 h 2558321"/>
              <a:gd name="connsiteX81" fmla="*/ 1339573 w 2583713"/>
              <a:gd name="connsiteY81" fmla="*/ 1983749 h 2558321"/>
              <a:gd name="connsiteX82" fmla="*/ 1358439 w 2583713"/>
              <a:gd name="connsiteY82" fmla="*/ 2203540 h 2558321"/>
              <a:gd name="connsiteX83" fmla="*/ 1332027 w 2583713"/>
              <a:gd name="connsiteY83" fmla="*/ 2237646 h 2558321"/>
              <a:gd name="connsiteX84" fmla="*/ 1328253 w 2583713"/>
              <a:gd name="connsiteY84" fmla="*/ 2237646 h 2558321"/>
              <a:gd name="connsiteX85" fmla="*/ 1294295 w 2583713"/>
              <a:gd name="connsiteY85" fmla="*/ 2207330 h 2558321"/>
              <a:gd name="connsiteX86" fmla="*/ 1260336 w 2583713"/>
              <a:gd name="connsiteY86" fmla="*/ 1820799 h 2558321"/>
              <a:gd name="connsiteX87" fmla="*/ 1282975 w 2583713"/>
              <a:gd name="connsiteY87" fmla="*/ 1786694 h 2558321"/>
              <a:gd name="connsiteX88" fmla="*/ 1320707 w 2583713"/>
              <a:gd name="connsiteY88" fmla="*/ 1801852 h 2558321"/>
              <a:gd name="connsiteX89" fmla="*/ 1433903 w 2583713"/>
              <a:gd name="connsiteY89" fmla="*/ 2025433 h 2558321"/>
              <a:gd name="connsiteX90" fmla="*/ 1415037 w 2583713"/>
              <a:gd name="connsiteY90" fmla="*/ 1805641 h 2558321"/>
              <a:gd name="connsiteX91" fmla="*/ 1445222 w 2583713"/>
              <a:gd name="connsiteY91" fmla="*/ 1771536 h 2558321"/>
              <a:gd name="connsiteX92" fmla="*/ 1630303 w 2583713"/>
              <a:gd name="connsiteY92" fmla="*/ 1753458 h 2558321"/>
              <a:gd name="connsiteX93" fmla="*/ 1705774 w 2583713"/>
              <a:gd name="connsiteY93" fmla="*/ 1776100 h 2558321"/>
              <a:gd name="connsiteX94" fmla="*/ 1739736 w 2583713"/>
              <a:gd name="connsiteY94" fmla="*/ 1844024 h 2558321"/>
              <a:gd name="connsiteX95" fmla="*/ 1709548 w 2583713"/>
              <a:gd name="connsiteY95" fmla="*/ 1881759 h 2558321"/>
              <a:gd name="connsiteX96" fmla="*/ 1675585 w 2583713"/>
              <a:gd name="connsiteY96" fmla="*/ 1851571 h 2558321"/>
              <a:gd name="connsiteX97" fmla="*/ 1660491 w 2583713"/>
              <a:gd name="connsiteY97" fmla="*/ 1828929 h 2558321"/>
              <a:gd name="connsiteX98" fmla="*/ 1637850 w 2583713"/>
              <a:gd name="connsiteY98" fmla="*/ 1821382 h 2558321"/>
              <a:gd name="connsiteX99" fmla="*/ 1611435 w 2583713"/>
              <a:gd name="connsiteY99" fmla="*/ 1832703 h 2558321"/>
              <a:gd name="connsiteX100" fmla="*/ 1603888 w 2583713"/>
              <a:gd name="connsiteY100" fmla="*/ 1859118 h 2558321"/>
              <a:gd name="connsiteX101" fmla="*/ 1626529 w 2583713"/>
              <a:gd name="connsiteY101" fmla="*/ 2115720 h 2558321"/>
              <a:gd name="connsiteX102" fmla="*/ 1641623 w 2583713"/>
              <a:gd name="connsiteY102" fmla="*/ 2138362 h 2558321"/>
              <a:gd name="connsiteX103" fmla="*/ 1668038 w 2583713"/>
              <a:gd name="connsiteY103" fmla="*/ 2145909 h 2558321"/>
              <a:gd name="connsiteX104" fmla="*/ 1690680 w 2583713"/>
              <a:gd name="connsiteY104" fmla="*/ 2134588 h 2558321"/>
              <a:gd name="connsiteX105" fmla="*/ 1698227 w 2583713"/>
              <a:gd name="connsiteY105" fmla="*/ 2108173 h 2558321"/>
              <a:gd name="connsiteX106" fmla="*/ 1690680 w 2583713"/>
              <a:gd name="connsiteY106" fmla="*/ 2032702 h 2558321"/>
              <a:gd name="connsiteX107" fmla="*/ 1686906 w 2583713"/>
              <a:gd name="connsiteY107" fmla="*/ 2036476 h 2558321"/>
              <a:gd name="connsiteX108" fmla="*/ 1649170 w 2583713"/>
              <a:gd name="connsiteY108" fmla="*/ 2006287 h 2558321"/>
              <a:gd name="connsiteX109" fmla="*/ 1679359 w 2583713"/>
              <a:gd name="connsiteY109" fmla="*/ 1968551 h 2558321"/>
              <a:gd name="connsiteX110" fmla="*/ 1717095 w 2583713"/>
              <a:gd name="connsiteY110" fmla="*/ 1964778 h 2558321"/>
              <a:gd name="connsiteX111" fmla="*/ 1743510 w 2583713"/>
              <a:gd name="connsiteY111" fmla="*/ 1972325 h 2558321"/>
              <a:gd name="connsiteX112" fmla="*/ 1754831 w 2583713"/>
              <a:gd name="connsiteY112" fmla="*/ 1994966 h 2558321"/>
              <a:gd name="connsiteX113" fmla="*/ 1762378 w 2583713"/>
              <a:gd name="connsiteY113" fmla="*/ 2104400 h 2558321"/>
              <a:gd name="connsiteX114" fmla="*/ 1739736 w 2583713"/>
              <a:gd name="connsiteY114" fmla="*/ 2176097 h 2558321"/>
              <a:gd name="connsiteX115" fmla="*/ 1671812 w 2583713"/>
              <a:gd name="connsiteY115" fmla="*/ 2213833 h 2558321"/>
              <a:gd name="connsiteX116" fmla="*/ 1664265 w 2583713"/>
              <a:gd name="connsiteY116" fmla="*/ 2213833 h 2558321"/>
              <a:gd name="connsiteX117" fmla="*/ 1600114 w 2583713"/>
              <a:gd name="connsiteY117" fmla="*/ 2191192 h 2558321"/>
              <a:gd name="connsiteX118" fmla="*/ 1562378 w 2583713"/>
              <a:gd name="connsiteY118" fmla="*/ 2123268 h 2558321"/>
              <a:gd name="connsiteX119" fmla="*/ 1539737 w 2583713"/>
              <a:gd name="connsiteY119" fmla="*/ 1862892 h 2558321"/>
              <a:gd name="connsiteX120" fmla="*/ 1562378 w 2583713"/>
              <a:gd name="connsiteY120" fmla="*/ 1791194 h 2558321"/>
              <a:gd name="connsiteX121" fmla="*/ 1630303 w 2583713"/>
              <a:gd name="connsiteY121" fmla="*/ 1753458 h 2558321"/>
              <a:gd name="connsiteX122" fmla="*/ 1837508 w 2583713"/>
              <a:gd name="connsiteY122" fmla="*/ 1485171 h 2558321"/>
              <a:gd name="connsiteX123" fmla="*/ 1860187 w 2583713"/>
              <a:gd name="connsiteY123" fmla="*/ 1492729 h 2558321"/>
              <a:gd name="connsiteX124" fmla="*/ 1871527 w 2583713"/>
              <a:gd name="connsiteY124" fmla="*/ 1515401 h 2558321"/>
              <a:gd name="connsiteX125" fmla="*/ 1943345 w 2583713"/>
              <a:gd name="connsiteY125" fmla="*/ 2376944 h 2558321"/>
              <a:gd name="connsiteX126" fmla="*/ 1916886 w 2583713"/>
              <a:gd name="connsiteY126" fmla="*/ 2414731 h 2558321"/>
              <a:gd name="connsiteX127" fmla="*/ 280185 w 2583713"/>
              <a:gd name="connsiteY127" fmla="*/ 2558321 h 2558321"/>
              <a:gd name="connsiteX128" fmla="*/ 276405 w 2583713"/>
              <a:gd name="connsiteY128" fmla="*/ 2558321 h 2558321"/>
              <a:gd name="connsiteX129" fmla="*/ 253726 w 2583713"/>
              <a:gd name="connsiteY129" fmla="*/ 2550764 h 2558321"/>
              <a:gd name="connsiteX130" fmla="*/ 242386 w 2583713"/>
              <a:gd name="connsiteY130" fmla="*/ 2528092 h 2558321"/>
              <a:gd name="connsiteX131" fmla="*/ 227267 w 2583713"/>
              <a:gd name="connsiteY131" fmla="*/ 2312706 h 2558321"/>
              <a:gd name="connsiteX132" fmla="*/ 291525 w 2583713"/>
              <a:gd name="connsiteY132" fmla="*/ 2305148 h 2558321"/>
              <a:gd name="connsiteX133" fmla="*/ 306645 w 2583713"/>
              <a:gd name="connsiteY133" fmla="*/ 2490305 h 2558321"/>
              <a:gd name="connsiteX134" fmla="*/ 1875307 w 2583713"/>
              <a:gd name="connsiteY134" fmla="*/ 2350493 h 2558321"/>
              <a:gd name="connsiteX135" fmla="*/ 1811048 w 2583713"/>
              <a:gd name="connsiteY135" fmla="*/ 1553188 h 2558321"/>
              <a:gd name="connsiteX136" fmla="*/ 238606 w 2583713"/>
              <a:gd name="connsiteY136" fmla="*/ 1692999 h 2558321"/>
              <a:gd name="connsiteX137" fmla="*/ 253726 w 2583713"/>
              <a:gd name="connsiteY137" fmla="*/ 1855483 h 2558321"/>
              <a:gd name="connsiteX138" fmla="*/ 306645 w 2583713"/>
              <a:gd name="connsiteY138" fmla="*/ 1881934 h 2558321"/>
              <a:gd name="connsiteX139" fmla="*/ 374683 w 2583713"/>
              <a:gd name="connsiteY139" fmla="*/ 2036861 h 2558321"/>
              <a:gd name="connsiteX140" fmla="*/ 333104 w 2583713"/>
              <a:gd name="connsiteY140" fmla="*/ 2214460 h 2558321"/>
              <a:gd name="connsiteX141" fmla="*/ 193247 w 2583713"/>
              <a:gd name="connsiteY141" fmla="*/ 2274919 h 2558321"/>
              <a:gd name="connsiteX142" fmla="*/ 170568 w 2583713"/>
              <a:gd name="connsiteY142" fmla="*/ 2274919 h 2558321"/>
              <a:gd name="connsiteX143" fmla="*/ 4252 w 2583713"/>
              <a:gd name="connsiteY143" fmla="*/ 2021746 h 2558321"/>
              <a:gd name="connsiteX144" fmla="*/ 38271 w 2583713"/>
              <a:gd name="connsiteY144" fmla="*/ 1836590 h 2558321"/>
              <a:gd name="connsiteX145" fmla="*/ 178128 w 2583713"/>
              <a:gd name="connsiteY145" fmla="*/ 1745901 h 2558321"/>
              <a:gd name="connsiteX146" fmla="*/ 170568 w 2583713"/>
              <a:gd name="connsiteY146" fmla="*/ 1666549 h 2558321"/>
              <a:gd name="connsiteX147" fmla="*/ 178128 w 2583713"/>
              <a:gd name="connsiteY147" fmla="*/ 1643876 h 2558321"/>
              <a:gd name="connsiteX148" fmla="*/ 200807 w 2583713"/>
              <a:gd name="connsiteY148" fmla="*/ 1632540 h 2558321"/>
              <a:gd name="connsiteX149" fmla="*/ 1837508 w 2583713"/>
              <a:gd name="connsiteY149" fmla="*/ 1485171 h 2558321"/>
              <a:gd name="connsiteX150" fmla="*/ 1705763 w 2583713"/>
              <a:gd name="connsiteY150" fmla="*/ 926371 h 2558321"/>
              <a:gd name="connsiteX151" fmla="*/ 1766151 w 2583713"/>
              <a:gd name="connsiteY151" fmla="*/ 952792 h 2558321"/>
              <a:gd name="connsiteX152" fmla="*/ 1720860 w 2583713"/>
              <a:gd name="connsiteY152" fmla="*/ 1039605 h 2558321"/>
              <a:gd name="connsiteX153" fmla="*/ 1271723 w 2583713"/>
              <a:gd name="connsiteY153" fmla="*/ 1375533 h 2558321"/>
              <a:gd name="connsiteX154" fmla="*/ 1286820 w 2583713"/>
              <a:gd name="connsiteY154" fmla="*/ 1451023 h 2558321"/>
              <a:gd name="connsiteX155" fmla="*/ 1222658 w 2583713"/>
              <a:gd name="connsiteY155" fmla="*/ 1466121 h 2558321"/>
              <a:gd name="connsiteX156" fmla="*/ 1200012 w 2583713"/>
              <a:gd name="connsiteY156" fmla="*/ 1360436 h 2558321"/>
              <a:gd name="connsiteX157" fmla="*/ 1222658 w 2583713"/>
              <a:gd name="connsiteY157" fmla="*/ 1322691 h 2558321"/>
              <a:gd name="connsiteX158" fmla="*/ 1664246 w 2583713"/>
              <a:gd name="connsiteY158" fmla="*/ 1005635 h 2558321"/>
              <a:gd name="connsiteX159" fmla="*/ 1705763 w 2583713"/>
              <a:gd name="connsiteY159" fmla="*/ 926371 h 2558321"/>
              <a:gd name="connsiteX160" fmla="*/ 1369000 w 2583713"/>
              <a:gd name="connsiteY160" fmla="*/ 907321 h 2558321"/>
              <a:gd name="connsiteX161" fmla="*/ 1410551 w 2583713"/>
              <a:gd name="connsiteY161" fmla="*/ 956351 h 2558321"/>
              <a:gd name="connsiteX162" fmla="*/ 1017706 w 2583713"/>
              <a:gd name="connsiteY162" fmla="*/ 1114754 h 2558321"/>
              <a:gd name="connsiteX163" fmla="*/ 900608 w 2583713"/>
              <a:gd name="connsiteY163" fmla="*/ 1261843 h 2558321"/>
              <a:gd name="connsiteX164" fmla="*/ 859058 w 2583713"/>
              <a:gd name="connsiteY164" fmla="*/ 1269386 h 2558321"/>
              <a:gd name="connsiteX165" fmla="*/ 670190 w 2583713"/>
              <a:gd name="connsiteY165" fmla="*/ 1152469 h 2558321"/>
              <a:gd name="connsiteX166" fmla="*/ 466213 w 2583713"/>
              <a:gd name="connsiteY166" fmla="*/ 1261843 h 2558321"/>
              <a:gd name="connsiteX167" fmla="*/ 432217 w 2583713"/>
              <a:gd name="connsiteY167" fmla="*/ 1514535 h 2558321"/>
              <a:gd name="connsiteX168" fmla="*/ 368002 w 2583713"/>
              <a:gd name="connsiteY168" fmla="*/ 1529621 h 2558321"/>
              <a:gd name="connsiteX169" fmla="*/ 413330 w 2583713"/>
              <a:gd name="connsiteY169" fmla="*/ 1224128 h 2558321"/>
              <a:gd name="connsiteX170" fmla="*/ 670190 w 2583713"/>
              <a:gd name="connsiteY170" fmla="*/ 1084582 h 2558321"/>
              <a:gd name="connsiteX171" fmla="*/ 692854 w 2583713"/>
              <a:gd name="connsiteY171" fmla="*/ 1088354 h 2558321"/>
              <a:gd name="connsiteX172" fmla="*/ 870390 w 2583713"/>
              <a:gd name="connsiteY172" fmla="*/ 1197728 h 2558321"/>
              <a:gd name="connsiteX173" fmla="*/ 976155 w 2583713"/>
              <a:gd name="connsiteY173" fmla="*/ 1065725 h 2558321"/>
              <a:gd name="connsiteX174" fmla="*/ 995042 w 2583713"/>
              <a:gd name="connsiteY174" fmla="*/ 1054410 h 2558321"/>
              <a:gd name="connsiteX175" fmla="*/ 1369000 w 2583713"/>
              <a:gd name="connsiteY175" fmla="*/ 907321 h 2558321"/>
              <a:gd name="connsiteX176" fmla="*/ 2299550 w 2583713"/>
              <a:gd name="connsiteY176" fmla="*/ 623158 h 2558321"/>
              <a:gd name="connsiteX177" fmla="*/ 2551963 w 2583713"/>
              <a:gd name="connsiteY177" fmla="*/ 699358 h 2558321"/>
              <a:gd name="connsiteX178" fmla="*/ 2534500 w 2583713"/>
              <a:gd name="connsiteY178" fmla="*/ 762858 h 2558321"/>
              <a:gd name="connsiteX179" fmla="*/ 2280500 w 2583713"/>
              <a:gd name="connsiteY179" fmla="*/ 688245 h 2558321"/>
              <a:gd name="connsiteX180" fmla="*/ 768406 w 2583713"/>
              <a:gd name="connsiteY180" fmla="*/ 404082 h 2558321"/>
              <a:gd name="connsiteX181" fmla="*/ 496149 w 2583713"/>
              <a:gd name="connsiteY181" fmla="*/ 676339 h 2558321"/>
              <a:gd name="connsiteX182" fmla="*/ 768406 w 2583713"/>
              <a:gd name="connsiteY182" fmla="*/ 948596 h 2558321"/>
              <a:gd name="connsiteX183" fmla="*/ 1040663 w 2583713"/>
              <a:gd name="connsiteY183" fmla="*/ 676339 h 2558321"/>
              <a:gd name="connsiteX184" fmla="*/ 768406 w 2583713"/>
              <a:gd name="connsiteY184" fmla="*/ 404082 h 2558321"/>
              <a:gd name="connsiteX185" fmla="*/ 2571013 w 2583713"/>
              <a:gd name="connsiteY185" fmla="*/ 377096 h 2558321"/>
              <a:gd name="connsiteX186" fmla="*/ 2583713 w 2583713"/>
              <a:gd name="connsiteY186" fmla="*/ 442183 h 2558321"/>
              <a:gd name="connsiteX187" fmla="*/ 2310663 w 2583713"/>
              <a:gd name="connsiteY187" fmla="*/ 491396 h 2558321"/>
              <a:gd name="connsiteX188" fmla="*/ 2299550 w 2583713"/>
              <a:gd name="connsiteY188" fmla="*/ 423133 h 2558321"/>
              <a:gd name="connsiteX189" fmla="*/ 769994 w 2583713"/>
              <a:gd name="connsiteY189" fmla="*/ 340582 h 2558321"/>
              <a:gd name="connsiteX190" fmla="*/ 1108926 w 2583713"/>
              <a:gd name="connsiteY190" fmla="*/ 676339 h 2558321"/>
              <a:gd name="connsiteX191" fmla="*/ 769994 w 2583713"/>
              <a:gd name="connsiteY191" fmla="*/ 1012096 h 2558321"/>
              <a:gd name="connsiteX192" fmla="*/ 431062 w 2583713"/>
              <a:gd name="connsiteY192" fmla="*/ 676339 h 2558321"/>
              <a:gd name="connsiteX193" fmla="*/ 769994 w 2583713"/>
              <a:gd name="connsiteY193" fmla="*/ 340582 h 2558321"/>
              <a:gd name="connsiteX194" fmla="*/ 2057952 w 2583713"/>
              <a:gd name="connsiteY194" fmla="*/ 328488 h 2558321"/>
              <a:gd name="connsiteX195" fmla="*/ 2122096 w 2583713"/>
              <a:gd name="connsiteY195" fmla="*/ 347386 h 2558321"/>
              <a:gd name="connsiteX196" fmla="*/ 2182467 w 2583713"/>
              <a:gd name="connsiteY196" fmla="*/ 453220 h 2558321"/>
              <a:gd name="connsiteX197" fmla="*/ 2159828 w 2583713"/>
              <a:gd name="connsiteY197" fmla="*/ 574172 h 2558321"/>
              <a:gd name="connsiteX198" fmla="*/ 2103230 w 2583713"/>
              <a:gd name="connsiteY198" fmla="*/ 611970 h 2558321"/>
              <a:gd name="connsiteX199" fmla="*/ 1978715 w 2583713"/>
              <a:gd name="connsiteY199" fmla="*/ 642208 h 2558321"/>
              <a:gd name="connsiteX200" fmla="*/ 1963622 w 2583713"/>
              <a:gd name="connsiteY200" fmla="*/ 577952 h 2558321"/>
              <a:gd name="connsiteX201" fmla="*/ 2091910 w 2583713"/>
              <a:gd name="connsiteY201" fmla="*/ 547714 h 2558321"/>
              <a:gd name="connsiteX202" fmla="*/ 2107003 w 2583713"/>
              <a:gd name="connsiteY202" fmla="*/ 536374 h 2558321"/>
              <a:gd name="connsiteX203" fmla="*/ 2118323 w 2583713"/>
              <a:gd name="connsiteY203" fmla="*/ 464559 h 2558321"/>
              <a:gd name="connsiteX204" fmla="*/ 2084364 w 2583713"/>
              <a:gd name="connsiteY204" fmla="*/ 400303 h 2558321"/>
              <a:gd name="connsiteX205" fmla="*/ 2069271 w 2583713"/>
              <a:gd name="connsiteY205" fmla="*/ 396523 h 2558321"/>
              <a:gd name="connsiteX206" fmla="*/ 1933436 w 2583713"/>
              <a:gd name="connsiteY206" fmla="*/ 407863 h 2558321"/>
              <a:gd name="connsiteX207" fmla="*/ 1929663 w 2583713"/>
              <a:gd name="connsiteY207" fmla="*/ 343607 h 2558321"/>
              <a:gd name="connsiteX208" fmla="*/ 2057952 w 2583713"/>
              <a:gd name="connsiteY208" fmla="*/ 328488 h 2558321"/>
              <a:gd name="connsiteX209" fmla="*/ 1822658 w 2583713"/>
              <a:gd name="connsiteY209" fmla="*/ 188183 h 2558321"/>
              <a:gd name="connsiteX210" fmla="*/ 1470982 w 2583713"/>
              <a:gd name="connsiteY210" fmla="*/ 320705 h 2558321"/>
              <a:gd name="connsiteX211" fmla="*/ 1338631 w 2583713"/>
              <a:gd name="connsiteY211" fmla="*/ 430509 h 2558321"/>
              <a:gd name="connsiteX212" fmla="*/ 1323505 w 2583713"/>
              <a:gd name="connsiteY212" fmla="*/ 445654 h 2558321"/>
              <a:gd name="connsiteX213" fmla="*/ 1244095 w 2583713"/>
              <a:gd name="connsiteY213" fmla="*/ 600894 h 2558321"/>
              <a:gd name="connsiteX214" fmla="*/ 1338631 w 2583713"/>
              <a:gd name="connsiteY214" fmla="*/ 706911 h 2558321"/>
              <a:gd name="connsiteX215" fmla="*/ 1357538 w 2583713"/>
              <a:gd name="connsiteY215" fmla="*/ 722057 h 2558321"/>
              <a:gd name="connsiteX216" fmla="*/ 1493671 w 2583713"/>
              <a:gd name="connsiteY216" fmla="*/ 790210 h 2558321"/>
              <a:gd name="connsiteX217" fmla="*/ 1905850 w 2583713"/>
              <a:gd name="connsiteY217" fmla="*/ 797783 h 2558321"/>
              <a:gd name="connsiteX218" fmla="*/ 1796188 w 2583713"/>
              <a:gd name="connsiteY218" fmla="*/ 513808 h 2558321"/>
              <a:gd name="connsiteX219" fmla="*/ 1822658 w 2583713"/>
              <a:gd name="connsiteY219" fmla="*/ 188183 h 2558321"/>
              <a:gd name="connsiteX220" fmla="*/ 2447188 w 2583713"/>
              <a:gd name="connsiteY220" fmla="*/ 91346 h 2558321"/>
              <a:gd name="connsiteX221" fmla="*/ 2485288 w 2583713"/>
              <a:gd name="connsiteY221" fmla="*/ 143733 h 2558321"/>
              <a:gd name="connsiteX222" fmla="*/ 2261450 w 2583713"/>
              <a:gd name="connsiteY222" fmla="*/ 294546 h 2558321"/>
              <a:gd name="connsiteX223" fmla="*/ 2223350 w 2583713"/>
              <a:gd name="connsiteY223" fmla="*/ 242158 h 2558321"/>
              <a:gd name="connsiteX224" fmla="*/ 2073520 w 2583713"/>
              <a:gd name="connsiteY224" fmla="*/ 1632 h 2558321"/>
              <a:gd name="connsiteX225" fmla="*/ 2242700 w 2583713"/>
              <a:gd name="connsiteY225" fmla="*/ 101623 h 2558321"/>
              <a:gd name="connsiteX226" fmla="*/ 2193518 w 2583713"/>
              <a:gd name="connsiteY226" fmla="*/ 147009 h 2558321"/>
              <a:gd name="connsiteX227" fmla="*/ 2023274 w 2583713"/>
              <a:gd name="connsiteY227" fmla="*/ 67584 h 2558321"/>
              <a:gd name="connsiteX228" fmla="*/ 1887079 w 2583713"/>
              <a:gd name="connsiteY228" fmla="*/ 203742 h 2558321"/>
              <a:gd name="connsiteX229" fmla="*/ 1860597 w 2583713"/>
              <a:gd name="connsiteY229" fmla="*/ 502534 h 2558321"/>
              <a:gd name="connsiteX230" fmla="*/ 2151903 w 2583713"/>
              <a:gd name="connsiteY230" fmla="*/ 869404 h 2558321"/>
              <a:gd name="connsiteX231" fmla="*/ 2272965 w 2583713"/>
              <a:gd name="connsiteY231" fmla="*/ 774850 h 2558321"/>
              <a:gd name="connsiteX232" fmla="*/ 2329713 w 2583713"/>
              <a:gd name="connsiteY232" fmla="*/ 805107 h 2558321"/>
              <a:gd name="connsiteX233" fmla="*/ 2163253 w 2583713"/>
              <a:gd name="connsiteY233" fmla="*/ 933701 h 2558321"/>
              <a:gd name="connsiteX234" fmla="*/ 2132987 w 2583713"/>
              <a:gd name="connsiteY234" fmla="*/ 937483 h 2558321"/>
              <a:gd name="connsiteX235" fmla="*/ 1970309 w 2583713"/>
              <a:gd name="connsiteY235" fmla="*/ 869404 h 2558321"/>
              <a:gd name="connsiteX236" fmla="*/ 1501193 w 2583713"/>
              <a:gd name="connsiteY236" fmla="*/ 854275 h 2558321"/>
              <a:gd name="connsiteX237" fmla="*/ 1312033 w 2583713"/>
              <a:gd name="connsiteY237" fmla="*/ 767286 h 2558321"/>
              <a:gd name="connsiteX238" fmla="*/ 1179621 w 2583713"/>
              <a:gd name="connsiteY238" fmla="*/ 608434 h 2558321"/>
              <a:gd name="connsiteX239" fmla="*/ 1281767 w 2583713"/>
              <a:gd name="connsiteY239" fmla="*/ 389068 h 2558321"/>
              <a:gd name="connsiteX240" fmla="*/ 1455794 w 2583713"/>
              <a:gd name="connsiteY240" fmla="*/ 260475 h 2558321"/>
              <a:gd name="connsiteX241" fmla="*/ 1864380 w 2583713"/>
              <a:gd name="connsiteY241" fmla="*/ 82713 h 2558321"/>
              <a:gd name="connsiteX242" fmla="*/ 1894645 w 2583713"/>
              <a:gd name="connsiteY242" fmla="*/ 63802 h 2558321"/>
              <a:gd name="connsiteX243" fmla="*/ 2015708 w 2583713"/>
              <a:gd name="connsiteY243" fmla="*/ 3287 h 2558321"/>
              <a:gd name="connsiteX244" fmla="*/ 2073520 w 2583713"/>
              <a:gd name="connsiteY244" fmla="*/ 1632 h 2558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</a:cxnLst>
            <a:rect l="l" t="t" r="r" b="b"/>
            <a:pathLst>
              <a:path w="2583713" h="2558321">
                <a:moveTo>
                  <a:pt x="632125" y="1843946"/>
                </a:moveTo>
                <a:cubicBezTo>
                  <a:pt x="651069" y="1843946"/>
                  <a:pt x="666224" y="1859053"/>
                  <a:pt x="666224" y="1874160"/>
                </a:cubicBezTo>
                <a:cubicBezTo>
                  <a:pt x="666224" y="1874160"/>
                  <a:pt x="666224" y="1874160"/>
                  <a:pt x="685169" y="2066772"/>
                </a:cubicBezTo>
                <a:cubicBezTo>
                  <a:pt x="685169" y="2066772"/>
                  <a:pt x="685169" y="2066772"/>
                  <a:pt x="704113" y="2259385"/>
                </a:cubicBezTo>
                <a:cubicBezTo>
                  <a:pt x="704113" y="2278269"/>
                  <a:pt x="692746" y="2293376"/>
                  <a:pt x="673802" y="2297152"/>
                </a:cubicBezTo>
                <a:cubicBezTo>
                  <a:pt x="673802" y="2297152"/>
                  <a:pt x="670013" y="2297152"/>
                  <a:pt x="670013" y="2297152"/>
                </a:cubicBezTo>
                <a:cubicBezTo>
                  <a:pt x="654858" y="2297152"/>
                  <a:pt x="639702" y="2285822"/>
                  <a:pt x="639702" y="2266939"/>
                </a:cubicBezTo>
                <a:cubicBezTo>
                  <a:pt x="639702" y="2266939"/>
                  <a:pt x="639702" y="2266939"/>
                  <a:pt x="624547" y="2108316"/>
                </a:cubicBezTo>
                <a:cubicBezTo>
                  <a:pt x="624547" y="2108316"/>
                  <a:pt x="624547" y="2108316"/>
                  <a:pt x="507093" y="2115870"/>
                </a:cubicBezTo>
                <a:cubicBezTo>
                  <a:pt x="507093" y="2115870"/>
                  <a:pt x="507093" y="2115870"/>
                  <a:pt x="522248" y="2278269"/>
                </a:cubicBezTo>
                <a:cubicBezTo>
                  <a:pt x="526037" y="2297152"/>
                  <a:pt x="510882" y="2312259"/>
                  <a:pt x="491938" y="2312259"/>
                </a:cubicBezTo>
                <a:cubicBezTo>
                  <a:pt x="491938" y="2312259"/>
                  <a:pt x="491938" y="2312259"/>
                  <a:pt x="488149" y="2312259"/>
                </a:cubicBezTo>
                <a:cubicBezTo>
                  <a:pt x="472994" y="2312259"/>
                  <a:pt x="457838" y="2300929"/>
                  <a:pt x="457838" y="2282045"/>
                </a:cubicBezTo>
                <a:cubicBezTo>
                  <a:pt x="457838" y="2282045"/>
                  <a:pt x="457838" y="2282045"/>
                  <a:pt x="419950" y="1896820"/>
                </a:cubicBezTo>
                <a:cubicBezTo>
                  <a:pt x="419950" y="1877937"/>
                  <a:pt x="435105" y="1862830"/>
                  <a:pt x="450260" y="1862830"/>
                </a:cubicBezTo>
                <a:cubicBezTo>
                  <a:pt x="469205" y="1859053"/>
                  <a:pt x="484360" y="1874160"/>
                  <a:pt x="488149" y="1893043"/>
                </a:cubicBezTo>
                <a:lnTo>
                  <a:pt x="503304" y="2051666"/>
                </a:lnTo>
                <a:cubicBezTo>
                  <a:pt x="503304" y="2051666"/>
                  <a:pt x="503304" y="2051666"/>
                  <a:pt x="616969" y="2040335"/>
                </a:cubicBezTo>
                <a:cubicBezTo>
                  <a:pt x="616969" y="2040335"/>
                  <a:pt x="616969" y="2040335"/>
                  <a:pt x="601814" y="1881713"/>
                </a:cubicBezTo>
                <a:cubicBezTo>
                  <a:pt x="601814" y="1862830"/>
                  <a:pt x="613181" y="1847723"/>
                  <a:pt x="632125" y="1843946"/>
                </a:cubicBezTo>
                <a:close/>
                <a:moveTo>
                  <a:pt x="756840" y="1832833"/>
                </a:moveTo>
                <a:cubicBezTo>
                  <a:pt x="771808" y="1832833"/>
                  <a:pt x="790518" y="1847967"/>
                  <a:pt x="790518" y="1863101"/>
                </a:cubicBezTo>
                <a:cubicBezTo>
                  <a:pt x="790518" y="1863101"/>
                  <a:pt x="790518" y="1863101"/>
                  <a:pt x="824196" y="2252806"/>
                </a:cubicBezTo>
                <a:cubicBezTo>
                  <a:pt x="827938" y="2267940"/>
                  <a:pt x="812970" y="2286858"/>
                  <a:pt x="794260" y="2286858"/>
                </a:cubicBezTo>
                <a:cubicBezTo>
                  <a:pt x="775550" y="2286858"/>
                  <a:pt x="760582" y="2275508"/>
                  <a:pt x="760582" y="2256590"/>
                </a:cubicBezTo>
                <a:cubicBezTo>
                  <a:pt x="760582" y="2256590"/>
                  <a:pt x="760582" y="2256590"/>
                  <a:pt x="726905" y="1870669"/>
                </a:cubicBezTo>
                <a:cubicBezTo>
                  <a:pt x="723163" y="1851751"/>
                  <a:pt x="738131" y="1836617"/>
                  <a:pt x="756840" y="1832833"/>
                </a:cubicBezTo>
                <a:close/>
                <a:moveTo>
                  <a:pt x="946071" y="1817557"/>
                </a:moveTo>
                <a:cubicBezTo>
                  <a:pt x="987731" y="1813783"/>
                  <a:pt x="1014243" y="1821330"/>
                  <a:pt x="1036967" y="1840198"/>
                </a:cubicBezTo>
                <a:cubicBezTo>
                  <a:pt x="1059690" y="1855292"/>
                  <a:pt x="1071052" y="1885481"/>
                  <a:pt x="1074840" y="1923217"/>
                </a:cubicBezTo>
                <a:cubicBezTo>
                  <a:pt x="1074840" y="1923217"/>
                  <a:pt x="1074840" y="1923217"/>
                  <a:pt x="1078627" y="1960952"/>
                </a:cubicBezTo>
                <a:cubicBezTo>
                  <a:pt x="1078627" y="1976046"/>
                  <a:pt x="1082414" y="2017556"/>
                  <a:pt x="1059690" y="2047744"/>
                </a:cubicBezTo>
                <a:cubicBezTo>
                  <a:pt x="1082414" y="2066612"/>
                  <a:pt x="1097564" y="2093027"/>
                  <a:pt x="1101351" y="2134536"/>
                </a:cubicBezTo>
                <a:cubicBezTo>
                  <a:pt x="1101351" y="2134536"/>
                  <a:pt x="1101351" y="2134536"/>
                  <a:pt x="1108926" y="2225102"/>
                </a:cubicBezTo>
                <a:cubicBezTo>
                  <a:pt x="1108926" y="2240196"/>
                  <a:pt x="1097564" y="2259064"/>
                  <a:pt x="1078627" y="2259064"/>
                </a:cubicBezTo>
                <a:cubicBezTo>
                  <a:pt x="1059690" y="2262837"/>
                  <a:pt x="1044541" y="2247743"/>
                  <a:pt x="1044541" y="2228875"/>
                </a:cubicBezTo>
                <a:cubicBezTo>
                  <a:pt x="1044541" y="2228875"/>
                  <a:pt x="1044541" y="2228875"/>
                  <a:pt x="1036967" y="2142083"/>
                </a:cubicBezTo>
                <a:cubicBezTo>
                  <a:pt x="1033179" y="2100574"/>
                  <a:pt x="1018030" y="2096801"/>
                  <a:pt x="1010455" y="2096801"/>
                </a:cubicBezTo>
                <a:cubicBezTo>
                  <a:pt x="1010455" y="2096801"/>
                  <a:pt x="1010455" y="2096801"/>
                  <a:pt x="980157" y="2085480"/>
                </a:cubicBezTo>
                <a:cubicBezTo>
                  <a:pt x="968795" y="2081706"/>
                  <a:pt x="961220" y="2074159"/>
                  <a:pt x="957433" y="2059065"/>
                </a:cubicBezTo>
                <a:cubicBezTo>
                  <a:pt x="957433" y="2047744"/>
                  <a:pt x="961220" y="2032650"/>
                  <a:pt x="972582" y="2028876"/>
                </a:cubicBezTo>
                <a:cubicBezTo>
                  <a:pt x="972582" y="2028876"/>
                  <a:pt x="972582" y="2028876"/>
                  <a:pt x="999093" y="2013782"/>
                </a:cubicBezTo>
                <a:cubicBezTo>
                  <a:pt x="1006668" y="2010009"/>
                  <a:pt x="1014243" y="2002461"/>
                  <a:pt x="1014243" y="1968499"/>
                </a:cubicBezTo>
                <a:cubicBezTo>
                  <a:pt x="1014243" y="1968499"/>
                  <a:pt x="1014243" y="1968499"/>
                  <a:pt x="1010455" y="1926990"/>
                </a:cubicBezTo>
                <a:cubicBezTo>
                  <a:pt x="1006668" y="1915669"/>
                  <a:pt x="1002881" y="1896802"/>
                  <a:pt x="995306" y="1889254"/>
                </a:cubicBezTo>
                <a:cubicBezTo>
                  <a:pt x="987731" y="1881707"/>
                  <a:pt x="968795" y="1881707"/>
                  <a:pt x="953645" y="1881707"/>
                </a:cubicBezTo>
                <a:cubicBezTo>
                  <a:pt x="953645" y="1881707"/>
                  <a:pt x="953645" y="1881707"/>
                  <a:pt x="911985" y="1885481"/>
                </a:cubicBezTo>
                <a:cubicBezTo>
                  <a:pt x="911985" y="1885481"/>
                  <a:pt x="911985" y="1885481"/>
                  <a:pt x="946071" y="2240196"/>
                </a:cubicBezTo>
                <a:cubicBezTo>
                  <a:pt x="946071" y="2255290"/>
                  <a:pt x="934709" y="2274158"/>
                  <a:pt x="915772" y="2274158"/>
                </a:cubicBezTo>
                <a:cubicBezTo>
                  <a:pt x="915772" y="2274158"/>
                  <a:pt x="915772" y="2274158"/>
                  <a:pt x="911985" y="2274158"/>
                </a:cubicBezTo>
                <a:cubicBezTo>
                  <a:pt x="896835" y="2274158"/>
                  <a:pt x="881686" y="2262837"/>
                  <a:pt x="881686" y="2243970"/>
                </a:cubicBezTo>
                <a:cubicBezTo>
                  <a:pt x="881686" y="2243970"/>
                  <a:pt x="881686" y="2243970"/>
                  <a:pt x="843813" y="1859066"/>
                </a:cubicBezTo>
                <a:cubicBezTo>
                  <a:pt x="843813" y="1851519"/>
                  <a:pt x="847600" y="1840198"/>
                  <a:pt x="851387" y="1836425"/>
                </a:cubicBezTo>
                <a:cubicBezTo>
                  <a:pt x="858962" y="1828877"/>
                  <a:pt x="866537" y="1825104"/>
                  <a:pt x="874111" y="1825104"/>
                </a:cubicBezTo>
                <a:cubicBezTo>
                  <a:pt x="874111" y="1825104"/>
                  <a:pt x="874111" y="1825104"/>
                  <a:pt x="946071" y="1817557"/>
                </a:cubicBezTo>
                <a:close/>
                <a:moveTo>
                  <a:pt x="182489" y="1810608"/>
                </a:moveTo>
                <a:cubicBezTo>
                  <a:pt x="159742" y="1821913"/>
                  <a:pt x="118041" y="1836987"/>
                  <a:pt x="91504" y="1874672"/>
                </a:cubicBezTo>
                <a:cubicBezTo>
                  <a:pt x="68757" y="1908588"/>
                  <a:pt x="61175" y="1957578"/>
                  <a:pt x="68757" y="2010336"/>
                </a:cubicBezTo>
                <a:cubicBezTo>
                  <a:pt x="102877" y="2206296"/>
                  <a:pt x="121832" y="2213833"/>
                  <a:pt x="186280" y="2210065"/>
                </a:cubicBezTo>
                <a:cubicBezTo>
                  <a:pt x="231772" y="2206296"/>
                  <a:pt x="262101" y="2191222"/>
                  <a:pt x="284847" y="2168612"/>
                </a:cubicBezTo>
                <a:cubicBezTo>
                  <a:pt x="307593" y="2142232"/>
                  <a:pt x="315175" y="2100779"/>
                  <a:pt x="311384" y="2040484"/>
                </a:cubicBezTo>
                <a:cubicBezTo>
                  <a:pt x="307593" y="1991494"/>
                  <a:pt x="292429" y="1953810"/>
                  <a:pt x="269683" y="1934967"/>
                </a:cubicBezTo>
                <a:cubicBezTo>
                  <a:pt x="250727" y="1919893"/>
                  <a:pt x="235563" y="1919893"/>
                  <a:pt x="224190" y="1919893"/>
                </a:cubicBezTo>
                <a:cubicBezTo>
                  <a:pt x="216608" y="1923662"/>
                  <a:pt x="182489" y="1931199"/>
                  <a:pt x="163533" y="1934967"/>
                </a:cubicBezTo>
                <a:cubicBezTo>
                  <a:pt x="148369" y="1938736"/>
                  <a:pt x="129414" y="1927430"/>
                  <a:pt x="125623" y="1912356"/>
                </a:cubicBezTo>
                <a:cubicBezTo>
                  <a:pt x="121832" y="1893514"/>
                  <a:pt x="129414" y="1874672"/>
                  <a:pt x="148369" y="1870903"/>
                </a:cubicBezTo>
                <a:cubicBezTo>
                  <a:pt x="152160" y="1870903"/>
                  <a:pt x="171116" y="1867135"/>
                  <a:pt x="190071" y="1863367"/>
                </a:cubicBezTo>
                <a:cubicBezTo>
                  <a:pt x="190071" y="1863367"/>
                  <a:pt x="190071" y="1863367"/>
                  <a:pt x="182489" y="1810608"/>
                </a:cubicBezTo>
                <a:close/>
                <a:moveTo>
                  <a:pt x="1161253" y="1798517"/>
                </a:moveTo>
                <a:cubicBezTo>
                  <a:pt x="1180068" y="1794733"/>
                  <a:pt x="1195120" y="1809867"/>
                  <a:pt x="1195120" y="1828785"/>
                </a:cubicBezTo>
                <a:cubicBezTo>
                  <a:pt x="1195120" y="1828785"/>
                  <a:pt x="1195120" y="1828785"/>
                  <a:pt x="1232750" y="2214706"/>
                </a:cubicBezTo>
                <a:cubicBezTo>
                  <a:pt x="1232750" y="2229840"/>
                  <a:pt x="1221461" y="2248758"/>
                  <a:pt x="1202646" y="2248758"/>
                </a:cubicBezTo>
                <a:cubicBezTo>
                  <a:pt x="1202646" y="2248758"/>
                  <a:pt x="1198883" y="2248758"/>
                  <a:pt x="1198883" y="2248758"/>
                </a:cubicBezTo>
                <a:cubicBezTo>
                  <a:pt x="1183831" y="2248758"/>
                  <a:pt x="1168779" y="2237408"/>
                  <a:pt x="1165016" y="2218490"/>
                </a:cubicBezTo>
                <a:cubicBezTo>
                  <a:pt x="1165016" y="2218490"/>
                  <a:pt x="1165016" y="2218490"/>
                  <a:pt x="1131150" y="1832569"/>
                </a:cubicBezTo>
                <a:cubicBezTo>
                  <a:pt x="1131150" y="1813651"/>
                  <a:pt x="1142439" y="1798517"/>
                  <a:pt x="1161253" y="1798517"/>
                </a:cubicBezTo>
                <a:close/>
                <a:moveTo>
                  <a:pt x="1445222" y="1771536"/>
                </a:moveTo>
                <a:cubicBezTo>
                  <a:pt x="1464088" y="1767746"/>
                  <a:pt x="1479181" y="1782904"/>
                  <a:pt x="1479181" y="1801852"/>
                </a:cubicBezTo>
                <a:cubicBezTo>
                  <a:pt x="1479181" y="1801852"/>
                  <a:pt x="1479181" y="1801852"/>
                  <a:pt x="1516913" y="2188382"/>
                </a:cubicBezTo>
                <a:cubicBezTo>
                  <a:pt x="1516913" y="2203540"/>
                  <a:pt x="1505593" y="2218699"/>
                  <a:pt x="1490500" y="2222488"/>
                </a:cubicBezTo>
                <a:cubicBezTo>
                  <a:pt x="1475408" y="2226278"/>
                  <a:pt x="1460315" y="2218699"/>
                  <a:pt x="1452769" y="2207330"/>
                </a:cubicBezTo>
                <a:cubicBezTo>
                  <a:pt x="1452769" y="2207330"/>
                  <a:pt x="1452769" y="2207330"/>
                  <a:pt x="1339573" y="1983749"/>
                </a:cubicBezTo>
                <a:cubicBezTo>
                  <a:pt x="1339573" y="1983749"/>
                  <a:pt x="1339573" y="1983749"/>
                  <a:pt x="1358439" y="2203540"/>
                </a:cubicBezTo>
                <a:cubicBezTo>
                  <a:pt x="1362212" y="2218699"/>
                  <a:pt x="1347119" y="2237646"/>
                  <a:pt x="1332027" y="2237646"/>
                </a:cubicBezTo>
                <a:cubicBezTo>
                  <a:pt x="1328253" y="2237646"/>
                  <a:pt x="1328253" y="2237646"/>
                  <a:pt x="1328253" y="2237646"/>
                </a:cubicBezTo>
                <a:cubicBezTo>
                  <a:pt x="1309387" y="2237646"/>
                  <a:pt x="1298068" y="2226278"/>
                  <a:pt x="1294295" y="2207330"/>
                </a:cubicBezTo>
                <a:cubicBezTo>
                  <a:pt x="1294295" y="2207330"/>
                  <a:pt x="1294295" y="2207330"/>
                  <a:pt x="1260336" y="1820799"/>
                </a:cubicBezTo>
                <a:cubicBezTo>
                  <a:pt x="1256563" y="1805641"/>
                  <a:pt x="1267882" y="1790483"/>
                  <a:pt x="1282975" y="1786694"/>
                </a:cubicBezTo>
                <a:cubicBezTo>
                  <a:pt x="1298068" y="1782904"/>
                  <a:pt x="1313161" y="1790483"/>
                  <a:pt x="1320707" y="1801852"/>
                </a:cubicBezTo>
                <a:cubicBezTo>
                  <a:pt x="1320707" y="1801852"/>
                  <a:pt x="1320707" y="1801852"/>
                  <a:pt x="1433903" y="2025433"/>
                </a:cubicBezTo>
                <a:cubicBezTo>
                  <a:pt x="1433903" y="2025433"/>
                  <a:pt x="1433903" y="2025433"/>
                  <a:pt x="1415037" y="1805641"/>
                </a:cubicBezTo>
                <a:cubicBezTo>
                  <a:pt x="1415037" y="1790483"/>
                  <a:pt x="1426356" y="1771536"/>
                  <a:pt x="1445222" y="1771536"/>
                </a:cubicBezTo>
                <a:close/>
                <a:moveTo>
                  <a:pt x="1630303" y="1753458"/>
                </a:moveTo>
                <a:cubicBezTo>
                  <a:pt x="1656718" y="1753458"/>
                  <a:pt x="1683133" y="1761005"/>
                  <a:pt x="1705774" y="1776100"/>
                </a:cubicBezTo>
                <a:cubicBezTo>
                  <a:pt x="1724642" y="1794967"/>
                  <a:pt x="1735963" y="1817609"/>
                  <a:pt x="1739736" y="1844024"/>
                </a:cubicBezTo>
                <a:cubicBezTo>
                  <a:pt x="1739736" y="1862892"/>
                  <a:pt x="1728416" y="1877986"/>
                  <a:pt x="1709548" y="1881759"/>
                </a:cubicBezTo>
                <a:cubicBezTo>
                  <a:pt x="1690680" y="1881759"/>
                  <a:pt x="1675585" y="1870439"/>
                  <a:pt x="1675585" y="1851571"/>
                </a:cubicBezTo>
                <a:cubicBezTo>
                  <a:pt x="1675585" y="1844024"/>
                  <a:pt x="1668038" y="1832703"/>
                  <a:pt x="1660491" y="1828929"/>
                </a:cubicBezTo>
                <a:cubicBezTo>
                  <a:pt x="1656718" y="1821382"/>
                  <a:pt x="1645397" y="1817609"/>
                  <a:pt x="1637850" y="1821382"/>
                </a:cubicBezTo>
                <a:cubicBezTo>
                  <a:pt x="1626529" y="1821382"/>
                  <a:pt x="1618982" y="1825156"/>
                  <a:pt x="1611435" y="1832703"/>
                </a:cubicBezTo>
                <a:cubicBezTo>
                  <a:pt x="1607661" y="1840250"/>
                  <a:pt x="1603888" y="1847797"/>
                  <a:pt x="1603888" y="1859118"/>
                </a:cubicBezTo>
                <a:cubicBezTo>
                  <a:pt x="1603888" y="1859118"/>
                  <a:pt x="1603888" y="1859118"/>
                  <a:pt x="1626529" y="2115720"/>
                </a:cubicBezTo>
                <a:cubicBezTo>
                  <a:pt x="1630303" y="2127041"/>
                  <a:pt x="1634076" y="2134588"/>
                  <a:pt x="1641623" y="2138362"/>
                </a:cubicBezTo>
                <a:cubicBezTo>
                  <a:pt x="1649170" y="2145909"/>
                  <a:pt x="1656718" y="2149683"/>
                  <a:pt x="1668038" y="2145909"/>
                </a:cubicBezTo>
                <a:cubicBezTo>
                  <a:pt x="1675585" y="2145909"/>
                  <a:pt x="1683133" y="2142135"/>
                  <a:pt x="1690680" y="2134588"/>
                </a:cubicBezTo>
                <a:cubicBezTo>
                  <a:pt x="1698227" y="2127041"/>
                  <a:pt x="1698227" y="2119494"/>
                  <a:pt x="1698227" y="2108173"/>
                </a:cubicBezTo>
                <a:cubicBezTo>
                  <a:pt x="1698227" y="2108173"/>
                  <a:pt x="1698227" y="2108173"/>
                  <a:pt x="1690680" y="2032702"/>
                </a:cubicBezTo>
                <a:cubicBezTo>
                  <a:pt x="1690680" y="2032702"/>
                  <a:pt x="1690680" y="2032702"/>
                  <a:pt x="1686906" y="2036476"/>
                </a:cubicBezTo>
                <a:cubicBezTo>
                  <a:pt x="1668038" y="2036476"/>
                  <a:pt x="1652944" y="2021381"/>
                  <a:pt x="1649170" y="2006287"/>
                </a:cubicBezTo>
                <a:cubicBezTo>
                  <a:pt x="1649170" y="1987419"/>
                  <a:pt x="1660491" y="1972325"/>
                  <a:pt x="1679359" y="1968551"/>
                </a:cubicBezTo>
                <a:cubicBezTo>
                  <a:pt x="1679359" y="1968551"/>
                  <a:pt x="1679359" y="1968551"/>
                  <a:pt x="1717095" y="1964778"/>
                </a:cubicBezTo>
                <a:cubicBezTo>
                  <a:pt x="1728416" y="1964778"/>
                  <a:pt x="1735963" y="1968551"/>
                  <a:pt x="1743510" y="1972325"/>
                </a:cubicBezTo>
                <a:cubicBezTo>
                  <a:pt x="1747283" y="1979872"/>
                  <a:pt x="1751057" y="1987419"/>
                  <a:pt x="1754831" y="1994966"/>
                </a:cubicBezTo>
                <a:cubicBezTo>
                  <a:pt x="1754831" y="1994966"/>
                  <a:pt x="1754831" y="1994966"/>
                  <a:pt x="1762378" y="2104400"/>
                </a:cubicBezTo>
                <a:cubicBezTo>
                  <a:pt x="1766151" y="2130815"/>
                  <a:pt x="1758604" y="2157230"/>
                  <a:pt x="1739736" y="2176097"/>
                </a:cubicBezTo>
                <a:cubicBezTo>
                  <a:pt x="1724642" y="2198739"/>
                  <a:pt x="1698227" y="2210060"/>
                  <a:pt x="1671812" y="2213833"/>
                </a:cubicBezTo>
                <a:cubicBezTo>
                  <a:pt x="1668038" y="2213833"/>
                  <a:pt x="1664265" y="2213833"/>
                  <a:pt x="1664265" y="2213833"/>
                </a:cubicBezTo>
                <a:cubicBezTo>
                  <a:pt x="1637850" y="2213833"/>
                  <a:pt x="1615208" y="2206286"/>
                  <a:pt x="1600114" y="2191192"/>
                </a:cubicBezTo>
                <a:cubicBezTo>
                  <a:pt x="1577473" y="2172324"/>
                  <a:pt x="1566152" y="2149683"/>
                  <a:pt x="1562378" y="2123268"/>
                </a:cubicBezTo>
                <a:cubicBezTo>
                  <a:pt x="1562378" y="2123268"/>
                  <a:pt x="1562378" y="2123268"/>
                  <a:pt x="1539737" y="1862892"/>
                </a:cubicBezTo>
                <a:cubicBezTo>
                  <a:pt x="1535963" y="1836477"/>
                  <a:pt x="1543510" y="1810062"/>
                  <a:pt x="1562378" y="1791194"/>
                </a:cubicBezTo>
                <a:cubicBezTo>
                  <a:pt x="1581246" y="1768552"/>
                  <a:pt x="1603888" y="1757232"/>
                  <a:pt x="1630303" y="1753458"/>
                </a:cubicBezTo>
                <a:close/>
                <a:moveTo>
                  <a:pt x="1837508" y="1485171"/>
                </a:moveTo>
                <a:cubicBezTo>
                  <a:pt x="1845068" y="1485171"/>
                  <a:pt x="1852627" y="1488950"/>
                  <a:pt x="1860187" y="1492729"/>
                </a:cubicBezTo>
                <a:cubicBezTo>
                  <a:pt x="1867747" y="1500286"/>
                  <a:pt x="1871527" y="1507843"/>
                  <a:pt x="1871527" y="1515401"/>
                </a:cubicBezTo>
                <a:cubicBezTo>
                  <a:pt x="1871527" y="1515401"/>
                  <a:pt x="1871527" y="1515401"/>
                  <a:pt x="1943345" y="2376944"/>
                </a:cubicBezTo>
                <a:cubicBezTo>
                  <a:pt x="1947125" y="2395837"/>
                  <a:pt x="1932006" y="2410952"/>
                  <a:pt x="1916886" y="2414731"/>
                </a:cubicBezTo>
                <a:cubicBezTo>
                  <a:pt x="1916886" y="2414731"/>
                  <a:pt x="1916886" y="2414731"/>
                  <a:pt x="280185" y="2558321"/>
                </a:cubicBezTo>
                <a:cubicBezTo>
                  <a:pt x="280185" y="2558321"/>
                  <a:pt x="276405" y="2558321"/>
                  <a:pt x="276405" y="2558321"/>
                </a:cubicBezTo>
                <a:cubicBezTo>
                  <a:pt x="268846" y="2558321"/>
                  <a:pt x="261286" y="2558321"/>
                  <a:pt x="253726" y="2550764"/>
                </a:cubicBezTo>
                <a:cubicBezTo>
                  <a:pt x="249946" y="2546985"/>
                  <a:pt x="246166" y="2539428"/>
                  <a:pt x="242386" y="2528092"/>
                </a:cubicBezTo>
                <a:cubicBezTo>
                  <a:pt x="242386" y="2528092"/>
                  <a:pt x="242386" y="2528092"/>
                  <a:pt x="227267" y="2312706"/>
                </a:cubicBezTo>
                <a:cubicBezTo>
                  <a:pt x="227267" y="2312706"/>
                  <a:pt x="227267" y="2312706"/>
                  <a:pt x="291525" y="2305148"/>
                </a:cubicBezTo>
                <a:cubicBezTo>
                  <a:pt x="291525" y="2305148"/>
                  <a:pt x="291525" y="2305148"/>
                  <a:pt x="306645" y="2490305"/>
                </a:cubicBezTo>
                <a:cubicBezTo>
                  <a:pt x="306645" y="2490305"/>
                  <a:pt x="306645" y="2490305"/>
                  <a:pt x="1875307" y="2350493"/>
                </a:cubicBezTo>
                <a:cubicBezTo>
                  <a:pt x="1875307" y="2350493"/>
                  <a:pt x="1875307" y="2350493"/>
                  <a:pt x="1811048" y="1553188"/>
                </a:cubicBezTo>
                <a:cubicBezTo>
                  <a:pt x="1811048" y="1553188"/>
                  <a:pt x="1811048" y="1553188"/>
                  <a:pt x="238606" y="1692999"/>
                </a:cubicBezTo>
                <a:cubicBezTo>
                  <a:pt x="238606" y="1692999"/>
                  <a:pt x="238606" y="1692999"/>
                  <a:pt x="253726" y="1855483"/>
                </a:cubicBezTo>
                <a:cubicBezTo>
                  <a:pt x="272626" y="1859262"/>
                  <a:pt x="291525" y="1870598"/>
                  <a:pt x="306645" y="1881934"/>
                </a:cubicBezTo>
                <a:cubicBezTo>
                  <a:pt x="336884" y="1904607"/>
                  <a:pt x="367123" y="1946172"/>
                  <a:pt x="374683" y="2036861"/>
                </a:cubicBezTo>
                <a:cubicBezTo>
                  <a:pt x="382243" y="2112435"/>
                  <a:pt x="367123" y="2172894"/>
                  <a:pt x="333104" y="2214460"/>
                </a:cubicBezTo>
                <a:cubicBezTo>
                  <a:pt x="299085" y="2248468"/>
                  <a:pt x="253726" y="2271140"/>
                  <a:pt x="193247" y="2274919"/>
                </a:cubicBezTo>
                <a:cubicBezTo>
                  <a:pt x="185688" y="2274919"/>
                  <a:pt x="178128" y="2274919"/>
                  <a:pt x="170568" y="2274919"/>
                </a:cubicBezTo>
                <a:cubicBezTo>
                  <a:pt x="53391" y="2274919"/>
                  <a:pt x="34491" y="2188009"/>
                  <a:pt x="4252" y="2021746"/>
                </a:cubicBezTo>
                <a:cubicBezTo>
                  <a:pt x="-7088" y="1949951"/>
                  <a:pt x="4252" y="1885713"/>
                  <a:pt x="38271" y="1836590"/>
                </a:cubicBezTo>
                <a:cubicBezTo>
                  <a:pt x="83630" y="1776131"/>
                  <a:pt x="144109" y="1753459"/>
                  <a:pt x="178128" y="1745901"/>
                </a:cubicBezTo>
                <a:cubicBezTo>
                  <a:pt x="178128" y="1745901"/>
                  <a:pt x="178128" y="1745901"/>
                  <a:pt x="170568" y="1666549"/>
                </a:cubicBezTo>
                <a:cubicBezTo>
                  <a:pt x="170568" y="1658991"/>
                  <a:pt x="174348" y="1647655"/>
                  <a:pt x="178128" y="1643876"/>
                </a:cubicBezTo>
                <a:cubicBezTo>
                  <a:pt x="185688" y="1636319"/>
                  <a:pt x="193247" y="1632540"/>
                  <a:pt x="200807" y="1632540"/>
                </a:cubicBezTo>
                <a:cubicBezTo>
                  <a:pt x="200807" y="1632540"/>
                  <a:pt x="200807" y="1632540"/>
                  <a:pt x="1837508" y="1485171"/>
                </a:cubicBezTo>
                <a:close/>
                <a:moveTo>
                  <a:pt x="1705763" y="926371"/>
                </a:moveTo>
                <a:cubicBezTo>
                  <a:pt x="1705763" y="926371"/>
                  <a:pt x="1705763" y="926371"/>
                  <a:pt x="1766151" y="952792"/>
                </a:cubicBezTo>
                <a:cubicBezTo>
                  <a:pt x="1751054" y="982988"/>
                  <a:pt x="1735957" y="1013184"/>
                  <a:pt x="1720860" y="1039605"/>
                </a:cubicBezTo>
                <a:cubicBezTo>
                  <a:pt x="1622729" y="1190584"/>
                  <a:pt x="1471759" y="1303818"/>
                  <a:pt x="1271723" y="1375533"/>
                </a:cubicBezTo>
                <a:cubicBezTo>
                  <a:pt x="1271723" y="1375533"/>
                  <a:pt x="1271723" y="1375533"/>
                  <a:pt x="1286820" y="1451023"/>
                </a:cubicBezTo>
                <a:cubicBezTo>
                  <a:pt x="1286820" y="1451023"/>
                  <a:pt x="1286820" y="1451023"/>
                  <a:pt x="1222658" y="1466121"/>
                </a:cubicBezTo>
                <a:cubicBezTo>
                  <a:pt x="1222658" y="1466121"/>
                  <a:pt x="1222658" y="1466121"/>
                  <a:pt x="1200012" y="1360436"/>
                </a:cubicBezTo>
                <a:cubicBezTo>
                  <a:pt x="1196238" y="1345338"/>
                  <a:pt x="1207561" y="1330240"/>
                  <a:pt x="1222658" y="1322691"/>
                </a:cubicBezTo>
                <a:cubicBezTo>
                  <a:pt x="1422693" y="1258525"/>
                  <a:pt x="1573664" y="1149065"/>
                  <a:pt x="1664246" y="1005635"/>
                </a:cubicBezTo>
                <a:cubicBezTo>
                  <a:pt x="1679343" y="979214"/>
                  <a:pt x="1694440" y="952792"/>
                  <a:pt x="1705763" y="926371"/>
                </a:cubicBezTo>
                <a:close/>
                <a:moveTo>
                  <a:pt x="1369000" y="907321"/>
                </a:moveTo>
                <a:cubicBezTo>
                  <a:pt x="1369000" y="907321"/>
                  <a:pt x="1369000" y="907321"/>
                  <a:pt x="1410551" y="956351"/>
                </a:cubicBezTo>
                <a:cubicBezTo>
                  <a:pt x="1304785" y="1043095"/>
                  <a:pt x="1119695" y="1099668"/>
                  <a:pt x="1017706" y="1114754"/>
                </a:cubicBezTo>
                <a:cubicBezTo>
                  <a:pt x="1017706" y="1114754"/>
                  <a:pt x="1017706" y="1114754"/>
                  <a:pt x="900608" y="1261843"/>
                </a:cubicBezTo>
                <a:cubicBezTo>
                  <a:pt x="893054" y="1273158"/>
                  <a:pt x="874167" y="1276929"/>
                  <a:pt x="859058" y="1269386"/>
                </a:cubicBezTo>
                <a:cubicBezTo>
                  <a:pt x="859058" y="1269386"/>
                  <a:pt x="859058" y="1269386"/>
                  <a:pt x="670190" y="1152469"/>
                </a:cubicBezTo>
                <a:cubicBezTo>
                  <a:pt x="575756" y="1167555"/>
                  <a:pt x="507764" y="1205271"/>
                  <a:pt x="466213" y="1261843"/>
                </a:cubicBezTo>
                <a:cubicBezTo>
                  <a:pt x="424662" y="1325959"/>
                  <a:pt x="409553" y="1412704"/>
                  <a:pt x="432217" y="1514535"/>
                </a:cubicBezTo>
                <a:lnTo>
                  <a:pt x="368002" y="1529621"/>
                </a:lnTo>
                <a:cubicBezTo>
                  <a:pt x="345338" y="1408932"/>
                  <a:pt x="360447" y="1303330"/>
                  <a:pt x="413330" y="1224128"/>
                </a:cubicBezTo>
                <a:cubicBezTo>
                  <a:pt x="466213" y="1152469"/>
                  <a:pt x="556869" y="1103440"/>
                  <a:pt x="670190" y="1084582"/>
                </a:cubicBezTo>
                <a:cubicBezTo>
                  <a:pt x="677745" y="1084582"/>
                  <a:pt x="685299" y="1084582"/>
                  <a:pt x="692854" y="1088354"/>
                </a:cubicBezTo>
                <a:cubicBezTo>
                  <a:pt x="692854" y="1088354"/>
                  <a:pt x="692854" y="1088354"/>
                  <a:pt x="870390" y="1197728"/>
                </a:cubicBezTo>
                <a:cubicBezTo>
                  <a:pt x="870390" y="1197728"/>
                  <a:pt x="870390" y="1197728"/>
                  <a:pt x="976155" y="1065725"/>
                </a:cubicBezTo>
                <a:cubicBezTo>
                  <a:pt x="979933" y="1058181"/>
                  <a:pt x="987487" y="1054410"/>
                  <a:pt x="995042" y="1054410"/>
                </a:cubicBezTo>
                <a:cubicBezTo>
                  <a:pt x="1074367" y="1043095"/>
                  <a:pt x="1263234" y="990294"/>
                  <a:pt x="1369000" y="907321"/>
                </a:cubicBezTo>
                <a:close/>
                <a:moveTo>
                  <a:pt x="2299550" y="623158"/>
                </a:moveTo>
                <a:lnTo>
                  <a:pt x="2551963" y="699358"/>
                </a:lnTo>
                <a:lnTo>
                  <a:pt x="2534500" y="762858"/>
                </a:lnTo>
                <a:lnTo>
                  <a:pt x="2280500" y="688245"/>
                </a:lnTo>
                <a:close/>
                <a:moveTo>
                  <a:pt x="768406" y="404082"/>
                </a:moveTo>
                <a:cubicBezTo>
                  <a:pt x="618043" y="404082"/>
                  <a:pt x="496149" y="525976"/>
                  <a:pt x="496149" y="676339"/>
                </a:cubicBezTo>
                <a:cubicBezTo>
                  <a:pt x="496149" y="826702"/>
                  <a:pt x="618043" y="948596"/>
                  <a:pt x="768406" y="948596"/>
                </a:cubicBezTo>
                <a:cubicBezTo>
                  <a:pt x="918769" y="948596"/>
                  <a:pt x="1040663" y="826702"/>
                  <a:pt x="1040663" y="676339"/>
                </a:cubicBezTo>
                <a:cubicBezTo>
                  <a:pt x="1040663" y="525976"/>
                  <a:pt x="918769" y="404082"/>
                  <a:pt x="768406" y="404082"/>
                </a:cubicBezTo>
                <a:close/>
                <a:moveTo>
                  <a:pt x="2571013" y="377096"/>
                </a:moveTo>
                <a:lnTo>
                  <a:pt x="2583713" y="442183"/>
                </a:lnTo>
                <a:lnTo>
                  <a:pt x="2310663" y="491396"/>
                </a:lnTo>
                <a:lnTo>
                  <a:pt x="2299550" y="423133"/>
                </a:lnTo>
                <a:close/>
                <a:moveTo>
                  <a:pt x="769994" y="340582"/>
                </a:moveTo>
                <a:cubicBezTo>
                  <a:pt x="957181" y="340582"/>
                  <a:pt x="1108926" y="490906"/>
                  <a:pt x="1108926" y="676339"/>
                </a:cubicBezTo>
                <a:cubicBezTo>
                  <a:pt x="1108926" y="861772"/>
                  <a:pt x="957181" y="1012096"/>
                  <a:pt x="769994" y="1012096"/>
                </a:cubicBezTo>
                <a:cubicBezTo>
                  <a:pt x="582807" y="1012096"/>
                  <a:pt x="431062" y="861772"/>
                  <a:pt x="431062" y="676339"/>
                </a:cubicBezTo>
                <a:cubicBezTo>
                  <a:pt x="431062" y="490906"/>
                  <a:pt x="582807" y="340582"/>
                  <a:pt x="769994" y="340582"/>
                </a:cubicBezTo>
                <a:close/>
                <a:moveTo>
                  <a:pt x="2057952" y="328488"/>
                </a:moveTo>
                <a:cubicBezTo>
                  <a:pt x="2080591" y="324708"/>
                  <a:pt x="2103230" y="332267"/>
                  <a:pt x="2122096" y="347386"/>
                </a:cubicBezTo>
                <a:cubicBezTo>
                  <a:pt x="2152281" y="370065"/>
                  <a:pt x="2174920" y="407863"/>
                  <a:pt x="2182467" y="453220"/>
                </a:cubicBezTo>
                <a:cubicBezTo>
                  <a:pt x="2190013" y="498577"/>
                  <a:pt x="2182467" y="543934"/>
                  <a:pt x="2159828" y="574172"/>
                </a:cubicBezTo>
                <a:cubicBezTo>
                  <a:pt x="2144735" y="596851"/>
                  <a:pt x="2125869" y="608190"/>
                  <a:pt x="2103230" y="611970"/>
                </a:cubicBezTo>
                <a:cubicBezTo>
                  <a:pt x="2103230" y="611970"/>
                  <a:pt x="2103230" y="611970"/>
                  <a:pt x="1978715" y="642208"/>
                </a:cubicBezTo>
                <a:cubicBezTo>
                  <a:pt x="1978715" y="642208"/>
                  <a:pt x="1978715" y="642208"/>
                  <a:pt x="1963622" y="577952"/>
                </a:cubicBezTo>
                <a:cubicBezTo>
                  <a:pt x="1963622" y="577952"/>
                  <a:pt x="1963622" y="577952"/>
                  <a:pt x="2091910" y="547714"/>
                </a:cubicBezTo>
                <a:cubicBezTo>
                  <a:pt x="2099457" y="547714"/>
                  <a:pt x="2103230" y="540154"/>
                  <a:pt x="2107003" y="536374"/>
                </a:cubicBezTo>
                <a:cubicBezTo>
                  <a:pt x="2118323" y="525035"/>
                  <a:pt x="2125869" y="498577"/>
                  <a:pt x="2118323" y="464559"/>
                </a:cubicBezTo>
                <a:cubicBezTo>
                  <a:pt x="2114549" y="430541"/>
                  <a:pt x="2095684" y="407863"/>
                  <a:pt x="2084364" y="400303"/>
                </a:cubicBezTo>
                <a:cubicBezTo>
                  <a:pt x="2080591" y="396523"/>
                  <a:pt x="2073044" y="392743"/>
                  <a:pt x="2069271" y="396523"/>
                </a:cubicBezTo>
                <a:cubicBezTo>
                  <a:pt x="2069271" y="396523"/>
                  <a:pt x="2069271" y="396523"/>
                  <a:pt x="1933436" y="407863"/>
                </a:cubicBezTo>
                <a:cubicBezTo>
                  <a:pt x="1933436" y="407863"/>
                  <a:pt x="1933436" y="407863"/>
                  <a:pt x="1929663" y="343607"/>
                </a:cubicBezTo>
                <a:cubicBezTo>
                  <a:pt x="1929663" y="343607"/>
                  <a:pt x="1929663" y="343607"/>
                  <a:pt x="2057952" y="328488"/>
                </a:cubicBezTo>
                <a:close/>
                <a:moveTo>
                  <a:pt x="1822658" y="188183"/>
                </a:moveTo>
                <a:cubicBezTo>
                  <a:pt x="1739466" y="233619"/>
                  <a:pt x="1626022" y="286628"/>
                  <a:pt x="1470982" y="320705"/>
                </a:cubicBezTo>
                <a:cubicBezTo>
                  <a:pt x="1448294" y="328278"/>
                  <a:pt x="1376446" y="347209"/>
                  <a:pt x="1338631" y="430509"/>
                </a:cubicBezTo>
                <a:cubicBezTo>
                  <a:pt x="1334850" y="434295"/>
                  <a:pt x="1327287" y="441868"/>
                  <a:pt x="1323505" y="445654"/>
                </a:cubicBezTo>
                <a:cubicBezTo>
                  <a:pt x="1308379" y="453227"/>
                  <a:pt x="1232750" y="494876"/>
                  <a:pt x="1244095" y="600894"/>
                </a:cubicBezTo>
                <a:cubicBezTo>
                  <a:pt x="1251658" y="653902"/>
                  <a:pt x="1308379" y="703125"/>
                  <a:pt x="1338631" y="706911"/>
                </a:cubicBezTo>
                <a:cubicBezTo>
                  <a:pt x="1346194" y="710698"/>
                  <a:pt x="1353757" y="714484"/>
                  <a:pt x="1357538" y="722057"/>
                </a:cubicBezTo>
                <a:cubicBezTo>
                  <a:pt x="1376446" y="744775"/>
                  <a:pt x="1440731" y="793997"/>
                  <a:pt x="1493671" y="790210"/>
                </a:cubicBezTo>
                <a:cubicBezTo>
                  <a:pt x="1641148" y="778851"/>
                  <a:pt x="1807532" y="790210"/>
                  <a:pt x="1905850" y="797783"/>
                </a:cubicBezTo>
                <a:cubicBezTo>
                  <a:pt x="1852910" y="722057"/>
                  <a:pt x="1815095" y="627398"/>
                  <a:pt x="1796188" y="513808"/>
                </a:cubicBezTo>
                <a:cubicBezTo>
                  <a:pt x="1777281" y="396432"/>
                  <a:pt x="1784843" y="279055"/>
                  <a:pt x="1822658" y="188183"/>
                </a:cubicBezTo>
                <a:close/>
                <a:moveTo>
                  <a:pt x="2447188" y="91346"/>
                </a:moveTo>
                <a:lnTo>
                  <a:pt x="2485288" y="143733"/>
                </a:lnTo>
                <a:lnTo>
                  <a:pt x="2261450" y="294546"/>
                </a:lnTo>
                <a:lnTo>
                  <a:pt x="2223350" y="242158"/>
                </a:lnTo>
                <a:close/>
                <a:moveTo>
                  <a:pt x="2073520" y="1632"/>
                </a:moveTo>
                <a:cubicBezTo>
                  <a:pt x="2132041" y="9433"/>
                  <a:pt x="2191627" y="44891"/>
                  <a:pt x="2242700" y="101623"/>
                </a:cubicBezTo>
                <a:cubicBezTo>
                  <a:pt x="2242700" y="101623"/>
                  <a:pt x="2242700" y="101623"/>
                  <a:pt x="2193518" y="147009"/>
                </a:cubicBezTo>
                <a:cubicBezTo>
                  <a:pt x="2140553" y="86495"/>
                  <a:pt x="2080022" y="56237"/>
                  <a:pt x="2023274" y="67584"/>
                </a:cubicBezTo>
                <a:cubicBezTo>
                  <a:pt x="1966526" y="75148"/>
                  <a:pt x="1917345" y="124316"/>
                  <a:pt x="1887079" y="203742"/>
                </a:cubicBezTo>
                <a:cubicBezTo>
                  <a:pt x="1853030" y="286950"/>
                  <a:pt x="1841681" y="392851"/>
                  <a:pt x="1860597" y="502534"/>
                </a:cubicBezTo>
                <a:cubicBezTo>
                  <a:pt x="1894645" y="721899"/>
                  <a:pt x="2030841" y="888315"/>
                  <a:pt x="2151903" y="869404"/>
                </a:cubicBezTo>
                <a:cubicBezTo>
                  <a:pt x="2212434" y="861840"/>
                  <a:pt x="2250266" y="812672"/>
                  <a:pt x="2272965" y="774850"/>
                </a:cubicBezTo>
                <a:cubicBezTo>
                  <a:pt x="2272965" y="774850"/>
                  <a:pt x="2272965" y="774850"/>
                  <a:pt x="2329713" y="805107"/>
                </a:cubicBezTo>
                <a:cubicBezTo>
                  <a:pt x="2288098" y="880751"/>
                  <a:pt x="2231350" y="922354"/>
                  <a:pt x="2163253" y="933701"/>
                </a:cubicBezTo>
                <a:cubicBezTo>
                  <a:pt x="2151903" y="937483"/>
                  <a:pt x="2140553" y="937483"/>
                  <a:pt x="2132987" y="937483"/>
                </a:cubicBezTo>
                <a:cubicBezTo>
                  <a:pt x="2076239" y="937483"/>
                  <a:pt x="2019491" y="911008"/>
                  <a:pt x="1970309" y="869404"/>
                </a:cubicBezTo>
                <a:cubicBezTo>
                  <a:pt x="1917345" y="861840"/>
                  <a:pt x="1686570" y="839147"/>
                  <a:pt x="1501193" y="854275"/>
                </a:cubicBezTo>
                <a:cubicBezTo>
                  <a:pt x="1425529" y="861840"/>
                  <a:pt x="1349865" y="812672"/>
                  <a:pt x="1312033" y="767286"/>
                </a:cubicBezTo>
                <a:cubicBezTo>
                  <a:pt x="1259068" y="752157"/>
                  <a:pt x="1187187" y="687860"/>
                  <a:pt x="1179621" y="608434"/>
                </a:cubicBezTo>
                <a:cubicBezTo>
                  <a:pt x="1164488" y="494969"/>
                  <a:pt x="1225019" y="423108"/>
                  <a:pt x="1281767" y="389068"/>
                </a:cubicBezTo>
                <a:cubicBezTo>
                  <a:pt x="1319599" y="324771"/>
                  <a:pt x="1383914" y="275603"/>
                  <a:pt x="1455794" y="260475"/>
                </a:cubicBezTo>
                <a:cubicBezTo>
                  <a:pt x="1660087" y="211306"/>
                  <a:pt x="1784933" y="135663"/>
                  <a:pt x="1864380" y="82713"/>
                </a:cubicBezTo>
                <a:cubicBezTo>
                  <a:pt x="1875729" y="78930"/>
                  <a:pt x="1887079" y="71366"/>
                  <a:pt x="1894645" y="63802"/>
                </a:cubicBezTo>
                <a:cubicBezTo>
                  <a:pt x="1928694" y="29762"/>
                  <a:pt x="1970309" y="7069"/>
                  <a:pt x="2015708" y="3287"/>
                </a:cubicBezTo>
                <a:cubicBezTo>
                  <a:pt x="2034624" y="-495"/>
                  <a:pt x="2054013" y="-968"/>
                  <a:pt x="2073520" y="16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51" name="Freeform: Shape 450">
            <a:extLst>
              <a:ext uri="{FF2B5EF4-FFF2-40B4-BE49-F238E27FC236}">
                <a16:creationId xmlns:a16="http://schemas.microsoft.com/office/drawing/2014/main" id="{C675B5D6-8D58-455C-8BED-9B6A88AB9236}"/>
              </a:ext>
            </a:extLst>
          </p:cNvPr>
          <p:cNvSpPr>
            <a:spLocks/>
          </p:cNvSpPr>
          <p:nvPr/>
        </p:nvSpPr>
        <p:spPr bwMode="auto">
          <a:xfrm>
            <a:off x="1087983" y="2037016"/>
            <a:ext cx="608158" cy="516518"/>
          </a:xfrm>
          <a:custGeom>
            <a:avLst/>
            <a:gdLst>
              <a:gd name="connsiteX0" fmla="*/ 1167607 w 2317750"/>
              <a:gd name="connsiteY0" fmla="*/ 1339850 h 1968500"/>
              <a:gd name="connsiteX1" fmla="*/ 1201738 w 2317750"/>
              <a:gd name="connsiteY1" fmla="*/ 1370145 h 1968500"/>
              <a:gd name="connsiteX2" fmla="*/ 1201738 w 2317750"/>
              <a:gd name="connsiteY2" fmla="*/ 1669306 h 1968500"/>
              <a:gd name="connsiteX3" fmla="*/ 1167607 w 2317750"/>
              <a:gd name="connsiteY3" fmla="*/ 1703388 h 1968500"/>
              <a:gd name="connsiteX4" fmla="*/ 1133475 w 2317750"/>
              <a:gd name="connsiteY4" fmla="*/ 1669306 h 1968500"/>
              <a:gd name="connsiteX5" fmla="*/ 1133475 w 2317750"/>
              <a:gd name="connsiteY5" fmla="*/ 1370145 h 1968500"/>
              <a:gd name="connsiteX6" fmla="*/ 1167607 w 2317750"/>
              <a:gd name="connsiteY6" fmla="*/ 1339850 h 1968500"/>
              <a:gd name="connsiteX7" fmla="*/ 1349130 w 2317750"/>
              <a:gd name="connsiteY7" fmla="*/ 669925 h 1968500"/>
              <a:gd name="connsiteX8" fmla="*/ 1201738 w 2317750"/>
              <a:gd name="connsiteY8" fmla="*/ 885596 h 1968500"/>
              <a:gd name="connsiteX9" fmla="*/ 1201738 w 2317750"/>
              <a:gd name="connsiteY9" fmla="*/ 1192076 h 1968500"/>
              <a:gd name="connsiteX10" fmla="*/ 1277324 w 2317750"/>
              <a:gd name="connsiteY10" fmla="*/ 1252616 h 1968500"/>
              <a:gd name="connsiteX11" fmla="*/ 1311337 w 2317750"/>
              <a:gd name="connsiteY11" fmla="*/ 1286669 h 1968500"/>
              <a:gd name="connsiteX12" fmla="*/ 1311337 w 2317750"/>
              <a:gd name="connsiteY12" fmla="*/ 1827739 h 1968500"/>
              <a:gd name="connsiteX13" fmla="*/ 1386923 w 2317750"/>
              <a:gd name="connsiteY13" fmla="*/ 1903413 h 1968500"/>
              <a:gd name="connsiteX14" fmla="*/ 1462508 w 2317750"/>
              <a:gd name="connsiteY14" fmla="*/ 1827739 h 1968500"/>
              <a:gd name="connsiteX15" fmla="*/ 1492743 w 2317750"/>
              <a:gd name="connsiteY15" fmla="*/ 1793686 h 1968500"/>
              <a:gd name="connsiteX16" fmla="*/ 1526756 w 2317750"/>
              <a:gd name="connsiteY16" fmla="*/ 1827739 h 1968500"/>
              <a:gd name="connsiteX17" fmla="*/ 1602342 w 2317750"/>
              <a:gd name="connsiteY17" fmla="*/ 1903413 h 1968500"/>
              <a:gd name="connsiteX18" fmla="*/ 1677927 w 2317750"/>
              <a:gd name="connsiteY18" fmla="*/ 1827739 h 1968500"/>
              <a:gd name="connsiteX19" fmla="*/ 1677927 w 2317750"/>
              <a:gd name="connsiteY19" fmla="*/ 1286669 h 1968500"/>
              <a:gd name="connsiteX20" fmla="*/ 1711941 w 2317750"/>
              <a:gd name="connsiteY20" fmla="*/ 1252616 h 1968500"/>
              <a:gd name="connsiteX21" fmla="*/ 1787526 w 2317750"/>
              <a:gd name="connsiteY21" fmla="*/ 1192076 h 1968500"/>
              <a:gd name="connsiteX22" fmla="*/ 1787526 w 2317750"/>
              <a:gd name="connsiteY22" fmla="*/ 885596 h 1968500"/>
              <a:gd name="connsiteX23" fmla="*/ 1640134 w 2317750"/>
              <a:gd name="connsiteY23" fmla="*/ 669925 h 1968500"/>
              <a:gd name="connsiteX24" fmla="*/ 1515418 w 2317750"/>
              <a:gd name="connsiteY24" fmla="*/ 775869 h 1968500"/>
              <a:gd name="connsiteX25" fmla="*/ 1473846 w 2317750"/>
              <a:gd name="connsiteY25" fmla="*/ 775869 h 1968500"/>
              <a:gd name="connsiteX26" fmla="*/ 1349130 w 2317750"/>
              <a:gd name="connsiteY26" fmla="*/ 669925 h 1968500"/>
              <a:gd name="connsiteX27" fmla="*/ 1356598 w 2317750"/>
              <a:gd name="connsiteY27" fmla="*/ 601662 h 1968500"/>
              <a:gd name="connsiteX28" fmla="*/ 1379289 w 2317750"/>
              <a:gd name="connsiteY28" fmla="*/ 609235 h 1968500"/>
              <a:gd name="connsiteX29" fmla="*/ 1492741 w 2317750"/>
              <a:gd name="connsiteY29" fmla="*/ 707677 h 1968500"/>
              <a:gd name="connsiteX30" fmla="*/ 1609975 w 2317750"/>
              <a:gd name="connsiteY30" fmla="*/ 609235 h 1968500"/>
              <a:gd name="connsiteX31" fmla="*/ 1632665 w 2317750"/>
              <a:gd name="connsiteY31" fmla="*/ 601662 h 1968500"/>
              <a:gd name="connsiteX32" fmla="*/ 1855788 w 2317750"/>
              <a:gd name="connsiteY32" fmla="*/ 885631 h 1968500"/>
              <a:gd name="connsiteX33" fmla="*/ 1855788 w 2317750"/>
              <a:gd name="connsiteY33" fmla="*/ 1192318 h 1968500"/>
              <a:gd name="connsiteX34" fmla="*/ 1746118 w 2317750"/>
              <a:gd name="connsiteY34" fmla="*/ 1317264 h 1968500"/>
              <a:gd name="connsiteX35" fmla="*/ 1746118 w 2317750"/>
              <a:gd name="connsiteY35" fmla="*/ 1828409 h 1968500"/>
              <a:gd name="connsiteX36" fmla="*/ 1602411 w 2317750"/>
              <a:gd name="connsiteY36" fmla="*/ 1968500 h 1968500"/>
              <a:gd name="connsiteX37" fmla="*/ 1492741 w 2317750"/>
              <a:gd name="connsiteY37" fmla="*/ 1919279 h 1968500"/>
              <a:gd name="connsiteX38" fmla="*/ 1386852 w 2317750"/>
              <a:gd name="connsiteY38" fmla="*/ 1968500 h 1968500"/>
              <a:gd name="connsiteX39" fmla="*/ 1243146 w 2317750"/>
              <a:gd name="connsiteY39" fmla="*/ 1828409 h 1968500"/>
              <a:gd name="connsiteX40" fmla="*/ 1243146 w 2317750"/>
              <a:gd name="connsiteY40" fmla="*/ 1317264 h 1968500"/>
              <a:gd name="connsiteX41" fmla="*/ 1133475 w 2317750"/>
              <a:gd name="connsiteY41" fmla="*/ 1192318 h 1968500"/>
              <a:gd name="connsiteX42" fmla="*/ 1133475 w 2317750"/>
              <a:gd name="connsiteY42" fmla="*/ 885631 h 1968500"/>
              <a:gd name="connsiteX43" fmla="*/ 1356598 w 2317750"/>
              <a:gd name="connsiteY43" fmla="*/ 601662 h 1968500"/>
              <a:gd name="connsiteX44" fmla="*/ 184547 w 2317750"/>
              <a:gd name="connsiteY44" fmla="*/ 511175 h 1968500"/>
              <a:gd name="connsiteX45" fmla="*/ 63500 w 2317750"/>
              <a:gd name="connsiteY45" fmla="*/ 685249 h 1968500"/>
              <a:gd name="connsiteX46" fmla="*/ 63500 w 2317750"/>
              <a:gd name="connsiteY46" fmla="*/ 942577 h 1968500"/>
              <a:gd name="connsiteX47" fmla="*/ 124024 w 2317750"/>
              <a:gd name="connsiteY47" fmla="*/ 991772 h 1968500"/>
              <a:gd name="connsiteX48" fmla="*/ 158068 w 2317750"/>
              <a:gd name="connsiteY48" fmla="*/ 1022046 h 1968500"/>
              <a:gd name="connsiteX49" fmla="*/ 158068 w 2317750"/>
              <a:gd name="connsiteY49" fmla="*/ 1479937 h 1968500"/>
              <a:gd name="connsiteX50" fmla="*/ 214809 w 2317750"/>
              <a:gd name="connsiteY50" fmla="*/ 1536700 h 1968500"/>
              <a:gd name="connsiteX51" fmla="*/ 271550 w 2317750"/>
              <a:gd name="connsiteY51" fmla="*/ 1479937 h 1968500"/>
              <a:gd name="connsiteX52" fmla="*/ 305594 w 2317750"/>
              <a:gd name="connsiteY52" fmla="*/ 1445879 h 1968500"/>
              <a:gd name="connsiteX53" fmla="*/ 339639 w 2317750"/>
              <a:gd name="connsiteY53" fmla="*/ 1479937 h 1968500"/>
              <a:gd name="connsiteX54" fmla="*/ 396379 w 2317750"/>
              <a:gd name="connsiteY54" fmla="*/ 1536700 h 1968500"/>
              <a:gd name="connsiteX55" fmla="*/ 456903 w 2317750"/>
              <a:gd name="connsiteY55" fmla="*/ 1479937 h 1968500"/>
              <a:gd name="connsiteX56" fmla="*/ 456903 w 2317750"/>
              <a:gd name="connsiteY56" fmla="*/ 1022046 h 1968500"/>
              <a:gd name="connsiteX57" fmla="*/ 487165 w 2317750"/>
              <a:gd name="connsiteY57" fmla="*/ 991772 h 1968500"/>
              <a:gd name="connsiteX58" fmla="*/ 547688 w 2317750"/>
              <a:gd name="connsiteY58" fmla="*/ 942577 h 1968500"/>
              <a:gd name="connsiteX59" fmla="*/ 547688 w 2317750"/>
              <a:gd name="connsiteY59" fmla="*/ 685249 h 1968500"/>
              <a:gd name="connsiteX60" fmla="*/ 430424 w 2317750"/>
              <a:gd name="connsiteY60" fmla="*/ 511175 h 1968500"/>
              <a:gd name="connsiteX61" fmla="*/ 328291 w 2317750"/>
              <a:gd name="connsiteY61" fmla="*/ 598212 h 1968500"/>
              <a:gd name="connsiteX62" fmla="*/ 286681 w 2317750"/>
              <a:gd name="connsiteY62" fmla="*/ 598212 h 1968500"/>
              <a:gd name="connsiteX63" fmla="*/ 184547 w 2317750"/>
              <a:gd name="connsiteY63" fmla="*/ 511175 h 1968500"/>
              <a:gd name="connsiteX64" fmla="*/ 1894201 w 2317750"/>
              <a:gd name="connsiteY64" fmla="*/ 442912 h 1968500"/>
              <a:gd name="connsiteX65" fmla="*/ 1920673 w 2317750"/>
              <a:gd name="connsiteY65" fmla="*/ 450476 h 1968500"/>
              <a:gd name="connsiteX66" fmla="*/ 2011434 w 2317750"/>
              <a:gd name="connsiteY66" fmla="*/ 529898 h 1968500"/>
              <a:gd name="connsiteX67" fmla="*/ 2102194 w 2317750"/>
              <a:gd name="connsiteY67" fmla="*/ 450476 h 1968500"/>
              <a:gd name="connsiteX68" fmla="*/ 2128666 w 2317750"/>
              <a:gd name="connsiteY68" fmla="*/ 442912 h 1968500"/>
              <a:gd name="connsiteX69" fmla="*/ 2317750 w 2317750"/>
              <a:gd name="connsiteY69" fmla="*/ 684959 h 1968500"/>
              <a:gd name="connsiteX70" fmla="*/ 2317750 w 2317750"/>
              <a:gd name="connsiteY70" fmla="*/ 942134 h 1968500"/>
              <a:gd name="connsiteX71" fmla="*/ 2226990 w 2317750"/>
              <a:gd name="connsiteY71" fmla="*/ 1051812 h 1968500"/>
              <a:gd name="connsiteX72" fmla="*/ 2226990 w 2317750"/>
              <a:gd name="connsiteY72" fmla="*/ 1479177 h 1968500"/>
              <a:gd name="connsiteX73" fmla="*/ 2102194 w 2317750"/>
              <a:gd name="connsiteY73" fmla="*/ 1600200 h 1968500"/>
              <a:gd name="connsiteX74" fmla="*/ 2011434 w 2317750"/>
              <a:gd name="connsiteY74" fmla="*/ 1562380 h 1968500"/>
              <a:gd name="connsiteX75" fmla="*/ 1920673 w 2317750"/>
              <a:gd name="connsiteY75" fmla="*/ 1600200 h 1968500"/>
              <a:gd name="connsiteX76" fmla="*/ 1795877 w 2317750"/>
              <a:gd name="connsiteY76" fmla="*/ 1479177 h 1968500"/>
              <a:gd name="connsiteX77" fmla="*/ 1795877 w 2317750"/>
              <a:gd name="connsiteY77" fmla="*/ 1369499 h 1968500"/>
              <a:gd name="connsiteX78" fmla="*/ 1860166 w 2317750"/>
              <a:gd name="connsiteY78" fmla="*/ 1369499 h 1968500"/>
              <a:gd name="connsiteX79" fmla="*/ 1860166 w 2317750"/>
              <a:gd name="connsiteY79" fmla="*/ 1479177 h 1968500"/>
              <a:gd name="connsiteX80" fmla="*/ 1920673 w 2317750"/>
              <a:gd name="connsiteY80" fmla="*/ 1535906 h 1968500"/>
              <a:gd name="connsiteX81" fmla="*/ 1977398 w 2317750"/>
              <a:gd name="connsiteY81" fmla="*/ 1479177 h 1968500"/>
              <a:gd name="connsiteX82" fmla="*/ 2011434 w 2317750"/>
              <a:gd name="connsiteY82" fmla="*/ 1445139 h 1968500"/>
              <a:gd name="connsiteX83" fmla="*/ 2045469 w 2317750"/>
              <a:gd name="connsiteY83" fmla="*/ 1479177 h 1968500"/>
              <a:gd name="connsiteX84" fmla="*/ 2102194 w 2317750"/>
              <a:gd name="connsiteY84" fmla="*/ 1535906 h 1968500"/>
              <a:gd name="connsiteX85" fmla="*/ 2162701 w 2317750"/>
              <a:gd name="connsiteY85" fmla="*/ 1479177 h 1968500"/>
              <a:gd name="connsiteX86" fmla="*/ 2162701 w 2317750"/>
              <a:gd name="connsiteY86" fmla="*/ 1021556 h 1968500"/>
              <a:gd name="connsiteX87" fmla="*/ 2192955 w 2317750"/>
              <a:gd name="connsiteY87" fmla="*/ 991300 h 1968500"/>
              <a:gd name="connsiteX88" fmla="*/ 2253462 w 2317750"/>
              <a:gd name="connsiteY88" fmla="*/ 942134 h 1968500"/>
              <a:gd name="connsiteX89" fmla="*/ 2253462 w 2317750"/>
              <a:gd name="connsiteY89" fmla="*/ 684959 h 1968500"/>
              <a:gd name="connsiteX90" fmla="*/ 2136229 w 2317750"/>
              <a:gd name="connsiteY90" fmla="*/ 510988 h 1968500"/>
              <a:gd name="connsiteX91" fmla="*/ 2034124 w 2317750"/>
              <a:gd name="connsiteY91" fmla="*/ 597973 h 1968500"/>
              <a:gd name="connsiteX92" fmla="*/ 1988743 w 2317750"/>
              <a:gd name="connsiteY92" fmla="*/ 597973 h 1968500"/>
              <a:gd name="connsiteX93" fmla="*/ 1890420 w 2317750"/>
              <a:gd name="connsiteY93" fmla="*/ 510988 h 1968500"/>
              <a:gd name="connsiteX94" fmla="*/ 1784532 w 2317750"/>
              <a:gd name="connsiteY94" fmla="*/ 586627 h 1968500"/>
              <a:gd name="connsiteX95" fmla="*/ 1724025 w 2317750"/>
              <a:gd name="connsiteY95" fmla="*/ 560153 h 1968500"/>
              <a:gd name="connsiteX96" fmla="*/ 1894201 w 2317750"/>
              <a:gd name="connsiteY96" fmla="*/ 442912 h 1968500"/>
              <a:gd name="connsiteX97" fmla="*/ 865966 w 2317750"/>
              <a:gd name="connsiteY97" fmla="*/ 442912 h 1968500"/>
              <a:gd name="connsiteX98" fmla="*/ 888656 w 2317750"/>
              <a:gd name="connsiteY98" fmla="*/ 450476 h 1968500"/>
              <a:gd name="connsiteX99" fmla="*/ 983198 w 2317750"/>
              <a:gd name="connsiteY99" fmla="*/ 529898 h 1968500"/>
              <a:gd name="connsiteX100" fmla="*/ 1073959 w 2317750"/>
              <a:gd name="connsiteY100" fmla="*/ 450476 h 1968500"/>
              <a:gd name="connsiteX101" fmla="*/ 1100430 w 2317750"/>
              <a:gd name="connsiteY101" fmla="*/ 442912 h 1968500"/>
              <a:gd name="connsiteX102" fmla="*/ 1266825 w 2317750"/>
              <a:gd name="connsiteY102" fmla="*/ 556371 h 1968500"/>
              <a:gd name="connsiteX103" fmla="*/ 1206318 w 2317750"/>
              <a:gd name="connsiteY103" fmla="*/ 582845 h 1968500"/>
              <a:gd name="connsiteX104" fmla="*/ 1104212 w 2317750"/>
              <a:gd name="connsiteY104" fmla="*/ 510988 h 1968500"/>
              <a:gd name="connsiteX105" fmla="*/ 1002107 w 2317750"/>
              <a:gd name="connsiteY105" fmla="*/ 597973 h 1968500"/>
              <a:gd name="connsiteX106" fmla="*/ 960508 w 2317750"/>
              <a:gd name="connsiteY106" fmla="*/ 597973 h 1968500"/>
              <a:gd name="connsiteX107" fmla="*/ 858402 w 2317750"/>
              <a:gd name="connsiteY107" fmla="*/ 510988 h 1968500"/>
              <a:gd name="connsiteX108" fmla="*/ 741170 w 2317750"/>
              <a:gd name="connsiteY108" fmla="*/ 684959 h 1968500"/>
              <a:gd name="connsiteX109" fmla="*/ 741170 w 2317750"/>
              <a:gd name="connsiteY109" fmla="*/ 942134 h 1968500"/>
              <a:gd name="connsiteX110" fmla="*/ 797895 w 2317750"/>
              <a:gd name="connsiteY110" fmla="*/ 991300 h 1968500"/>
              <a:gd name="connsiteX111" fmla="*/ 831931 w 2317750"/>
              <a:gd name="connsiteY111" fmla="*/ 1021556 h 1968500"/>
              <a:gd name="connsiteX112" fmla="*/ 831931 w 2317750"/>
              <a:gd name="connsiteY112" fmla="*/ 1479177 h 1968500"/>
              <a:gd name="connsiteX113" fmla="*/ 888656 w 2317750"/>
              <a:gd name="connsiteY113" fmla="*/ 1535906 h 1968500"/>
              <a:gd name="connsiteX114" fmla="*/ 949163 w 2317750"/>
              <a:gd name="connsiteY114" fmla="*/ 1479177 h 1968500"/>
              <a:gd name="connsiteX115" fmla="*/ 979416 w 2317750"/>
              <a:gd name="connsiteY115" fmla="*/ 1445139 h 1968500"/>
              <a:gd name="connsiteX116" fmla="*/ 1013452 w 2317750"/>
              <a:gd name="connsiteY116" fmla="*/ 1479177 h 1968500"/>
              <a:gd name="connsiteX117" fmla="*/ 1070177 w 2317750"/>
              <a:gd name="connsiteY117" fmla="*/ 1535906 h 1968500"/>
              <a:gd name="connsiteX118" fmla="*/ 1070177 w 2317750"/>
              <a:gd name="connsiteY118" fmla="*/ 1600200 h 1968500"/>
              <a:gd name="connsiteX119" fmla="*/ 979416 w 2317750"/>
              <a:gd name="connsiteY119" fmla="*/ 1562380 h 1968500"/>
              <a:gd name="connsiteX120" fmla="*/ 888656 w 2317750"/>
              <a:gd name="connsiteY120" fmla="*/ 1600200 h 1968500"/>
              <a:gd name="connsiteX121" fmla="*/ 767642 w 2317750"/>
              <a:gd name="connsiteY121" fmla="*/ 1479177 h 1968500"/>
              <a:gd name="connsiteX122" fmla="*/ 767642 w 2317750"/>
              <a:gd name="connsiteY122" fmla="*/ 1051812 h 1968500"/>
              <a:gd name="connsiteX123" fmla="*/ 673100 w 2317750"/>
              <a:gd name="connsiteY123" fmla="*/ 942134 h 1968500"/>
              <a:gd name="connsiteX124" fmla="*/ 673100 w 2317750"/>
              <a:gd name="connsiteY124" fmla="*/ 684959 h 1968500"/>
              <a:gd name="connsiteX125" fmla="*/ 865966 w 2317750"/>
              <a:gd name="connsiteY125" fmla="*/ 442912 h 1968500"/>
              <a:gd name="connsiteX126" fmla="*/ 188942 w 2317750"/>
              <a:gd name="connsiteY126" fmla="*/ 442912 h 1968500"/>
              <a:gd name="connsiteX127" fmla="*/ 215394 w 2317750"/>
              <a:gd name="connsiteY127" fmla="*/ 450476 h 1968500"/>
              <a:gd name="connsiteX128" fmla="*/ 306086 w 2317750"/>
              <a:gd name="connsiteY128" fmla="*/ 529898 h 1968500"/>
              <a:gd name="connsiteX129" fmla="*/ 400557 w 2317750"/>
              <a:gd name="connsiteY129" fmla="*/ 450476 h 1968500"/>
              <a:gd name="connsiteX130" fmla="*/ 423230 w 2317750"/>
              <a:gd name="connsiteY130" fmla="*/ 442912 h 1968500"/>
              <a:gd name="connsiteX131" fmla="*/ 615950 w 2317750"/>
              <a:gd name="connsiteY131" fmla="*/ 684959 h 1968500"/>
              <a:gd name="connsiteX132" fmla="*/ 615950 w 2317750"/>
              <a:gd name="connsiteY132" fmla="*/ 942134 h 1968500"/>
              <a:gd name="connsiteX133" fmla="*/ 521479 w 2317750"/>
              <a:gd name="connsiteY133" fmla="*/ 1051812 h 1968500"/>
              <a:gd name="connsiteX134" fmla="*/ 521479 w 2317750"/>
              <a:gd name="connsiteY134" fmla="*/ 1479177 h 1968500"/>
              <a:gd name="connsiteX135" fmla="*/ 396778 w 2317750"/>
              <a:gd name="connsiteY135" fmla="*/ 1600200 h 1968500"/>
              <a:gd name="connsiteX136" fmla="*/ 306086 w 2317750"/>
              <a:gd name="connsiteY136" fmla="*/ 1562380 h 1968500"/>
              <a:gd name="connsiteX137" fmla="*/ 215394 w 2317750"/>
              <a:gd name="connsiteY137" fmla="*/ 1600200 h 1968500"/>
              <a:gd name="connsiteX138" fmla="*/ 90692 w 2317750"/>
              <a:gd name="connsiteY138" fmla="*/ 1479177 h 1968500"/>
              <a:gd name="connsiteX139" fmla="*/ 90692 w 2317750"/>
              <a:gd name="connsiteY139" fmla="*/ 1051812 h 1968500"/>
              <a:gd name="connsiteX140" fmla="*/ 0 w 2317750"/>
              <a:gd name="connsiteY140" fmla="*/ 942134 h 1968500"/>
              <a:gd name="connsiteX141" fmla="*/ 0 w 2317750"/>
              <a:gd name="connsiteY141" fmla="*/ 684959 h 1968500"/>
              <a:gd name="connsiteX142" fmla="*/ 188942 w 2317750"/>
              <a:gd name="connsiteY142" fmla="*/ 442912 h 1968500"/>
              <a:gd name="connsiteX143" fmla="*/ 1495425 w 2317750"/>
              <a:gd name="connsiteY143" fmla="*/ 141287 h 1968500"/>
              <a:gd name="connsiteX144" fmla="*/ 1319212 w 2317750"/>
              <a:gd name="connsiteY144" fmla="*/ 319087 h 1968500"/>
              <a:gd name="connsiteX145" fmla="*/ 1495425 w 2317750"/>
              <a:gd name="connsiteY145" fmla="*/ 496887 h 1968500"/>
              <a:gd name="connsiteX146" fmla="*/ 1671638 w 2317750"/>
              <a:gd name="connsiteY146" fmla="*/ 319087 h 1968500"/>
              <a:gd name="connsiteX147" fmla="*/ 1495425 w 2317750"/>
              <a:gd name="connsiteY147" fmla="*/ 141287 h 1968500"/>
              <a:gd name="connsiteX148" fmla="*/ 1494631 w 2317750"/>
              <a:gd name="connsiteY148" fmla="*/ 76200 h 1968500"/>
              <a:gd name="connsiteX149" fmla="*/ 1738313 w 2317750"/>
              <a:gd name="connsiteY149" fmla="*/ 318294 h 1968500"/>
              <a:gd name="connsiteX150" fmla="*/ 1494631 w 2317750"/>
              <a:gd name="connsiteY150" fmla="*/ 560388 h 1968500"/>
              <a:gd name="connsiteX151" fmla="*/ 1250949 w 2317750"/>
              <a:gd name="connsiteY151" fmla="*/ 318294 h 1968500"/>
              <a:gd name="connsiteX152" fmla="*/ 1494631 w 2317750"/>
              <a:gd name="connsiteY152" fmla="*/ 76200 h 1968500"/>
              <a:gd name="connsiteX153" fmla="*/ 2010568 w 2317750"/>
              <a:gd name="connsiteY153" fmla="*/ 68262 h 1968500"/>
              <a:gd name="connsiteX154" fmla="*/ 1866899 w 2317750"/>
              <a:gd name="connsiteY154" fmla="*/ 210344 h 1968500"/>
              <a:gd name="connsiteX155" fmla="*/ 2010568 w 2317750"/>
              <a:gd name="connsiteY155" fmla="*/ 352426 h 1968500"/>
              <a:gd name="connsiteX156" fmla="*/ 2154237 w 2317750"/>
              <a:gd name="connsiteY156" fmla="*/ 210344 h 1968500"/>
              <a:gd name="connsiteX157" fmla="*/ 2010568 w 2317750"/>
              <a:gd name="connsiteY157" fmla="*/ 68262 h 1968500"/>
              <a:gd name="connsiteX158" fmla="*/ 981869 w 2317750"/>
              <a:gd name="connsiteY158" fmla="*/ 68262 h 1968500"/>
              <a:gd name="connsiteX159" fmla="*/ 838200 w 2317750"/>
              <a:gd name="connsiteY159" fmla="*/ 210344 h 1968500"/>
              <a:gd name="connsiteX160" fmla="*/ 981869 w 2317750"/>
              <a:gd name="connsiteY160" fmla="*/ 352426 h 1968500"/>
              <a:gd name="connsiteX161" fmla="*/ 1125538 w 2317750"/>
              <a:gd name="connsiteY161" fmla="*/ 210344 h 1968500"/>
              <a:gd name="connsiteX162" fmla="*/ 981869 w 2317750"/>
              <a:gd name="connsiteY162" fmla="*/ 68262 h 1968500"/>
              <a:gd name="connsiteX163" fmla="*/ 305594 w 2317750"/>
              <a:gd name="connsiteY163" fmla="*/ 68262 h 1968500"/>
              <a:gd name="connsiteX164" fmla="*/ 161925 w 2317750"/>
              <a:gd name="connsiteY164" fmla="*/ 210344 h 1968500"/>
              <a:gd name="connsiteX165" fmla="*/ 305594 w 2317750"/>
              <a:gd name="connsiteY165" fmla="*/ 352426 h 1968500"/>
              <a:gd name="connsiteX166" fmla="*/ 449263 w 2317750"/>
              <a:gd name="connsiteY166" fmla="*/ 210344 h 1968500"/>
              <a:gd name="connsiteX167" fmla="*/ 305594 w 2317750"/>
              <a:gd name="connsiteY167" fmla="*/ 68262 h 1968500"/>
              <a:gd name="connsiteX168" fmla="*/ 2011362 w 2317750"/>
              <a:gd name="connsiteY168" fmla="*/ 0 h 1968500"/>
              <a:gd name="connsiteX169" fmla="*/ 2219325 w 2317750"/>
              <a:gd name="connsiteY169" fmla="*/ 210344 h 1968500"/>
              <a:gd name="connsiteX170" fmla="*/ 2011362 w 2317750"/>
              <a:gd name="connsiteY170" fmla="*/ 420688 h 1968500"/>
              <a:gd name="connsiteX171" fmla="*/ 1803399 w 2317750"/>
              <a:gd name="connsiteY171" fmla="*/ 210344 h 1968500"/>
              <a:gd name="connsiteX172" fmla="*/ 2011362 w 2317750"/>
              <a:gd name="connsiteY172" fmla="*/ 0 h 1968500"/>
              <a:gd name="connsiteX173" fmla="*/ 981075 w 2317750"/>
              <a:gd name="connsiteY173" fmla="*/ 0 h 1968500"/>
              <a:gd name="connsiteX174" fmla="*/ 1190625 w 2317750"/>
              <a:gd name="connsiteY174" fmla="*/ 210344 h 1968500"/>
              <a:gd name="connsiteX175" fmla="*/ 981075 w 2317750"/>
              <a:gd name="connsiteY175" fmla="*/ 420688 h 1968500"/>
              <a:gd name="connsiteX176" fmla="*/ 771525 w 2317750"/>
              <a:gd name="connsiteY176" fmla="*/ 210344 h 1968500"/>
              <a:gd name="connsiteX177" fmla="*/ 981075 w 2317750"/>
              <a:gd name="connsiteY177" fmla="*/ 0 h 1968500"/>
              <a:gd name="connsiteX178" fmla="*/ 307182 w 2317750"/>
              <a:gd name="connsiteY178" fmla="*/ 0 h 1968500"/>
              <a:gd name="connsiteX179" fmla="*/ 517526 w 2317750"/>
              <a:gd name="connsiteY179" fmla="*/ 210344 h 1968500"/>
              <a:gd name="connsiteX180" fmla="*/ 307182 w 2317750"/>
              <a:gd name="connsiteY180" fmla="*/ 420688 h 1968500"/>
              <a:gd name="connsiteX181" fmla="*/ 96838 w 2317750"/>
              <a:gd name="connsiteY181" fmla="*/ 210344 h 1968500"/>
              <a:gd name="connsiteX182" fmla="*/ 307182 w 2317750"/>
              <a:gd name="connsiteY18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2317750" h="1968500">
                <a:moveTo>
                  <a:pt x="1167607" y="1339850"/>
                </a:moveTo>
                <a:cubicBezTo>
                  <a:pt x="1186569" y="1339850"/>
                  <a:pt x="1201738" y="1354997"/>
                  <a:pt x="1201738" y="1370145"/>
                </a:cubicBezTo>
                <a:cubicBezTo>
                  <a:pt x="1201738" y="1370145"/>
                  <a:pt x="1201738" y="1370145"/>
                  <a:pt x="1201738" y="1669306"/>
                </a:cubicBezTo>
                <a:cubicBezTo>
                  <a:pt x="1201738" y="1688241"/>
                  <a:pt x="1186569" y="1703388"/>
                  <a:pt x="1167607" y="1703388"/>
                </a:cubicBezTo>
                <a:cubicBezTo>
                  <a:pt x="1148645" y="1703388"/>
                  <a:pt x="1133475" y="1688241"/>
                  <a:pt x="1133475" y="1669306"/>
                </a:cubicBezTo>
                <a:cubicBezTo>
                  <a:pt x="1133475" y="1669306"/>
                  <a:pt x="1133475" y="1669306"/>
                  <a:pt x="1133475" y="1370145"/>
                </a:cubicBezTo>
                <a:cubicBezTo>
                  <a:pt x="1133475" y="1354997"/>
                  <a:pt x="1148645" y="1339850"/>
                  <a:pt x="1167607" y="1339850"/>
                </a:cubicBezTo>
                <a:close/>
                <a:moveTo>
                  <a:pt x="1349130" y="669925"/>
                </a:moveTo>
                <a:cubicBezTo>
                  <a:pt x="1247090" y="688844"/>
                  <a:pt x="1201738" y="753167"/>
                  <a:pt x="1201738" y="885596"/>
                </a:cubicBezTo>
                <a:cubicBezTo>
                  <a:pt x="1201738" y="885596"/>
                  <a:pt x="1201738" y="885596"/>
                  <a:pt x="1201738" y="1192076"/>
                </a:cubicBezTo>
                <a:cubicBezTo>
                  <a:pt x="1201738" y="1207211"/>
                  <a:pt x="1201738" y="1252616"/>
                  <a:pt x="1277324" y="1252616"/>
                </a:cubicBezTo>
                <a:cubicBezTo>
                  <a:pt x="1296220" y="1252616"/>
                  <a:pt x="1311337" y="1267751"/>
                  <a:pt x="1311337" y="1286669"/>
                </a:cubicBezTo>
                <a:cubicBezTo>
                  <a:pt x="1311337" y="1286669"/>
                  <a:pt x="1311337" y="1286669"/>
                  <a:pt x="1311337" y="1827739"/>
                </a:cubicBezTo>
                <a:cubicBezTo>
                  <a:pt x="1311337" y="1869360"/>
                  <a:pt x="1345351" y="1903413"/>
                  <a:pt x="1386923" y="1903413"/>
                </a:cubicBezTo>
                <a:cubicBezTo>
                  <a:pt x="1428495" y="1903413"/>
                  <a:pt x="1462508" y="1869360"/>
                  <a:pt x="1462508" y="1827739"/>
                </a:cubicBezTo>
                <a:cubicBezTo>
                  <a:pt x="1462508" y="1808820"/>
                  <a:pt x="1473846" y="1793686"/>
                  <a:pt x="1492743" y="1793686"/>
                </a:cubicBezTo>
                <a:cubicBezTo>
                  <a:pt x="1511639" y="1793686"/>
                  <a:pt x="1526756" y="1808820"/>
                  <a:pt x="1526756" y="1827739"/>
                </a:cubicBezTo>
                <a:cubicBezTo>
                  <a:pt x="1526756" y="1869360"/>
                  <a:pt x="1560770" y="1903413"/>
                  <a:pt x="1602342" y="1903413"/>
                </a:cubicBezTo>
                <a:cubicBezTo>
                  <a:pt x="1643914" y="1903413"/>
                  <a:pt x="1677927" y="1869360"/>
                  <a:pt x="1677927" y="1827739"/>
                </a:cubicBezTo>
                <a:cubicBezTo>
                  <a:pt x="1677927" y="1827739"/>
                  <a:pt x="1677927" y="1827739"/>
                  <a:pt x="1677927" y="1286669"/>
                </a:cubicBezTo>
                <a:cubicBezTo>
                  <a:pt x="1677927" y="1267751"/>
                  <a:pt x="1693044" y="1252616"/>
                  <a:pt x="1711941" y="1252616"/>
                </a:cubicBezTo>
                <a:cubicBezTo>
                  <a:pt x="1761071" y="1252616"/>
                  <a:pt x="1787526" y="1229914"/>
                  <a:pt x="1787526" y="1192076"/>
                </a:cubicBezTo>
                <a:lnTo>
                  <a:pt x="1787526" y="885596"/>
                </a:lnTo>
                <a:cubicBezTo>
                  <a:pt x="1787526" y="753167"/>
                  <a:pt x="1742175" y="688844"/>
                  <a:pt x="1640134" y="669925"/>
                </a:cubicBezTo>
                <a:cubicBezTo>
                  <a:pt x="1640134" y="669925"/>
                  <a:pt x="1640134" y="669925"/>
                  <a:pt x="1515418" y="775869"/>
                </a:cubicBezTo>
                <a:cubicBezTo>
                  <a:pt x="1504080" y="783436"/>
                  <a:pt x="1485184" y="783436"/>
                  <a:pt x="1473846" y="775869"/>
                </a:cubicBezTo>
                <a:cubicBezTo>
                  <a:pt x="1473846" y="775869"/>
                  <a:pt x="1473846" y="775869"/>
                  <a:pt x="1349130" y="669925"/>
                </a:cubicBezTo>
                <a:close/>
                <a:moveTo>
                  <a:pt x="1356598" y="601662"/>
                </a:moveTo>
                <a:cubicBezTo>
                  <a:pt x="1364162" y="601662"/>
                  <a:pt x="1375507" y="605448"/>
                  <a:pt x="1379289" y="609235"/>
                </a:cubicBezTo>
                <a:cubicBezTo>
                  <a:pt x="1379289" y="609235"/>
                  <a:pt x="1379289" y="609235"/>
                  <a:pt x="1492741" y="707677"/>
                </a:cubicBezTo>
                <a:cubicBezTo>
                  <a:pt x="1492741" y="707677"/>
                  <a:pt x="1492741" y="707677"/>
                  <a:pt x="1609975" y="609235"/>
                </a:cubicBezTo>
                <a:cubicBezTo>
                  <a:pt x="1613757" y="605448"/>
                  <a:pt x="1625102" y="601662"/>
                  <a:pt x="1632665" y="601662"/>
                </a:cubicBezTo>
                <a:cubicBezTo>
                  <a:pt x="1783935" y="620593"/>
                  <a:pt x="1855788" y="715250"/>
                  <a:pt x="1855788" y="885631"/>
                </a:cubicBezTo>
                <a:cubicBezTo>
                  <a:pt x="1855788" y="885631"/>
                  <a:pt x="1855788" y="885631"/>
                  <a:pt x="1855788" y="1192318"/>
                </a:cubicBezTo>
                <a:cubicBezTo>
                  <a:pt x="1855788" y="1256684"/>
                  <a:pt x="1810407" y="1305905"/>
                  <a:pt x="1746118" y="1317264"/>
                </a:cubicBezTo>
                <a:cubicBezTo>
                  <a:pt x="1746118" y="1317264"/>
                  <a:pt x="1746118" y="1317264"/>
                  <a:pt x="1746118" y="1828409"/>
                </a:cubicBezTo>
                <a:cubicBezTo>
                  <a:pt x="1746118" y="1907920"/>
                  <a:pt x="1681828" y="1968500"/>
                  <a:pt x="1602411" y="1968500"/>
                </a:cubicBezTo>
                <a:cubicBezTo>
                  <a:pt x="1557031" y="1968500"/>
                  <a:pt x="1519213" y="1949569"/>
                  <a:pt x="1492741" y="1919279"/>
                </a:cubicBezTo>
                <a:cubicBezTo>
                  <a:pt x="1466269" y="1949569"/>
                  <a:pt x="1428451" y="1968500"/>
                  <a:pt x="1386852" y="1968500"/>
                </a:cubicBezTo>
                <a:cubicBezTo>
                  <a:pt x="1307435" y="1968500"/>
                  <a:pt x="1243146" y="1907920"/>
                  <a:pt x="1243146" y="1828409"/>
                </a:cubicBezTo>
                <a:cubicBezTo>
                  <a:pt x="1243146" y="1828409"/>
                  <a:pt x="1243146" y="1828409"/>
                  <a:pt x="1243146" y="1317264"/>
                </a:cubicBezTo>
                <a:cubicBezTo>
                  <a:pt x="1175074" y="1305905"/>
                  <a:pt x="1133475" y="1260470"/>
                  <a:pt x="1133475" y="1192318"/>
                </a:cubicBezTo>
                <a:cubicBezTo>
                  <a:pt x="1133475" y="1192318"/>
                  <a:pt x="1133475" y="1192318"/>
                  <a:pt x="1133475" y="885631"/>
                </a:cubicBezTo>
                <a:cubicBezTo>
                  <a:pt x="1133475" y="715250"/>
                  <a:pt x="1205328" y="620593"/>
                  <a:pt x="1356598" y="601662"/>
                </a:cubicBezTo>
                <a:close/>
                <a:moveTo>
                  <a:pt x="184547" y="511175"/>
                </a:moveTo>
                <a:cubicBezTo>
                  <a:pt x="97545" y="526312"/>
                  <a:pt x="63500" y="579291"/>
                  <a:pt x="63500" y="685249"/>
                </a:cubicBezTo>
                <a:cubicBezTo>
                  <a:pt x="63500" y="685249"/>
                  <a:pt x="63500" y="685249"/>
                  <a:pt x="63500" y="942577"/>
                </a:cubicBezTo>
                <a:cubicBezTo>
                  <a:pt x="63500" y="965282"/>
                  <a:pt x="71066" y="991772"/>
                  <a:pt x="124024" y="991772"/>
                </a:cubicBezTo>
                <a:cubicBezTo>
                  <a:pt x="142937" y="991772"/>
                  <a:pt x="158068" y="1006909"/>
                  <a:pt x="158068" y="1022046"/>
                </a:cubicBezTo>
                <a:cubicBezTo>
                  <a:pt x="158068" y="1022046"/>
                  <a:pt x="158068" y="1022046"/>
                  <a:pt x="158068" y="1479937"/>
                </a:cubicBezTo>
                <a:cubicBezTo>
                  <a:pt x="158068" y="1510211"/>
                  <a:pt x="180765" y="1536700"/>
                  <a:pt x="214809" y="1536700"/>
                </a:cubicBezTo>
                <a:cubicBezTo>
                  <a:pt x="245071" y="1536700"/>
                  <a:pt x="271550" y="1510211"/>
                  <a:pt x="271550" y="1479937"/>
                </a:cubicBezTo>
                <a:cubicBezTo>
                  <a:pt x="271550" y="1461016"/>
                  <a:pt x="286681" y="1445879"/>
                  <a:pt x="305594" y="1445879"/>
                </a:cubicBezTo>
                <a:cubicBezTo>
                  <a:pt x="324508" y="1445879"/>
                  <a:pt x="339639" y="1461016"/>
                  <a:pt x="339639" y="1479937"/>
                </a:cubicBezTo>
                <a:cubicBezTo>
                  <a:pt x="339639" y="1510211"/>
                  <a:pt x="366118" y="1536700"/>
                  <a:pt x="396379" y="1536700"/>
                </a:cubicBezTo>
                <a:cubicBezTo>
                  <a:pt x="430424" y="1536700"/>
                  <a:pt x="456903" y="1510211"/>
                  <a:pt x="456903" y="1479937"/>
                </a:cubicBezTo>
                <a:cubicBezTo>
                  <a:pt x="456903" y="1479937"/>
                  <a:pt x="456903" y="1479937"/>
                  <a:pt x="456903" y="1022046"/>
                </a:cubicBezTo>
                <a:cubicBezTo>
                  <a:pt x="456903" y="1006909"/>
                  <a:pt x="472034" y="991772"/>
                  <a:pt x="487165" y="991772"/>
                </a:cubicBezTo>
                <a:cubicBezTo>
                  <a:pt x="524992" y="991772"/>
                  <a:pt x="547688" y="972851"/>
                  <a:pt x="547688" y="942577"/>
                </a:cubicBezTo>
                <a:lnTo>
                  <a:pt x="547688" y="685249"/>
                </a:lnTo>
                <a:cubicBezTo>
                  <a:pt x="547688" y="579291"/>
                  <a:pt x="513644" y="526312"/>
                  <a:pt x="430424" y="511175"/>
                </a:cubicBezTo>
                <a:cubicBezTo>
                  <a:pt x="430424" y="511175"/>
                  <a:pt x="430424" y="511175"/>
                  <a:pt x="328291" y="598212"/>
                </a:cubicBezTo>
                <a:cubicBezTo>
                  <a:pt x="316942" y="605781"/>
                  <a:pt x="298029" y="605781"/>
                  <a:pt x="286681" y="598212"/>
                </a:cubicBezTo>
                <a:cubicBezTo>
                  <a:pt x="286681" y="598212"/>
                  <a:pt x="286681" y="598212"/>
                  <a:pt x="184547" y="511175"/>
                </a:cubicBezTo>
                <a:close/>
                <a:moveTo>
                  <a:pt x="1894201" y="442912"/>
                </a:moveTo>
                <a:cubicBezTo>
                  <a:pt x="1901765" y="442912"/>
                  <a:pt x="1913110" y="446694"/>
                  <a:pt x="1920673" y="450476"/>
                </a:cubicBezTo>
                <a:cubicBezTo>
                  <a:pt x="1920673" y="450476"/>
                  <a:pt x="1920673" y="450476"/>
                  <a:pt x="2011434" y="529898"/>
                </a:cubicBezTo>
                <a:cubicBezTo>
                  <a:pt x="2011434" y="529898"/>
                  <a:pt x="2011434" y="529898"/>
                  <a:pt x="2102194" y="450476"/>
                </a:cubicBezTo>
                <a:cubicBezTo>
                  <a:pt x="2109757" y="446694"/>
                  <a:pt x="2121102" y="442912"/>
                  <a:pt x="2128666" y="442912"/>
                </a:cubicBezTo>
                <a:cubicBezTo>
                  <a:pt x="2257243" y="458040"/>
                  <a:pt x="2317750" y="537462"/>
                  <a:pt x="2317750" y="684959"/>
                </a:cubicBezTo>
                <a:cubicBezTo>
                  <a:pt x="2317750" y="684959"/>
                  <a:pt x="2317750" y="684959"/>
                  <a:pt x="2317750" y="942134"/>
                </a:cubicBezTo>
                <a:cubicBezTo>
                  <a:pt x="2317750" y="998864"/>
                  <a:pt x="2283715" y="1040466"/>
                  <a:pt x="2226990" y="1051812"/>
                </a:cubicBezTo>
                <a:cubicBezTo>
                  <a:pt x="2226990" y="1051812"/>
                  <a:pt x="2226990" y="1051812"/>
                  <a:pt x="2226990" y="1479177"/>
                </a:cubicBezTo>
                <a:cubicBezTo>
                  <a:pt x="2226990" y="1547252"/>
                  <a:pt x="2170264" y="1600200"/>
                  <a:pt x="2102194" y="1600200"/>
                </a:cubicBezTo>
                <a:cubicBezTo>
                  <a:pt x="2064377" y="1600200"/>
                  <a:pt x="2034124" y="1585072"/>
                  <a:pt x="2011434" y="1562380"/>
                </a:cubicBezTo>
                <a:cubicBezTo>
                  <a:pt x="1988743" y="1585072"/>
                  <a:pt x="1954708" y="1600200"/>
                  <a:pt x="1920673" y="1600200"/>
                </a:cubicBezTo>
                <a:cubicBezTo>
                  <a:pt x="1852603" y="1600200"/>
                  <a:pt x="1795877" y="1547252"/>
                  <a:pt x="1795877" y="1479177"/>
                </a:cubicBezTo>
                <a:cubicBezTo>
                  <a:pt x="1795877" y="1479177"/>
                  <a:pt x="1795877" y="1479177"/>
                  <a:pt x="1795877" y="1369499"/>
                </a:cubicBezTo>
                <a:cubicBezTo>
                  <a:pt x="1795877" y="1369499"/>
                  <a:pt x="1795877" y="1369499"/>
                  <a:pt x="1860166" y="1369499"/>
                </a:cubicBezTo>
                <a:cubicBezTo>
                  <a:pt x="1860166" y="1369499"/>
                  <a:pt x="1860166" y="1369499"/>
                  <a:pt x="1860166" y="1479177"/>
                </a:cubicBezTo>
                <a:cubicBezTo>
                  <a:pt x="1860166" y="1509432"/>
                  <a:pt x="1886638" y="1535906"/>
                  <a:pt x="1920673" y="1535906"/>
                </a:cubicBezTo>
                <a:cubicBezTo>
                  <a:pt x="1950927" y="1535906"/>
                  <a:pt x="1977398" y="1509432"/>
                  <a:pt x="1977398" y="1479177"/>
                </a:cubicBezTo>
                <a:cubicBezTo>
                  <a:pt x="1977398" y="1460267"/>
                  <a:pt x="1992525" y="1445139"/>
                  <a:pt x="2011434" y="1445139"/>
                </a:cubicBezTo>
                <a:cubicBezTo>
                  <a:pt x="2030342" y="1445139"/>
                  <a:pt x="2045469" y="1460267"/>
                  <a:pt x="2045469" y="1479177"/>
                </a:cubicBezTo>
                <a:cubicBezTo>
                  <a:pt x="2045469" y="1509432"/>
                  <a:pt x="2068159" y="1535906"/>
                  <a:pt x="2102194" y="1535906"/>
                </a:cubicBezTo>
                <a:cubicBezTo>
                  <a:pt x="2136229" y="1535906"/>
                  <a:pt x="2162701" y="1509432"/>
                  <a:pt x="2162701" y="1479177"/>
                </a:cubicBezTo>
                <a:cubicBezTo>
                  <a:pt x="2162701" y="1479177"/>
                  <a:pt x="2162701" y="1479177"/>
                  <a:pt x="2162701" y="1021556"/>
                </a:cubicBezTo>
                <a:cubicBezTo>
                  <a:pt x="2162701" y="1006428"/>
                  <a:pt x="2174046" y="991300"/>
                  <a:pt x="2192955" y="991300"/>
                </a:cubicBezTo>
                <a:cubicBezTo>
                  <a:pt x="2230771" y="991300"/>
                  <a:pt x="2253462" y="972390"/>
                  <a:pt x="2253462" y="942134"/>
                </a:cubicBezTo>
                <a:cubicBezTo>
                  <a:pt x="2253462" y="942134"/>
                  <a:pt x="2253462" y="942134"/>
                  <a:pt x="2253462" y="684959"/>
                </a:cubicBezTo>
                <a:cubicBezTo>
                  <a:pt x="2253462" y="579063"/>
                  <a:pt x="2219426" y="526116"/>
                  <a:pt x="2136229" y="510988"/>
                </a:cubicBezTo>
                <a:cubicBezTo>
                  <a:pt x="2136229" y="510988"/>
                  <a:pt x="2136229" y="510988"/>
                  <a:pt x="2034124" y="597973"/>
                </a:cubicBezTo>
                <a:cubicBezTo>
                  <a:pt x="2018997" y="605537"/>
                  <a:pt x="2003870" y="605537"/>
                  <a:pt x="1988743" y="597973"/>
                </a:cubicBezTo>
                <a:cubicBezTo>
                  <a:pt x="1988743" y="597973"/>
                  <a:pt x="1988743" y="597973"/>
                  <a:pt x="1890420" y="510988"/>
                </a:cubicBezTo>
                <a:cubicBezTo>
                  <a:pt x="1833694" y="518552"/>
                  <a:pt x="1803441" y="545026"/>
                  <a:pt x="1784532" y="586627"/>
                </a:cubicBezTo>
                <a:cubicBezTo>
                  <a:pt x="1784532" y="586627"/>
                  <a:pt x="1784532" y="586627"/>
                  <a:pt x="1724025" y="560153"/>
                </a:cubicBezTo>
                <a:cubicBezTo>
                  <a:pt x="1750497" y="492078"/>
                  <a:pt x="1811004" y="454258"/>
                  <a:pt x="1894201" y="442912"/>
                </a:cubicBezTo>
                <a:close/>
                <a:moveTo>
                  <a:pt x="865966" y="442912"/>
                </a:moveTo>
                <a:cubicBezTo>
                  <a:pt x="873529" y="442912"/>
                  <a:pt x="881093" y="446694"/>
                  <a:pt x="888656" y="450476"/>
                </a:cubicBezTo>
                <a:cubicBezTo>
                  <a:pt x="888656" y="450476"/>
                  <a:pt x="888656" y="450476"/>
                  <a:pt x="983198" y="529898"/>
                </a:cubicBezTo>
                <a:cubicBezTo>
                  <a:pt x="983198" y="529898"/>
                  <a:pt x="983198" y="529898"/>
                  <a:pt x="1073959" y="450476"/>
                </a:cubicBezTo>
                <a:cubicBezTo>
                  <a:pt x="1081522" y="446694"/>
                  <a:pt x="1089085" y="442912"/>
                  <a:pt x="1100430" y="442912"/>
                </a:cubicBezTo>
                <a:cubicBezTo>
                  <a:pt x="1179846" y="454258"/>
                  <a:pt x="1236572" y="492078"/>
                  <a:pt x="1266825" y="556371"/>
                </a:cubicBezTo>
                <a:cubicBezTo>
                  <a:pt x="1266825" y="556371"/>
                  <a:pt x="1266825" y="556371"/>
                  <a:pt x="1206318" y="582845"/>
                </a:cubicBezTo>
                <a:cubicBezTo>
                  <a:pt x="1187410" y="541244"/>
                  <a:pt x="1157156" y="518552"/>
                  <a:pt x="1104212" y="510988"/>
                </a:cubicBezTo>
                <a:cubicBezTo>
                  <a:pt x="1104212" y="510988"/>
                  <a:pt x="1104212" y="510988"/>
                  <a:pt x="1002107" y="597973"/>
                </a:cubicBezTo>
                <a:cubicBezTo>
                  <a:pt x="990762" y="605537"/>
                  <a:pt x="971853" y="605537"/>
                  <a:pt x="960508" y="597973"/>
                </a:cubicBezTo>
                <a:cubicBezTo>
                  <a:pt x="960508" y="597973"/>
                  <a:pt x="960508" y="597973"/>
                  <a:pt x="858402" y="510988"/>
                </a:cubicBezTo>
                <a:cubicBezTo>
                  <a:pt x="775205" y="526116"/>
                  <a:pt x="741170" y="579063"/>
                  <a:pt x="741170" y="684959"/>
                </a:cubicBezTo>
                <a:cubicBezTo>
                  <a:pt x="741170" y="684959"/>
                  <a:pt x="741170" y="684959"/>
                  <a:pt x="741170" y="942134"/>
                </a:cubicBezTo>
                <a:cubicBezTo>
                  <a:pt x="741170" y="964826"/>
                  <a:pt x="744952" y="991300"/>
                  <a:pt x="797895" y="991300"/>
                </a:cubicBezTo>
                <a:cubicBezTo>
                  <a:pt x="816804" y="991300"/>
                  <a:pt x="831931" y="1006428"/>
                  <a:pt x="831931" y="1021556"/>
                </a:cubicBezTo>
                <a:cubicBezTo>
                  <a:pt x="831931" y="1021556"/>
                  <a:pt x="831931" y="1021556"/>
                  <a:pt x="831931" y="1479177"/>
                </a:cubicBezTo>
                <a:cubicBezTo>
                  <a:pt x="831931" y="1509432"/>
                  <a:pt x="858402" y="1535906"/>
                  <a:pt x="888656" y="1535906"/>
                </a:cubicBezTo>
                <a:cubicBezTo>
                  <a:pt x="922691" y="1535906"/>
                  <a:pt x="949163" y="1509432"/>
                  <a:pt x="949163" y="1479177"/>
                </a:cubicBezTo>
                <a:cubicBezTo>
                  <a:pt x="949163" y="1460267"/>
                  <a:pt x="964290" y="1445139"/>
                  <a:pt x="979416" y="1445139"/>
                </a:cubicBezTo>
                <a:cubicBezTo>
                  <a:pt x="998325" y="1445139"/>
                  <a:pt x="1013452" y="1460267"/>
                  <a:pt x="1013452" y="1479177"/>
                </a:cubicBezTo>
                <a:cubicBezTo>
                  <a:pt x="1013452" y="1509432"/>
                  <a:pt x="1039923" y="1535906"/>
                  <a:pt x="1070177" y="1535906"/>
                </a:cubicBezTo>
                <a:cubicBezTo>
                  <a:pt x="1070177" y="1535906"/>
                  <a:pt x="1070177" y="1535906"/>
                  <a:pt x="1070177" y="1600200"/>
                </a:cubicBezTo>
                <a:cubicBezTo>
                  <a:pt x="1036142" y="1600200"/>
                  <a:pt x="1002107" y="1585072"/>
                  <a:pt x="979416" y="1562380"/>
                </a:cubicBezTo>
                <a:cubicBezTo>
                  <a:pt x="956726" y="1585072"/>
                  <a:pt x="926473" y="1600200"/>
                  <a:pt x="888656" y="1600200"/>
                </a:cubicBezTo>
                <a:cubicBezTo>
                  <a:pt x="820586" y="1600200"/>
                  <a:pt x="767642" y="1547252"/>
                  <a:pt x="767642" y="1479177"/>
                </a:cubicBezTo>
                <a:cubicBezTo>
                  <a:pt x="767642" y="1479177"/>
                  <a:pt x="767642" y="1479177"/>
                  <a:pt x="767642" y="1051812"/>
                </a:cubicBezTo>
                <a:cubicBezTo>
                  <a:pt x="707135" y="1040466"/>
                  <a:pt x="673100" y="1002646"/>
                  <a:pt x="673100" y="942134"/>
                </a:cubicBezTo>
                <a:cubicBezTo>
                  <a:pt x="673100" y="942134"/>
                  <a:pt x="673100" y="942134"/>
                  <a:pt x="673100" y="684959"/>
                </a:cubicBezTo>
                <a:cubicBezTo>
                  <a:pt x="673100" y="537462"/>
                  <a:pt x="737388" y="458040"/>
                  <a:pt x="865966" y="442912"/>
                </a:cubicBezTo>
                <a:close/>
                <a:moveTo>
                  <a:pt x="188942" y="442912"/>
                </a:moveTo>
                <a:cubicBezTo>
                  <a:pt x="200278" y="442912"/>
                  <a:pt x="207836" y="446694"/>
                  <a:pt x="215394" y="450476"/>
                </a:cubicBezTo>
                <a:cubicBezTo>
                  <a:pt x="215394" y="450476"/>
                  <a:pt x="215394" y="450476"/>
                  <a:pt x="306086" y="529898"/>
                </a:cubicBezTo>
                <a:cubicBezTo>
                  <a:pt x="306086" y="529898"/>
                  <a:pt x="306086" y="529898"/>
                  <a:pt x="400557" y="450476"/>
                </a:cubicBezTo>
                <a:cubicBezTo>
                  <a:pt x="404336" y="446694"/>
                  <a:pt x="415672" y="442912"/>
                  <a:pt x="423230" y="442912"/>
                </a:cubicBezTo>
                <a:cubicBezTo>
                  <a:pt x="551710" y="458040"/>
                  <a:pt x="615950" y="537462"/>
                  <a:pt x="615950" y="684959"/>
                </a:cubicBezTo>
                <a:cubicBezTo>
                  <a:pt x="615950" y="684959"/>
                  <a:pt x="615950" y="684959"/>
                  <a:pt x="615950" y="942134"/>
                </a:cubicBezTo>
                <a:cubicBezTo>
                  <a:pt x="615950" y="998864"/>
                  <a:pt x="578162" y="1040466"/>
                  <a:pt x="521479" y="1051812"/>
                </a:cubicBezTo>
                <a:cubicBezTo>
                  <a:pt x="521479" y="1051812"/>
                  <a:pt x="521479" y="1051812"/>
                  <a:pt x="521479" y="1479177"/>
                </a:cubicBezTo>
                <a:cubicBezTo>
                  <a:pt x="521479" y="1547252"/>
                  <a:pt x="468576" y="1600200"/>
                  <a:pt x="396778" y="1600200"/>
                </a:cubicBezTo>
                <a:cubicBezTo>
                  <a:pt x="362768" y="1600200"/>
                  <a:pt x="328759" y="1585072"/>
                  <a:pt x="306086" y="1562380"/>
                </a:cubicBezTo>
                <a:cubicBezTo>
                  <a:pt x="283413" y="1585072"/>
                  <a:pt x="249403" y="1600200"/>
                  <a:pt x="215394" y="1600200"/>
                </a:cubicBezTo>
                <a:cubicBezTo>
                  <a:pt x="147375" y="1600200"/>
                  <a:pt x="90692" y="1547252"/>
                  <a:pt x="90692" y="1479177"/>
                </a:cubicBezTo>
                <a:cubicBezTo>
                  <a:pt x="90692" y="1479177"/>
                  <a:pt x="90692" y="1479177"/>
                  <a:pt x="90692" y="1051812"/>
                </a:cubicBezTo>
                <a:cubicBezTo>
                  <a:pt x="34010" y="1040466"/>
                  <a:pt x="0" y="1002646"/>
                  <a:pt x="0" y="942134"/>
                </a:cubicBezTo>
                <a:cubicBezTo>
                  <a:pt x="0" y="942134"/>
                  <a:pt x="0" y="942134"/>
                  <a:pt x="0" y="684959"/>
                </a:cubicBezTo>
                <a:cubicBezTo>
                  <a:pt x="0" y="537462"/>
                  <a:pt x="60462" y="458040"/>
                  <a:pt x="188942" y="442912"/>
                </a:cubicBezTo>
                <a:close/>
                <a:moveTo>
                  <a:pt x="1495425" y="141287"/>
                </a:moveTo>
                <a:cubicBezTo>
                  <a:pt x="1398105" y="141287"/>
                  <a:pt x="1319212" y="220891"/>
                  <a:pt x="1319212" y="319087"/>
                </a:cubicBezTo>
                <a:cubicBezTo>
                  <a:pt x="1319212" y="417283"/>
                  <a:pt x="1398105" y="496887"/>
                  <a:pt x="1495425" y="496887"/>
                </a:cubicBezTo>
                <a:cubicBezTo>
                  <a:pt x="1592745" y="496887"/>
                  <a:pt x="1671638" y="417283"/>
                  <a:pt x="1671638" y="319087"/>
                </a:cubicBezTo>
                <a:cubicBezTo>
                  <a:pt x="1671638" y="220891"/>
                  <a:pt x="1592745" y="141287"/>
                  <a:pt x="1495425" y="141287"/>
                </a:cubicBezTo>
                <a:close/>
                <a:moveTo>
                  <a:pt x="1494631" y="76200"/>
                </a:moveTo>
                <a:cubicBezTo>
                  <a:pt x="1629213" y="76200"/>
                  <a:pt x="1738313" y="184589"/>
                  <a:pt x="1738313" y="318294"/>
                </a:cubicBezTo>
                <a:cubicBezTo>
                  <a:pt x="1738313" y="451999"/>
                  <a:pt x="1629213" y="560388"/>
                  <a:pt x="1494631" y="560388"/>
                </a:cubicBezTo>
                <a:cubicBezTo>
                  <a:pt x="1360049" y="560388"/>
                  <a:pt x="1250949" y="451999"/>
                  <a:pt x="1250949" y="318294"/>
                </a:cubicBezTo>
                <a:cubicBezTo>
                  <a:pt x="1250949" y="184589"/>
                  <a:pt x="1360049" y="76200"/>
                  <a:pt x="1494631" y="76200"/>
                </a:cubicBezTo>
                <a:close/>
                <a:moveTo>
                  <a:pt x="2010568" y="68262"/>
                </a:moveTo>
                <a:cubicBezTo>
                  <a:pt x="1931222" y="68262"/>
                  <a:pt x="1866899" y="131874"/>
                  <a:pt x="1866899" y="210344"/>
                </a:cubicBezTo>
                <a:cubicBezTo>
                  <a:pt x="1866899" y="288814"/>
                  <a:pt x="1931222" y="352426"/>
                  <a:pt x="2010568" y="352426"/>
                </a:cubicBezTo>
                <a:cubicBezTo>
                  <a:pt x="2089914" y="352426"/>
                  <a:pt x="2154237" y="288814"/>
                  <a:pt x="2154237" y="210344"/>
                </a:cubicBezTo>
                <a:cubicBezTo>
                  <a:pt x="2154237" y="131874"/>
                  <a:pt x="2089914" y="68262"/>
                  <a:pt x="2010568" y="68262"/>
                </a:cubicBezTo>
                <a:close/>
                <a:moveTo>
                  <a:pt x="981869" y="68262"/>
                </a:moveTo>
                <a:cubicBezTo>
                  <a:pt x="902523" y="68262"/>
                  <a:pt x="838200" y="131874"/>
                  <a:pt x="838200" y="210344"/>
                </a:cubicBezTo>
                <a:cubicBezTo>
                  <a:pt x="838200" y="288814"/>
                  <a:pt x="902523" y="352426"/>
                  <a:pt x="981869" y="352426"/>
                </a:cubicBezTo>
                <a:cubicBezTo>
                  <a:pt x="1061215" y="352426"/>
                  <a:pt x="1125538" y="288814"/>
                  <a:pt x="1125538" y="210344"/>
                </a:cubicBezTo>
                <a:cubicBezTo>
                  <a:pt x="1125538" y="131874"/>
                  <a:pt x="1061215" y="68262"/>
                  <a:pt x="981869" y="68262"/>
                </a:cubicBezTo>
                <a:close/>
                <a:moveTo>
                  <a:pt x="305594" y="68262"/>
                </a:moveTo>
                <a:cubicBezTo>
                  <a:pt x="226248" y="68262"/>
                  <a:pt x="161925" y="131874"/>
                  <a:pt x="161925" y="210344"/>
                </a:cubicBezTo>
                <a:cubicBezTo>
                  <a:pt x="161925" y="288814"/>
                  <a:pt x="226248" y="352426"/>
                  <a:pt x="305594" y="352426"/>
                </a:cubicBezTo>
                <a:cubicBezTo>
                  <a:pt x="384940" y="352426"/>
                  <a:pt x="449263" y="288814"/>
                  <a:pt x="449263" y="210344"/>
                </a:cubicBezTo>
                <a:cubicBezTo>
                  <a:pt x="449263" y="131874"/>
                  <a:pt x="384940" y="68262"/>
                  <a:pt x="305594" y="68262"/>
                </a:cubicBezTo>
                <a:close/>
                <a:moveTo>
                  <a:pt x="2011362" y="0"/>
                </a:moveTo>
                <a:cubicBezTo>
                  <a:pt x="2126217" y="0"/>
                  <a:pt x="2219325" y="94174"/>
                  <a:pt x="2219325" y="210344"/>
                </a:cubicBezTo>
                <a:cubicBezTo>
                  <a:pt x="2219325" y="326514"/>
                  <a:pt x="2126217" y="420688"/>
                  <a:pt x="2011362" y="420688"/>
                </a:cubicBezTo>
                <a:cubicBezTo>
                  <a:pt x="1896507" y="420688"/>
                  <a:pt x="1803399" y="326514"/>
                  <a:pt x="1803399" y="210344"/>
                </a:cubicBezTo>
                <a:cubicBezTo>
                  <a:pt x="1803399" y="94174"/>
                  <a:pt x="1896507" y="0"/>
                  <a:pt x="2011362" y="0"/>
                </a:cubicBezTo>
                <a:close/>
                <a:moveTo>
                  <a:pt x="981075" y="0"/>
                </a:moveTo>
                <a:cubicBezTo>
                  <a:pt x="1096806" y="0"/>
                  <a:pt x="1190625" y="94174"/>
                  <a:pt x="1190625" y="210344"/>
                </a:cubicBezTo>
                <a:cubicBezTo>
                  <a:pt x="1190625" y="326514"/>
                  <a:pt x="1096806" y="420688"/>
                  <a:pt x="981075" y="420688"/>
                </a:cubicBezTo>
                <a:cubicBezTo>
                  <a:pt x="865344" y="420688"/>
                  <a:pt x="771525" y="326514"/>
                  <a:pt x="771525" y="210344"/>
                </a:cubicBezTo>
                <a:cubicBezTo>
                  <a:pt x="771525" y="94174"/>
                  <a:pt x="865344" y="0"/>
                  <a:pt x="981075" y="0"/>
                </a:cubicBezTo>
                <a:close/>
                <a:moveTo>
                  <a:pt x="307182" y="0"/>
                </a:moveTo>
                <a:cubicBezTo>
                  <a:pt x="423352" y="0"/>
                  <a:pt x="517526" y="94174"/>
                  <a:pt x="517526" y="210344"/>
                </a:cubicBezTo>
                <a:cubicBezTo>
                  <a:pt x="517526" y="326514"/>
                  <a:pt x="423352" y="420688"/>
                  <a:pt x="307182" y="420688"/>
                </a:cubicBezTo>
                <a:cubicBezTo>
                  <a:pt x="191012" y="420688"/>
                  <a:pt x="96838" y="326514"/>
                  <a:pt x="96838" y="210344"/>
                </a:cubicBezTo>
                <a:cubicBezTo>
                  <a:pt x="96838" y="94174"/>
                  <a:pt x="191012" y="0"/>
                  <a:pt x="3071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6" name="Textplatzhalter 9">
            <a:hlinkClick r:id="rId2" action="ppaction://hlinksldjump"/>
            <a:extLst>
              <a:ext uri="{FF2B5EF4-FFF2-40B4-BE49-F238E27FC236}">
                <a16:creationId xmlns:a16="http://schemas.microsoft.com/office/drawing/2014/main" id="{5DC3EF81-86A0-45D9-ADA8-21BDA22E0B6E}"/>
              </a:ext>
            </a:extLst>
          </p:cNvPr>
          <p:cNvSpPr txBox="1">
            <a:spLocks/>
          </p:cNvSpPr>
          <p:nvPr/>
        </p:nvSpPr>
        <p:spPr>
          <a:xfrm>
            <a:off x="10147733" y="6321932"/>
            <a:ext cx="1682670" cy="471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lIns="144000" tIns="468000" rIns="14400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3238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28">
            <a:extLst>
              <a:ext uri="{FF2B5EF4-FFF2-40B4-BE49-F238E27FC236}">
                <a16:creationId xmlns:a16="http://schemas.microsoft.com/office/drawing/2014/main" id="{B7D7E568-C1D6-49AF-9441-283E090CD537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2D8B7F6E-C1DE-4F63-8C8B-706A518CA87C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E89A60DF-8F59-4062-B0D9-2D6ABDB3802B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15C77600-D406-435A-99D5-CC3199A985BF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93D668BA-3ABA-47CC-8D0B-54771F39D032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2013414-4DA4-444E-A451-AD0BD1166833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D0E0BCA-2201-4ED7-A042-ED632759C011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1A38A4EB-55ED-4057-A0B2-AAFC71642D4F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733E2FA-0AF1-44BE-A19F-17D643B8082B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179D34D-F1FE-4BD8-B859-4DA3783275C0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C00CCE8-DA24-42F9-A55E-174F2CC32F76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D7F739D9-C40B-484C-B5B0-0A5E097F2CD9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19E9F429-3A89-441E-875D-0412DEDD9545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92D60B6A-519B-476C-897F-4A0CAD525E2D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165F048-5CF0-4E72-BECA-A9537499CA69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7343D41-A7C0-4CCF-81A6-3AC2CD83C124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6B5B2C2F-B8A8-4081-8B78-AD168456E2CE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866E9136-226F-41C1-85EE-A68BAFA0CDB8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E09FFEA0-B0DE-4E50-A90D-522990AE8939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373F652C-70B6-47A8-8CC1-F0FE2B092EE6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3E02A84B-B7AE-433A-A1A6-E15D8CF42DE2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919DB584-C5B4-45CD-908F-B4D1ABF99AFC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F460B937-D84E-4A94-862A-63F1873B4E7F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64D9FA46-E49A-402A-A299-0A9CFC34E003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2F20A-597C-4878-A12D-00B091579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A402D-4585-472A-876D-4B6931613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2D1F-3C58-4C9A-8A9A-4A1AC76CE3F7}" type="datetime1">
              <a:rPr lang="en-GB" smtClean="0"/>
              <a:t>17/02/2025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86AB73-BB29-4315-804B-C6BD5E99F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Lorem ipsum dolor sit amet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CDC4FC-F651-4088-B4D5-187CDE7D9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4408-D9A5-4273-AA2F-D5E1487AA850}" type="slidenum">
              <a:rPr lang="en-GB" smtClean="0"/>
              <a:t>22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0F65318-92EF-453E-9FAD-0435800336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Mitarbeiter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3B789DB-9636-42E7-912D-A2A47B415A0F}"/>
              </a:ext>
            </a:extLst>
          </p:cNvPr>
          <p:cNvSpPr>
            <a:spLocks/>
          </p:cNvSpPr>
          <p:nvPr/>
        </p:nvSpPr>
        <p:spPr bwMode="auto">
          <a:xfrm>
            <a:off x="1174896" y="2060108"/>
            <a:ext cx="434332" cy="470335"/>
          </a:xfrm>
          <a:custGeom>
            <a:avLst/>
            <a:gdLst>
              <a:gd name="connsiteX0" fmla="*/ 108058 w 900114"/>
              <a:gd name="connsiteY0" fmla="*/ 265114 h 974727"/>
              <a:gd name="connsiteX1" fmla="*/ 70242 w 900114"/>
              <a:gd name="connsiteY1" fmla="*/ 278387 h 974727"/>
              <a:gd name="connsiteX2" fmla="*/ 38100 w 900114"/>
              <a:gd name="connsiteY2" fmla="*/ 323892 h 974727"/>
              <a:gd name="connsiteX3" fmla="*/ 38100 w 900114"/>
              <a:gd name="connsiteY3" fmla="*/ 562795 h 974727"/>
              <a:gd name="connsiteX4" fmla="*/ 75914 w 900114"/>
              <a:gd name="connsiteY4" fmla="*/ 615885 h 974727"/>
              <a:gd name="connsiteX5" fmla="*/ 75914 w 900114"/>
              <a:gd name="connsiteY5" fmla="*/ 394046 h 974727"/>
              <a:gd name="connsiteX6" fmla="*/ 94822 w 900114"/>
              <a:gd name="connsiteY6" fmla="*/ 375086 h 974727"/>
              <a:gd name="connsiteX7" fmla="*/ 113730 w 900114"/>
              <a:gd name="connsiteY7" fmla="*/ 394046 h 974727"/>
              <a:gd name="connsiteX8" fmla="*/ 113730 w 900114"/>
              <a:gd name="connsiteY8" fmla="*/ 938214 h 974727"/>
              <a:gd name="connsiteX9" fmla="*/ 187468 w 900114"/>
              <a:gd name="connsiteY9" fmla="*/ 938214 h 974727"/>
              <a:gd name="connsiteX10" fmla="*/ 187468 w 900114"/>
              <a:gd name="connsiteY10" fmla="*/ 619677 h 974727"/>
              <a:gd name="connsiteX11" fmla="*/ 206374 w 900114"/>
              <a:gd name="connsiteY11" fmla="*/ 600716 h 974727"/>
              <a:gd name="connsiteX12" fmla="*/ 225282 w 900114"/>
              <a:gd name="connsiteY12" fmla="*/ 619677 h 974727"/>
              <a:gd name="connsiteX13" fmla="*/ 225282 w 900114"/>
              <a:gd name="connsiteY13" fmla="*/ 938214 h 974727"/>
              <a:gd name="connsiteX14" fmla="*/ 300912 w 900114"/>
              <a:gd name="connsiteY14" fmla="*/ 938214 h 974727"/>
              <a:gd name="connsiteX15" fmla="*/ 300912 w 900114"/>
              <a:gd name="connsiteY15" fmla="*/ 394046 h 974727"/>
              <a:gd name="connsiteX16" fmla="*/ 317928 w 900114"/>
              <a:gd name="connsiteY16" fmla="*/ 375086 h 974727"/>
              <a:gd name="connsiteX17" fmla="*/ 336836 w 900114"/>
              <a:gd name="connsiteY17" fmla="*/ 394046 h 974727"/>
              <a:gd name="connsiteX18" fmla="*/ 336836 w 900114"/>
              <a:gd name="connsiteY18" fmla="*/ 615885 h 974727"/>
              <a:gd name="connsiteX19" fmla="*/ 374650 w 900114"/>
              <a:gd name="connsiteY19" fmla="*/ 562795 h 974727"/>
              <a:gd name="connsiteX20" fmla="*/ 374650 w 900114"/>
              <a:gd name="connsiteY20" fmla="*/ 323892 h 974727"/>
              <a:gd name="connsiteX21" fmla="*/ 342508 w 900114"/>
              <a:gd name="connsiteY21" fmla="*/ 278387 h 974727"/>
              <a:gd name="connsiteX22" fmla="*/ 304692 w 900114"/>
              <a:gd name="connsiteY22" fmla="*/ 265114 h 974727"/>
              <a:gd name="connsiteX23" fmla="*/ 219610 w 900114"/>
              <a:gd name="connsiteY23" fmla="*/ 350437 h 974727"/>
              <a:gd name="connsiteX24" fmla="*/ 193140 w 900114"/>
              <a:gd name="connsiteY24" fmla="*/ 350437 h 974727"/>
              <a:gd name="connsiteX25" fmla="*/ 108058 w 900114"/>
              <a:gd name="connsiteY25" fmla="*/ 265114 h 974727"/>
              <a:gd name="connsiteX26" fmla="*/ 107920 w 900114"/>
              <a:gd name="connsiteY26" fmla="*/ 225735 h 974727"/>
              <a:gd name="connsiteX27" fmla="*/ 126854 w 900114"/>
              <a:gd name="connsiteY27" fmla="*/ 231424 h 974727"/>
              <a:gd name="connsiteX28" fmla="*/ 206374 w 900114"/>
              <a:gd name="connsiteY28" fmla="*/ 311064 h 974727"/>
              <a:gd name="connsiteX29" fmla="*/ 287790 w 900114"/>
              <a:gd name="connsiteY29" fmla="*/ 231424 h 974727"/>
              <a:gd name="connsiteX30" fmla="*/ 306722 w 900114"/>
              <a:gd name="connsiteY30" fmla="*/ 225735 h 974727"/>
              <a:gd name="connsiteX31" fmla="*/ 354056 w 900114"/>
              <a:gd name="connsiteY31" fmla="*/ 242801 h 974727"/>
              <a:gd name="connsiteX32" fmla="*/ 412750 w 900114"/>
              <a:gd name="connsiteY32" fmla="*/ 324337 h 974727"/>
              <a:gd name="connsiteX33" fmla="*/ 412750 w 900114"/>
              <a:gd name="connsiteY33" fmla="*/ 563256 h 974727"/>
              <a:gd name="connsiteX34" fmla="*/ 337016 w 900114"/>
              <a:gd name="connsiteY34" fmla="*/ 654273 h 974727"/>
              <a:gd name="connsiteX35" fmla="*/ 337016 w 900114"/>
              <a:gd name="connsiteY35" fmla="*/ 938700 h 974727"/>
              <a:gd name="connsiteX36" fmla="*/ 301042 w 900114"/>
              <a:gd name="connsiteY36" fmla="*/ 974727 h 974727"/>
              <a:gd name="connsiteX37" fmla="*/ 113600 w 900114"/>
              <a:gd name="connsiteY37" fmla="*/ 974727 h 974727"/>
              <a:gd name="connsiteX38" fmla="*/ 75734 w 900114"/>
              <a:gd name="connsiteY38" fmla="*/ 938700 h 974727"/>
              <a:gd name="connsiteX39" fmla="*/ 75734 w 900114"/>
              <a:gd name="connsiteY39" fmla="*/ 654273 h 974727"/>
              <a:gd name="connsiteX40" fmla="*/ 0 w 900114"/>
              <a:gd name="connsiteY40" fmla="*/ 563256 h 974727"/>
              <a:gd name="connsiteX41" fmla="*/ 0 w 900114"/>
              <a:gd name="connsiteY41" fmla="*/ 324337 h 974727"/>
              <a:gd name="connsiteX42" fmla="*/ 58694 w 900114"/>
              <a:gd name="connsiteY42" fmla="*/ 242801 h 974727"/>
              <a:gd name="connsiteX43" fmla="*/ 107920 w 900114"/>
              <a:gd name="connsiteY43" fmla="*/ 225735 h 974727"/>
              <a:gd name="connsiteX44" fmla="*/ 793770 w 900114"/>
              <a:gd name="connsiteY44" fmla="*/ 225734 h 974727"/>
              <a:gd name="connsiteX45" fmla="*/ 841244 w 900114"/>
              <a:gd name="connsiteY45" fmla="*/ 242800 h 974727"/>
              <a:gd name="connsiteX46" fmla="*/ 900114 w 900114"/>
              <a:gd name="connsiteY46" fmla="*/ 324336 h 974727"/>
              <a:gd name="connsiteX47" fmla="*/ 900114 w 900114"/>
              <a:gd name="connsiteY47" fmla="*/ 563255 h 974727"/>
              <a:gd name="connsiteX48" fmla="*/ 824154 w 900114"/>
              <a:gd name="connsiteY48" fmla="*/ 654272 h 974727"/>
              <a:gd name="connsiteX49" fmla="*/ 824154 w 900114"/>
              <a:gd name="connsiteY49" fmla="*/ 938699 h 974727"/>
              <a:gd name="connsiteX50" fmla="*/ 788074 w 900114"/>
              <a:gd name="connsiteY50" fmla="*/ 974726 h 974727"/>
              <a:gd name="connsiteX51" fmla="*/ 619064 w 900114"/>
              <a:gd name="connsiteY51" fmla="*/ 974726 h 974727"/>
              <a:gd name="connsiteX52" fmla="*/ 600074 w 900114"/>
              <a:gd name="connsiteY52" fmla="*/ 955764 h 974727"/>
              <a:gd name="connsiteX53" fmla="*/ 619064 w 900114"/>
              <a:gd name="connsiteY53" fmla="*/ 938699 h 974727"/>
              <a:gd name="connsiteX54" fmla="*/ 674136 w 900114"/>
              <a:gd name="connsiteY54" fmla="*/ 938699 h 974727"/>
              <a:gd name="connsiteX55" fmla="*/ 674136 w 900114"/>
              <a:gd name="connsiteY55" fmla="*/ 620140 h 974727"/>
              <a:gd name="connsiteX56" fmla="*/ 693124 w 900114"/>
              <a:gd name="connsiteY56" fmla="*/ 601178 h 974727"/>
              <a:gd name="connsiteX57" fmla="*/ 712114 w 900114"/>
              <a:gd name="connsiteY57" fmla="*/ 620140 h 974727"/>
              <a:gd name="connsiteX58" fmla="*/ 712114 w 900114"/>
              <a:gd name="connsiteY58" fmla="*/ 938699 h 974727"/>
              <a:gd name="connsiteX59" fmla="*/ 788074 w 900114"/>
              <a:gd name="connsiteY59" fmla="*/ 938699 h 974727"/>
              <a:gd name="connsiteX60" fmla="*/ 788074 w 900114"/>
              <a:gd name="connsiteY60" fmla="*/ 394495 h 974727"/>
              <a:gd name="connsiteX61" fmla="*/ 805164 w 900114"/>
              <a:gd name="connsiteY61" fmla="*/ 375533 h 974727"/>
              <a:gd name="connsiteX62" fmla="*/ 824154 w 900114"/>
              <a:gd name="connsiteY62" fmla="*/ 394495 h 974727"/>
              <a:gd name="connsiteX63" fmla="*/ 824154 w 900114"/>
              <a:gd name="connsiteY63" fmla="*/ 616348 h 974727"/>
              <a:gd name="connsiteX64" fmla="*/ 862134 w 900114"/>
              <a:gd name="connsiteY64" fmla="*/ 563255 h 974727"/>
              <a:gd name="connsiteX65" fmla="*/ 862134 w 900114"/>
              <a:gd name="connsiteY65" fmla="*/ 324336 h 974727"/>
              <a:gd name="connsiteX66" fmla="*/ 829850 w 900114"/>
              <a:gd name="connsiteY66" fmla="*/ 278828 h 974727"/>
              <a:gd name="connsiteX67" fmla="*/ 791872 w 900114"/>
              <a:gd name="connsiteY67" fmla="*/ 265554 h 974727"/>
              <a:gd name="connsiteX68" fmla="*/ 725408 w 900114"/>
              <a:gd name="connsiteY68" fmla="*/ 331921 h 974727"/>
              <a:gd name="connsiteX69" fmla="*/ 698822 w 900114"/>
              <a:gd name="connsiteY69" fmla="*/ 331921 h 974727"/>
              <a:gd name="connsiteX70" fmla="*/ 698822 w 900114"/>
              <a:gd name="connsiteY70" fmla="*/ 305374 h 974727"/>
              <a:gd name="connsiteX71" fmla="*/ 774780 w 900114"/>
              <a:gd name="connsiteY71" fmla="*/ 231423 h 974727"/>
              <a:gd name="connsiteX72" fmla="*/ 793770 w 900114"/>
              <a:gd name="connsiteY72" fmla="*/ 225734 h 974727"/>
              <a:gd name="connsiteX73" fmla="*/ 524362 w 900114"/>
              <a:gd name="connsiteY73" fmla="*/ 225425 h 974727"/>
              <a:gd name="connsiteX74" fmla="*/ 528152 w 900114"/>
              <a:gd name="connsiteY74" fmla="*/ 225425 h 974727"/>
              <a:gd name="connsiteX75" fmla="*/ 619116 w 900114"/>
              <a:gd name="connsiteY75" fmla="*/ 295613 h 974727"/>
              <a:gd name="connsiteX76" fmla="*/ 672178 w 900114"/>
              <a:gd name="connsiteY76" fmla="*/ 492897 h 974727"/>
              <a:gd name="connsiteX77" fmla="*/ 662702 w 900114"/>
              <a:gd name="connsiteY77" fmla="*/ 563084 h 974727"/>
              <a:gd name="connsiteX78" fmla="*/ 622906 w 900114"/>
              <a:gd name="connsiteY78" fmla="*/ 601024 h 974727"/>
              <a:gd name="connsiteX79" fmla="*/ 639962 w 900114"/>
              <a:gd name="connsiteY79" fmla="*/ 665520 h 974727"/>
              <a:gd name="connsiteX80" fmla="*/ 634276 w 900114"/>
              <a:gd name="connsiteY80" fmla="*/ 697769 h 974727"/>
              <a:gd name="connsiteX81" fmla="*/ 603954 w 900114"/>
              <a:gd name="connsiteY81" fmla="*/ 712944 h 974727"/>
              <a:gd name="connsiteX82" fmla="*/ 562264 w 900114"/>
              <a:gd name="connsiteY82" fmla="*/ 712944 h 974727"/>
              <a:gd name="connsiteX83" fmla="*/ 562264 w 900114"/>
              <a:gd name="connsiteY83" fmla="*/ 938683 h 974727"/>
              <a:gd name="connsiteX84" fmla="*/ 524362 w 900114"/>
              <a:gd name="connsiteY84" fmla="*/ 974725 h 974727"/>
              <a:gd name="connsiteX85" fmla="*/ 393600 w 900114"/>
              <a:gd name="connsiteY85" fmla="*/ 974725 h 974727"/>
              <a:gd name="connsiteX86" fmla="*/ 374650 w 900114"/>
              <a:gd name="connsiteY86" fmla="*/ 955756 h 974727"/>
              <a:gd name="connsiteX87" fmla="*/ 393600 w 900114"/>
              <a:gd name="connsiteY87" fmla="*/ 938683 h 974727"/>
              <a:gd name="connsiteX88" fmla="*/ 412552 w 900114"/>
              <a:gd name="connsiteY88" fmla="*/ 938683 h 974727"/>
              <a:gd name="connsiteX89" fmla="*/ 412552 w 900114"/>
              <a:gd name="connsiteY89" fmla="*/ 693975 h 974727"/>
              <a:gd name="connsiteX90" fmla="*/ 431502 w 900114"/>
              <a:gd name="connsiteY90" fmla="*/ 675005 h 974727"/>
              <a:gd name="connsiteX91" fmla="*/ 450454 w 900114"/>
              <a:gd name="connsiteY91" fmla="*/ 693975 h 974727"/>
              <a:gd name="connsiteX92" fmla="*/ 450454 w 900114"/>
              <a:gd name="connsiteY92" fmla="*/ 938683 h 974727"/>
              <a:gd name="connsiteX93" fmla="*/ 524362 w 900114"/>
              <a:gd name="connsiteY93" fmla="*/ 938683 h 974727"/>
              <a:gd name="connsiteX94" fmla="*/ 524362 w 900114"/>
              <a:gd name="connsiteY94" fmla="*/ 693975 h 974727"/>
              <a:gd name="connsiteX95" fmla="*/ 543312 w 900114"/>
              <a:gd name="connsiteY95" fmla="*/ 675005 h 974727"/>
              <a:gd name="connsiteX96" fmla="*/ 603954 w 900114"/>
              <a:gd name="connsiteY96" fmla="*/ 675005 h 974727"/>
              <a:gd name="connsiteX97" fmla="*/ 520572 w 900114"/>
              <a:gd name="connsiteY97" fmla="*/ 362007 h 974727"/>
              <a:gd name="connsiteX98" fmla="*/ 533836 w 900114"/>
              <a:gd name="connsiteY98" fmla="*/ 339243 h 974727"/>
              <a:gd name="connsiteX99" fmla="*/ 556578 w 900114"/>
              <a:gd name="connsiteY99" fmla="*/ 352522 h 974727"/>
              <a:gd name="connsiteX100" fmla="*/ 613430 w 900114"/>
              <a:gd name="connsiteY100" fmla="*/ 563084 h 974727"/>
              <a:gd name="connsiteX101" fmla="*/ 630486 w 900114"/>
              <a:gd name="connsiteY101" fmla="*/ 546012 h 974727"/>
              <a:gd name="connsiteX102" fmla="*/ 634276 w 900114"/>
              <a:gd name="connsiteY102" fmla="*/ 502382 h 974727"/>
              <a:gd name="connsiteX103" fmla="*/ 583108 w 900114"/>
              <a:gd name="connsiteY103" fmla="*/ 305098 h 974727"/>
              <a:gd name="connsiteX104" fmla="*/ 531942 w 900114"/>
              <a:gd name="connsiteY104" fmla="*/ 263364 h 974727"/>
              <a:gd name="connsiteX105" fmla="*/ 482670 w 900114"/>
              <a:gd name="connsiteY105" fmla="*/ 312685 h 974727"/>
              <a:gd name="connsiteX106" fmla="*/ 456138 w 900114"/>
              <a:gd name="connsiteY106" fmla="*/ 312685 h 974727"/>
              <a:gd name="connsiteX107" fmla="*/ 456138 w 900114"/>
              <a:gd name="connsiteY107" fmla="*/ 286128 h 974727"/>
              <a:gd name="connsiteX108" fmla="*/ 511096 w 900114"/>
              <a:gd name="connsiteY108" fmla="*/ 231116 h 974727"/>
              <a:gd name="connsiteX109" fmla="*/ 524362 w 900114"/>
              <a:gd name="connsiteY109" fmla="*/ 225425 h 974727"/>
              <a:gd name="connsiteX110" fmla="*/ 693738 w 900114"/>
              <a:gd name="connsiteY110" fmla="*/ 38100 h 974727"/>
              <a:gd name="connsiteX111" fmla="*/ 619126 w 900114"/>
              <a:gd name="connsiteY111" fmla="*/ 113507 h 974727"/>
              <a:gd name="connsiteX112" fmla="*/ 693738 w 900114"/>
              <a:gd name="connsiteY112" fmla="*/ 188914 h 974727"/>
              <a:gd name="connsiteX113" fmla="*/ 768350 w 900114"/>
              <a:gd name="connsiteY113" fmla="*/ 113507 h 974727"/>
              <a:gd name="connsiteX114" fmla="*/ 693738 w 900114"/>
              <a:gd name="connsiteY114" fmla="*/ 38100 h 974727"/>
              <a:gd name="connsiteX115" fmla="*/ 449262 w 900114"/>
              <a:gd name="connsiteY115" fmla="*/ 38100 h 974727"/>
              <a:gd name="connsiteX116" fmla="*/ 374650 w 900114"/>
              <a:gd name="connsiteY116" fmla="*/ 113507 h 974727"/>
              <a:gd name="connsiteX117" fmla="*/ 449262 w 900114"/>
              <a:gd name="connsiteY117" fmla="*/ 188914 h 974727"/>
              <a:gd name="connsiteX118" fmla="*/ 523874 w 900114"/>
              <a:gd name="connsiteY118" fmla="*/ 113507 h 974727"/>
              <a:gd name="connsiteX119" fmla="*/ 449262 w 900114"/>
              <a:gd name="connsiteY119" fmla="*/ 38100 h 974727"/>
              <a:gd name="connsiteX120" fmla="*/ 207170 w 900114"/>
              <a:gd name="connsiteY120" fmla="*/ 38100 h 974727"/>
              <a:gd name="connsiteX121" fmla="*/ 131762 w 900114"/>
              <a:gd name="connsiteY121" fmla="*/ 113507 h 974727"/>
              <a:gd name="connsiteX122" fmla="*/ 207170 w 900114"/>
              <a:gd name="connsiteY122" fmla="*/ 188914 h 974727"/>
              <a:gd name="connsiteX123" fmla="*/ 282578 w 900114"/>
              <a:gd name="connsiteY123" fmla="*/ 113507 h 974727"/>
              <a:gd name="connsiteX124" fmla="*/ 207170 w 900114"/>
              <a:gd name="connsiteY124" fmla="*/ 38100 h 974727"/>
              <a:gd name="connsiteX125" fmla="*/ 692944 w 900114"/>
              <a:gd name="connsiteY125" fmla="*/ 0 h 974727"/>
              <a:gd name="connsiteX126" fmla="*/ 804862 w 900114"/>
              <a:gd name="connsiteY126" fmla="*/ 112713 h 974727"/>
              <a:gd name="connsiteX127" fmla="*/ 692944 w 900114"/>
              <a:gd name="connsiteY127" fmla="*/ 225426 h 974727"/>
              <a:gd name="connsiteX128" fmla="*/ 581026 w 900114"/>
              <a:gd name="connsiteY128" fmla="*/ 112713 h 974727"/>
              <a:gd name="connsiteX129" fmla="*/ 692944 w 900114"/>
              <a:gd name="connsiteY129" fmla="*/ 0 h 974727"/>
              <a:gd name="connsiteX130" fmla="*/ 449262 w 900114"/>
              <a:gd name="connsiteY130" fmla="*/ 0 h 974727"/>
              <a:gd name="connsiteX131" fmla="*/ 561974 w 900114"/>
              <a:gd name="connsiteY131" fmla="*/ 112713 h 974727"/>
              <a:gd name="connsiteX132" fmla="*/ 449262 w 900114"/>
              <a:gd name="connsiteY132" fmla="*/ 225426 h 974727"/>
              <a:gd name="connsiteX133" fmla="*/ 336550 w 900114"/>
              <a:gd name="connsiteY133" fmla="*/ 112713 h 974727"/>
              <a:gd name="connsiteX134" fmla="*/ 449262 w 900114"/>
              <a:gd name="connsiteY134" fmla="*/ 0 h 974727"/>
              <a:gd name="connsiteX135" fmla="*/ 205582 w 900114"/>
              <a:gd name="connsiteY135" fmla="*/ 0 h 974727"/>
              <a:gd name="connsiteX136" fmla="*/ 317502 w 900114"/>
              <a:gd name="connsiteY136" fmla="*/ 112713 h 974727"/>
              <a:gd name="connsiteX137" fmla="*/ 205582 w 900114"/>
              <a:gd name="connsiteY137" fmla="*/ 225426 h 974727"/>
              <a:gd name="connsiteX138" fmla="*/ 93662 w 900114"/>
              <a:gd name="connsiteY138" fmla="*/ 112713 h 974727"/>
              <a:gd name="connsiteX139" fmla="*/ 205582 w 900114"/>
              <a:gd name="connsiteY139" fmla="*/ 0 h 9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900114" h="974727">
                <a:moveTo>
                  <a:pt x="108058" y="265114"/>
                </a:moveTo>
                <a:cubicBezTo>
                  <a:pt x="96712" y="268906"/>
                  <a:pt x="77806" y="276491"/>
                  <a:pt x="70242" y="278387"/>
                </a:cubicBezTo>
                <a:cubicBezTo>
                  <a:pt x="51336" y="284075"/>
                  <a:pt x="38100" y="303035"/>
                  <a:pt x="38100" y="323892"/>
                </a:cubicBezTo>
                <a:cubicBezTo>
                  <a:pt x="38100" y="323892"/>
                  <a:pt x="38100" y="323892"/>
                  <a:pt x="38100" y="562795"/>
                </a:cubicBezTo>
                <a:cubicBezTo>
                  <a:pt x="38100" y="587444"/>
                  <a:pt x="53226" y="608300"/>
                  <a:pt x="75914" y="615885"/>
                </a:cubicBezTo>
                <a:cubicBezTo>
                  <a:pt x="75914" y="615885"/>
                  <a:pt x="75914" y="615885"/>
                  <a:pt x="75914" y="394046"/>
                </a:cubicBezTo>
                <a:cubicBezTo>
                  <a:pt x="75914" y="382670"/>
                  <a:pt x="83478" y="375086"/>
                  <a:pt x="94822" y="375086"/>
                </a:cubicBezTo>
                <a:cubicBezTo>
                  <a:pt x="104276" y="375086"/>
                  <a:pt x="113730" y="382670"/>
                  <a:pt x="113730" y="394046"/>
                </a:cubicBezTo>
                <a:cubicBezTo>
                  <a:pt x="113730" y="394046"/>
                  <a:pt x="113730" y="394046"/>
                  <a:pt x="113730" y="938214"/>
                </a:cubicBezTo>
                <a:cubicBezTo>
                  <a:pt x="113730" y="938214"/>
                  <a:pt x="113730" y="938214"/>
                  <a:pt x="187468" y="938214"/>
                </a:cubicBezTo>
                <a:cubicBezTo>
                  <a:pt x="187468" y="938214"/>
                  <a:pt x="187468" y="938214"/>
                  <a:pt x="187468" y="619677"/>
                </a:cubicBezTo>
                <a:cubicBezTo>
                  <a:pt x="187468" y="608300"/>
                  <a:pt x="196922" y="600716"/>
                  <a:pt x="206374" y="600716"/>
                </a:cubicBezTo>
                <a:cubicBezTo>
                  <a:pt x="217720" y="600716"/>
                  <a:pt x="225282" y="608300"/>
                  <a:pt x="225282" y="619677"/>
                </a:cubicBezTo>
                <a:cubicBezTo>
                  <a:pt x="225282" y="619677"/>
                  <a:pt x="225282" y="619677"/>
                  <a:pt x="225282" y="938214"/>
                </a:cubicBezTo>
                <a:cubicBezTo>
                  <a:pt x="225282" y="938214"/>
                  <a:pt x="225282" y="938214"/>
                  <a:pt x="300912" y="938214"/>
                </a:cubicBezTo>
                <a:cubicBezTo>
                  <a:pt x="300912" y="938214"/>
                  <a:pt x="300912" y="938214"/>
                  <a:pt x="300912" y="394046"/>
                </a:cubicBezTo>
                <a:cubicBezTo>
                  <a:pt x="300912" y="382670"/>
                  <a:pt x="308474" y="375086"/>
                  <a:pt x="317928" y="375086"/>
                </a:cubicBezTo>
                <a:cubicBezTo>
                  <a:pt x="329272" y="375086"/>
                  <a:pt x="336836" y="382670"/>
                  <a:pt x="336836" y="394046"/>
                </a:cubicBezTo>
                <a:cubicBezTo>
                  <a:pt x="336836" y="394046"/>
                  <a:pt x="336836" y="394046"/>
                  <a:pt x="336836" y="615885"/>
                </a:cubicBezTo>
                <a:cubicBezTo>
                  <a:pt x="359524" y="608300"/>
                  <a:pt x="374650" y="587444"/>
                  <a:pt x="374650" y="562795"/>
                </a:cubicBezTo>
                <a:cubicBezTo>
                  <a:pt x="374650" y="562795"/>
                  <a:pt x="374650" y="562795"/>
                  <a:pt x="374650" y="323892"/>
                </a:cubicBezTo>
                <a:cubicBezTo>
                  <a:pt x="374650" y="303035"/>
                  <a:pt x="361414" y="284075"/>
                  <a:pt x="342508" y="278387"/>
                </a:cubicBezTo>
                <a:cubicBezTo>
                  <a:pt x="334944" y="276491"/>
                  <a:pt x="316038" y="268906"/>
                  <a:pt x="304692" y="265114"/>
                </a:cubicBezTo>
                <a:cubicBezTo>
                  <a:pt x="304692" y="265114"/>
                  <a:pt x="304692" y="265114"/>
                  <a:pt x="219610" y="350437"/>
                </a:cubicBezTo>
                <a:cubicBezTo>
                  <a:pt x="212048" y="358021"/>
                  <a:pt x="200702" y="358021"/>
                  <a:pt x="193140" y="350437"/>
                </a:cubicBezTo>
                <a:cubicBezTo>
                  <a:pt x="193140" y="350437"/>
                  <a:pt x="193140" y="350437"/>
                  <a:pt x="108058" y="265114"/>
                </a:cubicBezTo>
                <a:close/>
                <a:moveTo>
                  <a:pt x="107920" y="225735"/>
                </a:moveTo>
                <a:cubicBezTo>
                  <a:pt x="113600" y="223839"/>
                  <a:pt x="121174" y="225735"/>
                  <a:pt x="126854" y="231424"/>
                </a:cubicBezTo>
                <a:cubicBezTo>
                  <a:pt x="126854" y="231424"/>
                  <a:pt x="126854" y="231424"/>
                  <a:pt x="206374" y="311064"/>
                </a:cubicBezTo>
                <a:cubicBezTo>
                  <a:pt x="206374" y="311064"/>
                  <a:pt x="206374" y="311064"/>
                  <a:pt x="287790" y="231424"/>
                </a:cubicBezTo>
                <a:cubicBezTo>
                  <a:pt x="291576" y="225735"/>
                  <a:pt x="299150" y="223839"/>
                  <a:pt x="306722" y="225735"/>
                </a:cubicBezTo>
                <a:cubicBezTo>
                  <a:pt x="306722" y="225735"/>
                  <a:pt x="342696" y="239009"/>
                  <a:pt x="354056" y="242801"/>
                </a:cubicBezTo>
                <a:cubicBezTo>
                  <a:pt x="390030" y="254178"/>
                  <a:pt x="412750" y="286413"/>
                  <a:pt x="412750" y="324337"/>
                </a:cubicBezTo>
                <a:cubicBezTo>
                  <a:pt x="412750" y="324337"/>
                  <a:pt x="412750" y="324337"/>
                  <a:pt x="412750" y="563256"/>
                </a:cubicBezTo>
                <a:cubicBezTo>
                  <a:pt x="412750" y="608764"/>
                  <a:pt x="380564" y="646688"/>
                  <a:pt x="337016" y="654273"/>
                </a:cubicBezTo>
                <a:cubicBezTo>
                  <a:pt x="337016" y="654273"/>
                  <a:pt x="337016" y="654273"/>
                  <a:pt x="337016" y="938700"/>
                </a:cubicBezTo>
                <a:cubicBezTo>
                  <a:pt x="337016" y="957662"/>
                  <a:pt x="319976" y="974727"/>
                  <a:pt x="301042" y="974727"/>
                </a:cubicBezTo>
                <a:cubicBezTo>
                  <a:pt x="301042" y="974727"/>
                  <a:pt x="301042" y="974727"/>
                  <a:pt x="113600" y="974727"/>
                </a:cubicBezTo>
                <a:cubicBezTo>
                  <a:pt x="92774" y="974727"/>
                  <a:pt x="75734" y="957662"/>
                  <a:pt x="75734" y="938700"/>
                </a:cubicBezTo>
                <a:cubicBezTo>
                  <a:pt x="75734" y="938700"/>
                  <a:pt x="75734" y="938700"/>
                  <a:pt x="75734" y="654273"/>
                </a:cubicBezTo>
                <a:cubicBezTo>
                  <a:pt x="32186" y="646688"/>
                  <a:pt x="0" y="608764"/>
                  <a:pt x="0" y="563256"/>
                </a:cubicBezTo>
                <a:cubicBezTo>
                  <a:pt x="0" y="563256"/>
                  <a:pt x="0" y="563256"/>
                  <a:pt x="0" y="324337"/>
                </a:cubicBezTo>
                <a:cubicBezTo>
                  <a:pt x="0" y="286413"/>
                  <a:pt x="24614" y="254178"/>
                  <a:pt x="58694" y="242801"/>
                </a:cubicBezTo>
                <a:cubicBezTo>
                  <a:pt x="70054" y="239009"/>
                  <a:pt x="106028" y="225735"/>
                  <a:pt x="107920" y="225735"/>
                </a:cubicBezTo>
                <a:close/>
                <a:moveTo>
                  <a:pt x="793770" y="225734"/>
                </a:moveTo>
                <a:cubicBezTo>
                  <a:pt x="793770" y="225734"/>
                  <a:pt x="829850" y="239008"/>
                  <a:pt x="841244" y="242800"/>
                </a:cubicBezTo>
                <a:cubicBezTo>
                  <a:pt x="877326" y="254177"/>
                  <a:pt x="900114" y="286412"/>
                  <a:pt x="900114" y="324336"/>
                </a:cubicBezTo>
                <a:cubicBezTo>
                  <a:pt x="900114" y="324336"/>
                  <a:pt x="900114" y="324336"/>
                  <a:pt x="900114" y="563255"/>
                </a:cubicBezTo>
                <a:cubicBezTo>
                  <a:pt x="900114" y="608763"/>
                  <a:pt x="867830" y="646687"/>
                  <a:pt x="824154" y="654272"/>
                </a:cubicBezTo>
                <a:cubicBezTo>
                  <a:pt x="824154" y="654272"/>
                  <a:pt x="824154" y="654272"/>
                  <a:pt x="824154" y="938699"/>
                </a:cubicBezTo>
                <a:cubicBezTo>
                  <a:pt x="824154" y="957661"/>
                  <a:pt x="807064" y="974726"/>
                  <a:pt x="788074" y="974726"/>
                </a:cubicBezTo>
                <a:cubicBezTo>
                  <a:pt x="788074" y="974726"/>
                  <a:pt x="788074" y="974726"/>
                  <a:pt x="619064" y="974726"/>
                </a:cubicBezTo>
                <a:cubicBezTo>
                  <a:pt x="607670" y="974726"/>
                  <a:pt x="600074" y="967141"/>
                  <a:pt x="600074" y="955764"/>
                </a:cubicBezTo>
                <a:cubicBezTo>
                  <a:pt x="600074" y="946283"/>
                  <a:pt x="607670" y="938699"/>
                  <a:pt x="619064" y="938699"/>
                </a:cubicBezTo>
                <a:cubicBezTo>
                  <a:pt x="619064" y="938699"/>
                  <a:pt x="619064" y="938699"/>
                  <a:pt x="674136" y="938699"/>
                </a:cubicBezTo>
                <a:cubicBezTo>
                  <a:pt x="674136" y="938699"/>
                  <a:pt x="674136" y="938699"/>
                  <a:pt x="674136" y="620140"/>
                </a:cubicBezTo>
                <a:cubicBezTo>
                  <a:pt x="674136" y="608763"/>
                  <a:pt x="683630" y="601178"/>
                  <a:pt x="693124" y="601178"/>
                </a:cubicBezTo>
                <a:cubicBezTo>
                  <a:pt x="704518" y="601178"/>
                  <a:pt x="712114" y="608763"/>
                  <a:pt x="712114" y="620140"/>
                </a:cubicBezTo>
                <a:cubicBezTo>
                  <a:pt x="712114" y="620140"/>
                  <a:pt x="712114" y="620140"/>
                  <a:pt x="712114" y="938699"/>
                </a:cubicBezTo>
                <a:cubicBezTo>
                  <a:pt x="712114" y="938699"/>
                  <a:pt x="712114" y="938699"/>
                  <a:pt x="788074" y="938699"/>
                </a:cubicBezTo>
                <a:cubicBezTo>
                  <a:pt x="788074" y="938699"/>
                  <a:pt x="788074" y="938699"/>
                  <a:pt x="788074" y="394495"/>
                </a:cubicBezTo>
                <a:cubicBezTo>
                  <a:pt x="788074" y="383118"/>
                  <a:pt x="795670" y="375533"/>
                  <a:pt x="805164" y="375533"/>
                </a:cubicBezTo>
                <a:cubicBezTo>
                  <a:pt x="816558" y="375533"/>
                  <a:pt x="824154" y="383118"/>
                  <a:pt x="824154" y="394495"/>
                </a:cubicBezTo>
                <a:cubicBezTo>
                  <a:pt x="824154" y="394495"/>
                  <a:pt x="824154" y="394495"/>
                  <a:pt x="824154" y="616348"/>
                </a:cubicBezTo>
                <a:cubicBezTo>
                  <a:pt x="846942" y="608763"/>
                  <a:pt x="862134" y="587905"/>
                  <a:pt x="862134" y="563255"/>
                </a:cubicBezTo>
                <a:cubicBezTo>
                  <a:pt x="862134" y="563255"/>
                  <a:pt x="862134" y="563255"/>
                  <a:pt x="862134" y="324336"/>
                </a:cubicBezTo>
                <a:cubicBezTo>
                  <a:pt x="862134" y="303478"/>
                  <a:pt x="848840" y="284516"/>
                  <a:pt x="829850" y="278828"/>
                </a:cubicBezTo>
                <a:cubicBezTo>
                  <a:pt x="822256" y="276931"/>
                  <a:pt x="803266" y="269347"/>
                  <a:pt x="791872" y="265554"/>
                </a:cubicBezTo>
                <a:cubicBezTo>
                  <a:pt x="791872" y="265554"/>
                  <a:pt x="791872" y="265554"/>
                  <a:pt x="725408" y="331921"/>
                </a:cubicBezTo>
                <a:cubicBezTo>
                  <a:pt x="717812" y="339505"/>
                  <a:pt x="706418" y="339505"/>
                  <a:pt x="698822" y="331921"/>
                </a:cubicBezTo>
                <a:cubicBezTo>
                  <a:pt x="691226" y="324336"/>
                  <a:pt x="691226" y="312959"/>
                  <a:pt x="698822" y="305374"/>
                </a:cubicBezTo>
                <a:cubicBezTo>
                  <a:pt x="698822" y="305374"/>
                  <a:pt x="698822" y="305374"/>
                  <a:pt x="774780" y="231423"/>
                </a:cubicBezTo>
                <a:cubicBezTo>
                  <a:pt x="778578" y="225734"/>
                  <a:pt x="786174" y="223838"/>
                  <a:pt x="793770" y="225734"/>
                </a:cubicBezTo>
                <a:close/>
                <a:moveTo>
                  <a:pt x="524362" y="225425"/>
                </a:moveTo>
                <a:cubicBezTo>
                  <a:pt x="524362" y="225425"/>
                  <a:pt x="524362" y="225425"/>
                  <a:pt x="528152" y="225425"/>
                </a:cubicBezTo>
                <a:cubicBezTo>
                  <a:pt x="569844" y="225425"/>
                  <a:pt x="607746" y="253880"/>
                  <a:pt x="619116" y="295613"/>
                </a:cubicBezTo>
                <a:cubicBezTo>
                  <a:pt x="619116" y="295613"/>
                  <a:pt x="619116" y="295613"/>
                  <a:pt x="672178" y="492897"/>
                </a:cubicBezTo>
                <a:cubicBezTo>
                  <a:pt x="677862" y="517557"/>
                  <a:pt x="674072" y="542218"/>
                  <a:pt x="662702" y="563084"/>
                </a:cubicBezTo>
                <a:cubicBezTo>
                  <a:pt x="653226" y="580157"/>
                  <a:pt x="639962" y="593436"/>
                  <a:pt x="622906" y="601024"/>
                </a:cubicBezTo>
                <a:cubicBezTo>
                  <a:pt x="622906" y="601024"/>
                  <a:pt x="622906" y="601024"/>
                  <a:pt x="639962" y="665520"/>
                </a:cubicBezTo>
                <a:cubicBezTo>
                  <a:pt x="643752" y="676902"/>
                  <a:pt x="639962" y="688284"/>
                  <a:pt x="634276" y="697769"/>
                </a:cubicBezTo>
                <a:cubicBezTo>
                  <a:pt x="626696" y="707254"/>
                  <a:pt x="615326" y="712944"/>
                  <a:pt x="603954" y="712944"/>
                </a:cubicBezTo>
                <a:cubicBezTo>
                  <a:pt x="603954" y="712944"/>
                  <a:pt x="603954" y="712944"/>
                  <a:pt x="562264" y="712944"/>
                </a:cubicBezTo>
                <a:cubicBezTo>
                  <a:pt x="562264" y="712944"/>
                  <a:pt x="562264" y="712944"/>
                  <a:pt x="562264" y="938683"/>
                </a:cubicBezTo>
                <a:cubicBezTo>
                  <a:pt x="562264" y="957653"/>
                  <a:pt x="545208" y="974725"/>
                  <a:pt x="524362" y="974725"/>
                </a:cubicBezTo>
                <a:cubicBezTo>
                  <a:pt x="524362" y="974725"/>
                  <a:pt x="524362" y="974725"/>
                  <a:pt x="393600" y="974725"/>
                </a:cubicBezTo>
                <a:cubicBezTo>
                  <a:pt x="384126" y="974725"/>
                  <a:pt x="374650" y="967137"/>
                  <a:pt x="374650" y="955756"/>
                </a:cubicBezTo>
                <a:cubicBezTo>
                  <a:pt x="374650" y="946271"/>
                  <a:pt x="384126" y="938683"/>
                  <a:pt x="393600" y="938683"/>
                </a:cubicBezTo>
                <a:cubicBezTo>
                  <a:pt x="393600" y="938683"/>
                  <a:pt x="393600" y="938683"/>
                  <a:pt x="412552" y="938683"/>
                </a:cubicBezTo>
                <a:cubicBezTo>
                  <a:pt x="412552" y="938683"/>
                  <a:pt x="412552" y="938683"/>
                  <a:pt x="412552" y="693975"/>
                </a:cubicBezTo>
                <a:cubicBezTo>
                  <a:pt x="412552" y="684490"/>
                  <a:pt x="420132" y="675005"/>
                  <a:pt x="431502" y="675005"/>
                </a:cubicBezTo>
                <a:cubicBezTo>
                  <a:pt x="440978" y="675005"/>
                  <a:pt x="450454" y="684490"/>
                  <a:pt x="450454" y="693975"/>
                </a:cubicBezTo>
                <a:cubicBezTo>
                  <a:pt x="450454" y="693975"/>
                  <a:pt x="450454" y="693975"/>
                  <a:pt x="450454" y="938683"/>
                </a:cubicBezTo>
                <a:cubicBezTo>
                  <a:pt x="450454" y="938683"/>
                  <a:pt x="450454" y="938683"/>
                  <a:pt x="524362" y="938683"/>
                </a:cubicBezTo>
                <a:cubicBezTo>
                  <a:pt x="524362" y="938683"/>
                  <a:pt x="524362" y="938683"/>
                  <a:pt x="524362" y="693975"/>
                </a:cubicBezTo>
                <a:cubicBezTo>
                  <a:pt x="524362" y="684490"/>
                  <a:pt x="533836" y="675005"/>
                  <a:pt x="543312" y="675005"/>
                </a:cubicBezTo>
                <a:cubicBezTo>
                  <a:pt x="543312" y="675005"/>
                  <a:pt x="543312" y="675005"/>
                  <a:pt x="603954" y="675005"/>
                </a:cubicBezTo>
                <a:cubicBezTo>
                  <a:pt x="603954" y="675005"/>
                  <a:pt x="603954" y="675005"/>
                  <a:pt x="520572" y="362007"/>
                </a:cubicBezTo>
                <a:cubicBezTo>
                  <a:pt x="516782" y="350625"/>
                  <a:pt x="522466" y="341140"/>
                  <a:pt x="533836" y="339243"/>
                </a:cubicBezTo>
                <a:cubicBezTo>
                  <a:pt x="543312" y="335449"/>
                  <a:pt x="552788" y="341140"/>
                  <a:pt x="556578" y="352522"/>
                </a:cubicBezTo>
                <a:cubicBezTo>
                  <a:pt x="556578" y="352522"/>
                  <a:pt x="556578" y="352522"/>
                  <a:pt x="613430" y="563084"/>
                </a:cubicBezTo>
                <a:cubicBezTo>
                  <a:pt x="619116" y="559291"/>
                  <a:pt x="624800" y="551703"/>
                  <a:pt x="630486" y="546012"/>
                </a:cubicBezTo>
                <a:cubicBezTo>
                  <a:pt x="636172" y="532733"/>
                  <a:pt x="639962" y="517557"/>
                  <a:pt x="634276" y="502382"/>
                </a:cubicBezTo>
                <a:cubicBezTo>
                  <a:pt x="634276" y="502382"/>
                  <a:pt x="634276" y="502382"/>
                  <a:pt x="583108" y="305098"/>
                </a:cubicBezTo>
                <a:cubicBezTo>
                  <a:pt x="575528" y="280437"/>
                  <a:pt x="556578" y="265261"/>
                  <a:pt x="531942" y="263364"/>
                </a:cubicBezTo>
                <a:cubicBezTo>
                  <a:pt x="531942" y="263364"/>
                  <a:pt x="531942" y="263364"/>
                  <a:pt x="482670" y="312685"/>
                </a:cubicBezTo>
                <a:cubicBezTo>
                  <a:pt x="475090" y="320273"/>
                  <a:pt x="461824" y="320273"/>
                  <a:pt x="456138" y="312685"/>
                </a:cubicBezTo>
                <a:cubicBezTo>
                  <a:pt x="448558" y="306995"/>
                  <a:pt x="448558" y="293716"/>
                  <a:pt x="456138" y="286128"/>
                </a:cubicBezTo>
                <a:cubicBezTo>
                  <a:pt x="456138" y="286128"/>
                  <a:pt x="456138" y="286128"/>
                  <a:pt x="511096" y="231116"/>
                </a:cubicBezTo>
                <a:cubicBezTo>
                  <a:pt x="514886" y="227322"/>
                  <a:pt x="520572" y="225425"/>
                  <a:pt x="524362" y="225425"/>
                </a:cubicBezTo>
                <a:close/>
                <a:moveTo>
                  <a:pt x="693738" y="38100"/>
                </a:moveTo>
                <a:cubicBezTo>
                  <a:pt x="652530" y="38100"/>
                  <a:pt x="619126" y="71861"/>
                  <a:pt x="619126" y="113507"/>
                </a:cubicBezTo>
                <a:cubicBezTo>
                  <a:pt x="619126" y="155153"/>
                  <a:pt x="652530" y="188914"/>
                  <a:pt x="693738" y="188914"/>
                </a:cubicBezTo>
                <a:cubicBezTo>
                  <a:pt x="734946" y="188914"/>
                  <a:pt x="768350" y="155153"/>
                  <a:pt x="768350" y="113507"/>
                </a:cubicBezTo>
                <a:cubicBezTo>
                  <a:pt x="768350" y="71861"/>
                  <a:pt x="734946" y="38100"/>
                  <a:pt x="693738" y="38100"/>
                </a:cubicBezTo>
                <a:close/>
                <a:moveTo>
                  <a:pt x="449262" y="38100"/>
                </a:moveTo>
                <a:cubicBezTo>
                  <a:pt x="408054" y="38100"/>
                  <a:pt x="374650" y="71861"/>
                  <a:pt x="374650" y="113507"/>
                </a:cubicBezTo>
                <a:cubicBezTo>
                  <a:pt x="374650" y="155153"/>
                  <a:pt x="408054" y="188914"/>
                  <a:pt x="449262" y="188914"/>
                </a:cubicBezTo>
                <a:cubicBezTo>
                  <a:pt x="490470" y="188914"/>
                  <a:pt x="523874" y="155153"/>
                  <a:pt x="523874" y="113507"/>
                </a:cubicBezTo>
                <a:cubicBezTo>
                  <a:pt x="523874" y="71861"/>
                  <a:pt x="490470" y="38100"/>
                  <a:pt x="449262" y="38100"/>
                </a:cubicBezTo>
                <a:close/>
                <a:moveTo>
                  <a:pt x="207170" y="38100"/>
                </a:moveTo>
                <a:cubicBezTo>
                  <a:pt x="165524" y="38100"/>
                  <a:pt x="131762" y="71861"/>
                  <a:pt x="131762" y="113507"/>
                </a:cubicBezTo>
                <a:cubicBezTo>
                  <a:pt x="131762" y="155153"/>
                  <a:pt x="165524" y="188914"/>
                  <a:pt x="207170" y="188914"/>
                </a:cubicBezTo>
                <a:cubicBezTo>
                  <a:pt x="248816" y="188914"/>
                  <a:pt x="282578" y="155153"/>
                  <a:pt x="282578" y="113507"/>
                </a:cubicBezTo>
                <a:cubicBezTo>
                  <a:pt x="282578" y="71861"/>
                  <a:pt x="248816" y="38100"/>
                  <a:pt x="207170" y="38100"/>
                </a:cubicBezTo>
                <a:close/>
                <a:moveTo>
                  <a:pt x="692944" y="0"/>
                </a:moveTo>
                <a:cubicBezTo>
                  <a:pt x="754754" y="0"/>
                  <a:pt x="804862" y="50463"/>
                  <a:pt x="804862" y="112713"/>
                </a:cubicBezTo>
                <a:cubicBezTo>
                  <a:pt x="804862" y="174963"/>
                  <a:pt x="754754" y="225426"/>
                  <a:pt x="692944" y="225426"/>
                </a:cubicBezTo>
                <a:cubicBezTo>
                  <a:pt x="631134" y="225426"/>
                  <a:pt x="581026" y="174963"/>
                  <a:pt x="581026" y="112713"/>
                </a:cubicBezTo>
                <a:cubicBezTo>
                  <a:pt x="581026" y="50463"/>
                  <a:pt x="631134" y="0"/>
                  <a:pt x="692944" y="0"/>
                </a:cubicBezTo>
                <a:close/>
                <a:moveTo>
                  <a:pt x="449262" y="0"/>
                </a:moveTo>
                <a:cubicBezTo>
                  <a:pt x="511514" y="0"/>
                  <a:pt x="561974" y="50463"/>
                  <a:pt x="561974" y="112713"/>
                </a:cubicBezTo>
                <a:cubicBezTo>
                  <a:pt x="561974" y="174963"/>
                  <a:pt x="511514" y="225426"/>
                  <a:pt x="449262" y="225426"/>
                </a:cubicBezTo>
                <a:cubicBezTo>
                  <a:pt x="387014" y="225426"/>
                  <a:pt x="336550" y="174963"/>
                  <a:pt x="336550" y="112713"/>
                </a:cubicBezTo>
                <a:cubicBezTo>
                  <a:pt x="336550" y="50463"/>
                  <a:pt x="387014" y="0"/>
                  <a:pt x="449262" y="0"/>
                </a:cubicBezTo>
                <a:close/>
                <a:moveTo>
                  <a:pt x="205582" y="0"/>
                </a:moveTo>
                <a:cubicBezTo>
                  <a:pt x="267394" y="0"/>
                  <a:pt x="317502" y="50463"/>
                  <a:pt x="317502" y="112713"/>
                </a:cubicBezTo>
                <a:cubicBezTo>
                  <a:pt x="317502" y="174963"/>
                  <a:pt x="267394" y="225426"/>
                  <a:pt x="205582" y="225426"/>
                </a:cubicBezTo>
                <a:cubicBezTo>
                  <a:pt x="143770" y="225426"/>
                  <a:pt x="93662" y="174963"/>
                  <a:pt x="93662" y="112713"/>
                </a:cubicBezTo>
                <a:cubicBezTo>
                  <a:pt x="93662" y="50463"/>
                  <a:pt x="143770" y="0"/>
                  <a:pt x="2055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64C0C8A-DB48-44ED-82F4-4CEF394E4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9332" y="2068500"/>
            <a:ext cx="547974" cy="453551"/>
          </a:xfrm>
          <a:custGeom>
            <a:avLst/>
            <a:gdLst>
              <a:gd name="connsiteX0" fmla="*/ 155575 w 863099"/>
              <a:gd name="connsiteY0" fmla="*/ 595313 h 714376"/>
              <a:gd name="connsiteX1" fmla="*/ 182563 w 863099"/>
              <a:gd name="connsiteY1" fmla="*/ 595313 h 714376"/>
              <a:gd name="connsiteX2" fmla="*/ 182563 w 863099"/>
              <a:gd name="connsiteY2" fmla="*/ 714376 h 714376"/>
              <a:gd name="connsiteX3" fmla="*/ 155575 w 863099"/>
              <a:gd name="connsiteY3" fmla="*/ 714376 h 714376"/>
              <a:gd name="connsiteX4" fmla="*/ 782453 w 863099"/>
              <a:gd name="connsiteY4" fmla="*/ 309563 h 714376"/>
              <a:gd name="connsiteX5" fmla="*/ 715778 w 863099"/>
              <a:gd name="connsiteY5" fmla="*/ 378016 h 714376"/>
              <a:gd name="connsiteX6" fmla="*/ 768498 w 863099"/>
              <a:gd name="connsiteY6" fmla="*/ 457359 h 714376"/>
              <a:gd name="connsiteX7" fmla="*/ 810363 w 863099"/>
              <a:gd name="connsiteY7" fmla="*/ 455804 h 714376"/>
              <a:gd name="connsiteX8" fmla="*/ 830521 w 863099"/>
              <a:gd name="connsiteY8" fmla="*/ 390462 h 714376"/>
              <a:gd name="connsiteX9" fmla="*/ 832072 w 863099"/>
              <a:gd name="connsiteY9" fmla="*/ 384239 h 714376"/>
              <a:gd name="connsiteX10" fmla="*/ 811914 w 863099"/>
              <a:gd name="connsiteY10" fmla="*/ 314230 h 714376"/>
              <a:gd name="connsiteX11" fmla="*/ 810363 w 863099"/>
              <a:gd name="connsiteY11" fmla="*/ 314230 h 714376"/>
              <a:gd name="connsiteX12" fmla="*/ 785554 w 863099"/>
              <a:gd name="connsiteY12" fmla="*/ 309563 h 714376"/>
              <a:gd name="connsiteX13" fmla="*/ 782453 w 863099"/>
              <a:gd name="connsiteY13" fmla="*/ 309563 h 714376"/>
              <a:gd name="connsiteX14" fmla="*/ 659026 w 863099"/>
              <a:gd name="connsiteY14" fmla="*/ 41241 h 714376"/>
              <a:gd name="connsiteX15" fmla="*/ 623380 w 863099"/>
              <a:gd name="connsiteY15" fmla="*/ 49006 h 714376"/>
              <a:gd name="connsiteX16" fmla="*/ 601682 w 863099"/>
              <a:gd name="connsiteY16" fmla="*/ 81619 h 714376"/>
              <a:gd name="connsiteX17" fmla="*/ 604781 w 863099"/>
              <a:gd name="connsiteY17" fmla="*/ 108020 h 714376"/>
              <a:gd name="connsiteX18" fmla="*/ 609431 w 863099"/>
              <a:gd name="connsiteY18" fmla="*/ 143739 h 714376"/>
              <a:gd name="connsiteX19" fmla="*/ 592382 w 863099"/>
              <a:gd name="connsiteY19" fmla="*/ 170139 h 714376"/>
              <a:gd name="connsiteX20" fmla="*/ 558286 w 863099"/>
              <a:gd name="connsiteY20" fmla="*/ 176351 h 714376"/>
              <a:gd name="connsiteX21" fmla="*/ 466844 w 863099"/>
              <a:gd name="connsiteY21" fmla="*/ 159269 h 714376"/>
              <a:gd name="connsiteX22" fmla="*/ 454445 w 863099"/>
              <a:gd name="connsiteY22" fmla="*/ 236918 h 714376"/>
              <a:gd name="connsiteX23" fmla="*/ 477693 w 863099"/>
              <a:gd name="connsiteY23" fmla="*/ 233812 h 714376"/>
              <a:gd name="connsiteX24" fmla="*/ 567585 w 863099"/>
              <a:gd name="connsiteY24" fmla="*/ 325439 h 714376"/>
              <a:gd name="connsiteX25" fmla="*/ 477693 w 863099"/>
              <a:gd name="connsiteY25" fmla="*/ 415512 h 714376"/>
              <a:gd name="connsiteX26" fmla="*/ 420349 w 863099"/>
              <a:gd name="connsiteY26" fmla="*/ 401535 h 714376"/>
              <a:gd name="connsiteX27" fmla="*/ 406400 w 863099"/>
              <a:gd name="connsiteY27" fmla="*/ 479185 h 714376"/>
              <a:gd name="connsiteX28" fmla="*/ 733419 w 863099"/>
              <a:gd name="connsiteY28" fmla="*/ 539751 h 714376"/>
              <a:gd name="connsiteX29" fmla="*/ 745818 w 863099"/>
              <a:gd name="connsiteY29" fmla="*/ 477632 h 714376"/>
              <a:gd name="connsiteX30" fmla="*/ 688473 w 863099"/>
              <a:gd name="connsiteY30" fmla="*/ 373581 h 714376"/>
              <a:gd name="connsiteX31" fmla="*/ 779915 w 863099"/>
              <a:gd name="connsiteY31" fmla="*/ 281955 h 714376"/>
              <a:gd name="connsiteX32" fmla="*/ 784564 w 863099"/>
              <a:gd name="connsiteY32" fmla="*/ 281955 h 714376"/>
              <a:gd name="connsiteX33" fmla="*/ 798513 w 863099"/>
              <a:gd name="connsiteY33" fmla="*/ 221388 h 714376"/>
              <a:gd name="connsiteX34" fmla="*/ 702422 w 863099"/>
              <a:gd name="connsiteY34" fmla="*/ 204305 h 714376"/>
              <a:gd name="connsiteX35" fmla="*/ 669875 w 863099"/>
              <a:gd name="connsiteY35" fmla="*/ 157716 h 714376"/>
              <a:gd name="connsiteX36" fmla="*/ 686924 w 863099"/>
              <a:gd name="connsiteY36" fmla="*/ 125103 h 714376"/>
              <a:gd name="connsiteX37" fmla="*/ 700872 w 863099"/>
              <a:gd name="connsiteY37" fmla="*/ 100255 h 714376"/>
              <a:gd name="connsiteX38" fmla="*/ 659026 w 863099"/>
              <a:gd name="connsiteY38" fmla="*/ 41241 h 714376"/>
              <a:gd name="connsiteX39" fmla="*/ 222251 w 863099"/>
              <a:gd name="connsiteY39" fmla="*/ 25400 h 714376"/>
              <a:gd name="connsiteX40" fmla="*/ 74613 w 863099"/>
              <a:gd name="connsiteY40" fmla="*/ 170657 h 714376"/>
              <a:gd name="connsiteX41" fmla="*/ 222251 w 863099"/>
              <a:gd name="connsiteY41" fmla="*/ 315914 h 714376"/>
              <a:gd name="connsiteX42" fmla="*/ 369889 w 863099"/>
              <a:gd name="connsiteY42" fmla="*/ 170657 h 714376"/>
              <a:gd name="connsiteX43" fmla="*/ 222251 w 863099"/>
              <a:gd name="connsiteY43" fmla="*/ 25400 h 714376"/>
              <a:gd name="connsiteX44" fmla="*/ 640305 w 863099"/>
              <a:gd name="connsiteY44" fmla="*/ 14830 h 714376"/>
              <a:gd name="connsiteX45" fmla="*/ 665312 w 863099"/>
              <a:gd name="connsiteY45" fmla="*/ 15798 h 714376"/>
              <a:gd name="connsiteX46" fmla="*/ 727346 w 863099"/>
              <a:gd name="connsiteY46" fmla="*/ 105637 h 714376"/>
              <a:gd name="connsiteX47" fmla="*/ 708736 w 863099"/>
              <a:gd name="connsiteY47" fmla="*/ 142812 h 714376"/>
              <a:gd name="connsiteX48" fmla="*/ 696329 w 863099"/>
              <a:gd name="connsiteY48" fmla="*/ 162949 h 714376"/>
              <a:gd name="connsiteX49" fmla="*/ 707185 w 863099"/>
              <a:gd name="connsiteY49" fmla="*/ 176889 h 714376"/>
              <a:gd name="connsiteX50" fmla="*/ 817295 w 863099"/>
              <a:gd name="connsiteY50" fmla="*/ 197025 h 714376"/>
              <a:gd name="connsiteX51" fmla="*/ 826600 w 863099"/>
              <a:gd name="connsiteY51" fmla="*/ 203221 h 714376"/>
              <a:gd name="connsiteX52" fmla="*/ 828151 w 863099"/>
              <a:gd name="connsiteY52" fmla="*/ 214064 h 714376"/>
              <a:gd name="connsiteX53" fmla="*/ 812642 w 863099"/>
              <a:gd name="connsiteY53" fmla="*/ 286865 h 714376"/>
              <a:gd name="connsiteX54" fmla="*/ 817295 w 863099"/>
              <a:gd name="connsiteY54" fmla="*/ 288414 h 714376"/>
              <a:gd name="connsiteX55" fmla="*/ 818845 w 863099"/>
              <a:gd name="connsiteY55" fmla="*/ 289963 h 714376"/>
              <a:gd name="connsiteX56" fmla="*/ 857617 w 863099"/>
              <a:gd name="connsiteY56" fmla="*/ 389095 h 714376"/>
              <a:gd name="connsiteX57" fmla="*/ 857617 w 863099"/>
              <a:gd name="connsiteY57" fmla="*/ 395291 h 714376"/>
              <a:gd name="connsiteX58" fmla="*/ 828151 w 863099"/>
              <a:gd name="connsiteY58" fmla="*/ 475837 h 714376"/>
              <a:gd name="connsiteX59" fmla="*/ 794032 w 863099"/>
              <a:gd name="connsiteY59" fmla="*/ 489777 h 714376"/>
              <a:gd name="connsiteX60" fmla="*/ 772320 w 863099"/>
              <a:gd name="connsiteY60" fmla="*/ 486679 h 714376"/>
              <a:gd name="connsiteX61" fmla="*/ 756812 w 863099"/>
              <a:gd name="connsiteY61" fmla="*/ 557931 h 714376"/>
              <a:gd name="connsiteX62" fmla="*/ 744405 w 863099"/>
              <a:gd name="connsiteY62" fmla="*/ 568774 h 714376"/>
              <a:gd name="connsiteX63" fmla="*/ 741303 w 863099"/>
              <a:gd name="connsiteY63" fmla="*/ 568774 h 714376"/>
              <a:gd name="connsiteX64" fmla="*/ 474558 w 863099"/>
              <a:gd name="connsiteY64" fmla="*/ 519207 h 714376"/>
              <a:gd name="connsiteX65" fmla="*/ 474558 w 863099"/>
              <a:gd name="connsiteY65" fmla="*/ 714375 h 714376"/>
              <a:gd name="connsiteX66" fmla="*/ 446643 w 863099"/>
              <a:gd name="connsiteY66" fmla="*/ 714375 h 714376"/>
              <a:gd name="connsiteX67" fmla="*/ 446643 w 863099"/>
              <a:gd name="connsiteY67" fmla="*/ 514560 h 714376"/>
              <a:gd name="connsiteX68" fmla="*/ 387711 w 863099"/>
              <a:gd name="connsiteY68" fmla="*/ 502169 h 714376"/>
              <a:gd name="connsiteX69" fmla="*/ 378406 w 863099"/>
              <a:gd name="connsiteY69" fmla="*/ 497522 h 714376"/>
              <a:gd name="connsiteX70" fmla="*/ 376855 w 863099"/>
              <a:gd name="connsiteY70" fmla="*/ 486679 h 714376"/>
              <a:gd name="connsiteX71" fmla="*/ 395465 w 863099"/>
              <a:gd name="connsiteY71" fmla="*/ 387546 h 714376"/>
              <a:gd name="connsiteX72" fmla="*/ 338084 w 863099"/>
              <a:gd name="connsiteY72" fmla="*/ 376704 h 714376"/>
              <a:gd name="connsiteX73" fmla="*/ 280703 w 863099"/>
              <a:gd name="connsiteY73" fmla="*/ 447956 h 714376"/>
              <a:gd name="connsiteX74" fmla="*/ 263643 w 863099"/>
              <a:gd name="connsiteY74" fmla="*/ 451053 h 714376"/>
              <a:gd name="connsiteX75" fmla="*/ 162839 w 863099"/>
              <a:gd name="connsiteY75" fmla="*/ 390644 h 714376"/>
              <a:gd name="connsiteX76" fmla="*/ 27915 w 863099"/>
              <a:gd name="connsiteY76" fmla="*/ 573421 h 714376"/>
              <a:gd name="connsiteX77" fmla="*/ 27915 w 863099"/>
              <a:gd name="connsiteY77" fmla="*/ 714375 h 714376"/>
              <a:gd name="connsiteX78" fmla="*/ 0 w 863099"/>
              <a:gd name="connsiteY78" fmla="*/ 714375 h 714376"/>
              <a:gd name="connsiteX79" fmla="*/ 0 w 863099"/>
              <a:gd name="connsiteY79" fmla="*/ 573421 h 714376"/>
              <a:gd name="connsiteX80" fmla="*/ 162839 w 863099"/>
              <a:gd name="connsiteY80" fmla="*/ 362763 h 714376"/>
              <a:gd name="connsiteX81" fmla="*/ 172144 w 863099"/>
              <a:gd name="connsiteY81" fmla="*/ 364312 h 714376"/>
              <a:gd name="connsiteX82" fmla="*/ 266745 w 863099"/>
              <a:gd name="connsiteY82" fmla="*/ 421623 h 714376"/>
              <a:gd name="connsiteX83" fmla="*/ 321025 w 863099"/>
              <a:gd name="connsiteY83" fmla="*/ 353470 h 714376"/>
              <a:gd name="connsiteX84" fmla="*/ 333431 w 863099"/>
              <a:gd name="connsiteY84" fmla="*/ 348823 h 714376"/>
              <a:gd name="connsiteX85" fmla="*/ 415626 w 863099"/>
              <a:gd name="connsiteY85" fmla="*/ 364312 h 714376"/>
              <a:gd name="connsiteX86" fmla="*/ 420279 w 863099"/>
              <a:gd name="connsiteY86" fmla="*/ 367410 h 714376"/>
              <a:gd name="connsiteX87" fmla="*/ 476109 w 863099"/>
              <a:gd name="connsiteY87" fmla="*/ 389095 h 714376"/>
              <a:gd name="connsiteX88" fmla="*/ 539694 w 863099"/>
              <a:gd name="connsiteY88" fmla="*/ 325588 h 714376"/>
              <a:gd name="connsiteX89" fmla="*/ 476109 w 863099"/>
              <a:gd name="connsiteY89" fmla="*/ 262081 h 714376"/>
              <a:gd name="connsiteX90" fmla="*/ 441990 w 863099"/>
              <a:gd name="connsiteY90" fmla="*/ 266728 h 714376"/>
              <a:gd name="connsiteX91" fmla="*/ 429584 w 863099"/>
              <a:gd name="connsiteY91" fmla="*/ 265179 h 714376"/>
              <a:gd name="connsiteX92" fmla="*/ 424931 w 863099"/>
              <a:gd name="connsiteY92" fmla="*/ 252788 h 714376"/>
              <a:gd name="connsiteX93" fmla="*/ 441990 w 863099"/>
              <a:gd name="connsiteY93" fmla="*/ 141263 h 714376"/>
              <a:gd name="connsiteX94" fmla="*/ 446643 w 863099"/>
              <a:gd name="connsiteY94" fmla="*/ 131970 h 714376"/>
              <a:gd name="connsiteX95" fmla="*/ 457499 w 863099"/>
              <a:gd name="connsiteY95" fmla="*/ 130421 h 714376"/>
              <a:gd name="connsiteX96" fmla="*/ 564507 w 863099"/>
              <a:gd name="connsiteY96" fmla="*/ 150557 h 714376"/>
              <a:gd name="connsiteX97" fmla="*/ 576914 w 863099"/>
              <a:gd name="connsiteY97" fmla="*/ 147459 h 714376"/>
              <a:gd name="connsiteX98" fmla="*/ 581566 w 863099"/>
              <a:gd name="connsiteY98" fmla="*/ 139714 h 714376"/>
              <a:gd name="connsiteX99" fmla="*/ 578465 w 863099"/>
              <a:gd name="connsiteY99" fmla="*/ 119578 h 714376"/>
              <a:gd name="connsiteX100" fmla="*/ 575363 w 863099"/>
              <a:gd name="connsiteY100" fmla="*/ 76207 h 714376"/>
              <a:gd name="connsiteX101" fmla="*/ 609482 w 863099"/>
              <a:gd name="connsiteY101" fmla="*/ 26641 h 714376"/>
              <a:gd name="connsiteX102" fmla="*/ 640305 w 863099"/>
              <a:gd name="connsiteY102" fmla="*/ 14830 h 714376"/>
              <a:gd name="connsiteX103" fmla="*/ 222250 w 863099"/>
              <a:gd name="connsiteY103" fmla="*/ 0 h 714376"/>
              <a:gd name="connsiteX104" fmla="*/ 396875 w 863099"/>
              <a:gd name="connsiteY104" fmla="*/ 171450 h 714376"/>
              <a:gd name="connsiteX105" fmla="*/ 222250 w 863099"/>
              <a:gd name="connsiteY105" fmla="*/ 342900 h 714376"/>
              <a:gd name="connsiteX106" fmla="*/ 47625 w 863099"/>
              <a:gd name="connsiteY106" fmla="*/ 171450 h 714376"/>
              <a:gd name="connsiteX107" fmla="*/ 222250 w 863099"/>
              <a:gd name="connsiteY107" fmla="*/ 0 h 71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63099" h="714376">
                <a:moveTo>
                  <a:pt x="155575" y="595313"/>
                </a:moveTo>
                <a:lnTo>
                  <a:pt x="182563" y="595313"/>
                </a:lnTo>
                <a:lnTo>
                  <a:pt x="182563" y="714376"/>
                </a:lnTo>
                <a:lnTo>
                  <a:pt x="155575" y="714376"/>
                </a:lnTo>
                <a:close/>
                <a:moveTo>
                  <a:pt x="782453" y="309563"/>
                </a:moveTo>
                <a:cubicBezTo>
                  <a:pt x="756093" y="311119"/>
                  <a:pt x="721980" y="339122"/>
                  <a:pt x="715778" y="378016"/>
                </a:cubicBezTo>
                <a:cubicBezTo>
                  <a:pt x="708025" y="420021"/>
                  <a:pt x="737486" y="448025"/>
                  <a:pt x="768498" y="457359"/>
                </a:cubicBezTo>
                <a:cubicBezTo>
                  <a:pt x="790206" y="463582"/>
                  <a:pt x="799509" y="465138"/>
                  <a:pt x="810363" y="455804"/>
                </a:cubicBezTo>
                <a:cubicBezTo>
                  <a:pt x="821217" y="444913"/>
                  <a:pt x="825869" y="416910"/>
                  <a:pt x="830521" y="390462"/>
                </a:cubicBezTo>
                <a:cubicBezTo>
                  <a:pt x="830521" y="390462"/>
                  <a:pt x="830521" y="390462"/>
                  <a:pt x="832072" y="384239"/>
                </a:cubicBezTo>
                <a:cubicBezTo>
                  <a:pt x="839824" y="337567"/>
                  <a:pt x="841375" y="323565"/>
                  <a:pt x="811914" y="314230"/>
                </a:cubicBezTo>
                <a:cubicBezTo>
                  <a:pt x="811914" y="314230"/>
                  <a:pt x="811914" y="314230"/>
                  <a:pt x="810363" y="314230"/>
                </a:cubicBezTo>
                <a:cubicBezTo>
                  <a:pt x="805712" y="312675"/>
                  <a:pt x="796408" y="309563"/>
                  <a:pt x="785554" y="309563"/>
                </a:cubicBezTo>
                <a:cubicBezTo>
                  <a:pt x="785554" y="309563"/>
                  <a:pt x="784003" y="309563"/>
                  <a:pt x="782453" y="309563"/>
                </a:cubicBezTo>
                <a:close/>
                <a:moveTo>
                  <a:pt x="659026" y="41241"/>
                </a:moveTo>
                <a:cubicBezTo>
                  <a:pt x="651277" y="39688"/>
                  <a:pt x="635778" y="41241"/>
                  <a:pt x="623380" y="49006"/>
                </a:cubicBezTo>
                <a:cubicBezTo>
                  <a:pt x="612531" y="55218"/>
                  <a:pt x="604781" y="66089"/>
                  <a:pt x="601682" y="81619"/>
                </a:cubicBezTo>
                <a:cubicBezTo>
                  <a:pt x="598582" y="95596"/>
                  <a:pt x="601682" y="103361"/>
                  <a:pt x="604781" y="108020"/>
                </a:cubicBezTo>
                <a:cubicBezTo>
                  <a:pt x="609431" y="120444"/>
                  <a:pt x="610981" y="132868"/>
                  <a:pt x="609431" y="143739"/>
                </a:cubicBezTo>
                <a:cubicBezTo>
                  <a:pt x="607881" y="154610"/>
                  <a:pt x="601682" y="163928"/>
                  <a:pt x="592382" y="170139"/>
                </a:cubicBezTo>
                <a:cubicBezTo>
                  <a:pt x="583083" y="176351"/>
                  <a:pt x="570685" y="179457"/>
                  <a:pt x="558286" y="176351"/>
                </a:cubicBezTo>
                <a:cubicBezTo>
                  <a:pt x="558286" y="176351"/>
                  <a:pt x="558286" y="176351"/>
                  <a:pt x="466844" y="159269"/>
                </a:cubicBezTo>
                <a:cubicBezTo>
                  <a:pt x="466844" y="159269"/>
                  <a:pt x="466844" y="159269"/>
                  <a:pt x="454445" y="236918"/>
                </a:cubicBezTo>
                <a:cubicBezTo>
                  <a:pt x="465294" y="235365"/>
                  <a:pt x="476143" y="233812"/>
                  <a:pt x="477693" y="233812"/>
                </a:cubicBezTo>
                <a:cubicBezTo>
                  <a:pt x="527289" y="235365"/>
                  <a:pt x="567585" y="275743"/>
                  <a:pt x="567585" y="325439"/>
                </a:cubicBezTo>
                <a:cubicBezTo>
                  <a:pt x="567585" y="373581"/>
                  <a:pt x="528838" y="413959"/>
                  <a:pt x="477693" y="415512"/>
                </a:cubicBezTo>
                <a:cubicBezTo>
                  <a:pt x="457545" y="417065"/>
                  <a:pt x="438947" y="412406"/>
                  <a:pt x="420349" y="401535"/>
                </a:cubicBezTo>
                <a:cubicBezTo>
                  <a:pt x="420349" y="401535"/>
                  <a:pt x="420349" y="401535"/>
                  <a:pt x="406400" y="479185"/>
                </a:cubicBezTo>
                <a:cubicBezTo>
                  <a:pt x="406400" y="479185"/>
                  <a:pt x="406400" y="479185"/>
                  <a:pt x="733419" y="539751"/>
                </a:cubicBezTo>
                <a:lnTo>
                  <a:pt x="745818" y="477632"/>
                </a:lnTo>
                <a:cubicBezTo>
                  <a:pt x="703972" y="458996"/>
                  <a:pt x="680724" y="418618"/>
                  <a:pt x="688473" y="373581"/>
                </a:cubicBezTo>
                <a:cubicBezTo>
                  <a:pt x="697773" y="319227"/>
                  <a:pt x="741168" y="285061"/>
                  <a:pt x="779915" y="281955"/>
                </a:cubicBezTo>
                <a:cubicBezTo>
                  <a:pt x="781465" y="281955"/>
                  <a:pt x="783014" y="281955"/>
                  <a:pt x="784564" y="281955"/>
                </a:cubicBezTo>
                <a:cubicBezTo>
                  <a:pt x="784564" y="281955"/>
                  <a:pt x="784564" y="281955"/>
                  <a:pt x="798513" y="221388"/>
                </a:cubicBezTo>
                <a:cubicBezTo>
                  <a:pt x="798513" y="221388"/>
                  <a:pt x="798513" y="221388"/>
                  <a:pt x="702422" y="204305"/>
                </a:cubicBezTo>
                <a:cubicBezTo>
                  <a:pt x="683824" y="199646"/>
                  <a:pt x="665226" y="182563"/>
                  <a:pt x="669875" y="157716"/>
                </a:cubicBezTo>
                <a:cubicBezTo>
                  <a:pt x="671425" y="146845"/>
                  <a:pt x="677624" y="135974"/>
                  <a:pt x="686924" y="125103"/>
                </a:cubicBezTo>
                <a:cubicBezTo>
                  <a:pt x="691573" y="118891"/>
                  <a:pt x="697773" y="109573"/>
                  <a:pt x="700872" y="100255"/>
                </a:cubicBezTo>
                <a:cubicBezTo>
                  <a:pt x="705522" y="73854"/>
                  <a:pt x="686924" y="49006"/>
                  <a:pt x="659026" y="41241"/>
                </a:cubicBezTo>
                <a:close/>
                <a:moveTo>
                  <a:pt x="222251" y="25400"/>
                </a:moveTo>
                <a:cubicBezTo>
                  <a:pt x="140713" y="25400"/>
                  <a:pt x="74613" y="90434"/>
                  <a:pt x="74613" y="170657"/>
                </a:cubicBezTo>
                <a:cubicBezTo>
                  <a:pt x="74613" y="250880"/>
                  <a:pt x="140713" y="315914"/>
                  <a:pt x="222251" y="315914"/>
                </a:cubicBezTo>
                <a:cubicBezTo>
                  <a:pt x="303789" y="315914"/>
                  <a:pt x="369889" y="250880"/>
                  <a:pt x="369889" y="170657"/>
                </a:cubicBezTo>
                <a:cubicBezTo>
                  <a:pt x="369889" y="90434"/>
                  <a:pt x="303789" y="25400"/>
                  <a:pt x="222251" y="25400"/>
                </a:cubicBezTo>
                <a:close/>
                <a:moveTo>
                  <a:pt x="640305" y="14830"/>
                </a:moveTo>
                <a:cubicBezTo>
                  <a:pt x="650191" y="13475"/>
                  <a:pt x="659109" y="14249"/>
                  <a:pt x="665312" y="15798"/>
                </a:cubicBezTo>
                <a:cubicBezTo>
                  <a:pt x="708736" y="26641"/>
                  <a:pt x="735100" y="65365"/>
                  <a:pt x="727346" y="105637"/>
                </a:cubicBezTo>
                <a:cubicBezTo>
                  <a:pt x="724244" y="122676"/>
                  <a:pt x="714939" y="133518"/>
                  <a:pt x="708736" y="142812"/>
                </a:cubicBezTo>
                <a:cubicBezTo>
                  <a:pt x="700981" y="150557"/>
                  <a:pt x="697880" y="156753"/>
                  <a:pt x="696329" y="162949"/>
                </a:cubicBezTo>
                <a:cubicBezTo>
                  <a:pt x="694778" y="173791"/>
                  <a:pt x="707185" y="176889"/>
                  <a:pt x="707185" y="176889"/>
                </a:cubicBezTo>
                <a:cubicBezTo>
                  <a:pt x="707185" y="176889"/>
                  <a:pt x="707185" y="176889"/>
                  <a:pt x="817295" y="197025"/>
                </a:cubicBezTo>
                <a:cubicBezTo>
                  <a:pt x="820396" y="198574"/>
                  <a:pt x="823498" y="200123"/>
                  <a:pt x="826600" y="203221"/>
                </a:cubicBezTo>
                <a:cubicBezTo>
                  <a:pt x="828151" y="206319"/>
                  <a:pt x="829701" y="210966"/>
                  <a:pt x="828151" y="214064"/>
                </a:cubicBezTo>
                <a:cubicBezTo>
                  <a:pt x="828151" y="214064"/>
                  <a:pt x="828151" y="214064"/>
                  <a:pt x="812642" y="286865"/>
                </a:cubicBezTo>
                <a:cubicBezTo>
                  <a:pt x="814193" y="286865"/>
                  <a:pt x="817295" y="288414"/>
                  <a:pt x="817295" y="288414"/>
                </a:cubicBezTo>
                <a:cubicBezTo>
                  <a:pt x="817295" y="288414"/>
                  <a:pt x="817295" y="288414"/>
                  <a:pt x="818845" y="289963"/>
                </a:cubicBezTo>
                <a:cubicBezTo>
                  <a:pt x="873125" y="305452"/>
                  <a:pt x="865371" y="345725"/>
                  <a:pt x="857617" y="389095"/>
                </a:cubicBezTo>
                <a:cubicBezTo>
                  <a:pt x="857617" y="389095"/>
                  <a:pt x="857617" y="389095"/>
                  <a:pt x="857617" y="395291"/>
                </a:cubicBezTo>
                <a:cubicBezTo>
                  <a:pt x="851413" y="427819"/>
                  <a:pt x="846761" y="458798"/>
                  <a:pt x="828151" y="475837"/>
                </a:cubicBezTo>
                <a:cubicBezTo>
                  <a:pt x="817295" y="486679"/>
                  <a:pt x="804888" y="489777"/>
                  <a:pt x="794032" y="489777"/>
                </a:cubicBezTo>
                <a:cubicBezTo>
                  <a:pt x="786278" y="489777"/>
                  <a:pt x="780074" y="488228"/>
                  <a:pt x="772320" y="486679"/>
                </a:cubicBezTo>
                <a:cubicBezTo>
                  <a:pt x="772320" y="486679"/>
                  <a:pt x="772320" y="486679"/>
                  <a:pt x="756812" y="557931"/>
                </a:cubicBezTo>
                <a:cubicBezTo>
                  <a:pt x="756812" y="565676"/>
                  <a:pt x="750608" y="568774"/>
                  <a:pt x="744405" y="568774"/>
                </a:cubicBezTo>
                <a:cubicBezTo>
                  <a:pt x="742854" y="568774"/>
                  <a:pt x="742854" y="568774"/>
                  <a:pt x="741303" y="568774"/>
                </a:cubicBezTo>
                <a:cubicBezTo>
                  <a:pt x="741303" y="568774"/>
                  <a:pt x="741303" y="568774"/>
                  <a:pt x="474558" y="519207"/>
                </a:cubicBezTo>
                <a:cubicBezTo>
                  <a:pt x="474558" y="519207"/>
                  <a:pt x="474558" y="519207"/>
                  <a:pt x="474558" y="714375"/>
                </a:cubicBezTo>
                <a:cubicBezTo>
                  <a:pt x="474558" y="714375"/>
                  <a:pt x="474558" y="714375"/>
                  <a:pt x="446643" y="714375"/>
                </a:cubicBezTo>
                <a:cubicBezTo>
                  <a:pt x="446643" y="714375"/>
                  <a:pt x="446643" y="714375"/>
                  <a:pt x="446643" y="514560"/>
                </a:cubicBezTo>
                <a:cubicBezTo>
                  <a:pt x="446643" y="514560"/>
                  <a:pt x="446643" y="514560"/>
                  <a:pt x="387711" y="502169"/>
                </a:cubicBezTo>
                <a:cubicBezTo>
                  <a:pt x="383058" y="502169"/>
                  <a:pt x="379957" y="500620"/>
                  <a:pt x="378406" y="497522"/>
                </a:cubicBezTo>
                <a:cubicBezTo>
                  <a:pt x="376855" y="494424"/>
                  <a:pt x="375304" y="489777"/>
                  <a:pt x="376855" y="486679"/>
                </a:cubicBezTo>
                <a:cubicBezTo>
                  <a:pt x="376855" y="486679"/>
                  <a:pt x="376855" y="486679"/>
                  <a:pt x="395465" y="387546"/>
                </a:cubicBezTo>
                <a:cubicBezTo>
                  <a:pt x="381508" y="382900"/>
                  <a:pt x="358245" y="378253"/>
                  <a:pt x="338084" y="376704"/>
                </a:cubicBezTo>
                <a:cubicBezTo>
                  <a:pt x="338084" y="376704"/>
                  <a:pt x="338084" y="376704"/>
                  <a:pt x="280703" y="447956"/>
                </a:cubicBezTo>
                <a:cubicBezTo>
                  <a:pt x="276050" y="452602"/>
                  <a:pt x="269847" y="454151"/>
                  <a:pt x="263643" y="451053"/>
                </a:cubicBezTo>
                <a:cubicBezTo>
                  <a:pt x="263643" y="451053"/>
                  <a:pt x="263643" y="451053"/>
                  <a:pt x="162839" y="390644"/>
                </a:cubicBezTo>
                <a:cubicBezTo>
                  <a:pt x="77542" y="409232"/>
                  <a:pt x="27915" y="446407"/>
                  <a:pt x="27915" y="573421"/>
                </a:cubicBezTo>
                <a:cubicBezTo>
                  <a:pt x="27915" y="573421"/>
                  <a:pt x="27915" y="573421"/>
                  <a:pt x="27915" y="714375"/>
                </a:cubicBezTo>
                <a:cubicBezTo>
                  <a:pt x="27915" y="714375"/>
                  <a:pt x="27915" y="714375"/>
                  <a:pt x="0" y="714375"/>
                </a:cubicBezTo>
                <a:cubicBezTo>
                  <a:pt x="0" y="714375"/>
                  <a:pt x="0" y="714375"/>
                  <a:pt x="0" y="573421"/>
                </a:cubicBezTo>
                <a:cubicBezTo>
                  <a:pt x="0" y="426270"/>
                  <a:pt x="65135" y="382900"/>
                  <a:pt x="162839" y="362763"/>
                </a:cubicBezTo>
                <a:cubicBezTo>
                  <a:pt x="165940" y="362763"/>
                  <a:pt x="169042" y="362763"/>
                  <a:pt x="172144" y="364312"/>
                </a:cubicBezTo>
                <a:cubicBezTo>
                  <a:pt x="172144" y="364312"/>
                  <a:pt x="172144" y="364312"/>
                  <a:pt x="266745" y="421623"/>
                </a:cubicBezTo>
                <a:cubicBezTo>
                  <a:pt x="266745" y="421623"/>
                  <a:pt x="266745" y="421623"/>
                  <a:pt x="321025" y="353470"/>
                </a:cubicBezTo>
                <a:cubicBezTo>
                  <a:pt x="324126" y="350372"/>
                  <a:pt x="328779" y="348823"/>
                  <a:pt x="333431" y="348823"/>
                </a:cubicBezTo>
                <a:cubicBezTo>
                  <a:pt x="365999" y="350372"/>
                  <a:pt x="412524" y="362763"/>
                  <a:pt x="415626" y="364312"/>
                </a:cubicBezTo>
                <a:cubicBezTo>
                  <a:pt x="417177" y="364312"/>
                  <a:pt x="418728" y="365861"/>
                  <a:pt x="420279" y="367410"/>
                </a:cubicBezTo>
                <a:cubicBezTo>
                  <a:pt x="438889" y="382900"/>
                  <a:pt x="455948" y="389095"/>
                  <a:pt x="476109" y="389095"/>
                </a:cubicBezTo>
                <a:cubicBezTo>
                  <a:pt x="513329" y="387546"/>
                  <a:pt x="539694" y="359665"/>
                  <a:pt x="539694" y="325588"/>
                </a:cubicBezTo>
                <a:cubicBezTo>
                  <a:pt x="539694" y="289963"/>
                  <a:pt x="511778" y="262081"/>
                  <a:pt x="476109" y="262081"/>
                </a:cubicBezTo>
                <a:cubicBezTo>
                  <a:pt x="473007" y="262081"/>
                  <a:pt x="452846" y="263630"/>
                  <a:pt x="441990" y="266728"/>
                </a:cubicBezTo>
                <a:cubicBezTo>
                  <a:pt x="438889" y="268277"/>
                  <a:pt x="432685" y="268277"/>
                  <a:pt x="429584" y="265179"/>
                </a:cubicBezTo>
                <a:cubicBezTo>
                  <a:pt x="426482" y="262081"/>
                  <a:pt x="423380" y="257435"/>
                  <a:pt x="424931" y="252788"/>
                </a:cubicBezTo>
                <a:cubicBezTo>
                  <a:pt x="424931" y="252788"/>
                  <a:pt x="424931" y="252788"/>
                  <a:pt x="441990" y="141263"/>
                </a:cubicBezTo>
                <a:cubicBezTo>
                  <a:pt x="441990" y="138165"/>
                  <a:pt x="443541" y="135067"/>
                  <a:pt x="446643" y="131970"/>
                </a:cubicBezTo>
                <a:cubicBezTo>
                  <a:pt x="449745" y="130421"/>
                  <a:pt x="454397" y="128872"/>
                  <a:pt x="457499" y="130421"/>
                </a:cubicBezTo>
                <a:cubicBezTo>
                  <a:pt x="457499" y="130421"/>
                  <a:pt x="457499" y="130421"/>
                  <a:pt x="564507" y="150557"/>
                </a:cubicBezTo>
                <a:cubicBezTo>
                  <a:pt x="569160" y="150557"/>
                  <a:pt x="573812" y="150557"/>
                  <a:pt x="576914" y="147459"/>
                </a:cubicBezTo>
                <a:cubicBezTo>
                  <a:pt x="580016" y="145910"/>
                  <a:pt x="581566" y="142812"/>
                  <a:pt x="581566" y="139714"/>
                </a:cubicBezTo>
                <a:cubicBezTo>
                  <a:pt x="583117" y="133518"/>
                  <a:pt x="581566" y="127323"/>
                  <a:pt x="578465" y="119578"/>
                </a:cubicBezTo>
                <a:cubicBezTo>
                  <a:pt x="575363" y="110284"/>
                  <a:pt x="570711" y="97893"/>
                  <a:pt x="575363" y="76207"/>
                </a:cubicBezTo>
                <a:cubicBezTo>
                  <a:pt x="580016" y="54522"/>
                  <a:pt x="592422" y="37483"/>
                  <a:pt x="609482" y="26641"/>
                </a:cubicBezTo>
                <a:cubicBezTo>
                  <a:pt x="619562" y="19671"/>
                  <a:pt x="630418" y="16185"/>
                  <a:pt x="640305" y="14830"/>
                </a:cubicBezTo>
                <a:close/>
                <a:moveTo>
                  <a:pt x="222250" y="0"/>
                </a:moveTo>
                <a:cubicBezTo>
                  <a:pt x="318693" y="0"/>
                  <a:pt x="396875" y="76761"/>
                  <a:pt x="396875" y="171450"/>
                </a:cubicBezTo>
                <a:cubicBezTo>
                  <a:pt x="396875" y="266139"/>
                  <a:pt x="318693" y="342900"/>
                  <a:pt x="222250" y="342900"/>
                </a:cubicBezTo>
                <a:cubicBezTo>
                  <a:pt x="125807" y="342900"/>
                  <a:pt x="47625" y="266139"/>
                  <a:pt x="47625" y="171450"/>
                </a:cubicBezTo>
                <a:cubicBezTo>
                  <a:pt x="47625" y="76761"/>
                  <a:pt x="125807" y="0"/>
                  <a:pt x="2222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Textplatzhalter 9">
            <a:hlinkClick r:id="rId2" action="ppaction://hlinksldjump"/>
            <a:extLst>
              <a:ext uri="{FF2B5EF4-FFF2-40B4-BE49-F238E27FC236}">
                <a16:creationId xmlns:a16="http://schemas.microsoft.com/office/drawing/2014/main" id="{9CFED3D6-EBBB-4781-A8A0-66E4D0C4959D}"/>
              </a:ext>
            </a:extLst>
          </p:cNvPr>
          <p:cNvSpPr txBox="1">
            <a:spLocks/>
          </p:cNvSpPr>
          <p:nvPr/>
        </p:nvSpPr>
        <p:spPr>
          <a:xfrm>
            <a:off x="10147733" y="6321932"/>
            <a:ext cx="1682670" cy="471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lIns="144000" tIns="468000" rIns="14400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CBF3A5F-4846-4395-91E6-9F93B44A0BC9}"/>
              </a:ext>
            </a:extLst>
          </p:cNvPr>
          <p:cNvGrpSpPr/>
          <p:nvPr/>
        </p:nvGrpSpPr>
        <p:grpSpPr>
          <a:xfrm>
            <a:off x="1135293" y="5459202"/>
            <a:ext cx="513538" cy="588297"/>
            <a:chOff x="-6594476" y="1588"/>
            <a:chExt cx="5986463" cy="6858000"/>
          </a:xfrm>
          <a:solidFill>
            <a:schemeClr val="accent1"/>
          </a:solidFill>
        </p:grpSpPr>
        <p:sp>
          <p:nvSpPr>
            <p:cNvPr id="36" name="Freeform 196">
              <a:extLst>
                <a:ext uri="{FF2B5EF4-FFF2-40B4-BE49-F238E27FC236}">
                  <a16:creationId xmlns:a16="http://schemas.microsoft.com/office/drawing/2014/main" id="{4EDDEC85-6EF2-4A7E-AA23-EB9A097B4F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594476" y="4262438"/>
              <a:ext cx="4735513" cy="2597150"/>
            </a:xfrm>
            <a:custGeom>
              <a:avLst/>
              <a:gdLst>
                <a:gd name="T0" fmla="*/ 1826 w 2575"/>
                <a:gd name="T1" fmla="*/ 6 h 1412"/>
                <a:gd name="T2" fmla="*/ 1782 w 2575"/>
                <a:gd name="T3" fmla="*/ 17 h 1412"/>
                <a:gd name="T4" fmla="*/ 1306 w 2575"/>
                <a:gd name="T5" fmla="*/ 272 h 1412"/>
                <a:gd name="T6" fmla="*/ 1261 w 2575"/>
                <a:gd name="T7" fmla="*/ 272 h 1412"/>
                <a:gd name="T8" fmla="*/ 793 w 2575"/>
                <a:gd name="T9" fmla="*/ 19 h 1412"/>
                <a:gd name="T10" fmla="*/ 749 w 2575"/>
                <a:gd name="T11" fmla="*/ 9 h 1412"/>
                <a:gd name="T12" fmla="*/ 254 w 2575"/>
                <a:gd name="T13" fmla="*/ 552 h 1412"/>
                <a:gd name="T14" fmla="*/ 111 w 2575"/>
                <a:gd name="T15" fmla="*/ 1404 h 1412"/>
                <a:gd name="T16" fmla="*/ 135 w 2575"/>
                <a:gd name="T17" fmla="*/ 1412 h 1412"/>
                <a:gd name="T18" fmla="*/ 1286 w 2575"/>
                <a:gd name="T19" fmla="*/ 1412 h 1412"/>
                <a:gd name="T20" fmla="*/ 1286 w 2575"/>
                <a:gd name="T21" fmla="*/ 1412 h 1412"/>
                <a:gd name="T22" fmla="*/ 2439 w 2575"/>
                <a:gd name="T23" fmla="*/ 1409 h 1412"/>
                <a:gd name="T24" fmla="*/ 2462 w 2575"/>
                <a:gd name="T25" fmla="*/ 1402 h 1412"/>
                <a:gd name="T26" fmla="*/ 2320 w 2575"/>
                <a:gd name="T27" fmla="*/ 550 h 1412"/>
                <a:gd name="T28" fmla="*/ 1826 w 2575"/>
                <a:gd name="T29" fmla="*/ 6 h 1412"/>
                <a:gd name="T30" fmla="*/ 1372 w 2575"/>
                <a:gd name="T31" fmla="*/ 352 h 1412"/>
                <a:gd name="T32" fmla="*/ 1321 w 2575"/>
                <a:gd name="T33" fmla="*/ 452 h 1412"/>
                <a:gd name="T34" fmla="*/ 1317 w 2575"/>
                <a:gd name="T35" fmla="*/ 477 h 1412"/>
                <a:gd name="T36" fmla="*/ 1469 w 2575"/>
                <a:gd name="T37" fmla="*/ 1330 h 1412"/>
                <a:gd name="T38" fmla="*/ 1102 w 2575"/>
                <a:gd name="T39" fmla="*/ 1330 h 1412"/>
                <a:gd name="T40" fmla="*/ 1254 w 2575"/>
                <a:gd name="T41" fmla="*/ 477 h 1412"/>
                <a:gd name="T42" fmla="*/ 1251 w 2575"/>
                <a:gd name="T43" fmla="*/ 452 h 1412"/>
                <a:gd name="T44" fmla="*/ 1200 w 2575"/>
                <a:gd name="T45" fmla="*/ 352 h 1412"/>
                <a:gd name="T46" fmla="*/ 1263 w 2575"/>
                <a:gd name="T47" fmla="*/ 352 h 1412"/>
                <a:gd name="T48" fmla="*/ 1282 w 2575"/>
                <a:gd name="T49" fmla="*/ 352 h 1412"/>
                <a:gd name="T50" fmla="*/ 1286 w 2575"/>
                <a:gd name="T51" fmla="*/ 352 h 1412"/>
                <a:gd name="T52" fmla="*/ 1305 w 2575"/>
                <a:gd name="T53" fmla="*/ 352 h 1412"/>
                <a:gd name="T54" fmla="*/ 1372 w 2575"/>
                <a:gd name="T55" fmla="*/ 352 h 1412"/>
                <a:gd name="T56" fmla="*/ 326 w 2575"/>
                <a:gd name="T57" fmla="*/ 587 h 1412"/>
                <a:gd name="T58" fmla="*/ 753 w 2575"/>
                <a:gd name="T59" fmla="*/ 95 h 1412"/>
                <a:gd name="T60" fmla="*/ 1097 w 2575"/>
                <a:gd name="T61" fmla="*/ 320 h 1412"/>
                <a:gd name="T62" fmla="*/ 1099 w 2575"/>
                <a:gd name="T63" fmla="*/ 330 h 1412"/>
                <a:gd name="T64" fmla="*/ 1173 w 2575"/>
                <a:gd name="T65" fmla="*/ 476 h 1412"/>
                <a:gd name="T66" fmla="*/ 1021 w 2575"/>
                <a:gd name="T67" fmla="*/ 1331 h 1412"/>
                <a:gd name="T68" fmla="*/ 152 w 2575"/>
                <a:gd name="T69" fmla="*/ 1332 h 1412"/>
                <a:gd name="T70" fmla="*/ 326 w 2575"/>
                <a:gd name="T71" fmla="*/ 587 h 1412"/>
                <a:gd name="T72" fmla="*/ 2422 w 2575"/>
                <a:gd name="T73" fmla="*/ 1329 h 1412"/>
                <a:gd name="T74" fmla="*/ 1551 w 2575"/>
                <a:gd name="T75" fmla="*/ 1330 h 1412"/>
                <a:gd name="T76" fmla="*/ 1399 w 2575"/>
                <a:gd name="T77" fmla="*/ 476 h 1412"/>
                <a:gd name="T78" fmla="*/ 1473 w 2575"/>
                <a:gd name="T79" fmla="*/ 330 h 1412"/>
                <a:gd name="T80" fmla="*/ 1475 w 2575"/>
                <a:gd name="T81" fmla="*/ 319 h 1412"/>
                <a:gd name="T82" fmla="*/ 1821 w 2575"/>
                <a:gd name="T83" fmla="*/ 93 h 1412"/>
                <a:gd name="T84" fmla="*/ 2248 w 2575"/>
                <a:gd name="T85" fmla="*/ 585 h 1412"/>
                <a:gd name="T86" fmla="*/ 2422 w 2575"/>
                <a:gd name="T87" fmla="*/ 1329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75" h="1412">
                  <a:moveTo>
                    <a:pt x="1826" y="6"/>
                  </a:moveTo>
                  <a:cubicBezTo>
                    <a:pt x="1810" y="0"/>
                    <a:pt x="1793" y="5"/>
                    <a:pt x="1782" y="17"/>
                  </a:cubicBezTo>
                  <a:cubicBezTo>
                    <a:pt x="1579" y="243"/>
                    <a:pt x="1372" y="269"/>
                    <a:pt x="1306" y="272"/>
                  </a:cubicBezTo>
                  <a:cubicBezTo>
                    <a:pt x="1261" y="272"/>
                    <a:pt x="1261" y="272"/>
                    <a:pt x="1261" y="272"/>
                  </a:cubicBezTo>
                  <a:cubicBezTo>
                    <a:pt x="1194" y="269"/>
                    <a:pt x="991" y="241"/>
                    <a:pt x="793" y="19"/>
                  </a:cubicBezTo>
                  <a:cubicBezTo>
                    <a:pt x="782" y="7"/>
                    <a:pt x="764" y="3"/>
                    <a:pt x="749" y="9"/>
                  </a:cubicBezTo>
                  <a:cubicBezTo>
                    <a:pt x="738" y="13"/>
                    <a:pt x="468" y="115"/>
                    <a:pt x="254" y="552"/>
                  </a:cubicBezTo>
                  <a:cubicBezTo>
                    <a:pt x="64" y="941"/>
                    <a:pt x="0" y="1324"/>
                    <a:pt x="111" y="1404"/>
                  </a:cubicBezTo>
                  <a:cubicBezTo>
                    <a:pt x="118" y="1409"/>
                    <a:pt x="127" y="1412"/>
                    <a:pt x="135" y="1412"/>
                  </a:cubicBezTo>
                  <a:cubicBezTo>
                    <a:pt x="1286" y="1412"/>
                    <a:pt x="1286" y="1412"/>
                    <a:pt x="1286" y="1412"/>
                  </a:cubicBezTo>
                  <a:cubicBezTo>
                    <a:pt x="1286" y="1412"/>
                    <a:pt x="1286" y="1412"/>
                    <a:pt x="1286" y="1412"/>
                  </a:cubicBezTo>
                  <a:cubicBezTo>
                    <a:pt x="2439" y="1409"/>
                    <a:pt x="2439" y="1409"/>
                    <a:pt x="2439" y="1409"/>
                  </a:cubicBezTo>
                  <a:cubicBezTo>
                    <a:pt x="2448" y="1409"/>
                    <a:pt x="2456" y="1407"/>
                    <a:pt x="2462" y="1402"/>
                  </a:cubicBezTo>
                  <a:cubicBezTo>
                    <a:pt x="2575" y="1323"/>
                    <a:pt x="2511" y="941"/>
                    <a:pt x="2320" y="550"/>
                  </a:cubicBezTo>
                  <a:cubicBezTo>
                    <a:pt x="2109" y="118"/>
                    <a:pt x="1837" y="11"/>
                    <a:pt x="1826" y="6"/>
                  </a:cubicBezTo>
                  <a:close/>
                  <a:moveTo>
                    <a:pt x="1372" y="352"/>
                  </a:moveTo>
                  <a:cubicBezTo>
                    <a:pt x="1321" y="452"/>
                    <a:pt x="1321" y="452"/>
                    <a:pt x="1321" y="452"/>
                  </a:cubicBezTo>
                  <a:cubicBezTo>
                    <a:pt x="1317" y="460"/>
                    <a:pt x="1316" y="469"/>
                    <a:pt x="1317" y="477"/>
                  </a:cubicBezTo>
                  <a:cubicBezTo>
                    <a:pt x="1469" y="1330"/>
                    <a:pt x="1469" y="1330"/>
                    <a:pt x="1469" y="1330"/>
                  </a:cubicBezTo>
                  <a:cubicBezTo>
                    <a:pt x="1102" y="1330"/>
                    <a:pt x="1102" y="1330"/>
                    <a:pt x="1102" y="1330"/>
                  </a:cubicBezTo>
                  <a:cubicBezTo>
                    <a:pt x="1254" y="477"/>
                    <a:pt x="1254" y="477"/>
                    <a:pt x="1254" y="477"/>
                  </a:cubicBezTo>
                  <a:cubicBezTo>
                    <a:pt x="1256" y="469"/>
                    <a:pt x="1255" y="460"/>
                    <a:pt x="1251" y="452"/>
                  </a:cubicBezTo>
                  <a:cubicBezTo>
                    <a:pt x="1200" y="352"/>
                    <a:pt x="1200" y="352"/>
                    <a:pt x="1200" y="352"/>
                  </a:cubicBezTo>
                  <a:cubicBezTo>
                    <a:pt x="1263" y="352"/>
                    <a:pt x="1263" y="352"/>
                    <a:pt x="1263" y="352"/>
                  </a:cubicBezTo>
                  <a:cubicBezTo>
                    <a:pt x="1273" y="352"/>
                    <a:pt x="1280" y="352"/>
                    <a:pt x="1282" y="352"/>
                  </a:cubicBezTo>
                  <a:cubicBezTo>
                    <a:pt x="1286" y="352"/>
                    <a:pt x="1286" y="352"/>
                    <a:pt x="1286" y="352"/>
                  </a:cubicBezTo>
                  <a:cubicBezTo>
                    <a:pt x="1289" y="352"/>
                    <a:pt x="1295" y="352"/>
                    <a:pt x="1305" y="352"/>
                  </a:cubicBezTo>
                  <a:lnTo>
                    <a:pt x="1372" y="352"/>
                  </a:lnTo>
                  <a:close/>
                  <a:moveTo>
                    <a:pt x="326" y="587"/>
                  </a:moveTo>
                  <a:cubicBezTo>
                    <a:pt x="489" y="254"/>
                    <a:pt x="686" y="129"/>
                    <a:pt x="753" y="95"/>
                  </a:cubicBezTo>
                  <a:cubicBezTo>
                    <a:pt x="875" y="224"/>
                    <a:pt x="999" y="288"/>
                    <a:pt x="1097" y="320"/>
                  </a:cubicBezTo>
                  <a:cubicBezTo>
                    <a:pt x="1098" y="323"/>
                    <a:pt x="1097" y="327"/>
                    <a:pt x="1099" y="330"/>
                  </a:cubicBezTo>
                  <a:cubicBezTo>
                    <a:pt x="1173" y="476"/>
                    <a:pt x="1173" y="476"/>
                    <a:pt x="1173" y="476"/>
                  </a:cubicBezTo>
                  <a:cubicBezTo>
                    <a:pt x="1021" y="1331"/>
                    <a:pt x="1021" y="1331"/>
                    <a:pt x="1021" y="1331"/>
                  </a:cubicBezTo>
                  <a:cubicBezTo>
                    <a:pt x="152" y="1332"/>
                    <a:pt x="152" y="1332"/>
                    <a:pt x="152" y="1332"/>
                  </a:cubicBezTo>
                  <a:cubicBezTo>
                    <a:pt x="122" y="1279"/>
                    <a:pt x="120" y="1011"/>
                    <a:pt x="326" y="587"/>
                  </a:cubicBezTo>
                  <a:close/>
                  <a:moveTo>
                    <a:pt x="2422" y="1329"/>
                  </a:moveTo>
                  <a:cubicBezTo>
                    <a:pt x="1551" y="1330"/>
                    <a:pt x="1551" y="1330"/>
                    <a:pt x="1551" y="1330"/>
                  </a:cubicBezTo>
                  <a:cubicBezTo>
                    <a:pt x="1399" y="476"/>
                    <a:pt x="1399" y="476"/>
                    <a:pt x="1399" y="476"/>
                  </a:cubicBezTo>
                  <a:cubicBezTo>
                    <a:pt x="1473" y="330"/>
                    <a:pt x="1473" y="330"/>
                    <a:pt x="1473" y="330"/>
                  </a:cubicBezTo>
                  <a:cubicBezTo>
                    <a:pt x="1474" y="326"/>
                    <a:pt x="1474" y="323"/>
                    <a:pt x="1475" y="319"/>
                  </a:cubicBezTo>
                  <a:cubicBezTo>
                    <a:pt x="1573" y="287"/>
                    <a:pt x="1698" y="222"/>
                    <a:pt x="1821" y="93"/>
                  </a:cubicBezTo>
                  <a:cubicBezTo>
                    <a:pt x="1889" y="128"/>
                    <a:pt x="2087" y="256"/>
                    <a:pt x="2248" y="585"/>
                  </a:cubicBezTo>
                  <a:cubicBezTo>
                    <a:pt x="2452" y="1004"/>
                    <a:pt x="2452" y="1277"/>
                    <a:pt x="2422" y="13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97">
              <a:extLst>
                <a:ext uri="{FF2B5EF4-FFF2-40B4-BE49-F238E27FC236}">
                  <a16:creationId xmlns:a16="http://schemas.microsoft.com/office/drawing/2014/main" id="{03BF9259-E656-4C9A-ABAF-9149F56D72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400676" y="1325563"/>
              <a:ext cx="2379663" cy="3224213"/>
            </a:xfrm>
            <a:custGeom>
              <a:avLst/>
              <a:gdLst>
                <a:gd name="T0" fmla="*/ 647 w 1294"/>
                <a:gd name="T1" fmla="*/ 1753 h 1753"/>
                <a:gd name="T2" fmla="*/ 1294 w 1294"/>
                <a:gd name="T3" fmla="*/ 877 h 1753"/>
                <a:gd name="T4" fmla="*/ 1277 w 1294"/>
                <a:gd name="T5" fmla="*/ 678 h 1753"/>
                <a:gd name="T6" fmla="*/ 1276 w 1294"/>
                <a:gd name="T7" fmla="*/ 672 h 1753"/>
                <a:gd name="T8" fmla="*/ 647 w 1294"/>
                <a:gd name="T9" fmla="*/ 0 h 1753"/>
                <a:gd name="T10" fmla="*/ 32 w 1294"/>
                <a:gd name="T11" fmla="*/ 604 h 1753"/>
                <a:gd name="T12" fmla="*/ 26 w 1294"/>
                <a:gd name="T13" fmla="*/ 622 h 1753"/>
                <a:gd name="T14" fmla="*/ 27 w 1294"/>
                <a:gd name="T15" fmla="*/ 630 h 1753"/>
                <a:gd name="T16" fmla="*/ 3 w 1294"/>
                <a:gd name="T17" fmla="*/ 802 h 1753"/>
                <a:gd name="T18" fmla="*/ 2 w 1294"/>
                <a:gd name="T19" fmla="*/ 804 h 1753"/>
                <a:gd name="T20" fmla="*/ 3 w 1294"/>
                <a:gd name="T21" fmla="*/ 805 h 1753"/>
                <a:gd name="T22" fmla="*/ 0 w 1294"/>
                <a:gd name="T23" fmla="*/ 877 h 1753"/>
                <a:gd name="T24" fmla="*/ 647 w 1294"/>
                <a:gd name="T25" fmla="*/ 1753 h 1753"/>
                <a:gd name="T26" fmla="*/ 1207 w 1294"/>
                <a:gd name="T27" fmla="*/ 764 h 1753"/>
                <a:gd name="T28" fmla="*/ 1128 w 1294"/>
                <a:gd name="T29" fmla="*/ 764 h 1753"/>
                <a:gd name="T30" fmla="*/ 703 w 1294"/>
                <a:gd name="T31" fmla="*/ 764 h 1753"/>
                <a:gd name="T32" fmla="*/ 591 w 1294"/>
                <a:gd name="T33" fmla="*/ 764 h 1753"/>
                <a:gd name="T34" fmla="*/ 166 w 1294"/>
                <a:gd name="T35" fmla="*/ 764 h 1753"/>
                <a:gd name="T36" fmla="*/ 86 w 1294"/>
                <a:gd name="T37" fmla="*/ 764 h 1753"/>
                <a:gd name="T38" fmla="*/ 100 w 1294"/>
                <a:gd name="T39" fmla="*/ 668 h 1753"/>
                <a:gd name="T40" fmla="*/ 756 w 1294"/>
                <a:gd name="T41" fmla="*/ 503 h 1753"/>
                <a:gd name="T42" fmla="*/ 1202 w 1294"/>
                <a:gd name="T43" fmla="*/ 713 h 1753"/>
                <a:gd name="T44" fmla="*/ 1207 w 1294"/>
                <a:gd name="T45" fmla="*/ 764 h 1753"/>
                <a:gd name="T46" fmla="*/ 743 w 1294"/>
                <a:gd name="T47" fmla="*/ 844 h 1753"/>
                <a:gd name="T48" fmla="*/ 1088 w 1294"/>
                <a:gd name="T49" fmla="*/ 844 h 1753"/>
                <a:gd name="T50" fmla="*/ 1088 w 1294"/>
                <a:gd name="T51" fmla="*/ 908 h 1753"/>
                <a:gd name="T52" fmla="*/ 968 w 1294"/>
                <a:gd name="T53" fmla="*/ 1028 h 1753"/>
                <a:gd name="T54" fmla="*/ 863 w 1294"/>
                <a:gd name="T55" fmla="*/ 1028 h 1753"/>
                <a:gd name="T56" fmla="*/ 743 w 1294"/>
                <a:gd name="T57" fmla="*/ 908 h 1753"/>
                <a:gd name="T58" fmla="*/ 743 w 1294"/>
                <a:gd name="T59" fmla="*/ 844 h 1753"/>
                <a:gd name="T60" fmla="*/ 206 w 1294"/>
                <a:gd name="T61" fmla="*/ 844 h 1753"/>
                <a:gd name="T62" fmla="*/ 551 w 1294"/>
                <a:gd name="T63" fmla="*/ 844 h 1753"/>
                <a:gd name="T64" fmla="*/ 551 w 1294"/>
                <a:gd name="T65" fmla="*/ 908 h 1753"/>
                <a:gd name="T66" fmla="*/ 430 w 1294"/>
                <a:gd name="T67" fmla="*/ 1028 h 1753"/>
                <a:gd name="T68" fmla="*/ 326 w 1294"/>
                <a:gd name="T69" fmla="*/ 1028 h 1753"/>
                <a:gd name="T70" fmla="*/ 206 w 1294"/>
                <a:gd name="T71" fmla="*/ 908 h 1753"/>
                <a:gd name="T72" fmla="*/ 206 w 1294"/>
                <a:gd name="T73" fmla="*/ 844 h 1753"/>
                <a:gd name="T74" fmla="*/ 647 w 1294"/>
                <a:gd name="T75" fmla="*/ 1673 h 1753"/>
                <a:gd name="T76" fmla="*/ 80 w 1294"/>
                <a:gd name="T77" fmla="*/ 877 h 1753"/>
                <a:gd name="T78" fmla="*/ 81 w 1294"/>
                <a:gd name="T79" fmla="*/ 844 h 1753"/>
                <a:gd name="T80" fmla="*/ 126 w 1294"/>
                <a:gd name="T81" fmla="*/ 844 h 1753"/>
                <a:gd name="T82" fmla="*/ 126 w 1294"/>
                <a:gd name="T83" fmla="*/ 908 h 1753"/>
                <a:gd name="T84" fmla="*/ 326 w 1294"/>
                <a:gd name="T85" fmla="*/ 1108 h 1753"/>
                <a:gd name="T86" fmla="*/ 430 w 1294"/>
                <a:gd name="T87" fmla="*/ 1108 h 1753"/>
                <a:gd name="T88" fmla="*/ 631 w 1294"/>
                <a:gd name="T89" fmla="*/ 908 h 1753"/>
                <a:gd name="T90" fmla="*/ 631 w 1294"/>
                <a:gd name="T91" fmla="*/ 844 h 1753"/>
                <a:gd name="T92" fmla="*/ 663 w 1294"/>
                <a:gd name="T93" fmla="*/ 844 h 1753"/>
                <a:gd name="T94" fmla="*/ 663 w 1294"/>
                <a:gd name="T95" fmla="*/ 908 h 1753"/>
                <a:gd name="T96" fmla="*/ 863 w 1294"/>
                <a:gd name="T97" fmla="*/ 1108 h 1753"/>
                <a:gd name="T98" fmla="*/ 968 w 1294"/>
                <a:gd name="T99" fmla="*/ 1108 h 1753"/>
                <a:gd name="T100" fmla="*/ 1168 w 1294"/>
                <a:gd name="T101" fmla="*/ 908 h 1753"/>
                <a:gd name="T102" fmla="*/ 1168 w 1294"/>
                <a:gd name="T103" fmla="*/ 844 h 1753"/>
                <a:gd name="T104" fmla="*/ 1213 w 1294"/>
                <a:gd name="T105" fmla="*/ 844 h 1753"/>
                <a:gd name="T106" fmla="*/ 1214 w 1294"/>
                <a:gd name="T107" fmla="*/ 877 h 1753"/>
                <a:gd name="T108" fmla="*/ 647 w 1294"/>
                <a:gd name="T109" fmla="*/ 1673 h 1753"/>
                <a:gd name="T110" fmla="*/ 647 w 1294"/>
                <a:gd name="T111" fmla="*/ 80 h 1753"/>
                <a:gd name="T112" fmla="*/ 1184 w 1294"/>
                <a:gd name="T113" fmla="*/ 624 h 1753"/>
                <a:gd name="T114" fmla="*/ 776 w 1294"/>
                <a:gd name="T115" fmla="*/ 418 h 1753"/>
                <a:gd name="T116" fmla="*/ 723 w 1294"/>
                <a:gd name="T117" fmla="*/ 423 h 1753"/>
                <a:gd name="T118" fmla="*/ 119 w 1294"/>
                <a:gd name="T119" fmla="*/ 588 h 1753"/>
                <a:gd name="T120" fmla="*/ 647 w 1294"/>
                <a:gd name="T121" fmla="*/ 8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94" h="1753">
                  <a:moveTo>
                    <a:pt x="647" y="1753"/>
                  </a:moveTo>
                  <a:cubicBezTo>
                    <a:pt x="1004" y="1753"/>
                    <a:pt x="1294" y="1360"/>
                    <a:pt x="1294" y="877"/>
                  </a:cubicBezTo>
                  <a:cubicBezTo>
                    <a:pt x="1294" y="808"/>
                    <a:pt x="1288" y="742"/>
                    <a:pt x="1277" y="678"/>
                  </a:cubicBezTo>
                  <a:cubicBezTo>
                    <a:pt x="1276" y="676"/>
                    <a:pt x="1276" y="674"/>
                    <a:pt x="1276" y="672"/>
                  </a:cubicBezTo>
                  <a:cubicBezTo>
                    <a:pt x="1207" y="288"/>
                    <a:pt x="952" y="0"/>
                    <a:pt x="647" y="0"/>
                  </a:cubicBezTo>
                  <a:cubicBezTo>
                    <a:pt x="360" y="0"/>
                    <a:pt x="117" y="254"/>
                    <a:pt x="32" y="604"/>
                  </a:cubicBezTo>
                  <a:cubicBezTo>
                    <a:pt x="29" y="610"/>
                    <a:pt x="26" y="615"/>
                    <a:pt x="26" y="622"/>
                  </a:cubicBezTo>
                  <a:cubicBezTo>
                    <a:pt x="25" y="625"/>
                    <a:pt x="26" y="627"/>
                    <a:pt x="27" y="630"/>
                  </a:cubicBezTo>
                  <a:cubicBezTo>
                    <a:pt x="14" y="685"/>
                    <a:pt x="6" y="742"/>
                    <a:pt x="3" y="802"/>
                  </a:cubicBezTo>
                  <a:cubicBezTo>
                    <a:pt x="3" y="802"/>
                    <a:pt x="2" y="803"/>
                    <a:pt x="2" y="804"/>
                  </a:cubicBezTo>
                  <a:cubicBezTo>
                    <a:pt x="2" y="804"/>
                    <a:pt x="3" y="805"/>
                    <a:pt x="3" y="805"/>
                  </a:cubicBezTo>
                  <a:cubicBezTo>
                    <a:pt x="1" y="829"/>
                    <a:pt x="0" y="853"/>
                    <a:pt x="0" y="877"/>
                  </a:cubicBezTo>
                  <a:cubicBezTo>
                    <a:pt x="0" y="1360"/>
                    <a:pt x="290" y="1753"/>
                    <a:pt x="647" y="1753"/>
                  </a:cubicBezTo>
                  <a:close/>
                  <a:moveTo>
                    <a:pt x="1207" y="764"/>
                  </a:moveTo>
                  <a:cubicBezTo>
                    <a:pt x="1128" y="764"/>
                    <a:pt x="1128" y="764"/>
                    <a:pt x="1128" y="764"/>
                  </a:cubicBezTo>
                  <a:cubicBezTo>
                    <a:pt x="703" y="764"/>
                    <a:pt x="703" y="764"/>
                    <a:pt x="703" y="764"/>
                  </a:cubicBezTo>
                  <a:cubicBezTo>
                    <a:pt x="591" y="764"/>
                    <a:pt x="591" y="764"/>
                    <a:pt x="591" y="764"/>
                  </a:cubicBezTo>
                  <a:cubicBezTo>
                    <a:pt x="166" y="764"/>
                    <a:pt x="166" y="764"/>
                    <a:pt x="166" y="764"/>
                  </a:cubicBezTo>
                  <a:cubicBezTo>
                    <a:pt x="86" y="764"/>
                    <a:pt x="86" y="764"/>
                    <a:pt x="86" y="764"/>
                  </a:cubicBezTo>
                  <a:cubicBezTo>
                    <a:pt x="90" y="731"/>
                    <a:pt x="94" y="699"/>
                    <a:pt x="100" y="668"/>
                  </a:cubicBezTo>
                  <a:cubicBezTo>
                    <a:pt x="216" y="674"/>
                    <a:pt x="564" y="675"/>
                    <a:pt x="756" y="503"/>
                  </a:cubicBezTo>
                  <a:cubicBezTo>
                    <a:pt x="891" y="600"/>
                    <a:pt x="1041" y="670"/>
                    <a:pt x="1202" y="713"/>
                  </a:cubicBezTo>
                  <a:cubicBezTo>
                    <a:pt x="1204" y="730"/>
                    <a:pt x="1206" y="747"/>
                    <a:pt x="1207" y="764"/>
                  </a:cubicBezTo>
                  <a:close/>
                  <a:moveTo>
                    <a:pt x="743" y="844"/>
                  </a:moveTo>
                  <a:cubicBezTo>
                    <a:pt x="1088" y="844"/>
                    <a:pt x="1088" y="844"/>
                    <a:pt x="1088" y="844"/>
                  </a:cubicBezTo>
                  <a:cubicBezTo>
                    <a:pt x="1088" y="908"/>
                    <a:pt x="1088" y="908"/>
                    <a:pt x="1088" y="908"/>
                  </a:cubicBezTo>
                  <a:cubicBezTo>
                    <a:pt x="1088" y="974"/>
                    <a:pt x="1034" y="1028"/>
                    <a:pt x="968" y="1028"/>
                  </a:cubicBezTo>
                  <a:cubicBezTo>
                    <a:pt x="863" y="1028"/>
                    <a:pt x="863" y="1028"/>
                    <a:pt x="863" y="1028"/>
                  </a:cubicBezTo>
                  <a:cubicBezTo>
                    <a:pt x="797" y="1028"/>
                    <a:pt x="743" y="974"/>
                    <a:pt x="743" y="908"/>
                  </a:cubicBezTo>
                  <a:lnTo>
                    <a:pt x="743" y="844"/>
                  </a:lnTo>
                  <a:close/>
                  <a:moveTo>
                    <a:pt x="206" y="844"/>
                  </a:moveTo>
                  <a:cubicBezTo>
                    <a:pt x="551" y="844"/>
                    <a:pt x="551" y="844"/>
                    <a:pt x="551" y="844"/>
                  </a:cubicBezTo>
                  <a:cubicBezTo>
                    <a:pt x="551" y="908"/>
                    <a:pt x="551" y="908"/>
                    <a:pt x="551" y="908"/>
                  </a:cubicBezTo>
                  <a:cubicBezTo>
                    <a:pt x="551" y="974"/>
                    <a:pt x="497" y="1028"/>
                    <a:pt x="430" y="1028"/>
                  </a:cubicBezTo>
                  <a:cubicBezTo>
                    <a:pt x="326" y="1028"/>
                    <a:pt x="326" y="1028"/>
                    <a:pt x="326" y="1028"/>
                  </a:cubicBezTo>
                  <a:cubicBezTo>
                    <a:pt x="260" y="1028"/>
                    <a:pt x="206" y="974"/>
                    <a:pt x="206" y="908"/>
                  </a:cubicBezTo>
                  <a:lnTo>
                    <a:pt x="206" y="844"/>
                  </a:lnTo>
                  <a:close/>
                  <a:moveTo>
                    <a:pt x="647" y="1673"/>
                  </a:moveTo>
                  <a:cubicBezTo>
                    <a:pt x="334" y="1673"/>
                    <a:pt x="80" y="1316"/>
                    <a:pt x="80" y="877"/>
                  </a:cubicBezTo>
                  <a:cubicBezTo>
                    <a:pt x="80" y="866"/>
                    <a:pt x="81" y="855"/>
                    <a:pt x="81" y="844"/>
                  </a:cubicBezTo>
                  <a:cubicBezTo>
                    <a:pt x="126" y="844"/>
                    <a:pt x="126" y="844"/>
                    <a:pt x="126" y="844"/>
                  </a:cubicBezTo>
                  <a:cubicBezTo>
                    <a:pt x="126" y="908"/>
                    <a:pt x="126" y="908"/>
                    <a:pt x="126" y="908"/>
                  </a:cubicBezTo>
                  <a:cubicBezTo>
                    <a:pt x="126" y="1018"/>
                    <a:pt x="216" y="1108"/>
                    <a:pt x="326" y="1108"/>
                  </a:cubicBezTo>
                  <a:cubicBezTo>
                    <a:pt x="430" y="1108"/>
                    <a:pt x="430" y="1108"/>
                    <a:pt x="430" y="1108"/>
                  </a:cubicBezTo>
                  <a:cubicBezTo>
                    <a:pt x="541" y="1108"/>
                    <a:pt x="631" y="1018"/>
                    <a:pt x="631" y="908"/>
                  </a:cubicBezTo>
                  <a:cubicBezTo>
                    <a:pt x="631" y="844"/>
                    <a:pt x="631" y="844"/>
                    <a:pt x="631" y="844"/>
                  </a:cubicBezTo>
                  <a:cubicBezTo>
                    <a:pt x="663" y="844"/>
                    <a:pt x="663" y="844"/>
                    <a:pt x="663" y="844"/>
                  </a:cubicBezTo>
                  <a:cubicBezTo>
                    <a:pt x="663" y="908"/>
                    <a:pt x="663" y="908"/>
                    <a:pt x="663" y="908"/>
                  </a:cubicBezTo>
                  <a:cubicBezTo>
                    <a:pt x="663" y="1018"/>
                    <a:pt x="753" y="1108"/>
                    <a:pt x="863" y="1108"/>
                  </a:cubicBezTo>
                  <a:cubicBezTo>
                    <a:pt x="968" y="1108"/>
                    <a:pt x="968" y="1108"/>
                    <a:pt x="968" y="1108"/>
                  </a:cubicBezTo>
                  <a:cubicBezTo>
                    <a:pt x="1078" y="1108"/>
                    <a:pt x="1168" y="1018"/>
                    <a:pt x="1168" y="908"/>
                  </a:cubicBezTo>
                  <a:cubicBezTo>
                    <a:pt x="1168" y="844"/>
                    <a:pt x="1168" y="844"/>
                    <a:pt x="1168" y="844"/>
                  </a:cubicBezTo>
                  <a:cubicBezTo>
                    <a:pt x="1213" y="844"/>
                    <a:pt x="1213" y="844"/>
                    <a:pt x="1213" y="844"/>
                  </a:cubicBezTo>
                  <a:cubicBezTo>
                    <a:pt x="1213" y="855"/>
                    <a:pt x="1214" y="866"/>
                    <a:pt x="1214" y="877"/>
                  </a:cubicBezTo>
                  <a:cubicBezTo>
                    <a:pt x="1214" y="1316"/>
                    <a:pt x="960" y="1673"/>
                    <a:pt x="647" y="1673"/>
                  </a:cubicBezTo>
                  <a:close/>
                  <a:moveTo>
                    <a:pt x="647" y="80"/>
                  </a:moveTo>
                  <a:cubicBezTo>
                    <a:pt x="897" y="80"/>
                    <a:pt x="1109" y="309"/>
                    <a:pt x="1184" y="624"/>
                  </a:cubicBezTo>
                  <a:cubicBezTo>
                    <a:pt x="1037" y="580"/>
                    <a:pt x="899" y="512"/>
                    <a:pt x="776" y="418"/>
                  </a:cubicBezTo>
                  <a:cubicBezTo>
                    <a:pt x="760" y="406"/>
                    <a:pt x="737" y="408"/>
                    <a:pt x="723" y="423"/>
                  </a:cubicBezTo>
                  <a:cubicBezTo>
                    <a:pt x="570" y="586"/>
                    <a:pt x="244" y="592"/>
                    <a:pt x="119" y="588"/>
                  </a:cubicBezTo>
                  <a:cubicBezTo>
                    <a:pt x="202" y="292"/>
                    <a:pt x="407" y="80"/>
                    <a:pt x="647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98">
              <a:extLst>
                <a:ext uri="{FF2B5EF4-FFF2-40B4-BE49-F238E27FC236}">
                  <a16:creationId xmlns:a16="http://schemas.microsoft.com/office/drawing/2014/main" id="{A223A74C-D329-4E03-984A-8BA64A6FC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79688" y="1588"/>
              <a:ext cx="534988" cy="512763"/>
            </a:xfrm>
            <a:custGeom>
              <a:avLst/>
              <a:gdLst>
                <a:gd name="T0" fmla="*/ 66 w 291"/>
                <a:gd name="T1" fmla="*/ 171 h 279"/>
                <a:gd name="T2" fmla="*/ 42 w 291"/>
                <a:gd name="T3" fmla="*/ 237 h 279"/>
                <a:gd name="T4" fmla="*/ 50 w 291"/>
                <a:gd name="T5" fmla="*/ 266 h 279"/>
                <a:gd name="T6" fmla="*/ 65 w 291"/>
                <a:gd name="T7" fmla="*/ 272 h 279"/>
                <a:gd name="T8" fmla="*/ 81 w 291"/>
                <a:gd name="T9" fmla="*/ 267 h 279"/>
                <a:gd name="T10" fmla="*/ 139 w 291"/>
                <a:gd name="T11" fmla="*/ 230 h 279"/>
                <a:gd name="T12" fmla="*/ 197 w 291"/>
                <a:gd name="T13" fmla="*/ 273 h 279"/>
                <a:gd name="T14" fmla="*/ 227 w 291"/>
                <a:gd name="T15" fmla="*/ 273 h 279"/>
                <a:gd name="T16" fmla="*/ 239 w 291"/>
                <a:gd name="T17" fmla="*/ 245 h 279"/>
                <a:gd name="T18" fmla="*/ 220 w 291"/>
                <a:gd name="T19" fmla="*/ 177 h 279"/>
                <a:gd name="T20" fmla="*/ 277 w 291"/>
                <a:gd name="T21" fmla="*/ 139 h 279"/>
                <a:gd name="T22" fmla="*/ 288 w 291"/>
                <a:gd name="T23" fmla="*/ 110 h 279"/>
                <a:gd name="T24" fmla="*/ 262 w 291"/>
                <a:gd name="T25" fmla="*/ 91 h 279"/>
                <a:gd name="T26" fmla="*/ 192 w 291"/>
                <a:gd name="T27" fmla="*/ 91 h 279"/>
                <a:gd name="T28" fmla="*/ 173 w 291"/>
                <a:gd name="T29" fmla="*/ 20 h 279"/>
                <a:gd name="T30" fmla="*/ 148 w 291"/>
                <a:gd name="T31" fmla="*/ 0 h 279"/>
                <a:gd name="T32" fmla="*/ 124 w 291"/>
                <a:gd name="T33" fmla="*/ 18 h 279"/>
                <a:gd name="T34" fmla="*/ 99 w 291"/>
                <a:gd name="T35" fmla="*/ 80 h 279"/>
                <a:gd name="T36" fmla="*/ 29 w 291"/>
                <a:gd name="T37" fmla="*/ 80 h 279"/>
                <a:gd name="T38" fmla="*/ 4 w 291"/>
                <a:gd name="T39" fmla="*/ 97 h 279"/>
                <a:gd name="T40" fmla="*/ 12 w 291"/>
                <a:gd name="T41" fmla="*/ 127 h 279"/>
                <a:gd name="T42" fmla="*/ 66 w 291"/>
                <a:gd name="T43" fmla="*/ 17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1" h="279">
                  <a:moveTo>
                    <a:pt x="66" y="171"/>
                  </a:moveTo>
                  <a:cubicBezTo>
                    <a:pt x="42" y="237"/>
                    <a:pt x="42" y="237"/>
                    <a:pt x="42" y="237"/>
                  </a:cubicBezTo>
                  <a:cubicBezTo>
                    <a:pt x="38" y="247"/>
                    <a:pt x="42" y="259"/>
                    <a:pt x="50" y="266"/>
                  </a:cubicBezTo>
                  <a:cubicBezTo>
                    <a:pt x="55" y="270"/>
                    <a:pt x="60" y="271"/>
                    <a:pt x="65" y="272"/>
                  </a:cubicBezTo>
                  <a:cubicBezTo>
                    <a:pt x="71" y="272"/>
                    <a:pt x="76" y="270"/>
                    <a:pt x="81" y="267"/>
                  </a:cubicBezTo>
                  <a:cubicBezTo>
                    <a:pt x="139" y="230"/>
                    <a:pt x="139" y="230"/>
                    <a:pt x="139" y="230"/>
                  </a:cubicBezTo>
                  <a:cubicBezTo>
                    <a:pt x="197" y="273"/>
                    <a:pt x="197" y="273"/>
                    <a:pt x="197" y="273"/>
                  </a:cubicBezTo>
                  <a:cubicBezTo>
                    <a:pt x="206" y="279"/>
                    <a:pt x="218" y="279"/>
                    <a:pt x="227" y="273"/>
                  </a:cubicBezTo>
                  <a:cubicBezTo>
                    <a:pt x="237" y="267"/>
                    <a:pt x="241" y="256"/>
                    <a:pt x="239" y="245"/>
                  </a:cubicBezTo>
                  <a:cubicBezTo>
                    <a:pt x="220" y="177"/>
                    <a:pt x="220" y="177"/>
                    <a:pt x="220" y="177"/>
                  </a:cubicBezTo>
                  <a:cubicBezTo>
                    <a:pt x="277" y="139"/>
                    <a:pt x="277" y="139"/>
                    <a:pt x="277" y="139"/>
                  </a:cubicBezTo>
                  <a:cubicBezTo>
                    <a:pt x="287" y="133"/>
                    <a:pt x="291" y="121"/>
                    <a:pt x="288" y="110"/>
                  </a:cubicBezTo>
                  <a:cubicBezTo>
                    <a:pt x="285" y="98"/>
                    <a:pt x="274" y="90"/>
                    <a:pt x="262" y="91"/>
                  </a:cubicBezTo>
                  <a:cubicBezTo>
                    <a:pt x="192" y="91"/>
                    <a:pt x="192" y="91"/>
                    <a:pt x="192" y="91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70" y="9"/>
                    <a:pt x="160" y="0"/>
                    <a:pt x="148" y="0"/>
                  </a:cubicBezTo>
                  <a:cubicBezTo>
                    <a:pt x="137" y="0"/>
                    <a:pt x="127" y="7"/>
                    <a:pt x="124" y="18"/>
                  </a:cubicBezTo>
                  <a:cubicBezTo>
                    <a:pt x="99" y="80"/>
                    <a:pt x="99" y="80"/>
                    <a:pt x="9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18" y="80"/>
                    <a:pt x="8" y="87"/>
                    <a:pt x="4" y="97"/>
                  </a:cubicBezTo>
                  <a:cubicBezTo>
                    <a:pt x="0" y="108"/>
                    <a:pt x="3" y="120"/>
                    <a:pt x="12" y="127"/>
                  </a:cubicBezTo>
                  <a:lnTo>
                    <a:pt x="66" y="1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99">
              <a:extLst>
                <a:ext uri="{FF2B5EF4-FFF2-40B4-BE49-F238E27FC236}">
                  <a16:creationId xmlns:a16="http://schemas.microsoft.com/office/drawing/2014/main" id="{998CD4D6-6D13-452C-8A8D-010293C60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14626" y="3027363"/>
              <a:ext cx="533400" cy="515938"/>
            </a:xfrm>
            <a:custGeom>
              <a:avLst/>
              <a:gdLst>
                <a:gd name="T0" fmla="*/ 66 w 290"/>
                <a:gd name="T1" fmla="*/ 173 h 281"/>
                <a:gd name="T2" fmla="*/ 42 w 290"/>
                <a:gd name="T3" fmla="*/ 239 h 281"/>
                <a:gd name="T4" fmla="*/ 50 w 290"/>
                <a:gd name="T5" fmla="*/ 268 h 281"/>
                <a:gd name="T6" fmla="*/ 65 w 290"/>
                <a:gd name="T7" fmla="*/ 274 h 281"/>
                <a:gd name="T8" fmla="*/ 81 w 290"/>
                <a:gd name="T9" fmla="*/ 269 h 281"/>
                <a:gd name="T10" fmla="*/ 139 w 290"/>
                <a:gd name="T11" fmla="*/ 232 h 281"/>
                <a:gd name="T12" fmla="*/ 193 w 290"/>
                <a:gd name="T13" fmla="*/ 275 h 281"/>
                <a:gd name="T14" fmla="*/ 224 w 290"/>
                <a:gd name="T15" fmla="*/ 275 h 281"/>
                <a:gd name="T16" fmla="*/ 235 w 290"/>
                <a:gd name="T17" fmla="*/ 246 h 281"/>
                <a:gd name="T18" fmla="*/ 217 w 290"/>
                <a:gd name="T19" fmla="*/ 179 h 281"/>
                <a:gd name="T20" fmla="*/ 275 w 290"/>
                <a:gd name="T21" fmla="*/ 139 h 281"/>
                <a:gd name="T22" fmla="*/ 282 w 290"/>
                <a:gd name="T23" fmla="*/ 102 h 281"/>
                <a:gd name="T24" fmla="*/ 262 w 290"/>
                <a:gd name="T25" fmla="*/ 91 h 281"/>
                <a:gd name="T26" fmla="*/ 262 w 290"/>
                <a:gd name="T27" fmla="*/ 87 h 281"/>
                <a:gd name="T28" fmla="*/ 192 w 290"/>
                <a:gd name="T29" fmla="*/ 87 h 281"/>
                <a:gd name="T30" fmla="*/ 173 w 290"/>
                <a:gd name="T31" fmla="*/ 20 h 281"/>
                <a:gd name="T32" fmla="*/ 148 w 290"/>
                <a:gd name="T33" fmla="*/ 1 h 281"/>
                <a:gd name="T34" fmla="*/ 124 w 290"/>
                <a:gd name="T35" fmla="*/ 17 h 281"/>
                <a:gd name="T36" fmla="*/ 99 w 290"/>
                <a:gd name="T37" fmla="*/ 82 h 281"/>
                <a:gd name="T38" fmla="*/ 29 w 290"/>
                <a:gd name="T39" fmla="*/ 82 h 281"/>
                <a:gd name="T40" fmla="*/ 4 w 290"/>
                <a:gd name="T41" fmla="*/ 99 h 281"/>
                <a:gd name="T42" fmla="*/ 12 w 290"/>
                <a:gd name="T43" fmla="*/ 129 h 281"/>
                <a:gd name="T44" fmla="*/ 66 w 290"/>
                <a:gd name="T45" fmla="*/ 173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0" h="281">
                  <a:moveTo>
                    <a:pt x="66" y="173"/>
                  </a:moveTo>
                  <a:cubicBezTo>
                    <a:pt x="42" y="239"/>
                    <a:pt x="42" y="239"/>
                    <a:pt x="42" y="239"/>
                  </a:cubicBezTo>
                  <a:cubicBezTo>
                    <a:pt x="38" y="249"/>
                    <a:pt x="41" y="261"/>
                    <a:pt x="50" y="268"/>
                  </a:cubicBezTo>
                  <a:cubicBezTo>
                    <a:pt x="55" y="272"/>
                    <a:pt x="60" y="274"/>
                    <a:pt x="65" y="274"/>
                  </a:cubicBezTo>
                  <a:cubicBezTo>
                    <a:pt x="71" y="274"/>
                    <a:pt x="76" y="272"/>
                    <a:pt x="81" y="269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93" y="275"/>
                    <a:pt x="193" y="275"/>
                    <a:pt x="193" y="275"/>
                  </a:cubicBezTo>
                  <a:cubicBezTo>
                    <a:pt x="202" y="281"/>
                    <a:pt x="215" y="281"/>
                    <a:pt x="224" y="275"/>
                  </a:cubicBezTo>
                  <a:cubicBezTo>
                    <a:pt x="233" y="269"/>
                    <a:pt x="238" y="257"/>
                    <a:pt x="235" y="246"/>
                  </a:cubicBezTo>
                  <a:cubicBezTo>
                    <a:pt x="217" y="179"/>
                    <a:pt x="217" y="179"/>
                    <a:pt x="217" y="179"/>
                  </a:cubicBezTo>
                  <a:cubicBezTo>
                    <a:pt x="275" y="139"/>
                    <a:pt x="275" y="139"/>
                    <a:pt x="275" y="139"/>
                  </a:cubicBezTo>
                  <a:cubicBezTo>
                    <a:pt x="287" y="131"/>
                    <a:pt x="290" y="114"/>
                    <a:pt x="282" y="102"/>
                  </a:cubicBezTo>
                  <a:cubicBezTo>
                    <a:pt x="277" y="96"/>
                    <a:pt x="270" y="92"/>
                    <a:pt x="262" y="91"/>
                  </a:cubicBezTo>
                  <a:cubicBezTo>
                    <a:pt x="262" y="87"/>
                    <a:pt x="262" y="87"/>
                    <a:pt x="262" y="87"/>
                  </a:cubicBezTo>
                  <a:cubicBezTo>
                    <a:pt x="192" y="87"/>
                    <a:pt x="192" y="87"/>
                    <a:pt x="192" y="87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70" y="9"/>
                    <a:pt x="160" y="1"/>
                    <a:pt x="148" y="1"/>
                  </a:cubicBezTo>
                  <a:cubicBezTo>
                    <a:pt x="137" y="0"/>
                    <a:pt x="128" y="7"/>
                    <a:pt x="124" y="17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18" y="82"/>
                    <a:pt x="8" y="89"/>
                    <a:pt x="4" y="99"/>
                  </a:cubicBezTo>
                  <a:cubicBezTo>
                    <a:pt x="0" y="110"/>
                    <a:pt x="3" y="122"/>
                    <a:pt x="12" y="129"/>
                  </a:cubicBezTo>
                  <a:lnTo>
                    <a:pt x="66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00">
              <a:extLst>
                <a:ext uri="{FF2B5EF4-FFF2-40B4-BE49-F238E27FC236}">
                  <a16:creationId xmlns:a16="http://schemas.microsoft.com/office/drawing/2014/main" id="{CD9C3423-158D-48CD-BC21-C0687BCB3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6651" y="1579563"/>
              <a:ext cx="528638" cy="515938"/>
            </a:xfrm>
            <a:custGeom>
              <a:avLst/>
              <a:gdLst>
                <a:gd name="T0" fmla="*/ 285 w 288"/>
                <a:gd name="T1" fmla="*/ 110 h 280"/>
                <a:gd name="T2" fmla="*/ 262 w 288"/>
                <a:gd name="T3" fmla="*/ 91 h 280"/>
                <a:gd name="T4" fmla="*/ 192 w 288"/>
                <a:gd name="T5" fmla="*/ 87 h 280"/>
                <a:gd name="T6" fmla="*/ 172 w 288"/>
                <a:gd name="T7" fmla="*/ 19 h 280"/>
                <a:gd name="T8" fmla="*/ 148 w 288"/>
                <a:gd name="T9" fmla="*/ 0 h 280"/>
                <a:gd name="T10" fmla="*/ 123 w 288"/>
                <a:gd name="T11" fmla="*/ 18 h 280"/>
                <a:gd name="T12" fmla="*/ 99 w 288"/>
                <a:gd name="T13" fmla="*/ 83 h 280"/>
                <a:gd name="T14" fmla="*/ 29 w 288"/>
                <a:gd name="T15" fmla="*/ 83 h 280"/>
                <a:gd name="T16" fmla="*/ 4 w 288"/>
                <a:gd name="T17" fmla="*/ 100 h 280"/>
                <a:gd name="T18" fmla="*/ 12 w 288"/>
                <a:gd name="T19" fmla="*/ 129 h 280"/>
                <a:gd name="T20" fmla="*/ 66 w 288"/>
                <a:gd name="T21" fmla="*/ 173 h 280"/>
                <a:gd name="T22" fmla="*/ 42 w 288"/>
                <a:gd name="T23" fmla="*/ 239 h 280"/>
                <a:gd name="T24" fmla="*/ 54 w 288"/>
                <a:gd name="T25" fmla="*/ 265 h 280"/>
                <a:gd name="T26" fmla="*/ 69 w 288"/>
                <a:gd name="T27" fmla="*/ 270 h 280"/>
                <a:gd name="T28" fmla="*/ 84 w 288"/>
                <a:gd name="T29" fmla="*/ 266 h 280"/>
                <a:gd name="T30" fmla="*/ 143 w 288"/>
                <a:gd name="T31" fmla="*/ 229 h 280"/>
                <a:gd name="T32" fmla="*/ 197 w 288"/>
                <a:gd name="T33" fmla="*/ 271 h 280"/>
                <a:gd name="T34" fmla="*/ 234 w 288"/>
                <a:gd name="T35" fmla="*/ 266 h 280"/>
                <a:gd name="T36" fmla="*/ 239 w 288"/>
                <a:gd name="T37" fmla="*/ 244 h 280"/>
                <a:gd name="T38" fmla="*/ 215 w 288"/>
                <a:gd name="T39" fmla="*/ 177 h 280"/>
                <a:gd name="T40" fmla="*/ 273 w 288"/>
                <a:gd name="T41" fmla="*/ 139 h 280"/>
                <a:gd name="T42" fmla="*/ 285 w 288"/>
                <a:gd name="T43" fmla="*/ 11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8" h="280">
                  <a:moveTo>
                    <a:pt x="285" y="110"/>
                  </a:moveTo>
                  <a:cubicBezTo>
                    <a:pt x="283" y="99"/>
                    <a:pt x="273" y="92"/>
                    <a:pt x="262" y="91"/>
                  </a:cubicBezTo>
                  <a:cubicBezTo>
                    <a:pt x="192" y="87"/>
                    <a:pt x="192" y="87"/>
                    <a:pt x="192" y="87"/>
                  </a:cubicBezTo>
                  <a:cubicBezTo>
                    <a:pt x="172" y="19"/>
                    <a:pt x="172" y="19"/>
                    <a:pt x="172" y="19"/>
                  </a:cubicBezTo>
                  <a:cubicBezTo>
                    <a:pt x="170" y="8"/>
                    <a:pt x="160" y="0"/>
                    <a:pt x="148" y="0"/>
                  </a:cubicBezTo>
                  <a:cubicBezTo>
                    <a:pt x="137" y="0"/>
                    <a:pt x="127" y="7"/>
                    <a:pt x="123" y="18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18" y="82"/>
                    <a:pt x="7" y="89"/>
                    <a:pt x="4" y="100"/>
                  </a:cubicBezTo>
                  <a:cubicBezTo>
                    <a:pt x="0" y="110"/>
                    <a:pt x="3" y="122"/>
                    <a:pt x="12" y="129"/>
                  </a:cubicBezTo>
                  <a:cubicBezTo>
                    <a:pt x="66" y="173"/>
                    <a:pt x="66" y="173"/>
                    <a:pt x="66" y="173"/>
                  </a:cubicBezTo>
                  <a:cubicBezTo>
                    <a:pt x="42" y="239"/>
                    <a:pt x="42" y="239"/>
                    <a:pt x="42" y="239"/>
                  </a:cubicBezTo>
                  <a:cubicBezTo>
                    <a:pt x="40" y="250"/>
                    <a:pt x="45" y="260"/>
                    <a:pt x="54" y="265"/>
                  </a:cubicBezTo>
                  <a:cubicBezTo>
                    <a:pt x="58" y="268"/>
                    <a:pt x="64" y="270"/>
                    <a:pt x="69" y="270"/>
                  </a:cubicBezTo>
                  <a:cubicBezTo>
                    <a:pt x="74" y="271"/>
                    <a:pt x="80" y="270"/>
                    <a:pt x="84" y="266"/>
                  </a:cubicBezTo>
                  <a:cubicBezTo>
                    <a:pt x="143" y="229"/>
                    <a:pt x="143" y="229"/>
                    <a:pt x="143" y="229"/>
                  </a:cubicBezTo>
                  <a:cubicBezTo>
                    <a:pt x="197" y="271"/>
                    <a:pt x="197" y="271"/>
                    <a:pt x="197" y="271"/>
                  </a:cubicBezTo>
                  <a:cubicBezTo>
                    <a:pt x="209" y="280"/>
                    <a:pt x="225" y="278"/>
                    <a:pt x="234" y="266"/>
                  </a:cubicBezTo>
                  <a:cubicBezTo>
                    <a:pt x="239" y="260"/>
                    <a:pt x="241" y="252"/>
                    <a:pt x="239" y="244"/>
                  </a:cubicBezTo>
                  <a:cubicBezTo>
                    <a:pt x="215" y="177"/>
                    <a:pt x="215" y="177"/>
                    <a:pt x="215" y="177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283" y="133"/>
                    <a:pt x="288" y="121"/>
                    <a:pt x="285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01">
              <a:extLst>
                <a:ext uri="{FF2B5EF4-FFF2-40B4-BE49-F238E27FC236}">
                  <a16:creationId xmlns:a16="http://schemas.microsoft.com/office/drawing/2014/main" id="{E4ECF68F-E1A1-456F-A960-46B3CD8B4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94138" y="671513"/>
              <a:ext cx="523875" cy="508000"/>
            </a:xfrm>
            <a:custGeom>
              <a:avLst/>
              <a:gdLst>
                <a:gd name="T0" fmla="*/ 67 w 285"/>
                <a:gd name="T1" fmla="*/ 168 h 276"/>
                <a:gd name="T2" fmla="*/ 43 w 285"/>
                <a:gd name="T3" fmla="*/ 234 h 276"/>
                <a:gd name="T4" fmla="*/ 51 w 285"/>
                <a:gd name="T5" fmla="*/ 263 h 276"/>
                <a:gd name="T6" fmla="*/ 66 w 285"/>
                <a:gd name="T7" fmla="*/ 269 h 276"/>
                <a:gd name="T8" fmla="*/ 81 w 285"/>
                <a:gd name="T9" fmla="*/ 264 h 276"/>
                <a:gd name="T10" fmla="*/ 140 w 285"/>
                <a:gd name="T11" fmla="*/ 226 h 276"/>
                <a:gd name="T12" fmla="*/ 190 w 285"/>
                <a:gd name="T13" fmla="*/ 270 h 276"/>
                <a:gd name="T14" fmla="*/ 221 w 285"/>
                <a:gd name="T15" fmla="*/ 270 h 276"/>
                <a:gd name="T16" fmla="*/ 232 w 285"/>
                <a:gd name="T17" fmla="*/ 241 h 276"/>
                <a:gd name="T18" fmla="*/ 214 w 285"/>
                <a:gd name="T19" fmla="*/ 173 h 276"/>
                <a:gd name="T20" fmla="*/ 271 w 285"/>
                <a:gd name="T21" fmla="*/ 136 h 276"/>
                <a:gd name="T22" fmla="*/ 282 w 285"/>
                <a:gd name="T23" fmla="*/ 107 h 276"/>
                <a:gd name="T24" fmla="*/ 261 w 285"/>
                <a:gd name="T25" fmla="*/ 88 h 276"/>
                <a:gd name="T26" fmla="*/ 191 w 285"/>
                <a:gd name="T27" fmla="*/ 88 h 276"/>
                <a:gd name="T28" fmla="*/ 172 w 285"/>
                <a:gd name="T29" fmla="*/ 20 h 276"/>
                <a:gd name="T30" fmla="*/ 149 w 285"/>
                <a:gd name="T31" fmla="*/ 0 h 276"/>
                <a:gd name="T32" fmla="*/ 123 w 285"/>
                <a:gd name="T33" fmla="*/ 18 h 276"/>
                <a:gd name="T34" fmla="*/ 98 w 285"/>
                <a:gd name="T35" fmla="*/ 83 h 276"/>
                <a:gd name="T36" fmla="*/ 30 w 285"/>
                <a:gd name="T37" fmla="*/ 77 h 276"/>
                <a:gd name="T38" fmla="*/ 4 w 285"/>
                <a:gd name="T39" fmla="*/ 94 h 276"/>
                <a:gd name="T40" fmla="*/ 12 w 285"/>
                <a:gd name="T41" fmla="*/ 124 h 276"/>
                <a:gd name="T42" fmla="*/ 67 w 285"/>
                <a:gd name="T43" fmla="*/ 1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5" h="276">
                  <a:moveTo>
                    <a:pt x="67" y="168"/>
                  </a:moveTo>
                  <a:cubicBezTo>
                    <a:pt x="43" y="234"/>
                    <a:pt x="43" y="234"/>
                    <a:pt x="43" y="234"/>
                  </a:cubicBezTo>
                  <a:cubicBezTo>
                    <a:pt x="39" y="244"/>
                    <a:pt x="42" y="256"/>
                    <a:pt x="51" y="263"/>
                  </a:cubicBezTo>
                  <a:cubicBezTo>
                    <a:pt x="55" y="267"/>
                    <a:pt x="61" y="269"/>
                    <a:pt x="66" y="269"/>
                  </a:cubicBezTo>
                  <a:cubicBezTo>
                    <a:pt x="72" y="269"/>
                    <a:pt x="77" y="267"/>
                    <a:pt x="81" y="264"/>
                  </a:cubicBezTo>
                  <a:cubicBezTo>
                    <a:pt x="140" y="226"/>
                    <a:pt x="140" y="226"/>
                    <a:pt x="140" y="226"/>
                  </a:cubicBezTo>
                  <a:cubicBezTo>
                    <a:pt x="190" y="270"/>
                    <a:pt x="190" y="270"/>
                    <a:pt x="190" y="270"/>
                  </a:cubicBezTo>
                  <a:cubicBezTo>
                    <a:pt x="199" y="276"/>
                    <a:pt x="212" y="276"/>
                    <a:pt x="221" y="270"/>
                  </a:cubicBezTo>
                  <a:cubicBezTo>
                    <a:pt x="230" y="263"/>
                    <a:pt x="235" y="252"/>
                    <a:pt x="232" y="241"/>
                  </a:cubicBezTo>
                  <a:cubicBezTo>
                    <a:pt x="214" y="173"/>
                    <a:pt x="214" y="173"/>
                    <a:pt x="214" y="173"/>
                  </a:cubicBezTo>
                  <a:cubicBezTo>
                    <a:pt x="271" y="136"/>
                    <a:pt x="271" y="136"/>
                    <a:pt x="271" y="136"/>
                  </a:cubicBezTo>
                  <a:cubicBezTo>
                    <a:pt x="280" y="130"/>
                    <a:pt x="285" y="118"/>
                    <a:pt x="282" y="107"/>
                  </a:cubicBezTo>
                  <a:cubicBezTo>
                    <a:pt x="279" y="97"/>
                    <a:pt x="271" y="90"/>
                    <a:pt x="261" y="88"/>
                  </a:cubicBezTo>
                  <a:cubicBezTo>
                    <a:pt x="191" y="88"/>
                    <a:pt x="191" y="88"/>
                    <a:pt x="191" y="88"/>
                  </a:cubicBezTo>
                  <a:cubicBezTo>
                    <a:pt x="172" y="20"/>
                    <a:pt x="172" y="20"/>
                    <a:pt x="172" y="20"/>
                  </a:cubicBezTo>
                  <a:cubicBezTo>
                    <a:pt x="169" y="9"/>
                    <a:pt x="160" y="1"/>
                    <a:pt x="149" y="0"/>
                  </a:cubicBezTo>
                  <a:cubicBezTo>
                    <a:pt x="137" y="0"/>
                    <a:pt x="127" y="7"/>
                    <a:pt x="123" y="18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19" y="77"/>
                    <a:pt x="9" y="84"/>
                    <a:pt x="4" y="94"/>
                  </a:cubicBezTo>
                  <a:cubicBezTo>
                    <a:pt x="0" y="105"/>
                    <a:pt x="3" y="117"/>
                    <a:pt x="12" y="124"/>
                  </a:cubicBezTo>
                  <a:lnTo>
                    <a:pt x="67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02">
              <a:extLst>
                <a:ext uri="{FF2B5EF4-FFF2-40B4-BE49-F238E27FC236}">
                  <a16:creationId xmlns:a16="http://schemas.microsoft.com/office/drawing/2014/main" id="{D2640468-A254-4221-B268-2D55A16C3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43026" y="2292350"/>
              <a:ext cx="525463" cy="517525"/>
            </a:xfrm>
            <a:custGeom>
              <a:avLst/>
              <a:gdLst>
                <a:gd name="T0" fmla="*/ 259 w 286"/>
                <a:gd name="T1" fmla="*/ 92 h 282"/>
                <a:gd name="T2" fmla="*/ 190 w 286"/>
                <a:gd name="T3" fmla="*/ 88 h 282"/>
                <a:gd name="T4" fmla="*/ 170 w 286"/>
                <a:gd name="T5" fmla="*/ 21 h 282"/>
                <a:gd name="T6" fmla="*/ 146 w 286"/>
                <a:gd name="T7" fmla="*/ 1 h 282"/>
                <a:gd name="T8" fmla="*/ 121 w 286"/>
                <a:gd name="T9" fmla="*/ 17 h 282"/>
                <a:gd name="T10" fmla="*/ 95 w 286"/>
                <a:gd name="T11" fmla="*/ 83 h 282"/>
                <a:gd name="T12" fmla="*/ 26 w 286"/>
                <a:gd name="T13" fmla="*/ 83 h 282"/>
                <a:gd name="T14" fmla="*/ 0 w 286"/>
                <a:gd name="T15" fmla="*/ 110 h 282"/>
                <a:gd name="T16" fmla="*/ 9 w 286"/>
                <a:gd name="T17" fmla="*/ 130 h 282"/>
                <a:gd name="T18" fmla="*/ 63 w 286"/>
                <a:gd name="T19" fmla="*/ 174 h 282"/>
                <a:gd name="T20" fmla="*/ 39 w 286"/>
                <a:gd name="T21" fmla="*/ 239 h 282"/>
                <a:gd name="T22" fmla="*/ 48 w 286"/>
                <a:gd name="T23" fmla="*/ 269 h 282"/>
                <a:gd name="T24" fmla="*/ 63 w 286"/>
                <a:gd name="T25" fmla="*/ 275 h 282"/>
                <a:gd name="T26" fmla="*/ 78 w 286"/>
                <a:gd name="T27" fmla="*/ 270 h 282"/>
                <a:gd name="T28" fmla="*/ 137 w 286"/>
                <a:gd name="T29" fmla="*/ 232 h 282"/>
                <a:gd name="T30" fmla="*/ 191 w 286"/>
                <a:gd name="T31" fmla="*/ 276 h 282"/>
                <a:gd name="T32" fmla="*/ 221 w 286"/>
                <a:gd name="T33" fmla="*/ 276 h 282"/>
                <a:gd name="T34" fmla="*/ 232 w 286"/>
                <a:gd name="T35" fmla="*/ 247 h 282"/>
                <a:gd name="T36" fmla="*/ 215 w 286"/>
                <a:gd name="T37" fmla="*/ 179 h 282"/>
                <a:gd name="T38" fmla="*/ 272 w 286"/>
                <a:gd name="T39" fmla="*/ 141 h 282"/>
                <a:gd name="T40" fmla="*/ 283 w 286"/>
                <a:gd name="T41" fmla="*/ 112 h 282"/>
                <a:gd name="T42" fmla="*/ 259 w 286"/>
                <a:gd name="T43" fmla="*/ 9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6" h="282">
                  <a:moveTo>
                    <a:pt x="259" y="92"/>
                  </a:moveTo>
                  <a:cubicBezTo>
                    <a:pt x="190" y="88"/>
                    <a:pt x="190" y="88"/>
                    <a:pt x="190" y="88"/>
                  </a:cubicBezTo>
                  <a:cubicBezTo>
                    <a:pt x="170" y="21"/>
                    <a:pt x="170" y="21"/>
                    <a:pt x="170" y="21"/>
                  </a:cubicBezTo>
                  <a:cubicBezTo>
                    <a:pt x="167" y="10"/>
                    <a:pt x="158" y="2"/>
                    <a:pt x="146" y="1"/>
                  </a:cubicBezTo>
                  <a:cubicBezTo>
                    <a:pt x="135" y="0"/>
                    <a:pt x="125" y="7"/>
                    <a:pt x="121" y="17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12" y="83"/>
                    <a:pt x="0" y="95"/>
                    <a:pt x="0" y="110"/>
                  </a:cubicBezTo>
                  <a:cubicBezTo>
                    <a:pt x="0" y="118"/>
                    <a:pt x="4" y="125"/>
                    <a:pt x="9" y="130"/>
                  </a:cubicBezTo>
                  <a:cubicBezTo>
                    <a:pt x="63" y="174"/>
                    <a:pt x="63" y="174"/>
                    <a:pt x="63" y="174"/>
                  </a:cubicBezTo>
                  <a:cubicBezTo>
                    <a:pt x="39" y="239"/>
                    <a:pt x="39" y="239"/>
                    <a:pt x="39" y="239"/>
                  </a:cubicBezTo>
                  <a:cubicBezTo>
                    <a:pt x="36" y="250"/>
                    <a:pt x="39" y="262"/>
                    <a:pt x="48" y="269"/>
                  </a:cubicBezTo>
                  <a:cubicBezTo>
                    <a:pt x="52" y="272"/>
                    <a:pt x="58" y="274"/>
                    <a:pt x="63" y="275"/>
                  </a:cubicBezTo>
                  <a:cubicBezTo>
                    <a:pt x="68" y="275"/>
                    <a:pt x="74" y="273"/>
                    <a:pt x="78" y="270"/>
                  </a:cubicBezTo>
                  <a:cubicBezTo>
                    <a:pt x="137" y="232"/>
                    <a:pt x="137" y="232"/>
                    <a:pt x="137" y="232"/>
                  </a:cubicBezTo>
                  <a:cubicBezTo>
                    <a:pt x="191" y="276"/>
                    <a:pt x="191" y="276"/>
                    <a:pt x="191" y="276"/>
                  </a:cubicBezTo>
                  <a:cubicBezTo>
                    <a:pt x="200" y="282"/>
                    <a:pt x="212" y="282"/>
                    <a:pt x="221" y="276"/>
                  </a:cubicBezTo>
                  <a:cubicBezTo>
                    <a:pt x="231" y="270"/>
                    <a:pt x="235" y="258"/>
                    <a:pt x="232" y="247"/>
                  </a:cubicBezTo>
                  <a:cubicBezTo>
                    <a:pt x="215" y="179"/>
                    <a:pt x="215" y="179"/>
                    <a:pt x="215" y="179"/>
                  </a:cubicBezTo>
                  <a:cubicBezTo>
                    <a:pt x="272" y="141"/>
                    <a:pt x="272" y="141"/>
                    <a:pt x="272" y="141"/>
                  </a:cubicBezTo>
                  <a:cubicBezTo>
                    <a:pt x="282" y="135"/>
                    <a:pt x="286" y="123"/>
                    <a:pt x="283" y="112"/>
                  </a:cubicBezTo>
                  <a:cubicBezTo>
                    <a:pt x="280" y="101"/>
                    <a:pt x="271" y="92"/>
                    <a:pt x="25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03">
              <a:extLst>
                <a:ext uri="{FF2B5EF4-FFF2-40B4-BE49-F238E27FC236}">
                  <a16:creationId xmlns:a16="http://schemas.microsoft.com/office/drawing/2014/main" id="{FDD92A06-0424-44CF-9C0D-C7DAE68F8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08163" y="212725"/>
              <a:ext cx="531813" cy="517525"/>
            </a:xfrm>
            <a:custGeom>
              <a:avLst/>
              <a:gdLst>
                <a:gd name="T0" fmla="*/ 274 w 289"/>
                <a:gd name="T1" fmla="*/ 139 h 281"/>
                <a:gd name="T2" fmla="*/ 281 w 289"/>
                <a:gd name="T3" fmla="*/ 103 h 281"/>
                <a:gd name="T4" fmla="*/ 261 w 289"/>
                <a:gd name="T5" fmla="*/ 91 h 281"/>
                <a:gd name="T6" fmla="*/ 259 w 289"/>
                <a:gd name="T7" fmla="*/ 87 h 281"/>
                <a:gd name="T8" fmla="*/ 189 w 289"/>
                <a:gd name="T9" fmla="*/ 87 h 281"/>
                <a:gd name="T10" fmla="*/ 170 w 289"/>
                <a:gd name="T11" fmla="*/ 19 h 281"/>
                <a:gd name="T12" fmla="*/ 145 w 289"/>
                <a:gd name="T13" fmla="*/ 0 h 281"/>
                <a:gd name="T14" fmla="*/ 121 w 289"/>
                <a:gd name="T15" fmla="*/ 18 h 281"/>
                <a:gd name="T16" fmla="*/ 99 w 289"/>
                <a:gd name="T17" fmla="*/ 79 h 281"/>
                <a:gd name="T18" fmla="*/ 29 w 289"/>
                <a:gd name="T19" fmla="*/ 79 h 281"/>
                <a:gd name="T20" fmla="*/ 4 w 289"/>
                <a:gd name="T21" fmla="*/ 95 h 281"/>
                <a:gd name="T22" fmla="*/ 11 w 289"/>
                <a:gd name="T23" fmla="*/ 125 h 281"/>
                <a:gd name="T24" fmla="*/ 66 w 289"/>
                <a:gd name="T25" fmla="*/ 169 h 281"/>
                <a:gd name="T26" fmla="*/ 42 w 289"/>
                <a:gd name="T27" fmla="*/ 235 h 281"/>
                <a:gd name="T28" fmla="*/ 50 w 289"/>
                <a:gd name="T29" fmla="*/ 264 h 281"/>
                <a:gd name="T30" fmla="*/ 65 w 289"/>
                <a:gd name="T31" fmla="*/ 269 h 281"/>
                <a:gd name="T32" fmla="*/ 80 w 289"/>
                <a:gd name="T33" fmla="*/ 269 h 281"/>
                <a:gd name="T34" fmla="*/ 139 w 289"/>
                <a:gd name="T35" fmla="*/ 231 h 281"/>
                <a:gd name="T36" fmla="*/ 193 w 289"/>
                <a:gd name="T37" fmla="*/ 274 h 281"/>
                <a:gd name="T38" fmla="*/ 224 w 289"/>
                <a:gd name="T39" fmla="*/ 274 h 281"/>
                <a:gd name="T40" fmla="*/ 235 w 289"/>
                <a:gd name="T41" fmla="*/ 245 h 281"/>
                <a:gd name="T42" fmla="*/ 217 w 289"/>
                <a:gd name="T43" fmla="*/ 178 h 281"/>
                <a:gd name="T44" fmla="*/ 274 w 289"/>
                <a:gd name="T45" fmla="*/ 139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9" h="281">
                  <a:moveTo>
                    <a:pt x="274" y="139"/>
                  </a:moveTo>
                  <a:cubicBezTo>
                    <a:pt x="286" y="131"/>
                    <a:pt x="289" y="115"/>
                    <a:pt x="281" y="103"/>
                  </a:cubicBezTo>
                  <a:cubicBezTo>
                    <a:pt x="276" y="96"/>
                    <a:pt x="269" y="92"/>
                    <a:pt x="261" y="91"/>
                  </a:cubicBezTo>
                  <a:cubicBezTo>
                    <a:pt x="259" y="87"/>
                    <a:pt x="259" y="87"/>
                    <a:pt x="259" y="87"/>
                  </a:cubicBezTo>
                  <a:cubicBezTo>
                    <a:pt x="189" y="87"/>
                    <a:pt x="189" y="87"/>
                    <a:pt x="189" y="87"/>
                  </a:cubicBezTo>
                  <a:cubicBezTo>
                    <a:pt x="170" y="19"/>
                    <a:pt x="170" y="19"/>
                    <a:pt x="170" y="19"/>
                  </a:cubicBezTo>
                  <a:cubicBezTo>
                    <a:pt x="167" y="8"/>
                    <a:pt x="157" y="0"/>
                    <a:pt x="145" y="0"/>
                  </a:cubicBezTo>
                  <a:cubicBezTo>
                    <a:pt x="134" y="0"/>
                    <a:pt x="124" y="7"/>
                    <a:pt x="121" y="18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18" y="78"/>
                    <a:pt x="8" y="85"/>
                    <a:pt x="4" y="95"/>
                  </a:cubicBezTo>
                  <a:cubicBezTo>
                    <a:pt x="0" y="106"/>
                    <a:pt x="3" y="118"/>
                    <a:pt x="11" y="125"/>
                  </a:cubicBezTo>
                  <a:cubicBezTo>
                    <a:pt x="66" y="169"/>
                    <a:pt x="66" y="169"/>
                    <a:pt x="66" y="169"/>
                  </a:cubicBezTo>
                  <a:cubicBezTo>
                    <a:pt x="42" y="235"/>
                    <a:pt x="42" y="235"/>
                    <a:pt x="42" y="235"/>
                  </a:cubicBezTo>
                  <a:cubicBezTo>
                    <a:pt x="38" y="245"/>
                    <a:pt x="41" y="257"/>
                    <a:pt x="50" y="264"/>
                  </a:cubicBezTo>
                  <a:cubicBezTo>
                    <a:pt x="54" y="267"/>
                    <a:pt x="59" y="269"/>
                    <a:pt x="65" y="269"/>
                  </a:cubicBezTo>
                  <a:cubicBezTo>
                    <a:pt x="70" y="271"/>
                    <a:pt x="75" y="271"/>
                    <a:pt x="80" y="269"/>
                  </a:cubicBezTo>
                  <a:cubicBezTo>
                    <a:pt x="139" y="231"/>
                    <a:pt x="139" y="231"/>
                    <a:pt x="139" y="231"/>
                  </a:cubicBezTo>
                  <a:cubicBezTo>
                    <a:pt x="193" y="274"/>
                    <a:pt x="193" y="274"/>
                    <a:pt x="193" y="274"/>
                  </a:cubicBezTo>
                  <a:cubicBezTo>
                    <a:pt x="202" y="281"/>
                    <a:pt x="215" y="281"/>
                    <a:pt x="224" y="274"/>
                  </a:cubicBezTo>
                  <a:cubicBezTo>
                    <a:pt x="233" y="268"/>
                    <a:pt x="238" y="256"/>
                    <a:pt x="235" y="245"/>
                  </a:cubicBezTo>
                  <a:cubicBezTo>
                    <a:pt x="217" y="178"/>
                    <a:pt x="217" y="178"/>
                    <a:pt x="217" y="178"/>
                  </a:cubicBezTo>
                  <a:lnTo>
                    <a:pt x="27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04">
              <a:extLst>
                <a:ext uri="{FF2B5EF4-FFF2-40B4-BE49-F238E27FC236}">
                  <a16:creationId xmlns:a16="http://schemas.microsoft.com/office/drawing/2014/main" id="{47828F5C-30A2-47EF-8F71-798BF6433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1113" y="777875"/>
              <a:ext cx="530225" cy="525463"/>
            </a:xfrm>
            <a:custGeom>
              <a:avLst/>
              <a:gdLst>
                <a:gd name="T0" fmla="*/ 66 w 288"/>
                <a:gd name="T1" fmla="*/ 174 h 286"/>
                <a:gd name="T2" fmla="*/ 42 w 288"/>
                <a:gd name="T3" fmla="*/ 240 h 286"/>
                <a:gd name="T4" fmla="*/ 50 w 288"/>
                <a:gd name="T5" fmla="*/ 269 h 286"/>
                <a:gd name="T6" fmla="*/ 65 w 288"/>
                <a:gd name="T7" fmla="*/ 275 h 286"/>
                <a:gd name="T8" fmla="*/ 80 w 288"/>
                <a:gd name="T9" fmla="*/ 275 h 286"/>
                <a:gd name="T10" fmla="*/ 139 w 288"/>
                <a:gd name="T11" fmla="*/ 237 h 286"/>
                <a:gd name="T12" fmla="*/ 193 w 288"/>
                <a:gd name="T13" fmla="*/ 280 h 286"/>
                <a:gd name="T14" fmla="*/ 224 w 288"/>
                <a:gd name="T15" fmla="*/ 280 h 286"/>
                <a:gd name="T16" fmla="*/ 235 w 288"/>
                <a:gd name="T17" fmla="*/ 251 h 286"/>
                <a:gd name="T18" fmla="*/ 217 w 288"/>
                <a:gd name="T19" fmla="*/ 184 h 286"/>
                <a:gd name="T20" fmla="*/ 274 w 288"/>
                <a:gd name="T21" fmla="*/ 140 h 286"/>
                <a:gd name="T22" fmla="*/ 285 w 288"/>
                <a:gd name="T23" fmla="*/ 111 h 286"/>
                <a:gd name="T24" fmla="*/ 262 w 288"/>
                <a:gd name="T25" fmla="*/ 92 h 286"/>
                <a:gd name="T26" fmla="*/ 192 w 288"/>
                <a:gd name="T27" fmla="*/ 88 h 286"/>
                <a:gd name="T28" fmla="*/ 173 w 288"/>
                <a:gd name="T29" fmla="*/ 21 h 286"/>
                <a:gd name="T30" fmla="*/ 150 w 288"/>
                <a:gd name="T31" fmla="*/ 1 h 286"/>
                <a:gd name="T32" fmla="*/ 124 w 288"/>
                <a:gd name="T33" fmla="*/ 18 h 286"/>
                <a:gd name="T34" fmla="*/ 99 w 288"/>
                <a:gd name="T35" fmla="*/ 84 h 286"/>
                <a:gd name="T36" fmla="*/ 29 w 288"/>
                <a:gd name="T37" fmla="*/ 84 h 286"/>
                <a:gd name="T38" fmla="*/ 3 w 288"/>
                <a:gd name="T39" fmla="*/ 101 h 286"/>
                <a:gd name="T40" fmla="*/ 11 w 288"/>
                <a:gd name="T41" fmla="*/ 130 h 286"/>
                <a:gd name="T42" fmla="*/ 66 w 288"/>
                <a:gd name="T43" fmla="*/ 174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8" h="286">
                  <a:moveTo>
                    <a:pt x="66" y="174"/>
                  </a:moveTo>
                  <a:cubicBezTo>
                    <a:pt x="42" y="240"/>
                    <a:pt x="42" y="240"/>
                    <a:pt x="42" y="240"/>
                  </a:cubicBezTo>
                  <a:cubicBezTo>
                    <a:pt x="38" y="250"/>
                    <a:pt x="41" y="262"/>
                    <a:pt x="50" y="269"/>
                  </a:cubicBezTo>
                  <a:cubicBezTo>
                    <a:pt x="54" y="273"/>
                    <a:pt x="60" y="275"/>
                    <a:pt x="65" y="275"/>
                  </a:cubicBezTo>
                  <a:cubicBezTo>
                    <a:pt x="70" y="276"/>
                    <a:pt x="75" y="276"/>
                    <a:pt x="80" y="275"/>
                  </a:cubicBezTo>
                  <a:cubicBezTo>
                    <a:pt x="139" y="237"/>
                    <a:pt x="139" y="237"/>
                    <a:pt x="139" y="237"/>
                  </a:cubicBezTo>
                  <a:cubicBezTo>
                    <a:pt x="193" y="280"/>
                    <a:pt x="193" y="280"/>
                    <a:pt x="193" y="280"/>
                  </a:cubicBezTo>
                  <a:cubicBezTo>
                    <a:pt x="203" y="286"/>
                    <a:pt x="215" y="286"/>
                    <a:pt x="224" y="280"/>
                  </a:cubicBezTo>
                  <a:cubicBezTo>
                    <a:pt x="233" y="274"/>
                    <a:pt x="238" y="262"/>
                    <a:pt x="235" y="251"/>
                  </a:cubicBezTo>
                  <a:cubicBezTo>
                    <a:pt x="217" y="184"/>
                    <a:pt x="217" y="184"/>
                    <a:pt x="217" y="184"/>
                  </a:cubicBezTo>
                  <a:cubicBezTo>
                    <a:pt x="274" y="140"/>
                    <a:pt x="274" y="140"/>
                    <a:pt x="274" y="140"/>
                  </a:cubicBezTo>
                  <a:cubicBezTo>
                    <a:pt x="284" y="133"/>
                    <a:pt x="288" y="122"/>
                    <a:pt x="285" y="111"/>
                  </a:cubicBezTo>
                  <a:cubicBezTo>
                    <a:pt x="282" y="100"/>
                    <a:pt x="273" y="92"/>
                    <a:pt x="262" y="92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73" y="21"/>
                    <a:pt x="173" y="21"/>
                    <a:pt x="173" y="21"/>
                  </a:cubicBezTo>
                  <a:cubicBezTo>
                    <a:pt x="170" y="10"/>
                    <a:pt x="161" y="2"/>
                    <a:pt x="150" y="1"/>
                  </a:cubicBezTo>
                  <a:cubicBezTo>
                    <a:pt x="138" y="0"/>
                    <a:pt x="128" y="7"/>
                    <a:pt x="124" y="18"/>
                  </a:cubicBezTo>
                  <a:cubicBezTo>
                    <a:pt x="99" y="84"/>
                    <a:pt x="99" y="84"/>
                    <a:pt x="9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18" y="84"/>
                    <a:pt x="8" y="91"/>
                    <a:pt x="3" y="101"/>
                  </a:cubicBezTo>
                  <a:cubicBezTo>
                    <a:pt x="0" y="111"/>
                    <a:pt x="3" y="123"/>
                    <a:pt x="11" y="130"/>
                  </a:cubicBezTo>
                  <a:lnTo>
                    <a:pt x="66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05">
              <a:extLst>
                <a:ext uri="{FF2B5EF4-FFF2-40B4-BE49-F238E27FC236}">
                  <a16:creationId xmlns:a16="http://schemas.microsoft.com/office/drawing/2014/main" id="{461B35FE-5996-4187-9A00-02C2A9E72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13113" y="146050"/>
              <a:ext cx="531813" cy="512763"/>
            </a:xfrm>
            <a:custGeom>
              <a:avLst/>
              <a:gdLst>
                <a:gd name="T0" fmla="*/ 63 w 289"/>
                <a:gd name="T1" fmla="*/ 167 h 279"/>
                <a:gd name="T2" fmla="*/ 39 w 289"/>
                <a:gd name="T3" fmla="*/ 232 h 279"/>
                <a:gd name="T4" fmla="*/ 55 w 289"/>
                <a:gd name="T5" fmla="*/ 266 h 279"/>
                <a:gd name="T6" fmla="*/ 63 w 289"/>
                <a:gd name="T7" fmla="*/ 267 h 279"/>
                <a:gd name="T8" fmla="*/ 78 w 289"/>
                <a:gd name="T9" fmla="*/ 267 h 279"/>
                <a:gd name="T10" fmla="*/ 137 w 289"/>
                <a:gd name="T11" fmla="*/ 229 h 279"/>
                <a:gd name="T12" fmla="*/ 191 w 289"/>
                <a:gd name="T13" fmla="*/ 272 h 279"/>
                <a:gd name="T14" fmla="*/ 222 w 289"/>
                <a:gd name="T15" fmla="*/ 272 h 279"/>
                <a:gd name="T16" fmla="*/ 232 w 289"/>
                <a:gd name="T17" fmla="*/ 243 h 279"/>
                <a:gd name="T18" fmla="*/ 214 w 289"/>
                <a:gd name="T19" fmla="*/ 176 h 279"/>
                <a:gd name="T20" fmla="*/ 275 w 289"/>
                <a:gd name="T21" fmla="*/ 135 h 279"/>
                <a:gd name="T22" fmla="*/ 286 w 289"/>
                <a:gd name="T23" fmla="*/ 106 h 279"/>
                <a:gd name="T24" fmla="*/ 262 w 289"/>
                <a:gd name="T25" fmla="*/ 87 h 279"/>
                <a:gd name="T26" fmla="*/ 193 w 289"/>
                <a:gd name="T27" fmla="*/ 87 h 279"/>
                <a:gd name="T28" fmla="*/ 173 w 289"/>
                <a:gd name="T29" fmla="*/ 19 h 279"/>
                <a:gd name="T30" fmla="*/ 149 w 289"/>
                <a:gd name="T31" fmla="*/ 0 h 279"/>
                <a:gd name="T32" fmla="*/ 125 w 289"/>
                <a:gd name="T33" fmla="*/ 17 h 279"/>
                <a:gd name="T34" fmla="*/ 96 w 289"/>
                <a:gd name="T35" fmla="*/ 83 h 279"/>
                <a:gd name="T36" fmla="*/ 26 w 289"/>
                <a:gd name="T37" fmla="*/ 83 h 279"/>
                <a:gd name="T38" fmla="*/ 1 w 289"/>
                <a:gd name="T39" fmla="*/ 99 h 279"/>
                <a:gd name="T40" fmla="*/ 9 w 289"/>
                <a:gd name="T41" fmla="*/ 123 h 279"/>
                <a:gd name="T42" fmla="*/ 63 w 289"/>
                <a:gd name="T43" fmla="*/ 16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9" h="279">
                  <a:moveTo>
                    <a:pt x="63" y="167"/>
                  </a:moveTo>
                  <a:cubicBezTo>
                    <a:pt x="39" y="232"/>
                    <a:pt x="39" y="232"/>
                    <a:pt x="39" y="232"/>
                  </a:cubicBezTo>
                  <a:cubicBezTo>
                    <a:pt x="34" y="246"/>
                    <a:pt x="41" y="261"/>
                    <a:pt x="55" y="266"/>
                  </a:cubicBezTo>
                  <a:cubicBezTo>
                    <a:pt x="57" y="266"/>
                    <a:pt x="60" y="267"/>
                    <a:pt x="63" y="267"/>
                  </a:cubicBezTo>
                  <a:cubicBezTo>
                    <a:pt x="68" y="269"/>
                    <a:pt x="73" y="269"/>
                    <a:pt x="78" y="267"/>
                  </a:cubicBezTo>
                  <a:cubicBezTo>
                    <a:pt x="137" y="229"/>
                    <a:pt x="137" y="229"/>
                    <a:pt x="137" y="229"/>
                  </a:cubicBezTo>
                  <a:cubicBezTo>
                    <a:pt x="191" y="272"/>
                    <a:pt x="191" y="272"/>
                    <a:pt x="191" y="272"/>
                  </a:cubicBezTo>
                  <a:cubicBezTo>
                    <a:pt x="200" y="279"/>
                    <a:pt x="212" y="279"/>
                    <a:pt x="222" y="272"/>
                  </a:cubicBezTo>
                  <a:cubicBezTo>
                    <a:pt x="231" y="265"/>
                    <a:pt x="235" y="254"/>
                    <a:pt x="232" y="243"/>
                  </a:cubicBezTo>
                  <a:cubicBezTo>
                    <a:pt x="214" y="176"/>
                    <a:pt x="214" y="176"/>
                    <a:pt x="214" y="176"/>
                  </a:cubicBezTo>
                  <a:cubicBezTo>
                    <a:pt x="275" y="135"/>
                    <a:pt x="275" y="135"/>
                    <a:pt x="275" y="135"/>
                  </a:cubicBezTo>
                  <a:cubicBezTo>
                    <a:pt x="285" y="129"/>
                    <a:pt x="289" y="117"/>
                    <a:pt x="286" y="106"/>
                  </a:cubicBezTo>
                  <a:cubicBezTo>
                    <a:pt x="283" y="95"/>
                    <a:pt x="274" y="87"/>
                    <a:pt x="262" y="87"/>
                  </a:cubicBezTo>
                  <a:cubicBezTo>
                    <a:pt x="193" y="87"/>
                    <a:pt x="193" y="87"/>
                    <a:pt x="193" y="87"/>
                  </a:cubicBezTo>
                  <a:cubicBezTo>
                    <a:pt x="173" y="19"/>
                    <a:pt x="173" y="19"/>
                    <a:pt x="173" y="19"/>
                  </a:cubicBezTo>
                  <a:cubicBezTo>
                    <a:pt x="170" y="8"/>
                    <a:pt x="161" y="1"/>
                    <a:pt x="149" y="0"/>
                  </a:cubicBezTo>
                  <a:cubicBezTo>
                    <a:pt x="138" y="0"/>
                    <a:pt x="129" y="7"/>
                    <a:pt x="125" y="17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15" y="82"/>
                    <a:pt x="5" y="88"/>
                    <a:pt x="1" y="99"/>
                  </a:cubicBezTo>
                  <a:cubicBezTo>
                    <a:pt x="0" y="108"/>
                    <a:pt x="3" y="117"/>
                    <a:pt x="9" y="123"/>
                  </a:cubicBezTo>
                  <a:lnTo>
                    <a:pt x="63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06">
              <a:extLst>
                <a:ext uri="{FF2B5EF4-FFF2-40B4-BE49-F238E27FC236}">
                  <a16:creationId xmlns:a16="http://schemas.microsoft.com/office/drawing/2014/main" id="{45FB0CA2-1748-496F-9127-351ED7EC2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28813" y="2820988"/>
              <a:ext cx="531813" cy="517525"/>
            </a:xfrm>
            <a:custGeom>
              <a:avLst/>
              <a:gdLst>
                <a:gd name="T0" fmla="*/ 262 w 289"/>
                <a:gd name="T1" fmla="*/ 91 h 281"/>
                <a:gd name="T2" fmla="*/ 193 w 289"/>
                <a:gd name="T3" fmla="*/ 87 h 281"/>
                <a:gd name="T4" fmla="*/ 173 w 289"/>
                <a:gd name="T5" fmla="*/ 20 h 281"/>
                <a:gd name="T6" fmla="*/ 151 w 289"/>
                <a:gd name="T7" fmla="*/ 0 h 281"/>
                <a:gd name="T8" fmla="*/ 124 w 289"/>
                <a:gd name="T9" fmla="*/ 17 h 281"/>
                <a:gd name="T10" fmla="*/ 100 w 289"/>
                <a:gd name="T11" fmla="*/ 83 h 281"/>
                <a:gd name="T12" fmla="*/ 30 w 289"/>
                <a:gd name="T13" fmla="*/ 83 h 281"/>
                <a:gd name="T14" fmla="*/ 4 w 289"/>
                <a:gd name="T15" fmla="*/ 100 h 281"/>
                <a:gd name="T16" fmla="*/ 12 w 289"/>
                <a:gd name="T17" fmla="*/ 129 h 281"/>
                <a:gd name="T18" fmla="*/ 67 w 289"/>
                <a:gd name="T19" fmla="*/ 174 h 281"/>
                <a:gd name="T20" fmla="*/ 43 w 289"/>
                <a:gd name="T21" fmla="*/ 239 h 281"/>
                <a:gd name="T22" fmla="*/ 51 w 289"/>
                <a:gd name="T23" fmla="*/ 268 h 281"/>
                <a:gd name="T24" fmla="*/ 66 w 289"/>
                <a:gd name="T25" fmla="*/ 274 h 281"/>
                <a:gd name="T26" fmla="*/ 81 w 289"/>
                <a:gd name="T27" fmla="*/ 270 h 281"/>
                <a:gd name="T28" fmla="*/ 140 w 289"/>
                <a:gd name="T29" fmla="*/ 231 h 281"/>
                <a:gd name="T30" fmla="*/ 194 w 289"/>
                <a:gd name="T31" fmla="*/ 275 h 281"/>
                <a:gd name="T32" fmla="*/ 225 w 289"/>
                <a:gd name="T33" fmla="*/ 275 h 281"/>
                <a:gd name="T34" fmla="*/ 236 w 289"/>
                <a:gd name="T35" fmla="*/ 246 h 281"/>
                <a:gd name="T36" fmla="*/ 217 w 289"/>
                <a:gd name="T37" fmla="*/ 178 h 281"/>
                <a:gd name="T38" fmla="*/ 275 w 289"/>
                <a:gd name="T39" fmla="*/ 140 h 281"/>
                <a:gd name="T40" fmla="*/ 286 w 289"/>
                <a:gd name="T41" fmla="*/ 111 h 281"/>
                <a:gd name="T42" fmla="*/ 262 w 289"/>
                <a:gd name="T43" fmla="*/ 9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9" h="281">
                  <a:moveTo>
                    <a:pt x="262" y="91"/>
                  </a:moveTo>
                  <a:cubicBezTo>
                    <a:pt x="193" y="87"/>
                    <a:pt x="193" y="87"/>
                    <a:pt x="193" y="87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71" y="10"/>
                    <a:pt x="162" y="1"/>
                    <a:pt x="151" y="0"/>
                  </a:cubicBezTo>
                  <a:cubicBezTo>
                    <a:pt x="139" y="0"/>
                    <a:pt x="129" y="7"/>
                    <a:pt x="124" y="17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18" y="82"/>
                    <a:pt x="8" y="89"/>
                    <a:pt x="4" y="100"/>
                  </a:cubicBezTo>
                  <a:cubicBezTo>
                    <a:pt x="0" y="110"/>
                    <a:pt x="3" y="122"/>
                    <a:pt x="12" y="129"/>
                  </a:cubicBezTo>
                  <a:cubicBezTo>
                    <a:pt x="67" y="174"/>
                    <a:pt x="67" y="174"/>
                    <a:pt x="67" y="174"/>
                  </a:cubicBezTo>
                  <a:cubicBezTo>
                    <a:pt x="43" y="239"/>
                    <a:pt x="43" y="239"/>
                    <a:pt x="43" y="239"/>
                  </a:cubicBezTo>
                  <a:cubicBezTo>
                    <a:pt x="39" y="250"/>
                    <a:pt x="42" y="261"/>
                    <a:pt x="51" y="268"/>
                  </a:cubicBezTo>
                  <a:cubicBezTo>
                    <a:pt x="55" y="272"/>
                    <a:pt x="60" y="274"/>
                    <a:pt x="66" y="274"/>
                  </a:cubicBezTo>
                  <a:cubicBezTo>
                    <a:pt x="71" y="274"/>
                    <a:pt x="77" y="273"/>
                    <a:pt x="81" y="270"/>
                  </a:cubicBezTo>
                  <a:cubicBezTo>
                    <a:pt x="140" y="231"/>
                    <a:pt x="140" y="231"/>
                    <a:pt x="140" y="231"/>
                  </a:cubicBezTo>
                  <a:cubicBezTo>
                    <a:pt x="194" y="275"/>
                    <a:pt x="194" y="275"/>
                    <a:pt x="194" y="275"/>
                  </a:cubicBezTo>
                  <a:cubicBezTo>
                    <a:pt x="203" y="281"/>
                    <a:pt x="216" y="281"/>
                    <a:pt x="225" y="275"/>
                  </a:cubicBezTo>
                  <a:cubicBezTo>
                    <a:pt x="234" y="268"/>
                    <a:pt x="238" y="257"/>
                    <a:pt x="236" y="246"/>
                  </a:cubicBezTo>
                  <a:cubicBezTo>
                    <a:pt x="217" y="178"/>
                    <a:pt x="217" y="178"/>
                    <a:pt x="217" y="178"/>
                  </a:cubicBezTo>
                  <a:cubicBezTo>
                    <a:pt x="275" y="140"/>
                    <a:pt x="275" y="140"/>
                    <a:pt x="275" y="140"/>
                  </a:cubicBezTo>
                  <a:cubicBezTo>
                    <a:pt x="285" y="134"/>
                    <a:pt x="289" y="122"/>
                    <a:pt x="286" y="111"/>
                  </a:cubicBezTo>
                  <a:cubicBezTo>
                    <a:pt x="284" y="100"/>
                    <a:pt x="274" y="91"/>
                    <a:pt x="262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B3C309-AE98-4282-9C15-154316A2BB32}"/>
              </a:ext>
            </a:extLst>
          </p:cNvPr>
          <p:cNvGrpSpPr/>
          <p:nvPr/>
        </p:nvGrpSpPr>
        <p:grpSpPr>
          <a:xfrm>
            <a:off x="2963617" y="4329961"/>
            <a:ext cx="619405" cy="541396"/>
            <a:chOff x="12195175" y="-3175"/>
            <a:chExt cx="7853363" cy="6864351"/>
          </a:xfrm>
          <a:solidFill>
            <a:schemeClr val="accent1"/>
          </a:solidFill>
        </p:grpSpPr>
        <p:sp>
          <p:nvSpPr>
            <p:cNvPr id="48" name="Freeform 187">
              <a:extLst>
                <a:ext uri="{FF2B5EF4-FFF2-40B4-BE49-F238E27FC236}">
                  <a16:creationId xmlns:a16="http://schemas.microsoft.com/office/drawing/2014/main" id="{37FA7FEA-9858-4B2B-A7EF-D13E6AB34C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392400" y="-3175"/>
              <a:ext cx="1447800" cy="1463675"/>
            </a:xfrm>
            <a:custGeom>
              <a:avLst/>
              <a:gdLst>
                <a:gd name="T0" fmla="*/ 283 w 572"/>
                <a:gd name="T1" fmla="*/ 578 h 578"/>
                <a:gd name="T2" fmla="*/ 284 w 572"/>
                <a:gd name="T3" fmla="*/ 578 h 578"/>
                <a:gd name="T4" fmla="*/ 572 w 572"/>
                <a:gd name="T5" fmla="*/ 289 h 578"/>
                <a:gd name="T6" fmla="*/ 284 w 572"/>
                <a:gd name="T7" fmla="*/ 0 h 578"/>
                <a:gd name="T8" fmla="*/ 1 w 572"/>
                <a:gd name="T9" fmla="*/ 289 h 578"/>
                <a:gd name="T10" fmla="*/ 283 w 572"/>
                <a:gd name="T11" fmla="*/ 578 h 578"/>
                <a:gd name="T12" fmla="*/ 284 w 572"/>
                <a:gd name="T13" fmla="*/ 72 h 578"/>
                <a:gd name="T14" fmla="*/ 500 w 572"/>
                <a:gd name="T15" fmla="*/ 291 h 578"/>
                <a:gd name="T16" fmla="*/ 285 w 572"/>
                <a:gd name="T17" fmla="*/ 506 h 578"/>
                <a:gd name="T18" fmla="*/ 73 w 572"/>
                <a:gd name="T19" fmla="*/ 289 h 578"/>
                <a:gd name="T20" fmla="*/ 284 w 572"/>
                <a:gd name="T21" fmla="*/ 72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2" h="578">
                  <a:moveTo>
                    <a:pt x="283" y="578"/>
                  </a:moveTo>
                  <a:cubicBezTo>
                    <a:pt x="284" y="578"/>
                    <a:pt x="284" y="578"/>
                    <a:pt x="284" y="578"/>
                  </a:cubicBezTo>
                  <a:cubicBezTo>
                    <a:pt x="443" y="578"/>
                    <a:pt x="572" y="449"/>
                    <a:pt x="572" y="289"/>
                  </a:cubicBezTo>
                  <a:cubicBezTo>
                    <a:pt x="571" y="132"/>
                    <a:pt x="442" y="2"/>
                    <a:pt x="284" y="0"/>
                  </a:cubicBezTo>
                  <a:cubicBezTo>
                    <a:pt x="127" y="3"/>
                    <a:pt x="0" y="132"/>
                    <a:pt x="1" y="289"/>
                  </a:cubicBezTo>
                  <a:cubicBezTo>
                    <a:pt x="1" y="447"/>
                    <a:pt x="126" y="574"/>
                    <a:pt x="283" y="578"/>
                  </a:cubicBezTo>
                  <a:close/>
                  <a:moveTo>
                    <a:pt x="284" y="72"/>
                  </a:moveTo>
                  <a:cubicBezTo>
                    <a:pt x="402" y="74"/>
                    <a:pt x="499" y="171"/>
                    <a:pt x="500" y="291"/>
                  </a:cubicBezTo>
                  <a:cubicBezTo>
                    <a:pt x="500" y="409"/>
                    <a:pt x="403" y="505"/>
                    <a:pt x="285" y="506"/>
                  </a:cubicBezTo>
                  <a:cubicBezTo>
                    <a:pt x="167" y="502"/>
                    <a:pt x="73" y="407"/>
                    <a:pt x="73" y="289"/>
                  </a:cubicBezTo>
                  <a:cubicBezTo>
                    <a:pt x="72" y="171"/>
                    <a:pt x="167" y="74"/>
                    <a:pt x="28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88">
              <a:extLst>
                <a:ext uri="{FF2B5EF4-FFF2-40B4-BE49-F238E27FC236}">
                  <a16:creationId xmlns:a16="http://schemas.microsoft.com/office/drawing/2014/main" id="{37A6D74B-98C4-4495-B711-78CF3D0ED2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36788" y="1706563"/>
              <a:ext cx="2376488" cy="5154613"/>
            </a:xfrm>
            <a:custGeom>
              <a:avLst/>
              <a:gdLst>
                <a:gd name="T0" fmla="*/ 800 w 939"/>
                <a:gd name="T1" fmla="*/ 0 h 2036"/>
                <a:gd name="T2" fmla="*/ 160 w 939"/>
                <a:gd name="T3" fmla="*/ 0 h 2036"/>
                <a:gd name="T4" fmla="*/ 0 w 939"/>
                <a:gd name="T5" fmla="*/ 148 h 2036"/>
                <a:gd name="T6" fmla="*/ 64 w 939"/>
                <a:gd name="T7" fmla="*/ 1004 h 2036"/>
                <a:gd name="T8" fmla="*/ 100 w 939"/>
                <a:gd name="T9" fmla="*/ 1037 h 2036"/>
                <a:gd name="T10" fmla="*/ 230 w 939"/>
                <a:gd name="T11" fmla="*/ 1037 h 2036"/>
                <a:gd name="T12" fmla="*/ 302 w 939"/>
                <a:gd name="T13" fmla="*/ 2003 h 2036"/>
                <a:gd name="T14" fmla="*/ 338 w 939"/>
                <a:gd name="T15" fmla="*/ 2036 h 2036"/>
                <a:gd name="T16" fmla="*/ 602 w 939"/>
                <a:gd name="T17" fmla="*/ 2036 h 2036"/>
                <a:gd name="T18" fmla="*/ 638 w 939"/>
                <a:gd name="T19" fmla="*/ 2003 h 2036"/>
                <a:gd name="T20" fmla="*/ 710 w 939"/>
                <a:gd name="T21" fmla="*/ 1055 h 2036"/>
                <a:gd name="T22" fmla="*/ 710 w 939"/>
                <a:gd name="T23" fmla="*/ 1037 h 2036"/>
                <a:gd name="T24" fmla="*/ 840 w 939"/>
                <a:gd name="T25" fmla="*/ 1037 h 2036"/>
                <a:gd name="T26" fmla="*/ 877 w 939"/>
                <a:gd name="T27" fmla="*/ 1004 h 2036"/>
                <a:gd name="T28" fmla="*/ 939 w 939"/>
                <a:gd name="T29" fmla="*/ 171 h 2036"/>
                <a:gd name="T30" fmla="*/ 939 w 939"/>
                <a:gd name="T31" fmla="*/ 148 h 2036"/>
                <a:gd name="T32" fmla="*/ 800 w 939"/>
                <a:gd name="T33" fmla="*/ 0 h 2036"/>
                <a:gd name="T34" fmla="*/ 807 w 939"/>
                <a:gd name="T35" fmla="*/ 965 h 2036"/>
                <a:gd name="T36" fmla="*/ 674 w 939"/>
                <a:gd name="T37" fmla="*/ 965 h 2036"/>
                <a:gd name="T38" fmla="*/ 638 w 939"/>
                <a:gd name="T39" fmla="*/ 1001 h 2036"/>
                <a:gd name="T40" fmla="*/ 638 w 939"/>
                <a:gd name="T41" fmla="*/ 1052 h 2036"/>
                <a:gd name="T42" fmla="*/ 568 w 939"/>
                <a:gd name="T43" fmla="*/ 1964 h 2036"/>
                <a:gd name="T44" fmla="*/ 371 w 939"/>
                <a:gd name="T45" fmla="*/ 1964 h 2036"/>
                <a:gd name="T46" fmla="*/ 302 w 939"/>
                <a:gd name="T47" fmla="*/ 1055 h 2036"/>
                <a:gd name="T48" fmla="*/ 302 w 939"/>
                <a:gd name="T49" fmla="*/ 1001 h 2036"/>
                <a:gd name="T50" fmla="*/ 266 w 939"/>
                <a:gd name="T51" fmla="*/ 965 h 2036"/>
                <a:gd name="T52" fmla="*/ 133 w 939"/>
                <a:gd name="T53" fmla="*/ 965 h 2036"/>
                <a:gd name="T54" fmla="*/ 72 w 939"/>
                <a:gd name="T55" fmla="*/ 171 h 2036"/>
                <a:gd name="T56" fmla="*/ 72 w 939"/>
                <a:gd name="T57" fmla="*/ 148 h 2036"/>
                <a:gd name="T58" fmla="*/ 160 w 939"/>
                <a:gd name="T59" fmla="*/ 73 h 2036"/>
                <a:gd name="T60" fmla="*/ 797 w 939"/>
                <a:gd name="T61" fmla="*/ 72 h 2036"/>
                <a:gd name="T62" fmla="*/ 867 w 939"/>
                <a:gd name="T63" fmla="*/ 148 h 2036"/>
                <a:gd name="T64" fmla="*/ 867 w 939"/>
                <a:gd name="T65" fmla="*/ 169 h 2036"/>
                <a:gd name="T66" fmla="*/ 807 w 939"/>
                <a:gd name="T67" fmla="*/ 965 h 2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39" h="2036">
                  <a:moveTo>
                    <a:pt x="800" y="0"/>
                  </a:moveTo>
                  <a:cubicBezTo>
                    <a:pt x="160" y="0"/>
                    <a:pt x="160" y="0"/>
                    <a:pt x="160" y="0"/>
                  </a:cubicBezTo>
                  <a:cubicBezTo>
                    <a:pt x="120" y="0"/>
                    <a:pt x="0" y="0"/>
                    <a:pt x="0" y="148"/>
                  </a:cubicBezTo>
                  <a:cubicBezTo>
                    <a:pt x="64" y="1004"/>
                    <a:pt x="64" y="1004"/>
                    <a:pt x="64" y="1004"/>
                  </a:cubicBezTo>
                  <a:cubicBezTo>
                    <a:pt x="65" y="1023"/>
                    <a:pt x="81" y="1037"/>
                    <a:pt x="100" y="1037"/>
                  </a:cubicBezTo>
                  <a:cubicBezTo>
                    <a:pt x="230" y="1037"/>
                    <a:pt x="230" y="1037"/>
                    <a:pt x="230" y="1037"/>
                  </a:cubicBezTo>
                  <a:cubicBezTo>
                    <a:pt x="302" y="2003"/>
                    <a:pt x="302" y="2003"/>
                    <a:pt x="302" y="2003"/>
                  </a:cubicBezTo>
                  <a:cubicBezTo>
                    <a:pt x="303" y="2022"/>
                    <a:pt x="319" y="2036"/>
                    <a:pt x="338" y="2036"/>
                  </a:cubicBezTo>
                  <a:cubicBezTo>
                    <a:pt x="602" y="2036"/>
                    <a:pt x="602" y="2036"/>
                    <a:pt x="602" y="2036"/>
                  </a:cubicBezTo>
                  <a:cubicBezTo>
                    <a:pt x="620" y="2036"/>
                    <a:pt x="636" y="2022"/>
                    <a:pt x="638" y="2003"/>
                  </a:cubicBezTo>
                  <a:cubicBezTo>
                    <a:pt x="710" y="1055"/>
                    <a:pt x="710" y="1055"/>
                    <a:pt x="710" y="1055"/>
                  </a:cubicBezTo>
                  <a:cubicBezTo>
                    <a:pt x="710" y="1037"/>
                    <a:pt x="710" y="1037"/>
                    <a:pt x="710" y="1037"/>
                  </a:cubicBezTo>
                  <a:cubicBezTo>
                    <a:pt x="840" y="1037"/>
                    <a:pt x="840" y="1037"/>
                    <a:pt x="840" y="1037"/>
                  </a:cubicBezTo>
                  <a:cubicBezTo>
                    <a:pt x="859" y="1037"/>
                    <a:pt x="875" y="1023"/>
                    <a:pt x="877" y="1004"/>
                  </a:cubicBezTo>
                  <a:cubicBezTo>
                    <a:pt x="939" y="171"/>
                    <a:pt x="939" y="171"/>
                    <a:pt x="939" y="171"/>
                  </a:cubicBezTo>
                  <a:cubicBezTo>
                    <a:pt x="939" y="148"/>
                    <a:pt x="939" y="148"/>
                    <a:pt x="939" y="148"/>
                  </a:cubicBezTo>
                  <a:cubicBezTo>
                    <a:pt x="939" y="56"/>
                    <a:pt x="895" y="8"/>
                    <a:pt x="800" y="0"/>
                  </a:cubicBezTo>
                  <a:close/>
                  <a:moveTo>
                    <a:pt x="807" y="965"/>
                  </a:moveTo>
                  <a:cubicBezTo>
                    <a:pt x="674" y="965"/>
                    <a:pt x="674" y="965"/>
                    <a:pt x="674" y="965"/>
                  </a:cubicBezTo>
                  <a:cubicBezTo>
                    <a:pt x="654" y="965"/>
                    <a:pt x="638" y="981"/>
                    <a:pt x="638" y="1001"/>
                  </a:cubicBezTo>
                  <a:cubicBezTo>
                    <a:pt x="638" y="1052"/>
                    <a:pt x="638" y="1052"/>
                    <a:pt x="638" y="1052"/>
                  </a:cubicBezTo>
                  <a:cubicBezTo>
                    <a:pt x="568" y="1964"/>
                    <a:pt x="568" y="1964"/>
                    <a:pt x="568" y="1964"/>
                  </a:cubicBezTo>
                  <a:cubicBezTo>
                    <a:pt x="371" y="1964"/>
                    <a:pt x="371" y="1964"/>
                    <a:pt x="371" y="1964"/>
                  </a:cubicBezTo>
                  <a:cubicBezTo>
                    <a:pt x="302" y="1055"/>
                    <a:pt x="302" y="1055"/>
                    <a:pt x="302" y="1055"/>
                  </a:cubicBezTo>
                  <a:cubicBezTo>
                    <a:pt x="302" y="1001"/>
                    <a:pt x="302" y="1001"/>
                    <a:pt x="302" y="1001"/>
                  </a:cubicBezTo>
                  <a:cubicBezTo>
                    <a:pt x="302" y="981"/>
                    <a:pt x="286" y="965"/>
                    <a:pt x="266" y="965"/>
                  </a:cubicBezTo>
                  <a:cubicBezTo>
                    <a:pt x="133" y="965"/>
                    <a:pt x="133" y="965"/>
                    <a:pt x="133" y="965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72" y="89"/>
                    <a:pt x="91" y="73"/>
                    <a:pt x="160" y="73"/>
                  </a:cubicBezTo>
                  <a:cubicBezTo>
                    <a:pt x="797" y="72"/>
                    <a:pt x="797" y="72"/>
                    <a:pt x="797" y="72"/>
                  </a:cubicBezTo>
                  <a:cubicBezTo>
                    <a:pt x="852" y="77"/>
                    <a:pt x="867" y="94"/>
                    <a:pt x="867" y="148"/>
                  </a:cubicBezTo>
                  <a:cubicBezTo>
                    <a:pt x="867" y="169"/>
                    <a:pt x="867" y="169"/>
                    <a:pt x="867" y="169"/>
                  </a:cubicBezTo>
                  <a:lnTo>
                    <a:pt x="807" y="9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89">
              <a:extLst>
                <a:ext uri="{FF2B5EF4-FFF2-40B4-BE49-F238E27FC236}">
                  <a16:creationId xmlns:a16="http://schemas.microsoft.com/office/drawing/2014/main" id="{C213CE1E-4F9B-4598-B6F5-3ACDC1BBF6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95175" y="1706563"/>
              <a:ext cx="2371725" cy="5154613"/>
            </a:xfrm>
            <a:custGeom>
              <a:avLst/>
              <a:gdLst>
                <a:gd name="T0" fmla="*/ 797 w 937"/>
                <a:gd name="T1" fmla="*/ 0 h 2036"/>
                <a:gd name="T2" fmla="*/ 160 w 937"/>
                <a:gd name="T3" fmla="*/ 0 h 2036"/>
                <a:gd name="T4" fmla="*/ 0 w 937"/>
                <a:gd name="T5" fmla="*/ 148 h 2036"/>
                <a:gd name="T6" fmla="*/ 63 w 937"/>
                <a:gd name="T7" fmla="*/ 1004 h 2036"/>
                <a:gd name="T8" fmla="*/ 99 w 937"/>
                <a:gd name="T9" fmla="*/ 1037 h 2036"/>
                <a:gd name="T10" fmla="*/ 230 w 937"/>
                <a:gd name="T11" fmla="*/ 1037 h 2036"/>
                <a:gd name="T12" fmla="*/ 302 w 937"/>
                <a:gd name="T13" fmla="*/ 2003 h 2036"/>
                <a:gd name="T14" fmla="*/ 338 w 937"/>
                <a:gd name="T15" fmla="*/ 2036 h 2036"/>
                <a:gd name="T16" fmla="*/ 602 w 937"/>
                <a:gd name="T17" fmla="*/ 2036 h 2036"/>
                <a:gd name="T18" fmla="*/ 638 w 937"/>
                <a:gd name="T19" fmla="*/ 2003 h 2036"/>
                <a:gd name="T20" fmla="*/ 707 w 937"/>
                <a:gd name="T21" fmla="*/ 1058 h 2036"/>
                <a:gd name="T22" fmla="*/ 707 w 937"/>
                <a:gd name="T23" fmla="*/ 1040 h 2036"/>
                <a:gd name="T24" fmla="*/ 837 w 937"/>
                <a:gd name="T25" fmla="*/ 1040 h 2036"/>
                <a:gd name="T26" fmla="*/ 873 w 937"/>
                <a:gd name="T27" fmla="*/ 1007 h 2036"/>
                <a:gd name="T28" fmla="*/ 937 w 937"/>
                <a:gd name="T29" fmla="*/ 174 h 2036"/>
                <a:gd name="T30" fmla="*/ 937 w 937"/>
                <a:gd name="T31" fmla="*/ 148 h 2036"/>
                <a:gd name="T32" fmla="*/ 797 w 937"/>
                <a:gd name="T33" fmla="*/ 0 h 2036"/>
                <a:gd name="T34" fmla="*/ 803 w 937"/>
                <a:gd name="T35" fmla="*/ 968 h 2036"/>
                <a:gd name="T36" fmla="*/ 671 w 937"/>
                <a:gd name="T37" fmla="*/ 968 h 2036"/>
                <a:gd name="T38" fmla="*/ 635 w 937"/>
                <a:gd name="T39" fmla="*/ 1004 h 2036"/>
                <a:gd name="T40" fmla="*/ 635 w 937"/>
                <a:gd name="T41" fmla="*/ 1055 h 2036"/>
                <a:gd name="T42" fmla="*/ 568 w 937"/>
                <a:gd name="T43" fmla="*/ 1964 h 2036"/>
                <a:gd name="T44" fmla="*/ 371 w 937"/>
                <a:gd name="T45" fmla="*/ 1964 h 2036"/>
                <a:gd name="T46" fmla="*/ 302 w 937"/>
                <a:gd name="T47" fmla="*/ 1055 h 2036"/>
                <a:gd name="T48" fmla="*/ 302 w 937"/>
                <a:gd name="T49" fmla="*/ 1001 h 2036"/>
                <a:gd name="T50" fmla="*/ 266 w 937"/>
                <a:gd name="T51" fmla="*/ 965 h 2036"/>
                <a:gd name="T52" fmla="*/ 132 w 937"/>
                <a:gd name="T53" fmla="*/ 965 h 2036"/>
                <a:gd name="T54" fmla="*/ 72 w 937"/>
                <a:gd name="T55" fmla="*/ 171 h 2036"/>
                <a:gd name="T56" fmla="*/ 72 w 937"/>
                <a:gd name="T57" fmla="*/ 148 h 2036"/>
                <a:gd name="T58" fmla="*/ 160 w 937"/>
                <a:gd name="T59" fmla="*/ 73 h 2036"/>
                <a:gd name="T60" fmla="*/ 794 w 937"/>
                <a:gd name="T61" fmla="*/ 72 h 2036"/>
                <a:gd name="T62" fmla="*/ 864 w 937"/>
                <a:gd name="T63" fmla="*/ 148 h 2036"/>
                <a:gd name="T64" fmla="*/ 864 w 937"/>
                <a:gd name="T65" fmla="*/ 172 h 2036"/>
                <a:gd name="T66" fmla="*/ 803 w 937"/>
                <a:gd name="T67" fmla="*/ 968 h 2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37" h="2036">
                  <a:moveTo>
                    <a:pt x="797" y="0"/>
                  </a:moveTo>
                  <a:cubicBezTo>
                    <a:pt x="160" y="0"/>
                    <a:pt x="160" y="0"/>
                    <a:pt x="160" y="0"/>
                  </a:cubicBezTo>
                  <a:cubicBezTo>
                    <a:pt x="120" y="0"/>
                    <a:pt x="0" y="0"/>
                    <a:pt x="0" y="148"/>
                  </a:cubicBezTo>
                  <a:cubicBezTo>
                    <a:pt x="63" y="1004"/>
                    <a:pt x="63" y="1004"/>
                    <a:pt x="63" y="1004"/>
                  </a:cubicBezTo>
                  <a:cubicBezTo>
                    <a:pt x="64" y="1023"/>
                    <a:pt x="80" y="1037"/>
                    <a:pt x="99" y="1037"/>
                  </a:cubicBezTo>
                  <a:cubicBezTo>
                    <a:pt x="230" y="1037"/>
                    <a:pt x="230" y="1037"/>
                    <a:pt x="230" y="1037"/>
                  </a:cubicBezTo>
                  <a:cubicBezTo>
                    <a:pt x="302" y="2003"/>
                    <a:pt x="302" y="2003"/>
                    <a:pt x="302" y="2003"/>
                  </a:cubicBezTo>
                  <a:cubicBezTo>
                    <a:pt x="303" y="2022"/>
                    <a:pt x="319" y="2036"/>
                    <a:pt x="338" y="2036"/>
                  </a:cubicBezTo>
                  <a:cubicBezTo>
                    <a:pt x="602" y="2036"/>
                    <a:pt x="602" y="2036"/>
                    <a:pt x="602" y="2036"/>
                  </a:cubicBezTo>
                  <a:cubicBezTo>
                    <a:pt x="620" y="2036"/>
                    <a:pt x="636" y="2022"/>
                    <a:pt x="638" y="2003"/>
                  </a:cubicBezTo>
                  <a:cubicBezTo>
                    <a:pt x="707" y="1058"/>
                    <a:pt x="707" y="1058"/>
                    <a:pt x="707" y="1058"/>
                  </a:cubicBezTo>
                  <a:cubicBezTo>
                    <a:pt x="707" y="1040"/>
                    <a:pt x="707" y="1040"/>
                    <a:pt x="707" y="1040"/>
                  </a:cubicBezTo>
                  <a:cubicBezTo>
                    <a:pt x="837" y="1040"/>
                    <a:pt x="837" y="1040"/>
                    <a:pt x="837" y="1040"/>
                  </a:cubicBezTo>
                  <a:cubicBezTo>
                    <a:pt x="856" y="1040"/>
                    <a:pt x="871" y="1026"/>
                    <a:pt x="873" y="1007"/>
                  </a:cubicBezTo>
                  <a:cubicBezTo>
                    <a:pt x="937" y="174"/>
                    <a:pt x="937" y="174"/>
                    <a:pt x="937" y="174"/>
                  </a:cubicBezTo>
                  <a:cubicBezTo>
                    <a:pt x="937" y="148"/>
                    <a:pt x="937" y="148"/>
                    <a:pt x="937" y="148"/>
                  </a:cubicBezTo>
                  <a:cubicBezTo>
                    <a:pt x="937" y="56"/>
                    <a:pt x="892" y="8"/>
                    <a:pt x="797" y="0"/>
                  </a:cubicBezTo>
                  <a:close/>
                  <a:moveTo>
                    <a:pt x="803" y="968"/>
                  </a:moveTo>
                  <a:cubicBezTo>
                    <a:pt x="671" y="968"/>
                    <a:pt x="671" y="968"/>
                    <a:pt x="671" y="968"/>
                  </a:cubicBezTo>
                  <a:cubicBezTo>
                    <a:pt x="651" y="968"/>
                    <a:pt x="635" y="984"/>
                    <a:pt x="635" y="1004"/>
                  </a:cubicBezTo>
                  <a:cubicBezTo>
                    <a:pt x="635" y="1055"/>
                    <a:pt x="635" y="1055"/>
                    <a:pt x="635" y="1055"/>
                  </a:cubicBezTo>
                  <a:cubicBezTo>
                    <a:pt x="568" y="1964"/>
                    <a:pt x="568" y="1964"/>
                    <a:pt x="568" y="1964"/>
                  </a:cubicBezTo>
                  <a:cubicBezTo>
                    <a:pt x="371" y="1964"/>
                    <a:pt x="371" y="1964"/>
                    <a:pt x="371" y="1964"/>
                  </a:cubicBezTo>
                  <a:cubicBezTo>
                    <a:pt x="302" y="1055"/>
                    <a:pt x="302" y="1055"/>
                    <a:pt x="302" y="1055"/>
                  </a:cubicBezTo>
                  <a:cubicBezTo>
                    <a:pt x="302" y="1001"/>
                    <a:pt x="302" y="1001"/>
                    <a:pt x="302" y="1001"/>
                  </a:cubicBezTo>
                  <a:cubicBezTo>
                    <a:pt x="302" y="981"/>
                    <a:pt x="286" y="965"/>
                    <a:pt x="266" y="965"/>
                  </a:cubicBezTo>
                  <a:cubicBezTo>
                    <a:pt x="132" y="965"/>
                    <a:pt x="132" y="965"/>
                    <a:pt x="132" y="965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72" y="89"/>
                    <a:pt x="91" y="73"/>
                    <a:pt x="160" y="73"/>
                  </a:cubicBezTo>
                  <a:cubicBezTo>
                    <a:pt x="794" y="72"/>
                    <a:pt x="794" y="72"/>
                    <a:pt x="794" y="72"/>
                  </a:cubicBezTo>
                  <a:cubicBezTo>
                    <a:pt x="849" y="77"/>
                    <a:pt x="864" y="94"/>
                    <a:pt x="864" y="148"/>
                  </a:cubicBezTo>
                  <a:cubicBezTo>
                    <a:pt x="864" y="172"/>
                    <a:pt x="864" y="172"/>
                    <a:pt x="864" y="172"/>
                  </a:cubicBezTo>
                  <a:lnTo>
                    <a:pt x="803" y="9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90">
              <a:extLst>
                <a:ext uri="{FF2B5EF4-FFF2-40B4-BE49-F238E27FC236}">
                  <a16:creationId xmlns:a16="http://schemas.microsoft.com/office/drawing/2014/main" id="{DC3E8BCB-C71C-46B3-BC06-92FAF8CA28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50788" y="-3175"/>
              <a:ext cx="1444625" cy="1463675"/>
            </a:xfrm>
            <a:custGeom>
              <a:avLst/>
              <a:gdLst>
                <a:gd name="T0" fmla="*/ 283 w 571"/>
                <a:gd name="T1" fmla="*/ 578 h 578"/>
                <a:gd name="T2" fmla="*/ 284 w 571"/>
                <a:gd name="T3" fmla="*/ 578 h 578"/>
                <a:gd name="T4" fmla="*/ 284 w 571"/>
                <a:gd name="T5" fmla="*/ 578 h 578"/>
                <a:gd name="T6" fmla="*/ 487 w 571"/>
                <a:gd name="T7" fmla="*/ 493 h 578"/>
                <a:gd name="T8" fmla="*/ 571 w 571"/>
                <a:gd name="T9" fmla="*/ 289 h 578"/>
                <a:gd name="T10" fmla="*/ 284 w 571"/>
                <a:gd name="T11" fmla="*/ 0 h 578"/>
                <a:gd name="T12" fmla="*/ 1 w 571"/>
                <a:gd name="T13" fmla="*/ 289 h 578"/>
                <a:gd name="T14" fmla="*/ 283 w 571"/>
                <a:gd name="T15" fmla="*/ 578 h 578"/>
                <a:gd name="T16" fmla="*/ 284 w 571"/>
                <a:gd name="T17" fmla="*/ 72 h 578"/>
                <a:gd name="T18" fmla="*/ 499 w 571"/>
                <a:gd name="T19" fmla="*/ 290 h 578"/>
                <a:gd name="T20" fmla="*/ 436 w 571"/>
                <a:gd name="T21" fmla="*/ 442 h 578"/>
                <a:gd name="T22" fmla="*/ 285 w 571"/>
                <a:gd name="T23" fmla="*/ 506 h 578"/>
                <a:gd name="T24" fmla="*/ 73 w 571"/>
                <a:gd name="T25" fmla="*/ 289 h 578"/>
                <a:gd name="T26" fmla="*/ 284 w 571"/>
                <a:gd name="T27" fmla="*/ 72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1" h="578">
                  <a:moveTo>
                    <a:pt x="283" y="578"/>
                  </a:moveTo>
                  <a:cubicBezTo>
                    <a:pt x="284" y="578"/>
                    <a:pt x="284" y="578"/>
                    <a:pt x="284" y="578"/>
                  </a:cubicBezTo>
                  <a:cubicBezTo>
                    <a:pt x="284" y="578"/>
                    <a:pt x="284" y="578"/>
                    <a:pt x="284" y="578"/>
                  </a:cubicBezTo>
                  <a:cubicBezTo>
                    <a:pt x="361" y="578"/>
                    <a:pt x="433" y="548"/>
                    <a:pt x="487" y="493"/>
                  </a:cubicBezTo>
                  <a:cubicBezTo>
                    <a:pt x="542" y="439"/>
                    <a:pt x="571" y="366"/>
                    <a:pt x="571" y="289"/>
                  </a:cubicBezTo>
                  <a:cubicBezTo>
                    <a:pt x="570" y="132"/>
                    <a:pt x="442" y="3"/>
                    <a:pt x="284" y="0"/>
                  </a:cubicBezTo>
                  <a:cubicBezTo>
                    <a:pt x="127" y="3"/>
                    <a:pt x="0" y="132"/>
                    <a:pt x="1" y="289"/>
                  </a:cubicBezTo>
                  <a:cubicBezTo>
                    <a:pt x="1" y="447"/>
                    <a:pt x="126" y="574"/>
                    <a:pt x="283" y="578"/>
                  </a:cubicBezTo>
                  <a:close/>
                  <a:moveTo>
                    <a:pt x="284" y="72"/>
                  </a:moveTo>
                  <a:cubicBezTo>
                    <a:pt x="402" y="74"/>
                    <a:pt x="498" y="171"/>
                    <a:pt x="499" y="290"/>
                  </a:cubicBezTo>
                  <a:cubicBezTo>
                    <a:pt x="499" y="347"/>
                    <a:pt x="477" y="401"/>
                    <a:pt x="436" y="442"/>
                  </a:cubicBezTo>
                  <a:cubicBezTo>
                    <a:pt x="396" y="483"/>
                    <a:pt x="342" y="505"/>
                    <a:pt x="285" y="506"/>
                  </a:cubicBezTo>
                  <a:cubicBezTo>
                    <a:pt x="166" y="502"/>
                    <a:pt x="73" y="407"/>
                    <a:pt x="73" y="289"/>
                  </a:cubicBezTo>
                  <a:cubicBezTo>
                    <a:pt x="72" y="171"/>
                    <a:pt x="167" y="74"/>
                    <a:pt x="28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91">
              <a:extLst>
                <a:ext uri="{FF2B5EF4-FFF2-40B4-BE49-F238E27FC236}">
                  <a16:creationId xmlns:a16="http://schemas.microsoft.com/office/drawing/2014/main" id="{05D6DC8F-8001-4CFB-AA3A-4BF4C9D450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32425" y="-3175"/>
              <a:ext cx="1447800" cy="1463675"/>
            </a:xfrm>
            <a:custGeom>
              <a:avLst/>
              <a:gdLst>
                <a:gd name="T0" fmla="*/ 283 w 572"/>
                <a:gd name="T1" fmla="*/ 578 h 578"/>
                <a:gd name="T2" fmla="*/ 284 w 572"/>
                <a:gd name="T3" fmla="*/ 578 h 578"/>
                <a:gd name="T4" fmla="*/ 572 w 572"/>
                <a:gd name="T5" fmla="*/ 289 h 578"/>
                <a:gd name="T6" fmla="*/ 284 w 572"/>
                <a:gd name="T7" fmla="*/ 0 h 578"/>
                <a:gd name="T8" fmla="*/ 1 w 572"/>
                <a:gd name="T9" fmla="*/ 289 h 578"/>
                <a:gd name="T10" fmla="*/ 283 w 572"/>
                <a:gd name="T11" fmla="*/ 578 h 578"/>
                <a:gd name="T12" fmla="*/ 284 w 572"/>
                <a:gd name="T13" fmla="*/ 72 h 578"/>
                <a:gd name="T14" fmla="*/ 500 w 572"/>
                <a:gd name="T15" fmla="*/ 291 h 578"/>
                <a:gd name="T16" fmla="*/ 285 w 572"/>
                <a:gd name="T17" fmla="*/ 506 h 578"/>
                <a:gd name="T18" fmla="*/ 73 w 572"/>
                <a:gd name="T19" fmla="*/ 289 h 578"/>
                <a:gd name="T20" fmla="*/ 284 w 572"/>
                <a:gd name="T21" fmla="*/ 72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2" h="578">
                  <a:moveTo>
                    <a:pt x="283" y="578"/>
                  </a:moveTo>
                  <a:cubicBezTo>
                    <a:pt x="284" y="578"/>
                    <a:pt x="284" y="578"/>
                    <a:pt x="284" y="578"/>
                  </a:cubicBezTo>
                  <a:cubicBezTo>
                    <a:pt x="443" y="578"/>
                    <a:pt x="572" y="449"/>
                    <a:pt x="572" y="289"/>
                  </a:cubicBezTo>
                  <a:cubicBezTo>
                    <a:pt x="571" y="132"/>
                    <a:pt x="442" y="2"/>
                    <a:pt x="284" y="0"/>
                  </a:cubicBezTo>
                  <a:cubicBezTo>
                    <a:pt x="127" y="3"/>
                    <a:pt x="0" y="132"/>
                    <a:pt x="1" y="289"/>
                  </a:cubicBezTo>
                  <a:cubicBezTo>
                    <a:pt x="1" y="447"/>
                    <a:pt x="126" y="574"/>
                    <a:pt x="283" y="578"/>
                  </a:cubicBezTo>
                  <a:close/>
                  <a:moveTo>
                    <a:pt x="284" y="72"/>
                  </a:moveTo>
                  <a:cubicBezTo>
                    <a:pt x="402" y="74"/>
                    <a:pt x="499" y="171"/>
                    <a:pt x="500" y="291"/>
                  </a:cubicBezTo>
                  <a:cubicBezTo>
                    <a:pt x="500" y="409"/>
                    <a:pt x="403" y="505"/>
                    <a:pt x="285" y="506"/>
                  </a:cubicBezTo>
                  <a:cubicBezTo>
                    <a:pt x="167" y="502"/>
                    <a:pt x="73" y="407"/>
                    <a:pt x="73" y="289"/>
                  </a:cubicBezTo>
                  <a:cubicBezTo>
                    <a:pt x="72" y="171"/>
                    <a:pt x="167" y="74"/>
                    <a:pt x="28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92">
              <a:extLst>
                <a:ext uri="{FF2B5EF4-FFF2-40B4-BE49-F238E27FC236}">
                  <a16:creationId xmlns:a16="http://schemas.microsoft.com/office/drawing/2014/main" id="{11C7CC25-D33A-4099-9AF1-FA2D4713D6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76813" y="1706563"/>
              <a:ext cx="2371725" cy="5154613"/>
            </a:xfrm>
            <a:custGeom>
              <a:avLst/>
              <a:gdLst>
                <a:gd name="T0" fmla="*/ 797 w 937"/>
                <a:gd name="T1" fmla="*/ 0 h 2036"/>
                <a:gd name="T2" fmla="*/ 160 w 937"/>
                <a:gd name="T3" fmla="*/ 0 h 2036"/>
                <a:gd name="T4" fmla="*/ 0 w 937"/>
                <a:gd name="T5" fmla="*/ 148 h 2036"/>
                <a:gd name="T6" fmla="*/ 64 w 937"/>
                <a:gd name="T7" fmla="*/ 1004 h 2036"/>
                <a:gd name="T8" fmla="*/ 100 w 937"/>
                <a:gd name="T9" fmla="*/ 1037 h 2036"/>
                <a:gd name="T10" fmla="*/ 230 w 937"/>
                <a:gd name="T11" fmla="*/ 1037 h 2036"/>
                <a:gd name="T12" fmla="*/ 302 w 937"/>
                <a:gd name="T13" fmla="*/ 2003 h 2036"/>
                <a:gd name="T14" fmla="*/ 338 w 937"/>
                <a:gd name="T15" fmla="*/ 2036 h 2036"/>
                <a:gd name="T16" fmla="*/ 602 w 937"/>
                <a:gd name="T17" fmla="*/ 2036 h 2036"/>
                <a:gd name="T18" fmla="*/ 638 w 937"/>
                <a:gd name="T19" fmla="*/ 2003 h 2036"/>
                <a:gd name="T20" fmla="*/ 707 w 937"/>
                <a:gd name="T21" fmla="*/ 1058 h 2036"/>
                <a:gd name="T22" fmla="*/ 707 w 937"/>
                <a:gd name="T23" fmla="*/ 1040 h 2036"/>
                <a:gd name="T24" fmla="*/ 838 w 937"/>
                <a:gd name="T25" fmla="*/ 1040 h 2036"/>
                <a:gd name="T26" fmla="*/ 874 w 937"/>
                <a:gd name="T27" fmla="*/ 1007 h 2036"/>
                <a:gd name="T28" fmla="*/ 937 w 937"/>
                <a:gd name="T29" fmla="*/ 174 h 2036"/>
                <a:gd name="T30" fmla="*/ 937 w 937"/>
                <a:gd name="T31" fmla="*/ 148 h 2036"/>
                <a:gd name="T32" fmla="*/ 797 w 937"/>
                <a:gd name="T33" fmla="*/ 0 h 2036"/>
                <a:gd name="T34" fmla="*/ 804 w 937"/>
                <a:gd name="T35" fmla="*/ 968 h 2036"/>
                <a:gd name="T36" fmla="*/ 671 w 937"/>
                <a:gd name="T37" fmla="*/ 968 h 2036"/>
                <a:gd name="T38" fmla="*/ 635 w 937"/>
                <a:gd name="T39" fmla="*/ 1004 h 2036"/>
                <a:gd name="T40" fmla="*/ 635 w 937"/>
                <a:gd name="T41" fmla="*/ 1055 h 2036"/>
                <a:gd name="T42" fmla="*/ 569 w 937"/>
                <a:gd name="T43" fmla="*/ 1964 h 2036"/>
                <a:gd name="T44" fmla="*/ 371 w 937"/>
                <a:gd name="T45" fmla="*/ 1964 h 2036"/>
                <a:gd name="T46" fmla="*/ 302 w 937"/>
                <a:gd name="T47" fmla="*/ 1055 h 2036"/>
                <a:gd name="T48" fmla="*/ 302 w 937"/>
                <a:gd name="T49" fmla="*/ 1001 h 2036"/>
                <a:gd name="T50" fmla="*/ 266 w 937"/>
                <a:gd name="T51" fmla="*/ 965 h 2036"/>
                <a:gd name="T52" fmla="*/ 133 w 937"/>
                <a:gd name="T53" fmla="*/ 965 h 2036"/>
                <a:gd name="T54" fmla="*/ 72 w 937"/>
                <a:gd name="T55" fmla="*/ 171 h 2036"/>
                <a:gd name="T56" fmla="*/ 72 w 937"/>
                <a:gd name="T57" fmla="*/ 148 h 2036"/>
                <a:gd name="T58" fmla="*/ 160 w 937"/>
                <a:gd name="T59" fmla="*/ 73 h 2036"/>
                <a:gd name="T60" fmla="*/ 794 w 937"/>
                <a:gd name="T61" fmla="*/ 72 h 2036"/>
                <a:gd name="T62" fmla="*/ 864 w 937"/>
                <a:gd name="T63" fmla="*/ 148 h 2036"/>
                <a:gd name="T64" fmla="*/ 864 w 937"/>
                <a:gd name="T65" fmla="*/ 172 h 2036"/>
                <a:gd name="T66" fmla="*/ 804 w 937"/>
                <a:gd name="T67" fmla="*/ 968 h 2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37" h="2036">
                  <a:moveTo>
                    <a:pt x="797" y="0"/>
                  </a:moveTo>
                  <a:cubicBezTo>
                    <a:pt x="160" y="0"/>
                    <a:pt x="160" y="0"/>
                    <a:pt x="160" y="0"/>
                  </a:cubicBezTo>
                  <a:cubicBezTo>
                    <a:pt x="120" y="0"/>
                    <a:pt x="0" y="0"/>
                    <a:pt x="0" y="148"/>
                  </a:cubicBezTo>
                  <a:cubicBezTo>
                    <a:pt x="64" y="1004"/>
                    <a:pt x="64" y="1004"/>
                    <a:pt x="64" y="1004"/>
                  </a:cubicBezTo>
                  <a:cubicBezTo>
                    <a:pt x="65" y="1023"/>
                    <a:pt x="81" y="1037"/>
                    <a:pt x="100" y="1037"/>
                  </a:cubicBezTo>
                  <a:cubicBezTo>
                    <a:pt x="230" y="1037"/>
                    <a:pt x="230" y="1037"/>
                    <a:pt x="230" y="1037"/>
                  </a:cubicBezTo>
                  <a:cubicBezTo>
                    <a:pt x="302" y="2003"/>
                    <a:pt x="302" y="2003"/>
                    <a:pt x="302" y="2003"/>
                  </a:cubicBezTo>
                  <a:cubicBezTo>
                    <a:pt x="303" y="2022"/>
                    <a:pt x="319" y="2036"/>
                    <a:pt x="338" y="2036"/>
                  </a:cubicBezTo>
                  <a:cubicBezTo>
                    <a:pt x="602" y="2036"/>
                    <a:pt x="602" y="2036"/>
                    <a:pt x="602" y="2036"/>
                  </a:cubicBezTo>
                  <a:cubicBezTo>
                    <a:pt x="621" y="2036"/>
                    <a:pt x="637" y="2022"/>
                    <a:pt x="638" y="2003"/>
                  </a:cubicBezTo>
                  <a:cubicBezTo>
                    <a:pt x="707" y="1058"/>
                    <a:pt x="707" y="1058"/>
                    <a:pt x="707" y="1058"/>
                  </a:cubicBezTo>
                  <a:cubicBezTo>
                    <a:pt x="707" y="1040"/>
                    <a:pt x="707" y="1040"/>
                    <a:pt x="707" y="1040"/>
                  </a:cubicBezTo>
                  <a:cubicBezTo>
                    <a:pt x="838" y="1040"/>
                    <a:pt x="838" y="1040"/>
                    <a:pt x="838" y="1040"/>
                  </a:cubicBezTo>
                  <a:cubicBezTo>
                    <a:pt x="856" y="1040"/>
                    <a:pt x="872" y="1026"/>
                    <a:pt x="874" y="1007"/>
                  </a:cubicBezTo>
                  <a:cubicBezTo>
                    <a:pt x="937" y="174"/>
                    <a:pt x="937" y="174"/>
                    <a:pt x="937" y="174"/>
                  </a:cubicBezTo>
                  <a:cubicBezTo>
                    <a:pt x="937" y="148"/>
                    <a:pt x="937" y="148"/>
                    <a:pt x="937" y="148"/>
                  </a:cubicBezTo>
                  <a:cubicBezTo>
                    <a:pt x="937" y="56"/>
                    <a:pt x="892" y="8"/>
                    <a:pt x="797" y="0"/>
                  </a:cubicBezTo>
                  <a:close/>
                  <a:moveTo>
                    <a:pt x="804" y="968"/>
                  </a:moveTo>
                  <a:cubicBezTo>
                    <a:pt x="671" y="968"/>
                    <a:pt x="671" y="968"/>
                    <a:pt x="671" y="968"/>
                  </a:cubicBezTo>
                  <a:cubicBezTo>
                    <a:pt x="651" y="968"/>
                    <a:pt x="635" y="984"/>
                    <a:pt x="635" y="1004"/>
                  </a:cubicBezTo>
                  <a:cubicBezTo>
                    <a:pt x="635" y="1055"/>
                    <a:pt x="635" y="1055"/>
                    <a:pt x="635" y="1055"/>
                  </a:cubicBezTo>
                  <a:cubicBezTo>
                    <a:pt x="569" y="1964"/>
                    <a:pt x="569" y="1964"/>
                    <a:pt x="569" y="1964"/>
                  </a:cubicBezTo>
                  <a:cubicBezTo>
                    <a:pt x="371" y="1964"/>
                    <a:pt x="371" y="1964"/>
                    <a:pt x="371" y="1964"/>
                  </a:cubicBezTo>
                  <a:cubicBezTo>
                    <a:pt x="302" y="1055"/>
                    <a:pt x="302" y="1055"/>
                    <a:pt x="302" y="1055"/>
                  </a:cubicBezTo>
                  <a:cubicBezTo>
                    <a:pt x="302" y="1001"/>
                    <a:pt x="302" y="1001"/>
                    <a:pt x="302" y="1001"/>
                  </a:cubicBezTo>
                  <a:cubicBezTo>
                    <a:pt x="302" y="981"/>
                    <a:pt x="286" y="965"/>
                    <a:pt x="266" y="965"/>
                  </a:cubicBezTo>
                  <a:cubicBezTo>
                    <a:pt x="133" y="965"/>
                    <a:pt x="133" y="965"/>
                    <a:pt x="133" y="965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72" y="89"/>
                    <a:pt x="91" y="73"/>
                    <a:pt x="160" y="73"/>
                  </a:cubicBezTo>
                  <a:cubicBezTo>
                    <a:pt x="794" y="72"/>
                    <a:pt x="794" y="72"/>
                    <a:pt x="794" y="72"/>
                  </a:cubicBezTo>
                  <a:cubicBezTo>
                    <a:pt x="849" y="77"/>
                    <a:pt x="864" y="94"/>
                    <a:pt x="864" y="148"/>
                  </a:cubicBezTo>
                  <a:cubicBezTo>
                    <a:pt x="864" y="172"/>
                    <a:pt x="864" y="172"/>
                    <a:pt x="864" y="172"/>
                  </a:cubicBezTo>
                  <a:lnTo>
                    <a:pt x="804" y="9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B831FF2-06E1-49D4-A94C-4B734AFE0F86}"/>
              </a:ext>
            </a:extLst>
          </p:cNvPr>
          <p:cNvGrpSpPr/>
          <p:nvPr/>
        </p:nvGrpSpPr>
        <p:grpSpPr>
          <a:xfrm>
            <a:off x="8601374" y="4342502"/>
            <a:ext cx="631435" cy="516314"/>
            <a:chOff x="1893888" y="0"/>
            <a:chExt cx="8385175" cy="6856413"/>
          </a:xfrm>
          <a:solidFill>
            <a:schemeClr val="accent1"/>
          </a:solidFill>
        </p:grpSpPr>
        <p:sp>
          <p:nvSpPr>
            <p:cNvPr id="55" name="Freeform 210">
              <a:extLst>
                <a:ext uri="{FF2B5EF4-FFF2-40B4-BE49-F238E27FC236}">
                  <a16:creationId xmlns:a16="http://schemas.microsoft.com/office/drawing/2014/main" id="{7F8DC0EE-6B74-47DA-9FB2-AAE030CAE3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3888" y="3802063"/>
              <a:ext cx="5567363" cy="3054350"/>
            </a:xfrm>
            <a:custGeom>
              <a:avLst/>
              <a:gdLst>
                <a:gd name="T0" fmla="*/ 1680 w 2370"/>
                <a:gd name="T1" fmla="*/ 6 h 1300"/>
                <a:gd name="T2" fmla="*/ 1640 w 2370"/>
                <a:gd name="T3" fmla="*/ 16 h 1300"/>
                <a:gd name="T4" fmla="*/ 1198 w 2370"/>
                <a:gd name="T5" fmla="*/ 251 h 1300"/>
                <a:gd name="T6" fmla="*/ 1175 w 2370"/>
                <a:gd name="T7" fmla="*/ 251 h 1300"/>
                <a:gd name="T8" fmla="*/ 729 w 2370"/>
                <a:gd name="T9" fmla="*/ 16 h 1300"/>
                <a:gd name="T10" fmla="*/ 689 w 2370"/>
                <a:gd name="T11" fmla="*/ 6 h 1300"/>
                <a:gd name="T12" fmla="*/ 234 w 2370"/>
                <a:gd name="T13" fmla="*/ 506 h 1300"/>
                <a:gd name="T14" fmla="*/ 102 w 2370"/>
                <a:gd name="T15" fmla="*/ 1290 h 1300"/>
                <a:gd name="T16" fmla="*/ 124 w 2370"/>
                <a:gd name="T17" fmla="*/ 1297 h 1300"/>
                <a:gd name="T18" fmla="*/ 958 w 2370"/>
                <a:gd name="T19" fmla="*/ 1298 h 1300"/>
                <a:gd name="T20" fmla="*/ 970 w 2370"/>
                <a:gd name="T21" fmla="*/ 1300 h 1300"/>
                <a:gd name="T22" fmla="*/ 1396 w 2370"/>
                <a:gd name="T23" fmla="*/ 1300 h 1300"/>
                <a:gd name="T24" fmla="*/ 1408 w 2370"/>
                <a:gd name="T25" fmla="*/ 1298 h 1300"/>
                <a:gd name="T26" fmla="*/ 2245 w 2370"/>
                <a:gd name="T27" fmla="*/ 1298 h 1300"/>
                <a:gd name="T28" fmla="*/ 2266 w 2370"/>
                <a:gd name="T29" fmla="*/ 1291 h 1300"/>
                <a:gd name="T30" fmla="*/ 2135 w 2370"/>
                <a:gd name="T31" fmla="*/ 507 h 1300"/>
                <a:gd name="T32" fmla="*/ 1680 w 2370"/>
                <a:gd name="T33" fmla="*/ 6 h 1300"/>
                <a:gd name="T34" fmla="*/ 1263 w 2370"/>
                <a:gd name="T35" fmla="*/ 324 h 1300"/>
                <a:gd name="T36" fmla="*/ 1216 w 2370"/>
                <a:gd name="T37" fmla="*/ 418 h 1300"/>
                <a:gd name="T38" fmla="*/ 1212 w 2370"/>
                <a:gd name="T39" fmla="*/ 441 h 1300"/>
                <a:gd name="T40" fmla="*/ 1352 w 2370"/>
                <a:gd name="T41" fmla="*/ 1224 h 1300"/>
                <a:gd name="T42" fmla="*/ 1184 w 2370"/>
                <a:gd name="T43" fmla="*/ 1223 h 1300"/>
                <a:gd name="T44" fmla="*/ 1184 w 2370"/>
                <a:gd name="T45" fmla="*/ 1223 h 1300"/>
                <a:gd name="T46" fmla="*/ 1015 w 2370"/>
                <a:gd name="T47" fmla="*/ 1223 h 1300"/>
                <a:gd name="T48" fmla="*/ 1154 w 2370"/>
                <a:gd name="T49" fmla="*/ 441 h 1300"/>
                <a:gd name="T50" fmla="*/ 1151 w 2370"/>
                <a:gd name="T51" fmla="*/ 418 h 1300"/>
                <a:gd name="T52" fmla="*/ 1104 w 2370"/>
                <a:gd name="T53" fmla="*/ 324 h 1300"/>
                <a:gd name="T54" fmla="*/ 1167 w 2370"/>
                <a:gd name="T55" fmla="*/ 324 h 1300"/>
                <a:gd name="T56" fmla="*/ 1179 w 2370"/>
                <a:gd name="T57" fmla="*/ 324 h 1300"/>
                <a:gd name="T58" fmla="*/ 1183 w 2370"/>
                <a:gd name="T59" fmla="*/ 324 h 1300"/>
                <a:gd name="T60" fmla="*/ 1202 w 2370"/>
                <a:gd name="T61" fmla="*/ 324 h 1300"/>
                <a:gd name="T62" fmla="*/ 1263 w 2370"/>
                <a:gd name="T63" fmla="*/ 324 h 1300"/>
                <a:gd name="T64" fmla="*/ 300 w 2370"/>
                <a:gd name="T65" fmla="*/ 538 h 1300"/>
                <a:gd name="T66" fmla="*/ 693 w 2370"/>
                <a:gd name="T67" fmla="*/ 85 h 1300"/>
                <a:gd name="T68" fmla="*/ 1009 w 2370"/>
                <a:gd name="T69" fmla="*/ 294 h 1300"/>
                <a:gd name="T70" fmla="*/ 1011 w 2370"/>
                <a:gd name="T71" fmla="*/ 304 h 1300"/>
                <a:gd name="T72" fmla="*/ 1080 w 2370"/>
                <a:gd name="T73" fmla="*/ 440 h 1300"/>
                <a:gd name="T74" fmla="*/ 940 w 2370"/>
                <a:gd name="T75" fmla="*/ 1223 h 1300"/>
                <a:gd name="T76" fmla="*/ 139 w 2370"/>
                <a:gd name="T77" fmla="*/ 1223 h 1300"/>
                <a:gd name="T78" fmla="*/ 300 w 2370"/>
                <a:gd name="T79" fmla="*/ 538 h 1300"/>
                <a:gd name="T80" fmla="*/ 2230 w 2370"/>
                <a:gd name="T81" fmla="*/ 1224 h 1300"/>
                <a:gd name="T82" fmla="*/ 1427 w 2370"/>
                <a:gd name="T83" fmla="*/ 1224 h 1300"/>
                <a:gd name="T84" fmla="*/ 1287 w 2370"/>
                <a:gd name="T85" fmla="*/ 440 h 1300"/>
                <a:gd name="T86" fmla="*/ 1355 w 2370"/>
                <a:gd name="T87" fmla="*/ 304 h 1300"/>
                <a:gd name="T88" fmla="*/ 1357 w 2370"/>
                <a:gd name="T89" fmla="*/ 295 h 1300"/>
                <a:gd name="T90" fmla="*/ 1676 w 2370"/>
                <a:gd name="T91" fmla="*/ 86 h 1300"/>
                <a:gd name="T92" fmla="*/ 2069 w 2370"/>
                <a:gd name="T93" fmla="*/ 539 h 1300"/>
                <a:gd name="T94" fmla="*/ 2230 w 2370"/>
                <a:gd name="T95" fmla="*/ 1224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70" h="1300">
                  <a:moveTo>
                    <a:pt x="1680" y="6"/>
                  </a:moveTo>
                  <a:cubicBezTo>
                    <a:pt x="1666" y="1"/>
                    <a:pt x="1650" y="5"/>
                    <a:pt x="1640" y="16"/>
                  </a:cubicBezTo>
                  <a:cubicBezTo>
                    <a:pt x="1449" y="229"/>
                    <a:pt x="1255" y="249"/>
                    <a:pt x="1198" y="251"/>
                  </a:cubicBezTo>
                  <a:cubicBezTo>
                    <a:pt x="1175" y="251"/>
                    <a:pt x="1175" y="251"/>
                    <a:pt x="1175" y="251"/>
                  </a:cubicBezTo>
                  <a:cubicBezTo>
                    <a:pt x="1135" y="250"/>
                    <a:pt x="927" y="236"/>
                    <a:pt x="729" y="16"/>
                  </a:cubicBezTo>
                  <a:cubicBezTo>
                    <a:pt x="719" y="4"/>
                    <a:pt x="703" y="0"/>
                    <a:pt x="689" y="6"/>
                  </a:cubicBezTo>
                  <a:cubicBezTo>
                    <a:pt x="679" y="9"/>
                    <a:pt x="431" y="104"/>
                    <a:pt x="234" y="506"/>
                  </a:cubicBezTo>
                  <a:cubicBezTo>
                    <a:pt x="59" y="863"/>
                    <a:pt x="0" y="1215"/>
                    <a:pt x="102" y="1290"/>
                  </a:cubicBezTo>
                  <a:cubicBezTo>
                    <a:pt x="108" y="1295"/>
                    <a:pt x="116" y="1297"/>
                    <a:pt x="124" y="1297"/>
                  </a:cubicBezTo>
                  <a:cubicBezTo>
                    <a:pt x="958" y="1298"/>
                    <a:pt x="958" y="1298"/>
                    <a:pt x="958" y="1298"/>
                  </a:cubicBezTo>
                  <a:cubicBezTo>
                    <a:pt x="962" y="1299"/>
                    <a:pt x="966" y="1300"/>
                    <a:pt x="970" y="1300"/>
                  </a:cubicBezTo>
                  <a:cubicBezTo>
                    <a:pt x="1396" y="1300"/>
                    <a:pt x="1396" y="1300"/>
                    <a:pt x="1396" y="1300"/>
                  </a:cubicBezTo>
                  <a:cubicBezTo>
                    <a:pt x="1400" y="1300"/>
                    <a:pt x="1404" y="1299"/>
                    <a:pt x="1408" y="1298"/>
                  </a:cubicBezTo>
                  <a:cubicBezTo>
                    <a:pt x="2245" y="1298"/>
                    <a:pt x="2245" y="1298"/>
                    <a:pt x="2245" y="1298"/>
                  </a:cubicBezTo>
                  <a:cubicBezTo>
                    <a:pt x="2253" y="1298"/>
                    <a:pt x="2260" y="1296"/>
                    <a:pt x="2266" y="1291"/>
                  </a:cubicBezTo>
                  <a:cubicBezTo>
                    <a:pt x="2370" y="1219"/>
                    <a:pt x="2311" y="867"/>
                    <a:pt x="2135" y="507"/>
                  </a:cubicBezTo>
                  <a:cubicBezTo>
                    <a:pt x="1941" y="109"/>
                    <a:pt x="1691" y="11"/>
                    <a:pt x="1680" y="6"/>
                  </a:cubicBezTo>
                  <a:close/>
                  <a:moveTo>
                    <a:pt x="1263" y="324"/>
                  </a:moveTo>
                  <a:cubicBezTo>
                    <a:pt x="1216" y="418"/>
                    <a:pt x="1216" y="418"/>
                    <a:pt x="1216" y="418"/>
                  </a:cubicBezTo>
                  <a:cubicBezTo>
                    <a:pt x="1212" y="425"/>
                    <a:pt x="1211" y="433"/>
                    <a:pt x="1212" y="441"/>
                  </a:cubicBezTo>
                  <a:cubicBezTo>
                    <a:pt x="1352" y="1224"/>
                    <a:pt x="1352" y="1224"/>
                    <a:pt x="1352" y="1224"/>
                  </a:cubicBezTo>
                  <a:cubicBezTo>
                    <a:pt x="1184" y="1223"/>
                    <a:pt x="1184" y="1223"/>
                    <a:pt x="1184" y="1223"/>
                  </a:cubicBezTo>
                  <a:cubicBezTo>
                    <a:pt x="1184" y="1223"/>
                    <a:pt x="1184" y="1223"/>
                    <a:pt x="1184" y="1223"/>
                  </a:cubicBezTo>
                  <a:cubicBezTo>
                    <a:pt x="1015" y="1223"/>
                    <a:pt x="1015" y="1223"/>
                    <a:pt x="1015" y="1223"/>
                  </a:cubicBezTo>
                  <a:cubicBezTo>
                    <a:pt x="1154" y="441"/>
                    <a:pt x="1154" y="441"/>
                    <a:pt x="1154" y="441"/>
                  </a:cubicBezTo>
                  <a:cubicBezTo>
                    <a:pt x="1156" y="433"/>
                    <a:pt x="1155" y="425"/>
                    <a:pt x="1151" y="418"/>
                  </a:cubicBezTo>
                  <a:cubicBezTo>
                    <a:pt x="1104" y="324"/>
                    <a:pt x="1104" y="324"/>
                    <a:pt x="1104" y="324"/>
                  </a:cubicBezTo>
                  <a:cubicBezTo>
                    <a:pt x="1167" y="324"/>
                    <a:pt x="1167" y="324"/>
                    <a:pt x="1167" y="324"/>
                  </a:cubicBezTo>
                  <a:cubicBezTo>
                    <a:pt x="1173" y="325"/>
                    <a:pt x="1177" y="325"/>
                    <a:pt x="1179" y="324"/>
                  </a:cubicBezTo>
                  <a:cubicBezTo>
                    <a:pt x="1183" y="324"/>
                    <a:pt x="1183" y="324"/>
                    <a:pt x="1183" y="324"/>
                  </a:cubicBezTo>
                  <a:cubicBezTo>
                    <a:pt x="1186" y="325"/>
                    <a:pt x="1192" y="325"/>
                    <a:pt x="1202" y="324"/>
                  </a:cubicBezTo>
                  <a:lnTo>
                    <a:pt x="1263" y="324"/>
                  </a:lnTo>
                  <a:close/>
                  <a:moveTo>
                    <a:pt x="300" y="538"/>
                  </a:moveTo>
                  <a:cubicBezTo>
                    <a:pt x="450" y="232"/>
                    <a:pt x="631" y="117"/>
                    <a:pt x="693" y="85"/>
                  </a:cubicBezTo>
                  <a:cubicBezTo>
                    <a:pt x="805" y="204"/>
                    <a:pt x="919" y="263"/>
                    <a:pt x="1009" y="294"/>
                  </a:cubicBezTo>
                  <a:cubicBezTo>
                    <a:pt x="1010" y="297"/>
                    <a:pt x="1010" y="301"/>
                    <a:pt x="1011" y="304"/>
                  </a:cubicBezTo>
                  <a:cubicBezTo>
                    <a:pt x="1080" y="440"/>
                    <a:pt x="1080" y="440"/>
                    <a:pt x="1080" y="440"/>
                  </a:cubicBezTo>
                  <a:cubicBezTo>
                    <a:pt x="940" y="1223"/>
                    <a:pt x="940" y="1223"/>
                    <a:pt x="940" y="1223"/>
                  </a:cubicBezTo>
                  <a:cubicBezTo>
                    <a:pt x="139" y="1223"/>
                    <a:pt x="139" y="1223"/>
                    <a:pt x="139" y="1223"/>
                  </a:cubicBezTo>
                  <a:cubicBezTo>
                    <a:pt x="106" y="1170"/>
                    <a:pt x="119" y="908"/>
                    <a:pt x="300" y="538"/>
                  </a:cubicBezTo>
                  <a:close/>
                  <a:moveTo>
                    <a:pt x="2230" y="1224"/>
                  </a:moveTo>
                  <a:cubicBezTo>
                    <a:pt x="1427" y="1224"/>
                    <a:pt x="1427" y="1224"/>
                    <a:pt x="1427" y="1224"/>
                  </a:cubicBezTo>
                  <a:cubicBezTo>
                    <a:pt x="1287" y="440"/>
                    <a:pt x="1287" y="440"/>
                    <a:pt x="1287" y="440"/>
                  </a:cubicBezTo>
                  <a:cubicBezTo>
                    <a:pt x="1355" y="304"/>
                    <a:pt x="1355" y="304"/>
                    <a:pt x="1355" y="304"/>
                  </a:cubicBezTo>
                  <a:cubicBezTo>
                    <a:pt x="1357" y="301"/>
                    <a:pt x="1357" y="298"/>
                    <a:pt x="1357" y="295"/>
                  </a:cubicBezTo>
                  <a:cubicBezTo>
                    <a:pt x="1448" y="265"/>
                    <a:pt x="1563" y="206"/>
                    <a:pt x="1676" y="86"/>
                  </a:cubicBezTo>
                  <a:cubicBezTo>
                    <a:pt x="1738" y="119"/>
                    <a:pt x="1921" y="236"/>
                    <a:pt x="2069" y="539"/>
                  </a:cubicBezTo>
                  <a:cubicBezTo>
                    <a:pt x="2257" y="925"/>
                    <a:pt x="2256" y="1177"/>
                    <a:pt x="2230" y="12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11">
              <a:extLst>
                <a:ext uri="{FF2B5EF4-FFF2-40B4-BE49-F238E27FC236}">
                  <a16:creationId xmlns:a16="http://schemas.microsoft.com/office/drawing/2014/main" id="{44ED0BB5-A869-4192-89AD-6B697C2661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21450" y="3548063"/>
              <a:ext cx="3757613" cy="2571750"/>
            </a:xfrm>
            <a:custGeom>
              <a:avLst/>
              <a:gdLst>
                <a:gd name="T0" fmla="*/ 1403 w 1600"/>
                <a:gd name="T1" fmla="*/ 425 h 1095"/>
                <a:gd name="T2" fmla="*/ 1020 w 1600"/>
                <a:gd name="T3" fmla="*/ 5 h 1095"/>
                <a:gd name="T4" fmla="*/ 980 w 1600"/>
                <a:gd name="T5" fmla="*/ 15 h 1095"/>
                <a:gd name="T6" fmla="*/ 601 w 1600"/>
                <a:gd name="T7" fmla="*/ 208 h 1095"/>
                <a:gd name="T8" fmla="*/ 229 w 1600"/>
                <a:gd name="T9" fmla="*/ 15 h 1095"/>
                <a:gd name="T10" fmla="*/ 186 w 1600"/>
                <a:gd name="T11" fmla="*/ 6 h 1095"/>
                <a:gd name="T12" fmla="*/ 10 w 1600"/>
                <a:gd name="T13" fmla="*/ 133 h 1095"/>
                <a:gd name="T14" fmla="*/ 0 w 1600"/>
                <a:gd name="T15" fmla="*/ 160 h 1095"/>
                <a:gd name="T16" fmla="*/ 11 w 1600"/>
                <a:gd name="T17" fmla="*/ 185 h 1095"/>
                <a:gd name="T18" fmla="*/ 266 w 1600"/>
                <a:gd name="T19" fmla="*/ 539 h 1095"/>
                <a:gd name="T20" fmla="*/ 436 w 1600"/>
                <a:gd name="T21" fmla="*/ 1064 h 1095"/>
                <a:gd name="T22" fmla="*/ 472 w 1600"/>
                <a:gd name="T23" fmla="*/ 1095 h 1095"/>
                <a:gd name="T24" fmla="*/ 1489 w 1600"/>
                <a:gd name="T25" fmla="*/ 1095 h 1095"/>
                <a:gd name="T26" fmla="*/ 1511 w 1600"/>
                <a:gd name="T27" fmla="*/ 1088 h 1095"/>
                <a:gd name="T28" fmla="*/ 1403 w 1600"/>
                <a:gd name="T29" fmla="*/ 425 h 1095"/>
                <a:gd name="T30" fmla="*/ 1473 w 1600"/>
                <a:gd name="T31" fmla="*/ 1021 h 1095"/>
                <a:gd name="T32" fmla="*/ 504 w 1600"/>
                <a:gd name="T33" fmla="*/ 1021 h 1095"/>
                <a:gd name="T34" fmla="*/ 332 w 1600"/>
                <a:gd name="T35" fmla="*/ 506 h 1095"/>
                <a:gd name="T36" fmla="*/ 89 w 1600"/>
                <a:gd name="T37" fmla="*/ 159 h 1095"/>
                <a:gd name="T38" fmla="*/ 193 w 1600"/>
                <a:gd name="T39" fmla="*/ 85 h 1095"/>
                <a:gd name="T40" fmla="*/ 601 w 1600"/>
                <a:gd name="T41" fmla="*/ 282 h 1095"/>
                <a:gd name="T42" fmla="*/ 1016 w 1600"/>
                <a:gd name="T43" fmla="*/ 85 h 1095"/>
                <a:gd name="T44" fmla="*/ 1337 w 1600"/>
                <a:gd name="T45" fmla="*/ 457 h 1095"/>
                <a:gd name="T46" fmla="*/ 1337 w 1600"/>
                <a:gd name="T47" fmla="*/ 457 h 1095"/>
                <a:gd name="T48" fmla="*/ 1473 w 1600"/>
                <a:gd name="T49" fmla="*/ 1021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00" h="1095">
                  <a:moveTo>
                    <a:pt x="1403" y="425"/>
                  </a:moveTo>
                  <a:cubicBezTo>
                    <a:pt x="1240" y="88"/>
                    <a:pt x="1029" y="8"/>
                    <a:pt x="1020" y="5"/>
                  </a:cubicBezTo>
                  <a:cubicBezTo>
                    <a:pt x="1006" y="0"/>
                    <a:pt x="990" y="4"/>
                    <a:pt x="980" y="15"/>
                  </a:cubicBezTo>
                  <a:cubicBezTo>
                    <a:pt x="799" y="219"/>
                    <a:pt x="615" y="208"/>
                    <a:pt x="601" y="208"/>
                  </a:cubicBezTo>
                  <a:cubicBezTo>
                    <a:pt x="600" y="208"/>
                    <a:pt x="411" y="220"/>
                    <a:pt x="229" y="15"/>
                  </a:cubicBezTo>
                  <a:cubicBezTo>
                    <a:pt x="218" y="3"/>
                    <a:pt x="200" y="0"/>
                    <a:pt x="186" y="6"/>
                  </a:cubicBezTo>
                  <a:cubicBezTo>
                    <a:pt x="119" y="38"/>
                    <a:pt x="60" y="80"/>
                    <a:pt x="10" y="133"/>
                  </a:cubicBezTo>
                  <a:cubicBezTo>
                    <a:pt x="3" y="140"/>
                    <a:pt x="0" y="150"/>
                    <a:pt x="0" y="160"/>
                  </a:cubicBezTo>
                  <a:cubicBezTo>
                    <a:pt x="0" y="169"/>
                    <a:pt x="4" y="179"/>
                    <a:pt x="11" y="185"/>
                  </a:cubicBezTo>
                  <a:cubicBezTo>
                    <a:pt x="118" y="286"/>
                    <a:pt x="203" y="405"/>
                    <a:pt x="266" y="539"/>
                  </a:cubicBezTo>
                  <a:cubicBezTo>
                    <a:pt x="351" y="704"/>
                    <a:pt x="408" y="880"/>
                    <a:pt x="436" y="1064"/>
                  </a:cubicBezTo>
                  <a:cubicBezTo>
                    <a:pt x="439" y="1082"/>
                    <a:pt x="454" y="1095"/>
                    <a:pt x="472" y="1095"/>
                  </a:cubicBezTo>
                  <a:cubicBezTo>
                    <a:pt x="1489" y="1095"/>
                    <a:pt x="1489" y="1095"/>
                    <a:pt x="1489" y="1095"/>
                  </a:cubicBezTo>
                  <a:cubicBezTo>
                    <a:pt x="1497" y="1095"/>
                    <a:pt x="1505" y="1093"/>
                    <a:pt x="1511" y="1088"/>
                  </a:cubicBezTo>
                  <a:cubicBezTo>
                    <a:pt x="1600" y="1023"/>
                    <a:pt x="1552" y="732"/>
                    <a:pt x="1403" y="425"/>
                  </a:cubicBezTo>
                  <a:close/>
                  <a:moveTo>
                    <a:pt x="1473" y="1021"/>
                  </a:moveTo>
                  <a:cubicBezTo>
                    <a:pt x="504" y="1021"/>
                    <a:pt x="504" y="1021"/>
                    <a:pt x="504" y="1021"/>
                  </a:cubicBezTo>
                  <a:cubicBezTo>
                    <a:pt x="473" y="841"/>
                    <a:pt x="415" y="668"/>
                    <a:pt x="332" y="506"/>
                  </a:cubicBezTo>
                  <a:cubicBezTo>
                    <a:pt x="272" y="377"/>
                    <a:pt x="190" y="260"/>
                    <a:pt x="89" y="159"/>
                  </a:cubicBezTo>
                  <a:cubicBezTo>
                    <a:pt x="121" y="130"/>
                    <a:pt x="155" y="105"/>
                    <a:pt x="193" y="85"/>
                  </a:cubicBezTo>
                  <a:cubicBezTo>
                    <a:pt x="394" y="296"/>
                    <a:pt x="598" y="283"/>
                    <a:pt x="601" y="282"/>
                  </a:cubicBezTo>
                  <a:cubicBezTo>
                    <a:pt x="611" y="283"/>
                    <a:pt x="816" y="296"/>
                    <a:pt x="1016" y="85"/>
                  </a:cubicBezTo>
                  <a:cubicBezTo>
                    <a:pt x="1071" y="114"/>
                    <a:pt x="1217" y="210"/>
                    <a:pt x="1337" y="457"/>
                  </a:cubicBezTo>
                  <a:cubicBezTo>
                    <a:pt x="1337" y="457"/>
                    <a:pt x="1337" y="457"/>
                    <a:pt x="1337" y="457"/>
                  </a:cubicBezTo>
                  <a:cubicBezTo>
                    <a:pt x="1489" y="770"/>
                    <a:pt x="1496" y="976"/>
                    <a:pt x="1473" y="10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12">
              <a:extLst>
                <a:ext uri="{FF2B5EF4-FFF2-40B4-BE49-F238E27FC236}">
                  <a16:creationId xmlns:a16="http://schemas.microsoft.com/office/drawing/2014/main" id="{93EE7352-CA7B-4459-B159-F3A84FD65B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02363" y="0"/>
              <a:ext cx="3498850" cy="3806825"/>
            </a:xfrm>
            <a:custGeom>
              <a:avLst/>
              <a:gdLst>
                <a:gd name="T0" fmla="*/ 151 w 1490"/>
                <a:gd name="T1" fmla="*/ 885 h 1620"/>
                <a:gd name="T2" fmla="*/ 80 w 1490"/>
                <a:gd name="T3" fmla="*/ 1201 h 1620"/>
                <a:gd name="T4" fmla="*/ 84 w 1490"/>
                <a:gd name="T5" fmla="*/ 1343 h 1620"/>
                <a:gd name="T6" fmla="*/ 399 w 1490"/>
                <a:gd name="T7" fmla="*/ 1448 h 1620"/>
                <a:gd name="T8" fmla="*/ 726 w 1490"/>
                <a:gd name="T9" fmla="*/ 1619 h 1620"/>
                <a:gd name="T10" fmla="*/ 1049 w 1490"/>
                <a:gd name="T11" fmla="*/ 1447 h 1620"/>
                <a:gd name="T12" fmla="*/ 1242 w 1490"/>
                <a:gd name="T13" fmla="*/ 1413 h 1620"/>
                <a:gd name="T14" fmla="*/ 1434 w 1490"/>
                <a:gd name="T15" fmla="*/ 1224 h 1620"/>
                <a:gd name="T16" fmla="*/ 1361 w 1490"/>
                <a:gd name="T17" fmla="*/ 1170 h 1620"/>
                <a:gd name="T18" fmla="*/ 1284 w 1490"/>
                <a:gd name="T19" fmla="*/ 558 h 1620"/>
                <a:gd name="T20" fmla="*/ 1468 w 1490"/>
                <a:gd name="T21" fmla="*/ 168 h 1620"/>
                <a:gd name="T22" fmla="*/ 722 w 1490"/>
                <a:gd name="T23" fmla="*/ 0 h 1620"/>
                <a:gd name="T24" fmla="*/ 9 w 1490"/>
                <a:gd name="T25" fmla="*/ 217 h 1620"/>
                <a:gd name="T26" fmla="*/ 739 w 1490"/>
                <a:gd name="T27" fmla="*/ 1545 h 1620"/>
                <a:gd name="T28" fmla="*/ 498 w 1490"/>
                <a:gd name="T29" fmla="*/ 1403 h 1620"/>
                <a:gd name="T30" fmla="*/ 410 w 1490"/>
                <a:gd name="T31" fmla="*/ 975 h 1620"/>
                <a:gd name="T32" fmla="*/ 737 w 1490"/>
                <a:gd name="T33" fmla="*/ 872 h 1620"/>
                <a:gd name="T34" fmla="*/ 1072 w 1490"/>
                <a:gd name="T35" fmla="*/ 977 h 1620"/>
                <a:gd name="T36" fmla="*/ 985 w 1490"/>
                <a:gd name="T37" fmla="*/ 1411 h 1620"/>
                <a:gd name="T38" fmla="*/ 722 w 1490"/>
                <a:gd name="T39" fmla="*/ 74 h 1620"/>
                <a:gd name="T40" fmla="*/ 1397 w 1490"/>
                <a:gd name="T41" fmla="*/ 213 h 1620"/>
                <a:gd name="T42" fmla="*/ 1209 w 1490"/>
                <a:gd name="T43" fmla="*/ 566 h 1620"/>
                <a:gd name="T44" fmla="*/ 1300 w 1490"/>
                <a:gd name="T45" fmla="*/ 1211 h 1620"/>
                <a:gd name="T46" fmla="*/ 1350 w 1490"/>
                <a:gd name="T47" fmla="*/ 1283 h 1620"/>
                <a:gd name="T48" fmla="*/ 1083 w 1490"/>
                <a:gd name="T49" fmla="*/ 1367 h 1620"/>
                <a:gd name="T50" fmla="*/ 1131 w 1490"/>
                <a:gd name="T51" fmla="*/ 801 h 1620"/>
                <a:gd name="T52" fmla="*/ 1082 w 1490"/>
                <a:gd name="T53" fmla="*/ 772 h 1620"/>
                <a:gd name="T54" fmla="*/ 439 w 1490"/>
                <a:gd name="T55" fmla="*/ 659 h 1620"/>
                <a:gd name="T56" fmla="*/ 381 w 1490"/>
                <a:gd name="T57" fmla="*/ 677 h 1620"/>
                <a:gd name="T58" fmla="*/ 406 w 1490"/>
                <a:gd name="T59" fmla="*/ 1374 h 1620"/>
                <a:gd name="T60" fmla="*/ 131 w 1490"/>
                <a:gd name="T61" fmla="*/ 1286 h 1620"/>
                <a:gd name="T62" fmla="*/ 178 w 1490"/>
                <a:gd name="T63" fmla="*/ 1212 h 1620"/>
                <a:gd name="T64" fmla="*/ 273 w 1490"/>
                <a:gd name="T65" fmla="*/ 556 h 1620"/>
                <a:gd name="T66" fmla="*/ 91 w 1490"/>
                <a:gd name="T67" fmla="*/ 211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90" h="1620">
                  <a:moveTo>
                    <a:pt x="198" y="548"/>
                  </a:moveTo>
                  <a:cubicBezTo>
                    <a:pt x="162" y="657"/>
                    <a:pt x="146" y="771"/>
                    <a:pt x="151" y="885"/>
                  </a:cubicBezTo>
                  <a:cubicBezTo>
                    <a:pt x="151" y="1029"/>
                    <a:pt x="138" y="1141"/>
                    <a:pt x="117" y="1170"/>
                  </a:cubicBezTo>
                  <a:cubicBezTo>
                    <a:pt x="102" y="1192"/>
                    <a:pt x="91" y="1197"/>
                    <a:pt x="80" y="1201"/>
                  </a:cubicBezTo>
                  <a:cubicBezTo>
                    <a:pt x="69" y="1205"/>
                    <a:pt x="55" y="1211"/>
                    <a:pt x="44" y="1227"/>
                  </a:cubicBezTo>
                  <a:cubicBezTo>
                    <a:pt x="8" y="1276"/>
                    <a:pt x="60" y="1322"/>
                    <a:pt x="84" y="1343"/>
                  </a:cubicBezTo>
                  <a:cubicBezTo>
                    <a:pt x="130" y="1377"/>
                    <a:pt x="182" y="1401"/>
                    <a:pt x="236" y="1413"/>
                  </a:cubicBezTo>
                  <a:cubicBezTo>
                    <a:pt x="286" y="1427"/>
                    <a:pt x="349" y="1439"/>
                    <a:pt x="399" y="1448"/>
                  </a:cubicBezTo>
                  <a:cubicBezTo>
                    <a:pt x="416" y="1451"/>
                    <a:pt x="431" y="1453"/>
                    <a:pt x="443" y="1456"/>
                  </a:cubicBezTo>
                  <a:cubicBezTo>
                    <a:pt x="503" y="1556"/>
                    <a:pt x="612" y="1619"/>
                    <a:pt x="726" y="1619"/>
                  </a:cubicBezTo>
                  <a:cubicBezTo>
                    <a:pt x="731" y="1619"/>
                    <a:pt x="735" y="1619"/>
                    <a:pt x="740" y="1618"/>
                  </a:cubicBezTo>
                  <a:cubicBezTo>
                    <a:pt x="866" y="1620"/>
                    <a:pt x="983" y="1557"/>
                    <a:pt x="1049" y="1447"/>
                  </a:cubicBezTo>
                  <a:cubicBezTo>
                    <a:pt x="1061" y="1445"/>
                    <a:pt x="1075" y="1443"/>
                    <a:pt x="1091" y="1441"/>
                  </a:cubicBezTo>
                  <a:cubicBezTo>
                    <a:pt x="1138" y="1434"/>
                    <a:pt x="1196" y="1426"/>
                    <a:pt x="1242" y="1413"/>
                  </a:cubicBezTo>
                  <a:cubicBezTo>
                    <a:pt x="1297" y="1400"/>
                    <a:pt x="1349" y="1377"/>
                    <a:pt x="1395" y="1341"/>
                  </a:cubicBezTo>
                  <a:cubicBezTo>
                    <a:pt x="1451" y="1297"/>
                    <a:pt x="1454" y="1250"/>
                    <a:pt x="1434" y="1224"/>
                  </a:cubicBezTo>
                  <a:cubicBezTo>
                    <a:pt x="1424" y="1213"/>
                    <a:pt x="1412" y="1208"/>
                    <a:pt x="1404" y="1205"/>
                  </a:cubicBezTo>
                  <a:cubicBezTo>
                    <a:pt x="1392" y="1201"/>
                    <a:pt x="1379" y="1196"/>
                    <a:pt x="1361" y="1170"/>
                  </a:cubicBezTo>
                  <a:cubicBezTo>
                    <a:pt x="1345" y="1146"/>
                    <a:pt x="1328" y="1058"/>
                    <a:pt x="1328" y="886"/>
                  </a:cubicBezTo>
                  <a:cubicBezTo>
                    <a:pt x="1332" y="775"/>
                    <a:pt x="1317" y="665"/>
                    <a:pt x="1284" y="558"/>
                  </a:cubicBezTo>
                  <a:cubicBezTo>
                    <a:pt x="1480" y="217"/>
                    <a:pt x="1480" y="217"/>
                    <a:pt x="1480" y="217"/>
                  </a:cubicBezTo>
                  <a:cubicBezTo>
                    <a:pt x="1490" y="200"/>
                    <a:pt x="1485" y="179"/>
                    <a:pt x="1468" y="168"/>
                  </a:cubicBezTo>
                  <a:cubicBezTo>
                    <a:pt x="1457" y="161"/>
                    <a:pt x="1200" y="0"/>
                    <a:pt x="726" y="0"/>
                  </a:cubicBezTo>
                  <a:cubicBezTo>
                    <a:pt x="725" y="0"/>
                    <a:pt x="724" y="0"/>
                    <a:pt x="722" y="0"/>
                  </a:cubicBezTo>
                  <a:cubicBezTo>
                    <a:pt x="248" y="0"/>
                    <a:pt x="28" y="163"/>
                    <a:pt x="19" y="170"/>
                  </a:cubicBezTo>
                  <a:cubicBezTo>
                    <a:pt x="4" y="181"/>
                    <a:pt x="0" y="201"/>
                    <a:pt x="9" y="217"/>
                  </a:cubicBezTo>
                  <a:lnTo>
                    <a:pt x="198" y="548"/>
                  </a:lnTo>
                  <a:close/>
                  <a:moveTo>
                    <a:pt x="739" y="1545"/>
                  </a:moveTo>
                  <a:cubicBezTo>
                    <a:pt x="639" y="1550"/>
                    <a:pt x="546" y="1495"/>
                    <a:pt x="500" y="1408"/>
                  </a:cubicBezTo>
                  <a:cubicBezTo>
                    <a:pt x="500" y="1406"/>
                    <a:pt x="499" y="1404"/>
                    <a:pt x="498" y="1403"/>
                  </a:cubicBezTo>
                  <a:cubicBezTo>
                    <a:pt x="433" y="1271"/>
                    <a:pt x="403" y="1124"/>
                    <a:pt x="410" y="977"/>
                  </a:cubicBezTo>
                  <a:cubicBezTo>
                    <a:pt x="410" y="976"/>
                    <a:pt x="410" y="975"/>
                    <a:pt x="410" y="975"/>
                  </a:cubicBezTo>
                  <a:cubicBezTo>
                    <a:pt x="409" y="898"/>
                    <a:pt x="418" y="823"/>
                    <a:pt x="437" y="749"/>
                  </a:cubicBezTo>
                  <a:cubicBezTo>
                    <a:pt x="527" y="811"/>
                    <a:pt x="630" y="853"/>
                    <a:pt x="737" y="872"/>
                  </a:cubicBezTo>
                  <a:cubicBezTo>
                    <a:pt x="846" y="893"/>
                    <a:pt x="958" y="887"/>
                    <a:pt x="1064" y="856"/>
                  </a:cubicBezTo>
                  <a:cubicBezTo>
                    <a:pt x="1069" y="895"/>
                    <a:pt x="1072" y="936"/>
                    <a:pt x="1072" y="977"/>
                  </a:cubicBezTo>
                  <a:cubicBezTo>
                    <a:pt x="1080" y="1118"/>
                    <a:pt x="1053" y="1261"/>
                    <a:pt x="996" y="1388"/>
                  </a:cubicBezTo>
                  <a:cubicBezTo>
                    <a:pt x="990" y="1394"/>
                    <a:pt x="986" y="1402"/>
                    <a:pt x="985" y="1411"/>
                  </a:cubicBezTo>
                  <a:cubicBezTo>
                    <a:pt x="934" y="1497"/>
                    <a:pt x="842" y="1549"/>
                    <a:pt x="739" y="1545"/>
                  </a:cubicBezTo>
                  <a:close/>
                  <a:moveTo>
                    <a:pt x="722" y="74"/>
                  </a:moveTo>
                  <a:cubicBezTo>
                    <a:pt x="723" y="74"/>
                    <a:pt x="725" y="74"/>
                    <a:pt x="726" y="74"/>
                  </a:cubicBezTo>
                  <a:cubicBezTo>
                    <a:pt x="1086" y="74"/>
                    <a:pt x="1318" y="173"/>
                    <a:pt x="1397" y="213"/>
                  </a:cubicBezTo>
                  <a:cubicBezTo>
                    <a:pt x="1212" y="536"/>
                    <a:pt x="1212" y="536"/>
                    <a:pt x="1212" y="536"/>
                  </a:cubicBezTo>
                  <a:cubicBezTo>
                    <a:pt x="1207" y="545"/>
                    <a:pt x="1205" y="556"/>
                    <a:pt x="1209" y="566"/>
                  </a:cubicBezTo>
                  <a:cubicBezTo>
                    <a:pt x="1242" y="668"/>
                    <a:pt x="1258" y="775"/>
                    <a:pt x="1254" y="885"/>
                  </a:cubicBezTo>
                  <a:cubicBezTo>
                    <a:pt x="1254" y="1056"/>
                    <a:pt x="1270" y="1166"/>
                    <a:pt x="1300" y="1211"/>
                  </a:cubicBezTo>
                  <a:cubicBezTo>
                    <a:pt x="1323" y="1245"/>
                    <a:pt x="1346" y="1260"/>
                    <a:pt x="1365" y="1269"/>
                  </a:cubicBezTo>
                  <a:cubicBezTo>
                    <a:pt x="1362" y="1273"/>
                    <a:pt x="1357" y="1278"/>
                    <a:pt x="1350" y="1283"/>
                  </a:cubicBezTo>
                  <a:cubicBezTo>
                    <a:pt x="1313" y="1311"/>
                    <a:pt x="1271" y="1331"/>
                    <a:pt x="1223" y="1342"/>
                  </a:cubicBezTo>
                  <a:cubicBezTo>
                    <a:pt x="1181" y="1354"/>
                    <a:pt x="1127" y="1361"/>
                    <a:pt x="1083" y="1367"/>
                  </a:cubicBezTo>
                  <a:cubicBezTo>
                    <a:pt x="1131" y="1242"/>
                    <a:pt x="1153" y="1107"/>
                    <a:pt x="1146" y="975"/>
                  </a:cubicBezTo>
                  <a:cubicBezTo>
                    <a:pt x="1146" y="917"/>
                    <a:pt x="1141" y="858"/>
                    <a:pt x="1131" y="801"/>
                  </a:cubicBezTo>
                  <a:cubicBezTo>
                    <a:pt x="1129" y="790"/>
                    <a:pt x="1123" y="781"/>
                    <a:pt x="1113" y="775"/>
                  </a:cubicBezTo>
                  <a:cubicBezTo>
                    <a:pt x="1104" y="770"/>
                    <a:pt x="1092" y="769"/>
                    <a:pt x="1082" y="772"/>
                  </a:cubicBezTo>
                  <a:cubicBezTo>
                    <a:pt x="976" y="811"/>
                    <a:pt x="861" y="820"/>
                    <a:pt x="751" y="800"/>
                  </a:cubicBezTo>
                  <a:cubicBezTo>
                    <a:pt x="637" y="779"/>
                    <a:pt x="530" y="731"/>
                    <a:pt x="439" y="659"/>
                  </a:cubicBezTo>
                  <a:cubicBezTo>
                    <a:pt x="430" y="652"/>
                    <a:pt x="417" y="649"/>
                    <a:pt x="405" y="653"/>
                  </a:cubicBezTo>
                  <a:cubicBezTo>
                    <a:pt x="394" y="657"/>
                    <a:pt x="385" y="666"/>
                    <a:pt x="381" y="677"/>
                  </a:cubicBezTo>
                  <a:cubicBezTo>
                    <a:pt x="350" y="773"/>
                    <a:pt x="335" y="873"/>
                    <a:pt x="336" y="974"/>
                  </a:cubicBezTo>
                  <a:cubicBezTo>
                    <a:pt x="329" y="1111"/>
                    <a:pt x="355" y="1247"/>
                    <a:pt x="406" y="1374"/>
                  </a:cubicBezTo>
                  <a:cubicBezTo>
                    <a:pt x="358" y="1365"/>
                    <a:pt x="301" y="1355"/>
                    <a:pt x="254" y="1342"/>
                  </a:cubicBezTo>
                  <a:cubicBezTo>
                    <a:pt x="208" y="1331"/>
                    <a:pt x="166" y="1312"/>
                    <a:pt x="131" y="1286"/>
                  </a:cubicBezTo>
                  <a:cubicBezTo>
                    <a:pt x="122" y="1278"/>
                    <a:pt x="116" y="1272"/>
                    <a:pt x="112" y="1268"/>
                  </a:cubicBezTo>
                  <a:cubicBezTo>
                    <a:pt x="128" y="1261"/>
                    <a:pt x="153" y="1249"/>
                    <a:pt x="178" y="1212"/>
                  </a:cubicBezTo>
                  <a:cubicBezTo>
                    <a:pt x="216" y="1156"/>
                    <a:pt x="224" y="1004"/>
                    <a:pt x="224" y="884"/>
                  </a:cubicBezTo>
                  <a:cubicBezTo>
                    <a:pt x="220" y="772"/>
                    <a:pt x="237" y="662"/>
                    <a:pt x="273" y="556"/>
                  </a:cubicBezTo>
                  <a:cubicBezTo>
                    <a:pt x="277" y="546"/>
                    <a:pt x="276" y="535"/>
                    <a:pt x="270" y="525"/>
                  </a:cubicBezTo>
                  <a:cubicBezTo>
                    <a:pt x="91" y="211"/>
                    <a:pt x="91" y="211"/>
                    <a:pt x="91" y="211"/>
                  </a:cubicBezTo>
                  <a:cubicBezTo>
                    <a:pt x="161" y="171"/>
                    <a:pt x="366" y="74"/>
                    <a:pt x="722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13">
              <a:extLst>
                <a:ext uri="{FF2B5EF4-FFF2-40B4-BE49-F238E27FC236}">
                  <a16:creationId xmlns:a16="http://schemas.microsoft.com/office/drawing/2014/main" id="{721EAFBF-D3E6-4255-8EF9-BBC049FA8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530225"/>
              <a:ext cx="622300" cy="625475"/>
            </a:xfrm>
            <a:custGeom>
              <a:avLst/>
              <a:gdLst>
                <a:gd name="T0" fmla="*/ 37 w 265"/>
                <a:gd name="T1" fmla="*/ 170 h 266"/>
                <a:gd name="T2" fmla="*/ 96 w 265"/>
                <a:gd name="T3" fmla="*/ 170 h 266"/>
                <a:gd name="T4" fmla="*/ 96 w 265"/>
                <a:gd name="T5" fmla="*/ 229 h 266"/>
                <a:gd name="T6" fmla="*/ 133 w 265"/>
                <a:gd name="T7" fmla="*/ 266 h 266"/>
                <a:gd name="T8" fmla="*/ 169 w 265"/>
                <a:gd name="T9" fmla="*/ 229 h 266"/>
                <a:gd name="T10" fmla="*/ 169 w 265"/>
                <a:gd name="T11" fmla="*/ 170 h 266"/>
                <a:gd name="T12" fmla="*/ 229 w 265"/>
                <a:gd name="T13" fmla="*/ 170 h 266"/>
                <a:gd name="T14" fmla="*/ 265 w 265"/>
                <a:gd name="T15" fmla="*/ 133 h 266"/>
                <a:gd name="T16" fmla="*/ 229 w 265"/>
                <a:gd name="T17" fmla="*/ 96 h 266"/>
                <a:gd name="T18" fmla="*/ 169 w 265"/>
                <a:gd name="T19" fmla="*/ 96 h 266"/>
                <a:gd name="T20" fmla="*/ 169 w 265"/>
                <a:gd name="T21" fmla="*/ 37 h 266"/>
                <a:gd name="T22" fmla="*/ 133 w 265"/>
                <a:gd name="T23" fmla="*/ 0 h 266"/>
                <a:gd name="T24" fmla="*/ 96 w 265"/>
                <a:gd name="T25" fmla="*/ 37 h 266"/>
                <a:gd name="T26" fmla="*/ 96 w 265"/>
                <a:gd name="T27" fmla="*/ 96 h 266"/>
                <a:gd name="T28" fmla="*/ 37 w 265"/>
                <a:gd name="T29" fmla="*/ 96 h 266"/>
                <a:gd name="T30" fmla="*/ 0 w 265"/>
                <a:gd name="T31" fmla="*/ 133 h 266"/>
                <a:gd name="T32" fmla="*/ 37 w 265"/>
                <a:gd name="T33" fmla="*/ 17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266">
                  <a:moveTo>
                    <a:pt x="37" y="170"/>
                  </a:moveTo>
                  <a:cubicBezTo>
                    <a:pt x="96" y="170"/>
                    <a:pt x="96" y="170"/>
                    <a:pt x="96" y="170"/>
                  </a:cubicBezTo>
                  <a:cubicBezTo>
                    <a:pt x="96" y="229"/>
                    <a:pt x="96" y="229"/>
                    <a:pt x="96" y="229"/>
                  </a:cubicBezTo>
                  <a:cubicBezTo>
                    <a:pt x="96" y="250"/>
                    <a:pt x="112" y="266"/>
                    <a:pt x="133" y="266"/>
                  </a:cubicBezTo>
                  <a:cubicBezTo>
                    <a:pt x="153" y="266"/>
                    <a:pt x="169" y="250"/>
                    <a:pt x="169" y="229"/>
                  </a:cubicBezTo>
                  <a:cubicBezTo>
                    <a:pt x="169" y="170"/>
                    <a:pt x="169" y="170"/>
                    <a:pt x="169" y="170"/>
                  </a:cubicBezTo>
                  <a:cubicBezTo>
                    <a:pt x="229" y="170"/>
                    <a:pt x="229" y="170"/>
                    <a:pt x="229" y="170"/>
                  </a:cubicBezTo>
                  <a:cubicBezTo>
                    <a:pt x="249" y="170"/>
                    <a:pt x="265" y="154"/>
                    <a:pt x="265" y="133"/>
                  </a:cubicBezTo>
                  <a:cubicBezTo>
                    <a:pt x="265" y="113"/>
                    <a:pt x="249" y="96"/>
                    <a:pt x="229" y="96"/>
                  </a:cubicBezTo>
                  <a:cubicBezTo>
                    <a:pt x="169" y="96"/>
                    <a:pt x="169" y="96"/>
                    <a:pt x="169" y="96"/>
                  </a:cubicBezTo>
                  <a:cubicBezTo>
                    <a:pt x="169" y="37"/>
                    <a:pt x="169" y="37"/>
                    <a:pt x="169" y="37"/>
                  </a:cubicBezTo>
                  <a:cubicBezTo>
                    <a:pt x="169" y="17"/>
                    <a:pt x="153" y="0"/>
                    <a:pt x="133" y="0"/>
                  </a:cubicBezTo>
                  <a:cubicBezTo>
                    <a:pt x="112" y="0"/>
                    <a:pt x="96" y="17"/>
                    <a:pt x="96" y="37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16" y="96"/>
                    <a:pt x="0" y="113"/>
                    <a:pt x="0" y="133"/>
                  </a:cubicBezTo>
                  <a:cubicBezTo>
                    <a:pt x="0" y="154"/>
                    <a:pt x="16" y="170"/>
                    <a:pt x="37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14">
              <a:extLst>
                <a:ext uri="{FF2B5EF4-FFF2-40B4-BE49-F238E27FC236}">
                  <a16:creationId xmlns:a16="http://schemas.microsoft.com/office/drawing/2014/main" id="{1CD0186D-C250-4752-91CE-FC6BBB873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6288" y="5535613"/>
              <a:ext cx="625475" cy="625475"/>
            </a:xfrm>
            <a:custGeom>
              <a:avLst/>
              <a:gdLst>
                <a:gd name="T0" fmla="*/ 229 w 266"/>
                <a:gd name="T1" fmla="*/ 96 h 266"/>
                <a:gd name="T2" fmla="*/ 170 w 266"/>
                <a:gd name="T3" fmla="*/ 96 h 266"/>
                <a:gd name="T4" fmla="*/ 170 w 266"/>
                <a:gd name="T5" fmla="*/ 37 h 266"/>
                <a:gd name="T6" fmla="*/ 133 w 266"/>
                <a:gd name="T7" fmla="*/ 0 h 266"/>
                <a:gd name="T8" fmla="*/ 96 w 266"/>
                <a:gd name="T9" fmla="*/ 37 h 266"/>
                <a:gd name="T10" fmla="*/ 96 w 266"/>
                <a:gd name="T11" fmla="*/ 96 h 266"/>
                <a:gd name="T12" fmla="*/ 37 w 266"/>
                <a:gd name="T13" fmla="*/ 96 h 266"/>
                <a:gd name="T14" fmla="*/ 0 w 266"/>
                <a:gd name="T15" fmla="*/ 133 h 266"/>
                <a:gd name="T16" fmla="*/ 37 w 266"/>
                <a:gd name="T17" fmla="*/ 170 h 266"/>
                <a:gd name="T18" fmla="*/ 96 w 266"/>
                <a:gd name="T19" fmla="*/ 170 h 266"/>
                <a:gd name="T20" fmla="*/ 96 w 266"/>
                <a:gd name="T21" fmla="*/ 229 h 266"/>
                <a:gd name="T22" fmla="*/ 133 w 266"/>
                <a:gd name="T23" fmla="*/ 266 h 266"/>
                <a:gd name="T24" fmla="*/ 170 w 266"/>
                <a:gd name="T25" fmla="*/ 229 h 266"/>
                <a:gd name="T26" fmla="*/ 170 w 266"/>
                <a:gd name="T27" fmla="*/ 170 h 266"/>
                <a:gd name="T28" fmla="*/ 229 w 266"/>
                <a:gd name="T29" fmla="*/ 170 h 266"/>
                <a:gd name="T30" fmla="*/ 266 w 266"/>
                <a:gd name="T31" fmla="*/ 133 h 266"/>
                <a:gd name="T32" fmla="*/ 229 w 266"/>
                <a:gd name="T33" fmla="*/ 9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6" h="266">
                  <a:moveTo>
                    <a:pt x="229" y="96"/>
                  </a:moveTo>
                  <a:cubicBezTo>
                    <a:pt x="170" y="96"/>
                    <a:pt x="170" y="96"/>
                    <a:pt x="170" y="96"/>
                  </a:cubicBezTo>
                  <a:cubicBezTo>
                    <a:pt x="170" y="37"/>
                    <a:pt x="170" y="37"/>
                    <a:pt x="170" y="37"/>
                  </a:cubicBezTo>
                  <a:cubicBezTo>
                    <a:pt x="170" y="16"/>
                    <a:pt x="153" y="0"/>
                    <a:pt x="133" y="0"/>
                  </a:cubicBezTo>
                  <a:cubicBezTo>
                    <a:pt x="113" y="0"/>
                    <a:pt x="96" y="16"/>
                    <a:pt x="96" y="37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17" y="96"/>
                    <a:pt x="0" y="112"/>
                    <a:pt x="0" y="133"/>
                  </a:cubicBezTo>
                  <a:cubicBezTo>
                    <a:pt x="0" y="153"/>
                    <a:pt x="17" y="170"/>
                    <a:pt x="37" y="170"/>
                  </a:cubicBezTo>
                  <a:cubicBezTo>
                    <a:pt x="96" y="170"/>
                    <a:pt x="96" y="170"/>
                    <a:pt x="96" y="170"/>
                  </a:cubicBezTo>
                  <a:cubicBezTo>
                    <a:pt x="96" y="229"/>
                    <a:pt x="96" y="229"/>
                    <a:pt x="96" y="229"/>
                  </a:cubicBezTo>
                  <a:cubicBezTo>
                    <a:pt x="96" y="249"/>
                    <a:pt x="113" y="266"/>
                    <a:pt x="133" y="266"/>
                  </a:cubicBezTo>
                  <a:cubicBezTo>
                    <a:pt x="153" y="266"/>
                    <a:pt x="170" y="249"/>
                    <a:pt x="170" y="229"/>
                  </a:cubicBezTo>
                  <a:cubicBezTo>
                    <a:pt x="170" y="170"/>
                    <a:pt x="170" y="170"/>
                    <a:pt x="170" y="170"/>
                  </a:cubicBezTo>
                  <a:cubicBezTo>
                    <a:pt x="229" y="170"/>
                    <a:pt x="229" y="170"/>
                    <a:pt x="229" y="170"/>
                  </a:cubicBezTo>
                  <a:cubicBezTo>
                    <a:pt x="249" y="170"/>
                    <a:pt x="266" y="153"/>
                    <a:pt x="266" y="133"/>
                  </a:cubicBezTo>
                  <a:cubicBezTo>
                    <a:pt x="266" y="112"/>
                    <a:pt x="249" y="96"/>
                    <a:pt x="229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15">
              <a:extLst>
                <a:ext uri="{FF2B5EF4-FFF2-40B4-BE49-F238E27FC236}">
                  <a16:creationId xmlns:a16="http://schemas.microsoft.com/office/drawing/2014/main" id="{A39A1398-516F-447E-8FAA-E9C1A796D6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5650" y="352425"/>
              <a:ext cx="2798763" cy="3789363"/>
            </a:xfrm>
            <a:custGeom>
              <a:avLst/>
              <a:gdLst>
                <a:gd name="T0" fmla="*/ 1191 w 1191"/>
                <a:gd name="T1" fmla="*/ 806 h 1613"/>
                <a:gd name="T2" fmla="*/ 1174 w 1191"/>
                <a:gd name="T3" fmla="*/ 617 h 1613"/>
                <a:gd name="T4" fmla="*/ 30 w 1191"/>
                <a:gd name="T5" fmla="*/ 556 h 1613"/>
                <a:gd name="T6" fmla="*/ 24 w 1191"/>
                <a:gd name="T7" fmla="*/ 579 h 1613"/>
                <a:gd name="T8" fmla="*/ 2 w 1191"/>
                <a:gd name="T9" fmla="*/ 738 h 1613"/>
                <a:gd name="T10" fmla="*/ 0 w 1191"/>
                <a:gd name="T11" fmla="*/ 806 h 1613"/>
                <a:gd name="T12" fmla="*/ 1111 w 1191"/>
                <a:gd name="T13" fmla="*/ 701 h 1613"/>
                <a:gd name="T14" fmla="*/ 1038 w 1191"/>
                <a:gd name="T15" fmla="*/ 699 h 1613"/>
                <a:gd name="T16" fmla="*/ 633 w 1191"/>
                <a:gd name="T17" fmla="*/ 701 h 1613"/>
                <a:gd name="T18" fmla="*/ 544 w 1191"/>
                <a:gd name="T19" fmla="*/ 699 h 1613"/>
                <a:gd name="T20" fmla="*/ 138 w 1191"/>
                <a:gd name="T21" fmla="*/ 701 h 1613"/>
                <a:gd name="T22" fmla="*/ 93 w 1191"/>
                <a:gd name="T23" fmla="*/ 614 h 1613"/>
                <a:gd name="T24" fmla="*/ 1106 w 1191"/>
                <a:gd name="T25" fmla="*/ 655 h 1613"/>
                <a:gd name="T26" fmla="*/ 684 w 1191"/>
                <a:gd name="T27" fmla="*/ 775 h 1613"/>
                <a:gd name="T28" fmla="*/ 1002 w 1191"/>
                <a:gd name="T29" fmla="*/ 831 h 1613"/>
                <a:gd name="T30" fmla="*/ 795 w 1191"/>
                <a:gd name="T31" fmla="*/ 942 h 1613"/>
                <a:gd name="T32" fmla="*/ 684 w 1191"/>
                <a:gd name="T33" fmla="*/ 775 h 1613"/>
                <a:gd name="T34" fmla="*/ 507 w 1191"/>
                <a:gd name="T35" fmla="*/ 775 h 1613"/>
                <a:gd name="T36" fmla="*/ 396 w 1191"/>
                <a:gd name="T37" fmla="*/ 942 h 1613"/>
                <a:gd name="T38" fmla="*/ 190 w 1191"/>
                <a:gd name="T39" fmla="*/ 831 h 1613"/>
                <a:gd name="T40" fmla="*/ 596 w 1191"/>
                <a:gd name="T41" fmla="*/ 1539 h 1613"/>
                <a:gd name="T42" fmla="*/ 75 w 1191"/>
                <a:gd name="T43" fmla="*/ 775 h 1613"/>
                <a:gd name="T44" fmla="*/ 116 w 1191"/>
                <a:gd name="T45" fmla="*/ 831 h 1613"/>
                <a:gd name="T46" fmla="*/ 396 w 1191"/>
                <a:gd name="T47" fmla="*/ 1016 h 1613"/>
                <a:gd name="T48" fmla="*/ 581 w 1191"/>
                <a:gd name="T49" fmla="*/ 775 h 1613"/>
                <a:gd name="T50" fmla="*/ 610 w 1191"/>
                <a:gd name="T51" fmla="*/ 831 h 1613"/>
                <a:gd name="T52" fmla="*/ 891 w 1191"/>
                <a:gd name="T53" fmla="*/ 1016 h 1613"/>
                <a:gd name="T54" fmla="*/ 1075 w 1191"/>
                <a:gd name="T55" fmla="*/ 775 h 1613"/>
                <a:gd name="T56" fmla="*/ 1117 w 1191"/>
                <a:gd name="T57" fmla="*/ 806 h 1613"/>
                <a:gd name="T58" fmla="*/ 596 w 1191"/>
                <a:gd name="T59" fmla="*/ 73 h 1613"/>
                <a:gd name="T60" fmla="*/ 715 w 1191"/>
                <a:gd name="T61" fmla="*/ 384 h 1613"/>
                <a:gd name="T62" fmla="*/ 110 w 1191"/>
                <a:gd name="T63" fmla="*/ 541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91" h="1613">
                  <a:moveTo>
                    <a:pt x="596" y="1613"/>
                  </a:moveTo>
                  <a:cubicBezTo>
                    <a:pt x="924" y="1613"/>
                    <a:pt x="1191" y="1251"/>
                    <a:pt x="1191" y="806"/>
                  </a:cubicBezTo>
                  <a:cubicBezTo>
                    <a:pt x="1191" y="743"/>
                    <a:pt x="1185" y="682"/>
                    <a:pt x="1175" y="623"/>
                  </a:cubicBezTo>
                  <a:cubicBezTo>
                    <a:pt x="1175" y="621"/>
                    <a:pt x="1175" y="619"/>
                    <a:pt x="1174" y="617"/>
                  </a:cubicBezTo>
                  <a:cubicBezTo>
                    <a:pt x="1111" y="263"/>
                    <a:pt x="876" y="0"/>
                    <a:pt x="596" y="0"/>
                  </a:cubicBezTo>
                  <a:cubicBezTo>
                    <a:pt x="332" y="0"/>
                    <a:pt x="108" y="233"/>
                    <a:pt x="30" y="556"/>
                  </a:cubicBezTo>
                  <a:cubicBezTo>
                    <a:pt x="27" y="560"/>
                    <a:pt x="24" y="566"/>
                    <a:pt x="24" y="572"/>
                  </a:cubicBezTo>
                  <a:cubicBezTo>
                    <a:pt x="24" y="574"/>
                    <a:pt x="24" y="576"/>
                    <a:pt x="24" y="579"/>
                  </a:cubicBezTo>
                  <a:cubicBezTo>
                    <a:pt x="13" y="629"/>
                    <a:pt x="6" y="682"/>
                    <a:pt x="3" y="736"/>
                  </a:cubicBezTo>
                  <a:cubicBezTo>
                    <a:pt x="3" y="737"/>
                    <a:pt x="2" y="738"/>
                    <a:pt x="2" y="738"/>
                  </a:cubicBezTo>
                  <a:cubicBezTo>
                    <a:pt x="2" y="739"/>
                    <a:pt x="2" y="739"/>
                    <a:pt x="2" y="740"/>
                  </a:cubicBezTo>
                  <a:cubicBezTo>
                    <a:pt x="1" y="762"/>
                    <a:pt x="0" y="784"/>
                    <a:pt x="0" y="806"/>
                  </a:cubicBezTo>
                  <a:cubicBezTo>
                    <a:pt x="0" y="1251"/>
                    <a:pt x="267" y="1613"/>
                    <a:pt x="596" y="1613"/>
                  </a:cubicBezTo>
                  <a:close/>
                  <a:moveTo>
                    <a:pt x="1111" y="701"/>
                  </a:moveTo>
                  <a:cubicBezTo>
                    <a:pt x="1053" y="701"/>
                    <a:pt x="1053" y="701"/>
                    <a:pt x="1053" y="701"/>
                  </a:cubicBezTo>
                  <a:cubicBezTo>
                    <a:pt x="1048" y="700"/>
                    <a:pt x="1044" y="699"/>
                    <a:pt x="1038" y="699"/>
                  </a:cubicBezTo>
                  <a:cubicBezTo>
                    <a:pt x="647" y="699"/>
                    <a:pt x="647" y="699"/>
                    <a:pt x="647" y="699"/>
                  </a:cubicBezTo>
                  <a:cubicBezTo>
                    <a:pt x="642" y="699"/>
                    <a:pt x="637" y="700"/>
                    <a:pt x="633" y="701"/>
                  </a:cubicBezTo>
                  <a:cubicBezTo>
                    <a:pt x="558" y="701"/>
                    <a:pt x="558" y="701"/>
                    <a:pt x="558" y="701"/>
                  </a:cubicBezTo>
                  <a:cubicBezTo>
                    <a:pt x="554" y="700"/>
                    <a:pt x="549" y="699"/>
                    <a:pt x="544" y="699"/>
                  </a:cubicBezTo>
                  <a:cubicBezTo>
                    <a:pt x="153" y="699"/>
                    <a:pt x="153" y="699"/>
                    <a:pt x="153" y="699"/>
                  </a:cubicBezTo>
                  <a:cubicBezTo>
                    <a:pt x="148" y="699"/>
                    <a:pt x="143" y="700"/>
                    <a:pt x="138" y="701"/>
                  </a:cubicBezTo>
                  <a:cubicBezTo>
                    <a:pt x="80" y="701"/>
                    <a:pt x="80" y="701"/>
                    <a:pt x="80" y="701"/>
                  </a:cubicBezTo>
                  <a:cubicBezTo>
                    <a:pt x="83" y="672"/>
                    <a:pt x="87" y="643"/>
                    <a:pt x="93" y="614"/>
                  </a:cubicBezTo>
                  <a:cubicBezTo>
                    <a:pt x="199" y="619"/>
                    <a:pt x="520" y="621"/>
                    <a:pt x="696" y="462"/>
                  </a:cubicBezTo>
                  <a:cubicBezTo>
                    <a:pt x="820" y="551"/>
                    <a:pt x="958" y="615"/>
                    <a:pt x="1106" y="655"/>
                  </a:cubicBezTo>
                  <a:cubicBezTo>
                    <a:pt x="1108" y="670"/>
                    <a:pt x="1110" y="686"/>
                    <a:pt x="1111" y="701"/>
                  </a:cubicBezTo>
                  <a:close/>
                  <a:moveTo>
                    <a:pt x="684" y="775"/>
                  </a:moveTo>
                  <a:cubicBezTo>
                    <a:pt x="1002" y="775"/>
                    <a:pt x="1002" y="775"/>
                    <a:pt x="1002" y="775"/>
                  </a:cubicBezTo>
                  <a:cubicBezTo>
                    <a:pt x="1002" y="831"/>
                    <a:pt x="1002" y="831"/>
                    <a:pt x="1002" y="831"/>
                  </a:cubicBezTo>
                  <a:cubicBezTo>
                    <a:pt x="1002" y="892"/>
                    <a:pt x="952" y="942"/>
                    <a:pt x="891" y="942"/>
                  </a:cubicBezTo>
                  <a:cubicBezTo>
                    <a:pt x="795" y="942"/>
                    <a:pt x="795" y="942"/>
                    <a:pt x="795" y="942"/>
                  </a:cubicBezTo>
                  <a:cubicBezTo>
                    <a:pt x="734" y="942"/>
                    <a:pt x="684" y="892"/>
                    <a:pt x="684" y="831"/>
                  </a:cubicBezTo>
                  <a:lnTo>
                    <a:pt x="684" y="775"/>
                  </a:lnTo>
                  <a:close/>
                  <a:moveTo>
                    <a:pt x="190" y="775"/>
                  </a:moveTo>
                  <a:cubicBezTo>
                    <a:pt x="507" y="775"/>
                    <a:pt x="507" y="775"/>
                    <a:pt x="507" y="775"/>
                  </a:cubicBezTo>
                  <a:cubicBezTo>
                    <a:pt x="507" y="831"/>
                    <a:pt x="507" y="831"/>
                    <a:pt x="507" y="831"/>
                  </a:cubicBezTo>
                  <a:cubicBezTo>
                    <a:pt x="507" y="892"/>
                    <a:pt x="457" y="942"/>
                    <a:pt x="396" y="942"/>
                  </a:cubicBezTo>
                  <a:cubicBezTo>
                    <a:pt x="300" y="942"/>
                    <a:pt x="300" y="942"/>
                    <a:pt x="300" y="942"/>
                  </a:cubicBezTo>
                  <a:cubicBezTo>
                    <a:pt x="239" y="942"/>
                    <a:pt x="190" y="892"/>
                    <a:pt x="190" y="831"/>
                  </a:cubicBezTo>
                  <a:lnTo>
                    <a:pt x="190" y="775"/>
                  </a:lnTo>
                  <a:close/>
                  <a:moveTo>
                    <a:pt x="596" y="1539"/>
                  </a:moveTo>
                  <a:cubicBezTo>
                    <a:pt x="308" y="1539"/>
                    <a:pt x="74" y="1210"/>
                    <a:pt x="74" y="806"/>
                  </a:cubicBezTo>
                  <a:cubicBezTo>
                    <a:pt x="74" y="796"/>
                    <a:pt x="75" y="786"/>
                    <a:pt x="75" y="775"/>
                  </a:cubicBezTo>
                  <a:cubicBezTo>
                    <a:pt x="116" y="775"/>
                    <a:pt x="116" y="775"/>
                    <a:pt x="116" y="775"/>
                  </a:cubicBezTo>
                  <a:cubicBezTo>
                    <a:pt x="116" y="831"/>
                    <a:pt x="116" y="831"/>
                    <a:pt x="116" y="831"/>
                  </a:cubicBezTo>
                  <a:cubicBezTo>
                    <a:pt x="116" y="933"/>
                    <a:pt x="199" y="1016"/>
                    <a:pt x="300" y="1016"/>
                  </a:cubicBezTo>
                  <a:cubicBezTo>
                    <a:pt x="396" y="1016"/>
                    <a:pt x="396" y="1016"/>
                    <a:pt x="396" y="1016"/>
                  </a:cubicBezTo>
                  <a:cubicBezTo>
                    <a:pt x="498" y="1016"/>
                    <a:pt x="581" y="933"/>
                    <a:pt x="581" y="831"/>
                  </a:cubicBezTo>
                  <a:cubicBezTo>
                    <a:pt x="581" y="775"/>
                    <a:pt x="581" y="775"/>
                    <a:pt x="581" y="775"/>
                  </a:cubicBezTo>
                  <a:cubicBezTo>
                    <a:pt x="610" y="775"/>
                    <a:pt x="610" y="775"/>
                    <a:pt x="610" y="775"/>
                  </a:cubicBezTo>
                  <a:cubicBezTo>
                    <a:pt x="610" y="831"/>
                    <a:pt x="610" y="831"/>
                    <a:pt x="610" y="831"/>
                  </a:cubicBezTo>
                  <a:cubicBezTo>
                    <a:pt x="610" y="933"/>
                    <a:pt x="693" y="1016"/>
                    <a:pt x="795" y="1016"/>
                  </a:cubicBezTo>
                  <a:cubicBezTo>
                    <a:pt x="891" y="1016"/>
                    <a:pt x="891" y="1016"/>
                    <a:pt x="891" y="1016"/>
                  </a:cubicBezTo>
                  <a:cubicBezTo>
                    <a:pt x="993" y="1016"/>
                    <a:pt x="1075" y="933"/>
                    <a:pt x="1075" y="831"/>
                  </a:cubicBezTo>
                  <a:cubicBezTo>
                    <a:pt x="1075" y="775"/>
                    <a:pt x="1075" y="775"/>
                    <a:pt x="1075" y="775"/>
                  </a:cubicBezTo>
                  <a:cubicBezTo>
                    <a:pt x="1116" y="775"/>
                    <a:pt x="1116" y="775"/>
                    <a:pt x="1116" y="775"/>
                  </a:cubicBezTo>
                  <a:cubicBezTo>
                    <a:pt x="1117" y="786"/>
                    <a:pt x="1117" y="796"/>
                    <a:pt x="1117" y="806"/>
                  </a:cubicBezTo>
                  <a:cubicBezTo>
                    <a:pt x="1117" y="1210"/>
                    <a:pt x="883" y="1539"/>
                    <a:pt x="596" y="1539"/>
                  </a:cubicBezTo>
                  <a:close/>
                  <a:moveTo>
                    <a:pt x="596" y="73"/>
                  </a:moveTo>
                  <a:cubicBezTo>
                    <a:pt x="825" y="73"/>
                    <a:pt x="1020" y="283"/>
                    <a:pt x="1090" y="573"/>
                  </a:cubicBezTo>
                  <a:cubicBezTo>
                    <a:pt x="954" y="532"/>
                    <a:pt x="828" y="470"/>
                    <a:pt x="715" y="384"/>
                  </a:cubicBezTo>
                  <a:cubicBezTo>
                    <a:pt x="699" y="373"/>
                    <a:pt x="678" y="375"/>
                    <a:pt x="665" y="388"/>
                  </a:cubicBezTo>
                  <a:cubicBezTo>
                    <a:pt x="525" y="539"/>
                    <a:pt x="224" y="545"/>
                    <a:pt x="110" y="541"/>
                  </a:cubicBezTo>
                  <a:cubicBezTo>
                    <a:pt x="186" y="268"/>
                    <a:pt x="375" y="73"/>
                    <a:pt x="596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D81E26B-63E0-4FFD-B3B2-F5BA87E7AA6A}"/>
              </a:ext>
            </a:extLst>
          </p:cNvPr>
          <p:cNvGrpSpPr/>
          <p:nvPr/>
        </p:nvGrpSpPr>
        <p:grpSpPr>
          <a:xfrm>
            <a:off x="6712424" y="4349073"/>
            <a:ext cx="646820" cy="503172"/>
            <a:chOff x="12433300" y="1588"/>
            <a:chExt cx="8813800" cy="6856412"/>
          </a:xfrm>
          <a:solidFill>
            <a:schemeClr val="accent1"/>
          </a:solidFill>
        </p:grpSpPr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FF4DC58A-DC9E-4668-9ACA-2B3336A714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33300" y="3651250"/>
              <a:ext cx="5813425" cy="3206750"/>
            </a:xfrm>
            <a:custGeom>
              <a:avLst/>
              <a:gdLst>
                <a:gd name="T0" fmla="*/ 1791 w 2533"/>
                <a:gd name="T1" fmla="*/ 6 h 1397"/>
                <a:gd name="T2" fmla="*/ 1747 w 2533"/>
                <a:gd name="T3" fmla="*/ 16 h 1397"/>
                <a:gd name="T4" fmla="*/ 1270 w 2533"/>
                <a:gd name="T5" fmla="*/ 266 h 1397"/>
                <a:gd name="T6" fmla="*/ 1224 w 2533"/>
                <a:gd name="T7" fmla="*/ 266 h 1397"/>
                <a:gd name="T8" fmla="*/ 771 w 2533"/>
                <a:gd name="T9" fmla="*/ 16 h 1397"/>
                <a:gd name="T10" fmla="*/ 728 w 2533"/>
                <a:gd name="T11" fmla="*/ 5 h 1397"/>
                <a:gd name="T12" fmla="*/ 236 w 2533"/>
                <a:gd name="T13" fmla="*/ 543 h 1397"/>
                <a:gd name="T14" fmla="*/ 96 w 2533"/>
                <a:gd name="T15" fmla="*/ 1388 h 1397"/>
                <a:gd name="T16" fmla="*/ 120 w 2533"/>
                <a:gd name="T17" fmla="*/ 1397 h 1397"/>
                <a:gd name="T18" fmla="*/ 1034 w 2533"/>
                <a:gd name="T19" fmla="*/ 1397 h 1397"/>
                <a:gd name="T20" fmla="*/ 1497 w 2533"/>
                <a:gd name="T21" fmla="*/ 1397 h 1397"/>
                <a:gd name="T22" fmla="*/ 2398 w 2533"/>
                <a:gd name="T23" fmla="*/ 1397 h 1397"/>
                <a:gd name="T24" fmla="*/ 2420 w 2533"/>
                <a:gd name="T25" fmla="*/ 1390 h 1397"/>
                <a:gd name="T26" fmla="*/ 2282 w 2533"/>
                <a:gd name="T27" fmla="*/ 543 h 1397"/>
                <a:gd name="T28" fmla="*/ 1791 w 2533"/>
                <a:gd name="T29" fmla="*/ 6 h 1397"/>
                <a:gd name="T30" fmla="*/ 307 w 2533"/>
                <a:gd name="T31" fmla="*/ 578 h 1397"/>
                <a:gd name="T32" fmla="*/ 731 w 2533"/>
                <a:gd name="T33" fmla="*/ 91 h 1397"/>
                <a:gd name="T34" fmla="*/ 1077 w 2533"/>
                <a:gd name="T35" fmla="*/ 318 h 1397"/>
                <a:gd name="T36" fmla="*/ 1078 w 2533"/>
                <a:gd name="T37" fmla="*/ 323 h 1397"/>
                <a:gd name="T38" fmla="*/ 1152 w 2533"/>
                <a:gd name="T39" fmla="*/ 471 h 1397"/>
                <a:gd name="T40" fmla="*/ 1001 w 2533"/>
                <a:gd name="T41" fmla="*/ 1317 h 1397"/>
                <a:gd name="T42" fmla="*/ 137 w 2533"/>
                <a:gd name="T43" fmla="*/ 1317 h 1397"/>
                <a:gd name="T44" fmla="*/ 307 w 2533"/>
                <a:gd name="T45" fmla="*/ 578 h 1397"/>
                <a:gd name="T46" fmla="*/ 1082 w 2533"/>
                <a:gd name="T47" fmla="*/ 1317 h 1397"/>
                <a:gd name="T48" fmla="*/ 1233 w 2533"/>
                <a:gd name="T49" fmla="*/ 472 h 1397"/>
                <a:gd name="T50" fmla="*/ 1229 w 2533"/>
                <a:gd name="T51" fmla="*/ 447 h 1397"/>
                <a:gd name="T52" fmla="*/ 1178 w 2533"/>
                <a:gd name="T53" fmla="*/ 345 h 1397"/>
                <a:gd name="T54" fmla="*/ 1221 w 2533"/>
                <a:gd name="T55" fmla="*/ 345 h 1397"/>
                <a:gd name="T56" fmla="*/ 1256 w 2533"/>
                <a:gd name="T57" fmla="*/ 345 h 1397"/>
                <a:gd name="T58" fmla="*/ 1259 w 2533"/>
                <a:gd name="T59" fmla="*/ 345 h 1397"/>
                <a:gd name="T60" fmla="*/ 1276 w 2533"/>
                <a:gd name="T61" fmla="*/ 345 h 1397"/>
                <a:gd name="T62" fmla="*/ 1353 w 2533"/>
                <a:gd name="T63" fmla="*/ 345 h 1397"/>
                <a:gd name="T64" fmla="*/ 1302 w 2533"/>
                <a:gd name="T65" fmla="*/ 447 h 1397"/>
                <a:gd name="T66" fmla="*/ 1299 w 2533"/>
                <a:gd name="T67" fmla="*/ 472 h 1397"/>
                <a:gd name="T68" fmla="*/ 1450 w 2533"/>
                <a:gd name="T69" fmla="*/ 1317 h 1397"/>
                <a:gd name="T70" fmla="*/ 1082 w 2533"/>
                <a:gd name="T71" fmla="*/ 1317 h 1397"/>
                <a:gd name="T72" fmla="*/ 2382 w 2533"/>
                <a:gd name="T73" fmla="*/ 1317 h 1397"/>
                <a:gd name="T74" fmla="*/ 1530 w 2533"/>
                <a:gd name="T75" fmla="*/ 1317 h 1397"/>
                <a:gd name="T76" fmla="*/ 1379 w 2533"/>
                <a:gd name="T77" fmla="*/ 471 h 1397"/>
                <a:gd name="T78" fmla="*/ 1453 w 2533"/>
                <a:gd name="T79" fmla="*/ 323 h 1397"/>
                <a:gd name="T80" fmla="*/ 1456 w 2533"/>
                <a:gd name="T81" fmla="*/ 310 h 1397"/>
                <a:gd name="T82" fmla="*/ 1786 w 2533"/>
                <a:gd name="T83" fmla="*/ 92 h 1397"/>
                <a:gd name="T84" fmla="*/ 2211 w 2533"/>
                <a:gd name="T85" fmla="*/ 578 h 1397"/>
                <a:gd name="T86" fmla="*/ 2382 w 2533"/>
                <a:gd name="T87" fmla="*/ 1317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33" h="1397">
                  <a:moveTo>
                    <a:pt x="1791" y="6"/>
                  </a:moveTo>
                  <a:cubicBezTo>
                    <a:pt x="1776" y="0"/>
                    <a:pt x="1758" y="4"/>
                    <a:pt x="1747" y="16"/>
                  </a:cubicBezTo>
                  <a:cubicBezTo>
                    <a:pt x="1544" y="245"/>
                    <a:pt x="1329" y="264"/>
                    <a:pt x="1270" y="266"/>
                  </a:cubicBezTo>
                  <a:cubicBezTo>
                    <a:pt x="1224" y="266"/>
                    <a:pt x="1224" y="266"/>
                    <a:pt x="1224" y="266"/>
                  </a:cubicBezTo>
                  <a:cubicBezTo>
                    <a:pt x="1151" y="262"/>
                    <a:pt x="961" y="230"/>
                    <a:pt x="771" y="16"/>
                  </a:cubicBezTo>
                  <a:cubicBezTo>
                    <a:pt x="760" y="4"/>
                    <a:pt x="743" y="0"/>
                    <a:pt x="728" y="5"/>
                  </a:cubicBezTo>
                  <a:cubicBezTo>
                    <a:pt x="716" y="9"/>
                    <a:pt x="447" y="111"/>
                    <a:pt x="236" y="543"/>
                  </a:cubicBezTo>
                  <a:cubicBezTo>
                    <a:pt x="26" y="970"/>
                    <a:pt x="0" y="1314"/>
                    <a:pt x="96" y="1388"/>
                  </a:cubicBezTo>
                  <a:cubicBezTo>
                    <a:pt x="103" y="1394"/>
                    <a:pt x="111" y="1397"/>
                    <a:pt x="120" y="1397"/>
                  </a:cubicBezTo>
                  <a:cubicBezTo>
                    <a:pt x="1034" y="1397"/>
                    <a:pt x="1034" y="1397"/>
                    <a:pt x="1034" y="1397"/>
                  </a:cubicBezTo>
                  <a:cubicBezTo>
                    <a:pt x="1497" y="1397"/>
                    <a:pt x="1497" y="1397"/>
                    <a:pt x="1497" y="1397"/>
                  </a:cubicBezTo>
                  <a:cubicBezTo>
                    <a:pt x="2398" y="1397"/>
                    <a:pt x="2398" y="1397"/>
                    <a:pt x="2398" y="1397"/>
                  </a:cubicBezTo>
                  <a:cubicBezTo>
                    <a:pt x="2406" y="1397"/>
                    <a:pt x="2413" y="1394"/>
                    <a:pt x="2420" y="1390"/>
                  </a:cubicBezTo>
                  <a:cubicBezTo>
                    <a:pt x="2533" y="1315"/>
                    <a:pt x="2471" y="935"/>
                    <a:pt x="2282" y="543"/>
                  </a:cubicBezTo>
                  <a:cubicBezTo>
                    <a:pt x="2071" y="120"/>
                    <a:pt x="1803" y="10"/>
                    <a:pt x="1791" y="6"/>
                  </a:cubicBezTo>
                  <a:close/>
                  <a:moveTo>
                    <a:pt x="307" y="578"/>
                  </a:moveTo>
                  <a:cubicBezTo>
                    <a:pt x="468" y="250"/>
                    <a:pt x="665" y="126"/>
                    <a:pt x="731" y="91"/>
                  </a:cubicBezTo>
                  <a:cubicBezTo>
                    <a:pt x="856" y="224"/>
                    <a:pt x="980" y="287"/>
                    <a:pt x="1077" y="318"/>
                  </a:cubicBezTo>
                  <a:cubicBezTo>
                    <a:pt x="1078" y="320"/>
                    <a:pt x="1078" y="322"/>
                    <a:pt x="1078" y="323"/>
                  </a:cubicBezTo>
                  <a:cubicBezTo>
                    <a:pt x="1152" y="471"/>
                    <a:pt x="1152" y="471"/>
                    <a:pt x="1152" y="471"/>
                  </a:cubicBezTo>
                  <a:cubicBezTo>
                    <a:pt x="1001" y="1317"/>
                    <a:pt x="1001" y="1317"/>
                    <a:pt x="1001" y="1317"/>
                  </a:cubicBezTo>
                  <a:cubicBezTo>
                    <a:pt x="137" y="1317"/>
                    <a:pt x="137" y="1317"/>
                    <a:pt x="137" y="1317"/>
                  </a:cubicBezTo>
                  <a:cubicBezTo>
                    <a:pt x="103" y="1260"/>
                    <a:pt x="105" y="990"/>
                    <a:pt x="307" y="578"/>
                  </a:cubicBezTo>
                  <a:close/>
                  <a:moveTo>
                    <a:pt x="1082" y="1317"/>
                  </a:moveTo>
                  <a:cubicBezTo>
                    <a:pt x="1233" y="472"/>
                    <a:pt x="1233" y="472"/>
                    <a:pt x="1233" y="472"/>
                  </a:cubicBezTo>
                  <a:cubicBezTo>
                    <a:pt x="1234" y="463"/>
                    <a:pt x="1233" y="455"/>
                    <a:pt x="1229" y="447"/>
                  </a:cubicBezTo>
                  <a:cubicBezTo>
                    <a:pt x="1178" y="345"/>
                    <a:pt x="1178" y="345"/>
                    <a:pt x="1178" y="345"/>
                  </a:cubicBezTo>
                  <a:cubicBezTo>
                    <a:pt x="1221" y="345"/>
                    <a:pt x="1221" y="345"/>
                    <a:pt x="1221" y="345"/>
                  </a:cubicBezTo>
                  <a:cubicBezTo>
                    <a:pt x="1241" y="346"/>
                    <a:pt x="1253" y="346"/>
                    <a:pt x="1256" y="345"/>
                  </a:cubicBezTo>
                  <a:cubicBezTo>
                    <a:pt x="1259" y="345"/>
                    <a:pt x="1259" y="345"/>
                    <a:pt x="1259" y="345"/>
                  </a:cubicBezTo>
                  <a:cubicBezTo>
                    <a:pt x="1262" y="346"/>
                    <a:pt x="1267" y="346"/>
                    <a:pt x="1276" y="345"/>
                  </a:cubicBezTo>
                  <a:cubicBezTo>
                    <a:pt x="1353" y="345"/>
                    <a:pt x="1353" y="345"/>
                    <a:pt x="1353" y="345"/>
                  </a:cubicBezTo>
                  <a:cubicBezTo>
                    <a:pt x="1302" y="447"/>
                    <a:pt x="1302" y="447"/>
                    <a:pt x="1302" y="447"/>
                  </a:cubicBezTo>
                  <a:cubicBezTo>
                    <a:pt x="1298" y="455"/>
                    <a:pt x="1297" y="463"/>
                    <a:pt x="1299" y="472"/>
                  </a:cubicBezTo>
                  <a:cubicBezTo>
                    <a:pt x="1450" y="1317"/>
                    <a:pt x="1450" y="1317"/>
                    <a:pt x="1450" y="1317"/>
                  </a:cubicBezTo>
                  <a:lnTo>
                    <a:pt x="1082" y="1317"/>
                  </a:lnTo>
                  <a:close/>
                  <a:moveTo>
                    <a:pt x="2382" y="1317"/>
                  </a:moveTo>
                  <a:cubicBezTo>
                    <a:pt x="1530" y="1317"/>
                    <a:pt x="1530" y="1317"/>
                    <a:pt x="1530" y="1317"/>
                  </a:cubicBezTo>
                  <a:cubicBezTo>
                    <a:pt x="1379" y="471"/>
                    <a:pt x="1379" y="471"/>
                    <a:pt x="1379" y="471"/>
                  </a:cubicBezTo>
                  <a:cubicBezTo>
                    <a:pt x="1453" y="323"/>
                    <a:pt x="1453" y="323"/>
                    <a:pt x="1453" y="323"/>
                  </a:cubicBezTo>
                  <a:cubicBezTo>
                    <a:pt x="1455" y="319"/>
                    <a:pt x="1455" y="315"/>
                    <a:pt x="1456" y="310"/>
                  </a:cubicBezTo>
                  <a:cubicBezTo>
                    <a:pt x="1552" y="278"/>
                    <a:pt x="1670" y="214"/>
                    <a:pt x="1786" y="92"/>
                  </a:cubicBezTo>
                  <a:cubicBezTo>
                    <a:pt x="1853" y="128"/>
                    <a:pt x="2050" y="256"/>
                    <a:pt x="2211" y="578"/>
                  </a:cubicBezTo>
                  <a:cubicBezTo>
                    <a:pt x="2416" y="1004"/>
                    <a:pt x="2413" y="1268"/>
                    <a:pt x="2382" y="13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43BB12F9-7381-4AC1-83FC-A340A94980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65650" y="3376613"/>
              <a:ext cx="3981450" cy="2713038"/>
            </a:xfrm>
            <a:custGeom>
              <a:avLst/>
              <a:gdLst>
                <a:gd name="T0" fmla="*/ 1522 w 1735"/>
                <a:gd name="T1" fmla="*/ 456 h 1182"/>
                <a:gd name="T2" fmla="*/ 1109 w 1735"/>
                <a:gd name="T3" fmla="*/ 6 h 1182"/>
                <a:gd name="T4" fmla="*/ 1066 w 1735"/>
                <a:gd name="T5" fmla="*/ 17 h 1182"/>
                <a:gd name="T6" fmla="*/ 655 w 1735"/>
                <a:gd name="T7" fmla="*/ 227 h 1182"/>
                <a:gd name="T8" fmla="*/ 249 w 1735"/>
                <a:gd name="T9" fmla="*/ 17 h 1182"/>
                <a:gd name="T10" fmla="*/ 202 w 1735"/>
                <a:gd name="T11" fmla="*/ 7 h 1182"/>
                <a:gd name="T12" fmla="*/ 15 w 1735"/>
                <a:gd name="T13" fmla="*/ 143 h 1182"/>
                <a:gd name="T14" fmla="*/ 17 w 1735"/>
                <a:gd name="T15" fmla="*/ 200 h 1182"/>
                <a:gd name="T16" fmla="*/ 288 w 1735"/>
                <a:gd name="T17" fmla="*/ 579 h 1182"/>
                <a:gd name="T18" fmla="*/ 468 w 1735"/>
                <a:gd name="T19" fmla="*/ 1148 h 1182"/>
                <a:gd name="T20" fmla="*/ 507 w 1735"/>
                <a:gd name="T21" fmla="*/ 1182 h 1182"/>
                <a:gd name="T22" fmla="*/ 1606 w 1735"/>
                <a:gd name="T23" fmla="*/ 1182 h 1182"/>
                <a:gd name="T24" fmla="*/ 1628 w 1735"/>
                <a:gd name="T25" fmla="*/ 1176 h 1182"/>
                <a:gd name="T26" fmla="*/ 1522 w 1735"/>
                <a:gd name="T27" fmla="*/ 456 h 1182"/>
                <a:gd name="T28" fmla="*/ 1590 w 1735"/>
                <a:gd name="T29" fmla="*/ 1103 h 1182"/>
                <a:gd name="T30" fmla="*/ 541 w 1735"/>
                <a:gd name="T31" fmla="*/ 1103 h 1182"/>
                <a:gd name="T32" fmla="*/ 360 w 1735"/>
                <a:gd name="T33" fmla="*/ 544 h 1182"/>
                <a:gd name="T34" fmla="*/ 101 w 1735"/>
                <a:gd name="T35" fmla="*/ 171 h 1182"/>
                <a:gd name="T36" fmla="*/ 211 w 1735"/>
                <a:gd name="T37" fmla="*/ 92 h 1182"/>
                <a:gd name="T38" fmla="*/ 655 w 1735"/>
                <a:gd name="T39" fmla="*/ 306 h 1182"/>
                <a:gd name="T40" fmla="*/ 1105 w 1735"/>
                <a:gd name="T41" fmla="*/ 92 h 1182"/>
                <a:gd name="T42" fmla="*/ 1450 w 1735"/>
                <a:gd name="T43" fmla="*/ 491 h 1182"/>
                <a:gd name="T44" fmla="*/ 1450 w 1735"/>
                <a:gd name="T45" fmla="*/ 491 h 1182"/>
                <a:gd name="T46" fmla="*/ 1590 w 1735"/>
                <a:gd name="T47" fmla="*/ 1103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35" h="1182">
                  <a:moveTo>
                    <a:pt x="1522" y="456"/>
                  </a:moveTo>
                  <a:cubicBezTo>
                    <a:pt x="1349" y="95"/>
                    <a:pt x="1119" y="9"/>
                    <a:pt x="1109" y="6"/>
                  </a:cubicBezTo>
                  <a:cubicBezTo>
                    <a:pt x="1094" y="0"/>
                    <a:pt x="1077" y="5"/>
                    <a:pt x="1066" y="17"/>
                  </a:cubicBezTo>
                  <a:cubicBezTo>
                    <a:pt x="868" y="236"/>
                    <a:pt x="669" y="227"/>
                    <a:pt x="655" y="227"/>
                  </a:cubicBezTo>
                  <a:cubicBezTo>
                    <a:pt x="646" y="227"/>
                    <a:pt x="447" y="236"/>
                    <a:pt x="249" y="17"/>
                  </a:cubicBezTo>
                  <a:cubicBezTo>
                    <a:pt x="237" y="4"/>
                    <a:pt x="218" y="0"/>
                    <a:pt x="202" y="7"/>
                  </a:cubicBezTo>
                  <a:cubicBezTo>
                    <a:pt x="132" y="41"/>
                    <a:pt x="69" y="87"/>
                    <a:pt x="15" y="143"/>
                  </a:cubicBezTo>
                  <a:cubicBezTo>
                    <a:pt x="0" y="159"/>
                    <a:pt x="1" y="185"/>
                    <a:pt x="17" y="200"/>
                  </a:cubicBezTo>
                  <a:cubicBezTo>
                    <a:pt x="131" y="308"/>
                    <a:pt x="222" y="435"/>
                    <a:pt x="288" y="579"/>
                  </a:cubicBezTo>
                  <a:cubicBezTo>
                    <a:pt x="379" y="758"/>
                    <a:pt x="439" y="950"/>
                    <a:pt x="468" y="1148"/>
                  </a:cubicBezTo>
                  <a:cubicBezTo>
                    <a:pt x="470" y="1168"/>
                    <a:pt x="487" y="1182"/>
                    <a:pt x="507" y="1182"/>
                  </a:cubicBezTo>
                  <a:cubicBezTo>
                    <a:pt x="1606" y="1182"/>
                    <a:pt x="1606" y="1182"/>
                    <a:pt x="1606" y="1182"/>
                  </a:cubicBezTo>
                  <a:cubicBezTo>
                    <a:pt x="1614" y="1182"/>
                    <a:pt x="1622" y="1180"/>
                    <a:pt x="1628" y="1176"/>
                  </a:cubicBezTo>
                  <a:cubicBezTo>
                    <a:pt x="1735" y="1104"/>
                    <a:pt x="1691" y="802"/>
                    <a:pt x="1522" y="456"/>
                  </a:cubicBezTo>
                  <a:close/>
                  <a:moveTo>
                    <a:pt x="1590" y="1103"/>
                  </a:moveTo>
                  <a:cubicBezTo>
                    <a:pt x="541" y="1103"/>
                    <a:pt x="541" y="1103"/>
                    <a:pt x="541" y="1103"/>
                  </a:cubicBezTo>
                  <a:cubicBezTo>
                    <a:pt x="510" y="908"/>
                    <a:pt x="448" y="720"/>
                    <a:pt x="360" y="544"/>
                  </a:cubicBezTo>
                  <a:cubicBezTo>
                    <a:pt x="296" y="405"/>
                    <a:pt x="209" y="279"/>
                    <a:pt x="101" y="171"/>
                  </a:cubicBezTo>
                  <a:cubicBezTo>
                    <a:pt x="134" y="140"/>
                    <a:pt x="171" y="114"/>
                    <a:pt x="211" y="92"/>
                  </a:cubicBezTo>
                  <a:cubicBezTo>
                    <a:pt x="430" y="319"/>
                    <a:pt x="651" y="307"/>
                    <a:pt x="655" y="306"/>
                  </a:cubicBezTo>
                  <a:cubicBezTo>
                    <a:pt x="665" y="307"/>
                    <a:pt x="886" y="320"/>
                    <a:pt x="1105" y="92"/>
                  </a:cubicBezTo>
                  <a:cubicBezTo>
                    <a:pt x="1164" y="122"/>
                    <a:pt x="1324" y="226"/>
                    <a:pt x="1450" y="491"/>
                  </a:cubicBezTo>
                  <a:cubicBezTo>
                    <a:pt x="1450" y="491"/>
                    <a:pt x="1450" y="491"/>
                    <a:pt x="1450" y="491"/>
                  </a:cubicBezTo>
                  <a:cubicBezTo>
                    <a:pt x="1622" y="843"/>
                    <a:pt x="1621" y="1058"/>
                    <a:pt x="1590" y="1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20B937A6-C898-48EA-80AF-EB62220B2A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30700" y="230188"/>
              <a:ext cx="3519488" cy="3416300"/>
            </a:xfrm>
            <a:custGeom>
              <a:avLst/>
              <a:gdLst>
                <a:gd name="T0" fmla="*/ 225 w 1534"/>
                <a:gd name="T1" fmla="*/ 1262 h 1489"/>
                <a:gd name="T2" fmla="*/ 760 w 1534"/>
                <a:gd name="T3" fmla="*/ 1486 h 1489"/>
                <a:gd name="T4" fmla="*/ 1092 w 1534"/>
                <a:gd name="T5" fmla="*/ 1300 h 1489"/>
                <a:gd name="T6" fmla="*/ 1478 w 1534"/>
                <a:gd name="T7" fmla="*/ 1183 h 1489"/>
                <a:gd name="T8" fmla="*/ 1513 w 1534"/>
                <a:gd name="T9" fmla="*/ 1052 h 1489"/>
                <a:gd name="T10" fmla="*/ 1438 w 1534"/>
                <a:gd name="T11" fmla="*/ 993 h 1489"/>
                <a:gd name="T12" fmla="*/ 761 w 1534"/>
                <a:gd name="T13" fmla="*/ 5 h 1489"/>
                <a:gd name="T14" fmla="*/ 131 w 1534"/>
                <a:gd name="T15" fmla="*/ 689 h 1489"/>
                <a:gd name="T16" fmla="*/ 61 w 1534"/>
                <a:gd name="T17" fmla="*/ 1024 h 1489"/>
                <a:gd name="T18" fmla="*/ 15 w 1534"/>
                <a:gd name="T19" fmla="*/ 1121 h 1489"/>
                <a:gd name="T20" fmla="*/ 968 w 1534"/>
                <a:gd name="T21" fmla="*/ 984 h 1489"/>
                <a:gd name="T22" fmla="*/ 833 w 1534"/>
                <a:gd name="T23" fmla="*/ 912 h 1489"/>
                <a:gd name="T24" fmla="*/ 668 w 1534"/>
                <a:gd name="T25" fmla="*/ 940 h 1489"/>
                <a:gd name="T26" fmla="*/ 442 w 1534"/>
                <a:gd name="T27" fmla="*/ 924 h 1489"/>
                <a:gd name="T28" fmla="*/ 474 w 1534"/>
                <a:gd name="T29" fmla="*/ 809 h 1489"/>
                <a:gd name="T30" fmla="*/ 1087 w 1534"/>
                <a:gd name="T31" fmla="*/ 841 h 1489"/>
                <a:gd name="T32" fmla="*/ 968 w 1534"/>
                <a:gd name="T33" fmla="*/ 984 h 1489"/>
                <a:gd name="T34" fmla="*/ 474 w 1534"/>
                <a:gd name="T35" fmla="*/ 729 h 1489"/>
                <a:gd name="T36" fmla="*/ 440 w 1534"/>
                <a:gd name="T37" fmla="*/ 548 h 1489"/>
                <a:gd name="T38" fmla="*/ 1111 w 1534"/>
                <a:gd name="T39" fmla="*/ 663 h 1489"/>
                <a:gd name="T40" fmla="*/ 1055 w 1534"/>
                <a:gd name="T41" fmla="*/ 729 h 1489"/>
                <a:gd name="T42" fmla="*/ 513 w 1534"/>
                <a:gd name="T43" fmla="*/ 1278 h 1489"/>
                <a:gd name="T44" fmla="*/ 493 w 1534"/>
                <a:gd name="T45" fmla="*/ 1236 h 1489"/>
                <a:gd name="T46" fmla="*/ 561 w 1534"/>
                <a:gd name="T47" fmla="*/ 1064 h 1489"/>
                <a:gd name="T48" fmla="*/ 725 w 1534"/>
                <a:gd name="T49" fmla="*/ 996 h 1489"/>
                <a:gd name="T50" fmla="*/ 800 w 1534"/>
                <a:gd name="T51" fmla="*/ 992 h 1489"/>
                <a:gd name="T52" fmla="*/ 966 w 1534"/>
                <a:gd name="T53" fmla="*/ 1064 h 1489"/>
                <a:gd name="T54" fmla="*/ 1105 w 1534"/>
                <a:gd name="T55" fmla="*/ 1015 h 1489"/>
                <a:gd name="T56" fmla="*/ 760 w 1534"/>
                <a:gd name="T57" fmla="*/ 1406 h 1489"/>
                <a:gd name="T58" fmla="*/ 164 w 1534"/>
                <a:gd name="T59" fmla="*/ 1038 h 1489"/>
                <a:gd name="T60" fmla="*/ 397 w 1534"/>
                <a:gd name="T61" fmla="*/ 218 h 1489"/>
                <a:gd name="T62" fmla="*/ 1326 w 1534"/>
                <a:gd name="T63" fmla="*/ 689 h 1489"/>
                <a:gd name="T64" fmla="*/ 1447 w 1534"/>
                <a:gd name="T65" fmla="*/ 1103 h 1489"/>
                <a:gd name="T66" fmla="*/ 1293 w 1534"/>
                <a:gd name="T67" fmla="*/ 1184 h 1489"/>
                <a:gd name="T68" fmla="*/ 1199 w 1534"/>
                <a:gd name="T69" fmla="*/ 792 h 1489"/>
                <a:gd name="T70" fmla="*/ 1164 w 1534"/>
                <a:gd name="T71" fmla="*/ 575 h 1489"/>
                <a:gd name="T72" fmla="*/ 776 w 1534"/>
                <a:gd name="T73" fmla="*/ 603 h 1489"/>
                <a:gd name="T74" fmla="*/ 407 w 1534"/>
                <a:gd name="T75" fmla="*/ 444 h 1489"/>
                <a:gd name="T76" fmla="*/ 330 w 1534"/>
                <a:gd name="T77" fmla="*/ 793 h 1489"/>
                <a:gd name="T78" fmla="*/ 245 w 1534"/>
                <a:gd name="T79" fmla="*/ 1185 h 1489"/>
                <a:gd name="T80" fmla="*/ 92 w 1534"/>
                <a:gd name="T81" fmla="*/ 1098 h 1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34" h="1489">
                  <a:moveTo>
                    <a:pt x="60" y="1184"/>
                  </a:moveTo>
                  <a:cubicBezTo>
                    <a:pt x="110" y="1220"/>
                    <a:pt x="165" y="1246"/>
                    <a:pt x="225" y="1262"/>
                  </a:cubicBezTo>
                  <a:cubicBezTo>
                    <a:pt x="294" y="1280"/>
                    <a:pt x="365" y="1294"/>
                    <a:pt x="436" y="1305"/>
                  </a:cubicBezTo>
                  <a:cubicBezTo>
                    <a:pt x="504" y="1420"/>
                    <a:pt x="632" y="1489"/>
                    <a:pt x="760" y="1486"/>
                  </a:cubicBezTo>
                  <a:cubicBezTo>
                    <a:pt x="764" y="1486"/>
                    <a:pt x="767" y="1486"/>
                    <a:pt x="771" y="1486"/>
                  </a:cubicBezTo>
                  <a:cubicBezTo>
                    <a:pt x="904" y="1486"/>
                    <a:pt x="1025" y="1416"/>
                    <a:pt x="1092" y="1300"/>
                  </a:cubicBezTo>
                  <a:cubicBezTo>
                    <a:pt x="1166" y="1292"/>
                    <a:pt x="1239" y="1279"/>
                    <a:pt x="1310" y="1262"/>
                  </a:cubicBezTo>
                  <a:cubicBezTo>
                    <a:pt x="1372" y="1250"/>
                    <a:pt x="1431" y="1223"/>
                    <a:pt x="1478" y="1183"/>
                  </a:cubicBezTo>
                  <a:cubicBezTo>
                    <a:pt x="1514" y="1154"/>
                    <a:pt x="1531" y="1128"/>
                    <a:pt x="1533" y="1101"/>
                  </a:cubicBezTo>
                  <a:cubicBezTo>
                    <a:pt x="1534" y="1082"/>
                    <a:pt x="1527" y="1065"/>
                    <a:pt x="1513" y="1052"/>
                  </a:cubicBezTo>
                  <a:cubicBezTo>
                    <a:pt x="1503" y="1041"/>
                    <a:pt x="1492" y="1036"/>
                    <a:pt x="1483" y="1032"/>
                  </a:cubicBezTo>
                  <a:cubicBezTo>
                    <a:pt x="1471" y="1027"/>
                    <a:pt x="1459" y="1022"/>
                    <a:pt x="1438" y="993"/>
                  </a:cubicBezTo>
                  <a:cubicBezTo>
                    <a:pt x="1406" y="948"/>
                    <a:pt x="1406" y="753"/>
                    <a:pt x="1406" y="689"/>
                  </a:cubicBezTo>
                  <a:cubicBezTo>
                    <a:pt x="1406" y="547"/>
                    <a:pt x="1296" y="13"/>
                    <a:pt x="761" y="5"/>
                  </a:cubicBezTo>
                  <a:cubicBezTo>
                    <a:pt x="591" y="0"/>
                    <a:pt x="449" y="54"/>
                    <a:pt x="341" y="161"/>
                  </a:cubicBezTo>
                  <a:cubicBezTo>
                    <a:pt x="175" y="324"/>
                    <a:pt x="131" y="578"/>
                    <a:pt x="131" y="689"/>
                  </a:cubicBezTo>
                  <a:cubicBezTo>
                    <a:pt x="131" y="832"/>
                    <a:pt x="117" y="966"/>
                    <a:pt x="98" y="994"/>
                  </a:cubicBezTo>
                  <a:cubicBezTo>
                    <a:pt x="86" y="1013"/>
                    <a:pt x="75" y="1018"/>
                    <a:pt x="61" y="1024"/>
                  </a:cubicBezTo>
                  <a:cubicBezTo>
                    <a:pt x="48" y="1031"/>
                    <a:pt x="31" y="1039"/>
                    <a:pt x="24" y="1052"/>
                  </a:cubicBezTo>
                  <a:cubicBezTo>
                    <a:pt x="16" y="1059"/>
                    <a:pt x="0" y="1081"/>
                    <a:pt x="15" y="1121"/>
                  </a:cubicBezTo>
                  <a:cubicBezTo>
                    <a:pt x="23" y="1141"/>
                    <a:pt x="37" y="1161"/>
                    <a:pt x="60" y="1184"/>
                  </a:cubicBezTo>
                  <a:close/>
                  <a:moveTo>
                    <a:pt x="968" y="984"/>
                  </a:moveTo>
                  <a:cubicBezTo>
                    <a:pt x="927" y="983"/>
                    <a:pt x="889" y="967"/>
                    <a:pt x="860" y="940"/>
                  </a:cubicBezTo>
                  <a:cubicBezTo>
                    <a:pt x="833" y="912"/>
                    <a:pt x="833" y="912"/>
                    <a:pt x="833" y="912"/>
                  </a:cubicBezTo>
                  <a:cubicBezTo>
                    <a:pt x="696" y="912"/>
                    <a:pt x="696" y="912"/>
                    <a:pt x="696" y="912"/>
                  </a:cubicBezTo>
                  <a:cubicBezTo>
                    <a:pt x="668" y="940"/>
                    <a:pt x="668" y="940"/>
                    <a:pt x="668" y="940"/>
                  </a:cubicBezTo>
                  <a:cubicBezTo>
                    <a:pt x="640" y="969"/>
                    <a:pt x="601" y="984"/>
                    <a:pt x="562" y="984"/>
                  </a:cubicBezTo>
                  <a:cubicBezTo>
                    <a:pt x="514" y="984"/>
                    <a:pt x="470" y="961"/>
                    <a:pt x="442" y="924"/>
                  </a:cubicBezTo>
                  <a:cubicBezTo>
                    <a:pt x="442" y="841"/>
                    <a:pt x="442" y="841"/>
                    <a:pt x="442" y="841"/>
                  </a:cubicBezTo>
                  <a:cubicBezTo>
                    <a:pt x="442" y="823"/>
                    <a:pt x="456" y="809"/>
                    <a:pt x="474" y="809"/>
                  </a:cubicBezTo>
                  <a:cubicBezTo>
                    <a:pt x="1055" y="809"/>
                    <a:pt x="1055" y="809"/>
                    <a:pt x="1055" y="809"/>
                  </a:cubicBezTo>
                  <a:cubicBezTo>
                    <a:pt x="1073" y="809"/>
                    <a:pt x="1087" y="823"/>
                    <a:pt x="1087" y="841"/>
                  </a:cubicBezTo>
                  <a:cubicBezTo>
                    <a:pt x="1087" y="924"/>
                    <a:pt x="1087" y="924"/>
                    <a:pt x="1087" y="924"/>
                  </a:cubicBezTo>
                  <a:cubicBezTo>
                    <a:pt x="1059" y="961"/>
                    <a:pt x="1015" y="983"/>
                    <a:pt x="968" y="984"/>
                  </a:cubicBezTo>
                  <a:close/>
                  <a:moveTo>
                    <a:pt x="1055" y="729"/>
                  </a:moveTo>
                  <a:cubicBezTo>
                    <a:pt x="474" y="729"/>
                    <a:pt x="474" y="729"/>
                    <a:pt x="474" y="729"/>
                  </a:cubicBezTo>
                  <a:cubicBezTo>
                    <a:pt x="451" y="729"/>
                    <a:pt x="430" y="736"/>
                    <a:pt x="413" y="748"/>
                  </a:cubicBezTo>
                  <a:cubicBezTo>
                    <a:pt x="415" y="680"/>
                    <a:pt x="423" y="613"/>
                    <a:pt x="440" y="548"/>
                  </a:cubicBezTo>
                  <a:cubicBezTo>
                    <a:pt x="536" y="614"/>
                    <a:pt x="646" y="660"/>
                    <a:pt x="761" y="681"/>
                  </a:cubicBezTo>
                  <a:cubicBezTo>
                    <a:pt x="878" y="703"/>
                    <a:pt x="998" y="697"/>
                    <a:pt x="1111" y="663"/>
                  </a:cubicBezTo>
                  <a:cubicBezTo>
                    <a:pt x="1114" y="691"/>
                    <a:pt x="1115" y="719"/>
                    <a:pt x="1117" y="748"/>
                  </a:cubicBezTo>
                  <a:cubicBezTo>
                    <a:pt x="1099" y="736"/>
                    <a:pt x="1078" y="729"/>
                    <a:pt x="1055" y="729"/>
                  </a:cubicBezTo>
                  <a:close/>
                  <a:moveTo>
                    <a:pt x="760" y="1406"/>
                  </a:moveTo>
                  <a:cubicBezTo>
                    <a:pt x="660" y="1409"/>
                    <a:pt x="566" y="1359"/>
                    <a:pt x="513" y="1278"/>
                  </a:cubicBezTo>
                  <a:cubicBezTo>
                    <a:pt x="513" y="1277"/>
                    <a:pt x="513" y="1277"/>
                    <a:pt x="513" y="1276"/>
                  </a:cubicBezTo>
                  <a:cubicBezTo>
                    <a:pt x="516" y="1260"/>
                    <a:pt x="507" y="1244"/>
                    <a:pt x="493" y="1236"/>
                  </a:cubicBezTo>
                  <a:cubicBezTo>
                    <a:pt x="464" y="1166"/>
                    <a:pt x="442" y="1093"/>
                    <a:pt x="428" y="1018"/>
                  </a:cubicBezTo>
                  <a:cubicBezTo>
                    <a:pt x="467" y="1046"/>
                    <a:pt x="512" y="1063"/>
                    <a:pt x="561" y="1064"/>
                  </a:cubicBezTo>
                  <a:cubicBezTo>
                    <a:pt x="562" y="1064"/>
                    <a:pt x="563" y="1064"/>
                    <a:pt x="564" y="1064"/>
                  </a:cubicBezTo>
                  <a:cubicBezTo>
                    <a:pt x="624" y="1064"/>
                    <a:pt x="683" y="1039"/>
                    <a:pt x="725" y="996"/>
                  </a:cubicBezTo>
                  <a:cubicBezTo>
                    <a:pt x="729" y="992"/>
                    <a:pt x="729" y="992"/>
                    <a:pt x="729" y="992"/>
                  </a:cubicBezTo>
                  <a:cubicBezTo>
                    <a:pt x="800" y="992"/>
                    <a:pt x="800" y="992"/>
                    <a:pt x="800" y="992"/>
                  </a:cubicBezTo>
                  <a:cubicBezTo>
                    <a:pt x="805" y="997"/>
                    <a:pt x="805" y="997"/>
                    <a:pt x="805" y="997"/>
                  </a:cubicBezTo>
                  <a:cubicBezTo>
                    <a:pt x="849" y="1038"/>
                    <a:pt x="906" y="1062"/>
                    <a:pt x="966" y="1064"/>
                  </a:cubicBezTo>
                  <a:cubicBezTo>
                    <a:pt x="968" y="1064"/>
                    <a:pt x="968" y="1064"/>
                    <a:pt x="968" y="1064"/>
                  </a:cubicBezTo>
                  <a:cubicBezTo>
                    <a:pt x="1019" y="1063"/>
                    <a:pt x="1066" y="1045"/>
                    <a:pt x="1105" y="1015"/>
                  </a:cubicBezTo>
                  <a:cubicBezTo>
                    <a:pt x="1090" y="1097"/>
                    <a:pt x="1065" y="1177"/>
                    <a:pt x="1029" y="1252"/>
                  </a:cubicBezTo>
                  <a:cubicBezTo>
                    <a:pt x="976" y="1350"/>
                    <a:pt x="877" y="1410"/>
                    <a:pt x="760" y="1406"/>
                  </a:cubicBezTo>
                  <a:close/>
                  <a:moveTo>
                    <a:pt x="96" y="1096"/>
                  </a:moveTo>
                  <a:cubicBezTo>
                    <a:pt x="113" y="1088"/>
                    <a:pt x="140" y="1075"/>
                    <a:pt x="164" y="1038"/>
                  </a:cubicBezTo>
                  <a:cubicBezTo>
                    <a:pt x="208" y="973"/>
                    <a:pt x="211" y="755"/>
                    <a:pt x="211" y="689"/>
                  </a:cubicBezTo>
                  <a:cubicBezTo>
                    <a:pt x="211" y="590"/>
                    <a:pt x="250" y="363"/>
                    <a:pt x="397" y="218"/>
                  </a:cubicBezTo>
                  <a:cubicBezTo>
                    <a:pt x="490" y="127"/>
                    <a:pt x="613" y="81"/>
                    <a:pt x="760" y="84"/>
                  </a:cubicBezTo>
                  <a:cubicBezTo>
                    <a:pt x="1230" y="91"/>
                    <a:pt x="1326" y="563"/>
                    <a:pt x="1326" y="689"/>
                  </a:cubicBezTo>
                  <a:cubicBezTo>
                    <a:pt x="1326" y="827"/>
                    <a:pt x="1330" y="978"/>
                    <a:pt x="1373" y="1039"/>
                  </a:cubicBezTo>
                  <a:cubicBezTo>
                    <a:pt x="1400" y="1077"/>
                    <a:pt x="1422" y="1092"/>
                    <a:pt x="1447" y="1103"/>
                  </a:cubicBezTo>
                  <a:cubicBezTo>
                    <a:pt x="1443" y="1108"/>
                    <a:pt x="1437" y="1113"/>
                    <a:pt x="1428" y="1121"/>
                  </a:cubicBezTo>
                  <a:cubicBezTo>
                    <a:pt x="1390" y="1153"/>
                    <a:pt x="1344" y="1175"/>
                    <a:pt x="1293" y="1184"/>
                  </a:cubicBezTo>
                  <a:cubicBezTo>
                    <a:pt x="1239" y="1197"/>
                    <a:pt x="1185" y="1207"/>
                    <a:pt x="1130" y="1215"/>
                  </a:cubicBezTo>
                  <a:cubicBezTo>
                    <a:pt x="1183" y="1080"/>
                    <a:pt x="1208" y="936"/>
                    <a:pt x="1199" y="792"/>
                  </a:cubicBezTo>
                  <a:cubicBezTo>
                    <a:pt x="1198" y="730"/>
                    <a:pt x="1193" y="666"/>
                    <a:pt x="1183" y="604"/>
                  </a:cubicBezTo>
                  <a:cubicBezTo>
                    <a:pt x="1181" y="592"/>
                    <a:pt x="1174" y="581"/>
                    <a:pt x="1164" y="575"/>
                  </a:cubicBezTo>
                  <a:cubicBezTo>
                    <a:pt x="1153" y="569"/>
                    <a:pt x="1141" y="568"/>
                    <a:pt x="1130" y="572"/>
                  </a:cubicBezTo>
                  <a:cubicBezTo>
                    <a:pt x="1017" y="615"/>
                    <a:pt x="894" y="625"/>
                    <a:pt x="776" y="603"/>
                  </a:cubicBezTo>
                  <a:cubicBezTo>
                    <a:pt x="654" y="580"/>
                    <a:pt x="539" y="528"/>
                    <a:pt x="443" y="451"/>
                  </a:cubicBezTo>
                  <a:cubicBezTo>
                    <a:pt x="433" y="443"/>
                    <a:pt x="419" y="441"/>
                    <a:pt x="407" y="444"/>
                  </a:cubicBezTo>
                  <a:cubicBezTo>
                    <a:pt x="394" y="448"/>
                    <a:pt x="384" y="458"/>
                    <a:pt x="380" y="470"/>
                  </a:cubicBezTo>
                  <a:cubicBezTo>
                    <a:pt x="346" y="574"/>
                    <a:pt x="329" y="683"/>
                    <a:pt x="330" y="793"/>
                  </a:cubicBezTo>
                  <a:cubicBezTo>
                    <a:pt x="327" y="936"/>
                    <a:pt x="352" y="1081"/>
                    <a:pt x="401" y="1218"/>
                  </a:cubicBezTo>
                  <a:cubicBezTo>
                    <a:pt x="349" y="1209"/>
                    <a:pt x="296" y="1198"/>
                    <a:pt x="245" y="1185"/>
                  </a:cubicBezTo>
                  <a:cubicBezTo>
                    <a:pt x="195" y="1172"/>
                    <a:pt x="149" y="1150"/>
                    <a:pt x="112" y="1123"/>
                  </a:cubicBezTo>
                  <a:cubicBezTo>
                    <a:pt x="102" y="1113"/>
                    <a:pt x="96" y="1104"/>
                    <a:pt x="92" y="1098"/>
                  </a:cubicBezTo>
                  <a:cubicBezTo>
                    <a:pt x="93" y="1097"/>
                    <a:pt x="95" y="1097"/>
                    <a:pt x="96" y="10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7A33B66E-BC58-4D02-A0E9-CD767FC434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77925" y="1588"/>
              <a:ext cx="2959100" cy="3984625"/>
            </a:xfrm>
            <a:custGeom>
              <a:avLst/>
              <a:gdLst>
                <a:gd name="T0" fmla="*/ 645 w 1290"/>
                <a:gd name="T1" fmla="*/ 1736 h 1736"/>
                <a:gd name="T2" fmla="*/ 1290 w 1290"/>
                <a:gd name="T3" fmla="*/ 868 h 1736"/>
                <a:gd name="T4" fmla="*/ 1274 w 1290"/>
                <a:gd name="T5" fmla="*/ 675 h 1736"/>
                <a:gd name="T6" fmla="*/ 1272 w 1290"/>
                <a:gd name="T7" fmla="*/ 665 h 1736"/>
                <a:gd name="T8" fmla="*/ 645 w 1290"/>
                <a:gd name="T9" fmla="*/ 0 h 1736"/>
                <a:gd name="T10" fmla="*/ 0 w 1290"/>
                <a:gd name="T11" fmla="*/ 868 h 1736"/>
                <a:gd name="T12" fmla="*/ 645 w 1290"/>
                <a:gd name="T13" fmla="*/ 1736 h 1736"/>
                <a:gd name="T14" fmla="*/ 741 w 1290"/>
                <a:gd name="T15" fmla="*/ 836 h 1736"/>
                <a:gd name="T16" fmla="*/ 1083 w 1290"/>
                <a:gd name="T17" fmla="*/ 836 h 1736"/>
                <a:gd name="T18" fmla="*/ 1083 w 1290"/>
                <a:gd name="T19" fmla="*/ 901 h 1736"/>
                <a:gd name="T20" fmla="*/ 972 w 1290"/>
                <a:gd name="T21" fmla="*/ 1019 h 1736"/>
                <a:gd name="T22" fmla="*/ 965 w 1290"/>
                <a:gd name="T23" fmla="*/ 1019 h 1736"/>
                <a:gd name="T24" fmla="*/ 964 w 1290"/>
                <a:gd name="T25" fmla="*/ 1019 h 1736"/>
                <a:gd name="T26" fmla="*/ 860 w 1290"/>
                <a:gd name="T27" fmla="*/ 1019 h 1736"/>
                <a:gd name="T28" fmla="*/ 741 w 1290"/>
                <a:gd name="T29" fmla="*/ 900 h 1736"/>
                <a:gd name="T30" fmla="*/ 741 w 1290"/>
                <a:gd name="T31" fmla="*/ 836 h 1736"/>
                <a:gd name="T32" fmla="*/ 1123 w 1290"/>
                <a:gd name="T33" fmla="*/ 757 h 1736"/>
                <a:gd name="T34" fmla="*/ 701 w 1290"/>
                <a:gd name="T35" fmla="*/ 757 h 1736"/>
                <a:gd name="T36" fmla="*/ 589 w 1290"/>
                <a:gd name="T37" fmla="*/ 757 h 1736"/>
                <a:gd name="T38" fmla="*/ 167 w 1290"/>
                <a:gd name="T39" fmla="*/ 757 h 1736"/>
                <a:gd name="T40" fmla="*/ 86 w 1290"/>
                <a:gd name="T41" fmla="*/ 757 h 1736"/>
                <a:gd name="T42" fmla="*/ 100 w 1290"/>
                <a:gd name="T43" fmla="*/ 663 h 1736"/>
                <a:gd name="T44" fmla="*/ 760 w 1290"/>
                <a:gd name="T45" fmla="*/ 498 h 1736"/>
                <a:gd name="T46" fmla="*/ 1199 w 1290"/>
                <a:gd name="T47" fmla="*/ 708 h 1736"/>
                <a:gd name="T48" fmla="*/ 1204 w 1290"/>
                <a:gd name="T49" fmla="*/ 757 h 1736"/>
                <a:gd name="T50" fmla="*/ 1123 w 1290"/>
                <a:gd name="T51" fmla="*/ 757 h 1736"/>
                <a:gd name="T52" fmla="*/ 550 w 1290"/>
                <a:gd name="T53" fmla="*/ 901 h 1736"/>
                <a:gd name="T54" fmla="*/ 439 w 1290"/>
                <a:gd name="T55" fmla="*/ 1019 h 1736"/>
                <a:gd name="T56" fmla="*/ 431 w 1290"/>
                <a:gd name="T57" fmla="*/ 1019 h 1736"/>
                <a:gd name="T58" fmla="*/ 430 w 1290"/>
                <a:gd name="T59" fmla="*/ 1019 h 1736"/>
                <a:gd name="T60" fmla="*/ 327 w 1290"/>
                <a:gd name="T61" fmla="*/ 1019 h 1736"/>
                <a:gd name="T62" fmla="*/ 207 w 1290"/>
                <a:gd name="T63" fmla="*/ 900 h 1736"/>
                <a:gd name="T64" fmla="*/ 207 w 1290"/>
                <a:gd name="T65" fmla="*/ 836 h 1736"/>
                <a:gd name="T66" fmla="*/ 550 w 1290"/>
                <a:gd name="T67" fmla="*/ 836 h 1736"/>
                <a:gd name="T68" fmla="*/ 550 w 1290"/>
                <a:gd name="T69" fmla="*/ 901 h 1736"/>
                <a:gd name="T70" fmla="*/ 645 w 1290"/>
                <a:gd name="T71" fmla="*/ 80 h 1736"/>
                <a:gd name="T72" fmla="*/ 1181 w 1290"/>
                <a:gd name="T73" fmla="*/ 619 h 1736"/>
                <a:gd name="T74" fmla="*/ 781 w 1290"/>
                <a:gd name="T75" fmla="*/ 414 h 1736"/>
                <a:gd name="T76" fmla="*/ 727 w 1290"/>
                <a:gd name="T77" fmla="*/ 419 h 1736"/>
                <a:gd name="T78" fmla="*/ 118 w 1290"/>
                <a:gd name="T79" fmla="*/ 584 h 1736"/>
                <a:gd name="T80" fmla="*/ 645 w 1290"/>
                <a:gd name="T81" fmla="*/ 80 h 1736"/>
                <a:gd name="T82" fmla="*/ 81 w 1290"/>
                <a:gd name="T83" fmla="*/ 836 h 1736"/>
                <a:gd name="T84" fmla="*/ 127 w 1290"/>
                <a:gd name="T85" fmla="*/ 836 h 1736"/>
                <a:gd name="T86" fmla="*/ 127 w 1290"/>
                <a:gd name="T87" fmla="*/ 900 h 1736"/>
                <a:gd name="T88" fmla="*/ 327 w 1290"/>
                <a:gd name="T89" fmla="*/ 1099 h 1736"/>
                <a:gd name="T90" fmla="*/ 430 w 1290"/>
                <a:gd name="T91" fmla="*/ 1099 h 1736"/>
                <a:gd name="T92" fmla="*/ 441 w 1290"/>
                <a:gd name="T93" fmla="*/ 1099 h 1736"/>
                <a:gd name="T94" fmla="*/ 629 w 1290"/>
                <a:gd name="T95" fmla="*/ 900 h 1736"/>
                <a:gd name="T96" fmla="*/ 629 w 1290"/>
                <a:gd name="T97" fmla="*/ 836 h 1736"/>
                <a:gd name="T98" fmla="*/ 661 w 1290"/>
                <a:gd name="T99" fmla="*/ 836 h 1736"/>
                <a:gd name="T100" fmla="*/ 661 w 1290"/>
                <a:gd name="T101" fmla="*/ 900 h 1736"/>
                <a:gd name="T102" fmla="*/ 860 w 1290"/>
                <a:gd name="T103" fmla="*/ 1099 h 1736"/>
                <a:gd name="T104" fmla="*/ 964 w 1290"/>
                <a:gd name="T105" fmla="*/ 1099 h 1736"/>
                <a:gd name="T106" fmla="*/ 975 w 1290"/>
                <a:gd name="T107" fmla="*/ 1099 h 1736"/>
                <a:gd name="T108" fmla="*/ 1163 w 1290"/>
                <a:gd name="T109" fmla="*/ 900 h 1736"/>
                <a:gd name="T110" fmla="*/ 1163 w 1290"/>
                <a:gd name="T111" fmla="*/ 836 h 1736"/>
                <a:gd name="T112" fmla="*/ 1209 w 1290"/>
                <a:gd name="T113" fmla="*/ 836 h 1736"/>
                <a:gd name="T114" fmla="*/ 1211 w 1290"/>
                <a:gd name="T115" fmla="*/ 868 h 1736"/>
                <a:gd name="T116" fmla="*/ 645 w 1290"/>
                <a:gd name="T117" fmla="*/ 1657 h 1736"/>
                <a:gd name="T118" fmla="*/ 80 w 1290"/>
                <a:gd name="T119" fmla="*/ 868 h 1736"/>
                <a:gd name="T120" fmla="*/ 81 w 1290"/>
                <a:gd name="T121" fmla="*/ 836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90" h="1736">
                  <a:moveTo>
                    <a:pt x="645" y="1736"/>
                  </a:moveTo>
                  <a:cubicBezTo>
                    <a:pt x="1001" y="1736"/>
                    <a:pt x="1290" y="1347"/>
                    <a:pt x="1290" y="868"/>
                  </a:cubicBezTo>
                  <a:cubicBezTo>
                    <a:pt x="1290" y="802"/>
                    <a:pt x="1284" y="738"/>
                    <a:pt x="1274" y="675"/>
                  </a:cubicBezTo>
                  <a:cubicBezTo>
                    <a:pt x="1274" y="672"/>
                    <a:pt x="1273" y="668"/>
                    <a:pt x="1272" y="665"/>
                  </a:cubicBezTo>
                  <a:cubicBezTo>
                    <a:pt x="1203" y="284"/>
                    <a:pt x="949" y="0"/>
                    <a:pt x="645" y="0"/>
                  </a:cubicBezTo>
                  <a:cubicBezTo>
                    <a:pt x="289" y="0"/>
                    <a:pt x="0" y="389"/>
                    <a:pt x="0" y="868"/>
                  </a:cubicBezTo>
                  <a:cubicBezTo>
                    <a:pt x="0" y="1347"/>
                    <a:pt x="289" y="1736"/>
                    <a:pt x="645" y="1736"/>
                  </a:cubicBezTo>
                  <a:close/>
                  <a:moveTo>
                    <a:pt x="741" y="836"/>
                  </a:moveTo>
                  <a:cubicBezTo>
                    <a:pt x="1083" y="836"/>
                    <a:pt x="1083" y="836"/>
                    <a:pt x="1083" y="836"/>
                  </a:cubicBezTo>
                  <a:cubicBezTo>
                    <a:pt x="1083" y="901"/>
                    <a:pt x="1083" y="901"/>
                    <a:pt x="1083" y="901"/>
                  </a:cubicBezTo>
                  <a:cubicBezTo>
                    <a:pt x="1085" y="964"/>
                    <a:pt x="1035" y="1017"/>
                    <a:pt x="972" y="1019"/>
                  </a:cubicBezTo>
                  <a:cubicBezTo>
                    <a:pt x="965" y="1019"/>
                    <a:pt x="965" y="1019"/>
                    <a:pt x="965" y="1019"/>
                  </a:cubicBezTo>
                  <a:cubicBezTo>
                    <a:pt x="964" y="1019"/>
                    <a:pt x="964" y="1019"/>
                    <a:pt x="964" y="1019"/>
                  </a:cubicBezTo>
                  <a:cubicBezTo>
                    <a:pt x="860" y="1019"/>
                    <a:pt x="860" y="1019"/>
                    <a:pt x="860" y="1019"/>
                  </a:cubicBezTo>
                  <a:cubicBezTo>
                    <a:pt x="794" y="1019"/>
                    <a:pt x="741" y="966"/>
                    <a:pt x="741" y="900"/>
                  </a:cubicBezTo>
                  <a:lnTo>
                    <a:pt x="741" y="836"/>
                  </a:lnTo>
                  <a:close/>
                  <a:moveTo>
                    <a:pt x="1123" y="757"/>
                  </a:moveTo>
                  <a:cubicBezTo>
                    <a:pt x="701" y="757"/>
                    <a:pt x="701" y="757"/>
                    <a:pt x="701" y="757"/>
                  </a:cubicBezTo>
                  <a:cubicBezTo>
                    <a:pt x="589" y="757"/>
                    <a:pt x="589" y="757"/>
                    <a:pt x="589" y="757"/>
                  </a:cubicBezTo>
                  <a:cubicBezTo>
                    <a:pt x="167" y="757"/>
                    <a:pt x="167" y="757"/>
                    <a:pt x="167" y="757"/>
                  </a:cubicBezTo>
                  <a:cubicBezTo>
                    <a:pt x="86" y="757"/>
                    <a:pt x="86" y="757"/>
                    <a:pt x="86" y="757"/>
                  </a:cubicBezTo>
                  <a:cubicBezTo>
                    <a:pt x="89" y="725"/>
                    <a:pt x="94" y="694"/>
                    <a:pt x="100" y="663"/>
                  </a:cubicBezTo>
                  <a:cubicBezTo>
                    <a:pt x="208" y="670"/>
                    <a:pt x="564" y="676"/>
                    <a:pt x="760" y="498"/>
                  </a:cubicBezTo>
                  <a:cubicBezTo>
                    <a:pt x="893" y="594"/>
                    <a:pt x="1041" y="663"/>
                    <a:pt x="1199" y="708"/>
                  </a:cubicBezTo>
                  <a:cubicBezTo>
                    <a:pt x="1201" y="724"/>
                    <a:pt x="1203" y="740"/>
                    <a:pt x="1204" y="757"/>
                  </a:cubicBezTo>
                  <a:lnTo>
                    <a:pt x="1123" y="757"/>
                  </a:lnTo>
                  <a:close/>
                  <a:moveTo>
                    <a:pt x="550" y="901"/>
                  </a:moveTo>
                  <a:cubicBezTo>
                    <a:pt x="552" y="964"/>
                    <a:pt x="502" y="1017"/>
                    <a:pt x="439" y="1019"/>
                  </a:cubicBezTo>
                  <a:cubicBezTo>
                    <a:pt x="431" y="1019"/>
                    <a:pt x="431" y="1019"/>
                    <a:pt x="431" y="1019"/>
                  </a:cubicBezTo>
                  <a:cubicBezTo>
                    <a:pt x="431" y="1019"/>
                    <a:pt x="430" y="1019"/>
                    <a:pt x="430" y="1019"/>
                  </a:cubicBezTo>
                  <a:cubicBezTo>
                    <a:pt x="327" y="1019"/>
                    <a:pt x="327" y="1019"/>
                    <a:pt x="327" y="1019"/>
                  </a:cubicBezTo>
                  <a:cubicBezTo>
                    <a:pt x="261" y="1019"/>
                    <a:pt x="207" y="966"/>
                    <a:pt x="207" y="900"/>
                  </a:cubicBezTo>
                  <a:cubicBezTo>
                    <a:pt x="207" y="836"/>
                    <a:pt x="207" y="836"/>
                    <a:pt x="207" y="836"/>
                  </a:cubicBezTo>
                  <a:cubicBezTo>
                    <a:pt x="550" y="836"/>
                    <a:pt x="550" y="836"/>
                    <a:pt x="550" y="836"/>
                  </a:cubicBezTo>
                  <a:lnTo>
                    <a:pt x="550" y="901"/>
                  </a:lnTo>
                  <a:close/>
                  <a:moveTo>
                    <a:pt x="645" y="80"/>
                  </a:moveTo>
                  <a:cubicBezTo>
                    <a:pt x="894" y="80"/>
                    <a:pt x="1106" y="306"/>
                    <a:pt x="1181" y="619"/>
                  </a:cubicBezTo>
                  <a:cubicBezTo>
                    <a:pt x="1037" y="573"/>
                    <a:pt x="902" y="506"/>
                    <a:pt x="781" y="414"/>
                  </a:cubicBezTo>
                  <a:cubicBezTo>
                    <a:pt x="764" y="402"/>
                    <a:pt x="741" y="404"/>
                    <a:pt x="727" y="419"/>
                  </a:cubicBezTo>
                  <a:cubicBezTo>
                    <a:pt x="571" y="588"/>
                    <a:pt x="236" y="589"/>
                    <a:pt x="118" y="584"/>
                  </a:cubicBezTo>
                  <a:cubicBezTo>
                    <a:pt x="200" y="289"/>
                    <a:pt x="405" y="80"/>
                    <a:pt x="645" y="80"/>
                  </a:cubicBezTo>
                  <a:close/>
                  <a:moveTo>
                    <a:pt x="81" y="836"/>
                  </a:moveTo>
                  <a:cubicBezTo>
                    <a:pt x="127" y="836"/>
                    <a:pt x="127" y="836"/>
                    <a:pt x="127" y="836"/>
                  </a:cubicBezTo>
                  <a:cubicBezTo>
                    <a:pt x="127" y="900"/>
                    <a:pt x="127" y="900"/>
                    <a:pt x="127" y="900"/>
                  </a:cubicBezTo>
                  <a:cubicBezTo>
                    <a:pt x="127" y="1010"/>
                    <a:pt x="217" y="1099"/>
                    <a:pt x="327" y="1099"/>
                  </a:cubicBezTo>
                  <a:cubicBezTo>
                    <a:pt x="430" y="1099"/>
                    <a:pt x="430" y="1099"/>
                    <a:pt x="430" y="1099"/>
                  </a:cubicBezTo>
                  <a:cubicBezTo>
                    <a:pt x="441" y="1099"/>
                    <a:pt x="441" y="1099"/>
                    <a:pt x="441" y="1099"/>
                  </a:cubicBezTo>
                  <a:cubicBezTo>
                    <a:pt x="548" y="1096"/>
                    <a:pt x="633" y="1006"/>
                    <a:pt x="629" y="900"/>
                  </a:cubicBezTo>
                  <a:cubicBezTo>
                    <a:pt x="629" y="836"/>
                    <a:pt x="629" y="836"/>
                    <a:pt x="629" y="836"/>
                  </a:cubicBezTo>
                  <a:cubicBezTo>
                    <a:pt x="661" y="836"/>
                    <a:pt x="661" y="836"/>
                    <a:pt x="661" y="836"/>
                  </a:cubicBezTo>
                  <a:cubicBezTo>
                    <a:pt x="661" y="900"/>
                    <a:pt x="661" y="900"/>
                    <a:pt x="661" y="900"/>
                  </a:cubicBezTo>
                  <a:cubicBezTo>
                    <a:pt x="661" y="1010"/>
                    <a:pt x="750" y="1099"/>
                    <a:pt x="860" y="1099"/>
                  </a:cubicBezTo>
                  <a:cubicBezTo>
                    <a:pt x="964" y="1099"/>
                    <a:pt x="964" y="1099"/>
                    <a:pt x="964" y="1099"/>
                  </a:cubicBezTo>
                  <a:cubicBezTo>
                    <a:pt x="975" y="1099"/>
                    <a:pt x="975" y="1099"/>
                    <a:pt x="975" y="1099"/>
                  </a:cubicBezTo>
                  <a:cubicBezTo>
                    <a:pt x="1082" y="1096"/>
                    <a:pt x="1166" y="1006"/>
                    <a:pt x="1163" y="900"/>
                  </a:cubicBezTo>
                  <a:cubicBezTo>
                    <a:pt x="1163" y="836"/>
                    <a:pt x="1163" y="836"/>
                    <a:pt x="1163" y="836"/>
                  </a:cubicBezTo>
                  <a:cubicBezTo>
                    <a:pt x="1209" y="836"/>
                    <a:pt x="1209" y="836"/>
                    <a:pt x="1209" y="836"/>
                  </a:cubicBezTo>
                  <a:cubicBezTo>
                    <a:pt x="1210" y="847"/>
                    <a:pt x="1211" y="857"/>
                    <a:pt x="1211" y="868"/>
                  </a:cubicBezTo>
                  <a:cubicBezTo>
                    <a:pt x="1211" y="1303"/>
                    <a:pt x="957" y="1657"/>
                    <a:pt x="645" y="1657"/>
                  </a:cubicBezTo>
                  <a:cubicBezTo>
                    <a:pt x="333" y="1657"/>
                    <a:pt x="80" y="1303"/>
                    <a:pt x="80" y="868"/>
                  </a:cubicBezTo>
                  <a:cubicBezTo>
                    <a:pt x="80" y="857"/>
                    <a:pt x="80" y="847"/>
                    <a:pt x="81" y="8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969D229-FA8C-4683-BDEB-671B5FDF0EDD}"/>
              </a:ext>
            </a:extLst>
          </p:cNvPr>
          <p:cNvGrpSpPr/>
          <p:nvPr/>
        </p:nvGrpSpPr>
        <p:grpSpPr>
          <a:xfrm>
            <a:off x="4823589" y="4343720"/>
            <a:ext cx="661976" cy="513879"/>
            <a:chOff x="16038513" y="0"/>
            <a:chExt cx="8834438" cy="6858001"/>
          </a:xfrm>
          <a:solidFill>
            <a:schemeClr val="accent1"/>
          </a:solidFill>
        </p:grpSpPr>
        <p:sp>
          <p:nvSpPr>
            <p:cNvPr id="67" name="Freeform 99">
              <a:extLst>
                <a:ext uri="{FF2B5EF4-FFF2-40B4-BE49-F238E27FC236}">
                  <a16:creationId xmlns:a16="http://schemas.microsoft.com/office/drawing/2014/main" id="{B8EFDCF4-92BD-448D-BF01-315166D854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38513" y="3649663"/>
              <a:ext cx="5867400" cy="3208338"/>
            </a:xfrm>
            <a:custGeom>
              <a:avLst/>
              <a:gdLst>
                <a:gd name="T0" fmla="*/ 1799 w 2536"/>
                <a:gd name="T1" fmla="*/ 5 h 1387"/>
                <a:gd name="T2" fmla="*/ 1756 w 2536"/>
                <a:gd name="T3" fmla="*/ 16 h 1387"/>
                <a:gd name="T4" fmla="*/ 1266 w 2536"/>
                <a:gd name="T5" fmla="*/ 266 h 1387"/>
                <a:gd name="T6" fmla="*/ 780 w 2536"/>
                <a:gd name="T7" fmla="*/ 16 h 1387"/>
                <a:gd name="T8" fmla="*/ 737 w 2536"/>
                <a:gd name="T9" fmla="*/ 5 h 1387"/>
                <a:gd name="T10" fmla="*/ 250 w 2536"/>
                <a:gd name="T11" fmla="*/ 540 h 1387"/>
                <a:gd name="T12" fmla="*/ 109 w 2536"/>
                <a:gd name="T13" fmla="*/ 1379 h 1387"/>
                <a:gd name="T14" fmla="*/ 133 w 2536"/>
                <a:gd name="T15" fmla="*/ 1387 h 1387"/>
                <a:gd name="T16" fmla="*/ 2403 w 2536"/>
                <a:gd name="T17" fmla="*/ 1387 h 1387"/>
                <a:gd name="T18" fmla="*/ 2426 w 2536"/>
                <a:gd name="T19" fmla="*/ 1380 h 1387"/>
                <a:gd name="T20" fmla="*/ 2286 w 2536"/>
                <a:gd name="T21" fmla="*/ 540 h 1387"/>
                <a:gd name="T22" fmla="*/ 1799 w 2536"/>
                <a:gd name="T23" fmla="*/ 5 h 1387"/>
                <a:gd name="T24" fmla="*/ 2387 w 2536"/>
                <a:gd name="T25" fmla="*/ 1308 h 1387"/>
                <a:gd name="T26" fmla="*/ 149 w 2536"/>
                <a:gd name="T27" fmla="*/ 1308 h 1387"/>
                <a:gd name="T28" fmla="*/ 321 w 2536"/>
                <a:gd name="T29" fmla="*/ 575 h 1387"/>
                <a:gd name="T30" fmla="*/ 741 w 2536"/>
                <a:gd name="T31" fmla="*/ 90 h 1387"/>
                <a:gd name="T32" fmla="*/ 1265 w 2536"/>
                <a:gd name="T33" fmla="*/ 345 h 1387"/>
                <a:gd name="T34" fmla="*/ 1794 w 2536"/>
                <a:gd name="T35" fmla="*/ 90 h 1387"/>
                <a:gd name="T36" fmla="*/ 2215 w 2536"/>
                <a:gd name="T37" fmla="*/ 575 h 1387"/>
                <a:gd name="T38" fmla="*/ 2387 w 2536"/>
                <a:gd name="T39" fmla="*/ 1308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36" h="1387">
                  <a:moveTo>
                    <a:pt x="1799" y="5"/>
                  </a:moveTo>
                  <a:cubicBezTo>
                    <a:pt x="1784" y="0"/>
                    <a:pt x="1767" y="4"/>
                    <a:pt x="1756" y="16"/>
                  </a:cubicBezTo>
                  <a:cubicBezTo>
                    <a:pt x="1521" y="278"/>
                    <a:pt x="1280" y="267"/>
                    <a:pt x="1266" y="266"/>
                  </a:cubicBezTo>
                  <a:cubicBezTo>
                    <a:pt x="1256" y="267"/>
                    <a:pt x="1015" y="278"/>
                    <a:pt x="780" y="16"/>
                  </a:cubicBezTo>
                  <a:cubicBezTo>
                    <a:pt x="769" y="4"/>
                    <a:pt x="753" y="0"/>
                    <a:pt x="737" y="5"/>
                  </a:cubicBezTo>
                  <a:cubicBezTo>
                    <a:pt x="726" y="9"/>
                    <a:pt x="461" y="110"/>
                    <a:pt x="250" y="540"/>
                  </a:cubicBezTo>
                  <a:cubicBezTo>
                    <a:pt x="63" y="922"/>
                    <a:pt x="0" y="1299"/>
                    <a:pt x="109" y="1379"/>
                  </a:cubicBezTo>
                  <a:cubicBezTo>
                    <a:pt x="116" y="1384"/>
                    <a:pt x="124" y="1387"/>
                    <a:pt x="133" y="1387"/>
                  </a:cubicBezTo>
                  <a:cubicBezTo>
                    <a:pt x="2403" y="1387"/>
                    <a:pt x="2403" y="1387"/>
                    <a:pt x="2403" y="1387"/>
                  </a:cubicBezTo>
                  <a:cubicBezTo>
                    <a:pt x="2411" y="1387"/>
                    <a:pt x="2419" y="1384"/>
                    <a:pt x="2426" y="1380"/>
                  </a:cubicBezTo>
                  <a:cubicBezTo>
                    <a:pt x="2536" y="1302"/>
                    <a:pt x="2473" y="926"/>
                    <a:pt x="2286" y="540"/>
                  </a:cubicBezTo>
                  <a:cubicBezTo>
                    <a:pt x="2078" y="115"/>
                    <a:pt x="1810" y="10"/>
                    <a:pt x="1799" y="5"/>
                  </a:cubicBezTo>
                  <a:close/>
                  <a:moveTo>
                    <a:pt x="2387" y="1308"/>
                  </a:moveTo>
                  <a:cubicBezTo>
                    <a:pt x="149" y="1308"/>
                    <a:pt x="149" y="1308"/>
                    <a:pt x="149" y="1308"/>
                  </a:cubicBezTo>
                  <a:cubicBezTo>
                    <a:pt x="114" y="1251"/>
                    <a:pt x="128" y="970"/>
                    <a:pt x="321" y="575"/>
                  </a:cubicBezTo>
                  <a:cubicBezTo>
                    <a:pt x="482" y="248"/>
                    <a:pt x="676" y="124"/>
                    <a:pt x="741" y="90"/>
                  </a:cubicBezTo>
                  <a:cubicBezTo>
                    <a:pt x="997" y="360"/>
                    <a:pt x="1259" y="346"/>
                    <a:pt x="1265" y="345"/>
                  </a:cubicBezTo>
                  <a:cubicBezTo>
                    <a:pt x="1277" y="346"/>
                    <a:pt x="1539" y="360"/>
                    <a:pt x="1794" y="90"/>
                  </a:cubicBezTo>
                  <a:cubicBezTo>
                    <a:pt x="1861" y="126"/>
                    <a:pt x="2057" y="251"/>
                    <a:pt x="2215" y="575"/>
                  </a:cubicBezTo>
                  <a:cubicBezTo>
                    <a:pt x="2416" y="987"/>
                    <a:pt x="2415" y="1257"/>
                    <a:pt x="2387" y="13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00">
              <a:extLst>
                <a:ext uri="{FF2B5EF4-FFF2-40B4-BE49-F238E27FC236}">
                  <a16:creationId xmlns:a16="http://schemas.microsoft.com/office/drawing/2014/main" id="{5AB3257A-A9AF-4273-B61E-9AAFB97A72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14851" y="0"/>
              <a:ext cx="3506788" cy="3986213"/>
            </a:xfrm>
            <a:custGeom>
              <a:avLst/>
              <a:gdLst>
                <a:gd name="T0" fmla="*/ 343 w 1516"/>
                <a:gd name="T1" fmla="*/ 1336 h 1723"/>
                <a:gd name="T2" fmla="*/ 758 w 1516"/>
                <a:gd name="T3" fmla="*/ 1723 h 1723"/>
                <a:gd name="T4" fmla="*/ 1172 w 1516"/>
                <a:gd name="T5" fmla="*/ 1337 h 1723"/>
                <a:gd name="T6" fmla="*/ 1512 w 1516"/>
                <a:gd name="T7" fmla="*/ 830 h 1723"/>
                <a:gd name="T8" fmla="*/ 1284 w 1516"/>
                <a:gd name="T9" fmla="*/ 220 h 1723"/>
                <a:gd name="T10" fmla="*/ 762 w 1516"/>
                <a:gd name="T11" fmla="*/ 0 h 1723"/>
                <a:gd name="T12" fmla="*/ 762 w 1516"/>
                <a:gd name="T13" fmla="*/ 79 h 1723"/>
                <a:gd name="T14" fmla="*/ 1228 w 1516"/>
                <a:gd name="T15" fmla="*/ 275 h 1723"/>
                <a:gd name="T16" fmla="*/ 1433 w 1516"/>
                <a:gd name="T17" fmla="*/ 827 h 1723"/>
                <a:gd name="T18" fmla="*/ 1208 w 1516"/>
                <a:gd name="T19" fmla="*/ 1237 h 1723"/>
                <a:gd name="T20" fmla="*/ 1229 w 1516"/>
                <a:gd name="T21" fmla="*/ 1158 h 1723"/>
                <a:gd name="T22" fmla="*/ 1263 w 1516"/>
                <a:gd name="T23" fmla="*/ 1139 h 1723"/>
                <a:gd name="T24" fmla="*/ 1352 w 1516"/>
                <a:gd name="T25" fmla="*/ 867 h 1723"/>
                <a:gd name="T26" fmla="*/ 1274 w 1516"/>
                <a:gd name="T27" fmla="*/ 651 h 1723"/>
                <a:gd name="T28" fmla="*/ 1192 w 1516"/>
                <a:gd name="T29" fmla="*/ 685 h 1723"/>
                <a:gd name="T30" fmla="*/ 1191 w 1516"/>
                <a:gd name="T31" fmla="*/ 674 h 1723"/>
                <a:gd name="T32" fmla="*/ 1106 w 1516"/>
                <a:gd name="T33" fmla="*/ 498 h 1723"/>
                <a:gd name="T34" fmla="*/ 953 w 1516"/>
                <a:gd name="T35" fmla="*/ 541 h 1723"/>
                <a:gd name="T36" fmla="*/ 759 w 1516"/>
                <a:gd name="T37" fmla="*/ 620 h 1723"/>
                <a:gd name="T38" fmla="*/ 566 w 1516"/>
                <a:gd name="T39" fmla="*/ 541 h 1723"/>
                <a:gd name="T40" fmla="*/ 411 w 1516"/>
                <a:gd name="T41" fmla="*/ 498 h 1723"/>
                <a:gd name="T42" fmla="*/ 324 w 1516"/>
                <a:gd name="T43" fmla="*/ 680 h 1723"/>
                <a:gd name="T44" fmla="*/ 323 w 1516"/>
                <a:gd name="T45" fmla="*/ 685 h 1723"/>
                <a:gd name="T46" fmla="*/ 241 w 1516"/>
                <a:gd name="T47" fmla="*/ 651 h 1723"/>
                <a:gd name="T48" fmla="*/ 164 w 1516"/>
                <a:gd name="T49" fmla="*/ 870 h 1723"/>
                <a:gd name="T50" fmla="*/ 253 w 1516"/>
                <a:gd name="T51" fmla="*/ 1141 h 1723"/>
                <a:gd name="T52" fmla="*/ 287 w 1516"/>
                <a:gd name="T53" fmla="*/ 1160 h 1723"/>
                <a:gd name="T54" fmla="*/ 307 w 1516"/>
                <a:gd name="T55" fmla="*/ 1235 h 1723"/>
                <a:gd name="T56" fmla="*/ 84 w 1516"/>
                <a:gd name="T57" fmla="*/ 828 h 1723"/>
                <a:gd name="T58" fmla="*/ 288 w 1516"/>
                <a:gd name="T59" fmla="*/ 275 h 1723"/>
                <a:gd name="T60" fmla="*/ 755 w 1516"/>
                <a:gd name="T61" fmla="*/ 79 h 1723"/>
                <a:gd name="T62" fmla="*/ 755 w 1516"/>
                <a:gd name="T63" fmla="*/ 0 h 1723"/>
                <a:gd name="T64" fmla="*/ 232 w 1516"/>
                <a:gd name="T65" fmla="*/ 220 h 1723"/>
                <a:gd name="T66" fmla="*/ 5 w 1516"/>
                <a:gd name="T67" fmla="*/ 830 h 1723"/>
                <a:gd name="T68" fmla="*/ 343 w 1516"/>
                <a:gd name="T69" fmla="*/ 1336 h 1723"/>
                <a:gd name="T70" fmla="*/ 243 w 1516"/>
                <a:gd name="T71" fmla="*/ 870 h 1723"/>
                <a:gd name="T72" fmla="*/ 260 w 1516"/>
                <a:gd name="T73" fmla="*/ 733 h 1723"/>
                <a:gd name="T74" fmla="*/ 275 w 1516"/>
                <a:gd name="T75" fmla="*/ 754 h 1723"/>
                <a:gd name="T76" fmla="*/ 342 w 1516"/>
                <a:gd name="T77" fmla="*/ 803 h 1723"/>
                <a:gd name="T78" fmla="*/ 397 w 1516"/>
                <a:gd name="T79" fmla="*/ 726 h 1723"/>
                <a:gd name="T80" fmla="*/ 403 w 1516"/>
                <a:gd name="T81" fmla="*/ 687 h 1723"/>
                <a:gd name="T82" fmla="*/ 447 w 1516"/>
                <a:gd name="T83" fmla="*/ 568 h 1723"/>
                <a:gd name="T84" fmla="*/ 521 w 1516"/>
                <a:gd name="T85" fmla="*/ 606 h 1723"/>
                <a:gd name="T86" fmla="*/ 758 w 1516"/>
                <a:gd name="T87" fmla="*/ 699 h 1723"/>
                <a:gd name="T88" fmla="*/ 761 w 1516"/>
                <a:gd name="T89" fmla="*/ 699 h 1723"/>
                <a:gd name="T90" fmla="*/ 998 w 1516"/>
                <a:gd name="T91" fmla="*/ 606 h 1723"/>
                <a:gd name="T92" fmla="*/ 1069 w 1516"/>
                <a:gd name="T93" fmla="*/ 568 h 1723"/>
                <a:gd name="T94" fmla="*/ 1113 w 1516"/>
                <a:gd name="T95" fmla="*/ 682 h 1723"/>
                <a:gd name="T96" fmla="*/ 1119 w 1516"/>
                <a:gd name="T97" fmla="*/ 725 h 1723"/>
                <a:gd name="T98" fmla="*/ 1175 w 1516"/>
                <a:gd name="T99" fmla="*/ 806 h 1723"/>
                <a:gd name="T100" fmla="*/ 1242 w 1516"/>
                <a:gd name="T101" fmla="*/ 753 h 1723"/>
                <a:gd name="T102" fmla="*/ 1256 w 1516"/>
                <a:gd name="T103" fmla="*/ 733 h 1723"/>
                <a:gd name="T104" fmla="*/ 1273 w 1516"/>
                <a:gd name="T105" fmla="*/ 868 h 1723"/>
                <a:gd name="T106" fmla="*/ 1211 w 1516"/>
                <a:gd name="T107" fmla="*/ 1078 h 1723"/>
                <a:gd name="T108" fmla="*/ 1203 w 1516"/>
                <a:gd name="T109" fmla="*/ 1083 h 1723"/>
                <a:gd name="T110" fmla="*/ 1158 w 1516"/>
                <a:gd name="T111" fmla="*/ 1114 h 1723"/>
                <a:gd name="T112" fmla="*/ 758 w 1516"/>
                <a:gd name="T113" fmla="*/ 1644 h 1723"/>
                <a:gd name="T114" fmla="*/ 358 w 1516"/>
                <a:gd name="T115" fmla="*/ 1116 h 1723"/>
                <a:gd name="T116" fmla="*/ 319 w 1516"/>
                <a:gd name="T117" fmla="*/ 1085 h 1723"/>
                <a:gd name="T118" fmla="*/ 313 w 1516"/>
                <a:gd name="T119" fmla="*/ 1085 h 1723"/>
                <a:gd name="T120" fmla="*/ 305 w 1516"/>
                <a:gd name="T121" fmla="*/ 1081 h 1723"/>
                <a:gd name="T122" fmla="*/ 243 w 1516"/>
                <a:gd name="T123" fmla="*/ 87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6" h="1723">
                  <a:moveTo>
                    <a:pt x="343" y="1336"/>
                  </a:moveTo>
                  <a:cubicBezTo>
                    <a:pt x="427" y="1546"/>
                    <a:pt x="573" y="1723"/>
                    <a:pt x="758" y="1723"/>
                  </a:cubicBezTo>
                  <a:cubicBezTo>
                    <a:pt x="943" y="1723"/>
                    <a:pt x="1087" y="1547"/>
                    <a:pt x="1172" y="1337"/>
                  </a:cubicBezTo>
                  <a:cubicBezTo>
                    <a:pt x="1395" y="1269"/>
                    <a:pt x="1505" y="1003"/>
                    <a:pt x="1512" y="830"/>
                  </a:cubicBezTo>
                  <a:cubicBezTo>
                    <a:pt x="1516" y="591"/>
                    <a:pt x="1436" y="374"/>
                    <a:pt x="1284" y="220"/>
                  </a:cubicBezTo>
                  <a:cubicBezTo>
                    <a:pt x="1146" y="78"/>
                    <a:pt x="960" y="0"/>
                    <a:pt x="762" y="0"/>
                  </a:cubicBezTo>
                  <a:cubicBezTo>
                    <a:pt x="762" y="79"/>
                    <a:pt x="762" y="79"/>
                    <a:pt x="762" y="79"/>
                  </a:cubicBezTo>
                  <a:cubicBezTo>
                    <a:pt x="938" y="79"/>
                    <a:pt x="1104" y="148"/>
                    <a:pt x="1228" y="275"/>
                  </a:cubicBezTo>
                  <a:cubicBezTo>
                    <a:pt x="1364" y="414"/>
                    <a:pt x="1437" y="610"/>
                    <a:pt x="1433" y="827"/>
                  </a:cubicBezTo>
                  <a:cubicBezTo>
                    <a:pt x="1428" y="955"/>
                    <a:pt x="1353" y="1155"/>
                    <a:pt x="1208" y="1237"/>
                  </a:cubicBezTo>
                  <a:cubicBezTo>
                    <a:pt x="1216" y="1210"/>
                    <a:pt x="1223" y="1184"/>
                    <a:pt x="1229" y="1158"/>
                  </a:cubicBezTo>
                  <a:cubicBezTo>
                    <a:pt x="1240" y="1154"/>
                    <a:pt x="1251" y="1148"/>
                    <a:pt x="1263" y="1139"/>
                  </a:cubicBezTo>
                  <a:cubicBezTo>
                    <a:pt x="1328" y="1083"/>
                    <a:pt x="1352" y="943"/>
                    <a:pt x="1352" y="867"/>
                  </a:cubicBezTo>
                  <a:cubicBezTo>
                    <a:pt x="1352" y="783"/>
                    <a:pt x="1343" y="668"/>
                    <a:pt x="1274" y="651"/>
                  </a:cubicBezTo>
                  <a:cubicBezTo>
                    <a:pt x="1245" y="644"/>
                    <a:pt x="1216" y="657"/>
                    <a:pt x="1192" y="685"/>
                  </a:cubicBezTo>
                  <a:cubicBezTo>
                    <a:pt x="1192" y="682"/>
                    <a:pt x="1192" y="678"/>
                    <a:pt x="1191" y="674"/>
                  </a:cubicBezTo>
                  <a:cubicBezTo>
                    <a:pt x="1186" y="619"/>
                    <a:pt x="1177" y="536"/>
                    <a:pt x="1106" y="498"/>
                  </a:cubicBezTo>
                  <a:cubicBezTo>
                    <a:pt x="1053" y="470"/>
                    <a:pt x="1005" y="505"/>
                    <a:pt x="953" y="541"/>
                  </a:cubicBezTo>
                  <a:cubicBezTo>
                    <a:pt x="900" y="579"/>
                    <a:pt x="841" y="621"/>
                    <a:pt x="759" y="620"/>
                  </a:cubicBezTo>
                  <a:cubicBezTo>
                    <a:pt x="678" y="620"/>
                    <a:pt x="619" y="578"/>
                    <a:pt x="566" y="541"/>
                  </a:cubicBezTo>
                  <a:cubicBezTo>
                    <a:pt x="514" y="505"/>
                    <a:pt x="465" y="470"/>
                    <a:pt x="411" y="498"/>
                  </a:cubicBezTo>
                  <a:cubicBezTo>
                    <a:pt x="337" y="536"/>
                    <a:pt x="329" y="626"/>
                    <a:pt x="324" y="680"/>
                  </a:cubicBezTo>
                  <a:cubicBezTo>
                    <a:pt x="324" y="681"/>
                    <a:pt x="324" y="683"/>
                    <a:pt x="323" y="685"/>
                  </a:cubicBezTo>
                  <a:cubicBezTo>
                    <a:pt x="299" y="656"/>
                    <a:pt x="269" y="644"/>
                    <a:pt x="241" y="651"/>
                  </a:cubicBezTo>
                  <a:cubicBezTo>
                    <a:pt x="188" y="664"/>
                    <a:pt x="164" y="732"/>
                    <a:pt x="164" y="870"/>
                  </a:cubicBezTo>
                  <a:cubicBezTo>
                    <a:pt x="164" y="945"/>
                    <a:pt x="188" y="1085"/>
                    <a:pt x="253" y="1141"/>
                  </a:cubicBezTo>
                  <a:cubicBezTo>
                    <a:pt x="265" y="1151"/>
                    <a:pt x="276" y="1157"/>
                    <a:pt x="287" y="1160"/>
                  </a:cubicBezTo>
                  <a:cubicBezTo>
                    <a:pt x="293" y="1185"/>
                    <a:pt x="300" y="1210"/>
                    <a:pt x="307" y="1235"/>
                  </a:cubicBezTo>
                  <a:cubicBezTo>
                    <a:pt x="163" y="1153"/>
                    <a:pt x="89" y="955"/>
                    <a:pt x="84" y="828"/>
                  </a:cubicBezTo>
                  <a:cubicBezTo>
                    <a:pt x="79" y="611"/>
                    <a:pt x="152" y="415"/>
                    <a:pt x="288" y="275"/>
                  </a:cubicBezTo>
                  <a:cubicBezTo>
                    <a:pt x="412" y="149"/>
                    <a:pt x="578" y="79"/>
                    <a:pt x="755" y="79"/>
                  </a:cubicBezTo>
                  <a:cubicBezTo>
                    <a:pt x="755" y="0"/>
                    <a:pt x="755" y="0"/>
                    <a:pt x="755" y="0"/>
                  </a:cubicBezTo>
                  <a:cubicBezTo>
                    <a:pt x="557" y="0"/>
                    <a:pt x="371" y="78"/>
                    <a:pt x="232" y="220"/>
                  </a:cubicBezTo>
                  <a:cubicBezTo>
                    <a:pt x="80" y="375"/>
                    <a:pt x="0" y="591"/>
                    <a:pt x="5" y="830"/>
                  </a:cubicBezTo>
                  <a:cubicBezTo>
                    <a:pt x="12" y="1002"/>
                    <a:pt x="122" y="1268"/>
                    <a:pt x="343" y="1336"/>
                  </a:cubicBezTo>
                  <a:close/>
                  <a:moveTo>
                    <a:pt x="243" y="870"/>
                  </a:moveTo>
                  <a:cubicBezTo>
                    <a:pt x="243" y="782"/>
                    <a:pt x="254" y="746"/>
                    <a:pt x="260" y="733"/>
                  </a:cubicBezTo>
                  <a:cubicBezTo>
                    <a:pt x="264" y="737"/>
                    <a:pt x="270" y="744"/>
                    <a:pt x="275" y="754"/>
                  </a:cubicBezTo>
                  <a:cubicBezTo>
                    <a:pt x="283" y="768"/>
                    <a:pt x="304" y="807"/>
                    <a:pt x="342" y="803"/>
                  </a:cubicBezTo>
                  <a:cubicBezTo>
                    <a:pt x="378" y="798"/>
                    <a:pt x="388" y="760"/>
                    <a:pt x="397" y="726"/>
                  </a:cubicBezTo>
                  <a:cubicBezTo>
                    <a:pt x="399" y="717"/>
                    <a:pt x="401" y="703"/>
                    <a:pt x="403" y="687"/>
                  </a:cubicBezTo>
                  <a:cubicBezTo>
                    <a:pt x="406" y="647"/>
                    <a:pt x="412" y="586"/>
                    <a:pt x="447" y="568"/>
                  </a:cubicBezTo>
                  <a:cubicBezTo>
                    <a:pt x="458" y="562"/>
                    <a:pt x="493" y="586"/>
                    <a:pt x="521" y="606"/>
                  </a:cubicBezTo>
                  <a:cubicBezTo>
                    <a:pt x="577" y="645"/>
                    <a:pt x="653" y="698"/>
                    <a:pt x="758" y="699"/>
                  </a:cubicBezTo>
                  <a:cubicBezTo>
                    <a:pt x="759" y="699"/>
                    <a:pt x="760" y="699"/>
                    <a:pt x="761" y="699"/>
                  </a:cubicBezTo>
                  <a:cubicBezTo>
                    <a:pt x="866" y="699"/>
                    <a:pt x="942" y="645"/>
                    <a:pt x="998" y="606"/>
                  </a:cubicBezTo>
                  <a:cubicBezTo>
                    <a:pt x="1024" y="587"/>
                    <a:pt x="1059" y="563"/>
                    <a:pt x="1069" y="568"/>
                  </a:cubicBezTo>
                  <a:cubicBezTo>
                    <a:pt x="1103" y="586"/>
                    <a:pt x="1108" y="639"/>
                    <a:pt x="1113" y="682"/>
                  </a:cubicBezTo>
                  <a:cubicBezTo>
                    <a:pt x="1114" y="699"/>
                    <a:pt x="1116" y="714"/>
                    <a:pt x="1119" y="725"/>
                  </a:cubicBezTo>
                  <a:cubicBezTo>
                    <a:pt x="1128" y="763"/>
                    <a:pt x="1137" y="801"/>
                    <a:pt x="1175" y="806"/>
                  </a:cubicBezTo>
                  <a:cubicBezTo>
                    <a:pt x="1214" y="810"/>
                    <a:pt x="1233" y="770"/>
                    <a:pt x="1242" y="753"/>
                  </a:cubicBezTo>
                  <a:cubicBezTo>
                    <a:pt x="1247" y="744"/>
                    <a:pt x="1252" y="737"/>
                    <a:pt x="1256" y="733"/>
                  </a:cubicBezTo>
                  <a:cubicBezTo>
                    <a:pt x="1262" y="747"/>
                    <a:pt x="1273" y="782"/>
                    <a:pt x="1273" y="868"/>
                  </a:cubicBezTo>
                  <a:cubicBezTo>
                    <a:pt x="1273" y="950"/>
                    <a:pt x="1244" y="1051"/>
                    <a:pt x="1211" y="1078"/>
                  </a:cubicBezTo>
                  <a:cubicBezTo>
                    <a:pt x="1209" y="1080"/>
                    <a:pt x="1205" y="1083"/>
                    <a:pt x="1203" y="1083"/>
                  </a:cubicBezTo>
                  <a:cubicBezTo>
                    <a:pt x="1182" y="1080"/>
                    <a:pt x="1162" y="1093"/>
                    <a:pt x="1158" y="1114"/>
                  </a:cubicBezTo>
                  <a:cubicBezTo>
                    <a:pt x="1094" y="1421"/>
                    <a:pt x="926" y="1644"/>
                    <a:pt x="758" y="1644"/>
                  </a:cubicBezTo>
                  <a:cubicBezTo>
                    <a:pt x="589" y="1644"/>
                    <a:pt x="421" y="1422"/>
                    <a:pt x="358" y="1116"/>
                  </a:cubicBezTo>
                  <a:cubicBezTo>
                    <a:pt x="354" y="1098"/>
                    <a:pt x="338" y="1085"/>
                    <a:pt x="319" y="1085"/>
                  </a:cubicBezTo>
                  <a:cubicBezTo>
                    <a:pt x="317" y="1085"/>
                    <a:pt x="315" y="1085"/>
                    <a:pt x="313" y="1085"/>
                  </a:cubicBezTo>
                  <a:cubicBezTo>
                    <a:pt x="311" y="1085"/>
                    <a:pt x="307" y="1083"/>
                    <a:pt x="305" y="1081"/>
                  </a:cubicBezTo>
                  <a:cubicBezTo>
                    <a:pt x="272" y="1053"/>
                    <a:pt x="243" y="953"/>
                    <a:pt x="243" y="8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01">
              <a:extLst>
                <a:ext uri="{FF2B5EF4-FFF2-40B4-BE49-F238E27FC236}">
                  <a16:creationId xmlns:a16="http://schemas.microsoft.com/office/drawing/2014/main" id="{3689C3BC-D840-46CB-84AB-34F410D836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13726" y="3368675"/>
              <a:ext cx="3959225" cy="2711450"/>
            </a:xfrm>
            <a:custGeom>
              <a:avLst/>
              <a:gdLst>
                <a:gd name="T0" fmla="*/ 1501 w 1712"/>
                <a:gd name="T1" fmla="*/ 456 h 1172"/>
                <a:gd name="T2" fmla="*/ 1092 w 1712"/>
                <a:gd name="T3" fmla="*/ 6 h 1172"/>
                <a:gd name="T4" fmla="*/ 1048 w 1712"/>
                <a:gd name="T5" fmla="*/ 17 h 1172"/>
                <a:gd name="T6" fmla="*/ 644 w 1712"/>
                <a:gd name="T7" fmla="*/ 224 h 1172"/>
                <a:gd name="T8" fmla="*/ 245 w 1712"/>
                <a:gd name="T9" fmla="*/ 17 h 1172"/>
                <a:gd name="T10" fmla="*/ 199 w 1712"/>
                <a:gd name="T11" fmla="*/ 7 h 1172"/>
                <a:gd name="T12" fmla="*/ 11 w 1712"/>
                <a:gd name="T13" fmla="*/ 143 h 1172"/>
                <a:gd name="T14" fmla="*/ 0 w 1712"/>
                <a:gd name="T15" fmla="*/ 171 h 1172"/>
                <a:gd name="T16" fmla="*/ 13 w 1712"/>
                <a:gd name="T17" fmla="*/ 199 h 1172"/>
                <a:gd name="T18" fmla="*/ 285 w 1712"/>
                <a:gd name="T19" fmla="*/ 577 h 1172"/>
                <a:gd name="T20" fmla="*/ 466 w 1712"/>
                <a:gd name="T21" fmla="*/ 1139 h 1172"/>
                <a:gd name="T22" fmla="*/ 505 w 1712"/>
                <a:gd name="T23" fmla="*/ 1172 h 1172"/>
                <a:gd name="T24" fmla="*/ 1593 w 1712"/>
                <a:gd name="T25" fmla="*/ 1172 h 1172"/>
                <a:gd name="T26" fmla="*/ 1616 w 1712"/>
                <a:gd name="T27" fmla="*/ 1165 h 1172"/>
                <a:gd name="T28" fmla="*/ 1501 w 1712"/>
                <a:gd name="T29" fmla="*/ 456 h 1172"/>
                <a:gd name="T30" fmla="*/ 1576 w 1712"/>
                <a:gd name="T31" fmla="*/ 1093 h 1172"/>
                <a:gd name="T32" fmla="*/ 539 w 1712"/>
                <a:gd name="T33" fmla="*/ 1093 h 1172"/>
                <a:gd name="T34" fmla="*/ 356 w 1712"/>
                <a:gd name="T35" fmla="*/ 542 h 1172"/>
                <a:gd name="T36" fmla="*/ 96 w 1712"/>
                <a:gd name="T37" fmla="*/ 170 h 1172"/>
                <a:gd name="T38" fmla="*/ 207 w 1712"/>
                <a:gd name="T39" fmla="*/ 92 h 1172"/>
                <a:gd name="T40" fmla="*/ 644 w 1712"/>
                <a:gd name="T41" fmla="*/ 303 h 1172"/>
                <a:gd name="T42" fmla="*/ 1087 w 1712"/>
                <a:gd name="T43" fmla="*/ 91 h 1172"/>
                <a:gd name="T44" fmla="*/ 1430 w 1712"/>
                <a:gd name="T45" fmla="*/ 491 h 1172"/>
                <a:gd name="T46" fmla="*/ 1576 w 1712"/>
                <a:gd name="T47" fmla="*/ 1093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12" h="1172">
                  <a:moveTo>
                    <a:pt x="1501" y="456"/>
                  </a:moveTo>
                  <a:cubicBezTo>
                    <a:pt x="1327" y="99"/>
                    <a:pt x="1101" y="10"/>
                    <a:pt x="1092" y="6"/>
                  </a:cubicBezTo>
                  <a:cubicBezTo>
                    <a:pt x="1077" y="1"/>
                    <a:pt x="1059" y="5"/>
                    <a:pt x="1048" y="17"/>
                  </a:cubicBezTo>
                  <a:cubicBezTo>
                    <a:pt x="855" y="235"/>
                    <a:pt x="658" y="225"/>
                    <a:pt x="644" y="224"/>
                  </a:cubicBezTo>
                  <a:cubicBezTo>
                    <a:pt x="636" y="225"/>
                    <a:pt x="439" y="235"/>
                    <a:pt x="245" y="17"/>
                  </a:cubicBezTo>
                  <a:cubicBezTo>
                    <a:pt x="234" y="4"/>
                    <a:pt x="215" y="0"/>
                    <a:pt x="199" y="7"/>
                  </a:cubicBezTo>
                  <a:cubicBezTo>
                    <a:pt x="128" y="41"/>
                    <a:pt x="65" y="86"/>
                    <a:pt x="11" y="143"/>
                  </a:cubicBezTo>
                  <a:cubicBezTo>
                    <a:pt x="4" y="151"/>
                    <a:pt x="0" y="161"/>
                    <a:pt x="0" y="171"/>
                  </a:cubicBezTo>
                  <a:cubicBezTo>
                    <a:pt x="0" y="182"/>
                    <a:pt x="5" y="192"/>
                    <a:pt x="13" y="199"/>
                  </a:cubicBezTo>
                  <a:cubicBezTo>
                    <a:pt x="126" y="307"/>
                    <a:pt x="218" y="433"/>
                    <a:pt x="285" y="577"/>
                  </a:cubicBezTo>
                  <a:cubicBezTo>
                    <a:pt x="376" y="753"/>
                    <a:pt x="437" y="942"/>
                    <a:pt x="466" y="1139"/>
                  </a:cubicBezTo>
                  <a:cubicBezTo>
                    <a:pt x="469" y="1158"/>
                    <a:pt x="486" y="1172"/>
                    <a:pt x="505" y="1172"/>
                  </a:cubicBezTo>
                  <a:cubicBezTo>
                    <a:pt x="1593" y="1172"/>
                    <a:pt x="1593" y="1172"/>
                    <a:pt x="1593" y="1172"/>
                  </a:cubicBezTo>
                  <a:cubicBezTo>
                    <a:pt x="1602" y="1172"/>
                    <a:pt x="1610" y="1169"/>
                    <a:pt x="1616" y="1165"/>
                  </a:cubicBezTo>
                  <a:cubicBezTo>
                    <a:pt x="1712" y="1096"/>
                    <a:pt x="1661" y="785"/>
                    <a:pt x="1501" y="456"/>
                  </a:cubicBezTo>
                  <a:close/>
                  <a:moveTo>
                    <a:pt x="1576" y="1093"/>
                  </a:moveTo>
                  <a:cubicBezTo>
                    <a:pt x="539" y="1093"/>
                    <a:pt x="539" y="1093"/>
                    <a:pt x="539" y="1093"/>
                  </a:cubicBezTo>
                  <a:cubicBezTo>
                    <a:pt x="506" y="900"/>
                    <a:pt x="445" y="715"/>
                    <a:pt x="356" y="542"/>
                  </a:cubicBezTo>
                  <a:cubicBezTo>
                    <a:pt x="291" y="403"/>
                    <a:pt x="204" y="278"/>
                    <a:pt x="96" y="170"/>
                  </a:cubicBezTo>
                  <a:cubicBezTo>
                    <a:pt x="130" y="140"/>
                    <a:pt x="167" y="113"/>
                    <a:pt x="207" y="92"/>
                  </a:cubicBezTo>
                  <a:cubicBezTo>
                    <a:pt x="421" y="317"/>
                    <a:pt x="640" y="304"/>
                    <a:pt x="644" y="303"/>
                  </a:cubicBezTo>
                  <a:cubicBezTo>
                    <a:pt x="653" y="303"/>
                    <a:pt x="873" y="317"/>
                    <a:pt x="1087" y="91"/>
                  </a:cubicBezTo>
                  <a:cubicBezTo>
                    <a:pt x="1146" y="123"/>
                    <a:pt x="1303" y="229"/>
                    <a:pt x="1430" y="491"/>
                  </a:cubicBezTo>
                  <a:cubicBezTo>
                    <a:pt x="1592" y="824"/>
                    <a:pt x="1600" y="1045"/>
                    <a:pt x="1576" y="10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02">
              <a:extLst>
                <a:ext uri="{FF2B5EF4-FFF2-40B4-BE49-F238E27FC236}">
                  <a16:creationId xmlns:a16="http://schemas.microsoft.com/office/drawing/2014/main" id="{C0DBD8DA-FAD7-4B44-96FA-5C321F54AF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35913" y="100013"/>
              <a:ext cx="3587750" cy="3541713"/>
            </a:xfrm>
            <a:custGeom>
              <a:avLst/>
              <a:gdLst>
                <a:gd name="T0" fmla="*/ 63 w 1551"/>
                <a:gd name="T1" fmla="*/ 1235 h 1531"/>
                <a:gd name="T2" fmla="*/ 226 w 1551"/>
                <a:gd name="T3" fmla="*/ 1311 h 1531"/>
                <a:gd name="T4" fmla="*/ 397 w 1551"/>
                <a:gd name="T5" fmla="*/ 1346 h 1531"/>
                <a:gd name="T6" fmla="*/ 447 w 1551"/>
                <a:gd name="T7" fmla="*/ 1355 h 1531"/>
                <a:gd name="T8" fmla="*/ 766 w 1551"/>
                <a:gd name="T9" fmla="*/ 1531 h 1531"/>
                <a:gd name="T10" fmla="*/ 1064 w 1551"/>
                <a:gd name="T11" fmla="*/ 1388 h 1531"/>
                <a:gd name="T12" fmla="*/ 1094 w 1551"/>
                <a:gd name="T13" fmla="*/ 1348 h 1531"/>
                <a:gd name="T14" fmla="*/ 1152 w 1551"/>
                <a:gd name="T15" fmla="*/ 1340 h 1531"/>
                <a:gd name="T16" fmla="*/ 1306 w 1551"/>
                <a:gd name="T17" fmla="*/ 1311 h 1531"/>
                <a:gd name="T18" fmla="*/ 1471 w 1551"/>
                <a:gd name="T19" fmla="*/ 1233 h 1531"/>
                <a:gd name="T20" fmla="*/ 1511 w 1551"/>
                <a:gd name="T21" fmla="*/ 1110 h 1531"/>
                <a:gd name="T22" fmla="*/ 1474 w 1551"/>
                <a:gd name="T23" fmla="*/ 1084 h 1531"/>
                <a:gd name="T24" fmla="*/ 1433 w 1551"/>
                <a:gd name="T25" fmla="*/ 1050 h 1531"/>
                <a:gd name="T26" fmla="*/ 1398 w 1551"/>
                <a:gd name="T27" fmla="*/ 746 h 1531"/>
                <a:gd name="T28" fmla="*/ 1263 w 1551"/>
                <a:gd name="T29" fmla="*/ 234 h 1531"/>
                <a:gd name="T30" fmla="*/ 1203 w 1551"/>
                <a:gd name="T31" fmla="*/ 174 h 1531"/>
                <a:gd name="T32" fmla="*/ 723 w 1551"/>
                <a:gd name="T33" fmla="*/ 10 h 1531"/>
                <a:gd name="T34" fmla="*/ 266 w 1551"/>
                <a:gd name="T35" fmla="*/ 235 h 1531"/>
                <a:gd name="T36" fmla="*/ 134 w 1551"/>
                <a:gd name="T37" fmla="*/ 746 h 1531"/>
                <a:gd name="T38" fmla="*/ 98 w 1551"/>
                <a:gd name="T39" fmla="*/ 1051 h 1531"/>
                <a:gd name="T40" fmla="*/ 53 w 1551"/>
                <a:gd name="T41" fmla="*/ 1088 h 1531"/>
                <a:gd name="T42" fmla="*/ 21 w 1551"/>
                <a:gd name="T43" fmla="*/ 1110 h 1531"/>
                <a:gd name="T44" fmla="*/ 63 w 1551"/>
                <a:gd name="T45" fmla="*/ 1235 h 1531"/>
                <a:gd name="T46" fmla="*/ 987 w 1551"/>
                <a:gd name="T47" fmla="*/ 1355 h 1531"/>
                <a:gd name="T48" fmla="*/ 767 w 1551"/>
                <a:gd name="T49" fmla="*/ 1447 h 1531"/>
                <a:gd name="T50" fmla="*/ 531 w 1551"/>
                <a:gd name="T51" fmla="*/ 1334 h 1531"/>
                <a:gd name="T52" fmla="*/ 528 w 1551"/>
                <a:gd name="T53" fmla="*/ 1330 h 1531"/>
                <a:gd name="T54" fmla="*/ 515 w 1551"/>
                <a:gd name="T55" fmla="*/ 1311 h 1531"/>
                <a:gd name="T56" fmla="*/ 413 w 1551"/>
                <a:gd name="T57" fmla="*/ 842 h 1531"/>
                <a:gd name="T58" fmla="*/ 413 w 1551"/>
                <a:gd name="T59" fmla="*/ 842 h 1531"/>
                <a:gd name="T60" fmla="*/ 442 w 1551"/>
                <a:gd name="T61" fmla="*/ 601 h 1531"/>
                <a:gd name="T62" fmla="*/ 763 w 1551"/>
                <a:gd name="T63" fmla="*/ 732 h 1531"/>
                <a:gd name="T64" fmla="*/ 1113 w 1551"/>
                <a:gd name="T65" fmla="*/ 718 h 1531"/>
                <a:gd name="T66" fmla="*/ 1121 w 1551"/>
                <a:gd name="T67" fmla="*/ 846 h 1531"/>
                <a:gd name="T68" fmla="*/ 987 w 1551"/>
                <a:gd name="T69" fmla="*/ 1355 h 1531"/>
                <a:gd name="T70" fmla="*/ 164 w 1551"/>
                <a:gd name="T71" fmla="*/ 1094 h 1531"/>
                <a:gd name="T72" fmla="*/ 213 w 1551"/>
                <a:gd name="T73" fmla="*/ 746 h 1531"/>
                <a:gd name="T74" fmla="*/ 327 w 1551"/>
                <a:gd name="T75" fmla="*/ 286 h 1531"/>
                <a:gd name="T76" fmla="*/ 728 w 1551"/>
                <a:gd name="T77" fmla="*/ 89 h 1531"/>
                <a:gd name="T78" fmla="*/ 1151 w 1551"/>
                <a:gd name="T79" fmla="*/ 234 h 1531"/>
                <a:gd name="T80" fmla="*/ 1203 w 1551"/>
                <a:gd name="T81" fmla="*/ 285 h 1531"/>
                <a:gd name="T82" fmla="*/ 1319 w 1551"/>
                <a:gd name="T83" fmla="*/ 746 h 1531"/>
                <a:gd name="T84" fmla="*/ 1368 w 1551"/>
                <a:gd name="T85" fmla="*/ 1095 h 1531"/>
                <a:gd name="T86" fmla="*/ 1439 w 1551"/>
                <a:gd name="T87" fmla="*/ 1154 h 1531"/>
                <a:gd name="T88" fmla="*/ 1421 w 1551"/>
                <a:gd name="T89" fmla="*/ 1172 h 1531"/>
                <a:gd name="T90" fmla="*/ 1286 w 1551"/>
                <a:gd name="T91" fmla="*/ 1235 h 1531"/>
                <a:gd name="T92" fmla="*/ 1140 w 1551"/>
                <a:gd name="T93" fmla="*/ 1261 h 1531"/>
                <a:gd name="T94" fmla="*/ 1134 w 1551"/>
                <a:gd name="T95" fmla="*/ 1262 h 1531"/>
                <a:gd name="T96" fmla="*/ 1200 w 1551"/>
                <a:gd name="T97" fmla="*/ 846 h 1531"/>
                <a:gd name="T98" fmla="*/ 1185 w 1551"/>
                <a:gd name="T99" fmla="*/ 660 h 1531"/>
                <a:gd name="T100" fmla="*/ 1166 w 1551"/>
                <a:gd name="T101" fmla="*/ 633 h 1531"/>
                <a:gd name="T102" fmla="*/ 1133 w 1551"/>
                <a:gd name="T103" fmla="*/ 629 h 1531"/>
                <a:gd name="T104" fmla="*/ 778 w 1551"/>
                <a:gd name="T105" fmla="*/ 655 h 1531"/>
                <a:gd name="T106" fmla="*/ 445 w 1551"/>
                <a:gd name="T107" fmla="*/ 505 h 1531"/>
                <a:gd name="T108" fmla="*/ 409 w 1551"/>
                <a:gd name="T109" fmla="*/ 498 h 1531"/>
                <a:gd name="T110" fmla="*/ 383 w 1551"/>
                <a:gd name="T111" fmla="*/ 524 h 1531"/>
                <a:gd name="T112" fmla="*/ 334 w 1551"/>
                <a:gd name="T113" fmla="*/ 842 h 1531"/>
                <a:gd name="T114" fmla="*/ 402 w 1551"/>
                <a:gd name="T115" fmla="*/ 1267 h 1531"/>
                <a:gd name="T116" fmla="*/ 245 w 1551"/>
                <a:gd name="T117" fmla="*/ 1235 h 1531"/>
                <a:gd name="T118" fmla="*/ 112 w 1551"/>
                <a:gd name="T119" fmla="*/ 1173 h 1531"/>
                <a:gd name="T120" fmla="*/ 95 w 1551"/>
                <a:gd name="T121" fmla="*/ 1156 h 1531"/>
                <a:gd name="T122" fmla="*/ 164 w 1551"/>
                <a:gd name="T123" fmla="*/ 1094 h 1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51" h="1531">
                  <a:moveTo>
                    <a:pt x="63" y="1235"/>
                  </a:moveTo>
                  <a:cubicBezTo>
                    <a:pt x="113" y="1272"/>
                    <a:pt x="168" y="1297"/>
                    <a:pt x="226" y="1311"/>
                  </a:cubicBezTo>
                  <a:cubicBezTo>
                    <a:pt x="279" y="1325"/>
                    <a:pt x="344" y="1337"/>
                    <a:pt x="397" y="1346"/>
                  </a:cubicBezTo>
                  <a:cubicBezTo>
                    <a:pt x="416" y="1350"/>
                    <a:pt x="433" y="1353"/>
                    <a:pt x="447" y="1355"/>
                  </a:cubicBezTo>
                  <a:cubicBezTo>
                    <a:pt x="520" y="1471"/>
                    <a:pt x="628" y="1531"/>
                    <a:pt x="766" y="1531"/>
                  </a:cubicBezTo>
                  <a:cubicBezTo>
                    <a:pt x="891" y="1531"/>
                    <a:pt x="991" y="1482"/>
                    <a:pt x="1064" y="1388"/>
                  </a:cubicBezTo>
                  <a:cubicBezTo>
                    <a:pt x="1075" y="1376"/>
                    <a:pt x="1085" y="1363"/>
                    <a:pt x="1094" y="1348"/>
                  </a:cubicBezTo>
                  <a:cubicBezTo>
                    <a:pt x="1110" y="1346"/>
                    <a:pt x="1130" y="1343"/>
                    <a:pt x="1152" y="1340"/>
                  </a:cubicBezTo>
                  <a:cubicBezTo>
                    <a:pt x="1199" y="1333"/>
                    <a:pt x="1257" y="1325"/>
                    <a:pt x="1306" y="1311"/>
                  </a:cubicBezTo>
                  <a:cubicBezTo>
                    <a:pt x="1365" y="1297"/>
                    <a:pt x="1420" y="1272"/>
                    <a:pt x="1471" y="1233"/>
                  </a:cubicBezTo>
                  <a:cubicBezTo>
                    <a:pt x="1493" y="1214"/>
                    <a:pt x="1551" y="1163"/>
                    <a:pt x="1511" y="1110"/>
                  </a:cubicBezTo>
                  <a:cubicBezTo>
                    <a:pt x="1500" y="1094"/>
                    <a:pt x="1485" y="1088"/>
                    <a:pt x="1474" y="1084"/>
                  </a:cubicBezTo>
                  <a:cubicBezTo>
                    <a:pt x="1462" y="1079"/>
                    <a:pt x="1450" y="1074"/>
                    <a:pt x="1433" y="1050"/>
                  </a:cubicBezTo>
                  <a:cubicBezTo>
                    <a:pt x="1417" y="1026"/>
                    <a:pt x="1398" y="932"/>
                    <a:pt x="1398" y="746"/>
                  </a:cubicBezTo>
                  <a:cubicBezTo>
                    <a:pt x="1398" y="584"/>
                    <a:pt x="1382" y="380"/>
                    <a:pt x="1263" y="234"/>
                  </a:cubicBezTo>
                  <a:cubicBezTo>
                    <a:pt x="1244" y="213"/>
                    <a:pt x="1224" y="193"/>
                    <a:pt x="1203" y="174"/>
                  </a:cubicBezTo>
                  <a:cubicBezTo>
                    <a:pt x="1070" y="57"/>
                    <a:pt x="900" y="0"/>
                    <a:pt x="723" y="10"/>
                  </a:cubicBezTo>
                  <a:cubicBezTo>
                    <a:pt x="546" y="22"/>
                    <a:pt x="384" y="101"/>
                    <a:pt x="266" y="235"/>
                  </a:cubicBezTo>
                  <a:cubicBezTo>
                    <a:pt x="149" y="381"/>
                    <a:pt x="134" y="585"/>
                    <a:pt x="134" y="746"/>
                  </a:cubicBezTo>
                  <a:cubicBezTo>
                    <a:pt x="134" y="898"/>
                    <a:pt x="120" y="1018"/>
                    <a:pt x="98" y="1051"/>
                  </a:cubicBezTo>
                  <a:cubicBezTo>
                    <a:pt x="80" y="1078"/>
                    <a:pt x="66" y="1084"/>
                    <a:pt x="53" y="1088"/>
                  </a:cubicBezTo>
                  <a:cubicBezTo>
                    <a:pt x="44" y="1092"/>
                    <a:pt x="30" y="1097"/>
                    <a:pt x="21" y="1110"/>
                  </a:cubicBezTo>
                  <a:cubicBezTo>
                    <a:pt x="0" y="1138"/>
                    <a:pt x="5" y="1187"/>
                    <a:pt x="63" y="1235"/>
                  </a:cubicBezTo>
                  <a:close/>
                  <a:moveTo>
                    <a:pt x="987" y="1355"/>
                  </a:moveTo>
                  <a:cubicBezTo>
                    <a:pt x="929" y="1413"/>
                    <a:pt x="850" y="1447"/>
                    <a:pt x="767" y="1447"/>
                  </a:cubicBezTo>
                  <a:cubicBezTo>
                    <a:pt x="675" y="1447"/>
                    <a:pt x="588" y="1405"/>
                    <a:pt x="531" y="1334"/>
                  </a:cubicBezTo>
                  <a:cubicBezTo>
                    <a:pt x="530" y="1333"/>
                    <a:pt x="529" y="1331"/>
                    <a:pt x="528" y="1330"/>
                  </a:cubicBezTo>
                  <a:cubicBezTo>
                    <a:pt x="523" y="1324"/>
                    <a:pt x="519" y="1318"/>
                    <a:pt x="515" y="1311"/>
                  </a:cubicBezTo>
                  <a:cubicBezTo>
                    <a:pt x="431" y="1179"/>
                    <a:pt x="413" y="982"/>
                    <a:pt x="413" y="842"/>
                  </a:cubicBezTo>
                  <a:cubicBezTo>
                    <a:pt x="413" y="842"/>
                    <a:pt x="413" y="842"/>
                    <a:pt x="413" y="842"/>
                  </a:cubicBezTo>
                  <a:cubicBezTo>
                    <a:pt x="413" y="760"/>
                    <a:pt x="422" y="680"/>
                    <a:pt x="442" y="601"/>
                  </a:cubicBezTo>
                  <a:cubicBezTo>
                    <a:pt x="539" y="667"/>
                    <a:pt x="649" y="712"/>
                    <a:pt x="763" y="732"/>
                  </a:cubicBezTo>
                  <a:cubicBezTo>
                    <a:pt x="880" y="755"/>
                    <a:pt x="1000" y="750"/>
                    <a:pt x="1113" y="718"/>
                  </a:cubicBezTo>
                  <a:cubicBezTo>
                    <a:pt x="1119" y="760"/>
                    <a:pt x="1121" y="803"/>
                    <a:pt x="1121" y="846"/>
                  </a:cubicBezTo>
                  <a:cubicBezTo>
                    <a:pt x="1121" y="1001"/>
                    <a:pt x="1100" y="1227"/>
                    <a:pt x="987" y="1355"/>
                  </a:cubicBezTo>
                  <a:close/>
                  <a:moveTo>
                    <a:pt x="164" y="1094"/>
                  </a:moveTo>
                  <a:cubicBezTo>
                    <a:pt x="205" y="1033"/>
                    <a:pt x="213" y="871"/>
                    <a:pt x="213" y="746"/>
                  </a:cubicBezTo>
                  <a:cubicBezTo>
                    <a:pt x="213" y="526"/>
                    <a:pt x="249" y="383"/>
                    <a:pt x="327" y="286"/>
                  </a:cubicBezTo>
                  <a:cubicBezTo>
                    <a:pt x="430" y="169"/>
                    <a:pt x="572" y="99"/>
                    <a:pt x="728" y="89"/>
                  </a:cubicBezTo>
                  <a:cubicBezTo>
                    <a:pt x="884" y="79"/>
                    <a:pt x="1034" y="131"/>
                    <a:pt x="1151" y="234"/>
                  </a:cubicBezTo>
                  <a:cubicBezTo>
                    <a:pt x="1170" y="250"/>
                    <a:pt x="1187" y="268"/>
                    <a:pt x="1203" y="285"/>
                  </a:cubicBezTo>
                  <a:cubicBezTo>
                    <a:pt x="1305" y="411"/>
                    <a:pt x="1319" y="597"/>
                    <a:pt x="1319" y="746"/>
                  </a:cubicBezTo>
                  <a:cubicBezTo>
                    <a:pt x="1319" y="872"/>
                    <a:pt x="1327" y="1036"/>
                    <a:pt x="1368" y="1095"/>
                  </a:cubicBezTo>
                  <a:cubicBezTo>
                    <a:pt x="1395" y="1133"/>
                    <a:pt x="1420" y="1147"/>
                    <a:pt x="1439" y="1154"/>
                  </a:cubicBezTo>
                  <a:cubicBezTo>
                    <a:pt x="1436" y="1158"/>
                    <a:pt x="1430" y="1164"/>
                    <a:pt x="1421" y="1172"/>
                  </a:cubicBezTo>
                  <a:cubicBezTo>
                    <a:pt x="1381" y="1202"/>
                    <a:pt x="1336" y="1223"/>
                    <a:pt x="1286" y="1235"/>
                  </a:cubicBezTo>
                  <a:cubicBezTo>
                    <a:pt x="1241" y="1247"/>
                    <a:pt x="1188" y="1255"/>
                    <a:pt x="1140" y="1261"/>
                  </a:cubicBezTo>
                  <a:cubicBezTo>
                    <a:pt x="1138" y="1262"/>
                    <a:pt x="1136" y="1262"/>
                    <a:pt x="1134" y="1262"/>
                  </a:cubicBezTo>
                  <a:cubicBezTo>
                    <a:pt x="1178" y="1154"/>
                    <a:pt x="1200" y="1015"/>
                    <a:pt x="1200" y="846"/>
                  </a:cubicBezTo>
                  <a:cubicBezTo>
                    <a:pt x="1200" y="784"/>
                    <a:pt x="1195" y="721"/>
                    <a:pt x="1185" y="660"/>
                  </a:cubicBezTo>
                  <a:cubicBezTo>
                    <a:pt x="1183" y="649"/>
                    <a:pt x="1176" y="639"/>
                    <a:pt x="1166" y="633"/>
                  </a:cubicBezTo>
                  <a:cubicBezTo>
                    <a:pt x="1156" y="627"/>
                    <a:pt x="1144" y="626"/>
                    <a:pt x="1133" y="629"/>
                  </a:cubicBezTo>
                  <a:cubicBezTo>
                    <a:pt x="1019" y="669"/>
                    <a:pt x="897" y="678"/>
                    <a:pt x="778" y="655"/>
                  </a:cubicBezTo>
                  <a:cubicBezTo>
                    <a:pt x="656" y="633"/>
                    <a:pt x="541" y="581"/>
                    <a:pt x="445" y="505"/>
                  </a:cubicBezTo>
                  <a:cubicBezTo>
                    <a:pt x="435" y="497"/>
                    <a:pt x="421" y="494"/>
                    <a:pt x="409" y="498"/>
                  </a:cubicBezTo>
                  <a:cubicBezTo>
                    <a:pt x="396" y="502"/>
                    <a:pt x="386" y="511"/>
                    <a:pt x="383" y="524"/>
                  </a:cubicBezTo>
                  <a:cubicBezTo>
                    <a:pt x="350" y="627"/>
                    <a:pt x="333" y="734"/>
                    <a:pt x="334" y="842"/>
                  </a:cubicBezTo>
                  <a:cubicBezTo>
                    <a:pt x="334" y="1015"/>
                    <a:pt x="358" y="1157"/>
                    <a:pt x="402" y="1267"/>
                  </a:cubicBezTo>
                  <a:cubicBezTo>
                    <a:pt x="353" y="1258"/>
                    <a:pt x="293" y="1247"/>
                    <a:pt x="245" y="1235"/>
                  </a:cubicBezTo>
                  <a:cubicBezTo>
                    <a:pt x="196" y="1223"/>
                    <a:pt x="151" y="1202"/>
                    <a:pt x="112" y="1173"/>
                  </a:cubicBezTo>
                  <a:cubicBezTo>
                    <a:pt x="104" y="1167"/>
                    <a:pt x="99" y="1161"/>
                    <a:pt x="95" y="1156"/>
                  </a:cubicBezTo>
                  <a:cubicBezTo>
                    <a:pt x="114" y="1148"/>
                    <a:pt x="139" y="1132"/>
                    <a:pt x="164" y="10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675EA72-1350-4D81-AEA2-D4CF53C71BED}"/>
              </a:ext>
            </a:extLst>
          </p:cNvPr>
          <p:cNvGrpSpPr/>
          <p:nvPr/>
        </p:nvGrpSpPr>
        <p:grpSpPr>
          <a:xfrm>
            <a:off x="10563558" y="4313107"/>
            <a:ext cx="469584" cy="575105"/>
            <a:chOff x="-7164388" y="-1588"/>
            <a:chExt cx="5602288" cy="6861176"/>
          </a:xfrm>
          <a:solidFill>
            <a:schemeClr val="accent1"/>
          </a:solidFill>
        </p:grpSpPr>
        <p:sp>
          <p:nvSpPr>
            <p:cNvPr id="78" name="Freeform 335">
              <a:extLst>
                <a:ext uri="{FF2B5EF4-FFF2-40B4-BE49-F238E27FC236}">
                  <a16:creationId xmlns:a16="http://schemas.microsoft.com/office/drawing/2014/main" id="{EEDF52CA-15CF-42CE-9418-24910B7952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164388" y="3795713"/>
              <a:ext cx="5602288" cy="3063875"/>
            </a:xfrm>
            <a:custGeom>
              <a:avLst/>
              <a:gdLst>
                <a:gd name="T0" fmla="*/ 2346 w 2604"/>
                <a:gd name="T1" fmla="*/ 555 h 1425"/>
                <a:gd name="T2" fmla="*/ 1847 w 2604"/>
                <a:gd name="T3" fmla="*/ 6 h 1425"/>
                <a:gd name="T4" fmla="*/ 1802 w 2604"/>
                <a:gd name="T5" fmla="*/ 17 h 1425"/>
                <a:gd name="T6" fmla="*/ 1346 w 2604"/>
                <a:gd name="T7" fmla="*/ 272 h 1425"/>
                <a:gd name="T8" fmla="*/ 1255 w 2604"/>
                <a:gd name="T9" fmla="*/ 272 h 1425"/>
                <a:gd name="T10" fmla="*/ 801 w 2604"/>
                <a:gd name="T11" fmla="*/ 17 h 1425"/>
                <a:gd name="T12" fmla="*/ 757 w 2604"/>
                <a:gd name="T13" fmla="*/ 6 h 1425"/>
                <a:gd name="T14" fmla="*/ 257 w 2604"/>
                <a:gd name="T15" fmla="*/ 555 h 1425"/>
                <a:gd name="T16" fmla="*/ 112 w 2604"/>
                <a:gd name="T17" fmla="*/ 1416 h 1425"/>
                <a:gd name="T18" fmla="*/ 136 w 2604"/>
                <a:gd name="T19" fmla="*/ 1424 h 1425"/>
                <a:gd name="T20" fmla="*/ 1062 w 2604"/>
                <a:gd name="T21" fmla="*/ 1424 h 1425"/>
                <a:gd name="T22" fmla="*/ 1066 w 2604"/>
                <a:gd name="T23" fmla="*/ 1425 h 1425"/>
                <a:gd name="T24" fmla="*/ 1533 w 2604"/>
                <a:gd name="T25" fmla="*/ 1425 h 1425"/>
                <a:gd name="T26" fmla="*/ 1537 w 2604"/>
                <a:gd name="T27" fmla="*/ 1424 h 1425"/>
                <a:gd name="T28" fmla="*/ 2467 w 2604"/>
                <a:gd name="T29" fmla="*/ 1424 h 1425"/>
                <a:gd name="T30" fmla="*/ 2490 w 2604"/>
                <a:gd name="T31" fmla="*/ 1417 h 1425"/>
                <a:gd name="T32" fmla="*/ 2346 w 2604"/>
                <a:gd name="T33" fmla="*/ 555 h 1425"/>
                <a:gd name="T34" fmla="*/ 1387 w 2604"/>
                <a:gd name="T35" fmla="*/ 353 h 1425"/>
                <a:gd name="T36" fmla="*/ 1335 w 2604"/>
                <a:gd name="T37" fmla="*/ 456 h 1425"/>
                <a:gd name="T38" fmla="*/ 1331 w 2604"/>
                <a:gd name="T39" fmla="*/ 481 h 1425"/>
                <a:gd name="T40" fmla="*/ 1485 w 2604"/>
                <a:gd name="T41" fmla="*/ 1343 h 1425"/>
                <a:gd name="T42" fmla="*/ 1114 w 2604"/>
                <a:gd name="T43" fmla="*/ 1343 h 1425"/>
                <a:gd name="T44" fmla="*/ 1268 w 2604"/>
                <a:gd name="T45" fmla="*/ 481 h 1425"/>
                <a:gd name="T46" fmla="*/ 1264 w 2604"/>
                <a:gd name="T47" fmla="*/ 456 h 1425"/>
                <a:gd name="T48" fmla="*/ 1212 w 2604"/>
                <a:gd name="T49" fmla="*/ 353 h 1425"/>
                <a:gd name="T50" fmla="*/ 1252 w 2604"/>
                <a:gd name="T51" fmla="*/ 353 h 1425"/>
                <a:gd name="T52" fmla="*/ 1299 w 2604"/>
                <a:gd name="T53" fmla="*/ 355 h 1425"/>
                <a:gd name="T54" fmla="*/ 1348 w 2604"/>
                <a:gd name="T55" fmla="*/ 353 h 1425"/>
                <a:gd name="T56" fmla="*/ 1387 w 2604"/>
                <a:gd name="T57" fmla="*/ 353 h 1425"/>
                <a:gd name="T58" fmla="*/ 330 w 2604"/>
                <a:gd name="T59" fmla="*/ 591 h 1425"/>
                <a:gd name="T60" fmla="*/ 761 w 2604"/>
                <a:gd name="T61" fmla="*/ 93 h 1425"/>
                <a:gd name="T62" fmla="*/ 1109 w 2604"/>
                <a:gd name="T63" fmla="*/ 322 h 1425"/>
                <a:gd name="T64" fmla="*/ 1110 w 2604"/>
                <a:gd name="T65" fmla="*/ 331 h 1425"/>
                <a:gd name="T66" fmla="*/ 1185 w 2604"/>
                <a:gd name="T67" fmla="*/ 480 h 1425"/>
                <a:gd name="T68" fmla="*/ 1032 w 2604"/>
                <a:gd name="T69" fmla="*/ 1343 h 1425"/>
                <a:gd name="T70" fmla="*/ 153 w 2604"/>
                <a:gd name="T71" fmla="*/ 1343 h 1425"/>
                <a:gd name="T72" fmla="*/ 330 w 2604"/>
                <a:gd name="T73" fmla="*/ 591 h 1425"/>
                <a:gd name="T74" fmla="*/ 2450 w 2604"/>
                <a:gd name="T75" fmla="*/ 1343 h 1425"/>
                <a:gd name="T76" fmla="*/ 1567 w 2604"/>
                <a:gd name="T77" fmla="*/ 1343 h 1425"/>
                <a:gd name="T78" fmla="*/ 1413 w 2604"/>
                <a:gd name="T79" fmla="*/ 480 h 1425"/>
                <a:gd name="T80" fmla="*/ 1488 w 2604"/>
                <a:gd name="T81" fmla="*/ 331 h 1425"/>
                <a:gd name="T82" fmla="*/ 1490 w 2604"/>
                <a:gd name="T83" fmla="*/ 323 h 1425"/>
                <a:gd name="T84" fmla="*/ 1842 w 2604"/>
                <a:gd name="T85" fmla="*/ 93 h 1425"/>
                <a:gd name="T86" fmla="*/ 2273 w 2604"/>
                <a:gd name="T87" fmla="*/ 591 h 1425"/>
                <a:gd name="T88" fmla="*/ 2450 w 2604"/>
                <a:gd name="T89" fmla="*/ 1343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04" h="1425">
                  <a:moveTo>
                    <a:pt x="2346" y="555"/>
                  </a:moveTo>
                  <a:cubicBezTo>
                    <a:pt x="2133" y="119"/>
                    <a:pt x="1858" y="10"/>
                    <a:pt x="1847" y="6"/>
                  </a:cubicBezTo>
                  <a:cubicBezTo>
                    <a:pt x="1831" y="0"/>
                    <a:pt x="1813" y="4"/>
                    <a:pt x="1802" y="17"/>
                  </a:cubicBezTo>
                  <a:cubicBezTo>
                    <a:pt x="1618" y="222"/>
                    <a:pt x="1431" y="264"/>
                    <a:pt x="1346" y="272"/>
                  </a:cubicBezTo>
                  <a:cubicBezTo>
                    <a:pt x="1255" y="272"/>
                    <a:pt x="1255" y="272"/>
                    <a:pt x="1255" y="272"/>
                  </a:cubicBezTo>
                  <a:cubicBezTo>
                    <a:pt x="1173" y="264"/>
                    <a:pt x="985" y="222"/>
                    <a:pt x="801" y="17"/>
                  </a:cubicBezTo>
                  <a:cubicBezTo>
                    <a:pt x="790" y="4"/>
                    <a:pt x="772" y="0"/>
                    <a:pt x="757" y="6"/>
                  </a:cubicBezTo>
                  <a:cubicBezTo>
                    <a:pt x="745" y="10"/>
                    <a:pt x="473" y="113"/>
                    <a:pt x="257" y="555"/>
                  </a:cubicBezTo>
                  <a:cubicBezTo>
                    <a:pt x="64" y="949"/>
                    <a:pt x="0" y="1335"/>
                    <a:pt x="112" y="1416"/>
                  </a:cubicBezTo>
                  <a:cubicBezTo>
                    <a:pt x="119" y="1421"/>
                    <a:pt x="127" y="1424"/>
                    <a:pt x="136" y="1424"/>
                  </a:cubicBezTo>
                  <a:cubicBezTo>
                    <a:pt x="1062" y="1424"/>
                    <a:pt x="1062" y="1424"/>
                    <a:pt x="1062" y="1424"/>
                  </a:cubicBezTo>
                  <a:cubicBezTo>
                    <a:pt x="1063" y="1424"/>
                    <a:pt x="1064" y="1425"/>
                    <a:pt x="1066" y="1425"/>
                  </a:cubicBezTo>
                  <a:cubicBezTo>
                    <a:pt x="1533" y="1425"/>
                    <a:pt x="1533" y="1425"/>
                    <a:pt x="1533" y="1425"/>
                  </a:cubicBezTo>
                  <a:cubicBezTo>
                    <a:pt x="1535" y="1425"/>
                    <a:pt x="1536" y="1424"/>
                    <a:pt x="1537" y="1424"/>
                  </a:cubicBezTo>
                  <a:cubicBezTo>
                    <a:pt x="2467" y="1424"/>
                    <a:pt x="2467" y="1424"/>
                    <a:pt x="2467" y="1424"/>
                  </a:cubicBezTo>
                  <a:cubicBezTo>
                    <a:pt x="2475" y="1424"/>
                    <a:pt x="2483" y="1422"/>
                    <a:pt x="2490" y="1417"/>
                  </a:cubicBezTo>
                  <a:cubicBezTo>
                    <a:pt x="2604" y="1337"/>
                    <a:pt x="2539" y="951"/>
                    <a:pt x="2346" y="555"/>
                  </a:cubicBezTo>
                  <a:close/>
                  <a:moveTo>
                    <a:pt x="1387" y="353"/>
                  </a:moveTo>
                  <a:cubicBezTo>
                    <a:pt x="1335" y="456"/>
                    <a:pt x="1335" y="456"/>
                    <a:pt x="1335" y="456"/>
                  </a:cubicBezTo>
                  <a:cubicBezTo>
                    <a:pt x="1331" y="464"/>
                    <a:pt x="1330" y="473"/>
                    <a:pt x="1331" y="481"/>
                  </a:cubicBezTo>
                  <a:cubicBezTo>
                    <a:pt x="1485" y="1343"/>
                    <a:pt x="1485" y="1343"/>
                    <a:pt x="1485" y="1343"/>
                  </a:cubicBezTo>
                  <a:cubicBezTo>
                    <a:pt x="1114" y="1343"/>
                    <a:pt x="1114" y="1343"/>
                    <a:pt x="1114" y="1343"/>
                  </a:cubicBezTo>
                  <a:cubicBezTo>
                    <a:pt x="1268" y="481"/>
                    <a:pt x="1268" y="481"/>
                    <a:pt x="1268" y="481"/>
                  </a:cubicBezTo>
                  <a:cubicBezTo>
                    <a:pt x="1269" y="473"/>
                    <a:pt x="1268" y="464"/>
                    <a:pt x="1264" y="456"/>
                  </a:cubicBezTo>
                  <a:cubicBezTo>
                    <a:pt x="1212" y="353"/>
                    <a:pt x="1212" y="353"/>
                    <a:pt x="1212" y="353"/>
                  </a:cubicBezTo>
                  <a:cubicBezTo>
                    <a:pt x="1252" y="353"/>
                    <a:pt x="1252" y="353"/>
                    <a:pt x="1252" y="353"/>
                  </a:cubicBezTo>
                  <a:cubicBezTo>
                    <a:pt x="1280" y="356"/>
                    <a:pt x="1297" y="355"/>
                    <a:pt x="1299" y="355"/>
                  </a:cubicBezTo>
                  <a:cubicBezTo>
                    <a:pt x="1302" y="355"/>
                    <a:pt x="1320" y="356"/>
                    <a:pt x="1348" y="353"/>
                  </a:cubicBezTo>
                  <a:lnTo>
                    <a:pt x="1387" y="353"/>
                  </a:lnTo>
                  <a:close/>
                  <a:moveTo>
                    <a:pt x="330" y="591"/>
                  </a:moveTo>
                  <a:cubicBezTo>
                    <a:pt x="494" y="254"/>
                    <a:pt x="693" y="128"/>
                    <a:pt x="761" y="93"/>
                  </a:cubicBezTo>
                  <a:cubicBezTo>
                    <a:pt x="885" y="224"/>
                    <a:pt x="1010" y="289"/>
                    <a:pt x="1109" y="322"/>
                  </a:cubicBezTo>
                  <a:cubicBezTo>
                    <a:pt x="1109" y="325"/>
                    <a:pt x="1109" y="328"/>
                    <a:pt x="1110" y="331"/>
                  </a:cubicBezTo>
                  <a:cubicBezTo>
                    <a:pt x="1185" y="480"/>
                    <a:pt x="1185" y="480"/>
                    <a:pt x="1185" y="480"/>
                  </a:cubicBezTo>
                  <a:cubicBezTo>
                    <a:pt x="1032" y="1343"/>
                    <a:pt x="1032" y="1343"/>
                    <a:pt x="1032" y="1343"/>
                  </a:cubicBezTo>
                  <a:cubicBezTo>
                    <a:pt x="153" y="1343"/>
                    <a:pt x="153" y="1343"/>
                    <a:pt x="153" y="1343"/>
                  </a:cubicBezTo>
                  <a:cubicBezTo>
                    <a:pt x="123" y="1290"/>
                    <a:pt x="120" y="1019"/>
                    <a:pt x="330" y="591"/>
                  </a:cubicBezTo>
                  <a:close/>
                  <a:moveTo>
                    <a:pt x="2450" y="1343"/>
                  </a:moveTo>
                  <a:cubicBezTo>
                    <a:pt x="1567" y="1343"/>
                    <a:pt x="1567" y="1343"/>
                    <a:pt x="1567" y="1343"/>
                  </a:cubicBezTo>
                  <a:cubicBezTo>
                    <a:pt x="1413" y="480"/>
                    <a:pt x="1413" y="480"/>
                    <a:pt x="1413" y="480"/>
                  </a:cubicBezTo>
                  <a:cubicBezTo>
                    <a:pt x="1488" y="331"/>
                    <a:pt x="1488" y="331"/>
                    <a:pt x="1488" y="331"/>
                  </a:cubicBezTo>
                  <a:cubicBezTo>
                    <a:pt x="1490" y="329"/>
                    <a:pt x="1489" y="326"/>
                    <a:pt x="1490" y="323"/>
                  </a:cubicBezTo>
                  <a:cubicBezTo>
                    <a:pt x="1590" y="291"/>
                    <a:pt x="1717" y="225"/>
                    <a:pt x="1842" y="93"/>
                  </a:cubicBezTo>
                  <a:cubicBezTo>
                    <a:pt x="1910" y="129"/>
                    <a:pt x="2111" y="258"/>
                    <a:pt x="2273" y="591"/>
                  </a:cubicBezTo>
                  <a:cubicBezTo>
                    <a:pt x="2480" y="1014"/>
                    <a:pt x="2479" y="1291"/>
                    <a:pt x="2450" y="1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336">
              <a:extLst>
                <a:ext uri="{FF2B5EF4-FFF2-40B4-BE49-F238E27FC236}">
                  <a16:creationId xmlns:a16="http://schemas.microsoft.com/office/drawing/2014/main" id="{9B92F34F-0644-4FC8-91E1-F63E77957E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224588" y="-1588"/>
              <a:ext cx="3756025" cy="4132263"/>
            </a:xfrm>
            <a:custGeom>
              <a:avLst/>
              <a:gdLst>
                <a:gd name="T0" fmla="*/ 121 w 1746"/>
                <a:gd name="T1" fmla="*/ 1269 h 1922"/>
                <a:gd name="T2" fmla="*/ 242 w 1746"/>
                <a:gd name="T3" fmla="*/ 1269 h 1922"/>
                <a:gd name="T4" fmla="*/ 873 w 1746"/>
                <a:gd name="T5" fmla="*/ 1922 h 1922"/>
                <a:gd name="T6" fmla="*/ 1439 w 1746"/>
                <a:gd name="T7" fmla="*/ 1478 h 1922"/>
                <a:gd name="T8" fmla="*/ 1626 w 1746"/>
                <a:gd name="T9" fmla="*/ 1271 h 1922"/>
                <a:gd name="T10" fmla="*/ 1746 w 1746"/>
                <a:gd name="T11" fmla="*/ 1150 h 1922"/>
                <a:gd name="T12" fmla="*/ 1746 w 1746"/>
                <a:gd name="T13" fmla="*/ 928 h 1922"/>
                <a:gd name="T14" fmla="*/ 1632 w 1746"/>
                <a:gd name="T15" fmla="*/ 807 h 1922"/>
                <a:gd name="T16" fmla="*/ 873 w 1746"/>
                <a:gd name="T17" fmla="*/ 0 h 1922"/>
                <a:gd name="T18" fmla="*/ 114 w 1746"/>
                <a:gd name="T19" fmla="*/ 805 h 1922"/>
                <a:gd name="T20" fmla="*/ 0 w 1746"/>
                <a:gd name="T21" fmla="*/ 925 h 1922"/>
                <a:gd name="T22" fmla="*/ 0 w 1746"/>
                <a:gd name="T23" fmla="*/ 1147 h 1922"/>
                <a:gd name="T24" fmla="*/ 121 w 1746"/>
                <a:gd name="T25" fmla="*/ 1269 h 1922"/>
                <a:gd name="T26" fmla="*/ 873 w 1746"/>
                <a:gd name="T27" fmla="*/ 1841 h 1922"/>
                <a:gd name="T28" fmla="*/ 300 w 1746"/>
                <a:gd name="T29" fmla="*/ 1036 h 1922"/>
                <a:gd name="T30" fmla="*/ 873 w 1746"/>
                <a:gd name="T31" fmla="*/ 232 h 1922"/>
                <a:gd name="T32" fmla="*/ 1446 w 1746"/>
                <a:gd name="T33" fmla="*/ 1036 h 1922"/>
                <a:gd name="T34" fmla="*/ 1378 w 1746"/>
                <a:gd name="T35" fmla="*/ 1415 h 1922"/>
                <a:gd name="T36" fmla="*/ 873 w 1746"/>
                <a:gd name="T37" fmla="*/ 1468 h 1922"/>
                <a:gd name="T38" fmla="*/ 832 w 1746"/>
                <a:gd name="T39" fmla="*/ 1508 h 1922"/>
                <a:gd name="T40" fmla="*/ 873 w 1746"/>
                <a:gd name="T41" fmla="*/ 1549 h 1922"/>
                <a:gd name="T42" fmla="*/ 1333 w 1746"/>
                <a:gd name="T43" fmla="*/ 1514 h 1922"/>
                <a:gd name="T44" fmla="*/ 873 w 1746"/>
                <a:gd name="T45" fmla="*/ 1841 h 1922"/>
                <a:gd name="T46" fmla="*/ 1483 w 1746"/>
                <a:gd name="T47" fmla="*/ 1353 h 1922"/>
                <a:gd name="T48" fmla="*/ 1503 w 1746"/>
                <a:gd name="T49" fmla="*/ 1271 h 1922"/>
                <a:gd name="T50" fmla="*/ 1539 w 1746"/>
                <a:gd name="T51" fmla="*/ 1271 h 1922"/>
                <a:gd name="T52" fmla="*/ 1483 w 1746"/>
                <a:gd name="T53" fmla="*/ 1353 h 1922"/>
                <a:gd name="T54" fmla="*/ 1665 w 1746"/>
                <a:gd name="T55" fmla="*/ 928 h 1922"/>
                <a:gd name="T56" fmla="*/ 1665 w 1746"/>
                <a:gd name="T57" fmla="*/ 1150 h 1922"/>
                <a:gd name="T58" fmla="*/ 1624 w 1746"/>
                <a:gd name="T59" fmla="*/ 1190 h 1922"/>
                <a:gd name="T60" fmla="*/ 1610 w 1746"/>
                <a:gd name="T61" fmla="*/ 1190 h 1922"/>
                <a:gd name="T62" fmla="*/ 1607 w 1746"/>
                <a:gd name="T63" fmla="*/ 1189 h 1922"/>
                <a:gd name="T64" fmla="*/ 1585 w 1746"/>
                <a:gd name="T65" fmla="*/ 1190 h 1922"/>
                <a:gd name="T66" fmla="*/ 1527 w 1746"/>
                <a:gd name="T67" fmla="*/ 1190 h 1922"/>
                <a:gd name="T68" fmla="*/ 1527 w 1746"/>
                <a:gd name="T69" fmla="*/ 887 h 1922"/>
                <a:gd name="T70" fmla="*/ 1624 w 1746"/>
                <a:gd name="T71" fmla="*/ 887 h 1922"/>
                <a:gd name="T72" fmla="*/ 1665 w 1746"/>
                <a:gd name="T73" fmla="*/ 928 h 1922"/>
                <a:gd name="T74" fmla="*/ 873 w 1746"/>
                <a:gd name="T75" fmla="*/ 81 h 1922"/>
                <a:gd name="T76" fmla="*/ 1550 w 1746"/>
                <a:gd name="T77" fmla="*/ 806 h 1922"/>
                <a:gd name="T78" fmla="*/ 1504 w 1746"/>
                <a:gd name="T79" fmla="*/ 806 h 1922"/>
                <a:gd name="T80" fmla="*/ 873 w 1746"/>
                <a:gd name="T81" fmla="*/ 151 h 1922"/>
                <a:gd name="T82" fmla="*/ 242 w 1746"/>
                <a:gd name="T83" fmla="*/ 804 h 1922"/>
                <a:gd name="T84" fmla="*/ 196 w 1746"/>
                <a:gd name="T85" fmla="*/ 804 h 1922"/>
                <a:gd name="T86" fmla="*/ 873 w 1746"/>
                <a:gd name="T87" fmla="*/ 81 h 1922"/>
                <a:gd name="T88" fmla="*/ 81 w 1746"/>
                <a:gd name="T89" fmla="*/ 925 h 1922"/>
                <a:gd name="T90" fmla="*/ 121 w 1746"/>
                <a:gd name="T91" fmla="*/ 885 h 1922"/>
                <a:gd name="T92" fmla="*/ 218 w 1746"/>
                <a:gd name="T93" fmla="*/ 885 h 1922"/>
                <a:gd name="T94" fmla="*/ 218 w 1746"/>
                <a:gd name="T95" fmla="*/ 1188 h 1922"/>
                <a:gd name="T96" fmla="*/ 121 w 1746"/>
                <a:gd name="T97" fmla="*/ 1188 h 1922"/>
                <a:gd name="T98" fmla="*/ 81 w 1746"/>
                <a:gd name="T99" fmla="*/ 1147 h 1922"/>
                <a:gd name="T100" fmla="*/ 81 w 1746"/>
                <a:gd name="T101" fmla="*/ 925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46" h="1922">
                  <a:moveTo>
                    <a:pt x="121" y="1269"/>
                  </a:moveTo>
                  <a:cubicBezTo>
                    <a:pt x="242" y="1269"/>
                    <a:pt x="242" y="1269"/>
                    <a:pt x="242" y="1269"/>
                  </a:cubicBezTo>
                  <a:cubicBezTo>
                    <a:pt x="318" y="1645"/>
                    <a:pt x="571" y="1922"/>
                    <a:pt x="873" y="1922"/>
                  </a:cubicBezTo>
                  <a:cubicBezTo>
                    <a:pt x="1115" y="1922"/>
                    <a:pt x="1326" y="1743"/>
                    <a:pt x="1439" y="1478"/>
                  </a:cubicBezTo>
                  <a:cubicBezTo>
                    <a:pt x="1528" y="1437"/>
                    <a:pt x="1592" y="1372"/>
                    <a:pt x="1626" y="1271"/>
                  </a:cubicBezTo>
                  <a:cubicBezTo>
                    <a:pt x="1692" y="1270"/>
                    <a:pt x="1746" y="1216"/>
                    <a:pt x="1746" y="1150"/>
                  </a:cubicBezTo>
                  <a:cubicBezTo>
                    <a:pt x="1746" y="928"/>
                    <a:pt x="1746" y="928"/>
                    <a:pt x="1746" y="928"/>
                  </a:cubicBezTo>
                  <a:cubicBezTo>
                    <a:pt x="1746" y="864"/>
                    <a:pt x="1695" y="811"/>
                    <a:pt x="1632" y="807"/>
                  </a:cubicBezTo>
                  <a:cubicBezTo>
                    <a:pt x="1552" y="316"/>
                    <a:pt x="1257" y="0"/>
                    <a:pt x="873" y="0"/>
                  </a:cubicBezTo>
                  <a:cubicBezTo>
                    <a:pt x="489" y="0"/>
                    <a:pt x="195" y="315"/>
                    <a:pt x="114" y="805"/>
                  </a:cubicBezTo>
                  <a:cubicBezTo>
                    <a:pt x="50" y="808"/>
                    <a:pt x="0" y="861"/>
                    <a:pt x="0" y="925"/>
                  </a:cubicBezTo>
                  <a:cubicBezTo>
                    <a:pt x="0" y="1147"/>
                    <a:pt x="0" y="1147"/>
                    <a:pt x="0" y="1147"/>
                  </a:cubicBezTo>
                  <a:cubicBezTo>
                    <a:pt x="0" y="1215"/>
                    <a:pt x="54" y="1269"/>
                    <a:pt x="121" y="1269"/>
                  </a:cubicBezTo>
                  <a:close/>
                  <a:moveTo>
                    <a:pt x="873" y="1841"/>
                  </a:moveTo>
                  <a:cubicBezTo>
                    <a:pt x="557" y="1841"/>
                    <a:pt x="300" y="1480"/>
                    <a:pt x="300" y="1036"/>
                  </a:cubicBezTo>
                  <a:cubicBezTo>
                    <a:pt x="300" y="593"/>
                    <a:pt x="557" y="232"/>
                    <a:pt x="873" y="232"/>
                  </a:cubicBezTo>
                  <a:cubicBezTo>
                    <a:pt x="1189" y="232"/>
                    <a:pt x="1446" y="593"/>
                    <a:pt x="1446" y="1036"/>
                  </a:cubicBezTo>
                  <a:cubicBezTo>
                    <a:pt x="1446" y="1173"/>
                    <a:pt x="1421" y="1302"/>
                    <a:pt x="1378" y="1415"/>
                  </a:cubicBezTo>
                  <a:cubicBezTo>
                    <a:pt x="1266" y="1457"/>
                    <a:pt x="1102" y="1468"/>
                    <a:pt x="873" y="1468"/>
                  </a:cubicBezTo>
                  <a:cubicBezTo>
                    <a:pt x="850" y="1468"/>
                    <a:pt x="832" y="1486"/>
                    <a:pt x="832" y="1508"/>
                  </a:cubicBezTo>
                  <a:cubicBezTo>
                    <a:pt x="832" y="1531"/>
                    <a:pt x="850" y="1549"/>
                    <a:pt x="873" y="1549"/>
                  </a:cubicBezTo>
                  <a:cubicBezTo>
                    <a:pt x="1051" y="1549"/>
                    <a:pt x="1208" y="1544"/>
                    <a:pt x="1333" y="1514"/>
                  </a:cubicBezTo>
                  <a:cubicBezTo>
                    <a:pt x="1228" y="1712"/>
                    <a:pt x="1061" y="1841"/>
                    <a:pt x="873" y="1841"/>
                  </a:cubicBezTo>
                  <a:close/>
                  <a:moveTo>
                    <a:pt x="1483" y="1353"/>
                  </a:moveTo>
                  <a:cubicBezTo>
                    <a:pt x="1490" y="1326"/>
                    <a:pt x="1497" y="1299"/>
                    <a:pt x="1503" y="1271"/>
                  </a:cubicBezTo>
                  <a:cubicBezTo>
                    <a:pt x="1539" y="1271"/>
                    <a:pt x="1539" y="1271"/>
                    <a:pt x="1539" y="1271"/>
                  </a:cubicBezTo>
                  <a:cubicBezTo>
                    <a:pt x="1525" y="1303"/>
                    <a:pt x="1507" y="1330"/>
                    <a:pt x="1483" y="1353"/>
                  </a:cubicBezTo>
                  <a:close/>
                  <a:moveTo>
                    <a:pt x="1665" y="928"/>
                  </a:moveTo>
                  <a:cubicBezTo>
                    <a:pt x="1665" y="1150"/>
                    <a:pt x="1665" y="1150"/>
                    <a:pt x="1665" y="1150"/>
                  </a:cubicBezTo>
                  <a:cubicBezTo>
                    <a:pt x="1665" y="1172"/>
                    <a:pt x="1646" y="1190"/>
                    <a:pt x="1624" y="1190"/>
                  </a:cubicBezTo>
                  <a:cubicBezTo>
                    <a:pt x="1610" y="1190"/>
                    <a:pt x="1610" y="1190"/>
                    <a:pt x="1610" y="1190"/>
                  </a:cubicBezTo>
                  <a:cubicBezTo>
                    <a:pt x="1609" y="1190"/>
                    <a:pt x="1608" y="1189"/>
                    <a:pt x="1607" y="1189"/>
                  </a:cubicBezTo>
                  <a:cubicBezTo>
                    <a:pt x="1599" y="1187"/>
                    <a:pt x="1592" y="1188"/>
                    <a:pt x="1585" y="1190"/>
                  </a:cubicBezTo>
                  <a:cubicBezTo>
                    <a:pt x="1527" y="1190"/>
                    <a:pt x="1527" y="1190"/>
                    <a:pt x="1527" y="1190"/>
                  </a:cubicBezTo>
                  <a:cubicBezTo>
                    <a:pt x="1527" y="887"/>
                    <a:pt x="1527" y="887"/>
                    <a:pt x="1527" y="887"/>
                  </a:cubicBezTo>
                  <a:cubicBezTo>
                    <a:pt x="1624" y="887"/>
                    <a:pt x="1624" y="887"/>
                    <a:pt x="1624" y="887"/>
                  </a:cubicBezTo>
                  <a:cubicBezTo>
                    <a:pt x="1646" y="887"/>
                    <a:pt x="1665" y="905"/>
                    <a:pt x="1665" y="928"/>
                  </a:cubicBezTo>
                  <a:close/>
                  <a:moveTo>
                    <a:pt x="873" y="81"/>
                  </a:moveTo>
                  <a:cubicBezTo>
                    <a:pt x="1211" y="81"/>
                    <a:pt x="1474" y="364"/>
                    <a:pt x="1550" y="806"/>
                  </a:cubicBezTo>
                  <a:cubicBezTo>
                    <a:pt x="1504" y="806"/>
                    <a:pt x="1504" y="806"/>
                    <a:pt x="1504" y="806"/>
                  </a:cubicBezTo>
                  <a:cubicBezTo>
                    <a:pt x="1428" y="429"/>
                    <a:pt x="1174" y="151"/>
                    <a:pt x="873" y="151"/>
                  </a:cubicBezTo>
                  <a:cubicBezTo>
                    <a:pt x="571" y="151"/>
                    <a:pt x="318" y="428"/>
                    <a:pt x="242" y="804"/>
                  </a:cubicBezTo>
                  <a:cubicBezTo>
                    <a:pt x="196" y="804"/>
                    <a:pt x="196" y="804"/>
                    <a:pt x="196" y="804"/>
                  </a:cubicBezTo>
                  <a:cubicBezTo>
                    <a:pt x="273" y="363"/>
                    <a:pt x="535" y="81"/>
                    <a:pt x="873" y="81"/>
                  </a:cubicBezTo>
                  <a:close/>
                  <a:moveTo>
                    <a:pt x="81" y="925"/>
                  </a:moveTo>
                  <a:cubicBezTo>
                    <a:pt x="81" y="903"/>
                    <a:pt x="99" y="885"/>
                    <a:pt x="121" y="885"/>
                  </a:cubicBezTo>
                  <a:cubicBezTo>
                    <a:pt x="218" y="885"/>
                    <a:pt x="218" y="885"/>
                    <a:pt x="218" y="885"/>
                  </a:cubicBezTo>
                  <a:cubicBezTo>
                    <a:pt x="218" y="1188"/>
                    <a:pt x="218" y="1188"/>
                    <a:pt x="218" y="1188"/>
                  </a:cubicBezTo>
                  <a:cubicBezTo>
                    <a:pt x="121" y="1188"/>
                    <a:pt x="121" y="1188"/>
                    <a:pt x="121" y="1188"/>
                  </a:cubicBezTo>
                  <a:cubicBezTo>
                    <a:pt x="99" y="1188"/>
                    <a:pt x="81" y="1170"/>
                    <a:pt x="81" y="1147"/>
                  </a:cubicBezTo>
                  <a:lnTo>
                    <a:pt x="81" y="9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4EEC09B-6860-464A-B06A-9205227EBA8D}"/>
              </a:ext>
            </a:extLst>
          </p:cNvPr>
          <p:cNvGrpSpPr/>
          <p:nvPr/>
        </p:nvGrpSpPr>
        <p:grpSpPr>
          <a:xfrm>
            <a:off x="2984739" y="5432061"/>
            <a:ext cx="577161" cy="642579"/>
            <a:chOff x="2967038" y="-1588"/>
            <a:chExt cx="6162676" cy="6861176"/>
          </a:xfrm>
          <a:solidFill>
            <a:schemeClr val="accent1"/>
          </a:solidFill>
        </p:grpSpPr>
        <p:sp>
          <p:nvSpPr>
            <p:cNvPr id="81" name="Freeform 106">
              <a:extLst>
                <a:ext uri="{FF2B5EF4-FFF2-40B4-BE49-F238E27FC236}">
                  <a16:creationId xmlns:a16="http://schemas.microsoft.com/office/drawing/2014/main" id="{DCEFF3F5-AF41-4972-A0C7-947617109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7038" y="4256088"/>
              <a:ext cx="4762500" cy="2603500"/>
            </a:xfrm>
            <a:custGeom>
              <a:avLst/>
              <a:gdLst>
                <a:gd name="T0" fmla="*/ 1498 w 2112"/>
                <a:gd name="T1" fmla="*/ 5 h 1155"/>
                <a:gd name="T2" fmla="*/ 1462 w 2112"/>
                <a:gd name="T3" fmla="*/ 14 h 1155"/>
                <a:gd name="T4" fmla="*/ 1054 w 2112"/>
                <a:gd name="T5" fmla="*/ 222 h 1155"/>
                <a:gd name="T6" fmla="*/ 650 w 2112"/>
                <a:gd name="T7" fmla="*/ 14 h 1155"/>
                <a:gd name="T8" fmla="*/ 614 w 2112"/>
                <a:gd name="T9" fmla="*/ 5 h 1155"/>
                <a:gd name="T10" fmla="*/ 208 w 2112"/>
                <a:gd name="T11" fmla="*/ 450 h 1155"/>
                <a:gd name="T12" fmla="*/ 91 w 2112"/>
                <a:gd name="T13" fmla="*/ 1149 h 1155"/>
                <a:gd name="T14" fmla="*/ 110 w 2112"/>
                <a:gd name="T15" fmla="*/ 1155 h 1155"/>
                <a:gd name="T16" fmla="*/ 2001 w 2112"/>
                <a:gd name="T17" fmla="*/ 1155 h 1155"/>
                <a:gd name="T18" fmla="*/ 2020 w 2112"/>
                <a:gd name="T19" fmla="*/ 1149 h 1155"/>
                <a:gd name="T20" fmla="*/ 1903 w 2112"/>
                <a:gd name="T21" fmla="*/ 451 h 1155"/>
                <a:gd name="T22" fmla="*/ 1498 w 2112"/>
                <a:gd name="T23" fmla="*/ 5 h 1155"/>
                <a:gd name="T24" fmla="*/ 1987 w 2112"/>
                <a:gd name="T25" fmla="*/ 1089 h 1155"/>
                <a:gd name="T26" fmla="*/ 125 w 2112"/>
                <a:gd name="T27" fmla="*/ 1089 h 1155"/>
                <a:gd name="T28" fmla="*/ 268 w 2112"/>
                <a:gd name="T29" fmla="*/ 479 h 1155"/>
                <a:gd name="T30" fmla="*/ 617 w 2112"/>
                <a:gd name="T31" fmla="*/ 75 h 1155"/>
                <a:gd name="T32" fmla="*/ 1054 w 2112"/>
                <a:gd name="T33" fmla="*/ 288 h 1155"/>
                <a:gd name="T34" fmla="*/ 1494 w 2112"/>
                <a:gd name="T35" fmla="*/ 76 h 1155"/>
                <a:gd name="T36" fmla="*/ 1844 w 2112"/>
                <a:gd name="T37" fmla="*/ 479 h 1155"/>
                <a:gd name="T38" fmla="*/ 1987 w 2112"/>
                <a:gd name="T39" fmla="*/ 1089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12" h="1155">
                  <a:moveTo>
                    <a:pt x="1498" y="5"/>
                  </a:moveTo>
                  <a:cubicBezTo>
                    <a:pt x="1485" y="0"/>
                    <a:pt x="1471" y="4"/>
                    <a:pt x="1462" y="14"/>
                  </a:cubicBezTo>
                  <a:cubicBezTo>
                    <a:pt x="1266" y="232"/>
                    <a:pt x="1066" y="223"/>
                    <a:pt x="1054" y="222"/>
                  </a:cubicBezTo>
                  <a:cubicBezTo>
                    <a:pt x="1045" y="223"/>
                    <a:pt x="845" y="232"/>
                    <a:pt x="650" y="14"/>
                  </a:cubicBezTo>
                  <a:cubicBezTo>
                    <a:pt x="641" y="4"/>
                    <a:pt x="627" y="0"/>
                    <a:pt x="614" y="5"/>
                  </a:cubicBezTo>
                  <a:cubicBezTo>
                    <a:pt x="605" y="8"/>
                    <a:pt x="384" y="92"/>
                    <a:pt x="208" y="450"/>
                  </a:cubicBezTo>
                  <a:cubicBezTo>
                    <a:pt x="52" y="770"/>
                    <a:pt x="0" y="1083"/>
                    <a:pt x="91" y="1149"/>
                  </a:cubicBezTo>
                  <a:cubicBezTo>
                    <a:pt x="97" y="1153"/>
                    <a:pt x="104" y="1155"/>
                    <a:pt x="110" y="1155"/>
                  </a:cubicBezTo>
                  <a:cubicBezTo>
                    <a:pt x="2001" y="1155"/>
                    <a:pt x="2001" y="1155"/>
                    <a:pt x="2001" y="1155"/>
                  </a:cubicBezTo>
                  <a:cubicBezTo>
                    <a:pt x="2008" y="1155"/>
                    <a:pt x="2014" y="1153"/>
                    <a:pt x="2020" y="1149"/>
                  </a:cubicBezTo>
                  <a:cubicBezTo>
                    <a:pt x="2112" y="1085"/>
                    <a:pt x="2059" y="771"/>
                    <a:pt x="1903" y="451"/>
                  </a:cubicBezTo>
                  <a:cubicBezTo>
                    <a:pt x="1730" y="96"/>
                    <a:pt x="1507" y="8"/>
                    <a:pt x="1498" y="5"/>
                  </a:cubicBezTo>
                  <a:close/>
                  <a:moveTo>
                    <a:pt x="1987" y="1089"/>
                  </a:moveTo>
                  <a:cubicBezTo>
                    <a:pt x="125" y="1089"/>
                    <a:pt x="125" y="1089"/>
                    <a:pt x="125" y="1089"/>
                  </a:cubicBezTo>
                  <a:cubicBezTo>
                    <a:pt x="100" y="1046"/>
                    <a:pt x="98" y="826"/>
                    <a:pt x="268" y="479"/>
                  </a:cubicBezTo>
                  <a:cubicBezTo>
                    <a:pt x="401" y="206"/>
                    <a:pt x="563" y="104"/>
                    <a:pt x="617" y="75"/>
                  </a:cubicBezTo>
                  <a:cubicBezTo>
                    <a:pt x="830" y="300"/>
                    <a:pt x="1048" y="289"/>
                    <a:pt x="1054" y="288"/>
                  </a:cubicBezTo>
                  <a:cubicBezTo>
                    <a:pt x="1063" y="288"/>
                    <a:pt x="1281" y="300"/>
                    <a:pt x="1494" y="76"/>
                  </a:cubicBezTo>
                  <a:cubicBezTo>
                    <a:pt x="1550" y="105"/>
                    <a:pt x="1713" y="210"/>
                    <a:pt x="1844" y="479"/>
                  </a:cubicBezTo>
                  <a:cubicBezTo>
                    <a:pt x="2011" y="823"/>
                    <a:pt x="2011" y="1047"/>
                    <a:pt x="1987" y="10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07">
              <a:extLst>
                <a:ext uri="{FF2B5EF4-FFF2-40B4-BE49-F238E27FC236}">
                  <a16:creationId xmlns:a16="http://schemas.microsoft.com/office/drawing/2014/main" id="{45F33400-018D-4AF9-BA8E-7CA27277ED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1126" y="1296988"/>
              <a:ext cx="2846388" cy="3236913"/>
            </a:xfrm>
            <a:custGeom>
              <a:avLst/>
              <a:gdLst>
                <a:gd name="T0" fmla="*/ 285 w 1262"/>
                <a:gd name="T1" fmla="*/ 1113 h 1436"/>
                <a:gd name="T2" fmla="*/ 631 w 1262"/>
                <a:gd name="T3" fmla="*/ 1436 h 1436"/>
                <a:gd name="T4" fmla="*/ 977 w 1262"/>
                <a:gd name="T5" fmla="*/ 1113 h 1436"/>
                <a:gd name="T6" fmla="*/ 1259 w 1262"/>
                <a:gd name="T7" fmla="*/ 691 h 1436"/>
                <a:gd name="T8" fmla="*/ 1069 w 1262"/>
                <a:gd name="T9" fmla="*/ 183 h 1436"/>
                <a:gd name="T10" fmla="*/ 634 w 1262"/>
                <a:gd name="T11" fmla="*/ 0 h 1436"/>
                <a:gd name="T12" fmla="*/ 634 w 1262"/>
                <a:gd name="T13" fmla="*/ 66 h 1436"/>
                <a:gd name="T14" fmla="*/ 1022 w 1262"/>
                <a:gd name="T15" fmla="*/ 229 h 1436"/>
                <a:gd name="T16" fmla="*/ 1193 w 1262"/>
                <a:gd name="T17" fmla="*/ 689 h 1436"/>
                <a:gd name="T18" fmla="*/ 1006 w 1262"/>
                <a:gd name="T19" fmla="*/ 1030 h 1436"/>
                <a:gd name="T20" fmla="*/ 1023 w 1262"/>
                <a:gd name="T21" fmla="*/ 967 h 1436"/>
                <a:gd name="T22" fmla="*/ 1051 w 1262"/>
                <a:gd name="T23" fmla="*/ 951 h 1436"/>
                <a:gd name="T24" fmla="*/ 1126 w 1262"/>
                <a:gd name="T25" fmla="*/ 725 h 1436"/>
                <a:gd name="T26" fmla="*/ 1061 w 1262"/>
                <a:gd name="T27" fmla="*/ 544 h 1436"/>
                <a:gd name="T28" fmla="*/ 993 w 1262"/>
                <a:gd name="T29" fmla="*/ 572 h 1436"/>
                <a:gd name="T30" fmla="*/ 992 w 1262"/>
                <a:gd name="T31" fmla="*/ 562 h 1436"/>
                <a:gd name="T32" fmla="*/ 921 w 1262"/>
                <a:gd name="T33" fmla="*/ 415 h 1436"/>
                <a:gd name="T34" fmla="*/ 793 w 1262"/>
                <a:gd name="T35" fmla="*/ 451 h 1436"/>
                <a:gd name="T36" fmla="*/ 632 w 1262"/>
                <a:gd name="T37" fmla="*/ 517 h 1436"/>
                <a:gd name="T38" fmla="*/ 471 w 1262"/>
                <a:gd name="T39" fmla="*/ 451 h 1436"/>
                <a:gd name="T40" fmla="*/ 342 w 1262"/>
                <a:gd name="T41" fmla="*/ 415 h 1436"/>
                <a:gd name="T42" fmla="*/ 270 w 1262"/>
                <a:gd name="T43" fmla="*/ 566 h 1436"/>
                <a:gd name="T44" fmla="*/ 269 w 1262"/>
                <a:gd name="T45" fmla="*/ 571 h 1436"/>
                <a:gd name="T46" fmla="*/ 201 w 1262"/>
                <a:gd name="T47" fmla="*/ 543 h 1436"/>
                <a:gd name="T48" fmla="*/ 136 w 1262"/>
                <a:gd name="T49" fmla="*/ 725 h 1436"/>
                <a:gd name="T50" fmla="*/ 211 w 1262"/>
                <a:gd name="T51" fmla="*/ 951 h 1436"/>
                <a:gd name="T52" fmla="*/ 239 w 1262"/>
                <a:gd name="T53" fmla="*/ 967 h 1436"/>
                <a:gd name="T54" fmla="*/ 256 w 1262"/>
                <a:gd name="T55" fmla="*/ 1030 h 1436"/>
                <a:gd name="T56" fmla="*/ 70 w 1262"/>
                <a:gd name="T57" fmla="*/ 690 h 1436"/>
                <a:gd name="T58" fmla="*/ 240 w 1262"/>
                <a:gd name="T59" fmla="*/ 230 h 1436"/>
                <a:gd name="T60" fmla="*/ 629 w 1262"/>
                <a:gd name="T61" fmla="*/ 66 h 1436"/>
                <a:gd name="T62" fmla="*/ 629 w 1262"/>
                <a:gd name="T63" fmla="*/ 0 h 1436"/>
                <a:gd name="T64" fmla="*/ 193 w 1262"/>
                <a:gd name="T65" fmla="*/ 184 h 1436"/>
                <a:gd name="T66" fmla="*/ 4 w 1262"/>
                <a:gd name="T67" fmla="*/ 692 h 1436"/>
                <a:gd name="T68" fmla="*/ 285 w 1262"/>
                <a:gd name="T69" fmla="*/ 1113 h 1436"/>
                <a:gd name="T70" fmla="*/ 254 w 1262"/>
                <a:gd name="T71" fmla="*/ 901 h 1436"/>
                <a:gd name="T72" fmla="*/ 202 w 1262"/>
                <a:gd name="T73" fmla="*/ 725 h 1436"/>
                <a:gd name="T74" fmla="*/ 217 w 1262"/>
                <a:gd name="T75" fmla="*/ 611 h 1436"/>
                <a:gd name="T76" fmla="*/ 229 w 1262"/>
                <a:gd name="T77" fmla="*/ 628 h 1436"/>
                <a:gd name="T78" fmla="*/ 284 w 1262"/>
                <a:gd name="T79" fmla="*/ 670 h 1436"/>
                <a:gd name="T80" fmla="*/ 331 w 1262"/>
                <a:gd name="T81" fmla="*/ 605 h 1436"/>
                <a:gd name="T82" fmla="*/ 335 w 1262"/>
                <a:gd name="T83" fmla="*/ 572 h 1436"/>
                <a:gd name="T84" fmla="*/ 372 w 1262"/>
                <a:gd name="T85" fmla="*/ 473 h 1436"/>
                <a:gd name="T86" fmla="*/ 434 w 1262"/>
                <a:gd name="T87" fmla="*/ 505 h 1436"/>
                <a:gd name="T88" fmla="*/ 631 w 1262"/>
                <a:gd name="T89" fmla="*/ 583 h 1436"/>
                <a:gd name="T90" fmla="*/ 831 w 1262"/>
                <a:gd name="T91" fmla="*/ 505 h 1436"/>
                <a:gd name="T92" fmla="*/ 890 w 1262"/>
                <a:gd name="T93" fmla="*/ 473 h 1436"/>
                <a:gd name="T94" fmla="*/ 926 w 1262"/>
                <a:gd name="T95" fmla="*/ 568 h 1436"/>
                <a:gd name="T96" fmla="*/ 932 w 1262"/>
                <a:gd name="T97" fmla="*/ 605 h 1436"/>
                <a:gd name="T98" fmla="*/ 978 w 1262"/>
                <a:gd name="T99" fmla="*/ 671 h 1436"/>
                <a:gd name="T100" fmla="*/ 1034 w 1262"/>
                <a:gd name="T101" fmla="*/ 628 h 1436"/>
                <a:gd name="T102" fmla="*/ 1045 w 1262"/>
                <a:gd name="T103" fmla="*/ 612 h 1436"/>
                <a:gd name="T104" fmla="*/ 1060 w 1262"/>
                <a:gd name="T105" fmla="*/ 725 h 1436"/>
                <a:gd name="T106" fmla="*/ 1008 w 1262"/>
                <a:gd name="T107" fmla="*/ 901 h 1436"/>
                <a:gd name="T108" fmla="*/ 1001 w 1262"/>
                <a:gd name="T109" fmla="*/ 905 h 1436"/>
                <a:gd name="T110" fmla="*/ 964 w 1262"/>
                <a:gd name="T111" fmla="*/ 931 h 1436"/>
                <a:gd name="T112" fmla="*/ 631 w 1262"/>
                <a:gd name="T113" fmla="*/ 1370 h 1436"/>
                <a:gd name="T114" fmla="*/ 298 w 1262"/>
                <a:gd name="T115" fmla="*/ 931 h 1436"/>
                <a:gd name="T116" fmla="*/ 266 w 1262"/>
                <a:gd name="T117" fmla="*/ 904 h 1436"/>
                <a:gd name="T118" fmla="*/ 261 w 1262"/>
                <a:gd name="T119" fmla="*/ 905 h 1436"/>
                <a:gd name="T120" fmla="*/ 254 w 1262"/>
                <a:gd name="T121" fmla="*/ 901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2" h="1436">
                  <a:moveTo>
                    <a:pt x="285" y="1113"/>
                  </a:moveTo>
                  <a:cubicBezTo>
                    <a:pt x="355" y="1288"/>
                    <a:pt x="476" y="1436"/>
                    <a:pt x="631" y="1436"/>
                  </a:cubicBezTo>
                  <a:cubicBezTo>
                    <a:pt x="786" y="1436"/>
                    <a:pt x="907" y="1288"/>
                    <a:pt x="977" y="1113"/>
                  </a:cubicBezTo>
                  <a:cubicBezTo>
                    <a:pt x="1162" y="1057"/>
                    <a:pt x="1253" y="835"/>
                    <a:pt x="1259" y="691"/>
                  </a:cubicBezTo>
                  <a:cubicBezTo>
                    <a:pt x="1262" y="492"/>
                    <a:pt x="1195" y="312"/>
                    <a:pt x="1069" y="183"/>
                  </a:cubicBezTo>
                  <a:cubicBezTo>
                    <a:pt x="954" y="65"/>
                    <a:pt x="799" y="0"/>
                    <a:pt x="634" y="0"/>
                  </a:cubicBezTo>
                  <a:cubicBezTo>
                    <a:pt x="634" y="66"/>
                    <a:pt x="634" y="66"/>
                    <a:pt x="634" y="66"/>
                  </a:cubicBezTo>
                  <a:cubicBezTo>
                    <a:pt x="781" y="66"/>
                    <a:pt x="919" y="124"/>
                    <a:pt x="1022" y="229"/>
                  </a:cubicBezTo>
                  <a:cubicBezTo>
                    <a:pt x="1136" y="345"/>
                    <a:pt x="1196" y="509"/>
                    <a:pt x="1193" y="689"/>
                  </a:cubicBezTo>
                  <a:cubicBezTo>
                    <a:pt x="1189" y="799"/>
                    <a:pt x="1128" y="963"/>
                    <a:pt x="1006" y="1030"/>
                  </a:cubicBezTo>
                  <a:cubicBezTo>
                    <a:pt x="1013" y="1009"/>
                    <a:pt x="1018" y="988"/>
                    <a:pt x="1023" y="967"/>
                  </a:cubicBezTo>
                  <a:cubicBezTo>
                    <a:pt x="1032" y="964"/>
                    <a:pt x="1042" y="959"/>
                    <a:pt x="1051" y="951"/>
                  </a:cubicBezTo>
                  <a:cubicBezTo>
                    <a:pt x="1103" y="907"/>
                    <a:pt x="1126" y="793"/>
                    <a:pt x="1126" y="725"/>
                  </a:cubicBezTo>
                  <a:cubicBezTo>
                    <a:pt x="1125" y="612"/>
                    <a:pt x="1105" y="555"/>
                    <a:pt x="1061" y="544"/>
                  </a:cubicBezTo>
                  <a:cubicBezTo>
                    <a:pt x="1037" y="538"/>
                    <a:pt x="1013" y="549"/>
                    <a:pt x="993" y="572"/>
                  </a:cubicBezTo>
                  <a:cubicBezTo>
                    <a:pt x="992" y="569"/>
                    <a:pt x="992" y="565"/>
                    <a:pt x="992" y="562"/>
                  </a:cubicBezTo>
                  <a:cubicBezTo>
                    <a:pt x="987" y="516"/>
                    <a:pt x="980" y="446"/>
                    <a:pt x="921" y="415"/>
                  </a:cubicBezTo>
                  <a:cubicBezTo>
                    <a:pt x="877" y="392"/>
                    <a:pt x="836" y="421"/>
                    <a:pt x="793" y="451"/>
                  </a:cubicBezTo>
                  <a:cubicBezTo>
                    <a:pt x="749" y="482"/>
                    <a:pt x="698" y="519"/>
                    <a:pt x="632" y="517"/>
                  </a:cubicBezTo>
                  <a:cubicBezTo>
                    <a:pt x="565" y="516"/>
                    <a:pt x="515" y="482"/>
                    <a:pt x="471" y="451"/>
                  </a:cubicBezTo>
                  <a:cubicBezTo>
                    <a:pt x="428" y="421"/>
                    <a:pt x="387" y="392"/>
                    <a:pt x="342" y="415"/>
                  </a:cubicBezTo>
                  <a:cubicBezTo>
                    <a:pt x="281" y="447"/>
                    <a:pt x="274" y="521"/>
                    <a:pt x="270" y="566"/>
                  </a:cubicBezTo>
                  <a:cubicBezTo>
                    <a:pt x="269" y="568"/>
                    <a:pt x="269" y="569"/>
                    <a:pt x="269" y="571"/>
                  </a:cubicBezTo>
                  <a:cubicBezTo>
                    <a:pt x="249" y="548"/>
                    <a:pt x="224" y="537"/>
                    <a:pt x="201" y="543"/>
                  </a:cubicBezTo>
                  <a:cubicBezTo>
                    <a:pt x="156" y="554"/>
                    <a:pt x="136" y="610"/>
                    <a:pt x="136" y="725"/>
                  </a:cubicBezTo>
                  <a:cubicBezTo>
                    <a:pt x="136" y="793"/>
                    <a:pt x="160" y="907"/>
                    <a:pt x="211" y="951"/>
                  </a:cubicBezTo>
                  <a:cubicBezTo>
                    <a:pt x="221" y="959"/>
                    <a:pt x="230" y="964"/>
                    <a:pt x="239" y="967"/>
                  </a:cubicBezTo>
                  <a:cubicBezTo>
                    <a:pt x="244" y="988"/>
                    <a:pt x="249" y="1009"/>
                    <a:pt x="256" y="1030"/>
                  </a:cubicBezTo>
                  <a:cubicBezTo>
                    <a:pt x="135" y="962"/>
                    <a:pt x="74" y="799"/>
                    <a:pt x="70" y="690"/>
                  </a:cubicBezTo>
                  <a:cubicBezTo>
                    <a:pt x="66" y="509"/>
                    <a:pt x="126" y="346"/>
                    <a:pt x="240" y="230"/>
                  </a:cubicBezTo>
                  <a:cubicBezTo>
                    <a:pt x="343" y="124"/>
                    <a:pt x="481" y="66"/>
                    <a:pt x="629" y="66"/>
                  </a:cubicBezTo>
                  <a:cubicBezTo>
                    <a:pt x="629" y="0"/>
                    <a:pt x="629" y="0"/>
                    <a:pt x="629" y="0"/>
                  </a:cubicBezTo>
                  <a:cubicBezTo>
                    <a:pt x="463" y="0"/>
                    <a:pt x="308" y="66"/>
                    <a:pt x="193" y="184"/>
                  </a:cubicBezTo>
                  <a:cubicBezTo>
                    <a:pt x="67" y="312"/>
                    <a:pt x="0" y="493"/>
                    <a:pt x="4" y="692"/>
                  </a:cubicBezTo>
                  <a:cubicBezTo>
                    <a:pt x="10" y="826"/>
                    <a:pt x="91" y="1054"/>
                    <a:pt x="285" y="1113"/>
                  </a:cubicBezTo>
                  <a:close/>
                  <a:moveTo>
                    <a:pt x="254" y="901"/>
                  </a:moveTo>
                  <a:cubicBezTo>
                    <a:pt x="227" y="878"/>
                    <a:pt x="202" y="794"/>
                    <a:pt x="202" y="725"/>
                  </a:cubicBezTo>
                  <a:cubicBezTo>
                    <a:pt x="202" y="652"/>
                    <a:pt x="211" y="622"/>
                    <a:pt x="217" y="611"/>
                  </a:cubicBezTo>
                  <a:cubicBezTo>
                    <a:pt x="220" y="614"/>
                    <a:pt x="225" y="620"/>
                    <a:pt x="229" y="628"/>
                  </a:cubicBezTo>
                  <a:cubicBezTo>
                    <a:pt x="235" y="641"/>
                    <a:pt x="253" y="675"/>
                    <a:pt x="284" y="670"/>
                  </a:cubicBezTo>
                  <a:cubicBezTo>
                    <a:pt x="315" y="666"/>
                    <a:pt x="323" y="633"/>
                    <a:pt x="331" y="605"/>
                  </a:cubicBezTo>
                  <a:cubicBezTo>
                    <a:pt x="333" y="597"/>
                    <a:pt x="334" y="586"/>
                    <a:pt x="335" y="572"/>
                  </a:cubicBezTo>
                  <a:cubicBezTo>
                    <a:pt x="338" y="539"/>
                    <a:pt x="343" y="489"/>
                    <a:pt x="372" y="473"/>
                  </a:cubicBezTo>
                  <a:cubicBezTo>
                    <a:pt x="382" y="468"/>
                    <a:pt x="410" y="489"/>
                    <a:pt x="434" y="505"/>
                  </a:cubicBezTo>
                  <a:cubicBezTo>
                    <a:pt x="480" y="537"/>
                    <a:pt x="544" y="582"/>
                    <a:pt x="631" y="583"/>
                  </a:cubicBezTo>
                  <a:cubicBezTo>
                    <a:pt x="717" y="583"/>
                    <a:pt x="784" y="538"/>
                    <a:pt x="831" y="505"/>
                  </a:cubicBezTo>
                  <a:cubicBezTo>
                    <a:pt x="853" y="490"/>
                    <a:pt x="882" y="469"/>
                    <a:pt x="890" y="473"/>
                  </a:cubicBezTo>
                  <a:cubicBezTo>
                    <a:pt x="918" y="488"/>
                    <a:pt x="923" y="532"/>
                    <a:pt x="926" y="568"/>
                  </a:cubicBezTo>
                  <a:cubicBezTo>
                    <a:pt x="928" y="582"/>
                    <a:pt x="929" y="595"/>
                    <a:pt x="932" y="605"/>
                  </a:cubicBezTo>
                  <a:cubicBezTo>
                    <a:pt x="939" y="636"/>
                    <a:pt x="947" y="668"/>
                    <a:pt x="978" y="671"/>
                  </a:cubicBezTo>
                  <a:cubicBezTo>
                    <a:pt x="1010" y="675"/>
                    <a:pt x="1027" y="642"/>
                    <a:pt x="1034" y="628"/>
                  </a:cubicBezTo>
                  <a:cubicBezTo>
                    <a:pt x="1038" y="621"/>
                    <a:pt x="1042" y="615"/>
                    <a:pt x="1045" y="612"/>
                  </a:cubicBezTo>
                  <a:cubicBezTo>
                    <a:pt x="1051" y="623"/>
                    <a:pt x="1060" y="653"/>
                    <a:pt x="1060" y="725"/>
                  </a:cubicBezTo>
                  <a:cubicBezTo>
                    <a:pt x="1060" y="794"/>
                    <a:pt x="1035" y="878"/>
                    <a:pt x="1008" y="901"/>
                  </a:cubicBezTo>
                  <a:cubicBezTo>
                    <a:pt x="1007" y="903"/>
                    <a:pt x="1003" y="905"/>
                    <a:pt x="1001" y="905"/>
                  </a:cubicBezTo>
                  <a:cubicBezTo>
                    <a:pt x="984" y="902"/>
                    <a:pt x="968" y="913"/>
                    <a:pt x="964" y="931"/>
                  </a:cubicBezTo>
                  <a:cubicBezTo>
                    <a:pt x="912" y="1185"/>
                    <a:pt x="772" y="1370"/>
                    <a:pt x="631" y="1370"/>
                  </a:cubicBezTo>
                  <a:cubicBezTo>
                    <a:pt x="491" y="1370"/>
                    <a:pt x="351" y="1185"/>
                    <a:pt x="298" y="931"/>
                  </a:cubicBezTo>
                  <a:cubicBezTo>
                    <a:pt x="295" y="915"/>
                    <a:pt x="281" y="904"/>
                    <a:pt x="266" y="904"/>
                  </a:cubicBezTo>
                  <a:cubicBezTo>
                    <a:pt x="264" y="904"/>
                    <a:pt x="263" y="904"/>
                    <a:pt x="261" y="905"/>
                  </a:cubicBezTo>
                  <a:cubicBezTo>
                    <a:pt x="260" y="905"/>
                    <a:pt x="256" y="903"/>
                    <a:pt x="254" y="9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08">
              <a:extLst>
                <a:ext uri="{FF2B5EF4-FFF2-40B4-BE49-F238E27FC236}">
                  <a16:creationId xmlns:a16="http://schemas.microsoft.com/office/drawing/2014/main" id="{F38497A0-8F79-465D-95DD-27BC52A1C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2176" y="-1588"/>
              <a:ext cx="498475" cy="495300"/>
            </a:xfrm>
            <a:custGeom>
              <a:avLst/>
              <a:gdLst>
                <a:gd name="T0" fmla="*/ 201 w 221"/>
                <a:gd name="T1" fmla="*/ 72 h 220"/>
                <a:gd name="T2" fmla="*/ 147 w 221"/>
                <a:gd name="T3" fmla="*/ 68 h 220"/>
                <a:gd name="T4" fmla="*/ 133 w 221"/>
                <a:gd name="T5" fmla="*/ 17 h 220"/>
                <a:gd name="T6" fmla="*/ 110 w 221"/>
                <a:gd name="T7" fmla="*/ 2 h 220"/>
                <a:gd name="T8" fmla="*/ 95 w 221"/>
                <a:gd name="T9" fmla="*/ 17 h 220"/>
                <a:gd name="T10" fmla="*/ 76 w 221"/>
                <a:gd name="T11" fmla="*/ 68 h 220"/>
                <a:gd name="T12" fmla="*/ 23 w 221"/>
                <a:gd name="T13" fmla="*/ 68 h 220"/>
                <a:gd name="T14" fmla="*/ 4 w 221"/>
                <a:gd name="T15" fmla="*/ 81 h 220"/>
                <a:gd name="T16" fmla="*/ 10 w 221"/>
                <a:gd name="T17" fmla="*/ 103 h 220"/>
                <a:gd name="T18" fmla="*/ 51 w 221"/>
                <a:gd name="T19" fmla="*/ 137 h 220"/>
                <a:gd name="T20" fmla="*/ 33 w 221"/>
                <a:gd name="T21" fmla="*/ 187 h 220"/>
                <a:gd name="T22" fmla="*/ 39 w 221"/>
                <a:gd name="T23" fmla="*/ 210 h 220"/>
                <a:gd name="T24" fmla="*/ 50 w 221"/>
                <a:gd name="T25" fmla="*/ 214 h 220"/>
                <a:gd name="T26" fmla="*/ 62 w 221"/>
                <a:gd name="T27" fmla="*/ 211 h 220"/>
                <a:gd name="T28" fmla="*/ 107 w 221"/>
                <a:gd name="T29" fmla="*/ 181 h 220"/>
                <a:gd name="T30" fmla="*/ 148 w 221"/>
                <a:gd name="T31" fmla="*/ 215 h 220"/>
                <a:gd name="T32" fmla="*/ 171 w 221"/>
                <a:gd name="T33" fmla="*/ 215 h 220"/>
                <a:gd name="T34" fmla="*/ 180 w 221"/>
                <a:gd name="T35" fmla="*/ 193 h 220"/>
                <a:gd name="T36" fmla="*/ 166 w 221"/>
                <a:gd name="T37" fmla="*/ 141 h 220"/>
                <a:gd name="T38" fmla="*/ 210 w 221"/>
                <a:gd name="T39" fmla="*/ 112 h 220"/>
                <a:gd name="T40" fmla="*/ 219 w 221"/>
                <a:gd name="T41" fmla="*/ 90 h 220"/>
                <a:gd name="T42" fmla="*/ 201 w 221"/>
                <a:gd name="T43" fmla="*/ 7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1" h="220">
                  <a:moveTo>
                    <a:pt x="201" y="72"/>
                  </a:moveTo>
                  <a:cubicBezTo>
                    <a:pt x="147" y="68"/>
                    <a:pt x="147" y="68"/>
                    <a:pt x="147" y="68"/>
                  </a:cubicBezTo>
                  <a:cubicBezTo>
                    <a:pt x="133" y="17"/>
                    <a:pt x="133" y="17"/>
                    <a:pt x="133" y="17"/>
                  </a:cubicBezTo>
                  <a:cubicBezTo>
                    <a:pt x="131" y="7"/>
                    <a:pt x="121" y="0"/>
                    <a:pt x="110" y="2"/>
                  </a:cubicBezTo>
                  <a:cubicBezTo>
                    <a:pt x="103" y="3"/>
                    <a:pt x="97" y="9"/>
                    <a:pt x="95" y="17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14" y="67"/>
                    <a:pt x="7" y="73"/>
                    <a:pt x="4" y="81"/>
                  </a:cubicBezTo>
                  <a:cubicBezTo>
                    <a:pt x="0" y="89"/>
                    <a:pt x="3" y="98"/>
                    <a:pt x="10" y="103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29" y="195"/>
                    <a:pt x="32" y="205"/>
                    <a:pt x="39" y="210"/>
                  </a:cubicBezTo>
                  <a:cubicBezTo>
                    <a:pt x="43" y="212"/>
                    <a:pt x="46" y="214"/>
                    <a:pt x="50" y="214"/>
                  </a:cubicBezTo>
                  <a:cubicBezTo>
                    <a:pt x="55" y="214"/>
                    <a:pt x="59" y="213"/>
                    <a:pt x="62" y="211"/>
                  </a:cubicBezTo>
                  <a:cubicBezTo>
                    <a:pt x="107" y="181"/>
                    <a:pt x="107" y="181"/>
                    <a:pt x="107" y="181"/>
                  </a:cubicBezTo>
                  <a:cubicBezTo>
                    <a:pt x="148" y="215"/>
                    <a:pt x="148" y="215"/>
                    <a:pt x="148" y="215"/>
                  </a:cubicBezTo>
                  <a:cubicBezTo>
                    <a:pt x="155" y="220"/>
                    <a:pt x="165" y="220"/>
                    <a:pt x="171" y="215"/>
                  </a:cubicBezTo>
                  <a:cubicBezTo>
                    <a:pt x="179" y="210"/>
                    <a:pt x="182" y="201"/>
                    <a:pt x="180" y="193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210" y="112"/>
                    <a:pt x="210" y="112"/>
                    <a:pt x="210" y="112"/>
                  </a:cubicBezTo>
                  <a:cubicBezTo>
                    <a:pt x="217" y="107"/>
                    <a:pt x="221" y="98"/>
                    <a:pt x="219" y="90"/>
                  </a:cubicBezTo>
                  <a:cubicBezTo>
                    <a:pt x="218" y="80"/>
                    <a:pt x="211" y="72"/>
                    <a:pt x="201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09">
              <a:extLst>
                <a:ext uri="{FF2B5EF4-FFF2-40B4-BE49-F238E27FC236}">
                  <a16:creationId xmlns:a16="http://schemas.microsoft.com/office/drawing/2014/main" id="{EDCA7B47-0D5B-4957-BBC5-AD63BDDD7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2476" y="3059113"/>
              <a:ext cx="509588" cy="500063"/>
            </a:xfrm>
            <a:custGeom>
              <a:avLst/>
              <a:gdLst>
                <a:gd name="T0" fmla="*/ 51 w 226"/>
                <a:gd name="T1" fmla="*/ 135 h 222"/>
                <a:gd name="T2" fmla="*/ 33 w 226"/>
                <a:gd name="T3" fmla="*/ 187 h 222"/>
                <a:gd name="T4" fmla="*/ 39 w 226"/>
                <a:gd name="T5" fmla="*/ 210 h 222"/>
                <a:gd name="T6" fmla="*/ 51 w 226"/>
                <a:gd name="T7" fmla="*/ 214 h 222"/>
                <a:gd name="T8" fmla="*/ 63 w 226"/>
                <a:gd name="T9" fmla="*/ 211 h 222"/>
                <a:gd name="T10" fmla="*/ 109 w 226"/>
                <a:gd name="T11" fmla="*/ 181 h 222"/>
                <a:gd name="T12" fmla="*/ 151 w 226"/>
                <a:gd name="T13" fmla="*/ 215 h 222"/>
                <a:gd name="T14" fmla="*/ 180 w 226"/>
                <a:gd name="T15" fmla="*/ 213 h 222"/>
                <a:gd name="T16" fmla="*/ 184 w 226"/>
                <a:gd name="T17" fmla="*/ 194 h 222"/>
                <a:gd name="T18" fmla="*/ 170 w 226"/>
                <a:gd name="T19" fmla="*/ 141 h 222"/>
                <a:gd name="T20" fmla="*/ 215 w 226"/>
                <a:gd name="T21" fmla="*/ 110 h 222"/>
                <a:gd name="T22" fmla="*/ 224 w 226"/>
                <a:gd name="T23" fmla="*/ 87 h 222"/>
                <a:gd name="T24" fmla="*/ 205 w 226"/>
                <a:gd name="T25" fmla="*/ 71 h 222"/>
                <a:gd name="T26" fmla="*/ 151 w 226"/>
                <a:gd name="T27" fmla="*/ 68 h 222"/>
                <a:gd name="T28" fmla="*/ 135 w 226"/>
                <a:gd name="T29" fmla="*/ 15 h 222"/>
                <a:gd name="T30" fmla="*/ 116 w 226"/>
                <a:gd name="T31" fmla="*/ 0 h 222"/>
                <a:gd name="T32" fmla="*/ 97 w 226"/>
                <a:gd name="T33" fmla="*/ 14 h 222"/>
                <a:gd name="T34" fmla="*/ 77 w 226"/>
                <a:gd name="T35" fmla="*/ 64 h 222"/>
                <a:gd name="T36" fmla="*/ 22 w 226"/>
                <a:gd name="T37" fmla="*/ 64 h 222"/>
                <a:gd name="T38" fmla="*/ 3 w 226"/>
                <a:gd name="T39" fmla="*/ 78 h 222"/>
                <a:gd name="T40" fmla="*/ 9 w 226"/>
                <a:gd name="T41" fmla="*/ 101 h 222"/>
                <a:gd name="T42" fmla="*/ 51 w 226"/>
                <a:gd name="T43" fmla="*/ 13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6" h="222">
                  <a:moveTo>
                    <a:pt x="51" y="135"/>
                  </a:moveTo>
                  <a:cubicBezTo>
                    <a:pt x="33" y="187"/>
                    <a:pt x="33" y="187"/>
                    <a:pt x="33" y="187"/>
                  </a:cubicBezTo>
                  <a:cubicBezTo>
                    <a:pt x="29" y="195"/>
                    <a:pt x="32" y="205"/>
                    <a:pt x="39" y="210"/>
                  </a:cubicBezTo>
                  <a:cubicBezTo>
                    <a:pt x="43" y="213"/>
                    <a:pt x="47" y="214"/>
                    <a:pt x="51" y="214"/>
                  </a:cubicBezTo>
                  <a:cubicBezTo>
                    <a:pt x="56" y="214"/>
                    <a:pt x="60" y="213"/>
                    <a:pt x="63" y="211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51" y="215"/>
                    <a:pt x="151" y="215"/>
                    <a:pt x="151" y="215"/>
                  </a:cubicBezTo>
                  <a:cubicBezTo>
                    <a:pt x="160" y="222"/>
                    <a:pt x="173" y="221"/>
                    <a:pt x="180" y="213"/>
                  </a:cubicBezTo>
                  <a:cubicBezTo>
                    <a:pt x="184" y="208"/>
                    <a:pt x="186" y="200"/>
                    <a:pt x="184" y="194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215" y="110"/>
                    <a:pt x="215" y="110"/>
                    <a:pt x="215" y="110"/>
                  </a:cubicBezTo>
                  <a:cubicBezTo>
                    <a:pt x="222" y="105"/>
                    <a:pt x="226" y="96"/>
                    <a:pt x="224" y="87"/>
                  </a:cubicBezTo>
                  <a:cubicBezTo>
                    <a:pt x="222" y="78"/>
                    <a:pt x="214" y="71"/>
                    <a:pt x="205" y="71"/>
                  </a:cubicBezTo>
                  <a:cubicBezTo>
                    <a:pt x="151" y="68"/>
                    <a:pt x="151" y="68"/>
                    <a:pt x="151" y="68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3" y="6"/>
                    <a:pt x="125" y="0"/>
                    <a:pt x="116" y="0"/>
                  </a:cubicBezTo>
                  <a:cubicBezTo>
                    <a:pt x="107" y="0"/>
                    <a:pt x="99" y="6"/>
                    <a:pt x="97" y="14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14" y="64"/>
                    <a:pt x="6" y="70"/>
                    <a:pt x="3" y="78"/>
                  </a:cubicBezTo>
                  <a:cubicBezTo>
                    <a:pt x="0" y="87"/>
                    <a:pt x="2" y="96"/>
                    <a:pt x="9" y="101"/>
                  </a:cubicBezTo>
                  <a:lnTo>
                    <a:pt x="51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10">
              <a:extLst>
                <a:ext uri="{FF2B5EF4-FFF2-40B4-BE49-F238E27FC236}">
                  <a16:creationId xmlns:a16="http://schemas.microsoft.com/office/drawing/2014/main" id="{9F59D530-F40D-47A5-91F8-BE8C4018D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0126" y="1674813"/>
              <a:ext cx="509588" cy="509588"/>
            </a:xfrm>
            <a:custGeom>
              <a:avLst/>
              <a:gdLst>
                <a:gd name="T0" fmla="*/ 222 w 226"/>
                <a:gd name="T1" fmla="*/ 86 h 226"/>
                <a:gd name="T2" fmla="*/ 203 w 226"/>
                <a:gd name="T3" fmla="*/ 72 h 226"/>
                <a:gd name="T4" fmla="*/ 149 w 226"/>
                <a:gd name="T5" fmla="*/ 68 h 226"/>
                <a:gd name="T6" fmla="*/ 134 w 226"/>
                <a:gd name="T7" fmla="*/ 16 h 226"/>
                <a:gd name="T8" fmla="*/ 115 w 226"/>
                <a:gd name="T9" fmla="*/ 1 h 226"/>
                <a:gd name="T10" fmla="*/ 95 w 226"/>
                <a:gd name="T11" fmla="*/ 14 h 226"/>
                <a:gd name="T12" fmla="*/ 76 w 226"/>
                <a:gd name="T13" fmla="*/ 65 h 226"/>
                <a:gd name="T14" fmla="*/ 21 w 226"/>
                <a:gd name="T15" fmla="*/ 65 h 226"/>
                <a:gd name="T16" fmla="*/ 0 w 226"/>
                <a:gd name="T17" fmla="*/ 86 h 226"/>
                <a:gd name="T18" fmla="*/ 7 w 226"/>
                <a:gd name="T19" fmla="*/ 102 h 226"/>
                <a:gd name="T20" fmla="*/ 50 w 226"/>
                <a:gd name="T21" fmla="*/ 136 h 226"/>
                <a:gd name="T22" fmla="*/ 31 w 226"/>
                <a:gd name="T23" fmla="*/ 187 h 226"/>
                <a:gd name="T24" fmla="*/ 38 w 226"/>
                <a:gd name="T25" fmla="*/ 210 h 226"/>
                <a:gd name="T26" fmla="*/ 49 w 226"/>
                <a:gd name="T27" fmla="*/ 215 h 226"/>
                <a:gd name="T28" fmla="*/ 61 w 226"/>
                <a:gd name="T29" fmla="*/ 215 h 226"/>
                <a:gd name="T30" fmla="*/ 107 w 226"/>
                <a:gd name="T31" fmla="*/ 185 h 226"/>
                <a:gd name="T32" fmla="*/ 150 w 226"/>
                <a:gd name="T33" fmla="*/ 219 h 226"/>
                <a:gd name="T34" fmla="*/ 179 w 226"/>
                <a:gd name="T35" fmla="*/ 216 h 226"/>
                <a:gd name="T36" fmla="*/ 182 w 226"/>
                <a:gd name="T37" fmla="*/ 197 h 226"/>
                <a:gd name="T38" fmla="*/ 168 w 226"/>
                <a:gd name="T39" fmla="*/ 145 h 226"/>
                <a:gd name="T40" fmla="*/ 213 w 226"/>
                <a:gd name="T41" fmla="*/ 112 h 226"/>
                <a:gd name="T42" fmla="*/ 222 w 226"/>
                <a:gd name="T43" fmla="*/ 8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6" h="226">
                  <a:moveTo>
                    <a:pt x="222" y="86"/>
                  </a:moveTo>
                  <a:cubicBezTo>
                    <a:pt x="220" y="78"/>
                    <a:pt x="212" y="71"/>
                    <a:pt x="203" y="72"/>
                  </a:cubicBezTo>
                  <a:cubicBezTo>
                    <a:pt x="149" y="68"/>
                    <a:pt x="149" y="68"/>
                    <a:pt x="149" y="68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2" y="7"/>
                    <a:pt x="124" y="0"/>
                    <a:pt x="115" y="1"/>
                  </a:cubicBezTo>
                  <a:cubicBezTo>
                    <a:pt x="106" y="0"/>
                    <a:pt x="98" y="6"/>
                    <a:pt x="95" y="1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10" y="65"/>
                    <a:pt x="0" y="75"/>
                    <a:pt x="0" y="86"/>
                  </a:cubicBezTo>
                  <a:cubicBezTo>
                    <a:pt x="0" y="92"/>
                    <a:pt x="3" y="98"/>
                    <a:pt x="7" y="102"/>
                  </a:cubicBezTo>
                  <a:cubicBezTo>
                    <a:pt x="50" y="136"/>
                    <a:pt x="50" y="136"/>
                    <a:pt x="50" y="13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28" y="196"/>
                    <a:pt x="31" y="205"/>
                    <a:pt x="38" y="210"/>
                  </a:cubicBezTo>
                  <a:cubicBezTo>
                    <a:pt x="41" y="213"/>
                    <a:pt x="45" y="215"/>
                    <a:pt x="49" y="215"/>
                  </a:cubicBezTo>
                  <a:cubicBezTo>
                    <a:pt x="53" y="216"/>
                    <a:pt x="57" y="216"/>
                    <a:pt x="61" y="215"/>
                  </a:cubicBezTo>
                  <a:cubicBezTo>
                    <a:pt x="107" y="185"/>
                    <a:pt x="107" y="185"/>
                    <a:pt x="107" y="185"/>
                  </a:cubicBezTo>
                  <a:cubicBezTo>
                    <a:pt x="150" y="219"/>
                    <a:pt x="150" y="219"/>
                    <a:pt x="150" y="219"/>
                  </a:cubicBezTo>
                  <a:cubicBezTo>
                    <a:pt x="159" y="226"/>
                    <a:pt x="172" y="224"/>
                    <a:pt x="179" y="216"/>
                  </a:cubicBezTo>
                  <a:cubicBezTo>
                    <a:pt x="183" y="210"/>
                    <a:pt x="184" y="204"/>
                    <a:pt x="182" y="197"/>
                  </a:cubicBezTo>
                  <a:cubicBezTo>
                    <a:pt x="168" y="145"/>
                    <a:pt x="168" y="145"/>
                    <a:pt x="168" y="145"/>
                  </a:cubicBezTo>
                  <a:cubicBezTo>
                    <a:pt x="213" y="112"/>
                    <a:pt x="213" y="112"/>
                    <a:pt x="213" y="112"/>
                  </a:cubicBezTo>
                  <a:cubicBezTo>
                    <a:pt x="222" y="107"/>
                    <a:pt x="226" y="96"/>
                    <a:pt x="222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11">
              <a:extLst>
                <a:ext uri="{FF2B5EF4-FFF2-40B4-BE49-F238E27FC236}">
                  <a16:creationId xmlns:a16="http://schemas.microsoft.com/office/drawing/2014/main" id="{28CC058B-9EF6-4C11-BB5B-67903A0A7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3301" y="744538"/>
              <a:ext cx="482600" cy="461963"/>
            </a:xfrm>
            <a:custGeom>
              <a:avLst/>
              <a:gdLst>
                <a:gd name="T0" fmla="*/ 48 w 214"/>
                <a:gd name="T1" fmla="*/ 126 h 205"/>
                <a:gd name="T2" fmla="*/ 30 w 214"/>
                <a:gd name="T3" fmla="*/ 174 h 205"/>
                <a:gd name="T4" fmla="*/ 37 w 214"/>
                <a:gd name="T5" fmla="*/ 195 h 205"/>
                <a:gd name="T6" fmla="*/ 43 w 214"/>
                <a:gd name="T7" fmla="*/ 197 h 205"/>
                <a:gd name="T8" fmla="*/ 54 w 214"/>
                <a:gd name="T9" fmla="*/ 197 h 205"/>
                <a:gd name="T10" fmla="*/ 96 w 214"/>
                <a:gd name="T11" fmla="*/ 168 h 205"/>
                <a:gd name="T12" fmla="*/ 137 w 214"/>
                <a:gd name="T13" fmla="*/ 200 h 205"/>
                <a:gd name="T14" fmla="*/ 159 w 214"/>
                <a:gd name="T15" fmla="*/ 200 h 205"/>
                <a:gd name="T16" fmla="*/ 167 w 214"/>
                <a:gd name="T17" fmla="*/ 179 h 205"/>
                <a:gd name="T18" fmla="*/ 155 w 214"/>
                <a:gd name="T19" fmla="*/ 131 h 205"/>
                <a:gd name="T20" fmla="*/ 197 w 214"/>
                <a:gd name="T21" fmla="*/ 103 h 205"/>
                <a:gd name="T22" fmla="*/ 211 w 214"/>
                <a:gd name="T23" fmla="*/ 79 h 205"/>
                <a:gd name="T24" fmla="*/ 188 w 214"/>
                <a:gd name="T25" fmla="*/ 65 h 205"/>
                <a:gd name="T26" fmla="*/ 137 w 214"/>
                <a:gd name="T27" fmla="*/ 65 h 205"/>
                <a:gd name="T28" fmla="*/ 123 w 214"/>
                <a:gd name="T29" fmla="*/ 16 h 205"/>
                <a:gd name="T30" fmla="*/ 109 w 214"/>
                <a:gd name="T31" fmla="*/ 0 h 205"/>
                <a:gd name="T32" fmla="*/ 90 w 214"/>
                <a:gd name="T33" fmla="*/ 12 h 205"/>
                <a:gd name="T34" fmla="*/ 72 w 214"/>
                <a:gd name="T35" fmla="*/ 60 h 205"/>
                <a:gd name="T36" fmla="*/ 21 w 214"/>
                <a:gd name="T37" fmla="*/ 60 h 205"/>
                <a:gd name="T38" fmla="*/ 2 w 214"/>
                <a:gd name="T39" fmla="*/ 73 h 205"/>
                <a:gd name="T40" fmla="*/ 8 w 214"/>
                <a:gd name="T41" fmla="*/ 94 h 205"/>
                <a:gd name="T42" fmla="*/ 48 w 214"/>
                <a:gd name="T43" fmla="*/ 12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4" h="205">
                  <a:moveTo>
                    <a:pt x="48" y="126"/>
                  </a:moveTo>
                  <a:cubicBezTo>
                    <a:pt x="30" y="174"/>
                    <a:pt x="30" y="174"/>
                    <a:pt x="30" y="174"/>
                  </a:cubicBezTo>
                  <a:cubicBezTo>
                    <a:pt x="27" y="182"/>
                    <a:pt x="30" y="191"/>
                    <a:pt x="37" y="195"/>
                  </a:cubicBezTo>
                  <a:cubicBezTo>
                    <a:pt x="39" y="196"/>
                    <a:pt x="41" y="197"/>
                    <a:pt x="43" y="197"/>
                  </a:cubicBezTo>
                  <a:cubicBezTo>
                    <a:pt x="47" y="198"/>
                    <a:pt x="51" y="198"/>
                    <a:pt x="54" y="197"/>
                  </a:cubicBezTo>
                  <a:cubicBezTo>
                    <a:pt x="96" y="168"/>
                    <a:pt x="96" y="168"/>
                    <a:pt x="96" y="168"/>
                  </a:cubicBezTo>
                  <a:cubicBezTo>
                    <a:pt x="137" y="200"/>
                    <a:pt x="137" y="200"/>
                    <a:pt x="137" y="200"/>
                  </a:cubicBezTo>
                  <a:cubicBezTo>
                    <a:pt x="143" y="205"/>
                    <a:pt x="152" y="205"/>
                    <a:pt x="159" y="200"/>
                  </a:cubicBezTo>
                  <a:cubicBezTo>
                    <a:pt x="165" y="195"/>
                    <a:pt x="169" y="187"/>
                    <a:pt x="167" y="179"/>
                  </a:cubicBezTo>
                  <a:cubicBezTo>
                    <a:pt x="155" y="131"/>
                    <a:pt x="155" y="131"/>
                    <a:pt x="155" y="131"/>
                  </a:cubicBezTo>
                  <a:cubicBezTo>
                    <a:pt x="197" y="103"/>
                    <a:pt x="197" y="103"/>
                    <a:pt x="197" y="103"/>
                  </a:cubicBezTo>
                  <a:cubicBezTo>
                    <a:pt x="207" y="100"/>
                    <a:pt x="214" y="90"/>
                    <a:pt x="211" y="79"/>
                  </a:cubicBezTo>
                  <a:cubicBezTo>
                    <a:pt x="209" y="69"/>
                    <a:pt x="198" y="63"/>
                    <a:pt x="188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123" y="16"/>
                    <a:pt x="123" y="16"/>
                    <a:pt x="123" y="16"/>
                  </a:cubicBezTo>
                  <a:cubicBezTo>
                    <a:pt x="122" y="8"/>
                    <a:pt x="116" y="2"/>
                    <a:pt x="109" y="0"/>
                  </a:cubicBezTo>
                  <a:cubicBezTo>
                    <a:pt x="101" y="0"/>
                    <a:pt x="93" y="4"/>
                    <a:pt x="90" y="12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13" y="60"/>
                    <a:pt x="5" y="65"/>
                    <a:pt x="2" y="73"/>
                  </a:cubicBezTo>
                  <a:cubicBezTo>
                    <a:pt x="0" y="80"/>
                    <a:pt x="2" y="89"/>
                    <a:pt x="8" y="94"/>
                  </a:cubicBezTo>
                  <a:lnTo>
                    <a:pt x="48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12">
              <a:extLst>
                <a:ext uri="{FF2B5EF4-FFF2-40B4-BE49-F238E27FC236}">
                  <a16:creationId xmlns:a16="http://schemas.microsoft.com/office/drawing/2014/main" id="{CAC3A27C-08DA-4B44-9554-2043B6150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0251" y="2200275"/>
              <a:ext cx="476250" cy="457200"/>
            </a:xfrm>
            <a:custGeom>
              <a:avLst/>
              <a:gdLst>
                <a:gd name="T0" fmla="*/ 193 w 211"/>
                <a:gd name="T1" fmla="*/ 66 h 203"/>
                <a:gd name="T2" fmla="*/ 143 w 211"/>
                <a:gd name="T3" fmla="*/ 66 h 203"/>
                <a:gd name="T4" fmla="*/ 128 w 211"/>
                <a:gd name="T5" fmla="*/ 17 h 203"/>
                <a:gd name="T6" fmla="*/ 111 w 211"/>
                <a:gd name="T7" fmla="*/ 2 h 203"/>
                <a:gd name="T8" fmla="*/ 90 w 211"/>
                <a:gd name="T9" fmla="*/ 11 h 203"/>
                <a:gd name="T10" fmla="*/ 72 w 211"/>
                <a:gd name="T11" fmla="*/ 58 h 203"/>
                <a:gd name="T12" fmla="*/ 22 w 211"/>
                <a:gd name="T13" fmla="*/ 58 h 203"/>
                <a:gd name="T14" fmla="*/ 3 w 211"/>
                <a:gd name="T15" fmla="*/ 71 h 203"/>
                <a:gd name="T16" fmla="*/ 8 w 211"/>
                <a:gd name="T17" fmla="*/ 92 h 203"/>
                <a:gd name="T18" fmla="*/ 48 w 211"/>
                <a:gd name="T19" fmla="*/ 125 h 203"/>
                <a:gd name="T20" fmla="*/ 31 w 211"/>
                <a:gd name="T21" fmla="*/ 173 h 203"/>
                <a:gd name="T22" fmla="*/ 37 w 211"/>
                <a:gd name="T23" fmla="*/ 194 h 203"/>
                <a:gd name="T24" fmla="*/ 48 w 211"/>
                <a:gd name="T25" fmla="*/ 198 h 203"/>
                <a:gd name="T26" fmla="*/ 59 w 211"/>
                <a:gd name="T27" fmla="*/ 195 h 203"/>
                <a:gd name="T28" fmla="*/ 102 w 211"/>
                <a:gd name="T29" fmla="*/ 167 h 203"/>
                <a:gd name="T30" fmla="*/ 141 w 211"/>
                <a:gd name="T31" fmla="*/ 198 h 203"/>
                <a:gd name="T32" fmla="*/ 164 w 211"/>
                <a:gd name="T33" fmla="*/ 198 h 203"/>
                <a:gd name="T34" fmla="*/ 171 w 211"/>
                <a:gd name="T35" fmla="*/ 177 h 203"/>
                <a:gd name="T36" fmla="*/ 158 w 211"/>
                <a:gd name="T37" fmla="*/ 128 h 203"/>
                <a:gd name="T38" fmla="*/ 200 w 211"/>
                <a:gd name="T39" fmla="*/ 100 h 203"/>
                <a:gd name="T40" fmla="*/ 208 w 211"/>
                <a:gd name="T41" fmla="*/ 79 h 203"/>
                <a:gd name="T42" fmla="*/ 193 w 211"/>
                <a:gd name="T43" fmla="*/ 6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1" h="203">
                  <a:moveTo>
                    <a:pt x="193" y="66"/>
                  </a:moveTo>
                  <a:cubicBezTo>
                    <a:pt x="143" y="66"/>
                    <a:pt x="143" y="66"/>
                    <a:pt x="143" y="66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6" y="9"/>
                    <a:pt x="119" y="3"/>
                    <a:pt x="111" y="2"/>
                  </a:cubicBezTo>
                  <a:cubicBezTo>
                    <a:pt x="103" y="0"/>
                    <a:pt x="94" y="4"/>
                    <a:pt x="90" y="11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3" y="58"/>
                    <a:pt x="6" y="63"/>
                    <a:pt x="3" y="71"/>
                  </a:cubicBezTo>
                  <a:cubicBezTo>
                    <a:pt x="0" y="78"/>
                    <a:pt x="2" y="87"/>
                    <a:pt x="8" y="92"/>
                  </a:cubicBezTo>
                  <a:cubicBezTo>
                    <a:pt x="48" y="125"/>
                    <a:pt x="48" y="125"/>
                    <a:pt x="48" y="125"/>
                  </a:cubicBezTo>
                  <a:cubicBezTo>
                    <a:pt x="31" y="173"/>
                    <a:pt x="31" y="173"/>
                    <a:pt x="31" y="173"/>
                  </a:cubicBezTo>
                  <a:cubicBezTo>
                    <a:pt x="28" y="180"/>
                    <a:pt x="30" y="189"/>
                    <a:pt x="37" y="194"/>
                  </a:cubicBezTo>
                  <a:cubicBezTo>
                    <a:pt x="40" y="196"/>
                    <a:pt x="44" y="198"/>
                    <a:pt x="48" y="198"/>
                  </a:cubicBezTo>
                  <a:cubicBezTo>
                    <a:pt x="52" y="198"/>
                    <a:pt x="56" y="197"/>
                    <a:pt x="59" y="195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41" y="198"/>
                    <a:pt x="141" y="198"/>
                    <a:pt x="141" y="198"/>
                  </a:cubicBezTo>
                  <a:cubicBezTo>
                    <a:pt x="148" y="203"/>
                    <a:pt x="157" y="203"/>
                    <a:pt x="164" y="198"/>
                  </a:cubicBezTo>
                  <a:cubicBezTo>
                    <a:pt x="170" y="193"/>
                    <a:pt x="173" y="185"/>
                    <a:pt x="171" y="177"/>
                  </a:cubicBezTo>
                  <a:cubicBezTo>
                    <a:pt x="158" y="128"/>
                    <a:pt x="158" y="128"/>
                    <a:pt x="158" y="128"/>
                  </a:cubicBezTo>
                  <a:cubicBezTo>
                    <a:pt x="200" y="100"/>
                    <a:pt x="200" y="100"/>
                    <a:pt x="200" y="100"/>
                  </a:cubicBezTo>
                  <a:cubicBezTo>
                    <a:pt x="207" y="95"/>
                    <a:pt x="211" y="87"/>
                    <a:pt x="208" y="79"/>
                  </a:cubicBezTo>
                  <a:cubicBezTo>
                    <a:pt x="206" y="72"/>
                    <a:pt x="200" y="67"/>
                    <a:pt x="19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13">
              <a:extLst>
                <a:ext uri="{FF2B5EF4-FFF2-40B4-BE49-F238E27FC236}">
                  <a16:creationId xmlns:a16="http://schemas.microsoft.com/office/drawing/2014/main" id="{2DA5A1DE-0921-4B18-9484-7A81024FF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6076" y="200025"/>
              <a:ext cx="496888" cy="481013"/>
            </a:xfrm>
            <a:custGeom>
              <a:avLst/>
              <a:gdLst>
                <a:gd name="T0" fmla="*/ 166 w 220"/>
                <a:gd name="T1" fmla="*/ 135 h 213"/>
                <a:gd name="T2" fmla="*/ 210 w 220"/>
                <a:gd name="T3" fmla="*/ 105 h 213"/>
                <a:gd name="T4" fmla="*/ 219 w 220"/>
                <a:gd name="T5" fmla="*/ 83 h 213"/>
                <a:gd name="T6" fmla="*/ 200 w 220"/>
                <a:gd name="T7" fmla="*/ 66 h 213"/>
                <a:gd name="T8" fmla="*/ 147 w 220"/>
                <a:gd name="T9" fmla="*/ 66 h 213"/>
                <a:gd name="T10" fmla="*/ 132 w 220"/>
                <a:gd name="T11" fmla="*/ 14 h 213"/>
                <a:gd name="T12" fmla="*/ 113 w 220"/>
                <a:gd name="T13" fmla="*/ 0 h 213"/>
                <a:gd name="T14" fmla="*/ 95 w 220"/>
                <a:gd name="T15" fmla="*/ 13 h 213"/>
                <a:gd name="T16" fmla="*/ 75 w 220"/>
                <a:gd name="T17" fmla="*/ 63 h 213"/>
                <a:gd name="T18" fmla="*/ 22 w 220"/>
                <a:gd name="T19" fmla="*/ 63 h 213"/>
                <a:gd name="T20" fmla="*/ 3 w 220"/>
                <a:gd name="T21" fmla="*/ 76 h 213"/>
                <a:gd name="T22" fmla="*/ 9 w 220"/>
                <a:gd name="T23" fmla="*/ 99 h 213"/>
                <a:gd name="T24" fmla="*/ 50 w 220"/>
                <a:gd name="T25" fmla="*/ 132 h 213"/>
                <a:gd name="T26" fmla="*/ 32 w 220"/>
                <a:gd name="T27" fmla="*/ 175 h 213"/>
                <a:gd name="T28" fmla="*/ 38 w 220"/>
                <a:gd name="T29" fmla="*/ 197 h 213"/>
                <a:gd name="T30" fmla="*/ 50 w 220"/>
                <a:gd name="T31" fmla="*/ 202 h 213"/>
                <a:gd name="T32" fmla="*/ 63 w 220"/>
                <a:gd name="T33" fmla="*/ 200 h 213"/>
                <a:gd name="T34" fmla="*/ 106 w 220"/>
                <a:gd name="T35" fmla="*/ 175 h 213"/>
                <a:gd name="T36" fmla="*/ 148 w 220"/>
                <a:gd name="T37" fmla="*/ 208 h 213"/>
                <a:gd name="T38" fmla="*/ 171 w 220"/>
                <a:gd name="T39" fmla="*/ 208 h 213"/>
                <a:gd name="T40" fmla="*/ 180 w 220"/>
                <a:gd name="T41" fmla="*/ 186 h 213"/>
                <a:gd name="T42" fmla="*/ 166 w 220"/>
                <a:gd name="T43" fmla="*/ 13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0" h="213">
                  <a:moveTo>
                    <a:pt x="166" y="135"/>
                  </a:moveTo>
                  <a:cubicBezTo>
                    <a:pt x="210" y="105"/>
                    <a:pt x="210" y="105"/>
                    <a:pt x="210" y="105"/>
                  </a:cubicBezTo>
                  <a:cubicBezTo>
                    <a:pt x="217" y="100"/>
                    <a:pt x="220" y="91"/>
                    <a:pt x="219" y="83"/>
                  </a:cubicBezTo>
                  <a:cubicBezTo>
                    <a:pt x="217" y="74"/>
                    <a:pt x="209" y="66"/>
                    <a:pt x="200" y="66"/>
                  </a:cubicBezTo>
                  <a:cubicBezTo>
                    <a:pt x="147" y="66"/>
                    <a:pt x="147" y="66"/>
                    <a:pt x="147" y="66"/>
                  </a:cubicBezTo>
                  <a:cubicBezTo>
                    <a:pt x="132" y="14"/>
                    <a:pt x="132" y="14"/>
                    <a:pt x="132" y="14"/>
                  </a:cubicBezTo>
                  <a:cubicBezTo>
                    <a:pt x="130" y="6"/>
                    <a:pt x="122" y="0"/>
                    <a:pt x="113" y="0"/>
                  </a:cubicBezTo>
                  <a:cubicBezTo>
                    <a:pt x="105" y="0"/>
                    <a:pt x="98" y="5"/>
                    <a:pt x="95" y="13"/>
                  </a:cubicBezTo>
                  <a:cubicBezTo>
                    <a:pt x="75" y="63"/>
                    <a:pt x="75" y="63"/>
                    <a:pt x="75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4" y="63"/>
                    <a:pt x="6" y="68"/>
                    <a:pt x="3" y="76"/>
                  </a:cubicBezTo>
                  <a:cubicBezTo>
                    <a:pt x="0" y="84"/>
                    <a:pt x="2" y="93"/>
                    <a:pt x="9" y="99"/>
                  </a:cubicBezTo>
                  <a:cubicBezTo>
                    <a:pt x="50" y="132"/>
                    <a:pt x="50" y="132"/>
                    <a:pt x="50" y="132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29" y="183"/>
                    <a:pt x="32" y="192"/>
                    <a:pt x="38" y="197"/>
                  </a:cubicBezTo>
                  <a:cubicBezTo>
                    <a:pt x="42" y="200"/>
                    <a:pt x="46" y="202"/>
                    <a:pt x="50" y="202"/>
                  </a:cubicBezTo>
                  <a:cubicBezTo>
                    <a:pt x="54" y="203"/>
                    <a:pt x="59" y="202"/>
                    <a:pt x="63" y="200"/>
                  </a:cubicBezTo>
                  <a:cubicBezTo>
                    <a:pt x="106" y="175"/>
                    <a:pt x="106" y="175"/>
                    <a:pt x="106" y="175"/>
                  </a:cubicBezTo>
                  <a:cubicBezTo>
                    <a:pt x="148" y="208"/>
                    <a:pt x="148" y="208"/>
                    <a:pt x="148" y="208"/>
                  </a:cubicBezTo>
                  <a:cubicBezTo>
                    <a:pt x="155" y="213"/>
                    <a:pt x="164" y="213"/>
                    <a:pt x="171" y="208"/>
                  </a:cubicBezTo>
                  <a:cubicBezTo>
                    <a:pt x="178" y="203"/>
                    <a:pt x="182" y="194"/>
                    <a:pt x="180" y="186"/>
                  </a:cubicBezTo>
                  <a:lnTo>
                    <a:pt x="166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14">
              <a:extLst>
                <a:ext uri="{FF2B5EF4-FFF2-40B4-BE49-F238E27FC236}">
                  <a16:creationId xmlns:a16="http://schemas.microsoft.com/office/drawing/2014/main" id="{160E3CDA-A519-4831-8E76-5D46E5CB4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784225"/>
              <a:ext cx="530225" cy="525463"/>
            </a:xfrm>
            <a:custGeom>
              <a:avLst/>
              <a:gdLst>
                <a:gd name="T0" fmla="*/ 54 w 235"/>
                <a:gd name="T1" fmla="*/ 141 h 233"/>
                <a:gd name="T2" fmla="*/ 34 w 235"/>
                <a:gd name="T3" fmla="*/ 195 h 233"/>
                <a:gd name="T4" fmla="*/ 41 w 235"/>
                <a:gd name="T5" fmla="*/ 220 h 233"/>
                <a:gd name="T6" fmla="*/ 54 w 235"/>
                <a:gd name="T7" fmla="*/ 224 h 233"/>
                <a:gd name="T8" fmla="*/ 66 w 235"/>
                <a:gd name="T9" fmla="*/ 224 h 233"/>
                <a:gd name="T10" fmla="*/ 114 w 235"/>
                <a:gd name="T11" fmla="*/ 193 h 233"/>
                <a:gd name="T12" fmla="*/ 159 w 235"/>
                <a:gd name="T13" fmla="*/ 228 h 233"/>
                <a:gd name="T14" fmla="*/ 183 w 235"/>
                <a:gd name="T15" fmla="*/ 228 h 233"/>
                <a:gd name="T16" fmla="*/ 193 w 235"/>
                <a:gd name="T17" fmla="*/ 204 h 233"/>
                <a:gd name="T18" fmla="*/ 178 w 235"/>
                <a:gd name="T19" fmla="*/ 149 h 233"/>
                <a:gd name="T20" fmla="*/ 224 w 235"/>
                <a:gd name="T21" fmla="*/ 113 h 233"/>
                <a:gd name="T22" fmla="*/ 233 w 235"/>
                <a:gd name="T23" fmla="*/ 89 h 233"/>
                <a:gd name="T24" fmla="*/ 214 w 235"/>
                <a:gd name="T25" fmla="*/ 74 h 233"/>
                <a:gd name="T26" fmla="*/ 157 w 235"/>
                <a:gd name="T27" fmla="*/ 71 h 233"/>
                <a:gd name="T28" fmla="*/ 141 w 235"/>
                <a:gd name="T29" fmla="*/ 18 h 233"/>
                <a:gd name="T30" fmla="*/ 123 w 235"/>
                <a:gd name="T31" fmla="*/ 1 h 233"/>
                <a:gd name="T32" fmla="*/ 101 w 235"/>
                <a:gd name="T33" fmla="*/ 16 h 233"/>
                <a:gd name="T34" fmla="*/ 80 w 235"/>
                <a:gd name="T35" fmla="*/ 69 h 233"/>
                <a:gd name="T36" fmla="*/ 23 w 235"/>
                <a:gd name="T37" fmla="*/ 69 h 233"/>
                <a:gd name="T38" fmla="*/ 3 w 235"/>
                <a:gd name="T39" fmla="*/ 83 h 233"/>
                <a:gd name="T40" fmla="*/ 10 w 235"/>
                <a:gd name="T41" fmla="*/ 105 h 233"/>
                <a:gd name="T42" fmla="*/ 54 w 235"/>
                <a:gd name="T43" fmla="*/ 14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5" h="233">
                  <a:moveTo>
                    <a:pt x="54" y="141"/>
                  </a:moveTo>
                  <a:cubicBezTo>
                    <a:pt x="34" y="195"/>
                    <a:pt x="34" y="195"/>
                    <a:pt x="34" y="195"/>
                  </a:cubicBezTo>
                  <a:cubicBezTo>
                    <a:pt x="31" y="204"/>
                    <a:pt x="34" y="214"/>
                    <a:pt x="41" y="220"/>
                  </a:cubicBezTo>
                  <a:cubicBezTo>
                    <a:pt x="45" y="222"/>
                    <a:pt x="49" y="224"/>
                    <a:pt x="54" y="224"/>
                  </a:cubicBezTo>
                  <a:cubicBezTo>
                    <a:pt x="58" y="225"/>
                    <a:pt x="62" y="225"/>
                    <a:pt x="66" y="224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59" y="228"/>
                    <a:pt x="159" y="228"/>
                    <a:pt x="159" y="228"/>
                  </a:cubicBezTo>
                  <a:cubicBezTo>
                    <a:pt x="166" y="233"/>
                    <a:pt x="176" y="233"/>
                    <a:pt x="183" y="228"/>
                  </a:cubicBezTo>
                  <a:cubicBezTo>
                    <a:pt x="191" y="223"/>
                    <a:pt x="195" y="213"/>
                    <a:pt x="193" y="204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32" y="108"/>
                    <a:pt x="235" y="98"/>
                    <a:pt x="233" y="89"/>
                  </a:cubicBezTo>
                  <a:cubicBezTo>
                    <a:pt x="230" y="81"/>
                    <a:pt x="223" y="75"/>
                    <a:pt x="214" y="74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0" y="9"/>
                    <a:pt x="132" y="2"/>
                    <a:pt x="123" y="1"/>
                  </a:cubicBezTo>
                  <a:cubicBezTo>
                    <a:pt x="113" y="0"/>
                    <a:pt x="104" y="6"/>
                    <a:pt x="101" y="16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4" y="69"/>
                    <a:pt x="6" y="74"/>
                    <a:pt x="3" y="83"/>
                  </a:cubicBezTo>
                  <a:cubicBezTo>
                    <a:pt x="0" y="91"/>
                    <a:pt x="3" y="100"/>
                    <a:pt x="10" y="105"/>
                  </a:cubicBezTo>
                  <a:lnTo>
                    <a:pt x="54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15">
              <a:extLst>
                <a:ext uri="{FF2B5EF4-FFF2-40B4-BE49-F238E27FC236}">
                  <a16:creationId xmlns:a16="http://schemas.microsoft.com/office/drawing/2014/main" id="{0726BEC1-470A-4E2A-A206-1C6E14D53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6063" y="266700"/>
              <a:ext cx="473075" cy="468313"/>
            </a:xfrm>
            <a:custGeom>
              <a:avLst/>
              <a:gdLst>
                <a:gd name="T0" fmla="*/ 7 w 210"/>
                <a:gd name="T1" fmla="*/ 95 h 208"/>
                <a:gd name="T2" fmla="*/ 47 w 210"/>
                <a:gd name="T3" fmla="*/ 127 h 208"/>
                <a:gd name="T4" fmla="*/ 29 w 210"/>
                <a:gd name="T5" fmla="*/ 175 h 208"/>
                <a:gd name="T6" fmla="*/ 35 w 210"/>
                <a:gd name="T7" fmla="*/ 196 h 208"/>
                <a:gd name="T8" fmla="*/ 46 w 210"/>
                <a:gd name="T9" fmla="*/ 200 h 208"/>
                <a:gd name="T10" fmla="*/ 57 w 210"/>
                <a:gd name="T11" fmla="*/ 200 h 208"/>
                <a:gd name="T12" fmla="*/ 100 w 210"/>
                <a:gd name="T13" fmla="*/ 172 h 208"/>
                <a:gd name="T14" fmla="*/ 140 w 210"/>
                <a:gd name="T15" fmla="*/ 204 h 208"/>
                <a:gd name="T16" fmla="*/ 162 w 210"/>
                <a:gd name="T17" fmla="*/ 204 h 208"/>
                <a:gd name="T18" fmla="*/ 170 w 210"/>
                <a:gd name="T19" fmla="*/ 183 h 208"/>
                <a:gd name="T20" fmla="*/ 157 w 210"/>
                <a:gd name="T21" fmla="*/ 133 h 208"/>
                <a:gd name="T22" fmla="*/ 199 w 210"/>
                <a:gd name="T23" fmla="*/ 105 h 208"/>
                <a:gd name="T24" fmla="*/ 204 w 210"/>
                <a:gd name="T25" fmla="*/ 79 h 208"/>
                <a:gd name="T26" fmla="*/ 190 w 210"/>
                <a:gd name="T27" fmla="*/ 70 h 208"/>
                <a:gd name="T28" fmla="*/ 139 w 210"/>
                <a:gd name="T29" fmla="*/ 70 h 208"/>
                <a:gd name="T30" fmla="*/ 124 w 210"/>
                <a:gd name="T31" fmla="*/ 14 h 208"/>
                <a:gd name="T32" fmla="*/ 107 w 210"/>
                <a:gd name="T33" fmla="*/ 1 h 208"/>
                <a:gd name="T34" fmla="*/ 89 w 210"/>
                <a:gd name="T35" fmla="*/ 12 h 208"/>
                <a:gd name="T36" fmla="*/ 71 w 210"/>
                <a:gd name="T37" fmla="*/ 60 h 208"/>
                <a:gd name="T38" fmla="*/ 20 w 210"/>
                <a:gd name="T39" fmla="*/ 60 h 208"/>
                <a:gd name="T40" fmla="*/ 0 w 210"/>
                <a:gd name="T41" fmla="*/ 78 h 208"/>
                <a:gd name="T42" fmla="*/ 7 w 210"/>
                <a:gd name="T43" fmla="*/ 9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0" h="208">
                  <a:moveTo>
                    <a:pt x="7" y="95"/>
                  </a:moveTo>
                  <a:cubicBezTo>
                    <a:pt x="47" y="127"/>
                    <a:pt x="47" y="127"/>
                    <a:pt x="47" y="127"/>
                  </a:cubicBezTo>
                  <a:cubicBezTo>
                    <a:pt x="29" y="175"/>
                    <a:pt x="29" y="175"/>
                    <a:pt x="29" y="175"/>
                  </a:cubicBezTo>
                  <a:cubicBezTo>
                    <a:pt x="27" y="183"/>
                    <a:pt x="29" y="191"/>
                    <a:pt x="35" y="196"/>
                  </a:cubicBezTo>
                  <a:cubicBezTo>
                    <a:pt x="38" y="199"/>
                    <a:pt x="42" y="200"/>
                    <a:pt x="46" y="200"/>
                  </a:cubicBezTo>
                  <a:cubicBezTo>
                    <a:pt x="50" y="202"/>
                    <a:pt x="54" y="202"/>
                    <a:pt x="57" y="200"/>
                  </a:cubicBezTo>
                  <a:cubicBezTo>
                    <a:pt x="100" y="172"/>
                    <a:pt x="100" y="172"/>
                    <a:pt x="100" y="172"/>
                  </a:cubicBezTo>
                  <a:cubicBezTo>
                    <a:pt x="140" y="204"/>
                    <a:pt x="140" y="204"/>
                    <a:pt x="140" y="204"/>
                  </a:cubicBezTo>
                  <a:cubicBezTo>
                    <a:pt x="146" y="208"/>
                    <a:pt x="155" y="208"/>
                    <a:pt x="162" y="204"/>
                  </a:cubicBezTo>
                  <a:cubicBezTo>
                    <a:pt x="169" y="199"/>
                    <a:pt x="172" y="191"/>
                    <a:pt x="170" y="183"/>
                  </a:cubicBezTo>
                  <a:cubicBezTo>
                    <a:pt x="157" y="133"/>
                    <a:pt x="157" y="133"/>
                    <a:pt x="157" y="133"/>
                  </a:cubicBezTo>
                  <a:cubicBezTo>
                    <a:pt x="199" y="105"/>
                    <a:pt x="199" y="105"/>
                    <a:pt x="199" y="105"/>
                  </a:cubicBezTo>
                  <a:cubicBezTo>
                    <a:pt x="207" y="99"/>
                    <a:pt x="210" y="87"/>
                    <a:pt x="204" y="79"/>
                  </a:cubicBezTo>
                  <a:cubicBezTo>
                    <a:pt x="201" y="74"/>
                    <a:pt x="195" y="71"/>
                    <a:pt x="190" y="70"/>
                  </a:cubicBezTo>
                  <a:cubicBezTo>
                    <a:pt x="139" y="70"/>
                    <a:pt x="139" y="70"/>
                    <a:pt x="139" y="70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3" y="6"/>
                    <a:pt x="116" y="1"/>
                    <a:pt x="107" y="1"/>
                  </a:cubicBezTo>
                  <a:cubicBezTo>
                    <a:pt x="99" y="0"/>
                    <a:pt x="92" y="5"/>
                    <a:pt x="89" y="12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9" y="60"/>
                    <a:pt x="1" y="68"/>
                    <a:pt x="0" y="78"/>
                  </a:cubicBezTo>
                  <a:cubicBezTo>
                    <a:pt x="0" y="85"/>
                    <a:pt x="2" y="91"/>
                    <a:pt x="7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16">
              <a:extLst>
                <a:ext uri="{FF2B5EF4-FFF2-40B4-BE49-F238E27FC236}">
                  <a16:creationId xmlns:a16="http://schemas.microsoft.com/office/drawing/2014/main" id="{C0DCF7FC-8559-4B72-B4E8-0143F5714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5901" y="2673350"/>
              <a:ext cx="476250" cy="465138"/>
            </a:xfrm>
            <a:custGeom>
              <a:avLst/>
              <a:gdLst>
                <a:gd name="T0" fmla="*/ 192 w 211"/>
                <a:gd name="T1" fmla="*/ 64 h 206"/>
                <a:gd name="T2" fmla="*/ 140 w 211"/>
                <a:gd name="T3" fmla="*/ 64 h 206"/>
                <a:gd name="T4" fmla="*/ 127 w 211"/>
                <a:gd name="T5" fmla="*/ 15 h 206"/>
                <a:gd name="T6" fmla="*/ 110 w 211"/>
                <a:gd name="T7" fmla="*/ 1 h 206"/>
                <a:gd name="T8" fmla="*/ 91 w 211"/>
                <a:gd name="T9" fmla="*/ 13 h 206"/>
                <a:gd name="T10" fmla="*/ 73 w 211"/>
                <a:gd name="T11" fmla="*/ 61 h 206"/>
                <a:gd name="T12" fmla="*/ 21 w 211"/>
                <a:gd name="T13" fmla="*/ 61 h 206"/>
                <a:gd name="T14" fmla="*/ 3 w 211"/>
                <a:gd name="T15" fmla="*/ 72 h 206"/>
                <a:gd name="T16" fmla="*/ 9 w 211"/>
                <a:gd name="T17" fmla="*/ 94 h 206"/>
                <a:gd name="T18" fmla="*/ 48 w 211"/>
                <a:gd name="T19" fmla="*/ 126 h 206"/>
                <a:gd name="T20" fmla="*/ 31 w 211"/>
                <a:gd name="T21" fmla="*/ 174 h 206"/>
                <a:gd name="T22" fmla="*/ 37 w 211"/>
                <a:gd name="T23" fmla="*/ 196 h 206"/>
                <a:gd name="T24" fmla="*/ 48 w 211"/>
                <a:gd name="T25" fmla="*/ 200 h 206"/>
                <a:gd name="T26" fmla="*/ 59 w 211"/>
                <a:gd name="T27" fmla="*/ 197 h 206"/>
                <a:gd name="T28" fmla="*/ 102 w 211"/>
                <a:gd name="T29" fmla="*/ 169 h 206"/>
                <a:gd name="T30" fmla="*/ 142 w 211"/>
                <a:gd name="T31" fmla="*/ 201 h 206"/>
                <a:gd name="T32" fmla="*/ 163 w 211"/>
                <a:gd name="T33" fmla="*/ 201 h 206"/>
                <a:gd name="T34" fmla="*/ 172 w 211"/>
                <a:gd name="T35" fmla="*/ 180 h 206"/>
                <a:gd name="T36" fmla="*/ 159 w 211"/>
                <a:gd name="T37" fmla="*/ 131 h 206"/>
                <a:gd name="T38" fmla="*/ 201 w 211"/>
                <a:gd name="T39" fmla="*/ 103 h 206"/>
                <a:gd name="T40" fmla="*/ 209 w 211"/>
                <a:gd name="T41" fmla="*/ 82 h 206"/>
                <a:gd name="T42" fmla="*/ 192 w 211"/>
                <a:gd name="T43" fmla="*/ 6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1" h="206">
                  <a:moveTo>
                    <a:pt x="192" y="64"/>
                  </a:moveTo>
                  <a:cubicBezTo>
                    <a:pt x="140" y="64"/>
                    <a:pt x="140" y="64"/>
                    <a:pt x="140" y="64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5" y="7"/>
                    <a:pt x="118" y="2"/>
                    <a:pt x="110" y="1"/>
                  </a:cubicBezTo>
                  <a:cubicBezTo>
                    <a:pt x="102" y="0"/>
                    <a:pt x="94" y="5"/>
                    <a:pt x="91" y="13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3" y="60"/>
                    <a:pt x="6" y="65"/>
                    <a:pt x="3" y="72"/>
                  </a:cubicBezTo>
                  <a:cubicBezTo>
                    <a:pt x="0" y="80"/>
                    <a:pt x="3" y="89"/>
                    <a:pt x="9" y="94"/>
                  </a:cubicBezTo>
                  <a:cubicBezTo>
                    <a:pt x="48" y="126"/>
                    <a:pt x="48" y="126"/>
                    <a:pt x="48" y="126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28" y="182"/>
                    <a:pt x="31" y="191"/>
                    <a:pt x="37" y="196"/>
                  </a:cubicBezTo>
                  <a:cubicBezTo>
                    <a:pt x="40" y="198"/>
                    <a:pt x="44" y="200"/>
                    <a:pt x="48" y="200"/>
                  </a:cubicBezTo>
                  <a:cubicBezTo>
                    <a:pt x="52" y="200"/>
                    <a:pt x="56" y="199"/>
                    <a:pt x="59" y="197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42" y="201"/>
                    <a:pt x="142" y="201"/>
                    <a:pt x="142" y="201"/>
                  </a:cubicBezTo>
                  <a:cubicBezTo>
                    <a:pt x="148" y="206"/>
                    <a:pt x="157" y="206"/>
                    <a:pt x="163" y="201"/>
                  </a:cubicBezTo>
                  <a:cubicBezTo>
                    <a:pt x="171" y="196"/>
                    <a:pt x="174" y="188"/>
                    <a:pt x="172" y="180"/>
                  </a:cubicBezTo>
                  <a:cubicBezTo>
                    <a:pt x="159" y="131"/>
                    <a:pt x="159" y="131"/>
                    <a:pt x="159" y="131"/>
                  </a:cubicBezTo>
                  <a:cubicBezTo>
                    <a:pt x="201" y="103"/>
                    <a:pt x="201" y="103"/>
                    <a:pt x="201" y="103"/>
                  </a:cubicBezTo>
                  <a:cubicBezTo>
                    <a:pt x="208" y="98"/>
                    <a:pt x="211" y="90"/>
                    <a:pt x="209" y="82"/>
                  </a:cubicBezTo>
                  <a:cubicBezTo>
                    <a:pt x="208" y="72"/>
                    <a:pt x="201" y="65"/>
                    <a:pt x="192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6DA89207-885A-4CCB-9CAC-B171EE519DF1}"/>
              </a:ext>
            </a:extLst>
          </p:cNvPr>
          <p:cNvSpPr>
            <a:spLocks/>
          </p:cNvSpPr>
          <p:nvPr/>
        </p:nvSpPr>
        <p:spPr bwMode="auto">
          <a:xfrm>
            <a:off x="4838083" y="3218384"/>
            <a:ext cx="632989" cy="459166"/>
          </a:xfrm>
          <a:custGeom>
            <a:avLst/>
            <a:gdLst>
              <a:gd name="connsiteX0" fmla="*/ 830264 w 997004"/>
              <a:gd name="connsiteY0" fmla="*/ 583520 h 723220"/>
              <a:gd name="connsiteX1" fmla="*/ 858840 w 997004"/>
              <a:gd name="connsiteY1" fmla="*/ 588283 h 723220"/>
              <a:gd name="connsiteX2" fmla="*/ 831852 w 997004"/>
              <a:gd name="connsiteY2" fmla="*/ 721633 h 723220"/>
              <a:gd name="connsiteX3" fmla="*/ 804864 w 997004"/>
              <a:gd name="connsiteY3" fmla="*/ 716871 h 723220"/>
              <a:gd name="connsiteX4" fmla="*/ 91798 w 997004"/>
              <a:gd name="connsiteY4" fmla="*/ 578758 h 723220"/>
              <a:gd name="connsiteX5" fmla="*/ 104458 w 997004"/>
              <a:gd name="connsiteY5" fmla="*/ 581933 h 723220"/>
              <a:gd name="connsiteX6" fmla="*/ 137696 w 997004"/>
              <a:gd name="connsiteY6" fmla="*/ 613683 h 723220"/>
              <a:gd name="connsiteX7" fmla="*/ 172514 w 997004"/>
              <a:gd name="connsiteY7" fmla="*/ 581933 h 723220"/>
              <a:gd name="connsiteX8" fmla="*/ 185176 w 997004"/>
              <a:gd name="connsiteY8" fmla="*/ 578758 h 723220"/>
              <a:gd name="connsiteX9" fmla="*/ 261144 w 997004"/>
              <a:gd name="connsiteY9" fmla="*/ 626383 h 723220"/>
              <a:gd name="connsiteX10" fmla="*/ 337114 w 997004"/>
              <a:gd name="connsiteY10" fmla="*/ 578758 h 723220"/>
              <a:gd name="connsiteX11" fmla="*/ 349776 w 997004"/>
              <a:gd name="connsiteY11" fmla="*/ 581933 h 723220"/>
              <a:gd name="connsiteX12" fmla="*/ 383012 w 997004"/>
              <a:gd name="connsiteY12" fmla="*/ 613683 h 723220"/>
              <a:gd name="connsiteX13" fmla="*/ 417832 w 997004"/>
              <a:gd name="connsiteY13" fmla="*/ 581933 h 723220"/>
              <a:gd name="connsiteX14" fmla="*/ 430492 w 997004"/>
              <a:gd name="connsiteY14" fmla="*/ 578758 h 723220"/>
              <a:gd name="connsiteX15" fmla="*/ 522288 w 997004"/>
              <a:gd name="connsiteY15" fmla="*/ 678770 h 723220"/>
              <a:gd name="connsiteX16" fmla="*/ 522288 w 997004"/>
              <a:gd name="connsiteY16" fmla="*/ 720045 h 723220"/>
              <a:gd name="connsiteX17" fmla="*/ 495384 w 997004"/>
              <a:gd name="connsiteY17" fmla="*/ 720045 h 723220"/>
              <a:gd name="connsiteX18" fmla="*/ 495384 w 997004"/>
              <a:gd name="connsiteY18" fmla="*/ 678770 h 723220"/>
              <a:gd name="connsiteX19" fmla="*/ 430492 w 997004"/>
              <a:gd name="connsiteY19" fmla="*/ 607333 h 723220"/>
              <a:gd name="connsiteX20" fmla="*/ 392508 w 997004"/>
              <a:gd name="connsiteY20" fmla="*/ 642258 h 723220"/>
              <a:gd name="connsiteX21" fmla="*/ 373516 w 997004"/>
              <a:gd name="connsiteY21" fmla="*/ 642258 h 723220"/>
              <a:gd name="connsiteX22" fmla="*/ 335532 w 997004"/>
              <a:gd name="connsiteY22" fmla="*/ 607333 h 723220"/>
              <a:gd name="connsiteX23" fmla="*/ 275390 w 997004"/>
              <a:gd name="connsiteY23" fmla="*/ 662895 h 723220"/>
              <a:gd name="connsiteX24" fmla="*/ 261144 w 997004"/>
              <a:gd name="connsiteY24" fmla="*/ 674008 h 723220"/>
              <a:gd name="connsiteX25" fmla="*/ 248484 w 997004"/>
              <a:gd name="connsiteY25" fmla="*/ 662895 h 723220"/>
              <a:gd name="connsiteX26" fmla="*/ 185176 w 997004"/>
              <a:gd name="connsiteY26" fmla="*/ 607333 h 723220"/>
              <a:gd name="connsiteX27" fmla="*/ 147192 w 997004"/>
              <a:gd name="connsiteY27" fmla="*/ 642258 h 723220"/>
              <a:gd name="connsiteX28" fmla="*/ 129782 w 997004"/>
              <a:gd name="connsiteY28" fmla="*/ 642258 h 723220"/>
              <a:gd name="connsiteX29" fmla="*/ 91798 w 997004"/>
              <a:gd name="connsiteY29" fmla="*/ 607333 h 723220"/>
              <a:gd name="connsiteX30" fmla="*/ 28490 w 997004"/>
              <a:gd name="connsiteY30" fmla="*/ 678770 h 723220"/>
              <a:gd name="connsiteX31" fmla="*/ 28490 w 997004"/>
              <a:gd name="connsiteY31" fmla="*/ 720045 h 723220"/>
              <a:gd name="connsiteX32" fmla="*/ 0 w 997004"/>
              <a:gd name="connsiteY32" fmla="*/ 720045 h 723220"/>
              <a:gd name="connsiteX33" fmla="*/ 0 w 997004"/>
              <a:gd name="connsiteY33" fmla="*/ 678770 h 723220"/>
              <a:gd name="connsiteX34" fmla="*/ 91798 w 997004"/>
              <a:gd name="connsiteY34" fmla="*/ 578758 h 723220"/>
              <a:gd name="connsiteX35" fmla="*/ 383384 w 997004"/>
              <a:gd name="connsiteY35" fmla="*/ 420008 h 723220"/>
              <a:gd name="connsiteX36" fmla="*/ 320676 w 997004"/>
              <a:gd name="connsiteY36" fmla="*/ 481921 h 723220"/>
              <a:gd name="connsiteX37" fmla="*/ 383384 w 997004"/>
              <a:gd name="connsiteY37" fmla="*/ 543834 h 723220"/>
              <a:gd name="connsiteX38" fmla="*/ 446090 w 997004"/>
              <a:gd name="connsiteY38" fmla="*/ 481921 h 723220"/>
              <a:gd name="connsiteX39" fmla="*/ 383384 w 997004"/>
              <a:gd name="connsiteY39" fmla="*/ 420008 h 723220"/>
              <a:gd name="connsiteX40" fmla="*/ 138114 w 997004"/>
              <a:gd name="connsiteY40" fmla="*/ 420008 h 723220"/>
              <a:gd name="connsiteX41" fmla="*/ 76200 w 997004"/>
              <a:gd name="connsiteY41" fmla="*/ 481921 h 723220"/>
              <a:gd name="connsiteX42" fmla="*/ 138114 w 997004"/>
              <a:gd name="connsiteY42" fmla="*/ 543834 h 723220"/>
              <a:gd name="connsiteX43" fmla="*/ 200028 w 997004"/>
              <a:gd name="connsiteY43" fmla="*/ 481921 h 723220"/>
              <a:gd name="connsiteX44" fmla="*/ 138114 w 997004"/>
              <a:gd name="connsiteY44" fmla="*/ 420008 h 723220"/>
              <a:gd name="connsiteX45" fmla="*/ 383384 w 997004"/>
              <a:gd name="connsiteY45" fmla="*/ 391433 h 723220"/>
              <a:gd name="connsiteX46" fmla="*/ 473076 w 997004"/>
              <a:gd name="connsiteY46" fmla="*/ 481127 h 723220"/>
              <a:gd name="connsiteX47" fmla="*/ 383384 w 997004"/>
              <a:gd name="connsiteY47" fmla="*/ 570821 h 723220"/>
              <a:gd name="connsiteX48" fmla="*/ 293688 w 997004"/>
              <a:gd name="connsiteY48" fmla="*/ 481127 h 723220"/>
              <a:gd name="connsiteX49" fmla="*/ 383384 w 997004"/>
              <a:gd name="connsiteY49" fmla="*/ 391433 h 723220"/>
              <a:gd name="connsiteX50" fmla="*/ 137320 w 997004"/>
              <a:gd name="connsiteY50" fmla="*/ 391433 h 723220"/>
              <a:gd name="connsiteX51" fmla="*/ 227014 w 997004"/>
              <a:gd name="connsiteY51" fmla="*/ 481127 h 723220"/>
              <a:gd name="connsiteX52" fmla="*/ 137320 w 997004"/>
              <a:gd name="connsiteY52" fmla="*/ 570821 h 723220"/>
              <a:gd name="connsiteX53" fmla="*/ 47626 w 997004"/>
              <a:gd name="connsiteY53" fmla="*/ 481127 h 723220"/>
              <a:gd name="connsiteX54" fmla="*/ 137320 w 997004"/>
              <a:gd name="connsiteY54" fmla="*/ 391433 h 723220"/>
              <a:gd name="connsiteX55" fmla="*/ 238126 w 997004"/>
              <a:gd name="connsiteY55" fmla="*/ 246970 h 723220"/>
              <a:gd name="connsiteX56" fmla="*/ 246064 w 997004"/>
              <a:gd name="connsiteY56" fmla="*/ 272370 h 723220"/>
              <a:gd name="connsiteX57" fmla="*/ 146052 w 997004"/>
              <a:gd name="connsiteY57" fmla="*/ 302533 h 723220"/>
              <a:gd name="connsiteX58" fmla="*/ 138114 w 997004"/>
              <a:gd name="connsiteY58" fmla="*/ 277133 h 723220"/>
              <a:gd name="connsiteX59" fmla="*/ 130176 w 997004"/>
              <a:gd name="connsiteY59" fmla="*/ 150133 h 723220"/>
              <a:gd name="connsiteX60" fmla="*/ 238128 w 997004"/>
              <a:gd name="connsiteY60" fmla="*/ 167596 h 723220"/>
              <a:gd name="connsiteX61" fmla="*/ 233364 w 997004"/>
              <a:gd name="connsiteY61" fmla="*/ 194583 h 723220"/>
              <a:gd name="connsiteX62" fmla="*/ 125414 w 997004"/>
              <a:gd name="connsiteY62" fmla="*/ 177121 h 723220"/>
              <a:gd name="connsiteX63" fmla="*/ 333376 w 997004"/>
              <a:gd name="connsiteY63" fmla="*/ 131082 h 723220"/>
              <a:gd name="connsiteX64" fmla="*/ 385764 w 997004"/>
              <a:gd name="connsiteY64" fmla="*/ 135845 h 723220"/>
              <a:gd name="connsiteX65" fmla="*/ 382588 w 997004"/>
              <a:gd name="connsiteY65" fmla="*/ 162833 h 723220"/>
              <a:gd name="connsiteX66" fmla="*/ 330202 w 997004"/>
              <a:gd name="connsiteY66" fmla="*/ 158070 h 723220"/>
              <a:gd name="connsiteX67" fmla="*/ 323852 w 997004"/>
              <a:gd name="connsiteY67" fmla="*/ 159658 h 723220"/>
              <a:gd name="connsiteX68" fmla="*/ 311152 w 997004"/>
              <a:gd name="connsiteY68" fmla="*/ 185058 h 723220"/>
              <a:gd name="connsiteX69" fmla="*/ 314326 w 997004"/>
              <a:gd name="connsiteY69" fmla="*/ 212045 h 723220"/>
              <a:gd name="connsiteX70" fmla="*/ 319088 w 997004"/>
              <a:gd name="connsiteY70" fmla="*/ 216808 h 723220"/>
              <a:gd name="connsiteX71" fmla="*/ 371476 w 997004"/>
              <a:gd name="connsiteY71" fmla="*/ 227920 h 723220"/>
              <a:gd name="connsiteX72" fmla="*/ 365126 w 997004"/>
              <a:gd name="connsiteY72" fmla="*/ 254908 h 723220"/>
              <a:gd name="connsiteX73" fmla="*/ 314326 w 997004"/>
              <a:gd name="connsiteY73" fmla="*/ 243796 h 723220"/>
              <a:gd name="connsiteX74" fmla="*/ 292102 w 997004"/>
              <a:gd name="connsiteY74" fmla="*/ 229508 h 723220"/>
              <a:gd name="connsiteX75" fmla="*/ 282576 w 997004"/>
              <a:gd name="connsiteY75" fmla="*/ 180295 h 723220"/>
              <a:gd name="connsiteX76" fmla="*/ 307976 w 997004"/>
              <a:gd name="connsiteY76" fmla="*/ 137432 h 723220"/>
              <a:gd name="connsiteX77" fmla="*/ 333376 w 997004"/>
              <a:gd name="connsiteY77" fmla="*/ 131082 h 723220"/>
              <a:gd name="connsiteX78" fmla="*/ 831852 w 997004"/>
              <a:gd name="connsiteY78" fmla="*/ 107270 h 723220"/>
              <a:gd name="connsiteX79" fmla="*/ 725488 w 997004"/>
              <a:gd name="connsiteY79" fmla="*/ 213633 h 723220"/>
              <a:gd name="connsiteX80" fmla="*/ 831852 w 997004"/>
              <a:gd name="connsiteY80" fmla="*/ 319996 h 723220"/>
              <a:gd name="connsiteX81" fmla="*/ 938216 w 997004"/>
              <a:gd name="connsiteY81" fmla="*/ 213633 h 723220"/>
              <a:gd name="connsiteX82" fmla="*/ 831852 w 997004"/>
              <a:gd name="connsiteY82" fmla="*/ 107270 h 723220"/>
              <a:gd name="connsiteX83" fmla="*/ 831852 w 997004"/>
              <a:gd name="connsiteY83" fmla="*/ 78695 h 723220"/>
              <a:gd name="connsiteX84" fmla="*/ 965200 w 997004"/>
              <a:gd name="connsiteY84" fmla="*/ 212839 h 723220"/>
              <a:gd name="connsiteX85" fmla="*/ 831852 w 997004"/>
              <a:gd name="connsiteY85" fmla="*/ 346983 h 723220"/>
              <a:gd name="connsiteX86" fmla="*/ 698500 w 997004"/>
              <a:gd name="connsiteY86" fmla="*/ 212839 h 723220"/>
              <a:gd name="connsiteX87" fmla="*/ 831852 w 997004"/>
              <a:gd name="connsiteY87" fmla="*/ 78695 h 723220"/>
              <a:gd name="connsiteX88" fmla="*/ 179388 w 997004"/>
              <a:gd name="connsiteY88" fmla="*/ 34245 h 723220"/>
              <a:gd name="connsiteX89" fmla="*/ 268288 w 997004"/>
              <a:gd name="connsiteY89" fmla="*/ 94570 h 723220"/>
              <a:gd name="connsiteX90" fmla="*/ 254002 w 997004"/>
              <a:gd name="connsiteY90" fmla="*/ 118383 h 723220"/>
              <a:gd name="connsiteX91" fmla="*/ 163514 w 997004"/>
              <a:gd name="connsiteY91" fmla="*/ 58058 h 723220"/>
              <a:gd name="connsiteX92" fmla="*/ 350584 w 997004"/>
              <a:gd name="connsiteY92" fmla="*/ 897 h 723220"/>
              <a:gd name="connsiteX93" fmla="*/ 398112 w 997004"/>
              <a:gd name="connsiteY93" fmla="*/ 26242 h 723220"/>
              <a:gd name="connsiteX94" fmla="*/ 409202 w 997004"/>
              <a:gd name="connsiteY94" fmla="*/ 32578 h 723220"/>
              <a:gd name="connsiteX95" fmla="*/ 570800 w 997004"/>
              <a:gd name="connsiteY95" fmla="*/ 102276 h 723220"/>
              <a:gd name="connsiteX96" fmla="*/ 638924 w 997004"/>
              <a:gd name="connsiteY96" fmla="*/ 154549 h 723220"/>
              <a:gd name="connsiteX97" fmla="*/ 680114 w 997004"/>
              <a:gd name="connsiteY97" fmla="*/ 240087 h 723220"/>
              <a:gd name="connsiteX98" fmla="*/ 627834 w 997004"/>
              <a:gd name="connsiteY98" fmla="*/ 305033 h 723220"/>
              <a:gd name="connsiteX99" fmla="*/ 605654 w 997004"/>
              <a:gd name="connsiteY99" fmla="*/ 324042 h 723220"/>
              <a:gd name="connsiteX100" fmla="*/ 618328 w 997004"/>
              <a:gd name="connsiteY100" fmla="*/ 331962 h 723220"/>
              <a:gd name="connsiteX101" fmla="*/ 724474 w 997004"/>
              <a:gd name="connsiteY101" fmla="*/ 362059 h 723220"/>
              <a:gd name="connsiteX102" fmla="*/ 733980 w 997004"/>
              <a:gd name="connsiteY102" fmla="*/ 366811 h 723220"/>
              <a:gd name="connsiteX103" fmla="*/ 781508 w 997004"/>
              <a:gd name="connsiteY103" fmla="*/ 425420 h 723220"/>
              <a:gd name="connsiteX104" fmla="*/ 848048 w 997004"/>
              <a:gd name="connsiteY104" fmla="*/ 374731 h 723220"/>
              <a:gd name="connsiteX105" fmla="*/ 859138 w 997004"/>
              <a:gd name="connsiteY105" fmla="*/ 373147 h 723220"/>
              <a:gd name="connsiteX106" fmla="*/ 995386 w 997004"/>
              <a:gd name="connsiteY106" fmla="*/ 542639 h 723220"/>
              <a:gd name="connsiteX107" fmla="*/ 995386 w 997004"/>
              <a:gd name="connsiteY107" fmla="*/ 544223 h 723220"/>
              <a:gd name="connsiteX108" fmla="*/ 957364 w 997004"/>
              <a:gd name="connsiteY108" fmla="*/ 723220 h 723220"/>
              <a:gd name="connsiteX109" fmla="*/ 930430 w 997004"/>
              <a:gd name="connsiteY109" fmla="*/ 716884 h 723220"/>
              <a:gd name="connsiteX110" fmla="*/ 968454 w 997004"/>
              <a:gd name="connsiteY110" fmla="*/ 537887 h 723220"/>
              <a:gd name="connsiteX111" fmla="*/ 860722 w 997004"/>
              <a:gd name="connsiteY111" fmla="*/ 401660 h 723220"/>
              <a:gd name="connsiteX112" fmla="*/ 787846 w 997004"/>
              <a:gd name="connsiteY112" fmla="*/ 455517 h 723220"/>
              <a:gd name="connsiteX113" fmla="*/ 768834 w 997004"/>
              <a:gd name="connsiteY113" fmla="*/ 452349 h 723220"/>
              <a:gd name="connsiteX114" fmla="*/ 716552 w 997004"/>
              <a:gd name="connsiteY114" fmla="*/ 388987 h 723220"/>
              <a:gd name="connsiteX115" fmla="*/ 602484 w 997004"/>
              <a:gd name="connsiteY115" fmla="*/ 355722 h 723220"/>
              <a:gd name="connsiteX116" fmla="*/ 573968 w 997004"/>
              <a:gd name="connsiteY116" fmla="*/ 331962 h 723220"/>
              <a:gd name="connsiteX117" fmla="*/ 569214 w 997004"/>
              <a:gd name="connsiteY117" fmla="*/ 319290 h 723220"/>
              <a:gd name="connsiteX118" fmla="*/ 577136 w 997004"/>
              <a:gd name="connsiteY118" fmla="*/ 309785 h 723220"/>
              <a:gd name="connsiteX119" fmla="*/ 608822 w 997004"/>
              <a:gd name="connsiteY119" fmla="*/ 284441 h 723220"/>
              <a:gd name="connsiteX120" fmla="*/ 616744 w 997004"/>
              <a:gd name="connsiteY120" fmla="*/ 278104 h 723220"/>
              <a:gd name="connsiteX121" fmla="*/ 653182 w 997004"/>
              <a:gd name="connsiteY121" fmla="*/ 236919 h 723220"/>
              <a:gd name="connsiteX122" fmla="*/ 623080 w 997004"/>
              <a:gd name="connsiteY122" fmla="*/ 176726 h 723220"/>
              <a:gd name="connsiteX123" fmla="*/ 616744 w 997004"/>
              <a:gd name="connsiteY123" fmla="*/ 170390 h 723220"/>
              <a:gd name="connsiteX124" fmla="*/ 564462 w 997004"/>
              <a:gd name="connsiteY124" fmla="*/ 129204 h 723220"/>
              <a:gd name="connsiteX125" fmla="*/ 428214 w 997004"/>
              <a:gd name="connsiteY125" fmla="*/ 76931 h 723220"/>
              <a:gd name="connsiteX126" fmla="*/ 437720 w 997004"/>
              <a:gd name="connsiteY126" fmla="*/ 203654 h 723220"/>
              <a:gd name="connsiteX127" fmla="*/ 391776 w 997004"/>
              <a:gd name="connsiteY127" fmla="*/ 317705 h 723220"/>
              <a:gd name="connsiteX128" fmla="*/ 393360 w 997004"/>
              <a:gd name="connsiteY128" fmla="*/ 317705 h 723220"/>
              <a:gd name="connsiteX129" fmla="*/ 450394 w 997004"/>
              <a:gd name="connsiteY129" fmla="*/ 311369 h 723220"/>
              <a:gd name="connsiteX130" fmla="*/ 464652 w 997004"/>
              <a:gd name="connsiteY130" fmla="*/ 319290 h 723220"/>
              <a:gd name="connsiteX131" fmla="*/ 480496 w 997004"/>
              <a:gd name="connsiteY131" fmla="*/ 350970 h 723220"/>
              <a:gd name="connsiteX132" fmla="*/ 654766 w 997004"/>
              <a:gd name="connsiteY132" fmla="*/ 476110 h 723220"/>
              <a:gd name="connsiteX133" fmla="*/ 664272 w 997004"/>
              <a:gd name="connsiteY133" fmla="*/ 491950 h 723220"/>
              <a:gd name="connsiteX134" fmla="*/ 616744 w 997004"/>
              <a:gd name="connsiteY134" fmla="*/ 723220 h 723220"/>
              <a:gd name="connsiteX135" fmla="*/ 589810 w 997004"/>
              <a:gd name="connsiteY135" fmla="*/ 716884 h 723220"/>
              <a:gd name="connsiteX136" fmla="*/ 634170 w 997004"/>
              <a:gd name="connsiteY136" fmla="*/ 498286 h 723220"/>
              <a:gd name="connsiteX137" fmla="*/ 456730 w 997004"/>
              <a:gd name="connsiteY137" fmla="*/ 365227 h 723220"/>
              <a:gd name="connsiteX138" fmla="*/ 442472 w 997004"/>
              <a:gd name="connsiteY138" fmla="*/ 339882 h 723220"/>
              <a:gd name="connsiteX139" fmla="*/ 396528 w 997004"/>
              <a:gd name="connsiteY139" fmla="*/ 344634 h 723220"/>
              <a:gd name="connsiteX140" fmla="*/ 363258 w 997004"/>
              <a:gd name="connsiteY140" fmla="*/ 349386 h 723220"/>
              <a:gd name="connsiteX141" fmla="*/ 304640 w 997004"/>
              <a:gd name="connsiteY141" fmla="*/ 371563 h 723220"/>
              <a:gd name="connsiteX142" fmla="*/ 291966 w 997004"/>
              <a:gd name="connsiteY142" fmla="*/ 369979 h 723220"/>
              <a:gd name="connsiteX143" fmla="*/ 225426 w 997004"/>
              <a:gd name="connsiteY143" fmla="*/ 319290 h 723220"/>
              <a:gd name="connsiteX144" fmla="*/ 249190 w 997004"/>
              <a:gd name="connsiteY144" fmla="*/ 305033 h 723220"/>
              <a:gd name="connsiteX145" fmla="*/ 296718 w 997004"/>
              <a:gd name="connsiteY145" fmla="*/ 343050 h 723220"/>
              <a:gd name="connsiteX146" fmla="*/ 410786 w 997004"/>
              <a:gd name="connsiteY146" fmla="*/ 198902 h 723220"/>
              <a:gd name="connsiteX147" fmla="*/ 399696 w 997004"/>
              <a:gd name="connsiteY147" fmla="*/ 80099 h 723220"/>
              <a:gd name="connsiteX148" fmla="*/ 345832 w 997004"/>
              <a:gd name="connsiteY148" fmla="*/ 27826 h 723220"/>
              <a:gd name="connsiteX149" fmla="*/ 280876 w 997004"/>
              <a:gd name="connsiteY149" fmla="*/ 59507 h 723220"/>
              <a:gd name="connsiteX150" fmla="*/ 260280 w 997004"/>
              <a:gd name="connsiteY150" fmla="*/ 40498 h 723220"/>
              <a:gd name="connsiteX151" fmla="*/ 350584 w 997004"/>
              <a:gd name="connsiteY151" fmla="*/ 897 h 7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997004" h="723220">
                <a:moveTo>
                  <a:pt x="830264" y="583520"/>
                </a:moveTo>
                <a:lnTo>
                  <a:pt x="858840" y="588283"/>
                </a:lnTo>
                <a:lnTo>
                  <a:pt x="831852" y="721633"/>
                </a:lnTo>
                <a:lnTo>
                  <a:pt x="804864" y="716871"/>
                </a:lnTo>
                <a:close/>
                <a:moveTo>
                  <a:pt x="91798" y="578758"/>
                </a:moveTo>
                <a:cubicBezTo>
                  <a:pt x="96546" y="577170"/>
                  <a:pt x="101294" y="578758"/>
                  <a:pt x="104458" y="581933"/>
                </a:cubicBezTo>
                <a:cubicBezTo>
                  <a:pt x="104458" y="581933"/>
                  <a:pt x="104458" y="581933"/>
                  <a:pt x="137696" y="613683"/>
                </a:cubicBezTo>
                <a:cubicBezTo>
                  <a:pt x="137696" y="613683"/>
                  <a:pt x="137696" y="613683"/>
                  <a:pt x="172514" y="581933"/>
                </a:cubicBezTo>
                <a:cubicBezTo>
                  <a:pt x="175680" y="578758"/>
                  <a:pt x="180428" y="577170"/>
                  <a:pt x="185176" y="578758"/>
                </a:cubicBezTo>
                <a:cubicBezTo>
                  <a:pt x="219996" y="586695"/>
                  <a:pt x="245318" y="602570"/>
                  <a:pt x="261144" y="626383"/>
                </a:cubicBezTo>
                <a:cubicBezTo>
                  <a:pt x="276972" y="604158"/>
                  <a:pt x="302294" y="586695"/>
                  <a:pt x="337114" y="578758"/>
                </a:cubicBezTo>
                <a:cubicBezTo>
                  <a:pt x="341862" y="577170"/>
                  <a:pt x="345028" y="578758"/>
                  <a:pt x="349776" y="581933"/>
                </a:cubicBezTo>
                <a:cubicBezTo>
                  <a:pt x="349776" y="581933"/>
                  <a:pt x="349776" y="581933"/>
                  <a:pt x="383012" y="613683"/>
                </a:cubicBezTo>
                <a:cubicBezTo>
                  <a:pt x="383012" y="613683"/>
                  <a:pt x="383012" y="613683"/>
                  <a:pt x="417832" y="581933"/>
                </a:cubicBezTo>
                <a:cubicBezTo>
                  <a:pt x="420996" y="578758"/>
                  <a:pt x="425744" y="577170"/>
                  <a:pt x="430492" y="578758"/>
                </a:cubicBezTo>
                <a:cubicBezTo>
                  <a:pt x="487470" y="591458"/>
                  <a:pt x="522288" y="629558"/>
                  <a:pt x="522288" y="678770"/>
                </a:cubicBezTo>
                <a:cubicBezTo>
                  <a:pt x="522288" y="678770"/>
                  <a:pt x="522288" y="678770"/>
                  <a:pt x="522288" y="720045"/>
                </a:cubicBezTo>
                <a:cubicBezTo>
                  <a:pt x="522288" y="720045"/>
                  <a:pt x="522288" y="720045"/>
                  <a:pt x="495384" y="720045"/>
                </a:cubicBezTo>
                <a:cubicBezTo>
                  <a:pt x="495384" y="720045"/>
                  <a:pt x="495384" y="720045"/>
                  <a:pt x="495384" y="678770"/>
                </a:cubicBezTo>
                <a:cubicBezTo>
                  <a:pt x="495384" y="632733"/>
                  <a:pt x="454234" y="613683"/>
                  <a:pt x="430492" y="607333"/>
                </a:cubicBezTo>
                <a:cubicBezTo>
                  <a:pt x="430492" y="607333"/>
                  <a:pt x="430492" y="607333"/>
                  <a:pt x="392508" y="642258"/>
                </a:cubicBezTo>
                <a:cubicBezTo>
                  <a:pt x="387760" y="647020"/>
                  <a:pt x="379846" y="647020"/>
                  <a:pt x="373516" y="642258"/>
                </a:cubicBezTo>
                <a:cubicBezTo>
                  <a:pt x="373516" y="642258"/>
                  <a:pt x="373516" y="642258"/>
                  <a:pt x="335532" y="607333"/>
                </a:cubicBezTo>
                <a:cubicBezTo>
                  <a:pt x="302294" y="616858"/>
                  <a:pt x="280138" y="637495"/>
                  <a:pt x="275390" y="662895"/>
                </a:cubicBezTo>
                <a:cubicBezTo>
                  <a:pt x="273806" y="669245"/>
                  <a:pt x="267476" y="674008"/>
                  <a:pt x="261144" y="674008"/>
                </a:cubicBezTo>
                <a:cubicBezTo>
                  <a:pt x="254814" y="674008"/>
                  <a:pt x="248484" y="669245"/>
                  <a:pt x="248484" y="662895"/>
                </a:cubicBezTo>
                <a:cubicBezTo>
                  <a:pt x="242152" y="637495"/>
                  <a:pt x="219996" y="616858"/>
                  <a:pt x="185176" y="607333"/>
                </a:cubicBezTo>
                <a:cubicBezTo>
                  <a:pt x="185176" y="607333"/>
                  <a:pt x="185176" y="607333"/>
                  <a:pt x="147192" y="642258"/>
                </a:cubicBezTo>
                <a:cubicBezTo>
                  <a:pt x="142444" y="647020"/>
                  <a:pt x="134530" y="647020"/>
                  <a:pt x="129782" y="642258"/>
                </a:cubicBezTo>
                <a:cubicBezTo>
                  <a:pt x="129782" y="642258"/>
                  <a:pt x="129782" y="642258"/>
                  <a:pt x="91798" y="607333"/>
                </a:cubicBezTo>
                <a:cubicBezTo>
                  <a:pt x="68056" y="613683"/>
                  <a:pt x="28490" y="632733"/>
                  <a:pt x="28490" y="678770"/>
                </a:cubicBezTo>
                <a:cubicBezTo>
                  <a:pt x="28490" y="678770"/>
                  <a:pt x="28490" y="678770"/>
                  <a:pt x="28490" y="720045"/>
                </a:cubicBezTo>
                <a:cubicBezTo>
                  <a:pt x="28490" y="720045"/>
                  <a:pt x="28490" y="720045"/>
                  <a:pt x="0" y="720045"/>
                </a:cubicBezTo>
                <a:cubicBezTo>
                  <a:pt x="0" y="720045"/>
                  <a:pt x="0" y="720045"/>
                  <a:pt x="0" y="678770"/>
                </a:cubicBezTo>
                <a:cubicBezTo>
                  <a:pt x="0" y="629558"/>
                  <a:pt x="34820" y="593045"/>
                  <a:pt x="91798" y="578758"/>
                </a:cubicBezTo>
                <a:close/>
                <a:moveTo>
                  <a:pt x="383384" y="420008"/>
                </a:moveTo>
                <a:cubicBezTo>
                  <a:pt x="348752" y="420008"/>
                  <a:pt x="320676" y="447727"/>
                  <a:pt x="320676" y="481921"/>
                </a:cubicBezTo>
                <a:cubicBezTo>
                  <a:pt x="320676" y="516115"/>
                  <a:pt x="348752" y="543834"/>
                  <a:pt x="383384" y="543834"/>
                </a:cubicBezTo>
                <a:cubicBezTo>
                  <a:pt x="418016" y="543834"/>
                  <a:pt x="446090" y="516115"/>
                  <a:pt x="446090" y="481921"/>
                </a:cubicBezTo>
                <a:cubicBezTo>
                  <a:pt x="446090" y="447727"/>
                  <a:pt x="418016" y="420008"/>
                  <a:pt x="383384" y="420008"/>
                </a:cubicBezTo>
                <a:close/>
                <a:moveTo>
                  <a:pt x="138114" y="420008"/>
                </a:moveTo>
                <a:cubicBezTo>
                  <a:pt x="103920" y="420008"/>
                  <a:pt x="76200" y="447727"/>
                  <a:pt x="76200" y="481921"/>
                </a:cubicBezTo>
                <a:cubicBezTo>
                  <a:pt x="76200" y="516115"/>
                  <a:pt x="103920" y="543834"/>
                  <a:pt x="138114" y="543834"/>
                </a:cubicBezTo>
                <a:cubicBezTo>
                  <a:pt x="172308" y="543834"/>
                  <a:pt x="200028" y="516115"/>
                  <a:pt x="200028" y="481921"/>
                </a:cubicBezTo>
                <a:cubicBezTo>
                  <a:pt x="200028" y="447727"/>
                  <a:pt x="172308" y="420008"/>
                  <a:pt x="138114" y="420008"/>
                </a:cubicBezTo>
                <a:close/>
                <a:moveTo>
                  <a:pt x="383384" y="391433"/>
                </a:moveTo>
                <a:cubicBezTo>
                  <a:pt x="432920" y="391433"/>
                  <a:pt x="473076" y="431590"/>
                  <a:pt x="473076" y="481127"/>
                </a:cubicBezTo>
                <a:cubicBezTo>
                  <a:pt x="473076" y="530664"/>
                  <a:pt x="432920" y="570821"/>
                  <a:pt x="383384" y="570821"/>
                </a:cubicBezTo>
                <a:cubicBezTo>
                  <a:pt x="333846" y="570821"/>
                  <a:pt x="293688" y="530664"/>
                  <a:pt x="293688" y="481127"/>
                </a:cubicBezTo>
                <a:cubicBezTo>
                  <a:pt x="293688" y="431590"/>
                  <a:pt x="333846" y="391433"/>
                  <a:pt x="383384" y="391433"/>
                </a:cubicBezTo>
                <a:close/>
                <a:moveTo>
                  <a:pt x="137320" y="391433"/>
                </a:moveTo>
                <a:cubicBezTo>
                  <a:pt x="186856" y="391433"/>
                  <a:pt x="227014" y="431590"/>
                  <a:pt x="227014" y="481127"/>
                </a:cubicBezTo>
                <a:cubicBezTo>
                  <a:pt x="227014" y="530664"/>
                  <a:pt x="186856" y="570821"/>
                  <a:pt x="137320" y="570821"/>
                </a:cubicBezTo>
                <a:cubicBezTo>
                  <a:pt x="87784" y="570821"/>
                  <a:pt x="47626" y="530664"/>
                  <a:pt x="47626" y="481127"/>
                </a:cubicBezTo>
                <a:cubicBezTo>
                  <a:pt x="47626" y="431590"/>
                  <a:pt x="87784" y="391433"/>
                  <a:pt x="137320" y="391433"/>
                </a:cubicBezTo>
                <a:close/>
                <a:moveTo>
                  <a:pt x="238126" y="246970"/>
                </a:moveTo>
                <a:lnTo>
                  <a:pt x="246064" y="272370"/>
                </a:lnTo>
                <a:lnTo>
                  <a:pt x="146052" y="302533"/>
                </a:lnTo>
                <a:lnTo>
                  <a:pt x="138114" y="277133"/>
                </a:lnTo>
                <a:close/>
                <a:moveTo>
                  <a:pt x="130176" y="150133"/>
                </a:moveTo>
                <a:lnTo>
                  <a:pt x="238128" y="167596"/>
                </a:lnTo>
                <a:lnTo>
                  <a:pt x="233364" y="194583"/>
                </a:lnTo>
                <a:lnTo>
                  <a:pt x="125414" y="177121"/>
                </a:lnTo>
                <a:close/>
                <a:moveTo>
                  <a:pt x="333376" y="131082"/>
                </a:moveTo>
                <a:cubicBezTo>
                  <a:pt x="333376" y="131082"/>
                  <a:pt x="333376" y="131082"/>
                  <a:pt x="385764" y="135845"/>
                </a:cubicBezTo>
                <a:cubicBezTo>
                  <a:pt x="385764" y="135845"/>
                  <a:pt x="385764" y="135845"/>
                  <a:pt x="382588" y="162833"/>
                </a:cubicBezTo>
                <a:cubicBezTo>
                  <a:pt x="382588" y="162833"/>
                  <a:pt x="382588" y="162833"/>
                  <a:pt x="330202" y="158070"/>
                </a:cubicBezTo>
                <a:cubicBezTo>
                  <a:pt x="327026" y="156483"/>
                  <a:pt x="325440" y="158070"/>
                  <a:pt x="323852" y="159658"/>
                </a:cubicBezTo>
                <a:cubicBezTo>
                  <a:pt x="317502" y="164420"/>
                  <a:pt x="312740" y="173945"/>
                  <a:pt x="311152" y="185058"/>
                </a:cubicBezTo>
                <a:cubicBezTo>
                  <a:pt x="307976" y="197758"/>
                  <a:pt x="311152" y="207283"/>
                  <a:pt x="314326" y="212045"/>
                </a:cubicBezTo>
                <a:cubicBezTo>
                  <a:pt x="315914" y="213633"/>
                  <a:pt x="317502" y="216808"/>
                  <a:pt x="319088" y="216808"/>
                </a:cubicBezTo>
                <a:cubicBezTo>
                  <a:pt x="319088" y="216808"/>
                  <a:pt x="319088" y="216808"/>
                  <a:pt x="371476" y="227920"/>
                </a:cubicBezTo>
                <a:cubicBezTo>
                  <a:pt x="371476" y="227920"/>
                  <a:pt x="371476" y="227920"/>
                  <a:pt x="365126" y="254908"/>
                </a:cubicBezTo>
                <a:cubicBezTo>
                  <a:pt x="365126" y="254908"/>
                  <a:pt x="365126" y="254908"/>
                  <a:pt x="314326" y="243796"/>
                </a:cubicBezTo>
                <a:cubicBezTo>
                  <a:pt x="306388" y="242208"/>
                  <a:pt x="298452" y="237445"/>
                  <a:pt x="292102" y="229508"/>
                </a:cubicBezTo>
                <a:cubicBezTo>
                  <a:pt x="284164" y="216808"/>
                  <a:pt x="280988" y="197758"/>
                  <a:pt x="282576" y="180295"/>
                </a:cubicBezTo>
                <a:cubicBezTo>
                  <a:pt x="285752" y="161245"/>
                  <a:pt x="295276" y="145370"/>
                  <a:pt x="307976" y="137432"/>
                </a:cubicBezTo>
                <a:cubicBezTo>
                  <a:pt x="315914" y="131082"/>
                  <a:pt x="325440" y="129495"/>
                  <a:pt x="333376" y="131082"/>
                </a:cubicBezTo>
                <a:close/>
                <a:moveTo>
                  <a:pt x="831852" y="107270"/>
                </a:moveTo>
                <a:cubicBezTo>
                  <a:pt x="773108" y="107270"/>
                  <a:pt x="725488" y="154890"/>
                  <a:pt x="725488" y="213633"/>
                </a:cubicBezTo>
                <a:cubicBezTo>
                  <a:pt x="725488" y="272376"/>
                  <a:pt x="773108" y="319996"/>
                  <a:pt x="831852" y="319996"/>
                </a:cubicBezTo>
                <a:cubicBezTo>
                  <a:pt x="890596" y="319996"/>
                  <a:pt x="938216" y="272376"/>
                  <a:pt x="938216" y="213633"/>
                </a:cubicBezTo>
                <a:cubicBezTo>
                  <a:pt x="938216" y="154890"/>
                  <a:pt x="890596" y="107270"/>
                  <a:pt x="831852" y="107270"/>
                </a:cubicBezTo>
                <a:close/>
                <a:moveTo>
                  <a:pt x="831852" y="78695"/>
                </a:moveTo>
                <a:cubicBezTo>
                  <a:pt x="905498" y="78695"/>
                  <a:pt x="965200" y="138753"/>
                  <a:pt x="965200" y="212839"/>
                </a:cubicBezTo>
                <a:cubicBezTo>
                  <a:pt x="965200" y="286925"/>
                  <a:pt x="905498" y="346983"/>
                  <a:pt x="831852" y="346983"/>
                </a:cubicBezTo>
                <a:cubicBezTo>
                  <a:pt x="758204" y="346983"/>
                  <a:pt x="698500" y="286925"/>
                  <a:pt x="698500" y="212839"/>
                </a:cubicBezTo>
                <a:cubicBezTo>
                  <a:pt x="698500" y="138753"/>
                  <a:pt x="758204" y="78695"/>
                  <a:pt x="831852" y="78695"/>
                </a:cubicBezTo>
                <a:close/>
                <a:moveTo>
                  <a:pt x="179388" y="34245"/>
                </a:moveTo>
                <a:lnTo>
                  <a:pt x="268288" y="94570"/>
                </a:lnTo>
                <a:lnTo>
                  <a:pt x="254002" y="118383"/>
                </a:lnTo>
                <a:lnTo>
                  <a:pt x="163514" y="58058"/>
                </a:lnTo>
                <a:close/>
                <a:moveTo>
                  <a:pt x="350584" y="897"/>
                </a:moveTo>
                <a:cubicBezTo>
                  <a:pt x="368012" y="4065"/>
                  <a:pt x="383854" y="11985"/>
                  <a:pt x="398112" y="26242"/>
                </a:cubicBezTo>
                <a:cubicBezTo>
                  <a:pt x="401282" y="27826"/>
                  <a:pt x="406034" y="30994"/>
                  <a:pt x="409202" y="32578"/>
                </a:cubicBezTo>
                <a:cubicBezTo>
                  <a:pt x="442472" y="53170"/>
                  <a:pt x="490000" y="83267"/>
                  <a:pt x="570800" y="102276"/>
                </a:cubicBezTo>
                <a:cubicBezTo>
                  <a:pt x="599316" y="108612"/>
                  <a:pt x="624664" y="127620"/>
                  <a:pt x="638924" y="154549"/>
                </a:cubicBezTo>
                <a:cubicBezTo>
                  <a:pt x="662688" y="167222"/>
                  <a:pt x="686452" y="195734"/>
                  <a:pt x="680114" y="240087"/>
                </a:cubicBezTo>
                <a:cubicBezTo>
                  <a:pt x="676946" y="270184"/>
                  <a:pt x="651598" y="297113"/>
                  <a:pt x="627834" y="305033"/>
                </a:cubicBezTo>
                <a:cubicBezTo>
                  <a:pt x="621496" y="311369"/>
                  <a:pt x="613574" y="319290"/>
                  <a:pt x="605654" y="324042"/>
                </a:cubicBezTo>
                <a:cubicBezTo>
                  <a:pt x="610406" y="327210"/>
                  <a:pt x="613574" y="330378"/>
                  <a:pt x="618328" y="331962"/>
                </a:cubicBezTo>
                <a:cubicBezTo>
                  <a:pt x="638924" y="346218"/>
                  <a:pt x="673778" y="355722"/>
                  <a:pt x="724474" y="362059"/>
                </a:cubicBezTo>
                <a:cubicBezTo>
                  <a:pt x="729228" y="362059"/>
                  <a:pt x="732396" y="363643"/>
                  <a:pt x="733980" y="366811"/>
                </a:cubicBezTo>
                <a:cubicBezTo>
                  <a:pt x="733980" y="366811"/>
                  <a:pt x="733980" y="366811"/>
                  <a:pt x="781508" y="425420"/>
                </a:cubicBezTo>
                <a:cubicBezTo>
                  <a:pt x="781508" y="425420"/>
                  <a:pt x="781508" y="425420"/>
                  <a:pt x="848048" y="374731"/>
                </a:cubicBezTo>
                <a:cubicBezTo>
                  <a:pt x="851216" y="373147"/>
                  <a:pt x="855970" y="371563"/>
                  <a:pt x="859138" y="373147"/>
                </a:cubicBezTo>
                <a:cubicBezTo>
                  <a:pt x="960532" y="388987"/>
                  <a:pt x="1006476" y="446013"/>
                  <a:pt x="995386" y="542639"/>
                </a:cubicBezTo>
                <a:cubicBezTo>
                  <a:pt x="995386" y="542639"/>
                  <a:pt x="995386" y="542639"/>
                  <a:pt x="995386" y="544223"/>
                </a:cubicBezTo>
                <a:cubicBezTo>
                  <a:pt x="995386" y="544223"/>
                  <a:pt x="995386" y="544223"/>
                  <a:pt x="957364" y="723220"/>
                </a:cubicBezTo>
                <a:cubicBezTo>
                  <a:pt x="957364" y="723220"/>
                  <a:pt x="957364" y="723220"/>
                  <a:pt x="930430" y="716884"/>
                </a:cubicBezTo>
                <a:cubicBezTo>
                  <a:pt x="930430" y="716884"/>
                  <a:pt x="930430" y="716884"/>
                  <a:pt x="968454" y="537887"/>
                </a:cubicBezTo>
                <a:cubicBezTo>
                  <a:pt x="977958" y="458685"/>
                  <a:pt x="944690" y="415916"/>
                  <a:pt x="860722" y="401660"/>
                </a:cubicBezTo>
                <a:cubicBezTo>
                  <a:pt x="860722" y="401660"/>
                  <a:pt x="860722" y="401660"/>
                  <a:pt x="787846" y="455517"/>
                </a:cubicBezTo>
                <a:cubicBezTo>
                  <a:pt x="781508" y="458685"/>
                  <a:pt x="773586" y="458685"/>
                  <a:pt x="768834" y="452349"/>
                </a:cubicBezTo>
                <a:cubicBezTo>
                  <a:pt x="768834" y="452349"/>
                  <a:pt x="768834" y="452349"/>
                  <a:pt x="716552" y="388987"/>
                </a:cubicBezTo>
                <a:cubicBezTo>
                  <a:pt x="662688" y="381067"/>
                  <a:pt x="626248" y="371563"/>
                  <a:pt x="602484" y="355722"/>
                </a:cubicBezTo>
                <a:cubicBezTo>
                  <a:pt x="591394" y="349386"/>
                  <a:pt x="581888" y="341466"/>
                  <a:pt x="573968" y="331962"/>
                </a:cubicBezTo>
                <a:cubicBezTo>
                  <a:pt x="570800" y="328794"/>
                  <a:pt x="569214" y="324042"/>
                  <a:pt x="569214" y="319290"/>
                </a:cubicBezTo>
                <a:cubicBezTo>
                  <a:pt x="570800" y="314537"/>
                  <a:pt x="573968" y="311369"/>
                  <a:pt x="577136" y="309785"/>
                </a:cubicBezTo>
                <a:cubicBezTo>
                  <a:pt x="589810" y="303449"/>
                  <a:pt x="600900" y="295529"/>
                  <a:pt x="608822" y="284441"/>
                </a:cubicBezTo>
                <a:cubicBezTo>
                  <a:pt x="610406" y="281273"/>
                  <a:pt x="613574" y="279688"/>
                  <a:pt x="616744" y="278104"/>
                </a:cubicBezTo>
                <a:cubicBezTo>
                  <a:pt x="627834" y="276520"/>
                  <a:pt x="651598" y="259096"/>
                  <a:pt x="653182" y="236919"/>
                </a:cubicBezTo>
                <a:cubicBezTo>
                  <a:pt x="657934" y="195734"/>
                  <a:pt x="629418" y="179894"/>
                  <a:pt x="623080" y="176726"/>
                </a:cubicBezTo>
                <a:cubicBezTo>
                  <a:pt x="619912" y="175142"/>
                  <a:pt x="618328" y="173558"/>
                  <a:pt x="616744" y="170390"/>
                </a:cubicBezTo>
                <a:cubicBezTo>
                  <a:pt x="600900" y="138709"/>
                  <a:pt x="572384" y="130788"/>
                  <a:pt x="564462" y="129204"/>
                </a:cubicBezTo>
                <a:cubicBezTo>
                  <a:pt x="504260" y="114948"/>
                  <a:pt x="459900" y="94356"/>
                  <a:pt x="428214" y="76931"/>
                </a:cubicBezTo>
                <a:cubicBezTo>
                  <a:pt x="440888" y="113364"/>
                  <a:pt x="445640" y="157717"/>
                  <a:pt x="437720" y="203654"/>
                </a:cubicBezTo>
                <a:cubicBezTo>
                  <a:pt x="429798" y="249592"/>
                  <a:pt x="413956" y="289193"/>
                  <a:pt x="391776" y="317705"/>
                </a:cubicBezTo>
                <a:cubicBezTo>
                  <a:pt x="393360" y="317705"/>
                  <a:pt x="393360" y="317705"/>
                  <a:pt x="393360" y="317705"/>
                </a:cubicBezTo>
                <a:cubicBezTo>
                  <a:pt x="412372" y="314537"/>
                  <a:pt x="431382" y="312953"/>
                  <a:pt x="450394" y="311369"/>
                </a:cubicBezTo>
                <a:cubicBezTo>
                  <a:pt x="456730" y="311369"/>
                  <a:pt x="461484" y="314537"/>
                  <a:pt x="464652" y="319290"/>
                </a:cubicBezTo>
                <a:cubicBezTo>
                  <a:pt x="469406" y="330378"/>
                  <a:pt x="474158" y="339882"/>
                  <a:pt x="480496" y="350970"/>
                </a:cubicBezTo>
                <a:cubicBezTo>
                  <a:pt x="516934" y="407996"/>
                  <a:pt x="575552" y="450765"/>
                  <a:pt x="654766" y="476110"/>
                </a:cubicBezTo>
                <a:cubicBezTo>
                  <a:pt x="661102" y="477694"/>
                  <a:pt x="665856" y="485614"/>
                  <a:pt x="664272" y="491950"/>
                </a:cubicBezTo>
                <a:cubicBezTo>
                  <a:pt x="664272" y="491950"/>
                  <a:pt x="664272" y="491950"/>
                  <a:pt x="616744" y="723220"/>
                </a:cubicBezTo>
                <a:cubicBezTo>
                  <a:pt x="616744" y="723220"/>
                  <a:pt x="616744" y="723220"/>
                  <a:pt x="589810" y="716884"/>
                </a:cubicBezTo>
                <a:cubicBezTo>
                  <a:pt x="589810" y="716884"/>
                  <a:pt x="589810" y="716884"/>
                  <a:pt x="634170" y="498286"/>
                </a:cubicBezTo>
                <a:cubicBezTo>
                  <a:pt x="554956" y="469773"/>
                  <a:pt x="494754" y="425420"/>
                  <a:pt x="456730" y="365227"/>
                </a:cubicBezTo>
                <a:cubicBezTo>
                  <a:pt x="451978" y="357307"/>
                  <a:pt x="447226" y="347802"/>
                  <a:pt x="442472" y="339882"/>
                </a:cubicBezTo>
                <a:cubicBezTo>
                  <a:pt x="428214" y="341466"/>
                  <a:pt x="412372" y="343050"/>
                  <a:pt x="396528" y="344634"/>
                </a:cubicBezTo>
                <a:cubicBezTo>
                  <a:pt x="385438" y="346218"/>
                  <a:pt x="374348" y="347802"/>
                  <a:pt x="363258" y="349386"/>
                </a:cubicBezTo>
                <a:cubicBezTo>
                  <a:pt x="344246" y="363643"/>
                  <a:pt x="325236" y="371563"/>
                  <a:pt x="304640" y="371563"/>
                </a:cubicBezTo>
                <a:cubicBezTo>
                  <a:pt x="299888" y="371563"/>
                  <a:pt x="295134" y="369979"/>
                  <a:pt x="291966" y="369979"/>
                </a:cubicBezTo>
                <a:cubicBezTo>
                  <a:pt x="265032" y="365227"/>
                  <a:pt x="241268" y="347802"/>
                  <a:pt x="225426" y="319290"/>
                </a:cubicBezTo>
                <a:cubicBezTo>
                  <a:pt x="225426" y="319290"/>
                  <a:pt x="225426" y="319290"/>
                  <a:pt x="249190" y="305033"/>
                </a:cubicBezTo>
                <a:cubicBezTo>
                  <a:pt x="258696" y="320874"/>
                  <a:pt x="272954" y="339882"/>
                  <a:pt x="296718" y="343050"/>
                </a:cubicBezTo>
                <a:cubicBezTo>
                  <a:pt x="344246" y="350970"/>
                  <a:pt x="396528" y="284441"/>
                  <a:pt x="410786" y="198902"/>
                </a:cubicBezTo>
                <a:cubicBezTo>
                  <a:pt x="417124" y="156133"/>
                  <a:pt x="413956" y="113364"/>
                  <a:pt x="399696" y="80099"/>
                </a:cubicBezTo>
                <a:cubicBezTo>
                  <a:pt x="388606" y="50002"/>
                  <a:pt x="369596" y="30994"/>
                  <a:pt x="345832" y="27826"/>
                </a:cubicBezTo>
                <a:cubicBezTo>
                  <a:pt x="325236" y="24658"/>
                  <a:pt x="301472" y="35746"/>
                  <a:pt x="280876" y="59507"/>
                </a:cubicBezTo>
                <a:cubicBezTo>
                  <a:pt x="280876" y="59507"/>
                  <a:pt x="280876" y="59507"/>
                  <a:pt x="260280" y="40498"/>
                </a:cubicBezTo>
                <a:cubicBezTo>
                  <a:pt x="287212" y="10401"/>
                  <a:pt x="318898" y="-3855"/>
                  <a:pt x="350584" y="8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38FC5402-EA2E-4112-9312-F7D19B309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507" y="3172414"/>
            <a:ext cx="594655" cy="551106"/>
          </a:xfrm>
          <a:custGeom>
            <a:avLst/>
            <a:gdLst>
              <a:gd name="connsiteX0" fmla="*/ 820738 w 936625"/>
              <a:gd name="connsiteY0" fmla="*/ 806119 h 868032"/>
              <a:gd name="connsiteX1" fmla="*/ 849313 w 936625"/>
              <a:gd name="connsiteY1" fmla="*/ 806119 h 868032"/>
              <a:gd name="connsiteX2" fmla="*/ 849313 w 936625"/>
              <a:gd name="connsiteY2" fmla="*/ 868032 h 868032"/>
              <a:gd name="connsiteX3" fmla="*/ 820738 w 936625"/>
              <a:gd name="connsiteY3" fmla="*/ 868032 h 868032"/>
              <a:gd name="connsiteX4" fmla="*/ 554038 w 936625"/>
              <a:gd name="connsiteY4" fmla="*/ 806119 h 868032"/>
              <a:gd name="connsiteX5" fmla="*/ 582613 w 936625"/>
              <a:gd name="connsiteY5" fmla="*/ 806119 h 868032"/>
              <a:gd name="connsiteX6" fmla="*/ 582613 w 936625"/>
              <a:gd name="connsiteY6" fmla="*/ 868032 h 868032"/>
              <a:gd name="connsiteX7" fmla="*/ 554038 w 936625"/>
              <a:gd name="connsiteY7" fmla="*/ 868032 h 868032"/>
              <a:gd name="connsiteX8" fmla="*/ 352425 w 936625"/>
              <a:gd name="connsiteY8" fmla="*/ 806119 h 868032"/>
              <a:gd name="connsiteX9" fmla="*/ 379413 w 936625"/>
              <a:gd name="connsiteY9" fmla="*/ 806119 h 868032"/>
              <a:gd name="connsiteX10" fmla="*/ 379413 w 936625"/>
              <a:gd name="connsiteY10" fmla="*/ 868032 h 868032"/>
              <a:gd name="connsiteX11" fmla="*/ 352425 w 936625"/>
              <a:gd name="connsiteY11" fmla="*/ 868032 h 868032"/>
              <a:gd name="connsiteX12" fmla="*/ 87313 w 936625"/>
              <a:gd name="connsiteY12" fmla="*/ 806119 h 868032"/>
              <a:gd name="connsiteX13" fmla="*/ 114301 w 936625"/>
              <a:gd name="connsiteY13" fmla="*/ 806119 h 868032"/>
              <a:gd name="connsiteX14" fmla="*/ 114301 w 936625"/>
              <a:gd name="connsiteY14" fmla="*/ 868032 h 868032"/>
              <a:gd name="connsiteX15" fmla="*/ 87313 w 936625"/>
              <a:gd name="connsiteY15" fmla="*/ 868032 h 868032"/>
              <a:gd name="connsiteX16" fmla="*/ 397788 w 936625"/>
              <a:gd name="connsiteY16" fmla="*/ 639431 h 868032"/>
              <a:gd name="connsiteX17" fmla="*/ 410467 w 936625"/>
              <a:gd name="connsiteY17" fmla="*/ 642606 h 868032"/>
              <a:gd name="connsiteX18" fmla="*/ 469105 w 936625"/>
              <a:gd name="connsiteY18" fmla="*/ 694994 h 868032"/>
              <a:gd name="connsiteX19" fmla="*/ 527743 w 936625"/>
              <a:gd name="connsiteY19" fmla="*/ 642606 h 868032"/>
              <a:gd name="connsiteX20" fmla="*/ 540422 w 936625"/>
              <a:gd name="connsiteY20" fmla="*/ 639431 h 868032"/>
              <a:gd name="connsiteX21" fmla="*/ 638680 w 936625"/>
              <a:gd name="connsiteY21" fmla="*/ 685469 h 868032"/>
              <a:gd name="connsiteX22" fmla="*/ 689394 w 936625"/>
              <a:gd name="connsiteY22" fmla="*/ 668006 h 868032"/>
              <a:gd name="connsiteX23" fmla="*/ 702073 w 936625"/>
              <a:gd name="connsiteY23" fmla="*/ 671181 h 868032"/>
              <a:gd name="connsiteX24" fmla="*/ 751202 w 936625"/>
              <a:gd name="connsiteY24" fmla="*/ 715632 h 868032"/>
              <a:gd name="connsiteX25" fmla="*/ 798746 w 936625"/>
              <a:gd name="connsiteY25" fmla="*/ 671181 h 868032"/>
              <a:gd name="connsiteX26" fmla="*/ 811425 w 936625"/>
              <a:gd name="connsiteY26" fmla="*/ 668006 h 868032"/>
              <a:gd name="connsiteX27" fmla="*/ 936625 w 936625"/>
              <a:gd name="connsiteY27" fmla="*/ 796594 h 868032"/>
              <a:gd name="connsiteX28" fmla="*/ 936625 w 936625"/>
              <a:gd name="connsiteY28" fmla="*/ 868032 h 868032"/>
              <a:gd name="connsiteX29" fmla="*/ 908098 w 936625"/>
              <a:gd name="connsiteY29" fmla="*/ 868032 h 868032"/>
              <a:gd name="connsiteX30" fmla="*/ 908098 w 936625"/>
              <a:gd name="connsiteY30" fmla="*/ 796594 h 868032"/>
              <a:gd name="connsiteX31" fmla="*/ 813010 w 936625"/>
              <a:gd name="connsiteY31" fmla="*/ 696582 h 868032"/>
              <a:gd name="connsiteX32" fmla="*/ 759126 w 936625"/>
              <a:gd name="connsiteY32" fmla="*/ 744207 h 868032"/>
              <a:gd name="connsiteX33" fmla="*/ 741693 w 936625"/>
              <a:gd name="connsiteY33" fmla="*/ 744207 h 868032"/>
              <a:gd name="connsiteX34" fmla="*/ 687809 w 936625"/>
              <a:gd name="connsiteY34" fmla="*/ 696582 h 868032"/>
              <a:gd name="connsiteX35" fmla="*/ 659283 w 936625"/>
              <a:gd name="connsiteY35" fmla="*/ 706107 h 868032"/>
              <a:gd name="connsiteX36" fmla="*/ 684640 w 936625"/>
              <a:gd name="connsiteY36" fmla="*/ 788657 h 868032"/>
              <a:gd name="connsiteX37" fmla="*/ 684640 w 936625"/>
              <a:gd name="connsiteY37" fmla="*/ 868032 h 868032"/>
              <a:gd name="connsiteX38" fmla="*/ 656113 w 936625"/>
              <a:gd name="connsiteY38" fmla="*/ 868032 h 868032"/>
              <a:gd name="connsiteX39" fmla="*/ 656113 w 936625"/>
              <a:gd name="connsiteY39" fmla="*/ 788657 h 868032"/>
              <a:gd name="connsiteX40" fmla="*/ 540422 w 936625"/>
              <a:gd name="connsiteY40" fmla="*/ 666419 h 868032"/>
              <a:gd name="connsiteX41" fmla="*/ 478614 w 936625"/>
              <a:gd name="connsiteY41" fmla="*/ 725157 h 868032"/>
              <a:gd name="connsiteX42" fmla="*/ 459596 w 936625"/>
              <a:gd name="connsiteY42" fmla="*/ 725157 h 868032"/>
              <a:gd name="connsiteX43" fmla="*/ 397788 w 936625"/>
              <a:gd name="connsiteY43" fmla="*/ 668006 h 868032"/>
              <a:gd name="connsiteX44" fmla="*/ 282097 w 936625"/>
              <a:gd name="connsiteY44" fmla="*/ 788657 h 868032"/>
              <a:gd name="connsiteX45" fmla="*/ 282097 w 936625"/>
              <a:gd name="connsiteY45" fmla="*/ 868032 h 868032"/>
              <a:gd name="connsiteX46" fmla="*/ 253570 w 936625"/>
              <a:gd name="connsiteY46" fmla="*/ 868032 h 868032"/>
              <a:gd name="connsiteX47" fmla="*/ 253570 w 936625"/>
              <a:gd name="connsiteY47" fmla="*/ 788657 h 868032"/>
              <a:gd name="connsiteX48" fmla="*/ 278927 w 936625"/>
              <a:gd name="connsiteY48" fmla="*/ 706107 h 868032"/>
              <a:gd name="connsiteX49" fmla="*/ 247231 w 936625"/>
              <a:gd name="connsiteY49" fmla="*/ 696582 h 868032"/>
              <a:gd name="connsiteX50" fmla="*/ 194932 w 936625"/>
              <a:gd name="connsiteY50" fmla="*/ 744207 h 868032"/>
              <a:gd name="connsiteX51" fmla="*/ 175914 w 936625"/>
              <a:gd name="connsiteY51" fmla="*/ 744207 h 868032"/>
              <a:gd name="connsiteX52" fmla="*/ 123615 w 936625"/>
              <a:gd name="connsiteY52" fmla="*/ 696582 h 868032"/>
              <a:gd name="connsiteX53" fmla="*/ 26942 w 936625"/>
              <a:gd name="connsiteY53" fmla="*/ 796594 h 868032"/>
              <a:gd name="connsiteX54" fmla="*/ 26942 w 936625"/>
              <a:gd name="connsiteY54" fmla="*/ 868032 h 868032"/>
              <a:gd name="connsiteX55" fmla="*/ 0 w 936625"/>
              <a:gd name="connsiteY55" fmla="*/ 868032 h 868032"/>
              <a:gd name="connsiteX56" fmla="*/ 0 w 936625"/>
              <a:gd name="connsiteY56" fmla="*/ 796594 h 868032"/>
              <a:gd name="connsiteX57" fmla="*/ 125200 w 936625"/>
              <a:gd name="connsiteY57" fmla="*/ 668006 h 868032"/>
              <a:gd name="connsiteX58" fmla="*/ 136294 w 936625"/>
              <a:gd name="connsiteY58" fmla="*/ 671181 h 868032"/>
              <a:gd name="connsiteX59" fmla="*/ 185423 w 936625"/>
              <a:gd name="connsiteY59" fmla="*/ 715632 h 868032"/>
              <a:gd name="connsiteX60" fmla="*/ 234552 w 936625"/>
              <a:gd name="connsiteY60" fmla="*/ 671181 h 868032"/>
              <a:gd name="connsiteX61" fmla="*/ 247231 w 936625"/>
              <a:gd name="connsiteY61" fmla="*/ 668006 h 868032"/>
              <a:gd name="connsiteX62" fmla="*/ 299530 w 936625"/>
              <a:gd name="connsiteY62" fmla="*/ 685469 h 868032"/>
              <a:gd name="connsiteX63" fmla="*/ 397788 w 936625"/>
              <a:gd name="connsiteY63" fmla="*/ 639431 h 868032"/>
              <a:gd name="connsiteX64" fmla="*/ 750094 w 936625"/>
              <a:gd name="connsiteY64" fmla="*/ 464806 h 868032"/>
              <a:gd name="connsiteX65" fmla="*/ 668337 w 936625"/>
              <a:gd name="connsiteY65" fmla="*/ 546563 h 868032"/>
              <a:gd name="connsiteX66" fmla="*/ 750094 w 936625"/>
              <a:gd name="connsiteY66" fmla="*/ 628320 h 868032"/>
              <a:gd name="connsiteX67" fmla="*/ 831851 w 936625"/>
              <a:gd name="connsiteY67" fmla="*/ 546563 h 868032"/>
              <a:gd name="connsiteX68" fmla="*/ 750094 w 936625"/>
              <a:gd name="connsiteY68" fmla="*/ 464806 h 868032"/>
              <a:gd name="connsiteX69" fmla="*/ 185737 w 936625"/>
              <a:gd name="connsiteY69" fmla="*/ 464806 h 868032"/>
              <a:gd name="connsiteX70" fmla="*/ 103187 w 936625"/>
              <a:gd name="connsiteY70" fmla="*/ 546563 h 868032"/>
              <a:gd name="connsiteX71" fmla="*/ 185737 w 936625"/>
              <a:gd name="connsiteY71" fmla="*/ 628320 h 868032"/>
              <a:gd name="connsiteX72" fmla="*/ 268287 w 936625"/>
              <a:gd name="connsiteY72" fmla="*/ 546563 h 868032"/>
              <a:gd name="connsiteX73" fmla="*/ 185737 w 936625"/>
              <a:gd name="connsiteY73" fmla="*/ 464806 h 868032"/>
              <a:gd name="connsiteX74" fmla="*/ 750094 w 936625"/>
              <a:gd name="connsiteY74" fmla="*/ 437819 h 868032"/>
              <a:gd name="connsiteX75" fmla="*/ 860426 w 936625"/>
              <a:gd name="connsiteY75" fmla="*/ 546563 h 868032"/>
              <a:gd name="connsiteX76" fmla="*/ 750094 w 936625"/>
              <a:gd name="connsiteY76" fmla="*/ 655307 h 868032"/>
              <a:gd name="connsiteX77" fmla="*/ 639762 w 936625"/>
              <a:gd name="connsiteY77" fmla="*/ 546563 h 868032"/>
              <a:gd name="connsiteX78" fmla="*/ 750094 w 936625"/>
              <a:gd name="connsiteY78" fmla="*/ 437819 h 868032"/>
              <a:gd name="connsiteX79" fmla="*/ 185737 w 936625"/>
              <a:gd name="connsiteY79" fmla="*/ 437819 h 868032"/>
              <a:gd name="connsiteX80" fmla="*/ 295275 w 936625"/>
              <a:gd name="connsiteY80" fmla="*/ 546563 h 868032"/>
              <a:gd name="connsiteX81" fmla="*/ 185737 w 936625"/>
              <a:gd name="connsiteY81" fmla="*/ 655307 h 868032"/>
              <a:gd name="connsiteX82" fmla="*/ 76199 w 936625"/>
              <a:gd name="connsiteY82" fmla="*/ 546563 h 868032"/>
              <a:gd name="connsiteX83" fmla="*/ 185737 w 936625"/>
              <a:gd name="connsiteY83" fmla="*/ 437819 h 868032"/>
              <a:gd name="connsiteX84" fmla="*/ 468312 w 936625"/>
              <a:gd name="connsiteY84" fmla="*/ 398130 h 868032"/>
              <a:gd name="connsiteX85" fmla="*/ 369887 w 936625"/>
              <a:gd name="connsiteY85" fmla="*/ 494968 h 868032"/>
              <a:gd name="connsiteX86" fmla="*/ 468312 w 936625"/>
              <a:gd name="connsiteY86" fmla="*/ 591806 h 868032"/>
              <a:gd name="connsiteX87" fmla="*/ 566737 w 936625"/>
              <a:gd name="connsiteY87" fmla="*/ 494968 h 868032"/>
              <a:gd name="connsiteX88" fmla="*/ 468312 w 936625"/>
              <a:gd name="connsiteY88" fmla="*/ 398130 h 868032"/>
              <a:gd name="connsiteX89" fmla="*/ 468312 w 936625"/>
              <a:gd name="connsiteY89" fmla="*/ 369555 h 868032"/>
              <a:gd name="connsiteX90" fmla="*/ 593725 w 936625"/>
              <a:gd name="connsiteY90" fmla="*/ 494968 h 868032"/>
              <a:gd name="connsiteX91" fmla="*/ 468312 w 936625"/>
              <a:gd name="connsiteY91" fmla="*/ 620381 h 868032"/>
              <a:gd name="connsiteX92" fmla="*/ 342899 w 936625"/>
              <a:gd name="connsiteY92" fmla="*/ 494968 h 868032"/>
              <a:gd name="connsiteX93" fmla="*/ 468312 w 936625"/>
              <a:gd name="connsiteY93" fmla="*/ 369555 h 868032"/>
              <a:gd name="connsiteX94" fmla="*/ 466725 w 936625"/>
              <a:gd name="connsiteY94" fmla="*/ 134606 h 868032"/>
              <a:gd name="connsiteX95" fmla="*/ 431800 w 936625"/>
              <a:gd name="connsiteY95" fmla="*/ 153656 h 868032"/>
              <a:gd name="connsiteX96" fmla="*/ 428625 w 936625"/>
              <a:gd name="connsiteY96" fmla="*/ 183819 h 868032"/>
              <a:gd name="connsiteX97" fmla="*/ 446088 w 936625"/>
              <a:gd name="connsiteY97" fmla="*/ 207632 h 868032"/>
              <a:gd name="connsiteX98" fmla="*/ 466725 w 936625"/>
              <a:gd name="connsiteY98" fmla="*/ 212394 h 868032"/>
              <a:gd name="connsiteX99" fmla="*/ 500063 w 936625"/>
              <a:gd name="connsiteY99" fmla="*/ 193344 h 868032"/>
              <a:gd name="connsiteX100" fmla="*/ 504825 w 936625"/>
              <a:gd name="connsiteY100" fmla="*/ 163181 h 868032"/>
              <a:gd name="connsiteX101" fmla="*/ 485775 w 936625"/>
              <a:gd name="connsiteY101" fmla="*/ 139369 h 868032"/>
              <a:gd name="connsiteX102" fmla="*/ 466725 w 936625"/>
              <a:gd name="connsiteY102" fmla="*/ 134606 h 868032"/>
              <a:gd name="connsiteX103" fmla="*/ 466725 w 936625"/>
              <a:gd name="connsiteY103" fmla="*/ 106031 h 868032"/>
              <a:gd name="connsiteX104" fmla="*/ 500063 w 936625"/>
              <a:gd name="connsiteY104" fmla="*/ 115556 h 868032"/>
              <a:gd name="connsiteX105" fmla="*/ 530225 w 936625"/>
              <a:gd name="connsiteY105" fmla="*/ 156831 h 868032"/>
              <a:gd name="connsiteX106" fmla="*/ 523875 w 936625"/>
              <a:gd name="connsiteY106" fmla="*/ 207631 h 868032"/>
              <a:gd name="connsiteX107" fmla="*/ 466725 w 936625"/>
              <a:gd name="connsiteY107" fmla="*/ 239381 h 868032"/>
              <a:gd name="connsiteX108" fmla="*/ 431800 w 936625"/>
              <a:gd name="connsiteY108" fmla="*/ 231444 h 868032"/>
              <a:gd name="connsiteX109" fmla="*/ 401638 w 936625"/>
              <a:gd name="connsiteY109" fmla="*/ 190169 h 868032"/>
              <a:gd name="connsiteX110" fmla="*/ 407988 w 936625"/>
              <a:gd name="connsiteY110" fmla="*/ 139369 h 868032"/>
              <a:gd name="connsiteX111" fmla="*/ 466725 w 936625"/>
              <a:gd name="connsiteY111" fmla="*/ 106031 h 868032"/>
              <a:gd name="connsiteX112" fmla="*/ 409575 w 936625"/>
              <a:gd name="connsiteY112" fmla="*/ 28244 h 868032"/>
              <a:gd name="connsiteX113" fmla="*/ 369888 w 936625"/>
              <a:gd name="connsiteY113" fmla="*/ 50469 h 868032"/>
              <a:gd name="connsiteX114" fmla="*/ 382588 w 936625"/>
              <a:gd name="connsiteY114" fmla="*/ 79044 h 868032"/>
              <a:gd name="connsiteX115" fmla="*/ 379413 w 936625"/>
              <a:gd name="connsiteY115" fmla="*/ 94919 h 868032"/>
              <a:gd name="connsiteX116" fmla="*/ 365125 w 936625"/>
              <a:gd name="connsiteY116" fmla="*/ 113969 h 868032"/>
              <a:gd name="connsiteX117" fmla="*/ 354013 w 936625"/>
              <a:gd name="connsiteY117" fmla="*/ 136194 h 868032"/>
              <a:gd name="connsiteX118" fmla="*/ 342900 w 936625"/>
              <a:gd name="connsiteY118" fmla="*/ 145719 h 868032"/>
              <a:gd name="connsiteX119" fmla="*/ 312738 w 936625"/>
              <a:gd name="connsiteY119" fmla="*/ 150482 h 868032"/>
              <a:gd name="connsiteX120" fmla="*/ 311150 w 936625"/>
              <a:gd name="connsiteY120" fmla="*/ 196519 h 868032"/>
              <a:gd name="connsiteX121" fmla="*/ 342900 w 936625"/>
              <a:gd name="connsiteY121" fmla="*/ 199694 h 868032"/>
              <a:gd name="connsiteX122" fmla="*/ 354013 w 936625"/>
              <a:gd name="connsiteY122" fmla="*/ 209219 h 868032"/>
              <a:gd name="connsiteX123" fmla="*/ 377825 w 936625"/>
              <a:gd name="connsiteY123" fmla="*/ 252082 h 868032"/>
              <a:gd name="connsiteX124" fmla="*/ 381000 w 936625"/>
              <a:gd name="connsiteY124" fmla="*/ 266370 h 868032"/>
              <a:gd name="connsiteX125" fmla="*/ 368300 w 936625"/>
              <a:gd name="connsiteY125" fmla="*/ 294945 h 868032"/>
              <a:gd name="connsiteX126" fmla="*/ 407988 w 936625"/>
              <a:gd name="connsiteY126" fmla="*/ 318757 h 868032"/>
              <a:gd name="connsiteX127" fmla="*/ 427038 w 936625"/>
              <a:gd name="connsiteY127" fmla="*/ 293357 h 868032"/>
              <a:gd name="connsiteX128" fmla="*/ 441325 w 936625"/>
              <a:gd name="connsiteY128" fmla="*/ 288595 h 868032"/>
              <a:gd name="connsiteX129" fmla="*/ 490538 w 936625"/>
              <a:gd name="connsiteY129" fmla="*/ 288595 h 868032"/>
              <a:gd name="connsiteX130" fmla="*/ 492125 w 936625"/>
              <a:gd name="connsiteY130" fmla="*/ 288595 h 868032"/>
              <a:gd name="connsiteX131" fmla="*/ 503238 w 936625"/>
              <a:gd name="connsiteY131" fmla="*/ 293357 h 868032"/>
              <a:gd name="connsiteX132" fmla="*/ 522288 w 936625"/>
              <a:gd name="connsiteY132" fmla="*/ 318757 h 868032"/>
              <a:gd name="connsiteX133" fmla="*/ 561975 w 936625"/>
              <a:gd name="connsiteY133" fmla="*/ 294945 h 868032"/>
              <a:gd name="connsiteX134" fmla="*/ 550863 w 936625"/>
              <a:gd name="connsiteY134" fmla="*/ 266370 h 868032"/>
              <a:gd name="connsiteX135" fmla="*/ 552450 w 936625"/>
              <a:gd name="connsiteY135" fmla="*/ 252082 h 868032"/>
              <a:gd name="connsiteX136" fmla="*/ 568325 w 936625"/>
              <a:gd name="connsiteY136" fmla="*/ 233032 h 868032"/>
              <a:gd name="connsiteX137" fmla="*/ 577850 w 936625"/>
              <a:gd name="connsiteY137" fmla="*/ 209219 h 868032"/>
              <a:gd name="connsiteX138" fmla="*/ 588963 w 936625"/>
              <a:gd name="connsiteY138" fmla="*/ 199694 h 868032"/>
              <a:gd name="connsiteX139" fmla="*/ 620713 w 936625"/>
              <a:gd name="connsiteY139" fmla="*/ 196519 h 868032"/>
              <a:gd name="connsiteX140" fmla="*/ 620713 w 936625"/>
              <a:gd name="connsiteY140" fmla="*/ 150482 h 868032"/>
              <a:gd name="connsiteX141" fmla="*/ 588963 w 936625"/>
              <a:gd name="connsiteY141" fmla="*/ 147307 h 868032"/>
              <a:gd name="connsiteX142" fmla="*/ 577850 w 936625"/>
              <a:gd name="connsiteY142" fmla="*/ 137782 h 868032"/>
              <a:gd name="connsiteX143" fmla="*/ 554038 w 936625"/>
              <a:gd name="connsiteY143" fmla="*/ 94919 h 868032"/>
              <a:gd name="connsiteX144" fmla="*/ 550863 w 936625"/>
              <a:gd name="connsiteY144" fmla="*/ 80632 h 868032"/>
              <a:gd name="connsiteX145" fmla="*/ 563563 w 936625"/>
              <a:gd name="connsiteY145" fmla="*/ 52057 h 868032"/>
              <a:gd name="connsiteX146" fmla="*/ 523875 w 936625"/>
              <a:gd name="connsiteY146" fmla="*/ 28244 h 868032"/>
              <a:gd name="connsiteX147" fmla="*/ 504825 w 936625"/>
              <a:gd name="connsiteY147" fmla="*/ 53644 h 868032"/>
              <a:gd name="connsiteX148" fmla="*/ 490538 w 936625"/>
              <a:gd name="connsiteY148" fmla="*/ 58407 h 868032"/>
              <a:gd name="connsiteX149" fmla="*/ 442913 w 936625"/>
              <a:gd name="connsiteY149" fmla="*/ 58407 h 868032"/>
              <a:gd name="connsiteX150" fmla="*/ 428625 w 936625"/>
              <a:gd name="connsiteY150" fmla="*/ 53644 h 868032"/>
              <a:gd name="connsiteX151" fmla="*/ 409575 w 936625"/>
              <a:gd name="connsiteY151" fmla="*/ 28244 h 868032"/>
              <a:gd name="connsiteX152" fmla="*/ 417925 w 936625"/>
              <a:gd name="connsiteY152" fmla="*/ 1058 h 868032"/>
              <a:gd name="connsiteX153" fmla="*/ 432743 w 936625"/>
              <a:gd name="connsiteY153" fmla="*/ 12369 h 868032"/>
              <a:gd name="connsiteX154" fmla="*/ 446968 w 936625"/>
              <a:gd name="connsiteY154" fmla="*/ 29832 h 868032"/>
              <a:gd name="connsiteX155" fmla="*/ 489643 w 936625"/>
              <a:gd name="connsiteY155" fmla="*/ 29832 h 868032"/>
              <a:gd name="connsiteX156" fmla="*/ 502288 w 936625"/>
              <a:gd name="connsiteY156" fmla="*/ 12369 h 868032"/>
              <a:gd name="connsiteX157" fmla="*/ 537060 w 936625"/>
              <a:gd name="connsiteY157" fmla="*/ 4432 h 868032"/>
              <a:gd name="connsiteX158" fmla="*/ 579736 w 936625"/>
              <a:gd name="connsiteY158" fmla="*/ 28244 h 868032"/>
              <a:gd name="connsiteX159" fmla="*/ 590800 w 936625"/>
              <a:gd name="connsiteY159" fmla="*/ 44119 h 868032"/>
              <a:gd name="connsiteX160" fmla="*/ 589219 w 936625"/>
              <a:gd name="connsiteY160" fmla="*/ 63169 h 868032"/>
              <a:gd name="connsiteX161" fmla="*/ 579736 w 936625"/>
              <a:gd name="connsiteY161" fmla="*/ 83807 h 868032"/>
              <a:gd name="connsiteX162" fmla="*/ 601864 w 936625"/>
              <a:gd name="connsiteY162" fmla="*/ 120319 h 868032"/>
              <a:gd name="connsiteX163" fmla="*/ 623992 w 936625"/>
              <a:gd name="connsiteY163" fmla="*/ 123494 h 868032"/>
              <a:gd name="connsiteX164" fmla="*/ 639797 w 936625"/>
              <a:gd name="connsiteY164" fmla="*/ 131432 h 868032"/>
              <a:gd name="connsiteX165" fmla="*/ 647700 w 936625"/>
              <a:gd name="connsiteY165" fmla="*/ 148894 h 868032"/>
              <a:gd name="connsiteX166" fmla="*/ 647700 w 936625"/>
              <a:gd name="connsiteY166" fmla="*/ 198107 h 868032"/>
              <a:gd name="connsiteX167" fmla="*/ 622411 w 936625"/>
              <a:gd name="connsiteY167" fmla="*/ 223507 h 868032"/>
              <a:gd name="connsiteX168" fmla="*/ 601864 w 936625"/>
              <a:gd name="connsiteY168" fmla="*/ 226682 h 868032"/>
              <a:gd name="connsiteX169" fmla="*/ 590800 w 936625"/>
              <a:gd name="connsiteY169" fmla="*/ 245732 h 868032"/>
              <a:gd name="connsiteX170" fmla="*/ 579736 w 936625"/>
              <a:gd name="connsiteY170" fmla="*/ 264782 h 868032"/>
              <a:gd name="connsiteX171" fmla="*/ 587638 w 936625"/>
              <a:gd name="connsiteY171" fmla="*/ 285419 h 868032"/>
              <a:gd name="connsiteX172" fmla="*/ 589219 w 936625"/>
              <a:gd name="connsiteY172" fmla="*/ 302882 h 868032"/>
              <a:gd name="connsiteX173" fmla="*/ 578155 w 936625"/>
              <a:gd name="connsiteY173" fmla="*/ 318757 h 868032"/>
              <a:gd name="connsiteX174" fmla="*/ 535480 w 936625"/>
              <a:gd name="connsiteY174" fmla="*/ 344157 h 868032"/>
              <a:gd name="connsiteX175" fmla="*/ 522835 w 936625"/>
              <a:gd name="connsiteY175" fmla="*/ 347332 h 868032"/>
              <a:gd name="connsiteX176" fmla="*/ 500707 w 936625"/>
              <a:gd name="connsiteY176" fmla="*/ 334632 h 868032"/>
              <a:gd name="connsiteX177" fmla="*/ 488063 w 936625"/>
              <a:gd name="connsiteY177" fmla="*/ 317169 h 868032"/>
              <a:gd name="connsiteX178" fmla="*/ 445387 w 936625"/>
              <a:gd name="connsiteY178" fmla="*/ 317169 h 868032"/>
              <a:gd name="connsiteX179" fmla="*/ 431162 w 936625"/>
              <a:gd name="connsiteY179" fmla="*/ 334632 h 868032"/>
              <a:gd name="connsiteX180" fmla="*/ 396390 w 936625"/>
              <a:gd name="connsiteY180" fmla="*/ 342569 h 868032"/>
              <a:gd name="connsiteX181" fmla="*/ 353714 w 936625"/>
              <a:gd name="connsiteY181" fmla="*/ 317169 h 868032"/>
              <a:gd name="connsiteX182" fmla="*/ 342650 w 936625"/>
              <a:gd name="connsiteY182" fmla="*/ 301294 h 868032"/>
              <a:gd name="connsiteX183" fmla="*/ 344231 w 936625"/>
              <a:gd name="connsiteY183" fmla="*/ 283832 h 868032"/>
              <a:gd name="connsiteX184" fmla="*/ 353714 w 936625"/>
              <a:gd name="connsiteY184" fmla="*/ 263194 h 868032"/>
              <a:gd name="connsiteX185" fmla="*/ 333167 w 936625"/>
              <a:gd name="connsiteY185" fmla="*/ 226682 h 868032"/>
              <a:gd name="connsiteX186" fmla="*/ 309459 w 936625"/>
              <a:gd name="connsiteY186" fmla="*/ 223507 h 868032"/>
              <a:gd name="connsiteX187" fmla="*/ 293653 w 936625"/>
              <a:gd name="connsiteY187" fmla="*/ 215569 h 868032"/>
              <a:gd name="connsiteX188" fmla="*/ 285750 w 936625"/>
              <a:gd name="connsiteY188" fmla="*/ 198107 h 868032"/>
              <a:gd name="connsiteX189" fmla="*/ 285750 w 936625"/>
              <a:gd name="connsiteY189" fmla="*/ 147307 h 868032"/>
              <a:gd name="connsiteX190" fmla="*/ 311039 w 936625"/>
              <a:gd name="connsiteY190" fmla="*/ 121907 h 868032"/>
              <a:gd name="connsiteX191" fmla="*/ 333167 w 936625"/>
              <a:gd name="connsiteY191" fmla="*/ 120319 h 868032"/>
              <a:gd name="connsiteX192" fmla="*/ 342650 w 936625"/>
              <a:gd name="connsiteY192" fmla="*/ 99682 h 868032"/>
              <a:gd name="connsiteX193" fmla="*/ 353714 w 936625"/>
              <a:gd name="connsiteY193" fmla="*/ 82219 h 868032"/>
              <a:gd name="connsiteX194" fmla="*/ 345812 w 936625"/>
              <a:gd name="connsiteY194" fmla="*/ 61582 h 868032"/>
              <a:gd name="connsiteX195" fmla="*/ 344231 w 936625"/>
              <a:gd name="connsiteY195" fmla="*/ 44119 h 868032"/>
              <a:gd name="connsiteX196" fmla="*/ 355295 w 936625"/>
              <a:gd name="connsiteY196" fmla="*/ 28244 h 868032"/>
              <a:gd name="connsiteX197" fmla="*/ 399551 w 936625"/>
              <a:gd name="connsiteY197" fmla="*/ 2844 h 868032"/>
              <a:gd name="connsiteX198" fmla="*/ 417925 w 936625"/>
              <a:gd name="connsiteY198" fmla="*/ 1058 h 86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936625" h="868032">
                <a:moveTo>
                  <a:pt x="820738" y="806119"/>
                </a:moveTo>
                <a:lnTo>
                  <a:pt x="849313" y="806119"/>
                </a:lnTo>
                <a:lnTo>
                  <a:pt x="849313" y="868032"/>
                </a:lnTo>
                <a:lnTo>
                  <a:pt x="820738" y="868032"/>
                </a:lnTo>
                <a:close/>
                <a:moveTo>
                  <a:pt x="554038" y="806119"/>
                </a:moveTo>
                <a:lnTo>
                  <a:pt x="582613" y="806119"/>
                </a:lnTo>
                <a:lnTo>
                  <a:pt x="582613" y="868032"/>
                </a:lnTo>
                <a:lnTo>
                  <a:pt x="554038" y="868032"/>
                </a:lnTo>
                <a:close/>
                <a:moveTo>
                  <a:pt x="352425" y="806119"/>
                </a:moveTo>
                <a:lnTo>
                  <a:pt x="379413" y="806119"/>
                </a:lnTo>
                <a:lnTo>
                  <a:pt x="379413" y="868032"/>
                </a:lnTo>
                <a:lnTo>
                  <a:pt x="352425" y="868032"/>
                </a:lnTo>
                <a:close/>
                <a:moveTo>
                  <a:pt x="87313" y="806119"/>
                </a:moveTo>
                <a:lnTo>
                  <a:pt x="114301" y="806119"/>
                </a:lnTo>
                <a:lnTo>
                  <a:pt x="114301" y="868032"/>
                </a:lnTo>
                <a:lnTo>
                  <a:pt x="87313" y="868032"/>
                </a:lnTo>
                <a:close/>
                <a:moveTo>
                  <a:pt x="397788" y="639431"/>
                </a:moveTo>
                <a:cubicBezTo>
                  <a:pt x="402543" y="637844"/>
                  <a:pt x="407297" y="639431"/>
                  <a:pt x="410467" y="642606"/>
                </a:cubicBezTo>
                <a:cubicBezTo>
                  <a:pt x="410467" y="642606"/>
                  <a:pt x="410467" y="642606"/>
                  <a:pt x="469105" y="694994"/>
                </a:cubicBezTo>
                <a:cubicBezTo>
                  <a:pt x="469105" y="694994"/>
                  <a:pt x="469105" y="694994"/>
                  <a:pt x="527743" y="642606"/>
                </a:cubicBezTo>
                <a:cubicBezTo>
                  <a:pt x="530913" y="639431"/>
                  <a:pt x="535667" y="637844"/>
                  <a:pt x="540422" y="639431"/>
                </a:cubicBezTo>
                <a:cubicBezTo>
                  <a:pt x="581627" y="647369"/>
                  <a:pt x="614908" y="663244"/>
                  <a:pt x="638680" y="685469"/>
                </a:cubicBezTo>
                <a:cubicBezTo>
                  <a:pt x="654528" y="677531"/>
                  <a:pt x="670376" y="671181"/>
                  <a:pt x="689394" y="668006"/>
                </a:cubicBezTo>
                <a:cubicBezTo>
                  <a:pt x="694148" y="666419"/>
                  <a:pt x="698903" y="668006"/>
                  <a:pt x="702073" y="671181"/>
                </a:cubicBezTo>
                <a:cubicBezTo>
                  <a:pt x="702073" y="671181"/>
                  <a:pt x="702073" y="671181"/>
                  <a:pt x="751202" y="715632"/>
                </a:cubicBezTo>
                <a:cubicBezTo>
                  <a:pt x="751202" y="715632"/>
                  <a:pt x="751202" y="715632"/>
                  <a:pt x="798746" y="671181"/>
                </a:cubicBezTo>
                <a:cubicBezTo>
                  <a:pt x="801916" y="668006"/>
                  <a:pt x="806670" y="666419"/>
                  <a:pt x="811425" y="668006"/>
                </a:cubicBezTo>
                <a:cubicBezTo>
                  <a:pt x="890665" y="683881"/>
                  <a:pt x="936625" y="731507"/>
                  <a:pt x="936625" y="796594"/>
                </a:cubicBezTo>
                <a:cubicBezTo>
                  <a:pt x="936625" y="796594"/>
                  <a:pt x="936625" y="796594"/>
                  <a:pt x="936625" y="868032"/>
                </a:cubicBezTo>
                <a:cubicBezTo>
                  <a:pt x="936625" y="868032"/>
                  <a:pt x="936625" y="868032"/>
                  <a:pt x="908098" y="868032"/>
                </a:cubicBezTo>
                <a:cubicBezTo>
                  <a:pt x="908098" y="868032"/>
                  <a:pt x="908098" y="868032"/>
                  <a:pt x="908098" y="796594"/>
                </a:cubicBezTo>
                <a:cubicBezTo>
                  <a:pt x="908098" y="729919"/>
                  <a:pt x="851045" y="706107"/>
                  <a:pt x="813010" y="696582"/>
                </a:cubicBezTo>
                <a:cubicBezTo>
                  <a:pt x="813010" y="696582"/>
                  <a:pt x="813010" y="696582"/>
                  <a:pt x="759126" y="744207"/>
                </a:cubicBezTo>
                <a:cubicBezTo>
                  <a:pt x="754371" y="748969"/>
                  <a:pt x="746447" y="748969"/>
                  <a:pt x="741693" y="744207"/>
                </a:cubicBezTo>
                <a:cubicBezTo>
                  <a:pt x="741693" y="744207"/>
                  <a:pt x="741693" y="744207"/>
                  <a:pt x="687809" y="696582"/>
                </a:cubicBezTo>
                <a:cubicBezTo>
                  <a:pt x="678300" y="699757"/>
                  <a:pt x="667207" y="702932"/>
                  <a:pt x="659283" y="706107"/>
                </a:cubicBezTo>
                <a:cubicBezTo>
                  <a:pt x="675131" y="728332"/>
                  <a:pt x="684640" y="756907"/>
                  <a:pt x="684640" y="788657"/>
                </a:cubicBezTo>
                <a:cubicBezTo>
                  <a:pt x="684640" y="788657"/>
                  <a:pt x="684640" y="788657"/>
                  <a:pt x="684640" y="868032"/>
                </a:cubicBezTo>
                <a:cubicBezTo>
                  <a:pt x="684640" y="868032"/>
                  <a:pt x="684640" y="868032"/>
                  <a:pt x="656113" y="868032"/>
                </a:cubicBezTo>
                <a:cubicBezTo>
                  <a:pt x="656113" y="868032"/>
                  <a:pt x="656113" y="868032"/>
                  <a:pt x="656113" y="788657"/>
                </a:cubicBezTo>
                <a:cubicBezTo>
                  <a:pt x="656113" y="707694"/>
                  <a:pt x="587966" y="677531"/>
                  <a:pt x="540422" y="666419"/>
                </a:cubicBezTo>
                <a:cubicBezTo>
                  <a:pt x="540422" y="666419"/>
                  <a:pt x="540422" y="666419"/>
                  <a:pt x="478614" y="725157"/>
                </a:cubicBezTo>
                <a:cubicBezTo>
                  <a:pt x="473859" y="729919"/>
                  <a:pt x="465935" y="729919"/>
                  <a:pt x="459596" y="725157"/>
                </a:cubicBezTo>
                <a:cubicBezTo>
                  <a:pt x="459596" y="725157"/>
                  <a:pt x="459596" y="725157"/>
                  <a:pt x="397788" y="668006"/>
                </a:cubicBezTo>
                <a:cubicBezTo>
                  <a:pt x="351829" y="677531"/>
                  <a:pt x="282097" y="707694"/>
                  <a:pt x="282097" y="788657"/>
                </a:cubicBezTo>
                <a:cubicBezTo>
                  <a:pt x="282097" y="788657"/>
                  <a:pt x="282097" y="788657"/>
                  <a:pt x="282097" y="868032"/>
                </a:cubicBezTo>
                <a:cubicBezTo>
                  <a:pt x="282097" y="868032"/>
                  <a:pt x="282097" y="868032"/>
                  <a:pt x="253570" y="868032"/>
                </a:cubicBezTo>
                <a:cubicBezTo>
                  <a:pt x="253570" y="868032"/>
                  <a:pt x="253570" y="868032"/>
                  <a:pt x="253570" y="788657"/>
                </a:cubicBezTo>
                <a:cubicBezTo>
                  <a:pt x="253570" y="756907"/>
                  <a:pt x="263079" y="729919"/>
                  <a:pt x="278927" y="706107"/>
                </a:cubicBezTo>
                <a:cubicBezTo>
                  <a:pt x="269418" y="702932"/>
                  <a:pt x="259909" y="699757"/>
                  <a:pt x="247231" y="696582"/>
                </a:cubicBezTo>
                <a:cubicBezTo>
                  <a:pt x="247231" y="696582"/>
                  <a:pt x="247231" y="696582"/>
                  <a:pt x="194932" y="744207"/>
                </a:cubicBezTo>
                <a:cubicBezTo>
                  <a:pt x="190178" y="748969"/>
                  <a:pt x="182254" y="748969"/>
                  <a:pt x="175914" y="744207"/>
                </a:cubicBezTo>
                <a:cubicBezTo>
                  <a:pt x="175914" y="744207"/>
                  <a:pt x="175914" y="744207"/>
                  <a:pt x="123615" y="696582"/>
                </a:cubicBezTo>
                <a:cubicBezTo>
                  <a:pt x="83995" y="706107"/>
                  <a:pt x="26942" y="729919"/>
                  <a:pt x="26942" y="796594"/>
                </a:cubicBezTo>
                <a:cubicBezTo>
                  <a:pt x="26942" y="796594"/>
                  <a:pt x="26942" y="796594"/>
                  <a:pt x="26942" y="868032"/>
                </a:cubicBezTo>
                <a:cubicBezTo>
                  <a:pt x="26942" y="868032"/>
                  <a:pt x="26942" y="868032"/>
                  <a:pt x="0" y="868032"/>
                </a:cubicBezTo>
                <a:cubicBezTo>
                  <a:pt x="0" y="868032"/>
                  <a:pt x="0" y="868032"/>
                  <a:pt x="0" y="796594"/>
                </a:cubicBezTo>
                <a:cubicBezTo>
                  <a:pt x="0" y="731507"/>
                  <a:pt x="45960" y="683881"/>
                  <a:pt x="125200" y="668006"/>
                </a:cubicBezTo>
                <a:cubicBezTo>
                  <a:pt x="129955" y="666419"/>
                  <a:pt x="133124" y="668006"/>
                  <a:pt x="136294" y="671181"/>
                </a:cubicBezTo>
                <a:cubicBezTo>
                  <a:pt x="136294" y="671181"/>
                  <a:pt x="136294" y="671181"/>
                  <a:pt x="185423" y="715632"/>
                </a:cubicBezTo>
                <a:cubicBezTo>
                  <a:pt x="185423" y="715632"/>
                  <a:pt x="185423" y="715632"/>
                  <a:pt x="234552" y="671181"/>
                </a:cubicBezTo>
                <a:cubicBezTo>
                  <a:pt x="237722" y="668006"/>
                  <a:pt x="242477" y="666419"/>
                  <a:pt x="247231" y="668006"/>
                </a:cubicBezTo>
                <a:cubicBezTo>
                  <a:pt x="266249" y="671181"/>
                  <a:pt x="283682" y="677531"/>
                  <a:pt x="299530" y="685469"/>
                </a:cubicBezTo>
                <a:cubicBezTo>
                  <a:pt x="323302" y="663244"/>
                  <a:pt x="356583" y="647369"/>
                  <a:pt x="397788" y="639431"/>
                </a:cubicBezTo>
                <a:close/>
                <a:moveTo>
                  <a:pt x="750094" y="464806"/>
                </a:moveTo>
                <a:cubicBezTo>
                  <a:pt x="704941" y="464806"/>
                  <a:pt x="668337" y="501410"/>
                  <a:pt x="668337" y="546563"/>
                </a:cubicBezTo>
                <a:cubicBezTo>
                  <a:pt x="668337" y="591716"/>
                  <a:pt x="704941" y="628320"/>
                  <a:pt x="750094" y="628320"/>
                </a:cubicBezTo>
                <a:cubicBezTo>
                  <a:pt x="795247" y="628320"/>
                  <a:pt x="831851" y="591716"/>
                  <a:pt x="831851" y="546563"/>
                </a:cubicBezTo>
                <a:cubicBezTo>
                  <a:pt x="831851" y="501410"/>
                  <a:pt x="795247" y="464806"/>
                  <a:pt x="750094" y="464806"/>
                </a:cubicBezTo>
                <a:close/>
                <a:moveTo>
                  <a:pt x="185737" y="464806"/>
                </a:moveTo>
                <a:cubicBezTo>
                  <a:pt x="140146" y="464806"/>
                  <a:pt x="103187" y="501410"/>
                  <a:pt x="103187" y="546563"/>
                </a:cubicBezTo>
                <a:cubicBezTo>
                  <a:pt x="103187" y="591716"/>
                  <a:pt x="140146" y="628320"/>
                  <a:pt x="185737" y="628320"/>
                </a:cubicBezTo>
                <a:cubicBezTo>
                  <a:pt x="231328" y="628320"/>
                  <a:pt x="268287" y="591716"/>
                  <a:pt x="268287" y="546563"/>
                </a:cubicBezTo>
                <a:cubicBezTo>
                  <a:pt x="268287" y="501410"/>
                  <a:pt x="231328" y="464806"/>
                  <a:pt x="185737" y="464806"/>
                </a:cubicBezTo>
                <a:close/>
                <a:moveTo>
                  <a:pt x="750094" y="437819"/>
                </a:moveTo>
                <a:cubicBezTo>
                  <a:pt x="811029" y="437819"/>
                  <a:pt x="860426" y="486505"/>
                  <a:pt x="860426" y="546563"/>
                </a:cubicBezTo>
                <a:cubicBezTo>
                  <a:pt x="860426" y="606621"/>
                  <a:pt x="811029" y="655307"/>
                  <a:pt x="750094" y="655307"/>
                </a:cubicBezTo>
                <a:cubicBezTo>
                  <a:pt x="689159" y="655307"/>
                  <a:pt x="639762" y="606621"/>
                  <a:pt x="639762" y="546563"/>
                </a:cubicBezTo>
                <a:cubicBezTo>
                  <a:pt x="639762" y="486505"/>
                  <a:pt x="689159" y="437819"/>
                  <a:pt x="750094" y="437819"/>
                </a:cubicBezTo>
                <a:close/>
                <a:moveTo>
                  <a:pt x="185737" y="437819"/>
                </a:moveTo>
                <a:cubicBezTo>
                  <a:pt x="246233" y="437819"/>
                  <a:pt x="295275" y="486505"/>
                  <a:pt x="295275" y="546563"/>
                </a:cubicBezTo>
                <a:cubicBezTo>
                  <a:pt x="295275" y="606621"/>
                  <a:pt x="246233" y="655307"/>
                  <a:pt x="185737" y="655307"/>
                </a:cubicBezTo>
                <a:cubicBezTo>
                  <a:pt x="125241" y="655307"/>
                  <a:pt x="76199" y="606621"/>
                  <a:pt x="76199" y="546563"/>
                </a:cubicBezTo>
                <a:cubicBezTo>
                  <a:pt x="76199" y="486505"/>
                  <a:pt x="125241" y="437819"/>
                  <a:pt x="185737" y="437819"/>
                </a:cubicBezTo>
                <a:close/>
                <a:moveTo>
                  <a:pt x="468312" y="398130"/>
                </a:moveTo>
                <a:cubicBezTo>
                  <a:pt x="413953" y="398130"/>
                  <a:pt x="369887" y="441486"/>
                  <a:pt x="369887" y="494968"/>
                </a:cubicBezTo>
                <a:cubicBezTo>
                  <a:pt x="369887" y="548450"/>
                  <a:pt x="413953" y="591806"/>
                  <a:pt x="468312" y="591806"/>
                </a:cubicBezTo>
                <a:cubicBezTo>
                  <a:pt x="522671" y="591806"/>
                  <a:pt x="566737" y="548450"/>
                  <a:pt x="566737" y="494968"/>
                </a:cubicBezTo>
                <a:cubicBezTo>
                  <a:pt x="566737" y="441486"/>
                  <a:pt x="522671" y="398130"/>
                  <a:pt x="468312" y="398130"/>
                </a:cubicBezTo>
                <a:close/>
                <a:moveTo>
                  <a:pt x="468312" y="369555"/>
                </a:moveTo>
                <a:cubicBezTo>
                  <a:pt x="537576" y="369555"/>
                  <a:pt x="593725" y="425704"/>
                  <a:pt x="593725" y="494968"/>
                </a:cubicBezTo>
                <a:cubicBezTo>
                  <a:pt x="593725" y="564232"/>
                  <a:pt x="537576" y="620381"/>
                  <a:pt x="468312" y="620381"/>
                </a:cubicBezTo>
                <a:cubicBezTo>
                  <a:pt x="399048" y="620381"/>
                  <a:pt x="342899" y="564232"/>
                  <a:pt x="342899" y="494968"/>
                </a:cubicBezTo>
                <a:cubicBezTo>
                  <a:pt x="342899" y="425704"/>
                  <a:pt x="399048" y="369555"/>
                  <a:pt x="468312" y="369555"/>
                </a:cubicBezTo>
                <a:close/>
                <a:moveTo>
                  <a:pt x="466725" y="134606"/>
                </a:moveTo>
                <a:cubicBezTo>
                  <a:pt x="452438" y="134606"/>
                  <a:pt x="439738" y="140956"/>
                  <a:pt x="431800" y="153656"/>
                </a:cubicBezTo>
                <a:cubicBezTo>
                  <a:pt x="427038" y="163181"/>
                  <a:pt x="425450" y="172706"/>
                  <a:pt x="428625" y="183819"/>
                </a:cubicBezTo>
                <a:cubicBezTo>
                  <a:pt x="430213" y="193344"/>
                  <a:pt x="436563" y="201282"/>
                  <a:pt x="446088" y="207632"/>
                </a:cubicBezTo>
                <a:cubicBezTo>
                  <a:pt x="452438" y="210807"/>
                  <a:pt x="458788" y="212394"/>
                  <a:pt x="466725" y="212394"/>
                </a:cubicBezTo>
                <a:cubicBezTo>
                  <a:pt x="479425" y="212394"/>
                  <a:pt x="493713" y="204457"/>
                  <a:pt x="500063" y="193344"/>
                </a:cubicBezTo>
                <a:cubicBezTo>
                  <a:pt x="504825" y="183819"/>
                  <a:pt x="506413" y="172706"/>
                  <a:pt x="504825" y="163181"/>
                </a:cubicBezTo>
                <a:cubicBezTo>
                  <a:pt x="501650" y="153656"/>
                  <a:pt x="495300" y="144131"/>
                  <a:pt x="485775" y="139369"/>
                </a:cubicBezTo>
                <a:cubicBezTo>
                  <a:pt x="479425" y="136194"/>
                  <a:pt x="473075" y="134606"/>
                  <a:pt x="466725" y="134606"/>
                </a:cubicBezTo>
                <a:close/>
                <a:moveTo>
                  <a:pt x="466725" y="106031"/>
                </a:moveTo>
                <a:cubicBezTo>
                  <a:pt x="477838" y="106031"/>
                  <a:pt x="488950" y="109206"/>
                  <a:pt x="500063" y="115556"/>
                </a:cubicBezTo>
                <a:cubicBezTo>
                  <a:pt x="515938" y="125081"/>
                  <a:pt x="525463" y="139369"/>
                  <a:pt x="530225" y="156831"/>
                </a:cubicBezTo>
                <a:cubicBezTo>
                  <a:pt x="534988" y="174294"/>
                  <a:pt x="533400" y="191756"/>
                  <a:pt x="523875" y="207631"/>
                </a:cubicBezTo>
                <a:cubicBezTo>
                  <a:pt x="511175" y="226681"/>
                  <a:pt x="488950" y="239381"/>
                  <a:pt x="466725" y="239381"/>
                </a:cubicBezTo>
                <a:cubicBezTo>
                  <a:pt x="454025" y="239381"/>
                  <a:pt x="442913" y="236206"/>
                  <a:pt x="431800" y="231444"/>
                </a:cubicBezTo>
                <a:cubicBezTo>
                  <a:pt x="417513" y="221919"/>
                  <a:pt x="406400" y="207631"/>
                  <a:pt x="401638" y="190169"/>
                </a:cubicBezTo>
                <a:cubicBezTo>
                  <a:pt x="396875" y="172706"/>
                  <a:pt x="400050" y="155244"/>
                  <a:pt x="407988" y="139369"/>
                </a:cubicBezTo>
                <a:cubicBezTo>
                  <a:pt x="420688" y="118731"/>
                  <a:pt x="442913" y="106031"/>
                  <a:pt x="466725" y="106031"/>
                </a:cubicBezTo>
                <a:close/>
                <a:moveTo>
                  <a:pt x="409575" y="28244"/>
                </a:moveTo>
                <a:cubicBezTo>
                  <a:pt x="409575" y="28244"/>
                  <a:pt x="409575" y="28244"/>
                  <a:pt x="369888" y="50469"/>
                </a:cubicBezTo>
                <a:cubicBezTo>
                  <a:pt x="369888" y="50469"/>
                  <a:pt x="369888" y="50469"/>
                  <a:pt x="382588" y="79044"/>
                </a:cubicBezTo>
                <a:cubicBezTo>
                  <a:pt x="384175" y="83807"/>
                  <a:pt x="382588" y="90157"/>
                  <a:pt x="379413" y="94919"/>
                </a:cubicBezTo>
                <a:cubicBezTo>
                  <a:pt x="373063" y="99682"/>
                  <a:pt x="368300" y="107619"/>
                  <a:pt x="365125" y="113969"/>
                </a:cubicBezTo>
                <a:cubicBezTo>
                  <a:pt x="360363" y="120319"/>
                  <a:pt x="357188" y="128257"/>
                  <a:pt x="354013" y="136194"/>
                </a:cubicBezTo>
                <a:cubicBezTo>
                  <a:pt x="352425" y="142544"/>
                  <a:pt x="347663" y="145719"/>
                  <a:pt x="342900" y="145719"/>
                </a:cubicBezTo>
                <a:cubicBezTo>
                  <a:pt x="342900" y="145719"/>
                  <a:pt x="342900" y="145719"/>
                  <a:pt x="312738" y="150482"/>
                </a:cubicBezTo>
                <a:lnTo>
                  <a:pt x="311150" y="196519"/>
                </a:lnTo>
                <a:cubicBezTo>
                  <a:pt x="315913" y="196519"/>
                  <a:pt x="323850" y="198107"/>
                  <a:pt x="342900" y="199694"/>
                </a:cubicBezTo>
                <a:cubicBezTo>
                  <a:pt x="347663" y="199694"/>
                  <a:pt x="352425" y="204457"/>
                  <a:pt x="354013" y="209219"/>
                </a:cubicBezTo>
                <a:cubicBezTo>
                  <a:pt x="358775" y="225094"/>
                  <a:pt x="368300" y="239382"/>
                  <a:pt x="377825" y="252082"/>
                </a:cubicBezTo>
                <a:cubicBezTo>
                  <a:pt x="382588" y="255257"/>
                  <a:pt x="382588" y="261607"/>
                  <a:pt x="381000" y="266370"/>
                </a:cubicBezTo>
                <a:cubicBezTo>
                  <a:pt x="381000" y="266370"/>
                  <a:pt x="381000" y="266370"/>
                  <a:pt x="368300" y="294945"/>
                </a:cubicBezTo>
                <a:cubicBezTo>
                  <a:pt x="368300" y="294945"/>
                  <a:pt x="368300" y="294945"/>
                  <a:pt x="407988" y="318757"/>
                </a:cubicBezTo>
                <a:cubicBezTo>
                  <a:pt x="407988" y="318757"/>
                  <a:pt x="407988" y="318757"/>
                  <a:pt x="427038" y="293357"/>
                </a:cubicBezTo>
                <a:cubicBezTo>
                  <a:pt x="430213" y="288595"/>
                  <a:pt x="434975" y="287007"/>
                  <a:pt x="441325" y="288595"/>
                </a:cubicBezTo>
                <a:cubicBezTo>
                  <a:pt x="457200" y="291770"/>
                  <a:pt x="474663" y="291770"/>
                  <a:pt x="490538" y="288595"/>
                </a:cubicBezTo>
                <a:cubicBezTo>
                  <a:pt x="490538" y="288595"/>
                  <a:pt x="492125" y="288595"/>
                  <a:pt x="492125" y="288595"/>
                </a:cubicBezTo>
                <a:cubicBezTo>
                  <a:pt x="496888" y="288595"/>
                  <a:pt x="501650" y="290182"/>
                  <a:pt x="503238" y="293357"/>
                </a:cubicBezTo>
                <a:cubicBezTo>
                  <a:pt x="503238" y="293357"/>
                  <a:pt x="503238" y="293357"/>
                  <a:pt x="522288" y="318757"/>
                </a:cubicBezTo>
                <a:cubicBezTo>
                  <a:pt x="522288" y="318757"/>
                  <a:pt x="522288" y="318757"/>
                  <a:pt x="561975" y="294945"/>
                </a:cubicBezTo>
                <a:cubicBezTo>
                  <a:pt x="561975" y="294945"/>
                  <a:pt x="561975" y="294945"/>
                  <a:pt x="550863" y="266370"/>
                </a:cubicBezTo>
                <a:cubicBezTo>
                  <a:pt x="547688" y="261607"/>
                  <a:pt x="549275" y="256845"/>
                  <a:pt x="552450" y="252082"/>
                </a:cubicBezTo>
                <a:cubicBezTo>
                  <a:pt x="558800" y="245732"/>
                  <a:pt x="563563" y="239382"/>
                  <a:pt x="568325" y="233032"/>
                </a:cubicBezTo>
                <a:cubicBezTo>
                  <a:pt x="571500" y="225094"/>
                  <a:pt x="574675" y="218744"/>
                  <a:pt x="577850" y="209219"/>
                </a:cubicBezTo>
                <a:cubicBezTo>
                  <a:pt x="579438" y="204457"/>
                  <a:pt x="584200" y="201282"/>
                  <a:pt x="588963" y="199694"/>
                </a:cubicBezTo>
                <a:cubicBezTo>
                  <a:pt x="588963" y="199694"/>
                  <a:pt x="588963" y="199694"/>
                  <a:pt x="620713" y="196519"/>
                </a:cubicBezTo>
                <a:cubicBezTo>
                  <a:pt x="620713" y="196519"/>
                  <a:pt x="620713" y="196519"/>
                  <a:pt x="620713" y="150482"/>
                </a:cubicBezTo>
                <a:cubicBezTo>
                  <a:pt x="617538" y="150482"/>
                  <a:pt x="609600" y="148894"/>
                  <a:pt x="588963" y="147307"/>
                </a:cubicBezTo>
                <a:cubicBezTo>
                  <a:pt x="584200" y="145719"/>
                  <a:pt x="579438" y="142544"/>
                  <a:pt x="577850" y="137782"/>
                </a:cubicBezTo>
                <a:cubicBezTo>
                  <a:pt x="573088" y="121907"/>
                  <a:pt x="565150" y="107619"/>
                  <a:pt x="554038" y="94919"/>
                </a:cubicBezTo>
                <a:cubicBezTo>
                  <a:pt x="549275" y="91744"/>
                  <a:pt x="549275" y="85394"/>
                  <a:pt x="550863" y="80632"/>
                </a:cubicBezTo>
                <a:cubicBezTo>
                  <a:pt x="550863" y="80632"/>
                  <a:pt x="550863" y="80632"/>
                  <a:pt x="563563" y="52057"/>
                </a:cubicBezTo>
                <a:cubicBezTo>
                  <a:pt x="563563" y="52057"/>
                  <a:pt x="563563" y="52057"/>
                  <a:pt x="523875" y="28244"/>
                </a:cubicBezTo>
                <a:cubicBezTo>
                  <a:pt x="523875" y="28244"/>
                  <a:pt x="523875" y="28244"/>
                  <a:pt x="504825" y="53644"/>
                </a:cubicBezTo>
                <a:cubicBezTo>
                  <a:pt x="501650" y="58407"/>
                  <a:pt x="496888" y="59994"/>
                  <a:pt x="490538" y="58407"/>
                </a:cubicBezTo>
                <a:cubicBezTo>
                  <a:pt x="474663" y="55232"/>
                  <a:pt x="458788" y="55232"/>
                  <a:pt x="442913" y="58407"/>
                </a:cubicBezTo>
                <a:cubicBezTo>
                  <a:pt x="436563" y="59994"/>
                  <a:pt x="431800" y="56819"/>
                  <a:pt x="428625" y="53644"/>
                </a:cubicBezTo>
                <a:cubicBezTo>
                  <a:pt x="428625" y="53644"/>
                  <a:pt x="428625" y="53644"/>
                  <a:pt x="409575" y="28244"/>
                </a:cubicBezTo>
                <a:close/>
                <a:moveTo>
                  <a:pt x="417925" y="1058"/>
                </a:moveTo>
                <a:cubicBezTo>
                  <a:pt x="424050" y="2844"/>
                  <a:pt x="429582" y="6813"/>
                  <a:pt x="432743" y="12369"/>
                </a:cubicBezTo>
                <a:cubicBezTo>
                  <a:pt x="432743" y="12369"/>
                  <a:pt x="432743" y="12369"/>
                  <a:pt x="446968" y="29832"/>
                </a:cubicBezTo>
                <a:cubicBezTo>
                  <a:pt x="459612" y="28244"/>
                  <a:pt x="475418" y="28244"/>
                  <a:pt x="489643" y="29832"/>
                </a:cubicBezTo>
                <a:cubicBezTo>
                  <a:pt x="489643" y="29832"/>
                  <a:pt x="489643" y="29832"/>
                  <a:pt x="502288" y="12369"/>
                </a:cubicBezTo>
                <a:cubicBezTo>
                  <a:pt x="508610" y="1257"/>
                  <a:pt x="524416" y="-3506"/>
                  <a:pt x="537060" y="4432"/>
                </a:cubicBezTo>
                <a:cubicBezTo>
                  <a:pt x="537060" y="4432"/>
                  <a:pt x="537060" y="4432"/>
                  <a:pt x="579736" y="28244"/>
                </a:cubicBezTo>
                <a:cubicBezTo>
                  <a:pt x="586058" y="33007"/>
                  <a:pt x="589219" y="37769"/>
                  <a:pt x="590800" y="44119"/>
                </a:cubicBezTo>
                <a:cubicBezTo>
                  <a:pt x="592380" y="50469"/>
                  <a:pt x="592380" y="56819"/>
                  <a:pt x="589219" y="63169"/>
                </a:cubicBezTo>
                <a:cubicBezTo>
                  <a:pt x="589219" y="63169"/>
                  <a:pt x="589219" y="63169"/>
                  <a:pt x="579736" y="83807"/>
                </a:cubicBezTo>
                <a:cubicBezTo>
                  <a:pt x="589219" y="94919"/>
                  <a:pt x="595541" y="107619"/>
                  <a:pt x="601864" y="120319"/>
                </a:cubicBezTo>
                <a:cubicBezTo>
                  <a:pt x="601864" y="120319"/>
                  <a:pt x="601864" y="120319"/>
                  <a:pt x="623992" y="123494"/>
                </a:cubicBezTo>
                <a:cubicBezTo>
                  <a:pt x="630314" y="123494"/>
                  <a:pt x="636636" y="126669"/>
                  <a:pt x="639797" y="131432"/>
                </a:cubicBezTo>
                <a:cubicBezTo>
                  <a:pt x="644539" y="136194"/>
                  <a:pt x="647700" y="142544"/>
                  <a:pt x="647700" y="148894"/>
                </a:cubicBezTo>
                <a:cubicBezTo>
                  <a:pt x="647700" y="148894"/>
                  <a:pt x="647700" y="148894"/>
                  <a:pt x="647700" y="198107"/>
                </a:cubicBezTo>
                <a:cubicBezTo>
                  <a:pt x="647700" y="212394"/>
                  <a:pt x="636636" y="223507"/>
                  <a:pt x="622411" y="223507"/>
                </a:cubicBezTo>
                <a:cubicBezTo>
                  <a:pt x="622411" y="223507"/>
                  <a:pt x="622411" y="223507"/>
                  <a:pt x="601864" y="226682"/>
                </a:cubicBezTo>
                <a:cubicBezTo>
                  <a:pt x="598702" y="233032"/>
                  <a:pt x="595541" y="240969"/>
                  <a:pt x="590800" y="245732"/>
                </a:cubicBezTo>
                <a:cubicBezTo>
                  <a:pt x="587638" y="252082"/>
                  <a:pt x="584477" y="258432"/>
                  <a:pt x="579736" y="264782"/>
                </a:cubicBezTo>
                <a:cubicBezTo>
                  <a:pt x="579736" y="264782"/>
                  <a:pt x="579736" y="264782"/>
                  <a:pt x="587638" y="285419"/>
                </a:cubicBezTo>
                <a:cubicBezTo>
                  <a:pt x="590800" y="290182"/>
                  <a:pt x="592380" y="298119"/>
                  <a:pt x="589219" y="302882"/>
                </a:cubicBezTo>
                <a:cubicBezTo>
                  <a:pt x="587638" y="310819"/>
                  <a:pt x="584477" y="315582"/>
                  <a:pt x="578155" y="318757"/>
                </a:cubicBezTo>
                <a:cubicBezTo>
                  <a:pt x="578155" y="318757"/>
                  <a:pt x="578155" y="318757"/>
                  <a:pt x="535480" y="344157"/>
                </a:cubicBezTo>
                <a:cubicBezTo>
                  <a:pt x="530738" y="345744"/>
                  <a:pt x="525996" y="347332"/>
                  <a:pt x="522835" y="347332"/>
                </a:cubicBezTo>
                <a:cubicBezTo>
                  <a:pt x="513352" y="347332"/>
                  <a:pt x="505449" y="342569"/>
                  <a:pt x="500707" y="334632"/>
                </a:cubicBezTo>
                <a:cubicBezTo>
                  <a:pt x="500707" y="334632"/>
                  <a:pt x="500707" y="334632"/>
                  <a:pt x="488063" y="317169"/>
                </a:cubicBezTo>
                <a:cubicBezTo>
                  <a:pt x="473838" y="318757"/>
                  <a:pt x="459612" y="318757"/>
                  <a:pt x="445387" y="317169"/>
                </a:cubicBezTo>
                <a:cubicBezTo>
                  <a:pt x="445387" y="317169"/>
                  <a:pt x="445387" y="317169"/>
                  <a:pt x="431162" y="334632"/>
                </a:cubicBezTo>
                <a:cubicBezTo>
                  <a:pt x="424840" y="345744"/>
                  <a:pt x="409034" y="348919"/>
                  <a:pt x="396390" y="342569"/>
                </a:cubicBezTo>
                <a:cubicBezTo>
                  <a:pt x="396390" y="342569"/>
                  <a:pt x="396390" y="342569"/>
                  <a:pt x="353714" y="317169"/>
                </a:cubicBezTo>
                <a:cubicBezTo>
                  <a:pt x="348973" y="313994"/>
                  <a:pt x="344231" y="309232"/>
                  <a:pt x="342650" y="301294"/>
                </a:cubicBezTo>
                <a:cubicBezTo>
                  <a:pt x="341070" y="294944"/>
                  <a:pt x="341070" y="288594"/>
                  <a:pt x="344231" y="283832"/>
                </a:cubicBezTo>
                <a:cubicBezTo>
                  <a:pt x="344231" y="283832"/>
                  <a:pt x="344231" y="283832"/>
                  <a:pt x="353714" y="263194"/>
                </a:cubicBezTo>
                <a:cubicBezTo>
                  <a:pt x="344231" y="252082"/>
                  <a:pt x="337909" y="239382"/>
                  <a:pt x="333167" y="226682"/>
                </a:cubicBezTo>
                <a:cubicBezTo>
                  <a:pt x="333167" y="226682"/>
                  <a:pt x="333167" y="226682"/>
                  <a:pt x="309459" y="223507"/>
                </a:cubicBezTo>
                <a:cubicBezTo>
                  <a:pt x="303136" y="223507"/>
                  <a:pt x="298395" y="220332"/>
                  <a:pt x="293653" y="215569"/>
                </a:cubicBezTo>
                <a:cubicBezTo>
                  <a:pt x="288911" y="210807"/>
                  <a:pt x="285750" y="204457"/>
                  <a:pt x="285750" y="198107"/>
                </a:cubicBezTo>
                <a:cubicBezTo>
                  <a:pt x="285750" y="198107"/>
                  <a:pt x="285750" y="198107"/>
                  <a:pt x="285750" y="147307"/>
                </a:cubicBezTo>
                <a:cubicBezTo>
                  <a:pt x="285750" y="134607"/>
                  <a:pt x="296814" y="123494"/>
                  <a:pt x="311039" y="121907"/>
                </a:cubicBezTo>
                <a:cubicBezTo>
                  <a:pt x="311039" y="121907"/>
                  <a:pt x="311039" y="121907"/>
                  <a:pt x="333167" y="120319"/>
                </a:cubicBezTo>
                <a:cubicBezTo>
                  <a:pt x="334748" y="112382"/>
                  <a:pt x="337909" y="106032"/>
                  <a:pt x="342650" y="99682"/>
                </a:cubicBezTo>
                <a:cubicBezTo>
                  <a:pt x="345812" y="93332"/>
                  <a:pt x="350553" y="88569"/>
                  <a:pt x="353714" y="82219"/>
                </a:cubicBezTo>
                <a:cubicBezTo>
                  <a:pt x="353714" y="82219"/>
                  <a:pt x="353714" y="82219"/>
                  <a:pt x="345812" y="61582"/>
                </a:cubicBezTo>
                <a:cubicBezTo>
                  <a:pt x="342650" y="55232"/>
                  <a:pt x="342650" y="48882"/>
                  <a:pt x="344231" y="44119"/>
                </a:cubicBezTo>
                <a:cubicBezTo>
                  <a:pt x="345812" y="36182"/>
                  <a:pt x="350553" y="31419"/>
                  <a:pt x="355295" y="28244"/>
                </a:cubicBezTo>
                <a:cubicBezTo>
                  <a:pt x="355295" y="28244"/>
                  <a:pt x="355295" y="28244"/>
                  <a:pt x="399551" y="2844"/>
                </a:cubicBezTo>
                <a:cubicBezTo>
                  <a:pt x="405083" y="-331"/>
                  <a:pt x="411801" y="-728"/>
                  <a:pt x="417925" y="10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73387D-AE68-4532-A6BD-63D2E2A9559A}"/>
              </a:ext>
            </a:extLst>
          </p:cNvPr>
          <p:cNvSpPr>
            <a:spLocks/>
          </p:cNvSpPr>
          <p:nvPr/>
        </p:nvSpPr>
        <p:spPr bwMode="auto">
          <a:xfrm>
            <a:off x="8555259" y="2105792"/>
            <a:ext cx="723664" cy="378967"/>
          </a:xfrm>
          <a:custGeom>
            <a:avLst/>
            <a:gdLst>
              <a:gd name="connsiteX0" fmla="*/ 962024 w 1139824"/>
              <a:gd name="connsiteY0" fmla="*/ 439738 h 596900"/>
              <a:gd name="connsiteX1" fmla="*/ 976312 w 1139824"/>
              <a:gd name="connsiteY1" fmla="*/ 442913 h 596900"/>
              <a:gd name="connsiteX2" fmla="*/ 1049336 w 1139824"/>
              <a:gd name="connsiteY2" fmla="*/ 593725 h 596900"/>
              <a:gd name="connsiteX3" fmla="*/ 1020760 w 1139824"/>
              <a:gd name="connsiteY3" fmla="*/ 596900 h 596900"/>
              <a:gd name="connsiteX4" fmla="*/ 981074 w 1139824"/>
              <a:gd name="connsiteY4" fmla="*/ 490538 h 596900"/>
              <a:gd name="connsiteX5" fmla="*/ 981074 w 1139824"/>
              <a:gd name="connsiteY5" fmla="*/ 595313 h 596900"/>
              <a:gd name="connsiteX6" fmla="*/ 954086 w 1139824"/>
              <a:gd name="connsiteY6" fmla="*/ 595313 h 596900"/>
              <a:gd name="connsiteX7" fmla="*/ 954086 w 1139824"/>
              <a:gd name="connsiteY7" fmla="*/ 452438 h 596900"/>
              <a:gd name="connsiteX8" fmla="*/ 962024 w 1139824"/>
              <a:gd name="connsiteY8" fmla="*/ 439738 h 596900"/>
              <a:gd name="connsiteX9" fmla="*/ 176370 w 1139824"/>
              <a:gd name="connsiteY9" fmla="*/ 439738 h 596900"/>
              <a:gd name="connsiteX10" fmla="*/ 185736 w 1139824"/>
              <a:gd name="connsiteY10" fmla="*/ 452438 h 596900"/>
              <a:gd name="connsiteX11" fmla="*/ 185736 w 1139824"/>
              <a:gd name="connsiteY11" fmla="*/ 595313 h 596900"/>
              <a:gd name="connsiteX12" fmla="*/ 157638 w 1139824"/>
              <a:gd name="connsiteY12" fmla="*/ 595313 h 596900"/>
              <a:gd name="connsiteX13" fmla="*/ 157638 w 1139824"/>
              <a:gd name="connsiteY13" fmla="*/ 490538 h 596900"/>
              <a:gd name="connsiteX14" fmla="*/ 118612 w 1139824"/>
              <a:gd name="connsiteY14" fmla="*/ 596900 h 596900"/>
              <a:gd name="connsiteX15" fmla="*/ 92074 w 1139824"/>
              <a:gd name="connsiteY15" fmla="*/ 593725 h 596900"/>
              <a:gd name="connsiteX16" fmla="*/ 162322 w 1139824"/>
              <a:gd name="connsiteY16" fmla="*/ 442913 h 596900"/>
              <a:gd name="connsiteX17" fmla="*/ 176370 w 1139824"/>
              <a:gd name="connsiteY17" fmla="*/ 439738 h 596900"/>
              <a:gd name="connsiteX18" fmla="*/ 565162 w 1139824"/>
              <a:gd name="connsiteY18" fmla="*/ 93662 h 596900"/>
              <a:gd name="connsiteX19" fmla="*/ 585742 w 1139824"/>
              <a:gd name="connsiteY19" fmla="*/ 96827 h 596900"/>
              <a:gd name="connsiteX20" fmla="*/ 623736 w 1139824"/>
              <a:gd name="connsiteY20" fmla="*/ 150632 h 596900"/>
              <a:gd name="connsiteX21" fmla="*/ 772548 w 1139824"/>
              <a:gd name="connsiteY21" fmla="*/ 259824 h 596900"/>
              <a:gd name="connsiteX22" fmla="*/ 775714 w 1139824"/>
              <a:gd name="connsiteY22" fmla="*/ 262989 h 596900"/>
              <a:gd name="connsiteX23" fmla="*/ 850118 w 1139824"/>
              <a:gd name="connsiteY23" fmla="*/ 334201 h 596900"/>
              <a:gd name="connsiteX24" fmla="*/ 910276 w 1139824"/>
              <a:gd name="connsiteY24" fmla="*/ 302551 h 596900"/>
              <a:gd name="connsiteX25" fmla="*/ 921358 w 1139824"/>
              <a:gd name="connsiteY25" fmla="*/ 300969 h 596900"/>
              <a:gd name="connsiteX26" fmla="*/ 1139824 w 1139824"/>
              <a:gd name="connsiteY26" fmla="*/ 593730 h 596900"/>
              <a:gd name="connsiteX27" fmla="*/ 1112912 w 1139824"/>
              <a:gd name="connsiteY27" fmla="*/ 595312 h 596900"/>
              <a:gd name="connsiteX28" fmla="*/ 916608 w 1139824"/>
              <a:gd name="connsiteY28" fmla="*/ 329454 h 596900"/>
              <a:gd name="connsiteX29" fmla="*/ 854868 w 1139824"/>
              <a:gd name="connsiteY29" fmla="*/ 362686 h 596900"/>
              <a:gd name="connsiteX30" fmla="*/ 839036 w 1139824"/>
              <a:gd name="connsiteY30" fmla="*/ 359521 h 596900"/>
              <a:gd name="connsiteX31" fmla="*/ 759882 w 1139824"/>
              <a:gd name="connsiteY31" fmla="*/ 285144 h 596900"/>
              <a:gd name="connsiteX32" fmla="*/ 614238 w 1139824"/>
              <a:gd name="connsiteY32" fmla="*/ 183864 h 596900"/>
              <a:gd name="connsiteX33" fmla="*/ 582576 w 1139824"/>
              <a:gd name="connsiteY33" fmla="*/ 240834 h 596900"/>
              <a:gd name="connsiteX34" fmla="*/ 751966 w 1139824"/>
              <a:gd name="connsiteY34" fmla="*/ 372181 h 596900"/>
              <a:gd name="connsiteX35" fmla="*/ 759882 w 1139824"/>
              <a:gd name="connsiteY35" fmla="*/ 384841 h 596900"/>
              <a:gd name="connsiteX36" fmla="*/ 759882 w 1139824"/>
              <a:gd name="connsiteY36" fmla="*/ 595312 h 596900"/>
              <a:gd name="connsiteX37" fmla="*/ 732970 w 1139824"/>
              <a:gd name="connsiteY37" fmla="*/ 595312 h 596900"/>
              <a:gd name="connsiteX38" fmla="*/ 732970 w 1139824"/>
              <a:gd name="connsiteY38" fmla="*/ 392753 h 596900"/>
              <a:gd name="connsiteX39" fmla="*/ 566746 w 1139824"/>
              <a:gd name="connsiteY39" fmla="*/ 262989 h 596900"/>
              <a:gd name="connsiteX40" fmla="*/ 406854 w 1139824"/>
              <a:gd name="connsiteY40" fmla="*/ 378511 h 596900"/>
              <a:gd name="connsiteX41" fmla="*/ 406854 w 1139824"/>
              <a:gd name="connsiteY41" fmla="*/ 595312 h 596900"/>
              <a:gd name="connsiteX42" fmla="*/ 379940 w 1139824"/>
              <a:gd name="connsiteY42" fmla="*/ 595312 h 596900"/>
              <a:gd name="connsiteX43" fmla="*/ 379940 w 1139824"/>
              <a:gd name="connsiteY43" fmla="*/ 369016 h 596900"/>
              <a:gd name="connsiteX44" fmla="*/ 389440 w 1139824"/>
              <a:gd name="connsiteY44" fmla="*/ 356356 h 596900"/>
              <a:gd name="connsiteX45" fmla="*/ 593658 w 1139824"/>
              <a:gd name="connsiteY45" fmla="*/ 163292 h 596900"/>
              <a:gd name="connsiteX46" fmla="*/ 576244 w 1139824"/>
              <a:gd name="connsiteY46" fmla="*/ 122147 h 596900"/>
              <a:gd name="connsiteX47" fmla="*/ 535084 w 1139824"/>
              <a:gd name="connsiteY47" fmla="*/ 141137 h 596900"/>
              <a:gd name="connsiteX48" fmla="*/ 315034 w 1139824"/>
              <a:gd name="connsiteY48" fmla="*/ 302551 h 596900"/>
              <a:gd name="connsiteX49" fmla="*/ 28494 w 1139824"/>
              <a:gd name="connsiteY49" fmla="*/ 595312 h 596900"/>
              <a:gd name="connsiteX50" fmla="*/ 0 w 1139824"/>
              <a:gd name="connsiteY50" fmla="*/ 593730 h 596900"/>
              <a:gd name="connsiteX51" fmla="*/ 311868 w 1139824"/>
              <a:gd name="connsiteY51" fmla="*/ 275649 h 596900"/>
              <a:gd name="connsiteX52" fmla="*/ 509754 w 1139824"/>
              <a:gd name="connsiteY52" fmla="*/ 130060 h 596900"/>
              <a:gd name="connsiteX53" fmla="*/ 565162 w 1139824"/>
              <a:gd name="connsiteY53" fmla="*/ 93662 h 596900"/>
              <a:gd name="connsiteX54" fmla="*/ 857248 w 1139824"/>
              <a:gd name="connsiteY54" fmla="*/ 74612 h 596900"/>
              <a:gd name="connsiteX55" fmla="*/ 774700 w 1139824"/>
              <a:gd name="connsiteY55" fmla="*/ 157956 h 596900"/>
              <a:gd name="connsiteX56" fmla="*/ 857248 w 1139824"/>
              <a:gd name="connsiteY56" fmla="*/ 241300 h 596900"/>
              <a:gd name="connsiteX57" fmla="*/ 939800 w 1139824"/>
              <a:gd name="connsiteY57" fmla="*/ 157956 h 596900"/>
              <a:gd name="connsiteX58" fmla="*/ 857248 w 1139824"/>
              <a:gd name="connsiteY58" fmla="*/ 74612 h 596900"/>
              <a:gd name="connsiteX59" fmla="*/ 281780 w 1139824"/>
              <a:gd name="connsiteY59" fmla="*/ 66675 h 596900"/>
              <a:gd name="connsiteX60" fmla="*/ 198436 w 1139824"/>
              <a:gd name="connsiteY60" fmla="*/ 150019 h 596900"/>
              <a:gd name="connsiteX61" fmla="*/ 281780 w 1139824"/>
              <a:gd name="connsiteY61" fmla="*/ 233363 h 596900"/>
              <a:gd name="connsiteX62" fmla="*/ 365124 w 1139824"/>
              <a:gd name="connsiteY62" fmla="*/ 150019 h 596900"/>
              <a:gd name="connsiteX63" fmla="*/ 281780 w 1139824"/>
              <a:gd name="connsiteY63" fmla="*/ 66675 h 596900"/>
              <a:gd name="connsiteX64" fmla="*/ 857248 w 1139824"/>
              <a:gd name="connsiteY64" fmla="*/ 47625 h 596900"/>
              <a:gd name="connsiteX65" fmla="*/ 968374 w 1139824"/>
              <a:gd name="connsiteY65" fmla="*/ 158750 h 596900"/>
              <a:gd name="connsiteX66" fmla="*/ 857248 w 1139824"/>
              <a:gd name="connsiteY66" fmla="*/ 269875 h 596900"/>
              <a:gd name="connsiteX67" fmla="*/ 746124 w 1139824"/>
              <a:gd name="connsiteY67" fmla="*/ 158750 h 596900"/>
              <a:gd name="connsiteX68" fmla="*/ 857248 w 1139824"/>
              <a:gd name="connsiteY68" fmla="*/ 47625 h 596900"/>
              <a:gd name="connsiteX69" fmla="*/ 282574 w 1139824"/>
              <a:gd name="connsiteY69" fmla="*/ 39687 h 596900"/>
              <a:gd name="connsiteX70" fmla="*/ 393700 w 1139824"/>
              <a:gd name="connsiteY70" fmla="*/ 150812 h 596900"/>
              <a:gd name="connsiteX71" fmla="*/ 282574 w 1139824"/>
              <a:gd name="connsiteY71" fmla="*/ 261937 h 596900"/>
              <a:gd name="connsiteX72" fmla="*/ 171448 w 1139824"/>
              <a:gd name="connsiteY72" fmla="*/ 150812 h 596900"/>
              <a:gd name="connsiteX73" fmla="*/ 282574 w 1139824"/>
              <a:gd name="connsiteY73" fmla="*/ 39687 h 596900"/>
              <a:gd name="connsiteX74" fmla="*/ 665160 w 1139824"/>
              <a:gd name="connsiteY74" fmla="*/ 25400 h 596900"/>
              <a:gd name="connsiteX75" fmla="*/ 669924 w 1139824"/>
              <a:gd name="connsiteY75" fmla="*/ 44450 h 596900"/>
              <a:gd name="connsiteX76" fmla="*/ 655636 w 1139824"/>
              <a:gd name="connsiteY76" fmla="*/ 71438 h 596900"/>
              <a:gd name="connsiteX77" fmla="*/ 642936 w 1139824"/>
              <a:gd name="connsiteY77" fmla="*/ 77788 h 596900"/>
              <a:gd name="connsiteX78" fmla="*/ 636586 w 1139824"/>
              <a:gd name="connsiteY78" fmla="*/ 76201 h 596900"/>
              <a:gd name="connsiteX79" fmla="*/ 631824 w 1139824"/>
              <a:gd name="connsiteY79" fmla="*/ 57151 h 596900"/>
              <a:gd name="connsiteX80" fmla="*/ 646112 w 1139824"/>
              <a:gd name="connsiteY80" fmla="*/ 30163 h 596900"/>
              <a:gd name="connsiteX81" fmla="*/ 665160 w 1139824"/>
              <a:gd name="connsiteY81" fmla="*/ 25400 h 596900"/>
              <a:gd name="connsiteX82" fmla="*/ 465136 w 1139824"/>
              <a:gd name="connsiteY82" fmla="*/ 25400 h 596900"/>
              <a:gd name="connsiteX83" fmla="*/ 484186 w 1139824"/>
              <a:gd name="connsiteY83" fmla="*/ 30163 h 596900"/>
              <a:gd name="connsiteX84" fmla="*/ 498474 w 1139824"/>
              <a:gd name="connsiteY84" fmla="*/ 57151 h 596900"/>
              <a:gd name="connsiteX85" fmla="*/ 493712 w 1139824"/>
              <a:gd name="connsiteY85" fmla="*/ 76201 h 596900"/>
              <a:gd name="connsiteX86" fmla="*/ 487360 w 1139824"/>
              <a:gd name="connsiteY86" fmla="*/ 77788 h 596900"/>
              <a:gd name="connsiteX87" fmla="*/ 474660 w 1139824"/>
              <a:gd name="connsiteY87" fmla="*/ 71438 h 596900"/>
              <a:gd name="connsiteX88" fmla="*/ 460374 w 1139824"/>
              <a:gd name="connsiteY88" fmla="*/ 44450 h 596900"/>
              <a:gd name="connsiteX89" fmla="*/ 465136 w 1139824"/>
              <a:gd name="connsiteY89" fmla="*/ 25400 h 596900"/>
              <a:gd name="connsiteX90" fmla="*/ 565148 w 1139824"/>
              <a:gd name="connsiteY90" fmla="*/ 0 h 596900"/>
              <a:gd name="connsiteX91" fmla="*/ 579436 w 1139824"/>
              <a:gd name="connsiteY91" fmla="*/ 14287 h 596900"/>
              <a:gd name="connsiteX92" fmla="*/ 579436 w 1139824"/>
              <a:gd name="connsiteY92" fmla="*/ 44451 h 596900"/>
              <a:gd name="connsiteX93" fmla="*/ 565148 w 1139824"/>
              <a:gd name="connsiteY93" fmla="*/ 58738 h 596900"/>
              <a:gd name="connsiteX94" fmla="*/ 550860 w 1139824"/>
              <a:gd name="connsiteY94" fmla="*/ 44451 h 596900"/>
              <a:gd name="connsiteX95" fmla="*/ 550860 w 1139824"/>
              <a:gd name="connsiteY95" fmla="*/ 14287 h 596900"/>
              <a:gd name="connsiteX96" fmla="*/ 565148 w 1139824"/>
              <a:gd name="connsiteY96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1139824" h="596900">
                <a:moveTo>
                  <a:pt x="962024" y="439738"/>
                </a:moveTo>
                <a:cubicBezTo>
                  <a:pt x="966786" y="438150"/>
                  <a:pt x="973136" y="438150"/>
                  <a:pt x="976312" y="442913"/>
                </a:cubicBezTo>
                <a:cubicBezTo>
                  <a:pt x="1033460" y="498475"/>
                  <a:pt x="1046160" y="566738"/>
                  <a:pt x="1049336" y="593725"/>
                </a:cubicBezTo>
                <a:cubicBezTo>
                  <a:pt x="1049336" y="593725"/>
                  <a:pt x="1049336" y="593725"/>
                  <a:pt x="1020760" y="596900"/>
                </a:cubicBezTo>
                <a:cubicBezTo>
                  <a:pt x="1019174" y="576263"/>
                  <a:pt x="1011236" y="533400"/>
                  <a:pt x="981074" y="490538"/>
                </a:cubicBezTo>
                <a:cubicBezTo>
                  <a:pt x="981074" y="490538"/>
                  <a:pt x="981074" y="490538"/>
                  <a:pt x="981074" y="595313"/>
                </a:cubicBezTo>
                <a:cubicBezTo>
                  <a:pt x="981074" y="595313"/>
                  <a:pt x="981074" y="595313"/>
                  <a:pt x="954086" y="595313"/>
                </a:cubicBezTo>
                <a:cubicBezTo>
                  <a:pt x="954086" y="595313"/>
                  <a:pt x="954086" y="595313"/>
                  <a:pt x="954086" y="452438"/>
                </a:cubicBezTo>
                <a:cubicBezTo>
                  <a:pt x="954086" y="447675"/>
                  <a:pt x="957260" y="441325"/>
                  <a:pt x="962024" y="439738"/>
                </a:cubicBezTo>
                <a:close/>
                <a:moveTo>
                  <a:pt x="176370" y="439738"/>
                </a:moveTo>
                <a:cubicBezTo>
                  <a:pt x="182614" y="441325"/>
                  <a:pt x="185736" y="447675"/>
                  <a:pt x="185736" y="452438"/>
                </a:cubicBezTo>
                <a:cubicBezTo>
                  <a:pt x="185736" y="452438"/>
                  <a:pt x="185736" y="452438"/>
                  <a:pt x="185736" y="595313"/>
                </a:cubicBezTo>
                <a:cubicBezTo>
                  <a:pt x="185736" y="595313"/>
                  <a:pt x="185736" y="595313"/>
                  <a:pt x="157638" y="595313"/>
                </a:cubicBezTo>
                <a:cubicBezTo>
                  <a:pt x="157638" y="595313"/>
                  <a:pt x="157638" y="595313"/>
                  <a:pt x="157638" y="490538"/>
                </a:cubicBezTo>
                <a:cubicBezTo>
                  <a:pt x="127978" y="533400"/>
                  <a:pt x="120172" y="576263"/>
                  <a:pt x="118612" y="596900"/>
                </a:cubicBezTo>
                <a:cubicBezTo>
                  <a:pt x="118612" y="596900"/>
                  <a:pt x="118612" y="596900"/>
                  <a:pt x="92074" y="593725"/>
                </a:cubicBezTo>
                <a:cubicBezTo>
                  <a:pt x="93636" y="566738"/>
                  <a:pt x="106124" y="500063"/>
                  <a:pt x="162322" y="442913"/>
                </a:cubicBezTo>
                <a:cubicBezTo>
                  <a:pt x="165444" y="438150"/>
                  <a:pt x="171688" y="438150"/>
                  <a:pt x="176370" y="439738"/>
                </a:cubicBezTo>
                <a:close/>
                <a:moveTo>
                  <a:pt x="565162" y="93662"/>
                </a:moveTo>
                <a:cubicBezTo>
                  <a:pt x="571494" y="93662"/>
                  <a:pt x="579410" y="95245"/>
                  <a:pt x="585742" y="96827"/>
                </a:cubicBezTo>
                <a:cubicBezTo>
                  <a:pt x="607906" y="106322"/>
                  <a:pt x="622154" y="126895"/>
                  <a:pt x="623736" y="150632"/>
                </a:cubicBezTo>
                <a:cubicBezTo>
                  <a:pt x="641150" y="180699"/>
                  <a:pt x="698142" y="231339"/>
                  <a:pt x="772548" y="259824"/>
                </a:cubicBezTo>
                <a:cubicBezTo>
                  <a:pt x="774130" y="261406"/>
                  <a:pt x="775714" y="261406"/>
                  <a:pt x="775714" y="262989"/>
                </a:cubicBezTo>
                <a:cubicBezTo>
                  <a:pt x="775714" y="262989"/>
                  <a:pt x="775714" y="262989"/>
                  <a:pt x="850118" y="334201"/>
                </a:cubicBezTo>
                <a:cubicBezTo>
                  <a:pt x="850118" y="334201"/>
                  <a:pt x="850118" y="334201"/>
                  <a:pt x="910276" y="302551"/>
                </a:cubicBezTo>
                <a:cubicBezTo>
                  <a:pt x="913442" y="300969"/>
                  <a:pt x="916608" y="299386"/>
                  <a:pt x="921358" y="300969"/>
                </a:cubicBezTo>
                <a:cubicBezTo>
                  <a:pt x="1074918" y="362686"/>
                  <a:pt x="1135074" y="497198"/>
                  <a:pt x="1139824" y="593730"/>
                </a:cubicBezTo>
                <a:cubicBezTo>
                  <a:pt x="1139824" y="593730"/>
                  <a:pt x="1139824" y="593730"/>
                  <a:pt x="1112912" y="595312"/>
                </a:cubicBezTo>
                <a:cubicBezTo>
                  <a:pt x="1108162" y="508275"/>
                  <a:pt x="1054338" y="386423"/>
                  <a:pt x="916608" y="329454"/>
                </a:cubicBezTo>
                <a:cubicBezTo>
                  <a:pt x="916608" y="329454"/>
                  <a:pt x="916608" y="329454"/>
                  <a:pt x="854868" y="362686"/>
                </a:cubicBezTo>
                <a:cubicBezTo>
                  <a:pt x="850118" y="365851"/>
                  <a:pt x="843786" y="364268"/>
                  <a:pt x="839036" y="359521"/>
                </a:cubicBezTo>
                <a:cubicBezTo>
                  <a:pt x="839036" y="359521"/>
                  <a:pt x="839036" y="359521"/>
                  <a:pt x="759882" y="285144"/>
                </a:cubicBezTo>
                <a:cubicBezTo>
                  <a:pt x="691810" y="258241"/>
                  <a:pt x="641150" y="215514"/>
                  <a:pt x="614238" y="183864"/>
                </a:cubicBezTo>
                <a:cubicBezTo>
                  <a:pt x="609488" y="196524"/>
                  <a:pt x="598408" y="217097"/>
                  <a:pt x="582576" y="240834"/>
                </a:cubicBezTo>
                <a:cubicBezTo>
                  <a:pt x="642734" y="304134"/>
                  <a:pt x="701308" y="350026"/>
                  <a:pt x="751966" y="372181"/>
                </a:cubicBezTo>
                <a:cubicBezTo>
                  <a:pt x="756716" y="373763"/>
                  <a:pt x="759882" y="378511"/>
                  <a:pt x="759882" y="384841"/>
                </a:cubicBezTo>
                <a:cubicBezTo>
                  <a:pt x="759882" y="384841"/>
                  <a:pt x="759882" y="384841"/>
                  <a:pt x="759882" y="595312"/>
                </a:cubicBezTo>
                <a:cubicBezTo>
                  <a:pt x="759882" y="595312"/>
                  <a:pt x="759882" y="595312"/>
                  <a:pt x="732970" y="595312"/>
                </a:cubicBezTo>
                <a:cubicBezTo>
                  <a:pt x="732970" y="595312"/>
                  <a:pt x="732970" y="595312"/>
                  <a:pt x="732970" y="392753"/>
                </a:cubicBezTo>
                <a:cubicBezTo>
                  <a:pt x="682310" y="369016"/>
                  <a:pt x="625320" y="324706"/>
                  <a:pt x="566746" y="262989"/>
                </a:cubicBezTo>
                <a:cubicBezTo>
                  <a:pt x="533500" y="304134"/>
                  <a:pt x="481258" y="351608"/>
                  <a:pt x="406854" y="378511"/>
                </a:cubicBezTo>
                <a:cubicBezTo>
                  <a:pt x="406854" y="378511"/>
                  <a:pt x="406854" y="378511"/>
                  <a:pt x="406854" y="595312"/>
                </a:cubicBezTo>
                <a:cubicBezTo>
                  <a:pt x="406854" y="595312"/>
                  <a:pt x="406854" y="595312"/>
                  <a:pt x="379940" y="595312"/>
                </a:cubicBezTo>
                <a:cubicBezTo>
                  <a:pt x="379940" y="595312"/>
                  <a:pt x="379940" y="595312"/>
                  <a:pt x="379940" y="369016"/>
                </a:cubicBezTo>
                <a:cubicBezTo>
                  <a:pt x="379940" y="364268"/>
                  <a:pt x="383106" y="357938"/>
                  <a:pt x="389440" y="356356"/>
                </a:cubicBezTo>
                <a:cubicBezTo>
                  <a:pt x="535084" y="305716"/>
                  <a:pt x="588908" y="177534"/>
                  <a:pt x="593658" y="163292"/>
                </a:cubicBezTo>
                <a:cubicBezTo>
                  <a:pt x="599990" y="147467"/>
                  <a:pt x="592074" y="128477"/>
                  <a:pt x="576244" y="122147"/>
                </a:cubicBezTo>
                <a:cubicBezTo>
                  <a:pt x="560412" y="115817"/>
                  <a:pt x="541416" y="125312"/>
                  <a:pt x="535084" y="141137"/>
                </a:cubicBezTo>
                <a:cubicBezTo>
                  <a:pt x="533500" y="145884"/>
                  <a:pt x="479676" y="275649"/>
                  <a:pt x="315034" y="302551"/>
                </a:cubicBezTo>
                <a:cubicBezTo>
                  <a:pt x="98150" y="340531"/>
                  <a:pt x="31660" y="505110"/>
                  <a:pt x="28494" y="595312"/>
                </a:cubicBezTo>
                <a:cubicBezTo>
                  <a:pt x="28494" y="595312"/>
                  <a:pt x="28494" y="595312"/>
                  <a:pt x="0" y="593730"/>
                </a:cubicBezTo>
                <a:cubicBezTo>
                  <a:pt x="4748" y="495615"/>
                  <a:pt x="75988" y="315211"/>
                  <a:pt x="311868" y="275649"/>
                </a:cubicBezTo>
                <a:cubicBezTo>
                  <a:pt x="459096" y="250329"/>
                  <a:pt x="508170" y="134807"/>
                  <a:pt x="509754" y="130060"/>
                </a:cubicBezTo>
                <a:cubicBezTo>
                  <a:pt x="519252" y="107905"/>
                  <a:pt x="539832" y="93662"/>
                  <a:pt x="565162" y="93662"/>
                </a:cubicBezTo>
                <a:close/>
                <a:moveTo>
                  <a:pt x="857248" y="74612"/>
                </a:moveTo>
                <a:cubicBezTo>
                  <a:pt x="811658" y="74612"/>
                  <a:pt x="774700" y="111926"/>
                  <a:pt x="774700" y="157956"/>
                </a:cubicBezTo>
                <a:cubicBezTo>
                  <a:pt x="774700" y="203986"/>
                  <a:pt x="811658" y="241300"/>
                  <a:pt x="857248" y="241300"/>
                </a:cubicBezTo>
                <a:cubicBezTo>
                  <a:pt x="902840" y="241300"/>
                  <a:pt x="939800" y="203986"/>
                  <a:pt x="939800" y="157956"/>
                </a:cubicBezTo>
                <a:cubicBezTo>
                  <a:pt x="939800" y="111926"/>
                  <a:pt x="902840" y="74612"/>
                  <a:pt x="857248" y="74612"/>
                </a:cubicBezTo>
                <a:close/>
                <a:moveTo>
                  <a:pt x="281780" y="66675"/>
                </a:moveTo>
                <a:cubicBezTo>
                  <a:pt x="235750" y="66675"/>
                  <a:pt x="198436" y="103989"/>
                  <a:pt x="198436" y="150019"/>
                </a:cubicBezTo>
                <a:cubicBezTo>
                  <a:pt x="198436" y="196049"/>
                  <a:pt x="235750" y="233363"/>
                  <a:pt x="281780" y="233363"/>
                </a:cubicBezTo>
                <a:cubicBezTo>
                  <a:pt x="327810" y="233363"/>
                  <a:pt x="365124" y="196049"/>
                  <a:pt x="365124" y="150019"/>
                </a:cubicBezTo>
                <a:cubicBezTo>
                  <a:pt x="365124" y="103989"/>
                  <a:pt x="327810" y="66675"/>
                  <a:pt x="281780" y="66675"/>
                </a:cubicBezTo>
                <a:close/>
                <a:moveTo>
                  <a:pt x="857248" y="47625"/>
                </a:moveTo>
                <a:cubicBezTo>
                  <a:pt x="918622" y="47625"/>
                  <a:pt x="968374" y="97377"/>
                  <a:pt x="968374" y="158750"/>
                </a:cubicBezTo>
                <a:cubicBezTo>
                  <a:pt x="968374" y="220123"/>
                  <a:pt x="918622" y="269875"/>
                  <a:pt x="857248" y="269875"/>
                </a:cubicBezTo>
                <a:cubicBezTo>
                  <a:pt x="795876" y="269875"/>
                  <a:pt x="746124" y="220123"/>
                  <a:pt x="746124" y="158750"/>
                </a:cubicBezTo>
                <a:cubicBezTo>
                  <a:pt x="746124" y="97377"/>
                  <a:pt x="795876" y="47625"/>
                  <a:pt x="857248" y="47625"/>
                </a:cubicBezTo>
                <a:close/>
                <a:moveTo>
                  <a:pt x="282574" y="39687"/>
                </a:moveTo>
                <a:cubicBezTo>
                  <a:pt x="343948" y="39687"/>
                  <a:pt x="393700" y="89439"/>
                  <a:pt x="393700" y="150812"/>
                </a:cubicBezTo>
                <a:cubicBezTo>
                  <a:pt x="393700" y="212185"/>
                  <a:pt x="343948" y="261937"/>
                  <a:pt x="282574" y="261937"/>
                </a:cubicBezTo>
                <a:cubicBezTo>
                  <a:pt x="221200" y="261937"/>
                  <a:pt x="171448" y="212185"/>
                  <a:pt x="171448" y="150812"/>
                </a:cubicBezTo>
                <a:cubicBezTo>
                  <a:pt x="171448" y="89439"/>
                  <a:pt x="221200" y="39687"/>
                  <a:pt x="282574" y="39687"/>
                </a:cubicBezTo>
                <a:close/>
                <a:moveTo>
                  <a:pt x="665160" y="25400"/>
                </a:moveTo>
                <a:cubicBezTo>
                  <a:pt x="671512" y="30163"/>
                  <a:pt x="674686" y="38100"/>
                  <a:pt x="669924" y="44450"/>
                </a:cubicBezTo>
                <a:cubicBezTo>
                  <a:pt x="669924" y="44450"/>
                  <a:pt x="669924" y="44450"/>
                  <a:pt x="655636" y="71438"/>
                </a:cubicBezTo>
                <a:cubicBezTo>
                  <a:pt x="652460" y="74613"/>
                  <a:pt x="647698" y="77788"/>
                  <a:pt x="642936" y="77788"/>
                </a:cubicBezTo>
                <a:cubicBezTo>
                  <a:pt x="641348" y="77788"/>
                  <a:pt x="638174" y="77788"/>
                  <a:pt x="636586" y="76201"/>
                </a:cubicBezTo>
                <a:cubicBezTo>
                  <a:pt x="630236" y="71438"/>
                  <a:pt x="627060" y="63501"/>
                  <a:pt x="631824" y="57151"/>
                </a:cubicBezTo>
                <a:cubicBezTo>
                  <a:pt x="631824" y="57151"/>
                  <a:pt x="631824" y="57151"/>
                  <a:pt x="646112" y="30163"/>
                </a:cubicBezTo>
                <a:cubicBezTo>
                  <a:pt x="650874" y="23813"/>
                  <a:pt x="658812" y="22225"/>
                  <a:pt x="665160" y="25400"/>
                </a:cubicBezTo>
                <a:close/>
                <a:moveTo>
                  <a:pt x="465136" y="25400"/>
                </a:moveTo>
                <a:cubicBezTo>
                  <a:pt x="471486" y="22225"/>
                  <a:pt x="479424" y="23813"/>
                  <a:pt x="484186" y="30163"/>
                </a:cubicBezTo>
                <a:cubicBezTo>
                  <a:pt x="484186" y="30163"/>
                  <a:pt x="484186" y="30163"/>
                  <a:pt x="498474" y="57151"/>
                </a:cubicBezTo>
                <a:cubicBezTo>
                  <a:pt x="503236" y="63501"/>
                  <a:pt x="500060" y="71438"/>
                  <a:pt x="493712" y="76201"/>
                </a:cubicBezTo>
                <a:cubicBezTo>
                  <a:pt x="492124" y="77788"/>
                  <a:pt x="488948" y="77788"/>
                  <a:pt x="487360" y="77788"/>
                </a:cubicBezTo>
                <a:cubicBezTo>
                  <a:pt x="482598" y="77788"/>
                  <a:pt x="477836" y="74613"/>
                  <a:pt x="474660" y="71438"/>
                </a:cubicBezTo>
                <a:lnTo>
                  <a:pt x="460374" y="44450"/>
                </a:lnTo>
                <a:cubicBezTo>
                  <a:pt x="455612" y="38100"/>
                  <a:pt x="458786" y="30163"/>
                  <a:pt x="465136" y="25400"/>
                </a:cubicBezTo>
                <a:close/>
                <a:moveTo>
                  <a:pt x="565148" y="0"/>
                </a:moveTo>
                <a:cubicBezTo>
                  <a:pt x="573086" y="0"/>
                  <a:pt x="579436" y="6350"/>
                  <a:pt x="579436" y="14287"/>
                </a:cubicBezTo>
                <a:cubicBezTo>
                  <a:pt x="579436" y="14287"/>
                  <a:pt x="579436" y="14287"/>
                  <a:pt x="579436" y="44451"/>
                </a:cubicBezTo>
                <a:cubicBezTo>
                  <a:pt x="579436" y="52388"/>
                  <a:pt x="573086" y="58738"/>
                  <a:pt x="565148" y="58738"/>
                </a:cubicBezTo>
                <a:cubicBezTo>
                  <a:pt x="557212" y="58738"/>
                  <a:pt x="550860" y="52388"/>
                  <a:pt x="550860" y="44451"/>
                </a:cubicBezTo>
                <a:cubicBezTo>
                  <a:pt x="550860" y="44451"/>
                  <a:pt x="550860" y="44451"/>
                  <a:pt x="550860" y="14287"/>
                </a:cubicBezTo>
                <a:cubicBezTo>
                  <a:pt x="550860" y="6350"/>
                  <a:pt x="557212" y="0"/>
                  <a:pt x="5651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08206BB7-14B2-48A3-AE33-6F688E746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9088" y="3198514"/>
            <a:ext cx="536006" cy="498906"/>
          </a:xfrm>
          <a:custGeom>
            <a:avLst/>
            <a:gdLst>
              <a:gd name="connsiteX0" fmla="*/ 766900 w 844249"/>
              <a:gd name="connsiteY0" fmla="*/ 403226 h 785814"/>
              <a:gd name="connsiteX1" fmla="*/ 758962 w 844249"/>
              <a:gd name="connsiteY1" fmla="*/ 414339 h 785814"/>
              <a:gd name="connsiteX2" fmla="*/ 773250 w 844249"/>
              <a:gd name="connsiteY2" fmla="*/ 457201 h 785814"/>
              <a:gd name="connsiteX3" fmla="*/ 811350 w 844249"/>
              <a:gd name="connsiteY3" fmla="*/ 449264 h 785814"/>
              <a:gd name="connsiteX4" fmla="*/ 814526 w 844249"/>
              <a:gd name="connsiteY4" fmla="*/ 441326 h 785814"/>
              <a:gd name="connsiteX5" fmla="*/ 816112 w 844249"/>
              <a:gd name="connsiteY5" fmla="*/ 438151 h 785814"/>
              <a:gd name="connsiteX6" fmla="*/ 795476 w 844249"/>
              <a:gd name="connsiteY6" fmla="*/ 412751 h 785814"/>
              <a:gd name="connsiteX7" fmla="*/ 793888 w 844249"/>
              <a:gd name="connsiteY7" fmla="*/ 412751 h 785814"/>
              <a:gd name="connsiteX8" fmla="*/ 766900 w 844249"/>
              <a:gd name="connsiteY8" fmla="*/ 403226 h 785814"/>
              <a:gd name="connsiteX9" fmla="*/ 74750 w 844249"/>
              <a:gd name="connsiteY9" fmla="*/ 403226 h 785814"/>
              <a:gd name="connsiteX10" fmla="*/ 49350 w 844249"/>
              <a:gd name="connsiteY10" fmla="*/ 412751 h 785814"/>
              <a:gd name="connsiteX11" fmla="*/ 47762 w 844249"/>
              <a:gd name="connsiteY11" fmla="*/ 412751 h 785814"/>
              <a:gd name="connsiteX12" fmla="*/ 27126 w 844249"/>
              <a:gd name="connsiteY12" fmla="*/ 438151 h 785814"/>
              <a:gd name="connsiteX13" fmla="*/ 28712 w 844249"/>
              <a:gd name="connsiteY13" fmla="*/ 439739 h 785814"/>
              <a:gd name="connsiteX14" fmla="*/ 31888 w 844249"/>
              <a:gd name="connsiteY14" fmla="*/ 449264 h 785814"/>
              <a:gd name="connsiteX15" fmla="*/ 69988 w 844249"/>
              <a:gd name="connsiteY15" fmla="*/ 457201 h 785814"/>
              <a:gd name="connsiteX16" fmla="*/ 82688 w 844249"/>
              <a:gd name="connsiteY16" fmla="*/ 414339 h 785814"/>
              <a:gd name="connsiteX17" fmla="*/ 76338 w 844249"/>
              <a:gd name="connsiteY17" fmla="*/ 403226 h 785814"/>
              <a:gd name="connsiteX18" fmla="*/ 74750 w 844249"/>
              <a:gd name="connsiteY18" fmla="*/ 403226 h 785814"/>
              <a:gd name="connsiteX19" fmla="*/ 77606 w 844249"/>
              <a:gd name="connsiteY19" fmla="*/ 374651 h 785814"/>
              <a:gd name="connsiteX20" fmla="*/ 107656 w 844249"/>
              <a:gd name="connsiteY20" fmla="*/ 396876 h 785814"/>
              <a:gd name="connsiteX21" fmla="*/ 129800 w 844249"/>
              <a:gd name="connsiteY21" fmla="*/ 395289 h 785814"/>
              <a:gd name="connsiteX22" fmla="*/ 139290 w 844249"/>
              <a:gd name="connsiteY22" fmla="*/ 398464 h 785814"/>
              <a:gd name="connsiteX23" fmla="*/ 177250 w 844249"/>
              <a:gd name="connsiteY23" fmla="*/ 436564 h 785814"/>
              <a:gd name="connsiteX24" fmla="*/ 213630 w 844249"/>
              <a:gd name="connsiteY24" fmla="*/ 400051 h 785814"/>
              <a:gd name="connsiteX25" fmla="*/ 223120 w 844249"/>
              <a:gd name="connsiteY25" fmla="*/ 395289 h 785814"/>
              <a:gd name="connsiteX26" fmla="*/ 283222 w 844249"/>
              <a:gd name="connsiteY26" fmla="*/ 400051 h 785814"/>
              <a:gd name="connsiteX27" fmla="*/ 284804 w 844249"/>
              <a:gd name="connsiteY27" fmla="*/ 398464 h 785814"/>
              <a:gd name="connsiteX28" fmla="*/ 373378 w 844249"/>
              <a:gd name="connsiteY28" fmla="*/ 374651 h 785814"/>
              <a:gd name="connsiteX29" fmla="*/ 382868 w 844249"/>
              <a:gd name="connsiteY29" fmla="*/ 379414 h 785814"/>
              <a:gd name="connsiteX30" fmla="*/ 422410 w 844249"/>
              <a:gd name="connsiteY30" fmla="*/ 419101 h 785814"/>
              <a:gd name="connsiteX31" fmla="*/ 461952 w 844249"/>
              <a:gd name="connsiteY31" fmla="*/ 379414 h 785814"/>
              <a:gd name="connsiteX32" fmla="*/ 471442 w 844249"/>
              <a:gd name="connsiteY32" fmla="*/ 374651 h 785814"/>
              <a:gd name="connsiteX33" fmla="*/ 560016 w 844249"/>
              <a:gd name="connsiteY33" fmla="*/ 398464 h 785814"/>
              <a:gd name="connsiteX34" fmla="*/ 561598 w 844249"/>
              <a:gd name="connsiteY34" fmla="*/ 400051 h 785814"/>
              <a:gd name="connsiteX35" fmla="*/ 621702 w 844249"/>
              <a:gd name="connsiteY35" fmla="*/ 395289 h 785814"/>
              <a:gd name="connsiteX36" fmla="*/ 631192 w 844249"/>
              <a:gd name="connsiteY36" fmla="*/ 400051 h 785814"/>
              <a:gd name="connsiteX37" fmla="*/ 667570 w 844249"/>
              <a:gd name="connsiteY37" fmla="*/ 436564 h 785814"/>
              <a:gd name="connsiteX38" fmla="*/ 705530 w 844249"/>
              <a:gd name="connsiteY38" fmla="*/ 398464 h 785814"/>
              <a:gd name="connsiteX39" fmla="*/ 715020 w 844249"/>
              <a:gd name="connsiteY39" fmla="*/ 395289 h 785814"/>
              <a:gd name="connsiteX40" fmla="*/ 737164 w 844249"/>
              <a:gd name="connsiteY40" fmla="*/ 396876 h 785814"/>
              <a:gd name="connsiteX41" fmla="*/ 767216 w 844249"/>
              <a:gd name="connsiteY41" fmla="*/ 374651 h 785814"/>
              <a:gd name="connsiteX42" fmla="*/ 805176 w 844249"/>
              <a:gd name="connsiteY42" fmla="*/ 387351 h 785814"/>
              <a:gd name="connsiteX43" fmla="*/ 806758 w 844249"/>
              <a:gd name="connsiteY43" fmla="*/ 387351 h 785814"/>
              <a:gd name="connsiteX44" fmla="*/ 841554 w 844249"/>
              <a:gd name="connsiteY44" fmla="*/ 446089 h 785814"/>
              <a:gd name="connsiteX45" fmla="*/ 841554 w 844249"/>
              <a:gd name="connsiteY45" fmla="*/ 447676 h 785814"/>
              <a:gd name="connsiteX46" fmla="*/ 833646 w 844249"/>
              <a:gd name="connsiteY46" fmla="*/ 465139 h 785814"/>
              <a:gd name="connsiteX47" fmla="*/ 825738 w 844249"/>
              <a:gd name="connsiteY47" fmla="*/ 473076 h 785814"/>
              <a:gd name="connsiteX48" fmla="*/ 827320 w 844249"/>
              <a:gd name="connsiteY48" fmla="*/ 481014 h 785814"/>
              <a:gd name="connsiteX49" fmla="*/ 832064 w 844249"/>
              <a:gd name="connsiteY49" fmla="*/ 520701 h 785814"/>
              <a:gd name="connsiteX50" fmla="*/ 832064 w 844249"/>
              <a:gd name="connsiteY50" fmla="*/ 685801 h 785814"/>
              <a:gd name="connsiteX51" fmla="*/ 781450 w 844249"/>
              <a:gd name="connsiteY51" fmla="*/ 742951 h 785814"/>
              <a:gd name="connsiteX52" fmla="*/ 781450 w 844249"/>
              <a:gd name="connsiteY52" fmla="*/ 785814 h 785814"/>
              <a:gd name="connsiteX53" fmla="*/ 754562 w 844249"/>
              <a:gd name="connsiteY53" fmla="*/ 785814 h 785814"/>
              <a:gd name="connsiteX54" fmla="*/ 754562 w 844249"/>
              <a:gd name="connsiteY54" fmla="*/ 730251 h 785814"/>
              <a:gd name="connsiteX55" fmla="*/ 768798 w 844249"/>
              <a:gd name="connsiteY55" fmla="*/ 715964 h 785814"/>
              <a:gd name="connsiteX56" fmla="*/ 805176 w 844249"/>
              <a:gd name="connsiteY56" fmla="*/ 685801 h 785814"/>
              <a:gd name="connsiteX57" fmla="*/ 805176 w 844249"/>
              <a:gd name="connsiteY57" fmla="*/ 520701 h 785814"/>
              <a:gd name="connsiteX58" fmla="*/ 800430 w 844249"/>
              <a:gd name="connsiteY58" fmla="*/ 487364 h 785814"/>
              <a:gd name="connsiteX59" fmla="*/ 800430 w 844249"/>
              <a:gd name="connsiteY59" fmla="*/ 485776 h 785814"/>
              <a:gd name="connsiteX60" fmla="*/ 787778 w 844249"/>
              <a:gd name="connsiteY60" fmla="*/ 487364 h 785814"/>
              <a:gd name="connsiteX61" fmla="*/ 762470 w 844249"/>
              <a:gd name="connsiteY61" fmla="*/ 482601 h 785814"/>
              <a:gd name="connsiteX62" fmla="*/ 730836 w 844249"/>
              <a:gd name="connsiteY62" fmla="*/ 423864 h 785814"/>
              <a:gd name="connsiteX63" fmla="*/ 719766 w 844249"/>
              <a:gd name="connsiteY63" fmla="*/ 422276 h 785814"/>
              <a:gd name="connsiteX64" fmla="*/ 677060 w 844249"/>
              <a:gd name="connsiteY64" fmla="*/ 465139 h 785814"/>
              <a:gd name="connsiteX65" fmla="*/ 667570 w 844249"/>
              <a:gd name="connsiteY65" fmla="*/ 469901 h 785814"/>
              <a:gd name="connsiteX66" fmla="*/ 658080 w 844249"/>
              <a:gd name="connsiteY66" fmla="*/ 465139 h 785814"/>
              <a:gd name="connsiteX67" fmla="*/ 615374 w 844249"/>
              <a:gd name="connsiteY67" fmla="*/ 422276 h 785814"/>
              <a:gd name="connsiteX68" fmla="*/ 550526 w 844249"/>
              <a:gd name="connsiteY68" fmla="*/ 433389 h 785814"/>
              <a:gd name="connsiteX69" fmla="*/ 533128 w 844249"/>
              <a:gd name="connsiteY69" fmla="*/ 498476 h 785814"/>
              <a:gd name="connsiteX70" fmla="*/ 533128 w 844249"/>
              <a:gd name="connsiteY70" fmla="*/ 530226 h 785814"/>
              <a:gd name="connsiteX71" fmla="*/ 571088 w 844249"/>
              <a:gd name="connsiteY71" fmla="*/ 519114 h 785814"/>
              <a:gd name="connsiteX72" fmla="*/ 583742 w 844249"/>
              <a:gd name="connsiteY72" fmla="*/ 522289 h 785814"/>
              <a:gd name="connsiteX73" fmla="*/ 588486 w 844249"/>
              <a:gd name="connsiteY73" fmla="*/ 533401 h 785814"/>
              <a:gd name="connsiteX74" fmla="*/ 588486 w 844249"/>
              <a:gd name="connsiteY74" fmla="*/ 785814 h 785814"/>
              <a:gd name="connsiteX75" fmla="*/ 561598 w 844249"/>
              <a:gd name="connsiteY75" fmla="*/ 785814 h 785814"/>
              <a:gd name="connsiteX76" fmla="*/ 561598 w 844249"/>
              <a:gd name="connsiteY76" fmla="*/ 550864 h 785814"/>
              <a:gd name="connsiteX77" fmla="*/ 533128 w 844249"/>
              <a:gd name="connsiteY77" fmla="*/ 558801 h 785814"/>
              <a:gd name="connsiteX78" fmla="*/ 533128 w 844249"/>
              <a:gd name="connsiteY78" fmla="*/ 785814 h 785814"/>
              <a:gd name="connsiteX79" fmla="*/ 504658 w 844249"/>
              <a:gd name="connsiteY79" fmla="*/ 785814 h 785814"/>
              <a:gd name="connsiteX80" fmla="*/ 504658 w 844249"/>
              <a:gd name="connsiteY80" fmla="*/ 498476 h 785814"/>
              <a:gd name="connsiteX81" fmla="*/ 531546 w 844249"/>
              <a:gd name="connsiteY81" fmla="*/ 412751 h 785814"/>
              <a:gd name="connsiteX82" fmla="*/ 476188 w 844249"/>
              <a:gd name="connsiteY82" fmla="*/ 403226 h 785814"/>
              <a:gd name="connsiteX83" fmla="*/ 431900 w 844249"/>
              <a:gd name="connsiteY83" fmla="*/ 447676 h 785814"/>
              <a:gd name="connsiteX84" fmla="*/ 412920 w 844249"/>
              <a:gd name="connsiteY84" fmla="*/ 447676 h 785814"/>
              <a:gd name="connsiteX85" fmla="*/ 367052 w 844249"/>
              <a:gd name="connsiteY85" fmla="*/ 403226 h 785814"/>
              <a:gd name="connsiteX86" fmla="*/ 313274 w 844249"/>
              <a:gd name="connsiteY86" fmla="*/ 412751 h 785814"/>
              <a:gd name="connsiteX87" fmla="*/ 338582 w 844249"/>
              <a:gd name="connsiteY87" fmla="*/ 498476 h 785814"/>
              <a:gd name="connsiteX88" fmla="*/ 338582 w 844249"/>
              <a:gd name="connsiteY88" fmla="*/ 785814 h 785814"/>
              <a:gd name="connsiteX89" fmla="*/ 311694 w 844249"/>
              <a:gd name="connsiteY89" fmla="*/ 785814 h 785814"/>
              <a:gd name="connsiteX90" fmla="*/ 311694 w 844249"/>
              <a:gd name="connsiteY90" fmla="*/ 558801 h 785814"/>
              <a:gd name="connsiteX91" fmla="*/ 283222 w 844249"/>
              <a:gd name="connsiteY91" fmla="*/ 550864 h 785814"/>
              <a:gd name="connsiteX92" fmla="*/ 283222 w 844249"/>
              <a:gd name="connsiteY92" fmla="*/ 785814 h 785814"/>
              <a:gd name="connsiteX93" fmla="*/ 254752 w 844249"/>
              <a:gd name="connsiteY93" fmla="*/ 785814 h 785814"/>
              <a:gd name="connsiteX94" fmla="*/ 254752 w 844249"/>
              <a:gd name="connsiteY94" fmla="*/ 533401 h 785814"/>
              <a:gd name="connsiteX95" fmla="*/ 261080 w 844249"/>
              <a:gd name="connsiteY95" fmla="*/ 522289 h 785814"/>
              <a:gd name="connsiteX96" fmla="*/ 273732 w 844249"/>
              <a:gd name="connsiteY96" fmla="*/ 519114 h 785814"/>
              <a:gd name="connsiteX97" fmla="*/ 311694 w 844249"/>
              <a:gd name="connsiteY97" fmla="*/ 530226 h 785814"/>
              <a:gd name="connsiteX98" fmla="*/ 311694 w 844249"/>
              <a:gd name="connsiteY98" fmla="*/ 498476 h 785814"/>
              <a:gd name="connsiteX99" fmla="*/ 294294 w 844249"/>
              <a:gd name="connsiteY99" fmla="*/ 433389 h 785814"/>
              <a:gd name="connsiteX100" fmla="*/ 229446 w 844249"/>
              <a:gd name="connsiteY100" fmla="*/ 422276 h 785814"/>
              <a:gd name="connsiteX101" fmla="*/ 186740 w 844249"/>
              <a:gd name="connsiteY101" fmla="*/ 465139 h 785814"/>
              <a:gd name="connsiteX102" fmla="*/ 177250 w 844249"/>
              <a:gd name="connsiteY102" fmla="*/ 469901 h 785814"/>
              <a:gd name="connsiteX103" fmla="*/ 166178 w 844249"/>
              <a:gd name="connsiteY103" fmla="*/ 465139 h 785814"/>
              <a:gd name="connsiteX104" fmla="*/ 125056 w 844249"/>
              <a:gd name="connsiteY104" fmla="*/ 422276 h 785814"/>
              <a:gd name="connsiteX105" fmla="*/ 113984 w 844249"/>
              <a:gd name="connsiteY105" fmla="*/ 423864 h 785814"/>
              <a:gd name="connsiteX106" fmla="*/ 82350 w 844249"/>
              <a:gd name="connsiteY106" fmla="*/ 482601 h 785814"/>
              <a:gd name="connsiteX107" fmla="*/ 57044 w 844249"/>
              <a:gd name="connsiteY107" fmla="*/ 487364 h 785814"/>
              <a:gd name="connsiteX108" fmla="*/ 44390 w 844249"/>
              <a:gd name="connsiteY108" fmla="*/ 485776 h 785814"/>
              <a:gd name="connsiteX109" fmla="*/ 39644 w 844249"/>
              <a:gd name="connsiteY109" fmla="*/ 520701 h 785814"/>
              <a:gd name="connsiteX110" fmla="*/ 39644 w 844249"/>
              <a:gd name="connsiteY110" fmla="*/ 685801 h 785814"/>
              <a:gd name="connsiteX111" fmla="*/ 76024 w 844249"/>
              <a:gd name="connsiteY111" fmla="*/ 715964 h 785814"/>
              <a:gd name="connsiteX112" fmla="*/ 90258 w 844249"/>
              <a:gd name="connsiteY112" fmla="*/ 730251 h 785814"/>
              <a:gd name="connsiteX113" fmla="*/ 90258 w 844249"/>
              <a:gd name="connsiteY113" fmla="*/ 785814 h 785814"/>
              <a:gd name="connsiteX114" fmla="*/ 61788 w 844249"/>
              <a:gd name="connsiteY114" fmla="*/ 785814 h 785814"/>
              <a:gd name="connsiteX115" fmla="*/ 61788 w 844249"/>
              <a:gd name="connsiteY115" fmla="*/ 742951 h 785814"/>
              <a:gd name="connsiteX116" fmla="*/ 12756 w 844249"/>
              <a:gd name="connsiteY116" fmla="*/ 685801 h 785814"/>
              <a:gd name="connsiteX117" fmla="*/ 12756 w 844249"/>
              <a:gd name="connsiteY117" fmla="*/ 520701 h 785814"/>
              <a:gd name="connsiteX118" fmla="*/ 17502 w 844249"/>
              <a:gd name="connsiteY118" fmla="*/ 479426 h 785814"/>
              <a:gd name="connsiteX119" fmla="*/ 19084 w 844249"/>
              <a:gd name="connsiteY119" fmla="*/ 473076 h 785814"/>
              <a:gd name="connsiteX120" fmla="*/ 11174 w 844249"/>
              <a:gd name="connsiteY120" fmla="*/ 465139 h 785814"/>
              <a:gd name="connsiteX121" fmla="*/ 3266 w 844249"/>
              <a:gd name="connsiteY121" fmla="*/ 447676 h 785814"/>
              <a:gd name="connsiteX122" fmla="*/ 3266 w 844249"/>
              <a:gd name="connsiteY122" fmla="*/ 446089 h 785814"/>
              <a:gd name="connsiteX123" fmla="*/ 36482 w 844249"/>
              <a:gd name="connsiteY123" fmla="*/ 387351 h 785814"/>
              <a:gd name="connsiteX124" fmla="*/ 39644 w 844249"/>
              <a:gd name="connsiteY124" fmla="*/ 387351 h 785814"/>
              <a:gd name="connsiteX125" fmla="*/ 77606 w 844249"/>
              <a:gd name="connsiteY125" fmla="*/ 374651 h 785814"/>
              <a:gd name="connsiteX126" fmla="*/ 667682 w 844249"/>
              <a:gd name="connsiteY126" fmla="*/ 219076 h 785814"/>
              <a:gd name="connsiteX127" fmla="*/ 597038 w 844249"/>
              <a:gd name="connsiteY127" fmla="*/ 289720 h 785814"/>
              <a:gd name="connsiteX128" fmla="*/ 667682 w 844249"/>
              <a:gd name="connsiteY128" fmla="*/ 360364 h 785814"/>
              <a:gd name="connsiteX129" fmla="*/ 738326 w 844249"/>
              <a:gd name="connsiteY129" fmla="*/ 289720 h 785814"/>
              <a:gd name="connsiteX130" fmla="*/ 667682 w 844249"/>
              <a:gd name="connsiteY130" fmla="*/ 219076 h 785814"/>
              <a:gd name="connsiteX131" fmla="*/ 176352 w 844249"/>
              <a:gd name="connsiteY131" fmla="*/ 219076 h 785814"/>
              <a:gd name="connsiteX132" fmla="*/ 104912 w 844249"/>
              <a:gd name="connsiteY132" fmla="*/ 289720 h 785814"/>
              <a:gd name="connsiteX133" fmla="*/ 176352 w 844249"/>
              <a:gd name="connsiteY133" fmla="*/ 360364 h 785814"/>
              <a:gd name="connsiteX134" fmla="*/ 247788 w 844249"/>
              <a:gd name="connsiteY134" fmla="*/ 289720 h 785814"/>
              <a:gd name="connsiteX135" fmla="*/ 176352 w 844249"/>
              <a:gd name="connsiteY135" fmla="*/ 219076 h 785814"/>
              <a:gd name="connsiteX136" fmla="*/ 422412 w 844249"/>
              <a:gd name="connsiteY136" fmla="*/ 198439 h 785814"/>
              <a:gd name="connsiteX137" fmla="*/ 350976 w 844249"/>
              <a:gd name="connsiteY137" fmla="*/ 269083 h 785814"/>
              <a:gd name="connsiteX138" fmla="*/ 422412 w 844249"/>
              <a:gd name="connsiteY138" fmla="*/ 339727 h 785814"/>
              <a:gd name="connsiteX139" fmla="*/ 493852 w 844249"/>
              <a:gd name="connsiteY139" fmla="*/ 269083 h 785814"/>
              <a:gd name="connsiteX140" fmla="*/ 422412 w 844249"/>
              <a:gd name="connsiteY140" fmla="*/ 198439 h 785814"/>
              <a:gd name="connsiteX141" fmla="*/ 421618 w 844249"/>
              <a:gd name="connsiteY141" fmla="*/ 171451 h 785814"/>
              <a:gd name="connsiteX142" fmla="*/ 510314 w 844249"/>
              <a:gd name="connsiteY142" fmla="*/ 228184 h 785814"/>
              <a:gd name="connsiteX143" fmla="*/ 589506 w 844249"/>
              <a:gd name="connsiteY143" fmla="*/ 228184 h 785814"/>
              <a:gd name="connsiteX144" fmla="*/ 667114 w 844249"/>
              <a:gd name="connsiteY144" fmla="*/ 190362 h 785814"/>
              <a:gd name="connsiteX145" fmla="*/ 765312 w 844249"/>
              <a:gd name="connsiteY145" fmla="*/ 289644 h 785814"/>
              <a:gd name="connsiteX146" fmla="*/ 667114 w 844249"/>
              <a:gd name="connsiteY146" fmla="*/ 387351 h 785814"/>
              <a:gd name="connsiteX147" fmla="*/ 568916 w 844249"/>
              <a:gd name="connsiteY147" fmla="*/ 289644 h 785814"/>
              <a:gd name="connsiteX148" fmla="*/ 575250 w 844249"/>
              <a:gd name="connsiteY148" fmla="*/ 256550 h 785814"/>
              <a:gd name="connsiteX149" fmla="*/ 518232 w 844249"/>
              <a:gd name="connsiteY149" fmla="*/ 256550 h 785814"/>
              <a:gd name="connsiteX150" fmla="*/ 519816 w 844249"/>
              <a:gd name="connsiteY150" fmla="*/ 269158 h 785814"/>
              <a:gd name="connsiteX151" fmla="*/ 421618 w 844249"/>
              <a:gd name="connsiteY151" fmla="*/ 366864 h 785814"/>
              <a:gd name="connsiteX152" fmla="*/ 323418 w 844249"/>
              <a:gd name="connsiteY152" fmla="*/ 269158 h 785814"/>
              <a:gd name="connsiteX153" fmla="*/ 323418 w 844249"/>
              <a:gd name="connsiteY153" fmla="*/ 256550 h 785814"/>
              <a:gd name="connsiteX154" fmla="*/ 267984 w 844249"/>
              <a:gd name="connsiteY154" fmla="*/ 256550 h 785814"/>
              <a:gd name="connsiteX155" fmla="*/ 274320 w 844249"/>
              <a:gd name="connsiteY155" fmla="*/ 289644 h 785814"/>
              <a:gd name="connsiteX156" fmla="*/ 176120 w 844249"/>
              <a:gd name="connsiteY156" fmla="*/ 387351 h 785814"/>
              <a:gd name="connsiteX157" fmla="*/ 76338 w 844249"/>
              <a:gd name="connsiteY157" fmla="*/ 289644 h 785814"/>
              <a:gd name="connsiteX158" fmla="*/ 176120 w 844249"/>
              <a:gd name="connsiteY158" fmla="*/ 190362 h 785814"/>
              <a:gd name="connsiteX159" fmla="*/ 253730 w 844249"/>
              <a:gd name="connsiteY159" fmla="*/ 228184 h 785814"/>
              <a:gd name="connsiteX160" fmla="*/ 331338 w 844249"/>
              <a:gd name="connsiteY160" fmla="*/ 228184 h 785814"/>
              <a:gd name="connsiteX161" fmla="*/ 421618 w 844249"/>
              <a:gd name="connsiteY161" fmla="*/ 171451 h 785814"/>
              <a:gd name="connsiteX162" fmla="*/ 551796 w 844249"/>
              <a:gd name="connsiteY162" fmla="*/ 28575 h 785814"/>
              <a:gd name="connsiteX163" fmla="*/ 479564 w 844249"/>
              <a:gd name="connsiteY163" fmla="*/ 100807 h 785814"/>
              <a:gd name="connsiteX164" fmla="*/ 551796 w 844249"/>
              <a:gd name="connsiteY164" fmla="*/ 173039 h 785814"/>
              <a:gd name="connsiteX165" fmla="*/ 624028 w 844249"/>
              <a:gd name="connsiteY165" fmla="*/ 100807 h 785814"/>
              <a:gd name="connsiteX166" fmla="*/ 551796 w 844249"/>
              <a:gd name="connsiteY166" fmla="*/ 28575 h 785814"/>
              <a:gd name="connsiteX167" fmla="*/ 293032 w 844249"/>
              <a:gd name="connsiteY167" fmla="*/ 26988 h 785814"/>
              <a:gd name="connsiteX168" fmla="*/ 220800 w 844249"/>
              <a:gd name="connsiteY168" fmla="*/ 100013 h 785814"/>
              <a:gd name="connsiteX169" fmla="*/ 293032 w 844249"/>
              <a:gd name="connsiteY169" fmla="*/ 173038 h 785814"/>
              <a:gd name="connsiteX170" fmla="*/ 365264 w 844249"/>
              <a:gd name="connsiteY170" fmla="*/ 100013 h 785814"/>
              <a:gd name="connsiteX171" fmla="*/ 293032 w 844249"/>
              <a:gd name="connsiteY171" fmla="*/ 26988 h 785814"/>
              <a:gd name="connsiteX172" fmla="*/ 551000 w 844249"/>
              <a:gd name="connsiteY172" fmla="*/ 0 h 785814"/>
              <a:gd name="connsiteX173" fmla="*/ 651012 w 844249"/>
              <a:gd name="connsiteY173" fmla="*/ 100013 h 785814"/>
              <a:gd name="connsiteX174" fmla="*/ 551000 w 844249"/>
              <a:gd name="connsiteY174" fmla="*/ 200026 h 785814"/>
              <a:gd name="connsiteX175" fmla="*/ 450988 w 844249"/>
              <a:gd name="connsiteY175" fmla="*/ 100013 h 785814"/>
              <a:gd name="connsiteX176" fmla="*/ 551000 w 844249"/>
              <a:gd name="connsiteY176" fmla="*/ 0 h 785814"/>
              <a:gd name="connsiteX177" fmla="*/ 292236 w 844249"/>
              <a:gd name="connsiteY177" fmla="*/ 0 h 785814"/>
              <a:gd name="connsiteX178" fmla="*/ 392252 w 844249"/>
              <a:gd name="connsiteY178" fmla="*/ 100013 h 785814"/>
              <a:gd name="connsiteX179" fmla="*/ 292236 w 844249"/>
              <a:gd name="connsiteY179" fmla="*/ 200026 h 785814"/>
              <a:gd name="connsiteX180" fmla="*/ 192224 w 844249"/>
              <a:gd name="connsiteY180" fmla="*/ 100013 h 785814"/>
              <a:gd name="connsiteX181" fmla="*/ 292236 w 844249"/>
              <a:gd name="connsiteY181" fmla="*/ 0 h 7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844249" h="785814">
                <a:moveTo>
                  <a:pt x="766900" y="403226"/>
                </a:moveTo>
                <a:cubicBezTo>
                  <a:pt x="765312" y="403226"/>
                  <a:pt x="763726" y="403226"/>
                  <a:pt x="758962" y="414339"/>
                </a:cubicBezTo>
                <a:cubicBezTo>
                  <a:pt x="754200" y="430214"/>
                  <a:pt x="757376" y="450851"/>
                  <a:pt x="773250" y="457201"/>
                </a:cubicBezTo>
                <a:cubicBezTo>
                  <a:pt x="787538" y="463551"/>
                  <a:pt x="801826" y="460376"/>
                  <a:pt x="811350" y="449264"/>
                </a:cubicBezTo>
                <a:cubicBezTo>
                  <a:pt x="812938" y="446089"/>
                  <a:pt x="814526" y="442914"/>
                  <a:pt x="814526" y="441326"/>
                </a:cubicBezTo>
                <a:cubicBezTo>
                  <a:pt x="814526" y="439739"/>
                  <a:pt x="814526" y="438151"/>
                  <a:pt x="816112" y="438151"/>
                </a:cubicBezTo>
                <a:cubicBezTo>
                  <a:pt x="819288" y="425451"/>
                  <a:pt x="819288" y="423864"/>
                  <a:pt x="795476" y="412751"/>
                </a:cubicBezTo>
                <a:cubicBezTo>
                  <a:pt x="795476" y="412751"/>
                  <a:pt x="795476" y="412751"/>
                  <a:pt x="793888" y="412751"/>
                </a:cubicBezTo>
                <a:cubicBezTo>
                  <a:pt x="785950" y="407989"/>
                  <a:pt x="773250" y="403226"/>
                  <a:pt x="766900" y="403226"/>
                </a:cubicBezTo>
                <a:close/>
                <a:moveTo>
                  <a:pt x="74750" y="403226"/>
                </a:moveTo>
                <a:cubicBezTo>
                  <a:pt x="68400" y="403226"/>
                  <a:pt x="57288" y="407989"/>
                  <a:pt x="49350" y="412751"/>
                </a:cubicBezTo>
                <a:cubicBezTo>
                  <a:pt x="49350" y="412751"/>
                  <a:pt x="49350" y="412751"/>
                  <a:pt x="47762" y="412751"/>
                </a:cubicBezTo>
                <a:cubicBezTo>
                  <a:pt x="23950" y="423864"/>
                  <a:pt x="23950" y="425451"/>
                  <a:pt x="27126" y="438151"/>
                </a:cubicBezTo>
                <a:cubicBezTo>
                  <a:pt x="27126" y="438151"/>
                  <a:pt x="27126" y="438151"/>
                  <a:pt x="28712" y="439739"/>
                </a:cubicBezTo>
                <a:cubicBezTo>
                  <a:pt x="28712" y="442914"/>
                  <a:pt x="30300" y="446089"/>
                  <a:pt x="31888" y="449264"/>
                </a:cubicBezTo>
                <a:cubicBezTo>
                  <a:pt x="39826" y="460376"/>
                  <a:pt x="55700" y="463551"/>
                  <a:pt x="69988" y="457201"/>
                </a:cubicBezTo>
                <a:cubicBezTo>
                  <a:pt x="85862" y="450851"/>
                  <a:pt x="89038" y="430214"/>
                  <a:pt x="82688" y="414339"/>
                </a:cubicBezTo>
                <a:cubicBezTo>
                  <a:pt x="79512" y="403226"/>
                  <a:pt x="77926" y="403226"/>
                  <a:pt x="76338" y="403226"/>
                </a:cubicBezTo>
                <a:cubicBezTo>
                  <a:pt x="74750" y="403226"/>
                  <a:pt x="74750" y="403226"/>
                  <a:pt x="74750" y="403226"/>
                </a:cubicBezTo>
                <a:close/>
                <a:moveTo>
                  <a:pt x="77606" y="374651"/>
                </a:moveTo>
                <a:cubicBezTo>
                  <a:pt x="95004" y="374651"/>
                  <a:pt x="102912" y="387351"/>
                  <a:pt x="107656" y="396876"/>
                </a:cubicBezTo>
                <a:cubicBezTo>
                  <a:pt x="115566" y="395289"/>
                  <a:pt x="121892" y="395289"/>
                  <a:pt x="129800" y="395289"/>
                </a:cubicBezTo>
                <a:cubicBezTo>
                  <a:pt x="132964" y="395289"/>
                  <a:pt x="137708" y="396876"/>
                  <a:pt x="139290" y="398464"/>
                </a:cubicBezTo>
                <a:cubicBezTo>
                  <a:pt x="139290" y="398464"/>
                  <a:pt x="139290" y="398464"/>
                  <a:pt x="177250" y="436564"/>
                </a:cubicBezTo>
                <a:cubicBezTo>
                  <a:pt x="177250" y="436564"/>
                  <a:pt x="177250" y="436564"/>
                  <a:pt x="213630" y="400051"/>
                </a:cubicBezTo>
                <a:cubicBezTo>
                  <a:pt x="216792" y="396876"/>
                  <a:pt x="219956" y="395289"/>
                  <a:pt x="223120" y="395289"/>
                </a:cubicBezTo>
                <a:cubicBezTo>
                  <a:pt x="248426" y="395289"/>
                  <a:pt x="267406" y="396876"/>
                  <a:pt x="283222" y="400051"/>
                </a:cubicBezTo>
                <a:cubicBezTo>
                  <a:pt x="283222" y="400051"/>
                  <a:pt x="284804" y="398464"/>
                  <a:pt x="284804" y="398464"/>
                </a:cubicBezTo>
                <a:cubicBezTo>
                  <a:pt x="306948" y="379414"/>
                  <a:pt x="333836" y="376239"/>
                  <a:pt x="373378" y="374651"/>
                </a:cubicBezTo>
                <a:cubicBezTo>
                  <a:pt x="376542" y="374651"/>
                  <a:pt x="379706" y="376239"/>
                  <a:pt x="382868" y="379414"/>
                </a:cubicBezTo>
                <a:cubicBezTo>
                  <a:pt x="382868" y="379414"/>
                  <a:pt x="382868" y="379414"/>
                  <a:pt x="422410" y="419101"/>
                </a:cubicBezTo>
                <a:cubicBezTo>
                  <a:pt x="422410" y="419101"/>
                  <a:pt x="422410" y="419101"/>
                  <a:pt x="461952" y="379414"/>
                </a:cubicBezTo>
                <a:cubicBezTo>
                  <a:pt x="463534" y="376239"/>
                  <a:pt x="468278" y="374651"/>
                  <a:pt x="471442" y="374651"/>
                </a:cubicBezTo>
                <a:cubicBezTo>
                  <a:pt x="510984" y="376239"/>
                  <a:pt x="537872" y="379414"/>
                  <a:pt x="560016" y="398464"/>
                </a:cubicBezTo>
                <a:cubicBezTo>
                  <a:pt x="560016" y="398464"/>
                  <a:pt x="561598" y="400051"/>
                  <a:pt x="561598" y="400051"/>
                </a:cubicBezTo>
                <a:cubicBezTo>
                  <a:pt x="577414" y="396876"/>
                  <a:pt x="596394" y="395289"/>
                  <a:pt x="621702" y="395289"/>
                </a:cubicBezTo>
                <a:cubicBezTo>
                  <a:pt x="624864" y="395289"/>
                  <a:pt x="628028" y="396876"/>
                  <a:pt x="631192" y="400051"/>
                </a:cubicBezTo>
                <a:cubicBezTo>
                  <a:pt x="631192" y="400051"/>
                  <a:pt x="631192" y="400051"/>
                  <a:pt x="667570" y="436564"/>
                </a:cubicBezTo>
                <a:cubicBezTo>
                  <a:pt x="667570" y="436564"/>
                  <a:pt x="667570" y="436564"/>
                  <a:pt x="705530" y="398464"/>
                </a:cubicBezTo>
                <a:cubicBezTo>
                  <a:pt x="707112" y="396876"/>
                  <a:pt x="710276" y="395289"/>
                  <a:pt x="715020" y="395289"/>
                </a:cubicBezTo>
                <a:cubicBezTo>
                  <a:pt x="722928" y="395289"/>
                  <a:pt x="729256" y="395289"/>
                  <a:pt x="737164" y="396876"/>
                </a:cubicBezTo>
                <a:cubicBezTo>
                  <a:pt x="741908" y="387351"/>
                  <a:pt x="749818" y="374651"/>
                  <a:pt x="767216" y="374651"/>
                </a:cubicBezTo>
                <a:cubicBezTo>
                  <a:pt x="778288" y="374651"/>
                  <a:pt x="790940" y="381001"/>
                  <a:pt x="805176" y="387351"/>
                </a:cubicBezTo>
                <a:cubicBezTo>
                  <a:pt x="805176" y="387351"/>
                  <a:pt x="805176" y="387351"/>
                  <a:pt x="806758" y="387351"/>
                </a:cubicBezTo>
                <a:cubicBezTo>
                  <a:pt x="827320" y="398464"/>
                  <a:pt x="852626" y="409576"/>
                  <a:pt x="841554" y="446089"/>
                </a:cubicBezTo>
                <a:cubicBezTo>
                  <a:pt x="841554" y="446089"/>
                  <a:pt x="841554" y="446089"/>
                  <a:pt x="841554" y="447676"/>
                </a:cubicBezTo>
                <a:cubicBezTo>
                  <a:pt x="839972" y="452439"/>
                  <a:pt x="838390" y="458789"/>
                  <a:pt x="833646" y="465139"/>
                </a:cubicBezTo>
                <a:cubicBezTo>
                  <a:pt x="830482" y="468314"/>
                  <a:pt x="828900" y="471489"/>
                  <a:pt x="825738" y="473076"/>
                </a:cubicBezTo>
                <a:cubicBezTo>
                  <a:pt x="825738" y="476251"/>
                  <a:pt x="827320" y="477839"/>
                  <a:pt x="827320" y="481014"/>
                </a:cubicBezTo>
                <a:cubicBezTo>
                  <a:pt x="830482" y="492126"/>
                  <a:pt x="832064" y="506414"/>
                  <a:pt x="832064" y="520701"/>
                </a:cubicBezTo>
                <a:cubicBezTo>
                  <a:pt x="832064" y="520701"/>
                  <a:pt x="832064" y="685801"/>
                  <a:pt x="832064" y="685801"/>
                </a:cubicBezTo>
                <a:cubicBezTo>
                  <a:pt x="832064" y="715964"/>
                  <a:pt x="811502" y="738189"/>
                  <a:pt x="781450" y="742951"/>
                </a:cubicBezTo>
                <a:cubicBezTo>
                  <a:pt x="781450" y="742951"/>
                  <a:pt x="781450" y="742951"/>
                  <a:pt x="781450" y="785814"/>
                </a:cubicBezTo>
                <a:cubicBezTo>
                  <a:pt x="781450" y="785814"/>
                  <a:pt x="781450" y="785814"/>
                  <a:pt x="754562" y="785814"/>
                </a:cubicBezTo>
                <a:cubicBezTo>
                  <a:pt x="754562" y="785814"/>
                  <a:pt x="754562" y="785814"/>
                  <a:pt x="754562" y="730251"/>
                </a:cubicBezTo>
                <a:cubicBezTo>
                  <a:pt x="754562" y="722314"/>
                  <a:pt x="760888" y="715964"/>
                  <a:pt x="768798" y="715964"/>
                </a:cubicBezTo>
                <a:cubicBezTo>
                  <a:pt x="790940" y="715964"/>
                  <a:pt x="805176" y="704851"/>
                  <a:pt x="805176" y="685801"/>
                </a:cubicBezTo>
                <a:cubicBezTo>
                  <a:pt x="805176" y="685801"/>
                  <a:pt x="805176" y="685801"/>
                  <a:pt x="805176" y="520701"/>
                </a:cubicBezTo>
                <a:cubicBezTo>
                  <a:pt x="805176" y="508001"/>
                  <a:pt x="803594" y="496889"/>
                  <a:pt x="800430" y="487364"/>
                </a:cubicBezTo>
                <a:cubicBezTo>
                  <a:pt x="800430" y="487364"/>
                  <a:pt x="800430" y="485776"/>
                  <a:pt x="800430" y="485776"/>
                </a:cubicBezTo>
                <a:cubicBezTo>
                  <a:pt x="795686" y="487364"/>
                  <a:pt x="792522" y="487364"/>
                  <a:pt x="787778" y="487364"/>
                </a:cubicBezTo>
                <a:cubicBezTo>
                  <a:pt x="778288" y="487364"/>
                  <a:pt x="770378" y="485776"/>
                  <a:pt x="762470" y="482601"/>
                </a:cubicBezTo>
                <a:cubicBezTo>
                  <a:pt x="740328" y="473076"/>
                  <a:pt x="727674" y="449264"/>
                  <a:pt x="730836" y="423864"/>
                </a:cubicBezTo>
                <a:cubicBezTo>
                  <a:pt x="727674" y="423864"/>
                  <a:pt x="722928" y="422276"/>
                  <a:pt x="719766" y="422276"/>
                </a:cubicBezTo>
                <a:cubicBezTo>
                  <a:pt x="719766" y="422276"/>
                  <a:pt x="719766" y="422276"/>
                  <a:pt x="677060" y="465139"/>
                </a:cubicBezTo>
                <a:cubicBezTo>
                  <a:pt x="675478" y="468314"/>
                  <a:pt x="670734" y="469901"/>
                  <a:pt x="667570" y="469901"/>
                </a:cubicBezTo>
                <a:cubicBezTo>
                  <a:pt x="664406" y="469901"/>
                  <a:pt x="661244" y="468314"/>
                  <a:pt x="658080" y="465139"/>
                </a:cubicBezTo>
                <a:cubicBezTo>
                  <a:pt x="658080" y="465139"/>
                  <a:pt x="658080" y="465139"/>
                  <a:pt x="615374" y="422276"/>
                </a:cubicBezTo>
                <a:cubicBezTo>
                  <a:pt x="574252" y="423864"/>
                  <a:pt x="556852" y="428626"/>
                  <a:pt x="550526" y="433389"/>
                </a:cubicBezTo>
                <a:cubicBezTo>
                  <a:pt x="541036" y="447676"/>
                  <a:pt x="533128" y="468314"/>
                  <a:pt x="533128" y="498476"/>
                </a:cubicBezTo>
                <a:cubicBezTo>
                  <a:pt x="533128" y="498476"/>
                  <a:pt x="533128" y="498476"/>
                  <a:pt x="533128" y="530226"/>
                </a:cubicBezTo>
                <a:cubicBezTo>
                  <a:pt x="545780" y="527051"/>
                  <a:pt x="563180" y="522289"/>
                  <a:pt x="571088" y="519114"/>
                </a:cubicBezTo>
                <a:cubicBezTo>
                  <a:pt x="575832" y="519114"/>
                  <a:pt x="580578" y="519114"/>
                  <a:pt x="583742" y="522289"/>
                </a:cubicBezTo>
                <a:cubicBezTo>
                  <a:pt x="586904" y="523876"/>
                  <a:pt x="588486" y="528639"/>
                  <a:pt x="588486" y="533401"/>
                </a:cubicBezTo>
                <a:cubicBezTo>
                  <a:pt x="588486" y="533401"/>
                  <a:pt x="588486" y="533401"/>
                  <a:pt x="588486" y="785814"/>
                </a:cubicBezTo>
                <a:cubicBezTo>
                  <a:pt x="588486" y="785814"/>
                  <a:pt x="588486" y="785814"/>
                  <a:pt x="561598" y="785814"/>
                </a:cubicBezTo>
                <a:cubicBezTo>
                  <a:pt x="561598" y="785814"/>
                  <a:pt x="561598" y="785814"/>
                  <a:pt x="561598" y="550864"/>
                </a:cubicBezTo>
                <a:cubicBezTo>
                  <a:pt x="552108" y="554039"/>
                  <a:pt x="541036" y="557214"/>
                  <a:pt x="533128" y="558801"/>
                </a:cubicBezTo>
                <a:cubicBezTo>
                  <a:pt x="533128" y="558801"/>
                  <a:pt x="533128" y="558801"/>
                  <a:pt x="533128" y="785814"/>
                </a:cubicBezTo>
                <a:cubicBezTo>
                  <a:pt x="533128" y="785814"/>
                  <a:pt x="533128" y="785814"/>
                  <a:pt x="504658" y="785814"/>
                </a:cubicBezTo>
                <a:cubicBezTo>
                  <a:pt x="504658" y="785814"/>
                  <a:pt x="504658" y="785814"/>
                  <a:pt x="504658" y="498476"/>
                </a:cubicBezTo>
                <a:cubicBezTo>
                  <a:pt x="504658" y="457201"/>
                  <a:pt x="518892" y="430214"/>
                  <a:pt x="531546" y="412751"/>
                </a:cubicBezTo>
                <a:cubicBezTo>
                  <a:pt x="517310" y="404814"/>
                  <a:pt x="499912" y="403226"/>
                  <a:pt x="476188" y="403226"/>
                </a:cubicBezTo>
                <a:cubicBezTo>
                  <a:pt x="476188" y="403226"/>
                  <a:pt x="476188" y="403226"/>
                  <a:pt x="431900" y="447676"/>
                </a:cubicBezTo>
                <a:cubicBezTo>
                  <a:pt x="427156" y="452439"/>
                  <a:pt x="417666" y="452439"/>
                  <a:pt x="412920" y="447676"/>
                </a:cubicBezTo>
                <a:cubicBezTo>
                  <a:pt x="412920" y="447676"/>
                  <a:pt x="412920" y="447676"/>
                  <a:pt x="367052" y="403226"/>
                </a:cubicBezTo>
                <a:cubicBezTo>
                  <a:pt x="344908" y="403226"/>
                  <a:pt x="327510" y="404814"/>
                  <a:pt x="313274" y="412751"/>
                </a:cubicBezTo>
                <a:cubicBezTo>
                  <a:pt x="324346" y="428626"/>
                  <a:pt x="338582" y="457201"/>
                  <a:pt x="338582" y="498476"/>
                </a:cubicBezTo>
                <a:cubicBezTo>
                  <a:pt x="338582" y="498476"/>
                  <a:pt x="338582" y="498476"/>
                  <a:pt x="338582" y="785814"/>
                </a:cubicBezTo>
                <a:cubicBezTo>
                  <a:pt x="338582" y="785814"/>
                  <a:pt x="338582" y="785814"/>
                  <a:pt x="311694" y="785814"/>
                </a:cubicBezTo>
                <a:cubicBezTo>
                  <a:pt x="311694" y="785814"/>
                  <a:pt x="311694" y="785814"/>
                  <a:pt x="311694" y="558801"/>
                </a:cubicBezTo>
                <a:cubicBezTo>
                  <a:pt x="303784" y="557214"/>
                  <a:pt x="292712" y="554039"/>
                  <a:pt x="283222" y="550864"/>
                </a:cubicBezTo>
                <a:cubicBezTo>
                  <a:pt x="283222" y="550864"/>
                  <a:pt x="283222" y="550864"/>
                  <a:pt x="283222" y="785814"/>
                </a:cubicBezTo>
                <a:cubicBezTo>
                  <a:pt x="283222" y="785814"/>
                  <a:pt x="283222" y="785814"/>
                  <a:pt x="254752" y="785814"/>
                </a:cubicBezTo>
                <a:cubicBezTo>
                  <a:pt x="254752" y="785814"/>
                  <a:pt x="254752" y="785814"/>
                  <a:pt x="254752" y="533401"/>
                </a:cubicBezTo>
                <a:cubicBezTo>
                  <a:pt x="254752" y="528639"/>
                  <a:pt x="257916" y="523876"/>
                  <a:pt x="261080" y="522289"/>
                </a:cubicBezTo>
                <a:cubicBezTo>
                  <a:pt x="264242" y="519114"/>
                  <a:pt x="268988" y="519114"/>
                  <a:pt x="273732" y="519114"/>
                </a:cubicBezTo>
                <a:cubicBezTo>
                  <a:pt x="281642" y="522289"/>
                  <a:pt x="299040" y="527051"/>
                  <a:pt x="311694" y="530226"/>
                </a:cubicBezTo>
                <a:cubicBezTo>
                  <a:pt x="311694" y="530226"/>
                  <a:pt x="311694" y="530226"/>
                  <a:pt x="311694" y="498476"/>
                </a:cubicBezTo>
                <a:cubicBezTo>
                  <a:pt x="311694" y="469901"/>
                  <a:pt x="302204" y="446089"/>
                  <a:pt x="294294" y="433389"/>
                </a:cubicBezTo>
                <a:cubicBezTo>
                  <a:pt x="287968" y="430214"/>
                  <a:pt x="272152" y="423864"/>
                  <a:pt x="229446" y="422276"/>
                </a:cubicBezTo>
                <a:cubicBezTo>
                  <a:pt x="229446" y="422276"/>
                  <a:pt x="229446" y="422276"/>
                  <a:pt x="186740" y="465139"/>
                </a:cubicBezTo>
                <a:cubicBezTo>
                  <a:pt x="183578" y="468314"/>
                  <a:pt x="180414" y="469901"/>
                  <a:pt x="177250" y="469901"/>
                </a:cubicBezTo>
                <a:cubicBezTo>
                  <a:pt x="172506" y="469901"/>
                  <a:pt x="169342" y="468314"/>
                  <a:pt x="166178" y="465139"/>
                </a:cubicBezTo>
                <a:cubicBezTo>
                  <a:pt x="166178" y="465139"/>
                  <a:pt x="166178" y="465139"/>
                  <a:pt x="125056" y="422276"/>
                </a:cubicBezTo>
                <a:cubicBezTo>
                  <a:pt x="120310" y="422276"/>
                  <a:pt x="117148" y="423864"/>
                  <a:pt x="113984" y="423864"/>
                </a:cubicBezTo>
                <a:cubicBezTo>
                  <a:pt x="115566" y="449264"/>
                  <a:pt x="104494" y="473076"/>
                  <a:pt x="82350" y="482601"/>
                </a:cubicBezTo>
                <a:cubicBezTo>
                  <a:pt x="74442" y="485776"/>
                  <a:pt x="64952" y="487364"/>
                  <a:pt x="57044" y="487364"/>
                </a:cubicBezTo>
                <a:cubicBezTo>
                  <a:pt x="52298" y="487364"/>
                  <a:pt x="47554" y="487364"/>
                  <a:pt x="44390" y="485776"/>
                </a:cubicBezTo>
                <a:cubicBezTo>
                  <a:pt x="41226" y="496889"/>
                  <a:pt x="39644" y="508001"/>
                  <a:pt x="39644" y="520701"/>
                </a:cubicBezTo>
                <a:cubicBezTo>
                  <a:pt x="39644" y="520701"/>
                  <a:pt x="39644" y="520701"/>
                  <a:pt x="39644" y="685801"/>
                </a:cubicBezTo>
                <a:cubicBezTo>
                  <a:pt x="39644" y="704851"/>
                  <a:pt x="53880" y="715964"/>
                  <a:pt x="76024" y="715964"/>
                </a:cubicBezTo>
                <a:cubicBezTo>
                  <a:pt x="83932" y="715964"/>
                  <a:pt x="90258" y="722314"/>
                  <a:pt x="90258" y="730251"/>
                </a:cubicBezTo>
                <a:cubicBezTo>
                  <a:pt x="90258" y="730251"/>
                  <a:pt x="90258" y="730251"/>
                  <a:pt x="90258" y="785814"/>
                </a:cubicBezTo>
                <a:cubicBezTo>
                  <a:pt x="90258" y="785814"/>
                  <a:pt x="90258" y="785814"/>
                  <a:pt x="61788" y="785814"/>
                </a:cubicBezTo>
                <a:cubicBezTo>
                  <a:pt x="61788" y="785814"/>
                  <a:pt x="61788" y="785814"/>
                  <a:pt x="61788" y="742951"/>
                </a:cubicBezTo>
                <a:cubicBezTo>
                  <a:pt x="33318" y="738189"/>
                  <a:pt x="12756" y="715964"/>
                  <a:pt x="12756" y="685801"/>
                </a:cubicBezTo>
                <a:cubicBezTo>
                  <a:pt x="12756" y="685801"/>
                  <a:pt x="12756" y="520701"/>
                  <a:pt x="12756" y="520701"/>
                </a:cubicBezTo>
                <a:cubicBezTo>
                  <a:pt x="12756" y="506414"/>
                  <a:pt x="14338" y="492126"/>
                  <a:pt x="17502" y="479426"/>
                </a:cubicBezTo>
                <a:cubicBezTo>
                  <a:pt x="17502" y="477839"/>
                  <a:pt x="17502" y="476251"/>
                  <a:pt x="19084" y="473076"/>
                </a:cubicBezTo>
                <a:cubicBezTo>
                  <a:pt x="15920" y="471489"/>
                  <a:pt x="14338" y="468314"/>
                  <a:pt x="11174" y="465139"/>
                </a:cubicBezTo>
                <a:cubicBezTo>
                  <a:pt x="6430" y="458789"/>
                  <a:pt x="4848" y="452439"/>
                  <a:pt x="3266" y="447676"/>
                </a:cubicBezTo>
                <a:cubicBezTo>
                  <a:pt x="3266" y="447676"/>
                  <a:pt x="3266" y="447676"/>
                  <a:pt x="3266" y="446089"/>
                </a:cubicBezTo>
                <a:cubicBezTo>
                  <a:pt x="-9388" y="409576"/>
                  <a:pt x="17502" y="398464"/>
                  <a:pt x="36482" y="387351"/>
                </a:cubicBezTo>
                <a:cubicBezTo>
                  <a:pt x="36482" y="387351"/>
                  <a:pt x="36482" y="387351"/>
                  <a:pt x="39644" y="387351"/>
                </a:cubicBezTo>
                <a:cubicBezTo>
                  <a:pt x="53880" y="381001"/>
                  <a:pt x="64952" y="374651"/>
                  <a:pt x="77606" y="374651"/>
                </a:cubicBezTo>
                <a:close/>
                <a:moveTo>
                  <a:pt x="667682" y="219076"/>
                </a:moveTo>
                <a:cubicBezTo>
                  <a:pt x="628666" y="219076"/>
                  <a:pt x="597038" y="250704"/>
                  <a:pt x="597038" y="289720"/>
                </a:cubicBezTo>
                <a:cubicBezTo>
                  <a:pt x="597038" y="328736"/>
                  <a:pt x="628666" y="360364"/>
                  <a:pt x="667682" y="360364"/>
                </a:cubicBezTo>
                <a:cubicBezTo>
                  <a:pt x="706698" y="360364"/>
                  <a:pt x="738326" y="328736"/>
                  <a:pt x="738326" y="289720"/>
                </a:cubicBezTo>
                <a:cubicBezTo>
                  <a:pt x="738326" y="250704"/>
                  <a:pt x="706698" y="219076"/>
                  <a:pt x="667682" y="219076"/>
                </a:cubicBezTo>
                <a:close/>
                <a:moveTo>
                  <a:pt x="176352" y="219076"/>
                </a:moveTo>
                <a:cubicBezTo>
                  <a:pt x="136896" y="219076"/>
                  <a:pt x="104912" y="250704"/>
                  <a:pt x="104912" y="289720"/>
                </a:cubicBezTo>
                <a:cubicBezTo>
                  <a:pt x="104912" y="328736"/>
                  <a:pt x="136896" y="360364"/>
                  <a:pt x="176352" y="360364"/>
                </a:cubicBezTo>
                <a:cubicBezTo>
                  <a:pt x="215804" y="360364"/>
                  <a:pt x="247788" y="328736"/>
                  <a:pt x="247788" y="289720"/>
                </a:cubicBezTo>
                <a:cubicBezTo>
                  <a:pt x="247788" y="250704"/>
                  <a:pt x="215804" y="219076"/>
                  <a:pt x="176352" y="219076"/>
                </a:cubicBezTo>
                <a:close/>
                <a:moveTo>
                  <a:pt x="422412" y="198439"/>
                </a:moveTo>
                <a:cubicBezTo>
                  <a:pt x="382960" y="198439"/>
                  <a:pt x="350976" y="230067"/>
                  <a:pt x="350976" y="269083"/>
                </a:cubicBezTo>
                <a:cubicBezTo>
                  <a:pt x="350976" y="308099"/>
                  <a:pt x="382960" y="339727"/>
                  <a:pt x="422412" y="339727"/>
                </a:cubicBezTo>
                <a:cubicBezTo>
                  <a:pt x="461868" y="339727"/>
                  <a:pt x="493852" y="308099"/>
                  <a:pt x="493852" y="269083"/>
                </a:cubicBezTo>
                <a:cubicBezTo>
                  <a:pt x="493852" y="230067"/>
                  <a:pt x="461868" y="198439"/>
                  <a:pt x="422412" y="198439"/>
                </a:cubicBezTo>
                <a:close/>
                <a:moveTo>
                  <a:pt x="421618" y="171451"/>
                </a:moveTo>
                <a:cubicBezTo>
                  <a:pt x="461214" y="171451"/>
                  <a:pt x="496058" y="195090"/>
                  <a:pt x="510314" y="228184"/>
                </a:cubicBezTo>
                <a:cubicBezTo>
                  <a:pt x="510314" y="228184"/>
                  <a:pt x="510314" y="228184"/>
                  <a:pt x="589506" y="228184"/>
                </a:cubicBezTo>
                <a:cubicBezTo>
                  <a:pt x="608512" y="206121"/>
                  <a:pt x="635438" y="190362"/>
                  <a:pt x="667114" y="190362"/>
                </a:cubicBezTo>
                <a:cubicBezTo>
                  <a:pt x="722550" y="190362"/>
                  <a:pt x="765312" y="234488"/>
                  <a:pt x="765312" y="289644"/>
                </a:cubicBezTo>
                <a:cubicBezTo>
                  <a:pt x="765312" y="343225"/>
                  <a:pt x="722550" y="387351"/>
                  <a:pt x="667114" y="387351"/>
                </a:cubicBezTo>
                <a:cubicBezTo>
                  <a:pt x="613264" y="387351"/>
                  <a:pt x="568916" y="343225"/>
                  <a:pt x="568916" y="289644"/>
                </a:cubicBezTo>
                <a:cubicBezTo>
                  <a:pt x="568916" y="277037"/>
                  <a:pt x="570500" y="266006"/>
                  <a:pt x="575250" y="256550"/>
                </a:cubicBezTo>
                <a:cubicBezTo>
                  <a:pt x="575250" y="256550"/>
                  <a:pt x="575250" y="256550"/>
                  <a:pt x="518232" y="256550"/>
                </a:cubicBezTo>
                <a:cubicBezTo>
                  <a:pt x="519816" y="259702"/>
                  <a:pt x="519816" y="264430"/>
                  <a:pt x="519816" y="269158"/>
                </a:cubicBezTo>
                <a:cubicBezTo>
                  <a:pt x="519816" y="322739"/>
                  <a:pt x="475468" y="366864"/>
                  <a:pt x="421618" y="366864"/>
                </a:cubicBezTo>
                <a:cubicBezTo>
                  <a:pt x="366182" y="366864"/>
                  <a:pt x="323418" y="322739"/>
                  <a:pt x="323418" y="269158"/>
                </a:cubicBezTo>
                <a:cubicBezTo>
                  <a:pt x="323418" y="264430"/>
                  <a:pt x="323418" y="259702"/>
                  <a:pt x="323418" y="256550"/>
                </a:cubicBezTo>
                <a:cubicBezTo>
                  <a:pt x="323418" y="256550"/>
                  <a:pt x="323418" y="256550"/>
                  <a:pt x="267984" y="256550"/>
                </a:cubicBezTo>
                <a:cubicBezTo>
                  <a:pt x="272736" y="266006"/>
                  <a:pt x="274320" y="277037"/>
                  <a:pt x="274320" y="289644"/>
                </a:cubicBezTo>
                <a:cubicBezTo>
                  <a:pt x="274320" y="343225"/>
                  <a:pt x="229972" y="387351"/>
                  <a:pt x="176120" y="387351"/>
                </a:cubicBezTo>
                <a:cubicBezTo>
                  <a:pt x="120686" y="387351"/>
                  <a:pt x="76338" y="343225"/>
                  <a:pt x="76338" y="289644"/>
                </a:cubicBezTo>
                <a:cubicBezTo>
                  <a:pt x="76338" y="234488"/>
                  <a:pt x="120686" y="190362"/>
                  <a:pt x="176120" y="190362"/>
                </a:cubicBezTo>
                <a:cubicBezTo>
                  <a:pt x="206214" y="190362"/>
                  <a:pt x="234724" y="206121"/>
                  <a:pt x="253730" y="228184"/>
                </a:cubicBezTo>
                <a:cubicBezTo>
                  <a:pt x="253730" y="228184"/>
                  <a:pt x="253730" y="228184"/>
                  <a:pt x="331338" y="228184"/>
                </a:cubicBezTo>
                <a:cubicBezTo>
                  <a:pt x="347176" y="195090"/>
                  <a:pt x="382022" y="171451"/>
                  <a:pt x="421618" y="171451"/>
                </a:cubicBezTo>
                <a:close/>
                <a:moveTo>
                  <a:pt x="551796" y="28575"/>
                </a:moveTo>
                <a:cubicBezTo>
                  <a:pt x="511900" y="28575"/>
                  <a:pt x="479564" y="60914"/>
                  <a:pt x="479564" y="100807"/>
                </a:cubicBezTo>
                <a:cubicBezTo>
                  <a:pt x="479564" y="140700"/>
                  <a:pt x="511900" y="173039"/>
                  <a:pt x="551796" y="173039"/>
                </a:cubicBezTo>
                <a:cubicBezTo>
                  <a:pt x="591688" y="173039"/>
                  <a:pt x="624028" y="140700"/>
                  <a:pt x="624028" y="100807"/>
                </a:cubicBezTo>
                <a:cubicBezTo>
                  <a:pt x="624028" y="60914"/>
                  <a:pt x="591688" y="28575"/>
                  <a:pt x="551796" y="28575"/>
                </a:cubicBezTo>
                <a:close/>
                <a:moveTo>
                  <a:pt x="293032" y="26988"/>
                </a:moveTo>
                <a:cubicBezTo>
                  <a:pt x="253140" y="26988"/>
                  <a:pt x="220800" y="59682"/>
                  <a:pt x="220800" y="100013"/>
                </a:cubicBezTo>
                <a:cubicBezTo>
                  <a:pt x="220800" y="140344"/>
                  <a:pt x="253140" y="173038"/>
                  <a:pt x="293032" y="173038"/>
                </a:cubicBezTo>
                <a:cubicBezTo>
                  <a:pt x="332924" y="173038"/>
                  <a:pt x="365264" y="140344"/>
                  <a:pt x="365264" y="100013"/>
                </a:cubicBezTo>
                <a:cubicBezTo>
                  <a:pt x="365264" y="59682"/>
                  <a:pt x="332924" y="26988"/>
                  <a:pt x="293032" y="26988"/>
                </a:cubicBezTo>
                <a:close/>
                <a:moveTo>
                  <a:pt x="551000" y="0"/>
                </a:moveTo>
                <a:cubicBezTo>
                  <a:pt x="606236" y="0"/>
                  <a:pt x="651012" y="44777"/>
                  <a:pt x="651012" y="100013"/>
                </a:cubicBezTo>
                <a:cubicBezTo>
                  <a:pt x="651012" y="155249"/>
                  <a:pt x="606236" y="200026"/>
                  <a:pt x="551000" y="200026"/>
                </a:cubicBezTo>
                <a:cubicBezTo>
                  <a:pt x="495764" y="200026"/>
                  <a:pt x="450988" y="155249"/>
                  <a:pt x="450988" y="100013"/>
                </a:cubicBezTo>
                <a:cubicBezTo>
                  <a:pt x="450988" y="44777"/>
                  <a:pt x="495764" y="0"/>
                  <a:pt x="551000" y="0"/>
                </a:cubicBezTo>
                <a:close/>
                <a:moveTo>
                  <a:pt x="292236" y="0"/>
                </a:moveTo>
                <a:cubicBezTo>
                  <a:pt x="347472" y="0"/>
                  <a:pt x="392252" y="44777"/>
                  <a:pt x="392252" y="100013"/>
                </a:cubicBezTo>
                <a:cubicBezTo>
                  <a:pt x="392252" y="155249"/>
                  <a:pt x="347472" y="200026"/>
                  <a:pt x="292236" y="200026"/>
                </a:cubicBezTo>
                <a:cubicBezTo>
                  <a:pt x="237000" y="200026"/>
                  <a:pt x="192224" y="155249"/>
                  <a:pt x="192224" y="100013"/>
                </a:cubicBezTo>
                <a:cubicBezTo>
                  <a:pt x="192224" y="44777"/>
                  <a:pt x="237000" y="0"/>
                  <a:pt x="2922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27918556-C5AC-48FD-92BB-382891CCE979}"/>
              </a:ext>
            </a:extLst>
          </p:cNvPr>
          <p:cNvSpPr>
            <a:spLocks/>
          </p:cNvSpPr>
          <p:nvPr/>
        </p:nvSpPr>
        <p:spPr bwMode="auto">
          <a:xfrm>
            <a:off x="10497967" y="2028360"/>
            <a:ext cx="600767" cy="533831"/>
          </a:xfrm>
          <a:custGeom>
            <a:avLst/>
            <a:gdLst>
              <a:gd name="connsiteX0" fmla="*/ 968376 w 2300288"/>
              <a:gd name="connsiteY0" fmla="*/ 1020057 h 2043995"/>
              <a:gd name="connsiteX1" fmla="*/ 877888 w 2300288"/>
              <a:gd name="connsiteY1" fmla="*/ 1359782 h 2043995"/>
              <a:gd name="connsiteX2" fmla="*/ 1293814 w 2300288"/>
              <a:gd name="connsiteY2" fmla="*/ 1605845 h 2043995"/>
              <a:gd name="connsiteX3" fmla="*/ 1381126 w 2300288"/>
              <a:gd name="connsiteY3" fmla="*/ 1264532 h 2043995"/>
              <a:gd name="connsiteX4" fmla="*/ 1898362 w 2300288"/>
              <a:gd name="connsiteY4" fmla="*/ 1004182 h 2043995"/>
              <a:gd name="connsiteX5" fmla="*/ 1773238 w 2300288"/>
              <a:gd name="connsiteY5" fmla="*/ 1170789 h 2043995"/>
              <a:gd name="connsiteX6" fmla="*/ 1773238 w 2300288"/>
              <a:gd name="connsiteY6" fmla="*/ 1424487 h 2043995"/>
              <a:gd name="connsiteX7" fmla="*/ 1788404 w 2300288"/>
              <a:gd name="connsiteY7" fmla="*/ 1469925 h 2043995"/>
              <a:gd name="connsiteX8" fmla="*/ 1830112 w 2300288"/>
              <a:gd name="connsiteY8" fmla="*/ 1485071 h 2043995"/>
              <a:gd name="connsiteX9" fmla="*/ 1860446 w 2300288"/>
              <a:gd name="connsiteY9" fmla="*/ 1515363 h 2043995"/>
              <a:gd name="connsiteX10" fmla="*/ 1860446 w 2300288"/>
              <a:gd name="connsiteY10" fmla="*/ 1924309 h 2043995"/>
              <a:gd name="connsiteX11" fmla="*/ 1917320 w 2300288"/>
              <a:gd name="connsiteY11" fmla="*/ 1977320 h 2043995"/>
              <a:gd name="connsiteX12" fmla="*/ 1970404 w 2300288"/>
              <a:gd name="connsiteY12" fmla="*/ 1924309 h 2043995"/>
              <a:gd name="connsiteX13" fmla="*/ 2000736 w 2300288"/>
              <a:gd name="connsiteY13" fmla="*/ 1890230 h 2043995"/>
              <a:gd name="connsiteX14" fmla="*/ 2034860 w 2300288"/>
              <a:gd name="connsiteY14" fmla="*/ 1924309 h 2043995"/>
              <a:gd name="connsiteX15" fmla="*/ 2087944 w 2300288"/>
              <a:gd name="connsiteY15" fmla="*/ 1977320 h 2043995"/>
              <a:gd name="connsiteX16" fmla="*/ 2144818 w 2300288"/>
              <a:gd name="connsiteY16" fmla="*/ 1924309 h 2043995"/>
              <a:gd name="connsiteX17" fmla="*/ 2144818 w 2300288"/>
              <a:gd name="connsiteY17" fmla="*/ 1515363 h 2043995"/>
              <a:gd name="connsiteX18" fmla="*/ 2178944 w 2300288"/>
              <a:gd name="connsiteY18" fmla="*/ 1485071 h 2043995"/>
              <a:gd name="connsiteX19" fmla="*/ 2232026 w 2300288"/>
              <a:gd name="connsiteY19" fmla="*/ 1424487 h 2043995"/>
              <a:gd name="connsiteX20" fmla="*/ 2232026 w 2300288"/>
              <a:gd name="connsiteY20" fmla="*/ 1170789 h 2043995"/>
              <a:gd name="connsiteX21" fmla="*/ 2110694 w 2300288"/>
              <a:gd name="connsiteY21" fmla="*/ 1004182 h 2043995"/>
              <a:gd name="connsiteX22" fmla="*/ 2023486 w 2300288"/>
              <a:gd name="connsiteY22" fmla="*/ 1064766 h 2043995"/>
              <a:gd name="connsiteX23" fmla="*/ 1981778 w 2300288"/>
              <a:gd name="connsiteY23" fmla="*/ 1064766 h 2043995"/>
              <a:gd name="connsiteX24" fmla="*/ 1898362 w 2300288"/>
              <a:gd name="connsiteY24" fmla="*/ 1004182 h 2043995"/>
              <a:gd name="connsiteX25" fmla="*/ 1906694 w 2300288"/>
              <a:gd name="connsiteY25" fmla="*/ 935920 h 2043995"/>
              <a:gd name="connsiteX26" fmla="*/ 1929402 w 2300288"/>
              <a:gd name="connsiteY26" fmla="*/ 943484 h 2043995"/>
              <a:gd name="connsiteX27" fmla="*/ 2005094 w 2300288"/>
              <a:gd name="connsiteY27" fmla="*/ 996429 h 2043995"/>
              <a:gd name="connsiteX28" fmla="*/ 2080784 w 2300288"/>
              <a:gd name="connsiteY28" fmla="*/ 943484 h 2043995"/>
              <a:gd name="connsiteX29" fmla="*/ 2103492 w 2300288"/>
              <a:gd name="connsiteY29" fmla="*/ 935920 h 2043995"/>
              <a:gd name="connsiteX30" fmla="*/ 2300288 w 2300288"/>
              <a:gd name="connsiteY30" fmla="*/ 1170393 h 2043995"/>
              <a:gd name="connsiteX31" fmla="*/ 2300288 w 2300288"/>
              <a:gd name="connsiteY31" fmla="*/ 1427557 h 2043995"/>
              <a:gd name="connsiteX32" fmla="*/ 2262442 w 2300288"/>
              <a:gd name="connsiteY32" fmla="*/ 1518321 h 2043995"/>
              <a:gd name="connsiteX33" fmla="*/ 2209458 w 2300288"/>
              <a:gd name="connsiteY33" fmla="*/ 1544794 h 2043995"/>
              <a:gd name="connsiteX34" fmla="*/ 2209458 w 2300288"/>
              <a:gd name="connsiteY34" fmla="*/ 1922977 h 2043995"/>
              <a:gd name="connsiteX35" fmla="*/ 2088354 w 2300288"/>
              <a:gd name="connsiteY35" fmla="*/ 2043995 h 2043995"/>
              <a:gd name="connsiteX36" fmla="*/ 2001308 w 2300288"/>
              <a:gd name="connsiteY36" fmla="*/ 2006177 h 2043995"/>
              <a:gd name="connsiteX37" fmla="*/ 1918048 w 2300288"/>
              <a:gd name="connsiteY37" fmla="*/ 2043995 h 2043995"/>
              <a:gd name="connsiteX38" fmla="*/ 1796944 w 2300288"/>
              <a:gd name="connsiteY38" fmla="*/ 1922977 h 2043995"/>
              <a:gd name="connsiteX39" fmla="*/ 1796944 w 2300288"/>
              <a:gd name="connsiteY39" fmla="*/ 1756576 h 2043995"/>
              <a:gd name="connsiteX40" fmla="*/ 1702330 w 2300288"/>
              <a:gd name="connsiteY40" fmla="*/ 1809522 h 2043995"/>
              <a:gd name="connsiteX41" fmla="*/ 1672052 w 2300288"/>
              <a:gd name="connsiteY41" fmla="*/ 1817085 h 2043995"/>
              <a:gd name="connsiteX42" fmla="*/ 1649346 w 2300288"/>
              <a:gd name="connsiteY42" fmla="*/ 1813304 h 2043995"/>
              <a:gd name="connsiteX43" fmla="*/ 1422272 w 2300288"/>
              <a:gd name="connsiteY43" fmla="*/ 1684722 h 2043995"/>
              <a:gd name="connsiteX44" fmla="*/ 1410920 w 2300288"/>
              <a:gd name="connsiteY44" fmla="*/ 1639340 h 2043995"/>
              <a:gd name="connsiteX45" fmla="*/ 1456334 w 2300288"/>
              <a:gd name="connsiteY45" fmla="*/ 1627994 h 2043995"/>
              <a:gd name="connsiteX46" fmla="*/ 1672052 w 2300288"/>
              <a:gd name="connsiteY46" fmla="*/ 1749013 h 2043995"/>
              <a:gd name="connsiteX47" fmla="*/ 1796944 w 2300288"/>
              <a:gd name="connsiteY47" fmla="*/ 1677158 h 2043995"/>
              <a:gd name="connsiteX48" fmla="*/ 1796944 w 2300288"/>
              <a:gd name="connsiteY48" fmla="*/ 1544794 h 2043995"/>
              <a:gd name="connsiteX49" fmla="*/ 1740174 w 2300288"/>
              <a:gd name="connsiteY49" fmla="*/ 1514539 h 2043995"/>
              <a:gd name="connsiteX50" fmla="*/ 1709898 w 2300288"/>
              <a:gd name="connsiteY50" fmla="*/ 1423776 h 2043995"/>
              <a:gd name="connsiteX51" fmla="*/ 1709898 w 2300288"/>
              <a:gd name="connsiteY51" fmla="*/ 1170393 h 2043995"/>
              <a:gd name="connsiteX52" fmla="*/ 1906694 w 2300288"/>
              <a:gd name="connsiteY52" fmla="*/ 935920 h 2043995"/>
              <a:gd name="connsiteX53" fmla="*/ 196706 w 2300288"/>
              <a:gd name="connsiteY53" fmla="*/ 656520 h 2043995"/>
              <a:gd name="connsiteX54" fmla="*/ 68264 w 2300288"/>
              <a:gd name="connsiteY54" fmla="*/ 826831 h 2043995"/>
              <a:gd name="connsiteX55" fmla="*/ 68264 w 2300288"/>
              <a:gd name="connsiteY55" fmla="*/ 1133391 h 2043995"/>
              <a:gd name="connsiteX56" fmla="*/ 124930 w 2300288"/>
              <a:gd name="connsiteY56" fmla="*/ 1171238 h 2043995"/>
              <a:gd name="connsiteX57" fmla="*/ 158928 w 2300288"/>
              <a:gd name="connsiteY57" fmla="*/ 1205300 h 2043995"/>
              <a:gd name="connsiteX58" fmla="*/ 158928 w 2300288"/>
              <a:gd name="connsiteY58" fmla="*/ 1648109 h 2043995"/>
              <a:gd name="connsiteX59" fmla="*/ 211818 w 2300288"/>
              <a:gd name="connsiteY59" fmla="*/ 1701095 h 2043995"/>
              <a:gd name="connsiteX60" fmla="*/ 268484 w 2300288"/>
              <a:gd name="connsiteY60" fmla="*/ 1648109 h 2043995"/>
              <a:gd name="connsiteX61" fmla="*/ 298706 w 2300288"/>
              <a:gd name="connsiteY61" fmla="*/ 1614047 h 2043995"/>
              <a:gd name="connsiteX62" fmla="*/ 332706 w 2300288"/>
              <a:gd name="connsiteY62" fmla="*/ 1648109 h 2043995"/>
              <a:gd name="connsiteX63" fmla="*/ 389372 w 2300288"/>
              <a:gd name="connsiteY63" fmla="*/ 1701095 h 2043995"/>
              <a:gd name="connsiteX64" fmla="*/ 442260 w 2300288"/>
              <a:gd name="connsiteY64" fmla="*/ 1648109 h 2043995"/>
              <a:gd name="connsiteX65" fmla="*/ 442260 w 2300288"/>
              <a:gd name="connsiteY65" fmla="*/ 932803 h 2043995"/>
              <a:gd name="connsiteX66" fmla="*/ 464926 w 2300288"/>
              <a:gd name="connsiteY66" fmla="*/ 902525 h 2043995"/>
              <a:gd name="connsiteX67" fmla="*/ 502704 w 2300288"/>
              <a:gd name="connsiteY67" fmla="*/ 913879 h 2043995"/>
              <a:gd name="connsiteX68" fmla="*/ 699146 w 2300288"/>
              <a:gd name="connsiteY68" fmla="*/ 1076621 h 2043995"/>
              <a:gd name="connsiteX69" fmla="*/ 755812 w 2300288"/>
              <a:gd name="connsiteY69" fmla="*/ 1072836 h 2043995"/>
              <a:gd name="connsiteX70" fmla="*/ 752034 w 2300288"/>
              <a:gd name="connsiteY70" fmla="*/ 1019850 h 2043995"/>
              <a:gd name="connsiteX71" fmla="*/ 525370 w 2300288"/>
              <a:gd name="connsiteY71" fmla="*/ 751137 h 2043995"/>
              <a:gd name="connsiteX72" fmla="*/ 404482 w 2300288"/>
              <a:gd name="connsiteY72" fmla="*/ 656520 h 2043995"/>
              <a:gd name="connsiteX73" fmla="*/ 321372 w 2300288"/>
              <a:gd name="connsiteY73" fmla="*/ 724644 h 2043995"/>
              <a:gd name="connsiteX74" fmla="*/ 279816 w 2300288"/>
              <a:gd name="connsiteY74" fmla="*/ 724644 h 2043995"/>
              <a:gd name="connsiteX75" fmla="*/ 196706 w 2300288"/>
              <a:gd name="connsiteY75" fmla="*/ 656520 h 2043995"/>
              <a:gd name="connsiteX76" fmla="*/ 1074738 w 2300288"/>
              <a:gd name="connsiteY76" fmla="*/ 615245 h 2043995"/>
              <a:gd name="connsiteX77" fmla="*/ 984250 w 2300288"/>
              <a:gd name="connsiteY77" fmla="*/ 954970 h 2043995"/>
              <a:gd name="connsiteX78" fmla="*/ 1400176 w 2300288"/>
              <a:gd name="connsiteY78" fmla="*/ 1201033 h 2043995"/>
              <a:gd name="connsiteX79" fmla="*/ 1490664 w 2300288"/>
              <a:gd name="connsiteY79" fmla="*/ 859720 h 2043995"/>
              <a:gd name="connsiteX80" fmla="*/ 2004220 w 2300288"/>
              <a:gd name="connsiteY80" fmla="*/ 610482 h 2043995"/>
              <a:gd name="connsiteX81" fmla="*/ 1890712 w 2300288"/>
              <a:gd name="connsiteY81" fmla="*/ 723989 h 2043995"/>
              <a:gd name="connsiteX82" fmla="*/ 2004220 w 2300288"/>
              <a:gd name="connsiteY82" fmla="*/ 837496 h 2043995"/>
              <a:gd name="connsiteX83" fmla="*/ 2117728 w 2300288"/>
              <a:gd name="connsiteY83" fmla="*/ 723989 h 2043995"/>
              <a:gd name="connsiteX84" fmla="*/ 2004220 w 2300288"/>
              <a:gd name="connsiteY84" fmla="*/ 610482 h 2043995"/>
              <a:gd name="connsiteX85" fmla="*/ 2002632 w 2300288"/>
              <a:gd name="connsiteY85" fmla="*/ 542220 h 2043995"/>
              <a:gd name="connsiteX86" fmla="*/ 2182812 w 2300288"/>
              <a:gd name="connsiteY86" fmla="*/ 723989 h 2043995"/>
              <a:gd name="connsiteX87" fmla="*/ 2002632 w 2300288"/>
              <a:gd name="connsiteY87" fmla="*/ 905758 h 2043995"/>
              <a:gd name="connsiteX88" fmla="*/ 1822448 w 2300288"/>
              <a:gd name="connsiteY88" fmla="*/ 723989 h 2043995"/>
              <a:gd name="connsiteX89" fmla="*/ 2002632 w 2300288"/>
              <a:gd name="connsiteY89" fmla="*/ 542220 h 2043995"/>
              <a:gd name="connsiteX90" fmla="*/ 1123706 w 2300288"/>
              <a:gd name="connsiteY90" fmla="*/ 296766 h 2043995"/>
              <a:gd name="connsiteX91" fmla="*/ 1146420 w 2300288"/>
              <a:gd name="connsiteY91" fmla="*/ 338385 h 2043995"/>
              <a:gd name="connsiteX92" fmla="*/ 1093422 w 2300288"/>
              <a:gd name="connsiteY92" fmla="*/ 546483 h 2043995"/>
              <a:gd name="connsiteX93" fmla="*/ 1509836 w 2300288"/>
              <a:gd name="connsiteY93" fmla="*/ 792418 h 2043995"/>
              <a:gd name="connsiteX94" fmla="*/ 1555262 w 2300288"/>
              <a:gd name="connsiteY94" fmla="*/ 610805 h 2043995"/>
              <a:gd name="connsiteX95" fmla="*/ 1596904 w 2300288"/>
              <a:gd name="connsiteY95" fmla="*/ 584319 h 2043995"/>
              <a:gd name="connsiteX96" fmla="*/ 1619616 w 2300288"/>
              <a:gd name="connsiteY96" fmla="*/ 625939 h 2043995"/>
              <a:gd name="connsiteX97" fmla="*/ 1282700 w 2300288"/>
              <a:gd name="connsiteY97" fmla="*/ 1908580 h 2043995"/>
              <a:gd name="connsiteX98" fmla="*/ 1248630 w 2300288"/>
              <a:gd name="connsiteY98" fmla="*/ 1931282 h 2043995"/>
              <a:gd name="connsiteX99" fmla="*/ 1241060 w 2300288"/>
              <a:gd name="connsiteY99" fmla="*/ 1931282 h 2043995"/>
              <a:gd name="connsiteX100" fmla="*/ 1218346 w 2300288"/>
              <a:gd name="connsiteY100" fmla="*/ 1889662 h 2043995"/>
              <a:gd name="connsiteX101" fmla="*/ 1275130 w 2300288"/>
              <a:gd name="connsiteY101" fmla="*/ 1670213 h 2043995"/>
              <a:gd name="connsiteX102" fmla="*/ 862502 w 2300288"/>
              <a:gd name="connsiteY102" fmla="*/ 1424279 h 2043995"/>
              <a:gd name="connsiteX103" fmla="*/ 809504 w 2300288"/>
              <a:gd name="connsiteY103" fmla="*/ 1621027 h 2043995"/>
              <a:gd name="connsiteX104" fmla="*/ 775434 w 2300288"/>
              <a:gd name="connsiteY104" fmla="*/ 1643728 h 2043995"/>
              <a:gd name="connsiteX105" fmla="*/ 767862 w 2300288"/>
              <a:gd name="connsiteY105" fmla="*/ 1643728 h 2043995"/>
              <a:gd name="connsiteX106" fmla="*/ 745148 w 2300288"/>
              <a:gd name="connsiteY106" fmla="*/ 1602109 h 2043995"/>
              <a:gd name="connsiteX107" fmla="*/ 1082064 w 2300288"/>
              <a:gd name="connsiteY107" fmla="*/ 323251 h 2043995"/>
              <a:gd name="connsiteX108" fmla="*/ 1123706 w 2300288"/>
              <a:gd name="connsiteY108" fmla="*/ 296766 h 2043995"/>
              <a:gd name="connsiteX109" fmla="*/ 300832 w 2300288"/>
              <a:gd name="connsiteY109" fmla="*/ 270756 h 2043995"/>
              <a:gd name="connsiteX110" fmla="*/ 185738 w 2300288"/>
              <a:gd name="connsiteY110" fmla="*/ 385850 h 2043995"/>
              <a:gd name="connsiteX111" fmla="*/ 300832 w 2300288"/>
              <a:gd name="connsiteY111" fmla="*/ 500944 h 2043995"/>
              <a:gd name="connsiteX112" fmla="*/ 415926 w 2300288"/>
              <a:gd name="connsiteY112" fmla="*/ 385850 h 2043995"/>
              <a:gd name="connsiteX113" fmla="*/ 300832 w 2300288"/>
              <a:gd name="connsiteY113" fmla="*/ 270756 h 2043995"/>
              <a:gd name="connsiteX114" fmla="*/ 300832 w 2300288"/>
              <a:gd name="connsiteY114" fmla="*/ 202494 h 2043995"/>
              <a:gd name="connsiteX115" fmla="*/ 484188 w 2300288"/>
              <a:gd name="connsiteY115" fmla="*/ 385851 h 2043995"/>
              <a:gd name="connsiteX116" fmla="*/ 300832 w 2300288"/>
              <a:gd name="connsiteY116" fmla="*/ 569208 h 2043995"/>
              <a:gd name="connsiteX117" fmla="*/ 117476 w 2300288"/>
              <a:gd name="connsiteY117" fmla="*/ 385851 h 2043995"/>
              <a:gd name="connsiteX118" fmla="*/ 300832 w 2300288"/>
              <a:gd name="connsiteY118" fmla="*/ 202494 h 2043995"/>
              <a:gd name="connsiteX119" fmla="*/ 1083328 w 2300288"/>
              <a:gd name="connsiteY119" fmla="*/ 71 h 2043995"/>
              <a:gd name="connsiteX120" fmla="*/ 1107906 w 2300288"/>
              <a:gd name="connsiteY120" fmla="*/ 9054 h 2043995"/>
              <a:gd name="connsiteX121" fmla="*/ 1901968 w 2300288"/>
              <a:gd name="connsiteY121" fmla="*/ 466698 h 2043995"/>
              <a:gd name="connsiteX122" fmla="*/ 1913312 w 2300288"/>
              <a:gd name="connsiteY122" fmla="*/ 512084 h 2043995"/>
              <a:gd name="connsiteX123" fmla="*/ 1867938 w 2300288"/>
              <a:gd name="connsiteY123" fmla="*/ 523431 h 2043995"/>
              <a:gd name="connsiteX124" fmla="*/ 1081438 w 2300288"/>
              <a:gd name="connsiteY124" fmla="*/ 69569 h 2043995"/>
              <a:gd name="connsiteX125" fmla="*/ 680624 w 2300288"/>
              <a:gd name="connsiteY125" fmla="*/ 307846 h 2043995"/>
              <a:gd name="connsiteX126" fmla="*/ 676844 w 2300288"/>
              <a:gd name="connsiteY126" fmla="*/ 860045 h 2043995"/>
              <a:gd name="connsiteX127" fmla="*/ 794062 w 2300288"/>
              <a:gd name="connsiteY127" fmla="*/ 969729 h 2043995"/>
              <a:gd name="connsiteX128" fmla="*/ 812968 w 2300288"/>
              <a:gd name="connsiteY128" fmla="*/ 1113452 h 2043995"/>
              <a:gd name="connsiteX129" fmla="*/ 676844 w 2300288"/>
              <a:gd name="connsiteY129" fmla="*/ 1139927 h 2043995"/>
              <a:gd name="connsiteX130" fmla="*/ 676844 w 2300288"/>
              <a:gd name="connsiteY130" fmla="*/ 1185313 h 2043995"/>
              <a:gd name="connsiteX131" fmla="*/ 775156 w 2300288"/>
              <a:gd name="connsiteY131" fmla="*/ 1238264 h 2043995"/>
              <a:gd name="connsiteX132" fmla="*/ 786500 w 2300288"/>
              <a:gd name="connsiteY132" fmla="*/ 1283650 h 2043995"/>
              <a:gd name="connsiteX133" fmla="*/ 756250 w 2300288"/>
              <a:gd name="connsiteY133" fmla="*/ 1302561 h 2043995"/>
              <a:gd name="connsiteX134" fmla="*/ 741124 w 2300288"/>
              <a:gd name="connsiteY134" fmla="*/ 1294997 h 2043995"/>
              <a:gd name="connsiteX135" fmla="*/ 627688 w 2300288"/>
              <a:gd name="connsiteY135" fmla="*/ 1234482 h 2043995"/>
              <a:gd name="connsiteX136" fmla="*/ 612562 w 2300288"/>
              <a:gd name="connsiteY136" fmla="*/ 1204224 h 2043995"/>
              <a:gd name="connsiteX137" fmla="*/ 612562 w 2300288"/>
              <a:gd name="connsiteY137" fmla="*/ 1102105 h 2043995"/>
              <a:gd name="connsiteX138" fmla="*/ 510468 w 2300288"/>
              <a:gd name="connsiteY138" fmla="*/ 1022679 h 2043995"/>
              <a:gd name="connsiteX139" fmla="*/ 510468 w 2300288"/>
              <a:gd name="connsiteY139" fmla="*/ 1646740 h 2043995"/>
              <a:gd name="connsiteX140" fmla="*/ 389468 w 2300288"/>
              <a:gd name="connsiteY140" fmla="*/ 1767770 h 2043995"/>
              <a:gd name="connsiteX141" fmla="*/ 298718 w 2300288"/>
              <a:gd name="connsiteY141" fmla="*/ 1729948 h 2043995"/>
              <a:gd name="connsiteX142" fmla="*/ 211750 w 2300288"/>
              <a:gd name="connsiteY142" fmla="*/ 1767770 h 2043995"/>
              <a:gd name="connsiteX143" fmla="*/ 90750 w 2300288"/>
              <a:gd name="connsiteY143" fmla="*/ 1646740 h 2043995"/>
              <a:gd name="connsiteX144" fmla="*/ 90750 w 2300288"/>
              <a:gd name="connsiteY144" fmla="*/ 1234482 h 2043995"/>
              <a:gd name="connsiteX145" fmla="*/ 0 w 2300288"/>
              <a:gd name="connsiteY145" fmla="*/ 1132363 h 2043995"/>
              <a:gd name="connsiteX146" fmla="*/ 0 w 2300288"/>
              <a:gd name="connsiteY146" fmla="*/ 826006 h 2043995"/>
              <a:gd name="connsiteX147" fmla="*/ 204188 w 2300288"/>
              <a:gd name="connsiteY147" fmla="*/ 591510 h 2043995"/>
              <a:gd name="connsiteX148" fmla="*/ 226876 w 2300288"/>
              <a:gd name="connsiteY148" fmla="*/ 595292 h 2043995"/>
              <a:gd name="connsiteX149" fmla="*/ 302500 w 2300288"/>
              <a:gd name="connsiteY149" fmla="*/ 655807 h 2043995"/>
              <a:gd name="connsiteX150" fmla="*/ 374344 w 2300288"/>
              <a:gd name="connsiteY150" fmla="*/ 595292 h 2043995"/>
              <a:gd name="connsiteX151" fmla="*/ 397032 w 2300288"/>
              <a:gd name="connsiteY151" fmla="*/ 591510 h 2043995"/>
              <a:gd name="connsiteX152" fmla="*/ 586094 w 2300288"/>
              <a:gd name="connsiteY152" fmla="*/ 723887 h 2043995"/>
              <a:gd name="connsiteX153" fmla="*/ 612562 w 2300288"/>
              <a:gd name="connsiteY153" fmla="*/ 773055 h 2043995"/>
              <a:gd name="connsiteX154" fmla="*/ 612562 w 2300288"/>
              <a:gd name="connsiteY154" fmla="*/ 296500 h 2043995"/>
              <a:gd name="connsiteX155" fmla="*/ 646594 w 2300288"/>
              <a:gd name="connsiteY155" fmla="*/ 247331 h 2043995"/>
              <a:gd name="connsiteX156" fmla="*/ 1058750 w 2300288"/>
              <a:gd name="connsiteY156" fmla="*/ 5271 h 2043995"/>
              <a:gd name="connsiteX157" fmla="*/ 1083328 w 2300288"/>
              <a:gd name="connsiteY157" fmla="*/ 71 h 204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2300288" h="2043995">
                <a:moveTo>
                  <a:pt x="968376" y="1020057"/>
                </a:moveTo>
                <a:lnTo>
                  <a:pt x="877888" y="1359782"/>
                </a:lnTo>
                <a:lnTo>
                  <a:pt x="1293814" y="1605845"/>
                </a:lnTo>
                <a:lnTo>
                  <a:pt x="1381126" y="1264532"/>
                </a:lnTo>
                <a:close/>
                <a:moveTo>
                  <a:pt x="1898362" y="1004182"/>
                </a:moveTo>
                <a:cubicBezTo>
                  <a:pt x="1822530" y="1011755"/>
                  <a:pt x="1773238" y="1045834"/>
                  <a:pt x="1773238" y="1170789"/>
                </a:cubicBezTo>
                <a:cubicBezTo>
                  <a:pt x="1773238" y="1170789"/>
                  <a:pt x="1773238" y="1170789"/>
                  <a:pt x="1773238" y="1424487"/>
                </a:cubicBezTo>
                <a:cubicBezTo>
                  <a:pt x="1773238" y="1432060"/>
                  <a:pt x="1777030" y="1454779"/>
                  <a:pt x="1788404" y="1469925"/>
                </a:cubicBezTo>
                <a:cubicBezTo>
                  <a:pt x="1799780" y="1477498"/>
                  <a:pt x="1811154" y="1485071"/>
                  <a:pt x="1830112" y="1485071"/>
                </a:cubicBezTo>
                <a:cubicBezTo>
                  <a:pt x="1845280" y="1485071"/>
                  <a:pt x="1860446" y="1496431"/>
                  <a:pt x="1860446" y="1515363"/>
                </a:cubicBezTo>
                <a:cubicBezTo>
                  <a:pt x="1860446" y="1515363"/>
                  <a:pt x="1860446" y="1515363"/>
                  <a:pt x="1860446" y="1924309"/>
                </a:cubicBezTo>
                <a:cubicBezTo>
                  <a:pt x="1860446" y="1954601"/>
                  <a:pt x="1886988" y="1977320"/>
                  <a:pt x="1917320" y="1977320"/>
                </a:cubicBezTo>
                <a:cubicBezTo>
                  <a:pt x="1943862" y="1977320"/>
                  <a:pt x="1970404" y="1954601"/>
                  <a:pt x="1970404" y="1924309"/>
                </a:cubicBezTo>
                <a:cubicBezTo>
                  <a:pt x="1970404" y="1905376"/>
                  <a:pt x="1985570" y="1890230"/>
                  <a:pt x="2000736" y="1890230"/>
                </a:cubicBezTo>
                <a:cubicBezTo>
                  <a:pt x="2019694" y="1890230"/>
                  <a:pt x="2034860" y="1905376"/>
                  <a:pt x="2034860" y="1924309"/>
                </a:cubicBezTo>
                <a:cubicBezTo>
                  <a:pt x="2034860" y="1954601"/>
                  <a:pt x="2061402" y="1977320"/>
                  <a:pt x="2087944" y="1977320"/>
                </a:cubicBezTo>
                <a:cubicBezTo>
                  <a:pt x="2118276" y="1977320"/>
                  <a:pt x="2144818" y="1954601"/>
                  <a:pt x="2144818" y="1924309"/>
                </a:cubicBezTo>
                <a:cubicBezTo>
                  <a:pt x="2144818" y="1924309"/>
                  <a:pt x="2144818" y="1924309"/>
                  <a:pt x="2144818" y="1515363"/>
                </a:cubicBezTo>
                <a:cubicBezTo>
                  <a:pt x="2144818" y="1496431"/>
                  <a:pt x="2159984" y="1485071"/>
                  <a:pt x="2178944" y="1485071"/>
                </a:cubicBezTo>
                <a:cubicBezTo>
                  <a:pt x="2228234" y="1485071"/>
                  <a:pt x="2232026" y="1439633"/>
                  <a:pt x="2232026" y="1424487"/>
                </a:cubicBezTo>
                <a:lnTo>
                  <a:pt x="2232026" y="1170789"/>
                </a:lnTo>
                <a:cubicBezTo>
                  <a:pt x="2232026" y="1045834"/>
                  <a:pt x="2186526" y="1011755"/>
                  <a:pt x="2110694" y="1004182"/>
                </a:cubicBezTo>
                <a:cubicBezTo>
                  <a:pt x="2110694" y="1004182"/>
                  <a:pt x="2110694" y="1004182"/>
                  <a:pt x="2023486" y="1064766"/>
                </a:cubicBezTo>
                <a:cubicBezTo>
                  <a:pt x="2012112" y="1076126"/>
                  <a:pt x="1996944" y="1076126"/>
                  <a:pt x="1981778" y="1064766"/>
                </a:cubicBezTo>
                <a:cubicBezTo>
                  <a:pt x="1981778" y="1064766"/>
                  <a:pt x="1981778" y="1064766"/>
                  <a:pt x="1898362" y="1004182"/>
                </a:cubicBezTo>
                <a:close/>
                <a:moveTo>
                  <a:pt x="1906694" y="935920"/>
                </a:moveTo>
                <a:cubicBezTo>
                  <a:pt x="1914264" y="935920"/>
                  <a:pt x="1921834" y="935920"/>
                  <a:pt x="1929402" y="943484"/>
                </a:cubicBezTo>
                <a:cubicBezTo>
                  <a:pt x="1929402" y="943484"/>
                  <a:pt x="1929402" y="943484"/>
                  <a:pt x="2005094" y="996429"/>
                </a:cubicBezTo>
                <a:cubicBezTo>
                  <a:pt x="2005094" y="996429"/>
                  <a:pt x="2005094" y="996429"/>
                  <a:pt x="2080784" y="943484"/>
                </a:cubicBezTo>
                <a:cubicBezTo>
                  <a:pt x="2088354" y="935920"/>
                  <a:pt x="2095922" y="935920"/>
                  <a:pt x="2103492" y="935920"/>
                </a:cubicBezTo>
                <a:cubicBezTo>
                  <a:pt x="2235950" y="943484"/>
                  <a:pt x="2300288" y="1019120"/>
                  <a:pt x="2300288" y="1170393"/>
                </a:cubicBezTo>
                <a:cubicBezTo>
                  <a:pt x="2300288" y="1170393"/>
                  <a:pt x="2300288" y="1170393"/>
                  <a:pt x="2300288" y="1427557"/>
                </a:cubicBezTo>
                <a:cubicBezTo>
                  <a:pt x="2300288" y="1431339"/>
                  <a:pt x="2300288" y="1480503"/>
                  <a:pt x="2262442" y="1518321"/>
                </a:cubicBezTo>
                <a:cubicBezTo>
                  <a:pt x="2247304" y="1529667"/>
                  <a:pt x="2232166" y="1541012"/>
                  <a:pt x="2209458" y="1544794"/>
                </a:cubicBezTo>
                <a:cubicBezTo>
                  <a:pt x="2209458" y="1544794"/>
                  <a:pt x="2209458" y="1544794"/>
                  <a:pt x="2209458" y="1922977"/>
                </a:cubicBezTo>
                <a:cubicBezTo>
                  <a:pt x="2209458" y="1991049"/>
                  <a:pt x="2156476" y="2043995"/>
                  <a:pt x="2088354" y="2043995"/>
                </a:cubicBezTo>
                <a:cubicBezTo>
                  <a:pt x="2054292" y="2043995"/>
                  <a:pt x="2024016" y="2028868"/>
                  <a:pt x="2001308" y="2006177"/>
                </a:cubicBezTo>
                <a:cubicBezTo>
                  <a:pt x="1982386" y="2028868"/>
                  <a:pt x="1952110" y="2043995"/>
                  <a:pt x="1918048" y="2043995"/>
                </a:cubicBezTo>
                <a:cubicBezTo>
                  <a:pt x="1849926" y="2043995"/>
                  <a:pt x="1796944" y="1991049"/>
                  <a:pt x="1796944" y="1922977"/>
                </a:cubicBezTo>
                <a:cubicBezTo>
                  <a:pt x="1796944" y="1922977"/>
                  <a:pt x="1796944" y="1922977"/>
                  <a:pt x="1796944" y="1756576"/>
                </a:cubicBezTo>
                <a:cubicBezTo>
                  <a:pt x="1796944" y="1756576"/>
                  <a:pt x="1796944" y="1756576"/>
                  <a:pt x="1702330" y="1809522"/>
                </a:cubicBezTo>
                <a:cubicBezTo>
                  <a:pt x="1694760" y="1817085"/>
                  <a:pt x="1683406" y="1817085"/>
                  <a:pt x="1672052" y="1817085"/>
                </a:cubicBezTo>
                <a:cubicBezTo>
                  <a:pt x="1664484" y="1817085"/>
                  <a:pt x="1656914" y="1817085"/>
                  <a:pt x="1649346" y="1813304"/>
                </a:cubicBezTo>
                <a:cubicBezTo>
                  <a:pt x="1649346" y="1813304"/>
                  <a:pt x="1649346" y="1813304"/>
                  <a:pt x="1422272" y="1684722"/>
                </a:cubicBezTo>
                <a:cubicBezTo>
                  <a:pt x="1407134" y="1677158"/>
                  <a:pt x="1403350" y="1654467"/>
                  <a:pt x="1410920" y="1639340"/>
                </a:cubicBezTo>
                <a:cubicBezTo>
                  <a:pt x="1422272" y="1624212"/>
                  <a:pt x="1441196" y="1616649"/>
                  <a:pt x="1456334" y="1627994"/>
                </a:cubicBezTo>
                <a:cubicBezTo>
                  <a:pt x="1456334" y="1627994"/>
                  <a:pt x="1456334" y="1627994"/>
                  <a:pt x="1672052" y="1749013"/>
                </a:cubicBezTo>
                <a:cubicBezTo>
                  <a:pt x="1672052" y="1749013"/>
                  <a:pt x="1672052" y="1749013"/>
                  <a:pt x="1796944" y="1677158"/>
                </a:cubicBezTo>
                <a:cubicBezTo>
                  <a:pt x="1796944" y="1677158"/>
                  <a:pt x="1796944" y="1677158"/>
                  <a:pt x="1796944" y="1544794"/>
                </a:cubicBezTo>
                <a:cubicBezTo>
                  <a:pt x="1770452" y="1541012"/>
                  <a:pt x="1751528" y="1525885"/>
                  <a:pt x="1740174" y="1514539"/>
                </a:cubicBezTo>
                <a:cubicBezTo>
                  <a:pt x="1706114" y="1480503"/>
                  <a:pt x="1706114" y="1427557"/>
                  <a:pt x="1709898" y="1423776"/>
                </a:cubicBezTo>
                <a:cubicBezTo>
                  <a:pt x="1709898" y="1423776"/>
                  <a:pt x="1709898" y="1423776"/>
                  <a:pt x="1709898" y="1170393"/>
                </a:cubicBezTo>
                <a:cubicBezTo>
                  <a:pt x="1709898" y="1019120"/>
                  <a:pt x="1770452" y="943484"/>
                  <a:pt x="1906694" y="935920"/>
                </a:cubicBezTo>
                <a:close/>
                <a:moveTo>
                  <a:pt x="196706" y="656520"/>
                </a:moveTo>
                <a:cubicBezTo>
                  <a:pt x="106040" y="667874"/>
                  <a:pt x="68264" y="720860"/>
                  <a:pt x="68264" y="826831"/>
                </a:cubicBezTo>
                <a:cubicBezTo>
                  <a:pt x="68264" y="826831"/>
                  <a:pt x="68264" y="826831"/>
                  <a:pt x="68264" y="1133391"/>
                </a:cubicBezTo>
                <a:cubicBezTo>
                  <a:pt x="68264" y="1144745"/>
                  <a:pt x="75818" y="1171238"/>
                  <a:pt x="124930" y="1171238"/>
                </a:cubicBezTo>
                <a:cubicBezTo>
                  <a:pt x="143818" y="1171238"/>
                  <a:pt x="158928" y="1186377"/>
                  <a:pt x="158928" y="1205300"/>
                </a:cubicBezTo>
                <a:cubicBezTo>
                  <a:pt x="158928" y="1205300"/>
                  <a:pt x="158928" y="1205300"/>
                  <a:pt x="158928" y="1648109"/>
                </a:cubicBezTo>
                <a:cubicBezTo>
                  <a:pt x="158928" y="1678387"/>
                  <a:pt x="181596" y="1701095"/>
                  <a:pt x="211818" y="1701095"/>
                </a:cubicBezTo>
                <a:cubicBezTo>
                  <a:pt x="242040" y="1701095"/>
                  <a:pt x="268484" y="1678387"/>
                  <a:pt x="268484" y="1648109"/>
                </a:cubicBezTo>
                <a:cubicBezTo>
                  <a:pt x="268484" y="1629186"/>
                  <a:pt x="279816" y="1614047"/>
                  <a:pt x="298706" y="1614047"/>
                </a:cubicBezTo>
                <a:cubicBezTo>
                  <a:pt x="317594" y="1614047"/>
                  <a:pt x="332706" y="1629186"/>
                  <a:pt x="332706" y="1648109"/>
                </a:cubicBezTo>
                <a:cubicBezTo>
                  <a:pt x="332706" y="1678387"/>
                  <a:pt x="359150" y="1701095"/>
                  <a:pt x="389372" y="1701095"/>
                </a:cubicBezTo>
                <a:cubicBezTo>
                  <a:pt x="419594" y="1701095"/>
                  <a:pt x="442260" y="1678387"/>
                  <a:pt x="442260" y="1648109"/>
                </a:cubicBezTo>
                <a:cubicBezTo>
                  <a:pt x="442260" y="1648109"/>
                  <a:pt x="442260" y="1648109"/>
                  <a:pt x="442260" y="932803"/>
                </a:cubicBezTo>
                <a:cubicBezTo>
                  <a:pt x="442260" y="921448"/>
                  <a:pt x="453592" y="906310"/>
                  <a:pt x="464926" y="902525"/>
                </a:cubicBezTo>
                <a:cubicBezTo>
                  <a:pt x="480038" y="898740"/>
                  <a:pt x="495148" y="902525"/>
                  <a:pt x="502704" y="913879"/>
                </a:cubicBezTo>
                <a:cubicBezTo>
                  <a:pt x="548036" y="974434"/>
                  <a:pt x="631146" y="1046343"/>
                  <a:pt x="699146" y="1076621"/>
                </a:cubicBezTo>
                <a:cubicBezTo>
                  <a:pt x="740702" y="1095544"/>
                  <a:pt x="752034" y="1076621"/>
                  <a:pt x="755812" y="1072836"/>
                </a:cubicBezTo>
                <a:cubicBezTo>
                  <a:pt x="759590" y="1069051"/>
                  <a:pt x="774700" y="1042559"/>
                  <a:pt x="752034" y="1019850"/>
                </a:cubicBezTo>
                <a:cubicBezTo>
                  <a:pt x="744480" y="1016066"/>
                  <a:pt x="582036" y="887386"/>
                  <a:pt x="525370" y="751137"/>
                </a:cubicBezTo>
                <a:cubicBezTo>
                  <a:pt x="498926" y="690582"/>
                  <a:pt x="468704" y="664089"/>
                  <a:pt x="404482" y="656520"/>
                </a:cubicBezTo>
                <a:cubicBezTo>
                  <a:pt x="404482" y="656520"/>
                  <a:pt x="404482" y="656520"/>
                  <a:pt x="321372" y="724644"/>
                </a:cubicBezTo>
                <a:cubicBezTo>
                  <a:pt x="310038" y="735999"/>
                  <a:pt x="291150" y="735999"/>
                  <a:pt x="279816" y="724644"/>
                </a:cubicBezTo>
                <a:cubicBezTo>
                  <a:pt x="279816" y="724644"/>
                  <a:pt x="279816" y="724644"/>
                  <a:pt x="196706" y="656520"/>
                </a:cubicBezTo>
                <a:close/>
                <a:moveTo>
                  <a:pt x="1074738" y="615245"/>
                </a:moveTo>
                <a:lnTo>
                  <a:pt x="984250" y="954970"/>
                </a:lnTo>
                <a:lnTo>
                  <a:pt x="1400176" y="1201033"/>
                </a:lnTo>
                <a:lnTo>
                  <a:pt x="1490664" y="859720"/>
                </a:lnTo>
                <a:close/>
                <a:moveTo>
                  <a:pt x="2004220" y="610482"/>
                </a:moveTo>
                <a:cubicBezTo>
                  <a:pt x="1941532" y="610482"/>
                  <a:pt x="1890712" y="661301"/>
                  <a:pt x="1890712" y="723989"/>
                </a:cubicBezTo>
                <a:cubicBezTo>
                  <a:pt x="1890712" y="786677"/>
                  <a:pt x="1941532" y="837496"/>
                  <a:pt x="2004220" y="837496"/>
                </a:cubicBezTo>
                <a:cubicBezTo>
                  <a:pt x="2066908" y="837496"/>
                  <a:pt x="2117728" y="786677"/>
                  <a:pt x="2117728" y="723989"/>
                </a:cubicBezTo>
                <a:cubicBezTo>
                  <a:pt x="2117728" y="661301"/>
                  <a:pt x="2066908" y="610482"/>
                  <a:pt x="2004220" y="610482"/>
                </a:cubicBezTo>
                <a:close/>
                <a:moveTo>
                  <a:pt x="2002632" y="542220"/>
                </a:moveTo>
                <a:cubicBezTo>
                  <a:pt x="2102144" y="542220"/>
                  <a:pt x="2182812" y="623601"/>
                  <a:pt x="2182812" y="723989"/>
                </a:cubicBezTo>
                <a:cubicBezTo>
                  <a:pt x="2182812" y="824377"/>
                  <a:pt x="2102144" y="905758"/>
                  <a:pt x="2002632" y="905758"/>
                </a:cubicBezTo>
                <a:cubicBezTo>
                  <a:pt x="1903120" y="905758"/>
                  <a:pt x="1822448" y="824377"/>
                  <a:pt x="1822448" y="723989"/>
                </a:cubicBezTo>
                <a:cubicBezTo>
                  <a:pt x="1822448" y="623601"/>
                  <a:pt x="1903120" y="542220"/>
                  <a:pt x="2002632" y="542220"/>
                </a:cubicBezTo>
                <a:close/>
                <a:moveTo>
                  <a:pt x="1123706" y="296766"/>
                </a:moveTo>
                <a:cubicBezTo>
                  <a:pt x="1142634" y="304333"/>
                  <a:pt x="1153990" y="323251"/>
                  <a:pt x="1146420" y="338385"/>
                </a:cubicBezTo>
                <a:cubicBezTo>
                  <a:pt x="1146420" y="338385"/>
                  <a:pt x="1146420" y="338385"/>
                  <a:pt x="1093422" y="546483"/>
                </a:cubicBezTo>
                <a:cubicBezTo>
                  <a:pt x="1093422" y="546483"/>
                  <a:pt x="1093422" y="546483"/>
                  <a:pt x="1509836" y="792418"/>
                </a:cubicBezTo>
                <a:cubicBezTo>
                  <a:pt x="1509836" y="792418"/>
                  <a:pt x="1509836" y="792418"/>
                  <a:pt x="1555262" y="610805"/>
                </a:cubicBezTo>
                <a:cubicBezTo>
                  <a:pt x="1562834" y="591887"/>
                  <a:pt x="1577976" y="580536"/>
                  <a:pt x="1596904" y="584319"/>
                </a:cubicBezTo>
                <a:cubicBezTo>
                  <a:pt x="1615832" y="591887"/>
                  <a:pt x="1627188" y="607021"/>
                  <a:pt x="1619616" y="625939"/>
                </a:cubicBezTo>
                <a:cubicBezTo>
                  <a:pt x="1619616" y="625939"/>
                  <a:pt x="1619616" y="625939"/>
                  <a:pt x="1282700" y="1908580"/>
                </a:cubicBezTo>
                <a:cubicBezTo>
                  <a:pt x="1278914" y="1923715"/>
                  <a:pt x="1263772" y="1931282"/>
                  <a:pt x="1248630" y="1931282"/>
                </a:cubicBezTo>
                <a:cubicBezTo>
                  <a:pt x="1248630" y="1931282"/>
                  <a:pt x="1244844" y="1931282"/>
                  <a:pt x="1241060" y="1931282"/>
                </a:cubicBezTo>
                <a:cubicBezTo>
                  <a:pt x="1222132" y="1927498"/>
                  <a:pt x="1214560" y="1908580"/>
                  <a:pt x="1218346" y="1889662"/>
                </a:cubicBezTo>
                <a:cubicBezTo>
                  <a:pt x="1218346" y="1889662"/>
                  <a:pt x="1218346" y="1889662"/>
                  <a:pt x="1275130" y="1670213"/>
                </a:cubicBezTo>
                <a:cubicBezTo>
                  <a:pt x="1275130" y="1670213"/>
                  <a:pt x="1275130" y="1670213"/>
                  <a:pt x="862502" y="1424279"/>
                </a:cubicBezTo>
                <a:cubicBezTo>
                  <a:pt x="862502" y="1424279"/>
                  <a:pt x="862502" y="1424279"/>
                  <a:pt x="809504" y="1621027"/>
                </a:cubicBezTo>
                <a:cubicBezTo>
                  <a:pt x="805718" y="1636161"/>
                  <a:pt x="790576" y="1643728"/>
                  <a:pt x="775434" y="1643728"/>
                </a:cubicBezTo>
                <a:cubicBezTo>
                  <a:pt x="775434" y="1643728"/>
                  <a:pt x="771648" y="1643728"/>
                  <a:pt x="767862" y="1643728"/>
                </a:cubicBezTo>
                <a:cubicBezTo>
                  <a:pt x="748934" y="1639945"/>
                  <a:pt x="741364" y="1621027"/>
                  <a:pt x="745148" y="1602109"/>
                </a:cubicBezTo>
                <a:cubicBezTo>
                  <a:pt x="745148" y="1602109"/>
                  <a:pt x="745148" y="1602109"/>
                  <a:pt x="1082064" y="323251"/>
                </a:cubicBezTo>
                <a:cubicBezTo>
                  <a:pt x="1089636" y="304333"/>
                  <a:pt x="1104778" y="292982"/>
                  <a:pt x="1123706" y="296766"/>
                </a:cubicBezTo>
                <a:close/>
                <a:moveTo>
                  <a:pt x="300832" y="270756"/>
                </a:moveTo>
                <a:cubicBezTo>
                  <a:pt x="237268" y="270756"/>
                  <a:pt x="185738" y="322285"/>
                  <a:pt x="185738" y="385850"/>
                </a:cubicBezTo>
                <a:cubicBezTo>
                  <a:pt x="185738" y="449415"/>
                  <a:pt x="237268" y="500944"/>
                  <a:pt x="300832" y="500944"/>
                </a:cubicBezTo>
                <a:cubicBezTo>
                  <a:pt x="364396" y="500944"/>
                  <a:pt x="415926" y="449415"/>
                  <a:pt x="415926" y="385850"/>
                </a:cubicBezTo>
                <a:cubicBezTo>
                  <a:pt x="415926" y="322285"/>
                  <a:pt x="364396" y="270756"/>
                  <a:pt x="300832" y="270756"/>
                </a:cubicBezTo>
                <a:close/>
                <a:moveTo>
                  <a:pt x="300832" y="202494"/>
                </a:moveTo>
                <a:cubicBezTo>
                  <a:pt x="402096" y="202494"/>
                  <a:pt x="484188" y="284586"/>
                  <a:pt x="484188" y="385851"/>
                </a:cubicBezTo>
                <a:cubicBezTo>
                  <a:pt x="484188" y="487116"/>
                  <a:pt x="402096" y="569208"/>
                  <a:pt x="300832" y="569208"/>
                </a:cubicBezTo>
                <a:cubicBezTo>
                  <a:pt x="199568" y="569208"/>
                  <a:pt x="117476" y="487116"/>
                  <a:pt x="117476" y="385851"/>
                </a:cubicBezTo>
                <a:cubicBezTo>
                  <a:pt x="117476" y="284586"/>
                  <a:pt x="199568" y="202494"/>
                  <a:pt x="300832" y="202494"/>
                </a:cubicBezTo>
                <a:close/>
                <a:moveTo>
                  <a:pt x="1083328" y="71"/>
                </a:moveTo>
                <a:cubicBezTo>
                  <a:pt x="1091836" y="544"/>
                  <a:pt x="1100344" y="3380"/>
                  <a:pt x="1107906" y="9054"/>
                </a:cubicBezTo>
                <a:cubicBezTo>
                  <a:pt x="1107906" y="9054"/>
                  <a:pt x="1107906" y="9054"/>
                  <a:pt x="1901968" y="466698"/>
                </a:cubicBezTo>
                <a:cubicBezTo>
                  <a:pt x="1917094" y="474262"/>
                  <a:pt x="1920876" y="493173"/>
                  <a:pt x="1913312" y="512084"/>
                </a:cubicBezTo>
                <a:cubicBezTo>
                  <a:pt x="1905750" y="527213"/>
                  <a:pt x="1883062" y="530995"/>
                  <a:pt x="1867938" y="523431"/>
                </a:cubicBezTo>
                <a:cubicBezTo>
                  <a:pt x="1867938" y="523431"/>
                  <a:pt x="1867938" y="523431"/>
                  <a:pt x="1081438" y="69569"/>
                </a:cubicBezTo>
                <a:cubicBezTo>
                  <a:pt x="1081438" y="69569"/>
                  <a:pt x="1081438" y="69569"/>
                  <a:pt x="680624" y="307846"/>
                </a:cubicBezTo>
                <a:cubicBezTo>
                  <a:pt x="680624" y="307846"/>
                  <a:pt x="680624" y="307846"/>
                  <a:pt x="676844" y="860045"/>
                </a:cubicBezTo>
                <a:cubicBezTo>
                  <a:pt x="733562" y="920560"/>
                  <a:pt x="794062" y="969729"/>
                  <a:pt x="794062" y="969729"/>
                </a:cubicBezTo>
                <a:cubicBezTo>
                  <a:pt x="843218" y="1015115"/>
                  <a:pt x="839438" y="1075630"/>
                  <a:pt x="812968" y="1113452"/>
                </a:cubicBezTo>
                <a:cubicBezTo>
                  <a:pt x="801624" y="1128581"/>
                  <a:pt x="756250" y="1173967"/>
                  <a:pt x="676844" y="1139927"/>
                </a:cubicBezTo>
                <a:cubicBezTo>
                  <a:pt x="676844" y="1139927"/>
                  <a:pt x="676844" y="1139927"/>
                  <a:pt x="676844" y="1185313"/>
                </a:cubicBezTo>
                <a:cubicBezTo>
                  <a:pt x="676844" y="1185313"/>
                  <a:pt x="676844" y="1185313"/>
                  <a:pt x="775156" y="1238264"/>
                </a:cubicBezTo>
                <a:cubicBezTo>
                  <a:pt x="790282" y="1245828"/>
                  <a:pt x="797844" y="1268521"/>
                  <a:pt x="786500" y="1283650"/>
                </a:cubicBezTo>
                <a:cubicBezTo>
                  <a:pt x="782718" y="1294997"/>
                  <a:pt x="771376" y="1302561"/>
                  <a:pt x="756250" y="1302561"/>
                </a:cubicBezTo>
                <a:cubicBezTo>
                  <a:pt x="752468" y="1302561"/>
                  <a:pt x="744906" y="1298779"/>
                  <a:pt x="741124" y="1294997"/>
                </a:cubicBezTo>
                <a:cubicBezTo>
                  <a:pt x="741124" y="1294997"/>
                  <a:pt x="741124" y="1294997"/>
                  <a:pt x="627688" y="1234482"/>
                </a:cubicBezTo>
                <a:cubicBezTo>
                  <a:pt x="616344" y="1226917"/>
                  <a:pt x="612562" y="1215571"/>
                  <a:pt x="612562" y="1204224"/>
                </a:cubicBezTo>
                <a:cubicBezTo>
                  <a:pt x="612562" y="1204224"/>
                  <a:pt x="612562" y="1204224"/>
                  <a:pt x="612562" y="1102105"/>
                </a:cubicBezTo>
                <a:cubicBezTo>
                  <a:pt x="574750" y="1079412"/>
                  <a:pt x="540718" y="1052937"/>
                  <a:pt x="510468" y="1022679"/>
                </a:cubicBezTo>
                <a:cubicBezTo>
                  <a:pt x="510468" y="1022679"/>
                  <a:pt x="510468" y="1022679"/>
                  <a:pt x="510468" y="1646740"/>
                </a:cubicBezTo>
                <a:cubicBezTo>
                  <a:pt x="510468" y="1711037"/>
                  <a:pt x="453750" y="1767770"/>
                  <a:pt x="389468" y="1767770"/>
                </a:cubicBezTo>
                <a:cubicBezTo>
                  <a:pt x="351656" y="1767770"/>
                  <a:pt x="321406" y="1752641"/>
                  <a:pt x="298718" y="1729948"/>
                </a:cubicBezTo>
                <a:cubicBezTo>
                  <a:pt x="279812" y="1752641"/>
                  <a:pt x="245782" y="1767770"/>
                  <a:pt x="211750" y="1767770"/>
                </a:cubicBezTo>
                <a:cubicBezTo>
                  <a:pt x="143688" y="1767770"/>
                  <a:pt x="90750" y="1711037"/>
                  <a:pt x="90750" y="1646740"/>
                </a:cubicBezTo>
                <a:cubicBezTo>
                  <a:pt x="90750" y="1646740"/>
                  <a:pt x="90750" y="1646740"/>
                  <a:pt x="90750" y="1234482"/>
                </a:cubicBezTo>
                <a:cubicBezTo>
                  <a:pt x="18906" y="1219353"/>
                  <a:pt x="0" y="1155056"/>
                  <a:pt x="0" y="1132363"/>
                </a:cubicBezTo>
                <a:cubicBezTo>
                  <a:pt x="0" y="1132363"/>
                  <a:pt x="0" y="1132363"/>
                  <a:pt x="0" y="826006"/>
                </a:cubicBezTo>
                <a:cubicBezTo>
                  <a:pt x="0" y="678500"/>
                  <a:pt x="68062" y="599075"/>
                  <a:pt x="204188" y="591510"/>
                </a:cubicBezTo>
                <a:cubicBezTo>
                  <a:pt x="211750" y="587728"/>
                  <a:pt x="219312" y="591510"/>
                  <a:pt x="226876" y="595292"/>
                </a:cubicBezTo>
                <a:cubicBezTo>
                  <a:pt x="226876" y="595292"/>
                  <a:pt x="226876" y="595292"/>
                  <a:pt x="302500" y="655807"/>
                </a:cubicBezTo>
                <a:cubicBezTo>
                  <a:pt x="302500" y="655807"/>
                  <a:pt x="302500" y="655807"/>
                  <a:pt x="374344" y="595292"/>
                </a:cubicBezTo>
                <a:cubicBezTo>
                  <a:pt x="381906" y="591510"/>
                  <a:pt x="389468" y="587728"/>
                  <a:pt x="397032" y="591510"/>
                </a:cubicBezTo>
                <a:cubicBezTo>
                  <a:pt x="495344" y="595292"/>
                  <a:pt x="548282" y="633114"/>
                  <a:pt x="586094" y="723887"/>
                </a:cubicBezTo>
                <a:cubicBezTo>
                  <a:pt x="593656" y="739015"/>
                  <a:pt x="601218" y="757926"/>
                  <a:pt x="612562" y="773055"/>
                </a:cubicBezTo>
                <a:cubicBezTo>
                  <a:pt x="612562" y="773055"/>
                  <a:pt x="612562" y="773055"/>
                  <a:pt x="612562" y="296500"/>
                </a:cubicBezTo>
                <a:cubicBezTo>
                  <a:pt x="612562" y="273807"/>
                  <a:pt x="623906" y="258678"/>
                  <a:pt x="646594" y="247331"/>
                </a:cubicBezTo>
                <a:cubicBezTo>
                  <a:pt x="646594" y="247331"/>
                  <a:pt x="646594" y="247331"/>
                  <a:pt x="1058750" y="5271"/>
                </a:cubicBezTo>
                <a:cubicBezTo>
                  <a:pt x="1066312" y="1489"/>
                  <a:pt x="1074820" y="-402"/>
                  <a:pt x="1083328" y="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D4DD50AB-B061-49C2-8F4E-31660BC23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6442" y="2065488"/>
            <a:ext cx="636271" cy="459575"/>
          </a:xfrm>
          <a:custGeom>
            <a:avLst/>
            <a:gdLst>
              <a:gd name="connsiteX0" fmla="*/ 873636 w 2435225"/>
              <a:gd name="connsiteY0" fmla="*/ 1068388 h 1758951"/>
              <a:gd name="connsiteX1" fmla="*/ 790575 w 2435225"/>
              <a:gd name="connsiteY1" fmla="*/ 1117665 h 1758951"/>
              <a:gd name="connsiteX2" fmla="*/ 1183226 w 2435225"/>
              <a:gd name="connsiteY2" fmla="*/ 1432282 h 1758951"/>
              <a:gd name="connsiteX3" fmla="*/ 1224757 w 2435225"/>
              <a:gd name="connsiteY3" fmla="*/ 1439863 h 1758951"/>
              <a:gd name="connsiteX4" fmla="*/ 1658938 w 2435225"/>
              <a:gd name="connsiteY4" fmla="*/ 1121456 h 1758951"/>
              <a:gd name="connsiteX5" fmla="*/ 1560775 w 2435225"/>
              <a:gd name="connsiteY5" fmla="*/ 1068388 h 1758951"/>
              <a:gd name="connsiteX6" fmla="*/ 1489041 w 2435225"/>
              <a:gd name="connsiteY6" fmla="*/ 1132828 h 1758951"/>
              <a:gd name="connsiteX7" fmla="*/ 1443735 w 2435225"/>
              <a:gd name="connsiteY7" fmla="*/ 1132828 h 1758951"/>
              <a:gd name="connsiteX8" fmla="*/ 1368225 w 2435225"/>
              <a:gd name="connsiteY8" fmla="*/ 1068388 h 1758951"/>
              <a:gd name="connsiteX9" fmla="*/ 1251185 w 2435225"/>
              <a:gd name="connsiteY9" fmla="*/ 1204848 h 1758951"/>
              <a:gd name="connsiteX10" fmla="*/ 1217206 w 2435225"/>
              <a:gd name="connsiteY10" fmla="*/ 1235173 h 1758951"/>
              <a:gd name="connsiteX11" fmla="*/ 1187002 w 2435225"/>
              <a:gd name="connsiteY11" fmla="*/ 1204848 h 1758951"/>
              <a:gd name="connsiteX12" fmla="*/ 1066186 w 2435225"/>
              <a:gd name="connsiteY12" fmla="*/ 1068388 h 1758951"/>
              <a:gd name="connsiteX13" fmla="*/ 994452 w 2435225"/>
              <a:gd name="connsiteY13" fmla="*/ 1132828 h 1758951"/>
              <a:gd name="connsiteX14" fmla="*/ 949146 w 2435225"/>
              <a:gd name="connsiteY14" fmla="*/ 1132828 h 1758951"/>
              <a:gd name="connsiteX15" fmla="*/ 873636 w 2435225"/>
              <a:gd name="connsiteY15" fmla="*/ 1068388 h 1758951"/>
              <a:gd name="connsiteX16" fmla="*/ 387047 w 2435225"/>
              <a:gd name="connsiteY16" fmla="*/ 697786 h 1758951"/>
              <a:gd name="connsiteX17" fmla="*/ 449987 w 2435225"/>
              <a:gd name="connsiteY17" fmla="*/ 697786 h 1758951"/>
              <a:gd name="connsiteX18" fmla="*/ 775188 w 2435225"/>
              <a:gd name="connsiteY18" fmla="*/ 1038874 h 1758951"/>
              <a:gd name="connsiteX19" fmla="*/ 775188 w 2435225"/>
              <a:gd name="connsiteY19" fmla="*/ 1046454 h 1758951"/>
              <a:gd name="connsiteX20" fmla="*/ 877286 w 2435225"/>
              <a:gd name="connsiteY20" fmla="*/ 997186 h 1758951"/>
              <a:gd name="connsiteX21" fmla="*/ 907537 w 2435225"/>
              <a:gd name="connsiteY21" fmla="*/ 1004766 h 1758951"/>
              <a:gd name="connsiteX22" fmla="*/ 971821 w 2435225"/>
              <a:gd name="connsiteY22" fmla="*/ 1065404 h 1758951"/>
              <a:gd name="connsiteX23" fmla="*/ 1036105 w 2435225"/>
              <a:gd name="connsiteY23" fmla="*/ 1004766 h 1758951"/>
              <a:gd name="connsiteX24" fmla="*/ 1062575 w 2435225"/>
              <a:gd name="connsiteY24" fmla="*/ 997186 h 1758951"/>
              <a:gd name="connsiteX25" fmla="*/ 1217613 w 2435225"/>
              <a:gd name="connsiteY25" fmla="*/ 1099513 h 1758951"/>
              <a:gd name="connsiteX26" fmla="*/ 1372650 w 2435225"/>
              <a:gd name="connsiteY26" fmla="*/ 997186 h 1758951"/>
              <a:gd name="connsiteX27" fmla="*/ 1402901 w 2435225"/>
              <a:gd name="connsiteY27" fmla="*/ 1004766 h 1758951"/>
              <a:gd name="connsiteX28" fmla="*/ 1467185 w 2435225"/>
              <a:gd name="connsiteY28" fmla="*/ 1065404 h 1758951"/>
              <a:gd name="connsiteX29" fmla="*/ 1531469 w 2435225"/>
              <a:gd name="connsiteY29" fmla="*/ 1004766 h 1758951"/>
              <a:gd name="connsiteX30" fmla="*/ 1561720 w 2435225"/>
              <a:gd name="connsiteY30" fmla="*/ 997186 h 1758951"/>
              <a:gd name="connsiteX31" fmla="*/ 1675163 w 2435225"/>
              <a:gd name="connsiteY31" fmla="*/ 1050244 h 1758951"/>
              <a:gd name="connsiteX32" fmla="*/ 1992801 w 2435225"/>
              <a:gd name="connsiteY32" fmla="*/ 716735 h 1758951"/>
              <a:gd name="connsiteX33" fmla="*/ 2370941 w 2435225"/>
              <a:gd name="connsiteY33" fmla="*/ 1027505 h 1758951"/>
              <a:gd name="connsiteX34" fmla="*/ 2435225 w 2435225"/>
              <a:gd name="connsiteY34" fmla="*/ 1751371 h 1758951"/>
              <a:gd name="connsiteX35" fmla="*/ 2367160 w 2435225"/>
              <a:gd name="connsiteY35" fmla="*/ 1758951 h 1758951"/>
              <a:gd name="connsiteX36" fmla="*/ 2302876 w 2435225"/>
              <a:gd name="connsiteY36" fmla="*/ 1035085 h 1758951"/>
              <a:gd name="connsiteX37" fmla="*/ 2000363 w 2435225"/>
              <a:gd name="connsiteY37" fmla="*/ 781163 h 1758951"/>
              <a:gd name="connsiteX38" fmla="*/ 1743228 w 2435225"/>
              <a:gd name="connsiteY38" fmla="*/ 1061614 h 1758951"/>
              <a:gd name="connsiteX39" fmla="*/ 1300803 w 2435225"/>
              <a:gd name="connsiteY39" fmla="*/ 1501239 h 1758951"/>
              <a:gd name="connsiteX40" fmla="*/ 1331055 w 2435225"/>
              <a:gd name="connsiteY40" fmla="*/ 1611146 h 1758951"/>
              <a:gd name="connsiteX41" fmla="*/ 1308366 w 2435225"/>
              <a:gd name="connsiteY41" fmla="*/ 1683153 h 1758951"/>
              <a:gd name="connsiteX42" fmla="*/ 1720539 w 2435225"/>
              <a:gd name="connsiteY42" fmla="*/ 1520189 h 1758951"/>
              <a:gd name="connsiteX43" fmla="*/ 1754572 w 2435225"/>
              <a:gd name="connsiteY43" fmla="*/ 1512609 h 1758951"/>
              <a:gd name="connsiteX44" fmla="*/ 1773479 w 2435225"/>
              <a:gd name="connsiteY44" fmla="*/ 1539138 h 1758951"/>
              <a:gd name="connsiteX45" fmla="*/ 1799949 w 2435225"/>
              <a:gd name="connsiteY45" fmla="*/ 1751371 h 1758951"/>
              <a:gd name="connsiteX46" fmla="*/ 1731884 w 2435225"/>
              <a:gd name="connsiteY46" fmla="*/ 1758951 h 1758951"/>
              <a:gd name="connsiteX47" fmla="*/ 1716758 w 2435225"/>
              <a:gd name="connsiteY47" fmla="*/ 1607356 h 1758951"/>
              <a:gd name="connsiteX48" fmla="*/ 1217613 w 2435225"/>
              <a:gd name="connsiteY48" fmla="*/ 1751371 h 1758951"/>
              <a:gd name="connsiteX49" fmla="*/ 1164673 w 2435225"/>
              <a:gd name="connsiteY49" fmla="*/ 1758951 h 1758951"/>
              <a:gd name="connsiteX50" fmla="*/ 729811 w 2435225"/>
              <a:gd name="connsiteY50" fmla="*/ 1603566 h 1758951"/>
              <a:gd name="connsiteX51" fmla="*/ 718467 w 2435225"/>
              <a:gd name="connsiteY51" fmla="*/ 1758951 h 1758951"/>
              <a:gd name="connsiteX52" fmla="*/ 650402 w 2435225"/>
              <a:gd name="connsiteY52" fmla="*/ 1751371 h 1758951"/>
              <a:gd name="connsiteX53" fmla="*/ 665527 w 2435225"/>
              <a:gd name="connsiteY53" fmla="*/ 1550508 h 1758951"/>
              <a:gd name="connsiteX54" fmla="*/ 495364 w 2435225"/>
              <a:gd name="connsiteY54" fmla="*/ 1300376 h 1758951"/>
              <a:gd name="connsiteX55" fmla="*/ 555867 w 2435225"/>
              <a:gd name="connsiteY55" fmla="*/ 1273847 h 1758951"/>
              <a:gd name="connsiteX56" fmla="*/ 1168454 w 2435225"/>
              <a:gd name="connsiteY56" fmla="*/ 1694523 h 1758951"/>
              <a:gd name="connsiteX57" fmla="*/ 1266771 w 2435225"/>
              <a:gd name="connsiteY57" fmla="*/ 1603566 h 1758951"/>
              <a:gd name="connsiteX58" fmla="*/ 1176017 w 2435225"/>
              <a:gd name="connsiteY58" fmla="*/ 1497450 h 1758951"/>
              <a:gd name="connsiteX59" fmla="*/ 707123 w 2435225"/>
              <a:gd name="connsiteY59" fmla="*/ 1046454 h 1758951"/>
              <a:gd name="connsiteX60" fmla="*/ 446206 w 2435225"/>
              <a:gd name="connsiteY60" fmla="*/ 766003 h 1758951"/>
              <a:gd name="connsiteX61" fmla="*/ 136131 w 2435225"/>
              <a:gd name="connsiteY61" fmla="*/ 1023715 h 1758951"/>
              <a:gd name="connsiteX62" fmla="*/ 68065 w 2435225"/>
              <a:gd name="connsiteY62" fmla="*/ 1758951 h 1758951"/>
              <a:gd name="connsiteX63" fmla="*/ 0 w 2435225"/>
              <a:gd name="connsiteY63" fmla="*/ 1751371 h 1758951"/>
              <a:gd name="connsiteX64" fmla="*/ 68065 w 2435225"/>
              <a:gd name="connsiteY64" fmla="*/ 1016135 h 1758951"/>
              <a:gd name="connsiteX65" fmla="*/ 387047 w 2435225"/>
              <a:gd name="connsiteY65" fmla="*/ 697786 h 1758951"/>
              <a:gd name="connsiteX66" fmla="*/ 1466849 w 2435225"/>
              <a:gd name="connsiteY66" fmla="*/ 663576 h 1758951"/>
              <a:gd name="connsiteX67" fmla="*/ 1349374 w 2435225"/>
              <a:gd name="connsiteY67" fmla="*/ 781051 h 1758951"/>
              <a:gd name="connsiteX68" fmla="*/ 1466849 w 2435225"/>
              <a:gd name="connsiteY68" fmla="*/ 898526 h 1758951"/>
              <a:gd name="connsiteX69" fmla="*/ 1584324 w 2435225"/>
              <a:gd name="connsiteY69" fmla="*/ 781051 h 1758951"/>
              <a:gd name="connsiteX70" fmla="*/ 1466849 w 2435225"/>
              <a:gd name="connsiteY70" fmla="*/ 663576 h 1758951"/>
              <a:gd name="connsiteX71" fmla="*/ 971549 w 2435225"/>
              <a:gd name="connsiteY71" fmla="*/ 663576 h 1758951"/>
              <a:gd name="connsiteX72" fmla="*/ 854074 w 2435225"/>
              <a:gd name="connsiteY72" fmla="*/ 781051 h 1758951"/>
              <a:gd name="connsiteX73" fmla="*/ 971549 w 2435225"/>
              <a:gd name="connsiteY73" fmla="*/ 898526 h 1758951"/>
              <a:gd name="connsiteX74" fmla="*/ 1089024 w 2435225"/>
              <a:gd name="connsiteY74" fmla="*/ 781051 h 1758951"/>
              <a:gd name="connsiteX75" fmla="*/ 971549 w 2435225"/>
              <a:gd name="connsiteY75" fmla="*/ 663576 h 1758951"/>
              <a:gd name="connsiteX76" fmla="*/ 1466850 w 2435225"/>
              <a:gd name="connsiteY76" fmla="*/ 598488 h 1758951"/>
              <a:gd name="connsiteX77" fmla="*/ 1652588 w 2435225"/>
              <a:gd name="connsiteY77" fmla="*/ 782638 h 1758951"/>
              <a:gd name="connsiteX78" fmla="*/ 1466850 w 2435225"/>
              <a:gd name="connsiteY78" fmla="*/ 966788 h 1758951"/>
              <a:gd name="connsiteX79" fmla="*/ 1281112 w 2435225"/>
              <a:gd name="connsiteY79" fmla="*/ 782638 h 1758951"/>
              <a:gd name="connsiteX80" fmla="*/ 1466850 w 2435225"/>
              <a:gd name="connsiteY80" fmla="*/ 598488 h 1758951"/>
              <a:gd name="connsiteX81" fmla="*/ 971550 w 2435225"/>
              <a:gd name="connsiteY81" fmla="*/ 598488 h 1758951"/>
              <a:gd name="connsiteX82" fmla="*/ 1157288 w 2435225"/>
              <a:gd name="connsiteY82" fmla="*/ 782638 h 1758951"/>
              <a:gd name="connsiteX83" fmla="*/ 971550 w 2435225"/>
              <a:gd name="connsiteY83" fmla="*/ 966788 h 1758951"/>
              <a:gd name="connsiteX84" fmla="*/ 785812 w 2435225"/>
              <a:gd name="connsiteY84" fmla="*/ 782638 h 1758951"/>
              <a:gd name="connsiteX85" fmla="*/ 971550 w 2435225"/>
              <a:gd name="connsiteY85" fmla="*/ 598488 h 1758951"/>
              <a:gd name="connsiteX86" fmla="*/ 1870870 w 2435225"/>
              <a:gd name="connsiteY86" fmla="*/ 95251 h 1758951"/>
              <a:gd name="connsiteX87" fmla="*/ 1617663 w 2435225"/>
              <a:gd name="connsiteY87" fmla="*/ 350839 h 1758951"/>
              <a:gd name="connsiteX88" fmla="*/ 1870870 w 2435225"/>
              <a:gd name="connsiteY88" fmla="*/ 606427 h 1758951"/>
              <a:gd name="connsiteX89" fmla="*/ 2124077 w 2435225"/>
              <a:gd name="connsiteY89" fmla="*/ 350839 h 1758951"/>
              <a:gd name="connsiteX90" fmla="*/ 1870870 w 2435225"/>
              <a:gd name="connsiteY90" fmla="*/ 95251 h 1758951"/>
              <a:gd name="connsiteX91" fmla="*/ 574674 w 2435225"/>
              <a:gd name="connsiteY91" fmla="*/ 65087 h 1758951"/>
              <a:gd name="connsiteX92" fmla="*/ 314324 w 2435225"/>
              <a:gd name="connsiteY92" fmla="*/ 326231 h 1758951"/>
              <a:gd name="connsiteX93" fmla="*/ 574674 w 2435225"/>
              <a:gd name="connsiteY93" fmla="*/ 587375 h 1758951"/>
              <a:gd name="connsiteX94" fmla="*/ 835024 w 2435225"/>
              <a:gd name="connsiteY94" fmla="*/ 326231 h 1758951"/>
              <a:gd name="connsiteX95" fmla="*/ 574674 w 2435225"/>
              <a:gd name="connsiteY95" fmla="*/ 65087 h 1758951"/>
              <a:gd name="connsiteX96" fmla="*/ 1870869 w 2435225"/>
              <a:gd name="connsiteY96" fmla="*/ 30163 h 1758951"/>
              <a:gd name="connsiteX97" fmla="*/ 2192338 w 2435225"/>
              <a:gd name="connsiteY97" fmla="*/ 350838 h 1758951"/>
              <a:gd name="connsiteX98" fmla="*/ 1870869 w 2435225"/>
              <a:gd name="connsiteY98" fmla="*/ 671513 h 1758951"/>
              <a:gd name="connsiteX99" fmla="*/ 1549400 w 2435225"/>
              <a:gd name="connsiteY99" fmla="*/ 350838 h 1758951"/>
              <a:gd name="connsiteX100" fmla="*/ 1870869 w 2435225"/>
              <a:gd name="connsiteY100" fmla="*/ 30163 h 1758951"/>
              <a:gd name="connsiteX101" fmla="*/ 574675 w 2435225"/>
              <a:gd name="connsiteY101" fmla="*/ 0 h 1758951"/>
              <a:gd name="connsiteX102" fmla="*/ 900113 w 2435225"/>
              <a:gd name="connsiteY102" fmla="*/ 326232 h 1758951"/>
              <a:gd name="connsiteX103" fmla="*/ 574675 w 2435225"/>
              <a:gd name="connsiteY103" fmla="*/ 652464 h 1758951"/>
              <a:gd name="connsiteX104" fmla="*/ 249237 w 2435225"/>
              <a:gd name="connsiteY104" fmla="*/ 326232 h 1758951"/>
              <a:gd name="connsiteX105" fmla="*/ 574675 w 2435225"/>
              <a:gd name="connsiteY105" fmla="*/ 0 h 175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2435225" h="1758951">
                <a:moveTo>
                  <a:pt x="873636" y="1068388"/>
                </a:moveTo>
                <a:cubicBezTo>
                  <a:pt x="843432" y="1079760"/>
                  <a:pt x="813228" y="1098713"/>
                  <a:pt x="790575" y="1117665"/>
                </a:cubicBezTo>
                <a:cubicBezTo>
                  <a:pt x="839656" y="1299612"/>
                  <a:pt x="983125" y="1413329"/>
                  <a:pt x="1183226" y="1432282"/>
                </a:cubicBezTo>
                <a:cubicBezTo>
                  <a:pt x="1198328" y="1432282"/>
                  <a:pt x="1213430" y="1436072"/>
                  <a:pt x="1224757" y="1439863"/>
                </a:cubicBezTo>
                <a:cubicBezTo>
                  <a:pt x="1443735" y="1428491"/>
                  <a:pt x="1606081" y="1307193"/>
                  <a:pt x="1658938" y="1121456"/>
                </a:cubicBezTo>
                <a:cubicBezTo>
                  <a:pt x="1640061" y="1102503"/>
                  <a:pt x="1598530" y="1079760"/>
                  <a:pt x="1560775" y="1068388"/>
                </a:cubicBezTo>
                <a:cubicBezTo>
                  <a:pt x="1560775" y="1068388"/>
                  <a:pt x="1560775" y="1068388"/>
                  <a:pt x="1489041" y="1132828"/>
                </a:cubicBezTo>
                <a:cubicBezTo>
                  <a:pt x="1473939" y="1144199"/>
                  <a:pt x="1455061" y="1144199"/>
                  <a:pt x="1443735" y="1132828"/>
                </a:cubicBezTo>
                <a:cubicBezTo>
                  <a:pt x="1443735" y="1132828"/>
                  <a:pt x="1443735" y="1132828"/>
                  <a:pt x="1368225" y="1068388"/>
                </a:cubicBezTo>
                <a:cubicBezTo>
                  <a:pt x="1311593" y="1083550"/>
                  <a:pt x="1251185" y="1140409"/>
                  <a:pt x="1251185" y="1204848"/>
                </a:cubicBezTo>
                <a:cubicBezTo>
                  <a:pt x="1251185" y="1220010"/>
                  <a:pt x="1236083" y="1235173"/>
                  <a:pt x="1217206" y="1235173"/>
                </a:cubicBezTo>
                <a:cubicBezTo>
                  <a:pt x="1202104" y="1235173"/>
                  <a:pt x="1187002" y="1220010"/>
                  <a:pt x="1187002" y="1204848"/>
                </a:cubicBezTo>
                <a:cubicBezTo>
                  <a:pt x="1187002" y="1136618"/>
                  <a:pt x="1119043" y="1083550"/>
                  <a:pt x="1066186" y="1068388"/>
                </a:cubicBezTo>
                <a:cubicBezTo>
                  <a:pt x="1066186" y="1068388"/>
                  <a:pt x="1066186" y="1068388"/>
                  <a:pt x="994452" y="1132828"/>
                </a:cubicBezTo>
                <a:cubicBezTo>
                  <a:pt x="979350" y="1144199"/>
                  <a:pt x="960472" y="1144199"/>
                  <a:pt x="949146" y="1132828"/>
                </a:cubicBezTo>
                <a:cubicBezTo>
                  <a:pt x="949146" y="1132828"/>
                  <a:pt x="949146" y="1132828"/>
                  <a:pt x="873636" y="1068388"/>
                </a:cubicBezTo>
                <a:close/>
                <a:moveTo>
                  <a:pt x="387047" y="697786"/>
                </a:moveTo>
                <a:cubicBezTo>
                  <a:pt x="408096" y="695891"/>
                  <a:pt x="429189" y="695891"/>
                  <a:pt x="449987" y="697786"/>
                </a:cubicBezTo>
                <a:cubicBezTo>
                  <a:pt x="620150" y="712945"/>
                  <a:pt x="748718" y="849381"/>
                  <a:pt x="775188" y="1038874"/>
                </a:cubicBezTo>
                <a:cubicBezTo>
                  <a:pt x="775188" y="1042664"/>
                  <a:pt x="775188" y="1042664"/>
                  <a:pt x="775188" y="1046454"/>
                </a:cubicBezTo>
                <a:cubicBezTo>
                  <a:pt x="805439" y="1023715"/>
                  <a:pt x="843253" y="1004766"/>
                  <a:pt x="877286" y="997186"/>
                </a:cubicBezTo>
                <a:cubicBezTo>
                  <a:pt x="888630" y="997186"/>
                  <a:pt x="899974" y="997186"/>
                  <a:pt x="907537" y="1004766"/>
                </a:cubicBezTo>
                <a:cubicBezTo>
                  <a:pt x="907537" y="1004766"/>
                  <a:pt x="907537" y="1004766"/>
                  <a:pt x="971821" y="1065404"/>
                </a:cubicBezTo>
                <a:cubicBezTo>
                  <a:pt x="971821" y="1065404"/>
                  <a:pt x="971821" y="1065404"/>
                  <a:pt x="1036105" y="1004766"/>
                </a:cubicBezTo>
                <a:cubicBezTo>
                  <a:pt x="1043668" y="997186"/>
                  <a:pt x="1055012" y="997186"/>
                  <a:pt x="1062575" y="997186"/>
                </a:cubicBezTo>
                <a:cubicBezTo>
                  <a:pt x="1115515" y="1008555"/>
                  <a:pt x="1179799" y="1042664"/>
                  <a:pt x="1217613" y="1099513"/>
                </a:cubicBezTo>
                <a:cubicBezTo>
                  <a:pt x="1255427" y="1046454"/>
                  <a:pt x="1315929" y="1008555"/>
                  <a:pt x="1372650" y="997186"/>
                </a:cubicBezTo>
                <a:cubicBezTo>
                  <a:pt x="1383994" y="997186"/>
                  <a:pt x="1395339" y="1000976"/>
                  <a:pt x="1402901" y="1004766"/>
                </a:cubicBezTo>
                <a:cubicBezTo>
                  <a:pt x="1402901" y="1004766"/>
                  <a:pt x="1402901" y="1004766"/>
                  <a:pt x="1467185" y="1065404"/>
                </a:cubicBezTo>
                <a:cubicBezTo>
                  <a:pt x="1467185" y="1065404"/>
                  <a:pt x="1467185" y="1065404"/>
                  <a:pt x="1531469" y="1004766"/>
                </a:cubicBezTo>
                <a:cubicBezTo>
                  <a:pt x="1539032" y="997186"/>
                  <a:pt x="1550376" y="997186"/>
                  <a:pt x="1561720" y="997186"/>
                </a:cubicBezTo>
                <a:cubicBezTo>
                  <a:pt x="1599534" y="1008555"/>
                  <a:pt x="1641130" y="1027505"/>
                  <a:pt x="1675163" y="1050244"/>
                </a:cubicBezTo>
                <a:cubicBezTo>
                  <a:pt x="1701632" y="868330"/>
                  <a:pt x="1826419" y="731894"/>
                  <a:pt x="1992801" y="716735"/>
                </a:cubicBezTo>
                <a:cubicBezTo>
                  <a:pt x="2181871" y="697786"/>
                  <a:pt x="2344471" y="830431"/>
                  <a:pt x="2370941" y="1027505"/>
                </a:cubicBezTo>
                <a:lnTo>
                  <a:pt x="2435225" y="1751371"/>
                </a:lnTo>
                <a:cubicBezTo>
                  <a:pt x="2435225" y="1751371"/>
                  <a:pt x="2435225" y="1751371"/>
                  <a:pt x="2367160" y="1758951"/>
                </a:cubicBezTo>
                <a:cubicBezTo>
                  <a:pt x="2367160" y="1758951"/>
                  <a:pt x="2367160" y="1758951"/>
                  <a:pt x="2302876" y="1035085"/>
                </a:cubicBezTo>
                <a:cubicBezTo>
                  <a:pt x="2280187" y="856960"/>
                  <a:pt x="2128931" y="769793"/>
                  <a:pt x="2000363" y="781163"/>
                </a:cubicBezTo>
                <a:cubicBezTo>
                  <a:pt x="1864233" y="796322"/>
                  <a:pt x="1762135" y="906229"/>
                  <a:pt x="1743228" y="1061614"/>
                </a:cubicBezTo>
                <a:cubicBezTo>
                  <a:pt x="1712977" y="1292796"/>
                  <a:pt x="1542813" y="1459551"/>
                  <a:pt x="1300803" y="1501239"/>
                </a:cubicBezTo>
                <a:cubicBezTo>
                  <a:pt x="1323492" y="1531558"/>
                  <a:pt x="1334836" y="1569457"/>
                  <a:pt x="1331055" y="1611146"/>
                </a:cubicBezTo>
                <a:cubicBezTo>
                  <a:pt x="1331055" y="1637675"/>
                  <a:pt x="1323492" y="1664204"/>
                  <a:pt x="1308366" y="1683153"/>
                </a:cubicBezTo>
                <a:cubicBezTo>
                  <a:pt x="1478529" y="1667994"/>
                  <a:pt x="1633567" y="1592196"/>
                  <a:pt x="1720539" y="1520189"/>
                </a:cubicBezTo>
                <a:cubicBezTo>
                  <a:pt x="1728102" y="1512609"/>
                  <a:pt x="1743228" y="1508819"/>
                  <a:pt x="1754572" y="1512609"/>
                </a:cubicBezTo>
                <a:cubicBezTo>
                  <a:pt x="1765916" y="1516399"/>
                  <a:pt x="1773479" y="1527769"/>
                  <a:pt x="1773479" y="1539138"/>
                </a:cubicBezTo>
                <a:cubicBezTo>
                  <a:pt x="1773479" y="1539138"/>
                  <a:pt x="1773479" y="1539138"/>
                  <a:pt x="1799949" y="1751371"/>
                </a:cubicBezTo>
                <a:cubicBezTo>
                  <a:pt x="1799949" y="1751371"/>
                  <a:pt x="1799949" y="1751371"/>
                  <a:pt x="1731884" y="1758951"/>
                </a:cubicBezTo>
                <a:cubicBezTo>
                  <a:pt x="1731884" y="1758951"/>
                  <a:pt x="1731884" y="1758951"/>
                  <a:pt x="1716758" y="1607356"/>
                </a:cubicBezTo>
                <a:cubicBezTo>
                  <a:pt x="1595753" y="1686943"/>
                  <a:pt x="1410464" y="1758951"/>
                  <a:pt x="1217613" y="1751371"/>
                </a:cubicBezTo>
                <a:cubicBezTo>
                  <a:pt x="1202487" y="1758951"/>
                  <a:pt x="1183580" y="1758951"/>
                  <a:pt x="1164673" y="1758951"/>
                </a:cubicBezTo>
                <a:cubicBezTo>
                  <a:pt x="1002072" y="1747581"/>
                  <a:pt x="850816" y="1690733"/>
                  <a:pt x="729811" y="1603566"/>
                </a:cubicBezTo>
                <a:cubicBezTo>
                  <a:pt x="729811" y="1603566"/>
                  <a:pt x="729811" y="1603566"/>
                  <a:pt x="718467" y="1758951"/>
                </a:cubicBezTo>
                <a:cubicBezTo>
                  <a:pt x="718467" y="1758951"/>
                  <a:pt x="718467" y="1758951"/>
                  <a:pt x="650402" y="1751371"/>
                </a:cubicBezTo>
                <a:cubicBezTo>
                  <a:pt x="650402" y="1751371"/>
                  <a:pt x="650402" y="1751371"/>
                  <a:pt x="665527" y="1550508"/>
                </a:cubicBezTo>
                <a:cubicBezTo>
                  <a:pt x="593681" y="1482290"/>
                  <a:pt x="533178" y="1395123"/>
                  <a:pt x="495364" y="1300376"/>
                </a:cubicBezTo>
                <a:cubicBezTo>
                  <a:pt x="495364" y="1300376"/>
                  <a:pt x="495364" y="1300376"/>
                  <a:pt x="555867" y="1273847"/>
                </a:cubicBezTo>
                <a:cubicBezTo>
                  <a:pt x="650402" y="1512609"/>
                  <a:pt x="884849" y="1671784"/>
                  <a:pt x="1168454" y="1694523"/>
                </a:cubicBezTo>
                <a:cubicBezTo>
                  <a:pt x="1198705" y="1694523"/>
                  <a:pt x="1259208" y="1675574"/>
                  <a:pt x="1266771" y="1603566"/>
                </a:cubicBezTo>
                <a:cubicBezTo>
                  <a:pt x="1270552" y="1550508"/>
                  <a:pt x="1232738" y="1505029"/>
                  <a:pt x="1176017" y="1497450"/>
                </a:cubicBezTo>
                <a:cubicBezTo>
                  <a:pt x="918881" y="1478500"/>
                  <a:pt x="741155" y="1304166"/>
                  <a:pt x="707123" y="1046454"/>
                </a:cubicBezTo>
                <a:cubicBezTo>
                  <a:pt x="691997" y="917598"/>
                  <a:pt x="605025" y="777373"/>
                  <a:pt x="446206" y="766003"/>
                </a:cubicBezTo>
                <a:cubicBezTo>
                  <a:pt x="310075" y="750844"/>
                  <a:pt x="158819" y="838011"/>
                  <a:pt x="136131" y="1023715"/>
                </a:cubicBezTo>
                <a:cubicBezTo>
                  <a:pt x="136131" y="1023715"/>
                  <a:pt x="136131" y="1023715"/>
                  <a:pt x="68065" y="1758951"/>
                </a:cubicBezTo>
                <a:cubicBezTo>
                  <a:pt x="68065" y="1758951"/>
                  <a:pt x="68065" y="1758951"/>
                  <a:pt x="0" y="1751371"/>
                </a:cubicBezTo>
                <a:cubicBezTo>
                  <a:pt x="0" y="1751371"/>
                  <a:pt x="0" y="1751371"/>
                  <a:pt x="68065" y="1016135"/>
                </a:cubicBezTo>
                <a:cubicBezTo>
                  <a:pt x="94536" y="817167"/>
                  <a:pt x="239705" y="711050"/>
                  <a:pt x="387047" y="697786"/>
                </a:cubicBezTo>
                <a:close/>
                <a:moveTo>
                  <a:pt x="1466849" y="663576"/>
                </a:moveTo>
                <a:cubicBezTo>
                  <a:pt x="1401969" y="663576"/>
                  <a:pt x="1349374" y="716171"/>
                  <a:pt x="1349374" y="781051"/>
                </a:cubicBezTo>
                <a:cubicBezTo>
                  <a:pt x="1349374" y="845931"/>
                  <a:pt x="1401969" y="898526"/>
                  <a:pt x="1466849" y="898526"/>
                </a:cubicBezTo>
                <a:cubicBezTo>
                  <a:pt x="1531729" y="898526"/>
                  <a:pt x="1584324" y="845931"/>
                  <a:pt x="1584324" y="781051"/>
                </a:cubicBezTo>
                <a:cubicBezTo>
                  <a:pt x="1584324" y="716171"/>
                  <a:pt x="1531729" y="663576"/>
                  <a:pt x="1466849" y="663576"/>
                </a:cubicBezTo>
                <a:close/>
                <a:moveTo>
                  <a:pt x="971549" y="663576"/>
                </a:moveTo>
                <a:cubicBezTo>
                  <a:pt x="906669" y="663576"/>
                  <a:pt x="854074" y="716171"/>
                  <a:pt x="854074" y="781051"/>
                </a:cubicBezTo>
                <a:cubicBezTo>
                  <a:pt x="854074" y="845931"/>
                  <a:pt x="906669" y="898526"/>
                  <a:pt x="971549" y="898526"/>
                </a:cubicBezTo>
                <a:cubicBezTo>
                  <a:pt x="1036429" y="898526"/>
                  <a:pt x="1089024" y="845931"/>
                  <a:pt x="1089024" y="781051"/>
                </a:cubicBezTo>
                <a:cubicBezTo>
                  <a:pt x="1089024" y="716171"/>
                  <a:pt x="1036429" y="663576"/>
                  <a:pt x="971549" y="663576"/>
                </a:cubicBezTo>
                <a:close/>
                <a:moveTo>
                  <a:pt x="1466850" y="598488"/>
                </a:moveTo>
                <a:cubicBezTo>
                  <a:pt x="1569430" y="598488"/>
                  <a:pt x="1652588" y="680935"/>
                  <a:pt x="1652588" y="782638"/>
                </a:cubicBezTo>
                <a:cubicBezTo>
                  <a:pt x="1652588" y="884341"/>
                  <a:pt x="1569430" y="966788"/>
                  <a:pt x="1466850" y="966788"/>
                </a:cubicBezTo>
                <a:cubicBezTo>
                  <a:pt x="1364270" y="966788"/>
                  <a:pt x="1281112" y="884341"/>
                  <a:pt x="1281112" y="782638"/>
                </a:cubicBezTo>
                <a:cubicBezTo>
                  <a:pt x="1281112" y="680935"/>
                  <a:pt x="1364270" y="598488"/>
                  <a:pt x="1466850" y="598488"/>
                </a:cubicBezTo>
                <a:close/>
                <a:moveTo>
                  <a:pt x="971550" y="598488"/>
                </a:moveTo>
                <a:cubicBezTo>
                  <a:pt x="1074130" y="598488"/>
                  <a:pt x="1157288" y="680935"/>
                  <a:pt x="1157288" y="782638"/>
                </a:cubicBezTo>
                <a:cubicBezTo>
                  <a:pt x="1157288" y="884341"/>
                  <a:pt x="1074130" y="966788"/>
                  <a:pt x="971550" y="966788"/>
                </a:cubicBezTo>
                <a:cubicBezTo>
                  <a:pt x="868970" y="966788"/>
                  <a:pt x="785812" y="884341"/>
                  <a:pt x="785812" y="782638"/>
                </a:cubicBezTo>
                <a:cubicBezTo>
                  <a:pt x="785812" y="680935"/>
                  <a:pt x="868970" y="598488"/>
                  <a:pt x="971550" y="598488"/>
                </a:cubicBezTo>
                <a:close/>
                <a:moveTo>
                  <a:pt x="1870870" y="95251"/>
                </a:moveTo>
                <a:cubicBezTo>
                  <a:pt x="1731028" y="95251"/>
                  <a:pt x="1617663" y="209682"/>
                  <a:pt x="1617663" y="350839"/>
                </a:cubicBezTo>
                <a:cubicBezTo>
                  <a:pt x="1617663" y="491996"/>
                  <a:pt x="1731028" y="606427"/>
                  <a:pt x="1870870" y="606427"/>
                </a:cubicBezTo>
                <a:cubicBezTo>
                  <a:pt x="2010712" y="606427"/>
                  <a:pt x="2124077" y="491996"/>
                  <a:pt x="2124077" y="350839"/>
                </a:cubicBezTo>
                <a:cubicBezTo>
                  <a:pt x="2124077" y="209682"/>
                  <a:pt x="2010712" y="95251"/>
                  <a:pt x="1870870" y="95251"/>
                </a:cubicBezTo>
                <a:close/>
                <a:moveTo>
                  <a:pt x="574674" y="65087"/>
                </a:moveTo>
                <a:cubicBezTo>
                  <a:pt x="430887" y="65087"/>
                  <a:pt x="314324" y="182005"/>
                  <a:pt x="314324" y="326231"/>
                </a:cubicBezTo>
                <a:cubicBezTo>
                  <a:pt x="314324" y="470457"/>
                  <a:pt x="430887" y="587375"/>
                  <a:pt x="574674" y="587375"/>
                </a:cubicBezTo>
                <a:cubicBezTo>
                  <a:pt x="718461" y="587375"/>
                  <a:pt x="835024" y="470457"/>
                  <a:pt x="835024" y="326231"/>
                </a:cubicBezTo>
                <a:cubicBezTo>
                  <a:pt x="835024" y="182005"/>
                  <a:pt x="718461" y="65087"/>
                  <a:pt x="574674" y="65087"/>
                </a:cubicBezTo>
                <a:close/>
                <a:moveTo>
                  <a:pt x="1870869" y="30163"/>
                </a:moveTo>
                <a:cubicBezTo>
                  <a:pt x="2048411" y="30163"/>
                  <a:pt x="2192338" y="173734"/>
                  <a:pt x="2192338" y="350838"/>
                </a:cubicBezTo>
                <a:cubicBezTo>
                  <a:pt x="2192338" y="527942"/>
                  <a:pt x="2048411" y="671513"/>
                  <a:pt x="1870869" y="671513"/>
                </a:cubicBezTo>
                <a:cubicBezTo>
                  <a:pt x="1693327" y="671513"/>
                  <a:pt x="1549400" y="527942"/>
                  <a:pt x="1549400" y="350838"/>
                </a:cubicBezTo>
                <a:cubicBezTo>
                  <a:pt x="1549400" y="173734"/>
                  <a:pt x="1693327" y="30163"/>
                  <a:pt x="1870869" y="30163"/>
                </a:cubicBezTo>
                <a:close/>
                <a:moveTo>
                  <a:pt x="574675" y="0"/>
                </a:moveTo>
                <a:cubicBezTo>
                  <a:pt x="754409" y="0"/>
                  <a:pt x="900113" y="146059"/>
                  <a:pt x="900113" y="326232"/>
                </a:cubicBezTo>
                <a:cubicBezTo>
                  <a:pt x="900113" y="506405"/>
                  <a:pt x="754409" y="652464"/>
                  <a:pt x="574675" y="652464"/>
                </a:cubicBezTo>
                <a:cubicBezTo>
                  <a:pt x="394941" y="652464"/>
                  <a:pt x="249237" y="506405"/>
                  <a:pt x="249237" y="326232"/>
                </a:cubicBezTo>
                <a:cubicBezTo>
                  <a:pt x="249237" y="146059"/>
                  <a:pt x="394941" y="0"/>
                  <a:pt x="5746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C94B0F6B-BF5A-4E27-94E8-6F91EF4BA560}"/>
              </a:ext>
            </a:extLst>
          </p:cNvPr>
          <p:cNvSpPr>
            <a:spLocks/>
          </p:cNvSpPr>
          <p:nvPr/>
        </p:nvSpPr>
        <p:spPr bwMode="auto">
          <a:xfrm>
            <a:off x="1152478" y="4300492"/>
            <a:ext cx="479169" cy="600335"/>
          </a:xfrm>
          <a:custGeom>
            <a:avLst/>
            <a:gdLst>
              <a:gd name="connsiteX0" fmla="*/ 325876 w 479169"/>
              <a:gd name="connsiteY0" fmla="*/ 515633 h 600335"/>
              <a:gd name="connsiteX1" fmla="*/ 341000 w 479169"/>
              <a:gd name="connsiteY1" fmla="*/ 521683 h 600335"/>
              <a:gd name="connsiteX2" fmla="*/ 306716 w 479169"/>
              <a:gd name="connsiteY2" fmla="*/ 599327 h 600335"/>
              <a:gd name="connsiteX3" fmla="*/ 290584 w 479169"/>
              <a:gd name="connsiteY3" fmla="*/ 591260 h 600335"/>
              <a:gd name="connsiteX4" fmla="*/ 425704 w 479169"/>
              <a:gd name="connsiteY4" fmla="*/ 506558 h 600335"/>
              <a:gd name="connsiteX5" fmla="*/ 439820 w 479169"/>
              <a:gd name="connsiteY5" fmla="*/ 594285 h 600335"/>
              <a:gd name="connsiteX6" fmla="*/ 423686 w 479169"/>
              <a:gd name="connsiteY6" fmla="*/ 597310 h 600335"/>
              <a:gd name="connsiteX7" fmla="*/ 408560 w 479169"/>
              <a:gd name="connsiteY7" fmla="*/ 509583 h 600335"/>
              <a:gd name="connsiteX8" fmla="*/ 162980 w 479169"/>
              <a:gd name="connsiteY8" fmla="*/ 410764 h 600335"/>
              <a:gd name="connsiteX9" fmla="*/ 145380 w 479169"/>
              <a:gd name="connsiteY9" fmla="*/ 417620 h 600335"/>
              <a:gd name="connsiteX10" fmla="*/ 163958 w 479169"/>
              <a:gd name="connsiteY10" fmla="*/ 438191 h 600335"/>
              <a:gd name="connsiteX11" fmla="*/ 166892 w 479169"/>
              <a:gd name="connsiteY11" fmla="*/ 442109 h 600335"/>
              <a:gd name="connsiteX12" fmla="*/ 172758 w 479169"/>
              <a:gd name="connsiteY12" fmla="*/ 443089 h 600335"/>
              <a:gd name="connsiteX13" fmla="*/ 231426 w 479169"/>
              <a:gd name="connsiteY13" fmla="*/ 478352 h 600335"/>
              <a:gd name="connsiteX14" fmla="*/ 239248 w 479169"/>
              <a:gd name="connsiteY14" fmla="*/ 474434 h 600335"/>
              <a:gd name="connsiteX15" fmla="*/ 240226 w 479169"/>
              <a:gd name="connsiteY15" fmla="*/ 465618 h 600335"/>
              <a:gd name="connsiteX16" fmla="*/ 165914 w 479169"/>
              <a:gd name="connsiteY16" fmla="*/ 411743 h 600335"/>
              <a:gd name="connsiteX17" fmla="*/ 162980 w 479169"/>
              <a:gd name="connsiteY17" fmla="*/ 410764 h 600335"/>
              <a:gd name="connsiteX18" fmla="*/ 223184 w 479169"/>
              <a:gd name="connsiteY18" fmla="*/ 240172 h 600335"/>
              <a:gd name="connsiteX19" fmla="*/ 239696 w 479169"/>
              <a:gd name="connsiteY19" fmla="*/ 246235 h 600335"/>
              <a:gd name="connsiteX20" fmla="*/ 243640 w 479169"/>
              <a:gd name="connsiteY20" fmla="*/ 279890 h 600335"/>
              <a:gd name="connsiteX21" fmla="*/ 189418 w 479169"/>
              <a:gd name="connsiteY21" fmla="*/ 335322 h 600335"/>
              <a:gd name="connsiteX22" fmla="*/ 169700 w 479169"/>
              <a:gd name="connsiteY22" fmla="*/ 342251 h 600335"/>
              <a:gd name="connsiteX23" fmla="*/ 141110 w 479169"/>
              <a:gd name="connsiteY23" fmla="*/ 338292 h 600335"/>
              <a:gd name="connsiteX24" fmla="*/ 139138 w 479169"/>
              <a:gd name="connsiteY24" fmla="*/ 401642 h 600335"/>
              <a:gd name="connsiteX25" fmla="*/ 155898 w 479169"/>
              <a:gd name="connsiteY25" fmla="*/ 394713 h 600335"/>
              <a:gd name="connsiteX26" fmla="*/ 176602 w 479169"/>
              <a:gd name="connsiteY26" fmla="*/ 397683 h 600335"/>
              <a:gd name="connsiteX27" fmla="*/ 251526 w 479169"/>
              <a:gd name="connsiteY27" fmla="*/ 452125 h 600335"/>
              <a:gd name="connsiteX28" fmla="*/ 253500 w 479169"/>
              <a:gd name="connsiteY28" fmla="*/ 453115 h 600335"/>
              <a:gd name="connsiteX29" fmla="*/ 254486 w 479169"/>
              <a:gd name="connsiteY29" fmla="*/ 484790 h 600335"/>
              <a:gd name="connsiteX30" fmla="*/ 233782 w 479169"/>
              <a:gd name="connsiteY30" fmla="*/ 496669 h 600335"/>
              <a:gd name="connsiteX31" fmla="*/ 224908 w 479169"/>
              <a:gd name="connsiteY31" fmla="*/ 494689 h 600335"/>
              <a:gd name="connsiteX32" fmla="*/ 223922 w 479169"/>
              <a:gd name="connsiteY32" fmla="*/ 494689 h 600335"/>
              <a:gd name="connsiteX33" fmla="*/ 170686 w 479169"/>
              <a:gd name="connsiteY33" fmla="*/ 462024 h 600335"/>
              <a:gd name="connsiteX34" fmla="*/ 179558 w 479169"/>
              <a:gd name="connsiteY34" fmla="*/ 533294 h 600335"/>
              <a:gd name="connsiteX35" fmla="*/ 156884 w 479169"/>
              <a:gd name="connsiteY35" fmla="*/ 561009 h 600335"/>
              <a:gd name="connsiteX36" fmla="*/ 150968 w 479169"/>
              <a:gd name="connsiteY36" fmla="*/ 561009 h 600335"/>
              <a:gd name="connsiteX37" fmla="*/ 126322 w 479169"/>
              <a:gd name="connsiteY37" fmla="*/ 542202 h 600335"/>
              <a:gd name="connsiteX38" fmla="*/ 109562 w 479169"/>
              <a:gd name="connsiteY38" fmla="*/ 475881 h 600335"/>
              <a:gd name="connsiteX39" fmla="*/ 74070 w 479169"/>
              <a:gd name="connsiteY39" fmla="*/ 439257 h 600335"/>
              <a:gd name="connsiteX40" fmla="*/ 60270 w 479169"/>
              <a:gd name="connsiteY40" fmla="*/ 405602 h 600335"/>
              <a:gd name="connsiteX41" fmla="*/ 58298 w 479169"/>
              <a:gd name="connsiteY41" fmla="*/ 371947 h 600335"/>
              <a:gd name="connsiteX42" fmla="*/ 45480 w 479169"/>
              <a:gd name="connsiteY42" fmla="*/ 370957 h 600335"/>
              <a:gd name="connsiteX43" fmla="*/ 47452 w 479169"/>
              <a:gd name="connsiteY43" fmla="*/ 359079 h 600335"/>
              <a:gd name="connsiteX44" fmla="*/ 60270 w 479169"/>
              <a:gd name="connsiteY44" fmla="*/ 348190 h 600335"/>
              <a:gd name="connsiteX45" fmla="*/ 69142 w 479169"/>
              <a:gd name="connsiteY45" fmla="*/ 346211 h 600335"/>
              <a:gd name="connsiteX46" fmla="*/ 74070 w 479169"/>
              <a:gd name="connsiteY46" fmla="*/ 354129 h 600335"/>
              <a:gd name="connsiteX47" fmla="*/ 77030 w 479169"/>
              <a:gd name="connsiteY47" fmla="*/ 404612 h 600335"/>
              <a:gd name="connsiteX48" fmla="*/ 85902 w 479169"/>
              <a:gd name="connsiteY48" fmla="*/ 427379 h 600335"/>
              <a:gd name="connsiteX49" fmla="*/ 123364 w 479169"/>
              <a:gd name="connsiteY49" fmla="*/ 464993 h 600335"/>
              <a:gd name="connsiteX50" fmla="*/ 126322 w 479169"/>
              <a:gd name="connsiteY50" fmla="*/ 468952 h 600335"/>
              <a:gd name="connsiteX51" fmla="*/ 143082 w 479169"/>
              <a:gd name="connsiteY51" fmla="*/ 537253 h 600335"/>
              <a:gd name="connsiteX52" fmla="*/ 152940 w 479169"/>
              <a:gd name="connsiteY52" fmla="*/ 543192 h 600335"/>
              <a:gd name="connsiteX53" fmla="*/ 161812 w 479169"/>
              <a:gd name="connsiteY53" fmla="*/ 534283 h 600335"/>
              <a:gd name="connsiteX54" fmla="*/ 151954 w 479169"/>
              <a:gd name="connsiteY54" fmla="*/ 457074 h 600335"/>
              <a:gd name="connsiteX55" fmla="*/ 150968 w 479169"/>
              <a:gd name="connsiteY55" fmla="*/ 449155 h 600335"/>
              <a:gd name="connsiteX56" fmla="*/ 123364 w 479169"/>
              <a:gd name="connsiteY56" fmla="*/ 420450 h 600335"/>
              <a:gd name="connsiteX57" fmla="*/ 121394 w 479169"/>
              <a:gd name="connsiteY57" fmla="*/ 414511 h 600335"/>
              <a:gd name="connsiteX58" fmla="*/ 123364 w 479169"/>
              <a:gd name="connsiteY58" fmla="*/ 328393 h 600335"/>
              <a:gd name="connsiteX59" fmla="*/ 126322 w 479169"/>
              <a:gd name="connsiteY59" fmla="*/ 321464 h 600335"/>
              <a:gd name="connsiteX60" fmla="*/ 133222 w 479169"/>
              <a:gd name="connsiteY60" fmla="*/ 319485 h 600335"/>
              <a:gd name="connsiteX61" fmla="*/ 172658 w 479169"/>
              <a:gd name="connsiteY61" fmla="*/ 325423 h 600335"/>
              <a:gd name="connsiteX62" fmla="*/ 176602 w 479169"/>
              <a:gd name="connsiteY62" fmla="*/ 323444 h 600335"/>
              <a:gd name="connsiteX63" fmla="*/ 230824 w 479169"/>
              <a:gd name="connsiteY63" fmla="*/ 268012 h 600335"/>
              <a:gd name="connsiteX64" fmla="*/ 227866 w 479169"/>
              <a:gd name="connsiteY64" fmla="*/ 259103 h 600335"/>
              <a:gd name="connsiteX65" fmla="*/ 218008 w 479169"/>
              <a:gd name="connsiteY65" fmla="*/ 260094 h 600335"/>
              <a:gd name="connsiteX66" fmla="*/ 168714 w 479169"/>
              <a:gd name="connsiteY66" fmla="*/ 298697 h 600335"/>
              <a:gd name="connsiteX67" fmla="*/ 160826 w 479169"/>
              <a:gd name="connsiteY67" fmla="*/ 300677 h 600335"/>
              <a:gd name="connsiteX68" fmla="*/ 103648 w 479169"/>
              <a:gd name="connsiteY68" fmla="*/ 285829 h 600335"/>
              <a:gd name="connsiteX69" fmla="*/ 79000 w 479169"/>
              <a:gd name="connsiteY69" fmla="*/ 295728 h 600335"/>
              <a:gd name="connsiteX70" fmla="*/ 16892 w 479169"/>
              <a:gd name="connsiteY70" fmla="*/ 362048 h 600335"/>
              <a:gd name="connsiteX71" fmla="*/ 50410 w 479169"/>
              <a:gd name="connsiteY71" fmla="*/ 399663 h 600335"/>
              <a:gd name="connsiteX72" fmla="*/ 49424 w 479169"/>
              <a:gd name="connsiteY72" fmla="*/ 412531 h 600335"/>
              <a:gd name="connsiteX73" fmla="*/ 36608 w 479169"/>
              <a:gd name="connsiteY73" fmla="*/ 411541 h 600335"/>
              <a:gd name="connsiteX74" fmla="*/ 4074 w 479169"/>
              <a:gd name="connsiteY74" fmla="*/ 372937 h 600335"/>
              <a:gd name="connsiteX75" fmla="*/ 4074 w 479169"/>
              <a:gd name="connsiteY75" fmla="*/ 350170 h 600335"/>
              <a:gd name="connsiteX76" fmla="*/ 66184 w 479169"/>
              <a:gd name="connsiteY76" fmla="*/ 283850 h 600335"/>
              <a:gd name="connsiteX77" fmla="*/ 106604 w 479169"/>
              <a:gd name="connsiteY77" fmla="*/ 269002 h 600335"/>
              <a:gd name="connsiteX78" fmla="*/ 107590 w 479169"/>
              <a:gd name="connsiteY78" fmla="*/ 269002 h 600335"/>
              <a:gd name="connsiteX79" fmla="*/ 160826 w 479169"/>
              <a:gd name="connsiteY79" fmla="*/ 282860 h 600335"/>
              <a:gd name="connsiteX80" fmla="*/ 208148 w 479169"/>
              <a:gd name="connsiteY80" fmla="*/ 245245 h 600335"/>
              <a:gd name="connsiteX81" fmla="*/ 223184 w 479169"/>
              <a:gd name="connsiteY81" fmla="*/ 240172 h 600335"/>
              <a:gd name="connsiteX82" fmla="*/ 442930 w 479169"/>
              <a:gd name="connsiteY82" fmla="*/ 230268 h 600335"/>
              <a:gd name="connsiteX83" fmla="*/ 446878 w 479169"/>
              <a:gd name="connsiteY83" fmla="*/ 247044 h 600335"/>
              <a:gd name="connsiteX84" fmla="*/ 302790 w 479169"/>
              <a:gd name="connsiteY84" fmla="*/ 283558 h 600335"/>
              <a:gd name="connsiteX85" fmla="*/ 271210 w 479169"/>
              <a:gd name="connsiteY85" fmla="*/ 372374 h 600335"/>
              <a:gd name="connsiteX86" fmla="*/ 296868 w 479169"/>
              <a:gd name="connsiteY86" fmla="*/ 494742 h 600335"/>
              <a:gd name="connsiteX87" fmla="*/ 294896 w 479169"/>
              <a:gd name="connsiteY87" fmla="*/ 501650 h 600335"/>
              <a:gd name="connsiteX88" fmla="*/ 228772 w 479169"/>
              <a:gd name="connsiteY88" fmla="*/ 600335 h 600335"/>
              <a:gd name="connsiteX89" fmla="*/ 214956 w 479169"/>
              <a:gd name="connsiteY89" fmla="*/ 590467 h 600335"/>
              <a:gd name="connsiteX90" fmla="*/ 278118 w 479169"/>
              <a:gd name="connsiteY90" fmla="*/ 494742 h 600335"/>
              <a:gd name="connsiteX91" fmla="*/ 254432 w 479169"/>
              <a:gd name="connsiteY91" fmla="*/ 373360 h 600335"/>
              <a:gd name="connsiteX92" fmla="*/ 254432 w 479169"/>
              <a:gd name="connsiteY92" fmla="*/ 368426 h 600335"/>
              <a:gd name="connsiteX93" fmla="*/ 287986 w 479169"/>
              <a:gd name="connsiteY93" fmla="*/ 273689 h 600335"/>
              <a:gd name="connsiteX94" fmla="*/ 293908 w 479169"/>
              <a:gd name="connsiteY94" fmla="*/ 267768 h 600335"/>
              <a:gd name="connsiteX95" fmla="*/ 114168 w 479169"/>
              <a:gd name="connsiteY95" fmla="*/ 189934 h 600335"/>
              <a:gd name="connsiteX96" fmla="*/ 108310 w 479169"/>
              <a:gd name="connsiteY96" fmla="*/ 190925 h 600335"/>
              <a:gd name="connsiteX97" fmla="*/ 90736 w 479169"/>
              <a:gd name="connsiteY97" fmla="*/ 202824 h 600335"/>
              <a:gd name="connsiteX98" fmla="*/ 85854 w 479169"/>
              <a:gd name="connsiteY98" fmla="*/ 225630 h 600335"/>
              <a:gd name="connsiteX99" fmla="*/ 98546 w 479169"/>
              <a:gd name="connsiteY99" fmla="*/ 243478 h 600335"/>
              <a:gd name="connsiteX100" fmla="*/ 120026 w 479169"/>
              <a:gd name="connsiteY100" fmla="*/ 248436 h 600335"/>
              <a:gd name="connsiteX101" fmla="*/ 142482 w 479169"/>
              <a:gd name="connsiteY101" fmla="*/ 212739 h 600335"/>
              <a:gd name="connsiteX102" fmla="*/ 114168 w 479169"/>
              <a:gd name="connsiteY102" fmla="*/ 189934 h 600335"/>
              <a:gd name="connsiteX103" fmla="*/ 105256 w 479169"/>
              <a:gd name="connsiteY103" fmla="*/ 173758 h 600335"/>
              <a:gd name="connsiteX104" fmla="*/ 139848 w 479169"/>
              <a:gd name="connsiteY104" fmla="*/ 180669 h 600335"/>
              <a:gd name="connsiteX105" fmla="*/ 160604 w 479169"/>
              <a:gd name="connsiteY105" fmla="*/ 210290 h 600335"/>
              <a:gd name="connsiteX106" fmla="*/ 124034 w 479169"/>
              <a:gd name="connsiteY106" fmla="*/ 265582 h 600335"/>
              <a:gd name="connsiteX107" fmla="*/ 114150 w 479169"/>
              <a:gd name="connsiteY107" fmla="*/ 266569 h 600335"/>
              <a:gd name="connsiteX108" fmla="*/ 89440 w 479169"/>
              <a:gd name="connsiteY108" fmla="*/ 258670 h 600335"/>
              <a:gd name="connsiteX109" fmla="*/ 68684 w 479169"/>
              <a:gd name="connsiteY109" fmla="*/ 229050 h 600335"/>
              <a:gd name="connsiteX110" fmla="*/ 75604 w 479169"/>
              <a:gd name="connsiteY110" fmla="*/ 194492 h 600335"/>
              <a:gd name="connsiteX111" fmla="*/ 105256 w 479169"/>
              <a:gd name="connsiteY111" fmla="*/ 173758 h 600335"/>
              <a:gd name="connsiteX112" fmla="*/ 337134 w 479169"/>
              <a:gd name="connsiteY112" fmla="*/ 112290 h 600335"/>
              <a:gd name="connsiteX113" fmla="*/ 284174 w 479169"/>
              <a:gd name="connsiteY113" fmla="*/ 135096 h 600335"/>
              <a:gd name="connsiteX114" fmla="*/ 276328 w 479169"/>
              <a:gd name="connsiteY114" fmla="*/ 143028 h 600335"/>
              <a:gd name="connsiteX115" fmla="*/ 271424 w 479169"/>
              <a:gd name="connsiteY115" fmla="*/ 146002 h 600335"/>
              <a:gd name="connsiteX116" fmla="*/ 290058 w 479169"/>
              <a:gd name="connsiteY116" fmla="*/ 221361 h 600335"/>
              <a:gd name="connsiteX117" fmla="*/ 302808 w 479169"/>
              <a:gd name="connsiteY117" fmla="*/ 229293 h 600335"/>
              <a:gd name="connsiteX118" fmla="*/ 309674 w 479169"/>
              <a:gd name="connsiteY118" fmla="*/ 216402 h 600335"/>
              <a:gd name="connsiteX119" fmla="*/ 298886 w 479169"/>
              <a:gd name="connsiteY119" fmla="*/ 160876 h 600335"/>
              <a:gd name="connsiteX120" fmla="*/ 304770 w 479169"/>
              <a:gd name="connsiteY120" fmla="*/ 150961 h 600335"/>
              <a:gd name="connsiteX121" fmla="*/ 339094 w 479169"/>
              <a:gd name="connsiteY121" fmla="*/ 138070 h 600335"/>
              <a:gd name="connsiteX122" fmla="*/ 343018 w 479169"/>
              <a:gd name="connsiteY122" fmla="*/ 116256 h 600335"/>
              <a:gd name="connsiteX123" fmla="*/ 337134 w 479169"/>
              <a:gd name="connsiteY123" fmla="*/ 112290 h 600335"/>
              <a:gd name="connsiteX124" fmla="*/ 296632 w 479169"/>
              <a:gd name="connsiteY124" fmla="*/ 100190 h 600335"/>
              <a:gd name="connsiteX125" fmla="*/ 292600 w 479169"/>
              <a:gd name="connsiteY125" fmla="*/ 112290 h 600335"/>
              <a:gd name="connsiteX126" fmla="*/ 312766 w 479169"/>
              <a:gd name="connsiteY126" fmla="*/ 103215 h 600335"/>
              <a:gd name="connsiteX127" fmla="*/ 296632 w 479169"/>
              <a:gd name="connsiteY127" fmla="*/ 100190 h 600335"/>
              <a:gd name="connsiteX128" fmla="*/ 284970 w 479169"/>
              <a:gd name="connsiteY128" fmla="*/ 32630 h 600335"/>
              <a:gd name="connsiteX129" fmla="*/ 258266 w 479169"/>
              <a:gd name="connsiteY129" fmla="*/ 59273 h 600335"/>
              <a:gd name="connsiteX130" fmla="*/ 252330 w 479169"/>
              <a:gd name="connsiteY130" fmla="*/ 111573 h 600335"/>
              <a:gd name="connsiteX131" fmla="*/ 248374 w 479169"/>
              <a:gd name="connsiteY131" fmla="*/ 117493 h 600335"/>
              <a:gd name="connsiteX132" fmla="*/ 208810 w 479169"/>
              <a:gd name="connsiteY132" fmla="*/ 148084 h 600335"/>
              <a:gd name="connsiteX133" fmla="*/ 203864 w 479169"/>
              <a:gd name="connsiteY133" fmla="*/ 154004 h 600335"/>
              <a:gd name="connsiteX134" fmla="*/ 206832 w 479169"/>
              <a:gd name="connsiteY134" fmla="*/ 161899 h 600335"/>
              <a:gd name="connsiteX135" fmla="*/ 218700 w 479169"/>
              <a:gd name="connsiteY135" fmla="*/ 160912 h 600335"/>
              <a:gd name="connsiteX136" fmla="*/ 265188 w 479169"/>
              <a:gd name="connsiteY136" fmla="*/ 128348 h 600335"/>
              <a:gd name="connsiteX137" fmla="*/ 272112 w 479169"/>
              <a:gd name="connsiteY137" fmla="*/ 120454 h 600335"/>
              <a:gd name="connsiteX138" fmla="*/ 282004 w 479169"/>
              <a:gd name="connsiteY138" fmla="*/ 87890 h 600335"/>
              <a:gd name="connsiteX139" fmla="*/ 290906 w 479169"/>
              <a:gd name="connsiteY139" fmla="*/ 81969 h 600335"/>
              <a:gd name="connsiteX140" fmla="*/ 291896 w 479169"/>
              <a:gd name="connsiteY140" fmla="*/ 81969 h 600335"/>
              <a:gd name="connsiteX141" fmla="*/ 358166 w 479169"/>
              <a:gd name="connsiteY141" fmla="*/ 104665 h 600335"/>
              <a:gd name="connsiteX142" fmla="*/ 362122 w 479169"/>
              <a:gd name="connsiteY142" fmla="*/ 113546 h 600335"/>
              <a:gd name="connsiteX143" fmla="*/ 347284 w 479169"/>
              <a:gd name="connsiteY143" fmla="*/ 189529 h 600335"/>
              <a:gd name="connsiteX144" fmla="*/ 349262 w 479169"/>
              <a:gd name="connsiteY144" fmla="*/ 212225 h 600335"/>
              <a:gd name="connsiteX145" fmla="*/ 361134 w 479169"/>
              <a:gd name="connsiteY145" fmla="*/ 216172 h 600335"/>
              <a:gd name="connsiteX146" fmla="*/ 454110 w 479169"/>
              <a:gd name="connsiteY146" fmla="*/ 194463 h 600335"/>
              <a:gd name="connsiteX147" fmla="*/ 461032 w 479169"/>
              <a:gd name="connsiteY147" fmla="*/ 189529 h 600335"/>
              <a:gd name="connsiteX148" fmla="*/ 462022 w 479169"/>
              <a:gd name="connsiteY148" fmla="*/ 181634 h 600335"/>
              <a:gd name="connsiteX149" fmla="*/ 450154 w 479169"/>
              <a:gd name="connsiteY149" fmla="*/ 174727 h 600335"/>
              <a:gd name="connsiteX150" fmla="*/ 391794 w 479169"/>
              <a:gd name="connsiteY150" fmla="*/ 184595 h 600335"/>
              <a:gd name="connsiteX151" fmla="*/ 382894 w 479169"/>
              <a:gd name="connsiteY151" fmla="*/ 180648 h 600335"/>
              <a:gd name="connsiteX152" fmla="*/ 381904 w 479169"/>
              <a:gd name="connsiteY152" fmla="*/ 171767 h 600335"/>
              <a:gd name="connsiteX153" fmla="*/ 398718 w 479169"/>
              <a:gd name="connsiteY153" fmla="*/ 80982 h 600335"/>
              <a:gd name="connsiteX154" fmla="*/ 284970 w 479169"/>
              <a:gd name="connsiteY154" fmla="*/ 32630 h 600335"/>
              <a:gd name="connsiteX155" fmla="*/ 189252 w 479169"/>
              <a:gd name="connsiteY155" fmla="*/ 16496 h 600335"/>
              <a:gd name="connsiteX156" fmla="*/ 183304 w 479169"/>
              <a:gd name="connsiteY156" fmla="*/ 17487 h 600335"/>
              <a:gd name="connsiteX157" fmla="*/ 165460 w 479169"/>
              <a:gd name="connsiteY157" fmla="*/ 30370 h 600335"/>
              <a:gd name="connsiteX158" fmla="*/ 161496 w 479169"/>
              <a:gd name="connsiteY158" fmla="*/ 51180 h 600335"/>
              <a:gd name="connsiteX159" fmla="*/ 174382 w 479169"/>
              <a:gd name="connsiteY159" fmla="*/ 69018 h 600335"/>
              <a:gd name="connsiteX160" fmla="*/ 195198 w 479169"/>
              <a:gd name="connsiteY160" fmla="*/ 72982 h 600335"/>
              <a:gd name="connsiteX161" fmla="*/ 213042 w 479169"/>
              <a:gd name="connsiteY161" fmla="*/ 60099 h 600335"/>
              <a:gd name="connsiteX162" fmla="*/ 217008 w 479169"/>
              <a:gd name="connsiteY162" fmla="*/ 38298 h 600335"/>
              <a:gd name="connsiteX163" fmla="*/ 189252 w 479169"/>
              <a:gd name="connsiteY163" fmla="*/ 16496 h 600335"/>
              <a:gd name="connsiteX164" fmla="*/ 286174 w 479169"/>
              <a:gd name="connsiteY164" fmla="*/ 15466 h 600335"/>
              <a:gd name="connsiteX165" fmla="*/ 412212 w 479169"/>
              <a:gd name="connsiteY165" fmla="*/ 69746 h 600335"/>
              <a:gd name="connsiteX166" fmla="*/ 405320 w 479169"/>
              <a:gd name="connsiteY166" fmla="*/ 163501 h 600335"/>
              <a:gd name="connsiteX167" fmla="*/ 445692 w 479169"/>
              <a:gd name="connsiteY167" fmla="*/ 156593 h 600335"/>
              <a:gd name="connsiteX168" fmla="*/ 478186 w 479169"/>
              <a:gd name="connsiteY168" fmla="*/ 177318 h 600335"/>
              <a:gd name="connsiteX169" fmla="*/ 475230 w 479169"/>
              <a:gd name="connsiteY169" fmla="*/ 199029 h 600335"/>
              <a:gd name="connsiteX170" fmla="*/ 457506 w 479169"/>
              <a:gd name="connsiteY170" fmla="*/ 210872 h 600335"/>
              <a:gd name="connsiteX171" fmla="*/ 364946 w 479169"/>
              <a:gd name="connsiteY171" fmla="*/ 232584 h 600335"/>
              <a:gd name="connsiteX172" fmla="*/ 358056 w 479169"/>
              <a:gd name="connsiteY172" fmla="*/ 233571 h 600335"/>
              <a:gd name="connsiteX173" fmla="*/ 336392 w 479169"/>
              <a:gd name="connsiteY173" fmla="*/ 222715 h 600335"/>
              <a:gd name="connsiteX174" fmla="*/ 330484 w 479169"/>
              <a:gd name="connsiteY174" fmla="*/ 186200 h 600335"/>
              <a:gd name="connsiteX175" fmla="*/ 335408 w 479169"/>
              <a:gd name="connsiteY175" fmla="*/ 157580 h 600335"/>
              <a:gd name="connsiteX176" fmla="*/ 317684 w 479169"/>
              <a:gd name="connsiteY176" fmla="*/ 164488 h 600335"/>
              <a:gd name="connsiteX177" fmla="*/ 327530 w 479169"/>
              <a:gd name="connsiteY177" fmla="*/ 212846 h 600335"/>
              <a:gd name="connsiteX178" fmla="*/ 306852 w 479169"/>
              <a:gd name="connsiteY178" fmla="*/ 245414 h 600335"/>
              <a:gd name="connsiteX179" fmla="*/ 299960 w 479169"/>
              <a:gd name="connsiteY179" fmla="*/ 246401 h 600335"/>
              <a:gd name="connsiteX180" fmla="*/ 273374 w 479169"/>
              <a:gd name="connsiteY180" fmla="*/ 224689 h 600335"/>
              <a:gd name="connsiteX181" fmla="*/ 256636 w 479169"/>
              <a:gd name="connsiteY181" fmla="*/ 156593 h 600335"/>
              <a:gd name="connsiteX182" fmla="*/ 229064 w 479169"/>
              <a:gd name="connsiteY182" fmla="*/ 174357 h 600335"/>
              <a:gd name="connsiteX183" fmla="*/ 193614 w 479169"/>
              <a:gd name="connsiteY183" fmla="*/ 172383 h 600335"/>
              <a:gd name="connsiteX184" fmla="*/ 187708 w 479169"/>
              <a:gd name="connsiteY184" fmla="*/ 151659 h 600335"/>
              <a:gd name="connsiteX185" fmla="*/ 198538 w 479169"/>
              <a:gd name="connsiteY185" fmla="*/ 133894 h 600335"/>
              <a:gd name="connsiteX186" fmla="*/ 235956 w 479169"/>
              <a:gd name="connsiteY186" fmla="*/ 105274 h 600335"/>
              <a:gd name="connsiteX187" fmla="*/ 241864 w 479169"/>
              <a:gd name="connsiteY187" fmla="*/ 56916 h 600335"/>
              <a:gd name="connsiteX188" fmla="*/ 286174 w 479169"/>
              <a:gd name="connsiteY188" fmla="*/ 15466 h 600335"/>
              <a:gd name="connsiteX189" fmla="*/ 197940 w 479169"/>
              <a:gd name="connsiteY189" fmla="*/ 676 h 600335"/>
              <a:gd name="connsiteX190" fmla="*/ 234178 w 479169"/>
              <a:gd name="connsiteY190" fmla="*/ 35811 h 600335"/>
              <a:gd name="connsiteX191" fmla="*/ 228254 w 479169"/>
              <a:gd name="connsiteY191" fmla="*/ 69388 h 600335"/>
              <a:gd name="connsiteX192" fmla="*/ 199622 w 479169"/>
              <a:gd name="connsiteY192" fmla="*/ 90127 h 600335"/>
              <a:gd name="connsiteX193" fmla="*/ 189748 w 479169"/>
              <a:gd name="connsiteY193" fmla="*/ 91115 h 600335"/>
              <a:gd name="connsiteX194" fmla="*/ 166052 w 479169"/>
              <a:gd name="connsiteY194" fmla="*/ 84202 h 600335"/>
              <a:gd name="connsiteX195" fmla="*/ 145316 w 479169"/>
              <a:gd name="connsiteY195" fmla="*/ 55562 h 600335"/>
              <a:gd name="connsiteX196" fmla="*/ 151240 w 479169"/>
              <a:gd name="connsiteY196" fmla="*/ 20998 h 600335"/>
              <a:gd name="connsiteX197" fmla="*/ 179874 w 479169"/>
              <a:gd name="connsiteY197" fmla="*/ 1247 h 600335"/>
              <a:gd name="connsiteX198" fmla="*/ 197940 w 479169"/>
              <a:gd name="connsiteY198" fmla="*/ 676 h 600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479169" h="600335">
                <a:moveTo>
                  <a:pt x="325876" y="515633"/>
                </a:moveTo>
                <a:lnTo>
                  <a:pt x="341000" y="521683"/>
                </a:lnTo>
                <a:lnTo>
                  <a:pt x="306716" y="599327"/>
                </a:lnTo>
                <a:lnTo>
                  <a:pt x="290584" y="591260"/>
                </a:lnTo>
                <a:close/>
                <a:moveTo>
                  <a:pt x="425704" y="506558"/>
                </a:moveTo>
                <a:lnTo>
                  <a:pt x="439820" y="594285"/>
                </a:lnTo>
                <a:lnTo>
                  <a:pt x="423686" y="597310"/>
                </a:lnTo>
                <a:lnTo>
                  <a:pt x="408560" y="509583"/>
                </a:lnTo>
                <a:close/>
                <a:moveTo>
                  <a:pt x="162980" y="410764"/>
                </a:moveTo>
                <a:cubicBezTo>
                  <a:pt x="162980" y="410764"/>
                  <a:pt x="162980" y="410764"/>
                  <a:pt x="145380" y="417620"/>
                </a:cubicBezTo>
                <a:lnTo>
                  <a:pt x="163958" y="438191"/>
                </a:lnTo>
                <a:cubicBezTo>
                  <a:pt x="164936" y="439170"/>
                  <a:pt x="165914" y="440150"/>
                  <a:pt x="166892" y="442109"/>
                </a:cubicBezTo>
                <a:cubicBezTo>
                  <a:pt x="168846" y="441130"/>
                  <a:pt x="170804" y="442109"/>
                  <a:pt x="172758" y="443089"/>
                </a:cubicBezTo>
                <a:cubicBezTo>
                  <a:pt x="172758" y="443089"/>
                  <a:pt x="172758" y="443089"/>
                  <a:pt x="231426" y="478352"/>
                </a:cubicBezTo>
                <a:cubicBezTo>
                  <a:pt x="233382" y="479332"/>
                  <a:pt x="236314" y="478352"/>
                  <a:pt x="239248" y="474434"/>
                </a:cubicBezTo>
                <a:cubicBezTo>
                  <a:pt x="242182" y="469537"/>
                  <a:pt x="241204" y="466598"/>
                  <a:pt x="240226" y="465618"/>
                </a:cubicBezTo>
                <a:cubicBezTo>
                  <a:pt x="240226" y="465618"/>
                  <a:pt x="240226" y="465618"/>
                  <a:pt x="165914" y="411743"/>
                </a:cubicBezTo>
                <a:cubicBezTo>
                  <a:pt x="165914" y="410764"/>
                  <a:pt x="163958" y="410764"/>
                  <a:pt x="162980" y="410764"/>
                </a:cubicBezTo>
                <a:close/>
                <a:moveTo>
                  <a:pt x="223184" y="240172"/>
                </a:moveTo>
                <a:cubicBezTo>
                  <a:pt x="228852" y="240049"/>
                  <a:pt x="234768" y="241781"/>
                  <a:pt x="239696" y="246235"/>
                </a:cubicBezTo>
                <a:cubicBezTo>
                  <a:pt x="252514" y="258114"/>
                  <a:pt x="249554" y="272961"/>
                  <a:pt x="243640" y="279890"/>
                </a:cubicBezTo>
                <a:cubicBezTo>
                  <a:pt x="233782" y="291769"/>
                  <a:pt x="191390" y="333342"/>
                  <a:pt x="189418" y="335322"/>
                </a:cubicBezTo>
                <a:cubicBezTo>
                  <a:pt x="185474" y="340272"/>
                  <a:pt x="176602" y="343241"/>
                  <a:pt x="169700" y="342251"/>
                </a:cubicBezTo>
                <a:cubicBezTo>
                  <a:pt x="169700" y="342251"/>
                  <a:pt x="169700" y="342251"/>
                  <a:pt x="141110" y="338292"/>
                </a:cubicBezTo>
                <a:cubicBezTo>
                  <a:pt x="141110" y="338292"/>
                  <a:pt x="141110" y="338292"/>
                  <a:pt x="139138" y="401642"/>
                </a:cubicBezTo>
                <a:cubicBezTo>
                  <a:pt x="139138" y="401642"/>
                  <a:pt x="139138" y="401642"/>
                  <a:pt x="155898" y="394713"/>
                </a:cubicBezTo>
                <a:cubicBezTo>
                  <a:pt x="161812" y="391744"/>
                  <a:pt x="170686" y="392734"/>
                  <a:pt x="176602" y="397683"/>
                </a:cubicBezTo>
                <a:cubicBezTo>
                  <a:pt x="176602" y="397683"/>
                  <a:pt x="176602" y="397683"/>
                  <a:pt x="251526" y="452125"/>
                </a:cubicBezTo>
                <a:cubicBezTo>
                  <a:pt x="252514" y="452125"/>
                  <a:pt x="252514" y="453115"/>
                  <a:pt x="253500" y="453115"/>
                </a:cubicBezTo>
                <a:cubicBezTo>
                  <a:pt x="257442" y="457074"/>
                  <a:pt x="263358" y="469943"/>
                  <a:pt x="254486" y="484790"/>
                </a:cubicBezTo>
                <a:cubicBezTo>
                  <a:pt x="247584" y="493699"/>
                  <a:pt x="239696" y="496669"/>
                  <a:pt x="233782" y="496669"/>
                </a:cubicBezTo>
                <a:cubicBezTo>
                  <a:pt x="229838" y="496669"/>
                  <a:pt x="226880" y="495679"/>
                  <a:pt x="224908" y="494689"/>
                </a:cubicBezTo>
                <a:cubicBezTo>
                  <a:pt x="224908" y="494689"/>
                  <a:pt x="223922" y="494689"/>
                  <a:pt x="223922" y="494689"/>
                </a:cubicBezTo>
                <a:cubicBezTo>
                  <a:pt x="223922" y="494689"/>
                  <a:pt x="223922" y="494689"/>
                  <a:pt x="170686" y="462024"/>
                </a:cubicBezTo>
                <a:lnTo>
                  <a:pt x="179558" y="533294"/>
                </a:lnTo>
                <a:cubicBezTo>
                  <a:pt x="179558" y="541212"/>
                  <a:pt x="175616" y="556060"/>
                  <a:pt x="156884" y="561009"/>
                </a:cubicBezTo>
                <a:cubicBezTo>
                  <a:pt x="154912" y="561009"/>
                  <a:pt x="152940" y="561009"/>
                  <a:pt x="150968" y="561009"/>
                </a:cubicBezTo>
                <a:cubicBezTo>
                  <a:pt x="137166" y="561009"/>
                  <a:pt x="129280" y="550121"/>
                  <a:pt x="126322" y="542202"/>
                </a:cubicBezTo>
                <a:cubicBezTo>
                  <a:pt x="126322" y="542202"/>
                  <a:pt x="126322" y="542202"/>
                  <a:pt x="109562" y="475881"/>
                </a:cubicBezTo>
                <a:cubicBezTo>
                  <a:pt x="109562" y="475881"/>
                  <a:pt x="109562" y="475881"/>
                  <a:pt x="74070" y="439257"/>
                </a:cubicBezTo>
                <a:cubicBezTo>
                  <a:pt x="62240" y="427379"/>
                  <a:pt x="60270" y="421440"/>
                  <a:pt x="60270" y="405602"/>
                </a:cubicBezTo>
                <a:cubicBezTo>
                  <a:pt x="60270" y="405602"/>
                  <a:pt x="59284" y="390754"/>
                  <a:pt x="58298" y="371947"/>
                </a:cubicBezTo>
                <a:cubicBezTo>
                  <a:pt x="54354" y="374916"/>
                  <a:pt x="48438" y="374916"/>
                  <a:pt x="45480" y="370957"/>
                </a:cubicBezTo>
                <a:cubicBezTo>
                  <a:pt x="42524" y="366998"/>
                  <a:pt x="43510" y="362048"/>
                  <a:pt x="47452" y="359079"/>
                </a:cubicBezTo>
                <a:cubicBezTo>
                  <a:pt x="47452" y="359079"/>
                  <a:pt x="47452" y="359079"/>
                  <a:pt x="60270" y="348190"/>
                </a:cubicBezTo>
                <a:cubicBezTo>
                  <a:pt x="63226" y="346211"/>
                  <a:pt x="66184" y="345221"/>
                  <a:pt x="69142" y="346211"/>
                </a:cubicBezTo>
                <a:cubicBezTo>
                  <a:pt x="72098" y="348190"/>
                  <a:pt x="74070" y="351160"/>
                  <a:pt x="74070" y="354129"/>
                </a:cubicBezTo>
                <a:cubicBezTo>
                  <a:pt x="76044" y="378875"/>
                  <a:pt x="77030" y="404612"/>
                  <a:pt x="77030" y="404612"/>
                </a:cubicBezTo>
                <a:cubicBezTo>
                  <a:pt x="78016" y="417480"/>
                  <a:pt x="78016" y="419460"/>
                  <a:pt x="85902" y="427379"/>
                </a:cubicBezTo>
                <a:cubicBezTo>
                  <a:pt x="85902" y="427379"/>
                  <a:pt x="85902" y="427379"/>
                  <a:pt x="123364" y="464993"/>
                </a:cubicBezTo>
                <a:cubicBezTo>
                  <a:pt x="124350" y="465983"/>
                  <a:pt x="125336" y="467963"/>
                  <a:pt x="126322" y="468952"/>
                </a:cubicBezTo>
                <a:cubicBezTo>
                  <a:pt x="126322" y="468952"/>
                  <a:pt x="126322" y="468952"/>
                  <a:pt x="143082" y="537253"/>
                </a:cubicBezTo>
                <a:cubicBezTo>
                  <a:pt x="144068" y="539232"/>
                  <a:pt x="146040" y="545171"/>
                  <a:pt x="152940" y="543192"/>
                </a:cubicBezTo>
                <a:cubicBezTo>
                  <a:pt x="161812" y="541212"/>
                  <a:pt x="161812" y="535273"/>
                  <a:pt x="161812" y="534283"/>
                </a:cubicBezTo>
                <a:cubicBezTo>
                  <a:pt x="161812" y="534283"/>
                  <a:pt x="161812" y="534283"/>
                  <a:pt x="151954" y="457074"/>
                </a:cubicBezTo>
                <a:cubicBezTo>
                  <a:pt x="151954" y="452125"/>
                  <a:pt x="150968" y="450145"/>
                  <a:pt x="150968" y="449155"/>
                </a:cubicBezTo>
                <a:cubicBezTo>
                  <a:pt x="150968" y="449155"/>
                  <a:pt x="150968" y="449155"/>
                  <a:pt x="123364" y="420450"/>
                </a:cubicBezTo>
                <a:cubicBezTo>
                  <a:pt x="122380" y="418470"/>
                  <a:pt x="121394" y="416490"/>
                  <a:pt x="121394" y="414511"/>
                </a:cubicBezTo>
                <a:cubicBezTo>
                  <a:pt x="121394" y="414511"/>
                  <a:pt x="121394" y="414511"/>
                  <a:pt x="123364" y="328393"/>
                </a:cubicBezTo>
                <a:cubicBezTo>
                  <a:pt x="123364" y="325423"/>
                  <a:pt x="124350" y="323444"/>
                  <a:pt x="126322" y="321464"/>
                </a:cubicBezTo>
                <a:cubicBezTo>
                  <a:pt x="128294" y="320474"/>
                  <a:pt x="131252" y="319485"/>
                  <a:pt x="133222" y="319485"/>
                </a:cubicBezTo>
                <a:cubicBezTo>
                  <a:pt x="133222" y="319485"/>
                  <a:pt x="133222" y="319485"/>
                  <a:pt x="172658" y="325423"/>
                </a:cubicBezTo>
                <a:cubicBezTo>
                  <a:pt x="173644" y="325423"/>
                  <a:pt x="175616" y="324434"/>
                  <a:pt x="176602" y="323444"/>
                </a:cubicBezTo>
                <a:cubicBezTo>
                  <a:pt x="177586" y="322454"/>
                  <a:pt x="220964" y="279890"/>
                  <a:pt x="230824" y="268012"/>
                </a:cubicBezTo>
                <a:cubicBezTo>
                  <a:pt x="231810" y="267022"/>
                  <a:pt x="232796" y="264053"/>
                  <a:pt x="227866" y="259103"/>
                </a:cubicBezTo>
                <a:cubicBezTo>
                  <a:pt x="223922" y="256134"/>
                  <a:pt x="218008" y="260094"/>
                  <a:pt x="218008" y="260094"/>
                </a:cubicBezTo>
                <a:cubicBezTo>
                  <a:pt x="204204" y="269002"/>
                  <a:pt x="168714" y="298697"/>
                  <a:pt x="168714" y="298697"/>
                </a:cubicBezTo>
                <a:cubicBezTo>
                  <a:pt x="166742" y="300677"/>
                  <a:pt x="163784" y="301667"/>
                  <a:pt x="160826" y="300677"/>
                </a:cubicBezTo>
                <a:cubicBezTo>
                  <a:pt x="160826" y="300677"/>
                  <a:pt x="160826" y="300677"/>
                  <a:pt x="103648" y="285829"/>
                </a:cubicBezTo>
                <a:cubicBezTo>
                  <a:pt x="100690" y="285829"/>
                  <a:pt x="86888" y="285829"/>
                  <a:pt x="79000" y="295728"/>
                </a:cubicBezTo>
                <a:cubicBezTo>
                  <a:pt x="79000" y="295728"/>
                  <a:pt x="79000" y="295728"/>
                  <a:pt x="16892" y="362048"/>
                </a:cubicBezTo>
                <a:cubicBezTo>
                  <a:pt x="16892" y="362048"/>
                  <a:pt x="16892" y="362048"/>
                  <a:pt x="50410" y="399663"/>
                </a:cubicBezTo>
                <a:cubicBezTo>
                  <a:pt x="53368" y="403622"/>
                  <a:pt x="52382" y="409561"/>
                  <a:pt x="49424" y="412531"/>
                </a:cubicBezTo>
                <a:cubicBezTo>
                  <a:pt x="45480" y="415500"/>
                  <a:pt x="39566" y="415500"/>
                  <a:pt x="36608" y="411541"/>
                </a:cubicBezTo>
                <a:cubicBezTo>
                  <a:pt x="36608" y="411541"/>
                  <a:pt x="36608" y="411541"/>
                  <a:pt x="4074" y="372937"/>
                </a:cubicBezTo>
                <a:cubicBezTo>
                  <a:pt x="-1840" y="366008"/>
                  <a:pt x="-854" y="356109"/>
                  <a:pt x="4074" y="350170"/>
                </a:cubicBezTo>
                <a:cubicBezTo>
                  <a:pt x="4074" y="350170"/>
                  <a:pt x="4074" y="350170"/>
                  <a:pt x="66184" y="283850"/>
                </a:cubicBezTo>
                <a:cubicBezTo>
                  <a:pt x="80972" y="266032"/>
                  <a:pt x="105620" y="269002"/>
                  <a:pt x="106604" y="269002"/>
                </a:cubicBezTo>
                <a:cubicBezTo>
                  <a:pt x="106604" y="269002"/>
                  <a:pt x="107590" y="269002"/>
                  <a:pt x="107590" y="269002"/>
                </a:cubicBezTo>
                <a:cubicBezTo>
                  <a:pt x="107590" y="269002"/>
                  <a:pt x="107590" y="269002"/>
                  <a:pt x="160826" y="282860"/>
                </a:cubicBezTo>
                <a:cubicBezTo>
                  <a:pt x="170686" y="274941"/>
                  <a:pt x="196318" y="254154"/>
                  <a:pt x="208148" y="245245"/>
                </a:cubicBezTo>
                <a:cubicBezTo>
                  <a:pt x="212092" y="242276"/>
                  <a:pt x="217514" y="240296"/>
                  <a:pt x="223184" y="240172"/>
                </a:cubicBezTo>
                <a:close/>
                <a:moveTo>
                  <a:pt x="442930" y="230268"/>
                </a:moveTo>
                <a:cubicBezTo>
                  <a:pt x="442930" y="230268"/>
                  <a:pt x="442930" y="230268"/>
                  <a:pt x="446878" y="247044"/>
                </a:cubicBezTo>
                <a:cubicBezTo>
                  <a:pt x="446878" y="247044"/>
                  <a:pt x="446878" y="247044"/>
                  <a:pt x="302790" y="283558"/>
                </a:cubicBezTo>
                <a:cubicBezTo>
                  <a:pt x="302790" y="283558"/>
                  <a:pt x="302790" y="283558"/>
                  <a:pt x="271210" y="372374"/>
                </a:cubicBezTo>
                <a:cubicBezTo>
                  <a:pt x="271210" y="372374"/>
                  <a:pt x="271210" y="372374"/>
                  <a:pt x="296868" y="494742"/>
                </a:cubicBezTo>
                <a:cubicBezTo>
                  <a:pt x="296868" y="497703"/>
                  <a:pt x="296868" y="499677"/>
                  <a:pt x="294896" y="501650"/>
                </a:cubicBezTo>
                <a:cubicBezTo>
                  <a:pt x="294896" y="501650"/>
                  <a:pt x="294896" y="501650"/>
                  <a:pt x="228772" y="600335"/>
                </a:cubicBezTo>
                <a:cubicBezTo>
                  <a:pt x="228772" y="600335"/>
                  <a:pt x="228772" y="600335"/>
                  <a:pt x="214956" y="590467"/>
                </a:cubicBezTo>
                <a:cubicBezTo>
                  <a:pt x="214956" y="590467"/>
                  <a:pt x="214956" y="590467"/>
                  <a:pt x="278118" y="494742"/>
                </a:cubicBezTo>
                <a:cubicBezTo>
                  <a:pt x="278118" y="494742"/>
                  <a:pt x="278118" y="494742"/>
                  <a:pt x="254432" y="373360"/>
                </a:cubicBezTo>
                <a:cubicBezTo>
                  <a:pt x="253446" y="371387"/>
                  <a:pt x="253446" y="370400"/>
                  <a:pt x="254432" y="368426"/>
                </a:cubicBezTo>
                <a:cubicBezTo>
                  <a:pt x="254432" y="368426"/>
                  <a:pt x="254432" y="368426"/>
                  <a:pt x="287986" y="273689"/>
                </a:cubicBezTo>
                <a:cubicBezTo>
                  <a:pt x="288974" y="270729"/>
                  <a:pt x="290948" y="268755"/>
                  <a:pt x="293908" y="267768"/>
                </a:cubicBezTo>
                <a:close/>
                <a:moveTo>
                  <a:pt x="114168" y="189934"/>
                </a:moveTo>
                <a:cubicBezTo>
                  <a:pt x="112216" y="189934"/>
                  <a:pt x="110262" y="189934"/>
                  <a:pt x="108310" y="190925"/>
                </a:cubicBezTo>
                <a:cubicBezTo>
                  <a:pt x="100498" y="191917"/>
                  <a:pt x="94642" y="196874"/>
                  <a:pt x="90736" y="202824"/>
                </a:cubicBezTo>
                <a:cubicBezTo>
                  <a:pt x="85854" y="209765"/>
                  <a:pt x="84878" y="217697"/>
                  <a:pt x="85854" y="225630"/>
                </a:cubicBezTo>
                <a:cubicBezTo>
                  <a:pt x="87806" y="232570"/>
                  <a:pt x="92688" y="239512"/>
                  <a:pt x="98546" y="243478"/>
                </a:cubicBezTo>
                <a:cubicBezTo>
                  <a:pt x="105380" y="248436"/>
                  <a:pt x="113192" y="249427"/>
                  <a:pt x="120026" y="248436"/>
                </a:cubicBezTo>
                <a:cubicBezTo>
                  <a:pt x="135648" y="244469"/>
                  <a:pt x="146388" y="228604"/>
                  <a:pt x="142482" y="212739"/>
                </a:cubicBezTo>
                <a:cubicBezTo>
                  <a:pt x="139552" y="199849"/>
                  <a:pt x="127838" y="189934"/>
                  <a:pt x="114168" y="189934"/>
                </a:cubicBezTo>
                <a:close/>
                <a:moveTo>
                  <a:pt x="105256" y="173758"/>
                </a:moveTo>
                <a:cubicBezTo>
                  <a:pt x="117116" y="171783"/>
                  <a:pt x="129964" y="173758"/>
                  <a:pt x="139848" y="180669"/>
                </a:cubicBezTo>
                <a:cubicBezTo>
                  <a:pt x="150720" y="187581"/>
                  <a:pt x="157638" y="197454"/>
                  <a:pt x="160604" y="210290"/>
                </a:cubicBezTo>
                <a:cubicBezTo>
                  <a:pt x="165548" y="234973"/>
                  <a:pt x="149732" y="259657"/>
                  <a:pt x="124034" y="265582"/>
                </a:cubicBezTo>
                <a:cubicBezTo>
                  <a:pt x="121068" y="266569"/>
                  <a:pt x="118104" y="266569"/>
                  <a:pt x="114150" y="266569"/>
                </a:cubicBezTo>
                <a:cubicBezTo>
                  <a:pt x="105256" y="266569"/>
                  <a:pt x="96358" y="263607"/>
                  <a:pt x="89440" y="258670"/>
                </a:cubicBezTo>
                <a:cubicBezTo>
                  <a:pt x="78568" y="251759"/>
                  <a:pt x="71650" y="241885"/>
                  <a:pt x="68684" y="229050"/>
                </a:cubicBezTo>
                <a:cubicBezTo>
                  <a:pt x="65718" y="217202"/>
                  <a:pt x="68684" y="204366"/>
                  <a:pt x="75604" y="194492"/>
                </a:cubicBezTo>
                <a:cubicBezTo>
                  <a:pt x="82522" y="183631"/>
                  <a:pt x="92406" y="176720"/>
                  <a:pt x="105256" y="173758"/>
                </a:cubicBezTo>
                <a:close/>
                <a:moveTo>
                  <a:pt x="337134" y="112290"/>
                </a:moveTo>
                <a:cubicBezTo>
                  <a:pt x="337134" y="112290"/>
                  <a:pt x="337134" y="112290"/>
                  <a:pt x="284174" y="135096"/>
                </a:cubicBezTo>
                <a:cubicBezTo>
                  <a:pt x="282212" y="137079"/>
                  <a:pt x="279270" y="140053"/>
                  <a:pt x="276328" y="143028"/>
                </a:cubicBezTo>
                <a:cubicBezTo>
                  <a:pt x="274366" y="144019"/>
                  <a:pt x="273386" y="145011"/>
                  <a:pt x="271424" y="146002"/>
                </a:cubicBezTo>
                <a:cubicBezTo>
                  <a:pt x="271424" y="146002"/>
                  <a:pt x="271424" y="146002"/>
                  <a:pt x="290058" y="221361"/>
                </a:cubicBezTo>
                <a:cubicBezTo>
                  <a:pt x="292020" y="228301"/>
                  <a:pt x="295942" y="231276"/>
                  <a:pt x="302808" y="229293"/>
                </a:cubicBezTo>
                <a:cubicBezTo>
                  <a:pt x="310654" y="227310"/>
                  <a:pt x="310654" y="220369"/>
                  <a:pt x="309674" y="216402"/>
                </a:cubicBezTo>
                <a:cubicBezTo>
                  <a:pt x="309674" y="216402"/>
                  <a:pt x="309674" y="216402"/>
                  <a:pt x="298886" y="160876"/>
                </a:cubicBezTo>
                <a:cubicBezTo>
                  <a:pt x="297904" y="155918"/>
                  <a:pt x="300846" y="151952"/>
                  <a:pt x="304770" y="150961"/>
                </a:cubicBezTo>
                <a:lnTo>
                  <a:pt x="339094" y="138070"/>
                </a:lnTo>
                <a:cubicBezTo>
                  <a:pt x="341056" y="129146"/>
                  <a:pt x="342038" y="121214"/>
                  <a:pt x="343018" y="116256"/>
                </a:cubicBezTo>
                <a:cubicBezTo>
                  <a:pt x="342038" y="115265"/>
                  <a:pt x="339094" y="114273"/>
                  <a:pt x="337134" y="112290"/>
                </a:cubicBezTo>
                <a:close/>
                <a:moveTo>
                  <a:pt x="296632" y="100190"/>
                </a:moveTo>
                <a:cubicBezTo>
                  <a:pt x="296632" y="100190"/>
                  <a:pt x="296632" y="100190"/>
                  <a:pt x="292600" y="112290"/>
                </a:cubicBezTo>
                <a:lnTo>
                  <a:pt x="312766" y="103215"/>
                </a:lnTo>
                <a:cubicBezTo>
                  <a:pt x="307724" y="102206"/>
                  <a:pt x="302684" y="101198"/>
                  <a:pt x="296632" y="100190"/>
                </a:cubicBezTo>
                <a:close/>
                <a:moveTo>
                  <a:pt x="284970" y="32630"/>
                </a:moveTo>
                <a:cubicBezTo>
                  <a:pt x="271124" y="32630"/>
                  <a:pt x="260244" y="36577"/>
                  <a:pt x="258266" y="59273"/>
                </a:cubicBezTo>
                <a:cubicBezTo>
                  <a:pt x="258266" y="59273"/>
                  <a:pt x="258266" y="59273"/>
                  <a:pt x="252330" y="111573"/>
                </a:cubicBezTo>
                <a:cubicBezTo>
                  <a:pt x="252330" y="113546"/>
                  <a:pt x="250352" y="115520"/>
                  <a:pt x="248374" y="117493"/>
                </a:cubicBezTo>
                <a:cubicBezTo>
                  <a:pt x="248374" y="117493"/>
                  <a:pt x="248374" y="117493"/>
                  <a:pt x="208810" y="148084"/>
                </a:cubicBezTo>
                <a:cubicBezTo>
                  <a:pt x="205842" y="150057"/>
                  <a:pt x="203864" y="152031"/>
                  <a:pt x="203864" y="154004"/>
                </a:cubicBezTo>
                <a:cubicBezTo>
                  <a:pt x="203864" y="156965"/>
                  <a:pt x="204854" y="158939"/>
                  <a:pt x="206832" y="161899"/>
                </a:cubicBezTo>
                <a:cubicBezTo>
                  <a:pt x="209800" y="164859"/>
                  <a:pt x="215734" y="162886"/>
                  <a:pt x="218700" y="160912"/>
                </a:cubicBezTo>
                <a:cubicBezTo>
                  <a:pt x="219690" y="160912"/>
                  <a:pt x="253320" y="137229"/>
                  <a:pt x="265188" y="128348"/>
                </a:cubicBezTo>
                <a:cubicBezTo>
                  <a:pt x="269146" y="126375"/>
                  <a:pt x="271124" y="123414"/>
                  <a:pt x="272112" y="120454"/>
                </a:cubicBezTo>
                <a:cubicBezTo>
                  <a:pt x="272112" y="120454"/>
                  <a:pt x="272112" y="120454"/>
                  <a:pt x="282004" y="87890"/>
                </a:cubicBezTo>
                <a:cubicBezTo>
                  <a:pt x="282992" y="83942"/>
                  <a:pt x="286948" y="81969"/>
                  <a:pt x="290906" y="81969"/>
                </a:cubicBezTo>
                <a:cubicBezTo>
                  <a:pt x="290906" y="81969"/>
                  <a:pt x="291896" y="81969"/>
                  <a:pt x="291896" y="81969"/>
                </a:cubicBezTo>
                <a:cubicBezTo>
                  <a:pt x="333438" y="88876"/>
                  <a:pt x="357176" y="103678"/>
                  <a:pt x="358166" y="104665"/>
                </a:cubicBezTo>
                <a:cubicBezTo>
                  <a:pt x="361134" y="106639"/>
                  <a:pt x="363112" y="109599"/>
                  <a:pt x="362122" y="113546"/>
                </a:cubicBezTo>
                <a:cubicBezTo>
                  <a:pt x="362122" y="113546"/>
                  <a:pt x="351242" y="168806"/>
                  <a:pt x="347284" y="189529"/>
                </a:cubicBezTo>
                <a:cubicBezTo>
                  <a:pt x="344318" y="204331"/>
                  <a:pt x="346296" y="209265"/>
                  <a:pt x="349262" y="212225"/>
                </a:cubicBezTo>
                <a:cubicBezTo>
                  <a:pt x="352230" y="215185"/>
                  <a:pt x="357176" y="217159"/>
                  <a:pt x="361134" y="216172"/>
                </a:cubicBezTo>
                <a:cubicBezTo>
                  <a:pt x="361134" y="216172"/>
                  <a:pt x="361134" y="216172"/>
                  <a:pt x="454110" y="194463"/>
                </a:cubicBezTo>
                <a:cubicBezTo>
                  <a:pt x="457076" y="193476"/>
                  <a:pt x="460044" y="192489"/>
                  <a:pt x="461032" y="189529"/>
                </a:cubicBezTo>
                <a:cubicBezTo>
                  <a:pt x="462022" y="187555"/>
                  <a:pt x="463012" y="184595"/>
                  <a:pt x="462022" y="181634"/>
                </a:cubicBezTo>
                <a:cubicBezTo>
                  <a:pt x="460044" y="173740"/>
                  <a:pt x="454110" y="172754"/>
                  <a:pt x="450154" y="174727"/>
                </a:cubicBezTo>
                <a:cubicBezTo>
                  <a:pt x="450154" y="174727"/>
                  <a:pt x="450154" y="174727"/>
                  <a:pt x="391794" y="184595"/>
                </a:cubicBezTo>
                <a:cubicBezTo>
                  <a:pt x="388828" y="184595"/>
                  <a:pt x="384872" y="183608"/>
                  <a:pt x="382894" y="180648"/>
                </a:cubicBezTo>
                <a:cubicBezTo>
                  <a:pt x="380916" y="178674"/>
                  <a:pt x="380916" y="174727"/>
                  <a:pt x="381904" y="171767"/>
                </a:cubicBezTo>
                <a:cubicBezTo>
                  <a:pt x="415534" y="103678"/>
                  <a:pt x="407622" y="92823"/>
                  <a:pt x="398718" y="80982"/>
                </a:cubicBezTo>
                <a:cubicBezTo>
                  <a:pt x="373990" y="49405"/>
                  <a:pt x="324536" y="34603"/>
                  <a:pt x="284970" y="32630"/>
                </a:cubicBezTo>
                <a:close/>
                <a:moveTo>
                  <a:pt x="189252" y="16496"/>
                </a:moveTo>
                <a:cubicBezTo>
                  <a:pt x="187270" y="16496"/>
                  <a:pt x="185286" y="17487"/>
                  <a:pt x="183304" y="17487"/>
                </a:cubicBezTo>
                <a:cubicBezTo>
                  <a:pt x="175374" y="19469"/>
                  <a:pt x="169426" y="23433"/>
                  <a:pt x="165460" y="30370"/>
                </a:cubicBezTo>
                <a:cubicBezTo>
                  <a:pt x="161496" y="36316"/>
                  <a:pt x="160506" y="44243"/>
                  <a:pt x="161496" y="51180"/>
                </a:cubicBezTo>
                <a:cubicBezTo>
                  <a:pt x="163480" y="59108"/>
                  <a:pt x="168434" y="65054"/>
                  <a:pt x="174382" y="69018"/>
                </a:cubicBezTo>
                <a:cubicBezTo>
                  <a:pt x="180330" y="72982"/>
                  <a:pt x="188260" y="73973"/>
                  <a:pt x="195198" y="72982"/>
                </a:cubicBezTo>
                <a:cubicBezTo>
                  <a:pt x="203130" y="71000"/>
                  <a:pt x="209078" y="66045"/>
                  <a:pt x="213042" y="60099"/>
                </a:cubicBezTo>
                <a:cubicBezTo>
                  <a:pt x="217008" y="54153"/>
                  <a:pt x="218990" y="46225"/>
                  <a:pt x="217008" y="38298"/>
                </a:cubicBezTo>
                <a:cubicBezTo>
                  <a:pt x="214034" y="25415"/>
                  <a:pt x="202138" y="16496"/>
                  <a:pt x="189252" y="16496"/>
                </a:cubicBezTo>
                <a:close/>
                <a:moveTo>
                  <a:pt x="286174" y="15466"/>
                </a:moveTo>
                <a:cubicBezTo>
                  <a:pt x="328516" y="16453"/>
                  <a:pt x="384640" y="34218"/>
                  <a:pt x="412212" y="69746"/>
                </a:cubicBezTo>
                <a:cubicBezTo>
                  <a:pt x="425012" y="87510"/>
                  <a:pt x="431906" y="103300"/>
                  <a:pt x="405320" y="163501"/>
                </a:cubicBezTo>
                <a:cubicBezTo>
                  <a:pt x="405320" y="163501"/>
                  <a:pt x="405320" y="163501"/>
                  <a:pt x="445692" y="156593"/>
                </a:cubicBezTo>
                <a:cubicBezTo>
                  <a:pt x="461446" y="153632"/>
                  <a:pt x="475230" y="161528"/>
                  <a:pt x="478186" y="177318"/>
                </a:cubicBezTo>
                <a:cubicBezTo>
                  <a:pt x="480154" y="185213"/>
                  <a:pt x="479168" y="193108"/>
                  <a:pt x="475230" y="199029"/>
                </a:cubicBezTo>
                <a:cubicBezTo>
                  <a:pt x="471292" y="204951"/>
                  <a:pt x="465384" y="208899"/>
                  <a:pt x="457506" y="210872"/>
                </a:cubicBezTo>
                <a:cubicBezTo>
                  <a:pt x="457506" y="210872"/>
                  <a:pt x="457506" y="210872"/>
                  <a:pt x="364946" y="232584"/>
                </a:cubicBezTo>
                <a:cubicBezTo>
                  <a:pt x="362978" y="232584"/>
                  <a:pt x="360026" y="233571"/>
                  <a:pt x="358056" y="233571"/>
                </a:cubicBezTo>
                <a:cubicBezTo>
                  <a:pt x="350178" y="233571"/>
                  <a:pt x="342302" y="229624"/>
                  <a:pt x="336392" y="222715"/>
                </a:cubicBezTo>
                <a:cubicBezTo>
                  <a:pt x="328516" y="214820"/>
                  <a:pt x="326546" y="202977"/>
                  <a:pt x="330484" y="186200"/>
                </a:cubicBezTo>
                <a:cubicBezTo>
                  <a:pt x="331470" y="179292"/>
                  <a:pt x="333440" y="168436"/>
                  <a:pt x="335408" y="157580"/>
                </a:cubicBezTo>
                <a:cubicBezTo>
                  <a:pt x="335408" y="157580"/>
                  <a:pt x="335408" y="157580"/>
                  <a:pt x="317684" y="164488"/>
                </a:cubicBezTo>
                <a:cubicBezTo>
                  <a:pt x="317684" y="164488"/>
                  <a:pt x="317684" y="164488"/>
                  <a:pt x="327530" y="212846"/>
                </a:cubicBezTo>
                <a:cubicBezTo>
                  <a:pt x="330484" y="228637"/>
                  <a:pt x="322608" y="242453"/>
                  <a:pt x="306852" y="245414"/>
                </a:cubicBezTo>
                <a:cubicBezTo>
                  <a:pt x="303898" y="246401"/>
                  <a:pt x="301928" y="246401"/>
                  <a:pt x="299960" y="246401"/>
                </a:cubicBezTo>
                <a:cubicBezTo>
                  <a:pt x="287160" y="246401"/>
                  <a:pt x="276328" y="238506"/>
                  <a:pt x="273374" y="224689"/>
                </a:cubicBezTo>
                <a:cubicBezTo>
                  <a:pt x="273374" y="224689"/>
                  <a:pt x="273374" y="224689"/>
                  <a:pt x="256636" y="156593"/>
                </a:cubicBezTo>
                <a:cubicBezTo>
                  <a:pt x="243834" y="165475"/>
                  <a:pt x="230048" y="174357"/>
                  <a:pt x="229064" y="174357"/>
                </a:cubicBezTo>
                <a:cubicBezTo>
                  <a:pt x="219218" y="182252"/>
                  <a:pt x="203462" y="184226"/>
                  <a:pt x="193614" y="172383"/>
                </a:cubicBezTo>
                <a:cubicBezTo>
                  <a:pt x="188694" y="166462"/>
                  <a:pt x="186722" y="159553"/>
                  <a:pt x="187708" y="151659"/>
                </a:cubicBezTo>
                <a:cubicBezTo>
                  <a:pt x="187708" y="146724"/>
                  <a:pt x="190662" y="139816"/>
                  <a:pt x="198538" y="133894"/>
                </a:cubicBezTo>
                <a:cubicBezTo>
                  <a:pt x="198538" y="133894"/>
                  <a:pt x="198538" y="133894"/>
                  <a:pt x="235956" y="105274"/>
                </a:cubicBezTo>
                <a:cubicBezTo>
                  <a:pt x="235956" y="105274"/>
                  <a:pt x="235956" y="105274"/>
                  <a:pt x="241864" y="56916"/>
                </a:cubicBezTo>
                <a:cubicBezTo>
                  <a:pt x="243834" y="29283"/>
                  <a:pt x="259588" y="14479"/>
                  <a:pt x="286174" y="15466"/>
                </a:cubicBezTo>
                <a:close/>
                <a:moveTo>
                  <a:pt x="197940" y="676"/>
                </a:moveTo>
                <a:cubicBezTo>
                  <a:pt x="215294" y="3777"/>
                  <a:pt x="229736" y="17295"/>
                  <a:pt x="234178" y="35811"/>
                </a:cubicBezTo>
                <a:cubicBezTo>
                  <a:pt x="237140" y="47662"/>
                  <a:pt x="235166" y="59513"/>
                  <a:pt x="228254" y="69388"/>
                </a:cubicBezTo>
                <a:cubicBezTo>
                  <a:pt x="222330" y="80252"/>
                  <a:pt x="211468" y="87165"/>
                  <a:pt x="199622" y="90127"/>
                </a:cubicBezTo>
                <a:cubicBezTo>
                  <a:pt x="196658" y="91115"/>
                  <a:pt x="193698" y="91115"/>
                  <a:pt x="189748" y="91115"/>
                </a:cubicBezTo>
                <a:cubicBezTo>
                  <a:pt x="180862" y="91115"/>
                  <a:pt x="172962" y="89140"/>
                  <a:pt x="166052" y="84202"/>
                </a:cubicBezTo>
                <a:cubicBezTo>
                  <a:pt x="155190" y="77289"/>
                  <a:pt x="148280" y="67414"/>
                  <a:pt x="145316" y="55562"/>
                </a:cubicBezTo>
                <a:cubicBezTo>
                  <a:pt x="142356" y="43712"/>
                  <a:pt x="144330" y="31861"/>
                  <a:pt x="151240" y="20998"/>
                </a:cubicBezTo>
                <a:cubicBezTo>
                  <a:pt x="158152" y="11122"/>
                  <a:pt x="168026" y="4209"/>
                  <a:pt x="179874" y="1247"/>
                </a:cubicBezTo>
                <a:cubicBezTo>
                  <a:pt x="186046" y="-235"/>
                  <a:pt x="192154" y="-358"/>
                  <a:pt x="197940" y="6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45FE122D-2019-40C0-AE60-BC53EAB91479}"/>
              </a:ext>
            </a:extLst>
          </p:cNvPr>
          <p:cNvSpPr>
            <a:spLocks/>
          </p:cNvSpPr>
          <p:nvPr/>
        </p:nvSpPr>
        <p:spPr bwMode="auto">
          <a:xfrm>
            <a:off x="10495339" y="3190836"/>
            <a:ext cx="606022" cy="514262"/>
          </a:xfrm>
          <a:custGeom>
            <a:avLst/>
            <a:gdLst>
              <a:gd name="connsiteX0" fmla="*/ 164141 w 606022"/>
              <a:gd name="connsiteY0" fmla="*/ 382168 h 514262"/>
              <a:gd name="connsiteX1" fmla="*/ 117904 w 606022"/>
              <a:gd name="connsiteY1" fmla="*/ 472578 h 514262"/>
              <a:gd name="connsiteX2" fmla="*/ 126758 w 606022"/>
              <a:gd name="connsiteY2" fmla="*/ 490267 h 514262"/>
              <a:gd name="connsiteX3" fmla="*/ 147417 w 606022"/>
              <a:gd name="connsiteY3" fmla="*/ 490267 h 514262"/>
              <a:gd name="connsiteX4" fmla="*/ 195621 w 606022"/>
              <a:gd name="connsiteY4" fmla="*/ 413615 h 514262"/>
              <a:gd name="connsiteX5" fmla="*/ 181848 w 606022"/>
              <a:gd name="connsiteY5" fmla="*/ 393961 h 514262"/>
              <a:gd name="connsiteX6" fmla="*/ 164141 w 606022"/>
              <a:gd name="connsiteY6" fmla="*/ 382168 h 514262"/>
              <a:gd name="connsiteX7" fmla="*/ 446253 w 606022"/>
              <a:gd name="connsiteY7" fmla="*/ 377126 h 514262"/>
              <a:gd name="connsiteX8" fmla="*/ 430568 w 606022"/>
              <a:gd name="connsiteY8" fmla="*/ 423607 h 514262"/>
              <a:gd name="connsiteX9" fmla="*/ 470762 w 606022"/>
              <a:gd name="connsiteY9" fmla="*/ 472066 h 514262"/>
              <a:gd name="connsiteX10" fmla="*/ 492330 w 606022"/>
              <a:gd name="connsiteY10" fmla="*/ 474044 h 514262"/>
              <a:gd name="connsiteX11" fmla="*/ 497231 w 606022"/>
              <a:gd name="connsiteY11" fmla="*/ 453276 h 514262"/>
              <a:gd name="connsiteX12" fmla="*/ 446253 w 606022"/>
              <a:gd name="connsiteY12" fmla="*/ 377126 h 514262"/>
              <a:gd name="connsiteX13" fmla="*/ 173437 w 606022"/>
              <a:gd name="connsiteY13" fmla="*/ 231923 h 514262"/>
              <a:gd name="connsiteX14" fmla="*/ 176463 w 606022"/>
              <a:gd name="connsiteY14" fmla="*/ 240998 h 514262"/>
              <a:gd name="connsiteX15" fmla="*/ 244022 w 606022"/>
              <a:gd name="connsiteY15" fmla="*/ 247048 h 514262"/>
              <a:gd name="connsiteX16" fmla="*/ 368050 w 606022"/>
              <a:gd name="connsiteY16" fmla="*/ 227889 h 514262"/>
              <a:gd name="connsiteX17" fmla="*/ 371075 w 606022"/>
              <a:gd name="connsiteY17" fmla="*/ 238981 h 514262"/>
              <a:gd name="connsiteX18" fmla="*/ 444685 w 606022"/>
              <a:gd name="connsiteY18" fmla="*/ 246040 h 514262"/>
              <a:gd name="connsiteX19" fmla="*/ 98055 w 606022"/>
              <a:gd name="connsiteY19" fmla="*/ 153449 h 514262"/>
              <a:gd name="connsiteX20" fmla="*/ 81399 w 606022"/>
              <a:gd name="connsiteY20" fmla="*/ 163056 h 514262"/>
              <a:gd name="connsiteX21" fmla="*/ 71529 w 606022"/>
              <a:gd name="connsiteY21" fmla="*/ 199515 h 514262"/>
              <a:gd name="connsiteX22" fmla="*/ 101139 w 606022"/>
              <a:gd name="connsiteY22" fmla="*/ 302979 h 514262"/>
              <a:gd name="connsiteX23" fmla="*/ 117918 w 606022"/>
              <a:gd name="connsiteY23" fmla="*/ 326628 h 514262"/>
              <a:gd name="connsiteX24" fmla="*/ 192929 w 606022"/>
              <a:gd name="connsiteY24" fmla="*/ 380824 h 514262"/>
              <a:gd name="connsiteX25" fmla="*/ 194903 w 606022"/>
              <a:gd name="connsiteY25" fmla="*/ 382794 h 514262"/>
              <a:gd name="connsiteX26" fmla="*/ 271888 w 606022"/>
              <a:gd name="connsiteY26" fmla="*/ 489215 h 514262"/>
              <a:gd name="connsiteX27" fmla="*/ 292615 w 606022"/>
              <a:gd name="connsiteY27" fmla="*/ 491185 h 514262"/>
              <a:gd name="connsiteX28" fmla="*/ 297551 w 606022"/>
              <a:gd name="connsiteY28" fmla="*/ 469507 h 514262"/>
              <a:gd name="connsiteX29" fmla="*/ 246227 w 606022"/>
              <a:gd name="connsiteY29" fmla="*/ 360131 h 514262"/>
              <a:gd name="connsiteX30" fmla="*/ 171215 w 606022"/>
              <a:gd name="connsiteY30" fmla="*/ 281301 h 514262"/>
              <a:gd name="connsiteX31" fmla="*/ 169241 w 606022"/>
              <a:gd name="connsiteY31" fmla="*/ 277359 h 514262"/>
              <a:gd name="connsiteX32" fmla="*/ 153449 w 606022"/>
              <a:gd name="connsiteY32" fmla="*/ 223164 h 514262"/>
              <a:gd name="connsiteX33" fmla="*/ 155423 w 606022"/>
              <a:gd name="connsiteY33" fmla="*/ 214296 h 514262"/>
              <a:gd name="connsiteX34" fmla="*/ 163319 w 606022"/>
              <a:gd name="connsiteY34" fmla="*/ 212325 h 514262"/>
              <a:gd name="connsiteX35" fmla="*/ 257084 w 606022"/>
              <a:gd name="connsiteY35" fmla="*/ 232032 h 514262"/>
              <a:gd name="connsiteX36" fmla="*/ 249188 w 606022"/>
              <a:gd name="connsiteY36" fmla="*/ 199515 h 514262"/>
              <a:gd name="connsiteX37" fmla="*/ 248201 w 606022"/>
              <a:gd name="connsiteY37" fmla="*/ 195573 h 514262"/>
              <a:gd name="connsiteX38" fmla="*/ 119892 w 606022"/>
              <a:gd name="connsiteY38" fmla="*/ 154187 h 514262"/>
              <a:gd name="connsiteX39" fmla="*/ 98055 w 606022"/>
              <a:gd name="connsiteY39" fmla="*/ 153449 h 514262"/>
              <a:gd name="connsiteX40" fmla="*/ 300704 w 606022"/>
              <a:gd name="connsiteY40" fmla="*/ 148229 h 514262"/>
              <a:gd name="connsiteX41" fmla="*/ 275003 w 606022"/>
              <a:gd name="connsiteY41" fmla="*/ 158086 h 514262"/>
              <a:gd name="connsiteX42" fmla="*/ 265118 w 606022"/>
              <a:gd name="connsiteY42" fmla="*/ 195540 h 514262"/>
              <a:gd name="connsiteX43" fmla="*/ 293785 w 606022"/>
              <a:gd name="connsiteY43" fmla="*/ 298046 h 514262"/>
              <a:gd name="connsiteX44" fmla="*/ 310589 w 606022"/>
              <a:gd name="connsiteY44" fmla="*/ 321701 h 514262"/>
              <a:gd name="connsiteX45" fmla="*/ 377808 w 606022"/>
              <a:gd name="connsiteY45" fmla="*/ 366054 h 514262"/>
              <a:gd name="connsiteX46" fmla="*/ 381762 w 606022"/>
              <a:gd name="connsiteY46" fmla="*/ 375911 h 514262"/>
              <a:gd name="connsiteX47" fmla="*/ 355072 w 606022"/>
              <a:gd name="connsiteY47" fmla="*/ 480388 h 514262"/>
              <a:gd name="connsiteX48" fmla="*/ 367923 w 606022"/>
              <a:gd name="connsiteY48" fmla="*/ 495172 h 514262"/>
              <a:gd name="connsiteX49" fmla="*/ 388681 w 606022"/>
              <a:gd name="connsiteY49" fmla="*/ 490244 h 514262"/>
              <a:gd name="connsiteX50" fmla="*/ 434152 w 606022"/>
              <a:gd name="connsiteY50" fmla="*/ 357183 h 514262"/>
              <a:gd name="connsiteX51" fmla="*/ 432176 w 606022"/>
              <a:gd name="connsiteY51" fmla="*/ 347327 h 514262"/>
              <a:gd name="connsiteX52" fmla="*/ 364957 w 606022"/>
              <a:gd name="connsiteY52" fmla="*/ 276362 h 514262"/>
              <a:gd name="connsiteX53" fmla="*/ 362980 w 606022"/>
              <a:gd name="connsiteY53" fmla="*/ 273405 h 514262"/>
              <a:gd name="connsiteX54" fmla="*/ 346175 w 606022"/>
              <a:gd name="connsiteY54" fmla="*/ 219195 h 514262"/>
              <a:gd name="connsiteX55" fmla="*/ 348153 w 606022"/>
              <a:gd name="connsiteY55" fmla="*/ 210324 h 514262"/>
              <a:gd name="connsiteX56" fmla="*/ 357049 w 606022"/>
              <a:gd name="connsiteY56" fmla="*/ 208353 h 514262"/>
              <a:gd name="connsiteX57" fmla="*/ 491486 w 606022"/>
              <a:gd name="connsiteY57" fmla="*/ 238908 h 514262"/>
              <a:gd name="connsiteX58" fmla="*/ 509279 w 606022"/>
              <a:gd name="connsiteY58" fmla="*/ 231022 h 514262"/>
              <a:gd name="connsiteX59" fmla="*/ 501371 w 606022"/>
              <a:gd name="connsiteY59" fmla="*/ 211310 h 514262"/>
              <a:gd name="connsiteX60" fmla="*/ 312566 w 606022"/>
              <a:gd name="connsiteY60" fmla="*/ 150200 h 514262"/>
              <a:gd name="connsiteX61" fmla="*/ 300704 w 606022"/>
              <a:gd name="connsiteY61" fmla="*/ 148229 h 514262"/>
              <a:gd name="connsiteX62" fmla="*/ 288083 w 606022"/>
              <a:gd name="connsiteY62" fmla="*/ 131993 h 514262"/>
              <a:gd name="connsiteX63" fmla="*/ 317816 w 606022"/>
              <a:gd name="connsiteY63" fmla="*/ 132980 h 514262"/>
              <a:gd name="connsiteX64" fmla="*/ 508308 w 606022"/>
              <a:gd name="connsiteY64" fmla="*/ 195210 h 514262"/>
              <a:gd name="connsiteX65" fmla="*/ 509295 w 606022"/>
              <a:gd name="connsiteY65" fmla="*/ 195210 h 514262"/>
              <a:gd name="connsiteX66" fmla="*/ 526074 w 606022"/>
              <a:gd name="connsiteY66" fmla="*/ 213978 h 514262"/>
              <a:gd name="connsiteX67" fmla="*/ 606022 w 606022"/>
              <a:gd name="connsiteY67" fmla="*/ 213978 h 514262"/>
              <a:gd name="connsiteX68" fmla="*/ 606022 w 606022"/>
              <a:gd name="connsiteY68" fmla="*/ 231758 h 514262"/>
              <a:gd name="connsiteX69" fmla="*/ 527062 w 606022"/>
              <a:gd name="connsiteY69" fmla="*/ 231758 h 514262"/>
              <a:gd name="connsiteX70" fmla="*/ 525087 w 606022"/>
              <a:gd name="connsiteY70" fmla="*/ 236697 h 514262"/>
              <a:gd name="connsiteX71" fmla="*/ 497451 w 606022"/>
              <a:gd name="connsiteY71" fmla="*/ 256452 h 514262"/>
              <a:gd name="connsiteX72" fmla="*/ 473763 w 606022"/>
              <a:gd name="connsiteY72" fmla="*/ 265342 h 514262"/>
              <a:gd name="connsiteX73" fmla="*/ 470802 w 606022"/>
              <a:gd name="connsiteY73" fmla="*/ 265342 h 514262"/>
              <a:gd name="connsiteX74" fmla="*/ 376049 w 606022"/>
              <a:gd name="connsiteY74" fmla="*/ 256452 h 514262"/>
              <a:gd name="connsiteX75" fmla="*/ 379011 w 606022"/>
              <a:gd name="connsiteY75" fmla="*/ 266330 h 514262"/>
              <a:gd name="connsiteX76" fmla="*/ 445140 w 606022"/>
              <a:gd name="connsiteY76" fmla="*/ 335475 h 514262"/>
              <a:gd name="connsiteX77" fmla="*/ 452049 w 606022"/>
              <a:gd name="connsiteY77" fmla="*/ 355230 h 514262"/>
              <a:gd name="connsiteX78" fmla="*/ 512257 w 606022"/>
              <a:gd name="connsiteY78" fmla="*/ 443142 h 514262"/>
              <a:gd name="connsiteX79" fmla="*/ 512257 w 606022"/>
              <a:gd name="connsiteY79" fmla="*/ 444130 h 514262"/>
              <a:gd name="connsiteX80" fmla="*/ 502386 w 606022"/>
              <a:gd name="connsiteY80" fmla="*/ 488580 h 514262"/>
              <a:gd name="connsiteX81" fmla="*/ 483633 w 606022"/>
              <a:gd name="connsiteY81" fmla="*/ 494507 h 514262"/>
              <a:gd name="connsiteX82" fmla="*/ 457971 w 606022"/>
              <a:gd name="connsiteY82" fmla="*/ 483641 h 514262"/>
              <a:gd name="connsiteX83" fmla="*/ 423426 w 606022"/>
              <a:gd name="connsiteY83" fmla="*/ 442155 h 514262"/>
              <a:gd name="connsiteX84" fmla="*/ 404673 w 606022"/>
              <a:gd name="connsiteY84" fmla="*/ 496482 h 514262"/>
              <a:gd name="connsiteX85" fmla="*/ 376049 w 606022"/>
              <a:gd name="connsiteY85" fmla="*/ 514262 h 514262"/>
              <a:gd name="connsiteX86" fmla="*/ 363219 w 606022"/>
              <a:gd name="connsiteY86" fmla="*/ 512287 h 514262"/>
              <a:gd name="connsiteX87" fmla="*/ 338543 w 606022"/>
              <a:gd name="connsiteY87" fmla="*/ 476726 h 514262"/>
              <a:gd name="connsiteX88" fmla="*/ 363219 w 606022"/>
              <a:gd name="connsiteY88" fmla="*/ 377949 h 514262"/>
              <a:gd name="connsiteX89" fmla="*/ 300050 w 606022"/>
              <a:gd name="connsiteY89" fmla="*/ 335475 h 514262"/>
              <a:gd name="connsiteX90" fmla="*/ 278336 w 606022"/>
              <a:gd name="connsiteY90" fmla="*/ 304853 h 514262"/>
              <a:gd name="connsiteX91" fmla="*/ 265505 w 606022"/>
              <a:gd name="connsiteY91" fmla="*/ 266330 h 514262"/>
              <a:gd name="connsiteX92" fmla="*/ 181609 w 606022"/>
              <a:gd name="connsiteY92" fmla="*/ 258428 h 514262"/>
              <a:gd name="connsiteX93" fmla="*/ 185557 w 606022"/>
              <a:gd name="connsiteY93" fmla="*/ 270281 h 514262"/>
              <a:gd name="connsiteX94" fmla="*/ 259582 w 606022"/>
              <a:gd name="connsiteY94" fmla="*/ 349303 h 514262"/>
              <a:gd name="connsiteX95" fmla="*/ 261557 w 606022"/>
              <a:gd name="connsiteY95" fmla="*/ 352267 h 514262"/>
              <a:gd name="connsiteX96" fmla="*/ 311894 w 606022"/>
              <a:gd name="connsiteY96" fmla="*/ 461910 h 514262"/>
              <a:gd name="connsiteX97" fmla="*/ 303011 w 606022"/>
              <a:gd name="connsiteY97" fmla="*/ 505372 h 514262"/>
              <a:gd name="connsiteX98" fmla="*/ 282284 w 606022"/>
              <a:gd name="connsiteY98" fmla="*/ 512287 h 514262"/>
              <a:gd name="connsiteX99" fmla="*/ 257609 w 606022"/>
              <a:gd name="connsiteY99" fmla="*/ 500433 h 514262"/>
              <a:gd name="connsiteX100" fmla="*/ 206285 w 606022"/>
              <a:gd name="connsiteY100" fmla="*/ 429313 h 514262"/>
              <a:gd name="connsiteX101" fmla="*/ 161869 w 606022"/>
              <a:gd name="connsiteY101" fmla="*/ 500433 h 514262"/>
              <a:gd name="connsiteX102" fmla="*/ 137194 w 606022"/>
              <a:gd name="connsiteY102" fmla="*/ 512287 h 514262"/>
              <a:gd name="connsiteX103" fmla="*/ 116467 w 606022"/>
              <a:gd name="connsiteY103" fmla="*/ 506360 h 514262"/>
              <a:gd name="connsiteX104" fmla="*/ 101661 w 606022"/>
              <a:gd name="connsiteY104" fmla="*/ 465861 h 514262"/>
              <a:gd name="connsiteX105" fmla="*/ 149038 w 606022"/>
              <a:gd name="connsiteY105" fmla="*/ 372022 h 514262"/>
              <a:gd name="connsiteX106" fmla="*/ 106597 w 606022"/>
              <a:gd name="connsiteY106" fmla="*/ 339426 h 514262"/>
              <a:gd name="connsiteX107" fmla="*/ 83895 w 606022"/>
              <a:gd name="connsiteY107" fmla="*/ 308805 h 514262"/>
              <a:gd name="connsiteX108" fmla="*/ 61194 w 606022"/>
              <a:gd name="connsiteY108" fmla="*/ 231758 h 514262"/>
              <a:gd name="connsiteX109" fmla="*/ 0 w 606022"/>
              <a:gd name="connsiteY109" fmla="*/ 231758 h 514262"/>
              <a:gd name="connsiteX110" fmla="*/ 0 w 606022"/>
              <a:gd name="connsiteY110" fmla="*/ 213978 h 514262"/>
              <a:gd name="connsiteX111" fmla="*/ 57246 w 606022"/>
              <a:gd name="connsiteY111" fmla="*/ 213978 h 514262"/>
              <a:gd name="connsiteX112" fmla="*/ 54285 w 606022"/>
              <a:gd name="connsiteY112" fmla="*/ 203112 h 514262"/>
              <a:gd name="connsiteX113" fmla="*/ 69090 w 606022"/>
              <a:gd name="connsiteY113" fmla="*/ 149772 h 514262"/>
              <a:gd name="connsiteX114" fmla="*/ 123376 w 606022"/>
              <a:gd name="connsiteY114" fmla="*/ 136931 h 514262"/>
              <a:gd name="connsiteX115" fmla="*/ 247739 w 606022"/>
              <a:gd name="connsiteY115" fmla="*/ 177430 h 514262"/>
              <a:gd name="connsiteX116" fmla="*/ 263531 w 606022"/>
              <a:gd name="connsiteY116" fmla="*/ 145821 h 514262"/>
              <a:gd name="connsiteX117" fmla="*/ 288083 w 606022"/>
              <a:gd name="connsiteY117" fmla="*/ 131993 h 514262"/>
              <a:gd name="connsiteX118" fmla="*/ 116465 w 606022"/>
              <a:gd name="connsiteY118" fmla="*/ 21176 h 514262"/>
              <a:gd name="connsiteX119" fmla="*/ 70584 w 606022"/>
              <a:gd name="connsiteY119" fmla="*/ 67057 h 514262"/>
              <a:gd name="connsiteX120" fmla="*/ 116465 w 606022"/>
              <a:gd name="connsiteY120" fmla="*/ 112938 h 514262"/>
              <a:gd name="connsiteX121" fmla="*/ 162345 w 606022"/>
              <a:gd name="connsiteY121" fmla="*/ 67057 h 514262"/>
              <a:gd name="connsiteX122" fmla="*/ 116465 w 606022"/>
              <a:gd name="connsiteY122" fmla="*/ 21176 h 514262"/>
              <a:gd name="connsiteX123" fmla="*/ 337295 w 606022"/>
              <a:gd name="connsiteY123" fmla="*/ 17142 h 514262"/>
              <a:gd name="connsiteX124" fmla="*/ 291414 w 606022"/>
              <a:gd name="connsiteY124" fmla="*/ 63023 h 514262"/>
              <a:gd name="connsiteX125" fmla="*/ 337295 w 606022"/>
              <a:gd name="connsiteY125" fmla="*/ 108904 h 514262"/>
              <a:gd name="connsiteX126" fmla="*/ 383175 w 606022"/>
              <a:gd name="connsiteY126" fmla="*/ 63023 h 514262"/>
              <a:gd name="connsiteX127" fmla="*/ 337295 w 606022"/>
              <a:gd name="connsiteY127" fmla="*/ 17142 h 514262"/>
              <a:gd name="connsiteX128" fmla="*/ 115961 w 606022"/>
              <a:gd name="connsiteY128" fmla="*/ 4034 h 514262"/>
              <a:gd name="connsiteX129" fmla="*/ 179488 w 606022"/>
              <a:gd name="connsiteY129" fmla="*/ 67056 h 514262"/>
              <a:gd name="connsiteX130" fmla="*/ 115961 w 606022"/>
              <a:gd name="connsiteY130" fmla="*/ 130079 h 514262"/>
              <a:gd name="connsiteX131" fmla="*/ 52434 w 606022"/>
              <a:gd name="connsiteY131" fmla="*/ 67056 h 514262"/>
              <a:gd name="connsiteX132" fmla="*/ 115961 w 606022"/>
              <a:gd name="connsiteY132" fmla="*/ 4034 h 514262"/>
              <a:gd name="connsiteX133" fmla="*/ 336286 w 606022"/>
              <a:gd name="connsiteY133" fmla="*/ 0 h 514262"/>
              <a:gd name="connsiteX134" fmla="*/ 399309 w 606022"/>
              <a:gd name="connsiteY134" fmla="*/ 63022 h 514262"/>
              <a:gd name="connsiteX135" fmla="*/ 336286 w 606022"/>
              <a:gd name="connsiteY135" fmla="*/ 126045 h 514262"/>
              <a:gd name="connsiteX136" fmla="*/ 273264 w 606022"/>
              <a:gd name="connsiteY136" fmla="*/ 63022 h 514262"/>
              <a:gd name="connsiteX137" fmla="*/ 336286 w 606022"/>
              <a:gd name="connsiteY137" fmla="*/ 0 h 514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606022" h="514262">
                <a:moveTo>
                  <a:pt x="164141" y="382168"/>
                </a:moveTo>
                <a:cubicBezTo>
                  <a:pt x="164141" y="382168"/>
                  <a:pt x="164141" y="382168"/>
                  <a:pt x="117904" y="472578"/>
                </a:cubicBezTo>
                <a:cubicBezTo>
                  <a:pt x="116920" y="474544"/>
                  <a:pt x="114953" y="484371"/>
                  <a:pt x="126758" y="490267"/>
                </a:cubicBezTo>
                <a:cubicBezTo>
                  <a:pt x="138563" y="498129"/>
                  <a:pt x="145449" y="492233"/>
                  <a:pt x="147417" y="490267"/>
                </a:cubicBezTo>
                <a:lnTo>
                  <a:pt x="195621" y="413615"/>
                </a:lnTo>
                <a:cubicBezTo>
                  <a:pt x="195621" y="413615"/>
                  <a:pt x="195621" y="413615"/>
                  <a:pt x="181848" y="393961"/>
                </a:cubicBezTo>
                <a:cubicBezTo>
                  <a:pt x="178897" y="391995"/>
                  <a:pt x="172011" y="388064"/>
                  <a:pt x="164141" y="382168"/>
                </a:cubicBezTo>
                <a:close/>
                <a:moveTo>
                  <a:pt x="446253" y="377126"/>
                </a:moveTo>
                <a:cubicBezTo>
                  <a:pt x="446253" y="377126"/>
                  <a:pt x="446253" y="377126"/>
                  <a:pt x="430568" y="423607"/>
                </a:cubicBezTo>
                <a:cubicBezTo>
                  <a:pt x="430568" y="423607"/>
                  <a:pt x="430568" y="423607"/>
                  <a:pt x="470762" y="472066"/>
                </a:cubicBezTo>
                <a:cubicBezTo>
                  <a:pt x="477624" y="478989"/>
                  <a:pt x="485468" y="479978"/>
                  <a:pt x="492330" y="474044"/>
                </a:cubicBezTo>
                <a:cubicBezTo>
                  <a:pt x="500173" y="469099"/>
                  <a:pt x="501153" y="461188"/>
                  <a:pt x="497231" y="453276"/>
                </a:cubicBezTo>
                <a:cubicBezTo>
                  <a:pt x="497231" y="453276"/>
                  <a:pt x="497231" y="453276"/>
                  <a:pt x="446253" y="377126"/>
                </a:cubicBezTo>
                <a:close/>
                <a:moveTo>
                  <a:pt x="173437" y="231923"/>
                </a:moveTo>
                <a:lnTo>
                  <a:pt x="176463" y="240998"/>
                </a:lnTo>
                <a:lnTo>
                  <a:pt x="244022" y="247048"/>
                </a:lnTo>
                <a:close/>
                <a:moveTo>
                  <a:pt x="368050" y="227889"/>
                </a:moveTo>
                <a:lnTo>
                  <a:pt x="371075" y="238981"/>
                </a:lnTo>
                <a:lnTo>
                  <a:pt x="444685" y="246040"/>
                </a:lnTo>
                <a:close/>
                <a:moveTo>
                  <a:pt x="98055" y="153449"/>
                </a:moveTo>
                <a:cubicBezTo>
                  <a:pt x="91516" y="154927"/>
                  <a:pt x="85841" y="158129"/>
                  <a:pt x="81399" y="163056"/>
                </a:cubicBezTo>
                <a:cubicBezTo>
                  <a:pt x="72516" y="171924"/>
                  <a:pt x="68568" y="186705"/>
                  <a:pt x="71529" y="199515"/>
                </a:cubicBezTo>
                <a:cubicBezTo>
                  <a:pt x="84360" y="251740"/>
                  <a:pt x="94230" y="287213"/>
                  <a:pt x="101139" y="302979"/>
                </a:cubicBezTo>
                <a:cubicBezTo>
                  <a:pt x="106074" y="316774"/>
                  <a:pt x="111009" y="320716"/>
                  <a:pt x="117918" y="326628"/>
                </a:cubicBezTo>
                <a:cubicBezTo>
                  <a:pt x="135684" y="340423"/>
                  <a:pt x="191942" y="379838"/>
                  <a:pt x="192929" y="380824"/>
                </a:cubicBezTo>
                <a:cubicBezTo>
                  <a:pt x="193916" y="380824"/>
                  <a:pt x="194903" y="381809"/>
                  <a:pt x="194903" y="382794"/>
                </a:cubicBezTo>
                <a:cubicBezTo>
                  <a:pt x="194903" y="382794"/>
                  <a:pt x="194903" y="382794"/>
                  <a:pt x="271888" y="489215"/>
                </a:cubicBezTo>
                <a:cubicBezTo>
                  <a:pt x="275837" y="495127"/>
                  <a:pt x="285706" y="496112"/>
                  <a:pt x="292615" y="491185"/>
                </a:cubicBezTo>
                <a:cubicBezTo>
                  <a:pt x="300511" y="485274"/>
                  <a:pt x="301498" y="477390"/>
                  <a:pt x="297551" y="469507"/>
                </a:cubicBezTo>
                <a:cubicBezTo>
                  <a:pt x="297551" y="469507"/>
                  <a:pt x="297551" y="469507"/>
                  <a:pt x="246227" y="360131"/>
                </a:cubicBezTo>
                <a:lnTo>
                  <a:pt x="171215" y="281301"/>
                </a:lnTo>
                <a:cubicBezTo>
                  <a:pt x="170228" y="280315"/>
                  <a:pt x="170228" y="278345"/>
                  <a:pt x="169241" y="277359"/>
                </a:cubicBezTo>
                <a:cubicBezTo>
                  <a:pt x="169241" y="277359"/>
                  <a:pt x="169241" y="277359"/>
                  <a:pt x="153449" y="223164"/>
                </a:cubicBezTo>
                <a:cubicBezTo>
                  <a:pt x="152462" y="220208"/>
                  <a:pt x="153449" y="217252"/>
                  <a:pt x="155423" y="214296"/>
                </a:cubicBezTo>
                <a:cubicBezTo>
                  <a:pt x="157398" y="212325"/>
                  <a:pt x="160358" y="211339"/>
                  <a:pt x="163319" y="212325"/>
                </a:cubicBezTo>
                <a:cubicBezTo>
                  <a:pt x="163319" y="212325"/>
                  <a:pt x="163319" y="212325"/>
                  <a:pt x="257084" y="232032"/>
                </a:cubicBezTo>
                <a:cubicBezTo>
                  <a:pt x="254123" y="222178"/>
                  <a:pt x="251162" y="211339"/>
                  <a:pt x="249188" y="199515"/>
                </a:cubicBezTo>
                <a:cubicBezTo>
                  <a:pt x="248201" y="198530"/>
                  <a:pt x="248201" y="196559"/>
                  <a:pt x="248201" y="195573"/>
                </a:cubicBezTo>
                <a:cubicBezTo>
                  <a:pt x="248201" y="195573"/>
                  <a:pt x="248201" y="195573"/>
                  <a:pt x="119892" y="154187"/>
                </a:cubicBezTo>
                <a:cubicBezTo>
                  <a:pt x="111996" y="152217"/>
                  <a:pt x="104593" y="151971"/>
                  <a:pt x="98055" y="153449"/>
                </a:cubicBezTo>
                <a:close/>
                <a:moveTo>
                  <a:pt x="300704" y="148229"/>
                </a:moveTo>
                <a:cubicBezTo>
                  <a:pt x="290819" y="148229"/>
                  <a:pt x="281923" y="152172"/>
                  <a:pt x="275003" y="158086"/>
                </a:cubicBezTo>
                <a:cubicBezTo>
                  <a:pt x="266106" y="167942"/>
                  <a:pt x="261164" y="181741"/>
                  <a:pt x="265118" y="195540"/>
                </a:cubicBezTo>
                <a:cubicBezTo>
                  <a:pt x="280934" y="260592"/>
                  <a:pt x="289831" y="287204"/>
                  <a:pt x="293785" y="298046"/>
                </a:cubicBezTo>
                <a:cubicBezTo>
                  <a:pt x="299716" y="312830"/>
                  <a:pt x="303670" y="315787"/>
                  <a:pt x="310589" y="321701"/>
                </a:cubicBezTo>
                <a:cubicBezTo>
                  <a:pt x="329371" y="336485"/>
                  <a:pt x="376819" y="366054"/>
                  <a:pt x="377808" y="366054"/>
                </a:cubicBezTo>
                <a:cubicBezTo>
                  <a:pt x="380773" y="368025"/>
                  <a:pt x="382751" y="371968"/>
                  <a:pt x="381762" y="375911"/>
                </a:cubicBezTo>
                <a:cubicBezTo>
                  <a:pt x="381762" y="375911"/>
                  <a:pt x="381762" y="375911"/>
                  <a:pt x="355072" y="480388"/>
                </a:cubicBezTo>
                <a:cubicBezTo>
                  <a:pt x="355072" y="482359"/>
                  <a:pt x="355072" y="491230"/>
                  <a:pt x="367923" y="495172"/>
                </a:cubicBezTo>
                <a:cubicBezTo>
                  <a:pt x="377808" y="498129"/>
                  <a:pt x="385716" y="496158"/>
                  <a:pt x="388681" y="490244"/>
                </a:cubicBezTo>
                <a:cubicBezTo>
                  <a:pt x="388681" y="490244"/>
                  <a:pt x="388681" y="490244"/>
                  <a:pt x="434152" y="357183"/>
                </a:cubicBezTo>
                <a:cubicBezTo>
                  <a:pt x="435141" y="354227"/>
                  <a:pt x="434152" y="349298"/>
                  <a:pt x="432176" y="347327"/>
                </a:cubicBezTo>
                <a:cubicBezTo>
                  <a:pt x="432176" y="347327"/>
                  <a:pt x="432176" y="347327"/>
                  <a:pt x="364957" y="276362"/>
                </a:cubicBezTo>
                <a:cubicBezTo>
                  <a:pt x="363969" y="275376"/>
                  <a:pt x="362980" y="274390"/>
                  <a:pt x="362980" y="273405"/>
                </a:cubicBezTo>
                <a:cubicBezTo>
                  <a:pt x="362980" y="273405"/>
                  <a:pt x="362980" y="273405"/>
                  <a:pt x="346175" y="219195"/>
                </a:cubicBezTo>
                <a:cubicBezTo>
                  <a:pt x="345187" y="216238"/>
                  <a:pt x="346175" y="212295"/>
                  <a:pt x="348153" y="210324"/>
                </a:cubicBezTo>
                <a:cubicBezTo>
                  <a:pt x="350129" y="208353"/>
                  <a:pt x="354083" y="207368"/>
                  <a:pt x="357049" y="208353"/>
                </a:cubicBezTo>
                <a:cubicBezTo>
                  <a:pt x="357049" y="208353"/>
                  <a:pt x="357049" y="208353"/>
                  <a:pt x="491486" y="238908"/>
                </a:cubicBezTo>
                <a:cubicBezTo>
                  <a:pt x="502360" y="240879"/>
                  <a:pt x="506313" y="236936"/>
                  <a:pt x="509279" y="231022"/>
                </a:cubicBezTo>
                <a:cubicBezTo>
                  <a:pt x="512245" y="222152"/>
                  <a:pt x="509279" y="215252"/>
                  <a:pt x="501371" y="211310"/>
                </a:cubicBezTo>
                <a:cubicBezTo>
                  <a:pt x="501371" y="211310"/>
                  <a:pt x="501371" y="211310"/>
                  <a:pt x="312566" y="150200"/>
                </a:cubicBezTo>
                <a:cubicBezTo>
                  <a:pt x="308612" y="149215"/>
                  <a:pt x="304658" y="148229"/>
                  <a:pt x="300704" y="148229"/>
                </a:cubicBezTo>
                <a:close/>
                <a:moveTo>
                  <a:pt x="288083" y="131993"/>
                </a:moveTo>
                <a:cubicBezTo>
                  <a:pt x="297336" y="129770"/>
                  <a:pt x="307453" y="130017"/>
                  <a:pt x="317816" y="132980"/>
                </a:cubicBezTo>
                <a:cubicBezTo>
                  <a:pt x="317816" y="132980"/>
                  <a:pt x="317816" y="132980"/>
                  <a:pt x="508308" y="195210"/>
                </a:cubicBezTo>
                <a:cubicBezTo>
                  <a:pt x="508308" y="195210"/>
                  <a:pt x="508308" y="195210"/>
                  <a:pt x="509295" y="195210"/>
                </a:cubicBezTo>
                <a:cubicBezTo>
                  <a:pt x="518178" y="199161"/>
                  <a:pt x="524100" y="206076"/>
                  <a:pt x="526074" y="213978"/>
                </a:cubicBezTo>
                <a:cubicBezTo>
                  <a:pt x="526074" y="213978"/>
                  <a:pt x="526074" y="213978"/>
                  <a:pt x="606022" y="213978"/>
                </a:cubicBezTo>
                <a:lnTo>
                  <a:pt x="606022" y="231758"/>
                </a:lnTo>
                <a:cubicBezTo>
                  <a:pt x="606022" y="231758"/>
                  <a:pt x="606022" y="231758"/>
                  <a:pt x="527062" y="231758"/>
                </a:cubicBezTo>
                <a:cubicBezTo>
                  <a:pt x="526074" y="233733"/>
                  <a:pt x="526074" y="234721"/>
                  <a:pt x="525087" y="236697"/>
                </a:cubicBezTo>
                <a:cubicBezTo>
                  <a:pt x="520153" y="249538"/>
                  <a:pt x="511270" y="256452"/>
                  <a:pt x="497451" y="256452"/>
                </a:cubicBezTo>
                <a:cubicBezTo>
                  <a:pt x="492516" y="261391"/>
                  <a:pt x="485607" y="265342"/>
                  <a:pt x="473763" y="265342"/>
                </a:cubicBezTo>
                <a:cubicBezTo>
                  <a:pt x="472776" y="265342"/>
                  <a:pt x="471789" y="265342"/>
                  <a:pt x="470802" y="265342"/>
                </a:cubicBezTo>
                <a:cubicBezTo>
                  <a:pt x="470802" y="265342"/>
                  <a:pt x="470802" y="265342"/>
                  <a:pt x="376049" y="256452"/>
                </a:cubicBezTo>
                <a:cubicBezTo>
                  <a:pt x="376049" y="256452"/>
                  <a:pt x="376049" y="256452"/>
                  <a:pt x="379011" y="266330"/>
                </a:cubicBezTo>
                <a:cubicBezTo>
                  <a:pt x="379011" y="266330"/>
                  <a:pt x="379011" y="266330"/>
                  <a:pt x="445140" y="335475"/>
                </a:cubicBezTo>
                <a:cubicBezTo>
                  <a:pt x="450075" y="340413"/>
                  <a:pt x="452049" y="348316"/>
                  <a:pt x="452049" y="355230"/>
                </a:cubicBezTo>
                <a:cubicBezTo>
                  <a:pt x="452049" y="355230"/>
                  <a:pt x="452049" y="355230"/>
                  <a:pt x="512257" y="443142"/>
                </a:cubicBezTo>
                <a:cubicBezTo>
                  <a:pt x="512257" y="443142"/>
                  <a:pt x="512257" y="444130"/>
                  <a:pt x="512257" y="444130"/>
                </a:cubicBezTo>
                <a:cubicBezTo>
                  <a:pt x="521140" y="459934"/>
                  <a:pt x="517191" y="477714"/>
                  <a:pt x="502386" y="488580"/>
                </a:cubicBezTo>
                <a:cubicBezTo>
                  <a:pt x="496464" y="492531"/>
                  <a:pt x="489555" y="494507"/>
                  <a:pt x="483633" y="494507"/>
                </a:cubicBezTo>
                <a:cubicBezTo>
                  <a:pt x="473763" y="494507"/>
                  <a:pt x="465867" y="490556"/>
                  <a:pt x="457971" y="483641"/>
                </a:cubicBezTo>
                <a:cubicBezTo>
                  <a:pt x="457971" y="483641"/>
                  <a:pt x="457971" y="483641"/>
                  <a:pt x="423426" y="442155"/>
                </a:cubicBezTo>
                <a:cubicBezTo>
                  <a:pt x="423426" y="442155"/>
                  <a:pt x="423426" y="442155"/>
                  <a:pt x="404673" y="496482"/>
                </a:cubicBezTo>
                <a:cubicBezTo>
                  <a:pt x="400724" y="508335"/>
                  <a:pt x="389868" y="514262"/>
                  <a:pt x="376049" y="514262"/>
                </a:cubicBezTo>
                <a:cubicBezTo>
                  <a:pt x="372102" y="514262"/>
                  <a:pt x="367166" y="514262"/>
                  <a:pt x="363219" y="512287"/>
                </a:cubicBezTo>
                <a:cubicBezTo>
                  <a:pt x="339530" y="505372"/>
                  <a:pt x="336569" y="486604"/>
                  <a:pt x="338543" y="476726"/>
                </a:cubicBezTo>
                <a:cubicBezTo>
                  <a:pt x="338543" y="476726"/>
                  <a:pt x="338543" y="476726"/>
                  <a:pt x="363219" y="377949"/>
                </a:cubicBezTo>
                <a:cubicBezTo>
                  <a:pt x="349400" y="369059"/>
                  <a:pt x="315842" y="348316"/>
                  <a:pt x="300050" y="335475"/>
                </a:cubicBezTo>
                <a:cubicBezTo>
                  <a:pt x="291167" y="328560"/>
                  <a:pt x="285245" y="322633"/>
                  <a:pt x="278336" y="304853"/>
                </a:cubicBezTo>
                <a:cubicBezTo>
                  <a:pt x="274388" y="296951"/>
                  <a:pt x="270440" y="284110"/>
                  <a:pt x="265505" y="266330"/>
                </a:cubicBezTo>
                <a:cubicBezTo>
                  <a:pt x="265505" y="266330"/>
                  <a:pt x="265505" y="266330"/>
                  <a:pt x="181609" y="258428"/>
                </a:cubicBezTo>
                <a:cubicBezTo>
                  <a:pt x="181609" y="258428"/>
                  <a:pt x="181609" y="258428"/>
                  <a:pt x="185557" y="270281"/>
                </a:cubicBezTo>
                <a:cubicBezTo>
                  <a:pt x="185557" y="270281"/>
                  <a:pt x="185557" y="270281"/>
                  <a:pt x="259582" y="349303"/>
                </a:cubicBezTo>
                <a:cubicBezTo>
                  <a:pt x="260570" y="350291"/>
                  <a:pt x="260570" y="351279"/>
                  <a:pt x="261557" y="352267"/>
                </a:cubicBezTo>
                <a:cubicBezTo>
                  <a:pt x="261557" y="352267"/>
                  <a:pt x="261557" y="352267"/>
                  <a:pt x="311894" y="461910"/>
                </a:cubicBezTo>
                <a:cubicBezTo>
                  <a:pt x="320777" y="477714"/>
                  <a:pt x="316829" y="495494"/>
                  <a:pt x="303011" y="505372"/>
                </a:cubicBezTo>
                <a:cubicBezTo>
                  <a:pt x="296102" y="510311"/>
                  <a:pt x="289193" y="512287"/>
                  <a:pt x="282284" y="512287"/>
                </a:cubicBezTo>
                <a:cubicBezTo>
                  <a:pt x="272414" y="512287"/>
                  <a:pt x="263531" y="508335"/>
                  <a:pt x="257609" y="500433"/>
                </a:cubicBezTo>
                <a:cubicBezTo>
                  <a:pt x="257609" y="500433"/>
                  <a:pt x="257609" y="500433"/>
                  <a:pt x="206285" y="429313"/>
                </a:cubicBezTo>
                <a:cubicBezTo>
                  <a:pt x="206285" y="429313"/>
                  <a:pt x="206285" y="429313"/>
                  <a:pt x="161869" y="500433"/>
                </a:cubicBezTo>
                <a:cubicBezTo>
                  <a:pt x="157921" y="505372"/>
                  <a:pt x="149038" y="512287"/>
                  <a:pt x="137194" y="512287"/>
                </a:cubicBezTo>
                <a:cubicBezTo>
                  <a:pt x="131272" y="512287"/>
                  <a:pt x="124363" y="510311"/>
                  <a:pt x="116467" y="506360"/>
                </a:cubicBezTo>
                <a:cubicBezTo>
                  <a:pt x="96727" y="493519"/>
                  <a:pt x="97714" y="474751"/>
                  <a:pt x="101661" y="465861"/>
                </a:cubicBezTo>
                <a:cubicBezTo>
                  <a:pt x="101661" y="465861"/>
                  <a:pt x="101661" y="465861"/>
                  <a:pt x="149038" y="372022"/>
                </a:cubicBezTo>
                <a:cubicBezTo>
                  <a:pt x="133246" y="360169"/>
                  <a:pt x="115480" y="347328"/>
                  <a:pt x="106597" y="339426"/>
                </a:cubicBezTo>
                <a:cubicBezTo>
                  <a:pt x="97714" y="332511"/>
                  <a:pt x="90805" y="326585"/>
                  <a:pt x="83895" y="308805"/>
                </a:cubicBezTo>
                <a:cubicBezTo>
                  <a:pt x="78961" y="295963"/>
                  <a:pt x="71065" y="269294"/>
                  <a:pt x="61194" y="231758"/>
                </a:cubicBezTo>
                <a:cubicBezTo>
                  <a:pt x="61194" y="231758"/>
                  <a:pt x="61194" y="231758"/>
                  <a:pt x="0" y="231758"/>
                </a:cubicBezTo>
                <a:cubicBezTo>
                  <a:pt x="0" y="231758"/>
                  <a:pt x="0" y="231758"/>
                  <a:pt x="0" y="213978"/>
                </a:cubicBezTo>
                <a:cubicBezTo>
                  <a:pt x="0" y="213978"/>
                  <a:pt x="0" y="213978"/>
                  <a:pt x="57246" y="213978"/>
                </a:cubicBezTo>
                <a:cubicBezTo>
                  <a:pt x="56260" y="211015"/>
                  <a:pt x="55273" y="207063"/>
                  <a:pt x="54285" y="203112"/>
                </a:cubicBezTo>
                <a:cubicBezTo>
                  <a:pt x="49350" y="184345"/>
                  <a:pt x="55273" y="163601"/>
                  <a:pt x="69090" y="149772"/>
                </a:cubicBezTo>
                <a:cubicBezTo>
                  <a:pt x="81922" y="135944"/>
                  <a:pt x="101661" y="131993"/>
                  <a:pt x="123376" y="136931"/>
                </a:cubicBezTo>
                <a:cubicBezTo>
                  <a:pt x="123376" y="136931"/>
                  <a:pt x="123376" y="136931"/>
                  <a:pt x="247739" y="177430"/>
                </a:cubicBezTo>
                <a:cubicBezTo>
                  <a:pt x="248726" y="165577"/>
                  <a:pt x="254648" y="153724"/>
                  <a:pt x="263531" y="145821"/>
                </a:cubicBezTo>
                <a:cubicBezTo>
                  <a:pt x="270440" y="138907"/>
                  <a:pt x="278829" y="134215"/>
                  <a:pt x="288083" y="131993"/>
                </a:cubicBezTo>
                <a:close/>
                <a:moveTo>
                  <a:pt x="116465" y="21176"/>
                </a:moveTo>
                <a:cubicBezTo>
                  <a:pt x="91126" y="21176"/>
                  <a:pt x="70584" y="41718"/>
                  <a:pt x="70584" y="67057"/>
                </a:cubicBezTo>
                <a:cubicBezTo>
                  <a:pt x="70584" y="92397"/>
                  <a:pt x="91126" y="112938"/>
                  <a:pt x="116465" y="112938"/>
                </a:cubicBezTo>
                <a:cubicBezTo>
                  <a:pt x="141804" y="112938"/>
                  <a:pt x="162345" y="92397"/>
                  <a:pt x="162345" y="67057"/>
                </a:cubicBezTo>
                <a:cubicBezTo>
                  <a:pt x="162345" y="41718"/>
                  <a:pt x="141804" y="21176"/>
                  <a:pt x="116465" y="21176"/>
                </a:cubicBezTo>
                <a:close/>
                <a:moveTo>
                  <a:pt x="337295" y="17142"/>
                </a:moveTo>
                <a:cubicBezTo>
                  <a:pt x="311956" y="17142"/>
                  <a:pt x="291414" y="37684"/>
                  <a:pt x="291414" y="63023"/>
                </a:cubicBezTo>
                <a:cubicBezTo>
                  <a:pt x="291414" y="88363"/>
                  <a:pt x="311956" y="108904"/>
                  <a:pt x="337295" y="108904"/>
                </a:cubicBezTo>
                <a:cubicBezTo>
                  <a:pt x="362633" y="108904"/>
                  <a:pt x="383175" y="88363"/>
                  <a:pt x="383175" y="63023"/>
                </a:cubicBezTo>
                <a:cubicBezTo>
                  <a:pt x="383175" y="37684"/>
                  <a:pt x="362633" y="17142"/>
                  <a:pt x="337295" y="17142"/>
                </a:cubicBezTo>
                <a:close/>
                <a:moveTo>
                  <a:pt x="115961" y="4034"/>
                </a:moveTo>
                <a:cubicBezTo>
                  <a:pt x="151046" y="4034"/>
                  <a:pt x="179488" y="32250"/>
                  <a:pt x="179488" y="67056"/>
                </a:cubicBezTo>
                <a:cubicBezTo>
                  <a:pt x="179488" y="101863"/>
                  <a:pt x="151046" y="130079"/>
                  <a:pt x="115961" y="130079"/>
                </a:cubicBezTo>
                <a:cubicBezTo>
                  <a:pt x="80876" y="130079"/>
                  <a:pt x="52434" y="101863"/>
                  <a:pt x="52434" y="67056"/>
                </a:cubicBezTo>
                <a:cubicBezTo>
                  <a:pt x="52434" y="32250"/>
                  <a:pt x="80876" y="4034"/>
                  <a:pt x="115961" y="4034"/>
                </a:cubicBezTo>
                <a:close/>
                <a:moveTo>
                  <a:pt x="336286" y="0"/>
                </a:moveTo>
                <a:cubicBezTo>
                  <a:pt x="371093" y="0"/>
                  <a:pt x="399309" y="28216"/>
                  <a:pt x="399309" y="63022"/>
                </a:cubicBezTo>
                <a:cubicBezTo>
                  <a:pt x="399309" y="97829"/>
                  <a:pt x="371093" y="126045"/>
                  <a:pt x="336286" y="126045"/>
                </a:cubicBezTo>
                <a:cubicBezTo>
                  <a:pt x="301480" y="126045"/>
                  <a:pt x="273264" y="97829"/>
                  <a:pt x="273264" y="63022"/>
                </a:cubicBezTo>
                <a:cubicBezTo>
                  <a:pt x="273264" y="28216"/>
                  <a:pt x="301480" y="0"/>
                  <a:pt x="3362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41B32369-5EE6-4EB6-9EA0-D34E12250872}"/>
              </a:ext>
            </a:extLst>
          </p:cNvPr>
          <p:cNvSpPr>
            <a:spLocks/>
          </p:cNvSpPr>
          <p:nvPr/>
        </p:nvSpPr>
        <p:spPr bwMode="auto">
          <a:xfrm>
            <a:off x="6677364" y="2087554"/>
            <a:ext cx="716940" cy="415443"/>
          </a:xfrm>
          <a:custGeom>
            <a:avLst/>
            <a:gdLst>
              <a:gd name="connsiteX0" fmla="*/ 360991 w 716940"/>
              <a:gd name="connsiteY0" fmla="*/ 325699 h 415443"/>
              <a:gd name="connsiteX1" fmla="*/ 324690 w 716940"/>
              <a:gd name="connsiteY1" fmla="*/ 362000 h 415443"/>
              <a:gd name="connsiteX2" fmla="*/ 360991 w 716940"/>
              <a:gd name="connsiteY2" fmla="*/ 398301 h 415443"/>
              <a:gd name="connsiteX3" fmla="*/ 397292 w 716940"/>
              <a:gd name="connsiteY3" fmla="*/ 362000 h 415443"/>
              <a:gd name="connsiteX4" fmla="*/ 360991 w 716940"/>
              <a:gd name="connsiteY4" fmla="*/ 325699 h 415443"/>
              <a:gd name="connsiteX5" fmla="*/ 426534 w 716940"/>
              <a:gd name="connsiteY5" fmla="*/ 318641 h 415443"/>
              <a:gd name="connsiteX6" fmla="*/ 444684 w 716940"/>
              <a:gd name="connsiteY6" fmla="*/ 318641 h 415443"/>
              <a:gd name="connsiteX7" fmla="*/ 444684 w 716940"/>
              <a:gd name="connsiteY7" fmla="*/ 388218 h 415443"/>
              <a:gd name="connsiteX8" fmla="*/ 426534 w 716940"/>
              <a:gd name="connsiteY8" fmla="*/ 388218 h 415443"/>
              <a:gd name="connsiteX9" fmla="*/ 274272 w 716940"/>
              <a:gd name="connsiteY9" fmla="*/ 318641 h 415443"/>
              <a:gd name="connsiteX10" fmla="*/ 292422 w 716940"/>
              <a:gd name="connsiteY10" fmla="*/ 318641 h 415443"/>
              <a:gd name="connsiteX11" fmla="*/ 292422 w 716940"/>
              <a:gd name="connsiteY11" fmla="*/ 388218 h 415443"/>
              <a:gd name="connsiteX12" fmla="*/ 274272 w 716940"/>
              <a:gd name="connsiteY12" fmla="*/ 388218 h 415443"/>
              <a:gd name="connsiteX13" fmla="*/ 578796 w 716940"/>
              <a:gd name="connsiteY13" fmla="*/ 315616 h 415443"/>
              <a:gd name="connsiteX14" fmla="*/ 548545 w 716940"/>
              <a:gd name="connsiteY14" fmla="*/ 345363 h 415443"/>
              <a:gd name="connsiteX15" fmla="*/ 578796 w 716940"/>
              <a:gd name="connsiteY15" fmla="*/ 375110 h 415443"/>
              <a:gd name="connsiteX16" fmla="*/ 609047 w 716940"/>
              <a:gd name="connsiteY16" fmla="*/ 345363 h 415443"/>
              <a:gd name="connsiteX17" fmla="*/ 578796 w 716940"/>
              <a:gd name="connsiteY17" fmla="*/ 315616 h 415443"/>
              <a:gd name="connsiteX18" fmla="*/ 138649 w 716940"/>
              <a:gd name="connsiteY18" fmla="*/ 315616 h 415443"/>
              <a:gd name="connsiteX19" fmla="*/ 108903 w 716940"/>
              <a:gd name="connsiteY19" fmla="*/ 345363 h 415443"/>
              <a:gd name="connsiteX20" fmla="*/ 138649 w 716940"/>
              <a:gd name="connsiteY20" fmla="*/ 375110 h 415443"/>
              <a:gd name="connsiteX21" fmla="*/ 168395 w 716940"/>
              <a:gd name="connsiteY21" fmla="*/ 345363 h 415443"/>
              <a:gd name="connsiteX22" fmla="*/ 138649 w 716940"/>
              <a:gd name="connsiteY22" fmla="*/ 315616 h 415443"/>
              <a:gd name="connsiteX23" fmla="*/ 636272 w 716940"/>
              <a:gd name="connsiteY23" fmla="*/ 308557 h 415443"/>
              <a:gd name="connsiteX24" fmla="*/ 654422 w 716940"/>
              <a:gd name="connsiteY24" fmla="*/ 308557 h 415443"/>
              <a:gd name="connsiteX25" fmla="*/ 654422 w 716940"/>
              <a:gd name="connsiteY25" fmla="*/ 369058 h 415443"/>
              <a:gd name="connsiteX26" fmla="*/ 636272 w 716940"/>
              <a:gd name="connsiteY26" fmla="*/ 369058 h 415443"/>
              <a:gd name="connsiteX27" fmla="*/ 63526 w 716940"/>
              <a:gd name="connsiteY27" fmla="*/ 308557 h 415443"/>
              <a:gd name="connsiteX28" fmla="*/ 79660 w 716940"/>
              <a:gd name="connsiteY28" fmla="*/ 308557 h 415443"/>
              <a:gd name="connsiteX29" fmla="*/ 79660 w 716940"/>
              <a:gd name="connsiteY29" fmla="*/ 369058 h 415443"/>
              <a:gd name="connsiteX30" fmla="*/ 63526 w 716940"/>
              <a:gd name="connsiteY30" fmla="*/ 369058 h 415443"/>
              <a:gd name="connsiteX31" fmla="*/ 530258 w 716940"/>
              <a:gd name="connsiteY31" fmla="*/ 226880 h 415443"/>
              <a:gd name="connsiteX32" fmla="*/ 525353 w 716940"/>
              <a:gd name="connsiteY32" fmla="*/ 228838 h 415443"/>
              <a:gd name="connsiteX33" fmla="*/ 579300 w 716940"/>
              <a:gd name="connsiteY33" fmla="*/ 293432 h 415443"/>
              <a:gd name="connsiteX34" fmla="*/ 633247 w 716940"/>
              <a:gd name="connsiteY34" fmla="*/ 227859 h 415443"/>
              <a:gd name="connsiteX35" fmla="*/ 630305 w 716940"/>
              <a:gd name="connsiteY35" fmla="*/ 226880 h 415443"/>
              <a:gd name="connsiteX36" fmla="*/ 585185 w 716940"/>
              <a:gd name="connsiteY36" fmla="*/ 261135 h 415443"/>
              <a:gd name="connsiteX37" fmla="*/ 575377 w 716940"/>
              <a:gd name="connsiteY37" fmla="*/ 261135 h 415443"/>
              <a:gd name="connsiteX38" fmla="*/ 530258 w 716940"/>
              <a:gd name="connsiteY38" fmla="*/ 226880 h 415443"/>
              <a:gd name="connsiteX39" fmla="*/ 85655 w 716940"/>
              <a:gd name="connsiteY39" fmla="*/ 226880 h 415443"/>
              <a:gd name="connsiteX40" fmla="*/ 82685 w 716940"/>
              <a:gd name="connsiteY40" fmla="*/ 227859 h 415443"/>
              <a:gd name="connsiteX41" fmla="*/ 138126 w 716940"/>
              <a:gd name="connsiteY41" fmla="*/ 293432 h 415443"/>
              <a:gd name="connsiteX42" fmla="*/ 191587 w 716940"/>
              <a:gd name="connsiteY42" fmla="*/ 228838 h 415443"/>
              <a:gd name="connsiteX43" fmla="*/ 187627 w 716940"/>
              <a:gd name="connsiteY43" fmla="*/ 226880 h 415443"/>
              <a:gd name="connsiteX44" fmla="*/ 142086 w 716940"/>
              <a:gd name="connsiteY44" fmla="*/ 261135 h 415443"/>
              <a:gd name="connsiteX45" fmla="*/ 131196 w 716940"/>
              <a:gd name="connsiteY45" fmla="*/ 261135 h 415443"/>
              <a:gd name="connsiteX46" fmla="*/ 85655 w 716940"/>
              <a:gd name="connsiteY46" fmla="*/ 226880 h 415443"/>
              <a:gd name="connsiteX47" fmla="*/ 301339 w 716940"/>
              <a:gd name="connsiteY47" fmla="*/ 221839 h 415443"/>
              <a:gd name="connsiteX48" fmla="*/ 294439 w 716940"/>
              <a:gd name="connsiteY48" fmla="*/ 223807 h 415443"/>
              <a:gd name="connsiteX49" fmla="*/ 360475 w 716940"/>
              <a:gd name="connsiteY49" fmla="*/ 302507 h 415443"/>
              <a:gd name="connsiteX50" fmla="*/ 425526 w 716940"/>
              <a:gd name="connsiteY50" fmla="*/ 223807 h 415443"/>
              <a:gd name="connsiteX51" fmla="*/ 417641 w 716940"/>
              <a:gd name="connsiteY51" fmla="*/ 221839 h 415443"/>
              <a:gd name="connsiteX52" fmla="*/ 364418 w 716940"/>
              <a:gd name="connsiteY52" fmla="*/ 262173 h 415443"/>
              <a:gd name="connsiteX53" fmla="*/ 353576 w 716940"/>
              <a:gd name="connsiteY53" fmla="*/ 262173 h 415443"/>
              <a:gd name="connsiteX54" fmla="*/ 301339 w 716940"/>
              <a:gd name="connsiteY54" fmla="*/ 221839 h 415443"/>
              <a:gd name="connsiteX55" fmla="*/ 301194 w 716940"/>
              <a:gd name="connsiteY55" fmla="*/ 203669 h 415443"/>
              <a:gd name="connsiteX56" fmla="*/ 308107 w 716940"/>
              <a:gd name="connsiteY56" fmla="*/ 204659 h 415443"/>
              <a:gd name="connsiteX57" fmla="*/ 359458 w 716940"/>
              <a:gd name="connsiteY57" fmla="*/ 244243 h 415443"/>
              <a:gd name="connsiteX58" fmla="*/ 409822 w 716940"/>
              <a:gd name="connsiteY58" fmla="*/ 204659 h 415443"/>
              <a:gd name="connsiteX59" fmla="*/ 417722 w 716940"/>
              <a:gd name="connsiteY59" fmla="*/ 203669 h 415443"/>
              <a:gd name="connsiteX60" fmla="*/ 478948 w 716940"/>
              <a:gd name="connsiteY60" fmla="*/ 231378 h 415443"/>
              <a:gd name="connsiteX61" fmla="*/ 530300 w 716940"/>
              <a:gd name="connsiteY61" fmla="*/ 208618 h 415443"/>
              <a:gd name="connsiteX62" fmla="*/ 537212 w 716940"/>
              <a:gd name="connsiteY62" fmla="*/ 210597 h 415443"/>
              <a:gd name="connsiteX63" fmla="*/ 580663 w 716940"/>
              <a:gd name="connsiteY63" fmla="*/ 243254 h 415443"/>
              <a:gd name="connsiteX64" fmla="*/ 624114 w 716940"/>
              <a:gd name="connsiteY64" fmla="*/ 210597 h 415443"/>
              <a:gd name="connsiteX65" fmla="*/ 631027 w 716940"/>
              <a:gd name="connsiteY65" fmla="*/ 208618 h 415443"/>
              <a:gd name="connsiteX66" fmla="*/ 716940 w 716940"/>
              <a:gd name="connsiteY66" fmla="*/ 301640 h 415443"/>
              <a:gd name="connsiteX67" fmla="*/ 716940 w 716940"/>
              <a:gd name="connsiteY67" fmla="*/ 368932 h 415443"/>
              <a:gd name="connsiteX68" fmla="*/ 699165 w 716940"/>
              <a:gd name="connsiteY68" fmla="*/ 368932 h 415443"/>
              <a:gd name="connsiteX69" fmla="*/ 699165 w 716940"/>
              <a:gd name="connsiteY69" fmla="*/ 301640 h 415443"/>
              <a:gd name="connsiteX70" fmla="*/ 651765 w 716940"/>
              <a:gd name="connsiteY70" fmla="*/ 233357 h 415443"/>
              <a:gd name="connsiteX71" fmla="*/ 595476 w 716940"/>
              <a:gd name="connsiteY71" fmla="*/ 301640 h 415443"/>
              <a:gd name="connsiteX72" fmla="*/ 626089 w 716940"/>
              <a:gd name="connsiteY72" fmla="*/ 346171 h 415443"/>
              <a:gd name="connsiteX73" fmla="*/ 578688 w 716940"/>
              <a:gd name="connsiteY73" fmla="*/ 393672 h 415443"/>
              <a:gd name="connsiteX74" fmla="*/ 531287 w 716940"/>
              <a:gd name="connsiteY74" fmla="*/ 346171 h 415443"/>
              <a:gd name="connsiteX75" fmla="*/ 562888 w 716940"/>
              <a:gd name="connsiteY75" fmla="*/ 300650 h 415443"/>
              <a:gd name="connsiteX76" fmla="*/ 507587 w 716940"/>
              <a:gd name="connsiteY76" fmla="*/ 234347 h 415443"/>
              <a:gd name="connsiteX77" fmla="*/ 491786 w 716940"/>
              <a:gd name="connsiteY77" fmla="*/ 243254 h 415443"/>
              <a:gd name="connsiteX78" fmla="*/ 516474 w 716940"/>
              <a:gd name="connsiteY78" fmla="*/ 309557 h 415443"/>
              <a:gd name="connsiteX79" fmla="*/ 516474 w 716940"/>
              <a:gd name="connsiteY79" fmla="*/ 388724 h 415443"/>
              <a:gd name="connsiteX80" fmla="*/ 498699 w 716940"/>
              <a:gd name="connsiteY80" fmla="*/ 388724 h 415443"/>
              <a:gd name="connsiteX81" fmla="*/ 498699 w 716940"/>
              <a:gd name="connsiteY81" fmla="*/ 309557 h 415443"/>
              <a:gd name="connsiteX82" fmla="*/ 443397 w 716940"/>
              <a:gd name="connsiteY82" fmla="*/ 230388 h 415443"/>
              <a:gd name="connsiteX83" fmla="*/ 377233 w 716940"/>
              <a:gd name="connsiteY83" fmla="*/ 310546 h 415443"/>
              <a:gd name="connsiteX84" fmla="*/ 414759 w 716940"/>
              <a:gd name="connsiteY84" fmla="*/ 362005 h 415443"/>
              <a:gd name="connsiteX85" fmla="*/ 361433 w 716940"/>
              <a:gd name="connsiteY85" fmla="*/ 415443 h 415443"/>
              <a:gd name="connsiteX86" fmla="*/ 307120 w 716940"/>
              <a:gd name="connsiteY86" fmla="*/ 362005 h 415443"/>
              <a:gd name="connsiteX87" fmla="*/ 344645 w 716940"/>
              <a:gd name="connsiteY87" fmla="*/ 310546 h 415443"/>
              <a:gd name="connsiteX88" fmla="*/ 276506 w 716940"/>
              <a:gd name="connsiteY88" fmla="*/ 229399 h 415443"/>
              <a:gd name="connsiteX89" fmla="*/ 219230 w 716940"/>
              <a:gd name="connsiteY89" fmla="*/ 309557 h 415443"/>
              <a:gd name="connsiteX90" fmla="*/ 219230 w 716940"/>
              <a:gd name="connsiteY90" fmla="*/ 388724 h 415443"/>
              <a:gd name="connsiteX91" fmla="*/ 202442 w 716940"/>
              <a:gd name="connsiteY91" fmla="*/ 388724 h 415443"/>
              <a:gd name="connsiteX92" fmla="*/ 202442 w 716940"/>
              <a:gd name="connsiteY92" fmla="*/ 309557 h 415443"/>
              <a:gd name="connsiteX93" fmla="*/ 226142 w 716940"/>
              <a:gd name="connsiteY93" fmla="*/ 243254 h 415443"/>
              <a:gd name="connsiteX94" fmla="*/ 209355 w 716940"/>
              <a:gd name="connsiteY94" fmla="*/ 234347 h 415443"/>
              <a:gd name="connsiteX95" fmla="*/ 154053 w 716940"/>
              <a:gd name="connsiteY95" fmla="*/ 300650 h 415443"/>
              <a:gd name="connsiteX96" fmla="*/ 185655 w 716940"/>
              <a:gd name="connsiteY96" fmla="*/ 346171 h 415443"/>
              <a:gd name="connsiteX97" fmla="*/ 138253 w 716940"/>
              <a:gd name="connsiteY97" fmla="*/ 393672 h 415443"/>
              <a:gd name="connsiteX98" fmla="*/ 90852 w 716940"/>
              <a:gd name="connsiteY98" fmla="*/ 346171 h 415443"/>
              <a:gd name="connsiteX99" fmla="*/ 122453 w 716940"/>
              <a:gd name="connsiteY99" fmla="*/ 301640 h 415443"/>
              <a:gd name="connsiteX100" fmla="*/ 65176 w 716940"/>
              <a:gd name="connsiteY100" fmla="*/ 233357 h 415443"/>
              <a:gd name="connsiteX101" fmla="*/ 17776 w 716940"/>
              <a:gd name="connsiteY101" fmla="*/ 301640 h 415443"/>
              <a:gd name="connsiteX102" fmla="*/ 17776 w 716940"/>
              <a:gd name="connsiteY102" fmla="*/ 368932 h 415443"/>
              <a:gd name="connsiteX103" fmla="*/ 0 w 716940"/>
              <a:gd name="connsiteY103" fmla="*/ 368932 h 415443"/>
              <a:gd name="connsiteX104" fmla="*/ 0 w 716940"/>
              <a:gd name="connsiteY104" fmla="*/ 301640 h 415443"/>
              <a:gd name="connsiteX105" fmla="*/ 86902 w 716940"/>
              <a:gd name="connsiteY105" fmla="*/ 208618 h 415443"/>
              <a:gd name="connsiteX106" fmla="*/ 93814 w 716940"/>
              <a:gd name="connsiteY106" fmla="*/ 210597 h 415443"/>
              <a:gd name="connsiteX107" fmla="*/ 137265 w 716940"/>
              <a:gd name="connsiteY107" fmla="*/ 243254 h 415443"/>
              <a:gd name="connsiteX108" fmla="*/ 179729 w 716940"/>
              <a:gd name="connsiteY108" fmla="*/ 210597 h 415443"/>
              <a:gd name="connsiteX109" fmla="*/ 186642 w 716940"/>
              <a:gd name="connsiteY109" fmla="*/ 208618 h 415443"/>
              <a:gd name="connsiteX110" fmla="*/ 238980 w 716940"/>
              <a:gd name="connsiteY110" fmla="*/ 231378 h 415443"/>
              <a:gd name="connsiteX111" fmla="*/ 301194 w 716940"/>
              <a:gd name="connsiteY111" fmla="*/ 203669 h 415443"/>
              <a:gd name="connsiteX112" fmla="*/ 580307 w 716940"/>
              <a:gd name="connsiteY112" fmla="*/ 50418 h 415443"/>
              <a:gd name="connsiteX113" fmla="*/ 512243 w 716940"/>
              <a:gd name="connsiteY113" fmla="*/ 118986 h 415443"/>
              <a:gd name="connsiteX114" fmla="*/ 580307 w 716940"/>
              <a:gd name="connsiteY114" fmla="*/ 187554 h 415443"/>
              <a:gd name="connsiteX115" fmla="*/ 648371 w 716940"/>
              <a:gd name="connsiteY115" fmla="*/ 118986 h 415443"/>
              <a:gd name="connsiteX116" fmla="*/ 580307 w 716940"/>
              <a:gd name="connsiteY116" fmla="*/ 50418 h 415443"/>
              <a:gd name="connsiteX117" fmla="*/ 137136 w 716940"/>
              <a:gd name="connsiteY117" fmla="*/ 50418 h 415443"/>
              <a:gd name="connsiteX118" fmla="*/ 69575 w 716940"/>
              <a:gd name="connsiteY118" fmla="*/ 118986 h 415443"/>
              <a:gd name="connsiteX119" fmla="*/ 137136 w 716940"/>
              <a:gd name="connsiteY119" fmla="*/ 187554 h 415443"/>
              <a:gd name="connsiteX120" fmla="*/ 204696 w 716940"/>
              <a:gd name="connsiteY120" fmla="*/ 118986 h 415443"/>
              <a:gd name="connsiteX121" fmla="*/ 137136 w 716940"/>
              <a:gd name="connsiteY121" fmla="*/ 50418 h 415443"/>
              <a:gd name="connsiteX122" fmla="*/ 579803 w 716940"/>
              <a:gd name="connsiteY122" fmla="*/ 34284 h 415443"/>
              <a:gd name="connsiteX123" fmla="*/ 665514 w 716940"/>
              <a:gd name="connsiteY123" fmla="*/ 118986 h 415443"/>
              <a:gd name="connsiteX124" fmla="*/ 579803 w 716940"/>
              <a:gd name="connsiteY124" fmla="*/ 203688 h 415443"/>
              <a:gd name="connsiteX125" fmla="*/ 494093 w 716940"/>
              <a:gd name="connsiteY125" fmla="*/ 118986 h 415443"/>
              <a:gd name="connsiteX126" fmla="*/ 579803 w 716940"/>
              <a:gd name="connsiteY126" fmla="*/ 34284 h 415443"/>
              <a:gd name="connsiteX127" fmla="*/ 136631 w 716940"/>
              <a:gd name="connsiteY127" fmla="*/ 34284 h 415443"/>
              <a:gd name="connsiteX128" fmla="*/ 221838 w 716940"/>
              <a:gd name="connsiteY128" fmla="*/ 118986 h 415443"/>
              <a:gd name="connsiteX129" fmla="*/ 136631 w 716940"/>
              <a:gd name="connsiteY129" fmla="*/ 203688 h 415443"/>
              <a:gd name="connsiteX130" fmla="*/ 51425 w 716940"/>
              <a:gd name="connsiteY130" fmla="*/ 118986 h 415443"/>
              <a:gd name="connsiteX131" fmla="*/ 136631 w 716940"/>
              <a:gd name="connsiteY131" fmla="*/ 34284 h 415443"/>
              <a:gd name="connsiteX132" fmla="*/ 358973 w 716940"/>
              <a:gd name="connsiteY132" fmla="*/ 17142 h 415443"/>
              <a:gd name="connsiteX133" fmla="*/ 278305 w 716940"/>
              <a:gd name="connsiteY133" fmla="*/ 97810 h 415443"/>
              <a:gd name="connsiteX134" fmla="*/ 358973 w 716940"/>
              <a:gd name="connsiteY134" fmla="*/ 178479 h 415443"/>
              <a:gd name="connsiteX135" fmla="*/ 439642 w 716940"/>
              <a:gd name="connsiteY135" fmla="*/ 97810 h 415443"/>
              <a:gd name="connsiteX136" fmla="*/ 358973 w 716940"/>
              <a:gd name="connsiteY136" fmla="*/ 17142 h 415443"/>
              <a:gd name="connsiteX137" fmla="*/ 358974 w 716940"/>
              <a:gd name="connsiteY137" fmla="*/ 0 h 415443"/>
              <a:gd name="connsiteX138" fmla="*/ 456785 w 716940"/>
              <a:gd name="connsiteY138" fmla="*/ 97811 h 415443"/>
              <a:gd name="connsiteX139" fmla="*/ 358974 w 716940"/>
              <a:gd name="connsiteY139" fmla="*/ 195622 h 415443"/>
              <a:gd name="connsiteX140" fmla="*/ 261163 w 716940"/>
              <a:gd name="connsiteY140" fmla="*/ 97811 h 415443"/>
              <a:gd name="connsiteX141" fmla="*/ 358974 w 716940"/>
              <a:gd name="connsiteY141" fmla="*/ 0 h 41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16940" h="415443">
                <a:moveTo>
                  <a:pt x="360991" y="325699"/>
                </a:moveTo>
                <a:cubicBezTo>
                  <a:pt x="340943" y="325699"/>
                  <a:pt x="324690" y="341952"/>
                  <a:pt x="324690" y="362000"/>
                </a:cubicBezTo>
                <a:cubicBezTo>
                  <a:pt x="324690" y="382048"/>
                  <a:pt x="340943" y="398301"/>
                  <a:pt x="360991" y="398301"/>
                </a:cubicBezTo>
                <a:cubicBezTo>
                  <a:pt x="381039" y="398301"/>
                  <a:pt x="397292" y="382048"/>
                  <a:pt x="397292" y="362000"/>
                </a:cubicBezTo>
                <a:cubicBezTo>
                  <a:pt x="397292" y="341952"/>
                  <a:pt x="381039" y="325699"/>
                  <a:pt x="360991" y="325699"/>
                </a:cubicBezTo>
                <a:close/>
                <a:moveTo>
                  <a:pt x="426534" y="318641"/>
                </a:moveTo>
                <a:lnTo>
                  <a:pt x="444684" y="318641"/>
                </a:lnTo>
                <a:lnTo>
                  <a:pt x="444684" y="388218"/>
                </a:lnTo>
                <a:lnTo>
                  <a:pt x="426534" y="388218"/>
                </a:lnTo>
                <a:close/>
                <a:moveTo>
                  <a:pt x="274272" y="318641"/>
                </a:moveTo>
                <a:lnTo>
                  <a:pt x="292422" y="318641"/>
                </a:lnTo>
                <a:lnTo>
                  <a:pt x="292422" y="388218"/>
                </a:lnTo>
                <a:lnTo>
                  <a:pt x="274272" y="388218"/>
                </a:lnTo>
                <a:close/>
                <a:moveTo>
                  <a:pt x="578796" y="315616"/>
                </a:moveTo>
                <a:cubicBezTo>
                  <a:pt x="562089" y="315616"/>
                  <a:pt x="548545" y="328934"/>
                  <a:pt x="548545" y="345363"/>
                </a:cubicBezTo>
                <a:cubicBezTo>
                  <a:pt x="548545" y="361792"/>
                  <a:pt x="562089" y="375110"/>
                  <a:pt x="578796" y="375110"/>
                </a:cubicBezTo>
                <a:cubicBezTo>
                  <a:pt x="595503" y="375110"/>
                  <a:pt x="609047" y="361792"/>
                  <a:pt x="609047" y="345363"/>
                </a:cubicBezTo>
                <a:cubicBezTo>
                  <a:pt x="609047" y="328934"/>
                  <a:pt x="595503" y="315616"/>
                  <a:pt x="578796" y="315616"/>
                </a:cubicBezTo>
                <a:close/>
                <a:moveTo>
                  <a:pt x="138649" y="315616"/>
                </a:moveTo>
                <a:cubicBezTo>
                  <a:pt x="122220" y="315616"/>
                  <a:pt x="108903" y="328934"/>
                  <a:pt x="108903" y="345363"/>
                </a:cubicBezTo>
                <a:cubicBezTo>
                  <a:pt x="108903" y="361792"/>
                  <a:pt x="122220" y="375110"/>
                  <a:pt x="138649" y="375110"/>
                </a:cubicBezTo>
                <a:cubicBezTo>
                  <a:pt x="155077" y="375110"/>
                  <a:pt x="168395" y="361792"/>
                  <a:pt x="168395" y="345363"/>
                </a:cubicBezTo>
                <a:cubicBezTo>
                  <a:pt x="168395" y="328934"/>
                  <a:pt x="155077" y="315616"/>
                  <a:pt x="138649" y="315616"/>
                </a:cubicBezTo>
                <a:close/>
                <a:moveTo>
                  <a:pt x="636272" y="308557"/>
                </a:moveTo>
                <a:lnTo>
                  <a:pt x="654422" y="308557"/>
                </a:lnTo>
                <a:lnTo>
                  <a:pt x="654422" y="369058"/>
                </a:lnTo>
                <a:lnTo>
                  <a:pt x="636272" y="369058"/>
                </a:lnTo>
                <a:close/>
                <a:moveTo>
                  <a:pt x="63526" y="308557"/>
                </a:moveTo>
                <a:lnTo>
                  <a:pt x="79660" y="308557"/>
                </a:lnTo>
                <a:lnTo>
                  <a:pt x="79660" y="369058"/>
                </a:lnTo>
                <a:lnTo>
                  <a:pt x="63526" y="369058"/>
                </a:lnTo>
                <a:close/>
                <a:moveTo>
                  <a:pt x="530258" y="226880"/>
                </a:moveTo>
                <a:cubicBezTo>
                  <a:pt x="528296" y="227859"/>
                  <a:pt x="527315" y="227859"/>
                  <a:pt x="525353" y="228838"/>
                </a:cubicBezTo>
                <a:cubicBezTo>
                  <a:pt x="525353" y="228838"/>
                  <a:pt x="525353" y="228838"/>
                  <a:pt x="579300" y="293432"/>
                </a:cubicBezTo>
                <a:lnTo>
                  <a:pt x="633247" y="227859"/>
                </a:lnTo>
                <a:cubicBezTo>
                  <a:pt x="632267" y="227859"/>
                  <a:pt x="631286" y="226880"/>
                  <a:pt x="630305" y="226880"/>
                </a:cubicBezTo>
                <a:cubicBezTo>
                  <a:pt x="630305" y="226880"/>
                  <a:pt x="630305" y="226880"/>
                  <a:pt x="585185" y="261135"/>
                </a:cubicBezTo>
                <a:cubicBezTo>
                  <a:pt x="582243" y="263092"/>
                  <a:pt x="578320" y="263092"/>
                  <a:pt x="575377" y="261135"/>
                </a:cubicBezTo>
                <a:cubicBezTo>
                  <a:pt x="575377" y="261135"/>
                  <a:pt x="575377" y="261135"/>
                  <a:pt x="530258" y="226880"/>
                </a:cubicBezTo>
                <a:close/>
                <a:moveTo>
                  <a:pt x="85655" y="226880"/>
                </a:moveTo>
                <a:cubicBezTo>
                  <a:pt x="84664" y="226880"/>
                  <a:pt x="83675" y="227859"/>
                  <a:pt x="82685" y="227859"/>
                </a:cubicBezTo>
                <a:cubicBezTo>
                  <a:pt x="82685" y="227859"/>
                  <a:pt x="82685" y="227859"/>
                  <a:pt x="138126" y="293432"/>
                </a:cubicBezTo>
                <a:lnTo>
                  <a:pt x="191587" y="228838"/>
                </a:lnTo>
                <a:cubicBezTo>
                  <a:pt x="190597" y="227859"/>
                  <a:pt x="188617" y="227859"/>
                  <a:pt x="187627" y="226880"/>
                </a:cubicBezTo>
                <a:cubicBezTo>
                  <a:pt x="187627" y="226880"/>
                  <a:pt x="187627" y="226880"/>
                  <a:pt x="142086" y="261135"/>
                </a:cubicBezTo>
                <a:cubicBezTo>
                  <a:pt x="139116" y="263092"/>
                  <a:pt x="134166" y="263092"/>
                  <a:pt x="131196" y="261135"/>
                </a:cubicBezTo>
                <a:cubicBezTo>
                  <a:pt x="131196" y="261135"/>
                  <a:pt x="131196" y="261135"/>
                  <a:pt x="85655" y="226880"/>
                </a:cubicBezTo>
                <a:close/>
                <a:moveTo>
                  <a:pt x="301339" y="221839"/>
                </a:moveTo>
                <a:cubicBezTo>
                  <a:pt x="298382" y="221839"/>
                  <a:pt x="296411" y="222823"/>
                  <a:pt x="294439" y="223807"/>
                </a:cubicBezTo>
                <a:cubicBezTo>
                  <a:pt x="294439" y="223807"/>
                  <a:pt x="294439" y="223807"/>
                  <a:pt x="360475" y="302507"/>
                </a:cubicBezTo>
                <a:lnTo>
                  <a:pt x="425526" y="223807"/>
                </a:lnTo>
                <a:cubicBezTo>
                  <a:pt x="423555" y="222823"/>
                  <a:pt x="420598" y="222823"/>
                  <a:pt x="417641" y="221839"/>
                </a:cubicBezTo>
                <a:cubicBezTo>
                  <a:pt x="417641" y="221839"/>
                  <a:pt x="417641" y="221839"/>
                  <a:pt x="364418" y="262173"/>
                </a:cubicBezTo>
                <a:cubicBezTo>
                  <a:pt x="361461" y="264141"/>
                  <a:pt x="357519" y="264141"/>
                  <a:pt x="353576" y="262173"/>
                </a:cubicBezTo>
                <a:cubicBezTo>
                  <a:pt x="353576" y="262173"/>
                  <a:pt x="353576" y="262173"/>
                  <a:pt x="301339" y="221839"/>
                </a:cubicBezTo>
                <a:close/>
                <a:moveTo>
                  <a:pt x="301194" y="203669"/>
                </a:moveTo>
                <a:cubicBezTo>
                  <a:pt x="303169" y="202680"/>
                  <a:pt x="306132" y="203669"/>
                  <a:pt x="308107" y="204659"/>
                </a:cubicBezTo>
                <a:cubicBezTo>
                  <a:pt x="308107" y="204659"/>
                  <a:pt x="308107" y="204659"/>
                  <a:pt x="359458" y="244243"/>
                </a:cubicBezTo>
                <a:cubicBezTo>
                  <a:pt x="359458" y="244243"/>
                  <a:pt x="359458" y="244243"/>
                  <a:pt x="409822" y="204659"/>
                </a:cubicBezTo>
                <a:cubicBezTo>
                  <a:pt x="411797" y="203669"/>
                  <a:pt x="414759" y="202680"/>
                  <a:pt x="417722" y="203669"/>
                </a:cubicBezTo>
                <a:cubicBezTo>
                  <a:pt x="442410" y="208618"/>
                  <a:pt x="463148" y="218514"/>
                  <a:pt x="478948" y="231378"/>
                </a:cubicBezTo>
                <a:cubicBezTo>
                  <a:pt x="492774" y="220492"/>
                  <a:pt x="509562" y="213566"/>
                  <a:pt x="530300" y="208618"/>
                </a:cubicBezTo>
                <a:cubicBezTo>
                  <a:pt x="533262" y="207628"/>
                  <a:pt x="535237" y="208618"/>
                  <a:pt x="537212" y="210597"/>
                </a:cubicBezTo>
                <a:cubicBezTo>
                  <a:pt x="537212" y="210597"/>
                  <a:pt x="537212" y="210597"/>
                  <a:pt x="580663" y="243254"/>
                </a:cubicBezTo>
                <a:cubicBezTo>
                  <a:pt x="580663" y="243254"/>
                  <a:pt x="580663" y="243254"/>
                  <a:pt x="624114" y="210597"/>
                </a:cubicBezTo>
                <a:cubicBezTo>
                  <a:pt x="626089" y="208618"/>
                  <a:pt x="628064" y="207628"/>
                  <a:pt x="631027" y="208618"/>
                </a:cubicBezTo>
                <a:cubicBezTo>
                  <a:pt x="685341" y="220492"/>
                  <a:pt x="716940" y="254139"/>
                  <a:pt x="716940" y="301640"/>
                </a:cubicBezTo>
                <a:cubicBezTo>
                  <a:pt x="716940" y="301640"/>
                  <a:pt x="716940" y="301640"/>
                  <a:pt x="716940" y="368932"/>
                </a:cubicBezTo>
                <a:cubicBezTo>
                  <a:pt x="716940" y="368932"/>
                  <a:pt x="716940" y="368932"/>
                  <a:pt x="699165" y="368932"/>
                </a:cubicBezTo>
                <a:cubicBezTo>
                  <a:pt x="699165" y="368932"/>
                  <a:pt x="699165" y="368932"/>
                  <a:pt x="699165" y="301640"/>
                </a:cubicBezTo>
                <a:cubicBezTo>
                  <a:pt x="699165" y="269973"/>
                  <a:pt x="682378" y="247212"/>
                  <a:pt x="651765" y="233357"/>
                </a:cubicBezTo>
                <a:cubicBezTo>
                  <a:pt x="651765" y="233357"/>
                  <a:pt x="651765" y="233357"/>
                  <a:pt x="595476" y="301640"/>
                </a:cubicBezTo>
                <a:cubicBezTo>
                  <a:pt x="613252" y="307577"/>
                  <a:pt x="626089" y="325390"/>
                  <a:pt x="626089" y="346171"/>
                </a:cubicBezTo>
                <a:cubicBezTo>
                  <a:pt x="626089" y="371901"/>
                  <a:pt x="605351" y="393672"/>
                  <a:pt x="578688" y="393672"/>
                </a:cubicBezTo>
                <a:cubicBezTo>
                  <a:pt x="553013" y="393672"/>
                  <a:pt x="531287" y="371901"/>
                  <a:pt x="531287" y="346171"/>
                </a:cubicBezTo>
                <a:cubicBezTo>
                  <a:pt x="531287" y="325390"/>
                  <a:pt x="544125" y="307577"/>
                  <a:pt x="562888" y="300650"/>
                </a:cubicBezTo>
                <a:cubicBezTo>
                  <a:pt x="562888" y="300650"/>
                  <a:pt x="562888" y="300650"/>
                  <a:pt x="507587" y="234347"/>
                </a:cubicBezTo>
                <a:cubicBezTo>
                  <a:pt x="501661" y="237316"/>
                  <a:pt x="496724" y="240285"/>
                  <a:pt x="491786" y="243254"/>
                </a:cubicBezTo>
                <a:cubicBezTo>
                  <a:pt x="507587" y="261066"/>
                  <a:pt x="516474" y="283827"/>
                  <a:pt x="516474" y="309557"/>
                </a:cubicBezTo>
                <a:cubicBezTo>
                  <a:pt x="516474" y="309557"/>
                  <a:pt x="516474" y="309557"/>
                  <a:pt x="516474" y="388724"/>
                </a:cubicBezTo>
                <a:cubicBezTo>
                  <a:pt x="516474" y="388724"/>
                  <a:pt x="516474" y="388724"/>
                  <a:pt x="498699" y="388724"/>
                </a:cubicBezTo>
                <a:cubicBezTo>
                  <a:pt x="498699" y="388724"/>
                  <a:pt x="498699" y="388724"/>
                  <a:pt x="498699" y="309557"/>
                </a:cubicBezTo>
                <a:cubicBezTo>
                  <a:pt x="498699" y="273931"/>
                  <a:pt x="479936" y="246222"/>
                  <a:pt x="443397" y="230388"/>
                </a:cubicBezTo>
                <a:cubicBezTo>
                  <a:pt x="443397" y="230388"/>
                  <a:pt x="443397" y="230388"/>
                  <a:pt x="377233" y="310546"/>
                </a:cubicBezTo>
                <a:cubicBezTo>
                  <a:pt x="398959" y="316483"/>
                  <a:pt x="414759" y="337265"/>
                  <a:pt x="414759" y="362005"/>
                </a:cubicBezTo>
                <a:cubicBezTo>
                  <a:pt x="414759" y="391693"/>
                  <a:pt x="391059" y="415443"/>
                  <a:pt x="361433" y="415443"/>
                </a:cubicBezTo>
                <a:cubicBezTo>
                  <a:pt x="331807" y="415443"/>
                  <a:pt x="307120" y="391693"/>
                  <a:pt x="307120" y="362005"/>
                </a:cubicBezTo>
                <a:cubicBezTo>
                  <a:pt x="307120" y="338255"/>
                  <a:pt x="322920" y="317473"/>
                  <a:pt x="344645" y="310546"/>
                </a:cubicBezTo>
                <a:cubicBezTo>
                  <a:pt x="344645" y="310546"/>
                  <a:pt x="344645" y="310546"/>
                  <a:pt x="276506" y="229399"/>
                </a:cubicBezTo>
                <a:cubicBezTo>
                  <a:pt x="239968" y="245233"/>
                  <a:pt x="219230" y="272941"/>
                  <a:pt x="219230" y="309557"/>
                </a:cubicBezTo>
                <a:cubicBezTo>
                  <a:pt x="219230" y="309557"/>
                  <a:pt x="219230" y="309557"/>
                  <a:pt x="219230" y="388724"/>
                </a:cubicBezTo>
                <a:cubicBezTo>
                  <a:pt x="219230" y="388724"/>
                  <a:pt x="219230" y="388724"/>
                  <a:pt x="202442" y="388724"/>
                </a:cubicBezTo>
                <a:cubicBezTo>
                  <a:pt x="202442" y="388724"/>
                  <a:pt x="202442" y="388724"/>
                  <a:pt x="202442" y="309557"/>
                </a:cubicBezTo>
                <a:cubicBezTo>
                  <a:pt x="202442" y="283827"/>
                  <a:pt x="210342" y="262056"/>
                  <a:pt x="226142" y="243254"/>
                </a:cubicBezTo>
                <a:cubicBezTo>
                  <a:pt x="221205" y="240285"/>
                  <a:pt x="215280" y="237316"/>
                  <a:pt x="209355" y="234347"/>
                </a:cubicBezTo>
                <a:cubicBezTo>
                  <a:pt x="209355" y="234347"/>
                  <a:pt x="209355" y="234347"/>
                  <a:pt x="154053" y="300650"/>
                </a:cubicBezTo>
                <a:cubicBezTo>
                  <a:pt x="172816" y="307577"/>
                  <a:pt x="185655" y="325390"/>
                  <a:pt x="185655" y="346171"/>
                </a:cubicBezTo>
                <a:cubicBezTo>
                  <a:pt x="185655" y="371901"/>
                  <a:pt x="164916" y="393672"/>
                  <a:pt x="138253" y="393672"/>
                </a:cubicBezTo>
                <a:cubicBezTo>
                  <a:pt x="112578" y="393672"/>
                  <a:pt x="90852" y="371901"/>
                  <a:pt x="90852" y="346171"/>
                </a:cubicBezTo>
                <a:cubicBezTo>
                  <a:pt x="90852" y="325390"/>
                  <a:pt x="103690" y="307577"/>
                  <a:pt x="122453" y="301640"/>
                </a:cubicBezTo>
                <a:cubicBezTo>
                  <a:pt x="122453" y="301640"/>
                  <a:pt x="122453" y="301640"/>
                  <a:pt x="65176" y="233357"/>
                </a:cubicBezTo>
                <a:cubicBezTo>
                  <a:pt x="34563" y="247212"/>
                  <a:pt x="17776" y="269973"/>
                  <a:pt x="17776" y="301640"/>
                </a:cubicBezTo>
                <a:cubicBezTo>
                  <a:pt x="17776" y="301640"/>
                  <a:pt x="17776" y="301640"/>
                  <a:pt x="17776" y="368932"/>
                </a:cubicBezTo>
                <a:cubicBezTo>
                  <a:pt x="17776" y="368932"/>
                  <a:pt x="17776" y="368932"/>
                  <a:pt x="0" y="368932"/>
                </a:cubicBezTo>
                <a:cubicBezTo>
                  <a:pt x="0" y="368932"/>
                  <a:pt x="0" y="368932"/>
                  <a:pt x="0" y="301640"/>
                </a:cubicBezTo>
                <a:cubicBezTo>
                  <a:pt x="0" y="254139"/>
                  <a:pt x="31600" y="220492"/>
                  <a:pt x="86902" y="208618"/>
                </a:cubicBezTo>
                <a:cubicBezTo>
                  <a:pt x="88877" y="207628"/>
                  <a:pt x="91840" y="208618"/>
                  <a:pt x="93814" y="210597"/>
                </a:cubicBezTo>
                <a:cubicBezTo>
                  <a:pt x="93814" y="210597"/>
                  <a:pt x="93814" y="210597"/>
                  <a:pt x="137265" y="243254"/>
                </a:cubicBezTo>
                <a:cubicBezTo>
                  <a:pt x="137265" y="243254"/>
                  <a:pt x="137265" y="243254"/>
                  <a:pt x="179729" y="210597"/>
                </a:cubicBezTo>
                <a:cubicBezTo>
                  <a:pt x="181704" y="208618"/>
                  <a:pt x="184667" y="207628"/>
                  <a:pt x="186642" y="208618"/>
                </a:cubicBezTo>
                <a:cubicBezTo>
                  <a:pt x="207380" y="213566"/>
                  <a:pt x="225155" y="220492"/>
                  <a:pt x="238980" y="231378"/>
                </a:cubicBezTo>
                <a:cubicBezTo>
                  <a:pt x="254781" y="218514"/>
                  <a:pt x="275519" y="208618"/>
                  <a:pt x="301194" y="203669"/>
                </a:cubicBezTo>
                <a:close/>
                <a:moveTo>
                  <a:pt x="580307" y="50418"/>
                </a:moveTo>
                <a:cubicBezTo>
                  <a:pt x="542716" y="50418"/>
                  <a:pt x="512243" y="81117"/>
                  <a:pt x="512243" y="118986"/>
                </a:cubicBezTo>
                <a:cubicBezTo>
                  <a:pt x="512243" y="156855"/>
                  <a:pt x="542716" y="187554"/>
                  <a:pt x="580307" y="187554"/>
                </a:cubicBezTo>
                <a:cubicBezTo>
                  <a:pt x="617898" y="187554"/>
                  <a:pt x="648371" y="156855"/>
                  <a:pt x="648371" y="118986"/>
                </a:cubicBezTo>
                <a:cubicBezTo>
                  <a:pt x="648371" y="81117"/>
                  <a:pt x="617898" y="50418"/>
                  <a:pt x="580307" y="50418"/>
                </a:cubicBezTo>
                <a:close/>
                <a:moveTo>
                  <a:pt x="137136" y="50418"/>
                </a:moveTo>
                <a:cubicBezTo>
                  <a:pt x="99823" y="50418"/>
                  <a:pt x="69575" y="81117"/>
                  <a:pt x="69575" y="118986"/>
                </a:cubicBezTo>
                <a:cubicBezTo>
                  <a:pt x="69575" y="156855"/>
                  <a:pt x="99823" y="187554"/>
                  <a:pt x="137136" y="187554"/>
                </a:cubicBezTo>
                <a:cubicBezTo>
                  <a:pt x="174449" y="187554"/>
                  <a:pt x="204696" y="156855"/>
                  <a:pt x="204696" y="118986"/>
                </a:cubicBezTo>
                <a:cubicBezTo>
                  <a:pt x="204696" y="81117"/>
                  <a:pt x="174449" y="50418"/>
                  <a:pt x="137136" y="50418"/>
                </a:cubicBezTo>
                <a:close/>
                <a:moveTo>
                  <a:pt x="579803" y="34284"/>
                </a:moveTo>
                <a:cubicBezTo>
                  <a:pt x="627140" y="34284"/>
                  <a:pt x="665514" y="72206"/>
                  <a:pt x="665514" y="118986"/>
                </a:cubicBezTo>
                <a:cubicBezTo>
                  <a:pt x="665514" y="165765"/>
                  <a:pt x="627140" y="203688"/>
                  <a:pt x="579803" y="203688"/>
                </a:cubicBezTo>
                <a:cubicBezTo>
                  <a:pt x="532467" y="203688"/>
                  <a:pt x="494093" y="165765"/>
                  <a:pt x="494093" y="118986"/>
                </a:cubicBezTo>
                <a:cubicBezTo>
                  <a:pt x="494093" y="72206"/>
                  <a:pt x="532467" y="34284"/>
                  <a:pt x="579803" y="34284"/>
                </a:cubicBezTo>
                <a:close/>
                <a:moveTo>
                  <a:pt x="136631" y="34284"/>
                </a:moveTo>
                <a:cubicBezTo>
                  <a:pt x="183690" y="34284"/>
                  <a:pt x="221838" y="72206"/>
                  <a:pt x="221838" y="118986"/>
                </a:cubicBezTo>
                <a:cubicBezTo>
                  <a:pt x="221838" y="165765"/>
                  <a:pt x="183690" y="203688"/>
                  <a:pt x="136631" y="203688"/>
                </a:cubicBezTo>
                <a:cubicBezTo>
                  <a:pt x="89573" y="203688"/>
                  <a:pt x="51425" y="165765"/>
                  <a:pt x="51425" y="118986"/>
                </a:cubicBezTo>
                <a:cubicBezTo>
                  <a:pt x="51425" y="72206"/>
                  <a:pt x="89573" y="34284"/>
                  <a:pt x="136631" y="34284"/>
                </a:cubicBezTo>
                <a:close/>
                <a:moveTo>
                  <a:pt x="358973" y="17142"/>
                </a:moveTo>
                <a:cubicBezTo>
                  <a:pt x="314421" y="17142"/>
                  <a:pt x="278305" y="53258"/>
                  <a:pt x="278305" y="97810"/>
                </a:cubicBezTo>
                <a:cubicBezTo>
                  <a:pt x="278305" y="142362"/>
                  <a:pt x="314421" y="178479"/>
                  <a:pt x="358973" y="178479"/>
                </a:cubicBezTo>
                <a:cubicBezTo>
                  <a:pt x="403525" y="178479"/>
                  <a:pt x="439642" y="142362"/>
                  <a:pt x="439642" y="97810"/>
                </a:cubicBezTo>
                <a:cubicBezTo>
                  <a:pt x="439642" y="53258"/>
                  <a:pt x="403525" y="17142"/>
                  <a:pt x="358973" y="17142"/>
                </a:cubicBezTo>
                <a:close/>
                <a:moveTo>
                  <a:pt x="358974" y="0"/>
                </a:moveTo>
                <a:cubicBezTo>
                  <a:pt x="412993" y="0"/>
                  <a:pt x="456785" y="43791"/>
                  <a:pt x="456785" y="97811"/>
                </a:cubicBezTo>
                <a:cubicBezTo>
                  <a:pt x="456785" y="151830"/>
                  <a:pt x="412993" y="195622"/>
                  <a:pt x="358974" y="195622"/>
                </a:cubicBezTo>
                <a:cubicBezTo>
                  <a:pt x="304955" y="195622"/>
                  <a:pt x="261163" y="151830"/>
                  <a:pt x="261163" y="97811"/>
                </a:cubicBezTo>
                <a:cubicBezTo>
                  <a:pt x="261163" y="43791"/>
                  <a:pt x="304955" y="0"/>
                  <a:pt x="3589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306F1781-87A4-41D5-9DC7-88E8DE09C51A}"/>
              </a:ext>
            </a:extLst>
          </p:cNvPr>
          <p:cNvSpPr>
            <a:spLocks/>
          </p:cNvSpPr>
          <p:nvPr/>
        </p:nvSpPr>
        <p:spPr bwMode="auto">
          <a:xfrm>
            <a:off x="2942763" y="3259908"/>
            <a:ext cx="661113" cy="376118"/>
          </a:xfrm>
          <a:custGeom>
            <a:avLst/>
            <a:gdLst>
              <a:gd name="connsiteX0" fmla="*/ 566143 w 661113"/>
              <a:gd name="connsiteY0" fmla="*/ 298474 h 376118"/>
              <a:gd name="connsiteX1" fmla="*/ 584293 w 661113"/>
              <a:gd name="connsiteY1" fmla="*/ 300491 h 376118"/>
              <a:gd name="connsiteX2" fmla="*/ 576226 w 661113"/>
              <a:gd name="connsiteY2" fmla="*/ 376118 h 376118"/>
              <a:gd name="connsiteX3" fmla="*/ 559084 w 661113"/>
              <a:gd name="connsiteY3" fmla="*/ 374102 h 376118"/>
              <a:gd name="connsiteX4" fmla="*/ 92215 w 661113"/>
              <a:gd name="connsiteY4" fmla="*/ 298474 h 376118"/>
              <a:gd name="connsiteX5" fmla="*/ 99274 w 661113"/>
              <a:gd name="connsiteY5" fmla="*/ 374102 h 376118"/>
              <a:gd name="connsiteX6" fmla="*/ 83140 w 661113"/>
              <a:gd name="connsiteY6" fmla="*/ 376118 h 376118"/>
              <a:gd name="connsiteX7" fmla="*/ 75073 w 661113"/>
              <a:gd name="connsiteY7" fmla="*/ 300491 h 376118"/>
              <a:gd name="connsiteX8" fmla="*/ 316874 w 661113"/>
              <a:gd name="connsiteY8" fmla="*/ 32771 h 376118"/>
              <a:gd name="connsiteX9" fmla="*/ 344488 w 661113"/>
              <a:gd name="connsiteY9" fmla="*/ 33140 h 376118"/>
              <a:gd name="connsiteX10" fmla="*/ 368157 w 661113"/>
              <a:gd name="connsiteY10" fmla="*/ 67635 h 376118"/>
              <a:gd name="connsiteX11" fmla="*/ 483544 w 661113"/>
              <a:gd name="connsiteY11" fmla="*/ 172105 h 376118"/>
              <a:gd name="connsiteX12" fmla="*/ 489461 w 661113"/>
              <a:gd name="connsiteY12" fmla="*/ 175062 h 376118"/>
              <a:gd name="connsiteX13" fmla="*/ 517075 w 661113"/>
              <a:gd name="connsiteY13" fmla="*/ 211528 h 376118"/>
              <a:gd name="connsiteX14" fmla="*/ 573289 w 661113"/>
              <a:gd name="connsiteY14" fmla="*/ 182946 h 376118"/>
              <a:gd name="connsiteX15" fmla="*/ 579206 w 661113"/>
              <a:gd name="connsiteY15" fmla="*/ 182946 h 376118"/>
              <a:gd name="connsiteX16" fmla="*/ 660076 w 661113"/>
              <a:gd name="connsiteY16" fmla="*/ 286431 h 376118"/>
              <a:gd name="connsiteX17" fmla="*/ 649227 w 661113"/>
              <a:gd name="connsiteY17" fmla="*/ 376118 h 376118"/>
              <a:gd name="connsiteX18" fmla="*/ 631475 w 661113"/>
              <a:gd name="connsiteY18" fmla="*/ 374147 h 376118"/>
              <a:gd name="connsiteX19" fmla="*/ 642324 w 661113"/>
              <a:gd name="connsiteY19" fmla="*/ 283474 h 376118"/>
              <a:gd name="connsiteX20" fmla="*/ 578220 w 661113"/>
              <a:gd name="connsiteY20" fmla="*/ 200687 h 376118"/>
              <a:gd name="connsiteX21" fmla="*/ 518061 w 661113"/>
              <a:gd name="connsiteY21" fmla="*/ 230254 h 376118"/>
              <a:gd name="connsiteX22" fmla="*/ 507213 w 661113"/>
              <a:gd name="connsiteY22" fmla="*/ 227297 h 376118"/>
              <a:gd name="connsiteX23" fmla="*/ 477627 w 661113"/>
              <a:gd name="connsiteY23" fmla="*/ 187874 h 376118"/>
              <a:gd name="connsiteX24" fmla="*/ 362240 w 661113"/>
              <a:gd name="connsiteY24" fmla="*/ 92274 h 376118"/>
              <a:gd name="connsiteX25" fmla="*/ 342516 w 661113"/>
              <a:gd name="connsiteY25" fmla="*/ 139581 h 376118"/>
              <a:gd name="connsiteX26" fmla="*/ 450999 w 661113"/>
              <a:gd name="connsiteY26" fmla="*/ 247994 h 376118"/>
              <a:gd name="connsiteX27" fmla="*/ 454944 w 661113"/>
              <a:gd name="connsiteY27" fmla="*/ 256864 h 376118"/>
              <a:gd name="connsiteX28" fmla="*/ 437192 w 661113"/>
              <a:gd name="connsiteY28" fmla="*/ 376118 h 376118"/>
              <a:gd name="connsiteX29" fmla="*/ 419440 w 661113"/>
              <a:gd name="connsiteY29" fmla="*/ 373162 h 376118"/>
              <a:gd name="connsiteX30" fmla="*/ 437192 w 661113"/>
              <a:gd name="connsiteY30" fmla="*/ 259821 h 376118"/>
              <a:gd name="connsiteX31" fmla="*/ 332654 w 661113"/>
              <a:gd name="connsiteY31" fmla="*/ 157322 h 376118"/>
              <a:gd name="connsiteX32" fmla="*/ 223184 w 661113"/>
              <a:gd name="connsiteY32" fmla="*/ 259821 h 376118"/>
              <a:gd name="connsiteX33" fmla="*/ 240936 w 661113"/>
              <a:gd name="connsiteY33" fmla="*/ 373162 h 376118"/>
              <a:gd name="connsiteX34" fmla="*/ 224170 w 661113"/>
              <a:gd name="connsiteY34" fmla="*/ 376118 h 376118"/>
              <a:gd name="connsiteX35" fmla="*/ 205432 w 661113"/>
              <a:gd name="connsiteY35" fmla="*/ 256864 h 376118"/>
              <a:gd name="connsiteX36" fmla="*/ 209377 w 661113"/>
              <a:gd name="connsiteY36" fmla="*/ 247994 h 376118"/>
              <a:gd name="connsiteX37" fmla="*/ 348433 w 661113"/>
              <a:gd name="connsiteY37" fmla="*/ 77491 h 376118"/>
              <a:gd name="connsiteX38" fmla="*/ 338571 w 661113"/>
              <a:gd name="connsiteY38" fmla="*/ 49895 h 376118"/>
              <a:gd name="connsiteX39" fmla="*/ 307998 w 661113"/>
              <a:gd name="connsiteY39" fmla="*/ 64678 h 376118"/>
              <a:gd name="connsiteX40" fmla="*/ 182749 w 661113"/>
              <a:gd name="connsiteY40" fmla="*/ 187874 h 376118"/>
              <a:gd name="connsiteX41" fmla="*/ 153163 w 661113"/>
              <a:gd name="connsiteY41" fmla="*/ 227297 h 376118"/>
              <a:gd name="connsiteX42" fmla="*/ 142315 w 661113"/>
              <a:gd name="connsiteY42" fmla="*/ 230254 h 376118"/>
              <a:gd name="connsiteX43" fmla="*/ 82156 w 661113"/>
              <a:gd name="connsiteY43" fmla="*/ 200687 h 376118"/>
              <a:gd name="connsiteX44" fmla="*/ 18052 w 661113"/>
              <a:gd name="connsiteY44" fmla="*/ 283474 h 376118"/>
              <a:gd name="connsiteX45" fmla="*/ 28901 w 661113"/>
              <a:gd name="connsiteY45" fmla="*/ 374147 h 376118"/>
              <a:gd name="connsiteX46" fmla="*/ 11149 w 661113"/>
              <a:gd name="connsiteY46" fmla="*/ 376118 h 376118"/>
              <a:gd name="connsiteX47" fmla="*/ 1287 w 661113"/>
              <a:gd name="connsiteY47" fmla="*/ 285446 h 376118"/>
              <a:gd name="connsiteX48" fmla="*/ 81170 w 661113"/>
              <a:gd name="connsiteY48" fmla="*/ 182946 h 376118"/>
              <a:gd name="connsiteX49" fmla="*/ 87087 w 661113"/>
              <a:gd name="connsiteY49" fmla="*/ 182946 h 376118"/>
              <a:gd name="connsiteX50" fmla="*/ 144287 w 661113"/>
              <a:gd name="connsiteY50" fmla="*/ 211528 h 376118"/>
              <a:gd name="connsiteX51" fmla="*/ 170915 w 661113"/>
              <a:gd name="connsiteY51" fmla="*/ 175062 h 376118"/>
              <a:gd name="connsiteX52" fmla="*/ 176832 w 661113"/>
              <a:gd name="connsiteY52" fmla="*/ 172105 h 376118"/>
              <a:gd name="connsiteX53" fmla="*/ 292219 w 661113"/>
              <a:gd name="connsiteY53" fmla="*/ 56794 h 376118"/>
              <a:gd name="connsiteX54" fmla="*/ 316874 w 661113"/>
              <a:gd name="connsiteY54" fmla="*/ 32771 h 376118"/>
              <a:gd name="connsiteX55" fmla="*/ 536900 w 661113"/>
              <a:gd name="connsiteY55" fmla="*/ 17142 h 376118"/>
              <a:gd name="connsiteX56" fmla="*/ 468332 w 661113"/>
              <a:gd name="connsiteY56" fmla="*/ 85710 h 376118"/>
              <a:gd name="connsiteX57" fmla="*/ 536900 w 661113"/>
              <a:gd name="connsiteY57" fmla="*/ 154279 h 376118"/>
              <a:gd name="connsiteX58" fmla="*/ 605468 w 661113"/>
              <a:gd name="connsiteY58" fmla="*/ 85710 h 376118"/>
              <a:gd name="connsiteX59" fmla="*/ 536900 w 661113"/>
              <a:gd name="connsiteY59" fmla="*/ 17142 h 376118"/>
              <a:gd name="connsiteX60" fmla="*/ 123474 w 661113"/>
              <a:gd name="connsiteY60" fmla="*/ 17142 h 376118"/>
              <a:gd name="connsiteX61" fmla="*/ 54906 w 661113"/>
              <a:gd name="connsiteY61" fmla="*/ 85710 h 376118"/>
              <a:gd name="connsiteX62" fmla="*/ 123474 w 661113"/>
              <a:gd name="connsiteY62" fmla="*/ 154279 h 376118"/>
              <a:gd name="connsiteX63" fmla="*/ 192042 w 661113"/>
              <a:gd name="connsiteY63" fmla="*/ 85710 h 376118"/>
              <a:gd name="connsiteX64" fmla="*/ 123474 w 661113"/>
              <a:gd name="connsiteY64" fmla="*/ 17142 h 376118"/>
              <a:gd name="connsiteX65" fmla="*/ 536900 w 661113"/>
              <a:gd name="connsiteY65" fmla="*/ 0 h 376118"/>
              <a:gd name="connsiteX66" fmla="*/ 622611 w 661113"/>
              <a:gd name="connsiteY66" fmla="*/ 86215 h 376118"/>
              <a:gd name="connsiteX67" fmla="*/ 536900 w 661113"/>
              <a:gd name="connsiteY67" fmla="*/ 172430 h 376118"/>
              <a:gd name="connsiteX68" fmla="*/ 451190 w 661113"/>
              <a:gd name="connsiteY68" fmla="*/ 86215 h 376118"/>
              <a:gd name="connsiteX69" fmla="*/ 536900 w 661113"/>
              <a:gd name="connsiteY69" fmla="*/ 0 h 376118"/>
              <a:gd name="connsiteX70" fmla="*/ 123474 w 661113"/>
              <a:gd name="connsiteY70" fmla="*/ 0 h 376118"/>
              <a:gd name="connsiteX71" fmla="*/ 209185 w 661113"/>
              <a:gd name="connsiteY71" fmla="*/ 86215 h 376118"/>
              <a:gd name="connsiteX72" fmla="*/ 123474 w 661113"/>
              <a:gd name="connsiteY72" fmla="*/ 172430 h 376118"/>
              <a:gd name="connsiteX73" fmla="*/ 37764 w 661113"/>
              <a:gd name="connsiteY73" fmla="*/ 86215 h 376118"/>
              <a:gd name="connsiteX74" fmla="*/ 123474 w 661113"/>
              <a:gd name="connsiteY74" fmla="*/ 0 h 37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661113" h="376118">
                <a:moveTo>
                  <a:pt x="566143" y="298474"/>
                </a:moveTo>
                <a:lnTo>
                  <a:pt x="584293" y="300491"/>
                </a:lnTo>
                <a:lnTo>
                  <a:pt x="576226" y="376118"/>
                </a:lnTo>
                <a:lnTo>
                  <a:pt x="559084" y="374102"/>
                </a:lnTo>
                <a:close/>
                <a:moveTo>
                  <a:pt x="92215" y="298474"/>
                </a:moveTo>
                <a:lnTo>
                  <a:pt x="99274" y="374102"/>
                </a:lnTo>
                <a:lnTo>
                  <a:pt x="83140" y="376118"/>
                </a:lnTo>
                <a:lnTo>
                  <a:pt x="75073" y="300491"/>
                </a:lnTo>
                <a:close/>
                <a:moveTo>
                  <a:pt x="316874" y="32771"/>
                </a:moveTo>
                <a:cubicBezTo>
                  <a:pt x="326243" y="29444"/>
                  <a:pt x="336105" y="30184"/>
                  <a:pt x="344488" y="33140"/>
                </a:cubicBezTo>
                <a:cubicBezTo>
                  <a:pt x="366185" y="41025"/>
                  <a:pt x="369143" y="55808"/>
                  <a:pt x="368157" y="67635"/>
                </a:cubicBezTo>
                <a:cubicBezTo>
                  <a:pt x="392812" y="117899"/>
                  <a:pt x="452971" y="167177"/>
                  <a:pt x="483544" y="172105"/>
                </a:cubicBezTo>
                <a:cubicBezTo>
                  <a:pt x="486502" y="172105"/>
                  <a:pt x="488475" y="173091"/>
                  <a:pt x="489461" y="175062"/>
                </a:cubicBezTo>
                <a:cubicBezTo>
                  <a:pt x="489461" y="175062"/>
                  <a:pt x="489461" y="175062"/>
                  <a:pt x="517075" y="211528"/>
                </a:cubicBezTo>
                <a:cubicBezTo>
                  <a:pt x="517075" y="211528"/>
                  <a:pt x="517075" y="211528"/>
                  <a:pt x="573289" y="182946"/>
                </a:cubicBezTo>
                <a:cubicBezTo>
                  <a:pt x="575261" y="181961"/>
                  <a:pt x="577234" y="181961"/>
                  <a:pt x="579206" y="182946"/>
                </a:cubicBezTo>
                <a:cubicBezTo>
                  <a:pt x="639365" y="196744"/>
                  <a:pt x="666979" y="234196"/>
                  <a:pt x="660076" y="286431"/>
                </a:cubicBezTo>
                <a:cubicBezTo>
                  <a:pt x="660076" y="286431"/>
                  <a:pt x="660076" y="286431"/>
                  <a:pt x="649227" y="376118"/>
                </a:cubicBezTo>
                <a:cubicBezTo>
                  <a:pt x="649227" y="376118"/>
                  <a:pt x="649227" y="376118"/>
                  <a:pt x="631475" y="374147"/>
                </a:cubicBezTo>
                <a:cubicBezTo>
                  <a:pt x="631475" y="374147"/>
                  <a:pt x="631475" y="374147"/>
                  <a:pt x="642324" y="283474"/>
                </a:cubicBezTo>
                <a:cubicBezTo>
                  <a:pt x="648241" y="241095"/>
                  <a:pt x="627531" y="213499"/>
                  <a:pt x="578220" y="200687"/>
                </a:cubicBezTo>
                <a:cubicBezTo>
                  <a:pt x="578220" y="200687"/>
                  <a:pt x="578220" y="200687"/>
                  <a:pt x="518061" y="230254"/>
                </a:cubicBezTo>
                <a:cubicBezTo>
                  <a:pt x="514116" y="232225"/>
                  <a:pt x="509185" y="231239"/>
                  <a:pt x="507213" y="227297"/>
                </a:cubicBezTo>
                <a:cubicBezTo>
                  <a:pt x="507213" y="227297"/>
                  <a:pt x="507213" y="227297"/>
                  <a:pt x="477627" y="187874"/>
                </a:cubicBezTo>
                <a:cubicBezTo>
                  <a:pt x="442123" y="180975"/>
                  <a:pt x="390840" y="137610"/>
                  <a:pt x="362240" y="92274"/>
                </a:cubicBezTo>
                <a:cubicBezTo>
                  <a:pt x="356323" y="109029"/>
                  <a:pt x="350405" y="124798"/>
                  <a:pt x="342516" y="139581"/>
                </a:cubicBezTo>
                <a:cubicBezTo>
                  <a:pt x="364212" y="175062"/>
                  <a:pt x="402674" y="220398"/>
                  <a:pt x="450999" y="247994"/>
                </a:cubicBezTo>
                <a:cubicBezTo>
                  <a:pt x="453957" y="249965"/>
                  <a:pt x="455930" y="252922"/>
                  <a:pt x="454944" y="256864"/>
                </a:cubicBezTo>
                <a:cubicBezTo>
                  <a:pt x="454944" y="256864"/>
                  <a:pt x="454944" y="256864"/>
                  <a:pt x="437192" y="376118"/>
                </a:cubicBezTo>
                <a:cubicBezTo>
                  <a:pt x="437192" y="376118"/>
                  <a:pt x="437192" y="376118"/>
                  <a:pt x="419440" y="373162"/>
                </a:cubicBezTo>
                <a:cubicBezTo>
                  <a:pt x="419440" y="373162"/>
                  <a:pt x="419440" y="373162"/>
                  <a:pt x="437192" y="259821"/>
                </a:cubicBezTo>
                <a:cubicBezTo>
                  <a:pt x="391826" y="233210"/>
                  <a:pt x="355336" y="191817"/>
                  <a:pt x="332654" y="157322"/>
                </a:cubicBezTo>
                <a:cubicBezTo>
                  <a:pt x="307998" y="198716"/>
                  <a:pt x="272495" y="231239"/>
                  <a:pt x="223184" y="259821"/>
                </a:cubicBezTo>
                <a:cubicBezTo>
                  <a:pt x="223184" y="259821"/>
                  <a:pt x="223184" y="259821"/>
                  <a:pt x="240936" y="373162"/>
                </a:cubicBezTo>
                <a:cubicBezTo>
                  <a:pt x="240936" y="373162"/>
                  <a:pt x="240936" y="373162"/>
                  <a:pt x="224170" y="376118"/>
                </a:cubicBezTo>
                <a:cubicBezTo>
                  <a:pt x="224170" y="376118"/>
                  <a:pt x="224170" y="376118"/>
                  <a:pt x="205432" y="256864"/>
                </a:cubicBezTo>
                <a:cubicBezTo>
                  <a:pt x="204446" y="252922"/>
                  <a:pt x="206419" y="249965"/>
                  <a:pt x="209377" y="247994"/>
                </a:cubicBezTo>
                <a:cubicBezTo>
                  <a:pt x="284329" y="205615"/>
                  <a:pt x="325750" y="154365"/>
                  <a:pt x="348433" y="77491"/>
                </a:cubicBezTo>
                <a:cubicBezTo>
                  <a:pt x="354350" y="58765"/>
                  <a:pt x="349419" y="53837"/>
                  <a:pt x="338571" y="49895"/>
                </a:cubicBezTo>
                <a:cubicBezTo>
                  <a:pt x="329695" y="46938"/>
                  <a:pt x="316874" y="46938"/>
                  <a:pt x="307998" y="64678"/>
                </a:cubicBezTo>
                <a:cubicBezTo>
                  <a:pt x="276440" y="132683"/>
                  <a:pt x="229101" y="179990"/>
                  <a:pt x="182749" y="187874"/>
                </a:cubicBezTo>
                <a:cubicBezTo>
                  <a:pt x="182749" y="187874"/>
                  <a:pt x="182749" y="187874"/>
                  <a:pt x="153163" y="227297"/>
                </a:cubicBezTo>
                <a:cubicBezTo>
                  <a:pt x="151191" y="231239"/>
                  <a:pt x="146260" y="232225"/>
                  <a:pt x="142315" y="230254"/>
                </a:cubicBezTo>
                <a:cubicBezTo>
                  <a:pt x="142315" y="230254"/>
                  <a:pt x="142315" y="230254"/>
                  <a:pt x="82156" y="200687"/>
                </a:cubicBezTo>
                <a:cubicBezTo>
                  <a:pt x="33832" y="213499"/>
                  <a:pt x="12135" y="241095"/>
                  <a:pt x="18052" y="283474"/>
                </a:cubicBezTo>
                <a:cubicBezTo>
                  <a:pt x="18052" y="283474"/>
                  <a:pt x="18052" y="283474"/>
                  <a:pt x="28901" y="374147"/>
                </a:cubicBezTo>
                <a:cubicBezTo>
                  <a:pt x="28901" y="374147"/>
                  <a:pt x="28901" y="374147"/>
                  <a:pt x="11149" y="376118"/>
                </a:cubicBezTo>
                <a:cubicBezTo>
                  <a:pt x="11149" y="376118"/>
                  <a:pt x="11149" y="376118"/>
                  <a:pt x="1287" y="285446"/>
                </a:cubicBezTo>
                <a:cubicBezTo>
                  <a:pt x="-6603" y="234196"/>
                  <a:pt x="21997" y="196744"/>
                  <a:pt x="81170" y="182946"/>
                </a:cubicBezTo>
                <a:cubicBezTo>
                  <a:pt x="83142" y="181961"/>
                  <a:pt x="85115" y="181961"/>
                  <a:pt x="87087" y="182946"/>
                </a:cubicBezTo>
                <a:cubicBezTo>
                  <a:pt x="87087" y="182946"/>
                  <a:pt x="87087" y="182946"/>
                  <a:pt x="144287" y="211528"/>
                </a:cubicBezTo>
                <a:cubicBezTo>
                  <a:pt x="144287" y="211528"/>
                  <a:pt x="144287" y="211528"/>
                  <a:pt x="170915" y="175062"/>
                </a:cubicBezTo>
                <a:cubicBezTo>
                  <a:pt x="171901" y="173091"/>
                  <a:pt x="174860" y="172105"/>
                  <a:pt x="176832" y="172105"/>
                </a:cubicBezTo>
                <a:cubicBezTo>
                  <a:pt x="217267" y="166192"/>
                  <a:pt x="262633" y="120856"/>
                  <a:pt x="292219" y="56794"/>
                </a:cubicBezTo>
                <a:cubicBezTo>
                  <a:pt x="298630" y="43489"/>
                  <a:pt x="307505" y="36097"/>
                  <a:pt x="316874" y="32771"/>
                </a:cubicBezTo>
                <a:close/>
                <a:moveTo>
                  <a:pt x="536900" y="17142"/>
                </a:moveTo>
                <a:cubicBezTo>
                  <a:pt x="499031" y="17142"/>
                  <a:pt x="468332" y="47841"/>
                  <a:pt x="468332" y="85710"/>
                </a:cubicBezTo>
                <a:cubicBezTo>
                  <a:pt x="468332" y="123580"/>
                  <a:pt x="499031" y="154279"/>
                  <a:pt x="536900" y="154279"/>
                </a:cubicBezTo>
                <a:cubicBezTo>
                  <a:pt x="574769" y="154279"/>
                  <a:pt x="605468" y="123580"/>
                  <a:pt x="605468" y="85710"/>
                </a:cubicBezTo>
                <a:cubicBezTo>
                  <a:pt x="605468" y="47841"/>
                  <a:pt x="574769" y="17142"/>
                  <a:pt x="536900" y="17142"/>
                </a:cubicBezTo>
                <a:close/>
                <a:moveTo>
                  <a:pt x="123474" y="17142"/>
                </a:moveTo>
                <a:cubicBezTo>
                  <a:pt x="85605" y="17142"/>
                  <a:pt x="54906" y="47841"/>
                  <a:pt x="54906" y="85710"/>
                </a:cubicBezTo>
                <a:cubicBezTo>
                  <a:pt x="54906" y="123580"/>
                  <a:pt x="85605" y="154279"/>
                  <a:pt x="123474" y="154279"/>
                </a:cubicBezTo>
                <a:cubicBezTo>
                  <a:pt x="161343" y="154279"/>
                  <a:pt x="192042" y="123580"/>
                  <a:pt x="192042" y="85710"/>
                </a:cubicBezTo>
                <a:cubicBezTo>
                  <a:pt x="192042" y="47841"/>
                  <a:pt x="161343" y="17142"/>
                  <a:pt x="123474" y="17142"/>
                </a:cubicBezTo>
                <a:close/>
                <a:moveTo>
                  <a:pt x="536900" y="0"/>
                </a:moveTo>
                <a:cubicBezTo>
                  <a:pt x="584237" y="0"/>
                  <a:pt x="622611" y="38599"/>
                  <a:pt x="622611" y="86215"/>
                </a:cubicBezTo>
                <a:cubicBezTo>
                  <a:pt x="622611" y="133830"/>
                  <a:pt x="584237" y="172430"/>
                  <a:pt x="536900" y="172430"/>
                </a:cubicBezTo>
                <a:cubicBezTo>
                  <a:pt x="489564" y="172430"/>
                  <a:pt x="451190" y="133830"/>
                  <a:pt x="451190" y="86215"/>
                </a:cubicBezTo>
                <a:cubicBezTo>
                  <a:pt x="451190" y="38599"/>
                  <a:pt x="489564" y="0"/>
                  <a:pt x="536900" y="0"/>
                </a:cubicBezTo>
                <a:close/>
                <a:moveTo>
                  <a:pt x="123474" y="0"/>
                </a:moveTo>
                <a:cubicBezTo>
                  <a:pt x="170811" y="0"/>
                  <a:pt x="209185" y="38599"/>
                  <a:pt x="209185" y="86215"/>
                </a:cubicBezTo>
                <a:cubicBezTo>
                  <a:pt x="209185" y="133830"/>
                  <a:pt x="170811" y="172430"/>
                  <a:pt x="123474" y="172430"/>
                </a:cubicBezTo>
                <a:cubicBezTo>
                  <a:pt x="76138" y="172430"/>
                  <a:pt x="37764" y="133830"/>
                  <a:pt x="37764" y="86215"/>
                </a:cubicBezTo>
                <a:cubicBezTo>
                  <a:pt x="37764" y="38599"/>
                  <a:pt x="76138" y="0"/>
                  <a:pt x="1234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C58EF232-36E6-420A-912B-AF2AC8E66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363" y="3207978"/>
            <a:ext cx="677398" cy="479979"/>
          </a:xfrm>
          <a:custGeom>
            <a:avLst/>
            <a:gdLst>
              <a:gd name="connsiteX0" fmla="*/ 645350 w 677398"/>
              <a:gd name="connsiteY0" fmla="*/ 97812 h 479979"/>
              <a:gd name="connsiteX1" fmla="*/ 630532 w 677398"/>
              <a:gd name="connsiteY1" fmla="*/ 109671 h 479979"/>
              <a:gd name="connsiteX2" fmla="*/ 555453 w 677398"/>
              <a:gd name="connsiteY2" fmla="*/ 179842 h 479979"/>
              <a:gd name="connsiteX3" fmla="*/ 537672 w 677398"/>
              <a:gd name="connsiteY3" fmla="*/ 197631 h 479979"/>
              <a:gd name="connsiteX4" fmla="*/ 531744 w 677398"/>
              <a:gd name="connsiteY4" fmla="*/ 199607 h 479979"/>
              <a:gd name="connsiteX5" fmla="*/ 525817 w 677398"/>
              <a:gd name="connsiteY5" fmla="*/ 196642 h 479979"/>
              <a:gd name="connsiteX6" fmla="*/ 510011 w 677398"/>
              <a:gd name="connsiteY6" fmla="*/ 180830 h 479979"/>
              <a:gd name="connsiteX7" fmla="*/ 469508 w 677398"/>
              <a:gd name="connsiteY7" fmla="*/ 230245 h 479979"/>
              <a:gd name="connsiteX8" fmla="*/ 469508 w 677398"/>
              <a:gd name="connsiteY8" fmla="*/ 299426 h 479979"/>
              <a:gd name="connsiteX9" fmla="*/ 485314 w 677398"/>
              <a:gd name="connsiteY9" fmla="*/ 316227 h 479979"/>
              <a:gd name="connsiteX10" fmla="*/ 493217 w 677398"/>
              <a:gd name="connsiteY10" fmla="*/ 325122 h 479979"/>
              <a:gd name="connsiteX11" fmla="*/ 493217 w 677398"/>
              <a:gd name="connsiteY11" fmla="*/ 426918 h 479979"/>
              <a:gd name="connsiteX12" fmla="*/ 511986 w 677398"/>
              <a:gd name="connsiteY12" fmla="*/ 445695 h 479979"/>
              <a:gd name="connsiteX13" fmla="*/ 527792 w 677398"/>
              <a:gd name="connsiteY13" fmla="*/ 437789 h 479979"/>
              <a:gd name="connsiteX14" fmla="*/ 534708 w 677398"/>
              <a:gd name="connsiteY14" fmla="*/ 434824 h 479979"/>
              <a:gd name="connsiteX15" fmla="*/ 541623 w 677398"/>
              <a:gd name="connsiteY15" fmla="*/ 437789 h 479979"/>
              <a:gd name="connsiteX16" fmla="*/ 557429 w 677398"/>
              <a:gd name="connsiteY16" fmla="*/ 445695 h 479979"/>
              <a:gd name="connsiteX17" fmla="*/ 577187 w 677398"/>
              <a:gd name="connsiteY17" fmla="*/ 426918 h 479979"/>
              <a:gd name="connsiteX18" fmla="*/ 577187 w 677398"/>
              <a:gd name="connsiteY18" fmla="*/ 225303 h 479979"/>
              <a:gd name="connsiteX19" fmla="*/ 581138 w 677398"/>
              <a:gd name="connsiteY19" fmla="*/ 217397 h 479979"/>
              <a:gd name="connsiteX20" fmla="*/ 654241 w 677398"/>
              <a:gd name="connsiteY20" fmla="*/ 126473 h 479979"/>
              <a:gd name="connsiteX21" fmla="*/ 655229 w 677398"/>
              <a:gd name="connsiteY21" fmla="*/ 125484 h 479979"/>
              <a:gd name="connsiteX22" fmla="*/ 653254 w 677398"/>
              <a:gd name="connsiteY22" fmla="*/ 100777 h 479979"/>
              <a:gd name="connsiteX23" fmla="*/ 645350 w 677398"/>
              <a:gd name="connsiteY23" fmla="*/ 97812 h 479979"/>
              <a:gd name="connsiteX24" fmla="*/ 32480 w 677398"/>
              <a:gd name="connsiteY24" fmla="*/ 97812 h 479979"/>
              <a:gd name="connsiteX25" fmla="*/ 24577 w 677398"/>
              <a:gd name="connsiteY25" fmla="*/ 100777 h 479979"/>
              <a:gd name="connsiteX26" fmla="*/ 21613 w 677398"/>
              <a:gd name="connsiteY26" fmla="*/ 125484 h 479979"/>
              <a:gd name="connsiteX27" fmla="*/ 22600 w 677398"/>
              <a:gd name="connsiteY27" fmla="*/ 126473 h 479979"/>
              <a:gd name="connsiteX28" fmla="*/ 95704 w 677398"/>
              <a:gd name="connsiteY28" fmla="*/ 217397 h 479979"/>
              <a:gd name="connsiteX29" fmla="*/ 100643 w 677398"/>
              <a:gd name="connsiteY29" fmla="*/ 225303 h 479979"/>
              <a:gd name="connsiteX30" fmla="*/ 100643 w 677398"/>
              <a:gd name="connsiteY30" fmla="*/ 426918 h 479979"/>
              <a:gd name="connsiteX31" fmla="*/ 119413 w 677398"/>
              <a:gd name="connsiteY31" fmla="*/ 445695 h 479979"/>
              <a:gd name="connsiteX32" fmla="*/ 135218 w 677398"/>
              <a:gd name="connsiteY32" fmla="*/ 437789 h 479979"/>
              <a:gd name="connsiteX33" fmla="*/ 142134 w 677398"/>
              <a:gd name="connsiteY33" fmla="*/ 434824 h 479979"/>
              <a:gd name="connsiteX34" fmla="*/ 149049 w 677398"/>
              <a:gd name="connsiteY34" fmla="*/ 437789 h 479979"/>
              <a:gd name="connsiteX35" fmla="*/ 164855 w 677398"/>
              <a:gd name="connsiteY35" fmla="*/ 445695 h 479979"/>
              <a:gd name="connsiteX36" fmla="*/ 184613 w 677398"/>
              <a:gd name="connsiteY36" fmla="*/ 426918 h 479979"/>
              <a:gd name="connsiteX37" fmla="*/ 184613 w 677398"/>
              <a:gd name="connsiteY37" fmla="*/ 325122 h 479979"/>
              <a:gd name="connsiteX38" fmla="*/ 192516 w 677398"/>
              <a:gd name="connsiteY38" fmla="*/ 316227 h 479979"/>
              <a:gd name="connsiteX39" fmla="*/ 207334 w 677398"/>
              <a:gd name="connsiteY39" fmla="*/ 299426 h 479979"/>
              <a:gd name="connsiteX40" fmla="*/ 207334 w 677398"/>
              <a:gd name="connsiteY40" fmla="*/ 230245 h 479979"/>
              <a:gd name="connsiteX41" fmla="*/ 166832 w 677398"/>
              <a:gd name="connsiteY41" fmla="*/ 180830 h 479979"/>
              <a:gd name="connsiteX42" fmla="*/ 152013 w 677398"/>
              <a:gd name="connsiteY42" fmla="*/ 196642 h 479979"/>
              <a:gd name="connsiteX43" fmla="*/ 146085 w 677398"/>
              <a:gd name="connsiteY43" fmla="*/ 199607 h 479979"/>
              <a:gd name="connsiteX44" fmla="*/ 139171 w 677398"/>
              <a:gd name="connsiteY44" fmla="*/ 197631 h 479979"/>
              <a:gd name="connsiteX45" fmla="*/ 122376 w 677398"/>
              <a:gd name="connsiteY45" fmla="*/ 179842 h 479979"/>
              <a:gd name="connsiteX46" fmla="*/ 47297 w 677398"/>
              <a:gd name="connsiteY46" fmla="*/ 109671 h 479979"/>
              <a:gd name="connsiteX47" fmla="*/ 32480 w 677398"/>
              <a:gd name="connsiteY47" fmla="*/ 97812 h 479979"/>
              <a:gd name="connsiteX48" fmla="*/ 645836 w 677398"/>
              <a:gd name="connsiteY48" fmla="*/ 81678 h 479979"/>
              <a:gd name="connsiteX49" fmla="*/ 661628 w 677398"/>
              <a:gd name="connsiteY49" fmla="*/ 85628 h 479979"/>
              <a:gd name="connsiteX50" fmla="*/ 671499 w 677398"/>
              <a:gd name="connsiteY50" fmla="*/ 133029 h 479979"/>
              <a:gd name="connsiteX51" fmla="*/ 670512 w 677398"/>
              <a:gd name="connsiteY51" fmla="*/ 134017 h 479979"/>
              <a:gd name="connsiteX52" fmla="*/ 595500 w 677398"/>
              <a:gd name="connsiteY52" fmla="*/ 229805 h 479979"/>
              <a:gd name="connsiteX53" fmla="*/ 595500 w 677398"/>
              <a:gd name="connsiteY53" fmla="*/ 427308 h 479979"/>
              <a:gd name="connsiteX54" fmla="*/ 557994 w 677398"/>
              <a:gd name="connsiteY54" fmla="*/ 463845 h 479979"/>
              <a:gd name="connsiteX55" fmla="*/ 535294 w 677398"/>
              <a:gd name="connsiteY55" fmla="*/ 455945 h 479979"/>
              <a:gd name="connsiteX56" fmla="*/ 512592 w 677398"/>
              <a:gd name="connsiteY56" fmla="*/ 463845 h 479979"/>
              <a:gd name="connsiteX57" fmla="*/ 476074 w 677398"/>
              <a:gd name="connsiteY57" fmla="*/ 427308 h 479979"/>
              <a:gd name="connsiteX58" fmla="*/ 476074 w 677398"/>
              <a:gd name="connsiteY58" fmla="*/ 332506 h 479979"/>
              <a:gd name="connsiteX59" fmla="*/ 453374 w 677398"/>
              <a:gd name="connsiteY59" fmla="*/ 299919 h 479979"/>
              <a:gd name="connsiteX60" fmla="*/ 453374 w 677398"/>
              <a:gd name="connsiteY60" fmla="*/ 230793 h 479979"/>
              <a:gd name="connsiteX61" fmla="*/ 511605 w 677398"/>
              <a:gd name="connsiteY61" fmla="*/ 163642 h 479979"/>
              <a:gd name="connsiteX62" fmla="*/ 513579 w 677398"/>
              <a:gd name="connsiteY62" fmla="*/ 163642 h 479979"/>
              <a:gd name="connsiteX63" fmla="*/ 520489 w 677398"/>
              <a:gd name="connsiteY63" fmla="*/ 166604 h 479979"/>
              <a:gd name="connsiteX64" fmla="*/ 532333 w 677398"/>
              <a:gd name="connsiteY64" fmla="*/ 179442 h 479979"/>
              <a:gd name="connsiteX65" fmla="*/ 545163 w 677398"/>
              <a:gd name="connsiteY65" fmla="*/ 166604 h 479979"/>
              <a:gd name="connsiteX66" fmla="*/ 548125 w 677398"/>
              <a:gd name="connsiteY66" fmla="*/ 164630 h 479979"/>
              <a:gd name="connsiteX67" fmla="*/ 549112 w 677398"/>
              <a:gd name="connsiteY67" fmla="*/ 164630 h 479979"/>
              <a:gd name="connsiteX68" fmla="*/ 616227 w 677398"/>
              <a:gd name="connsiteY68" fmla="*/ 101429 h 479979"/>
              <a:gd name="connsiteX69" fmla="*/ 645836 w 677398"/>
              <a:gd name="connsiteY69" fmla="*/ 81678 h 479979"/>
              <a:gd name="connsiteX70" fmla="*/ 31996 w 677398"/>
              <a:gd name="connsiteY70" fmla="*/ 81678 h 479979"/>
              <a:gd name="connsiteX71" fmla="*/ 61608 w 677398"/>
              <a:gd name="connsiteY71" fmla="*/ 101429 h 479979"/>
              <a:gd name="connsiteX72" fmla="*/ 127742 w 677398"/>
              <a:gd name="connsiteY72" fmla="*/ 164630 h 479979"/>
              <a:gd name="connsiteX73" fmla="*/ 128729 w 677398"/>
              <a:gd name="connsiteY73" fmla="*/ 164630 h 479979"/>
              <a:gd name="connsiteX74" fmla="*/ 132678 w 677398"/>
              <a:gd name="connsiteY74" fmla="*/ 166604 h 479979"/>
              <a:gd name="connsiteX75" fmla="*/ 144523 w 677398"/>
              <a:gd name="connsiteY75" fmla="*/ 179442 h 479979"/>
              <a:gd name="connsiteX76" fmla="*/ 156368 w 677398"/>
              <a:gd name="connsiteY76" fmla="*/ 166604 h 479979"/>
              <a:gd name="connsiteX77" fmla="*/ 163277 w 677398"/>
              <a:gd name="connsiteY77" fmla="*/ 163642 h 479979"/>
              <a:gd name="connsiteX78" fmla="*/ 166238 w 677398"/>
              <a:gd name="connsiteY78" fmla="*/ 163642 h 479979"/>
              <a:gd name="connsiteX79" fmla="*/ 224476 w 677398"/>
              <a:gd name="connsiteY79" fmla="*/ 230793 h 479979"/>
              <a:gd name="connsiteX80" fmla="*/ 224476 w 677398"/>
              <a:gd name="connsiteY80" fmla="*/ 299919 h 479979"/>
              <a:gd name="connsiteX81" fmla="*/ 201773 w 677398"/>
              <a:gd name="connsiteY81" fmla="*/ 332506 h 479979"/>
              <a:gd name="connsiteX82" fmla="*/ 200786 w 677398"/>
              <a:gd name="connsiteY82" fmla="*/ 427308 h 479979"/>
              <a:gd name="connsiteX83" fmla="*/ 164264 w 677398"/>
              <a:gd name="connsiteY83" fmla="*/ 463845 h 479979"/>
              <a:gd name="connsiteX84" fmla="*/ 141561 w 677398"/>
              <a:gd name="connsiteY84" fmla="*/ 455945 h 479979"/>
              <a:gd name="connsiteX85" fmla="*/ 118859 w 677398"/>
              <a:gd name="connsiteY85" fmla="*/ 463845 h 479979"/>
              <a:gd name="connsiteX86" fmla="*/ 82337 w 677398"/>
              <a:gd name="connsiteY86" fmla="*/ 427308 h 479979"/>
              <a:gd name="connsiteX87" fmla="*/ 82337 w 677398"/>
              <a:gd name="connsiteY87" fmla="*/ 229805 h 479979"/>
              <a:gd name="connsiteX88" fmla="*/ 6332 w 677398"/>
              <a:gd name="connsiteY88" fmla="*/ 134017 h 479979"/>
              <a:gd name="connsiteX89" fmla="*/ 6332 w 677398"/>
              <a:gd name="connsiteY89" fmla="*/ 133029 h 479979"/>
              <a:gd name="connsiteX90" fmla="*/ 16203 w 677398"/>
              <a:gd name="connsiteY90" fmla="*/ 85628 h 479979"/>
              <a:gd name="connsiteX91" fmla="*/ 31996 w 677398"/>
              <a:gd name="connsiteY91" fmla="*/ 81678 h 479979"/>
              <a:gd name="connsiteX92" fmla="*/ 535554 w 677398"/>
              <a:gd name="connsiteY92" fmla="*/ 62519 h 479979"/>
              <a:gd name="connsiteX93" fmla="*/ 500766 w 677398"/>
              <a:gd name="connsiteY93" fmla="*/ 98316 h 479979"/>
              <a:gd name="connsiteX94" fmla="*/ 535554 w 677398"/>
              <a:gd name="connsiteY94" fmla="*/ 134113 h 479979"/>
              <a:gd name="connsiteX95" fmla="*/ 570343 w 677398"/>
              <a:gd name="connsiteY95" fmla="*/ 98316 h 479979"/>
              <a:gd name="connsiteX96" fmla="*/ 535554 w 677398"/>
              <a:gd name="connsiteY96" fmla="*/ 62519 h 479979"/>
              <a:gd name="connsiteX97" fmla="*/ 209841 w 677398"/>
              <a:gd name="connsiteY97" fmla="*/ 54452 h 479979"/>
              <a:gd name="connsiteX98" fmla="*/ 200961 w 677398"/>
              <a:gd name="connsiteY98" fmla="*/ 56430 h 479979"/>
              <a:gd name="connsiteX99" fmla="*/ 198001 w 677398"/>
              <a:gd name="connsiteY99" fmla="*/ 86094 h 479979"/>
              <a:gd name="connsiteX100" fmla="*/ 198001 w 677398"/>
              <a:gd name="connsiteY100" fmla="*/ 88072 h 479979"/>
              <a:gd name="connsiteX101" fmla="*/ 284832 w 677398"/>
              <a:gd name="connsiteY101" fmla="*/ 194865 h 479979"/>
              <a:gd name="connsiteX102" fmla="*/ 288779 w 677398"/>
              <a:gd name="connsiteY102" fmla="*/ 202776 h 479979"/>
              <a:gd name="connsiteX103" fmla="*/ 288779 w 677398"/>
              <a:gd name="connsiteY103" fmla="*/ 440094 h 479979"/>
              <a:gd name="connsiteX104" fmla="*/ 312460 w 677398"/>
              <a:gd name="connsiteY104" fmla="*/ 462837 h 479979"/>
              <a:gd name="connsiteX105" fmla="*/ 332194 w 677398"/>
              <a:gd name="connsiteY105" fmla="*/ 452949 h 479979"/>
              <a:gd name="connsiteX106" fmla="*/ 339101 w 677398"/>
              <a:gd name="connsiteY106" fmla="*/ 448994 h 479979"/>
              <a:gd name="connsiteX107" fmla="*/ 346008 w 677398"/>
              <a:gd name="connsiteY107" fmla="*/ 452949 h 479979"/>
              <a:gd name="connsiteX108" fmla="*/ 365742 w 677398"/>
              <a:gd name="connsiteY108" fmla="*/ 462837 h 479979"/>
              <a:gd name="connsiteX109" fmla="*/ 389424 w 677398"/>
              <a:gd name="connsiteY109" fmla="*/ 440094 h 479979"/>
              <a:gd name="connsiteX110" fmla="*/ 389424 w 677398"/>
              <a:gd name="connsiteY110" fmla="*/ 320446 h 479979"/>
              <a:gd name="connsiteX111" fmla="*/ 397317 w 677398"/>
              <a:gd name="connsiteY111" fmla="*/ 311546 h 479979"/>
              <a:gd name="connsiteX112" fmla="*/ 416065 w 677398"/>
              <a:gd name="connsiteY112" fmla="*/ 290782 h 479979"/>
              <a:gd name="connsiteX113" fmla="*/ 416065 w 677398"/>
              <a:gd name="connsiteY113" fmla="*/ 208709 h 479979"/>
              <a:gd name="connsiteX114" fmla="*/ 367716 w 677398"/>
              <a:gd name="connsiteY114" fmla="*/ 150368 h 479979"/>
              <a:gd name="connsiteX115" fmla="*/ 348968 w 677398"/>
              <a:gd name="connsiteY115" fmla="*/ 171134 h 479979"/>
              <a:gd name="connsiteX116" fmla="*/ 343048 w 677398"/>
              <a:gd name="connsiteY116" fmla="*/ 174100 h 479979"/>
              <a:gd name="connsiteX117" fmla="*/ 337128 w 677398"/>
              <a:gd name="connsiteY117" fmla="*/ 171134 h 479979"/>
              <a:gd name="connsiteX118" fmla="*/ 315420 w 677398"/>
              <a:gd name="connsiteY118" fmla="*/ 150368 h 479979"/>
              <a:gd name="connsiteX119" fmla="*/ 227602 w 677398"/>
              <a:gd name="connsiteY119" fmla="*/ 67307 h 479979"/>
              <a:gd name="connsiteX120" fmla="*/ 209841 w 677398"/>
              <a:gd name="connsiteY120" fmla="*/ 54452 h 479979"/>
              <a:gd name="connsiteX121" fmla="*/ 535554 w 677398"/>
              <a:gd name="connsiteY121" fmla="*/ 45377 h 479979"/>
              <a:gd name="connsiteX122" fmla="*/ 588493 w 677398"/>
              <a:gd name="connsiteY122" fmla="*/ 97812 h 479979"/>
              <a:gd name="connsiteX123" fmla="*/ 535554 w 677398"/>
              <a:gd name="connsiteY123" fmla="*/ 150246 h 479979"/>
              <a:gd name="connsiteX124" fmla="*/ 482615 w 677398"/>
              <a:gd name="connsiteY124" fmla="*/ 97812 h 479979"/>
              <a:gd name="connsiteX125" fmla="*/ 535554 w 677398"/>
              <a:gd name="connsiteY125" fmla="*/ 45377 h 479979"/>
              <a:gd name="connsiteX126" fmla="*/ 141675 w 677398"/>
              <a:gd name="connsiteY126" fmla="*/ 45377 h 479979"/>
              <a:gd name="connsiteX127" fmla="*/ 161417 w 677398"/>
              <a:gd name="connsiteY127" fmla="*/ 48345 h 479979"/>
              <a:gd name="connsiteX128" fmla="*/ 154507 w 677398"/>
              <a:gd name="connsiteY128" fmla="*/ 65164 h 479979"/>
              <a:gd name="connsiteX129" fmla="*/ 141675 w 677398"/>
              <a:gd name="connsiteY129" fmla="*/ 62196 h 479979"/>
              <a:gd name="connsiteX130" fmla="*/ 107125 w 677398"/>
              <a:gd name="connsiteY130" fmla="*/ 97812 h 479979"/>
              <a:gd name="connsiteX131" fmla="*/ 141675 w 677398"/>
              <a:gd name="connsiteY131" fmla="*/ 133428 h 479979"/>
              <a:gd name="connsiteX132" fmla="*/ 169314 w 677398"/>
              <a:gd name="connsiteY132" fmla="*/ 119577 h 479979"/>
              <a:gd name="connsiteX133" fmla="*/ 183134 w 677398"/>
              <a:gd name="connsiteY133" fmla="*/ 130460 h 479979"/>
              <a:gd name="connsiteX134" fmla="*/ 141675 w 677398"/>
              <a:gd name="connsiteY134" fmla="*/ 150246 h 479979"/>
              <a:gd name="connsiteX135" fmla="*/ 89357 w 677398"/>
              <a:gd name="connsiteY135" fmla="*/ 97812 h 479979"/>
              <a:gd name="connsiteX136" fmla="*/ 141675 w 677398"/>
              <a:gd name="connsiteY136" fmla="*/ 45377 h 479979"/>
              <a:gd name="connsiteX137" fmla="*/ 210368 w 677398"/>
              <a:gd name="connsiteY137" fmla="*/ 37310 h 479979"/>
              <a:gd name="connsiteX138" fmla="*/ 243895 w 677398"/>
              <a:gd name="connsiteY138" fmla="*/ 59000 h 479979"/>
              <a:gd name="connsiteX139" fmla="*/ 322784 w 677398"/>
              <a:gd name="connsiteY139" fmla="*/ 133928 h 479979"/>
              <a:gd name="connsiteX140" fmla="*/ 323771 w 677398"/>
              <a:gd name="connsiteY140" fmla="*/ 134915 h 479979"/>
              <a:gd name="connsiteX141" fmla="*/ 326729 w 677398"/>
              <a:gd name="connsiteY141" fmla="*/ 136886 h 479979"/>
              <a:gd name="connsiteX142" fmla="*/ 343493 w 677398"/>
              <a:gd name="connsiteY142" fmla="*/ 152661 h 479979"/>
              <a:gd name="connsiteX143" fmla="*/ 358285 w 677398"/>
              <a:gd name="connsiteY143" fmla="*/ 135901 h 479979"/>
              <a:gd name="connsiteX144" fmla="*/ 365188 w 677398"/>
              <a:gd name="connsiteY144" fmla="*/ 132942 h 479979"/>
              <a:gd name="connsiteX145" fmla="*/ 368145 w 677398"/>
              <a:gd name="connsiteY145" fmla="*/ 132942 h 479979"/>
              <a:gd name="connsiteX146" fmla="*/ 434215 w 677398"/>
              <a:gd name="connsiteY146" fmla="*/ 208857 h 479979"/>
              <a:gd name="connsiteX147" fmla="*/ 434215 w 677398"/>
              <a:gd name="connsiteY147" fmla="*/ 290686 h 479979"/>
              <a:gd name="connsiteX148" fmla="*/ 406605 w 677398"/>
              <a:gd name="connsiteY148" fmla="*/ 327165 h 479979"/>
              <a:gd name="connsiteX149" fmla="*/ 406605 w 677398"/>
              <a:gd name="connsiteY149" fmla="*/ 439557 h 479979"/>
              <a:gd name="connsiteX150" fmla="*/ 366174 w 677398"/>
              <a:gd name="connsiteY150" fmla="*/ 479979 h 479979"/>
              <a:gd name="connsiteX151" fmla="*/ 339548 w 677398"/>
              <a:gd name="connsiteY151" fmla="*/ 470121 h 479979"/>
              <a:gd name="connsiteX152" fmla="*/ 312924 w 677398"/>
              <a:gd name="connsiteY152" fmla="*/ 479979 h 479979"/>
              <a:gd name="connsiteX153" fmla="*/ 272493 w 677398"/>
              <a:gd name="connsiteY153" fmla="*/ 439557 h 479979"/>
              <a:gd name="connsiteX154" fmla="*/ 272493 w 677398"/>
              <a:gd name="connsiteY154" fmla="*/ 207871 h 479979"/>
              <a:gd name="connsiteX155" fmla="*/ 182756 w 677398"/>
              <a:gd name="connsiteY155" fmla="*/ 95479 h 479979"/>
              <a:gd name="connsiteX156" fmla="*/ 182756 w 677398"/>
              <a:gd name="connsiteY156" fmla="*/ 94493 h 479979"/>
              <a:gd name="connsiteX157" fmla="*/ 193604 w 677398"/>
              <a:gd name="connsiteY157" fmla="*/ 41254 h 479979"/>
              <a:gd name="connsiteX158" fmla="*/ 210368 w 677398"/>
              <a:gd name="connsiteY158" fmla="*/ 37310 h 479979"/>
              <a:gd name="connsiteX159" fmla="*/ 339932 w 677398"/>
              <a:gd name="connsiteY159" fmla="*/ 18150 h 479979"/>
              <a:gd name="connsiteX160" fmla="*/ 298086 w 677398"/>
              <a:gd name="connsiteY160" fmla="*/ 59494 h 479979"/>
              <a:gd name="connsiteX161" fmla="*/ 339932 w 677398"/>
              <a:gd name="connsiteY161" fmla="*/ 100837 h 479979"/>
              <a:gd name="connsiteX162" fmla="*/ 381779 w 677398"/>
              <a:gd name="connsiteY162" fmla="*/ 59494 h 479979"/>
              <a:gd name="connsiteX163" fmla="*/ 339932 w 677398"/>
              <a:gd name="connsiteY163" fmla="*/ 18150 h 479979"/>
              <a:gd name="connsiteX164" fmla="*/ 339429 w 677398"/>
              <a:gd name="connsiteY164" fmla="*/ 0 h 479979"/>
              <a:gd name="connsiteX165" fmla="*/ 398923 w 677398"/>
              <a:gd name="connsiteY165" fmla="*/ 59494 h 479979"/>
              <a:gd name="connsiteX166" fmla="*/ 339429 w 677398"/>
              <a:gd name="connsiteY166" fmla="*/ 118987 h 479979"/>
              <a:gd name="connsiteX167" fmla="*/ 279935 w 677398"/>
              <a:gd name="connsiteY167" fmla="*/ 59494 h 479979"/>
              <a:gd name="connsiteX168" fmla="*/ 339429 w 677398"/>
              <a:gd name="connsiteY168" fmla="*/ 0 h 47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7398" h="479979">
                <a:moveTo>
                  <a:pt x="645350" y="97812"/>
                </a:moveTo>
                <a:cubicBezTo>
                  <a:pt x="643374" y="97812"/>
                  <a:pt x="636460" y="97812"/>
                  <a:pt x="630532" y="109671"/>
                </a:cubicBezTo>
                <a:cubicBezTo>
                  <a:pt x="622629" y="122520"/>
                  <a:pt x="595956" y="165017"/>
                  <a:pt x="555453" y="179842"/>
                </a:cubicBezTo>
                <a:cubicBezTo>
                  <a:pt x="555453" y="179842"/>
                  <a:pt x="555453" y="179842"/>
                  <a:pt x="537672" y="197631"/>
                </a:cubicBezTo>
                <a:cubicBezTo>
                  <a:pt x="536684" y="198619"/>
                  <a:pt x="533720" y="199607"/>
                  <a:pt x="531744" y="199607"/>
                </a:cubicBezTo>
                <a:cubicBezTo>
                  <a:pt x="528781" y="199607"/>
                  <a:pt x="526805" y="198619"/>
                  <a:pt x="525817" y="196642"/>
                </a:cubicBezTo>
                <a:cubicBezTo>
                  <a:pt x="525817" y="196642"/>
                  <a:pt x="525817" y="196642"/>
                  <a:pt x="510011" y="180830"/>
                </a:cubicBezTo>
                <a:cubicBezTo>
                  <a:pt x="481363" y="182806"/>
                  <a:pt x="469508" y="197631"/>
                  <a:pt x="469508" y="230245"/>
                </a:cubicBezTo>
                <a:cubicBezTo>
                  <a:pt x="469508" y="230245"/>
                  <a:pt x="469508" y="230245"/>
                  <a:pt x="469508" y="299426"/>
                </a:cubicBezTo>
                <a:cubicBezTo>
                  <a:pt x="469508" y="303379"/>
                  <a:pt x="471483" y="314250"/>
                  <a:pt x="485314" y="316227"/>
                </a:cubicBezTo>
                <a:cubicBezTo>
                  <a:pt x="489266" y="317215"/>
                  <a:pt x="493217" y="321169"/>
                  <a:pt x="493217" y="325122"/>
                </a:cubicBezTo>
                <a:cubicBezTo>
                  <a:pt x="493217" y="325122"/>
                  <a:pt x="493217" y="325122"/>
                  <a:pt x="493217" y="426918"/>
                </a:cubicBezTo>
                <a:cubicBezTo>
                  <a:pt x="493217" y="436800"/>
                  <a:pt x="502108" y="445695"/>
                  <a:pt x="511986" y="445695"/>
                </a:cubicBezTo>
                <a:cubicBezTo>
                  <a:pt x="518902" y="445695"/>
                  <a:pt x="523841" y="442730"/>
                  <a:pt x="527792" y="437789"/>
                </a:cubicBezTo>
                <a:cubicBezTo>
                  <a:pt x="529769" y="435812"/>
                  <a:pt x="532731" y="434824"/>
                  <a:pt x="534708" y="434824"/>
                </a:cubicBezTo>
                <a:cubicBezTo>
                  <a:pt x="537672" y="434824"/>
                  <a:pt x="540636" y="435812"/>
                  <a:pt x="541623" y="437789"/>
                </a:cubicBezTo>
                <a:cubicBezTo>
                  <a:pt x="545575" y="442730"/>
                  <a:pt x="551501" y="445695"/>
                  <a:pt x="557429" y="445695"/>
                </a:cubicBezTo>
                <a:cubicBezTo>
                  <a:pt x="568295" y="445695"/>
                  <a:pt x="577187" y="436800"/>
                  <a:pt x="577187" y="426918"/>
                </a:cubicBezTo>
                <a:cubicBezTo>
                  <a:pt x="577187" y="426918"/>
                  <a:pt x="577187" y="426918"/>
                  <a:pt x="577187" y="225303"/>
                </a:cubicBezTo>
                <a:cubicBezTo>
                  <a:pt x="577187" y="221350"/>
                  <a:pt x="578175" y="219374"/>
                  <a:pt x="581138" y="217397"/>
                </a:cubicBezTo>
                <a:cubicBezTo>
                  <a:pt x="592004" y="210478"/>
                  <a:pt x="630532" y="182806"/>
                  <a:pt x="654241" y="126473"/>
                </a:cubicBezTo>
                <a:cubicBezTo>
                  <a:pt x="654241" y="126473"/>
                  <a:pt x="654241" y="126473"/>
                  <a:pt x="655229" y="125484"/>
                </a:cubicBezTo>
                <a:cubicBezTo>
                  <a:pt x="664121" y="106707"/>
                  <a:pt x="656216" y="101765"/>
                  <a:pt x="653254" y="100777"/>
                </a:cubicBezTo>
                <a:cubicBezTo>
                  <a:pt x="650290" y="98800"/>
                  <a:pt x="647326" y="97812"/>
                  <a:pt x="645350" y="97812"/>
                </a:cubicBezTo>
                <a:close/>
                <a:moveTo>
                  <a:pt x="32480" y="97812"/>
                </a:moveTo>
                <a:cubicBezTo>
                  <a:pt x="29516" y="97812"/>
                  <a:pt x="27539" y="98800"/>
                  <a:pt x="24577" y="100777"/>
                </a:cubicBezTo>
                <a:cubicBezTo>
                  <a:pt x="20625" y="101765"/>
                  <a:pt x="12722" y="106707"/>
                  <a:pt x="21613" y="125484"/>
                </a:cubicBezTo>
                <a:cubicBezTo>
                  <a:pt x="21613" y="125484"/>
                  <a:pt x="21613" y="125484"/>
                  <a:pt x="22600" y="126473"/>
                </a:cubicBezTo>
                <a:cubicBezTo>
                  <a:pt x="46309" y="182806"/>
                  <a:pt x="84837" y="210478"/>
                  <a:pt x="95704" y="217397"/>
                </a:cubicBezTo>
                <a:cubicBezTo>
                  <a:pt x="98667" y="219374"/>
                  <a:pt x="100643" y="221350"/>
                  <a:pt x="100643" y="225303"/>
                </a:cubicBezTo>
                <a:cubicBezTo>
                  <a:pt x="100643" y="225303"/>
                  <a:pt x="100643" y="225303"/>
                  <a:pt x="100643" y="426918"/>
                </a:cubicBezTo>
                <a:cubicBezTo>
                  <a:pt x="100643" y="436800"/>
                  <a:pt x="108546" y="445695"/>
                  <a:pt x="119413" y="445695"/>
                </a:cubicBezTo>
                <a:cubicBezTo>
                  <a:pt x="126328" y="445695"/>
                  <a:pt x="131268" y="442730"/>
                  <a:pt x="135218" y="437789"/>
                </a:cubicBezTo>
                <a:cubicBezTo>
                  <a:pt x="137195" y="435812"/>
                  <a:pt x="139171" y="434824"/>
                  <a:pt x="142134" y="434824"/>
                </a:cubicBezTo>
                <a:cubicBezTo>
                  <a:pt x="145098" y="434824"/>
                  <a:pt x="148062" y="435812"/>
                  <a:pt x="149049" y="437789"/>
                </a:cubicBezTo>
                <a:cubicBezTo>
                  <a:pt x="153001" y="442730"/>
                  <a:pt x="158929" y="445695"/>
                  <a:pt x="164855" y="445695"/>
                </a:cubicBezTo>
                <a:cubicBezTo>
                  <a:pt x="175722" y="445695"/>
                  <a:pt x="184613" y="436800"/>
                  <a:pt x="184613" y="426918"/>
                </a:cubicBezTo>
                <a:cubicBezTo>
                  <a:pt x="184613" y="426918"/>
                  <a:pt x="184613" y="426918"/>
                  <a:pt x="184613" y="325122"/>
                </a:cubicBezTo>
                <a:cubicBezTo>
                  <a:pt x="184613" y="321169"/>
                  <a:pt x="187577" y="317215"/>
                  <a:pt x="192516" y="316227"/>
                </a:cubicBezTo>
                <a:cubicBezTo>
                  <a:pt x="206347" y="314250"/>
                  <a:pt x="207334" y="303379"/>
                  <a:pt x="207334" y="299426"/>
                </a:cubicBezTo>
                <a:lnTo>
                  <a:pt x="207334" y="230245"/>
                </a:lnTo>
                <a:cubicBezTo>
                  <a:pt x="207334" y="197631"/>
                  <a:pt x="195480" y="182806"/>
                  <a:pt x="166832" y="180830"/>
                </a:cubicBezTo>
                <a:cubicBezTo>
                  <a:pt x="166832" y="180830"/>
                  <a:pt x="166832" y="180830"/>
                  <a:pt x="152013" y="196642"/>
                </a:cubicBezTo>
                <a:cubicBezTo>
                  <a:pt x="150037" y="198619"/>
                  <a:pt x="148062" y="199607"/>
                  <a:pt x="146085" y="199607"/>
                </a:cubicBezTo>
                <a:cubicBezTo>
                  <a:pt x="143121" y="199607"/>
                  <a:pt x="141146" y="198619"/>
                  <a:pt x="139171" y="197631"/>
                </a:cubicBezTo>
                <a:cubicBezTo>
                  <a:pt x="139171" y="197631"/>
                  <a:pt x="139171" y="197631"/>
                  <a:pt x="122376" y="179842"/>
                </a:cubicBezTo>
                <a:cubicBezTo>
                  <a:pt x="80886" y="165017"/>
                  <a:pt x="54213" y="122520"/>
                  <a:pt x="47297" y="109671"/>
                </a:cubicBezTo>
                <a:cubicBezTo>
                  <a:pt x="40383" y="97812"/>
                  <a:pt x="34455" y="97812"/>
                  <a:pt x="32480" y="97812"/>
                </a:cubicBezTo>
                <a:close/>
                <a:moveTo>
                  <a:pt x="645836" y="81678"/>
                </a:moveTo>
                <a:cubicBezTo>
                  <a:pt x="650772" y="81678"/>
                  <a:pt x="655707" y="82666"/>
                  <a:pt x="661628" y="85628"/>
                </a:cubicBezTo>
                <a:cubicBezTo>
                  <a:pt x="669525" y="89579"/>
                  <a:pt x="686304" y="102416"/>
                  <a:pt x="671499" y="133029"/>
                </a:cubicBezTo>
                <a:cubicBezTo>
                  <a:pt x="671499" y="133029"/>
                  <a:pt x="671499" y="133029"/>
                  <a:pt x="670512" y="134017"/>
                </a:cubicBezTo>
                <a:cubicBezTo>
                  <a:pt x="647810" y="189317"/>
                  <a:pt x="611292" y="218942"/>
                  <a:pt x="595500" y="229805"/>
                </a:cubicBezTo>
                <a:cubicBezTo>
                  <a:pt x="595500" y="229805"/>
                  <a:pt x="595500" y="229805"/>
                  <a:pt x="595500" y="427308"/>
                </a:cubicBezTo>
                <a:cubicBezTo>
                  <a:pt x="595500" y="447058"/>
                  <a:pt x="578721" y="463845"/>
                  <a:pt x="557994" y="463845"/>
                </a:cubicBezTo>
                <a:cubicBezTo>
                  <a:pt x="550099" y="463845"/>
                  <a:pt x="542202" y="460883"/>
                  <a:pt x="535294" y="455945"/>
                </a:cubicBezTo>
                <a:cubicBezTo>
                  <a:pt x="529371" y="460883"/>
                  <a:pt x="521476" y="463845"/>
                  <a:pt x="512592" y="463845"/>
                </a:cubicBezTo>
                <a:cubicBezTo>
                  <a:pt x="492853" y="463845"/>
                  <a:pt x="476074" y="447058"/>
                  <a:pt x="476074" y="427308"/>
                </a:cubicBezTo>
                <a:cubicBezTo>
                  <a:pt x="476074" y="427308"/>
                  <a:pt x="476074" y="427308"/>
                  <a:pt x="476074" y="332506"/>
                </a:cubicBezTo>
                <a:cubicBezTo>
                  <a:pt x="460282" y="327569"/>
                  <a:pt x="453374" y="312756"/>
                  <a:pt x="453374" y="299919"/>
                </a:cubicBezTo>
                <a:cubicBezTo>
                  <a:pt x="453374" y="299919"/>
                  <a:pt x="453374" y="299919"/>
                  <a:pt x="453374" y="230793"/>
                </a:cubicBezTo>
                <a:cubicBezTo>
                  <a:pt x="453374" y="188330"/>
                  <a:pt x="472126" y="165617"/>
                  <a:pt x="511605" y="163642"/>
                </a:cubicBezTo>
                <a:cubicBezTo>
                  <a:pt x="511605" y="163642"/>
                  <a:pt x="511605" y="163642"/>
                  <a:pt x="513579" y="163642"/>
                </a:cubicBezTo>
                <a:cubicBezTo>
                  <a:pt x="516541" y="163642"/>
                  <a:pt x="519502" y="164630"/>
                  <a:pt x="520489" y="166604"/>
                </a:cubicBezTo>
                <a:cubicBezTo>
                  <a:pt x="520489" y="166604"/>
                  <a:pt x="520489" y="166604"/>
                  <a:pt x="532333" y="179442"/>
                </a:cubicBezTo>
                <a:cubicBezTo>
                  <a:pt x="532333" y="179442"/>
                  <a:pt x="532333" y="179442"/>
                  <a:pt x="545163" y="166604"/>
                </a:cubicBezTo>
                <a:cubicBezTo>
                  <a:pt x="546150" y="165617"/>
                  <a:pt x="547137" y="164630"/>
                  <a:pt x="548125" y="164630"/>
                </a:cubicBezTo>
                <a:cubicBezTo>
                  <a:pt x="548125" y="164630"/>
                  <a:pt x="548125" y="164630"/>
                  <a:pt x="549112" y="164630"/>
                </a:cubicBezTo>
                <a:cubicBezTo>
                  <a:pt x="584643" y="151792"/>
                  <a:pt x="609318" y="113279"/>
                  <a:pt x="616227" y="101429"/>
                </a:cubicBezTo>
                <a:cubicBezTo>
                  <a:pt x="625110" y="84641"/>
                  <a:pt x="636954" y="81678"/>
                  <a:pt x="645836" y="81678"/>
                </a:cubicBezTo>
                <a:close/>
                <a:moveTo>
                  <a:pt x="31996" y="81678"/>
                </a:moveTo>
                <a:cubicBezTo>
                  <a:pt x="39892" y="81678"/>
                  <a:pt x="51737" y="84641"/>
                  <a:pt x="61608" y="101429"/>
                </a:cubicBezTo>
                <a:cubicBezTo>
                  <a:pt x="68518" y="113279"/>
                  <a:pt x="92208" y="151792"/>
                  <a:pt x="127742" y="164630"/>
                </a:cubicBezTo>
                <a:cubicBezTo>
                  <a:pt x="127742" y="164630"/>
                  <a:pt x="127742" y="164630"/>
                  <a:pt x="128729" y="164630"/>
                </a:cubicBezTo>
                <a:cubicBezTo>
                  <a:pt x="130704" y="164630"/>
                  <a:pt x="131691" y="165617"/>
                  <a:pt x="132678" y="166604"/>
                </a:cubicBezTo>
                <a:cubicBezTo>
                  <a:pt x="132678" y="166604"/>
                  <a:pt x="132678" y="166604"/>
                  <a:pt x="144523" y="179442"/>
                </a:cubicBezTo>
                <a:cubicBezTo>
                  <a:pt x="144523" y="179442"/>
                  <a:pt x="144523" y="179442"/>
                  <a:pt x="156368" y="166604"/>
                </a:cubicBezTo>
                <a:cubicBezTo>
                  <a:pt x="158342" y="164630"/>
                  <a:pt x="161303" y="163642"/>
                  <a:pt x="163277" y="163642"/>
                </a:cubicBezTo>
                <a:cubicBezTo>
                  <a:pt x="163277" y="163642"/>
                  <a:pt x="163277" y="163642"/>
                  <a:pt x="166238" y="163642"/>
                </a:cubicBezTo>
                <a:cubicBezTo>
                  <a:pt x="204734" y="165617"/>
                  <a:pt x="224476" y="188330"/>
                  <a:pt x="224476" y="230793"/>
                </a:cubicBezTo>
                <a:cubicBezTo>
                  <a:pt x="224476" y="230793"/>
                  <a:pt x="224476" y="230793"/>
                  <a:pt x="224476" y="299919"/>
                </a:cubicBezTo>
                <a:cubicBezTo>
                  <a:pt x="224476" y="312756"/>
                  <a:pt x="217566" y="327569"/>
                  <a:pt x="201773" y="332506"/>
                </a:cubicBezTo>
                <a:cubicBezTo>
                  <a:pt x="201773" y="332506"/>
                  <a:pt x="201773" y="332506"/>
                  <a:pt x="200786" y="427308"/>
                </a:cubicBezTo>
                <a:cubicBezTo>
                  <a:pt x="200786" y="447058"/>
                  <a:pt x="184993" y="463845"/>
                  <a:pt x="164264" y="463845"/>
                </a:cubicBezTo>
                <a:cubicBezTo>
                  <a:pt x="156368" y="463845"/>
                  <a:pt x="148471" y="460883"/>
                  <a:pt x="141561" y="455945"/>
                </a:cubicBezTo>
                <a:cubicBezTo>
                  <a:pt x="135639" y="460883"/>
                  <a:pt x="127742" y="463845"/>
                  <a:pt x="118859" y="463845"/>
                </a:cubicBezTo>
                <a:cubicBezTo>
                  <a:pt x="99117" y="463845"/>
                  <a:pt x="82337" y="447058"/>
                  <a:pt x="82337" y="427308"/>
                </a:cubicBezTo>
                <a:cubicBezTo>
                  <a:pt x="82337" y="427308"/>
                  <a:pt x="82337" y="427308"/>
                  <a:pt x="82337" y="229805"/>
                </a:cubicBezTo>
                <a:cubicBezTo>
                  <a:pt x="66544" y="218942"/>
                  <a:pt x="29035" y="189317"/>
                  <a:pt x="6332" y="134017"/>
                </a:cubicBezTo>
                <a:cubicBezTo>
                  <a:pt x="6332" y="134017"/>
                  <a:pt x="6332" y="134017"/>
                  <a:pt x="6332" y="133029"/>
                </a:cubicBezTo>
                <a:cubicBezTo>
                  <a:pt x="-9463" y="102416"/>
                  <a:pt x="8306" y="89579"/>
                  <a:pt x="16203" y="85628"/>
                </a:cubicBezTo>
                <a:cubicBezTo>
                  <a:pt x="21138" y="82666"/>
                  <a:pt x="27060" y="81678"/>
                  <a:pt x="31996" y="81678"/>
                </a:cubicBezTo>
                <a:close/>
                <a:moveTo>
                  <a:pt x="535554" y="62519"/>
                </a:moveTo>
                <a:cubicBezTo>
                  <a:pt x="516341" y="62519"/>
                  <a:pt x="500766" y="78546"/>
                  <a:pt x="500766" y="98316"/>
                </a:cubicBezTo>
                <a:cubicBezTo>
                  <a:pt x="500766" y="118086"/>
                  <a:pt x="516341" y="134113"/>
                  <a:pt x="535554" y="134113"/>
                </a:cubicBezTo>
                <a:cubicBezTo>
                  <a:pt x="554767" y="134113"/>
                  <a:pt x="570343" y="118086"/>
                  <a:pt x="570343" y="98316"/>
                </a:cubicBezTo>
                <a:cubicBezTo>
                  <a:pt x="570343" y="78546"/>
                  <a:pt x="554767" y="62519"/>
                  <a:pt x="535554" y="62519"/>
                </a:cubicBezTo>
                <a:close/>
                <a:moveTo>
                  <a:pt x="209841" y="54452"/>
                </a:moveTo>
                <a:cubicBezTo>
                  <a:pt x="206881" y="54452"/>
                  <a:pt x="203921" y="54452"/>
                  <a:pt x="200961" y="56430"/>
                </a:cubicBezTo>
                <a:cubicBezTo>
                  <a:pt x="197014" y="58407"/>
                  <a:pt x="186160" y="64341"/>
                  <a:pt x="198001" y="86094"/>
                </a:cubicBezTo>
                <a:cubicBezTo>
                  <a:pt x="198001" y="86094"/>
                  <a:pt x="198001" y="86094"/>
                  <a:pt x="198001" y="88072"/>
                </a:cubicBezTo>
                <a:cubicBezTo>
                  <a:pt x="226615" y="154323"/>
                  <a:pt x="272004" y="186955"/>
                  <a:pt x="284832" y="194865"/>
                </a:cubicBezTo>
                <a:cubicBezTo>
                  <a:pt x="287792" y="196843"/>
                  <a:pt x="288779" y="199810"/>
                  <a:pt x="288779" y="202776"/>
                </a:cubicBezTo>
                <a:cubicBezTo>
                  <a:pt x="288779" y="202776"/>
                  <a:pt x="288779" y="202776"/>
                  <a:pt x="288779" y="440094"/>
                </a:cubicBezTo>
                <a:cubicBezTo>
                  <a:pt x="288779" y="452949"/>
                  <a:pt x="299632" y="462837"/>
                  <a:pt x="312460" y="462837"/>
                </a:cubicBezTo>
                <a:cubicBezTo>
                  <a:pt x="320353" y="462837"/>
                  <a:pt x="327260" y="459871"/>
                  <a:pt x="332194" y="452949"/>
                </a:cubicBezTo>
                <a:cubicBezTo>
                  <a:pt x="333181" y="450971"/>
                  <a:pt x="336141" y="448994"/>
                  <a:pt x="339101" y="448994"/>
                </a:cubicBezTo>
                <a:cubicBezTo>
                  <a:pt x="342061" y="448994"/>
                  <a:pt x="345021" y="450971"/>
                  <a:pt x="346008" y="452949"/>
                </a:cubicBezTo>
                <a:cubicBezTo>
                  <a:pt x="350942" y="459871"/>
                  <a:pt x="357849" y="462837"/>
                  <a:pt x="365742" y="462837"/>
                </a:cubicBezTo>
                <a:cubicBezTo>
                  <a:pt x="378570" y="462837"/>
                  <a:pt x="389424" y="452949"/>
                  <a:pt x="389424" y="440094"/>
                </a:cubicBezTo>
                <a:cubicBezTo>
                  <a:pt x="389424" y="440094"/>
                  <a:pt x="389424" y="440094"/>
                  <a:pt x="389424" y="320446"/>
                </a:cubicBezTo>
                <a:cubicBezTo>
                  <a:pt x="389424" y="315502"/>
                  <a:pt x="392384" y="311546"/>
                  <a:pt x="397317" y="311546"/>
                </a:cubicBezTo>
                <a:cubicBezTo>
                  <a:pt x="411131" y="309569"/>
                  <a:pt x="416065" y="299681"/>
                  <a:pt x="416065" y="290782"/>
                </a:cubicBezTo>
                <a:lnTo>
                  <a:pt x="416065" y="208709"/>
                </a:lnTo>
                <a:cubicBezTo>
                  <a:pt x="416065" y="171134"/>
                  <a:pt x="401264" y="153334"/>
                  <a:pt x="367716" y="150368"/>
                </a:cubicBezTo>
                <a:cubicBezTo>
                  <a:pt x="367716" y="150368"/>
                  <a:pt x="367716" y="150368"/>
                  <a:pt x="348968" y="171134"/>
                </a:cubicBezTo>
                <a:cubicBezTo>
                  <a:pt x="347982" y="173111"/>
                  <a:pt x="345021" y="174100"/>
                  <a:pt x="343048" y="174100"/>
                </a:cubicBezTo>
                <a:cubicBezTo>
                  <a:pt x="341075" y="174100"/>
                  <a:pt x="338114" y="173111"/>
                  <a:pt x="337128" y="171134"/>
                </a:cubicBezTo>
                <a:cubicBezTo>
                  <a:pt x="337128" y="171134"/>
                  <a:pt x="337128" y="171134"/>
                  <a:pt x="315420" y="150368"/>
                </a:cubicBezTo>
                <a:cubicBezTo>
                  <a:pt x="268057" y="132570"/>
                  <a:pt x="236483" y="82139"/>
                  <a:pt x="227602" y="67307"/>
                </a:cubicBezTo>
                <a:cubicBezTo>
                  <a:pt x="219708" y="54452"/>
                  <a:pt x="212801" y="54452"/>
                  <a:pt x="209841" y="54452"/>
                </a:cubicBezTo>
                <a:close/>
                <a:moveTo>
                  <a:pt x="535554" y="45377"/>
                </a:moveTo>
                <a:cubicBezTo>
                  <a:pt x="564793" y="45377"/>
                  <a:pt x="588493" y="68853"/>
                  <a:pt x="588493" y="97812"/>
                </a:cubicBezTo>
                <a:cubicBezTo>
                  <a:pt x="588493" y="126770"/>
                  <a:pt x="564793" y="150246"/>
                  <a:pt x="535554" y="150246"/>
                </a:cubicBezTo>
                <a:cubicBezTo>
                  <a:pt x="506318" y="150246"/>
                  <a:pt x="482615" y="126770"/>
                  <a:pt x="482615" y="97812"/>
                </a:cubicBezTo>
                <a:cubicBezTo>
                  <a:pt x="482615" y="68853"/>
                  <a:pt x="506318" y="45377"/>
                  <a:pt x="535554" y="45377"/>
                </a:cubicBezTo>
                <a:close/>
                <a:moveTo>
                  <a:pt x="141675" y="45377"/>
                </a:moveTo>
                <a:cubicBezTo>
                  <a:pt x="148585" y="45377"/>
                  <a:pt x="155494" y="46367"/>
                  <a:pt x="161417" y="48345"/>
                </a:cubicBezTo>
                <a:cubicBezTo>
                  <a:pt x="161417" y="48345"/>
                  <a:pt x="161417" y="48345"/>
                  <a:pt x="154507" y="65164"/>
                </a:cubicBezTo>
                <a:cubicBezTo>
                  <a:pt x="150559" y="63185"/>
                  <a:pt x="146610" y="62196"/>
                  <a:pt x="141675" y="62196"/>
                </a:cubicBezTo>
                <a:cubicBezTo>
                  <a:pt x="122919" y="62196"/>
                  <a:pt x="107125" y="78025"/>
                  <a:pt x="107125" y="97812"/>
                </a:cubicBezTo>
                <a:cubicBezTo>
                  <a:pt x="107125" y="117598"/>
                  <a:pt x="122919" y="133428"/>
                  <a:pt x="141675" y="133428"/>
                </a:cubicBezTo>
                <a:cubicBezTo>
                  <a:pt x="152533" y="133428"/>
                  <a:pt x="162404" y="128481"/>
                  <a:pt x="169314" y="119577"/>
                </a:cubicBezTo>
                <a:cubicBezTo>
                  <a:pt x="169314" y="119577"/>
                  <a:pt x="169314" y="119577"/>
                  <a:pt x="183134" y="130460"/>
                </a:cubicBezTo>
                <a:cubicBezTo>
                  <a:pt x="173263" y="143321"/>
                  <a:pt x="158456" y="150246"/>
                  <a:pt x="141675" y="150246"/>
                </a:cubicBezTo>
                <a:cubicBezTo>
                  <a:pt x="113048" y="150246"/>
                  <a:pt x="89357" y="126502"/>
                  <a:pt x="89357" y="97812"/>
                </a:cubicBezTo>
                <a:cubicBezTo>
                  <a:pt x="89357" y="69121"/>
                  <a:pt x="113048" y="45377"/>
                  <a:pt x="141675" y="45377"/>
                </a:cubicBezTo>
                <a:close/>
                <a:moveTo>
                  <a:pt x="210368" y="37310"/>
                </a:moveTo>
                <a:cubicBezTo>
                  <a:pt x="220228" y="37310"/>
                  <a:pt x="233048" y="41254"/>
                  <a:pt x="243895" y="59000"/>
                </a:cubicBezTo>
                <a:cubicBezTo>
                  <a:pt x="251784" y="72803"/>
                  <a:pt x="280382" y="119140"/>
                  <a:pt x="322784" y="133928"/>
                </a:cubicBezTo>
                <a:cubicBezTo>
                  <a:pt x="322784" y="133928"/>
                  <a:pt x="322784" y="133928"/>
                  <a:pt x="323771" y="134915"/>
                </a:cubicBezTo>
                <a:cubicBezTo>
                  <a:pt x="324757" y="134915"/>
                  <a:pt x="325743" y="135901"/>
                  <a:pt x="326729" y="136886"/>
                </a:cubicBezTo>
                <a:cubicBezTo>
                  <a:pt x="326729" y="136886"/>
                  <a:pt x="326729" y="136886"/>
                  <a:pt x="343493" y="152661"/>
                </a:cubicBezTo>
                <a:cubicBezTo>
                  <a:pt x="343493" y="152661"/>
                  <a:pt x="343493" y="152661"/>
                  <a:pt x="358285" y="135901"/>
                </a:cubicBezTo>
                <a:cubicBezTo>
                  <a:pt x="360256" y="133928"/>
                  <a:pt x="362229" y="132942"/>
                  <a:pt x="365188" y="132942"/>
                </a:cubicBezTo>
                <a:cubicBezTo>
                  <a:pt x="365188" y="132942"/>
                  <a:pt x="365188" y="132942"/>
                  <a:pt x="368145" y="132942"/>
                </a:cubicBezTo>
                <a:cubicBezTo>
                  <a:pt x="411535" y="135901"/>
                  <a:pt x="434215" y="161533"/>
                  <a:pt x="434215" y="208857"/>
                </a:cubicBezTo>
                <a:cubicBezTo>
                  <a:pt x="434215" y="208857"/>
                  <a:pt x="434215" y="208857"/>
                  <a:pt x="434215" y="290686"/>
                </a:cubicBezTo>
                <a:cubicBezTo>
                  <a:pt x="434215" y="305475"/>
                  <a:pt x="425340" y="321250"/>
                  <a:pt x="406605" y="327165"/>
                </a:cubicBezTo>
                <a:cubicBezTo>
                  <a:pt x="406605" y="327165"/>
                  <a:pt x="406605" y="327165"/>
                  <a:pt x="406605" y="439557"/>
                </a:cubicBezTo>
                <a:cubicBezTo>
                  <a:pt x="406605" y="462233"/>
                  <a:pt x="388854" y="479979"/>
                  <a:pt x="366174" y="479979"/>
                </a:cubicBezTo>
                <a:cubicBezTo>
                  <a:pt x="356312" y="479979"/>
                  <a:pt x="346451" y="476036"/>
                  <a:pt x="339548" y="470121"/>
                </a:cubicBezTo>
                <a:cubicBezTo>
                  <a:pt x="332646" y="476036"/>
                  <a:pt x="322784" y="479979"/>
                  <a:pt x="312924" y="479979"/>
                </a:cubicBezTo>
                <a:cubicBezTo>
                  <a:pt x="290242" y="479979"/>
                  <a:pt x="272493" y="462233"/>
                  <a:pt x="272493" y="439557"/>
                </a:cubicBezTo>
                <a:cubicBezTo>
                  <a:pt x="272493" y="439557"/>
                  <a:pt x="272493" y="439557"/>
                  <a:pt x="272493" y="207871"/>
                </a:cubicBezTo>
                <a:cubicBezTo>
                  <a:pt x="254743" y="195054"/>
                  <a:pt x="210368" y="160548"/>
                  <a:pt x="182756" y="95479"/>
                </a:cubicBezTo>
                <a:cubicBezTo>
                  <a:pt x="182756" y="95479"/>
                  <a:pt x="182756" y="95479"/>
                  <a:pt x="182756" y="94493"/>
                </a:cubicBezTo>
                <a:cubicBezTo>
                  <a:pt x="165992" y="59986"/>
                  <a:pt x="184729" y="46184"/>
                  <a:pt x="193604" y="41254"/>
                </a:cubicBezTo>
                <a:cubicBezTo>
                  <a:pt x="199520" y="38296"/>
                  <a:pt x="205437" y="37310"/>
                  <a:pt x="210368" y="37310"/>
                </a:cubicBezTo>
                <a:close/>
                <a:moveTo>
                  <a:pt x="339932" y="18150"/>
                </a:moveTo>
                <a:cubicBezTo>
                  <a:pt x="316821" y="18150"/>
                  <a:pt x="298086" y="36660"/>
                  <a:pt x="298086" y="59494"/>
                </a:cubicBezTo>
                <a:cubicBezTo>
                  <a:pt x="298086" y="82327"/>
                  <a:pt x="316821" y="100837"/>
                  <a:pt x="339932" y="100837"/>
                </a:cubicBezTo>
                <a:cubicBezTo>
                  <a:pt x="363044" y="100837"/>
                  <a:pt x="381779" y="82327"/>
                  <a:pt x="381779" y="59494"/>
                </a:cubicBezTo>
                <a:cubicBezTo>
                  <a:pt x="381779" y="36660"/>
                  <a:pt x="363044" y="18150"/>
                  <a:pt x="339932" y="18150"/>
                </a:cubicBezTo>
                <a:close/>
                <a:moveTo>
                  <a:pt x="339429" y="0"/>
                </a:moveTo>
                <a:cubicBezTo>
                  <a:pt x="372286" y="0"/>
                  <a:pt x="398923" y="26636"/>
                  <a:pt x="398923" y="59494"/>
                </a:cubicBezTo>
                <a:cubicBezTo>
                  <a:pt x="398923" y="92351"/>
                  <a:pt x="372286" y="118987"/>
                  <a:pt x="339429" y="118987"/>
                </a:cubicBezTo>
                <a:cubicBezTo>
                  <a:pt x="306572" y="118987"/>
                  <a:pt x="279935" y="92351"/>
                  <a:pt x="279935" y="59494"/>
                </a:cubicBezTo>
                <a:cubicBezTo>
                  <a:pt x="279935" y="26636"/>
                  <a:pt x="306572" y="0"/>
                  <a:pt x="3394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692154AA-1313-40F6-B9AD-EED124A6E51B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0A836B0-F474-45B6-B4FB-AD728EC3A2F7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7722D8C-B308-4076-972B-2A9CD4D08058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C7C6CA6-7F01-40CD-85A4-4EFFC75D33F7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AA1C744-7ECD-44B9-B50D-EE71EFECBB3C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16C8EB0-74BB-42CF-B941-4DF6EEE1EC27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ED03956-8AEF-44C4-BDB6-785830CC187D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93DF69F-ECF2-4199-9E56-CEFC6CE254B8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9CCB449-0244-4E72-95DE-5D2E8CC8D168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66517F63-3D23-4CE6-B5FE-00B0F601D44E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0AEF18A-8622-459E-B5EF-6FA06C41703E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0BB3EC9E-3EF7-4954-B7D5-E5BC3BC52EDD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1BBD604-B9FD-4C91-BE52-99D493573D7F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3181B8D-B95F-45C6-B899-16A3642C9BF6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10B52AE-10D1-42A3-A008-871EB9C7CBE5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D0B9784-5774-4741-A53B-F5774C87A0D3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B26F0C4A-DC6B-4501-BA4A-6777227C2977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84A1CB05-18DB-4AF7-896A-15577F2EF249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D265BF1D-A899-41D3-B4F5-92701CEBB40F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91D4EED4-9F8A-4A1D-A866-99A5AB03F0D7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7A24993-F981-403E-B849-008663807E47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B884050-63F5-43BF-98EB-C4327201529A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B52203DA-ECF7-41A6-8440-61FC52F93060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6B0237D-6135-498A-9057-754F43C3CDAA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F77C4D-E6C4-423C-9F07-4E81350A1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37A881-FEA9-463D-AA2C-1859B1AD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EDEA-16B1-46EA-ACB2-0981FC689205}" type="datetime1">
              <a:rPr lang="en-GB" smtClean="0"/>
              <a:t>17/02/2025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278CA3-4A0C-4989-A302-A0CFC004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Lorem ipsum dolor sit amet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8B387-502E-4D10-B456-52B0C1385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4408-D9A5-4273-AA2F-D5E1487AA850}" type="slidenum">
              <a:rPr lang="en-GB" smtClean="0"/>
              <a:t>23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E7DEC0D-46C3-4388-9F12-667D2FEC01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Allgemein</a:t>
            </a:r>
            <a:endParaRPr lang="en-US" dirty="0"/>
          </a:p>
        </p:txBody>
      </p:sp>
      <p:sp>
        <p:nvSpPr>
          <p:cNvPr id="41" name="Freeform 32">
            <a:extLst>
              <a:ext uri="{FF2B5EF4-FFF2-40B4-BE49-F238E27FC236}">
                <a16:creationId xmlns:a16="http://schemas.microsoft.com/office/drawing/2014/main" id="{C8DC2948-D761-47F4-A9A6-0B875675DB2B}"/>
              </a:ext>
            </a:extLst>
          </p:cNvPr>
          <p:cNvSpPr>
            <a:spLocks/>
          </p:cNvSpPr>
          <p:nvPr/>
        </p:nvSpPr>
        <p:spPr bwMode="auto">
          <a:xfrm>
            <a:off x="1213561" y="2143360"/>
            <a:ext cx="357002" cy="303830"/>
          </a:xfrm>
          <a:custGeom>
            <a:avLst/>
            <a:gdLst>
              <a:gd name="T0" fmla="*/ 280 w 281"/>
              <a:gd name="T1" fmla="*/ 124 h 239"/>
              <a:gd name="T2" fmla="*/ 280 w 281"/>
              <a:gd name="T3" fmla="*/ 116 h 239"/>
              <a:gd name="T4" fmla="*/ 278 w 281"/>
              <a:gd name="T5" fmla="*/ 112 h 239"/>
              <a:gd name="T6" fmla="*/ 170 w 281"/>
              <a:gd name="T7" fmla="*/ 4 h 239"/>
              <a:gd name="T8" fmla="*/ 154 w 281"/>
              <a:gd name="T9" fmla="*/ 4 h 239"/>
              <a:gd name="T10" fmla="*/ 154 w 281"/>
              <a:gd name="T11" fmla="*/ 19 h 239"/>
              <a:gd name="T12" fmla="*/ 244 w 281"/>
              <a:gd name="T13" fmla="*/ 109 h 239"/>
              <a:gd name="T14" fmla="*/ 11 w 281"/>
              <a:gd name="T15" fmla="*/ 109 h 239"/>
              <a:gd name="T16" fmla="*/ 0 w 281"/>
              <a:gd name="T17" fmla="*/ 120 h 239"/>
              <a:gd name="T18" fmla="*/ 11 w 281"/>
              <a:gd name="T19" fmla="*/ 131 h 239"/>
              <a:gd name="T20" fmla="*/ 244 w 281"/>
              <a:gd name="T21" fmla="*/ 131 h 239"/>
              <a:gd name="T22" fmla="*/ 154 w 281"/>
              <a:gd name="T23" fmla="*/ 220 h 239"/>
              <a:gd name="T24" fmla="*/ 154 w 281"/>
              <a:gd name="T25" fmla="*/ 235 h 239"/>
              <a:gd name="T26" fmla="*/ 162 w 281"/>
              <a:gd name="T27" fmla="*/ 239 h 239"/>
              <a:gd name="T28" fmla="*/ 170 w 281"/>
              <a:gd name="T29" fmla="*/ 235 h 239"/>
              <a:gd name="T30" fmla="*/ 278 w 281"/>
              <a:gd name="T31" fmla="*/ 127 h 239"/>
              <a:gd name="T32" fmla="*/ 280 w 281"/>
              <a:gd name="T33" fmla="*/ 124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1" h="239">
                <a:moveTo>
                  <a:pt x="280" y="124"/>
                </a:moveTo>
                <a:cubicBezTo>
                  <a:pt x="281" y="121"/>
                  <a:pt x="281" y="118"/>
                  <a:pt x="280" y="116"/>
                </a:cubicBezTo>
                <a:cubicBezTo>
                  <a:pt x="280" y="114"/>
                  <a:pt x="279" y="113"/>
                  <a:pt x="278" y="112"/>
                </a:cubicBezTo>
                <a:cubicBezTo>
                  <a:pt x="170" y="4"/>
                  <a:pt x="170" y="4"/>
                  <a:pt x="170" y="4"/>
                </a:cubicBezTo>
                <a:cubicBezTo>
                  <a:pt x="165" y="0"/>
                  <a:pt x="159" y="0"/>
                  <a:pt x="154" y="4"/>
                </a:cubicBezTo>
                <a:cubicBezTo>
                  <a:pt x="150" y="8"/>
                  <a:pt x="150" y="15"/>
                  <a:pt x="154" y="19"/>
                </a:cubicBezTo>
                <a:cubicBezTo>
                  <a:pt x="244" y="109"/>
                  <a:pt x="244" y="109"/>
                  <a:pt x="244" y="109"/>
                </a:cubicBezTo>
                <a:cubicBezTo>
                  <a:pt x="11" y="109"/>
                  <a:pt x="11" y="109"/>
                  <a:pt x="11" y="109"/>
                </a:cubicBezTo>
                <a:cubicBezTo>
                  <a:pt x="5" y="109"/>
                  <a:pt x="0" y="114"/>
                  <a:pt x="0" y="120"/>
                </a:cubicBezTo>
                <a:cubicBezTo>
                  <a:pt x="0" y="126"/>
                  <a:pt x="5" y="131"/>
                  <a:pt x="11" y="131"/>
                </a:cubicBezTo>
                <a:cubicBezTo>
                  <a:pt x="244" y="131"/>
                  <a:pt x="244" y="131"/>
                  <a:pt x="244" y="131"/>
                </a:cubicBezTo>
                <a:cubicBezTo>
                  <a:pt x="154" y="220"/>
                  <a:pt x="154" y="220"/>
                  <a:pt x="154" y="220"/>
                </a:cubicBezTo>
                <a:cubicBezTo>
                  <a:pt x="150" y="224"/>
                  <a:pt x="150" y="231"/>
                  <a:pt x="154" y="235"/>
                </a:cubicBezTo>
                <a:cubicBezTo>
                  <a:pt x="157" y="238"/>
                  <a:pt x="159" y="239"/>
                  <a:pt x="162" y="239"/>
                </a:cubicBezTo>
                <a:cubicBezTo>
                  <a:pt x="165" y="239"/>
                  <a:pt x="168" y="238"/>
                  <a:pt x="170" y="235"/>
                </a:cubicBezTo>
                <a:cubicBezTo>
                  <a:pt x="278" y="127"/>
                  <a:pt x="278" y="127"/>
                  <a:pt x="278" y="127"/>
                </a:cubicBezTo>
                <a:cubicBezTo>
                  <a:pt x="279" y="126"/>
                  <a:pt x="280" y="125"/>
                  <a:pt x="280" y="1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3">
            <a:extLst>
              <a:ext uri="{FF2B5EF4-FFF2-40B4-BE49-F238E27FC236}">
                <a16:creationId xmlns:a16="http://schemas.microsoft.com/office/drawing/2014/main" id="{3AF43165-1084-496E-AE3E-9458AA0BC789}"/>
              </a:ext>
            </a:extLst>
          </p:cNvPr>
          <p:cNvSpPr>
            <a:spLocks/>
          </p:cNvSpPr>
          <p:nvPr/>
        </p:nvSpPr>
        <p:spPr bwMode="auto">
          <a:xfrm>
            <a:off x="3120771" y="2116776"/>
            <a:ext cx="305096" cy="356998"/>
          </a:xfrm>
          <a:custGeom>
            <a:avLst/>
            <a:gdLst>
              <a:gd name="T0" fmla="*/ 236 w 240"/>
              <a:gd name="T1" fmla="*/ 112 h 281"/>
              <a:gd name="T2" fmla="*/ 127 w 240"/>
              <a:gd name="T3" fmla="*/ 3 h 281"/>
              <a:gd name="T4" fmla="*/ 124 w 240"/>
              <a:gd name="T5" fmla="*/ 1 h 281"/>
              <a:gd name="T6" fmla="*/ 116 w 240"/>
              <a:gd name="T7" fmla="*/ 1 h 281"/>
              <a:gd name="T8" fmla="*/ 112 w 240"/>
              <a:gd name="T9" fmla="*/ 3 h 281"/>
              <a:gd name="T10" fmla="*/ 4 w 240"/>
              <a:gd name="T11" fmla="*/ 112 h 281"/>
              <a:gd name="T12" fmla="*/ 4 w 240"/>
              <a:gd name="T13" fmla="*/ 127 h 281"/>
              <a:gd name="T14" fmla="*/ 12 w 240"/>
              <a:gd name="T15" fmla="*/ 130 h 281"/>
              <a:gd name="T16" fmla="*/ 19 w 240"/>
              <a:gd name="T17" fmla="*/ 127 h 281"/>
              <a:gd name="T18" fmla="*/ 109 w 240"/>
              <a:gd name="T19" fmla="*/ 37 h 281"/>
              <a:gd name="T20" fmla="*/ 109 w 240"/>
              <a:gd name="T21" fmla="*/ 270 h 281"/>
              <a:gd name="T22" fmla="*/ 120 w 240"/>
              <a:gd name="T23" fmla="*/ 281 h 281"/>
              <a:gd name="T24" fmla="*/ 131 w 240"/>
              <a:gd name="T25" fmla="*/ 270 h 281"/>
              <a:gd name="T26" fmla="*/ 131 w 240"/>
              <a:gd name="T27" fmla="*/ 37 h 281"/>
              <a:gd name="T28" fmla="*/ 220 w 240"/>
              <a:gd name="T29" fmla="*/ 127 h 281"/>
              <a:gd name="T30" fmla="*/ 228 w 240"/>
              <a:gd name="T31" fmla="*/ 130 h 281"/>
              <a:gd name="T32" fmla="*/ 236 w 240"/>
              <a:gd name="T33" fmla="*/ 127 h 281"/>
              <a:gd name="T34" fmla="*/ 236 w 240"/>
              <a:gd name="T35" fmla="*/ 112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81">
                <a:moveTo>
                  <a:pt x="236" y="112"/>
                </a:moveTo>
                <a:cubicBezTo>
                  <a:pt x="127" y="3"/>
                  <a:pt x="127" y="3"/>
                  <a:pt x="127" y="3"/>
                </a:cubicBezTo>
                <a:cubicBezTo>
                  <a:pt x="126" y="2"/>
                  <a:pt x="125" y="2"/>
                  <a:pt x="124" y="1"/>
                </a:cubicBezTo>
                <a:cubicBezTo>
                  <a:pt x="121" y="0"/>
                  <a:pt x="118" y="0"/>
                  <a:pt x="116" y="1"/>
                </a:cubicBezTo>
                <a:cubicBezTo>
                  <a:pt x="114" y="2"/>
                  <a:pt x="113" y="2"/>
                  <a:pt x="112" y="3"/>
                </a:cubicBezTo>
                <a:cubicBezTo>
                  <a:pt x="4" y="112"/>
                  <a:pt x="4" y="112"/>
                  <a:pt x="4" y="112"/>
                </a:cubicBezTo>
                <a:cubicBezTo>
                  <a:pt x="0" y="116"/>
                  <a:pt x="0" y="123"/>
                  <a:pt x="4" y="127"/>
                </a:cubicBezTo>
                <a:cubicBezTo>
                  <a:pt x="6" y="129"/>
                  <a:pt x="9" y="130"/>
                  <a:pt x="12" y="130"/>
                </a:cubicBezTo>
                <a:cubicBezTo>
                  <a:pt x="15" y="130"/>
                  <a:pt x="17" y="129"/>
                  <a:pt x="19" y="127"/>
                </a:cubicBezTo>
                <a:cubicBezTo>
                  <a:pt x="109" y="37"/>
                  <a:pt x="109" y="37"/>
                  <a:pt x="109" y="37"/>
                </a:cubicBezTo>
                <a:cubicBezTo>
                  <a:pt x="109" y="270"/>
                  <a:pt x="109" y="270"/>
                  <a:pt x="109" y="270"/>
                </a:cubicBezTo>
                <a:cubicBezTo>
                  <a:pt x="109" y="276"/>
                  <a:pt x="114" y="281"/>
                  <a:pt x="120" y="281"/>
                </a:cubicBezTo>
                <a:cubicBezTo>
                  <a:pt x="126" y="281"/>
                  <a:pt x="131" y="276"/>
                  <a:pt x="131" y="270"/>
                </a:cubicBezTo>
                <a:cubicBezTo>
                  <a:pt x="131" y="37"/>
                  <a:pt x="131" y="37"/>
                  <a:pt x="131" y="37"/>
                </a:cubicBezTo>
                <a:cubicBezTo>
                  <a:pt x="220" y="127"/>
                  <a:pt x="220" y="127"/>
                  <a:pt x="220" y="127"/>
                </a:cubicBezTo>
                <a:cubicBezTo>
                  <a:pt x="222" y="129"/>
                  <a:pt x="225" y="130"/>
                  <a:pt x="228" y="130"/>
                </a:cubicBezTo>
                <a:cubicBezTo>
                  <a:pt x="231" y="130"/>
                  <a:pt x="233" y="129"/>
                  <a:pt x="236" y="127"/>
                </a:cubicBezTo>
                <a:cubicBezTo>
                  <a:pt x="240" y="123"/>
                  <a:pt x="240" y="116"/>
                  <a:pt x="236" y="1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4">
            <a:extLst>
              <a:ext uri="{FF2B5EF4-FFF2-40B4-BE49-F238E27FC236}">
                <a16:creationId xmlns:a16="http://schemas.microsoft.com/office/drawing/2014/main" id="{1A1A78B5-6383-43B3-9CD9-14E4C0BF322B}"/>
              </a:ext>
            </a:extLst>
          </p:cNvPr>
          <p:cNvSpPr>
            <a:spLocks/>
          </p:cNvSpPr>
          <p:nvPr/>
        </p:nvSpPr>
        <p:spPr bwMode="auto">
          <a:xfrm>
            <a:off x="5002029" y="2116776"/>
            <a:ext cx="305096" cy="356998"/>
          </a:xfrm>
          <a:custGeom>
            <a:avLst/>
            <a:gdLst>
              <a:gd name="T0" fmla="*/ 236 w 240"/>
              <a:gd name="T1" fmla="*/ 155 h 281"/>
              <a:gd name="T2" fmla="*/ 221 w 240"/>
              <a:gd name="T3" fmla="*/ 155 h 281"/>
              <a:gd name="T4" fmla="*/ 131 w 240"/>
              <a:gd name="T5" fmla="*/ 244 h 281"/>
              <a:gd name="T6" fmla="*/ 131 w 240"/>
              <a:gd name="T7" fmla="*/ 11 h 281"/>
              <a:gd name="T8" fmla="*/ 120 w 240"/>
              <a:gd name="T9" fmla="*/ 0 h 281"/>
              <a:gd name="T10" fmla="*/ 109 w 240"/>
              <a:gd name="T11" fmla="*/ 11 h 281"/>
              <a:gd name="T12" fmla="*/ 109 w 240"/>
              <a:gd name="T13" fmla="*/ 244 h 281"/>
              <a:gd name="T14" fmla="*/ 20 w 240"/>
              <a:gd name="T15" fmla="*/ 155 h 281"/>
              <a:gd name="T16" fmla="*/ 4 w 240"/>
              <a:gd name="T17" fmla="*/ 155 h 281"/>
              <a:gd name="T18" fmla="*/ 4 w 240"/>
              <a:gd name="T19" fmla="*/ 170 h 281"/>
              <a:gd name="T20" fmla="*/ 113 w 240"/>
              <a:gd name="T21" fmla="*/ 278 h 281"/>
              <a:gd name="T22" fmla="*/ 116 w 240"/>
              <a:gd name="T23" fmla="*/ 280 h 281"/>
              <a:gd name="T24" fmla="*/ 120 w 240"/>
              <a:gd name="T25" fmla="*/ 281 h 281"/>
              <a:gd name="T26" fmla="*/ 124 w 240"/>
              <a:gd name="T27" fmla="*/ 280 h 281"/>
              <a:gd name="T28" fmla="*/ 128 w 240"/>
              <a:gd name="T29" fmla="*/ 278 h 281"/>
              <a:gd name="T30" fmla="*/ 236 w 240"/>
              <a:gd name="T31" fmla="*/ 170 h 281"/>
              <a:gd name="T32" fmla="*/ 236 w 240"/>
              <a:gd name="T33" fmla="*/ 155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0" h="281">
                <a:moveTo>
                  <a:pt x="236" y="155"/>
                </a:moveTo>
                <a:cubicBezTo>
                  <a:pt x="232" y="151"/>
                  <a:pt x="225" y="151"/>
                  <a:pt x="221" y="155"/>
                </a:cubicBezTo>
                <a:cubicBezTo>
                  <a:pt x="131" y="244"/>
                  <a:pt x="131" y="244"/>
                  <a:pt x="131" y="244"/>
                </a:cubicBezTo>
                <a:cubicBezTo>
                  <a:pt x="131" y="11"/>
                  <a:pt x="131" y="11"/>
                  <a:pt x="131" y="11"/>
                </a:cubicBezTo>
                <a:cubicBezTo>
                  <a:pt x="131" y="5"/>
                  <a:pt x="126" y="0"/>
                  <a:pt x="120" y="0"/>
                </a:cubicBezTo>
                <a:cubicBezTo>
                  <a:pt x="114" y="0"/>
                  <a:pt x="109" y="5"/>
                  <a:pt x="109" y="11"/>
                </a:cubicBezTo>
                <a:cubicBezTo>
                  <a:pt x="109" y="244"/>
                  <a:pt x="109" y="244"/>
                  <a:pt x="109" y="244"/>
                </a:cubicBezTo>
                <a:cubicBezTo>
                  <a:pt x="20" y="155"/>
                  <a:pt x="20" y="155"/>
                  <a:pt x="20" y="155"/>
                </a:cubicBezTo>
                <a:cubicBezTo>
                  <a:pt x="16" y="151"/>
                  <a:pt x="9" y="151"/>
                  <a:pt x="4" y="155"/>
                </a:cubicBezTo>
                <a:cubicBezTo>
                  <a:pt x="0" y="159"/>
                  <a:pt x="0" y="166"/>
                  <a:pt x="4" y="170"/>
                </a:cubicBezTo>
                <a:cubicBezTo>
                  <a:pt x="113" y="278"/>
                  <a:pt x="113" y="278"/>
                  <a:pt x="113" y="278"/>
                </a:cubicBezTo>
                <a:cubicBezTo>
                  <a:pt x="114" y="279"/>
                  <a:pt x="115" y="280"/>
                  <a:pt x="116" y="280"/>
                </a:cubicBezTo>
                <a:cubicBezTo>
                  <a:pt x="117" y="281"/>
                  <a:pt x="119" y="281"/>
                  <a:pt x="120" y="281"/>
                </a:cubicBezTo>
                <a:cubicBezTo>
                  <a:pt x="122" y="281"/>
                  <a:pt x="123" y="281"/>
                  <a:pt x="124" y="280"/>
                </a:cubicBezTo>
                <a:cubicBezTo>
                  <a:pt x="126" y="280"/>
                  <a:pt x="127" y="279"/>
                  <a:pt x="128" y="278"/>
                </a:cubicBezTo>
                <a:cubicBezTo>
                  <a:pt x="236" y="170"/>
                  <a:pt x="236" y="170"/>
                  <a:pt x="236" y="170"/>
                </a:cubicBezTo>
                <a:cubicBezTo>
                  <a:pt x="240" y="166"/>
                  <a:pt x="240" y="159"/>
                  <a:pt x="236" y="1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35">
            <a:extLst>
              <a:ext uri="{FF2B5EF4-FFF2-40B4-BE49-F238E27FC236}">
                <a16:creationId xmlns:a16="http://schemas.microsoft.com/office/drawing/2014/main" id="{043C783E-2E0E-4C5D-A4B7-3B090AE66A83}"/>
              </a:ext>
            </a:extLst>
          </p:cNvPr>
          <p:cNvSpPr>
            <a:spLocks/>
          </p:cNvSpPr>
          <p:nvPr/>
        </p:nvSpPr>
        <p:spPr bwMode="auto">
          <a:xfrm>
            <a:off x="6857333" y="2143360"/>
            <a:ext cx="357002" cy="303830"/>
          </a:xfrm>
          <a:custGeom>
            <a:avLst/>
            <a:gdLst>
              <a:gd name="T0" fmla="*/ 270 w 281"/>
              <a:gd name="T1" fmla="*/ 109 h 239"/>
              <a:gd name="T2" fmla="*/ 37 w 281"/>
              <a:gd name="T3" fmla="*/ 109 h 239"/>
              <a:gd name="T4" fmla="*/ 127 w 281"/>
              <a:gd name="T5" fmla="*/ 19 h 239"/>
              <a:gd name="T6" fmla="*/ 127 w 281"/>
              <a:gd name="T7" fmla="*/ 4 h 239"/>
              <a:gd name="T8" fmla="*/ 111 w 281"/>
              <a:gd name="T9" fmla="*/ 4 h 239"/>
              <a:gd name="T10" fmla="*/ 3 w 281"/>
              <a:gd name="T11" fmla="*/ 112 h 239"/>
              <a:gd name="T12" fmla="*/ 1 w 281"/>
              <a:gd name="T13" fmla="*/ 116 h 239"/>
              <a:gd name="T14" fmla="*/ 1 w 281"/>
              <a:gd name="T15" fmla="*/ 124 h 239"/>
              <a:gd name="T16" fmla="*/ 3 w 281"/>
              <a:gd name="T17" fmla="*/ 127 h 239"/>
              <a:gd name="T18" fmla="*/ 111 w 281"/>
              <a:gd name="T19" fmla="*/ 235 h 239"/>
              <a:gd name="T20" fmla="*/ 119 w 281"/>
              <a:gd name="T21" fmla="*/ 239 h 239"/>
              <a:gd name="T22" fmla="*/ 127 w 281"/>
              <a:gd name="T23" fmla="*/ 235 h 239"/>
              <a:gd name="T24" fmla="*/ 127 w 281"/>
              <a:gd name="T25" fmla="*/ 220 h 239"/>
              <a:gd name="T26" fmla="*/ 37 w 281"/>
              <a:gd name="T27" fmla="*/ 131 h 239"/>
              <a:gd name="T28" fmla="*/ 270 w 281"/>
              <a:gd name="T29" fmla="*/ 131 h 239"/>
              <a:gd name="T30" fmla="*/ 281 w 281"/>
              <a:gd name="T31" fmla="*/ 120 h 239"/>
              <a:gd name="T32" fmla="*/ 270 w 281"/>
              <a:gd name="T33" fmla="*/ 109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1" h="239">
                <a:moveTo>
                  <a:pt x="270" y="109"/>
                </a:moveTo>
                <a:cubicBezTo>
                  <a:pt x="37" y="109"/>
                  <a:pt x="37" y="109"/>
                  <a:pt x="37" y="109"/>
                </a:cubicBezTo>
                <a:cubicBezTo>
                  <a:pt x="127" y="19"/>
                  <a:pt x="127" y="19"/>
                  <a:pt x="127" y="19"/>
                </a:cubicBezTo>
                <a:cubicBezTo>
                  <a:pt x="131" y="15"/>
                  <a:pt x="131" y="8"/>
                  <a:pt x="127" y="4"/>
                </a:cubicBezTo>
                <a:cubicBezTo>
                  <a:pt x="122" y="0"/>
                  <a:pt x="116" y="0"/>
                  <a:pt x="111" y="4"/>
                </a:cubicBezTo>
                <a:cubicBezTo>
                  <a:pt x="3" y="112"/>
                  <a:pt x="3" y="112"/>
                  <a:pt x="3" y="112"/>
                </a:cubicBezTo>
                <a:cubicBezTo>
                  <a:pt x="2" y="113"/>
                  <a:pt x="1" y="114"/>
                  <a:pt x="1" y="116"/>
                </a:cubicBezTo>
                <a:cubicBezTo>
                  <a:pt x="0" y="118"/>
                  <a:pt x="0" y="121"/>
                  <a:pt x="1" y="124"/>
                </a:cubicBezTo>
                <a:cubicBezTo>
                  <a:pt x="1" y="125"/>
                  <a:pt x="2" y="126"/>
                  <a:pt x="3" y="127"/>
                </a:cubicBezTo>
                <a:cubicBezTo>
                  <a:pt x="111" y="235"/>
                  <a:pt x="111" y="235"/>
                  <a:pt x="111" y="235"/>
                </a:cubicBezTo>
                <a:cubicBezTo>
                  <a:pt x="113" y="238"/>
                  <a:pt x="116" y="239"/>
                  <a:pt x="119" y="239"/>
                </a:cubicBezTo>
                <a:cubicBezTo>
                  <a:pt x="122" y="239"/>
                  <a:pt x="124" y="238"/>
                  <a:pt x="127" y="235"/>
                </a:cubicBezTo>
                <a:cubicBezTo>
                  <a:pt x="131" y="231"/>
                  <a:pt x="131" y="224"/>
                  <a:pt x="127" y="220"/>
                </a:cubicBezTo>
                <a:cubicBezTo>
                  <a:pt x="37" y="131"/>
                  <a:pt x="37" y="131"/>
                  <a:pt x="37" y="131"/>
                </a:cubicBezTo>
                <a:cubicBezTo>
                  <a:pt x="270" y="131"/>
                  <a:pt x="270" y="131"/>
                  <a:pt x="270" y="131"/>
                </a:cubicBezTo>
                <a:cubicBezTo>
                  <a:pt x="276" y="131"/>
                  <a:pt x="281" y="126"/>
                  <a:pt x="281" y="120"/>
                </a:cubicBezTo>
                <a:cubicBezTo>
                  <a:pt x="281" y="114"/>
                  <a:pt x="276" y="109"/>
                  <a:pt x="270" y="1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36">
            <a:extLst>
              <a:ext uri="{FF2B5EF4-FFF2-40B4-BE49-F238E27FC236}">
                <a16:creationId xmlns:a16="http://schemas.microsoft.com/office/drawing/2014/main" id="{D9BA968E-11DC-41BC-A3A5-3E308DF091D7}"/>
              </a:ext>
            </a:extLst>
          </p:cNvPr>
          <p:cNvSpPr>
            <a:spLocks/>
          </p:cNvSpPr>
          <p:nvPr/>
        </p:nvSpPr>
        <p:spPr bwMode="auto">
          <a:xfrm>
            <a:off x="8786064" y="2164249"/>
            <a:ext cx="262054" cy="262052"/>
          </a:xfrm>
          <a:custGeom>
            <a:avLst/>
            <a:gdLst>
              <a:gd name="T0" fmla="*/ 202 w 206"/>
              <a:gd name="T1" fmla="*/ 4 h 206"/>
              <a:gd name="T2" fmla="*/ 187 w 206"/>
              <a:gd name="T3" fmla="*/ 4 h 206"/>
              <a:gd name="T4" fmla="*/ 22 w 206"/>
              <a:gd name="T5" fmla="*/ 169 h 206"/>
              <a:gd name="T6" fmla="*/ 22 w 206"/>
              <a:gd name="T7" fmla="*/ 42 h 206"/>
              <a:gd name="T8" fmla="*/ 11 w 206"/>
              <a:gd name="T9" fmla="*/ 31 h 206"/>
              <a:gd name="T10" fmla="*/ 0 w 206"/>
              <a:gd name="T11" fmla="*/ 42 h 206"/>
              <a:gd name="T12" fmla="*/ 0 w 206"/>
              <a:gd name="T13" fmla="*/ 195 h 206"/>
              <a:gd name="T14" fmla="*/ 1 w 206"/>
              <a:gd name="T15" fmla="*/ 199 h 206"/>
              <a:gd name="T16" fmla="*/ 7 w 206"/>
              <a:gd name="T17" fmla="*/ 205 h 206"/>
              <a:gd name="T18" fmla="*/ 11 w 206"/>
              <a:gd name="T19" fmla="*/ 206 h 206"/>
              <a:gd name="T20" fmla="*/ 164 w 206"/>
              <a:gd name="T21" fmla="*/ 206 h 206"/>
              <a:gd name="T22" fmla="*/ 174 w 206"/>
              <a:gd name="T23" fmla="*/ 195 h 206"/>
              <a:gd name="T24" fmla="*/ 164 w 206"/>
              <a:gd name="T25" fmla="*/ 184 h 206"/>
              <a:gd name="T26" fmla="*/ 37 w 206"/>
              <a:gd name="T27" fmla="*/ 184 h 206"/>
              <a:gd name="T28" fmla="*/ 202 w 206"/>
              <a:gd name="T29" fmla="*/ 19 h 206"/>
              <a:gd name="T30" fmla="*/ 202 w 206"/>
              <a:gd name="T31" fmla="*/ 4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6" h="206">
                <a:moveTo>
                  <a:pt x="202" y="4"/>
                </a:moveTo>
                <a:cubicBezTo>
                  <a:pt x="198" y="0"/>
                  <a:pt x="191" y="0"/>
                  <a:pt x="187" y="4"/>
                </a:cubicBezTo>
                <a:cubicBezTo>
                  <a:pt x="22" y="169"/>
                  <a:pt x="22" y="169"/>
                  <a:pt x="22" y="169"/>
                </a:cubicBezTo>
                <a:cubicBezTo>
                  <a:pt x="22" y="42"/>
                  <a:pt x="22" y="42"/>
                  <a:pt x="22" y="42"/>
                </a:cubicBezTo>
                <a:cubicBezTo>
                  <a:pt x="22" y="36"/>
                  <a:pt x="17" y="31"/>
                  <a:pt x="11" y="31"/>
                </a:cubicBezTo>
                <a:cubicBezTo>
                  <a:pt x="5" y="31"/>
                  <a:pt x="0" y="36"/>
                  <a:pt x="0" y="42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196"/>
                  <a:pt x="0" y="198"/>
                  <a:pt x="1" y="199"/>
                </a:cubicBezTo>
                <a:cubicBezTo>
                  <a:pt x="2" y="202"/>
                  <a:pt x="4" y="204"/>
                  <a:pt x="7" y="205"/>
                </a:cubicBezTo>
                <a:cubicBezTo>
                  <a:pt x="8" y="205"/>
                  <a:pt x="9" y="206"/>
                  <a:pt x="11" y="206"/>
                </a:cubicBezTo>
                <a:cubicBezTo>
                  <a:pt x="164" y="206"/>
                  <a:pt x="164" y="206"/>
                  <a:pt x="164" y="206"/>
                </a:cubicBezTo>
                <a:cubicBezTo>
                  <a:pt x="170" y="206"/>
                  <a:pt x="174" y="201"/>
                  <a:pt x="174" y="195"/>
                </a:cubicBezTo>
                <a:cubicBezTo>
                  <a:pt x="174" y="189"/>
                  <a:pt x="170" y="184"/>
                  <a:pt x="164" y="184"/>
                </a:cubicBezTo>
                <a:cubicBezTo>
                  <a:pt x="37" y="184"/>
                  <a:pt x="37" y="184"/>
                  <a:pt x="37" y="184"/>
                </a:cubicBezTo>
                <a:cubicBezTo>
                  <a:pt x="202" y="19"/>
                  <a:pt x="202" y="19"/>
                  <a:pt x="202" y="19"/>
                </a:cubicBezTo>
                <a:cubicBezTo>
                  <a:pt x="206" y="15"/>
                  <a:pt x="206" y="8"/>
                  <a:pt x="202" y="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37">
            <a:extLst>
              <a:ext uri="{FF2B5EF4-FFF2-40B4-BE49-F238E27FC236}">
                <a16:creationId xmlns:a16="http://schemas.microsoft.com/office/drawing/2014/main" id="{A1F2A134-330F-4219-8400-373451E92FCC}"/>
              </a:ext>
            </a:extLst>
          </p:cNvPr>
          <p:cNvSpPr>
            <a:spLocks/>
          </p:cNvSpPr>
          <p:nvPr/>
        </p:nvSpPr>
        <p:spPr bwMode="auto">
          <a:xfrm>
            <a:off x="10667639" y="2164881"/>
            <a:ext cx="261422" cy="260788"/>
          </a:xfrm>
          <a:custGeom>
            <a:avLst/>
            <a:gdLst>
              <a:gd name="T0" fmla="*/ 205 w 206"/>
              <a:gd name="T1" fmla="*/ 6 h 205"/>
              <a:gd name="T2" fmla="*/ 200 w 206"/>
              <a:gd name="T3" fmla="*/ 0 h 205"/>
              <a:gd name="T4" fmla="*/ 196 w 206"/>
              <a:gd name="T5" fmla="*/ 0 h 205"/>
              <a:gd name="T6" fmla="*/ 43 w 206"/>
              <a:gd name="T7" fmla="*/ 0 h 205"/>
              <a:gd name="T8" fmla="*/ 32 w 206"/>
              <a:gd name="T9" fmla="*/ 10 h 205"/>
              <a:gd name="T10" fmla="*/ 43 w 206"/>
              <a:gd name="T11" fmla="*/ 21 h 205"/>
              <a:gd name="T12" fmla="*/ 169 w 206"/>
              <a:gd name="T13" fmla="*/ 21 h 205"/>
              <a:gd name="T14" fmla="*/ 4 w 206"/>
              <a:gd name="T15" fmla="*/ 186 h 205"/>
              <a:gd name="T16" fmla="*/ 4 w 206"/>
              <a:gd name="T17" fmla="*/ 201 h 205"/>
              <a:gd name="T18" fmla="*/ 12 w 206"/>
              <a:gd name="T19" fmla="*/ 205 h 205"/>
              <a:gd name="T20" fmla="*/ 20 w 206"/>
              <a:gd name="T21" fmla="*/ 201 h 205"/>
              <a:gd name="T22" fmla="*/ 185 w 206"/>
              <a:gd name="T23" fmla="*/ 37 h 205"/>
              <a:gd name="T24" fmla="*/ 185 w 206"/>
              <a:gd name="T25" fmla="*/ 163 h 205"/>
              <a:gd name="T26" fmla="*/ 196 w 206"/>
              <a:gd name="T27" fmla="*/ 174 h 205"/>
              <a:gd name="T28" fmla="*/ 206 w 206"/>
              <a:gd name="T29" fmla="*/ 163 h 205"/>
              <a:gd name="T30" fmla="*/ 206 w 206"/>
              <a:gd name="T31" fmla="*/ 10 h 205"/>
              <a:gd name="T32" fmla="*/ 205 w 206"/>
              <a:gd name="T33" fmla="*/ 6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6" h="205">
                <a:moveTo>
                  <a:pt x="205" y="6"/>
                </a:moveTo>
                <a:cubicBezTo>
                  <a:pt x="204" y="4"/>
                  <a:pt x="202" y="2"/>
                  <a:pt x="200" y="0"/>
                </a:cubicBezTo>
                <a:cubicBezTo>
                  <a:pt x="198" y="0"/>
                  <a:pt x="197" y="0"/>
                  <a:pt x="196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37" y="0"/>
                  <a:pt x="32" y="4"/>
                  <a:pt x="32" y="10"/>
                </a:cubicBezTo>
                <a:cubicBezTo>
                  <a:pt x="32" y="16"/>
                  <a:pt x="37" y="21"/>
                  <a:pt x="43" y="21"/>
                </a:cubicBezTo>
                <a:cubicBezTo>
                  <a:pt x="169" y="21"/>
                  <a:pt x="169" y="21"/>
                  <a:pt x="169" y="21"/>
                </a:cubicBezTo>
                <a:cubicBezTo>
                  <a:pt x="4" y="186"/>
                  <a:pt x="4" y="186"/>
                  <a:pt x="4" y="186"/>
                </a:cubicBezTo>
                <a:cubicBezTo>
                  <a:pt x="0" y="190"/>
                  <a:pt x="0" y="197"/>
                  <a:pt x="4" y="201"/>
                </a:cubicBezTo>
                <a:cubicBezTo>
                  <a:pt x="7" y="204"/>
                  <a:pt x="9" y="205"/>
                  <a:pt x="12" y="205"/>
                </a:cubicBezTo>
                <a:cubicBezTo>
                  <a:pt x="15" y="205"/>
                  <a:pt x="18" y="204"/>
                  <a:pt x="20" y="201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163"/>
                  <a:pt x="185" y="163"/>
                  <a:pt x="185" y="163"/>
                </a:cubicBezTo>
                <a:cubicBezTo>
                  <a:pt x="185" y="169"/>
                  <a:pt x="190" y="174"/>
                  <a:pt x="196" y="174"/>
                </a:cubicBezTo>
                <a:cubicBezTo>
                  <a:pt x="201" y="174"/>
                  <a:pt x="206" y="169"/>
                  <a:pt x="206" y="163"/>
                </a:cubicBezTo>
                <a:cubicBezTo>
                  <a:pt x="206" y="10"/>
                  <a:pt x="206" y="10"/>
                  <a:pt x="206" y="10"/>
                </a:cubicBezTo>
                <a:cubicBezTo>
                  <a:pt x="206" y="9"/>
                  <a:pt x="206" y="8"/>
                  <a:pt x="205" y="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38">
            <a:extLst>
              <a:ext uri="{FF2B5EF4-FFF2-40B4-BE49-F238E27FC236}">
                <a16:creationId xmlns:a16="http://schemas.microsoft.com/office/drawing/2014/main" id="{EDA432CA-0F50-4829-8493-C0E669C541F4}"/>
              </a:ext>
            </a:extLst>
          </p:cNvPr>
          <p:cNvSpPr>
            <a:spLocks/>
          </p:cNvSpPr>
          <p:nvPr/>
        </p:nvSpPr>
        <p:spPr bwMode="auto">
          <a:xfrm>
            <a:off x="1261352" y="3316941"/>
            <a:ext cx="261420" cy="262052"/>
          </a:xfrm>
          <a:custGeom>
            <a:avLst/>
            <a:gdLst>
              <a:gd name="T0" fmla="*/ 206 w 206"/>
              <a:gd name="T1" fmla="*/ 42 h 206"/>
              <a:gd name="T2" fmla="*/ 195 w 206"/>
              <a:gd name="T3" fmla="*/ 31 h 206"/>
              <a:gd name="T4" fmla="*/ 184 w 206"/>
              <a:gd name="T5" fmla="*/ 42 h 206"/>
              <a:gd name="T6" fmla="*/ 184 w 206"/>
              <a:gd name="T7" fmla="*/ 169 h 206"/>
              <a:gd name="T8" fmla="*/ 19 w 206"/>
              <a:gd name="T9" fmla="*/ 4 h 206"/>
              <a:gd name="T10" fmla="*/ 4 w 206"/>
              <a:gd name="T11" fmla="*/ 4 h 206"/>
              <a:gd name="T12" fmla="*/ 4 w 206"/>
              <a:gd name="T13" fmla="*/ 19 h 206"/>
              <a:gd name="T14" fmla="*/ 169 w 206"/>
              <a:gd name="T15" fmla="*/ 184 h 206"/>
              <a:gd name="T16" fmla="*/ 42 w 206"/>
              <a:gd name="T17" fmla="*/ 184 h 206"/>
              <a:gd name="T18" fmla="*/ 31 w 206"/>
              <a:gd name="T19" fmla="*/ 195 h 206"/>
              <a:gd name="T20" fmla="*/ 42 w 206"/>
              <a:gd name="T21" fmla="*/ 206 h 206"/>
              <a:gd name="T22" fmla="*/ 195 w 206"/>
              <a:gd name="T23" fmla="*/ 206 h 206"/>
              <a:gd name="T24" fmla="*/ 199 w 206"/>
              <a:gd name="T25" fmla="*/ 205 h 206"/>
              <a:gd name="T26" fmla="*/ 205 w 206"/>
              <a:gd name="T27" fmla="*/ 199 h 206"/>
              <a:gd name="T28" fmla="*/ 206 w 206"/>
              <a:gd name="T29" fmla="*/ 195 h 206"/>
              <a:gd name="T30" fmla="*/ 206 w 206"/>
              <a:gd name="T31" fmla="*/ 42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6" h="206">
                <a:moveTo>
                  <a:pt x="206" y="42"/>
                </a:moveTo>
                <a:cubicBezTo>
                  <a:pt x="206" y="36"/>
                  <a:pt x="201" y="31"/>
                  <a:pt x="195" y="31"/>
                </a:cubicBezTo>
                <a:cubicBezTo>
                  <a:pt x="189" y="31"/>
                  <a:pt x="184" y="36"/>
                  <a:pt x="184" y="42"/>
                </a:cubicBezTo>
                <a:cubicBezTo>
                  <a:pt x="184" y="169"/>
                  <a:pt x="184" y="169"/>
                  <a:pt x="184" y="169"/>
                </a:cubicBezTo>
                <a:cubicBezTo>
                  <a:pt x="19" y="4"/>
                  <a:pt x="19" y="4"/>
                  <a:pt x="19" y="4"/>
                </a:cubicBezTo>
                <a:cubicBezTo>
                  <a:pt x="15" y="0"/>
                  <a:pt x="8" y="0"/>
                  <a:pt x="4" y="4"/>
                </a:cubicBezTo>
                <a:cubicBezTo>
                  <a:pt x="0" y="8"/>
                  <a:pt x="0" y="15"/>
                  <a:pt x="4" y="19"/>
                </a:cubicBezTo>
                <a:cubicBezTo>
                  <a:pt x="169" y="184"/>
                  <a:pt x="169" y="184"/>
                  <a:pt x="169" y="184"/>
                </a:cubicBezTo>
                <a:cubicBezTo>
                  <a:pt x="42" y="184"/>
                  <a:pt x="42" y="184"/>
                  <a:pt x="42" y="184"/>
                </a:cubicBezTo>
                <a:cubicBezTo>
                  <a:pt x="36" y="184"/>
                  <a:pt x="31" y="189"/>
                  <a:pt x="31" y="195"/>
                </a:cubicBezTo>
                <a:cubicBezTo>
                  <a:pt x="31" y="201"/>
                  <a:pt x="36" y="206"/>
                  <a:pt x="42" y="206"/>
                </a:cubicBezTo>
                <a:cubicBezTo>
                  <a:pt x="195" y="206"/>
                  <a:pt x="195" y="206"/>
                  <a:pt x="195" y="206"/>
                </a:cubicBezTo>
                <a:cubicBezTo>
                  <a:pt x="196" y="206"/>
                  <a:pt x="198" y="205"/>
                  <a:pt x="199" y="205"/>
                </a:cubicBezTo>
                <a:cubicBezTo>
                  <a:pt x="202" y="204"/>
                  <a:pt x="204" y="202"/>
                  <a:pt x="205" y="199"/>
                </a:cubicBezTo>
                <a:cubicBezTo>
                  <a:pt x="205" y="198"/>
                  <a:pt x="206" y="196"/>
                  <a:pt x="206" y="195"/>
                </a:cubicBezTo>
                <a:lnTo>
                  <a:pt x="206" y="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39">
            <a:extLst>
              <a:ext uri="{FF2B5EF4-FFF2-40B4-BE49-F238E27FC236}">
                <a16:creationId xmlns:a16="http://schemas.microsoft.com/office/drawing/2014/main" id="{2803EBF3-253B-4917-9005-FFC9B63D4B49}"/>
              </a:ext>
            </a:extLst>
          </p:cNvPr>
          <p:cNvSpPr>
            <a:spLocks/>
          </p:cNvSpPr>
          <p:nvPr/>
        </p:nvSpPr>
        <p:spPr bwMode="auto">
          <a:xfrm>
            <a:off x="3142292" y="3317573"/>
            <a:ext cx="262054" cy="260788"/>
          </a:xfrm>
          <a:custGeom>
            <a:avLst/>
            <a:gdLst>
              <a:gd name="T0" fmla="*/ 202 w 206"/>
              <a:gd name="T1" fmla="*/ 186 h 205"/>
              <a:gd name="T2" fmla="*/ 37 w 206"/>
              <a:gd name="T3" fmla="*/ 21 h 205"/>
              <a:gd name="T4" fmla="*/ 164 w 206"/>
              <a:gd name="T5" fmla="*/ 21 h 205"/>
              <a:gd name="T6" fmla="*/ 174 w 206"/>
              <a:gd name="T7" fmla="*/ 10 h 205"/>
              <a:gd name="T8" fmla="*/ 164 w 206"/>
              <a:gd name="T9" fmla="*/ 0 h 205"/>
              <a:gd name="T10" fmla="*/ 11 w 206"/>
              <a:gd name="T11" fmla="*/ 0 h 205"/>
              <a:gd name="T12" fmla="*/ 7 w 206"/>
              <a:gd name="T13" fmla="*/ 0 h 205"/>
              <a:gd name="T14" fmla="*/ 1 w 206"/>
              <a:gd name="T15" fmla="*/ 6 h 205"/>
              <a:gd name="T16" fmla="*/ 0 w 206"/>
              <a:gd name="T17" fmla="*/ 10 h 205"/>
              <a:gd name="T18" fmla="*/ 0 w 206"/>
              <a:gd name="T19" fmla="*/ 163 h 205"/>
              <a:gd name="T20" fmla="*/ 11 w 206"/>
              <a:gd name="T21" fmla="*/ 174 h 205"/>
              <a:gd name="T22" fmla="*/ 22 w 206"/>
              <a:gd name="T23" fmla="*/ 163 h 205"/>
              <a:gd name="T24" fmla="*/ 22 w 206"/>
              <a:gd name="T25" fmla="*/ 37 h 205"/>
              <a:gd name="T26" fmla="*/ 187 w 206"/>
              <a:gd name="T27" fmla="*/ 201 h 205"/>
              <a:gd name="T28" fmla="*/ 194 w 206"/>
              <a:gd name="T29" fmla="*/ 205 h 205"/>
              <a:gd name="T30" fmla="*/ 202 w 206"/>
              <a:gd name="T31" fmla="*/ 201 h 205"/>
              <a:gd name="T32" fmla="*/ 202 w 206"/>
              <a:gd name="T33" fmla="*/ 186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6" h="205">
                <a:moveTo>
                  <a:pt x="202" y="186"/>
                </a:moveTo>
                <a:cubicBezTo>
                  <a:pt x="37" y="21"/>
                  <a:pt x="37" y="21"/>
                  <a:pt x="37" y="21"/>
                </a:cubicBezTo>
                <a:cubicBezTo>
                  <a:pt x="164" y="21"/>
                  <a:pt x="164" y="21"/>
                  <a:pt x="164" y="21"/>
                </a:cubicBezTo>
                <a:cubicBezTo>
                  <a:pt x="170" y="21"/>
                  <a:pt x="174" y="16"/>
                  <a:pt x="174" y="10"/>
                </a:cubicBezTo>
                <a:cubicBezTo>
                  <a:pt x="174" y="4"/>
                  <a:pt x="170" y="0"/>
                  <a:pt x="164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0"/>
                  <a:pt x="8" y="0"/>
                  <a:pt x="7" y="0"/>
                </a:cubicBezTo>
                <a:cubicBezTo>
                  <a:pt x="4" y="2"/>
                  <a:pt x="2" y="4"/>
                  <a:pt x="1" y="6"/>
                </a:cubicBezTo>
                <a:cubicBezTo>
                  <a:pt x="0" y="8"/>
                  <a:pt x="0" y="9"/>
                  <a:pt x="0" y="10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69"/>
                  <a:pt x="5" y="174"/>
                  <a:pt x="11" y="174"/>
                </a:cubicBezTo>
                <a:cubicBezTo>
                  <a:pt x="17" y="174"/>
                  <a:pt x="22" y="169"/>
                  <a:pt x="22" y="163"/>
                </a:cubicBezTo>
                <a:cubicBezTo>
                  <a:pt x="22" y="37"/>
                  <a:pt x="22" y="37"/>
                  <a:pt x="22" y="37"/>
                </a:cubicBezTo>
                <a:cubicBezTo>
                  <a:pt x="187" y="201"/>
                  <a:pt x="187" y="201"/>
                  <a:pt x="187" y="201"/>
                </a:cubicBezTo>
                <a:cubicBezTo>
                  <a:pt x="189" y="204"/>
                  <a:pt x="191" y="205"/>
                  <a:pt x="194" y="205"/>
                </a:cubicBezTo>
                <a:cubicBezTo>
                  <a:pt x="197" y="205"/>
                  <a:pt x="200" y="204"/>
                  <a:pt x="202" y="201"/>
                </a:cubicBezTo>
                <a:cubicBezTo>
                  <a:pt x="206" y="197"/>
                  <a:pt x="206" y="190"/>
                  <a:pt x="202" y="1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77A60506-BA41-43E5-9111-266F06194CCD}"/>
              </a:ext>
            </a:extLst>
          </p:cNvPr>
          <p:cNvSpPr>
            <a:spLocks/>
          </p:cNvSpPr>
          <p:nvPr/>
        </p:nvSpPr>
        <p:spPr bwMode="auto">
          <a:xfrm>
            <a:off x="4895805" y="3189195"/>
            <a:ext cx="517545" cy="517545"/>
          </a:xfrm>
          <a:custGeom>
            <a:avLst/>
            <a:gdLst>
              <a:gd name="connsiteX0" fmla="*/ 790820 w 1444626"/>
              <a:gd name="connsiteY0" fmla="*/ 344501 h 1444626"/>
              <a:gd name="connsiteX1" fmla="*/ 816310 w 1444626"/>
              <a:gd name="connsiteY1" fmla="*/ 354066 h 1444626"/>
              <a:gd name="connsiteX2" fmla="*/ 1160430 w 1444626"/>
              <a:gd name="connsiteY2" fmla="*/ 698407 h 1444626"/>
              <a:gd name="connsiteX3" fmla="*/ 1166803 w 1444626"/>
              <a:gd name="connsiteY3" fmla="*/ 707972 h 1444626"/>
              <a:gd name="connsiteX4" fmla="*/ 1166803 w 1444626"/>
              <a:gd name="connsiteY4" fmla="*/ 736667 h 1444626"/>
              <a:gd name="connsiteX5" fmla="*/ 1160430 w 1444626"/>
              <a:gd name="connsiteY5" fmla="*/ 746232 h 1444626"/>
              <a:gd name="connsiteX6" fmla="*/ 816310 w 1444626"/>
              <a:gd name="connsiteY6" fmla="*/ 1090573 h 1444626"/>
              <a:gd name="connsiteX7" fmla="*/ 790819 w 1444626"/>
              <a:gd name="connsiteY7" fmla="*/ 1100138 h 1444626"/>
              <a:gd name="connsiteX8" fmla="*/ 765329 w 1444626"/>
              <a:gd name="connsiteY8" fmla="*/ 1090573 h 1444626"/>
              <a:gd name="connsiteX9" fmla="*/ 765329 w 1444626"/>
              <a:gd name="connsiteY9" fmla="*/ 1042748 h 1444626"/>
              <a:gd name="connsiteX10" fmla="*/ 1052096 w 1444626"/>
              <a:gd name="connsiteY10" fmla="*/ 755797 h 1444626"/>
              <a:gd name="connsiteX11" fmla="*/ 309688 w 1444626"/>
              <a:gd name="connsiteY11" fmla="*/ 755797 h 1444626"/>
              <a:gd name="connsiteX12" fmla="*/ 274639 w 1444626"/>
              <a:gd name="connsiteY12" fmla="*/ 723914 h 1444626"/>
              <a:gd name="connsiteX13" fmla="*/ 309688 w 1444626"/>
              <a:gd name="connsiteY13" fmla="*/ 688842 h 1444626"/>
              <a:gd name="connsiteX14" fmla="*/ 1052096 w 1444626"/>
              <a:gd name="connsiteY14" fmla="*/ 688842 h 1444626"/>
              <a:gd name="connsiteX15" fmla="*/ 765329 w 1444626"/>
              <a:gd name="connsiteY15" fmla="*/ 401892 h 1444626"/>
              <a:gd name="connsiteX16" fmla="*/ 765329 w 1444626"/>
              <a:gd name="connsiteY16" fmla="*/ 354066 h 1444626"/>
              <a:gd name="connsiteX17" fmla="*/ 790820 w 1444626"/>
              <a:gd name="connsiteY17" fmla="*/ 344501 h 1444626"/>
              <a:gd name="connsiteX18" fmla="*/ 722313 w 1444626"/>
              <a:gd name="connsiteY18" fmla="*/ 66675 h 1444626"/>
              <a:gd name="connsiteX19" fmla="*/ 66675 w 1444626"/>
              <a:gd name="connsiteY19" fmla="*/ 722313 h 1444626"/>
              <a:gd name="connsiteX20" fmla="*/ 722313 w 1444626"/>
              <a:gd name="connsiteY20" fmla="*/ 1377951 h 1444626"/>
              <a:gd name="connsiteX21" fmla="*/ 1377951 w 1444626"/>
              <a:gd name="connsiteY21" fmla="*/ 722313 h 1444626"/>
              <a:gd name="connsiteX22" fmla="*/ 722313 w 1444626"/>
              <a:gd name="connsiteY22" fmla="*/ 66675 h 1444626"/>
              <a:gd name="connsiteX23" fmla="*/ 722313 w 1444626"/>
              <a:gd name="connsiteY23" fmla="*/ 0 h 1444626"/>
              <a:gd name="connsiteX24" fmla="*/ 1444626 w 1444626"/>
              <a:gd name="connsiteY24" fmla="*/ 722313 h 1444626"/>
              <a:gd name="connsiteX25" fmla="*/ 722313 w 1444626"/>
              <a:gd name="connsiteY25" fmla="*/ 1444626 h 1444626"/>
              <a:gd name="connsiteX26" fmla="*/ 0 w 1444626"/>
              <a:gd name="connsiteY26" fmla="*/ 722313 h 1444626"/>
              <a:gd name="connsiteX27" fmla="*/ 722313 w 1444626"/>
              <a:gd name="connsiteY27" fmla="*/ 0 h 1444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444626" h="1444626">
                <a:moveTo>
                  <a:pt x="790820" y="344501"/>
                </a:moveTo>
                <a:cubicBezTo>
                  <a:pt x="799582" y="344501"/>
                  <a:pt x="808344" y="347690"/>
                  <a:pt x="816310" y="354066"/>
                </a:cubicBezTo>
                <a:cubicBezTo>
                  <a:pt x="816310" y="354066"/>
                  <a:pt x="816310" y="354066"/>
                  <a:pt x="1160430" y="698407"/>
                </a:cubicBezTo>
                <a:cubicBezTo>
                  <a:pt x="1163616" y="701596"/>
                  <a:pt x="1166803" y="704784"/>
                  <a:pt x="1166803" y="707972"/>
                </a:cubicBezTo>
                <a:cubicBezTo>
                  <a:pt x="1169989" y="717537"/>
                  <a:pt x="1169989" y="727102"/>
                  <a:pt x="1166803" y="736667"/>
                </a:cubicBezTo>
                <a:cubicBezTo>
                  <a:pt x="1166803" y="739856"/>
                  <a:pt x="1163616" y="743044"/>
                  <a:pt x="1160430" y="746232"/>
                </a:cubicBezTo>
                <a:cubicBezTo>
                  <a:pt x="1160430" y="746232"/>
                  <a:pt x="1160430" y="746232"/>
                  <a:pt x="816310" y="1090573"/>
                </a:cubicBezTo>
                <a:cubicBezTo>
                  <a:pt x="809937" y="1096950"/>
                  <a:pt x="800378" y="1100138"/>
                  <a:pt x="790819" y="1100138"/>
                </a:cubicBezTo>
                <a:cubicBezTo>
                  <a:pt x="781261" y="1100138"/>
                  <a:pt x="774888" y="1096950"/>
                  <a:pt x="765329" y="1090573"/>
                </a:cubicBezTo>
                <a:cubicBezTo>
                  <a:pt x="752584" y="1077820"/>
                  <a:pt x="752584" y="1055501"/>
                  <a:pt x="765329" y="1042748"/>
                </a:cubicBezTo>
                <a:cubicBezTo>
                  <a:pt x="765329" y="1042748"/>
                  <a:pt x="765329" y="1042748"/>
                  <a:pt x="1052096" y="755797"/>
                </a:cubicBezTo>
                <a:cubicBezTo>
                  <a:pt x="1052096" y="755797"/>
                  <a:pt x="1052096" y="755797"/>
                  <a:pt x="309688" y="755797"/>
                </a:cubicBezTo>
                <a:cubicBezTo>
                  <a:pt x="290570" y="755797"/>
                  <a:pt x="274639" y="739856"/>
                  <a:pt x="274639" y="723914"/>
                </a:cubicBezTo>
                <a:cubicBezTo>
                  <a:pt x="274639" y="704784"/>
                  <a:pt x="290570" y="688842"/>
                  <a:pt x="309688" y="688842"/>
                </a:cubicBezTo>
                <a:cubicBezTo>
                  <a:pt x="309688" y="688842"/>
                  <a:pt x="309688" y="688842"/>
                  <a:pt x="1052096" y="688842"/>
                </a:cubicBezTo>
                <a:cubicBezTo>
                  <a:pt x="1052096" y="688842"/>
                  <a:pt x="1052096" y="688842"/>
                  <a:pt x="765329" y="401892"/>
                </a:cubicBezTo>
                <a:cubicBezTo>
                  <a:pt x="752584" y="389138"/>
                  <a:pt x="752584" y="366820"/>
                  <a:pt x="765329" y="354066"/>
                </a:cubicBezTo>
                <a:cubicBezTo>
                  <a:pt x="773295" y="347690"/>
                  <a:pt x="782057" y="344501"/>
                  <a:pt x="790820" y="344501"/>
                </a:cubicBezTo>
                <a:close/>
                <a:moveTo>
                  <a:pt x="722313" y="66675"/>
                </a:moveTo>
                <a:cubicBezTo>
                  <a:pt x="360214" y="66675"/>
                  <a:pt x="66675" y="360214"/>
                  <a:pt x="66675" y="722313"/>
                </a:cubicBezTo>
                <a:cubicBezTo>
                  <a:pt x="66675" y="1084412"/>
                  <a:pt x="360214" y="1377951"/>
                  <a:pt x="722313" y="1377951"/>
                </a:cubicBezTo>
                <a:cubicBezTo>
                  <a:pt x="1084412" y="1377951"/>
                  <a:pt x="1377951" y="1084412"/>
                  <a:pt x="1377951" y="722313"/>
                </a:cubicBezTo>
                <a:cubicBezTo>
                  <a:pt x="1377951" y="360214"/>
                  <a:pt x="1084412" y="66675"/>
                  <a:pt x="722313" y="66675"/>
                </a:cubicBezTo>
                <a:close/>
                <a:moveTo>
                  <a:pt x="722313" y="0"/>
                </a:moveTo>
                <a:cubicBezTo>
                  <a:pt x="1121235" y="0"/>
                  <a:pt x="1444626" y="323391"/>
                  <a:pt x="1444626" y="722313"/>
                </a:cubicBezTo>
                <a:cubicBezTo>
                  <a:pt x="1444626" y="1121235"/>
                  <a:pt x="1121235" y="1444626"/>
                  <a:pt x="722313" y="1444626"/>
                </a:cubicBezTo>
                <a:cubicBezTo>
                  <a:pt x="323391" y="1444626"/>
                  <a:pt x="0" y="1121235"/>
                  <a:pt x="0" y="722313"/>
                </a:cubicBezTo>
                <a:cubicBezTo>
                  <a:pt x="0" y="323391"/>
                  <a:pt x="323391" y="0"/>
                  <a:pt x="7223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4AA7F508-D4EE-4879-9141-208E31BCA23A}"/>
              </a:ext>
            </a:extLst>
          </p:cNvPr>
          <p:cNvSpPr>
            <a:spLocks/>
          </p:cNvSpPr>
          <p:nvPr/>
        </p:nvSpPr>
        <p:spPr bwMode="auto">
          <a:xfrm>
            <a:off x="6776777" y="3189195"/>
            <a:ext cx="518114" cy="517545"/>
          </a:xfrm>
          <a:custGeom>
            <a:avLst/>
            <a:gdLst>
              <a:gd name="connsiteX0" fmla="*/ 711148 w 1446214"/>
              <a:gd name="connsiteY0" fmla="*/ 277824 h 1444626"/>
              <a:gd name="connsiteX1" fmla="*/ 736653 w 1446214"/>
              <a:gd name="connsiteY1" fmla="*/ 277824 h 1444626"/>
              <a:gd name="connsiteX2" fmla="*/ 746218 w 1446214"/>
              <a:gd name="connsiteY2" fmla="*/ 284197 h 1444626"/>
              <a:gd name="connsiteX3" fmla="*/ 1093735 w 1446214"/>
              <a:gd name="connsiteY3" fmla="*/ 628317 h 1444626"/>
              <a:gd name="connsiteX4" fmla="*/ 1093735 w 1446214"/>
              <a:gd name="connsiteY4" fmla="*/ 679298 h 1444626"/>
              <a:gd name="connsiteX5" fmla="*/ 1068229 w 1446214"/>
              <a:gd name="connsiteY5" fmla="*/ 688857 h 1444626"/>
              <a:gd name="connsiteX6" fmla="*/ 1042723 w 1446214"/>
              <a:gd name="connsiteY6" fmla="*/ 679298 h 1444626"/>
              <a:gd name="connsiteX7" fmla="*/ 758971 w 1446214"/>
              <a:gd name="connsiteY7" fmla="*/ 392531 h 1444626"/>
              <a:gd name="connsiteX8" fmla="*/ 758971 w 1446214"/>
              <a:gd name="connsiteY8" fmla="*/ 1134939 h 1444626"/>
              <a:gd name="connsiteX9" fmla="*/ 723900 w 1446214"/>
              <a:gd name="connsiteY9" fmla="*/ 1169988 h 1444626"/>
              <a:gd name="connsiteX10" fmla="*/ 688830 w 1446214"/>
              <a:gd name="connsiteY10" fmla="*/ 1134939 h 1444626"/>
              <a:gd name="connsiteX11" fmla="*/ 688830 w 1446214"/>
              <a:gd name="connsiteY11" fmla="*/ 392531 h 1444626"/>
              <a:gd name="connsiteX12" fmla="*/ 401889 w 1446214"/>
              <a:gd name="connsiteY12" fmla="*/ 679298 h 1444626"/>
              <a:gd name="connsiteX13" fmla="*/ 379572 w 1446214"/>
              <a:gd name="connsiteY13" fmla="*/ 688857 h 1444626"/>
              <a:gd name="connsiteX14" fmla="*/ 354066 w 1446214"/>
              <a:gd name="connsiteY14" fmla="*/ 679298 h 1444626"/>
              <a:gd name="connsiteX15" fmla="*/ 354066 w 1446214"/>
              <a:gd name="connsiteY15" fmla="*/ 628317 h 1444626"/>
              <a:gd name="connsiteX16" fmla="*/ 698395 w 1446214"/>
              <a:gd name="connsiteY16" fmla="*/ 284197 h 1444626"/>
              <a:gd name="connsiteX17" fmla="*/ 711148 w 1446214"/>
              <a:gd name="connsiteY17" fmla="*/ 277824 h 1444626"/>
              <a:gd name="connsiteX18" fmla="*/ 721519 w 1446214"/>
              <a:gd name="connsiteY18" fmla="*/ 66675 h 1444626"/>
              <a:gd name="connsiteX19" fmla="*/ 66675 w 1446214"/>
              <a:gd name="connsiteY19" fmla="*/ 722313 h 1444626"/>
              <a:gd name="connsiteX20" fmla="*/ 721519 w 1446214"/>
              <a:gd name="connsiteY20" fmla="*/ 1377951 h 1444626"/>
              <a:gd name="connsiteX21" fmla="*/ 1376363 w 1446214"/>
              <a:gd name="connsiteY21" fmla="*/ 722313 h 1444626"/>
              <a:gd name="connsiteX22" fmla="*/ 721519 w 1446214"/>
              <a:gd name="connsiteY22" fmla="*/ 66675 h 1444626"/>
              <a:gd name="connsiteX23" fmla="*/ 723107 w 1446214"/>
              <a:gd name="connsiteY23" fmla="*/ 0 h 1444626"/>
              <a:gd name="connsiteX24" fmla="*/ 1446214 w 1446214"/>
              <a:gd name="connsiteY24" fmla="*/ 722313 h 1444626"/>
              <a:gd name="connsiteX25" fmla="*/ 723107 w 1446214"/>
              <a:gd name="connsiteY25" fmla="*/ 1444626 h 1444626"/>
              <a:gd name="connsiteX26" fmla="*/ 0 w 1446214"/>
              <a:gd name="connsiteY26" fmla="*/ 722313 h 1444626"/>
              <a:gd name="connsiteX27" fmla="*/ 723107 w 1446214"/>
              <a:gd name="connsiteY27" fmla="*/ 0 h 1444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446214" h="1444626">
                <a:moveTo>
                  <a:pt x="711148" y="277824"/>
                </a:moveTo>
                <a:cubicBezTo>
                  <a:pt x="717524" y="274638"/>
                  <a:pt x="727089" y="274638"/>
                  <a:pt x="736653" y="277824"/>
                </a:cubicBezTo>
                <a:cubicBezTo>
                  <a:pt x="739842" y="277824"/>
                  <a:pt x="743030" y="281011"/>
                  <a:pt x="746218" y="284197"/>
                </a:cubicBezTo>
                <a:lnTo>
                  <a:pt x="1093735" y="628317"/>
                </a:lnTo>
                <a:cubicBezTo>
                  <a:pt x="1106488" y="641063"/>
                  <a:pt x="1106488" y="663367"/>
                  <a:pt x="1093735" y="679298"/>
                </a:cubicBezTo>
                <a:cubicBezTo>
                  <a:pt x="1084170" y="685671"/>
                  <a:pt x="1077794" y="688857"/>
                  <a:pt x="1068229" y="688857"/>
                </a:cubicBezTo>
                <a:cubicBezTo>
                  <a:pt x="1058665" y="688857"/>
                  <a:pt x="1049100" y="685671"/>
                  <a:pt x="1042723" y="679298"/>
                </a:cubicBezTo>
                <a:cubicBezTo>
                  <a:pt x="1042723" y="679298"/>
                  <a:pt x="1042723" y="679298"/>
                  <a:pt x="758971" y="392531"/>
                </a:cubicBezTo>
                <a:cubicBezTo>
                  <a:pt x="758971" y="392531"/>
                  <a:pt x="758971" y="392531"/>
                  <a:pt x="758971" y="1134939"/>
                </a:cubicBezTo>
                <a:cubicBezTo>
                  <a:pt x="758971" y="1154057"/>
                  <a:pt x="743030" y="1169988"/>
                  <a:pt x="723900" y="1169988"/>
                </a:cubicBezTo>
                <a:cubicBezTo>
                  <a:pt x="704771" y="1169988"/>
                  <a:pt x="688830" y="1154057"/>
                  <a:pt x="688830" y="1134939"/>
                </a:cubicBezTo>
                <a:cubicBezTo>
                  <a:pt x="688830" y="1134939"/>
                  <a:pt x="688830" y="1134939"/>
                  <a:pt x="688830" y="392531"/>
                </a:cubicBezTo>
                <a:cubicBezTo>
                  <a:pt x="688830" y="392531"/>
                  <a:pt x="688830" y="392531"/>
                  <a:pt x="401889" y="679298"/>
                </a:cubicBezTo>
                <a:cubicBezTo>
                  <a:pt x="395513" y="685671"/>
                  <a:pt x="389136" y="688857"/>
                  <a:pt x="379572" y="688857"/>
                </a:cubicBezTo>
                <a:cubicBezTo>
                  <a:pt x="370007" y="688857"/>
                  <a:pt x="360442" y="685671"/>
                  <a:pt x="354066" y="679298"/>
                </a:cubicBezTo>
                <a:cubicBezTo>
                  <a:pt x="341313" y="663367"/>
                  <a:pt x="341313" y="641063"/>
                  <a:pt x="354066" y="628317"/>
                </a:cubicBezTo>
                <a:cubicBezTo>
                  <a:pt x="354066" y="628317"/>
                  <a:pt x="354066" y="628317"/>
                  <a:pt x="698395" y="284197"/>
                </a:cubicBezTo>
                <a:cubicBezTo>
                  <a:pt x="701583" y="281011"/>
                  <a:pt x="704771" y="277824"/>
                  <a:pt x="711148" y="277824"/>
                </a:cubicBezTo>
                <a:close/>
                <a:moveTo>
                  <a:pt x="721519" y="66675"/>
                </a:moveTo>
                <a:cubicBezTo>
                  <a:pt x="359859" y="66675"/>
                  <a:pt x="66675" y="360214"/>
                  <a:pt x="66675" y="722313"/>
                </a:cubicBezTo>
                <a:cubicBezTo>
                  <a:pt x="66675" y="1084412"/>
                  <a:pt x="359859" y="1377951"/>
                  <a:pt x="721519" y="1377951"/>
                </a:cubicBezTo>
                <a:cubicBezTo>
                  <a:pt x="1083179" y="1377951"/>
                  <a:pt x="1376363" y="1084412"/>
                  <a:pt x="1376363" y="722313"/>
                </a:cubicBezTo>
                <a:cubicBezTo>
                  <a:pt x="1376363" y="360214"/>
                  <a:pt x="1083179" y="66675"/>
                  <a:pt x="721519" y="66675"/>
                </a:cubicBezTo>
                <a:close/>
                <a:moveTo>
                  <a:pt x="723107" y="0"/>
                </a:moveTo>
                <a:cubicBezTo>
                  <a:pt x="1122468" y="0"/>
                  <a:pt x="1446214" y="323391"/>
                  <a:pt x="1446214" y="722313"/>
                </a:cubicBezTo>
                <a:cubicBezTo>
                  <a:pt x="1446214" y="1121235"/>
                  <a:pt x="1122468" y="1444626"/>
                  <a:pt x="723107" y="1444626"/>
                </a:cubicBezTo>
                <a:cubicBezTo>
                  <a:pt x="323746" y="1444626"/>
                  <a:pt x="0" y="1121235"/>
                  <a:pt x="0" y="722313"/>
                </a:cubicBezTo>
                <a:cubicBezTo>
                  <a:pt x="0" y="323391"/>
                  <a:pt x="323746" y="0"/>
                  <a:pt x="7231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610CDF3A-8366-4742-8E0B-7CC70ED3F3CA}"/>
              </a:ext>
            </a:extLst>
          </p:cNvPr>
          <p:cNvSpPr>
            <a:spLocks/>
          </p:cNvSpPr>
          <p:nvPr/>
        </p:nvSpPr>
        <p:spPr bwMode="auto">
          <a:xfrm>
            <a:off x="8658034" y="3189195"/>
            <a:ext cx="518114" cy="517545"/>
          </a:xfrm>
          <a:custGeom>
            <a:avLst/>
            <a:gdLst>
              <a:gd name="connsiteX0" fmla="*/ 722312 w 1446212"/>
              <a:gd name="connsiteY0" fmla="*/ 274638 h 1444626"/>
              <a:gd name="connsiteX1" fmla="*/ 757384 w 1446212"/>
              <a:gd name="connsiteY1" fmla="*/ 309687 h 1444626"/>
              <a:gd name="connsiteX2" fmla="*/ 757384 w 1446212"/>
              <a:gd name="connsiteY2" fmla="*/ 1052095 h 1444626"/>
              <a:gd name="connsiteX3" fmla="*/ 1044324 w 1446212"/>
              <a:gd name="connsiteY3" fmla="*/ 765328 h 1444626"/>
              <a:gd name="connsiteX4" fmla="*/ 1092148 w 1446212"/>
              <a:gd name="connsiteY4" fmla="*/ 765328 h 1444626"/>
              <a:gd name="connsiteX5" fmla="*/ 1092148 w 1446212"/>
              <a:gd name="connsiteY5" fmla="*/ 816309 h 1444626"/>
              <a:gd name="connsiteX6" fmla="*/ 747818 w 1446212"/>
              <a:gd name="connsiteY6" fmla="*/ 1160429 h 1444626"/>
              <a:gd name="connsiteX7" fmla="*/ 735066 w 1446212"/>
              <a:gd name="connsiteY7" fmla="*/ 1166802 h 1444626"/>
              <a:gd name="connsiteX8" fmla="*/ 722312 w 1446212"/>
              <a:gd name="connsiteY8" fmla="*/ 1169988 h 1444626"/>
              <a:gd name="connsiteX9" fmla="*/ 709560 w 1446212"/>
              <a:gd name="connsiteY9" fmla="*/ 1166802 h 1444626"/>
              <a:gd name="connsiteX10" fmla="*/ 699994 w 1446212"/>
              <a:gd name="connsiteY10" fmla="*/ 1160429 h 1444626"/>
              <a:gd name="connsiteX11" fmla="*/ 352478 w 1446212"/>
              <a:gd name="connsiteY11" fmla="*/ 816309 h 1444626"/>
              <a:gd name="connsiteX12" fmla="*/ 352478 w 1446212"/>
              <a:gd name="connsiteY12" fmla="*/ 765328 h 1444626"/>
              <a:gd name="connsiteX13" fmla="*/ 403490 w 1446212"/>
              <a:gd name="connsiteY13" fmla="*/ 765328 h 1444626"/>
              <a:gd name="connsiteX14" fmla="*/ 687242 w 1446212"/>
              <a:gd name="connsiteY14" fmla="*/ 1052095 h 1444626"/>
              <a:gd name="connsiteX15" fmla="*/ 687242 w 1446212"/>
              <a:gd name="connsiteY15" fmla="*/ 309687 h 1444626"/>
              <a:gd name="connsiteX16" fmla="*/ 722312 w 1446212"/>
              <a:gd name="connsiteY16" fmla="*/ 274638 h 1444626"/>
              <a:gd name="connsiteX17" fmla="*/ 724692 w 1446212"/>
              <a:gd name="connsiteY17" fmla="*/ 66675 h 1444626"/>
              <a:gd name="connsiteX18" fmla="*/ 69848 w 1446212"/>
              <a:gd name="connsiteY18" fmla="*/ 722313 h 1444626"/>
              <a:gd name="connsiteX19" fmla="*/ 724692 w 1446212"/>
              <a:gd name="connsiteY19" fmla="*/ 1377951 h 1444626"/>
              <a:gd name="connsiteX20" fmla="*/ 1379536 w 1446212"/>
              <a:gd name="connsiteY20" fmla="*/ 722313 h 1444626"/>
              <a:gd name="connsiteX21" fmla="*/ 724692 w 1446212"/>
              <a:gd name="connsiteY21" fmla="*/ 66675 h 1444626"/>
              <a:gd name="connsiteX22" fmla="*/ 723108 w 1446212"/>
              <a:gd name="connsiteY22" fmla="*/ 0 h 1444626"/>
              <a:gd name="connsiteX23" fmla="*/ 1446212 w 1446212"/>
              <a:gd name="connsiteY23" fmla="*/ 722313 h 1444626"/>
              <a:gd name="connsiteX24" fmla="*/ 723108 w 1446212"/>
              <a:gd name="connsiteY24" fmla="*/ 1444626 h 1444626"/>
              <a:gd name="connsiteX25" fmla="*/ 0 w 1446212"/>
              <a:gd name="connsiteY25" fmla="*/ 722313 h 1444626"/>
              <a:gd name="connsiteX26" fmla="*/ 723108 w 1446212"/>
              <a:gd name="connsiteY26" fmla="*/ 0 h 1444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46212" h="1444626">
                <a:moveTo>
                  <a:pt x="722312" y="274638"/>
                </a:moveTo>
                <a:cubicBezTo>
                  <a:pt x="741442" y="274638"/>
                  <a:pt x="757384" y="290570"/>
                  <a:pt x="757384" y="309687"/>
                </a:cubicBezTo>
                <a:cubicBezTo>
                  <a:pt x="757384" y="309687"/>
                  <a:pt x="757384" y="309687"/>
                  <a:pt x="757384" y="1052095"/>
                </a:cubicBezTo>
                <a:cubicBezTo>
                  <a:pt x="757384" y="1052095"/>
                  <a:pt x="757384" y="1052095"/>
                  <a:pt x="1044324" y="765328"/>
                </a:cubicBezTo>
                <a:cubicBezTo>
                  <a:pt x="1057076" y="752583"/>
                  <a:pt x="1079394" y="752583"/>
                  <a:pt x="1092148" y="765328"/>
                </a:cubicBezTo>
                <a:cubicBezTo>
                  <a:pt x="1104900" y="781260"/>
                  <a:pt x="1104900" y="803564"/>
                  <a:pt x="1092148" y="816309"/>
                </a:cubicBezTo>
                <a:cubicBezTo>
                  <a:pt x="1092148" y="816309"/>
                  <a:pt x="1092148" y="816309"/>
                  <a:pt x="747818" y="1160429"/>
                </a:cubicBezTo>
                <a:cubicBezTo>
                  <a:pt x="744630" y="1163616"/>
                  <a:pt x="741442" y="1166802"/>
                  <a:pt x="735066" y="1166802"/>
                </a:cubicBezTo>
                <a:cubicBezTo>
                  <a:pt x="731878" y="1169988"/>
                  <a:pt x="728688" y="1169988"/>
                  <a:pt x="722312" y="1169988"/>
                </a:cubicBezTo>
                <a:cubicBezTo>
                  <a:pt x="719124" y="1169988"/>
                  <a:pt x="712748" y="1169988"/>
                  <a:pt x="709560" y="1166802"/>
                </a:cubicBezTo>
                <a:cubicBezTo>
                  <a:pt x="706372" y="1166802"/>
                  <a:pt x="703184" y="1163616"/>
                  <a:pt x="699994" y="1160429"/>
                </a:cubicBezTo>
                <a:cubicBezTo>
                  <a:pt x="699994" y="1160429"/>
                  <a:pt x="699994" y="1160429"/>
                  <a:pt x="352478" y="816309"/>
                </a:cubicBezTo>
                <a:cubicBezTo>
                  <a:pt x="339724" y="803564"/>
                  <a:pt x="339724" y="781260"/>
                  <a:pt x="352478" y="765328"/>
                </a:cubicBezTo>
                <a:cubicBezTo>
                  <a:pt x="368420" y="752583"/>
                  <a:pt x="390736" y="752583"/>
                  <a:pt x="403490" y="765328"/>
                </a:cubicBezTo>
                <a:cubicBezTo>
                  <a:pt x="403490" y="765328"/>
                  <a:pt x="403490" y="765328"/>
                  <a:pt x="687242" y="1052095"/>
                </a:cubicBezTo>
                <a:cubicBezTo>
                  <a:pt x="687242" y="1052095"/>
                  <a:pt x="687242" y="1052095"/>
                  <a:pt x="687242" y="309687"/>
                </a:cubicBezTo>
                <a:cubicBezTo>
                  <a:pt x="687242" y="290570"/>
                  <a:pt x="703184" y="274638"/>
                  <a:pt x="722312" y="274638"/>
                </a:cubicBezTo>
                <a:close/>
                <a:moveTo>
                  <a:pt x="724692" y="66675"/>
                </a:moveTo>
                <a:cubicBezTo>
                  <a:pt x="363032" y="66675"/>
                  <a:pt x="69848" y="360214"/>
                  <a:pt x="69848" y="722313"/>
                </a:cubicBezTo>
                <a:cubicBezTo>
                  <a:pt x="69848" y="1084412"/>
                  <a:pt x="363032" y="1377951"/>
                  <a:pt x="724692" y="1377951"/>
                </a:cubicBezTo>
                <a:cubicBezTo>
                  <a:pt x="1086352" y="1377951"/>
                  <a:pt x="1379536" y="1084412"/>
                  <a:pt x="1379536" y="722313"/>
                </a:cubicBezTo>
                <a:cubicBezTo>
                  <a:pt x="1379536" y="360214"/>
                  <a:pt x="1086352" y="66675"/>
                  <a:pt x="724692" y="66675"/>
                </a:cubicBezTo>
                <a:close/>
                <a:moveTo>
                  <a:pt x="723108" y="0"/>
                </a:moveTo>
                <a:cubicBezTo>
                  <a:pt x="1122468" y="0"/>
                  <a:pt x="1446212" y="323391"/>
                  <a:pt x="1446212" y="722313"/>
                </a:cubicBezTo>
                <a:cubicBezTo>
                  <a:pt x="1446212" y="1121235"/>
                  <a:pt x="1122468" y="1444626"/>
                  <a:pt x="723108" y="1444626"/>
                </a:cubicBezTo>
                <a:cubicBezTo>
                  <a:pt x="323744" y="1444626"/>
                  <a:pt x="0" y="1121235"/>
                  <a:pt x="0" y="722313"/>
                </a:cubicBezTo>
                <a:cubicBezTo>
                  <a:pt x="0" y="323391"/>
                  <a:pt x="323744" y="0"/>
                  <a:pt x="7231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23EE1E7E-7857-46A3-A096-6F55938AE84B}"/>
              </a:ext>
            </a:extLst>
          </p:cNvPr>
          <p:cNvSpPr>
            <a:spLocks/>
          </p:cNvSpPr>
          <p:nvPr/>
        </p:nvSpPr>
        <p:spPr bwMode="auto">
          <a:xfrm>
            <a:off x="10539578" y="3189195"/>
            <a:ext cx="517544" cy="517545"/>
          </a:xfrm>
          <a:custGeom>
            <a:avLst/>
            <a:gdLst>
              <a:gd name="connsiteX0" fmla="*/ 653806 w 1444624"/>
              <a:gd name="connsiteY0" fmla="*/ 344501 h 1444626"/>
              <a:gd name="connsiteX1" fmla="*/ 679296 w 1444624"/>
              <a:gd name="connsiteY1" fmla="*/ 354066 h 1444626"/>
              <a:gd name="connsiteX2" fmla="*/ 679296 w 1444624"/>
              <a:gd name="connsiteY2" fmla="*/ 401892 h 1444626"/>
              <a:gd name="connsiteX3" fmla="*/ 392530 w 1444624"/>
              <a:gd name="connsiteY3" fmla="*/ 688842 h 1444626"/>
              <a:gd name="connsiteX4" fmla="*/ 1134938 w 1444624"/>
              <a:gd name="connsiteY4" fmla="*/ 688842 h 1444626"/>
              <a:gd name="connsiteX5" fmla="*/ 1169988 w 1444624"/>
              <a:gd name="connsiteY5" fmla="*/ 723914 h 1444626"/>
              <a:gd name="connsiteX6" fmla="*/ 1134938 w 1444624"/>
              <a:gd name="connsiteY6" fmla="*/ 755797 h 1444626"/>
              <a:gd name="connsiteX7" fmla="*/ 392530 w 1444624"/>
              <a:gd name="connsiteY7" fmla="*/ 755797 h 1444626"/>
              <a:gd name="connsiteX8" fmla="*/ 679296 w 1444624"/>
              <a:gd name="connsiteY8" fmla="*/ 1042748 h 1444626"/>
              <a:gd name="connsiteX9" fmla="*/ 679296 w 1444624"/>
              <a:gd name="connsiteY9" fmla="*/ 1090573 h 1444626"/>
              <a:gd name="connsiteX10" fmla="*/ 653806 w 1444624"/>
              <a:gd name="connsiteY10" fmla="*/ 1100138 h 1444626"/>
              <a:gd name="connsiteX11" fmla="*/ 628316 w 1444624"/>
              <a:gd name="connsiteY11" fmla="*/ 1090573 h 1444626"/>
              <a:gd name="connsiteX12" fmla="*/ 284196 w 1444624"/>
              <a:gd name="connsiteY12" fmla="*/ 746232 h 1444626"/>
              <a:gd name="connsiteX13" fmla="*/ 277824 w 1444624"/>
              <a:gd name="connsiteY13" fmla="*/ 736667 h 1444626"/>
              <a:gd name="connsiteX14" fmla="*/ 277824 w 1444624"/>
              <a:gd name="connsiteY14" fmla="*/ 707972 h 1444626"/>
              <a:gd name="connsiteX15" fmla="*/ 284196 w 1444624"/>
              <a:gd name="connsiteY15" fmla="*/ 698407 h 1444626"/>
              <a:gd name="connsiteX16" fmla="*/ 628316 w 1444624"/>
              <a:gd name="connsiteY16" fmla="*/ 354066 h 1444626"/>
              <a:gd name="connsiteX17" fmla="*/ 653806 w 1444624"/>
              <a:gd name="connsiteY17" fmla="*/ 344501 h 1444626"/>
              <a:gd name="connsiteX18" fmla="*/ 723106 w 1444624"/>
              <a:gd name="connsiteY18" fmla="*/ 66675 h 1444626"/>
              <a:gd name="connsiteX19" fmla="*/ 68262 w 1444624"/>
              <a:gd name="connsiteY19" fmla="*/ 722313 h 1444626"/>
              <a:gd name="connsiteX20" fmla="*/ 723106 w 1444624"/>
              <a:gd name="connsiteY20" fmla="*/ 1377951 h 1444626"/>
              <a:gd name="connsiteX21" fmla="*/ 1377950 w 1444624"/>
              <a:gd name="connsiteY21" fmla="*/ 722313 h 1444626"/>
              <a:gd name="connsiteX22" fmla="*/ 723106 w 1444624"/>
              <a:gd name="connsiteY22" fmla="*/ 66675 h 1444626"/>
              <a:gd name="connsiteX23" fmla="*/ 722312 w 1444624"/>
              <a:gd name="connsiteY23" fmla="*/ 0 h 1444626"/>
              <a:gd name="connsiteX24" fmla="*/ 1444624 w 1444624"/>
              <a:gd name="connsiteY24" fmla="*/ 722313 h 1444626"/>
              <a:gd name="connsiteX25" fmla="*/ 722312 w 1444624"/>
              <a:gd name="connsiteY25" fmla="*/ 1444626 h 1444626"/>
              <a:gd name="connsiteX26" fmla="*/ 0 w 1444624"/>
              <a:gd name="connsiteY26" fmla="*/ 722313 h 1444626"/>
              <a:gd name="connsiteX27" fmla="*/ 722312 w 1444624"/>
              <a:gd name="connsiteY27" fmla="*/ 0 h 1444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444624" h="1444626">
                <a:moveTo>
                  <a:pt x="653806" y="344501"/>
                </a:moveTo>
                <a:cubicBezTo>
                  <a:pt x="662570" y="344501"/>
                  <a:pt x="671332" y="347690"/>
                  <a:pt x="679296" y="354066"/>
                </a:cubicBezTo>
                <a:cubicBezTo>
                  <a:pt x="692042" y="366820"/>
                  <a:pt x="692042" y="389138"/>
                  <a:pt x="679296" y="401892"/>
                </a:cubicBezTo>
                <a:cubicBezTo>
                  <a:pt x="679296" y="401892"/>
                  <a:pt x="679296" y="401892"/>
                  <a:pt x="392530" y="688842"/>
                </a:cubicBezTo>
                <a:cubicBezTo>
                  <a:pt x="392530" y="688842"/>
                  <a:pt x="392530" y="688842"/>
                  <a:pt x="1134938" y="688842"/>
                </a:cubicBezTo>
                <a:cubicBezTo>
                  <a:pt x="1154056" y="688842"/>
                  <a:pt x="1169988" y="704784"/>
                  <a:pt x="1169988" y="723914"/>
                </a:cubicBezTo>
                <a:cubicBezTo>
                  <a:pt x="1169988" y="739856"/>
                  <a:pt x="1154056" y="755797"/>
                  <a:pt x="1134938" y="755797"/>
                </a:cubicBezTo>
                <a:cubicBezTo>
                  <a:pt x="1134938" y="755797"/>
                  <a:pt x="1134938" y="755797"/>
                  <a:pt x="392530" y="755797"/>
                </a:cubicBezTo>
                <a:cubicBezTo>
                  <a:pt x="392530" y="755797"/>
                  <a:pt x="392530" y="755797"/>
                  <a:pt x="679296" y="1042748"/>
                </a:cubicBezTo>
                <a:cubicBezTo>
                  <a:pt x="692042" y="1055501"/>
                  <a:pt x="692042" y="1077820"/>
                  <a:pt x="679296" y="1090573"/>
                </a:cubicBezTo>
                <a:cubicBezTo>
                  <a:pt x="669738" y="1096950"/>
                  <a:pt x="663366" y="1100138"/>
                  <a:pt x="653806" y="1100138"/>
                </a:cubicBezTo>
                <a:cubicBezTo>
                  <a:pt x="644248" y="1100138"/>
                  <a:pt x="634688" y="1096950"/>
                  <a:pt x="628316" y="1090573"/>
                </a:cubicBezTo>
                <a:cubicBezTo>
                  <a:pt x="628316" y="1090573"/>
                  <a:pt x="628316" y="1090573"/>
                  <a:pt x="284196" y="746232"/>
                </a:cubicBezTo>
                <a:cubicBezTo>
                  <a:pt x="281010" y="743044"/>
                  <a:pt x="277824" y="739856"/>
                  <a:pt x="277824" y="736667"/>
                </a:cubicBezTo>
                <a:cubicBezTo>
                  <a:pt x="274636" y="727102"/>
                  <a:pt x="274636" y="717537"/>
                  <a:pt x="277824" y="707972"/>
                </a:cubicBezTo>
                <a:cubicBezTo>
                  <a:pt x="277824" y="704784"/>
                  <a:pt x="281010" y="701596"/>
                  <a:pt x="284196" y="698407"/>
                </a:cubicBezTo>
                <a:cubicBezTo>
                  <a:pt x="284196" y="698407"/>
                  <a:pt x="284196" y="698407"/>
                  <a:pt x="628316" y="354066"/>
                </a:cubicBezTo>
                <a:cubicBezTo>
                  <a:pt x="636282" y="347690"/>
                  <a:pt x="645044" y="344501"/>
                  <a:pt x="653806" y="344501"/>
                </a:cubicBezTo>
                <a:close/>
                <a:moveTo>
                  <a:pt x="723106" y="66675"/>
                </a:moveTo>
                <a:cubicBezTo>
                  <a:pt x="361446" y="66675"/>
                  <a:pt x="68262" y="360214"/>
                  <a:pt x="68262" y="722313"/>
                </a:cubicBezTo>
                <a:cubicBezTo>
                  <a:pt x="68262" y="1084412"/>
                  <a:pt x="361446" y="1377951"/>
                  <a:pt x="723106" y="1377951"/>
                </a:cubicBezTo>
                <a:cubicBezTo>
                  <a:pt x="1084766" y="1377951"/>
                  <a:pt x="1377950" y="1084412"/>
                  <a:pt x="1377950" y="722313"/>
                </a:cubicBezTo>
                <a:cubicBezTo>
                  <a:pt x="1377950" y="360214"/>
                  <a:pt x="1084766" y="66675"/>
                  <a:pt x="723106" y="66675"/>
                </a:cubicBezTo>
                <a:close/>
                <a:moveTo>
                  <a:pt x="722312" y="0"/>
                </a:moveTo>
                <a:cubicBezTo>
                  <a:pt x="1121234" y="0"/>
                  <a:pt x="1444624" y="323391"/>
                  <a:pt x="1444624" y="722313"/>
                </a:cubicBezTo>
                <a:cubicBezTo>
                  <a:pt x="1444624" y="1121235"/>
                  <a:pt x="1121234" y="1444626"/>
                  <a:pt x="722312" y="1444626"/>
                </a:cubicBezTo>
                <a:cubicBezTo>
                  <a:pt x="323390" y="1444626"/>
                  <a:pt x="0" y="1121235"/>
                  <a:pt x="0" y="722313"/>
                </a:cubicBezTo>
                <a:cubicBezTo>
                  <a:pt x="0" y="323391"/>
                  <a:pt x="323390" y="0"/>
                  <a:pt x="7223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34606C4E-8C4B-4086-9285-46983A4AAB22}"/>
              </a:ext>
            </a:extLst>
          </p:cNvPr>
          <p:cNvSpPr>
            <a:spLocks/>
          </p:cNvSpPr>
          <p:nvPr/>
        </p:nvSpPr>
        <p:spPr bwMode="auto">
          <a:xfrm>
            <a:off x="1133290" y="4341318"/>
            <a:ext cx="517545" cy="518683"/>
          </a:xfrm>
          <a:custGeom>
            <a:avLst/>
            <a:gdLst>
              <a:gd name="connsiteX0" fmla="*/ 1015824 w 1444626"/>
              <a:gd name="connsiteY0" fmla="*/ 396101 h 1447800"/>
              <a:gd name="connsiteX1" fmla="*/ 1039752 w 1444626"/>
              <a:gd name="connsiteY1" fmla="*/ 408065 h 1447800"/>
              <a:gd name="connsiteX2" fmla="*/ 1039752 w 1444626"/>
              <a:gd name="connsiteY2" fmla="*/ 455922 h 1447800"/>
              <a:gd name="connsiteX3" fmla="*/ 513334 w 1444626"/>
              <a:gd name="connsiteY3" fmla="*/ 982340 h 1447800"/>
              <a:gd name="connsiteX4" fmla="*/ 918517 w 1444626"/>
              <a:gd name="connsiteY4" fmla="*/ 982340 h 1447800"/>
              <a:gd name="connsiteX5" fmla="*/ 950421 w 1444626"/>
              <a:gd name="connsiteY5" fmla="*/ 1017434 h 1447800"/>
              <a:gd name="connsiteX6" fmla="*/ 918517 w 1444626"/>
              <a:gd name="connsiteY6" fmla="*/ 1049338 h 1447800"/>
              <a:gd name="connsiteX7" fmla="*/ 430384 w 1444626"/>
              <a:gd name="connsiteY7" fmla="*/ 1049338 h 1447800"/>
              <a:gd name="connsiteX8" fmla="*/ 417622 w 1444626"/>
              <a:gd name="connsiteY8" fmla="*/ 1049338 h 1447800"/>
              <a:gd name="connsiteX9" fmla="*/ 398479 w 1444626"/>
              <a:gd name="connsiteY9" fmla="*/ 1030196 h 1447800"/>
              <a:gd name="connsiteX10" fmla="*/ 395289 w 1444626"/>
              <a:gd name="connsiteY10" fmla="*/ 1017434 h 1447800"/>
              <a:gd name="connsiteX11" fmla="*/ 395289 w 1444626"/>
              <a:gd name="connsiteY11" fmla="*/ 529301 h 1447800"/>
              <a:gd name="connsiteX12" fmla="*/ 430384 w 1444626"/>
              <a:gd name="connsiteY12" fmla="*/ 494206 h 1447800"/>
              <a:gd name="connsiteX13" fmla="*/ 465478 w 1444626"/>
              <a:gd name="connsiteY13" fmla="*/ 529301 h 1447800"/>
              <a:gd name="connsiteX14" fmla="*/ 465478 w 1444626"/>
              <a:gd name="connsiteY14" fmla="*/ 931293 h 1447800"/>
              <a:gd name="connsiteX15" fmla="*/ 991896 w 1444626"/>
              <a:gd name="connsiteY15" fmla="*/ 408065 h 1447800"/>
              <a:gd name="connsiteX16" fmla="*/ 1015824 w 1444626"/>
              <a:gd name="connsiteY16" fmla="*/ 396101 h 1447800"/>
              <a:gd name="connsiteX17" fmla="*/ 722313 w 1444626"/>
              <a:gd name="connsiteY17" fmla="*/ 69850 h 1447800"/>
              <a:gd name="connsiteX18" fmla="*/ 66675 w 1444626"/>
              <a:gd name="connsiteY18" fmla="*/ 723900 h 1447800"/>
              <a:gd name="connsiteX19" fmla="*/ 722313 w 1444626"/>
              <a:gd name="connsiteY19" fmla="*/ 1377950 h 1447800"/>
              <a:gd name="connsiteX20" fmla="*/ 1377951 w 1444626"/>
              <a:gd name="connsiteY20" fmla="*/ 723900 h 1447800"/>
              <a:gd name="connsiteX21" fmla="*/ 722313 w 1444626"/>
              <a:gd name="connsiteY21" fmla="*/ 69850 h 1447800"/>
              <a:gd name="connsiteX22" fmla="*/ 722313 w 1444626"/>
              <a:gd name="connsiteY22" fmla="*/ 0 h 1447800"/>
              <a:gd name="connsiteX23" fmla="*/ 1444626 w 1444626"/>
              <a:gd name="connsiteY23" fmla="*/ 723900 h 1447800"/>
              <a:gd name="connsiteX24" fmla="*/ 722313 w 1444626"/>
              <a:gd name="connsiteY24" fmla="*/ 1447800 h 1447800"/>
              <a:gd name="connsiteX25" fmla="*/ 0 w 1444626"/>
              <a:gd name="connsiteY25" fmla="*/ 723900 h 1447800"/>
              <a:gd name="connsiteX26" fmla="*/ 722313 w 1444626"/>
              <a:gd name="connsiteY26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44626" h="1447800">
                <a:moveTo>
                  <a:pt x="1015824" y="396101"/>
                </a:moveTo>
                <a:cubicBezTo>
                  <a:pt x="1024598" y="396101"/>
                  <a:pt x="1033372" y="400089"/>
                  <a:pt x="1039752" y="408065"/>
                </a:cubicBezTo>
                <a:cubicBezTo>
                  <a:pt x="1052514" y="420827"/>
                  <a:pt x="1052514" y="443160"/>
                  <a:pt x="1039752" y="455922"/>
                </a:cubicBezTo>
                <a:cubicBezTo>
                  <a:pt x="1039752" y="455922"/>
                  <a:pt x="1039752" y="455922"/>
                  <a:pt x="513334" y="982340"/>
                </a:cubicBezTo>
                <a:cubicBezTo>
                  <a:pt x="513334" y="982340"/>
                  <a:pt x="513334" y="982340"/>
                  <a:pt x="918517" y="982340"/>
                </a:cubicBezTo>
                <a:cubicBezTo>
                  <a:pt x="937659" y="982340"/>
                  <a:pt x="950421" y="998292"/>
                  <a:pt x="950421" y="1017434"/>
                </a:cubicBezTo>
                <a:cubicBezTo>
                  <a:pt x="950421" y="1036577"/>
                  <a:pt x="937659" y="1049338"/>
                  <a:pt x="918517" y="1049338"/>
                </a:cubicBezTo>
                <a:cubicBezTo>
                  <a:pt x="918517" y="1049338"/>
                  <a:pt x="918517" y="1049338"/>
                  <a:pt x="430384" y="1049338"/>
                </a:cubicBezTo>
                <a:cubicBezTo>
                  <a:pt x="424003" y="1049338"/>
                  <a:pt x="420812" y="1049338"/>
                  <a:pt x="417622" y="1049338"/>
                </a:cubicBezTo>
                <a:cubicBezTo>
                  <a:pt x="408051" y="1042957"/>
                  <a:pt x="401670" y="1036577"/>
                  <a:pt x="398479" y="1030196"/>
                </a:cubicBezTo>
                <a:cubicBezTo>
                  <a:pt x="395289" y="1023815"/>
                  <a:pt x="395289" y="1020625"/>
                  <a:pt x="395289" y="1017434"/>
                </a:cubicBezTo>
                <a:cubicBezTo>
                  <a:pt x="395289" y="1017434"/>
                  <a:pt x="395289" y="1017434"/>
                  <a:pt x="395289" y="529301"/>
                </a:cubicBezTo>
                <a:cubicBezTo>
                  <a:pt x="395289" y="510159"/>
                  <a:pt x="411241" y="494206"/>
                  <a:pt x="430384" y="494206"/>
                </a:cubicBezTo>
                <a:cubicBezTo>
                  <a:pt x="449526" y="494206"/>
                  <a:pt x="465478" y="510159"/>
                  <a:pt x="465478" y="529301"/>
                </a:cubicBezTo>
                <a:cubicBezTo>
                  <a:pt x="465478" y="529301"/>
                  <a:pt x="465478" y="529301"/>
                  <a:pt x="465478" y="931293"/>
                </a:cubicBezTo>
                <a:cubicBezTo>
                  <a:pt x="465478" y="931293"/>
                  <a:pt x="465478" y="931293"/>
                  <a:pt x="991896" y="408065"/>
                </a:cubicBezTo>
                <a:cubicBezTo>
                  <a:pt x="998277" y="400089"/>
                  <a:pt x="1007051" y="396101"/>
                  <a:pt x="1015824" y="396101"/>
                </a:cubicBezTo>
                <a:close/>
                <a:moveTo>
                  <a:pt x="722313" y="69850"/>
                </a:moveTo>
                <a:cubicBezTo>
                  <a:pt x="360214" y="69850"/>
                  <a:pt x="66675" y="362678"/>
                  <a:pt x="66675" y="723900"/>
                </a:cubicBezTo>
                <a:cubicBezTo>
                  <a:pt x="66675" y="1085122"/>
                  <a:pt x="360214" y="1377950"/>
                  <a:pt x="722313" y="1377950"/>
                </a:cubicBezTo>
                <a:cubicBezTo>
                  <a:pt x="1084412" y="1377950"/>
                  <a:pt x="1377951" y="1085122"/>
                  <a:pt x="1377951" y="723900"/>
                </a:cubicBezTo>
                <a:cubicBezTo>
                  <a:pt x="1377951" y="362678"/>
                  <a:pt x="1084412" y="69850"/>
                  <a:pt x="722313" y="69850"/>
                </a:cubicBezTo>
                <a:close/>
                <a:moveTo>
                  <a:pt x="722313" y="0"/>
                </a:moveTo>
                <a:cubicBezTo>
                  <a:pt x="1121235" y="0"/>
                  <a:pt x="1444626" y="324101"/>
                  <a:pt x="1444626" y="723900"/>
                </a:cubicBezTo>
                <a:cubicBezTo>
                  <a:pt x="1444626" y="1123699"/>
                  <a:pt x="1121235" y="1447800"/>
                  <a:pt x="722313" y="1447800"/>
                </a:cubicBezTo>
                <a:cubicBezTo>
                  <a:pt x="323391" y="1447800"/>
                  <a:pt x="0" y="1123699"/>
                  <a:pt x="0" y="723900"/>
                </a:cubicBezTo>
                <a:cubicBezTo>
                  <a:pt x="0" y="324101"/>
                  <a:pt x="323391" y="0"/>
                  <a:pt x="7223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AF6CCE04-3507-442D-A76C-629FE714C94E}"/>
              </a:ext>
            </a:extLst>
          </p:cNvPr>
          <p:cNvSpPr>
            <a:spLocks/>
          </p:cNvSpPr>
          <p:nvPr/>
        </p:nvSpPr>
        <p:spPr bwMode="auto">
          <a:xfrm>
            <a:off x="3014262" y="4341318"/>
            <a:ext cx="518114" cy="518683"/>
          </a:xfrm>
          <a:custGeom>
            <a:avLst/>
            <a:gdLst>
              <a:gd name="connsiteX0" fmla="*/ 528969 w 1446214"/>
              <a:gd name="connsiteY0" fmla="*/ 395288 h 1447800"/>
              <a:gd name="connsiteX1" fmla="*/ 1015924 w 1446214"/>
              <a:gd name="connsiteY1" fmla="*/ 395288 h 1447800"/>
              <a:gd name="connsiteX2" fmla="*/ 1028655 w 1446214"/>
              <a:gd name="connsiteY2" fmla="*/ 398479 h 1447800"/>
              <a:gd name="connsiteX3" fmla="*/ 1044568 w 1446214"/>
              <a:gd name="connsiteY3" fmla="*/ 417622 h 1447800"/>
              <a:gd name="connsiteX4" fmla="*/ 1047751 w 1446214"/>
              <a:gd name="connsiteY4" fmla="*/ 430384 h 1447800"/>
              <a:gd name="connsiteX5" fmla="*/ 1047751 w 1446214"/>
              <a:gd name="connsiteY5" fmla="*/ 918528 h 1447800"/>
              <a:gd name="connsiteX6" fmla="*/ 1015924 w 1446214"/>
              <a:gd name="connsiteY6" fmla="*/ 953624 h 1447800"/>
              <a:gd name="connsiteX7" fmla="*/ 980914 w 1446214"/>
              <a:gd name="connsiteY7" fmla="*/ 918528 h 1447800"/>
              <a:gd name="connsiteX8" fmla="*/ 980914 w 1446214"/>
              <a:gd name="connsiteY8" fmla="*/ 513336 h 1447800"/>
              <a:gd name="connsiteX9" fmla="*/ 455767 w 1446214"/>
              <a:gd name="connsiteY9" fmla="*/ 1039767 h 1447800"/>
              <a:gd name="connsiteX10" fmla="*/ 430306 w 1446214"/>
              <a:gd name="connsiteY10" fmla="*/ 1049338 h 1447800"/>
              <a:gd name="connsiteX11" fmla="*/ 404844 w 1446214"/>
              <a:gd name="connsiteY11" fmla="*/ 1039767 h 1447800"/>
              <a:gd name="connsiteX12" fmla="*/ 404844 w 1446214"/>
              <a:gd name="connsiteY12" fmla="*/ 991909 h 1447800"/>
              <a:gd name="connsiteX13" fmla="*/ 929991 w 1446214"/>
              <a:gd name="connsiteY13" fmla="*/ 465479 h 1447800"/>
              <a:gd name="connsiteX14" fmla="*/ 528969 w 1446214"/>
              <a:gd name="connsiteY14" fmla="*/ 465479 h 1447800"/>
              <a:gd name="connsiteX15" fmla="*/ 493960 w 1446214"/>
              <a:gd name="connsiteY15" fmla="*/ 430384 h 1447800"/>
              <a:gd name="connsiteX16" fmla="*/ 528969 w 1446214"/>
              <a:gd name="connsiteY16" fmla="*/ 395288 h 1447800"/>
              <a:gd name="connsiteX17" fmla="*/ 721519 w 1446214"/>
              <a:gd name="connsiteY17" fmla="*/ 69850 h 1447800"/>
              <a:gd name="connsiteX18" fmla="*/ 66675 w 1446214"/>
              <a:gd name="connsiteY18" fmla="*/ 723900 h 1447800"/>
              <a:gd name="connsiteX19" fmla="*/ 721519 w 1446214"/>
              <a:gd name="connsiteY19" fmla="*/ 1377950 h 1447800"/>
              <a:gd name="connsiteX20" fmla="*/ 1376363 w 1446214"/>
              <a:gd name="connsiteY20" fmla="*/ 723900 h 1447800"/>
              <a:gd name="connsiteX21" fmla="*/ 721519 w 1446214"/>
              <a:gd name="connsiteY21" fmla="*/ 69850 h 1447800"/>
              <a:gd name="connsiteX22" fmla="*/ 723107 w 1446214"/>
              <a:gd name="connsiteY22" fmla="*/ 0 h 1447800"/>
              <a:gd name="connsiteX23" fmla="*/ 1446214 w 1446214"/>
              <a:gd name="connsiteY23" fmla="*/ 723900 h 1447800"/>
              <a:gd name="connsiteX24" fmla="*/ 723107 w 1446214"/>
              <a:gd name="connsiteY24" fmla="*/ 1447800 h 1447800"/>
              <a:gd name="connsiteX25" fmla="*/ 0 w 1446214"/>
              <a:gd name="connsiteY25" fmla="*/ 723900 h 1447800"/>
              <a:gd name="connsiteX26" fmla="*/ 723107 w 1446214"/>
              <a:gd name="connsiteY26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46214" h="1447800">
                <a:moveTo>
                  <a:pt x="528969" y="395288"/>
                </a:moveTo>
                <a:cubicBezTo>
                  <a:pt x="528969" y="395288"/>
                  <a:pt x="528969" y="395288"/>
                  <a:pt x="1015924" y="395288"/>
                </a:cubicBezTo>
                <a:cubicBezTo>
                  <a:pt x="1019107" y="395288"/>
                  <a:pt x="1022289" y="398479"/>
                  <a:pt x="1028655" y="398479"/>
                </a:cubicBezTo>
                <a:cubicBezTo>
                  <a:pt x="1035020" y="401669"/>
                  <a:pt x="1041386" y="408050"/>
                  <a:pt x="1044568" y="417622"/>
                </a:cubicBezTo>
                <a:cubicBezTo>
                  <a:pt x="1047751" y="420812"/>
                  <a:pt x="1047751" y="427193"/>
                  <a:pt x="1047751" y="430384"/>
                </a:cubicBezTo>
                <a:cubicBezTo>
                  <a:pt x="1047751" y="430384"/>
                  <a:pt x="1047751" y="430384"/>
                  <a:pt x="1047751" y="918528"/>
                </a:cubicBezTo>
                <a:cubicBezTo>
                  <a:pt x="1047751" y="937671"/>
                  <a:pt x="1031837" y="953624"/>
                  <a:pt x="1015924" y="953624"/>
                </a:cubicBezTo>
                <a:cubicBezTo>
                  <a:pt x="996828" y="953624"/>
                  <a:pt x="980914" y="937671"/>
                  <a:pt x="980914" y="918528"/>
                </a:cubicBezTo>
                <a:cubicBezTo>
                  <a:pt x="980914" y="918528"/>
                  <a:pt x="980914" y="918528"/>
                  <a:pt x="980914" y="513336"/>
                </a:cubicBezTo>
                <a:cubicBezTo>
                  <a:pt x="980914" y="513336"/>
                  <a:pt x="980914" y="513336"/>
                  <a:pt x="455767" y="1039767"/>
                </a:cubicBezTo>
                <a:cubicBezTo>
                  <a:pt x="449402" y="1046148"/>
                  <a:pt x="439854" y="1049338"/>
                  <a:pt x="430306" y="1049338"/>
                </a:cubicBezTo>
                <a:cubicBezTo>
                  <a:pt x="420757" y="1049338"/>
                  <a:pt x="414392" y="1046148"/>
                  <a:pt x="404844" y="1039767"/>
                </a:cubicBezTo>
                <a:cubicBezTo>
                  <a:pt x="392113" y="1027005"/>
                  <a:pt x="392113" y="1004671"/>
                  <a:pt x="404844" y="991909"/>
                </a:cubicBezTo>
                <a:cubicBezTo>
                  <a:pt x="404844" y="991909"/>
                  <a:pt x="404844" y="991909"/>
                  <a:pt x="929991" y="465479"/>
                </a:cubicBezTo>
                <a:cubicBezTo>
                  <a:pt x="929991" y="465479"/>
                  <a:pt x="929991" y="465479"/>
                  <a:pt x="528969" y="465479"/>
                </a:cubicBezTo>
                <a:cubicBezTo>
                  <a:pt x="509873" y="465479"/>
                  <a:pt x="493960" y="449527"/>
                  <a:pt x="493960" y="430384"/>
                </a:cubicBezTo>
                <a:cubicBezTo>
                  <a:pt x="493960" y="411241"/>
                  <a:pt x="509873" y="395288"/>
                  <a:pt x="528969" y="395288"/>
                </a:cubicBezTo>
                <a:close/>
                <a:moveTo>
                  <a:pt x="721519" y="69850"/>
                </a:moveTo>
                <a:cubicBezTo>
                  <a:pt x="359859" y="69850"/>
                  <a:pt x="66675" y="362678"/>
                  <a:pt x="66675" y="723900"/>
                </a:cubicBezTo>
                <a:cubicBezTo>
                  <a:pt x="66675" y="1085122"/>
                  <a:pt x="359859" y="1377950"/>
                  <a:pt x="721519" y="1377950"/>
                </a:cubicBezTo>
                <a:cubicBezTo>
                  <a:pt x="1083179" y="1377950"/>
                  <a:pt x="1376363" y="1085122"/>
                  <a:pt x="1376363" y="723900"/>
                </a:cubicBezTo>
                <a:cubicBezTo>
                  <a:pt x="1376363" y="362678"/>
                  <a:pt x="1083179" y="69850"/>
                  <a:pt x="721519" y="69850"/>
                </a:cubicBezTo>
                <a:close/>
                <a:moveTo>
                  <a:pt x="723107" y="0"/>
                </a:moveTo>
                <a:cubicBezTo>
                  <a:pt x="1122468" y="0"/>
                  <a:pt x="1446214" y="324101"/>
                  <a:pt x="1446214" y="723900"/>
                </a:cubicBezTo>
                <a:cubicBezTo>
                  <a:pt x="1446214" y="1123699"/>
                  <a:pt x="1122468" y="1447800"/>
                  <a:pt x="723107" y="1447800"/>
                </a:cubicBezTo>
                <a:cubicBezTo>
                  <a:pt x="323746" y="1447800"/>
                  <a:pt x="0" y="1123699"/>
                  <a:pt x="0" y="723900"/>
                </a:cubicBezTo>
                <a:cubicBezTo>
                  <a:pt x="0" y="324101"/>
                  <a:pt x="323746" y="0"/>
                  <a:pt x="7231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59BC7F95-1659-44C6-9B26-893A56A2EE4E}"/>
              </a:ext>
            </a:extLst>
          </p:cNvPr>
          <p:cNvSpPr>
            <a:spLocks/>
          </p:cNvSpPr>
          <p:nvPr/>
        </p:nvSpPr>
        <p:spPr bwMode="auto">
          <a:xfrm>
            <a:off x="4895520" y="4341318"/>
            <a:ext cx="518114" cy="518683"/>
          </a:xfrm>
          <a:custGeom>
            <a:avLst/>
            <a:gdLst>
              <a:gd name="connsiteX0" fmla="*/ 431890 w 1446212"/>
              <a:gd name="connsiteY0" fmla="*/ 396101 h 1447800"/>
              <a:gd name="connsiteX1" fmla="*/ 455760 w 1446212"/>
              <a:gd name="connsiteY1" fmla="*/ 408065 h 1447800"/>
              <a:gd name="connsiteX2" fmla="*/ 980906 w 1446212"/>
              <a:gd name="connsiteY2" fmla="*/ 931293 h 1447800"/>
              <a:gd name="connsiteX3" fmla="*/ 980906 w 1446212"/>
              <a:gd name="connsiteY3" fmla="*/ 529301 h 1447800"/>
              <a:gd name="connsiteX4" fmla="*/ 1015916 w 1446212"/>
              <a:gd name="connsiteY4" fmla="*/ 494206 h 1447800"/>
              <a:gd name="connsiteX5" fmla="*/ 1050926 w 1446212"/>
              <a:gd name="connsiteY5" fmla="*/ 529301 h 1447800"/>
              <a:gd name="connsiteX6" fmla="*/ 1050926 w 1446212"/>
              <a:gd name="connsiteY6" fmla="*/ 1017434 h 1447800"/>
              <a:gd name="connsiteX7" fmla="*/ 1047744 w 1446212"/>
              <a:gd name="connsiteY7" fmla="*/ 1030196 h 1447800"/>
              <a:gd name="connsiteX8" fmla="*/ 1028648 w 1446212"/>
              <a:gd name="connsiteY8" fmla="*/ 1049338 h 1447800"/>
              <a:gd name="connsiteX9" fmla="*/ 1015916 w 1446212"/>
              <a:gd name="connsiteY9" fmla="*/ 1049338 h 1447800"/>
              <a:gd name="connsiteX10" fmla="*/ 528962 w 1446212"/>
              <a:gd name="connsiteY10" fmla="*/ 1049338 h 1447800"/>
              <a:gd name="connsiteX11" fmla="*/ 493952 w 1446212"/>
              <a:gd name="connsiteY11" fmla="*/ 1017434 h 1447800"/>
              <a:gd name="connsiteX12" fmla="*/ 528962 w 1446212"/>
              <a:gd name="connsiteY12" fmla="*/ 982340 h 1447800"/>
              <a:gd name="connsiteX13" fmla="*/ 933166 w 1446212"/>
              <a:gd name="connsiteY13" fmla="*/ 982340 h 1447800"/>
              <a:gd name="connsiteX14" fmla="*/ 408018 w 1446212"/>
              <a:gd name="connsiteY14" fmla="*/ 455922 h 1447800"/>
              <a:gd name="connsiteX15" fmla="*/ 408018 w 1446212"/>
              <a:gd name="connsiteY15" fmla="*/ 408065 h 1447800"/>
              <a:gd name="connsiteX16" fmla="*/ 431890 w 1446212"/>
              <a:gd name="connsiteY16" fmla="*/ 396101 h 1447800"/>
              <a:gd name="connsiteX17" fmla="*/ 724692 w 1446212"/>
              <a:gd name="connsiteY17" fmla="*/ 69850 h 1447800"/>
              <a:gd name="connsiteX18" fmla="*/ 69848 w 1446212"/>
              <a:gd name="connsiteY18" fmla="*/ 723900 h 1447800"/>
              <a:gd name="connsiteX19" fmla="*/ 724692 w 1446212"/>
              <a:gd name="connsiteY19" fmla="*/ 1377950 h 1447800"/>
              <a:gd name="connsiteX20" fmla="*/ 1379536 w 1446212"/>
              <a:gd name="connsiteY20" fmla="*/ 723900 h 1447800"/>
              <a:gd name="connsiteX21" fmla="*/ 724692 w 1446212"/>
              <a:gd name="connsiteY21" fmla="*/ 69850 h 1447800"/>
              <a:gd name="connsiteX22" fmla="*/ 723108 w 1446212"/>
              <a:gd name="connsiteY22" fmla="*/ 0 h 1447800"/>
              <a:gd name="connsiteX23" fmla="*/ 1446212 w 1446212"/>
              <a:gd name="connsiteY23" fmla="*/ 723900 h 1447800"/>
              <a:gd name="connsiteX24" fmla="*/ 723108 w 1446212"/>
              <a:gd name="connsiteY24" fmla="*/ 1447800 h 1447800"/>
              <a:gd name="connsiteX25" fmla="*/ 0 w 1446212"/>
              <a:gd name="connsiteY25" fmla="*/ 723900 h 1447800"/>
              <a:gd name="connsiteX26" fmla="*/ 723108 w 1446212"/>
              <a:gd name="connsiteY26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46212" h="1447800">
                <a:moveTo>
                  <a:pt x="431890" y="396101"/>
                </a:moveTo>
                <a:cubicBezTo>
                  <a:pt x="440642" y="396101"/>
                  <a:pt x="449394" y="400089"/>
                  <a:pt x="455760" y="408065"/>
                </a:cubicBezTo>
                <a:cubicBezTo>
                  <a:pt x="455760" y="408065"/>
                  <a:pt x="455760" y="408065"/>
                  <a:pt x="980906" y="931293"/>
                </a:cubicBezTo>
                <a:cubicBezTo>
                  <a:pt x="980906" y="931293"/>
                  <a:pt x="980906" y="931293"/>
                  <a:pt x="980906" y="529301"/>
                </a:cubicBezTo>
                <a:cubicBezTo>
                  <a:pt x="980906" y="510159"/>
                  <a:pt x="996820" y="494206"/>
                  <a:pt x="1015916" y="494206"/>
                </a:cubicBezTo>
                <a:cubicBezTo>
                  <a:pt x="1035012" y="494206"/>
                  <a:pt x="1050926" y="510159"/>
                  <a:pt x="1050926" y="529301"/>
                </a:cubicBezTo>
                <a:cubicBezTo>
                  <a:pt x="1050926" y="529301"/>
                  <a:pt x="1050926" y="529301"/>
                  <a:pt x="1050926" y="1017434"/>
                </a:cubicBezTo>
                <a:cubicBezTo>
                  <a:pt x="1050926" y="1020625"/>
                  <a:pt x="1047744" y="1023815"/>
                  <a:pt x="1047744" y="1030196"/>
                </a:cubicBezTo>
                <a:cubicBezTo>
                  <a:pt x="1044560" y="1036577"/>
                  <a:pt x="1038196" y="1042957"/>
                  <a:pt x="1028648" y="1049338"/>
                </a:cubicBezTo>
                <a:cubicBezTo>
                  <a:pt x="1025464" y="1049338"/>
                  <a:pt x="1019098" y="1049338"/>
                  <a:pt x="1015916" y="1049338"/>
                </a:cubicBezTo>
                <a:cubicBezTo>
                  <a:pt x="1015916" y="1049338"/>
                  <a:pt x="1015916" y="1049338"/>
                  <a:pt x="528962" y="1049338"/>
                </a:cubicBezTo>
                <a:cubicBezTo>
                  <a:pt x="509866" y="1049338"/>
                  <a:pt x="493952" y="1036577"/>
                  <a:pt x="493952" y="1017434"/>
                </a:cubicBezTo>
                <a:cubicBezTo>
                  <a:pt x="493952" y="998292"/>
                  <a:pt x="509866" y="982340"/>
                  <a:pt x="528962" y="982340"/>
                </a:cubicBezTo>
                <a:cubicBezTo>
                  <a:pt x="528962" y="982340"/>
                  <a:pt x="528962" y="982340"/>
                  <a:pt x="933166" y="982340"/>
                </a:cubicBezTo>
                <a:cubicBezTo>
                  <a:pt x="933166" y="982340"/>
                  <a:pt x="933166" y="982340"/>
                  <a:pt x="408018" y="455922"/>
                </a:cubicBezTo>
                <a:cubicBezTo>
                  <a:pt x="395288" y="443160"/>
                  <a:pt x="395288" y="420827"/>
                  <a:pt x="408018" y="408065"/>
                </a:cubicBezTo>
                <a:cubicBezTo>
                  <a:pt x="414384" y="400089"/>
                  <a:pt x="423136" y="396101"/>
                  <a:pt x="431890" y="396101"/>
                </a:cubicBezTo>
                <a:close/>
                <a:moveTo>
                  <a:pt x="724692" y="69850"/>
                </a:moveTo>
                <a:cubicBezTo>
                  <a:pt x="363032" y="69850"/>
                  <a:pt x="69848" y="362678"/>
                  <a:pt x="69848" y="723900"/>
                </a:cubicBezTo>
                <a:cubicBezTo>
                  <a:pt x="69848" y="1085122"/>
                  <a:pt x="363032" y="1377950"/>
                  <a:pt x="724692" y="1377950"/>
                </a:cubicBezTo>
                <a:cubicBezTo>
                  <a:pt x="1086352" y="1377950"/>
                  <a:pt x="1379536" y="1085122"/>
                  <a:pt x="1379536" y="723900"/>
                </a:cubicBezTo>
                <a:cubicBezTo>
                  <a:pt x="1379536" y="362678"/>
                  <a:pt x="1086352" y="69850"/>
                  <a:pt x="724692" y="69850"/>
                </a:cubicBezTo>
                <a:close/>
                <a:moveTo>
                  <a:pt x="723108" y="0"/>
                </a:moveTo>
                <a:cubicBezTo>
                  <a:pt x="1122468" y="0"/>
                  <a:pt x="1446212" y="324101"/>
                  <a:pt x="1446212" y="723900"/>
                </a:cubicBezTo>
                <a:cubicBezTo>
                  <a:pt x="1446212" y="1123699"/>
                  <a:pt x="1122468" y="1447800"/>
                  <a:pt x="723108" y="1447800"/>
                </a:cubicBezTo>
                <a:cubicBezTo>
                  <a:pt x="323744" y="1447800"/>
                  <a:pt x="0" y="1123699"/>
                  <a:pt x="0" y="723900"/>
                </a:cubicBezTo>
                <a:cubicBezTo>
                  <a:pt x="0" y="324101"/>
                  <a:pt x="323744" y="0"/>
                  <a:pt x="7231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F27DE5BB-125F-4BF0-A45C-BE57C69D13B3}"/>
              </a:ext>
            </a:extLst>
          </p:cNvPr>
          <p:cNvSpPr>
            <a:spLocks/>
          </p:cNvSpPr>
          <p:nvPr/>
        </p:nvSpPr>
        <p:spPr bwMode="auto">
          <a:xfrm>
            <a:off x="6777062" y="4341318"/>
            <a:ext cx="517545" cy="518683"/>
          </a:xfrm>
          <a:custGeom>
            <a:avLst/>
            <a:gdLst>
              <a:gd name="connsiteX0" fmla="*/ 430382 w 1444624"/>
              <a:gd name="connsiteY0" fmla="*/ 395288 h 1447800"/>
              <a:gd name="connsiteX1" fmla="*/ 918514 w 1444624"/>
              <a:gd name="connsiteY1" fmla="*/ 395288 h 1447800"/>
              <a:gd name="connsiteX2" fmla="*/ 950418 w 1444624"/>
              <a:gd name="connsiteY2" fmla="*/ 430384 h 1447800"/>
              <a:gd name="connsiteX3" fmla="*/ 918514 w 1444624"/>
              <a:gd name="connsiteY3" fmla="*/ 465479 h 1447800"/>
              <a:gd name="connsiteX4" fmla="*/ 513332 w 1444624"/>
              <a:gd name="connsiteY4" fmla="*/ 465479 h 1447800"/>
              <a:gd name="connsiteX5" fmla="*/ 1039750 w 1444624"/>
              <a:gd name="connsiteY5" fmla="*/ 991909 h 1447800"/>
              <a:gd name="connsiteX6" fmla="*/ 1039750 w 1444624"/>
              <a:gd name="connsiteY6" fmla="*/ 1039767 h 1447800"/>
              <a:gd name="connsiteX7" fmla="*/ 1014228 w 1444624"/>
              <a:gd name="connsiteY7" fmla="*/ 1049338 h 1447800"/>
              <a:gd name="connsiteX8" fmla="*/ 991894 w 1444624"/>
              <a:gd name="connsiteY8" fmla="*/ 1039767 h 1447800"/>
              <a:gd name="connsiteX9" fmla="*/ 465476 w 1444624"/>
              <a:gd name="connsiteY9" fmla="*/ 513336 h 1447800"/>
              <a:gd name="connsiteX10" fmla="*/ 465476 w 1444624"/>
              <a:gd name="connsiteY10" fmla="*/ 918528 h 1447800"/>
              <a:gd name="connsiteX11" fmla="*/ 430382 w 1444624"/>
              <a:gd name="connsiteY11" fmla="*/ 953624 h 1447800"/>
              <a:gd name="connsiteX12" fmla="*/ 395288 w 1444624"/>
              <a:gd name="connsiteY12" fmla="*/ 918528 h 1447800"/>
              <a:gd name="connsiteX13" fmla="*/ 395288 w 1444624"/>
              <a:gd name="connsiteY13" fmla="*/ 430384 h 1447800"/>
              <a:gd name="connsiteX14" fmla="*/ 398478 w 1444624"/>
              <a:gd name="connsiteY14" fmla="*/ 417622 h 1447800"/>
              <a:gd name="connsiteX15" fmla="*/ 417620 w 1444624"/>
              <a:gd name="connsiteY15" fmla="*/ 398479 h 1447800"/>
              <a:gd name="connsiteX16" fmla="*/ 430382 w 1444624"/>
              <a:gd name="connsiteY16" fmla="*/ 395288 h 1447800"/>
              <a:gd name="connsiteX17" fmla="*/ 723106 w 1444624"/>
              <a:gd name="connsiteY17" fmla="*/ 69850 h 1447800"/>
              <a:gd name="connsiteX18" fmla="*/ 68262 w 1444624"/>
              <a:gd name="connsiteY18" fmla="*/ 723900 h 1447800"/>
              <a:gd name="connsiteX19" fmla="*/ 723106 w 1444624"/>
              <a:gd name="connsiteY19" fmla="*/ 1377950 h 1447800"/>
              <a:gd name="connsiteX20" fmla="*/ 1377950 w 1444624"/>
              <a:gd name="connsiteY20" fmla="*/ 723900 h 1447800"/>
              <a:gd name="connsiteX21" fmla="*/ 723106 w 1444624"/>
              <a:gd name="connsiteY21" fmla="*/ 69850 h 1447800"/>
              <a:gd name="connsiteX22" fmla="*/ 722312 w 1444624"/>
              <a:gd name="connsiteY22" fmla="*/ 0 h 1447800"/>
              <a:gd name="connsiteX23" fmla="*/ 1444624 w 1444624"/>
              <a:gd name="connsiteY23" fmla="*/ 723900 h 1447800"/>
              <a:gd name="connsiteX24" fmla="*/ 722312 w 1444624"/>
              <a:gd name="connsiteY24" fmla="*/ 1447800 h 1447800"/>
              <a:gd name="connsiteX25" fmla="*/ 0 w 1444624"/>
              <a:gd name="connsiteY25" fmla="*/ 723900 h 1447800"/>
              <a:gd name="connsiteX26" fmla="*/ 722312 w 1444624"/>
              <a:gd name="connsiteY26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44624" h="1447800">
                <a:moveTo>
                  <a:pt x="430382" y="395288"/>
                </a:moveTo>
                <a:cubicBezTo>
                  <a:pt x="430382" y="395288"/>
                  <a:pt x="430382" y="395288"/>
                  <a:pt x="918514" y="395288"/>
                </a:cubicBezTo>
                <a:cubicBezTo>
                  <a:pt x="937658" y="395288"/>
                  <a:pt x="950418" y="411241"/>
                  <a:pt x="950418" y="430384"/>
                </a:cubicBezTo>
                <a:cubicBezTo>
                  <a:pt x="950418" y="449527"/>
                  <a:pt x="937658" y="465479"/>
                  <a:pt x="918514" y="465479"/>
                </a:cubicBezTo>
                <a:cubicBezTo>
                  <a:pt x="918514" y="465479"/>
                  <a:pt x="918514" y="465479"/>
                  <a:pt x="513332" y="465479"/>
                </a:cubicBezTo>
                <a:lnTo>
                  <a:pt x="1039750" y="991909"/>
                </a:lnTo>
                <a:cubicBezTo>
                  <a:pt x="1052512" y="1004671"/>
                  <a:pt x="1052512" y="1027005"/>
                  <a:pt x="1039750" y="1039767"/>
                </a:cubicBezTo>
                <a:cubicBezTo>
                  <a:pt x="1033370" y="1046148"/>
                  <a:pt x="1023798" y="1049338"/>
                  <a:pt x="1014228" y="1049338"/>
                </a:cubicBezTo>
                <a:cubicBezTo>
                  <a:pt x="1004656" y="1049338"/>
                  <a:pt x="998276" y="1046148"/>
                  <a:pt x="991894" y="1039767"/>
                </a:cubicBezTo>
                <a:cubicBezTo>
                  <a:pt x="991894" y="1039767"/>
                  <a:pt x="991894" y="1039767"/>
                  <a:pt x="465476" y="513336"/>
                </a:cubicBezTo>
                <a:cubicBezTo>
                  <a:pt x="465476" y="513336"/>
                  <a:pt x="465476" y="513336"/>
                  <a:pt x="465476" y="918528"/>
                </a:cubicBezTo>
                <a:cubicBezTo>
                  <a:pt x="465476" y="937671"/>
                  <a:pt x="449524" y="953624"/>
                  <a:pt x="430382" y="953624"/>
                </a:cubicBezTo>
                <a:cubicBezTo>
                  <a:pt x="411240" y="953624"/>
                  <a:pt x="395288" y="937671"/>
                  <a:pt x="395288" y="918528"/>
                </a:cubicBezTo>
                <a:cubicBezTo>
                  <a:pt x="395288" y="918528"/>
                  <a:pt x="395288" y="918528"/>
                  <a:pt x="395288" y="430384"/>
                </a:cubicBezTo>
                <a:cubicBezTo>
                  <a:pt x="395288" y="427193"/>
                  <a:pt x="395288" y="420812"/>
                  <a:pt x="398478" y="417622"/>
                </a:cubicBezTo>
                <a:cubicBezTo>
                  <a:pt x="401668" y="408050"/>
                  <a:pt x="408048" y="401669"/>
                  <a:pt x="417620" y="398479"/>
                </a:cubicBezTo>
                <a:cubicBezTo>
                  <a:pt x="420810" y="398479"/>
                  <a:pt x="424000" y="395288"/>
                  <a:pt x="430382" y="395288"/>
                </a:cubicBezTo>
                <a:close/>
                <a:moveTo>
                  <a:pt x="723106" y="69850"/>
                </a:moveTo>
                <a:cubicBezTo>
                  <a:pt x="361446" y="69850"/>
                  <a:pt x="68262" y="362678"/>
                  <a:pt x="68262" y="723900"/>
                </a:cubicBezTo>
                <a:cubicBezTo>
                  <a:pt x="68262" y="1085122"/>
                  <a:pt x="361446" y="1377950"/>
                  <a:pt x="723106" y="1377950"/>
                </a:cubicBezTo>
                <a:cubicBezTo>
                  <a:pt x="1084766" y="1377950"/>
                  <a:pt x="1377950" y="1085122"/>
                  <a:pt x="1377950" y="723900"/>
                </a:cubicBezTo>
                <a:cubicBezTo>
                  <a:pt x="1377950" y="362678"/>
                  <a:pt x="1084766" y="69850"/>
                  <a:pt x="723106" y="69850"/>
                </a:cubicBezTo>
                <a:close/>
                <a:moveTo>
                  <a:pt x="722312" y="0"/>
                </a:moveTo>
                <a:cubicBezTo>
                  <a:pt x="1121234" y="0"/>
                  <a:pt x="1444624" y="324101"/>
                  <a:pt x="1444624" y="723900"/>
                </a:cubicBezTo>
                <a:cubicBezTo>
                  <a:pt x="1444624" y="1123699"/>
                  <a:pt x="1121234" y="1447800"/>
                  <a:pt x="722312" y="1447800"/>
                </a:cubicBezTo>
                <a:cubicBezTo>
                  <a:pt x="323390" y="1447800"/>
                  <a:pt x="0" y="1123699"/>
                  <a:pt x="0" y="723900"/>
                </a:cubicBezTo>
                <a:cubicBezTo>
                  <a:pt x="0" y="324101"/>
                  <a:pt x="323390" y="0"/>
                  <a:pt x="7223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4" name="Textplatzhalter 9">
            <a:hlinkClick r:id="rId2" action="ppaction://hlinksldjump"/>
            <a:extLst>
              <a:ext uri="{FF2B5EF4-FFF2-40B4-BE49-F238E27FC236}">
                <a16:creationId xmlns:a16="http://schemas.microsoft.com/office/drawing/2014/main" id="{51F30788-4BB9-4E85-BC29-3F3BEBCBCFF5}"/>
              </a:ext>
            </a:extLst>
          </p:cNvPr>
          <p:cNvSpPr txBox="1">
            <a:spLocks/>
          </p:cNvSpPr>
          <p:nvPr/>
        </p:nvSpPr>
        <p:spPr>
          <a:xfrm>
            <a:off x="10147733" y="6321932"/>
            <a:ext cx="1682670" cy="471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lIns="144000" tIns="468000" rIns="14400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/>
          </a:p>
        </p:txBody>
      </p:sp>
      <p:sp>
        <p:nvSpPr>
          <p:cNvPr id="75" name="Freeform 42">
            <a:extLst>
              <a:ext uri="{FF2B5EF4-FFF2-40B4-BE49-F238E27FC236}">
                <a16:creationId xmlns:a16="http://schemas.microsoft.com/office/drawing/2014/main" id="{86F6895D-10A9-41C2-9568-64978EA9C46D}"/>
              </a:ext>
            </a:extLst>
          </p:cNvPr>
          <p:cNvSpPr>
            <a:spLocks noEditPoints="1"/>
          </p:cNvSpPr>
          <p:nvPr/>
        </p:nvSpPr>
        <p:spPr bwMode="auto">
          <a:xfrm>
            <a:off x="1133557" y="5482298"/>
            <a:ext cx="517010" cy="542104"/>
          </a:xfrm>
          <a:custGeom>
            <a:avLst/>
            <a:gdLst>
              <a:gd name="T0" fmla="*/ 518 w 3467"/>
              <a:gd name="T1" fmla="*/ 671 h 3635"/>
              <a:gd name="T2" fmla="*/ 1723 w 3467"/>
              <a:gd name="T3" fmla="*/ 3635 h 3635"/>
              <a:gd name="T4" fmla="*/ 3466 w 3467"/>
              <a:gd name="T5" fmla="*/ 1902 h 3635"/>
              <a:gd name="T6" fmla="*/ 563 w 3467"/>
              <a:gd name="T7" fmla="*/ 717 h 3635"/>
              <a:gd name="T8" fmla="*/ 2269 w 3467"/>
              <a:gd name="T9" fmla="*/ 1339 h 3635"/>
              <a:gd name="T10" fmla="*/ 1976 w 3467"/>
              <a:gd name="T11" fmla="*/ 1329 h 3635"/>
              <a:gd name="T12" fmla="*/ 1627 w 3467"/>
              <a:gd name="T13" fmla="*/ 736 h 3635"/>
              <a:gd name="T14" fmla="*/ 1255 w 3467"/>
              <a:gd name="T15" fmla="*/ 1277 h 3635"/>
              <a:gd name="T16" fmla="*/ 1194 w 3467"/>
              <a:gd name="T17" fmla="*/ 1844 h 3635"/>
              <a:gd name="T18" fmla="*/ 1065 w 3467"/>
              <a:gd name="T19" fmla="*/ 1867 h 3635"/>
              <a:gd name="T20" fmla="*/ 1058 w 3467"/>
              <a:gd name="T21" fmla="*/ 2373 h 3635"/>
              <a:gd name="T22" fmla="*/ 932 w 3467"/>
              <a:gd name="T23" fmla="*/ 2488 h 3635"/>
              <a:gd name="T24" fmla="*/ 67 w 3467"/>
              <a:gd name="T25" fmla="*/ 1893 h 3635"/>
              <a:gd name="T26" fmla="*/ 1788 w 3467"/>
              <a:gd name="T27" fmla="*/ 2062 h 3635"/>
              <a:gd name="T28" fmla="*/ 1729 w 3467"/>
              <a:gd name="T29" fmla="*/ 1971 h 3635"/>
              <a:gd name="T30" fmla="*/ 2222 w 3467"/>
              <a:gd name="T31" fmla="*/ 3009 h 3635"/>
              <a:gd name="T32" fmla="*/ 1730 w 3467"/>
              <a:gd name="T33" fmla="*/ 2856 h 3635"/>
              <a:gd name="T34" fmla="*/ 1841 w 3467"/>
              <a:gd name="T35" fmla="*/ 2677 h 3635"/>
              <a:gd name="T36" fmla="*/ 2346 w 3467"/>
              <a:gd name="T37" fmla="*/ 2436 h 3635"/>
              <a:gd name="T38" fmla="*/ 2221 w 3467"/>
              <a:gd name="T39" fmla="*/ 3009 h 3635"/>
              <a:gd name="T40" fmla="*/ 2159 w 3467"/>
              <a:gd name="T41" fmla="*/ 2421 h 3635"/>
              <a:gd name="T42" fmla="*/ 1792 w 3467"/>
              <a:gd name="T43" fmla="*/ 2624 h 3635"/>
              <a:gd name="T44" fmla="*/ 1808 w 3467"/>
              <a:gd name="T45" fmla="*/ 2123 h 3635"/>
              <a:gd name="T46" fmla="*/ 2252 w 3467"/>
              <a:gd name="T47" fmla="*/ 1903 h 3635"/>
              <a:gd name="T48" fmla="*/ 2170 w 3467"/>
              <a:gd name="T49" fmla="*/ 2407 h 3635"/>
              <a:gd name="T50" fmla="*/ 1017 w 3467"/>
              <a:gd name="T51" fmla="*/ 2682 h 3635"/>
              <a:gd name="T52" fmla="*/ 1563 w 3467"/>
              <a:gd name="T53" fmla="*/ 2678 h 3635"/>
              <a:gd name="T54" fmla="*/ 1616 w 3467"/>
              <a:gd name="T55" fmla="*/ 3213 h 3635"/>
              <a:gd name="T56" fmla="*/ 1054 w 3467"/>
              <a:gd name="T57" fmla="*/ 2437 h 3635"/>
              <a:gd name="T58" fmla="*/ 996 w 3467"/>
              <a:gd name="T59" fmla="*/ 2490 h 3635"/>
              <a:gd name="T60" fmla="*/ 1699 w 3467"/>
              <a:gd name="T61" fmla="*/ 1611 h 3635"/>
              <a:gd name="T62" fmla="*/ 1502 w 3467"/>
              <a:gd name="T63" fmla="*/ 1377 h 3635"/>
              <a:gd name="T64" fmla="*/ 1745 w 3467"/>
              <a:gd name="T65" fmla="*/ 781 h 3635"/>
              <a:gd name="T66" fmla="*/ 1942 w 3467"/>
              <a:gd name="T67" fmla="*/ 1420 h 3635"/>
              <a:gd name="T68" fmla="*/ 2218 w 3467"/>
              <a:gd name="T69" fmla="*/ 1384 h 3635"/>
              <a:gd name="T70" fmla="*/ 1729 w 3467"/>
              <a:gd name="T71" fmla="*/ 1668 h 3635"/>
              <a:gd name="T72" fmla="*/ 1606 w 3467"/>
              <a:gd name="T73" fmla="*/ 1645 h 3635"/>
              <a:gd name="T74" fmla="*/ 1561 w 3467"/>
              <a:gd name="T75" fmla="*/ 2048 h 3635"/>
              <a:gd name="T76" fmla="*/ 1177 w 3467"/>
              <a:gd name="T77" fmla="*/ 1385 h 3635"/>
              <a:gd name="T78" fmla="*/ 1445 w 3467"/>
              <a:gd name="T79" fmla="*/ 1415 h 3635"/>
              <a:gd name="T80" fmla="*/ 1213 w 3467"/>
              <a:gd name="T81" fmla="*/ 2396 h 3635"/>
              <a:gd name="T82" fmla="*/ 1142 w 3467"/>
              <a:gd name="T83" fmla="*/ 1902 h 3635"/>
              <a:gd name="T84" fmla="*/ 1509 w 3467"/>
              <a:gd name="T85" fmla="*/ 2100 h 3635"/>
              <a:gd name="T86" fmla="*/ 1565 w 3467"/>
              <a:gd name="T87" fmla="*/ 2616 h 3635"/>
              <a:gd name="T88" fmla="*/ 1587 w 3467"/>
              <a:gd name="T89" fmla="*/ 2122 h 3635"/>
              <a:gd name="T90" fmla="*/ 1601 w 3467"/>
              <a:gd name="T91" fmla="*/ 2627 h 3635"/>
              <a:gd name="T92" fmla="*/ 1665 w 3467"/>
              <a:gd name="T93" fmla="*/ 2124 h 3635"/>
              <a:gd name="T94" fmla="*/ 1735 w 3467"/>
              <a:gd name="T95" fmla="*/ 3571 h 3635"/>
              <a:gd name="T96" fmla="*/ 965 w 3467"/>
              <a:gd name="T97" fmla="*/ 2735 h 3635"/>
              <a:gd name="T98" fmla="*/ 1698 w 3467"/>
              <a:gd name="T99" fmla="*/ 3270 h 3635"/>
              <a:gd name="T100" fmla="*/ 2464 w 3467"/>
              <a:gd name="T101" fmla="*/ 2488 h 3635"/>
              <a:gd name="T102" fmla="*/ 2338 w 3467"/>
              <a:gd name="T103" fmla="*/ 2373 h 3635"/>
              <a:gd name="T104" fmla="*/ 2249 w 3467"/>
              <a:gd name="T105" fmla="*/ 1838 h 3635"/>
              <a:gd name="T106" fmla="*/ 2286 w 3467"/>
              <a:gd name="T107" fmla="*/ 1413 h 3635"/>
              <a:gd name="T108" fmla="*/ 2906 w 3467"/>
              <a:gd name="T109" fmla="*/ 3090 h 3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467" h="3635">
                <a:moveTo>
                  <a:pt x="2967" y="687"/>
                </a:moveTo>
                <a:cubicBezTo>
                  <a:pt x="2967" y="687"/>
                  <a:pt x="2967" y="687"/>
                  <a:pt x="2967" y="687"/>
                </a:cubicBezTo>
                <a:cubicBezTo>
                  <a:pt x="2296" y="7"/>
                  <a:pt x="1198" y="0"/>
                  <a:pt x="518" y="671"/>
                </a:cubicBezTo>
                <a:cubicBezTo>
                  <a:pt x="189" y="996"/>
                  <a:pt x="6" y="1430"/>
                  <a:pt x="3" y="1892"/>
                </a:cubicBezTo>
                <a:cubicBezTo>
                  <a:pt x="0" y="2355"/>
                  <a:pt x="177" y="2791"/>
                  <a:pt x="502" y="3120"/>
                </a:cubicBezTo>
                <a:cubicBezTo>
                  <a:pt x="827" y="3449"/>
                  <a:pt x="1261" y="3632"/>
                  <a:pt x="1723" y="3635"/>
                </a:cubicBezTo>
                <a:cubicBezTo>
                  <a:pt x="1727" y="3635"/>
                  <a:pt x="1731" y="3635"/>
                  <a:pt x="1735" y="3635"/>
                </a:cubicBezTo>
                <a:cubicBezTo>
                  <a:pt x="2193" y="3635"/>
                  <a:pt x="2625" y="3458"/>
                  <a:pt x="2951" y="3136"/>
                </a:cubicBezTo>
                <a:cubicBezTo>
                  <a:pt x="3279" y="2812"/>
                  <a:pt x="3467" y="2363"/>
                  <a:pt x="3466" y="1902"/>
                </a:cubicBezTo>
                <a:cubicBezTo>
                  <a:pt x="3466" y="1444"/>
                  <a:pt x="3289" y="1012"/>
                  <a:pt x="2967" y="687"/>
                </a:cubicBezTo>
                <a:close/>
                <a:moveTo>
                  <a:pt x="67" y="1893"/>
                </a:moveTo>
                <a:cubicBezTo>
                  <a:pt x="70" y="1447"/>
                  <a:pt x="246" y="1029"/>
                  <a:pt x="563" y="717"/>
                </a:cubicBezTo>
                <a:cubicBezTo>
                  <a:pt x="888" y="396"/>
                  <a:pt x="1311" y="236"/>
                  <a:pt x="1735" y="236"/>
                </a:cubicBezTo>
                <a:cubicBezTo>
                  <a:pt x="2155" y="236"/>
                  <a:pt x="2576" y="394"/>
                  <a:pt x="2899" y="709"/>
                </a:cubicBezTo>
                <a:cubicBezTo>
                  <a:pt x="2269" y="1339"/>
                  <a:pt x="2269" y="1339"/>
                  <a:pt x="2269" y="1339"/>
                </a:cubicBezTo>
                <a:cubicBezTo>
                  <a:pt x="2260" y="1321"/>
                  <a:pt x="2247" y="1306"/>
                  <a:pt x="2230" y="1294"/>
                </a:cubicBezTo>
                <a:cubicBezTo>
                  <a:pt x="2204" y="1276"/>
                  <a:pt x="2171" y="1270"/>
                  <a:pt x="2140" y="1276"/>
                </a:cubicBezTo>
                <a:cubicBezTo>
                  <a:pt x="2083" y="1288"/>
                  <a:pt x="2029" y="1305"/>
                  <a:pt x="1976" y="1329"/>
                </a:cubicBezTo>
                <a:cubicBezTo>
                  <a:pt x="1990" y="1286"/>
                  <a:pt x="1998" y="1241"/>
                  <a:pt x="1999" y="1196"/>
                </a:cubicBezTo>
                <a:cubicBezTo>
                  <a:pt x="2005" y="948"/>
                  <a:pt x="1808" y="757"/>
                  <a:pt x="1788" y="736"/>
                </a:cubicBezTo>
                <a:cubicBezTo>
                  <a:pt x="1742" y="695"/>
                  <a:pt x="1673" y="695"/>
                  <a:pt x="1627" y="736"/>
                </a:cubicBezTo>
                <a:cubicBezTo>
                  <a:pt x="1603" y="755"/>
                  <a:pt x="1401" y="938"/>
                  <a:pt x="1395" y="1183"/>
                </a:cubicBezTo>
                <a:cubicBezTo>
                  <a:pt x="1394" y="1232"/>
                  <a:pt x="1401" y="1281"/>
                  <a:pt x="1414" y="1327"/>
                </a:cubicBezTo>
                <a:cubicBezTo>
                  <a:pt x="1363" y="1305"/>
                  <a:pt x="1309" y="1288"/>
                  <a:pt x="1255" y="1277"/>
                </a:cubicBezTo>
                <a:cubicBezTo>
                  <a:pt x="1223" y="1270"/>
                  <a:pt x="1191" y="1277"/>
                  <a:pt x="1164" y="1295"/>
                </a:cubicBezTo>
                <a:cubicBezTo>
                  <a:pt x="1137" y="1312"/>
                  <a:pt x="1119" y="1341"/>
                  <a:pt x="1113" y="1372"/>
                </a:cubicBezTo>
                <a:cubicBezTo>
                  <a:pt x="1113" y="1384"/>
                  <a:pt x="1068" y="1643"/>
                  <a:pt x="1194" y="1844"/>
                </a:cubicBezTo>
                <a:cubicBezTo>
                  <a:pt x="1180" y="1844"/>
                  <a:pt x="1167" y="1840"/>
                  <a:pt x="1152" y="1839"/>
                </a:cubicBezTo>
                <a:cubicBezTo>
                  <a:pt x="1143" y="1839"/>
                  <a:pt x="1143" y="1839"/>
                  <a:pt x="1143" y="1839"/>
                </a:cubicBezTo>
                <a:cubicBezTo>
                  <a:pt x="1114" y="1839"/>
                  <a:pt x="1087" y="1849"/>
                  <a:pt x="1065" y="1867"/>
                </a:cubicBezTo>
                <a:cubicBezTo>
                  <a:pt x="1042" y="1888"/>
                  <a:pt x="1027" y="1918"/>
                  <a:pt x="1025" y="1949"/>
                </a:cubicBezTo>
                <a:cubicBezTo>
                  <a:pt x="1021" y="2100"/>
                  <a:pt x="1057" y="2249"/>
                  <a:pt x="1130" y="2381"/>
                </a:cubicBezTo>
                <a:cubicBezTo>
                  <a:pt x="1106" y="2377"/>
                  <a:pt x="1082" y="2375"/>
                  <a:pt x="1058" y="2373"/>
                </a:cubicBezTo>
                <a:cubicBezTo>
                  <a:pt x="1051" y="2373"/>
                  <a:pt x="1051" y="2373"/>
                  <a:pt x="1051" y="2373"/>
                </a:cubicBezTo>
                <a:cubicBezTo>
                  <a:pt x="1021" y="2373"/>
                  <a:pt x="993" y="2384"/>
                  <a:pt x="971" y="2404"/>
                </a:cubicBezTo>
                <a:cubicBezTo>
                  <a:pt x="947" y="2426"/>
                  <a:pt x="933" y="2456"/>
                  <a:pt x="932" y="2488"/>
                </a:cubicBezTo>
                <a:cubicBezTo>
                  <a:pt x="932" y="2488"/>
                  <a:pt x="931" y="2561"/>
                  <a:pt x="948" y="2661"/>
                </a:cubicBezTo>
                <a:cubicBezTo>
                  <a:pt x="541" y="3068"/>
                  <a:pt x="541" y="3068"/>
                  <a:pt x="541" y="3068"/>
                </a:cubicBezTo>
                <a:cubicBezTo>
                  <a:pt x="232" y="2752"/>
                  <a:pt x="64" y="2335"/>
                  <a:pt x="67" y="1893"/>
                </a:cubicBezTo>
                <a:close/>
                <a:moveTo>
                  <a:pt x="2115" y="1854"/>
                </a:moveTo>
                <a:cubicBezTo>
                  <a:pt x="2101" y="1870"/>
                  <a:pt x="2101" y="1870"/>
                  <a:pt x="2101" y="1870"/>
                </a:cubicBezTo>
                <a:cubicBezTo>
                  <a:pt x="2025" y="1972"/>
                  <a:pt x="1913" y="2040"/>
                  <a:pt x="1788" y="2062"/>
                </a:cubicBezTo>
                <a:cubicBezTo>
                  <a:pt x="1780" y="2063"/>
                  <a:pt x="1772" y="2067"/>
                  <a:pt x="1767" y="2073"/>
                </a:cubicBezTo>
                <a:cubicBezTo>
                  <a:pt x="1753" y="2091"/>
                  <a:pt x="1741" y="2110"/>
                  <a:pt x="1729" y="2129"/>
                </a:cubicBezTo>
                <a:cubicBezTo>
                  <a:pt x="1729" y="1971"/>
                  <a:pt x="1729" y="1971"/>
                  <a:pt x="1729" y="1971"/>
                </a:cubicBezTo>
                <a:cubicBezTo>
                  <a:pt x="2226" y="1474"/>
                  <a:pt x="2226" y="1474"/>
                  <a:pt x="2226" y="1474"/>
                </a:cubicBezTo>
                <a:cubicBezTo>
                  <a:pt x="2228" y="1573"/>
                  <a:pt x="2215" y="1735"/>
                  <a:pt x="2115" y="1854"/>
                </a:cubicBezTo>
                <a:close/>
                <a:moveTo>
                  <a:pt x="2222" y="3009"/>
                </a:moveTo>
                <a:cubicBezTo>
                  <a:pt x="2111" y="3137"/>
                  <a:pt x="1950" y="3212"/>
                  <a:pt x="1781" y="3213"/>
                </a:cubicBezTo>
                <a:cubicBezTo>
                  <a:pt x="1764" y="3212"/>
                  <a:pt x="1746" y="3211"/>
                  <a:pt x="1730" y="3209"/>
                </a:cubicBezTo>
                <a:cubicBezTo>
                  <a:pt x="1730" y="2856"/>
                  <a:pt x="1730" y="2856"/>
                  <a:pt x="1730" y="2856"/>
                </a:cubicBezTo>
                <a:cubicBezTo>
                  <a:pt x="1739" y="2833"/>
                  <a:pt x="1739" y="2833"/>
                  <a:pt x="1739" y="2833"/>
                </a:cubicBezTo>
                <a:cubicBezTo>
                  <a:pt x="1763" y="2777"/>
                  <a:pt x="1795" y="2724"/>
                  <a:pt x="1833" y="2677"/>
                </a:cubicBezTo>
                <a:cubicBezTo>
                  <a:pt x="1841" y="2677"/>
                  <a:pt x="1841" y="2677"/>
                  <a:pt x="1841" y="2677"/>
                </a:cubicBezTo>
                <a:cubicBezTo>
                  <a:pt x="1982" y="2643"/>
                  <a:pt x="2110" y="2568"/>
                  <a:pt x="2208" y="2462"/>
                </a:cubicBezTo>
                <a:cubicBezTo>
                  <a:pt x="2214" y="2454"/>
                  <a:pt x="2214" y="2454"/>
                  <a:pt x="2214" y="2454"/>
                </a:cubicBezTo>
                <a:cubicBezTo>
                  <a:pt x="2257" y="2445"/>
                  <a:pt x="2302" y="2439"/>
                  <a:pt x="2346" y="2436"/>
                </a:cubicBezTo>
                <a:cubicBezTo>
                  <a:pt x="2360" y="2436"/>
                  <a:pt x="2373" y="2441"/>
                  <a:pt x="2383" y="2450"/>
                </a:cubicBezTo>
                <a:cubicBezTo>
                  <a:pt x="2393" y="2460"/>
                  <a:pt x="2400" y="2474"/>
                  <a:pt x="2401" y="2488"/>
                </a:cubicBezTo>
                <a:cubicBezTo>
                  <a:pt x="2401" y="2488"/>
                  <a:pt x="2406" y="2808"/>
                  <a:pt x="2221" y="3009"/>
                </a:cubicBezTo>
                <a:lnTo>
                  <a:pt x="2222" y="3009"/>
                </a:lnTo>
                <a:close/>
                <a:moveTo>
                  <a:pt x="2170" y="2407"/>
                </a:moveTo>
                <a:cubicBezTo>
                  <a:pt x="2159" y="2421"/>
                  <a:pt x="2159" y="2421"/>
                  <a:pt x="2159" y="2421"/>
                </a:cubicBezTo>
                <a:cubicBezTo>
                  <a:pt x="2071" y="2515"/>
                  <a:pt x="1957" y="2582"/>
                  <a:pt x="1831" y="2613"/>
                </a:cubicBezTo>
                <a:cubicBezTo>
                  <a:pt x="1816" y="2613"/>
                  <a:pt x="1816" y="2613"/>
                  <a:pt x="1816" y="2613"/>
                </a:cubicBezTo>
                <a:cubicBezTo>
                  <a:pt x="1807" y="2613"/>
                  <a:pt x="1798" y="2617"/>
                  <a:pt x="1792" y="2624"/>
                </a:cubicBezTo>
                <a:cubicBezTo>
                  <a:pt x="1769" y="2652"/>
                  <a:pt x="1748" y="2681"/>
                  <a:pt x="1728" y="2712"/>
                </a:cubicBezTo>
                <a:cubicBezTo>
                  <a:pt x="1728" y="2264"/>
                  <a:pt x="1728" y="2264"/>
                  <a:pt x="1728" y="2264"/>
                </a:cubicBezTo>
                <a:cubicBezTo>
                  <a:pt x="1748" y="2213"/>
                  <a:pt x="1775" y="2166"/>
                  <a:pt x="1808" y="2123"/>
                </a:cubicBezTo>
                <a:cubicBezTo>
                  <a:pt x="1940" y="2098"/>
                  <a:pt x="2059" y="2026"/>
                  <a:pt x="2141" y="1920"/>
                </a:cubicBezTo>
                <a:cubicBezTo>
                  <a:pt x="2176" y="1912"/>
                  <a:pt x="2211" y="1906"/>
                  <a:pt x="2246" y="1903"/>
                </a:cubicBezTo>
                <a:cubicBezTo>
                  <a:pt x="2252" y="1903"/>
                  <a:pt x="2252" y="1903"/>
                  <a:pt x="2252" y="1903"/>
                </a:cubicBezTo>
                <a:cubicBezTo>
                  <a:pt x="2265" y="1903"/>
                  <a:pt x="2278" y="1908"/>
                  <a:pt x="2288" y="1916"/>
                </a:cubicBezTo>
                <a:cubicBezTo>
                  <a:pt x="2299" y="1926"/>
                  <a:pt x="2306" y="1939"/>
                  <a:pt x="2307" y="1954"/>
                </a:cubicBezTo>
                <a:cubicBezTo>
                  <a:pt x="2307" y="1954"/>
                  <a:pt x="2319" y="2224"/>
                  <a:pt x="2170" y="2407"/>
                </a:cubicBezTo>
                <a:close/>
                <a:moveTo>
                  <a:pt x="1616" y="3213"/>
                </a:moveTo>
                <a:cubicBezTo>
                  <a:pt x="1446" y="3211"/>
                  <a:pt x="1285" y="3137"/>
                  <a:pt x="1174" y="3009"/>
                </a:cubicBezTo>
                <a:cubicBezTo>
                  <a:pt x="1084" y="2911"/>
                  <a:pt x="1039" y="2785"/>
                  <a:pt x="1017" y="2682"/>
                </a:cubicBezTo>
                <a:cubicBezTo>
                  <a:pt x="1212" y="2487"/>
                  <a:pt x="1212" y="2487"/>
                  <a:pt x="1212" y="2487"/>
                </a:cubicBezTo>
                <a:cubicBezTo>
                  <a:pt x="1308" y="2582"/>
                  <a:pt x="1428" y="2648"/>
                  <a:pt x="1559" y="2678"/>
                </a:cubicBezTo>
                <a:cubicBezTo>
                  <a:pt x="1563" y="2678"/>
                  <a:pt x="1563" y="2678"/>
                  <a:pt x="1563" y="2678"/>
                </a:cubicBezTo>
                <a:cubicBezTo>
                  <a:pt x="1606" y="2732"/>
                  <a:pt x="1640" y="2792"/>
                  <a:pt x="1665" y="2856"/>
                </a:cubicBezTo>
                <a:cubicBezTo>
                  <a:pt x="1665" y="3209"/>
                  <a:pt x="1665" y="3209"/>
                  <a:pt x="1665" y="3209"/>
                </a:cubicBezTo>
                <a:cubicBezTo>
                  <a:pt x="1649" y="3211"/>
                  <a:pt x="1632" y="3212"/>
                  <a:pt x="1616" y="3213"/>
                </a:cubicBezTo>
                <a:close/>
                <a:moveTo>
                  <a:pt x="996" y="2490"/>
                </a:moveTo>
                <a:cubicBezTo>
                  <a:pt x="996" y="2476"/>
                  <a:pt x="1003" y="2461"/>
                  <a:pt x="1014" y="2451"/>
                </a:cubicBezTo>
                <a:cubicBezTo>
                  <a:pt x="1025" y="2442"/>
                  <a:pt x="1039" y="2437"/>
                  <a:pt x="1054" y="2437"/>
                </a:cubicBezTo>
                <a:cubicBezTo>
                  <a:pt x="1089" y="2440"/>
                  <a:pt x="1124" y="2445"/>
                  <a:pt x="1158" y="2451"/>
                </a:cubicBezTo>
                <a:cubicBezTo>
                  <a:pt x="1004" y="2605"/>
                  <a:pt x="1004" y="2605"/>
                  <a:pt x="1004" y="2605"/>
                </a:cubicBezTo>
                <a:cubicBezTo>
                  <a:pt x="995" y="2538"/>
                  <a:pt x="996" y="2492"/>
                  <a:pt x="996" y="2490"/>
                </a:cubicBezTo>
                <a:close/>
                <a:moveTo>
                  <a:pt x="1888" y="1385"/>
                </a:moveTo>
                <a:cubicBezTo>
                  <a:pt x="1849" y="1466"/>
                  <a:pt x="1795" y="1539"/>
                  <a:pt x="1729" y="1599"/>
                </a:cubicBezTo>
                <a:cubicBezTo>
                  <a:pt x="1720" y="1606"/>
                  <a:pt x="1710" y="1610"/>
                  <a:pt x="1699" y="1611"/>
                </a:cubicBezTo>
                <a:cubicBezTo>
                  <a:pt x="1694" y="1611"/>
                  <a:pt x="1694" y="1611"/>
                  <a:pt x="1694" y="1611"/>
                </a:cubicBezTo>
                <a:cubicBezTo>
                  <a:pt x="1678" y="1612"/>
                  <a:pt x="1663" y="1606"/>
                  <a:pt x="1652" y="1595"/>
                </a:cubicBezTo>
                <a:cubicBezTo>
                  <a:pt x="1589" y="1532"/>
                  <a:pt x="1538" y="1458"/>
                  <a:pt x="1502" y="1377"/>
                </a:cubicBezTo>
                <a:cubicBezTo>
                  <a:pt x="1475" y="1316"/>
                  <a:pt x="1461" y="1251"/>
                  <a:pt x="1461" y="1185"/>
                </a:cubicBezTo>
                <a:cubicBezTo>
                  <a:pt x="1465" y="965"/>
                  <a:pt x="1648" y="800"/>
                  <a:pt x="1669" y="781"/>
                </a:cubicBezTo>
                <a:cubicBezTo>
                  <a:pt x="1691" y="762"/>
                  <a:pt x="1723" y="762"/>
                  <a:pt x="1745" y="781"/>
                </a:cubicBezTo>
                <a:cubicBezTo>
                  <a:pt x="1765" y="800"/>
                  <a:pt x="1941" y="973"/>
                  <a:pt x="1937" y="1194"/>
                </a:cubicBezTo>
                <a:cubicBezTo>
                  <a:pt x="1935" y="1260"/>
                  <a:pt x="1918" y="1326"/>
                  <a:pt x="1888" y="1385"/>
                </a:cubicBezTo>
                <a:close/>
                <a:moveTo>
                  <a:pt x="1942" y="1420"/>
                </a:moveTo>
                <a:cubicBezTo>
                  <a:pt x="2007" y="1381"/>
                  <a:pt x="2079" y="1354"/>
                  <a:pt x="2153" y="1340"/>
                </a:cubicBezTo>
                <a:cubicBezTo>
                  <a:pt x="2168" y="1336"/>
                  <a:pt x="2183" y="1339"/>
                  <a:pt x="2195" y="1348"/>
                </a:cubicBezTo>
                <a:cubicBezTo>
                  <a:pt x="2207" y="1356"/>
                  <a:pt x="2216" y="1369"/>
                  <a:pt x="2218" y="1384"/>
                </a:cubicBezTo>
                <a:cubicBezTo>
                  <a:pt x="2218" y="1384"/>
                  <a:pt x="2219" y="1386"/>
                  <a:pt x="2219" y="1390"/>
                </a:cubicBezTo>
                <a:cubicBezTo>
                  <a:pt x="1729" y="1880"/>
                  <a:pt x="1729" y="1880"/>
                  <a:pt x="1729" y="1880"/>
                </a:cubicBezTo>
                <a:cubicBezTo>
                  <a:pt x="1729" y="1668"/>
                  <a:pt x="1729" y="1668"/>
                  <a:pt x="1729" y="1668"/>
                </a:cubicBezTo>
                <a:cubicBezTo>
                  <a:pt x="1743" y="1664"/>
                  <a:pt x="1757" y="1657"/>
                  <a:pt x="1769" y="1648"/>
                </a:cubicBezTo>
                <a:cubicBezTo>
                  <a:pt x="1840" y="1583"/>
                  <a:pt x="1899" y="1506"/>
                  <a:pt x="1942" y="1420"/>
                </a:cubicBezTo>
                <a:close/>
                <a:moveTo>
                  <a:pt x="1606" y="1645"/>
                </a:moveTo>
                <a:cubicBezTo>
                  <a:pt x="1622" y="1661"/>
                  <a:pt x="1643" y="1672"/>
                  <a:pt x="1665" y="1676"/>
                </a:cubicBezTo>
                <a:cubicBezTo>
                  <a:pt x="1665" y="1944"/>
                  <a:pt x="1665" y="1944"/>
                  <a:pt x="1665" y="1944"/>
                </a:cubicBezTo>
                <a:cubicBezTo>
                  <a:pt x="1561" y="2048"/>
                  <a:pt x="1561" y="2048"/>
                  <a:pt x="1561" y="2048"/>
                </a:cubicBezTo>
                <a:cubicBezTo>
                  <a:pt x="1455" y="2019"/>
                  <a:pt x="1361" y="1956"/>
                  <a:pt x="1295" y="1867"/>
                </a:cubicBezTo>
                <a:cubicBezTo>
                  <a:pt x="1281" y="1854"/>
                  <a:pt x="1281" y="1854"/>
                  <a:pt x="1281" y="1854"/>
                </a:cubicBezTo>
                <a:cubicBezTo>
                  <a:pt x="1128" y="1672"/>
                  <a:pt x="1175" y="1395"/>
                  <a:pt x="1177" y="1385"/>
                </a:cubicBezTo>
                <a:cubicBezTo>
                  <a:pt x="1180" y="1370"/>
                  <a:pt x="1188" y="1357"/>
                  <a:pt x="1200" y="1349"/>
                </a:cubicBezTo>
                <a:cubicBezTo>
                  <a:pt x="1213" y="1341"/>
                  <a:pt x="1228" y="1338"/>
                  <a:pt x="1242" y="1341"/>
                </a:cubicBezTo>
                <a:cubicBezTo>
                  <a:pt x="1313" y="1355"/>
                  <a:pt x="1382" y="1380"/>
                  <a:pt x="1445" y="1415"/>
                </a:cubicBezTo>
                <a:cubicBezTo>
                  <a:pt x="1485" y="1501"/>
                  <a:pt x="1539" y="1579"/>
                  <a:pt x="1606" y="1645"/>
                </a:cubicBezTo>
                <a:close/>
                <a:moveTo>
                  <a:pt x="1509" y="2100"/>
                </a:moveTo>
                <a:cubicBezTo>
                  <a:pt x="1213" y="2396"/>
                  <a:pt x="1213" y="2396"/>
                  <a:pt x="1213" y="2396"/>
                </a:cubicBezTo>
                <a:cubicBezTo>
                  <a:pt x="1076" y="2209"/>
                  <a:pt x="1089" y="1956"/>
                  <a:pt x="1089" y="1954"/>
                </a:cubicBezTo>
                <a:cubicBezTo>
                  <a:pt x="1090" y="1939"/>
                  <a:pt x="1097" y="1925"/>
                  <a:pt x="1108" y="1915"/>
                </a:cubicBezTo>
                <a:cubicBezTo>
                  <a:pt x="1118" y="1907"/>
                  <a:pt x="1130" y="1902"/>
                  <a:pt x="1142" y="1902"/>
                </a:cubicBezTo>
                <a:cubicBezTo>
                  <a:pt x="1149" y="1902"/>
                  <a:pt x="1149" y="1902"/>
                  <a:pt x="1149" y="1902"/>
                </a:cubicBezTo>
                <a:cubicBezTo>
                  <a:pt x="1185" y="1905"/>
                  <a:pt x="1220" y="1911"/>
                  <a:pt x="1254" y="1919"/>
                </a:cubicBezTo>
                <a:cubicBezTo>
                  <a:pt x="1320" y="2003"/>
                  <a:pt x="1409" y="2066"/>
                  <a:pt x="1509" y="2100"/>
                </a:cubicBezTo>
                <a:close/>
                <a:moveTo>
                  <a:pt x="1601" y="2627"/>
                </a:moveTo>
                <a:cubicBezTo>
                  <a:pt x="1595" y="2620"/>
                  <a:pt x="1587" y="2616"/>
                  <a:pt x="1578" y="2616"/>
                </a:cubicBezTo>
                <a:cubicBezTo>
                  <a:pt x="1565" y="2616"/>
                  <a:pt x="1565" y="2616"/>
                  <a:pt x="1565" y="2616"/>
                </a:cubicBezTo>
                <a:cubicBezTo>
                  <a:pt x="1448" y="2588"/>
                  <a:pt x="1341" y="2528"/>
                  <a:pt x="1256" y="2444"/>
                </a:cubicBezTo>
                <a:cubicBezTo>
                  <a:pt x="1579" y="2120"/>
                  <a:pt x="1579" y="2120"/>
                  <a:pt x="1579" y="2120"/>
                </a:cubicBezTo>
                <a:cubicBezTo>
                  <a:pt x="1582" y="2121"/>
                  <a:pt x="1585" y="2121"/>
                  <a:pt x="1587" y="2122"/>
                </a:cubicBezTo>
                <a:cubicBezTo>
                  <a:pt x="1619" y="2165"/>
                  <a:pt x="1645" y="2211"/>
                  <a:pt x="1665" y="2261"/>
                </a:cubicBezTo>
                <a:cubicBezTo>
                  <a:pt x="1665" y="2714"/>
                  <a:pt x="1665" y="2714"/>
                  <a:pt x="1665" y="2714"/>
                </a:cubicBezTo>
                <a:cubicBezTo>
                  <a:pt x="1646" y="2683"/>
                  <a:pt x="1624" y="2654"/>
                  <a:pt x="1601" y="2627"/>
                </a:cubicBezTo>
                <a:close/>
                <a:moveTo>
                  <a:pt x="1629" y="2071"/>
                </a:moveTo>
                <a:cubicBezTo>
                  <a:pt x="1665" y="2034"/>
                  <a:pt x="1665" y="2034"/>
                  <a:pt x="1665" y="2034"/>
                </a:cubicBezTo>
                <a:cubicBezTo>
                  <a:pt x="1665" y="2124"/>
                  <a:pt x="1665" y="2124"/>
                  <a:pt x="1665" y="2124"/>
                </a:cubicBezTo>
                <a:cubicBezTo>
                  <a:pt x="1654" y="2105"/>
                  <a:pt x="1642" y="2088"/>
                  <a:pt x="1629" y="2071"/>
                </a:cubicBezTo>
                <a:close/>
                <a:moveTo>
                  <a:pt x="2906" y="3090"/>
                </a:moveTo>
                <a:cubicBezTo>
                  <a:pt x="2592" y="3401"/>
                  <a:pt x="2176" y="3571"/>
                  <a:pt x="1735" y="3571"/>
                </a:cubicBezTo>
                <a:cubicBezTo>
                  <a:pt x="1731" y="3571"/>
                  <a:pt x="1727" y="3571"/>
                  <a:pt x="1724" y="3571"/>
                </a:cubicBezTo>
                <a:cubicBezTo>
                  <a:pt x="1296" y="3568"/>
                  <a:pt x="895" y="3406"/>
                  <a:pt x="587" y="3113"/>
                </a:cubicBezTo>
                <a:cubicBezTo>
                  <a:pt x="965" y="2735"/>
                  <a:pt x="965" y="2735"/>
                  <a:pt x="965" y="2735"/>
                </a:cubicBezTo>
                <a:cubicBezTo>
                  <a:pt x="991" y="2839"/>
                  <a:pt x="1040" y="2957"/>
                  <a:pt x="1128" y="3052"/>
                </a:cubicBezTo>
                <a:cubicBezTo>
                  <a:pt x="1250" y="3194"/>
                  <a:pt x="1429" y="3276"/>
                  <a:pt x="1616" y="3277"/>
                </a:cubicBezTo>
                <a:cubicBezTo>
                  <a:pt x="1644" y="3277"/>
                  <a:pt x="1671" y="3275"/>
                  <a:pt x="1698" y="3270"/>
                </a:cubicBezTo>
                <a:cubicBezTo>
                  <a:pt x="1725" y="3275"/>
                  <a:pt x="1753" y="3277"/>
                  <a:pt x="1781" y="3277"/>
                </a:cubicBezTo>
                <a:cubicBezTo>
                  <a:pt x="1968" y="3276"/>
                  <a:pt x="2147" y="3194"/>
                  <a:pt x="2269" y="3052"/>
                </a:cubicBezTo>
                <a:cubicBezTo>
                  <a:pt x="2474" y="2829"/>
                  <a:pt x="2464" y="2491"/>
                  <a:pt x="2464" y="2488"/>
                </a:cubicBezTo>
                <a:cubicBezTo>
                  <a:pt x="2463" y="2456"/>
                  <a:pt x="2449" y="2426"/>
                  <a:pt x="2426" y="2404"/>
                </a:cubicBezTo>
                <a:cubicBezTo>
                  <a:pt x="2403" y="2384"/>
                  <a:pt x="2374" y="2373"/>
                  <a:pt x="2344" y="2373"/>
                </a:cubicBezTo>
                <a:cubicBezTo>
                  <a:pt x="2338" y="2373"/>
                  <a:pt x="2338" y="2373"/>
                  <a:pt x="2338" y="2373"/>
                </a:cubicBezTo>
                <a:cubicBezTo>
                  <a:pt x="2314" y="2375"/>
                  <a:pt x="2290" y="2377"/>
                  <a:pt x="2266" y="2381"/>
                </a:cubicBezTo>
                <a:cubicBezTo>
                  <a:pt x="2338" y="2249"/>
                  <a:pt x="2373" y="2100"/>
                  <a:pt x="2369" y="1949"/>
                </a:cubicBezTo>
                <a:cubicBezTo>
                  <a:pt x="2365" y="1886"/>
                  <a:pt x="2312" y="1837"/>
                  <a:pt x="2249" y="1838"/>
                </a:cubicBezTo>
                <a:cubicBezTo>
                  <a:pt x="2241" y="1838"/>
                  <a:pt x="2241" y="1838"/>
                  <a:pt x="2241" y="1838"/>
                </a:cubicBezTo>
                <a:cubicBezTo>
                  <a:pt x="2200" y="1843"/>
                  <a:pt x="2200" y="1843"/>
                  <a:pt x="2200" y="1843"/>
                </a:cubicBezTo>
                <a:cubicBezTo>
                  <a:pt x="2299" y="1686"/>
                  <a:pt x="2294" y="1495"/>
                  <a:pt x="2286" y="1413"/>
                </a:cubicBezTo>
                <a:cubicBezTo>
                  <a:pt x="2944" y="755"/>
                  <a:pt x="2944" y="755"/>
                  <a:pt x="2944" y="755"/>
                </a:cubicBezTo>
                <a:cubicBezTo>
                  <a:pt x="3240" y="1066"/>
                  <a:pt x="3403" y="1472"/>
                  <a:pt x="3402" y="1902"/>
                </a:cubicBezTo>
                <a:cubicBezTo>
                  <a:pt x="3403" y="2346"/>
                  <a:pt x="3222" y="2779"/>
                  <a:pt x="2906" y="30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264">
            <a:extLst>
              <a:ext uri="{FF2B5EF4-FFF2-40B4-BE49-F238E27FC236}">
                <a16:creationId xmlns:a16="http://schemas.microsoft.com/office/drawing/2014/main" id="{7D286483-879A-4994-86F0-C675A2A5DA34}"/>
              </a:ext>
            </a:extLst>
          </p:cNvPr>
          <p:cNvSpPr>
            <a:spLocks noEditPoints="1"/>
          </p:cNvSpPr>
          <p:nvPr/>
        </p:nvSpPr>
        <p:spPr bwMode="auto">
          <a:xfrm>
            <a:off x="3097056" y="5532180"/>
            <a:ext cx="352526" cy="442340"/>
          </a:xfrm>
          <a:custGeom>
            <a:avLst/>
            <a:gdLst>
              <a:gd name="T0" fmla="*/ 454 w 2547"/>
              <a:gd name="T1" fmla="*/ 3196 h 3196"/>
              <a:gd name="T2" fmla="*/ 0 w 2547"/>
              <a:gd name="T3" fmla="*/ 2801 h 3196"/>
              <a:gd name="T4" fmla="*/ 188 w 2547"/>
              <a:gd name="T5" fmla="*/ 675 h 3196"/>
              <a:gd name="T6" fmla="*/ 237 w 2547"/>
              <a:gd name="T7" fmla="*/ 629 h 3196"/>
              <a:gd name="T8" fmla="*/ 663 w 2547"/>
              <a:gd name="T9" fmla="*/ 629 h 3196"/>
              <a:gd name="T10" fmla="*/ 663 w 2547"/>
              <a:gd name="T11" fmla="*/ 600 h 3196"/>
              <a:gd name="T12" fmla="*/ 1294 w 2547"/>
              <a:gd name="T13" fmla="*/ 12 h 3196"/>
              <a:gd name="T14" fmla="*/ 1882 w 2547"/>
              <a:gd name="T15" fmla="*/ 600 h 3196"/>
              <a:gd name="T16" fmla="*/ 1882 w 2547"/>
              <a:gd name="T17" fmla="*/ 629 h 3196"/>
              <a:gd name="T18" fmla="*/ 2308 w 2547"/>
              <a:gd name="T19" fmla="*/ 629 h 3196"/>
              <a:gd name="T20" fmla="*/ 2359 w 2547"/>
              <a:gd name="T21" fmla="*/ 675 h 3196"/>
              <a:gd name="T22" fmla="*/ 2547 w 2547"/>
              <a:gd name="T23" fmla="*/ 2794 h 3196"/>
              <a:gd name="T24" fmla="*/ 2094 w 2547"/>
              <a:gd name="T25" fmla="*/ 3196 h 3196"/>
              <a:gd name="T26" fmla="*/ 454 w 2547"/>
              <a:gd name="T27" fmla="*/ 3196 h 3196"/>
              <a:gd name="T28" fmla="*/ 102 w 2547"/>
              <a:gd name="T29" fmla="*/ 2801 h 3196"/>
              <a:gd name="T30" fmla="*/ 454 w 2547"/>
              <a:gd name="T31" fmla="*/ 3096 h 3196"/>
              <a:gd name="T32" fmla="*/ 2096 w 2547"/>
              <a:gd name="T33" fmla="*/ 3096 h 3196"/>
              <a:gd name="T34" fmla="*/ 2446 w 2547"/>
              <a:gd name="T35" fmla="*/ 2802 h 3196"/>
              <a:gd name="T36" fmla="*/ 2263 w 2547"/>
              <a:gd name="T37" fmla="*/ 732 h 3196"/>
              <a:gd name="T38" fmla="*/ 1884 w 2547"/>
              <a:gd name="T39" fmla="*/ 732 h 3196"/>
              <a:gd name="T40" fmla="*/ 1884 w 2547"/>
              <a:gd name="T41" fmla="*/ 1048 h 3196"/>
              <a:gd name="T42" fmla="*/ 1833 w 2547"/>
              <a:gd name="T43" fmla="*/ 1099 h 3196"/>
              <a:gd name="T44" fmla="*/ 1782 w 2547"/>
              <a:gd name="T45" fmla="*/ 1048 h 3196"/>
              <a:gd name="T46" fmla="*/ 1782 w 2547"/>
              <a:gd name="T47" fmla="*/ 732 h 3196"/>
              <a:gd name="T48" fmla="*/ 768 w 2547"/>
              <a:gd name="T49" fmla="*/ 732 h 3196"/>
              <a:gd name="T50" fmla="*/ 768 w 2547"/>
              <a:gd name="T51" fmla="*/ 1048 h 3196"/>
              <a:gd name="T52" fmla="*/ 716 w 2547"/>
              <a:gd name="T53" fmla="*/ 1099 h 3196"/>
              <a:gd name="T54" fmla="*/ 665 w 2547"/>
              <a:gd name="T55" fmla="*/ 1048 h 3196"/>
              <a:gd name="T56" fmla="*/ 665 w 2547"/>
              <a:gd name="T57" fmla="*/ 732 h 3196"/>
              <a:gd name="T58" fmla="*/ 286 w 2547"/>
              <a:gd name="T59" fmla="*/ 732 h 3196"/>
              <a:gd name="T60" fmla="*/ 102 w 2547"/>
              <a:gd name="T61" fmla="*/ 2801 h 3196"/>
              <a:gd name="T62" fmla="*/ 1274 w 2547"/>
              <a:gd name="T63" fmla="*/ 93 h 3196"/>
              <a:gd name="T64" fmla="*/ 768 w 2547"/>
              <a:gd name="T65" fmla="*/ 600 h 3196"/>
              <a:gd name="T66" fmla="*/ 768 w 2547"/>
              <a:gd name="T67" fmla="*/ 629 h 3196"/>
              <a:gd name="T68" fmla="*/ 1782 w 2547"/>
              <a:gd name="T69" fmla="*/ 629 h 3196"/>
              <a:gd name="T70" fmla="*/ 1782 w 2547"/>
              <a:gd name="T71" fmla="*/ 600 h 3196"/>
              <a:gd name="T72" fmla="*/ 1274 w 2547"/>
              <a:gd name="T73" fmla="*/ 93 h 3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47" h="3196">
                <a:moveTo>
                  <a:pt x="454" y="3196"/>
                </a:moveTo>
                <a:cubicBezTo>
                  <a:pt x="203" y="3196"/>
                  <a:pt x="0" y="3018"/>
                  <a:pt x="0" y="2801"/>
                </a:cubicBezTo>
                <a:cubicBezTo>
                  <a:pt x="188" y="675"/>
                  <a:pt x="188" y="675"/>
                  <a:pt x="188" y="675"/>
                </a:cubicBezTo>
                <a:cubicBezTo>
                  <a:pt x="190" y="650"/>
                  <a:pt x="211" y="630"/>
                  <a:pt x="237" y="629"/>
                </a:cubicBezTo>
                <a:cubicBezTo>
                  <a:pt x="663" y="629"/>
                  <a:pt x="663" y="629"/>
                  <a:pt x="663" y="629"/>
                </a:cubicBezTo>
                <a:cubicBezTo>
                  <a:pt x="663" y="600"/>
                  <a:pt x="663" y="600"/>
                  <a:pt x="663" y="600"/>
                </a:cubicBezTo>
                <a:cubicBezTo>
                  <a:pt x="675" y="263"/>
                  <a:pt x="958" y="0"/>
                  <a:pt x="1294" y="12"/>
                </a:cubicBezTo>
                <a:cubicBezTo>
                  <a:pt x="1614" y="23"/>
                  <a:pt x="1871" y="280"/>
                  <a:pt x="1882" y="600"/>
                </a:cubicBezTo>
                <a:cubicBezTo>
                  <a:pt x="1882" y="629"/>
                  <a:pt x="1882" y="629"/>
                  <a:pt x="1882" y="629"/>
                </a:cubicBezTo>
                <a:cubicBezTo>
                  <a:pt x="2308" y="629"/>
                  <a:pt x="2308" y="629"/>
                  <a:pt x="2308" y="629"/>
                </a:cubicBezTo>
                <a:cubicBezTo>
                  <a:pt x="2335" y="629"/>
                  <a:pt x="2357" y="649"/>
                  <a:pt x="2359" y="675"/>
                </a:cubicBezTo>
                <a:cubicBezTo>
                  <a:pt x="2547" y="2794"/>
                  <a:pt x="2547" y="2794"/>
                  <a:pt x="2547" y="2794"/>
                </a:cubicBezTo>
                <a:cubicBezTo>
                  <a:pt x="2547" y="3015"/>
                  <a:pt x="2344" y="3196"/>
                  <a:pt x="2094" y="3196"/>
                </a:cubicBezTo>
                <a:lnTo>
                  <a:pt x="454" y="3196"/>
                </a:lnTo>
                <a:close/>
                <a:moveTo>
                  <a:pt x="102" y="2801"/>
                </a:moveTo>
                <a:cubicBezTo>
                  <a:pt x="102" y="2964"/>
                  <a:pt x="260" y="3096"/>
                  <a:pt x="454" y="3096"/>
                </a:cubicBezTo>
                <a:cubicBezTo>
                  <a:pt x="2096" y="3096"/>
                  <a:pt x="2096" y="3096"/>
                  <a:pt x="2096" y="3096"/>
                </a:cubicBezTo>
                <a:cubicBezTo>
                  <a:pt x="2288" y="3093"/>
                  <a:pt x="2446" y="2962"/>
                  <a:pt x="2446" y="2802"/>
                </a:cubicBezTo>
                <a:cubicBezTo>
                  <a:pt x="2263" y="732"/>
                  <a:pt x="2263" y="732"/>
                  <a:pt x="2263" y="732"/>
                </a:cubicBezTo>
                <a:cubicBezTo>
                  <a:pt x="1884" y="732"/>
                  <a:pt x="1884" y="732"/>
                  <a:pt x="1884" y="732"/>
                </a:cubicBezTo>
                <a:cubicBezTo>
                  <a:pt x="1884" y="1048"/>
                  <a:pt x="1884" y="1048"/>
                  <a:pt x="1884" y="1048"/>
                </a:cubicBezTo>
                <a:cubicBezTo>
                  <a:pt x="1884" y="1076"/>
                  <a:pt x="1861" y="1099"/>
                  <a:pt x="1833" y="1099"/>
                </a:cubicBezTo>
                <a:cubicBezTo>
                  <a:pt x="1805" y="1099"/>
                  <a:pt x="1782" y="1076"/>
                  <a:pt x="1782" y="1048"/>
                </a:cubicBezTo>
                <a:cubicBezTo>
                  <a:pt x="1782" y="732"/>
                  <a:pt x="1782" y="732"/>
                  <a:pt x="1782" y="732"/>
                </a:cubicBezTo>
                <a:cubicBezTo>
                  <a:pt x="768" y="732"/>
                  <a:pt x="768" y="732"/>
                  <a:pt x="768" y="732"/>
                </a:cubicBezTo>
                <a:cubicBezTo>
                  <a:pt x="768" y="1048"/>
                  <a:pt x="768" y="1048"/>
                  <a:pt x="768" y="1048"/>
                </a:cubicBezTo>
                <a:cubicBezTo>
                  <a:pt x="768" y="1076"/>
                  <a:pt x="745" y="1099"/>
                  <a:pt x="716" y="1099"/>
                </a:cubicBezTo>
                <a:cubicBezTo>
                  <a:pt x="688" y="1099"/>
                  <a:pt x="665" y="1076"/>
                  <a:pt x="665" y="1048"/>
                </a:cubicBezTo>
                <a:cubicBezTo>
                  <a:pt x="665" y="732"/>
                  <a:pt x="665" y="732"/>
                  <a:pt x="665" y="732"/>
                </a:cubicBezTo>
                <a:cubicBezTo>
                  <a:pt x="286" y="732"/>
                  <a:pt x="286" y="732"/>
                  <a:pt x="286" y="732"/>
                </a:cubicBezTo>
                <a:lnTo>
                  <a:pt x="102" y="2801"/>
                </a:lnTo>
                <a:close/>
                <a:moveTo>
                  <a:pt x="1274" y="93"/>
                </a:moveTo>
                <a:cubicBezTo>
                  <a:pt x="995" y="94"/>
                  <a:pt x="769" y="320"/>
                  <a:pt x="768" y="600"/>
                </a:cubicBezTo>
                <a:cubicBezTo>
                  <a:pt x="768" y="629"/>
                  <a:pt x="768" y="629"/>
                  <a:pt x="768" y="629"/>
                </a:cubicBezTo>
                <a:cubicBezTo>
                  <a:pt x="1782" y="629"/>
                  <a:pt x="1782" y="629"/>
                  <a:pt x="1782" y="629"/>
                </a:cubicBezTo>
                <a:cubicBezTo>
                  <a:pt x="1782" y="600"/>
                  <a:pt x="1782" y="600"/>
                  <a:pt x="1782" y="600"/>
                </a:cubicBezTo>
                <a:cubicBezTo>
                  <a:pt x="1781" y="320"/>
                  <a:pt x="1554" y="93"/>
                  <a:pt x="1274" y="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C9A53E2-173C-4113-84C4-89E31E9AA495}"/>
              </a:ext>
            </a:extLst>
          </p:cNvPr>
          <p:cNvGrpSpPr/>
          <p:nvPr/>
        </p:nvGrpSpPr>
        <p:grpSpPr>
          <a:xfrm>
            <a:off x="4898655" y="5509080"/>
            <a:ext cx="511844" cy="488540"/>
            <a:chOff x="14603413" y="1588"/>
            <a:chExt cx="7183437" cy="6856412"/>
          </a:xfrm>
          <a:solidFill>
            <a:schemeClr val="accent1"/>
          </a:solidFill>
        </p:grpSpPr>
        <p:sp>
          <p:nvSpPr>
            <p:cNvPr id="78" name="Freeform 251">
              <a:extLst>
                <a:ext uri="{FF2B5EF4-FFF2-40B4-BE49-F238E27FC236}">
                  <a16:creationId xmlns:a16="http://schemas.microsoft.com/office/drawing/2014/main" id="{2F3AA50A-2EF8-4701-9D5B-077068666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03413" y="622300"/>
              <a:ext cx="4972050" cy="6235700"/>
            </a:xfrm>
            <a:custGeom>
              <a:avLst/>
              <a:gdLst>
                <a:gd name="T0" fmla="*/ 408 w 2288"/>
                <a:gd name="T1" fmla="*/ 2868 h 2870"/>
                <a:gd name="T2" fmla="*/ 0 w 2288"/>
                <a:gd name="T3" fmla="*/ 2514 h 2870"/>
                <a:gd name="T4" fmla="*/ 169 w 2288"/>
                <a:gd name="T5" fmla="*/ 605 h 2870"/>
                <a:gd name="T6" fmla="*/ 213 w 2288"/>
                <a:gd name="T7" fmla="*/ 565 h 2870"/>
                <a:gd name="T8" fmla="*/ 596 w 2288"/>
                <a:gd name="T9" fmla="*/ 565 h 2870"/>
                <a:gd name="T10" fmla="*/ 596 w 2288"/>
                <a:gd name="T11" fmla="*/ 538 h 2870"/>
                <a:gd name="T12" fmla="*/ 1163 w 2288"/>
                <a:gd name="T13" fmla="*/ 10 h 2870"/>
                <a:gd name="T14" fmla="*/ 1691 w 2288"/>
                <a:gd name="T15" fmla="*/ 538 h 2870"/>
                <a:gd name="T16" fmla="*/ 1691 w 2288"/>
                <a:gd name="T17" fmla="*/ 565 h 2870"/>
                <a:gd name="T18" fmla="*/ 2073 w 2288"/>
                <a:gd name="T19" fmla="*/ 565 h 2870"/>
                <a:gd name="T20" fmla="*/ 2119 w 2288"/>
                <a:gd name="T21" fmla="*/ 607 h 2870"/>
                <a:gd name="T22" fmla="*/ 2288 w 2288"/>
                <a:gd name="T23" fmla="*/ 2508 h 2870"/>
                <a:gd name="T24" fmla="*/ 1880 w 2288"/>
                <a:gd name="T25" fmla="*/ 2870 h 2870"/>
                <a:gd name="T26" fmla="*/ 408 w 2288"/>
                <a:gd name="T27" fmla="*/ 2868 h 2870"/>
                <a:gd name="T28" fmla="*/ 93 w 2288"/>
                <a:gd name="T29" fmla="*/ 2514 h 2870"/>
                <a:gd name="T30" fmla="*/ 408 w 2288"/>
                <a:gd name="T31" fmla="*/ 2778 h 2870"/>
                <a:gd name="T32" fmla="*/ 1883 w 2288"/>
                <a:gd name="T33" fmla="*/ 2778 h 2870"/>
                <a:gd name="T34" fmla="*/ 2197 w 2288"/>
                <a:gd name="T35" fmla="*/ 2514 h 2870"/>
                <a:gd name="T36" fmla="*/ 2033 w 2288"/>
                <a:gd name="T37" fmla="*/ 655 h 2870"/>
                <a:gd name="T38" fmla="*/ 1693 w 2288"/>
                <a:gd name="T39" fmla="*/ 655 h 2870"/>
                <a:gd name="T40" fmla="*/ 1693 w 2288"/>
                <a:gd name="T41" fmla="*/ 938 h 2870"/>
                <a:gd name="T42" fmla="*/ 1647 w 2288"/>
                <a:gd name="T43" fmla="*/ 985 h 2870"/>
                <a:gd name="T44" fmla="*/ 1601 w 2288"/>
                <a:gd name="T45" fmla="*/ 939 h 2870"/>
                <a:gd name="T46" fmla="*/ 1601 w 2288"/>
                <a:gd name="T47" fmla="*/ 938 h 2870"/>
                <a:gd name="T48" fmla="*/ 1601 w 2288"/>
                <a:gd name="T49" fmla="*/ 655 h 2870"/>
                <a:gd name="T50" fmla="*/ 690 w 2288"/>
                <a:gd name="T51" fmla="*/ 655 h 2870"/>
                <a:gd name="T52" fmla="*/ 690 w 2288"/>
                <a:gd name="T53" fmla="*/ 938 h 2870"/>
                <a:gd name="T54" fmla="*/ 644 w 2288"/>
                <a:gd name="T55" fmla="*/ 985 h 2870"/>
                <a:gd name="T56" fmla="*/ 598 w 2288"/>
                <a:gd name="T57" fmla="*/ 938 h 2870"/>
                <a:gd name="T58" fmla="*/ 598 w 2288"/>
                <a:gd name="T59" fmla="*/ 655 h 2870"/>
                <a:gd name="T60" fmla="*/ 258 w 2288"/>
                <a:gd name="T61" fmla="*/ 655 h 2870"/>
                <a:gd name="T62" fmla="*/ 93 w 2288"/>
                <a:gd name="T63" fmla="*/ 2514 h 2870"/>
                <a:gd name="T64" fmla="*/ 1145 w 2288"/>
                <a:gd name="T65" fmla="*/ 82 h 2870"/>
                <a:gd name="T66" fmla="*/ 690 w 2288"/>
                <a:gd name="T67" fmla="*/ 536 h 2870"/>
                <a:gd name="T68" fmla="*/ 690 w 2288"/>
                <a:gd name="T69" fmla="*/ 565 h 2870"/>
                <a:gd name="T70" fmla="*/ 1601 w 2288"/>
                <a:gd name="T71" fmla="*/ 565 h 2870"/>
                <a:gd name="T72" fmla="*/ 1601 w 2288"/>
                <a:gd name="T73" fmla="*/ 538 h 2870"/>
                <a:gd name="T74" fmla="*/ 1145 w 2288"/>
                <a:gd name="T75" fmla="*/ 82 h 2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8" h="2870">
                  <a:moveTo>
                    <a:pt x="408" y="2868"/>
                  </a:moveTo>
                  <a:cubicBezTo>
                    <a:pt x="183" y="2868"/>
                    <a:pt x="0" y="2708"/>
                    <a:pt x="0" y="2514"/>
                  </a:cubicBezTo>
                  <a:cubicBezTo>
                    <a:pt x="169" y="605"/>
                    <a:pt x="169" y="605"/>
                    <a:pt x="169" y="605"/>
                  </a:cubicBezTo>
                  <a:cubicBezTo>
                    <a:pt x="172" y="582"/>
                    <a:pt x="191" y="566"/>
                    <a:pt x="213" y="565"/>
                  </a:cubicBezTo>
                  <a:cubicBezTo>
                    <a:pt x="596" y="565"/>
                    <a:pt x="596" y="565"/>
                    <a:pt x="596" y="565"/>
                  </a:cubicBezTo>
                  <a:cubicBezTo>
                    <a:pt x="596" y="538"/>
                    <a:pt x="596" y="538"/>
                    <a:pt x="596" y="538"/>
                  </a:cubicBezTo>
                  <a:cubicBezTo>
                    <a:pt x="607" y="236"/>
                    <a:pt x="860" y="0"/>
                    <a:pt x="1163" y="10"/>
                  </a:cubicBezTo>
                  <a:cubicBezTo>
                    <a:pt x="1450" y="21"/>
                    <a:pt x="1680" y="251"/>
                    <a:pt x="1691" y="538"/>
                  </a:cubicBezTo>
                  <a:cubicBezTo>
                    <a:pt x="1691" y="565"/>
                    <a:pt x="1691" y="565"/>
                    <a:pt x="1691" y="565"/>
                  </a:cubicBezTo>
                  <a:cubicBezTo>
                    <a:pt x="2073" y="565"/>
                    <a:pt x="2073" y="565"/>
                    <a:pt x="2073" y="565"/>
                  </a:cubicBezTo>
                  <a:cubicBezTo>
                    <a:pt x="2097" y="565"/>
                    <a:pt x="2117" y="583"/>
                    <a:pt x="2119" y="607"/>
                  </a:cubicBezTo>
                  <a:cubicBezTo>
                    <a:pt x="2288" y="2508"/>
                    <a:pt x="2288" y="2508"/>
                    <a:pt x="2288" y="2508"/>
                  </a:cubicBezTo>
                  <a:cubicBezTo>
                    <a:pt x="2288" y="2708"/>
                    <a:pt x="2105" y="2870"/>
                    <a:pt x="1880" y="2870"/>
                  </a:cubicBezTo>
                  <a:lnTo>
                    <a:pt x="408" y="2868"/>
                  </a:lnTo>
                  <a:close/>
                  <a:moveTo>
                    <a:pt x="93" y="2514"/>
                  </a:moveTo>
                  <a:cubicBezTo>
                    <a:pt x="93" y="2660"/>
                    <a:pt x="234" y="2778"/>
                    <a:pt x="408" y="2778"/>
                  </a:cubicBezTo>
                  <a:cubicBezTo>
                    <a:pt x="1883" y="2778"/>
                    <a:pt x="1883" y="2778"/>
                    <a:pt x="1883" y="2778"/>
                  </a:cubicBezTo>
                  <a:cubicBezTo>
                    <a:pt x="2055" y="2775"/>
                    <a:pt x="2197" y="2658"/>
                    <a:pt x="2197" y="2514"/>
                  </a:cubicBezTo>
                  <a:cubicBezTo>
                    <a:pt x="2033" y="655"/>
                    <a:pt x="2033" y="655"/>
                    <a:pt x="2033" y="655"/>
                  </a:cubicBezTo>
                  <a:cubicBezTo>
                    <a:pt x="1693" y="655"/>
                    <a:pt x="1693" y="655"/>
                    <a:pt x="1693" y="655"/>
                  </a:cubicBezTo>
                  <a:cubicBezTo>
                    <a:pt x="1693" y="938"/>
                    <a:pt x="1693" y="938"/>
                    <a:pt x="1693" y="938"/>
                  </a:cubicBezTo>
                  <a:cubicBezTo>
                    <a:pt x="1693" y="964"/>
                    <a:pt x="1672" y="985"/>
                    <a:pt x="1647" y="985"/>
                  </a:cubicBezTo>
                  <a:cubicBezTo>
                    <a:pt x="1621" y="985"/>
                    <a:pt x="1601" y="964"/>
                    <a:pt x="1601" y="939"/>
                  </a:cubicBezTo>
                  <a:cubicBezTo>
                    <a:pt x="1601" y="939"/>
                    <a:pt x="1601" y="939"/>
                    <a:pt x="1601" y="938"/>
                  </a:cubicBezTo>
                  <a:cubicBezTo>
                    <a:pt x="1601" y="655"/>
                    <a:pt x="1601" y="655"/>
                    <a:pt x="1601" y="655"/>
                  </a:cubicBezTo>
                  <a:cubicBezTo>
                    <a:pt x="690" y="655"/>
                    <a:pt x="690" y="655"/>
                    <a:pt x="690" y="655"/>
                  </a:cubicBezTo>
                  <a:cubicBezTo>
                    <a:pt x="690" y="938"/>
                    <a:pt x="690" y="938"/>
                    <a:pt x="690" y="938"/>
                  </a:cubicBezTo>
                  <a:cubicBezTo>
                    <a:pt x="690" y="964"/>
                    <a:pt x="669" y="985"/>
                    <a:pt x="644" y="985"/>
                  </a:cubicBezTo>
                  <a:cubicBezTo>
                    <a:pt x="618" y="985"/>
                    <a:pt x="598" y="964"/>
                    <a:pt x="598" y="938"/>
                  </a:cubicBezTo>
                  <a:cubicBezTo>
                    <a:pt x="598" y="655"/>
                    <a:pt x="598" y="655"/>
                    <a:pt x="598" y="655"/>
                  </a:cubicBezTo>
                  <a:cubicBezTo>
                    <a:pt x="258" y="655"/>
                    <a:pt x="258" y="655"/>
                    <a:pt x="258" y="655"/>
                  </a:cubicBezTo>
                  <a:lnTo>
                    <a:pt x="93" y="2514"/>
                  </a:lnTo>
                  <a:close/>
                  <a:moveTo>
                    <a:pt x="1145" y="82"/>
                  </a:moveTo>
                  <a:cubicBezTo>
                    <a:pt x="894" y="83"/>
                    <a:pt x="691" y="285"/>
                    <a:pt x="690" y="536"/>
                  </a:cubicBezTo>
                  <a:cubicBezTo>
                    <a:pt x="690" y="565"/>
                    <a:pt x="690" y="565"/>
                    <a:pt x="690" y="565"/>
                  </a:cubicBezTo>
                  <a:cubicBezTo>
                    <a:pt x="1601" y="565"/>
                    <a:pt x="1601" y="565"/>
                    <a:pt x="1601" y="565"/>
                  </a:cubicBezTo>
                  <a:cubicBezTo>
                    <a:pt x="1601" y="538"/>
                    <a:pt x="1601" y="538"/>
                    <a:pt x="1601" y="538"/>
                  </a:cubicBezTo>
                  <a:cubicBezTo>
                    <a:pt x="1601" y="286"/>
                    <a:pt x="1397" y="82"/>
                    <a:pt x="1145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52">
              <a:extLst>
                <a:ext uri="{FF2B5EF4-FFF2-40B4-BE49-F238E27FC236}">
                  <a16:creationId xmlns:a16="http://schemas.microsoft.com/office/drawing/2014/main" id="{1243A292-0345-4435-833B-E19EA45BC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3113" y="1588"/>
              <a:ext cx="517525" cy="511175"/>
            </a:xfrm>
            <a:custGeom>
              <a:avLst/>
              <a:gdLst>
                <a:gd name="T0" fmla="*/ 216 w 238"/>
                <a:gd name="T1" fmla="*/ 75 h 235"/>
                <a:gd name="T2" fmla="*/ 159 w 238"/>
                <a:gd name="T3" fmla="*/ 71 h 235"/>
                <a:gd name="T4" fmla="*/ 143 w 238"/>
                <a:gd name="T5" fmla="*/ 16 h 235"/>
                <a:gd name="T6" fmla="*/ 123 w 238"/>
                <a:gd name="T7" fmla="*/ 0 h 235"/>
                <a:gd name="T8" fmla="*/ 103 w 238"/>
                <a:gd name="T9" fmla="*/ 15 h 235"/>
                <a:gd name="T10" fmla="*/ 82 w 238"/>
                <a:gd name="T11" fmla="*/ 71 h 235"/>
                <a:gd name="T12" fmla="*/ 25 w 238"/>
                <a:gd name="T13" fmla="*/ 71 h 235"/>
                <a:gd name="T14" fmla="*/ 4 w 238"/>
                <a:gd name="T15" fmla="*/ 85 h 235"/>
                <a:gd name="T16" fmla="*/ 10 w 238"/>
                <a:gd name="T17" fmla="*/ 109 h 235"/>
                <a:gd name="T18" fmla="*/ 55 w 238"/>
                <a:gd name="T19" fmla="*/ 146 h 235"/>
                <a:gd name="T20" fmla="*/ 35 w 238"/>
                <a:gd name="T21" fmla="*/ 200 h 235"/>
                <a:gd name="T22" fmla="*/ 42 w 238"/>
                <a:gd name="T23" fmla="*/ 224 h 235"/>
                <a:gd name="T24" fmla="*/ 55 w 238"/>
                <a:gd name="T25" fmla="*/ 229 h 235"/>
                <a:gd name="T26" fmla="*/ 67 w 238"/>
                <a:gd name="T27" fmla="*/ 225 h 235"/>
                <a:gd name="T28" fmla="*/ 115 w 238"/>
                <a:gd name="T29" fmla="*/ 193 h 235"/>
                <a:gd name="T30" fmla="*/ 160 w 238"/>
                <a:gd name="T31" fmla="*/ 229 h 235"/>
                <a:gd name="T32" fmla="*/ 185 w 238"/>
                <a:gd name="T33" fmla="*/ 229 h 235"/>
                <a:gd name="T34" fmla="*/ 194 w 238"/>
                <a:gd name="T35" fmla="*/ 206 h 235"/>
                <a:gd name="T36" fmla="*/ 179 w 238"/>
                <a:gd name="T37" fmla="*/ 150 h 235"/>
                <a:gd name="T38" fmla="*/ 227 w 238"/>
                <a:gd name="T39" fmla="*/ 118 h 235"/>
                <a:gd name="T40" fmla="*/ 236 w 238"/>
                <a:gd name="T41" fmla="*/ 95 h 235"/>
                <a:gd name="T42" fmla="*/ 216 w 238"/>
                <a:gd name="T43" fmla="*/ 7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8" h="235">
                  <a:moveTo>
                    <a:pt x="216" y="75"/>
                  </a:moveTo>
                  <a:cubicBezTo>
                    <a:pt x="159" y="71"/>
                    <a:pt x="159" y="71"/>
                    <a:pt x="159" y="71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1" y="6"/>
                    <a:pt x="132" y="0"/>
                    <a:pt x="123" y="0"/>
                  </a:cubicBezTo>
                  <a:cubicBezTo>
                    <a:pt x="113" y="0"/>
                    <a:pt x="105" y="6"/>
                    <a:pt x="103" y="15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16" y="71"/>
                    <a:pt x="7" y="76"/>
                    <a:pt x="4" y="85"/>
                  </a:cubicBezTo>
                  <a:cubicBezTo>
                    <a:pt x="0" y="93"/>
                    <a:pt x="3" y="103"/>
                    <a:pt x="10" y="10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35" y="200"/>
                    <a:pt x="35" y="200"/>
                    <a:pt x="35" y="200"/>
                  </a:cubicBezTo>
                  <a:cubicBezTo>
                    <a:pt x="32" y="208"/>
                    <a:pt x="35" y="218"/>
                    <a:pt x="42" y="224"/>
                  </a:cubicBezTo>
                  <a:cubicBezTo>
                    <a:pt x="46" y="226"/>
                    <a:pt x="50" y="228"/>
                    <a:pt x="55" y="229"/>
                  </a:cubicBezTo>
                  <a:cubicBezTo>
                    <a:pt x="59" y="228"/>
                    <a:pt x="63" y="227"/>
                    <a:pt x="67" y="225"/>
                  </a:cubicBezTo>
                  <a:cubicBezTo>
                    <a:pt x="115" y="193"/>
                    <a:pt x="115" y="193"/>
                    <a:pt x="115" y="193"/>
                  </a:cubicBezTo>
                  <a:cubicBezTo>
                    <a:pt x="160" y="229"/>
                    <a:pt x="160" y="229"/>
                    <a:pt x="160" y="229"/>
                  </a:cubicBezTo>
                  <a:cubicBezTo>
                    <a:pt x="168" y="235"/>
                    <a:pt x="178" y="235"/>
                    <a:pt x="185" y="229"/>
                  </a:cubicBezTo>
                  <a:cubicBezTo>
                    <a:pt x="193" y="224"/>
                    <a:pt x="197" y="215"/>
                    <a:pt x="194" y="206"/>
                  </a:cubicBezTo>
                  <a:cubicBezTo>
                    <a:pt x="179" y="150"/>
                    <a:pt x="179" y="150"/>
                    <a:pt x="179" y="150"/>
                  </a:cubicBezTo>
                  <a:cubicBezTo>
                    <a:pt x="227" y="118"/>
                    <a:pt x="227" y="118"/>
                    <a:pt x="227" y="118"/>
                  </a:cubicBezTo>
                  <a:cubicBezTo>
                    <a:pt x="234" y="113"/>
                    <a:pt x="238" y="104"/>
                    <a:pt x="236" y="95"/>
                  </a:cubicBezTo>
                  <a:cubicBezTo>
                    <a:pt x="235" y="84"/>
                    <a:pt x="227" y="75"/>
                    <a:pt x="216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53">
              <a:extLst>
                <a:ext uri="{FF2B5EF4-FFF2-40B4-BE49-F238E27FC236}">
                  <a16:creationId xmlns:a16="http://schemas.microsoft.com/office/drawing/2014/main" id="{BF497A09-564E-41D0-B670-D3CA1A1E5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77063" y="3176588"/>
              <a:ext cx="530225" cy="517525"/>
            </a:xfrm>
            <a:custGeom>
              <a:avLst/>
              <a:gdLst>
                <a:gd name="T0" fmla="*/ 221 w 244"/>
                <a:gd name="T1" fmla="*/ 77 h 238"/>
                <a:gd name="T2" fmla="*/ 162 w 244"/>
                <a:gd name="T3" fmla="*/ 74 h 238"/>
                <a:gd name="T4" fmla="*/ 146 w 244"/>
                <a:gd name="T5" fmla="*/ 17 h 238"/>
                <a:gd name="T6" fmla="*/ 125 w 244"/>
                <a:gd name="T7" fmla="*/ 1 h 238"/>
                <a:gd name="T8" fmla="*/ 105 w 244"/>
                <a:gd name="T9" fmla="*/ 15 h 238"/>
                <a:gd name="T10" fmla="*/ 83 w 244"/>
                <a:gd name="T11" fmla="*/ 70 h 238"/>
                <a:gd name="T12" fmla="*/ 25 w 244"/>
                <a:gd name="T13" fmla="*/ 70 h 238"/>
                <a:gd name="T14" fmla="*/ 3 w 244"/>
                <a:gd name="T15" fmla="*/ 85 h 238"/>
                <a:gd name="T16" fmla="*/ 10 w 244"/>
                <a:gd name="T17" fmla="*/ 110 h 238"/>
                <a:gd name="T18" fmla="*/ 56 w 244"/>
                <a:gd name="T19" fmla="*/ 147 h 238"/>
                <a:gd name="T20" fmla="*/ 35 w 244"/>
                <a:gd name="T21" fmla="*/ 202 h 238"/>
                <a:gd name="T22" fmla="*/ 42 w 244"/>
                <a:gd name="T23" fmla="*/ 227 h 238"/>
                <a:gd name="T24" fmla="*/ 55 w 244"/>
                <a:gd name="T25" fmla="*/ 232 h 238"/>
                <a:gd name="T26" fmla="*/ 68 w 244"/>
                <a:gd name="T27" fmla="*/ 228 h 238"/>
                <a:gd name="T28" fmla="*/ 117 w 244"/>
                <a:gd name="T29" fmla="*/ 195 h 238"/>
                <a:gd name="T30" fmla="*/ 163 w 244"/>
                <a:gd name="T31" fmla="*/ 232 h 238"/>
                <a:gd name="T32" fmla="*/ 189 w 244"/>
                <a:gd name="T33" fmla="*/ 232 h 238"/>
                <a:gd name="T34" fmla="*/ 198 w 244"/>
                <a:gd name="T35" fmla="*/ 208 h 238"/>
                <a:gd name="T36" fmla="*/ 183 w 244"/>
                <a:gd name="T37" fmla="*/ 151 h 238"/>
                <a:gd name="T38" fmla="*/ 232 w 244"/>
                <a:gd name="T39" fmla="*/ 118 h 238"/>
                <a:gd name="T40" fmla="*/ 241 w 244"/>
                <a:gd name="T41" fmla="*/ 93 h 238"/>
                <a:gd name="T42" fmla="*/ 221 w 244"/>
                <a:gd name="T43" fmla="*/ 7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38">
                  <a:moveTo>
                    <a:pt x="221" y="77"/>
                  </a:moveTo>
                  <a:cubicBezTo>
                    <a:pt x="162" y="74"/>
                    <a:pt x="162" y="74"/>
                    <a:pt x="162" y="74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43" y="7"/>
                    <a:pt x="135" y="1"/>
                    <a:pt x="125" y="1"/>
                  </a:cubicBezTo>
                  <a:cubicBezTo>
                    <a:pt x="116" y="0"/>
                    <a:pt x="107" y="6"/>
                    <a:pt x="105" y="15"/>
                  </a:cubicBezTo>
                  <a:cubicBezTo>
                    <a:pt x="83" y="70"/>
                    <a:pt x="83" y="70"/>
                    <a:pt x="83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15" y="70"/>
                    <a:pt x="7" y="76"/>
                    <a:pt x="3" y="85"/>
                  </a:cubicBezTo>
                  <a:cubicBezTo>
                    <a:pt x="0" y="94"/>
                    <a:pt x="3" y="104"/>
                    <a:pt x="10" y="110"/>
                  </a:cubicBezTo>
                  <a:cubicBezTo>
                    <a:pt x="56" y="147"/>
                    <a:pt x="56" y="147"/>
                    <a:pt x="56" y="147"/>
                  </a:cubicBezTo>
                  <a:cubicBezTo>
                    <a:pt x="35" y="202"/>
                    <a:pt x="35" y="202"/>
                    <a:pt x="35" y="202"/>
                  </a:cubicBezTo>
                  <a:cubicBezTo>
                    <a:pt x="32" y="211"/>
                    <a:pt x="35" y="221"/>
                    <a:pt x="42" y="227"/>
                  </a:cubicBezTo>
                  <a:cubicBezTo>
                    <a:pt x="46" y="230"/>
                    <a:pt x="50" y="232"/>
                    <a:pt x="55" y="232"/>
                  </a:cubicBezTo>
                  <a:cubicBezTo>
                    <a:pt x="60" y="232"/>
                    <a:pt x="64" y="231"/>
                    <a:pt x="68" y="228"/>
                  </a:cubicBezTo>
                  <a:cubicBezTo>
                    <a:pt x="117" y="195"/>
                    <a:pt x="117" y="195"/>
                    <a:pt x="117" y="195"/>
                  </a:cubicBezTo>
                  <a:cubicBezTo>
                    <a:pt x="163" y="232"/>
                    <a:pt x="163" y="232"/>
                    <a:pt x="163" y="232"/>
                  </a:cubicBezTo>
                  <a:cubicBezTo>
                    <a:pt x="171" y="238"/>
                    <a:pt x="181" y="238"/>
                    <a:pt x="189" y="232"/>
                  </a:cubicBezTo>
                  <a:cubicBezTo>
                    <a:pt x="197" y="227"/>
                    <a:pt x="201" y="217"/>
                    <a:pt x="198" y="208"/>
                  </a:cubicBezTo>
                  <a:cubicBezTo>
                    <a:pt x="183" y="151"/>
                    <a:pt x="183" y="151"/>
                    <a:pt x="183" y="151"/>
                  </a:cubicBezTo>
                  <a:cubicBezTo>
                    <a:pt x="232" y="118"/>
                    <a:pt x="232" y="118"/>
                    <a:pt x="232" y="118"/>
                  </a:cubicBezTo>
                  <a:cubicBezTo>
                    <a:pt x="240" y="113"/>
                    <a:pt x="244" y="103"/>
                    <a:pt x="241" y="93"/>
                  </a:cubicBezTo>
                  <a:cubicBezTo>
                    <a:pt x="239" y="84"/>
                    <a:pt x="231" y="77"/>
                    <a:pt x="221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54">
              <a:extLst>
                <a:ext uri="{FF2B5EF4-FFF2-40B4-BE49-F238E27FC236}">
                  <a16:creationId xmlns:a16="http://schemas.microsoft.com/office/drawing/2014/main" id="{C4F382F5-E77E-43B4-BAE2-930D180AF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0275" y="1739900"/>
              <a:ext cx="536575" cy="530225"/>
            </a:xfrm>
            <a:custGeom>
              <a:avLst/>
              <a:gdLst>
                <a:gd name="T0" fmla="*/ 241 w 247"/>
                <a:gd name="T1" fmla="*/ 93 h 244"/>
                <a:gd name="T2" fmla="*/ 221 w 247"/>
                <a:gd name="T3" fmla="*/ 77 h 244"/>
                <a:gd name="T4" fmla="*/ 162 w 247"/>
                <a:gd name="T5" fmla="*/ 73 h 244"/>
                <a:gd name="T6" fmla="*/ 146 w 247"/>
                <a:gd name="T7" fmla="*/ 17 h 244"/>
                <a:gd name="T8" fmla="*/ 125 w 247"/>
                <a:gd name="T9" fmla="*/ 0 h 244"/>
                <a:gd name="T10" fmla="*/ 105 w 247"/>
                <a:gd name="T11" fmla="*/ 15 h 244"/>
                <a:gd name="T12" fmla="*/ 84 w 247"/>
                <a:gd name="T13" fmla="*/ 70 h 244"/>
                <a:gd name="T14" fmla="*/ 25 w 247"/>
                <a:gd name="T15" fmla="*/ 70 h 244"/>
                <a:gd name="T16" fmla="*/ 3 w 247"/>
                <a:gd name="T17" fmla="*/ 84 h 244"/>
                <a:gd name="T18" fmla="*/ 10 w 247"/>
                <a:gd name="T19" fmla="*/ 110 h 244"/>
                <a:gd name="T20" fmla="*/ 55 w 247"/>
                <a:gd name="T21" fmla="*/ 146 h 244"/>
                <a:gd name="T22" fmla="*/ 35 w 247"/>
                <a:gd name="T23" fmla="*/ 202 h 244"/>
                <a:gd name="T24" fmla="*/ 42 w 247"/>
                <a:gd name="T25" fmla="*/ 226 h 244"/>
                <a:gd name="T26" fmla="*/ 55 w 247"/>
                <a:gd name="T27" fmla="*/ 231 h 244"/>
                <a:gd name="T28" fmla="*/ 68 w 247"/>
                <a:gd name="T29" fmla="*/ 231 h 244"/>
                <a:gd name="T30" fmla="*/ 117 w 247"/>
                <a:gd name="T31" fmla="*/ 199 h 244"/>
                <a:gd name="T32" fmla="*/ 163 w 247"/>
                <a:gd name="T33" fmla="*/ 236 h 244"/>
                <a:gd name="T34" fmla="*/ 194 w 247"/>
                <a:gd name="T35" fmla="*/ 234 h 244"/>
                <a:gd name="T36" fmla="*/ 198 w 247"/>
                <a:gd name="T37" fmla="*/ 212 h 244"/>
                <a:gd name="T38" fmla="*/ 183 w 247"/>
                <a:gd name="T39" fmla="*/ 156 h 244"/>
                <a:gd name="T40" fmla="*/ 232 w 247"/>
                <a:gd name="T41" fmla="*/ 123 h 244"/>
                <a:gd name="T42" fmla="*/ 241 w 247"/>
                <a:gd name="T43" fmla="*/ 9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7" h="244">
                  <a:moveTo>
                    <a:pt x="241" y="93"/>
                  </a:moveTo>
                  <a:cubicBezTo>
                    <a:pt x="238" y="84"/>
                    <a:pt x="230" y="77"/>
                    <a:pt x="221" y="77"/>
                  </a:cubicBezTo>
                  <a:cubicBezTo>
                    <a:pt x="162" y="73"/>
                    <a:pt x="162" y="73"/>
                    <a:pt x="162" y="73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43" y="7"/>
                    <a:pt x="135" y="0"/>
                    <a:pt x="125" y="0"/>
                  </a:cubicBezTo>
                  <a:cubicBezTo>
                    <a:pt x="115" y="0"/>
                    <a:pt x="107" y="6"/>
                    <a:pt x="105" y="15"/>
                  </a:cubicBezTo>
                  <a:cubicBezTo>
                    <a:pt x="84" y="70"/>
                    <a:pt x="84" y="70"/>
                    <a:pt x="84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15" y="70"/>
                    <a:pt x="7" y="75"/>
                    <a:pt x="3" y="84"/>
                  </a:cubicBezTo>
                  <a:cubicBezTo>
                    <a:pt x="0" y="93"/>
                    <a:pt x="3" y="103"/>
                    <a:pt x="10" y="110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35" y="202"/>
                    <a:pt x="35" y="202"/>
                    <a:pt x="35" y="202"/>
                  </a:cubicBezTo>
                  <a:cubicBezTo>
                    <a:pt x="32" y="211"/>
                    <a:pt x="35" y="221"/>
                    <a:pt x="42" y="226"/>
                  </a:cubicBezTo>
                  <a:cubicBezTo>
                    <a:pt x="46" y="230"/>
                    <a:pt x="51" y="231"/>
                    <a:pt x="55" y="231"/>
                  </a:cubicBezTo>
                  <a:cubicBezTo>
                    <a:pt x="59" y="233"/>
                    <a:pt x="64" y="233"/>
                    <a:pt x="68" y="231"/>
                  </a:cubicBezTo>
                  <a:cubicBezTo>
                    <a:pt x="117" y="199"/>
                    <a:pt x="117" y="199"/>
                    <a:pt x="117" y="199"/>
                  </a:cubicBezTo>
                  <a:cubicBezTo>
                    <a:pt x="163" y="236"/>
                    <a:pt x="163" y="236"/>
                    <a:pt x="163" y="236"/>
                  </a:cubicBezTo>
                  <a:cubicBezTo>
                    <a:pt x="172" y="244"/>
                    <a:pt x="186" y="243"/>
                    <a:pt x="194" y="234"/>
                  </a:cubicBezTo>
                  <a:cubicBezTo>
                    <a:pt x="199" y="228"/>
                    <a:pt x="201" y="220"/>
                    <a:pt x="198" y="212"/>
                  </a:cubicBezTo>
                  <a:cubicBezTo>
                    <a:pt x="183" y="156"/>
                    <a:pt x="183" y="156"/>
                    <a:pt x="183" y="156"/>
                  </a:cubicBezTo>
                  <a:cubicBezTo>
                    <a:pt x="232" y="123"/>
                    <a:pt x="232" y="123"/>
                    <a:pt x="232" y="123"/>
                  </a:cubicBezTo>
                  <a:cubicBezTo>
                    <a:pt x="243" y="117"/>
                    <a:pt x="247" y="104"/>
                    <a:pt x="241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55">
              <a:extLst>
                <a:ext uri="{FF2B5EF4-FFF2-40B4-BE49-F238E27FC236}">
                  <a16:creationId xmlns:a16="http://schemas.microsoft.com/office/drawing/2014/main" id="{858F9599-D39D-4D0B-A6C5-0031C8496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0263" y="771525"/>
              <a:ext cx="493713" cy="488950"/>
            </a:xfrm>
            <a:custGeom>
              <a:avLst/>
              <a:gdLst>
                <a:gd name="T0" fmla="*/ 206 w 227"/>
                <a:gd name="T1" fmla="*/ 71 h 225"/>
                <a:gd name="T2" fmla="*/ 151 w 227"/>
                <a:gd name="T3" fmla="*/ 71 h 225"/>
                <a:gd name="T4" fmla="*/ 136 w 227"/>
                <a:gd name="T5" fmla="*/ 18 h 225"/>
                <a:gd name="T6" fmla="*/ 117 w 227"/>
                <a:gd name="T7" fmla="*/ 0 h 225"/>
                <a:gd name="T8" fmla="*/ 117 w 227"/>
                <a:gd name="T9" fmla="*/ 0 h 225"/>
                <a:gd name="T10" fmla="*/ 98 w 227"/>
                <a:gd name="T11" fmla="*/ 13 h 225"/>
                <a:gd name="T12" fmla="*/ 78 w 227"/>
                <a:gd name="T13" fmla="*/ 65 h 225"/>
                <a:gd name="T14" fmla="*/ 23 w 227"/>
                <a:gd name="T15" fmla="*/ 65 h 225"/>
                <a:gd name="T16" fmla="*/ 3 w 227"/>
                <a:gd name="T17" fmla="*/ 79 h 225"/>
                <a:gd name="T18" fmla="*/ 10 w 227"/>
                <a:gd name="T19" fmla="*/ 102 h 225"/>
                <a:gd name="T20" fmla="*/ 52 w 227"/>
                <a:gd name="T21" fmla="*/ 137 h 225"/>
                <a:gd name="T22" fmla="*/ 33 w 227"/>
                <a:gd name="T23" fmla="*/ 188 h 225"/>
                <a:gd name="T24" fmla="*/ 40 w 227"/>
                <a:gd name="T25" fmla="*/ 211 h 225"/>
                <a:gd name="T26" fmla="*/ 51 w 227"/>
                <a:gd name="T27" fmla="*/ 216 h 225"/>
                <a:gd name="T28" fmla="*/ 63 w 227"/>
                <a:gd name="T29" fmla="*/ 216 h 225"/>
                <a:gd name="T30" fmla="*/ 109 w 227"/>
                <a:gd name="T31" fmla="*/ 186 h 225"/>
                <a:gd name="T32" fmla="*/ 153 w 227"/>
                <a:gd name="T33" fmla="*/ 220 h 225"/>
                <a:gd name="T34" fmla="*/ 176 w 227"/>
                <a:gd name="T35" fmla="*/ 220 h 225"/>
                <a:gd name="T36" fmla="*/ 185 w 227"/>
                <a:gd name="T37" fmla="*/ 197 h 225"/>
                <a:gd name="T38" fmla="*/ 171 w 227"/>
                <a:gd name="T39" fmla="*/ 142 h 225"/>
                <a:gd name="T40" fmla="*/ 216 w 227"/>
                <a:gd name="T41" fmla="*/ 111 h 225"/>
                <a:gd name="T42" fmla="*/ 225 w 227"/>
                <a:gd name="T43" fmla="*/ 89 h 225"/>
                <a:gd name="T44" fmla="*/ 206 w 227"/>
                <a:gd name="T45" fmla="*/ 7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7" h="225">
                  <a:moveTo>
                    <a:pt x="206" y="71"/>
                  </a:moveTo>
                  <a:cubicBezTo>
                    <a:pt x="151" y="71"/>
                    <a:pt x="151" y="71"/>
                    <a:pt x="151" y="71"/>
                  </a:cubicBezTo>
                  <a:cubicBezTo>
                    <a:pt x="136" y="18"/>
                    <a:pt x="136" y="18"/>
                    <a:pt x="136" y="18"/>
                  </a:cubicBezTo>
                  <a:cubicBezTo>
                    <a:pt x="135" y="8"/>
                    <a:pt x="127" y="1"/>
                    <a:pt x="11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09" y="0"/>
                    <a:pt x="101" y="5"/>
                    <a:pt x="98" y="13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14" y="65"/>
                    <a:pt x="6" y="71"/>
                    <a:pt x="3" y="79"/>
                  </a:cubicBezTo>
                  <a:cubicBezTo>
                    <a:pt x="0" y="87"/>
                    <a:pt x="3" y="96"/>
                    <a:pt x="10" y="102"/>
                  </a:cubicBezTo>
                  <a:cubicBezTo>
                    <a:pt x="52" y="137"/>
                    <a:pt x="52" y="137"/>
                    <a:pt x="52" y="137"/>
                  </a:cubicBezTo>
                  <a:cubicBezTo>
                    <a:pt x="33" y="188"/>
                    <a:pt x="33" y="188"/>
                    <a:pt x="33" y="188"/>
                  </a:cubicBezTo>
                  <a:cubicBezTo>
                    <a:pt x="30" y="197"/>
                    <a:pt x="33" y="206"/>
                    <a:pt x="40" y="211"/>
                  </a:cubicBezTo>
                  <a:cubicBezTo>
                    <a:pt x="43" y="214"/>
                    <a:pt x="47" y="216"/>
                    <a:pt x="51" y="216"/>
                  </a:cubicBezTo>
                  <a:cubicBezTo>
                    <a:pt x="55" y="217"/>
                    <a:pt x="59" y="217"/>
                    <a:pt x="63" y="216"/>
                  </a:cubicBezTo>
                  <a:cubicBezTo>
                    <a:pt x="109" y="186"/>
                    <a:pt x="109" y="186"/>
                    <a:pt x="109" y="186"/>
                  </a:cubicBezTo>
                  <a:cubicBezTo>
                    <a:pt x="153" y="220"/>
                    <a:pt x="153" y="220"/>
                    <a:pt x="153" y="220"/>
                  </a:cubicBezTo>
                  <a:cubicBezTo>
                    <a:pt x="160" y="225"/>
                    <a:pt x="169" y="225"/>
                    <a:pt x="176" y="220"/>
                  </a:cubicBezTo>
                  <a:cubicBezTo>
                    <a:pt x="184" y="215"/>
                    <a:pt x="187" y="206"/>
                    <a:pt x="185" y="197"/>
                  </a:cubicBezTo>
                  <a:cubicBezTo>
                    <a:pt x="171" y="142"/>
                    <a:pt x="171" y="142"/>
                    <a:pt x="171" y="142"/>
                  </a:cubicBezTo>
                  <a:cubicBezTo>
                    <a:pt x="216" y="111"/>
                    <a:pt x="216" y="111"/>
                    <a:pt x="216" y="111"/>
                  </a:cubicBezTo>
                  <a:cubicBezTo>
                    <a:pt x="224" y="106"/>
                    <a:pt x="227" y="97"/>
                    <a:pt x="225" y="89"/>
                  </a:cubicBezTo>
                  <a:cubicBezTo>
                    <a:pt x="223" y="79"/>
                    <a:pt x="216" y="72"/>
                    <a:pt x="206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56">
              <a:extLst>
                <a:ext uri="{FF2B5EF4-FFF2-40B4-BE49-F238E27FC236}">
                  <a16:creationId xmlns:a16="http://schemas.microsoft.com/office/drawing/2014/main" id="{A4F87037-E71E-4C9B-BBC5-D12CAADA7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7225" y="2290763"/>
              <a:ext cx="493713" cy="479425"/>
            </a:xfrm>
            <a:custGeom>
              <a:avLst/>
              <a:gdLst>
                <a:gd name="T0" fmla="*/ 207 w 227"/>
                <a:gd name="T1" fmla="*/ 69 h 221"/>
                <a:gd name="T2" fmla="*/ 151 w 227"/>
                <a:gd name="T3" fmla="*/ 69 h 221"/>
                <a:gd name="T4" fmla="*/ 137 w 227"/>
                <a:gd name="T5" fmla="*/ 16 h 221"/>
                <a:gd name="T6" fmla="*/ 117 w 227"/>
                <a:gd name="T7" fmla="*/ 0 h 221"/>
                <a:gd name="T8" fmla="*/ 98 w 227"/>
                <a:gd name="T9" fmla="*/ 14 h 221"/>
                <a:gd name="T10" fmla="*/ 78 w 227"/>
                <a:gd name="T11" fmla="*/ 65 h 221"/>
                <a:gd name="T12" fmla="*/ 23 w 227"/>
                <a:gd name="T13" fmla="*/ 65 h 221"/>
                <a:gd name="T14" fmla="*/ 3 w 227"/>
                <a:gd name="T15" fmla="*/ 78 h 221"/>
                <a:gd name="T16" fmla="*/ 10 w 227"/>
                <a:gd name="T17" fmla="*/ 102 h 221"/>
                <a:gd name="T18" fmla="*/ 52 w 227"/>
                <a:gd name="T19" fmla="*/ 136 h 221"/>
                <a:gd name="T20" fmla="*/ 33 w 227"/>
                <a:gd name="T21" fmla="*/ 188 h 221"/>
                <a:gd name="T22" fmla="*/ 40 w 227"/>
                <a:gd name="T23" fmla="*/ 211 h 221"/>
                <a:gd name="T24" fmla="*/ 52 w 227"/>
                <a:gd name="T25" fmla="*/ 216 h 221"/>
                <a:gd name="T26" fmla="*/ 64 w 227"/>
                <a:gd name="T27" fmla="*/ 212 h 221"/>
                <a:gd name="T28" fmla="*/ 110 w 227"/>
                <a:gd name="T29" fmla="*/ 182 h 221"/>
                <a:gd name="T30" fmla="*/ 153 w 227"/>
                <a:gd name="T31" fmla="*/ 216 h 221"/>
                <a:gd name="T32" fmla="*/ 176 w 227"/>
                <a:gd name="T33" fmla="*/ 216 h 221"/>
                <a:gd name="T34" fmla="*/ 185 w 227"/>
                <a:gd name="T35" fmla="*/ 193 h 221"/>
                <a:gd name="T36" fmla="*/ 171 w 227"/>
                <a:gd name="T37" fmla="*/ 140 h 221"/>
                <a:gd name="T38" fmla="*/ 217 w 227"/>
                <a:gd name="T39" fmla="*/ 110 h 221"/>
                <a:gd name="T40" fmla="*/ 225 w 227"/>
                <a:gd name="T41" fmla="*/ 87 h 221"/>
                <a:gd name="T42" fmla="*/ 207 w 227"/>
                <a:gd name="T43" fmla="*/ 6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7" h="221">
                  <a:moveTo>
                    <a:pt x="207" y="69"/>
                  </a:moveTo>
                  <a:cubicBezTo>
                    <a:pt x="151" y="69"/>
                    <a:pt x="151" y="69"/>
                    <a:pt x="151" y="69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4" y="7"/>
                    <a:pt x="126" y="1"/>
                    <a:pt x="117" y="0"/>
                  </a:cubicBezTo>
                  <a:cubicBezTo>
                    <a:pt x="109" y="0"/>
                    <a:pt x="100" y="5"/>
                    <a:pt x="98" y="14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14" y="65"/>
                    <a:pt x="7" y="70"/>
                    <a:pt x="3" y="78"/>
                  </a:cubicBezTo>
                  <a:cubicBezTo>
                    <a:pt x="0" y="87"/>
                    <a:pt x="3" y="96"/>
                    <a:pt x="10" y="102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33" y="188"/>
                    <a:pt x="33" y="188"/>
                    <a:pt x="33" y="188"/>
                  </a:cubicBezTo>
                  <a:cubicBezTo>
                    <a:pt x="30" y="197"/>
                    <a:pt x="33" y="206"/>
                    <a:pt x="40" y="211"/>
                  </a:cubicBezTo>
                  <a:cubicBezTo>
                    <a:pt x="44" y="213"/>
                    <a:pt x="47" y="215"/>
                    <a:pt x="52" y="216"/>
                  </a:cubicBezTo>
                  <a:cubicBezTo>
                    <a:pt x="56" y="216"/>
                    <a:pt x="60" y="215"/>
                    <a:pt x="64" y="212"/>
                  </a:cubicBezTo>
                  <a:cubicBezTo>
                    <a:pt x="110" y="182"/>
                    <a:pt x="110" y="182"/>
                    <a:pt x="110" y="182"/>
                  </a:cubicBezTo>
                  <a:cubicBezTo>
                    <a:pt x="153" y="216"/>
                    <a:pt x="153" y="216"/>
                    <a:pt x="153" y="216"/>
                  </a:cubicBezTo>
                  <a:cubicBezTo>
                    <a:pt x="160" y="221"/>
                    <a:pt x="169" y="221"/>
                    <a:pt x="176" y="216"/>
                  </a:cubicBezTo>
                  <a:cubicBezTo>
                    <a:pt x="184" y="211"/>
                    <a:pt x="187" y="202"/>
                    <a:pt x="185" y="193"/>
                  </a:cubicBezTo>
                  <a:cubicBezTo>
                    <a:pt x="171" y="140"/>
                    <a:pt x="171" y="140"/>
                    <a:pt x="171" y="140"/>
                  </a:cubicBezTo>
                  <a:cubicBezTo>
                    <a:pt x="217" y="110"/>
                    <a:pt x="217" y="110"/>
                    <a:pt x="217" y="110"/>
                  </a:cubicBezTo>
                  <a:cubicBezTo>
                    <a:pt x="224" y="104"/>
                    <a:pt x="227" y="95"/>
                    <a:pt x="225" y="87"/>
                  </a:cubicBezTo>
                  <a:cubicBezTo>
                    <a:pt x="224" y="78"/>
                    <a:pt x="216" y="70"/>
                    <a:pt x="207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57">
              <a:extLst>
                <a:ext uri="{FF2B5EF4-FFF2-40B4-BE49-F238E27FC236}">
                  <a16:creationId xmlns:a16="http://schemas.microsoft.com/office/drawing/2014/main" id="{7FAEBBDC-7032-4913-B234-246B9B07F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5588" y="204788"/>
              <a:ext cx="520700" cy="501650"/>
            </a:xfrm>
            <a:custGeom>
              <a:avLst/>
              <a:gdLst>
                <a:gd name="T0" fmla="*/ 216 w 240"/>
                <a:gd name="T1" fmla="*/ 73 h 231"/>
                <a:gd name="T2" fmla="*/ 159 w 240"/>
                <a:gd name="T3" fmla="*/ 73 h 231"/>
                <a:gd name="T4" fmla="*/ 142 w 240"/>
                <a:gd name="T5" fmla="*/ 17 h 231"/>
                <a:gd name="T6" fmla="*/ 115 w 240"/>
                <a:gd name="T7" fmla="*/ 4 h 231"/>
                <a:gd name="T8" fmla="*/ 102 w 240"/>
                <a:gd name="T9" fmla="*/ 17 h 231"/>
                <a:gd name="T10" fmla="*/ 81 w 240"/>
                <a:gd name="T11" fmla="*/ 71 h 231"/>
                <a:gd name="T12" fmla="*/ 24 w 240"/>
                <a:gd name="T13" fmla="*/ 71 h 231"/>
                <a:gd name="T14" fmla="*/ 3 w 240"/>
                <a:gd name="T15" fmla="*/ 85 h 231"/>
                <a:gd name="T16" fmla="*/ 10 w 240"/>
                <a:gd name="T17" fmla="*/ 109 h 231"/>
                <a:gd name="T18" fmla="*/ 54 w 240"/>
                <a:gd name="T19" fmla="*/ 145 h 231"/>
                <a:gd name="T20" fmla="*/ 35 w 240"/>
                <a:gd name="T21" fmla="*/ 190 h 231"/>
                <a:gd name="T22" fmla="*/ 48 w 240"/>
                <a:gd name="T23" fmla="*/ 218 h 231"/>
                <a:gd name="T24" fmla="*/ 54 w 240"/>
                <a:gd name="T25" fmla="*/ 219 h 231"/>
                <a:gd name="T26" fmla="*/ 66 w 240"/>
                <a:gd name="T27" fmla="*/ 216 h 231"/>
                <a:gd name="T28" fmla="*/ 115 w 240"/>
                <a:gd name="T29" fmla="*/ 190 h 231"/>
                <a:gd name="T30" fmla="*/ 159 w 240"/>
                <a:gd name="T31" fmla="*/ 226 h 231"/>
                <a:gd name="T32" fmla="*/ 185 w 240"/>
                <a:gd name="T33" fmla="*/ 226 h 231"/>
                <a:gd name="T34" fmla="*/ 194 w 240"/>
                <a:gd name="T35" fmla="*/ 202 h 231"/>
                <a:gd name="T36" fmla="*/ 179 w 240"/>
                <a:gd name="T37" fmla="*/ 147 h 231"/>
                <a:gd name="T38" fmla="*/ 229 w 240"/>
                <a:gd name="T39" fmla="*/ 112 h 231"/>
                <a:gd name="T40" fmla="*/ 237 w 240"/>
                <a:gd name="T41" fmla="*/ 88 h 231"/>
                <a:gd name="T42" fmla="*/ 216 w 240"/>
                <a:gd name="T43" fmla="*/ 7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0" h="231">
                  <a:moveTo>
                    <a:pt x="216" y="73"/>
                  </a:moveTo>
                  <a:cubicBezTo>
                    <a:pt x="159" y="73"/>
                    <a:pt x="159" y="73"/>
                    <a:pt x="159" y="73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39" y="6"/>
                    <a:pt x="127" y="0"/>
                    <a:pt x="115" y="4"/>
                  </a:cubicBezTo>
                  <a:cubicBezTo>
                    <a:pt x="109" y="6"/>
                    <a:pt x="104" y="11"/>
                    <a:pt x="102" y="17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15" y="71"/>
                    <a:pt x="6" y="76"/>
                    <a:pt x="3" y="85"/>
                  </a:cubicBezTo>
                  <a:cubicBezTo>
                    <a:pt x="0" y="93"/>
                    <a:pt x="3" y="103"/>
                    <a:pt x="10" y="109"/>
                  </a:cubicBezTo>
                  <a:cubicBezTo>
                    <a:pt x="54" y="145"/>
                    <a:pt x="54" y="145"/>
                    <a:pt x="54" y="145"/>
                  </a:cubicBezTo>
                  <a:cubicBezTo>
                    <a:pt x="35" y="190"/>
                    <a:pt x="35" y="190"/>
                    <a:pt x="35" y="190"/>
                  </a:cubicBezTo>
                  <a:cubicBezTo>
                    <a:pt x="31" y="202"/>
                    <a:pt x="37" y="214"/>
                    <a:pt x="48" y="218"/>
                  </a:cubicBezTo>
                  <a:cubicBezTo>
                    <a:pt x="50" y="219"/>
                    <a:pt x="52" y="219"/>
                    <a:pt x="54" y="219"/>
                  </a:cubicBezTo>
                  <a:cubicBezTo>
                    <a:pt x="58" y="219"/>
                    <a:pt x="63" y="218"/>
                    <a:pt x="66" y="216"/>
                  </a:cubicBezTo>
                  <a:cubicBezTo>
                    <a:pt x="115" y="190"/>
                    <a:pt x="115" y="190"/>
                    <a:pt x="115" y="190"/>
                  </a:cubicBezTo>
                  <a:cubicBezTo>
                    <a:pt x="159" y="226"/>
                    <a:pt x="159" y="226"/>
                    <a:pt x="159" y="226"/>
                  </a:cubicBezTo>
                  <a:cubicBezTo>
                    <a:pt x="167" y="231"/>
                    <a:pt x="177" y="231"/>
                    <a:pt x="185" y="226"/>
                  </a:cubicBezTo>
                  <a:cubicBezTo>
                    <a:pt x="193" y="221"/>
                    <a:pt x="196" y="211"/>
                    <a:pt x="194" y="202"/>
                  </a:cubicBezTo>
                  <a:cubicBezTo>
                    <a:pt x="179" y="147"/>
                    <a:pt x="179" y="147"/>
                    <a:pt x="179" y="147"/>
                  </a:cubicBezTo>
                  <a:cubicBezTo>
                    <a:pt x="229" y="112"/>
                    <a:pt x="229" y="112"/>
                    <a:pt x="229" y="112"/>
                  </a:cubicBezTo>
                  <a:cubicBezTo>
                    <a:pt x="237" y="107"/>
                    <a:pt x="240" y="97"/>
                    <a:pt x="237" y="88"/>
                  </a:cubicBezTo>
                  <a:cubicBezTo>
                    <a:pt x="235" y="78"/>
                    <a:pt x="226" y="72"/>
                    <a:pt x="216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58">
              <a:extLst>
                <a:ext uri="{FF2B5EF4-FFF2-40B4-BE49-F238E27FC236}">
                  <a16:creationId xmlns:a16="http://schemas.microsoft.com/office/drawing/2014/main" id="{4FAA4CB3-5FC9-4DEE-995B-E30016D92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4550" y="814388"/>
              <a:ext cx="550863" cy="539750"/>
            </a:xfrm>
            <a:custGeom>
              <a:avLst/>
              <a:gdLst>
                <a:gd name="T0" fmla="*/ 8 w 254"/>
                <a:gd name="T1" fmla="*/ 113 h 248"/>
                <a:gd name="T2" fmla="*/ 56 w 254"/>
                <a:gd name="T3" fmla="*/ 152 h 248"/>
                <a:gd name="T4" fmla="*/ 34 w 254"/>
                <a:gd name="T5" fmla="*/ 210 h 248"/>
                <a:gd name="T6" fmla="*/ 42 w 254"/>
                <a:gd name="T7" fmla="*/ 237 h 248"/>
                <a:gd name="T8" fmla="*/ 55 w 254"/>
                <a:gd name="T9" fmla="*/ 241 h 248"/>
                <a:gd name="T10" fmla="*/ 68 w 254"/>
                <a:gd name="T11" fmla="*/ 241 h 248"/>
                <a:gd name="T12" fmla="*/ 120 w 254"/>
                <a:gd name="T13" fmla="*/ 207 h 248"/>
                <a:gd name="T14" fmla="*/ 170 w 254"/>
                <a:gd name="T15" fmla="*/ 242 h 248"/>
                <a:gd name="T16" fmla="*/ 197 w 254"/>
                <a:gd name="T17" fmla="*/ 242 h 248"/>
                <a:gd name="T18" fmla="*/ 207 w 254"/>
                <a:gd name="T19" fmla="*/ 217 h 248"/>
                <a:gd name="T20" fmla="*/ 191 w 254"/>
                <a:gd name="T21" fmla="*/ 157 h 248"/>
                <a:gd name="T22" fmla="*/ 241 w 254"/>
                <a:gd name="T23" fmla="*/ 122 h 248"/>
                <a:gd name="T24" fmla="*/ 251 w 254"/>
                <a:gd name="T25" fmla="*/ 96 h 248"/>
                <a:gd name="T26" fmla="*/ 231 w 254"/>
                <a:gd name="T27" fmla="*/ 80 h 248"/>
                <a:gd name="T28" fmla="*/ 170 w 254"/>
                <a:gd name="T29" fmla="*/ 78 h 248"/>
                <a:gd name="T30" fmla="*/ 154 w 254"/>
                <a:gd name="T31" fmla="*/ 19 h 248"/>
                <a:gd name="T32" fmla="*/ 133 w 254"/>
                <a:gd name="T33" fmla="*/ 1 h 248"/>
                <a:gd name="T34" fmla="*/ 111 w 254"/>
                <a:gd name="T35" fmla="*/ 17 h 248"/>
                <a:gd name="T36" fmla="*/ 88 w 254"/>
                <a:gd name="T37" fmla="*/ 74 h 248"/>
                <a:gd name="T38" fmla="*/ 26 w 254"/>
                <a:gd name="T39" fmla="*/ 74 h 248"/>
                <a:gd name="T40" fmla="*/ 4 w 254"/>
                <a:gd name="T41" fmla="*/ 89 h 248"/>
                <a:gd name="T42" fmla="*/ 8 w 254"/>
                <a:gd name="T43" fmla="*/ 1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4" h="248">
                  <a:moveTo>
                    <a:pt x="8" y="113"/>
                  </a:moveTo>
                  <a:cubicBezTo>
                    <a:pt x="56" y="152"/>
                    <a:pt x="56" y="152"/>
                    <a:pt x="56" y="152"/>
                  </a:cubicBezTo>
                  <a:cubicBezTo>
                    <a:pt x="34" y="210"/>
                    <a:pt x="34" y="210"/>
                    <a:pt x="34" y="210"/>
                  </a:cubicBezTo>
                  <a:cubicBezTo>
                    <a:pt x="31" y="220"/>
                    <a:pt x="34" y="231"/>
                    <a:pt x="42" y="237"/>
                  </a:cubicBezTo>
                  <a:cubicBezTo>
                    <a:pt x="46" y="239"/>
                    <a:pt x="50" y="241"/>
                    <a:pt x="55" y="241"/>
                  </a:cubicBezTo>
                  <a:cubicBezTo>
                    <a:pt x="59" y="243"/>
                    <a:pt x="64" y="243"/>
                    <a:pt x="68" y="241"/>
                  </a:cubicBezTo>
                  <a:cubicBezTo>
                    <a:pt x="120" y="207"/>
                    <a:pt x="120" y="207"/>
                    <a:pt x="120" y="207"/>
                  </a:cubicBezTo>
                  <a:cubicBezTo>
                    <a:pt x="170" y="242"/>
                    <a:pt x="170" y="242"/>
                    <a:pt x="170" y="242"/>
                  </a:cubicBezTo>
                  <a:cubicBezTo>
                    <a:pt x="178" y="248"/>
                    <a:pt x="189" y="248"/>
                    <a:pt x="197" y="242"/>
                  </a:cubicBezTo>
                  <a:cubicBezTo>
                    <a:pt x="206" y="237"/>
                    <a:pt x="210" y="226"/>
                    <a:pt x="207" y="217"/>
                  </a:cubicBezTo>
                  <a:cubicBezTo>
                    <a:pt x="191" y="157"/>
                    <a:pt x="191" y="157"/>
                    <a:pt x="191" y="157"/>
                  </a:cubicBezTo>
                  <a:cubicBezTo>
                    <a:pt x="241" y="122"/>
                    <a:pt x="241" y="122"/>
                    <a:pt x="241" y="122"/>
                  </a:cubicBezTo>
                  <a:cubicBezTo>
                    <a:pt x="250" y="116"/>
                    <a:pt x="254" y="106"/>
                    <a:pt x="251" y="96"/>
                  </a:cubicBezTo>
                  <a:cubicBezTo>
                    <a:pt x="248" y="87"/>
                    <a:pt x="240" y="80"/>
                    <a:pt x="231" y="80"/>
                  </a:cubicBezTo>
                  <a:cubicBezTo>
                    <a:pt x="170" y="78"/>
                    <a:pt x="170" y="78"/>
                    <a:pt x="170" y="78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2" y="9"/>
                    <a:pt x="144" y="2"/>
                    <a:pt x="133" y="1"/>
                  </a:cubicBezTo>
                  <a:cubicBezTo>
                    <a:pt x="123" y="0"/>
                    <a:pt x="114" y="7"/>
                    <a:pt x="111" y="17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17" y="74"/>
                    <a:pt x="8" y="80"/>
                    <a:pt x="4" y="89"/>
                  </a:cubicBezTo>
                  <a:cubicBezTo>
                    <a:pt x="0" y="97"/>
                    <a:pt x="2" y="107"/>
                    <a:pt x="8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59">
              <a:extLst>
                <a:ext uri="{FF2B5EF4-FFF2-40B4-BE49-F238E27FC236}">
                  <a16:creationId xmlns:a16="http://schemas.microsoft.com/office/drawing/2014/main" id="{D1A217DA-CF7D-47EA-95C7-375E7C6AE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46838" y="276225"/>
              <a:ext cx="493713" cy="482600"/>
            </a:xfrm>
            <a:custGeom>
              <a:avLst/>
              <a:gdLst>
                <a:gd name="T0" fmla="*/ 9 w 227"/>
                <a:gd name="T1" fmla="*/ 103 h 222"/>
                <a:gd name="T2" fmla="*/ 52 w 227"/>
                <a:gd name="T3" fmla="*/ 137 h 222"/>
                <a:gd name="T4" fmla="*/ 35 w 227"/>
                <a:gd name="T5" fmla="*/ 188 h 222"/>
                <a:gd name="T6" fmla="*/ 42 w 227"/>
                <a:gd name="T7" fmla="*/ 212 h 222"/>
                <a:gd name="T8" fmla="*/ 54 w 227"/>
                <a:gd name="T9" fmla="*/ 216 h 222"/>
                <a:gd name="T10" fmla="*/ 66 w 227"/>
                <a:gd name="T11" fmla="*/ 216 h 222"/>
                <a:gd name="T12" fmla="*/ 106 w 227"/>
                <a:gd name="T13" fmla="*/ 183 h 222"/>
                <a:gd name="T14" fmla="*/ 149 w 227"/>
                <a:gd name="T15" fmla="*/ 217 h 222"/>
                <a:gd name="T16" fmla="*/ 174 w 227"/>
                <a:gd name="T17" fmla="*/ 217 h 222"/>
                <a:gd name="T18" fmla="*/ 182 w 227"/>
                <a:gd name="T19" fmla="*/ 194 h 222"/>
                <a:gd name="T20" fmla="*/ 168 w 227"/>
                <a:gd name="T21" fmla="*/ 141 h 222"/>
                <a:gd name="T22" fmla="*/ 213 w 227"/>
                <a:gd name="T23" fmla="*/ 110 h 222"/>
                <a:gd name="T24" fmla="*/ 225 w 227"/>
                <a:gd name="T25" fmla="*/ 86 h 222"/>
                <a:gd name="T26" fmla="*/ 206 w 227"/>
                <a:gd name="T27" fmla="*/ 71 h 222"/>
                <a:gd name="T28" fmla="*/ 152 w 227"/>
                <a:gd name="T29" fmla="*/ 71 h 222"/>
                <a:gd name="T30" fmla="*/ 136 w 227"/>
                <a:gd name="T31" fmla="*/ 15 h 222"/>
                <a:gd name="T32" fmla="*/ 118 w 227"/>
                <a:gd name="T33" fmla="*/ 1 h 222"/>
                <a:gd name="T34" fmla="*/ 118 w 227"/>
                <a:gd name="T35" fmla="*/ 1 h 222"/>
                <a:gd name="T36" fmla="*/ 98 w 227"/>
                <a:gd name="T37" fmla="*/ 13 h 222"/>
                <a:gd name="T38" fmla="*/ 78 w 227"/>
                <a:gd name="T39" fmla="*/ 65 h 222"/>
                <a:gd name="T40" fmla="*/ 23 w 227"/>
                <a:gd name="T41" fmla="*/ 65 h 222"/>
                <a:gd name="T42" fmla="*/ 3 w 227"/>
                <a:gd name="T43" fmla="*/ 78 h 222"/>
                <a:gd name="T44" fmla="*/ 9 w 227"/>
                <a:gd name="T45" fmla="*/ 10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7" h="222">
                  <a:moveTo>
                    <a:pt x="9" y="103"/>
                  </a:moveTo>
                  <a:cubicBezTo>
                    <a:pt x="52" y="137"/>
                    <a:pt x="52" y="137"/>
                    <a:pt x="52" y="137"/>
                  </a:cubicBezTo>
                  <a:cubicBezTo>
                    <a:pt x="35" y="188"/>
                    <a:pt x="35" y="188"/>
                    <a:pt x="35" y="188"/>
                  </a:cubicBezTo>
                  <a:cubicBezTo>
                    <a:pt x="32" y="197"/>
                    <a:pt x="35" y="206"/>
                    <a:pt x="42" y="212"/>
                  </a:cubicBezTo>
                  <a:cubicBezTo>
                    <a:pt x="45" y="214"/>
                    <a:pt x="49" y="216"/>
                    <a:pt x="54" y="216"/>
                  </a:cubicBezTo>
                  <a:cubicBezTo>
                    <a:pt x="58" y="217"/>
                    <a:pt x="62" y="217"/>
                    <a:pt x="66" y="216"/>
                  </a:cubicBezTo>
                  <a:cubicBezTo>
                    <a:pt x="106" y="183"/>
                    <a:pt x="106" y="183"/>
                    <a:pt x="106" y="183"/>
                  </a:cubicBezTo>
                  <a:cubicBezTo>
                    <a:pt x="149" y="217"/>
                    <a:pt x="149" y="217"/>
                    <a:pt x="149" y="217"/>
                  </a:cubicBezTo>
                  <a:cubicBezTo>
                    <a:pt x="157" y="222"/>
                    <a:pt x="166" y="222"/>
                    <a:pt x="174" y="217"/>
                  </a:cubicBezTo>
                  <a:cubicBezTo>
                    <a:pt x="181" y="211"/>
                    <a:pt x="184" y="203"/>
                    <a:pt x="182" y="194"/>
                  </a:cubicBezTo>
                  <a:cubicBezTo>
                    <a:pt x="168" y="141"/>
                    <a:pt x="168" y="141"/>
                    <a:pt x="168" y="141"/>
                  </a:cubicBezTo>
                  <a:cubicBezTo>
                    <a:pt x="213" y="110"/>
                    <a:pt x="213" y="110"/>
                    <a:pt x="213" y="110"/>
                  </a:cubicBezTo>
                  <a:cubicBezTo>
                    <a:pt x="222" y="106"/>
                    <a:pt x="227" y="96"/>
                    <a:pt x="225" y="86"/>
                  </a:cubicBezTo>
                  <a:cubicBezTo>
                    <a:pt x="222" y="78"/>
                    <a:pt x="215" y="72"/>
                    <a:pt x="206" y="71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36" y="15"/>
                    <a:pt x="136" y="15"/>
                    <a:pt x="136" y="15"/>
                  </a:cubicBezTo>
                  <a:cubicBezTo>
                    <a:pt x="134" y="7"/>
                    <a:pt x="126" y="1"/>
                    <a:pt x="118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09" y="0"/>
                    <a:pt x="101" y="5"/>
                    <a:pt x="98" y="13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14" y="65"/>
                    <a:pt x="6" y="70"/>
                    <a:pt x="3" y="78"/>
                  </a:cubicBezTo>
                  <a:cubicBezTo>
                    <a:pt x="0" y="87"/>
                    <a:pt x="2" y="97"/>
                    <a:pt x="9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60">
              <a:extLst>
                <a:ext uri="{FF2B5EF4-FFF2-40B4-BE49-F238E27FC236}">
                  <a16:creationId xmlns:a16="http://schemas.microsoft.com/office/drawing/2014/main" id="{449BA43E-B087-4755-AD82-030DBE1D0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4300" y="2776538"/>
              <a:ext cx="508000" cy="469900"/>
            </a:xfrm>
            <a:custGeom>
              <a:avLst/>
              <a:gdLst>
                <a:gd name="T0" fmla="*/ 209 w 234"/>
                <a:gd name="T1" fmla="*/ 69 h 216"/>
                <a:gd name="T2" fmla="*/ 152 w 234"/>
                <a:gd name="T3" fmla="*/ 69 h 216"/>
                <a:gd name="T4" fmla="*/ 137 w 234"/>
                <a:gd name="T5" fmla="*/ 17 h 216"/>
                <a:gd name="T6" fmla="*/ 119 w 234"/>
                <a:gd name="T7" fmla="*/ 1 h 216"/>
                <a:gd name="T8" fmla="*/ 98 w 234"/>
                <a:gd name="T9" fmla="*/ 15 h 216"/>
                <a:gd name="T10" fmla="*/ 78 w 234"/>
                <a:gd name="T11" fmla="*/ 66 h 216"/>
                <a:gd name="T12" fmla="*/ 24 w 234"/>
                <a:gd name="T13" fmla="*/ 66 h 216"/>
                <a:gd name="T14" fmla="*/ 4 w 234"/>
                <a:gd name="T15" fmla="*/ 78 h 216"/>
                <a:gd name="T16" fmla="*/ 10 w 234"/>
                <a:gd name="T17" fmla="*/ 102 h 216"/>
                <a:gd name="T18" fmla="*/ 53 w 234"/>
                <a:gd name="T19" fmla="*/ 136 h 216"/>
                <a:gd name="T20" fmla="*/ 34 w 234"/>
                <a:gd name="T21" fmla="*/ 188 h 216"/>
                <a:gd name="T22" fmla="*/ 41 w 234"/>
                <a:gd name="T23" fmla="*/ 212 h 216"/>
                <a:gd name="T24" fmla="*/ 52 w 234"/>
                <a:gd name="T25" fmla="*/ 216 h 216"/>
                <a:gd name="T26" fmla="*/ 64 w 234"/>
                <a:gd name="T27" fmla="*/ 212 h 216"/>
                <a:gd name="T28" fmla="*/ 110 w 234"/>
                <a:gd name="T29" fmla="*/ 182 h 216"/>
                <a:gd name="T30" fmla="*/ 152 w 234"/>
                <a:gd name="T31" fmla="*/ 211 h 216"/>
                <a:gd name="T32" fmla="*/ 176 w 234"/>
                <a:gd name="T33" fmla="*/ 211 h 216"/>
                <a:gd name="T34" fmla="*/ 185 w 234"/>
                <a:gd name="T35" fmla="*/ 188 h 216"/>
                <a:gd name="T36" fmla="*/ 173 w 234"/>
                <a:gd name="T37" fmla="*/ 140 h 216"/>
                <a:gd name="T38" fmla="*/ 219 w 234"/>
                <a:gd name="T39" fmla="*/ 109 h 216"/>
                <a:gd name="T40" fmla="*/ 229 w 234"/>
                <a:gd name="T41" fmla="*/ 81 h 216"/>
                <a:gd name="T42" fmla="*/ 209 w 234"/>
                <a:gd name="T43" fmla="*/ 6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4" h="216">
                  <a:moveTo>
                    <a:pt x="209" y="69"/>
                  </a:moveTo>
                  <a:cubicBezTo>
                    <a:pt x="152" y="69"/>
                    <a:pt x="152" y="69"/>
                    <a:pt x="152" y="69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35" y="8"/>
                    <a:pt x="128" y="2"/>
                    <a:pt x="119" y="1"/>
                  </a:cubicBezTo>
                  <a:cubicBezTo>
                    <a:pt x="110" y="0"/>
                    <a:pt x="102" y="6"/>
                    <a:pt x="98" y="15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15" y="64"/>
                    <a:pt x="7" y="70"/>
                    <a:pt x="4" y="78"/>
                  </a:cubicBezTo>
                  <a:cubicBezTo>
                    <a:pt x="0" y="87"/>
                    <a:pt x="3" y="96"/>
                    <a:pt x="10" y="102"/>
                  </a:cubicBezTo>
                  <a:cubicBezTo>
                    <a:pt x="53" y="136"/>
                    <a:pt x="53" y="136"/>
                    <a:pt x="53" y="136"/>
                  </a:cubicBezTo>
                  <a:cubicBezTo>
                    <a:pt x="34" y="188"/>
                    <a:pt x="34" y="188"/>
                    <a:pt x="34" y="188"/>
                  </a:cubicBezTo>
                  <a:cubicBezTo>
                    <a:pt x="31" y="197"/>
                    <a:pt x="34" y="206"/>
                    <a:pt x="41" y="212"/>
                  </a:cubicBezTo>
                  <a:cubicBezTo>
                    <a:pt x="44" y="214"/>
                    <a:pt x="48" y="216"/>
                    <a:pt x="52" y="216"/>
                  </a:cubicBezTo>
                  <a:cubicBezTo>
                    <a:pt x="56" y="216"/>
                    <a:pt x="61" y="215"/>
                    <a:pt x="64" y="212"/>
                  </a:cubicBezTo>
                  <a:cubicBezTo>
                    <a:pt x="110" y="182"/>
                    <a:pt x="110" y="182"/>
                    <a:pt x="110" y="182"/>
                  </a:cubicBezTo>
                  <a:cubicBezTo>
                    <a:pt x="152" y="211"/>
                    <a:pt x="152" y="211"/>
                    <a:pt x="152" y="211"/>
                  </a:cubicBezTo>
                  <a:cubicBezTo>
                    <a:pt x="159" y="216"/>
                    <a:pt x="169" y="216"/>
                    <a:pt x="176" y="211"/>
                  </a:cubicBezTo>
                  <a:cubicBezTo>
                    <a:pt x="184" y="206"/>
                    <a:pt x="188" y="197"/>
                    <a:pt x="185" y="188"/>
                  </a:cubicBezTo>
                  <a:cubicBezTo>
                    <a:pt x="173" y="140"/>
                    <a:pt x="173" y="140"/>
                    <a:pt x="173" y="140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0" y="104"/>
                    <a:pt x="234" y="92"/>
                    <a:pt x="229" y="81"/>
                  </a:cubicBezTo>
                  <a:cubicBezTo>
                    <a:pt x="226" y="73"/>
                    <a:pt x="217" y="68"/>
                    <a:pt x="209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8" name="Freeform 5">
            <a:extLst>
              <a:ext uri="{FF2B5EF4-FFF2-40B4-BE49-F238E27FC236}">
                <a16:creationId xmlns:a16="http://schemas.microsoft.com/office/drawing/2014/main" id="{947BA8E0-70D7-4017-9CC3-E13EF97CC4F1}"/>
              </a:ext>
            </a:extLst>
          </p:cNvPr>
          <p:cNvSpPr>
            <a:spLocks noEditPoints="1"/>
          </p:cNvSpPr>
          <p:nvPr/>
        </p:nvSpPr>
        <p:spPr bwMode="auto">
          <a:xfrm>
            <a:off x="10565343" y="4364684"/>
            <a:ext cx="466014" cy="471950"/>
          </a:xfrm>
          <a:custGeom>
            <a:avLst/>
            <a:gdLst>
              <a:gd name="T0" fmla="*/ 111 w 2698"/>
              <a:gd name="T1" fmla="*/ 2622 h 2732"/>
              <a:gd name="T2" fmla="*/ 110 w 2698"/>
              <a:gd name="T3" fmla="*/ 2091 h 2732"/>
              <a:gd name="T4" fmla="*/ 1262 w 2698"/>
              <a:gd name="T5" fmla="*/ 1004 h 2732"/>
              <a:gd name="T6" fmla="*/ 2020 w 2698"/>
              <a:gd name="T7" fmla="*/ 34 h 2732"/>
              <a:gd name="T8" fmla="*/ 2078 w 2698"/>
              <a:gd name="T9" fmla="*/ 196 h 2732"/>
              <a:gd name="T10" fmla="*/ 1861 w 2698"/>
              <a:gd name="T11" fmla="*/ 862 h 2732"/>
              <a:gd name="T12" fmla="*/ 2527 w 2698"/>
              <a:gd name="T13" fmla="*/ 644 h 2732"/>
              <a:gd name="T14" fmla="*/ 2689 w 2698"/>
              <a:gd name="T15" fmla="*/ 702 h 2732"/>
              <a:gd name="T16" fmla="*/ 2644 w 2698"/>
              <a:gd name="T17" fmla="*/ 1027 h 2732"/>
              <a:gd name="T18" fmla="*/ 1719 w 2698"/>
              <a:gd name="T19" fmla="*/ 1461 h 2732"/>
              <a:gd name="T20" fmla="*/ 643 w 2698"/>
              <a:gd name="T21" fmla="*/ 2621 h 2732"/>
              <a:gd name="T22" fmla="*/ 376 w 2698"/>
              <a:gd name="T23" fmla="*/ 2732 h 2732"/>
              <a:gd name="T24" fmla="*/ 1293 w 2698"/>
              <a:gd name="T25" fmla="*/ 709 h 2732"/>
              <a:gd name="T26" fmla="*/ 1324 w 2698"/>
              <a:gd name="T27" fmla="*/ 1040 h 2732"/>
              <a:gd name="T28" fmla="*/ 158 w 2698"/>
              <a:gd name="T29" fmla="*/ 2139 h 2732"/>
              <a:gd name="T30" fmla="*/ 159 w 2698"/>
              <a:gd name="T31" fmla="*/ 2574 h 2732"/>
              <a:gd name="T32" fmla="*/ 377 w 2698"/>
              <a:gd name="T33" fmla="*/ 2664 h 2732"/>
              <a:gd name="T34" fmla="*/ 1656 w 2698"/>
              <a:gd name="T35" fmla="*/ 1429 h 2732"/>
              <a:gd name="T36" fmla="*/ 1720 w 2698"/>
              <a:gd name="T37" fmla="*/ 1390 h 2732"/>
              <a:gd name="T38" fmla="*/ 2580 w 2698"/>
              <a:gd name="T39" fmla="*/ 1003 h 2732"/>
              <a:gd name="T40" fmla="*/ 2603 w 2698"/>
              <a:gd name="T41" fmla="*/ 686 h 2732"/>
              <a:gd name="T42" fmla="*/ 2236 w 2698"/>
              <a:gd name="T43" fmla="*/ 1032 h 2732"/>
              <a:gd name="T44" fmla="*/ 1823 w 2698"/>
              <a:gd name="T45" fmla="*/ 922 h 2732"/>
              <a:gd name="T46" fmla="*/ 1682 w 2698"/>
              <a:gd name="T47" fmla="*/ 522 h 2732"/>
              <a:gd name="T48" fmla="*/ 2030 w 2698"/>
              <a:gd name="T49" fmla="*/ 148 h 2732"/>
              <a:gd name="T50" fmla="*/ 2013 w 2698"/>
              <a:gd name="T51" fmla="*/ 102 h 2732"/>
              <a:gd name="T52" fmla="*/ 356 w 2698"/>
              <a:gd name="T53" fmla="*/ 2528 h 2732"/>
              <a:gd name="T54" fmla="*/ 242 w 2698"/>
              <a:gd name="T55" fmla="*/ 2254 h 2732"/>
              <a:gd name="T56" fmla="*/ 469 w 2698"/>
              <a:gd name="T57" fmla="*/ 2480 h 2732"/>
              <a:gd name="T58" fmla="*/ 356 w 2698"/>
              <a:gd name="T59" fmla="*/ 2528 h 2732"/>
              <a:gd name="T60" fmla="*/ 356 w 2698"/>
              <a:gd name="T61" fmla="*/ 2275 h 2732"/>
              <a:gd name="T62" fmla="*/ 290 w 2698"/>
              <a:gd name="T63" fmla="*/ 2433 h 2732"/>
              <a:gd name="T64" fmla="*/ 356 w 2698"/>
              <a:gd name="T65" fmla="*/ 2460 h 2732"/>
              <a:gd name="T66" fmla="*/ 421 w 2698"/>
              <a:gd name="T67" fmla="*/ 2302 h 2732"/>
              <a:gd name="T68" fmla="*/ 445 w 2698"/>
              <a:gd name="T69" fmla="*/ 2457 h 2732"/>
              <a:gd name="T70" fmla="*/ 445 w 2698"/>
              <a:gd name="T71" fmla="*/ 245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698" h="2732">
                <a:moveTo>
                  <a:pt x="376" y="2732"/>
                </a:moveTo>
                <a:cubicBezTo>
                  <a:pt x="276" y="2732"/>
                  <a:pt x="182" y="2693"/>
                  <a:pt x="111" y="2622"/>
                </a:cubicBezTo>
                <a:cubicBezTo>
                  <a:pt x="40" y="2551"/>
                  <a:pt x="1" y="2457"/>
                  <a:pt x="0" y="2357"/>
                </a:cubicBezTo>
                <a:cubicBezTo>
                  <a:pt x="0" y="2256"/>
                  <a:pt x="39" y="2162"/>
                  <a:pt x="110" y="2091"/>
                </a:cubicBezTo>
                <a:cubicBezTo>
                  <a:pt x="1248" y="1017"/>
                  <a:pt x="1248" y="1017"/>
                  <a:pt x="1248" y="1017"/>
                </a:cubicBezTo>
                <a:cubicBezTo>
                  <a:pt x="1252" y="1013"/>
                  <a:pt x="1257" y="1008"/>
                  <a:pt x="1262" y="1004"/>
                </a:cubicBezTo>
                <a:cubicBezTo>
                  <a:pt x="1229" y="908"/>
                  <a:pt x="1216" y="804"/>
                  <a:pt x="1225" y="703"/>
                </a:cubicBezTo>
                <a:cubicBezTo>
                  <a:pt x="1260" y="299"/>
                  <a:pt x="1617" y="0"/>
                  <a:pt x="2020" y="34"/>
                </a:cubicBezTo>
                <a:cubicBezTo>
                  <a:pt x="2057" y="39"/>
                  <a:pt x="2088" y="63"/>
                  <a:pt x="2100" y="98"/>
                </a:cubicBezTo>
                <a:cubicBezTo>
                  <a:pt x="2112" y="132"/>
                  <a:pt x="2104" y="171"/>
                  <a:pt x="2078" y="196"/>
                </a:cubicBezTo>
                <a:cubicBezTo>
                  <a:pt x="1753" y="521"/>
                  <a:pt x="1753" y="521"/>
                  <a:pt x="1753" y="521"/>
                </a:cubicBezTo>
                <a:cubicBezTo>
                  <a:pt x="1861" y="862"/>
                  <a:pt x="1861" y="862"/>
                  <a:pt x="1861" y="862"/>
                </a:cubicBezTo>
                <a:cubicBezTo>
                  <a:pt x="2202" y="970"/>
                  <a:pt x="2202" y="970"/>
                  <a:pt x="2202" y="970"/>
                </a:cubicBezTo>
                <a:cubicBezTo>
                  <a:pt x="2527" y="644"/>
                  <a:pt x="2527" y="644"/>
                  <a:pt x="2527" y="644"/>
                </a:cubicBezTo>
                <a:cubicBezTo>
                  <a:pt x="2553" y="618"/>
                  <a:pt x="2592" y="609"/>
                  <a:pt x="2627" y="622"/>
                </a:cubicBezTo>
                <a:cubicBezTo>
                  <a:pt x="2661" y="635"/>
                  <a:pt x="2685" y="666"/>
                  <a:pt x="2689" y="702"/>
                </a:cubicBezTo>
                <a:cubicBezTo>
                  <a:pt x="2689" y="702"/>
                  <a:pt x="2689" y="703"/>
                  <a:pt x="2689" y="703"/>
                </a:cubicBezTo>
                <a:cubicBezTo>
                  <a:pt x="2698" y="812"/>
                  <a:pt x="2682" y="924"/>
                  <a:pt x="2644" y="1027"/>
                </a:cubicBezTo>
                <a:cubicBezTo>
                  <a:pt x="2574" y="1210"/>
                  <a:pt x="2437" y="1356"/>
                  <a:pt x="2258" y="1436"/>
                </a:cubicBezTo>
                <a:cubicBezTo>
                  <a:pt x="2086" y="1513"/>
                  <a:pt x="1896" y="1522"/>
                  <a:pt x="1719" y="1461"/>
                </a:cubicBezTo>
                <a:cubicBezTo>
                  <a:pt x="1714" y="1467"/>
                  <a:pt x="1709" y="1471"/>
                  <a:pt x="1704" y="1476"/>
                </a:cubicBezTo>
                <a:cubicBezTo>
                  <a:pt x="643" y="2621"/>
                  <a:pt x="643" y="2621"/>
                  <a:pt x="643" y="2621"/>
                </a:cubicBezTo>
                <a:cubicBezTo>
                  <a:pt x="571" y="2693"/>
                  <a:pt x="477" y="2732"/>
                  <a:pt x="377" y="2732"/>
                </a:cubicBezTo>
                <a:cubicBezTo>
                  <a:pt x="377" y="2732"/>
                  <a:pt x="377" y="2732"/>
                  <a:pt x="376" y="2732"/>
                </a:cubicBezTo>
                <a:close/>
                <a:moveTo>
                  <a:pt x="1956" y="99"/>
                </a:moveTo>
                <a:cubicBezTo>
                  <a:pt x="1615" y="99"/>
                  <a:pt x="1323" y="362"/>
                  <a:pt x="1293" y="709"/>
                </a:cubicBezTo>
                <a:cubicBezTo>
                  <a:pt x="1284" y="808"/>
                  <a:pt x="1298" y="909"/>
                  <a:pt x="1333" y="1002"/>
                </a:cubicBezTo>
                <a:cubicBezTo>
                  <a:pt x="1338" y="1016"/>
                  <a:pt x="1334" y="1031"/>
                  <a:pt x="1324" y="1040"/>
                </a:cubicBezTo>
                <a:cubicBezTo>
                  <a:pt x="1314" y="1049"/>
                  <a:pt x="1304" y="1057"/>
                  <a:pt x="1295" y="1066"/>
                </a:cubicBezTo>
                <a:cubicBezTo>
                  <a:pt x="158" y="2139"/>
                  <a:pt x="158" y="2139"/>
                  <a:pt x="158" y="2139"/>
                </a:cubicBezTo>
                <a:cubicBezTo>
                  <a:pt x="100" y="2197"/>
                  <a:pt x="68" y="2274"/>
                  <a:pt x="68" y="2357"/>
                </a:cubicBezTo>
                <a:cubicBezTo>
                  <a:pt x="68" y="2439"/>
                  <a:pt x="101" y="2516"/>
                  <a:pt x="159" y="2574"/>
                </a:cubicBezTo>
                <a:cubicBezTo>
                  <a:pt x="217" y="2632"/>
                  <a:pt x="294" y="2664"/>
                  <a:pt x="376" y="2664"/>
                </a:cubicBezTo>
                <a:cubicBezTo>
                  <a:pt x="376" y="2664"/>
                  <a:pt x="377" y="2664"/>
                  <a:pt x="377" y="2664"/>
                </a:cubicBezTo>
                <a:cubicBezTo>
                  <a:pt x="459" y="2664"/>
                  <a:pt x="536" y="2632"/>
                  <a:pt x="594" y="2574"/>
                </a:cubicBezTo>
                <a:cubicBezTo>
                  <a:pt x="1656" y="1429"/>
                  <a:pt x="1656" y="1429"/>
                  <a:pt x="1656" y="1429"/>
                </a:cubicBezTo>
                <a:cubicBezTo>
                  <a:pt x="1666" y="1419"/>
                  <a:pt x="1674" y="1410"/>
                  <a:pt x="1681" y="1401"/>
                </a:cubicBezTo>
                <a:cubicBezTo>
                  <a:pt x="1690" y="1389"/>
                  <a:pt x="1706" y="1384"/>
                  <a:pt x="1720" y="1390"/>
                </a:cubicBezTo>
                <a:cubicBezTo>
                  <a:pt x="1887" y="1453"/>
                  <a:pt x="2068" y="1447"/>
                  <a:pt x="2230" y="1374"/>
                </a:cubicBezTo>
                <a:cubicBezTo>
                  <a:pt x="2392" y="1301"/>
                  <a:pt x="2517" y="1169"/>
                  <a:pt x="2580" y="1003"/>
                </a:cubicBezTo>
                <a:cubicBezTo>
                  <a:pt x="2615" y="910"/>
                  <a:pt x="2629" y="808"/>
                  <a:pt x="2621" y="709"/>
                </a:cubicBezTo>
                <a:cubicBezTo>
                  <a:pt x="2620" y="699"/>
                  <a:pt x="2613" y="689"/>
                  <a:pt x="2603" y="686"/>
                </a:cubicBezTo>
                <a:cubicBezTo>
                  <a:pt x="2594" y="682"/>
                  <a:pt x="2583" y="685"/>
                  <a:pt x="2576" y="692"/>
                </a:cubicBezTo>
                <a:cubicBezTo>
                  <a:pt x="2236" y="1032"/>
                  <a:pt x="2236" y="1032"/>
                  <a:pt x="2236" y="1032"/>
                </a:cubicBezTo>
                <a:cubicBezTo>
                  <a:pt x="2227" y="1041"/>
                  <a:pt x="2214" y="1044"/>
                  <a:pt x="2201" y="1041"/>
                </a:cubicBezTo>
                <a:cubicBezTo>
                  <a:pt x="1823" y="922"/>
                  <a:pt x="1823" y="922"/>
                  <a:pt x="1823" y="922"/>
                </a:cubicBezTo>
                <a:cubicBezTo>
                  <a:pt x="1813" y="918"/>
                  <a:pt x="1805" y="910"/>
                  <a:pt x="1801" y="899"/>
                </a:cubicBezTo>
                <a:cubicBezTo>
                  <a:pt x="1682" y="522"/>
                  <a:pt x="1682" y="522"/>
                  <a:pt x="1682" y="522"/>
                </a:cubicBezTo>
                <a:cubicBezTo>
                  <a:pt x="1678" y="510"/>
                  <a:pt x="1681" y="497"/>
                  <a:pt x="1690" y="488"/>
                </a:cubicBezTo>
                <a:cubicBezTo>
                  <a:pt x="2030" y="148"/>
                  <a:pt x="2030" y="148"/>
                  <a:pt x="2030" y="148"/>
                </a:cubicBezTo>
                <a:cubicBezTo>
                  <a:pt x="2037" y="141"/>
                  <a:pt x="2040" y="130"/>
                  <a:pt x="2036" y="120"/>
                </a:cubicBezTo>
                <a:cubicBezTo>
                  <a:pt x="2033" y="110"/>
                  <a:pt x="2024" y="103"/>
                  <a:pt x="2013" y="102"/>
                </a:cubicBezTo>
                <a:cubicBezTo>
                  <a:pt x="1994" y="100"/>
                  <a:pt x="1975" y="99"/>
                  <a:pt x="1956" y="99"/>
                </a:cubicBezTo>
                <a:close/>
                <a:moveTo>
                  <a:pt x="356" y="2528"/>
                </a:moveTo>
                <a:cubicBezTo>
                  <a:pt x="313" y="2528"/>
                  <a:pt x="272" y="2511"/>
                  <a:pt x="242" y="2481"/>
                </a:cubicBezTo>
                <a:cubicBezTo>
                  <a:pt x="180" y="2418"/>
                  <a:pt x="180" y="2316"/>
                  <a:pt x="242" y="2254"/>
                </a:cubicBezTo>
                <a:cubicBezTo>
                  <a:pt x="303" y="2193"/>
                  <a:pt x="408" y="2193"/>
                  <a:pt x="469" y="2254"/>
                </a:cubicBezTo>
                <a:cubicBezTo>
                  <a:pt x="531" y="2316"/>
                  <a:pt x="531" y="2418"/>
                  <a:pt x="469" y="2480"/>
                </a:cubicBezTo>
                <a:cubicBezTo>
                  <a:pt x="469" y="2481"/>
                  <a:pt x="469" y="2481"/>
                  <a:pt x="469" y="2481"/>
                </a:cubicBezTo>
                <a:cubicBezTo>
                  <a:pt x="439" y="2511"/>
                  <a:pt x="399" y="2528"/>
                  <a:pt x="356" y="2528"/>
                </a:cubicBezTo>
                <a:cubicBezTo>
                  <a:pt x="356" y="2528"/>
                  <a:pt x="356" y="2528"/>
                  <a:pt x="356" y="2528"/>
                </a:cubicBezTo>
                <a:close/>
                <a:moveTo>
                  <a:pt x="356" y="2275"/>
                </a:moveTo>
                <a:cubicBezTo>
                  <a:pt x="332" y="2275"/>
                  <a:pt x="308" y="2284"/>
                  <a:pt x="290" y="2302"/>
                </a:cubicBezTo>
                <a:cubicBezTo>
                  <a:pt x="254" y="2338"/>
                  <a:pt x="254" y="2397"/>
                  <a:pt x="290" y="2433"/>
                </a:cubicBezTo>
                <a:cubicBezTo>
                  <a:pt x="308" y="2450"/>
                  <a:pt x="331" y="2460"/>
                  <a:pt x="356" y="2460"/>
                </a:cubicBezTo>
                <a:cubicBezTo>
                  <a:pt x="356" y="2460"/>
                  <a:pt x="356" y="2460"/>
                  <a:pt x="356" y="2460"/>
                </a:cubicBezTo>
                <a:cubicBezTo>
                  <a:pt x="380" y="2460"/>
                  <a:pt x="404" y="2450"/>
                  <a:pt x="421" y="2433"/>
                </a:cubicBezTo>
                <a:cubicBezTo>
                  <a:pt x="457" y="2396"/>
                  <a:pt x="457" y="2338"/>
                  <a:pt x="421" y="2302"/>
                </a:cubicBezTo>
                <a:cubicBezTo>
                  <a:pt x="403" y="2284"/>
                  <a:pt x="379" y="2275"/>
                  <a:pt x="356" y="2275"/>
                </a:cubicBezTo>
                <a:close/>
                <a:moveTo>
                  <a:pt x="445" y="2457"/>
                </a:moveTo>
                <a:cubicBezTo>
                  <a:pt x="446" y="2457"/>
                  <a:pt x="446" y="2457"/>
                  <a:pt x="446" y="2457"/>
                </a:cubicBezTo>
                <a:lnTo>
                  <a:pt x="445" y="24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383">
            <a:extLst>
              <a:ext uri="{FF2B5EF4-FFF2-40B4-BE49-F238E27FC236}">
                <a16:creationId xmlns:a16="http://schemas.microsoft.com/office/drawing/2014/main" id="{D75358E2-6500-4533-8847-91679E226581}"/>
              </a:ext>
            </a:extLst>
          </p:cNvPr>
          <p:cNvSpPr>
            <a:spLocks noEditPoints="1"/>
          </p:cNvSpPr>
          <p:nvPr/>
        </p:nvSpPr>
        <p:spPr bwMode="auto">
          <a:xfrm>
            <a:off x="8542177" y="4453308"/>
            <a:ext cx="749828" cy="294702"/>
          </a:xfrm>
          <a:custGeom>
            <a:avLst/>
            <a:gdLst>
              <a:gd name="T0" fmla="*/ 3953 w 3995"/>
              <a:gd name="T1" fmla="*/ 677 h 1568"/>
              <a:gd name="T2" fmla="*/ 3794 w 3995"/>
              <a:gd name="T3" fmla="*/ 677 h 1568"/>
              <a:gd name="T4" fmla="*/ 3018 w 3995"/>
              <a:gd name="T5" fmla="*/ 0 h 1568"/>
              <a:gd name="T6" fmla="*/ 2241 w 3995"/>
              <a:gd name="T7" fmla="*/ 691 h 1568"/>
              <a:gd name="T8" fmla="*/ 2002 w 3995"/>
              <a:gd name="T9" fmla="*/ 575 h 1568"/>
              <a:gd name="T10" fmla="*/ 1998 w 3995"/>
              <a:gd name="T11" fmla="*/ 575 h 1568"/>
              <a:gd name="T12" fmla="*/ 1993 w 3995"/>
              <a:gd name="T13" fmla="*/ 575 h 1568"/>
              <a:gd name="T14" fmla="*/ 1733 w 3995"/>
              <a:gd name="T15" fmla="*/ 714 h 1568"/>
              <a:gd name="T16" fmla="*/ 978 w 3995"/>
              <a:gd name="T17" fmla="*/ 0 h 1568"/>
              <a:gd name="T18" fmla="*/ 976 w 3995"/>
              <a:gd name="T19" fmla="*/ 0 h 1568"/>
              <a:gd name="T20" fmla="*/ 429 w 3995"/>
              <a:gd name="T21" fmla="*/ 249 h 1568"/>
              <a:gd name="T22" fmla="*/ 225 w 3995"/>
              <a:gd name="T23" fmla="*/ 677 h 1568"/>
              <a:gd name="T24" fmla="*/ 42 w 3995"/>
              <a:gd name="T25" fmla="*/ 677 h 1568"/>
              <a:gd name="T26" fmla="*/ 0 w 3995"/>
              <a:gd name="T27" fmla="*/ 719 h 1568"/>
              <a:gd name="T28" fmla="*/ 42 w 3995"/>
              <a:gd name="T29" fmla="*/ 761 h 1568"/>
              <a:gd name="T30" fmla="*/ 219 w 3995"/>
              <a:gd name="T31" fmla="*/ 761 h 1568"/>
              <a:gd name="T32" fmla="*/ 218 w 3995"/>
              <a:gd name="T33" fmla="*/ 811 h 1568"/>
              <a:gd name="T34" fmla="*/ 976 w 3995"/>
              <a:gd name="T35" fmla="*/ 1568 h 1568"/>
              <a:gd name="T36" fmla="*/ 978 w 3995"/>
              <a:gd name="T37" fmla="*/ 1568 h 1568"/>
              <a:gd name="T38" fmla="*/ 1525 w 3995"/>
              <a:gd name="T39" fmla="*/ 1320 h 1568"/>
              <a:gd name="T40" fmla="*/ 1733 w 3995"/>
              <a:gd name="T41" fmla="*/ 854 h 1568"/>
              <a:gd name="T42" fmla="*/ 1755 w 3995"/>
              <a:gd name="T43" fmla="*/ 834 h 1568"/>
              <a:gd name="T44" fmla="*/ 1998 w 3995"/>
              <a:gd name="T45" fmla="*/ 659 h 1568"/>
              <a:gd name="T46" fmla="*/ 2237 w 3995"/>
              <a:gd name="T47" fmla="*/ 827 h 1568"/>
              <a:gd name="T48" fmla="*/ 3018 w 3995"/>
              <a:gd name="T49" fmla="*/ 1568 h 1568"/>
              <a:gd name="T50" fmla="*/ 3802 w 3995"/>
              <a:gd name="T51" fmla="*/ 784 h 1568"/>
              <a:gd name="T52" fmla="*/ 3801 w 3995"/>
              <a:gd name="T53" fmla="*/ 761 h 1568"/>
              <a:gd name="T54" fmla="*/ 3953 w 3995"/>
              <a:gd name="T55" fmla="*/ 761 h 1568"/>
              <a:gd name="T56" fmla="*/ 3995 w 3995"/>
              <a:gd name="T57" fmla="*/ 719 h 1568"/>
              <a:gd name="T58" fmla="*/ 3953 w 3995"/>
              <a:gd name="T59" fmla="*/ 677 h 1568"/>
              <a:gd name="T60" fmla="*/ 1464 w 3995"/>
              <a:gd name="T61" fmla="*/ 1263 h 1568"/>
              <a:gd name="T62" fmla="*/ 977 w 3995"/>
              <a:gd name="T63" fmla="*/ 1484 h 1568"/>
              <a:gd name="T64" fmla="*/ 302 w 3995"/>
              <a:gd name="T65" fmla="*/ 808 h 1568"/>
              <a:gd name="T66" fmla="*/ 490 w 3995"/>
              <a:gd name="T67" fmla="*/ 306 h 1568"/>
              <a:gd name="T68" fmla="*/ 977 w 3995"/>
              <a:gd name="T69" fmla="*/ 84 h 1568"/>
              <a:gd name="T70" fmla="*/ 1652 w 3995"/>
              <a:gd name="T71" fmla="*/ 761 h 1568"/>
              <a:gd name="T72" fmla="*/ 1464 w 3995"/>
              <a:gd name="T73" fmla="*/ 1263 h 1568"/>
              <a:gd name="T74" fmla="*/ 3018 w 3995"/>
              <a:gd name="T75" fmla="*/ 1484 h 1568"/>
              <a:gd name="T76" fmla="*/ 2320 w 3995"/>
              <a:gd name="T77" fmla="*/ 815 h 1568"/>
              <a:gd name="T78" fmla="*/ 2320 w 3995"/>
              <a:gd name="T79" fmla="*/ 813 h 1568"/>
              <a:gd name="T80" fmla="*/ 2318 w 3995"/>
              <a:gd name="T81" fmla="*/ 784 h 1568"/>
              <a:gd name="T82" fmla="*/ 3018 w 3995"/>
              <a:gd name="T83" fmla="*/ 84 h 1568"/>
              <a:gd name="T84" fmla="*/ 3715 w 3995"/>
              <a:gd name="T85" fmla="*/ 719 h 1568"/>
              <a:gd name="T86" fmla="*/ 3714 w 3995"/>
              <a:gd name="T87" fmla="*/ 719 h 1568"/>
              <a:gd name="T88" fmla="*/ 3715 w 3995"/>
              <a:gd name="T89" fmla="*/ 720 h 1568"/>
              <a:gd name="T90" fmla="*/ 3718 w 3995"/>
              <a:gd name="T91" fmla="*/ 784 h 1568"/>
              <a:gd name="T92" fmla="*/ 3018 w 3995"/>
              <a:gd name="T93" fmla="*/ 1484 h 1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995" h="1568">
                <a:moveTo>
                  <a:pt x="3953" y="677"/>
                </a:moveTo>
                <a:cubicBezTo>
                  <a:pt x="3794" y="677"/>
                  <a:pt x="3794" y="677"/>
                  <a:pt x="3794" y="677"/>
                </a:cubicBezTo>
                <a:cubicBezTo>
                  <a:pt x="3741" y="295"/>
                  <a:pt x="3414" y="0"/>
                  <a:pt x="3018" y="0"/>
                </a:cubicBezTo>
                <a:cubicBezTo>
                  <a:pt x="2618" y="0"/>
                  <a:pt x="2287" y="302"/>
                  <a:pt x="2241" y="691"/>
                </a:cubicBezTo>
                <a:cubicBezTo>
                  <a:pt x="2177" y="627"/>
                  <a:pt x="2093" y="584"/>
                  <a:pt x="2002" y="575"/>
                </a:cubicBezTo>
                <a:cubicBezTo>
                  <a:pt x="1998" y="575"/>
                  <a:pt x="1998" y="575"/>
                  <a:pt x="1998" y="575"/>
                </a:cubicBezTo>
                <a:cubicBezTo>
                  <a:pt x="1993" y="575"/>
                  <a:pt x="1993" y="575"/>
                  <a:pt x="1993" y="575"/>
                </a:cubicBezTo>
                <a:cubicBezTo>
                  <a:pt x="1891" y="585"/>
                  <a:pt x="1797" y="637"/>
                  <a:pt x="1733" y="714"/>
                </a:cubicBezTo>
                <a:cubicBezTo>
                  <a:pt x="1697" y="324"/>
                  <a:pt x="1375" y="14"/>
                  <a:pt x="978" y="0"/>
                </a:cubicBezTo>
                <a:cubicBezTo>
                  <a:pt x="976" y="0"/>
                  <a:pt x="976" y="0"/>
                  <a:pt x="976" y="0"/>
                </a:cubicBezTo>
                <a:cubicBezTo>
                  <a:pt x="766" y="7"/>
                  <a:pt x="572" y="95"/>
                  <a:pt x="429" y="249"/>
                </a:cubicBezTo>
                <a:cubicBezTo>
                  <a:pt x="317" y="369"/>
                  <a:pt x="247" y="518"/>
                  <a:pt x="225" y="677"/>
                </a:cubicBezTo>
                <a:cubicBezTo>
                  <a:pt x="42" y="677"/>
                  <a:pt x="42" y="677"/>
                  <a:pt x="42" y="677"/>
                </a:cubicBezTo>
                <a:cubicBezTo>
                  <a:pt x="19" y="677"/>
                  <a:pt x="0" y="696"/>
                  <a:pt x="0" y="719"/>
                </a:cubicBezTo>
                <a:cubicBezTo>
                  <a:pt x="0" y="742"/>
                  <a:pt x="19" y="761"/>
                  <a:pt x="42" y="761"/>
                </a:cubicBezTo>
                <a:cubicBezTo>
                  <a:pt x="219" y="761"/>
                  <a:pt x="219" y="761"/>
                  <a:pt x="219" y="761"/>
                </a:cubicBezTo>
                <a:cubicBezTo>
                  <a:pt x="218" y="778"/>
                  <a:pt x="217" y="794"/>
                  <a:pt x="218" y="811"/>
                </a:cubicBezTo>
                <a:cubicBezTo>
                  <a:pt x="232" y="1222"/>
                  <a:pt x="565" y="1555"/>
                  <a:pt x="976" y="1568"/>
                </a:cubicBezTo>
                <a:cubicBezTo>
                  <a:pt x="978" y="1568"/>
                  <a:pt x="978" y="1568"/>
                  <a:pt x="978" y="1568"/>
                </a:cubicBezTo>
                <a:cubicBezTo>
                  <a:pt x="1188" y="1561"/>
                  <a:pt x="1382" y="1473"/>
                  <a:pt x="1525" y="1320"/>
                </a:cubicBezTo>
                <a:cubicBezTo>
                  <a:pt x="1646" y="1191"/>
                  <a:pt x="1718" y="1028"/>
                  <a:pt x="1733" y="854"/>
                </a:cubicBezTo>
                <a:cubicBezTo>
                  <a:pt x="1742" y="850"/>
                  <a:pt x="1750" y="844"/>
                  <a:pt x="1755" y="834"/>
                </a:cubicBezTo>
                <a:cubicBezTo>
                  <a:pt x="1800" y="738"/>
                  <a:pt x="1893" y="671"/>
                  <a:pt x="1998" y="659"/>
                </a:cubicBezTo>
                <a:cubicBezTo>
                  <a:pt x="2100" y="671"/>
                  <a:pt x="2191" y="735"/>
                  <a:pt x="2237" y="827"/>
                </a:cubicBezTo>
                <a:cubicBezTo>
                  <a:pt x="2259" y="1239"/>
                  <a:pt x="2601" y="1568"/>
                  <a:pt x="3018" y="1568"/>
                </a:cubicBezTo>
                <a:cubicBezTo>
                  <a:pt x="3450" y="1568"/>
                  <a:pt x="3802" y="1216"/>
                  <a:pt x="3802" y="784"/>
                </a:cubicBezTo>
                <a:cubicBezTo>
                  <a:pt x="3802" y="776"/>
                  <a:pt x="3801" y="769"/>
                  <a:pt x="3801" y="761"/>
                </a:cubicBezTo>
                <a:cubicBezTo>
                  <a:pt x="3953" y="761"/>
                  <a:pt x="3953" y="761"/>
                  <a:pt x="3953" y="761"/>
                </a:cubicBezTo>
                <a:cubicBezTo>
                  <a:pt x="3976" y="761"/>
                  <a:pt x="3995" y="742"/>
                  <a:pt x="3995" y="719"/>
                </a:cubicBezTo>
                <a:cubicBezTo>
                  <a:pt x="3995" y="696"/>
                  <a:pt x="3976" y="677"/>
                  <a:pt x="3953" y="677"/>
                </a:cubicBezTo>
                <a:close/>
                <a:moveTo>
                  <a:pt x="1464" y="1263"/>
                </a:moveTo>
                <a:cubicBezTo>
                  <a:pt x="1336" y="1399"/>
                  <a:pt x="1164" y="1478"/>
                  <a:pt x="977" y="1484"/>
                </a:cubicBezTo>
                <a:cubicBezTo>
                  <a:pt x="611" y="1471"/>
                  <a:pt x="314" y="1174"/>
                  <a:pt x="302" y="808"/>
                </a:cubicBezTo>
                <a:cubicBezTo>
                  <a:pt x="296" y="621"/>
                  <a:pt x="363" y="443"/>
                  <a:pt x="490" y="306"/>
                </a:cubicBezTo>
                <a:cubicBezTo>
                  <a:pt x="618" y="170"/>
                  <a:pt x="791" y="91"/>
                  <a:pt x="977" y="84"/>
                </a:cubicBezTo>
                <a:cubicBezTo>
                  <a:pt x="1343" y="97"/>
                  <a:pt x="1640" y="394"/>
                  <a:pt x="1652" y="761"/>
                </a:cubicBezTo>
                <a:cubicBezTo>
                  <a:pt x="1659" y="948"/>
                  <a:pt x="1592" y="1126"/>
                  <a:pt x="1464" y="1263"/>
                </a:cubicBezTo>
                <a:close/>
                <a:moveTo>
                  <a:pt x="3018" y="1484"/>
                </a:moveTo>
                <a:cubicBezTo>
                  <a:pt x="2643" y="1484"/>
                  <a:pt x="2336" y="1186"/>
                  <a:pt x="2320" y="815"/>
                </a:cubicBezTo>
                <a:cubicBezTo>
                  <a:pt x="2320" y="814"/>
                  <a:pt x="2320" y="814"/>
                  <a:pt x="2320" y="813"/>
                </a:cubicBezTo>
                <a:cubicBezTo>
                  <a:pt x="2320" y="803"/>
                  <a:pt x="2318" y="794"/>
                  <a:pt x="2318" y="784"/>
                </a:cubicBezTo>
                <a:cubicBezTo>
                  <a:pt x="2318" y="398"/>
                  <a:pt x="2632" y="84"/>
                  <a:pt x="3018" y="84"/>
                </a:cubicBezTo>
                <a:cubicBezTo>
                  <a:pt x="3382" y="84"/>
                  <a:pt x="3682" y="363"/>
                  <a:pt x="3715" y="719"/>
                </a:cubicBezTo>
                <a:cubicBezTo>
                  <a:pt x="3715" y="719"/>
                  <a:pt x="3714" y="719"/>
                  <a:pt x="3714" y="719"/>
                </a:cubicBezTo>
                <a:cubicBezTo>
                  <a:pt x="3714" y="719"/>
                  <a:pt x="3715" y="720"/>
                  <a:pt x="3715" y="720"/>
                </a:cubicBezTo>
                <a:cubicBezTo>
                  <a:pt x="3717" y="741"/>
                  <a:pt x="3718" y="762"/>
                  <a:pt x="3718" y="784"/>
                </a:cubicBezTo>
                <a:cubicBezTo>
                  <a:pt x="3718" y="1170"/>
                  <a:pt x="3404" y="1484"/>
                  <a:pt x="3018" y="14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2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15924C9C-FC44-43BA-9288-E0405BE2882C}"/>
              </a:ext>
            </a:extLst>
          </p:cNvPr>
          <p:cNvSpPr/>
          <p:nvPr/>
        </p:nvSpPr>
        <p:spPr>
          <a:xfrm>
            <a:off x="2205" y="1812131"/>
            <a:ext cx="12189177" cy="44276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-365686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55" name="Title 6">
            <a:extLst>
              <a:ext uri="{FF2B5EF4-FFF2-40B4-BE49-F238E27FC236}">
                <a16:creationId xmlns:a16="http://schemas.microsoft.com/office/drawing/2014/main" id="{B8A91FA9-A2E9-47E6-A7EF-8D8F94155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Flags</a:t>
            </a:r>
          </a:p>
        </p:txBody>
      </p:sp>
      <p:sp>
        <p:nvSpPr>
          <p:cNvPr id="204" name="Datumsplatzhalter 2">
            <a:extLst>
              <a:ext uri="{FF2B5EF4-FFF2-40B4-BE49-F238E27FC236}">
                <a16:creationId xmlns:a16="http://schemas.microsoft.com/office/drawing/2014/main" id="{792AA90D-C124-4C19-BCC0-40475E302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EBAD28-B17D-4BC1-8C75-A1460C1A110E}" type="datetime1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17/02/2025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05" name="Fußzeilenplatzhalter 3">
            <a:extLst>
              <a:ext uri="{FF2B5EF4-FFF2-40B4-BE49-F238E27FC236}">
                <a16:creationId xmlns:a16="http://schemas.microsoft.com/office/drawing/2014/main" id="{49DCCA96-DB6B-45CA-AFDF-7B0491EC3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Lorem ipsum dolor sit amet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06" name="Foliennummernplatzhalter 4">
            <a:extLst>
              <a:ext uri="{FF2B5EF4-FFF2-40B4-BE49-F238E27FC236}">
                <a16:creationId xmlns:a16="http://schemas.microsoft.com/office/drawing/2014/main" id="{BF0C09AF-E546-47C8-B776-5B4F48622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DE21E-02BB-4873-A55A-6D32BA1E5F57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57" name="Subtitle 7">
            <a:extLst>
              <a:ext uri="{FF2B5EF4-FFF2-40B4-BE49-F238E27FC236}">
                <a16:creationId xmlns:a16="http://schemas.microsoft.com/office/drawing/2014/main" id="{67132DD6-EF27-4C88-A407-02DE47C2E0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Flaggen</a:t>
            </a:r>
          </a:p>
        </p:txBody>
      </p:sp>
      <p:pic>
        <p:nvPicPr>
          <p:cNvPr id="150" name="Picture 149">
            <a:extLst>
              <a:ext uri="{FF2B5EF4-FFF2-40B4-BE49-F238E27FC236}">
                <a16:creationId xmlns:a16="http://schemas.microsoft.com/office/drawing/2014/main" id="{B3E58831-8E2A-4D4C-A6EB-FF012ECCE1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22" t="1474" r="17622" b="1474"/>
          <a:stretch/>
        </p:blipFill>
        <p:spPr>
          <a:xfrm>
            <a:off x="8044133" y="2075424"/>
            <a:ext cx="359917" cy="359917"/>
          </a:xfrm>
          <a:prstGeom prst="ellipse">
            <a:avLst/>
          </a:prstGeom>
        </p:spPr>
      </p:pic>
      <p:sp>
        <p:nvSpPr>
          <p:cNvPr id="119" name="Text Placeholder 3">
            <a:extLst>
              <a:ext uri="{FF2B5EF4-FFF2-40B4-BE49-F238E27FC236}">
                <a16:creationId xmlns:a16="http://schemas.microsoft.com/office/drawing/2014/main" id="{402E4946-3D7F-4872-A0BD-76DEF460DE92}"/>
              </a:ext>
            </a:extLst>
          </p:cNvPr>
          <p:cNvSpPr txBox="1">
            <a:spLocks/>
          </p:cNvSpPr>
          <p:nvPr/>
        </p:nvSpPr>
        <p:spPr bwMode="gray">
          <a:xfrm>
            <a:off x="7372349" y="2534291"/>
            <a:ext cx="1702800" cy="194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Czech Republic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3" name="Text Placeholder 3">
            <a:extLst>
              <a:ext uri="{FF2B5EF4-FFF2-40B4-BE49-F238E27FC236}">
                <a16:creationId xmlns:a16="http://schemas.microsoft.com/office/drawing/2014/main" id="{9F40D5F5-D9AD-41CB-A1D2-EA17255A0C3F}"/>
              </a:ext>
            </a:extLst>
          </p:cNvPr>
          <p:cNvSpPr txBox="1">
            <a:spLocks/>
          </p:cNvSpPr>
          <p:nvPr/>
        </p:nvSpPr>
        <p:spPr bwMode="gray">
          <a:xfrm>
            <a:off x="10209347" y="4707694"/>
            <a:ext cx="1702800" cy="194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Serbia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294C308-547D-40F9-8FA8-2FCE04FDDB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22" t="1474" r="17622" b="1474"/>
          <a:stretch/>
        </p:blipFill>
        <p:spPr>
          <a:xfrm>
            <a:off x="950778" y="2075424"/>
            <a:ext cx="359917" cy="359917"/>
          </a:xfrm>
          <a:prstGeom prst="ellipse">
            <a:avLst/>
          </a:prstGeom>
        </p:spPr>
      </p:pic>
      <p:sp>
        <p:nvSpPr>
          <p:cNvPr id="110" name="Text Placeholder 3">
            <a:extLst>
              <a:ext uri="{FF2B5EF4-FFF2-40B4-BE49-F238E27FC236}">
                <a16:creationId xmlns:a16="http://schemas.microsoft.com/office/drawing/2014/main" id="{5EB72399-0E95-4640-87D0-0B9ED476A621}"/>
              </a:ext>
            </a:extLst>
          </p:cNvPr>
          <p:cNvSpPr txBox="1">
            <a:spLocks/>
          </p:cNvSpPr>
          <p:nvPr/>
        </p:nvSpPr>
        <p:spPr bwMode="gray">
          <a:xfrm>
            <a:off x="279854" y="2534291"/>
            <a:ext cx="1702800" cy="194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Austria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82CCA0B-B5BA-4F0A-87A3-E295A4D311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61" t="1081" r="17361" b="1081"/>
          <a:stretch/>
        </p:blipFill>
        <p:spPr>
          <a:xfrm>
            <a:off x="10880271" y="2075424"/>
            <a:ext cx="359917" cy="359917"/>
          </a:xfrm>
          <a:prstGeom prst="ellipse">
            <a:avLst/>
          </a:prstGeom>
        </p:spPr>
      </p:pic>
      <p:sp>
        <p:nvSpPr>
          <p:cNvPr id="122" name="Text Placeholder 3">
            <a:extLst>
              <a:ext uri="{FF2B5EF4-FFF2-40B4-BE49-F238E27FC236}">
                <a16:creationId xmlns:a16="http://schemas.microsoft.com/office/drawing/2014/main" id="{358B6975-430C-4CEF-A914-BB6167ED0747}"/>
              </a:ext>
            </a:extLst>
          </p:cNvPr>
          <p:cNvSpPr txBox="1">
            <a:spLocks/>
          </p:cNvSpPr>
          <p:nvPr/>
        </p:nvSpPr>
        <p:spPr bwMode="gray">
          <a:xfrm>
            <a:off x="10209347" y="2534291"/>
            <a:ext cx="1702800" cy="194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Estonia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BF60DB3-57E4-4920-A3D4-40B0B6F327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582" t="1412" r="17582" b="1412"/>
          <a:stretch/>
        </p:blipFill>
        <p:spPr>
          <a:xfrm>
            <a:off x="10880271" y="3162126"/>
            <a:ext cx="359917" cy="359917"/>
          </a:xfrm>
          <a:prstGeom prst="ellipse">
            <a:avLst/>
          </a:prstGeom>
        </p:spPr>
      </p:pic>
      <p:sp>
        <p:nvSpPr>
          <p:cNvPr id="134" name="Text Placeholder 3">
            <a:extLst>
              <a:ext uri="{FF2B5EF4-FFF2-40B4-BE49-F238E27FC236}">
                <a16:creationId xmlns:a16="http://schemas.microsoft.com/office/drawing/2014/main" id="{DDDEE3B4-551E-4A3D-A844-7F5AEE899AF4}"/>
              </a:ext>
            </a:extLst>
          </p:cNvPr>
          <p:cNvSpPr txBox="1">
            <a:spLocks/>
          </p:cNvSpPr>
          <p:nvPr/>
        </p:nvSpPr>
        <p:spPr bwMode="gray">
          <a:xfrm>
            <a:off x="10209347" y="3620993"/>
            <a:ext cx="1702800" cy="194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Latvia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78" name="Picture 177">
            <a:extLst>
              <a:ext uri="{FF2B5EF4-FFF2-40B4-BE49-F238E27FC236}">
                <a16:creationId xmlns:a16="http://schemas.microsoft.com/office/drawing/2014/main" id="{1AF5A353-E151-4459-9290-E3A938EEE0A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759" t="179" r="16759" b="179"/>
          <a:stretch/>
        </p:blipFill>
        <p:spPr>
          <a:xfrm>
            <a:off x="10880271" y="4248827"/>
            <a:ext cx="359917" cy="359917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E26D0A-3891-4853-B6D4-F7D70009525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622" t="1474" r="17622" b="1474"/>
          <a:stretch/>
        </p:blipFill>
        <p:spPr>
          <a:xfrm>
            <a:off x="2369449" y="2075424"/>
            <a:ext cx="359917" cy="359917"/>
          </a:xfrm>
          <a:prstGeom prst="ellipse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21BFCD8E-1286-4170-8EBE-5EBA9C13E19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622" t="1474" r="17622" b="1474"/>
          <a:stretch/>
        </p:blipFill>
        <p:spPr>
          <a:xfrm>
            <a:off x="950950" y="5335530"/>
            <a:ext cx="359917" cy="359917"/>
          </a:xfrm>
          <a:prstGeom prst="ellipse">
            <a:avLst/>
          </a:prstGeom>
        </p:spPr>
      </p:pic>
      <p:sp>
        <p:nvSpPr>
          <p:cNvPr id="114" name="Text Placeholder 3">
            <a:extLst>
              <a:ext uri="{FF2B5EF4-FFF2-40B4-BE49-F238E27FC236}">
                <a16:creationId xmlns:a16="http://schemas.microsoft.com/office/drawing/2014/main" id="{9D383908-272C-402F-8183-B8678F2CB33B}"/>
              </a:ext>
            </a:extLst>
          </p:cNvPr>
          <p:cNvSpPr txBox="1">
            <a:spLocks/>
          </p:cNvSpPr>
          <p:nvPr/>
        </p:nvSpPr>
        <p:spPr bwMode="gray">
          <a:xfrm>
            <a:off x="1698353" y="2534291"/>
            <a:ext cx="1702800" cy="194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Belgium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5" name="Text Placeholder 3">
            <a:extLst>
              <a:ext uri="{FF2B5EF4-FFF2-40B4-BE49-F238E27FC236}">
                <a16:creationId xmlns:a16="http://schemas.microsoft.com/office/drawing/2014/main" id="{82EBD89F-8FBD-44EB-8A0C-015D0CF95900}"/>
              </a:ext>
            </a:extLst>
          </p:cNvPr>
          <p:cNvSpPr txBox="1">
            <a:spLocks/>
          </p:cNvSpPr>
          <p:nvPr/>
        </p:nvSpPr>
        <p:spPr bwMode="gray">
          <a:xfrm>
            <a:off x="1698353" y="5794397"/>
            <a:ext cx="1702800" cy="194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Slovenia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FC82F18-8E44-42CF-9DA8-2C6387C966F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7622" t="1474" r="17622" b="1474"/>
          <a:stretch/>
        </p:blipFill>
        <p:spPr>
          <a:xfrm>
            <a:off x="3788120" y="2075424"/>
            <a:ext cx="359917" cy="359917"/>
          </a:xfrm>
          <a:prstGeom prst="ellipse">
            <a:avLst/>
          </a:prstGeom>
        </p:spPr>
      </p:pic>
      <p:pic>
        <p:nvPicPr>
          <p:cNvPr id="189" name="Picture 188">
            <a:extLst>
              <a:ext uri="{FF2B5EF4-FFF2-40B4-BE49-F238E27FC236}">
                <a16:creationId xmlns:a16="http://schemas.microsoft.com/office/drawing/2014/main" id="{566D846F-86C2-4247-AB3F-7D2BBA31DD0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7622" t="1474" r="17622" b="1474"/>
          <a:stretch/>
        </p:blipFill>
        <p:spPr>
          <a:xfrm>
            <a:off x="3788120" y="5335530"/>
            <a:ext cx="359917" cy="359917"/>
          </a:xfrm>
          <a:prstGeom prst="ellipse">
            <a:avLst/>
          </a:prstGeom>
        </p:spPr>
      </p:pic>
      <p:sp>
        <p:nvSpPr>
          <p:cNvPr id="115" name="Text Placeholder 3">
            <a:extLst>
              <a:ext uri="{FF2B5EF4-FFF2-40B4-BE49-F238E27FC236}">
                <a16:creationId xmlns:a16="http://schemas.microsoft.com/office/drawing/2014/main" id="{6CA18B81-CDA8-4F30-B954-52DD61C67948}"/>
              </a:ext>
            </a:extLst>
          </p:cNvPr>
          <p:cNvSpPr txBox="1">
            <a:spLocks/>
          </p:cNvSpPr>
          <p:nvPr/>
        </p:nvSpPr>
        <p:spPr bwMode="gray">
          <a:xfrm>
            <a:off x="3116852" y="2534291"/>
            <a:ext cx="1702800" cy="194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Bosnia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6" name="Text Placeholder 3">
            <a:extLst>
              <a:ext uri="{FF2B5EF4-FFF2-40B4-BE49-F238E27FC236}">
                <a16:creationId xmlns:a16="http://schemas.microsoft.com/office/drawing/2014/main" id="{7C3F15B5-7A68-411A-B732-ED6900EDFF9A}"/>
              </a:ext>
            </a:extLst>
          </p:cNvPr>
          <p:cNvSpPr txBox="1">
            <a:spLocks/>
          </p:cNvSpPr>
          <p:nvPr/>
        </p:nvSpPr>
        <p:spPr bwMode="gray">
          <a:xfrm>
            <a:off x="3116852" y="5794397"/>
            <a:ext cx="1702800" cy="194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Sweden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E740B6B-2EB4-4BE9-813F-4B6B173D95B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7622" t="1474" r="17622" b="1474"/>
          <a:stretch/>
        </p:blipFill>
        <p:spPr>
          <a:xfrm>
            <a:off x="5206791" y="2075424"/>
            <a:ext cx="359917" cy="359917"/>
          </a:xfrm>
          <a:prstGeom prst="ellipse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FD215B1B-6C63-475B-9AD1-15F9E97C7DC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521" t="1521" r="1521" b="1521"/>
          <a:stretch/>
        </p:blipFill>
        <p:spPr>
          <a:xfrm>
            <a:off x="5206791" y="5335530"/>
            <a:ext cx="359917" cy="359917"/>
          </a:xfrm>
          <a:prstGeom prst="ellipse">
            <a:avLst/>
          </a:prstGeom>
        </p:spPr>
      </p:pic>
      <p:sp>
        <p:nvSpPr>
          <p:cNvPr id="116" name="Text Placeholder 3">
            <a:extLst>
              <a:ext uri="{FF2B5EF4-FFF2-40B4-BE49-F238E27FC236}">
                <a16:creationId xmlns:a16="http://schemas.microsoft.com/office/drawing/2014/main" id="{5E00C43A-FAFE-4B51-8540-1FC800A80551}"/>
              </a:ext>
            </a:extLst>
          </p:cNvPr>
          <p:cNvSpPr txBox="1">
            <a:spLocks/>
          </p:cNvSpPr>
          <p:nvPr/>
        </p:nvSpPr>
        <p:spPr bwMode="gray">
          <a:xfrm>
            <a:off x="4535351" y="2534291"/>
            <a:ext cx="1702800" cy="194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Bulgaria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7" name="Text Placeholder 3">
            <a:extLst>
              <a:ext uri="{FF2B5EF4-FFF2-40B4-BE49-F238E27FC236}">
                <a16:creationId xmlns:a16="http://schemas.microsoft.com/office/drawing/2014/main" id="{33B3B5EA-12C3-42DE-99CB-7039D5D3BC42}"/>
              </a:ext>
            </a:extLst>
          </p:cNvPr>
          <p:cNvSpPr txBox="1">
            <a:spLocks/>
          </p:cNvSpPr>
          <p:nvPr/>
        </p:nvSpPr>
        <p:spPr bwMode="gray">
          <a:xfrm>
            <a:off x="4535351" y="5794397"/>
            <a:ext cx="1702800" cy="194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Switzerland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76AC4566-B997-4D2B-B616-011815BFABEC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7622" t="1474" r="17622" b="1474"/>
          <a:stretch/>
        </p:blipFill>
        <p:spPr>
          <a:xfrm>
            <a:off x="6625462" y="2075424"/>
            <a:ext cx="359917" cy="359917"/>
          </a:xfrm>
          <a:prstGeom prst="ellipse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8B1DE159-E435-4F28-A932-DD1D4C3CF32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7622" t="1474" r="17622" b="1474"/>
          <a:stretch/>
        </p:blipFill>
        <p:spPr>
          <a:xfrm>
            <a:off x="6625462" y="5335530"/>
            <a:ext cx="359917" cy="359917"/>
          </a:xfrm>
          <a:prstGeom prst="ellipse">
            <a:avLst/>
          </a:prstGeom>
        </p:spPr>
      </p:pic>
      <p:sp>
        <p:nvSpPr>
          <p:cNvPr id="118" name="Text Placeholder 3">
            <a:extLst>
              <a:ext uri="{FF2B5EF4-FFF2-40B4-BE49-F238E27FC236}">
                <a16:creationId xmlns:a16="http://schemas.microsoft.com/office/drawing/2014/main" id="{009CD794-1BAE-47B2-AD16-6ED22CE066FC}"/>
              </a:ext>
            </a:extLst>
          </p:cNvPr>
          <p:cNvSpPr txBox="1">
            <a:spLocks/>
          </p:cNvSpPr>
          <p:nvPr/>
        </p:nvSpPr>
        <p:spPr bwMode="gray">
          <a:xfrm>
            <a:off x="5953850" y="2534291"/>
            <a:ext cx="1702800" cy="194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Croatia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42205DA7-36FF-45DC-875E-3DEBB320FF14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7622" t="1474" r="17622" b="1474"/>
          <a:stretch/>
        </p:blipFill>
        <p:spPr>
          <a:xfrm>
            <a:off x="6625634" y="3162126"/>
            <a:ext cx="359917" cy="359917"/>
          </a:xfrm>
          <a:prstGeom prst="ellipse">
            <a:avLst/>
          </a:prstGeom>
        </p:spPr>
      </p:pic>
      <p:sp>
        <p:nvSpPr>
          <p:cNvPr id="131" name="Text Placeholder 3">
            <a:extLst>
              <a:ext uri="{FF2B5EF4-FFF2-40B4-BE49-F238E27FC236}">
                <a16:creationId xmlns:a16="http://schemas.microsoft.com/office/drawing/2014/main" id="{FD77DFE1-2467-4CA4-86AD-43D493F90D12}"/>
              </a:ext>
            </a:extLst>
          </p:cNvPr>
          <p:cNvSpPr txBox="1">
            <a:spLocks/>
          </p:cNvSpPr>
          <p:nvPr/>
        </p:nvSpPr>
        <p:spPr bwMode="gray">
          <a:xfrm>
            <a:off x="5953850" y="3620993"/>
            <a:ext cx="1702800" cy="194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Italy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54" name="Picture 153">
            <a:extLst>
              <a:ext uri="{FF2B5EF4-FFF2-40B4-BE49-F238E27FC236}">
                <a16:creationId xmlns:a16="http://schemas.microsoft.com/office/drawing/2014/main" id="{0CE88C49-3934-4AFE-AEE2-93F4F2952DEA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1911" t="1474" r="23333" b="1474"/>
          <a:stretch/>
        </p:blipFill>
        <p:spPr>
          <a:xfrm>
            <a:off x="950950" y="3162126"/>
            <a:ext cx="359917" cy="359917"/>
          </a:xfrm>
          <a:prstGeom prst="ellipse">
            <a:avLst/>
          </a:prstGeom>
        </p:spPr>
      </p:pic>
      <p:sp>
        <p:nvSpPr>
          <p:cNvPr id="124" name="Text Placeholder 3">
            <a:extLst>
              <a:ext uri="{FF2B5EF4-FFF2-40B4-BE49-F238E27FC236}">
                <a16:creationId xmlns:a16="http://schemas.microsoft.com/office/drawing/2014/main" id="{615F3315-AAFD-4896-AF49-BEC6518A2561}"/>
              </a:ext>
            </a:extLst>
          </p:cNvPr>
          <p:cNvSpPr txBox="1">
            <a:spLocks/>
          </p:cNvSpPr>
          <p:nvPr/>
        </p:nvSpPr>
        <p:spPr bwMode="gray">
          <a:xfrm>
            <a:off x="279854" y="3620993"/>
            <a:ext cx="1702800" cy="194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Finland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56" name="Picture 155">
            <a:extLst>
              <a:ext uri="{FF2B5EF4-FFF2-40B4-BE49-F238E27FC236}">
                <a16:creationId xmlns:a16="http://schemas.microsoft.com/office/drawing/2014/main" id="{976573FD-9AD1-4694-BFDC-61263B60F96C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7622" t="1474" r="17622" b="1474"/>
          <a:stretch/>
        </p:blipFill>
        <p:spPr>
          <a:xfrm>
            <a:off x="2369621" y="3162126"/>
            <a:ext cx="359917" cy="359917"/>
          </a:xfrm>
          <a:prstGeom prst="ellipse">
            <a:avLst/>
          </a:prstGeom>
        </p:spPr>
      </p:pic>
      <p:sp>
        <p:nvSpPr>
          <p:cNvPr id="125" name="Text Placeholder 3">
            <a:extLst>
              <a:ext uri="{FF2B5EF4-FFF2-40B4-BE49-F238E27FC236}">
                <a16:creationId xmlns:a16="http://schemas.microsoft.com/office/drawing/2014/main" id="{1145A135-5BD7-43E8-AFD6-B7505CB9A3D1}"/>
              </a:ext>
            </a:extLst>
          </p:cNvPr>
          <p:cNvSpPr txBox="1">
            <a:spLocks/>
          </p:cNvSpPr>
          <p:nvPr/>
        </p:nvSpPr>
        <p:spPr bwMode="gray">
          <a:xfrm>
            <a:off x="1698353" y="3620993"/>
            <a:ext cx="1702800" cy="194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France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58" name="Picture 157">
            <a:extLst>
              <a:ext uri="{FF2B5EF4-FFF2-40B4-BE49-F238E27FC236}">
                <a16:creationId xmlns:a16="http://schemas.microsoft.com/office/drawing/2014/main" id="{2C352F36-4D10-4B0F-822A-4436FB62618C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17622" t="1474" r="17622" b="1474"/>
          <a:stretch/>
        </p:blipFill>
        <p:spPr>
          <a:xfrm>
            <a:off x="3788292" y="3162126"/>
            <a:ext cx="359917" cy="359917"/>
          </a:xfrm>
          <a:prstGeom prst="ellipse">
            <a:avLst/>
          </a:prstGeom>
        </p:spPr>
      </p:pic>
      <p:sp>
        <p:nvSpPr>
          <p:cNvPr id="127" name="Text Placeholder 3">
            <a:extLst>
              <a:ext uri="{FF2B5EF4-FFF2-40B4-BE49-F238E27FC236}">
                <a16:creationId xmlns:a16="http://schemas.microsoft.com/office/drawing/2014/main" id="{87B1EEEC-4D91-4F36-8D84-F501AF60626F}"/>
              </a:ext>
            </a:extLst>
          </p:cNvPr>
          <p:cNvSpPr txBox="1">
            <a:spLocks/>
          </p:cNvSpPr>
          <p:nvPr/>
        </p:nvSpPr>
        <p:spPr bwMode="gray">
          <a:xfrm>
            <a:off x="3116852" y="3620993"/>
            <a:ext cx="1702800" cy="194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Germany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60" name="Picture 159">
            <a:extLst>
              <a:ext uri="{FF2B5EF4-FFF2-40B4-BE49-F238E27FC236}">
                <a16:creationId xmlns:a16="http://schemas.microsoft.com/office/drawing/2014/main" id="{81BD08E9-7110-4F10-AAB9-4558A0737915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7622" t="1474" r="17622" b="1474"/>
          <a:stretch/>
        </p:blipFill>
        <p:spPr>
          <a:xfrm>
            <a:off x="5206963" y="3162126"/>
            <a:ext cx="359917" cy="359917"/>
          </a:xfrm>
          <a:prstGeom prst="ellipse">
            <a:avLst/>
          </a:prstGeom>
        </p:spPr>
      </p:pic>
      <p:sp>
        <p:nvSpPr>
          <p:cNvPr id="130" name="Text Placeholder 3">
            <a:extLst>
              <a:ext uri="{FF2B5EF4-FFF2-40B4-BE49-F238E27FC236}">
                <a16:creationId xmlns:a16="http://schemas.microsoft.com/office/drawing/2014/main" id="{56FFB86F-4AE8-4609-9F97-B1D44043BF84}"/>
              </a:ext>
            </a:extLst>
          </p:cNvPr>
          <p:cNvSpPr txBox="1">
            <a:spLocks/>
          </p:cNvSpPr>
          <p:nvPr/>
        </p:nvSpPr>
        <p:spPr bwMode="gray">
          <a:xfrm>
            <a:off x="4535351" y="3620993"/>
            <a:ext cx="1702800" cy="194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Hungary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74" name="Picture 173">
            <a:extLst>
              <a:ext uri="{FF2B5EF4-FFF2-40B4-BE49-F238E27FC236}">
                <a16:creationId xmlns:a16="http://schemas.microsoft.com/office/drawing/2014/main" id="{C3701E6D-C1E4-4D3E-B090-7514F4EA5228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17622" t="1474" r="17622" b="1474"/>
          <a:stretch/>
        </p:blipFill>
        <p:spPr>
          <a:xfrm>
            <a:off x="6625634" y="4248827"/>
            <a:ext cx="359917" cy="359917"/>
          </a:xfrm>
          <a:prstGeom prst="ellipse">
            <a:avLst/>
          </a:prstGeom>
        </p:spPr>
      </p:pic>
      <p:sp>
        <p:nvSpPr>
          <p:cNvPr id="142" name="Text Placeholder 3">
            <a:extLst>
              <a:ext uri="{FF2B5EF4-FFF2-40B4-BE49-F238E27FC236}">
                <a16:creationId xmlns:a16="http://schemas.microsoft.com/office/drawing/2014/main" id="{02B64ED8-6C22-4432-9E1A-0ABA9C59EFB3}"/>
              </a:ext>
            </a:extLst>
          </p:cNvPr>
          <p:cNvSpPr txBox="1">
            <a:spLocks/>
          </p:cNvSpPr>
          <p:nvPr/>
        </p:nvSpPr>
        <p:spPr bwMode="gray">
          <a:xfrm>
            <a:off x="5953850" y="4707694"/>
            <a:ext cx="1702800" cy="194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Norway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CBC70A6-10D7-4D0E-8AEE-D7B063112575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17361" t="1081" r="17361" b="1081"/>
          <a:stretch/>
        </p:blipFill>
        <p:spPr>
          <a:xfrm>
            <a:off x="950950" y="4248827"/>
            <a:ext cx="359917" cy="359917"/>
          </a:xfrm>
          <a:prstGeom prst="ellipse">
            <a:avLst/>
          </a:prstGeom>
        </p:spPr>
      </p:pic>
      <p:sp>
        <p:nvSpPr>
          <p:cNvPr id="136" name="Text Placeholder 3">
            <a:extLst>
              <a:ext uri="{FF2B5EF4-FFF2-40B4-BE49-F238E27FC236}">
                <a16:creationId xmlns:a16="http://schemas.microsoft.com/office/drawing/2014/main" id="{0DAECBE6-9FFC-4002-9641-F46E494ECBC4}"/>
              </a:ext>
            </a:extLst>
          </p:cNvPr>
          <p:cNvSpPr txBox="1">
            <a:spLocks/>
          </p:cNvSpPr>
          <p:nvPr/>
        </p:nvSpPr>
        <p:spPr bwMode="gray">
          <a:xfrm>
            <a:off x="279854" y="4707694"/>
            <a:ext cx="1702800" cy="194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Lithuania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70" name="Picture 169">
            <a:extLst>
              <a:ext uri="{FF2B5EF4-FFF2-40B4-BE49-F238E27FC236}">
                <a16:creationId xmlns:a16="http://schemas.microsoft.com/office/drawing/2014/main" id="{61D1A225-C46D-48F1-8356-DDFE0391AFA3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16912" t="409" r="16912" b="409"/>
          <a:stretch/>
        </p:blipFill>
        <p:spPr>
          <a:xfrm>
            <a:off x="2369621" y="4248827"/>
            <a:ext cx="359917" cy="359917"/>
          </a:xfrm>
          <a:prstGeom prst="ellipse">
            <a:avLst/>
          </a:prstGeom>
        </p:spPr>
      </p:pic>
      <p:sp>
        <p:nvSpPr>
          <p:cNvPr id="137" name="Text Placeholder 3">
            <a:extLst>
              <a:ext uri="{FF2B5EF4-FFF2-40B4-BE49-F238E27FC236}">
                <a16:creationId xmlns:a16="http://schemas.microsoft.com/office/drawing/2014/main" id="{8E69867C-3247-4A43-BF89-3B56148F039F}"/>
              </a:ext>
            </a:extLst>
          </p:cNvPr>
          <p:cNvSpPr txBox="1">
            <a:spLocks/>
          </p:cNvSpPr>
          <p:nvPr/>
        </p:nvSpPr>
        <p:spPr bwMode="gray">
          <a:xfrm>
            <a:off x="1698353" y="4707694"/>
            <a:ext cx="1702800" cy="194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Montenegro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72" name="Picture 171">
            <a:extLst>
              <a:ext uri="{FF2B5EF4-FFF2-40B4-BE49-F238E27FC236}">
                <a16:creationId xmlns:a16="http://schemas.microsoft.com/office/drawing/2014/main" id="{0C8F8A53-4E90-4269-951F-46A58FCDEDF2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17622" t="1474" r="17622" b="1474"/>
          <a:stretch/>
        </p:blipFill>
        <p:spPr>
          <a:xfrm>
            <a:off x="3788292" y="4248827"/>
            <a:ext cx="359917" cy="359917"/>
          </a:xfrm>
          <a:prstGeom prst="ellipse">
            <a:avLst/>
          </a:prstGeom>
        </p:spPr>
      </p:pic>
      <p:sp>
        <p:nvSpPr>
          <p:cNvPr id="139" name="Text Placeholder 3">
            <a:extLst>
              <a:ext uri="{FF2B5EF4-FFF2-40B4-BE49-F238E27FC236}">
                <a16:creationId xmlns:a16="http://schemas.microsoft.com/office/drawing/2014/main" id="{A775C803-87D3-4FE0-8016-2DE2B0B4A5BA}"/>
              </a:ext>
            </a:extLst>
          </p:cNvPr>
          <p:cNvSpPr txBox="1">
            <a:spLocks/>
          </p:cNvSpPr>
          <p:nvPr/>
        </p:nvSpPr>
        <p:spPr bwMode="gray">
          <a:xfrm>
            <a:off x="3116852" y="4707694"/>
            <a:ext cx="1702800" cy="194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Netherlands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68" name="Picture 167">
            <a:extLst>
              <a:ext uri="{FF2B5EF4-FFF2-40B4-BE49-F238E27FC236}">
                <a16:creationId xmlns:a16="http://schemas.microsoft.com/office/drawing/2014/main" id="{2AEC5FA2-5EF3-4CD7-894B-D3710C623AB2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16912" t="409" r="16912" b="409"/>
          <a:stretch/>
        </p:blipFill>
        <p:spPr>
          <a:xfrm>
            <a:off x="5206963" y="4248827"/>
            <a:ext cx="359917" cy="359917"/>
          </a:xfrm>
          <a:prstGeom prst="ellipse">
            <a:avLst/>
          </a:prstGeom>
        </p:spPr>
      </p:pic>
      <p:sp>
        <p:nvSpPr>
          <p:cNvPr id="140" name="Text Placeholder 3">
            <a:extLst>
              <a:ext uri="{FF2B5EF4-FFF2-40B4-BE49-F238E27FC236}">
                <a16:creationId xmlns:a16="http://schemas.microsoft.com/office/drawing/2014/main" id="{28776604-EF2E-497D-9FED-44D9107092D6}"/>
              </a:ext>
            </a:extLst>
          </p:cNvPr>
          <p:cNvSpPr txBox="1">
            <a:spLocks/>
          </p:cNvSpPr>
          <p:nvPr/>
        </p:nvSpPr>
        <p:spPr bwMode="gray">
          <a:xfrm>
            <a:off x="4535351" y="4707694"/>
            <a:ext cx="1702800" cy="194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North-Macedonia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9" name="Text Placeholder 3">
            <a:extLst>
              <a:ext uri="{FF2B5EF4-FFF2-40B4-BE49-F238E27FC236}">
                <a16:creationId xmlns:a16="http://schemas.microsoft.com/office/drawing/2014/main" id="{152DAC20-089A-41A8-B675-820284F7655A}"/>
              </a:ext>
            </a:extLst>
          </p:cNvPr>
          <p:cNvSpPr txBox="1">
            <a:spLocks/>
          </p:cNvSpPr>
          <p:nvPr/>
        </p:nvSpPr>
        <p:spPr bwMode="gray">
          <a:xfrm>
            <a:off x="5953850" y="5794397"/>
            <a:ext cx="1702800" cy="194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United Kingdom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2" name="Textplatzhalter 9">
            <a:hlinkClick r:id="rId25" action="ppaction://hlinksldjump"/>
            <a:extLst>
              <a:ext uri="{FF2B5EF4-FFF2-40B4-BE49-F238E27FC236}">
                <a16:creationId xmlns:a16="http://schemas.microsoft.com/office/drawing/2014/main" id="{6929657D-CB3C-492B-A5EA-A1CDC2CD342B}"/>
              </a:ext>
            </a:extLst>
          </p:cNvPr>
          <p:cNvSpPr txBox="1">
            <a:spLocks/>
          </p:cNvSpPr>
          <p:nvPr/>
        </p:nvSpPr>
        <p:spPr>
          <a:xfrm>
            <a:off x="10147733" y="6321932"/>
            <a:ext cx="1682670" cy="471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lIns="144000" tIns="468000" rIns="14400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/>
          </a:p>
        </p:txBody>
      </p: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E87B3B50-9BD8-4D2B-8EFD-E2E9009D5798}"/>
              </a:ext>
            </a:extLst>
          </p:cNvPr>
          <p:cNvSpPr txBox="1">
            <a:spLocks/>
          </p:cNvSpPr>
          <p:nvPr/>
        </p:nvSpPr>
        <p:spPr bwMode="gray">
          <a:xfrm>
            <a:off x="7372349" y="3620993"/>
            <a:ext cx="1702800" cy="194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Ireland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B2184E6F-DB8D-4795-B451-F7AD882528E8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15" t="1794" r="29669" b="1794"/>
          <a:stretch/>
        </p:blipFill>
        <p:spPr>
          <a:xfrm>
            <a:off x="8044133" y="4248827"/>
            <a:ext cx="360000" cy="360000"/>
          </a:xfrm>
          <a:prstGeom prst="ellipse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20E4BC18-BBD5-4513-8AE0-9B494AC232D6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51" t="2472" r="22251" b="2472"/>
          <a:stretch/>
        </p:blipFill>
        <p:spPr>
          <a:xfrm>
            <a:off x="8044133" y="3162126"/>
            <a:ext cx="360000" cy="360000"/>
          </a:xfrm>
          <a:prstGeom prst="ellipse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0E4A1594-C658-4921-B950-9B594377E2B2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75" t="1835" r="34773" b="1835"/>
          <a:stretch/>
        </p:blipFill>
        <p:spPr>
          <a:xfrm>
            <a:off x="2369621" y="5335530"/>
            <a:ext cx="360000" cy="360000"/>
          </a:xfrm>
          <a:prstGeom prst="ellipse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0C5A1A5C-243D-4998-8FA4-98D59A89BE13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17633" t="1489" r="17633" b="1489"/>
          <a:stretch/>
        </p:blipFill>
        <p:spPr>
          <a:xfrm>
            <a:off x="9462808" y="4248827"/>
            <a:ext cx="359917" cy="359917"/>
          </a:xfrm>
          <a:prstGeom prst="ellipse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44230C31-9B07-4B12-BDB0-FE522F3A3889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17622" t="1474" r="17622" b="1474"/>
          <a:stretch/>
        </p:blipFill>
        <p:spPr>
          <a:xfrm>
            <a:off x="9462808" y="2075424"/>
            <a:ext cx="359917" cy="359917"/>
          </a:xfrm>
          <a:prstGeom prst="ellipse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AF91E75C-E0D2-42BF-AD96-E4226FB7A58B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l="17622" t="1474" r="17622" b="1474"/>
          <a:stretch/>
        </p:blipFill>
        <p:spPr>
          <a:xfrm>
            <a:off x="9462808" y="3162126"/>
            <a:ext cx="359917" cy="359917"/>
          </a:xfrm>
          <a:prstGeom prst="ellipse">
            <a:avLst/>
          </a:prstGeom>
        </p:spPr>
      </p:pic>
      <p:sp>
        <p:nvSpPr>
          <p:cNvPr id="84" name="Text Placeholder 3">
            <a:extLst>
              <a:ext uri="{FF2B5EF4-FFF2-40B4-BE49-F238E27FC236}">
                <a16:creationId xmlns:a16="http://schemas.microsoft.com/office/drawing/2014/main" id="{2C50C1F3-23C1-4D28-A98D-D668334E3529}"/>
              </a:ext>
            </a:extLst>
          </p:cNvPr>
          <p:cNvSpPr txBox="1">
            <a:spLocks/>
          </p:cNvSpPr>
          <p:nvPr/>
        </p:nvSpPr>
        <p:spPr bwMode="gray">
          <a:xfrm>
            <a:off x="8790848" y="2534291"/>
            <a:ext cx="1702800" cy="194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Denmark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5" name="Text Placeholder 3">
            <a:extLst>
              <a:ext uri="{FF2B5EF4-FFF2-40B4-BE49-F238E27FC236}">
                <a16:creationId xmlns:a16="http://schemas.microsoft.com/office/drawing/2014/main" id="{9601B771-262C-4716-A4A0-ED719BB712EC}"/>
              </a:ext>
            </a:extLst>
          </p:cNvPr>
          <p:cNvSpPr txBox="1">
            <a:spLocks/>
          </p:cNvSpPr>
          <p:nvPr/>
        </p:nvSpPr>
        <p:spPr bwMode="gray">
          <a:xfrm>
            <a:off x="8790848" y="3620993"/>
            <a:ext cx="1702800" cy="194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Kosovo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6" name="Text Placeholder 3">
            <a:extLst>
              <a:ext uri="{FF2B5EF4-FFF2-40B4-BE49-F238E27FC236}">
                <a16:creationId xmlns:a16="http://schemas.microsoft.com/office/drawing/2014/main" id="{985EAF85-CAD9-405B-851B-446468B8F5E3}"/>
              </a:ext>
            </a:extLst>
          </p:cNvPr>
          <p:cNvSpPr txBox="1">
            <a:spLocks/>
          </p:cNvSpPr>
          <p:nvPr/>
        </p:nvSpPr>
        <p:spPr bwMode="gray">
          <a:xfrm>
            <a:off x="8790848" y="4707694"/>
            <a:ext cx="1702800" cy="194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Romania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2" name="Text Placeholder 3">
            <a:extLst>
              <a:ext uri="{FF2B5EF4-FFF2-40B4-BE49-F238E27FC236}">
                <a16:creationId xmlns:a16="http://schemas.microsoft.com/office/drawing/2014/main" id="{022C4FF1-CF17-4055-8D31-C8763CCEBD85}"/>
              </a:ext>
            </a:extLst>
          </p:cNvPr>
          <p:cNvSpPr txBox="1">
            <a:spLocks/>
          </p:cNvSpPr>
          <p:nvPr/>
        </p:nvSpPr>
        <p:spPr bwMode="gray">
          <a:xfrm>
            <a:off x="7372349" y="4707694"/>
            <a:ext cx="1702800" cy="194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Portugal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E0089E43-DD61-4AB1-B395-51E87211CBDF}"/>
              </a:ext>
            </a:extLst>
          </p:cNvPr>
          <p:cNvSpPr txBox="1">
            <a:spLocks/>
          </p:cNvSpPr>
          <p:nvPr/>
        </p:nvSpPr>
        <p:spPr bwMode="gray">
          <a:xfrm>
            <a:off x="279854" y="5794397"/>
            <a:ext cx="1702800" cy="194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Slovakia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2" descr="A red and white circle with a black background&#10;&#10;Description automatically generated">
            <a:extLst>
              <a:ext uri="{FF2B5EF4-FFF2-40B4-BE49-F238E27FC236}">
                <a16:creationId xmlns:a16="http://schemas.microsoft.com/office/drawing/2014/main" id="{FD96B7B3-6EC9-C584-334B-5D17825F249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938787" y="5231309"/>
            <a:ext cx="566729" cy="566729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7A471C4-25E7-D12E-5E22-F7C3FF7916B7}"/>
              </a:ext>
            </a:extLst>
          </p:cNvPr>
          <p:cNvSpPr txBox="1">
            <a:spLocks/>
          </p:cNvSpPr>
          <p:nvPr/>
        </p:nvSpPr>
        <p:spPr bwMode="gray">
          <a:xfrm>
            <a:off x="7372349" y="5793316"/>
            <a:ext cx="1702800" cy="194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Poland</a:t>
            </a:r>
          </a:p>
        </p:txBody>
      </p:sp>
    </p:spTree>
    <p:extLst>
      <p:ext uri="{BB962C8B-B14F-4D97-AF65-F5344CB8AC3E}">
        <p14:creationId xmlns:p14="http://schemas.microsoft.com/office/powerpoint/2010/main" val="214288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C2B71267-E8A9-491A-BAF6-8A89BC1FB83E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8F56173-3037-4E05-8835-8ED9AD0D8E63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DFF9B81-9589-4CEE-A218-3BAC94F19049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999E035-34EC-45AB-B336-982218857795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035E118-6B19-4DC0-922C-E9AC90CA1D51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2A0359F-D064-46BC-B240-2D7585AE66C5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E4465B4-1154-4FC1-B615-C3873C07DED1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E765BEF-99ED-45D6-9E75-C7F01D71015E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56C003F-AC14-4B13-AFCA-4F4F252A2772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30669C2-5783-484B-9F4F-98898D1CF0AD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F27CE1D-9179-4F24-BFBF-E631C100198D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A1B96F0-D5B4-4401-86D8-6FD24C690F0D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B22F4D5-A1BD-457B-99C8-1B4FA99FA604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8D829EE-B8A7-4D76-8523-ACAB95627C16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EA22041-5969-4C9E-AD5A-80718E2345F7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4CADA03-9F89-448D-B517-B56579505CAC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9DAD98A-06A0-4BD2-8F68-9086BAD77015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BCDFA7A-5221-48E1-B6A7-7727C0EC09F1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1D1B91B-87D3-43D4-8D91-316C484F6A09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3B6220B-EBD4-41E2-9057-5DFFE54A859C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144C725-1CE8-4FFA-A31A-B8569A21D0B6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FAF98B7-9AE8-4ED8-876A-A5307479123F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26CD639-8990-4AAA-9B3C-41A8593CD36E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79661C9-948E-4295-A0C7-BEAB25EC98AA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F77C4D-E6C4-423C-9F07-4E81350A1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Pharmacy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37A881-FEA9-463D-AA2C-1859B1AD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AC0F-CF78-4BC8-B6F8-EAAAB8C393C5}" type="datetime1">
              <a:rPr lang="en-GB" smtClean="0"/>
              <a:t>17/02/2025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278CA3-4A0C-4989-A302-A0CFC004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Lorem ipsum dolor sit amet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8B387-502E-4D10-B456-52B0C1385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4408-D9A5-4273-AA2F-D5E1487AA850}" type="slidenum">
              <a:rPr lang="en-GB" smtClean="0"/>
              <a:t>3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E7DEC0D-46C3-4388-9F12-667D2FEC01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Apotheke</a:t>
            </a:r>
            <a:endParaRPr lang="en-US" dirty="0"/>
          </a:p>
        </p:txBody>
      </p:sp>
      <p:sp>
        <p:nvSpPr>
          <p:cNvPr id="628" name="Freeform: Shape 627">
            <a:extLst>
              <a:ext uri="{FF2B5EF4-FFF2-40B4-BE49-F238E27FC236}">
                <a16:creationId xmlns:a16="http://schemas.microsoft.com/office/drawing/2014/main" id="{63FEDD29-E7A5-47E5-9586-CB28C4E852DA}"/>
              </a:ext>
            </a:extLst>
          </p:cNvPr>
          <p:cNvSpPr>
            <a:spLocks/>
          </p:cNvSpPr>
          <p:nvPr/>
        </p:nvSpPr>
        <p:spPr bwMode="auto">
          <a:xfrm>
            <a:off x="4917845" y="4333321"/>
            <a:ext cx="473465" cy="534676"/>
          </a:xfrm>
          <a:custGeom>
            <a:avLst/>
            <a:gdLst>
              <a:gd name="connsiteX0" fmla="*/ 351583 w 745052"/>
              <a:gd name="connsiteY0" fmla="*/ 652462 h 841375"/>
              <a:gd name="connsiteX1" fmla="*/ 451041 w 745052"/>
              <a:gd name="connsiteY1" fmla="*/ 652462 h 841375"/>
              <a:gd name="connsiteX2" fmla="*/ 464812 w 745052"/>
              <a:gd name="connsiteY2" fmla="*/ 665956 h 841375"/>
              <a:gd name="connsiteX3" fmla="*/ 451041 w 745052"/>
              <a:gd name="connsiteY3" fmla="*/ 679450 h 841375"/>
              <a:gd name="connsiteX4" fmla="*/ 351583 w 745052"/>
              <a:gd name="connsiteY4" fmla="*/ 679450 h 841375"/>
              <a:gd name="connsiteX5" fmla="*/ 337812 w 745052"/>
              <a:gd name="connsiteY5" fmla="*/ 665956 h 841375"/>
              <a:gd name="connsiteX6" fmla="*/ 351583 w 745052"/>
              <a:gd name="connsiteY6" fmla="*/ 652462 h 841375"/>
              <a:gd name="connsiteX7" fmla="*/ 207637 w 745052"/>
              <a:gd name="connsiteY7" fmla="*/ 620712 h 841375"/>
              <a:gd name="connsiteX8" fmla="*/ 207637 w 745052"/>
              <a:gd name="connsiteY8" fmla="*/ 669167 h 841375"/>
              <a:gd name="connsiteX9" fmla="*/ 241198 w 745052"/>
              <a:gd name="connsiteY9" fmla="*/ 711566 h 841375"/>
              <a:gd name="connsiteX10" fmla="*/ 410527 w 745052"/>
              <a:gd name="connsiteY10" fmla="*/ 719137 h 841375"/>
              <a:gd name="connsiteX11" fmla="*/ 558499 w 745052"/>
              <a:gd name="connsiteY11" fmla="*/ 711566 h 841375"/>
              <a:gd name="connsiteX12" fmla="*/ 598162 w 745052"/>
              <a:gd name="connsiteY12" fmla="*/ 688852 h 841375"/>
              <a:gd name="connsiteX13" fmla="*/ 560025 w 745052"/>
              <a:gd name="connsiteY13" fmla="*/ 657054 h 841375"/>
              <a:gd name="connsiteX14" fmla="*/ 558499 w 745052"/>
              <a:gd name="connsiteY14" fmla="*/ 620712 h 841375"/>
              <a:gd name="connsiteX15" fmla="*/ 207637 w 745052"/>
              <a:gd name="connsiteY15" fmla="*/ 620712 h 841375"/>
              <a:gd name="connsiteX16" fmla="*/ 654677 w 745052"/>
              <a:gd name="connsiteY16" fmla="*/ 587375 h 841375"/>
              <a:gd name="connsiteX17" fmla="*/ 643882 w 745052"/>
              <a:gd name="connsiteY17" fmla="*/ 590426 h 841375"/>
              <a:gd name="connsiteX18" fmla="*/ 599160 w 745052"/>
              <a:gd name="connsiteY18" fmla="*/ 608729 h 841375"/>
              <a:gd name="connsiteX19" fmla="*/ 585281 w 745052"/>
              <a:gd name="connsiteY19" fmla="*/ 646860 h 841375"/>
              <a:gd name="connsiteX20" fmla="*/ 609955 w 745052"/>
              <a:gd name="connsiteY20" fmla="*/ 665163 h 841375"/>
              <a:gd name="connsiteX21" fmla="*/ 620750 w 745052"/>
              <a:gd name="connsiteY21" fmla="*/ 662113 h 841375"/>
              <a:gd name="connsiteX22" fmla="*/ 665472 w 745052"/>
              <a:gd name="connsiteY22" fmla="*/ 643809 h 841375"/>
              <a:gd name="connsiteX23" fmla="*/ 680893 w 745052"/>
              <a:gd name="connsiteY23" fmla="*/ 605678 h 841375"/>
              <a:gd name="connsiteX24" fmla="*/ 654677 w 745052"/>
              <a:gd name="connsiteY24" fmla="*/ 587375 h 841375"/>
              <a:gd name="connsiteX25" fmla="*/ 655654 w 745052"/>
              <a:gd name="connsiteY25" fmla="*/ 469900 h 841375"/>
              <a:gd name="connsiteX26" fmla="*/ 645104 w 745052"/>
              <a:gd name="connsiteY26" fmla="*/ 471404 h 841375"/>
              <a:gd name="connsiteX27" fmla="*/ 596876 w 745052"/>
              <a:gd name="connsiteY27" fmla="*/ 492459 h 841375"/>
              <a:gd name="connsiteX28" fmla="*/ 578791 w 745052"/>
              <a:gd name="connsiteY28" fmla="*/ 536074 h 841375"/>
              <a:gd name="connsiteX29" fmla="*/ 608933 w 745052"/>
              <a:gd name="connsiteY29" fmla="*/ 555625 h 841375"/>
              <a:gd name="connsiteX30" fmla="*/ 620990 w 745052"/>
              <a:gd name="connsiteY30" fmla="*/ 554121 h 841375"/>
              <a:gd name="connsiteX31" fmla="*/ 669218 w 745052"/>
              <a:gd name="connsiteY31" fmla="*/ 533066 h 841375"/>
              <a:gd name="connsiteX32" fmla="*/ 685796 w 745052"/>
              <a:gd name="connsiteY32" fmla="*/ 489451 h 841375"/>
              <a:gd name="connsiteX33" fmla="*/ 655654 w 745052"/>
              <a:gd name="connsiteY33" fmla="*/ 469900 h 841375"/>
              <a:gd name="connsiteX34" fmla="*/ 452219 w 745052"/>
              <a:gd name="connsiteY34" fmla="*/ 406121 h 841375"/>
              <a:gd name="connsiteX35" fmla="*/ 460233 w 745052"/>
              <a:gd name="connsiteY35" fmla="*/ 412493 h 841375"/>
              <a:gd name="connsiteX36" fmla="*/ 455653 w 745052"/>
              <a:gd name="connsiteY36" fmla="*/ 431028 h 841375"/>
              <a:gd name="connsiteX37" fmla="*/ 408334 w 745052"/>
              <a:gd name="connsiteY37" fmla="*/ 458830 h 841375"/>
              <a:gd name="connsiteX38" fmla="*/ 400701 w 745052"/>
              <a:gd name="connsiteY38" fmla="*/ 460375 h 841375"/>
              <a:gd name="connsiteX39" fmla="*/ 388490 w 745052"/>
              <a:gd name="connsiteY39" fmla="*/ 454197 h 841375"/>
              <a:gd name="connsiteX40" fmla="*/ 394596 w 745052"/>
              <a:gd name="connsiteY40" fmla="*/ 435662 h 841375"/>
              <a:gd name="connsiteX41" fmla="*/ 441915 w 745052"/>
              <a:gd name="connsiteY41" fmla="*/ 407859 h 841375"/>
              <a:gd name="connsiteX42" fmla="*/ 452219 w 745052"/>
              <a:gd name="connsiteY42" fmla="*/ 406121 h 841375"/>
              <a:gd name="connsiteX43" fmla="*/ 429853 w 745052"/>
              <a:gd name="connsiteY43" fmla="*/ 396875 h 841375"/>
              <a:gd name="connsiteX44" fmla="*/ 376680 w 745052"/>
              <a:gd name="connsiteY44" fmla="*/ 410523 h 841375"/>
              <a:gd name="connsiteX45" fmla="*/ 358449 w 745052"/>
              <a:gd name="connsiteY45" fmla="*/ 436302 h 841375"/>
              <a:gd name="connsiteX46" fmla="*/ 358449 w 745052"/>
              <a:gd name="connsiteY46" fmla="*/ 459048 h 841375"/>
              <a:gd name="connsiteX47" fmla="*/ 376680 w 745052"/>
              <a:gd name="connsiteY47" fmla="*/ 481794 h 841375"/>
              <a:gd name="connsiteX48" fmla="*/ 481506 w 745052"/>
              <a:gd name="connsiteY48" fmla="*/ 481794 h 841375"/>
              <a:gd name="connsiteX49" fmla="*/ 499737 w 745052"/>
              <a:gd name="connsiteY49" fmla="*/ 459048 h 841375"/>
              <a:gd name="connsiteX50" fmla="*/ 499737 w 745052"/>
              <a:gd name="connsiteY50" fmla="*/ 433269 h 841375"/>
              <a:gd name="connsiteX51" fmla="*/ 483026 w 745052"/>
              <a:gd name="connsiteY51" fmla="*/ 410523 h 841375"/>
              <a:gd name="connsiteX52" fmla="*/ 429853 w 745052"/>
              <a:gd name="connsiteY52" fmla="*/ 396875 h 841375"/>
              <a:gd name="connsiteX53" fmla="*/ 641094 w 745052"/>
              <a:gd name="connsiteY53" fmla="*/ 357187 h 841375"/>
              <a:gd name="connsiteX54" fmla="*/ 630464 w 745052"/>
              <a:gd name="connsiteY54" fmla="*/ 360244 h 841375"/>
              <a:gd name="connsiteX55" fmla="*/ 597058 w 745052"/>
              <a:gd name="connsiteY55" fmla="*/ 375532 h 841375"/>
              <a:gd name="connsiteX56" fmla="*/ 578836 w 745052"/>
              <a:gd name="connsiteY56" fmla="*/ 419864 h 841375"/>
              <a:gd name="connsiteX57" fmla="*/ 609205 w 745052"/>
              <a:gd name="connsiteY57" fmla="*/ 439737 h 841375"/>
              <a:gd name="connsiteX58" fmla="*/ 621353 w 745052"/>
              <a:gd name="connsiteY58" fmla="*/ 436680 h 841375"/>
              <a:gd name="connsiteX59" fmla="*/ 653241 w 745052"/>
              <a:gd name="connsiteY59" fmla="*/ 422921 h 841375"/>
              <a:gd name="connsiteX60" fmla="*/ 671463 w 745052"/>
              <a:gd name="connsiteY60" fmla="*/ 378589 h 841375"/>
              <a:gd name="connsiteX61" fmla="*/ 641094 w 745052"/>
              <a:gd name="connsiteY61" fmla="*/ 357187 h 841375"/>
              <a:gd name="connsiteX62" fmla="*/ 325842 w 745052"/>
              <a:gd name="connsiteY62" fmla="*/ 323850 h 841375"/>
              <a:gd name="connsiteX63" fmla="*/ 280147 w 745052"/>
              <a:gd name="connsiteY63" fmla="*/ 367586 h 841375"/>
              <a:gd name="connsiteX64" fmla="*/ 267962 w 745052"/>
              <a:gd name="connsiteY64" fmla="*/ 397748 h 841375"/>
              <a:gd name="connsiteX65" fmla="*/ 280147 w 745052"/>
              <a:gd name="connsiteY65" fmla="*/ 427911 h 841375"/>
              <a:gd name="connsiteX66" fmla="*/ 331934 w 745052"/>
              <a:gd name="connsiteY66" fmla="*/ 436959 h 841375"/>
              <a:gd name="connsiteX67" fmla="*/ 331934 w 745052"/>
              <a:gd name="connsiteY67" fmla="*/ 435451 h 841375"/>
              <a:gd name="connsiteX68" fmla="*/ 362397 w 745052"/>
              <a:gd name="connsiteY68" fmla="*/ 385683 h 841375"/>
              <a:gd name="connsiteX69" fmla="*/ 380675 w 745052"/>
              <a:gd name="connsiteY69" fmla="*/ 378143 h 841375"/>
              <a:gd name="connsiteX70" fmla="*/ 325842 w 745052"/>
              <a:gd name="connsiteY70" fmla="*/ 323850 h 841375"/>
              <a:gd name="connsiteX71" fmla="*/ 419259 w 745052"/>
              <a:gd name="connsiteY71" fmla="*/ 247037 h 841375"/>
              <a:gd name="connsiteX72" fmla="*/ 388494 w 745052"/>
              <a:gd name="connsiteY72" fmla="*/ 259487 h 841375"/>
              <a:gd name="connsiteX73" fmla="*/ 344162 w 745052"/>
              <a:gd name="connsiteY73" fmla="*/ 303252 h 841375"/>
              <a:gd name="connsiteX74" fmla="*/ 406839 w 745052"/>
              <a:gd name="connsiteY74" fmla="*/ 365125 h 841375"/>
              <a:gd name="connsiteX75" fmla="*/ 451171 w 745052"/>
              <a:gd name="connsiteY75" fmla="*/ 321361 h 841375"/>
              <a:gd name="connsiteX76" fmla="*/ 451171 w 745052"/>
              <a:gd name="connsiteY76" fmla="*/ 259487 h 841375"/>
              <a:gd name="connsiteX77" fmla="*/ 419259 w 745052"/>
              <a:gd name="connsiteY77" fmla="*/ 247037 h 841375"/>
              <a:gd name="connsiteX78" fmla="*/ 419796 w 745052"/>
              <a:gd name="connsiteY78" fmla="*/ 219586 h 841375"/>
              <a:gd name="connsiteX79" fmla="*/ 470233 w 745052"/>
              <a:gd name="connsiteY79" fmla="*/ 240168 h 841375"/>
              <a:gd name="connsiteX80" fmla="*/ 470233 w 745052"/>
              <a:gd name="connsiteY80" fmla="*/ 340794 h 841375"/>
              <a:gd name="connsiteX81" fmla="*/ 441194 w 745052"/>
              <a:gd name="connsiteY81" fmla="*/ 369762 h 841375"/>
              <a:gd name="connsiteX82" fmla="*/ 497744 w 745052"/>
              <a:gd name="connsiteY82" fmla="*/ 385008 h 841375"/>
              <a:gd name="connsiteX83" fmla="*/ 528312 w 745052"/>
              <a:gd name="connsiteY83" fmla="*/ 430747 h 841375"/>
              <a:gd name="connsiteX84" fmla="*/ 528312 w 745052"/>
              <a:gd name="connsiteY84" fmla="*/ 432272 h 841375"/>
              <a:gd name="connsiteX85" fmla="*/ 528312 w 745052"/>
              <a:gd name="connsiteY85" fmla="*/ 458190 h 841375"/>
              <a:gd name="connsiteX86" fmla="*/ 496216 w 745052"/>
              <a:gd name="connsiteY86" fmla="*/ 505454 h 841375"/>
              <a:gd name="connsiteX87" fmla="*/ 430495 w 745052"/>
              <a:gd name="connsiteY87" fmla="*/ 520700 h 841375"/>
              <a:gd name="connsiteX88" fmla="*/ 363245 w 745052"/>
              <a:gd name="connsiteY88" fmla="*/ 505454 h 841375"/>
              <a:gd name="connsiteX89" fmla="*/ 332678 w 745052"/>
              <a:gd name="connsiteY89" fmla="*/ 465813 h 841375"/>
              <a:gd name="connsiteX90" fmla="*/ 312809 w 745052"/>
              <a:gd name="connsiteY90" fmla="*/ 468863 h 841375"/>
              <a:gd name="connsiteX91" fmla="*/ 262372 w 745052"/>
              <a:gd name="connsiteY91" fmla="*/ 447518 h 841375"/>
              <a:gd name="connsiteX92" fmla="*/ 240974 w 745052"/>
              <a:gd name="connsiteY92" fmla="*/ 397205 h 841375"/>
              <a:gd name="connsiteX93" fmla="*/ 262372 w 745052"/>
              <a:gd name="connsiteY93" fmla="*/ 346892 h 841375"/>
              <a:gd name="connsiteX94" fmla="*/ 369359 w 745052"/>
              <a:gd name="connsiteY94" fmla="*/ 240168 h 841375"/>
              <a:gd name="connsiteX95" fmla="*/ 419796 w 745052"/>
              <a:gd name="connsiteY95" fmla="*/ 219586 h 841375"/>
              <a:gd name="connsiteX96" fmla="*/ 671261 w 745052"/>
              <a:gd name="connsiteY96" fmla="*/ 179119 h 841375"/>
              <a:gd name="connsiteX97" fmla="*/ 623562 w 745052"/>
              <a:gd name="connsiteY97" fmla="*/ 194323 h 841375"/>
              <a:gd name="connsiteX98" fmla="*/ 623562 w 745052"/>
              <a:gd name="connsiteY98" fmla="*/ 280987 h 841375"/>
              <a:gd name="connsiteX99" fmla="*/ 695879 w 745052"/>
              <a:gd name="connsiteY99" fmla="*/ 250579 h 841375"/>
              <a:gd name="connsiteX100" fmla="*/ 715882 w 745052"/>
              <a:gd name="connsiteY100" fmla="*/ 198884 h 841375"/>
              <a:gd name="connsiteX101" fmla="*/ 671261 w 745052"/>
              <a:gd name="connsiteY101" fmla="*/ 179119 h 841375"/>
              <a:gd name="connsiteX102" fmla="*/ 207637 w 745052"/>
              <a:gd name="connsiteY102" fmla="*/ 136525 h 841375"/>
              <a:gd name="connsiteX103" fmla="*/ 207637 w 745052"/>
              <a:gd name="connsiteY103" fmla="*/ 593725 h 841375"/>
              <a:gd name="connsiteX104" fmla="*/ 575280 w 745052"/>
              <a:gd name="connsiteY104" fmla="*/ 593725 h 841375"/>
              <a:gd name="connsiteX105" fmla="*/ 589009 w 745052"/>
              <a:gd name="connsiteY105" fmla="*/ 584550 h 841375"/>
              <a:gd name="connsiteX106" fmla="*/ 593586 w 745052"/>
              <a:gd name="connsiteY106" fmla="*/ 583021 h 841375"/>
              <a:gd name="connsiteX107" fmla="*/ 553923 w 745052"/>
              <a:gd name="connsiteY107" fmla="*/ 547852 h 841375"/>
              <a:gd name="connsiteX108" fmla="*/ 585958 w 745052"/>
              <a:gd name="connsiteY108" fmla="*/ 468339 h 841375"/>
              <a:gd name="connsiteX109" fmla="*/ 593586 w 745052"/>
              <a:gd name="connsiteY109" fmla="*/ 463752 h 841375"/>
              <a:gd name="connsiteX110" fmla="*/ 553923 w 745052"/>
              <a:gd name="connsiteY110" fmla="*/ 428583 h 841375"/>
              <a:gd name="connsiteX111" fmla="*/ 585958 w 745052"/>
              <a:gd name="connsiteY111" fmla="*/ 350599 h 841375"/>
              <a:gd name="connsiteX112" fmla="*/ 598162 w 745052"/>
              <a:gd name="connsiteY112" fmla="*/ 344482 h 841375"/>
              <a:gd name="connsiteX113" fmla="*/ 598162 w 745052"/>
              <a:gd name="connsiteY113" fmla="*/ 136525 h 841375"/>
              <a:gd name="connsiteX114" fmla="*/ 207637 w 745052"/>
              <a:gd name="connsiteY114" fmla="*/ 136525 h 841375"/>
              <a:gd name="connsiteX115" fmla="*/ 110370 w 745052"/>
              <a:gd name="connsiteY115" fmla="*/ 132903 h 841375"/>
              <a:gd name="connsiteX116" fmla="*/ 95116 w 745052"/>
              <a:gd name="connsiteY116" fmla="*/ 134805 h 841375"/>
              <a:gd name="connsiteX117" fmla="*/ 96641 w 745052"/>
              <a:gd name="connsiteY117" fmla="*/ 165232 h 841375"/>
              <a:gd name="connsiteX118" fmla="*/ 73761 w 745052"/>
              <a:gd name="connsiteY118" fmla="*/ 381264 h 841375"/>
              <a:gd name="connsiteX119" fmla="*/ 29526 w 745052"/>
              <a:gd name="connsiteY119" fmla="*/ 559263 h 841375"/>
              <a:gd name="connsiteX120" fmla="*/ 122572 w 745052"/>
              <a:gd name="connsiteY120" fmla="*/ 770731 h 841375"/>
              <a:gd name="connsiteX121" fmla="*/ 323919 w 745052"/>
              <a:gd name="connsiteY121" fmla="*/ 799637 h 841375"/>
              <a:gd name="connsiteX122" fmla="*/ 450524 w 745052"/>
              <a:gd name="connsiteY122" fmla="*/ 746390 h 841375"/>
              <a:gd name="connsiteX123" fmla="*/ 410865 w 745052"/>
              <a:gd name="connsiteY123" fmla="*/ 746390 h 841375"/>
              <a:gd name="connsiteX124" fmla="*/ 238500 w 745052"/>
              <a:gd name="connsiteY124" fmla="*/ 737261 h 841375"/>
              <a:gd name="connsiteX125" fmla="*/ 180536 w 745052"/>
              <a:gd name="connsiteY125" fmla="*/ 668801 h 841375"/>
              <a:gd name="connsiteX126" fmla="*/ 180536 w 745052"/>
              <a:gd name="connsiteY126" fmla="*/ 180445 h 841375"/>
              <a:gd name="connsiteX127" fmla="*/ 134775 w 745052"/>
              <a:gd name="connsiteY127" fmla="*/ 137847 h 841375"/>
              <a:gd name="connsiteX128" fmla="*/ 110370 w 745052"/>
              <a:gd name="connsiteY128" fmla="*/ 132903 h 841375"/>
              <a:gd name="connsiteX129" fmla="*/ 384740 w 745052"/>
              <a:gd name="connsiteY129" fmla="*/ 58737 h 841375"/>
              <a:gd name="connsiteX130" fmla="*/ 419471 w 745052"/>
              <a:gd name="connsiteY130" fmla="*/ 58737 h 841375"/>
              <a:gd name="connsiteX131" fmla="*/ 433062 w 745052"/>
              <a:gd name="connsiteY131" fmla="*/ 70690 h 841375"/>
              <a:gd name="connsiteX132" fmla="*/ 419471 w 745052"/>
              <a:gd name="connsiteY132" fmla="*/ 84137 h 841375"/>
              <a:gd name="connsiteX133" fmla="*/ 384740 w 745052"/>
              <a:gd name="connsiteY133" fmla="*/ 84137 h 841375"/>
              <a:gd name="connsiteX134" fmla="*/ 371149 w 745052"/>
              <a:gd name="connsiteY134" fmla="*/ 70690 h 841375"/>
              <a:gd name="connsiteX135" fmla="*/ 384740 w 745052"/>
              <a:gd name="connsiteY135" fmla="*/ 58737 h 841375"/>
              <a:gd name="connsiteX136" fmla="*/ 402899 w 745052"/>
              <a:gd name="connsiteY136" fmla="*/ 26987 h 841375"/>
              <a:gd name="connsiteX137" fmla="*/ 239672 w 745052"/>
              <a:gd name="connsiteY137" fmla="*/ 36159 h 841375"/>
              <a:gd name="connsiteX138" fmla="*/ 207637 w 745052"/>
              <a:gd name="connsiteY138" fmla="*/ 77434 h 841375"/>
              <a:gd name="connsiteX139" fmla="*/ 207637 w 745052"/>
              <a:gd name="connsiteY139" fmla="*/ 109537 h 841375"/>
              <a:gd name="connsiteX140" fmla="*/ 598162 w 745052"/>
              <a:gd name="connsiteY140" fmla="*/ 109537 h 841375"/>
              <a:gd name="connsiteX141" fmla="*/ 598162 w 745052"/>
              <a:gd name="connsiteY141" fmla="*/ 77434 h 841375"/>
              <a:gd name="connsiteX142" fmla="*/ 563076 w 745052"/>
              <a:gd name="connsiteY142" fmla="*/ 36159 h 841375"/>
              <a:gd name="connsiteX143" fmla="*/ 402899 w 745052"/>
              <a:gd name="connsiteY143" fmla="*/ 26987 h 841375"/>
              <a:gd name="connsiteX144" fmla="*/ 402542 w 745052"/>
              <a:gd name="connsiteY144" fmla="*/ 0 h 841375"/>
              <a:gd name="connsiteX145" fmla="*/ 565924 w 745052"/>
              <a:gd name="connsiteY145" fmla="*/ 9145 h 841375"/>
              <a:gd name="connsiteX146" fmla="*/ 623948 w 745052"/>
              <a:gd name="connsiteY146" fmla="*/ 77736 h 841375"/>
              <a:gd name="connsiteX147" fmla="*/ 623948 w 745052"/>
              <a:gd name="connsiteY147" fmla="*/ 164617 h 841375"/>
              <a:gd name="connsiteX148" fmla="*/ 663648 w 745052"/>
              <a:gd name="connsiteY148" fmla="*/ 152423 h 841375"/>
              <a:gd name="connsiteX149" fmla="*/ 739995 w 745052"/>
              <a:gd name="connsiteY149" fmla="*/ 187480 h 841375"/>
              <a:gd name="connsiteX150" fmla="*/ 706402 w 745052"/>
              <a:gd name="connsiteY150" fmla="*/ 274361 h 841375"/>
              <a:gd name="connsiteX151" fmla="*/ 623948 w 745052"/>
              <a:gd name="connsiteY151" fmla="*/ 309419 h 841375"/>
              <a:gd name="connsiteX152" fmla="*/ 623948 w 745052"/>
              <a:gd name="connsiteY152" fmla="*/ 332282 h 841375"/>
              <a:gd name="connsiteX153" fmla="*/ 640744 w 745052"/>
              <a:gd name="connsiteY153" fmla="*/ 330758 h 841375"/>
              <a:gd name="connsiteX154" fmla="*/ 695713 w 745052"/>
              <a:gd name="connsiteY154" fmla="*/ 367340 h 841375"/>
              <a:gd name="connsiteX155" fmla="*/ 669756 w 745052"/>
              <a:gd name="connsiteY155" fmla="*/ 443551 h 841375"/>
              <a:gd name="connsiteX156" fmla="*/ 710983 w 745052"/>
              <a:gd name="connsiteY156" fmla="*/ 478608 h 841375"/>
              <a:gd name="connsiteX157" fmla="*/ 680444 w 745052"/>
              <a:gd name="connsiteY157" fmla="*/ 557868 h 841375"/>
              <a:gd name="connsiteX158" fmla="*/ 669756 w 745052"/>
              <a:gd name="connsiteY158" fmla="*/ 562441 h 841375"/>
              <a:gd name="connsiteX159" fmla="*/ 704875 w 745052"/>
              <a:gd name="connsiteY159" fmla="*/ 594450 h 841375"/>
              <a:gd name="connsiteX160" fmla="*/ 675863 w 745052"/>
              <a:gd name="connsiteY160" fmla="*/ 667613 h 841375"/>
              <a:gd name="connsiteX161" fmla="*/ 631582 w 745052"/>
              <a:gd name="connsiteY161" fmla="*/ 687428 h 841375"/>
              <a:gd name="connsiteX162" fmla="*/ 627001 w 745052"/>
              <a:gd name="connsiteY162" fmla="*/ 688952 h 841375"/>
              <a:gd name="connsiteX163" fmla="*/ 561343 w 745052"/>
              <a:gd name="connsiteY163" fmla="*/ 739252 h 841375"/>
              <a:gd name="connsiteX164" fmla="*/ 526224 w 745052"/>
              <a:gd name="connsiteY164" fmla="*/ 742300 h 841375"/>
              <a:gd name="connsiteX165" fmla="*/ 333830 w 745052"/>
              <a:gd name="connsiteY165" fmla="*/ 826133 h 841375"/>
              <a:gd name="connsiteX166" fmla="*/ 252903 w 745052"/>
              <a:gd name="connsiteY166" fmla="*/ 841375 h 841375"/>
              <a:gd name="connsiteX167" fmla="*/ 106317 w 745052"/>
              <a:gd name="connsiteY167" fmla="*/ 794124 h 841375"/>
              <a:gd name="connsiteX168" fmla="*/ 959 w 745052"/>
              <a:gd name="connsiteY168" fmla="*/ 556344 h 841375"/>
              <a:gd name="connsiteX169" fmla="*/ 48294 w 745052"/>
              <a:gd name="connsiteY169" fmla="*/ 371912 h 841375"/>
              <a:gd name="connsiteX170" fmla="*/ 68144 w 745052"/>
              <a:gd name="connsiteY170" fmla="*/ 167665 h 841375"/>
              <a:gd name="connsiteX171" fmla="*/ 78832 w 745052"/>
              <a:gd name="connsiteY171" fmla="*/ 111269 h 841375"/>
              <a:gd name="connsiteX172" fmla="*/ 144490 w 745052"/>
              <a:gd name="connsiteY172" fmla="*/ 112793 h 841375"/>
              <a:gd name="connsiteX173" fmla="*/ 179610 w 745052"/>
              <a:gd name="connsiteY173" fmla="*/ 134132 h 841375"/>
              <a:gd name="connsiteX174" fmla="*/ 179610 w 745052"/>
              <a:gd name="connsiteY174" fmla="*/ 77736 h 841375"/>
              <a:gd name="connsiteX175" fmla="*/ 236106 w 745052"/>
              <a:gd name="connsiteY175" fmla="*/ 9145 h 841375"/>
              <a:gd name="connsiteX176" fmla="*/ 402542 w 745052"/>
              <a:gd name="connsiteY176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745052" h="841375">
                <a:moveTo>
                  <a:pt x="351583" y="652462"/>
                </a:moveTo>
                <a:cubicBezTo>
                  <a:pt x="351583" y="652462"/>
                  <a:pt x="351583" y="652462"/>
                  <a:pt x="451041" y="652462"/>
                </a:cubicBezTo>
                <a:cubicBezTo>
                  <a:pt x="458692" y="652462"/>
                  <a:pt x="464812" y="658459"/>
                  <a:pt x="464812" y="665956"/>
                </a:cubicBezTo>
                <a:cubicBezTo>
                  <a:pt x="464812" y="673453"/>
                  <a:pt x="458692" y="679450"/>
                  <a:pt x="451041" y="679450"/>
                </a:cubicBezTo>
                <a:cubicBezTo>
                  <a:pt x="451041" y="679450"/>
                  <a:pt x="451041" y="679450"/>
                  <a:pt x="351583" y="679450"/>
                </a:cubicBezTo>
                <a:cubicBezTo>
                  <a:pt x="343932" y="679450"/>
                  <a:pt x="337812" y="673453"/>
                  <a:pt x="337812" y="665956"/>
                </a:cubicBezTo>
                <a:cubicBezTo>
                  <a:pt x="337812" y="658459"/>
                  <a:pt x="343932" y="652462"/>
                  <a:pt x="351583" y="652462"/>
                </a:cubicBezTo>
                <a:close/>
                <a:moveTo>
                  <a:pt x="207637" y="620712"/>
                </a:moveTo>
                <a:cubicBezTo>
                  <a:pt x="207637" y="620712"/>
                  <a:pt x="207637" y="620712"/>
                  <a:pt x="207637" y="669167"/>
                </a:cubicBezTo>
                <a:cubicBezTo>
                  <a:pt x="207637" y="690367"/>
                  <a:pt x="221366" y="708537"/>
                  <a:pt x="241198" y="711566"/>
                </a:cubicBezTo>
                <a:cubicBezTo>
                  <a:pt x="299166" y="716109"/>
                  <a:pt x="354084" y="719137"/>
                  <a:pt x="410527" y="719137"/>
                </a:cubicBezTo>
                <a:cubicBezTo>
                  <a:pt x="468495" y="719137"/>
                  <a:pt x="499005" y="717623"/>
                  <a:pt x="558499" y="711566"/>
                </a:cubicBezTo>
                <a:cubicBezTo>
                  <a:pt x="573754" y="710052"/>
                  <a:pt x="590535" y="700966"/>
                  <a:pt x="598162" y="688852"/>
                </a:cubicBezTo>
                <a:cubicBezTo>
                  <a:pt x="581382" y="685824"/>
                  <a:pt x="567652" y="673710"/>
                  <a:pt x="560025" y="657054"/>
                </a:cubicBezTo>
                <a:cubicBezTo>
                  <a:pt x="555448" y="644940"/>
                  <a:pt x="555448" y="631312"/>
                  <a:pt x="558499" y="620712"/>
                </a:cubicBezTo>
                <a:cubicBezTo>
                  <a:pt x="558499" y="620712"/>
                  <a:pt x="558499" y="620712"/>
                  <a:pt x="207637" y="620712"/>
                </a:cubicBezTo>
                <a:close/>
                <a:moveTo>
                  <a:pt x="654677" y="587375"/>
                </a:moveTo>
                <a:cubicBezTo>
                  <a:pt x="651593" y="587375"/>
                  <a:pt x="646966" y="588900"/>
                  <a:pt x="643882" y="590426"/>
                </a:cubicBezTo>
                <a:cubicBezTo>
                  <a:pt x="643882" y="590426"/>
                  <a:pt x="643882" y="590426"/>
                  <a:pt x="599160" y="608729"/>
                </a:cubicBezTo>
                <a:cubicBezTo>
                  <a:pt x="585281" y="614830"/>
                  <a:pt x="579112" y="633133"/>
                  <a:pt x="585281" y="646860"/>
                </a:cubicBezTo>
                <a:cubicBezTo>
                  <a:pt x="589907" y="660587"/>
                  <a:pt x="600702" y="665163"/>
                  <a:pt x="609955" y="665163"/>
                </a:cubicBezTo>
                <a:cubicBezTo>
                  <a:pt x="614581" y="665163"/>
                  <a:pt x="617666" y="663638"/>
                  <a:pt x="620750" y="662113"/>
                </a:cubicBezTo>
                <a:cubicBezTo>
                  <a:pt x="620750" y="662113"/>
                  <a:pt x="620750" y="662113"/>
                  <a:pt x="665472" y="643809"/>
                </a:cubicBezTo>
                <a:cubicBezTo>
                  <a:pt x="679351" y="637708"/>
                  <a:pt x="687062" y="620931"/>
                  <a:pt x="680893" y="605678"/>
                </a:cubicBezTo>
                <a:cubicBezTo>
                  <a:pt x="674725" y="591951"/>
                  <a:pt x="663930" y="587375"/>
                  <a:pt x="654677" y="587375"/>
                </a:cubicBezTo>
                <a:close/>
                <a:moveTo>
                  <a:pt x="655654" y="469900"/>
                </a:moveTo>
                <a:cubicBezTo>
                  <a:pt x="652640" y="469900"/>
                  <a:pt x="648118" y="469900"/>
                  <a:pt x="645104" y="471404"/>
                </a:cubicBezTo>
                <a:cubicBezTo>
                  <a:pt x="645104" y="471404"/>
                  <a:pt x="645104" y="471404"/>
                  <a:pt x="596876" y="492459"/>
                </a:cubicBezTo>
                <a:cubicBezTo>
                  <a:pt x="580298" y="499979"/>
                  <a:pt x="572762" y="519530"/>
                  <a:pt x="578791" y="536074"/>
                </a:cubicBezTo>
                <a:cubicBezTo>
                  <a:pt x="584819" y="551113"/>
                  <a:pt x="598383" y="555625"/>
                  <a:pt x="608933" y="555625"/>
                </a:cubicBezTo>
                <a:cubicBezTo>
                  <a:pt x="613454" y="555625"/>
                  <a:pt x="616469" y="555625"/>
                  <a:pt x="620990" y="554121"/>
                </a:cubicBezTo>
                <a:cubicBezTo>
                  <a:pt x="620990" y="554121"/>
                  <a:pt x="620990" y="554121"/>
                  <a:pt x="669218" y="533066"/>
                </a:cubicBezTo>
                <a:cubicBezTo>
                  <a:pt x="684289" y="525546"/>
                  <a:pt x="691825" y="505995"/>
                  <a:pt x="685796" y="489451"/>
                </a:cubicBezTo>
                <a:cubicBezTo>
                  <a:pt x="679768" y="474412"/>
                  <a:pt x="666204" y="469900"/>
                  <a:pt x="655654" y="469900"/>
                </a:cubicBezTo>
                <a:close/>
                <a:moveTo>
                  <a:pt x="452219" y="406121"/>
                </a:moveTo>
                <a:cubicBezTo>
                  <a:pt x="455653" y="407087"/>
                  <a:pt x="458706" y="409404"/>
                  <a:pt x="460233" y="412493"/>
                </a:cubicBezTo>
                <a:cubicBezTo>
                  <a:pt x="464812" y="418671"/>
                  <a:pt x="461759" y="427939"/>
                  <a:pt x="455653" y="431028"/>
                </a:cubicBezTo>
                <a:cubicBezTo>
                  <a:pt x="455653" y="431028"/>
                  <a:pt x="455653" y="431028"/>
                  <a:pt x="408334" y="458830"/>
                </a:cubicBezTo>
                <a:cubicBezTo>
                  <a:pt x="405281" y="460375"/>
                  <a:pt x="403754" y="460375"/>
                  <a:pt x="400701" y="460375"/>
                </a:cubicBezTo>
                <a:cubicBezTo>
                  <a:pt x="396122" y="460375"/>
                  <a:pt x="391543" y="458830"/>
                  <a:pt x="388490" y="454197"/>
                </a:cubicBezTo>
                <a:cubicBezTo>
                  <a:pt x="385437" y="448018"/>
                  <a:pt x="386963" y="438751"/>
                  <a:pt x="394596" y="435662"/>
                </a:cubicBezTo>
                <a:cubicBezTo>
                  <a:pt x="394596" y="435662"/>
                  <a:pt x="394596" y="435662"/>
                  <a:pt x="441915" y="407859"/>
                </a:cubicBezTo>
                <a:cubicBezTo>
                  <a:pt x="444968" y="405542"/>
                  <a:pt x="448784" y="405156"/>
                  <a:pt x="452219" y="406121"/>
                </a:cubicBezTo>
                <a:close/>
                <a:moveTo>
                  <a:pt x="429853" y="396875"/>
                </a:moveTo>
                <a:cubicBezTo>
                  <a:pt x="410103" y="396875"/>
                  <a:pt x="390353" y="401424"/>
                  <a:pt x="376680" y="410523"/>
                </a:cubicBezTo>
                <a:cubicBezTo>
                  <a:pt x="363007" y="418105"/>
                  <a:pt x="359968" y="425687"/>
                  <a:pt x="358449" y="436302"/>
                </a:cubicBezTo>
                <a:cubicBezTo>
                  <a:pt x="358449" y="436302"/>
                  <a:pt x="358449" y="436302"/>
                  <a:pt x="358449" y="459048"/>
                </a:cubicBezTo>
                <a:cubicBezTo>
                  <a:pt x="358449" y="466630"/>
                  <a:pt x="366045" y="475729"/>
                  <a:pt x="376680" y="481794"/>
                </a:cubicBezTo>
                <a:cubicBezTo>
                  <a:pt x="404026" y="498475"/>
                  <a:pt x="454160" y="498475"/>
                  <a:pt x="481506" y="481794"/>
                </a:cubicBezTo>
                <a:cubicBezTo>
                  <a:pt x="493660" y="475729"/>
                  <a:pt x="499737" y="466630"/>
                  <a:pt x="499737" y="459048"/>
                </a:cubicBezTo>
                <a:cubicBezTo>
                  <a:pt x="499737" y="459048"/>
                  <a:pt x="499737" y="459048"/>
                  <a:pt x="499737" y="433269"/>
                </a:cubicBezTo>
                <a:cubicBezTo>
                  <a:pt x="499737" y="424171"/>
                  <a:pt x="493660" y="416588"/>
                  <a:pt x="483026" y="410523"/>
                </a:cubicBezTo>
                <a:cubicBezTo>
                  <a:pt x="469352" y="401424"/>
                  <a:pt x="449603" y="396875"/>
                  <a:pt x="429853" y="396875"/>
                </a:cubicBezTo>
                <a:close/>
                <a:moveTo>
                  <a:pt x="641094" y="357187"/>
                </a:moveTo>
                <a:cubicBezTo>
                  <a:pt x="636538" y="357187"/>
                  <a:pt x="633501" y="358716"/>
                  <a:pt x="630464" y="360244"/>
                </a:cubicBezTo>
                <a:cubicBezTo>
                  <a:pt x="630464" y="360244"/>
                  <a:pt x="630464" y="360244"/>
                  <a:pt x="597058" y="375532"/>
                </a:cubicBezTo>
                <a:cubicBezTo>
                  <a:pt x="580354" y="383175"/>
                  <a:pt x="572762" y="401519"/>
                  <a:pt x="578836" y="419864"/>
                </a:cubicBezTo>
                <a:cubicBezTo>
                  <a:pt x="584910" y="433622"/>
                  <a:pt x="598576" y="439737"/>
                  <a:pt x="609205" y="439737"/>
                </a:cubicBezTo>
                <a:cubicBezTo>
                  <a:pt x="613761" y="439737"/>
                  <a:pt x="616798" y="438208"/>
                  <a:pt x="621353" y="436680"/>
                </a:cubicBezTo>
                <a:cubicBezTo>
                  <a:pt x="621353" y="436680"/>
                  <a:pt x="621353" y="436680"/>
                  <a:pt x="653241" y="422921"/>
                </a:cubicBezTo>
                <a:cubicBezTo>
                  <a:pt x="669945" y="415278"/>
                  <a:pt x="677537" y="395405"/>
                  <a:pt x="671463" y="378589"/>
                </a:cubicBezTo>
                <a:cubicBezTo>
                  <a:pt x="665389" y="363302"/>
                  <a:pt x="651723" y="357187"/>
                  <a:pt x="641094" y="357187"/>
                </a:cubicBezTo>
                <a:close/>
                <a:moveTo>
                  <a:pt x="325842" y="323850"/>
                </a:moveTo>
                <a:cubicBezTo>
                  <a:pt x="325842" y="323850"/>
                  <a:pt x="325842" y="323850"/>
                  <a:pt x="280147" y="367586"/>
                </a:cubicBezTo>
                <a:cubicBezTo>
                  <a:pt x="272531" y="375126"/>
                  <a:pt x="267962" y="385683"/>
                  <a:pt x="267962" y="397748"/>
                </a:cubicBezTo>
                <a:cubicBezTo>
                  <a:pt x="267962" y="409813"/>
                  <a:pt x="272531" y="420370"/>
                  <a:pt x="280147" y="427911"/>
                </a:cubicBezTo>
                <a:cubicBezTo>
                  <a:pt x="293856" y="441484"/>
                  <a:pt x="312133" y="444500"/>
                  <a:pt x="331934" y="436959"/>
                </a:cubicBezTo>
                <a:cubicBezTo>
                  <a:pt x="331934" y="436959"/>
                  <a:pt x="331934" y="436959"/>
                  <a:pt x="331934" y="435451"/>
                </a:cubicBezTo>
                <a:cubicBezTo>
                  <a:pt x="333457" y="412829"/>
                  <a:pt x="342596" y="397748"/>
                  <a:pt x="362397" y="385683"/>
                </a:cubicBezTo>
                <a:cubicBezTo>
                  <a:pt x="368490" y="382667"/>
                  <a:pt x="374582" y="381159"/>
                  <a:pt x="380675" y="378143"/>
                </a:cubicBezTo>
                <a:cubicBezTo>
                  <a:pt x="380675" y="378143"/>
                  <a:pt x="380675" y="378143"/>
                  <a:pt x="325842" y="323850"/>
                </a:cubicBezTo>
                <a:close/>
                <a:moveTo>
                  <a:pt x="419259" y="247037"/>
                </a:moveTo>
                <a:cubicBezTo>
                  <a:pt x="407985" y="247037"/>
                  <a:pt x="396902" y="251187"/>
                  <a:pt x="388494" y="259487"/>
                </a:cubicBezTo>
                <a:lnTo>
                  <a:pt x="344162" y="303252"/>
                </a:lnTo>
                <a:cubicBezTo>
                  <a:pt x="344162" y="303252"/>
                  <a:pt x="344162" y="303252"/>
                  <a:pt x="406839" y="365125"/>
                </a:cubicBezTo>
                <a:cubicBezTo>
                  <a:pt x="406839" y="365125"/>
                  <a:pt x="406839" y="365125"/>
                  <a:pt x="451171" y="321361"/>
                </a:cubicBezTo>
                <a:cubicBezTo>
                  <a:pt x="467987" y="304761"/>
                  <a:pt x="467987" y="277597"/>
                  <a:pt x="451171" y="259487"/>
                </a:cubicBezTo>
                <a:cubicBezTo>
                  <a:pt x="441999" y="251187"/>
                  <a:pt x="430534" y="247037"/>
                  <a:pt x="419259" y="247037"/>
                </a:cubicBezTo>
                <a:close/>
                <a:moveTo>
                  <a:pt x="419796" y="219586"/>
                </a:moveTo>
                <a:cubicBezTo>
                  <a:pt x="438137" y="219586"/>
                  <a:pt x="456478" y="226447"/>
                  <a:pt x="470233" y="240168"/>
                </a:cubicBezTo>
                <a:cubicBezTo>
                  <a:pt x="497744" y="267612"/>
                  <a:pt x="497744" y="311826"/>
                  <a:pt x="470233" y="340794"/>
                </a:cubicBezTo>
                <a:cubicBezTo>
                  <a:pt x="470233" y="340794"/>
                  <a:pt x="470233" y="340794"/>
                  <a:pt x="441194" y="369762"/>
                </a:cubicBezTo>
                <a:cubicBezTo>
                  <a:pt x="462591" y="371286"/>
                  <a:pt x="482460" y="375860"/>
                  <a:pt x="497744" y="385008"/>
                </a:cubicBezTo>
                <a:cubicBezTo>
                  <a:pt x="517613" y="397205"/>
                  <a:pt x="528312" y="413976"/>
                  <a:pt x="528312" y="430747"/>
                </a:cubicBezTo>
                <a:cubicBezTo>
                  <a:pt x="528312" y="430747"/>
                  <a:pt x="528312" y="430747"/>
                  <a:pt x="528312" y="432272"/>
                </a:cubicBezTo>
                <a:cubicBezTo>
                  <a:pt x="528312" y="432272"/>
                  <a:pt x="528312" y="432272"/>
                  <a:pt x="528312" y="458190"/>
                </a:cubicBezTo>
                <a:cubicBezTo>
                  <a:pt x="528312" y="476486"/>
                  <a:pt x="517613" y="493257"/>
                  <a:pt x="496216" y="505454"/>
                </a:cubicBezTo>
                <a:cubicBezTo>
                  <a:pt x="479403" y="514602"/>
                  <a:pt x="454949" y="520700"/>
                  <a:pt x="430495" y="520700"/>
                </a:cubicBezTo>
                <a:cubicBezTo>
                  <a:pt x="404512" y="520700"/>
                  <a:pt x="381586" y="514602"/>
                  <a:pt x="363245" y="505454"/>
                </a:cubicBezTo>
                <a:cubicBezTo>
                  <a:pt x="346433" y="494781"/>
                  <a:pt x="335734" y="481060"/>
                  <a:pt x="332678" y="465813"/>
                </a:cubicBezTo>
                <a:cubicBezTo>
                  <a:pt x="326564" y="467338"/>
                  <a:pt x="318922" y="468863"/>
                  <a:pt x="312809" y="468863"/>
                </a:cubicBezTo>
                <a:cubicBezTo>
                  <a:pt x="294468" y="468863"/>
                  <a:pt x="276127" y="461240"/>
                  <a:pt x="262372" y="447518"/>
                </a:cubicBezTo>
                <a:cubicBezTo>
                  <a:pt x="248616" y="433796"/>
                  <a:pt x="240974" y="417025"/>
                  <a:pt x="240974" y="397205"/>
                </a:cubicBezTo>
                <a:cubicBezTo>
                  <a:pt x="240974" y="378910"/>
                  <a:pt x="248616" y="360614"/>
                  <a:pt x="262372" y="346892"/>
                </a:cubicBezTo>
                <a:cubicBezTo>
                  <a:pt x="262372" y="346892"/>
                  <a:pt x="262372" y="346892"/>
                  <a:pt x="369359" y="240168"/>
                </a:cubicBezTo>
                <a:cubicBezTo>
                  <a:pt x="383115" y="226447"/>
                  <a:pt x="401455" y="219586"/>
                  <a:pt x="419796" y="219586"/>
                </a:cubicBezTo>
                <a:close/>
                <a:moveTo>
                  <a:pt x="671261" y="179119"/>
                </a:moveTo>
                <a:cubicBezTo>
                  <a:pt x="665106" y="180639"/>
                  <a:pt x="638949" y="189762"/>
                  <a:pt x="623562" y="194323"/>
                </a:cubicBezTo>
                <a:cubicBezTo>
                  <a:pt x="623562" y="194323"/>
                  <a:pt x="623562" y="194323"/>
                  <a:pt x="623562" y="280987"/>
                </a:cubicBezTo>
                <a:cubicBezTo>
                  <a:pt x="623562" y="280987"/>
                  <a:pt x="623562" y="280987"/>
                  <a:pt x="695879" y="250579"/>
                </a:cubicBezTo>
                <a:cubicBezTo>
                  <a:pt x="714343" y="242977"/>
                  <a:pt x="723575" y="218650"/>
                  <a:pt x="715882" y="198884"/>
                </a:cubicBezTo>
                <a:cubicBezTo>
                  <a:pt x="708188" y="179119"/>
                  <a:pt x="692802" y="173037"/>
                  <a:pt x="671261" y="179119"/>
                </a:cubicBezTo>
                <a:close/>
                <a:moveTo>
                  <a:pt x="207637" y="136525"/>
                </a:moveTo>
                <a:cubicBezTo>
                  <a:pt x="207637" y="136525"/>
                  <a:pt x="207637" y="136525"/>
                  <a:pt x="207637" y="593725"/>
                </a:cubicBezTo>
                <a:cubicBezTo>
                  <a:pt x="207637" y="593725"/>
                  <a:pt x="207637" y="593725"/>
                  <a:pt x="575280" y="593725"/>
                </a:cubicBezTo>
                <a:cubicBezTo>
                  <a:pt x="579856" y="590667"/>
                  <a:pt x="584433" y="586080"/>
                  <a:pt x="589009" y="584550"/>
                </a:cubicBezTo>
                <a:cubicBezTo>
                  <a:pt x="589009" y="584550"/>
                  <a:pt x="589009" y="584550"/>
                  <a:pt x="593586" y="583021"/>
                </a:cubicBezTo>
                <a:cubicBezTo>
                  <a:pt x="575280" y="578434"/>
                  <a:pt x="561550" y="566201"/>
                  <a:pt x="553923" y="547852"/>
                </a:cubicBezTo>
                <a:cubicBezTo>
                  <a:pt x="541719" y="517270"/>
                  <a:pt x="555448" y="480572"/>
                  <a:pt x="585958" y="468339"/>
                </a:cubicBezTo>
                <a:cubicBezTo>
                  <a:pt x="585958" y="468339"/>
                  <a:pt x="585958" y="468339"/>
                  <a:pt x="593586" y="463752"/>
                </a:cubicBezTo>
                <a:cubicBezTo>
                  <a:pt x="576805" y="459165"/>
                  <a:pt x="561550" y="446932"/>
                  <a:pt x="553923" y="428583"/>
                </a:cubicBezTo>
                <a:cubicBezTo>
                  <a:pt x="541719" y="398001"/>
                  <a:pt x="555448" y="362831"/>
                  <a:pt x="585958" y="350599"/>
                </a:cubicBezTo>
                <a:lnTo>
                  <a:pt x="598162" y="344482"/>
                </a:lnTo>
                <a:cubicBezTo>
                  <a:pt x="598162" y="344482"/>
                  <a:pt x="598162" y="344482"/>
                  <a:pt x="598162" y="136525"/>
                </a:cubicBezTo>
                <a:cubicBezTo>
                  <a:pt x="598162" y="136525"/>
                  <a:pt x="598162" y="136525"/>
                  <a:pt x="207637" y="136525"/>
                </a:cubicBezTo>
                <a:close/>
                <a:moveTo>
                  <a:pt x="110370" y="132903"/>
                </a:moveTo>
                <a:cubicBezTo>
                  <a:pt x="103506" y="132523"/>
                  <a:pt x="98167" y="133283"/>
                  <a:pt x="95116" y="134805"/>
                </a:cubicBezTo>
                <a:cubicBezTo>
                  <a:pt x="93591" y="139369"/>
                  <a:pt x="95116" y="153061"/>
                  <a:pt x="96641" y="165232"/>
                </a:cubicBezTo>
                <a:cubicBezTo>
                  <a:pt x="101218" y="207830"/>
                  <a:pt x="108844" y="279334"/>
                  <a:pt x="73761" y="381264"/>
                </a:cubicBezTo>
                <a:cubicBezTo>
                  <a:pt x="52406" y="445161"/>
                  <a:pt x="32576" y="507537"/>
                  <a:pt x="29526" y="559263"/>
                </a:cubicBezTo>
                <a:cubicBezTo>
                  <a:pt x="21899" y="645980"/>
                  <a:pt x="56982" y="723569"/>
                  <a:pt x="122572" y="770731"/>
                </a:cubicBezTo>
                <a:cubicBezTo>
                  <a:pt x="183587" y="814851"/>
                  <a:pt x="262905" y="825500"/>
                  <a:pt x="323919" y="799637"/>
                </a:cubicBezTo>
                <a:lnTo>
                  <a:pt x="450524" y="746390"/>
                </a:lnTo>
                <a:cubicBezTo>
                  <a:pt x="438321" y="746390"/>
                  <a:pt x="426118" y="746390"/>
                  <a:pt x="410865" y="746390"/>
                </a:cubicBezTo>
                <a:cubicBezTo>
                  <a:pt x="354427" y="746390"/>
                  <a:pt x="296463" y="743347"/>
                  <a:pt x="238500" y="737261"/>
                </a:cubicBezTo>
                <a:cubicBezTo>
                  <a:pt x="204942" y="734219"/>
                  <a:pt x="180536" y="703792"/>
                  <a:pt x="180536" y="668801"/>
                </a:cubicBezTo>
                <a:cubicBezTo>
                  <a:pt x="180536" y="668801"/>
                  <a:pt x="180536" y="668801"/>
                  <a:pt x="180536" y="180445"/>
                </a:cubicBezTo>
                <a:cubicBezTo>
                  <a:pt x="171384" y="154582"/>
                  <a:pt x="148504" y="143933"/>
                  <a:pt x="134775" y="137847"/>
                </a:cubicBezTo>
                <a:cubicBezTo>
                  <a:pt x="125623" y="134805"/>
                  <a:pt x="117234" y="133283"/>
                  <a:pt x="110370" y="132903"/>
                </a:cubicBezTo>
                <a:close/>
                <a:moveTo>
                  <a:pt x="384740" y="58737"/>
                </a:moveTo>
                <a:cubicBezTo>
                  <a:pt x="384740" y="58737"/>
                  <a:pt x="384740" y="58737"/>
                  <a:pt x="419471" y="58737"/>
                </a:cubicBezTo>
                <a:cubicBezTo>
                  <a:pt x="427022" y="58737"/>
                  <a:pt x="433062" y="64714"/>
                  <a:pt x="433062" y="70690"/>
                </a:cubicBezTo>
                <a:cubicBezTo>
                  <a:pt x="433062" y="78161"/>
                  <a:pt x="427022" y="84137"/>
                  <a:pt x="419471" y="84137"/>
                </a:cubicBezTo>
                <a:cubicBezTo>
                  <a:pt x="419471" y="84137"/>
                  <a:pt x="419471" y="84137"/>
                  <a:pt x="384740" y="84137"/>
                </a:cubicBezTo>
                <a:cubicBezTo>
                  <a:pt x="377189" y="84137"/>
                  <a:pt x="371149" y="78161"/>
                  <a:pt x="371149" y="70690"/>
                </a:cubicBezTo>
                <a:cubicBezTo>
                  <a:pt x="371149" y="64714"/>
                  <a:pt x="377189" y="58737"/>
                  <a:pt x="384740" y="58737"/>
                </a:cubicBezTo>
                <a:close/>
                <a:moveTo>
                  <a:pt x="402899" y="26987"/>
                </a:moveTo>
                <a:cubicBezTo>
                  <a:pt x="352558" y="26987"/>
                  <a:pt x="300692" y="30044"/>
                  <a:pt x="239672" y="36159"/>
                </a:cubicBezTo>
                <a:cubicBezTo>
                  <a:pt x="221366" y="37688"/>
                  <a:pt x="207637" y="56032"/>
                  <a:pt x="207637" y="77434"/>
                </a:cubicBezTo>
                <a:cubicBezTo>
                  <a:pt x="207637" y="77434"/>
                  <a:pt x="207637" y="77434"/>
                  <a:pt x="207637" y="109537"/>
                </a:cubicBezTo>
                <a:cubicBezTo>
                  <a:pt x="207637" y="109537"/>
                  <a:pt x="207637" y="109537"/>
                  <a:pt x="598162" y="109537"/>
                </a:cubicBezTo>
                <a:cubicBezTo>
                  <a:pt x="598162" y="109537"/>
                  <a:pt x="598162" y="109537"/>
                  <a:pt x="598162" y="77434"/>
                </a:cubicBezTo>
                <a:cubicBezTo>
                  <a:pt x="598162" y="56032"/>
                  <a:pt x="582907" y="37688"/>
                  <a:pt x="563076" y="36159"/>
                </a:cubicBezTo>
                <a:cubicBezTo>
                  <a:pt x="503582" y="30044"/>
                  <a:pt x="451715" y="26987"/>
                  <a:pt x="402899" y="26987"/>
                </a:cubicBezTo>
                <a:close/>
                <a:moveTo>
                  <a:pt x="402542" y="0"/>
                </a:moveTo>
                <a:cubicBezTo>
                  <a:pt x="452931" y="0"/>
                  <a:pt x="504847" y="3049"/>
                  <a:pt x="565924" y="9145"/>
                </a:cubicBezTo>
                <a:cubicBezTo>
                  <a:pt x="599517" y="13718"/>
                  <a:pt x="623948" y="42679"/>
                  <a:pt x="623948" y="77736"/>
                </a:cubicBezTo>
                <a:cubicBezTo>
                  <a:pt x="623948" y="77736"/>
                  <a:pt x="623948" y="77736"/>
                  <a:pt x="623948" y="164617"/>
                </a:cubicBezTo>
                <a:cubicBezTo>
                  <a:pt x="639217" y="160044"/>
                  <a:pt x="657540" y="153947"/>
                  <a:pt x="663648" y="152423"/>
                </a:cubicBezTo>
                <a:cubicBezTo>
                  <a:pt x="698767" y="141753"/>
                  <a:pt x="727779" y="155472"/>
                  <a:pt x="739995" y="187480"/>
                </a:cubicBezTo>
                <a:cubicBezTo>
                  <a:pt x="753737" y="222538"/>
                  <a:pt x="738468" y="260643"/>
                  <a:pt x="706402" y="274361"/>
                </a:cubicBezTo>
                <a:lnTo>
                  <a:pt x="623948" y="309419"/>
                </a:lnTo>
                <a:cubicBezTo>
                  <a:pt x="623948" y="309419"/>
                  <a:pt x="623948" y="309419"/>
                  <a:pt x="623948" y="332282"/>
                </a:cubicBezTo>
                <a:cubicBezTo>
                  <a:pt x="630055" y="330758"/>
                  <a:pt x="634636" y="330758"/>
                  <a:pt x="640744" y="330758"/>
                </a:cubicBezTo>
                <a:cubicBezTo>
                  <a:pt x="665175" y="330758"/>
                  <a:pt x="686552" y="344476"/>
                  <a:pt x="695713" y="367340"/>
                </a:cubicBezTo>
                <a:cubicBezTo>
                  <a:pt x="707929" y="396300"/>
                  <a:pt x="695713" y="428309"/>
                  <a:pt x="669756" y="443551"/>
                </a:cubicBezTo>
                <a:cubicBezTo>
                  <a:pt x="688079" y="448124"/>
                  <a:pt x="703348" y="460318"/>
                  <a:pt x="710983" y="478608"/>
                </a:cubicBezTo>
                <a:cubicBezTo>
                  <a:pt x="724725" y="509093"/>
                  <a:pt x="709456" y="545674"/>
                  <a:pt x="680444" y="557868"/>
                </a:cubicBezTo>
                <a:cubicBezTo>
                  <a:pt x="680444" y="557868"/>
                  <a:pt x="680444" y="557868"/>
                  <a:pt x="669756" y="562441"/>
                </a:cubicBezTo>
                <a:cubicBezTo>
                  <a:pt x="685025" y="567014"/>
                  <a:pt x="698767" y="579208"/>
                  <a:pt x="704875" y="594450"/>
                </a:cubicBezTo>
                <a:cubicBezTo>
                  <a:pt x="717091" y="623410"/>
                  <a:pt x="703348" y="655419"/>
                  <a:pt x="675863" y="667613"/>
                </a:cubicBezTo>
                <a:cubicBezTo>
                  <a:pt x="675863" y="667613"/>
                  <a:pt x="675863" y="667613"/>
                  <a:pt x="631582" y="687428"/>
                </a:cubicBezTo>
                <a:cubicBezTo>
                  <a:pt x="630055" y="687428"/>
                  <a:pt x="628528" y="687428"/>
                  <a:pt x="627001" y="688952"/>
                </a:cubicBezTo>
                <a:cubicBezTo>
                  <a:pt x="620894" y="716388"/>
                  <a:pt x="590355" y="734679"/>
                  <a:pt x="561343" y="739252"/>
                </a:cubicBezTo>
                <a:cubicBezTo>
                  <a:pt x="549128" y="740776"/>
                  <a:pt x="536912" y="740776"/>
                  <a:pt x="526224" y="742300"/>
                </a:cubicBezTo>
                <a:cubicBezTo>
                  <a:pt x="526224" y="742300"/>
                  <a:pt x="526224" y="742300"/>
                  <a:pt x="333830" y="826133"/>
                </a:cubicBezTo>
                <a:cubicBezTo>
                  <a:pt x="307872" y="836802"/>
                  <a:pt x="280388" y="841375"/>
                  <a:pt x="252903" y="841375"/>
                </a:cubicBezTo>
                <a:cubicBezTo>
                  <a:pt x="202514" y="841375"/>
                  <a:pt x="149071" y="824609"/>
                  <a:pt x="106317" y="794124"/>
                </a:cubicBezTo>
                <a:cubicBezTo>
                  <a:pt x="31497" y="739252"/>
                  <a:pt x="-6676" y="653895"/>
                  <a:pt x="959" y="556344"/>
                </a:cubicBezTo>
                <a:cubicBezTo>
                  <a:pt x="4013" y="501472"/>
                  <a:pt x="25390" y="438978"/>
                  <a:pt x="48294" y="371912"/>
                </a:cubicBezTo>
                <a:cubicBezTo>
                  <a:pt x="80359" y="275886"/>
                  <a:pt x="72725" y="208820"/>
                  <a:pt x="68144" y="167665"/>
                </a:cubicBezTo>
                <a:cubicBezTo>
                  <a:pt x="65090" y="138705"/>
                  <a:pt x="63563" y="120414"/>
                  <a:pt x="78832" y="111269"/>
                </a:cubicBezTo>
                <a:cubicBezTo>
                  <a:pt x="94102" y="102123"/>
                  <a:pt x="120059" y="103648"/>
                  <a:pt x="144490" y="112793"/>
                </a:cubicBezTo>
                <a:cubicBezTo>
                  <a:pt x="153652" y="115842"/>
                  <a:pt x="167394" y="121938"/>
                  <a:pt x="179610" y="134132"/>
                </a:cubicBezTo>
                <a:cubicBezTo>
                  <a:pt x="179610" y="134132"/>
                  <a:pt x="179610" y="134132"/>
                  <a:pt x="179610" y="77736"/>
                </a:cubicBezTo>
                <a:cubicBezTo>
                  <a:pt x="179610" y="42679"/>
                  <a:pt x="204041" y="13718"/>
                  <a:pt x="236106" y="9145"/>
                </a:cubicBezTo>
                <a:cubicBezTo>
                  <a:pt x="298711" y="3049"/>
                  <a:pt x="350627" y="0"/>
                  <a:pt x="4025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29" name="Freeform: Shape 628">
            <a:extLst>
              <a:ext uri="{FF2B5EF4-FFF2-40B4-BE49-F238E27FC236}">
                <a16:creationId xmlns:a16="http://schemas.microsoft.com/office/drawing/2014/main" id="{E58D2C3F-EB6A-43B9-8273-C0A53F4F5F9E}"/>
              </a:ext>
            </a:extLst>
          </p:cNvPr>
          <p:cNvSpPr>
            <a:spLocks/>
          </p:cNvSpPr>
          <p:nvPr/>
        </p:nvSpPr>
        <p:spPr bwMode="auto">
          <a:xfrm>
            <a:off x="1096981" y="2078773"/>
            <a:ext cx="590162" cy="433004"/>
          </a:xfrm>
          <a:custGeom>
            <a:avLst/>
            <a:gdLst>
              <a:gd name="connsiteX0" fmla="*/ 782638 w 928688"/>
              <a:gd name="connsiteY0" fmla="*/ 348007 h 681382"/>
              <a:gd name="connsiteX1" fmla="*/ 406429 w 928688"/>
              <a:gd name="connsiteY1" fmla="*/ 465355 h 681382"/>
              <a:gd name="connsiteX2" fmla="*/ 31750 w 928688"/>
              <a:gd name="connsiteY2" fmla="*/ 363247 h 681382"/>
              <a:gd name="connsiteX3" fmla="*/ 406429 w 928688"/>
              <a:gd name="connsiteY3" fmla="*/ 652807 h 681382"/>
              <a:gd name="connsiteX4" fmla="*/ 782638 w 928688"/>
              <a:gd name="connsiteY4" fmla="*/ 348007 h 681382"/>
              <a:gd name="connsiteX5" fmla="*/ 455444 w 928688"/>
              <a:gd name="connsiteY5" fmla="*/ 228878 h 681382"/>
              <a:gd name="connsiteX6" fmla="*/ 527534 w 928688"/>
              <a:gd name="connsiteY6" fmla="*/ 231918 h 681382"/>
              <a:gd name="connsiteX7" fmla="*/ 539804 w 928688"/>
              <a:gd name="connsiteY7" fmla="*/ 247123 h 681382"/>
              <a:gd name="connsiteX8" fmla="*/ 526000 w 928688"/>
              <a:gd name="connsiteY8" fmla="*/ 259286 h 681382"/>
              <a:gd name="connsiteX9" fmla="*/ 455444 w 928688"/>
              <a:gd name="connsiteY9" fmla="*/ 256245 h 681382"/>
              <a:gd name="connsiteX10" fmla="*/ 447775 w 928688"/>
              <a:gd name="connsiteY10" fmla="*/ 256245 h 681382"/>
              <a:gd name="connsiteX11" fmla="*/ 249913 w 928688"/>
              <a:gd name="connsiteY11" fmla="*/ 295776 h 681382"/>
              <a:gd name="connsiteX12" fmla="*/ 268319 w 928688"/>
              <a:gd name="connsiteY12" fmla="*/ 309460 h 681382"/>
              <a:gd name="connsiteX13" fmla="*/ 274454 w 928688"/>
              <a:gd name="connsiteY13" fmla="*/ 327705 h 681382"/>
              <a:gd name="connsiteX14" fmla="*/ 262184 w 928688"/>
              <a:gd name="connsiteY14" fmla="*/ 335307 h 681382"/>
              <a:gd name="connsiteX15" fmla="*/ 256048 w 928688"/>
              <a:gd name="connsiteY15" fmla="*/ 333787 h 681382"/>
              <a:gd name="connsiteX16" fmla="*/ 223838 w 928688"/>
              <a:gd name="connsiteY16" fmla="*/ 295776 h 681382"/>
              <a:gd name="connsiteX17" fmla="*/ 455444 w 928688"/>
              <a:gd name="connsiteY17" fmla="*/ 228878 h 681382"/>
              <a:gd name="connsiteX18" fmla="*/ 804965 w 928688"/>
              <a:gd name="connsiteY18" fmla="*/ 284 h 681382"/>
              <a:gd name="connsiteX19" fmla="*/ 850788 w 928688"/>
              <a:gd name="connsiteY19" fmla="*/ 15556 h 681382"/>
              <a:gd name="connsiteX20" fmla="*/ 908831 w 928688"/>
              <a:gd name="connsiteY20" fmla="*/ 67478 h 681382"/>
              <a:gd name="connsiteX21" fmla="*/ 928688 w 928688"/>
              <a:gd name="connsiteY21" fmla="*/ 111764 h 681382"/>
              <a:gd name="connsiteX22" fmla="*/ 911886 w 928688"/>
              <a:gd name="connsiteY22" fmla="*/ 148415 h 681382"/>
              <a:gd name="connsiteX23" fmla="*/ 869118 w 928688"/>
              <a:gd name="connsiteY23" fmla="*/ 175904 h 681382"/>
              <a:gd name="connsiteX24" fmla="*/ 760669 w 928688"/>
              <a:gd name="connsiteY24" fmla="*/ 302655 h 681382"/>
              <a:gd name="connsiteX25" fmla="*/ 406301 w 928688"/>
              <a:gd name="connsiteY25" fmla="*/ 412608 h 681382"/>
              <a:gd name="connsiteX26" fmla="*/ 151217 w 928688"/>
              <a:gd name="connsiteY26" fmla="*/ 359159 h 681382"/>
              <a:gd name="connsiteX27" fmla="*/ 125251 w 928688"/>
              <a:gd name="connsiteY27" fmla="*/ 295019 h 681382"/>
              <a:gd name="connsiteX28" fmla="*/ 245919 w 928688"/>
              <a:gd name="connsiteY28" fmla="*/ 207973 h 681382"/>
              <a:gd name="connsiteX29" fmla="*/ 262721 w 928688"/>
              <a:gd name="connsiteY29" fmla="*/ 220190 h 681382"/>
              <a:gd name="connsiteX30" fmla="*/ 250502 w 928688"/>
              <a:gd name="connsiteY30" fmla="*/ 235462 h 681382"/>
              <a:gd name="connsiteX31" fmla="*/ 152745 w 928688"/>
              <a:gd name="connsiteY31" fmla="*/ 302655 h 681382"/>
              <a:gd name="connsiteX32" fmla="*/ 168019 w 928688"/>
              <a:gd name="connsiteY32" fmla="*/ 336252 h 681382"/>
              <a:gd name="connsiteX33" fmla="*/ 406301 w 928688"/>
              <a:gd name="connsiteY33" fmla="*/ 385120 h 681382"/>
              <a:gd name="connsiteX34" fmla="*/ 740812 w 928688"/>
              <a:gd name="connsiteY34" fmla="*/ 284330 h 681382"/>
              <a:gd name="connsiteX35" fmla="*/ 849261 w 928688"/>
              <a:gd name="connsiteY35" fmla="*/ 156051 h 681382"/>
              <a:gd name="connsiteX36" fmla="*/ 852316 w 928688"/>
              <a:gd name="connsiteY36" fmla="*/ 152997 h 681382"/>
              <a:gd name="connsiteX37" fmla="*/ 893557 w 928688"/>
              <a:gd name="connsiteY37" fmla="*/ 127036 h 681382"/>
              <a:gd name="connsiteX38" fmla="*/ 901194 w 928688"/>
              <a:gd name="connsiteY38" fmla="*/ 111764 h 681382"/>
              <a:gd name="connsiteX39" fmla="*/ 890502 w 928688"/>
              <a:gd name="connsiteY39" fmla="*/ 87330 h 681382"/>
              <a:gd name="connsiteX40" fmla="*/ 832459 w 928688"/>
              <a:gd name="connsiteY40" fmla="*/ 35408 h 681382"/>
              <a:gd name="connsiteX41" fmla="*/ 808020 w 928688"/>
              <a:gd name="connsiteY41" fmla="*/ 27773 h 681382"/>
              <a:gd name="connsiteX42" fmla="*/ 792745 w 928688"/>
              <a:gd name="connsiteY42" fmla="*/ 36935 h 681382"/>
              <a:gd name="connsiteX43" fmla="*/ 771361 w 928688"/>
              <a:gd name="connsiteY43" fmla="*/ 78168 h 681382"/>
              <a:gd name="connsiteX44" fmla="*/ 768306 w 928688"/>
              <a:gd name="connsiteY44" fmla="*/ 82749 h 681382"/>
              <a:gd name="connsiteX45" fmla="*/ 516277 w 928688"/>
              <a:gd name="connsiteY45" fmla="*/ 327089 h 681382"/>
              <a:gd name="connsiteX46" fmla="*/ 497948 w 928688"/>
              <a:gd name="connsiteY46" fmla="*/ 325562 h 681382"/>
              <a:gd name="connsiteX47" fmla="*/ 497948 w 928688"/>
              <a:gd name="connsiteY47" fmla="*/ 307236 h 681382"/>
              <a:gd name="connsiteX48" fmla="*/ 640001 w 928688"/>
              <a:gd name="connsiteY48" fmla="*/ 169795 h 681382"/>
              <a:gd name="connsiteX49" fmla="*/ 406301 w 928688"/>
              <a:gd name="connsiteY49" fmla="*/ 131617 h 681382"/>
              <a:gd name="connsiteX50" fmla="*/ 27494 w 928688"/>
              <a:gd name="connsiteY50" fmla="*/ 307236 h 681382"/>
              <a:gd name="connsiteX51" fmla="*/ 406301 w 928688"/>
              <a:gd name="connsiteY51" fmla="*/ 438569 h 681382"/>
              <a:gd name="connsiteX52" fmla="*/ 786635 w 928688"/>
              <a:gd name="connsiteY52" fmla="*/ 299601 h 681382"/>
              <a:gd name="connsiteX53" fmla="*/ 801910 w 928688"/>
              <a:gd name="connsiteY53" fmla="*/ 291965 h 681382"/>
              <a:gd name="connsiteX54" fmla="*/ 811075 w 928688"/>
              <a:gd name="connsiteY54" fmla="*/ 305709 h 681382"/>
              <a:gd name="connsiteX55" fmla="*/ 406301 w 928688"/>
              <a:gd name="connsiteY55" fmla="*/ 681382 h 681382"/>
              <a:gd name="connsiteX56" fmla="*/ 0 w 928688"/>
              <a:gd name="connsiteY56" fmla="*/ 307236 h 681382"/>
              <a:gd name="connsiteX57" fmla="*/ 406301 w 928688"/>
              <a:gd name="connsiteY57" fmla="*/ 104129 h 681382"/>
              <a:gd name="connsiteX58" fmla="*/ 661385 w 928688"/>
              <a:gd name="connsiteY58" fmla="*/ 148415 h 681382"/>
              <a:gd name="connsiteX59" fmla="*/ 748449 w 928688"/>
              <a:gd name="connsiteY59" fmla="*/ 64424 h 681382"/>
              <a:gd name="connsiteX60" fmla="*/ 769834 w 928688"/>
              <a:gd name="connsiteY60" fmla="*/ 21664 h 681382"/>
              <a:gd name="connsiteX61" fmla="*/ 804965 w 928688"/>
              <a:gd name="connsiteY61" fmla="*/ 284 h 68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928688" h="681382">
                <a:moveTo>
                  <a:pt x="782638" y="348007"/>
                </a:moveTo>
                <a:cubicBezTo>
                  <a:pt x="712290" y="419635"/>
                  <a:pt x="568536" y="465355"/>
                  <a:pt x="406429" y="465355"/>
                </a:cubicBezTo>
                <a:cubicBezTo>
                  <a:pt x="247382" y="465355"/>
                  <a:pt x="94452" y="421159"/>
                  <a:pt x="31750" y="363247"/>
                </a:cubicBezTo>
                <a:cubicBezTo>
                  <a:pt x="59278" y="533935"/>
                  <a:pt x="207620" y="652807"/>
                  <a:pt x="406429" y="652807"/>
                </a:cubicBezTo>
                <a:cubicBezTo>
                  <a:pt x="609827" y="652807"/>
                  <a:pt x="761228" y="527839"/>
                  <a:pt x="782638" y="348007"/>
                </a:cubicBezTo>
                <a:close/>
                <a:moveTo>
                  <a:pt x="455444" y="228878"/>
                </a:moveTo>
                <a:cubicBezTo>
                  <a:pt x="479985" y="228878"/>
                  <a:pt x="504527" y="230398"/>
                  <a:pt x="527534" y="231918"/>
                </a:cubicBezTo>
                <a:cubicBezTo>
                  <a:pt x="535203" y="233439"/>
                  <a:pt x="541338" y="239521"/>
                  <a:pt x="539804" y="247123"/>
                </a:cubicBezTo>
                <a:cubicBezTo>
                  <a:pt x="539804" y="254725"/>
                  <a:pt x="533669" y="260806"/>
                  <a:pt x="526000" y="259286"/>
                </a:cubicBezTo>
                <a:cubicBezTo>
                  <a:pt x="502993" y="257766"/>
                  <a:pt x="478452" y="256245"/>
                  <a:pt x="455444" y="256245"/>
                </a:cubicBezTo>
                <a:cubicBezTo>
                  <a:pt x="452377" y="256245"/>
                  <a:pt x="450843" y="256245"/>
                  <a:pt x="447775" y="256245"/>
                </a:cubicBezTo>
                <a:cubicBezTo>
                  <a:pt x="317401" y="256245"/>
                  <a:pt x="251447" y="283613"/>
                  <a:pt x="249913" y="295776"/>
                </a:cubicBezTo>
                <a:cubicBezTo>
                  <a:pt x="249913" y="297297"/>
                  <a:pt x="254514" y="301858"/>
                  <a:pt x="268319" y="309460"/>
                </a:cubicBezTo>
                <a:cubicBezTo>
                  <a:pt x="274454" y="312501"/>
                  <a:pt x="277522" y="321623"/>
                  <a:pt x="274454" y="327705"/>
                </a:cubicBezTo>
                <a:cubicBezTo>
                  <a:pt x="271386" y="332266"/>
                  <a:pt x="266785" y="335307"/>
                  <a:pt x="262184" y="335307"/>
                </a:cubicBezTo>
                <a:cubicBezTo>
                  <a:pt x="260650" y="335307"/>
                  <a:pt x="257582" y="335307"/>
                  <a:pt x="256048" y="333787"/>
                </a:cubicBezTo>
                <a:cubicBezTo>
                  <a:pt x="234575" y="323144"/>
                  <a:pt x="223838" y="310980"/>
                  <a:pt x="223838" y="295776"/>
                </a:cubicBezTo>
                <a:cubicBezTo>
                  <a:pt x="223838" y="241041"/>
                  <a:pt x="374152" y="227357"/>
                  <a:pt x="455444" y="228878"/>
                </a:cubicBezTo>
                <a:close/>
                <a:moveTo>
                  <a:pt x="804965" y="284"/>
                </a:moveTo>
                <a:cubicBezTo>
                  <a:pt x="821767" y="-1243"/>
                  <a:pt x="838569" y="3339"/>
                  <a:pt x="850788" y="15556"/>
                </a:cubicBezTo>
                <a:cubicBezTo>
                  <a:pt x="850788" y="15556"/>
                  <a:pt x="850788" y="15556"/>
                  <a:pt x="908831" y="67478"/>
                </a:cubicBezTo>
                <a:cubicBezTo>
                  <a:pt x="921051" y="78168"/>
                  <a:pt x="928688" y="94966"/>
                  <a:pt x="928688" y="111764"/>
                </a:cubicBezTo>
                <a:cubicBezTo>
                  <a:pt x="927161" y="125509"/>
                  <a:pt x="922578" y="139253"/>
                  <a:pt x="911886" y="148415"/>
                </a:cubicBezTo>
                <a:cubicBezTo>
                  <a:pt x="902721" y="154524"/>
                  <a:pt x="884392" y="166741"/>
                  <a:pt x="869118" y="175904"/>
                </a:cubicBezTo>
                <a:cubicBezTo>
                  <a:pt x="869118" y="175904"/>
                  <a:pt x="869118" y="175904"/>
                  <a:pt x="760669" y="302655"/>
                </a:cubicBezTo>
                <a:cubicBezTo>
                  <a:pt x="696516" y="369849"/>
                  <a:pt x="557518" y="412608"/>
                  <a:pt x="406301" y="412608"/>
                </a:cubicBezTo>
                <a:cubicBezTo>
                  <a:pt x="322292" y="412608"/>
                  <a:pt x="210788" y="403445"/>
                  <a:pt x="151217" y="359159"/>
                </a:cubicBezTo>
                <a:cubicBezTo>
                  <a:pt x="128306" y="342360"/>
                  <a:pt x="119141" y="319453"/>
                  <a:pt x="125251" y="295019"/>
                </a:cubicBezTo>
                <a:cubicBezTo>
                  <a:pt x="135943" y="255314"/>
                  <a:pt x="187876" y="218663"/>
                  <a:pt x="245919" y="207973"/>
                </a:cubicBezTo>
                <a:cubicBezTo>
                  <a:pt x="253556" y="207973"/>
                  <a:pt x="261194" y="212555"/>
                  <a:pt x="262721" y="220190"/>
                </a:cubicBezTo>
                <a:cubicBezTo>
                  <a:pt x="262721" y="227826"/>
                  <a:pt x="258139" y="233934"/>
                  <a:pt x="250502" y="235462"/>
                </a:cubicBezTo>
                <a:cubicBezTo>
                  <a:pt x="203151" y="243097"/>
                  <a:pt x="158855" y="272113"/>
                  <a:pt x="152745" y="302655"/>
                </a:cubicBezTo>
                <a:cubicBezTo>
                  <a:pt x="149690" y="314872"/>
                  <a:pt x="154272" y="327089"/>
                  <a:pt x="168019" y="336252"/>
                </a:cubicBezTo>
                <a:cubicBezTo>
                  <a:pt x="209260" y="368321"/>
                  <a:pt x="293270" y="385120"/>
                  <a:pt x="406301" y="385120"/>
                </a:cubicBezTo>
                <a:cubicBezTo>
                  <a:pt x="548354" y="385120"/>
                  <a:pt x="682769" y="345415"/>
                  <a:pt x="740812" y="284330"/>
                </a:cubicBezTo>
                <a:cubicBezTo>
                  <a:pt x="740812" y="284330"/>
                  <a:pt x="740812" y="284330"/>
                  <a:pt x="849261" y="156051"/>
                </a:cubicBezTo>
                <a:cubicBezTo>
                  <a:pt x="850788" y="154524"/>
                  <a:pt x="850788" y="154524"/>
                  <a:pt x="852316" y="152997"/>
                </a:cubicBezTo>
                <a:cubicBezTo>
                  <a:pt x="873700" y="140780"/>
                  <a:pt x="888974" y="131617"/>
                  <a:pt x="893557" y="127036"/>
                </a:cubicBezTo>
                <a:cubicBezTo>
                  <a:pt x="899667" y="122454"/>
                  <a:pt x="901194" y="116346"/>
                  <a:pt x="901194" y="111764"/>
                </a:cubicBezTo>
                <a:cubicBezTo>
                  <a:pt x="901194" y="102602"/>
                  <a:pt x="896612" y="93439"/>
                  <a:pt x="890502" y="87330"/>
                </a:cubicBezTo>
                <a:cubicBezTo>
                  <a:pt x="890502" y="87330"/>
                  <a:pt x="890502" y="87330"/>
                  <a:pt x="832459" y="35408"/>
                </a:cubicBezTo>
                <a:cubicBezTo>
                  <a:pt x="826349" y="29300"/>
                  <a:pt x="817184" y="26245"/>
                  <a:pt x="808020" y="27773"/>
                </a:cubicBezTo>
                <a:cubicBezTo>
                  <a:pt x="803437" y="27773"/>
                  <a:pt x="797328" y="29300"/>
                  <a:pt x="792745" y="36935"/>
                </a:cubicBezTo>
                <a:cubicBezTo>
                  <a:pt x="788163" y="41517"/>
                  <a:pt x="780526" y="56788"/>
                  <a:pt x="771361" y="78168"/>
                </a:cubicBezTo>
                <a:cubicBezTo>
                  <a:pt x="771361" y="79695"/>
                  <a:pt x="769834" y="81222"/>
                  <a:pt x="768306" y="82749"/>
                </a:cubicBezTo>
                <a:cubicBezTo>
                  <a:pt x="768306" y="82749"/>
                  <a:pt x="768306" y="82749"/>
                  <a:pt x="516277" y="327089"/>
                </a:cubicBezTo>
                <a:cubicBezTo>
                  <a:pt x="511695" y="331670"/>
                  <a:pt x="502530" y="331670"/>
                  <a:pt x="497948" y="325562"/>
                </a:cubicBezTo>
                <a:cubicBezTo>
                  <a:pt x="491838" y="320981"/>
                  <a:pt x="491838" y="311818"/>
                  <a:pt x="497948" y="307236"/>
                </a:cubicBezTo>
                <a:cubicBezTo>
                  <a:pt x="497948" y="307236"/>
                  <a:pt x="497948" y="307236"/>
                  <a:pt x="640001" y="169795"/>
                </a:cubicBezTo>
                <a:cubicBezTo>
                  <a:pt x="572793" y="145361"/>
                  <a:pt x="487256" y="131617"/>
                  <a:pt x="406301" y="131617"/>
                </a:cubicBezTo>
                <a:cubicBezTo>
                  <a:pt x="200096" y="131617"/>
                  <a:pt x="27494" y="212555"/>
                  <a:pt x="27494" y="307236"/>
                </a:cubicBezTo>
                <a:cubicBezTo>
                  <a:pt x="27494" y="359159"/>
                  <a:pt x="189404" y="438569"/>
                  <a:pt x="406301" y="438569"/>
                </a:cubicBezTo>
                <a:cubicBezTo>
                  <a:pt x="586540" y="438569"/>
                  <a:pt x="739285" y="382066"/>
                  <a:pt x="786635" y="299601"/>
                </a:cubicBezTo>
                <a:cubicBezTo>
                  <a:pt x="789690" y="293492"/>
                  <a:pt x="795800" y="290438"/>
                  <a:pt x="801910" y="291965"/>
                </a:cubicBezTo>
                <a:cubicBezTo>
                  <a:pt x="806492" y="293492"/>
                  <a:pt x="811075" y="299601"/>
                  <a:pt x="811075" y="305709"/>
                </a:cubicBezTo>
                <a:cubicBezTo>
                  <a:pt x="811075" y="522561"/>
                  <a:pt x="640001" y="681382"/>
                  <a:pt x="406301" y="681382"/>
                </a:cubicBezTo>
                <a:cubicBezTo>
                  <a:pt x="171074" y="681382"/>
                  <a:pt x="0" y="524088"/>
                  <a:pt x="0" y="307236"/>
                </a:cubicBezTo>
                <a:cubicBezTo>
                  <a:pt x="0" y="194229"/>
                  <a:pt x="178711" y="104129"/>
                  <a:pt x="406301" y="104129"/>
                </a:cubicBezTo>
                <a:cubicBezTo>
                  <a:pt x="494893" y="104129"/>
                  <a:pt x="589595" y="120927"/>
                  <a:pt x="661385" y="148415"/>
                </a:cubicBezTo>
                <a:cubicBezTo>
                  <a:pt x="661385" y="148415"/>
                  <a:pt x="661385" y="148415"/>
                  <a:pt x="748449" y="64424"/>
                </a:cubicBezTo>
                <a:cubicBezTo>
                  <a:pt x="754559" y="49152"/>
                  <a:pt x="763724" y="29300"/>
                  <a:pt x="769834" y="21664"/>
                </a:cubicBezTo>
                <a:cubicBezTo>
                  <a:pt x="777471" y="9447"/>
                  <a:pt x="789690" y="1811"/>
                  <a:pt x="804965" y="2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30" name="Freeform: Shape 629">
            <a:extLst>
              <a:ext uri="{FF2B5EF4-FFF2-40B4-BE49-F238E27FC236}">
                <a16:creationId xmlns:a16="http://schemas.microsoft.com/office/drawing/2014/main" id="{6675A5AA-DA61-4AA6-96AC-899F66991252}"/>
              </a:ext>
            </a:extLst>
          </p:cNvPr>
          <p:cNvSpPr>
            <a:spLocks/>
          </p:cNvSpPr>
          <p:nvPr/>
        </p:nvSpPr>
        <p:spPr bwMode="auto">
          <a:xfrm>
            <a:off x="4888710" y="2086433"/>
            <a:ext cx="531734" cy="417685"/>
          </a:xfrm>
          <a:custGeom>
            <a:avLst/>
            <a:gdLst>
              <a:gd name="connsiteX0" fmla="*/ 696973 w 836744"/>
              <a:gd name="connsiteY0" fmla="*/ 429172 h 657276"/>
              <a:gd name="connsiteX1" fmla="*/ 704977 w 836744"/>
              <a:gd name="connsiteY1" fmla="*/ 436180 h 657276"/>
              <a:gd name="connsiteX2" fmla="*/ 700403 w 836744"/>
              <a:gd name="connsiteY2" fmla="*/ 454364 h 657276"/>
              <a:gd name="connsiteX3" fmla="*/ 576908 w 836744"/>
              <a:gd name="connsiteY3" fmla="*/ 525586 h 657276"/>
              <a:gd name="connsiteX4" fmla="*/ 569284 w 836744"/>
              <a:gd name="connsiteY4" fmla="*/ 527101 h 657276"/>
              <a:gd name="connsiteX5" fmla="*/ 557087 w 836744"/>
              <a:gd name="connsiteY5" fmla="*/ 519524 h 657276"/>
              <a:gd name="connsiteX6" fmla="*/ 563186 w 836744"/>
              <a:gd name="connsiteY6" fmla="*/ 501340 h 657276"/>
              <a:gd name="connsiteX7" fmla="*/ 686681 w 836744"/>
              <a:gd name="connsiteY7" fmla="*/ 430119 h 657276"/>
              <a:gd name="connsiteX8" fmla="*/ 696973 w 836744"/>
              <a:gd name="connsiteY8" fmla="*/ 429172 h 657276"/>
              <a:gd name="connsiteX9" fmla="*/ 636588 w 836744"/>
              <a:gd name="connsiteY9" fmla="*/ 381051 h 657276"/>
              <a:gd name="connsiteX10" fmla="*/ 510981 w 836744"/>
              <a:gd name="connsiteY10" fmla="*/ 411494 h 657276"/>
              <a:gd name="connsiteX11" fmla="*/ 461963 w 836744"/>
              <a:gd name="connsiteY11" fmla="*/ 483034 h 657276"/>
              <a:gd name="connsiteX12" fmla="*/ 461963 w 836744"/>
              <a:gd name="connsiteY12" fmla="*/ 536309 h 657276"/>
              <a:gd name="connsiteX13" fmla="*/ 509449 w 836744"/>
              <a:gd name="connsiteY13" fmla="*/ 600239 h 657276"/>
              <a:gd name="connsiteX14" fmla="*/ 762196 w 836744"/>
              <a:gd name="connsiteY14" fmla="*/ 600239 h 657276"/>
              <a:gd name="connsiteX15" fmla="*/ 811213 w 836744"/>
              <a:gd name="connsiteY15" fmla="*/ 534787 h 657276"/>
              <a:gd name="connsiteX16" fmla="*/ 811213 w 836744"/>
              <a:gd name="connsiteY16" fmla="*/ 525654 h 657276"/>
              <a:gd name="connsiteX17" fmla="*/ 811213 w 836744"/>
              <a:gd name="connsiteY17" fmla="*/ 475423 h 657276"/>
              <a:gd name="connsiteX18" fmla="*/ 762196 w 836744"/>
              <a:gd name="connsiteY18" fmla="*/ 411494 h 657276"/>
              <a:gd name="connsiteX19" fmla="*/ 636588 w 836744"/>
              <a:gd name="connsiteY19" fmla="*/ 381051 h 657276"/>
              <a:gd name="connsiteX20" fmla="*/ 636588 w 836744"/>
              <a:gd name="connsiteY20" fmla="*/ 354013 h 657276"/>
              <a:gd name="connsiteX21" fmla="*/ 775578 w 836744"/>
              <a:gd name="connsiteY21" fmla="*/ 387201 h 657276"/>
              <a:gd name="connsiteX22" fmla="*/ 836673 w 836744"/>
              <a:gd name="connsiteY22" fmla="*/ 475700 h 657276"/>
              <a:gd name="connsiteX23" fmla="*/ 836673 w 836744"/>
              <a:gd name="connsiteY23" fmla="*/ 526053 h 657276"/>
              <a:gd name="connsiteX24" fmla="*/ 836673 w 836744"/>
              <a:gd name="connsiteY24" fmla="*/ 535208 h 657276"/>
              <a:gd name="connsiteX25" fmla="*/ 775578 w 836744"/>
              <a:gd name="connsiteY25" fmla="*/ 623707 h 657276"/>
              <a:gd name="connsiteX26" fmla="*/ 635060 w 836744"/>
              <a:gd name="connsiteY26" fmla="*/ 657276 h 657276"/>
              <a:gd name="connsiteX27" fmla="*/ 496070 w 836744"/>
              <a:gd name="connsiteY27" fmla="*/ 623707 h 657276"/>
              <a:gd name="connsiteX28" fmla="*/ 434975 w 836744"/>
              <a:gd name="connsiteY28" fmla="*/ 536734 h 657276"/>
              <a:gd name="connsiteX29" fmla="*/ 434975 w 836744"/>
              <a:gd name="connsiteY29" fmla="*/ 483329 h 657276"/>
              <a:gd name="connsiteX30" fmla="*/ 497597 w 836744"/>
              <a:gd name="connsiteY30" fmla="*/ 387201 h 657276"/>
              <a:gd name="connsiteX31" fmla="*/ 636588 w 836744"/>
              <a:gd name="connsiteY31" fmla="*/ 354013 h 657276"/>
              <a:gd name="connsiteX32" fmla="*/ 134878 w 836744"/>
              <a:gd name="connsiteY32" fmla="*/ 266417 h 657276"/>
              <a:gd name="connsiteX33" fmla="*/ 145170 w 836744"/>
              <a:gd name="connsiteY33" fmla="*/ 268122 h 657276"/>
              <a:gd name="connsiteX34" fmla="*/ 268665 w 836744"/>
              <a:gd name="connsiteY34" fmla="*/ 339343 h 657276"/>
              <a:gd name="connsiteX35" fmla="*/ 274764 w 836744"/>
              <a:gd name="connsiteY35" fmla="*/ 357528 h 657276"/>
              <a:gd name="connsiteX36" fmla="*/ 262567 w 836744"/>
              <a:gd name="connsiteY36" fmla="*/ 363589 h 657276"/>
              <a:gd name="connsiteX37" fmla="*/ 254943 w 836744"/>
              <a:gd name="connsiteY37" fmla="*/ 362074 h 657276"/>
              <a:gd name="connsiteX38" fmla="*/ 131448 w 836744"/>
              <a:gd name="connsiteY38" fmla="*/ 290852 h 657276"/>
              <a:gd name="connsiteX39" fmla="*/ 126874 w 836744"/>
              <a:gd name="connsiteY39" fmla="*/ 272668 h 657276"/>
              <a:gd name="connsiteX40" fmla="*/ 134878 w 836744"/>
              <a:gd name="connsiteY40" fmla="*/ 266417 h 657276"/>
              <a:gd name="connsiteX41" fmla="*/ 202344 w 836744"/>
              <a:gd name="connsiteY41" fmla="*/ 220714 h 657276"/>
              <a:gd name="connsiteX42" fmla="*/ 75783 w 836744"/>
              <a:gd name="connsiteY42" fmla="*/ 251222 h 657276"/>
              <a:gd name="connsiteX43" fmla="*/ 26988 w 836744"/>
              <a:gd name="connsiteY43" fmla="*/ 316815 h 657276"/>
              <a:gd name="connsiteX44" fmla="*/ 26988 w 836744"/>
              <a:gd name="connsiteY44" fmla="*/ 374781 h 657276"/>
              <a:gd name="connsiteX45" fmla="*/ 75783 w 836744"/>
              <a:gd name="connsiteY45" fmla="*/ 440374 h 657276"/>
              <a:gd name="connsiteX46" fmla="*/ 327381 w 836744"/>
              <a:gd name="connsiteY46" fmla="*/ 440374 h 657276"/>
              <a:gd name="connsiteX47" fmla="*/ 374651 w 836744"/>
              <a:gd name="connsiteY47" fmla="*/ 376307 h 657276"/>
              <a:gd name="connsiteX48" fmla="*/ 373126 w 836744"/>
              <a:gd name="connsiteY48" fmla="*/ 322917 h 657276"/>
              <a:gd name="connsiteX49" fmla="*/ 325856 w 836744"/>
              <a:gd name="connsiteY49" fmla="*/ 251222 h 657276"/>
              <a:gd name="connsiteX50" fmla="*/ 202344 w 836744"/>
              <a:gd name="connsiteY50" fmla="*/ 220714 h 657276"/>
              <a:gd name="connsiteX51" fmla="*/ 493059 w 836744"/>
              <a:gd name="connsiteY51" fmla="*/ 74519 h 657276"/>
              <a:gd name="connsiteX52" fmla="*/ 512887 w 836744"/>
              <a:gd name="connsiteY52" fmla="*/ 79065 h 657276"/>
              <a:gd name="connsiteX53" fmla="*/ 506786 w 836744"/>
              <a:gd name="connsiteY53" fmla="*/ 98764 h 657276"/>
              <a:gd name="connsiteX54" fmla="*/ 383242 w 836744"/>
              <a:gd name="connsiteY54" fmla="*/ 168470 h 657276"/>
              <a:gd name="connsiteX55" fmla="*/ 377141 w 836744"/>
              <a:gd name="connsiteY55" fmla="*/ 171501 h 657276"/>
              <a:gd name="connsiteX56" fmla="*/ 364939 w 836744"/>
              <a:gd name="connsiteY56" fmla="*/ 163924 h 657276"/>
              <a:gd name="connsiteX57" fmla="*/ 369514 w 836744"/>
              <a:gd name="connsiteY57" fmla="*/ 145740 h 657276"/>
              <a:gd name="connsiteX58" fmla="*/ 493059 w 836744"/>
              <a:gd name="connsiteY58" fmla="*/ 74519 h 657276"/>
              <a:gd name="connsiteX59" fmla="*/ 443484 w 836744"/>
              <a:gd name="connsiteY59" fmla="*/ 26214 h 657276"/>
              <a:gd name="connsiteX60" fmla="*/ 317136 w 836744"/>
              <a:gd name="connsiteY60" fmla="*/ 57075 h 657276"/>
              <a:gd name="connsiteX61" fmla="*/ 269875 w 836744"/>
              <a:gd name="connsiteY61" fmla="*/ 128703 h 657276"/>
              <a:gd name="connsiteX62" fmla="*/ 269875 w 836744"/>
              <a:gd name="connsiteY62" fmla="*/ 180519 h 657276"/>
              <a:gd name="connsiteX63" fmla="*/ 274449 w 836744"/>
              <a:gd name="connsiteY63" fmla="*/ 201855 h 657276"/>
              <a:gd name="connsiteX64" fmla="*/ 340005 w 836744"/>
              <a:gd name="connsiteY64" fmla="*/ 227763 h 657276"/>
              <a:gd name="connsiteX65" fmla="*/ 387266 w 836744"/>
              <a:gd name="connsiteY65" fmla="*/ 270435 h 657276"/>
              <a:gd name="connsiteX66" fmla="*/ 567164 w 836744"/>
              <a:gd name="connsiteY66" fmla="*/ 246051 h 657276"/>
              <a:gd name="connsiteX67" fmla="*/ 615950 w 836744"/>
              <a:gd name="connsiteY67" fmla="*/ 180519 h 657276"/>
              <a:gd name="connsiteX68" fmla="*/ 615950 w 836744"/>
              <a:gd name="connsiteY68" fmla="*/ 121083 h 657276"/>
              <a:gd name="connsiteX69" fmla="*/ 568689 w 836744"/>
              <a:gd name="connsiteY69" fmla="*/ 57075 h 657276"/>
              <a:gd name="connsiteX70" fmla="*/ 443484 w 836744"/>
              <a:gd name="connsiteY70" fmla="*/ 26214 h 657276"/>
              <a:gd name="connsiteX71" fmla="*/ 444256 w 836744"/>
              <a:gd name="connsiteY71" fmla="*/ 0 h 657276"/>
              <a:gd name="connsiteX72" fmla="*/ 583433 w 836744"/>
              <a:gd name="connsiteY72" fmla="*/ 33185 h 657276"/>
              <a:gd name="connsiteX73" fmla="*/ 644525 w 836744"/>
              <a:gd name="connsiteY73" fmla="*/ 121676 h 657276"/>
              <a:gd name="connsiteX74" fmla="*/ 644525 w 836744"/>
              <a:gd name="connsiteY74" fmla="*/ 181179 h 657276"/>
              <a:gd name="connsiteX75" fmla="*/ 581905 w 836744"/>
              <a:gd name="connsiteY75" fmla="*/ 269670 h 657276"/>
              <a:gd name="connsiteX76" fmla="*/ 442920 w 836744"/>
              <a:gd name="connsiteY76" fmla="*/ 303236 h 657276"/>
              <a:gd name="connsiteX77" fmla="*/ 400155 w 836744"/>
              <a:gd name="connsiteY77" fmla="*/ 300184 h 657276"/>
              <a:gd name="connsiteX78" fmla="*/ 401683 w 836744"/>
              <a:gd name="connsiteY78" fmla="*/ 323070 h 657276"/>
              <a:gd name="connsiteX79" fmla="*/ 403210 w 836744"/>
              <a:gd name="connsiteY79" fmla="*/ 376470 h 657276"/>
              <a:gd name="connsiteX80" fmla="*/ 340590 w 836744"/>
              <a:gd name="connsiteY80" fmla="*/ 464961 h 657276"/>
              <a:gd name="connsiteX81" fmla="*/ 204660 w 836744"/>
              <a:gd name="connsiteY81" fmla="*/ 498527 h 657276"/>
              <a:gd name="connsiteX82" fmla="*/ 62620 w 836744"/>
              <a:gd name="connsiteY82" fmla="*/ 463436 h 657276"/>
              <a:gd name="connsiteX83" fmla="*/ 0 w 836744"/>
              <a:gd name="connsiteY83" fmla="*/ 374944 h 657276"/>
              <a:gd name="connsiteX84" fmla="*/ 0 w 836744"/>
              <a:gd name="connsiteY84" fmla="*/ 315442 h 657276"/>
              <a:gd name="connsiteX85" fmla="*/ 61093 w 836744"/>
              <a:gd name="connsiteY85" fmla="*/ 228476 h 657276"/>
              <a:gd name="connsiteX86" fmla="*/ 244370 w 836744"/>
              <a:gd name="connsiteY86" fmla="*/ 196436 h 657276"/>
              <a:gd name="connsiteX87" fmla="*/ 242842 w 836744"/>
              <a:gd name="connsiteY87" fmla="*/ 181179 h 657276"/>
              <a:gd name="connsiteX88" fmla="*/ 242842 w 836744"/>
              <a:gd name="connsiteY88" fmla="*/ 129305 h 657276"/>
              <a:gd name="connsiteX89" fmla="*/ 303935 w 836744"/>
              <a:gd name="connsiteY89" fmla="*/ 33185 h 657276"/>
              <a:gd name="connsiteX90" fmla="*/ 444256 w 836744"/>
              <a:gd name="connsiteY90" fmla="*/ 0 h 65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836744" h="657276">
                <a:moveTo>
                  <a:pt x="696973" y="429172"/>
                </a:moveTo>
                <a:cubicBezTo>
                  <a:pt x="700403" y="430119"/>
                  <a:pt x="703452" y="432392"/>
                  <a:pt x="704977" y="436180"/>
                </a:cubicBezTo>
                <a:cubicBezTo>
                  <a:pt x="708026" y="442241"/>
                  <a:pt x="706501" y="449818"/>
                  <a:pt x="700403" y="454364"/>
                </a:cubicBezTo>
                <a:cubicBezTo>
                  <a:pt x="700403" y="454364"/>
                  <a:pt x="700403" y="454364"/>
                  <a:pt x="576908" y="525586"/>
                </a:cubicBezTo>
                <a:cubicBezTo>
                  <a:pt x="573858" y="525586"/>
                  <a:pt x="572334" y="527101"/>
                  <a:pt x="569284" y="527101"/>
                </a:cubicBezTo>
                <a:cubicBezTo>
                  <a:pt x="564711" y="527101"/>
                  <a:pt x="560137" y="524070"/>
                  <a:pt x="557087" y="519524"/>
                </a:cubicBezTo>
                <a:cubicBezTo>
                  <a:pt x="554038" y="513463"/>
                  <a:pt x="555563" y="505886"/>
                  <a:pt x="563186" y="501340"/>
                </a:cubicBezTo>
                <a:cubicBezTo>
                  <a:pt x="563186" y="501340"/>
                  <a:pt x="563186" y="501340"/>
                  <a:pt x="686681" y="430119"/>
                </a:cubicBezTo>
                <a:cubicBezTo>
                  <a:pt x="689730" y="428603"/>
                  <a:pt x="693542" y="428225"/>
                  <a:pt x="696973" y="429172"/>
                </a:cubicBezTo>
                <a:close/>
                <a:moveTo>
                  <a:pt x="636588" y="381051"/>
                </a:moveTo>
                <a:cubicBezTo>
                  <a:pt x="590634" y="381051"/>
                  <a:pt x="544680" y="391706"/>
                  <a:pt x="510981" y="411494"/>
                </a:cubicBezTo>
                <a:cubicBezTo>
                  <a:pt x="472686" y="432804"/>
                  <a:pt x="463495" y="454114"/>
                  <a:pt x="461963" y="483034"/>
                </a:cubicBezTo>
                <a:cubicBezTo>
                  <a:pt x="461963" y="483034"/>
                  <a:pt x="461963" y="483034"/>
                  <a:pt x="461963" y="536309"/>
                </a:cubicBezTo>
                <a:cubicBezTo>
                  <a:pt x="461963" y="559141"/>
                  <a:pt x="478813" y="581973"/>
                  <a:pt x="509449" y="600239"/>
                </a:cubicBezTo>
                <a:cubicBezTo>
                  <a:pt x="578380" y="639814"/>
                  <a:pt x="691733" y="639814"/>
                  <a:pt x="762196" y="600239"/>
                </a:cubicBezTo>
                <a:cubicBezTo>
                  <a:pt x="792832" y="581973"/>
                  <a:pt x="811213" y="559141"/>
                  <a:pt x="811213" y="534787"/>
                </a:cubicBezTo>
                <a:cubicBezTo>
                  <a:pt x="811213" y="534787"/>
                  <a:pt x="811213" y="534787"/>
                  <a:pt x="811213" y="525654"/>
                </a:cubicBezTo>
                <a:cubicBezTo>
                  <a:pt x="811213" y="508910"/>
                  <a:pt x="811213" y="489123"/>
                  <a:pt x="811213" y="475423"/>
                </a:cubicBezTo>
                <a:cubicBezTo>
                  <a:pt x="811213" y="452591"/>
                  <a:pt x="792832" y="428237"/>
                  <a:pt x="762196" y="411494"/>
                </a:cubicBezTo>
                <a:cubicBezTo>
                  <a:pt x="728496" y="391706"/>
                  <a:pt x="682542" y="381051"/>
                  <a:pt x="636588" y="381051"/>
                </a:cubicBezTo>
                <a:close/>
                <a:moveTo>
                  <a:pt x="636588" y="354013"/>
                </a:moveTo>
                <a:cubicBezTo>
                  <a:pt x="686991" y="354013"/>
                  <a:pt x="737394" y="365076"/>
                  <a:pt x="775578" y="387201"/>
                </a:cubicBezTo>
                <a:cubicBezTo>
                  <a:pt x="815290" y="410088"/>
                  <a:pt x="836673" y="442131"/>
                  <a:pt x="836673" y="475700"/>
                </a:cubicBezTo>
                <a:cubicBezTo>
                  <a:pt x="836673" y="489433"/>
                  <a:pt x="836673" y="509269"/>
                  <a:pt x="836673" y="526053"/>
                </a:cubicBezTo>
                <a:lnTo>
                  <a:pt x="836673" y="535208"/>
                </a:lnTo>
                <a:cubicBezTo>
                  <a:pt x="838200" y="568777"/>
                  <a:pt x="815290" y="600820"/>
                  <a:pt x="775578" y="623707"/>
                </a:cubicBezTo>
                <a:cubicBezTo>
                  <a:pt x="737394" y="646595"/>
                  <a:pt x="685463" y="657276"/>
                  <a:pt x="635060" y="657276"/>
                </a:cubicBezTo>
                <a:cubicBezTo>
                  <a:pt x="584657" y="657276"/>
                  <a:pt x="534254" y="646595"/>
                  <a:pt x="496070" y="623707"/>
                </a:cubicBezTo>
                <a:cubicBezTo>
                  <a:pt x="456358" y="600820"/>
                  <a:pt x="434975" y="570303"/>
                  <a:pt x="434975" y="536734"/>
                </a:cubicBezTo>
                <a:cubicBezTo>
                  <a:pt x="434975" y="536734"/>
                  <a:pt x="434975" y="536734"/>
                  <a:pt x="434975" y="483329"/>
                </a:cubicBezTo>
                <a:cubicBezTo>
                  <a:pt x="438030" y="439080"/>
                  <a:pt x="456358" y="411614"/>
                  <a:pt x="497597" y="387201"/>
                </a:cubicBezTo>
                <a:cubicBezTo>
                  <a:pt x="535781" y="365076"/>
                  <a:pt x="586185" y="354013"/>
                  <a:pt x="636588" y="354013"/>
                </a:cubicBezTo>
                <a:close/>
                <a:moveTo>
                  <a:pt x="134878" y="266417"/>
                </a:moveTo>
                <a:cubicBezTo>
                  <a:pt x="138309" y="265470"/>
                  <a:pt x="142120" y="265849"/>
                  <a:pt x="145170" y="268122"/>
                </a:cubicBezTo>
                <a:cubicBezTo>
                  <a:pt x="145170" y="268122"/>
                  <a:pt x="145170" y="268122"/>
                  <a:pt x="268665" y="339343"/>
                </a:cubicBezTo>
                <a:cubicBezTo>
                  <a:pt x="276288" y="342374"/>
                  <a:pt x="277813" y="349951"/>
                  <a:pt x="274764" y="357528"/>
                </a:cubicBezTo>
                <a:cubicBezTo>
                  <a:pt x="271714" y="362074"/>
                  <a:pt x="267140" y="363589"/>
                  <a:pt x="262567" y="363589"/>
                </a:cubicBezTo>
                <a:cubicBezTo>
                  <a:pt x="259517" y="363589"/>
                  <a:pt x="257993" y="363589"/>
                  <a:pt x="254943" y="362074"/>
                </a:cubicBezTo>
                <a:cubicBezTo>
                  <a:pt x="254943" y="362074"/>
                  <a:pt x="254943" y="362074"/>
                  <a:pt x="131448" y="290852"/>
                </a:cubicBezTo>
                <a:cubicBezTo>
                  <a:pt x="125350" y="287822"/>
                  <a:pt x="123825" y="278730"/>
                  <a:pt x="126874" y="272668"/>
                </a:cubicBezTo>
                <a:cubicBezTo>
                  <a:pt x="128399" y="269637"/>
                  <a:pt x="131448" y="267364"/>
                  <a:pt x="134878" y="266417"/>
                </a:cubicBezTo>
                <a:close/>
                <a:moveTo>
                  <a:pt x="202344" y="220714"/>
                </a:moveTo>
                <a:cubicBezTo>
                  <a:pt x="147450" y="220714"/>
                  <a:pt x="98656" y="235968"/>
                  <a:pt x="75783" y="251222"/>
                </a:cubicBezTo>
                <a:cubicBezTo>
                  <a:pt x="45286" y="271053"/>
                  <a:pt x="28513" y="292409"/>
                  <a:pt x="26988" y="316815"/>
                </a:cubicBezTo>
                <a:cubicBezTo>
                  <a:pt x="26988" y="316815"/>
                  <a:pt x="26988" y="316815"/>
                  <a:pt x="26988" y="374781"/>
                </a:cubicBezTo>
                <a:cubicBezTo>
                  <a:pt x="26988" y="403764"/>
                  <a:pt x="52910" y="426646"/>
                  <a:pt x="75783" y="440374"/>
                </a:cubicBezTo>
                <a:cubicBezTo>
                  <a:pt x="116954" y="466306"/>
                  <a:pt x="232841" y="493764"/>
                  <a:pt x="327381" y="440374"/>
                </a:cubicBezTo>
                <a:cubicBezTo>
                  <a:pt x="356353" y="423595"/>
                  <a:pt x="374651" y="400713"/>
                  <a:pt x="374651" y="376307"/>
                </a:cubicBezTo>
                <a:cubicBezTo>
                  <a:pt x="374651" y="376307"/>
                  <a:pt x="374651" y="376307"/>
                  <a:pt x="373126" y="322917"/>
                </a:cubicBezTo>
                <a:cubicBezTo>
                  <a:pt x="374651" y="303087"/>
                  <a:pt x="365502" y="274104"/>
                  <a:pt x="325856" y="251222"/>
                </a:cubicBezTo>
                <a:cubicBezTo>
                  <a:pt x="287735" y="229867"/>
                  <a:pt x="243515" y="220714"/>
                  <a:pt x="202344" y="220714"/>
                </a:cubicBezTo>
                <a:close/>
                <a:moveTo>
                  <a:pt x="493059" y="74519"/>
                </a:moveTo>
                <a:cubicBezTo>
                  <a:pt x="500685" y="71488"/>
                  <a:pt x="508312" y="73003"/>
                  <a:pt x="512887" y="79065"/>
                </a:cubicBezTo>
                <a:cubicBezTo>
                  <a:pt x="515938" y="86641"/>
                  <a:pt x="514413" y="94218"/>
                  <a:pt x="506786" y="98764"/>
                </a:cubicBezTo>
                <a:cubicBezTo>
                  <a:pt x="506786" y="98764"/>
                  <a:pt x="506786" y="98764"/>
                  <a:pt x="383242" y="168470"/>
                </a:cubicBezTo>
                <a:cubicBezTo>
                  <a:pt x="381716" y="169986"/>
                  <a:pt x="378666" y="171501"/>
                  <a:pt x="377141" y="171501"/>
                </a:cubicBezTo>
                <a:cubicBezTo>
                  <a:pt x="372565" y="171501"/>
                  <a:pt x="367989" y="168470"/>
                  <a:pt x="364939" y="163924"/>
                </a:cubicBezTo>
                <a:cubicBezTo>
                  <a:pt x="360363" y="157863"/>
                  <a:pt x="363413" y="148771"/>
                  <a:pt x="369514" y="145740"/>
                </a:cubicBezTo>
                <a:cubicBezTo>
                  <a:pt x="369514" y="145740"/>
                  <a:pt x="369514" y="145740"/>
                  <a:pt x="493059" y="74519"/>
                </a:cubicBezTo>
                <a:close/>
                <a:moveTo>
                  <a:pt x="443484" y="26214"/>
                </a:moveTo>
                <a:cubicBezTo>
                  <a:pt x="397938" y="26214"/>
                  <a:pt x="352201" y="36501"/>
                  <a:pt x="317136" y="57075"/>
                </a:cubicBezTo>
                <a:cubicBezTo>
                  <a:pt x="285121" y="75363"/>
                  <a:pt x="271400" y="96699"/>
                  <a:pt x="269875" y="128703"/>
                </a:cubicBezTo>
                <a:cubicBezTo>
                  <a:pt x="269875" y="128703"/>
                  <a:pt x="269875" y="128703"/>
                  <a:pt x="269875" y="180519"/>
                </a:cubicBezTo>
                <a:cubicBezTo>
                  <a:pt x="269875" y="188139"/>
                  <a:pt x="271400" y="195759"/>
                  <a:pt x="274449" y="201855"/>
                </a:cubicBezTo>
                <a:cubicBezTo>
                  <a:pt x="297317" y="207951"/>
                  <a:pt x="318661" y="215571"/>
                  <a:pt x="340005" y="227763"/>
                </a:cubicBezTo>
                <a:cubicBezTo>
                  <a:pt x="359824" y="238431"/>
                  <a:pt x="376594" y="253671"/>
                  <a:pt x="387266" y="270435"/>
                </a:cubicBezTo>
                <a:cubicBezTo>
                  <a:pt x="449773" y="282627"/>
                  <a:pt x="519903" y="271959"/>
                  <a:pt x="567164" y="246051"/>
                </a:cubicBezTo>
                <a:cubicBezTo>
                  <a:pt x="599180" y="227763"/>
                  <a:pt x="615950" y="203379"/>
                  <a:pt x="615950" y="180519"/>
                </a:cubicBezTo>
                <a:cubicBezTo>
                  <a:pt x="615950" y="180519"/>
                  <a:pt x="615950" y="180519"/>
                  <a:pt x="615950" y="121083"/>
                </a:cubicBezTo>
                <a:cubicBezTo>
                  <a:pt x="615950" y="96699"/>
                  <a:pt x="599180" y="73839"/>
                  <a:pt x="568689" y="57075"/>
                </a:cubicBezTo>
                <a:cubicBezTo>
                  <a:pt x="534386" y="36501"/>
                  <a:pt x="489031" y="26214"/>
                  <a:pt x="443484" y="26214"/>
                </a:cubicBezTo>
                <a:close/>
                <a:moveTo>
                  <a:pt x="444256" y="0"/>
                </a:moveTo>
                <a:cubicBezTo>
                  <a:pt x="494849" y="0"/>
                  <a:pt x="545250" y="11062"/>
                  <a:pt x="583433" y="33185"/>
                </a:cubicBezTo>
                <a:cubicBezTo>
                  <a:pt x="623143" y="56070"/>
                  <a:pt x="644525" y="88110"/>
                  <a:pt x="644525" y="121676"/>
                </a:cubicBezTo>
                <a:cubicBezTo>
                  <a:pt x="644525" y="121676"/>
                  <a:pt x="644525" y="121676"/>
                  <a:pt x="644525" y="181179"/>
                </a:cubicBezTo>
                <a:cubicBezTo>
                  <a:pt x="644525" y="214744"/>
                  <a:pt x="623143" y="246784"/>
                  <a:pt x="581905" y="269670"/>
                </a:cubicBezTo>
                <a:cubicBezTo>
                  <a:pt x="543723" y="291030"/>
                  <a:pt x="494849" y="303236"/>
                  <a:pt x="442920" y="303236"/>
                </a:cubicBezTo>
                <a:cubicBezTo>
                  <a:pt x="429174" y="303236"/>
                  <a:pt x="413901" y="301710"/>
                  <a:pt x="400155" y="300184"/>
                </a:cubicBezTo>
                <a:cubicBezTo>
                  <a:pt x="401683" y="307813"/>
                  <a:pt x="401683" y="315442"/>
                  <a:pt x="401683" y="323070"/>
                </a:cubicBezTo>
                <a:cubicBezTo>
                  <a:pt x="401683" y="323070"/>
                  <a:pt x="401683" y="323070"/>
                  <a:pt x="403210" y="376470"/>
                </a:cubicBezTo>
                <a:cubicBezTo>
                  <a:pt x="403210" y="410036"/>
                  <a:pt x="380300" y="442076"/>
                  <a:pt x="340590" y="464961"/>
                </a:cubicBezTo>
                <a:cubicBezTo>
                  <a:pt x="296298" y="489373"/>
                  <a:pt x="248952" y="498527"/>
                  <a:pt x="204660" y="498527"/>
                </a:cubicBezTo>
                <a:cubicBezTo>
                  <a:pt x="140513" y="498527"/>
                  <a:pt x="87057" y="478693"/>
                  <a:pt x="62620" y="463436"/>
                </a:cubicBezTo>
                <a:cubicBezTo>
                  <a:pt x="10691" y="431396"/>
                  <a:pt x="0" y="397830"/>
                  <a:pt x="0" y="374944"/>
                </a:cubicBezTo>
                <a:cubicBezTo>
                  <a:pt x="0" y="374944"/>
                  <a:pt x="0" y="374944"/>
                  <a:pt x="0" y="315442"/>
                </a:cubicBezTo>
                <a:cubicBezTo>
                  <a:pt x="3055" y="281876"/>
                  <a:pt x="22910" y="252887"/>
                  <a:pt x="61093" y="228476"/>
                </a:cubicBezTo>
                <a:cubicBezTo>
                  <a:pt x="97748" y="204064"/>
                  <a:pt x="171059" y="187282"/>
                  <a:pt x="244370" y="196436"/>
                </a:cubicBezTo>
                <a:cubicBezTo>
                  <a:pt x="242842" y="191859"/>
                  <a:pt x="242842" y="187282"/>
                  <a:pt x="242842" y="181179"/>
                </a:cubicBezTo>
                <a:cubicBezTo>
                  <a:pt x="242842" y="181179"/>
                  <a:pt x="242842" y="181179"/>
                  <a:pt x="242842" y="129305"/>
                </a:cubicBezTo>
                <a:cubicBezTo>
                  <a:pt x="244370" y="86585"/>
                  <a:pt x="264225" y="56070"/>
                  <a:pt x="303935" y="33185"/>
                </a:cubicBezTo>
                <a:cubicBezTo>
                  <a:pt x="342881" y="11062"/>
                  <a:pt x="393664" y="0"/>
                  <a:pt x="4442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31" name="Freeform: Shape 630">
            <a:extLst>
              <a:ext uri="{FF2B5EF4-FFF2-40B4-BE49-F238E27FC236}">
                <a16:creationId xmlns:a16="http://schemas.microsoft.com/office/drawing/2014/main" id="{760E7164-CD83-4C03-B4B6-0AC0823D9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9784" y="2024406"/>
            <a:ext cx="557133" cy="541739"/>
          </a:xfrm>
          <a:custGeom>
            <a:avLst/>
            <a:gdLst>
              <a:gd name="connsiteX0" fmla="*/ 690182 w 876713"/>
              <a:gd name="connsiteY0" fmla="*/ 717551 h 852489"/>
              <a:gd name="connsiteX1" fmla="*/ 703676 w 876713"/>
              <a:gd name="connsiteY1" fmla="*/ 731351 h 852489"/>
              <a:gd name="connsiteX2" fmla="*/ 703676 w 876713"/>
              <a:gd name="connsiteY2" fmla="*/ 838689 h 852489"/>
              <a:gd name="connsiteX3" fmla="*/ 690182 w 876713"/>
              <a:gd name="connsiteY3" fmla="*/ 852489 h 852489"/>
              <a:gd name="connsiteX4" fmla="*/ 676688 w 876713"/>
              <a:gd name="connsiteY4" fmla="*/ 838689 h 852489"/>
              <a:gd name="connsiteX5" fmla="*/ 676688 w 876713"/>
              <a:gd name="connsiteY5" fmla="*/ 731351 h 852489"/>
              <a:gd name="connsiteX6" fmla="*/ 690182 w 876713"/>
              <a:gd name="connsiteY6" fmla="*/ 717551 h 852489"/>
              <a:gd name="connsiteX7" fmla="*/ 543209 w 876713"/>
              <a:gd name="connsiteY7" fmla="*/ 436564 h 852489"/>
              <a:gd name="connsiteX8" fmla="*/ 556913 w 876713"/>
              <a:gd name="connsiteY8" fmla="*/ 466991 h 852489"/>
              <a:gd name="connsiteX9" fmla="*/ 558436 w 876713"/>
              <a:gd name="connsiteY9" fmla="*/ 476119 h 852489"/>
              <a:gd name="connsiteX10" fmla="*/ 540163 w 876713"/>
              <a:gd name="connsiteY10" fmla="*/ 546102 h 852489"/>
              <a:gd name="connsiteX11" fmla="*/ 559959 w 876713"/>
              <a:gd name="connsiteY11" fmla="*/ 582614 h 852489"/>
              <a:gd name="connsiteX12" fmla="*/ 591936 w 876713"/>
              <a:gd name="connsiteY12" fmla="*/ 550666 h 852489"/>
              <a:gd name="connsiteX13" fmla="*/ 591936 w 876713"/>
              <a:gd name="connsiteY13" fmla="*/ 479162 h 852489"/>
              <a:gd name="connsiteX14" fmla="*/ 594981 w 876713"/>
              <a:gd name="connsiteY14" fmla="*/ 470034 h 852489"/>
              <a:gd name="connsiteX15" fmla="*/ 614776 w 876713"/>
              <a:gd name="connsiteY15" fmla="*/ 444171 h 852489"/>
              <a:gd name="connsiteX16" fmla="*/ 543209 w 876713"/>
              <a:gd name="connsiteY16" fmla="*/ 436564 h 852489"/>
              <a:gd name="connsiteX17" fmla="*/ 84171 w 876713"/>
              <a:gd name="connsiteY17" fmla="*/ 382589 h 852489"/>
              <a:gd name="connsiteX18" fmla="*/ 68814 w 876713"/>
              <a:gd name="connsiteY18" fmla="*/ 384123 h 852489"/>
              <a:gd name="connsiteX19" fmla="*/ 27349 w 876713"/>
              <a:gd name="connsiteY19" fmla="*/ 488451 h 852489"/>
              <a:gd name="connsiteX20" fmla="*/ 27349 w 876713"/>
              <a:gd name="connsiteY20" fmla="*/ 494588 h 852489"/>
              <a:gd name="connsiteX21" fmla="*/ 39635 w 876713"/>
              <a:gd name="connsiteY21" fmla="*/ 591244 h 852489"/>
              <a:gd name="connsiteX22" fmla="*/ 85707 w 876713"/>
              <a:gd name="connsiteY22" fmla="*/ 605052 h 852489"/>
              <a:gd name="connsiteX23" fmla="*/ 165566 w 876713"/>
              <a:gd name="connsiteY23" fmla="*/ 502259 h 852489"/>
              <a:gd name="connsiteX24" fmla="*/ 102600 w 876713"/>
              <a:gd name="connsiteY24" fmla="*/ 384123 h 852489"/>
              <a:gd name="connsiteX25" fmla="*/ 84171 w 876713"/>
              <a:gd name="connsiteY25" fmla="*/ 382589 h 852489"/>
              <a:gd name="connsiteX26" fmla="*/ 90900 w 876713"/>
              <a:gd name="connsiteY26" fmla="*/ 317501 h 852489"/>
              <a:gd name="connsiteX27" fmla="*/ 90900 w 876713"/>
              <a:gd name="connsiteY27" fmla="*/ 355650 h 852489"/>
              <a:gd name="connsiteX28" fmla="*/ 110656 w 876713"/>
              <a:gd name="connsiteY28" fmla="*/ 358702 h 852489"/>
              <a:gd name="connsiteX29" fmla="*/ 192717 w 876713"/>
              <a:gd name="connsiteY29" fmla="*/ 502143 h 852489"/>
              <a:gd name="connsiteX30" fmla="*/ 192717 w 876713"/>
              <a:gd name="connsiteY30" fmla="*/ 514351 h 852489"/>
              <a:gd name="connsiteX31" fmla="*/ 267181 w 876713"/>
              <a:gd name="connsiteY31" fmla="*/ 514351 h 852489"/>
              <a:gd name="connsiteX32" fmla="*/ 268700 w 876713"/>
              <a:gd name="connsiteY32" fmla="*/ 317501 h 852489"/>
              <a:gd name="connsiteX33" fmla="*/ 90900 w 876713"/>
              <a:gd name="connsiteY33" fmla="*/ 317501 h 852489"/>
              <a:gd name="connsiteX34" fmla="*/ 221075 w 876713"/>
              <a:gd name="connsiteY34" fmla="*/ 250826 h 852489"/>
              <a:gd name="connsiteX35" fmla="*/ 251238 w 876713"/>
              <a:gd name="connsiteY35" fmla="*/ 250826 h 852489"/>
              <a:gd name="connsiteX36" fmla="*/ 251238 w 876713"/>
              <a:gd name="connsiteY36" fmla="*/ 277814 h 852489"/>
              <a:gd name="connsiteX37" fmla="*/ 221075 w 876713"/>
              <a:gd name="connsiteY37" fmla="*/ 277814 h 852489"/>
              <a:gd name="connsiteX38" fmla="*/ 106775 w 876713"/>
              <a:gd name="connsiteY38" fmla="*/ 250826 h 852489"/>
              <a:gd name="connsiteX39" fmla="*/ 138525 w 876713"/>
              <a:gd name="connsiteY39" fmla="*/ 250826 h 852489"/>
              <a:gd name="connsiteX40" fmla="*/ 138525 w 876713"/>
              <a:gd name="connsiteY40" fmla="*/ 277814 h 852489"/>
              <a:gd name="connsiteX41" fmla="*/ 106775 w 876713"/>
              <a:gd name="connsiteY41" fmla="*/ 277814 h 852489"/>
              <a:gd name="connsiteX42" fmla="*/ 76613 w 876713"/>
              <a:gd name="connsiteY42" fmla="*/ 238126 h 852489"/>
              <a:gd name="connsiteX43" fmla="*/ 76613 w 876713"/>
              <a:gd name="connsiteY43" fmla="*/ 290514 h 852489"/>
              <a:gd name="connsiteX44" fmla="*/ 281401 w 876713"/>
              <a:gd name="connsiteY44" fmla="*/ 290514 h 852489"/>
              <a:gd name="connsiteX45" fmla="*/ 281401 w 876713"/>
              <a:gd name="connsiteY45" fmla="*/ 238126 h 852489"/>
              <a:gd name="connsiteX46" fmla="*/ 67529 w 876713"/>
              <a:gd name="connsiteY46" fmla="*/ 211139 h 852489"/>
              <a:gd name="connsiteX47" fmla="*/ 290437 w 876713"/>
              <a:gd name="connsiteY47" fmla="*/ 211139 h 852489"/>
              <a:gd name="connsiteX48" fmla="*/ 308758 w 876713"/>
              <a:gd name="connsiteY48" fmla="*/ 229463 h 852489"/>
              <a:gd name="connsiteX49" fmla="*/ 308758 w 876713"/>
              <a:gd name="connsiteY49" fmla="*/ 299706 h 852489"/>
              <a:gd name="connsiteX50" fmla="*/ 295017 w 876713"/>
              <a:gd name="connsiteY50" fmla="*/ 316504 h 852489"/>
              <a:gd name="connsiteX51" fmla="*/ 295017 w 876713"/>
              <a:gd name="connsiteY51" fmla="*/ 406598 h 852489"/>
              <a:gd name="connsiteX52" fmla="*/ 453800 w 876713"/>
              <a:gd name="connsiteY52" fmla="*/ 411179 h 852489"/>
              <a:gd name="connsiteX53" fmla="*/ 466014 w 876713"/>
              <a:gd name="connsiteY53" fmla="*/ 417287 h 852489"/>
              <a:gd name="connsiteX54" fmla="*/ 519451 w 876713"/>
              <a:gd name="connsiteY54" fmla="*/ 513490 h 852489"/>
              <a:gd name="connsiteX55" fmla="*/ 528612 w 876713"/>
              <a:gd name="connsiteY55" fmla="*/ 473787 h 852489"/>
              <a:gd name="connsiteX56" fmla="*/ 510290 w 876713"/>
              <a:gd name="connsiteY56" fmla="*/ 427976 h 852489"/>
              <a:gd name="connsiteX57" fmla="*/ 511817 w 876713"/>
              <a:gd name="connsiteY57" fmla="*/ 415760 h 852489"/>
              <a:gd name="connsiteX58" fmla="*/ 522505 w 876713"/>
              <a:gd name="connsiteY58" fmla="*/ 409652 h 852489"/>
              <a:gd name="connsiteX59" fmla="*/ 641592 w 876713"/>
              <a:gd name="connsiteY59" fmla="*/ 424922 h 852489"/>
              <a:gd name="connsiteX60" fmla="*/ 649226 w 876713"/>
              <a:gd name="connsiteY60" fmla="*/ 434084 h 852489"/>
              <a:gd name="connsiteX61" fmla="*/ 647699 w 876713"/>
              <a:gd name="connsiteY61" fmla="*/ 444774 h 852489"/>
              <a:gd name="connsiteX62" fmla="*/ 618690 w 876713"/>
              <a:gd name="connsiteY62" fmla="*/ 484476 h 852489"/>
              <a:gd name="connsiteX63" fmla="*/ 618690 w 876713"/>
              <a:gd name="connsiteY63" fmla="*/ 522652 h 852489"/>
              <a:gd name="connsiteX64" fmla="*/ 704189 w 876713"/>
              <a:gd name="connsiteY64" fmla="*/ 432557 h 852489"/>
              <a:gd name="connsiteX65" fmla="*/ 717930 w 876713"/>
              <a:gd name="connsiteY65" fmla="*/ 429503 h 852489"/>
              <a:gd name="connsiteX66" fmla="*/ 876713 w 876713"/>
              <a:gd name="connsiteY66" fmla="*/ 669246 h 852489"/>
              <a:gd name="connsiteX67" fmla="*/ 876713 w 876713"/>
              <a:gd name="connsiteY67" fmla="*/ 838746 h 852489"/>
              <a:gd name="connsiteX68" fmla="*/ 862972 w 876713"/>
              <a:gd name="connsiteY68" fmla="*/ 852489 h 852489"/>
              <a:gd name="connsiteX69" fmla="*/ 849232 w 876713"/>
              <a:gd name="connsiteY69" fmla="*/ 838746 h 852489"/>
              <a:gd name="connsiteX70" fmla="*/ 849232 w 876713"/>
              <a:gd name="connsiteY70" fmla="*/ 669246 h 852489"/>
              <a:gd name="connsiteX71" fmla="*/ 717930 w 876713"/>
              <a:gd name="connsiteY71" fmla="*/ 458517 h 852489"/>
              <a:gd name="connsiteX72" fmla="*/ 566781 w 876713"/>
              <a:gd name="connsiteY72" fmla="*/ 615800 h 852489"/>
              <a:gd name="connsiteX73" fmla="*/ 554566 w 876713"/>
              <a:gd name="connsiteY73" fmla="*/ 620381 h 852489"/>
              <a:gd name="connsiteX74" fmla="*/ 545406 w 876713"/>
              <a:gd name="connsiteY74" fmla="*/ 614273 h 852489"/>
              <a:gd name="connsiteX75" fmla="*/ 446166 w 876713"/>
              <a:gd name="connsiteY75" fmla="*/ 437139 h 852489"/>
              <a:gd name="connsiteX76" fmla="*/ 295017 w 876713"/>
              <a:gd name="connsiteY76" fmla="*/ 434084 h 852489"/>
              <a:gd name="connsiteX77" fmla="*/ 295017 w 876713"/>
              <a:gd name="connsiteY77" fmla="*/ 513490 h 852489"/>
              <a:gd name="connsiteX78" fmla="*/ 267535 w 876713"/>
              <a:gd name="connsiteY78" fmla="*/ 542503 h 852489"/>
              <a:gd name="connsiteX79" fmla="*/ 188144 w 876713"/>
              <a:gd name="connsiteY79" fmla="*/ 542503 h 852489"/>
              <a:gd name="connsiteX80" fmla="*/ 174403 w 876713"/>
              <a:gd name="connsiteY80" fmla="*/ 573044 h 852489"/>
              <a:gd name="connsiteX81" fmla="*/ 348454 w 876713"/>
              <a:gd name="connsiteY81" fmla="*/ 602057 h 852489"/>
              <a:gd name="connsiteX82" fmla="*/ 359141 w 876713"/>
              <a:gd name="connsiteY82" fmla="*/ 615800 h 852489"/>
              <a:gd name="connsiteX83" fmla="*/ 359141 w 876713"/>
              <a:gd name="connsiteY83" fmla="*/ 838746 h 852489"/>
              <a:gd name="connsiteX84" fmla="*/ 345400 w 876713"/>
              <a:gd name="connsiteY84" fmla="*/ 852489 h 852489"/>
              <a:gd name="connsiteX85" fmla="*/ 333186 w 876713"/>
              <a:gd name="connsiteY85" fmla="*/ 838746 h 852489"/>
              <a:gd name="connsiteX86" fmla="*/ 331659 w 876713"/>
              <a:gd name="connsiteY86" fmla="*/ 628017 h 852489"/>
              <a:gd name="connsiteX87" fmla="*/ 154555 w 876713"/>
              <a:gd name="connsiteY87" fmla="*/ 597476 h 852489"/>
              <a:gd name="connsiteX88" fmla="*/ 91957 w 876713"/>
              <a:gd name="connsiteY88" fmla="*/ 631071 h 852489"/>
              <a:gd name="connsiteX89" fmla="*/ 73636 w 876713"/>
              <a:gd name="connsiteY89" fmla="*/ 634125 h 852489"/>
              <a:gd name="connsiteX90" fmla="*/ 17146 w 876713"/>
              <a:gd name="connsiteY90" fmla="*/ 605111 h 852489"/>
              <a:gd name="connsiteX91" fmla="*/ 352 w 876713"/>
              <a:gd name="connsiteY91" fmla="*/ 493638 h 852489"/>
              <a:gd name="connsiteX92" fmla="*/ 352 w 876713"/>
              <a:gd name="connsiteY92" fmla="*/ 489057 h 852489"/>
              <a:gd name="connsiteX93" fmla="*/ 62949 w 876713"/>
              <a:gd name="connsiteY93" fmla="*/ 357733 h 852489"/>
              <a:gd name="connsiteX94" fmla="*/ 62949 w 876713"/>
              <a:gd name="connsiteY94" fmla="*/ 316504 h 852489"/>
              <a:gd name="connsiteX95" fmla="*/ 49208 w 876713"/>
              <a:gd name="connsiteY95" fmla="*/ 299706 h 852489"/>
              <a:gd name="connsiteX96" fmla="*/ 49208 w 876713"/>
              <a:gd name="connsiteY96" fmla="*/ 229463 h 852489"/>
              <a:gd name="connsiteX97" fmla="*/ 67529 w 876713"/>
              <a:gd name="connsiteY97" fmla="*/ 211139 h 852489"/>
              <a:gd name="connsiteX98" fmla="*/ 594137 w 876713"/>
              <a:gd name="connsiteY98" fmla="*/ 26988 h 852489"/>
              <a:gd name="connsiteX99" fmla="*/ 429037 w 876713"/>
              <a:gd name="connsiteY99" fmla="*/ 192088 h 852489"/>
              <a:gd name="connsiteX100" fmla="*/ 594137 w 876713"/>
              <a:gd name="connsiteY100" fmla="*/ 357188 h 852489"/>
              <a:gd name="connsiteX101" fmla="*/ 759237 w 876713"/>
              <a:gd name="connsiteY101" fmla="*/ 192088 h 852489"/>
              <a:gd name="connsiteX102" fmla="*/ 594137 w 876713"/>
              <a:gd name="connsiteY102" fmla="*/ 26988 h 852489"/>
              <a:gd name="connsiteX103" fmla="*/ 594137 w 876713"/>
              <a:gd name="connsiteY103" fmla="*/ 0 h 852489"/>
              <a:gd name="connsiteX104" fmla="*/ 786225 w 876713"/>
              <a:gd name="connsiteY104" fmla="*/ 192088 h 852489"/>
              <a:gd name="connsiteX105" fmla="*/ 594137 w 876713"/>
              <a:gd name="connsiteY105" fmla="*/ 384176 h 852489"/>
              <a:gd name="connsiteX106" fmla="*/ 402049 w 876713"/>
              <a:gd name="connsiteY106" fmla="*/ 192088 h 852489"/>
              <a:gd name="connsiteX107" fmla="*/ 594137 w 876713"/>
              <a:gd name="connsiteY107" fmla="*/ 0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76713" h="852489">
                <a:moveTo>
                  <a:pt x="690182" y="717551"/>
                </a:moveTo>
                <a:cubicBezTo>
                  <a:pt x="697679" y="717551"/>
                  <a:pt x="703676" y="723685"/>
                  <a:pt x="703676" y="731351"/>
                </a:cubicBezTo>
                <a:cubicBezTo>
                  <a:pt x="703676" y="731351"/>
                  <a:pt x="703676" y="731351"/>
                  <a:pt x="703676" y="838689"/>
                </a:cubicBezTo>
                <a:cubicBezTo>
                  <a:pt x="703676" y="846355"/>
                  <a:pt x="697679" y="852489"/>
                  <a:pt x="690182" y="852489"/>
                </a:cubicBezTo>
                <a:cubicBezTo>
                  <a:pt x="682686" y="852489"/>
                  <a:pt x="676688" y="846355"/>
                  <a:pt x="676688" y="838689"/>
                </a:cubicBezTo>
                <a:cubicBezTo>
                  <a:pt x="676688" y="838689"/>
                  <a:pt x="676688" y="838689"/>
                  <a:pt x="676688" y="731351"/>
                </a:cubicBezTo>
                <a:cubicBezTo>
                  <a:pt x="676688" y="723685"/>
                  <a:pt x="682686" y="717551"/>
                  <a:pt x="690182" y="717551"/>
                </a:cubicBezTo>
                <a:close/>
                <a:moveTo>
                  <a:pt x="543209" y="436564"/>
                </a:moveTo>
                <a:cubicBezTo>
                  <a:pt x="547777" y="444171"/>
                  <a:pt x="552345" y="456342"/>
                  <a:pt x="556913" y="466991"/>
                </a:cubicBezTo>
                <a:cubicBezTo>
                  <a:pt x="558436" y="468512"/>
                  <a:pt x="558436" y="473077"/>
                  <a:pt x="558436" y="476119"/>
                </a:cubicBezTo>
                <a:cubicBezTo>
                  <a:pt x="558436" y="476119"/>
                  <a:pt x="558436" y="476119"/>
                  <a:pt x="540163" y="546102"/>
                </a:cubicBezTo>
                <a:cubicBezTo>
                  <a:pt x="540163" y="546102"/>
                  <a:pt x="540163" y="546102"/>
                  <a:pt x="559959" y="582614"/>
                </a:cubicBezTo>
                <a:lnTo>
                  <a:pt x="591936" y="550666"/>
                </a:lnTo>
                <a:cubicBezTo>
                  <a:pt x="591936" y="550666"/>
                  <a:pt x="591936" y="550666"/>
                  <a:pt x="591936" y="479162"/>
                </a:cubicBezTo>
                <a:cubicBezTo>
                  <a:pt x="591936" y="474598"/>
                  <a:pt x="593458" y="471555"/>
                  <a:pt x="594981" y="470034"/>
                </a:cubicBezTo>
                <a:cubicBezTo>
                  <a:pt x="602595" y="460906"/>
                  <a:pt x="610208" y="451778"/>
                  <a:pt x="614776" y="444171"/>
                </a:cubicBezTo>
                <a:cubicBezTo>
                  <a:pt x="593458" y="439607"/>
                  <a:pt x="566049" y="436564"/>
                  <a:pt x="543209" y="436564"/>
                </a:cubicBezTo>
                <a:close/>
                <a:moveTo>
                  <a:pt x="84171" y="382589"/>
                </a:moveTo>
                <a:cubicBezTo>
                  <a:pt x="78028" y="382589"/>
                  <a:pt x="73421" y="382589"/>
                  <a:pt x="68814" y="384123"/>
                </a:cubicBezTo>
                <a:cubicBezTo>
                  <a:pt x="28884" y="393329"/>
                  <a:pt x="27349" y="420945"/>
                  <a:pt x="27349" y="488451"/>
                </a:cubicBezTo>
                <a:cubicBezTo>
                  <a:pt x="27349" y="488451"/>
                  <a:pt x="27349" y="488451"/>
                  <a:pt x="27349" y="494588"/>
                </a:cubicBezTo>
                <a:cubicBezTo>
                  <a:pt x="25813" y="529875"/>
                  <a:pt x="27349" y="569765"/>
                  <a:pt x="39635" y="591244"/>
                </a:cubicBezTo>
                <a:cubicBezTo>
                  <a:pt x="44242" y="598915"/>
                  <a:pt x="62671" y="611189"/>
                  <a:pt x="85707" y="605052"/>
                </a:cubicBezTo>
                <a:cubicBezTo>
                  <a:pt x="110279" y="598915"/>
                  <a:pt x="165566" y="577436"/>
                  <a:pt x="165566" y="502259"/>
                </a:cubicBezTo>
                <a:cubicBezTo>
                  <a:pt x="167101" y="443958"/>
                  <a:pt x="133315" y="393329"/>
                  <a:pt x="102600" y="384123"/>
                </a:cubicBezTo>
                <a:cubicBezTo>
                  <a:pt x="99528" y="384123"/>
                  <a:pt x="91850" y="382589"/>
                  <a:pt x="84171" y="382589"/>
                </a:cubicBezTo>
                <a:close/>
                <a:moveTo>
                  <a:pt x="90900" y="317501"/>
                </a:moveTo>
                <a:cubicBezTo>
                  <a:pt x="90900" y="317501"/>
                  <a:pt x="90900" y="317501"/>
                  <a:pt x="90900" y="355650"/>
                </a:cubicBezTo>
                <a:cubicBezTo>
                  <a:pt x="98498" y="355650"/>
                  <a:pt x="106097" y="357176"/>
                  <a:pt x="110656" y="358702"/>
                </a:cubicBezTo>
                <a:cubicBezTo>
                  <a:pt x="156246" y="372436"/>
                  <a:pt x="194237" y="438053"/>
                  <a:pt x="192717" y="502143"/>
                </a:cubicBezTo>
                <a:cubicBezTo>
                  <a:pt x="192717" y="506721"/>
                  <a:pt x="192717" y="509773"/>
                  <a:pt x="192717" y="514351"/>
                </a:cubicBezTo>
                <a:lnTo>
                  <a:pt x="267181" y="514351"/>
                </a:lnTo>
                <a:cubicBezTo>
                  <a:pt x="267181" y="514351"/>
                  <a:pt x="267181" y="514351"/>
                  <a:pt x="268700" y="317501"/>
                </a:cubicBezTo>
                <a:cubicBezTo>
                  <a:pt x="268700" y="317501"/>
                  <a:pt x="268700" y="317501"/>
                  <a:pt x="90900" y="317501"/>
                </a:cubicBezTo>
                <a:close/>
                <a:moveTo>
                  <a:pt x="221075" y="250826"/>
                </a:moveTo>
                <a:lnTo>
                  <a:pt x="251238" y="250826"/>
                </a:lnTo>
                <a:lnTo>
                  <a:pt x="251238" y="277814"/>
                </a:lnTo>
                <a:lnTo>
                  <a:pt x="221075" y="277814"/>
                </a:lnTo>
                <a:close/>
                <a:moveTo>
                  <a:pt x="106775" y="250826"/>
                </a:moveTo>
                <a:lnTo>
                  <a:pt x="138525" y="250826"/>
                </a:lnTo>
                <a:lnTo>
                  <a:pt x="138525" y="277814"/>
                </a:lnTo>
                <a:lnTo>
                  <a:pt x="106775" y="277814"/>
                </a:lnTo>
                <a:close/>
                <a:moveTo>
                  <a:pt x="76613" y="238126"/>
                </a:moveTo>
                <a:lnTo>
                  <a:pt x="76613" y="290514"/>
                </a:lnTo>
                <a:lnTo>
                  <a:pt x="281401" y="290514"/>
                </a:lnTo>
                <a:lnTo>
                  <a:pt x="281401" y="238126"/>
                </a:lnTo>
                <a:close/>
                <a:moveTo>
                  <a:pt x="67529" y="211139"/>
                </a:moveTo>
                <a:cubicBezTo>
                  <a:pt x="67529" y="211139"/>
                  <a:pt x="67529" y="211139"/>
                  <a:pt x="290437" y="211139"/>
                </a:cubicBezTo>
                <a:cubicBezTo>
                  <a:pt x="301124" y="211139"/>
                  <a:pt x="308758" y="218774"/>
                  <a:pt x="308758" y="229463"/>
                </a:cubicBezTo>
                <a:cubicBezTo>
                  <a:pt x="308758" y="229463"/>
                  <a:pt x="308758" y="229463"/>
                  <a:pt x="308758" y="299706"/>
                </a:cubicBezTo>
                <a:cubicBezTo>
                  <a:pt x="308758" y="307342"/>
                  <a:pt x="302651" y="314977"/>
                  <a:pt x="295017" y="316504"/>
                </a:cubicBezTo>
                <a:cubicBezTo>
                  <a:pt x="295017" y="316504"/>
                  <a:pt x="295017" y="316504"/>
                  <a:pt x="295017" y="406598"/>
                </a:cubicBezTo>
                <a:cubicBezTo>
                  <a:pt x="325552" y="406598"/>
                  <a:pt x="400364" y="409652"/>
                  <a:pt x="453800" y="411179"/>
                </a:cubicBezTo>
                <a:cubicBezTo>
                  <a:pt x="458381" y="411179"/>
                  <a:pt x="462961" y="412706"/>
                  <a:pt x="466014" y="417287"/>
                </a:cubicBezTo>
                <a:cubicBezTo>
                  <a:pt x="466014" y="417287"/>
                  <a:pt x="466014" y="417287"/>
                  <a:pt x="519451" y="513490"/>
                </a:cubicBezTo>
                <a:cubicBezTo>
                  <a:pt x="519451" y="513490"/>
                  <a:pt x="519451" y="513490"/>
                  <a:pt x="528612" y="473787"/>
                </a:cubicBezTo>
                <a:cubicBezTo>
                  <a:pt x="517924" y="450882"/>
                  <a:pt x="510290" y="429503"/>
                  <a:pt x="510290" y="427976"/>
                </a:cubicBezTo>
                <a:cubicBezTo>
                  <a:pt x="508764" y="423395"/>
                  <a:pt x="510290" y="420341"/>
                  <a:pt x="511817" y="415760"/>
                </a:cubicBezTo>
                <a:cubicBezTo>
                  <a:pt x="514871" y="412706"/>
                  <a:pt x="517924" y="411179"/>
                  <a:pt x="522505" y="409652"/>
                </a:cubicBezTo>
                <a:cubicBezTo>
                  <a:pt x="554566" y="406598"/>
                  <a:pt x="611057" y="412706"/>
                  <a:pt x="641592" y="424922"/>
                </a:cubicBezTo>
                <a:cubicBezTo>
                  <a:pt x="644645" y="426449"/>
                  <a:pt x="647699" y="429503"/>
                  <a:pt x="649226" y="434084"/>
                </a:cubicBezTo>
                <a:cubicBezTo>
                  <a:pt x="650752" y="437139"/>
                  <a:pt x="649226" y="441720"/>
                  <a:pt x="647699" y="444774"/>
                </a:cubicBezTo>
                <a:cubicBezTo>
                  <a:pt x="646172" y="446301"/>
                  <a:pt x="633958" y="464625"/>
                  <a:pt x="618690" y="484476"/>
                </a:cubicBezTo>
                <a:cubicBezTo>
                  <a:pt x="618690" y="484476"/>
                  <a:pt x="618690" y="484476"/>
                  <a:pt x="618690" y="522652"/>
                </a:cubicBezTo>
                <a:cubicBezTo>
                  <a:pt x="618690" y="522652"/>
                  <a:pt x="618690" y="522652"/>
                  <a:pt x="704189" y="432557"/>
                </a:cubicBezTo>
                <a:cubicBezTo>
                  <a:pt x="708769" y="429503"/>
                  <a:pt x="713350" y="427976"/>
                  <a:pt x="717930" y="429503"/>
                </a:cubicBezTo>
                <a:cubicBezTo>
                  <a:pt x="821750" y="460044"/>
                  <a:pt x="873660" y="539449"/>
                  <a:pt x="876713" y="669246"/>
                </a:cubicBezTo>
                <a:lnTo>
                  <a:pt x="876713" y="838746"/>
                </a:lnTo>
                <a:cubicBezTo>
                  <a:pt x="876713" y="846381"/>
                  <a:pt x="870606" y="852489"/>
                  <a:pt x="862972" y="852489"/>
                </a:cubicBezTo>
                <a:cubicBezTo>
                  <a:pt x="855339" y="852489"/>
                  <a:pt x="849232" y="846381"/>
                  <a:pt x="849232" y="838746"/>
                </a:cubicBezTo>
                <a:cubicBezTo>
                  <a:pt x="849232" y="838746"/>
                  <a:pt x="849232" y="838746"/>
                  <a:pt x="849232" y="669246"/>
                </a:cubicBezTo>
                <a:cubicBezTo>
                  <a:pt x="846178" y="554719"/>
                  <a:pt x="804955" y="487530"/>
                  <a:pt x="717930" y="458517"/>
                </a:cubicBezTo>
                <a:cubicBezTo>
                  <a:pt x="717930" y="458517"/>
                  <a:pt x="717930" y="458517"/>
                  <a:pt x="566781" y="615800"/>
                </a:cubicBezTo>
                <a:cubicBezTo>
                  <a:pt x="563727" y="618854"/>
                  <a:pt x="559147" y="620381"/>
                  <a:pt x="554566" y="620381"/>
                </a:cubicBezTo>
                <a:cubicBezTo>
                  <a:pt x="551513" y="620381"/>
                  <a:pt x="546933" y="617327"/>
                  <a:pt x="545406" y="614273"/>
                </a:cubicBezTo>
                <a:cubicBezTo>
                  <a:pt x="545406" y="614273"/>
                  <a:pt x="545406" y="614273"/>
                  <a:pt x="446166" y="437139"/>
                </a:cubicBezTo>
                <a:cubicBezTo>
                  <a:pt x="392730" y="435612"/>
                  <a:pt x="324025" y="434084"/>
                  <a:pt x="295017" y="434084"/>
                </a:cubicBezTo>
                <a:cubicBezTo>
                  <a:pt x="295017" y="434084"/>
                  <a:pt x="295017" y="434084"/>
                  <a:pt x="295017" y="513490"/>
                </a:cubicBezTo>
                <a:cubicBezTo>
                  <a:pt x="295017" y="530287"/>
                  <a:pt x="282803" y="542503"/>
                  <a:pt x="267535" y="542503"/>
                </a:cubicBezTo>
                <a:cubicBezTo>
                  <a:pt x="267535" y="542503"/>
                  <a:pt x="267535" y="542503"/>
                  <a:pt x="188144" y="542503"/>
                </a:cubicBezTo>
                <a:cubicBezTo>
                  <a:pt x="185090" y="553192"/>
                  <a:pt x="180510" y="563882"/>
                  <a:pt x="174403" y="573044"/>
                </a:cubicBezTo>
                <a:cubicBezTo>
                  <a:pt x="174403" y="573044"/>
                  <a:pt x="174403" y="573044"/>
                  <a:pt x="348454" y="602057"/>
                </a:cubicBezTo>
                <a:cubicBezTo>
                  <a:pt x="354561" y="603584"/>
                  <a:pt x="359141" y="609692"/>
                  <a:pt x="359141" y="615800"/>
                </a:cubicBezTo>
                <a:cubicBezTo>
                  <a:pt x="359141" y="615800"/>
                  <a:pt x="359141" y="615800"/>
                  <a:pt x="359141" y="838746"/>
                </a:cubicBezTo>
                <a:cubicBezTo>
                  <a:pt x="359141" y="846381"/>
                  <a:pt x="353034" y="852489"/>
                  <a:pt x="345400" y="852489"/>
                </a:cubicBezTo>
                <a:cubicBezTo>
                  <a:pt x="339293" y="852489"/>
                  <a:pt x="333186" y="846381"/>
                  <a:pt x="333186" y="838746"/>
                </a:cubicBezTo>
                <a:cubicBezTo>
                  <a:pt x="333186" y="838746"/>
                  <a:pt x="333186" y="838746"/>
                  <a:pt x="331659" y="628017"/>
                </a:cubicBezTo>
                <a:cubicBezTo>
                  <a:pt x="331659" y="628017"/>
                  <a:pt x="331659" y="628017"/>
                  <a:pt x="154555" y="597476"/>
                </a:cubicBezTo>
                <a:cubicBezTo>
                  <a:pt x="139287" y="612746"/>
                  <a:pt x="117912" y="624962"/>
                  <a:pt x="91957" y="631071"/>
                </a:cubicBezTo>
                <a:cubicBezTo>
                  <a:pt x="85850" y="632598"/>
                  <a:pt x="79743" y="634125"/>
                  <a:pt x="73636" y="634125"/>
                </a:cubicBezTo>
                <a:cubicBezTo>
                  <a:pt x="47681" y="634125"/>
                  <a:pt x="26307" y="620381"/>
                  <a:pt x="17146" y="605111"/>
                </a:cubicBezTo>
                <a:cubicBezTo>
                  <a:pt x="1879" y="580679"/>
                  <a:pt x="-1175" y="544030"/>
                  <a:pt x="352" y="493638"/>
                </a:cubicBezTo>
                <a:cubicBezTo>
                  <a:pt x="352" y="493638"/>
                  <a:pt x="352" y="493638"/>
                  <a:pt x="352" y="489057"/>
                </a:cubicBezTo>
                <a:cubicBezTo>
                  <a:pt x="352" y="424922"/>
                  <a:pt x="1879" y="373004"/>
                  <a:pt x="62949" y="357733"/>
                </a:cubicBezTo>
                <a:cubicBezTo>
                  <a:pt x="62949" y="357733"/>
                  <a:pt x="62949" y="357733"/>
                  <a:pt x="62949" y="316504"/>
                </a:cubicBezTo>
                <a:cubicBezTo>
                  <a:pt x="55315" y="314977"/>
                  <a:pt x="49208" y="307342"/>
                  <a:pt x="49208" y="299706"/>
                </a:cubicBezTo>
                <a:cubicBezTo>
                  <a:pt x="49208" y="299706"/>
                  <a:pt x="49208" y="299706"/>
                  <a:pt x="49208" y="229463"/>
                </a:cubicBezTo>
                <a:cubicBezTo>
                  <a:pt x="49208" y="218774"/>
                  <a:pt x="58369" y="211139"/>
                  <a:pt x="67529" y="211139"/>
                </a:cubicBezTo>
                <a:close/>
                <a:moveTo>
                  <a:pt x="594137" y="26988"/>
                </a:moveTo>
                <a:cubicBezTo>
                  <a:pt x="502955" y="26988"/>
                  <a:pt x="429037" y="100906"/>
                  <a:pt x="429037" y="192088"/>
                </a:cubicBezTo>
                <a:cubicBezTo>
                  <a:pt x="429037" y="283270"/>
                  <a:pt x="502955" y="357188"/>
                  <a:pt x="594137" y="357188"/>
                </a:cubicBezTo>
                <a:cubicBezTo>
                  <a:pt x="685319" y="357188"/>
                  <a:pt x="759237" y="283270"/>
                  <a:pt x="759237" y="192088"/>
                </a:cubicBezTo>
                <a:cubicBezTo>
                  <a:pt x="759237" y="100906"/>
                  <a:pt x="685319" y="26988"/>
                  <a:pt x="594137" y="26988"/>
                </a:cubicBezTo>
                <a:close/>
                <a:moveTo>
                  <a:pt x="594137" y="0"/>
                </a:moveTo>
                <a:cubicBezTo>
                  <a:pt x="700224" y="0"/>
                  <a:pt x="786225" y="86001"/>
                  <a:pt x="786225" y="192088"/>
                </a:cubicBezTo>
                <a:cubicBezTo>
                  <a:pt x="786225" y="298175"/>
                  <a:pt x="700224" y="384176"/>
                  <a:pt x="594137" y="384176"/>
                </a:cubicBezTo>
                <a:cubicBezTo>
                  <a:pt x="488050" y="384176"/>
                  <a:pt x="402049" y="298175"/>
                  <a:pt x="402049" y="192088"/>
                </a:cubicBezTo>
                <a:cubicBezTo>
                  <a:pt x="402049" y="86001"/>
                  <a:pt x="488050" y="0"/>
                  <a:pt x="5941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32" name="Freeform: Shape 631">
            <a:extLst>
              <a:ext uri="{FF2B5EF4-FFF2-40B4-BE49-F238E27FC236}">
                <a16:creationId xmlns:a16="http://schemas.microsoft.com/office/drawing/2014/main" id="{66E916A1-CAB3-4E4D-8F99-D115E03EF675}"/>
              </a:ext>
            </a:extLst>
          </p:cNvPr>
          <p:cNvSpPr>
            <a:spLocks/>
          </p:cNvSpPr>
          <p:nvPr/>
        </p:nvSpPr>
        <p:spPr bwMode="auto">
          <a:xfrm>
            <a:off x="10494675" y="5548559"/>
            <a:ext cx="607350" cy="409582"/>
          </a:xfrm>
          <a:custGeom>
            <a:avLst/>
            <a:gdLst>
              <a:gd name="connsiteX0" fmla="*/ 509649 w 955736"/>
              <a:gd name="connsiteY0" fmla="*/ 415925 h 644525"/>
              <a:gd name="connsiteX1" fmla="*/ 436352 w 955736"/>
              <a:gd name="connsiteY1" fmla="*/ 478646 h 644525"/>
              <a:gd name="connsiteX2" fmla="*/ 349311 w 955736"/>
              <a:gd name="connsiteY2" fmla="*/ 568902 h 644525"/>
              <a:gd name="connsiteX3" fmla="*/ 360000 w 955736"/>
              <a:gd name="connsiteY3" fmla="*/ 578081 h 644525"/>
              <a:gd name="connsiteX4" fmla="*/ 402757 w 955736"/>
              <a:gd name="connsiteY4" fmla="*/ 579611 h 644525"/>
              <a:gd name="connsiteX5" fmla="*/ 418028 w 955736"/>
              <a:gd name="connsiteY5" fmla="*/ 515360 h 644525"/>
              <a:gd name="connsiteX6" fmla="*/ 428717 w 955736"/>
              <a:gd name="connsiteY6" fmla="*/ 504652 h 644525"/>
              <a:gd name="connsiteX7" fmla="*/ 440933 w 955736"/>
              <a:gd name="connsiteY7" fmla="*/ 507711 h 644525"/>
              <a:gd name="connsiteX8" fmla="*/ 486744 w 955736"/>
              <a:gd name="connsiteY8" fmla="*/ 510771 h 644525"/>
              <a:gd name="connsiteX9" fmla="*/ 387411 w 955736"/>
              <a:gd name="connsiteY9" fmla="*/ 228600 h 644525"/>
              <a:gd name="connsiteX10" fmla="*/ 358836 w 955736"/>
              <a:gd name="connsiteY10" fmla="*/ 254000 h 644525"/>
              <a:gd name="connsiteX11" fmla="*/ 358836 w 955736"/>
              <a:gd name="connsiteY11" fmla="*/ 333375 h 644525"/>
              <a:gd name="connsiteX12" fmla="*/ 387411 w 955736"/>
              <a:gd name="connsiteY12" fmla="*/ 309563 h 644525"/>
              <a:gd name="connsiteX13" fmla="*/ 468373 w 955736"/>
              <a:gd name="connsiteY13" fmla="*/ 160337 h 644525"/>
              <a:gd name="connsiteX14" fmla="*/ 714436 w 955736"/>
              <a:gd name="connsiteY14" fmla="*/ 160337 h 644525"/>
              <a:gd name="connsiteX15" fmla="*/ 714436 w 955736"/>
              <a:gd name="connsiteY15" fmla="*/ 187325 h 644525"/>
              <a:gd name="connsiteX16" fmla="*/ 468373 w 955736"/>
              <a:gd name="connsiteY16" fmla="*/ 187325 h 644525"/>
              <a:gd name="connsiteX17" fmla="*/ 468373 w 955736"/>
              <a:gd name="connsiteY17" fmla="*/ 69850 h 644525"/>
              <a:gd name="connsiteX18" fmla="*/ 714436 w 955736"/>
              <a:gd name="connsiteY18" fmla="*/ 69850 h 644525"/>
              <a:gd name="connsiteX19" fmla="*/ 714436 w 955736"/>
              <a:gd name="connsiteY19" fmla="*/ 98425 h 644525"/>
              <a:gd name="connsiteX20" fmla="*/ 468373 w 955736"/>
              <a:gd name="connsiteY20" fmla="*/ 98425 h 644525"/>
              <a:gd name="connsiteX21" fmla="*/ 769528 w 955736"/>
              <a:gd name="connsiteY21" fmla="*/ 65087 h 644525"/>
              <a:gd name="connsiteX22" fmla="*/ 814048 w 955736"/>
              <a:gd name="connsiteY22" fmla="*/ 65087 h 644525"/>
              <a:gd name="connsiteX23" fmla="*/ 853962 w 955736"/>
              <a:gd name="connsiteY23" fmla="*/ 102971 h 644525"/>
              <a:gd name="connsiteX24" fmla="*/ 830934 w 955736"/>
              <a:gd name="connsiteY24" fmla="*/ 139339 h 644525"/>
              <a:gd name="connsiteX25" fmla="*/ 841680 w 955736"/>
              <a:gd name="connsiteY25" fmla="*/ 152977 h 644525"/>
              <a:gd name="connsiteX26" fmla="*/ 869313 w 955736"/>
              <a:gd name="connsiteY26" fmla="*/ 119639 h 644525"/>
              <a:gd name="connsiteX27" fmla="*/ 887735 w 955736"/>
              <a:gd name="connsiteY27" fmla="*/ 118124 h 644525"/>
              <a:gd name="connsiteX28" fmla="*/ 890806 w 955736"/>
              <a:gd name="connsiteY28" fmla="*/ 137824 h 644525"/>
              <a:gd name="connsiteX29" fmla="*/ 860102 w 955736"/>
              <a:gd name="connsiteY29" fmla="*/ 174192 h 644525"/>
              <a:gd name="connsiteX30" fmla="*/ 890806 w 955736"/>
              <a:gd name="connsiteY30" fmla="*/ 210560 h 644525"/>
              <a:gd name="connsiteX31" fmla="*/ 887735 w 955736"/>
              <a:gd name="connsiteY31" fmla="*/ 228744 h 644525"/>
              <a:gd name="connsiteX32" fmla="*/ 880060 w 955736"/>
              <a:gd name="connsiteY32" fmla="*/ 231775 h 644525"/>
              <a:gd name="connsiteX33" fmla="*/ 869313 w 955736"/>
              <a:gd name="connsiteY33" fmla="*/ 227229 h 644525"/>
              <a:gd name="connsiteX34" fmla="*/ 841680 w 955736"/>
              <a:gd name="connsiteY34" fmla="*/ 195407 h 644525"/>
              <a:gd name="connsiteX35" fmla="*/ 815583 w 955736"/>
              <a:gd name="connsiteY35" fmla="*/ 227229 h 644525"/>
              <a:gd name="connsiteX36" fmla="*/ 804837 w 955736"/>
              <a:gd name="connsiteY36" fmla="*/ 231775 h 644525"/>
              <a:gd name="connsiteX37" fmla="*/ 795626 w 955736"/>
              <a:gd name="connsiteY37" fmla="*/ 228744 h 644525"/>
              <a:gd name="connsiteX38" fmla="*/ 794090 w 955736"/>
              <a:gd name="connsiteY38" fmla="*/ 210560 h 644525"/>
              <a:gd name="connsiteX39" fmla="*/ 824794 w 955736"/>
              <a:gd name="connsiteY39" fmla="*/ 174192 h 644525"/>
              <a:gd name="connsiteX40" fmla="*/ 794090 w 955736"/>
              <a:gd name="connsiteY40" fmla="*/ 137824 h 644525"/>
              <a:gd name="connsiteX41" fmla="*/ 792555 w 955736"/>
              <a:gd name="connsiteY41" fmla="*/ 122670 h 644525"/>
              <a:gd name="connsiteX42" fmla="*/ 804837 w 955736"/>
              <a:gd name="connsiteY42" fmla="*/ 115093 h 644525"/>
              <a:gd name="connsiteX43" fmla="*/ 814048 w 955736"/>
              <a:gd name="connsiteY43" fmla="*/ 115093 h 644525"/>
              <a:gd name="connsiteX44" fmla="*/ 826329 w 955736"/>
              <a:gd name="connsiteY44" fmla="*/ 102971 h 644525"/>
              <a:gd name="connsiteX45" fmla="*/ 814048 w 955736"/>
              <a:gd name="connsiteY45" fmla="*/ 90848 h 644525"/>
              <a:gd name="connsiteX46" fmla="*/ 783344 w 955736"/>
              <a:gd name="connsiteY46" fmla="*/ 90848 h 644525"/>
              <a:gd name="connsiteX47" fmla="*/ 781809 w 955736"/>
              <a:gd name="connsiteY47" fmla="*/ 178738 h 644525"/>
              <a:gd name="connsiteX48" fmla="*/ 769528 w 955736"/>
              <a:gd name="connsiteY48" fmla="*/ 192376 h 644525"/>
              <a:gd name="connsiteX49" fmla="*/ 755711 w 955736"/>
              <a:gd name="connsiteY49" fmla="*/ 178738 h 644525"/>
              <a:gd name="connsiteX50" fmla="*/ 755711 w 955736"/>
              <a:gd name="connsiteY50" fmla="*/ 77210 h 644525"/>
              <a:gd name="connsiteX51" fmla="*/ 758782 w 955736"/>
              <a:gd name="connsiteY51" fmla="*/ 68118 h 644525"/>
              <a:gd name="connsiteX52" fmla="*/ 769528 w 955736"/>
              <a:gd name="connsiteY52" fmla="*/ 65087 h 644525"/>
              <a:gd name="connsiteX53" fmla="*/ 414398 w 955736"/>
              <a:gd name="connsiteY53" fmla="*/ 26987 h 644525"/>
              <a:gd name="connsiteX54" fmla="*/ 414398 w 955736"/>
              <a:gd name="connsiteY54" fmla="*/ 288711 h 644525"/>
              <a:gd name="connsiteX55" fmla="*/ 493764 w 955736"/>
              <a:gd name="connsiteY55" fmla="*/ 224428 h 644525"/>
              <a:gd name="connsiteX56" fmla="*/ 533447 w 955736"/>
              <a:gd name="connsiteY56" fmla="*/ 210653 h 644525"/>
              <a:gd name="connsiteX57" fmla="*/ 594497 w 955736"/>
              <a:gd name="connsiteY57" fmla="*/ 242795 h 644525"/>
              <a:gd name="connsiteX58" fmla="*/ 591445 w 955736"/>
              <a:gd name="connsiteY58" fmla="*/ 345342 h 644525"/>
              <a:gd name="connsiteX59" fmla="*/ 565498 w 955736"/>
              <a:gd name="connsiteY59" fmla="*/ 368300 h 644525"/>
              <a:gd name="connsiteX60" fmla="*/ 928748 w 955736"/>
              <a:gd name="connsiteY60" fmla="*/ 368300 h 644525"/>
              <a:gd name="connsiteX61" fmla="*/ 928748 w 955736"/>
              <a:gd name="connsiteY61" fmla="*/ 26987 h 644525"/>
              <a:gd name="connsiteX62" fmla="*/ 414398 w 955736"/>
              <a:gd name="connsiteY62" fmla="*/ 26987 h 644525"/>
              <a:gd name="connsiteX63" fmla="*/ 413745 w 955736"/>
              <a:gd name="connsiteY63" fmla="*/ 0 h 644525"/>
              <a:gd name="connsiteX64" fmla="*/ 928255 w 955736"/>
              <a:gd name="connsiteY64" fmla="*/ 0 h 644525"/>
              <a:gd name="connsiteX65" fmla="*/ 955736 w 955736"/>
              <a:gd name="connsiteY65" fmla="*/ 27492 h 644525"/>
              <a:gd name="connsiteX66" fmla="*/ 955736 w 955736"/>
              <a:gd name="connsiteY66" fmla="*/ 368082 h 644525"/>
              <a:gd name="connsiteX67" fmla="*/ 928255 w 955736"/>
              <a:gd name="connsiteY67" fmla="*/ 395573 h 644525"/>
              <a:gd name="connsiteX68" fmla="*/ 541991 w 955736"/>
              <a:gd name="connsiteY68" fmla="*/ 395573 h 644525"/>
              <a:gd name="connsiteX69" fmla="*/ 509930 w 955736"/>
              <a:gd name="connsiteY69" fmla="*/ 523867 h 644525"/>
              <a:gd name="connsiteX70" fmla="*/ 502296 w 955736"/>
              <a:gd name="connsiteY70" fmla="*/ 533031 h 644525"/>
              <a:gd name="connsiteX71" fmla="*/ 439700 w 955736"/>
              <a:gd name="connsiteY71" fmla="*/ 537613 h 644525"/>
              <a:gd name="connsiteX72" fmla="*/ 425959 w 955736"/>
              <a:gd name="connsiteY72" fmla="*/ 592596 h 644525"/>
              <a:gd name="connsiteX73" fmla="*/ 418325 w 955736"/>
              <a:gd name="connsiteY73" fmla="*/ 601760 h 644525"/>
              <a:gd name="connsiteX74" fmla="*/ 381684 w 955736"/>
              <a:gd name="connsiteY74" fmla="*/ 607870 h 644525"/>
              <a:gd name="connsiteX75" fmla="*/ 346569 w 955736"/>
              <a:gd name="connsiteY75" fmla="*/ 601760 h 644525"/>
              <a:gd name="connsiteX76" fmla="*/ 329775 w 955736"/>
              <a:gd name="connsiteY76" fmla="*/ 588015 h 644525"/>
              <a:gd name="connsiteX77" fmla="*/ 316034 w 955736"/>
              <a:gd name="connsiteY77" fmla="*/ 601760 h 644525"/>
              <a:gd name="connsiteX78" fmla="*/ 216796 w 955736"/>
              <a:gd name="connsiteY78" fmla="*/ 644525 h 644525"/>
              <a:gd name="connsiteX79" fmla="*/ 13741 w 955736"/>
              <a:gd name="connsiteY79" fmla="*/ 644525 h 644525"/>
              <a:gd name="connsiteX80" fmla="*/ 0 w 955736"/>
              <a:gd name="connsiteY80" fmla="*/ 632307 h 644525"/>
              <a:gd name="connsiteX81" fmla="*/ 13741 w 955736"/>
              <a:gd name="connsiteY81" fmla="*/ 618561 h 644525"/>
              <a:gd name="connsiteX82" fmla="*/ 216796 w 955736"/>
              <a:gd name="connsiteY82" fmla="*/ 617033 h 644525"/>
              <a:gd name="connsiteX83" fmla="*/ 296187 w 955736"/>
              <a:gd name="connsiteY83" fmla="*/ 583433 h 644525"/>
              <a:gd name="connsiteX84" fmla="*/ 416799 w 955736"/>
              <a:gd name="connsiteY84" fmla="*/ 458193 h 644525"/>
              <a:gd name="connsiteX85" fmla="*/ 572526 w 955736"/>
              <a:gd name="connsiteY85" fmla="*/ 325317 h 644525"/>
              <a:gd name="connsiteX86" fmla="*/ 570999 w 955736"/>
              <a:gd name="connsiteY86" fmla="*/ 258116 h 644525"/>
              <a:gd name="connsiteX87" fmla="*/ 532831 w 955736"/>
              <a:gd name="connsiteY87" fmla="*/ 238260 h 644525"/>
              <a:gd name="connsiteX88" fmla="*/ 509930 w 955736"/>
              <a:gd name="connsiteY88" fmla="*/ 245897 h 644525"/>
              <a:gd name="connsiteX89" fmla="*/ 354203 w 955736"/>
              <a:gd name="connsiteY89" fmla="*/ 371136 h 644525"/>
              <a:gd name="connsiteX90" fmla="*/ 340462 w 955736"/>
              <a:gd name="connsiteY90" fmla="*/ 374191 h 644525"/>
              <a:gd name="connsiteX91" fmla="*/ 331302 w 955736"/>
              <a:gd name="connsiteY91" fmla="*/ 360445 h 644525"/>
              <a:gd name="connsiteX92" fmla="*/ 332828 w 955736"/>
              <a:gd name="connsiteY92" fmla="*/ 247424 h 644525"/>
              <a:gd name="connsiteX93" fmla="*/ 335882 w 955736"/>
              <a:gd name="connsiteY93" fmla="*/ 238260 h 644525"/>
              <a:gd name="connsiteX94" fmla="*/ 386264 w 955736"/>
              <a:gd name="connsiteY94" fmla="*/ 192441 h 644525"/>
              <a:gd name="connsiteX95" fmla="*/ 386264 w 955736"/>
              <a:gd name="connsiteY95" fmla="*/ 74838 h 644525"/>
              <a:gd name="connsiteX96" fmla="*/ 258018 w 955736"/>
              <a:gd name="connsiteY96" fmla="*/ 158840 h 644525"/>
              <a:gd name="connsiteX97" fmla="*/ 91604 w 955736"/>
              <a:gd name="connsiteY97" fmla="*/ 383355 h 644525"/>
              <a:gd name="connsiteX98" fmla="*/ 85497 w 955736"/>
              <a:gd name="connsiteY98" fmla="*/ 387937 h 644525"/>
              <a:gd name="connsiteX99" fmla="*/ 19848 w 955736"/>
              <a:gd name="connsiteY99" fmla="*/ 412374 h 644525"/>
              <a:gd name="connsiteX100" fmla="*/ 15267 w 955736"/>
              <a:gd name="connsiteY100" fmla="*/ 412374 h 644525"/>
              <a:gd name="connsiteX101" fmla="*/ 1527 w 955736"/>
              <a:gd name="connsiteY101" fmla="*/ 404737 h 644525"/>
              <a:gd name="connsiteX102" fmla="*/ 9160 w 955736"/>
              <a:gd name="connsiteY102" fmla="*/ 386410 h 644525"/>
              <a:gd name="connsiteX103" fmla="*/ 73283 w 955736"/>
              <a:gd name="connsiteY103" fmla="*/ 363500 h 644525"/>
              <a:gd name="connsiteX104" fmla="*/ 238171 w 955736"/>
              <a:gd name="connsiteY104" fmla="*/ 142040 h 644525"/>
              <a:gd name="connsiteX105" fmla="*/ 241224 w 955736"/>
              <a:gd name="connsiteY105" fmla="*/ 137458 h 644525"/>
              <a:gd name="connsiteX106" fmla="*/ 386264 w 955736"/>
              <a:gd name="connsiteY106" fmla="*/ 41237 h 644525"/>
              <a:gd name="connsiteX107" fmla="*/ 386264 w 955736"/>
              <a:gd name="connsiteY107" fmla="*/ 27492 h 644525"/>
              <a:gd name="connsiteX108" fmla="*/ 413745 w 955736"/>
              <a:gd name="connsiteY108" fmla="*/ 0 h 64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955736" h="644525">
                <a:moveTo>
                  <a:pt x="509649" y="415925"/>
                </a:moveTo>
                <a:cubicBezTo>
                  <a:pt x="509649" y="415925"/>
                  <a:pt x="509649" y="415925"/>
                  <a:pt x="436352" y="478646"/>
                </a:cubicBezTo>
                <a:cubicBezTo>
                  <a:pt x="436352" y="478646"/>
                  <a:pt x="436352" y="478646"/>
                  <a:pt x="349311" y="568902"/>
                </a:cubicBezTo>
                <a:cubicBezTo>
                  <a:pt x="352365" y="571962"/>
                  <a:pt x="355419" y="575021"/>
                  <a:pt x="360000" y="578081"/>
                </a:cubicBezTo>
                <a:cubicBezTo>
                  <a:pt x="370690" y="582670"/>
                  <a:pt x="387487" y="584200"/>
                  <a:pt x="402757" y="579611"/>
                </a:cubicBezTo>
                <a:cubicBezTo>
                  <a:pt x="402757" y="579611"/>
                  <a:pt x="402757" y="579611"/>
                  <a:pt x="418028" y="515360"/>
                </a:cubicBezTo>
                <a:cubicBezTo>
                  <a:pt x="419555" y="510771"/>
                  <a:pt x="422609" y="506182"/>
                  <a:pt x="428717" y="504652"/>
                </a:cubicBezTo>
                <a:cubicBezTo>
                  <a:pt x="433298" y="503122"/>
                  <a:pt x="437879" y="504652"/>
                  <a:pt x="440933" y="507711"/>
                </a:cubicBezTo>
                <a:cubicBezTo>
                  <a:pt x="453149" y="518420"/>
                  <a:pt x="474528" y="515360"/>
                  <a:pt x="486744" y="510771"/>
                </a:cubicBezTo>
                <a:close/>
                <a:moveTo>
                  <a:pt x="387411" y="228600"/>
                </a:moveTo>
                <a:lnTo>
                  <a:pt x="358836" y="254000"/>
                </a:lnTo>
                <a:lnTo>
                  <a:pt x="358836" y="333375"/>
                </a:lnTo>
                <a:lnTo>
                  <a:pt x="387411" y="309563"/>
                </a:lnTo>
                <a:close/>
                <a:moveTo>
                  <a:pt x="468373" y="160337"/>
                </a:moveTo>
                <a:lnTo>
                  <a:pt x="714436" y="160337"/>
                </a:lnTo>
                <a:lnTo>
                  <a:pt x="714436" y="187325"/>
                </a:lnTo>
                <a:lnTo>
                  <a:pt x="468373" y="187325"/>
                </a:lnTo>
                <a:close/>
                <a:moveTo>
                  <a:pt x="468373" y="69850"/>
                </a:moveTo>
                <a:lnTo>
                  <a:pt x="714436" y="69850"/>
                </a:lnTo>
                <a:lnTo>
                  <a:pt x="714436" y="98425"/>
                </a:lnTo>
                <a:lnTo>
                  <a:pt x="468373" y="98425"/>
                </a:lnTo>
                <a:close/>
                <a:moveTo>
                  <a:pt x="769528" y="65087"/>
                </a:moveTo>
                <a:cubicBezTo>
                  <a:pt x="769528" y="65087"/>
                  <a:pt x="769528" y="65087"/>
                  <a:pt x="814048" y="65087"/>
                </a:cubicBezTo>
                <a:cubicBezTo>
                  <a:pt x="835540" y="65087"/>
                  <a:pt x="853962" y="81756"/>
                  <a:pt x="853962" y="102971"/>
                </a:cubicBezTo>
                <a:cubicBezTo>
                  <a:pt x="853962" y="119639"/>
                  <a:pt x="843216" y="133278"/>
                  <a:pt x="830934" y="139339"/>
                </a:cubicBezTo>
                <a:cubicBezTo>
                  <a:pt x="830934" y="139339"/>
                  <a:pt x="830934" y="139339"/>
                  <a:pt x="841680" y="152977"/>
                </a:cubicBezTo>
                <a:cubicBezTo>
                  <a:pt x="841680" y="152977"/>
                  <a:pt x="841680" y="152977"/>
                  <a:pt x="869313" y="119639"/>
                </a:cubicBezTo>
                <a:cubicBezTo>
                  <a:pt x="873919" y="113578"/>
                  <a:pt x="883130" y="113578"/>
                  <a:pt x="887735" y="118124"/>
                </a:cubicBezTo>
                <a:cubicBezTo>
                  <a:pt x="893876" y="122670"/>
                  <a:pt x="895411" y="131762"/>
                  <a:pt x="890806" y="137824"/>
                </a:cubicBezTo>
                <a:cubicBezTo>
                  <a:pt x="890806" y="137824"/>
                  <a:pt x="890806" y="137824"/>
                  <a:pt x="860102" y="174192"/>
                </a:cubicBezTo>
                <a:cubicBezTo>
                  <a:pt x="860102" y="174192"/>
                  <a:pt x="860102" y="174192"/>
                  <a:pt x="890806" y="210560"/>
                </a:cubicBezTo>
                <a:cubicBezTo>
                  <a:pt x="895411" y="216622"/>
                  <a:pt x="893876" y="224198"/>
                  <a:pt x="887735" y="228744"/>
                </a:cubicBezTo>
                <a:cubicBezTo>
                  <a:pt x="886200" y="231775"/>
                  <a:pt x="883130" y="231775"/>
                  <a:pt x="880060" y="231775"/>
                </a:cubicBezTo>
                <a:cubicBezTo>
                  <a:pt x="875454" y="231775"/>
                  <a:pt x="872384" y="230260"/>
                  <a:pt x="869313" y="227229"/>
                </a:cubicBezTo>
                <a:cubicBezTo>
                  <a:pt x="869313" y="227229"/>
                  <a:pt x="869313" y="227229"/>
                  <a:pt x="841680" y="195407"/>
                </a:cubicBezTo>
                <a:cubicBezTo>
                  <a:pt x="841680" y="195407"/>
                  <a:pt x="841680" y="195407"/>
                  <a:pt x="815583" y="227229"/>
                </a:cubicBezTo>
                <a:cubicBezTo>
                  <a:pt x="812512" y="230260"/>
                  <a:pt x="807907" y="231775"/>
                  <a:pt x="804837" y="231775"/>
                </a:cubicBezTo>
                <a:cubicBezTo>
                  <a:pt x="801766" y="231775"/>
                  <a:pt x="798696" y="231775"/>
                  <a:pt x="795626" y="228744"/>
                </a:cubicBezTo>
                <a:cubicBezTo>
                  <a:pt x="789485" y="224198"/>
                  <a:pt x="789485" y="216622"/>
                  <a:pt x="794090" y="210560"/>
                </a:cubicBezTo>
                <a:cubicBezTo>
                  <a:pt x="794090" y="210560"/>
                  <a:pt x="794090" y="210560"/>
                  <a:pt x="824794" y="174192"/>
                </a:cubicBezTo>
                <a:cubicBezTo>
                  <a:pt x="824794" y="174192"/>
                  <a:pt x="824794" y="174192"/>
                  <a:pt x="794090" y="137824"/>
                </a:cubicBezTo>
                <a:cubicBezTo>
                  <a:pt x="791020" y="133278"/>
                  <a:pt x="789485" y="127216"/>
                  <a:pt x="792555" y="122670"/>
                </a:cubicBezTo>
                <a:cubicBezTo>
                  <a:pt x="794090" y="118124"/>
                  <a:pt x="798696" y="115093"/>
                  <a:pt x="804837" y="115093"/>
                </a:cubicBezTo>
                <a:cubicBezTo>
                  <a:pt x="804837" y="115093"/>
                  <a:pt x="804837" y="115093"/>
                  <a:pt x="814048" y="115093"/>
                </a:cubicBezTo>
                <a:cubicBezTo>
                  <a:pt x="820188" y="115093"/>
                  <a:pt x="826329" y="110547"/>
                  <a:pt x="826329" y="102971"/>
                </a:cubicBezTo>
                <a:cubicBezTo>
                  <a:pt x="826329" y="96909"/>
                  <a:pt x="820188" y="90848"/>
                  <a:pt x="814048" y="90848"/>
                </a:cubicBezTo>
                <a:cubicBezTo>
                  <a:pt x="814048" y="90848"/>
                  <a:pt x="814048" y="90848"/>
                  <a:pt x="783344" y="90848"/>
                </a:cubicBezTo>
                <a:cubicBezTo>
                  <a:pt x="783344" y="90848"/>
                  <a:pt x="783344" y="90848"/>
                  <a:pt x="781809" y="178738"/>
                </a:cubicBezTo>
                <a:cubicBezTo>
                  <a:pt x="781809" y="186315"/>
                  <a:pt x="777204" y="192376"/>
                  <a:pt x="769528" y="192376"/>
                </a:cubicBezTo>
                <a:cubicBezTo>
                  <a:pt x="761852" y="192376"/>
                  <a:pt x="755711" y="186315"/>
                  <a:pt x="755711" y="178738"/>
                </a:cubicBezTo>
                <a:cubicBezTo>
                  <a:pt x="755711" y="178738"/>
                  <a:pt x="755711" y="178738"/>
                  <a:pt x="755711" y="77210"/>
                </a:cubicBezTo>
                <a:cubicBezTo>
                  <a:pt x="755711" y="74179"/>
                  <a:pt x="757246" y="71148"/>
                  <a:pt x="758782" y="68118"/>
                </a:cubicBezTo>
                <a:cubicBezTo>
                  <a:pt x="761852" y="65087"/>
                  <a:pt x="764922" y="65087"/>
                  <a:pt x="769528" y="65087"/>
                </a:cubicBezTo>
                <a:close/>
                <a:moveTo>
                  <a:pt x="414398" y="26987"/>
                </a:moveTo>
                <a:cubicBezTo>
                  <a:pt x="414398" y="26987"/>
                  <a:pt x="414398" y="26987"/>
                  <a:pt x="414398" y="288711"/>
                </a:cubicBezTo>
                <a:cubicBezTo>
                  <a:pt x="414398" y="288711"/>
                  <a:pt x="414398" y="288711"/>
                  <a:pt x="493764" y="224428"/>
                </a:cubicBezTo>
                <a:cubicBezTo>
                  <a:pt x="505974" y="215245"/>
                  <a:pt x="519710" y="210653"/>
                  <a:pt x="533447" y="210653"/>
                </a:cubicBezTo>
                <a:cubicBezTo>
                  <a:pt x="556341" y="210653"/>
                  <a:pt x="579234" y="221367"/>
                  <a:pt x="594497" y="242795"/>
                </a:cubicBezTo>
                <a:cubicBezTo>
                  <a:pt x="623496" y="282589"/>
                  <a:pt x="614338" y="323914"/>
                  <a:pt x="591445" y="345342"/>
                </a:cubicBezTo>
                <a:cubicBezTo>
                  <a:pt x="591445" y="345342"/>
                  <a:pt x="591445" y="345342"/>
                  <a:pt x="565498" y="368300"/>
                </a:cubicBezTo>
                <a:cubicBezTo>
                  <a:pt x="565498" y="368300"/>
                  <a:pt x="565498" y="368300"/>
                  <a:pt x="928748" y="368300"/>
                </a:cubicBezTo>
                <a:lnTo>
                  <a:pt x="928748" y="26987"/>
                </a:lnTo>
                <a:cubicBezTo>
                  <a:pt x="928748" y="26987"/>
                  <a:pt x="928748" y="26987"/>
                  <a:pt x="414398" y="26987"/>
                </a:cubicBezTo>
                <a:close/>
                <a:moveTo>
                  <a:pt x="413745" y="0"/>
                </a:moveTo>
                <a:cubicBezTo>
                  <a:pt x="413745" y="0"/>
                  <a:pt x="413745" y="0"/>
                  <a:pt x="928255" y="0"/>
                </a:cubicBezTo>
                <a:cubicBezTo>
                  <a:pt x="943522" y="0"/>
                  <a:pt x="955736" y="12219"/>
                  <a:pt x="955736" y="27492"/>
                </a:cubicBezTo>
                <a:cubicBezTo>
                  <a:pt x="955736" y="27492"/>
                  <a:pt x="955736" y="27492"/>
                  <a:pt x="955736" y="368082"/>
                </a:cubicBezTo>
                <a:cubicBezTo>
                  <a:pt x="955736" y="383355"/>
                  <a:pt x="943522" y="395573"/>
                  <a:pt x="928255" y="395573"/>
                </a:cubicBezTo>
                <a:cubicBezTo>
                  <a:pt x="928255" y="395573"/>
                  <a:pt x="928255" y="395573"/>
                  <a:pt x="541991" y="395573"/>
                </a:cubicBezTo>
                <a:cubicBezTo>
                  <a:pt x="541991" y="395573"/>
                  <a:pt x="541991" y="395573"/>
                  <a:pt x="509930" y="523867"/>
                </a:cubicBezTo>
                <a:cubicBezTo>
                  <a:pt x="508403" y="528449"/>
                  <a:pt x="505349" y="531504"/>
                  <a:pt x="502296" y="533031"/>
                </a:cubicBezTo>
                <a:cubicBezTo>
                  <a:pt x="500769" y="534559"/>
                  <a:pt x="467181" y="546777"/>
                  <a:pt x="439700" y="537613"/>
                </a:cubicBezTo>
                <a:cubicBezTo>
                  <a:pt x="439700" y="537613"/>
                  <a:pt x="439700" y="537613"/>
                  <a:pt x="425959" y="592596"/>
                </a:cubicBezTo>
                <a:cubicBezTo>
                  <a:pt x="425959" y="597178"/>
                  <a:pt x="421379" y="600233"/>
                  <a:pt x="418325" y="601760"/>
                </a:cubicBezTo>
                <a:cubicBezTo>
                  <a:pt x="407638" y="606342"/>
                  <a:pt x="393898" y="607870"/>
                  <a:pt x="381684" y="607870"/>
                </a:cubicBezTo>
                <a:cubicBezTo>
                  <a:pt x="369470" y="607870"/>
                  <a:pt x="357256" y="606342"/>
                  <a:pt x="346569" y="601760"/>
                </a:cubicBezTo>
                <a:cubicBezTo>
                  <a:pt x="340462" y="597178"/>
                  <a:pt x="334355" y="592596"/>
                  <a:pt x="329775" y="588015"/>
                </a:cubicBezTo>
                <a:cubicBezTo>
                  <a:pt x="329775" y="588015"/>
                  <a:pt x="329775" y="588015"/>
                  <a:pt x="316034" y="601760"/>
                </a:cubicBezTo>
                <a:cubicBezTo>
                  <a:pt x="297713" y="621615"/>
                  <a:pt x="271759" y="641470"/>
                  <a:pt x="216796" y="644525"/>
                </a:cubicBezTo>
                <a:cubicBezTo>
                  <a:pt x="216796" y="644525"/>
                  <a:pt x="216796" y="644525"/>
                  <a:pt x="13741" y="644525"/>
                </a:cubicBezTo>
                <a:cubicBezTo>
                  <a:pt x="6107" y="644525"/>
                  <a:pt x="0" y="638416"/>
                  <a:pt x="0" y="632307"/>
                </a:cubicBezTo>
                <a:cubicBezTo>
                  <a:pt x="0" y="624670"/>
                  <a:pt x="6107" y="618561"/>
                  <a:pt x="13741" y="618561"/>
                </a:cubicBezTo>
                <a:cubicBezTo>
                  <a:pt x="13741" y="618561"/>
                  <a:pt x="13741" y="618561"/>
                  <a:pt x="216796" y="617033"/>
                </a:cubicBezTo>
                <a:cubicBezTo>
                  <a:pt x="258018" y="615506"/>
                  <a:pt x="277866" y="601760"/>
                  <a:pt x="296187" y="583433"/>
                </a:cubicBezTo>
                <a:cubicBezTo>
                  <a:pt x="296187" y="583433"/>
                  <a:pt x="296187" y="583433"/>
                  <a:pt x="416799" y="458193"/>
                </a:cubicBezTo>
                <a:cubicBezTo>
                  <a:pt x="416799" y="458193"/>
                  <a:pt x="416799" y="458193"/>
                  <a:pt x="572526" y="325317"/>
                </a:cubicBezTo>
                <a:cubicBezTo>
                  <a:pt x="586266" y="311571"/>
                  <a:pt x="592373" y="285607"/>
                  <a:pt x="570999" y="258116"/>
                </a:cubicBezTo>
                <a:cubicBezTo>
                  <a:pt x="561839" y="245897"/>
                  <a:pt x="548098" y="238260"/>
                  <a:pt x="532831" y="238260"/>
                </a:cubicBezTo>
                <a:cubicBezTo>
                  <a:pt x="525197" y="238260"/>
                  <a:pt x="516036" y="239788"/>
                  <a:pt x="509930" y="245897"/>
                </a:cubicBezTo>
                <a:cubicBezTo>
                  <a:pt x="509930" y="245897"/>
                  <a:pt x="509930" y="245897"/>
                  <a:pt x="354203" y="371136"/>
                </a:cubicBezTo>
                <a:cubicBezTo>
                  <a:pt x="349622" y="375718"/>
                  <a:pt x="345042" y="375718"/>
                  <a:pt x="340462" y="374191"/>
                </a:cubicBezTo>
                <a:cubicBezTo>
                  <a:pt x="334355" y="371136"/>
                  <a:pt x="331302" y="366555"/>
                  <a:pt x="331302" y="360445"/>
                </a:cubicBezTo>
                <a:cubicBezTo>
                  <a:pt x="331302" y="360445"/>
                  <a:pt x="331302" y="360445"/>
                  <a:pt x="332828" y="247424"/>
                </a:cubicBezTo>
                <a:cubicBezTo>
                  <a:pt x="332828" y="244370"/>
                  <a:pt x="334355" y="239788"/>
                  <a:pt x="335882" y="238260"/>
                </a:cubicBezTo>
                <a:cubicBezTo>
                  <a:pt x="335882" y="238260"/>
                  <a:pt x="335882" y="238260"/>
                  <a:pt x="386264" y="192441"/>
                </a:cubicBezTo>
                <a:cubicBezTo>
                  <a:pt x="386264" y="192441"/>
                  <a:pt x="386264" y="192441"/>
                  <a:pt x="386264" y="74838"/>
                </a:cubicBezTo>
                <a:cubicBezTo>
                  <a:pt x="386264" y="74838"/>
                  <a:pt x="386264" y="74838"/>
                  <a:pt x="258018" y="158840"/>
                </a:cubicBezTo>
                <a:cubicBezTo>
                  <a:pt x="258018" y="158840"/>
                  <a:pt x="258018" y="158840"/>
                  <a:pt x="91604" y="383355"/>
                </a:cubicBezTo>
                <a:cubicBezTo>
                  <a:pt x="90077" y="384882"/>
                  <a:pt x="88551" y="386410"/>
                  <a:pt x="85497" y="387937"/>
                </a:cubicBezTo>
                <a:cubicBezTo>
                  <a:pt x="85497" y="387937"/>
                  <a:pt x="85497" y="387937"/>
                  <a:pt x="19848" y="412374"/>
                </a:cubicBezTo>
                <a:cubicBezTo>
                  <a:pt x="18321" y="412374"/>
                  <a:pt x="16794" y="412374"/>
                  <a:pt x="15267" y="412374"/>
                </a:cubicBezTo>
                <a:cubicBezTo>
                  <a:pt x="9160" y="412374"/>
                  <a:pt x="4580" y="409319"/>
                  <a:pt x="1527" y="404737"/>
                </a:cubicBezTo>
                <a:cubicBezTo>
                  <a:pt x="-1527" y="397101"/>
                  <a:pt x="3053" y="389464"/>
                  <a:pt x="9160" y="386410"/>
                </a:cubicBezTo>
                <a:cubicBezTo>
                  <a:pt x="9160" y="386410"/>
                  <a:pt x="9160" y="386410"/>
                  <a:pt x="73283" y="363500"/>
                </a:cubicBezTo>
                <a:cubicBezTo>
                  <a:pt x="73283" y="363500"/>
                  <a:pt x="73283" y="363500"/>
                  <a:pt x="238171" y="142040"/>
                </a:cubicBezTo>
                <a:cubicBezTo>
                  <a:pt x="239697" y="140513"/>
                  <a:pt x="239697" y="138985"/>
                  <a:pt x="241224" y="137458"/>
                </a:cubicBezTo>
                <a:cubicBezTo>
                  <a:pt x="241224" y="137458"/>
                  <a:pt x="241224" y="137458"/>
                  <a:pt x="386264" y="41237"/>
                </a:cubicBezTo>
                <a:cubicBezTo>
                  <a:pt x="386264" y="41237"/>
                  <a:pt x="386264" y="41237"/>
                  <a:pt x="386264" y="27492"/>
                </a:cubicBezTo>
                <a:cubicBezTo>
                  <a:pt x="386264" y="12219"/>
                  <a:pt x="398478" y="0"/>
                  <a:pt x="41374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33" name="Freeform: Shape 632">
            <a:extLst>
              <a:ext uri="{FF2B5EF4-FFF2-40B4-BE49-F238E27FC236}">
                <a16:creationId xmlns:a16="http://schemas.microsoft.com/office/drawing/2014/main" id="{D63D9631-5C16-4764-936A-5DD07D229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3763" y="2046096"/>
            <a:ext cx="646656" cy="498359"/>
          </a:xfrm>
          <a:custGeom>
            <a:avLst/>
            <a:gdLst>
              <a:gd name="connsiteX0" fmla="*/ 273050 w 1017588"/>
              <a:gd name="connsiteY0" fmla="*/ 584201 h 784226"/>
              <a:gd name="connsiteX1" fmla="*/ 247650 w 1017588"/>
              <a:gd name="connsiteY1" fmla="*/ 608808 h 784226"/>
              <a:gd name="connsiteX2" fmla="*/ 273050 w 1017588"/>
              <a:gd name="connsiteY2" fmla="*/ 633415 h 784226"/>
              <a:gd name="connsiteX3" fmla="*/ 298450 w 1017588"/>
              <a:gd name="connsiteY3" fmla="*/ 608808 h 784226"/>
              <a:gd name="connsiteX4" fmla="*/ 273050 w 1017588"/>
              <a:gd name="connsiteY4" fmla="*/ 584201 h 784226"/>
              <a:gd name="connsiteX5" fmla="*/ 272256 w 1017588"/>
              <a:gd name="connsiteY5" fmla="*/ 557213 h 784226"/>
              <a:gd name="connsiteX6" fmla="*/ 323850 w 1017588"/>
              <a:gd name="connsiteY6" fmla="*/ 608807 h 784226"/>
              <a:gd name="connsiteX7" fmla="*/ 272256 w 1017588"/>
              <a:gd name="connsiteY7" fmla="*/ 660401 h 784226"/>
              <a:gd name="connsiteX8" fmla="*/ 220662 w 1017588"/>
              <a:gd name="connsiteY8" fmla="*/ 608807 h 784226"/>
              <a:gd name="connsiteX9" fmla="*/ 272256 w 1017588"/>
              <a:gd name="connsiteY9" fmla="*/ 557213 h 784226"/>
              <a:gd name="connsiteX10" fmla="*/ 462502 w 1017588"/>
              <a:gd name="connsiteY10" fmla="*/ 431801 h 784226"/>
              <a:gd name="connsiteX11" fmla="*/ 82130 w 1017588"/>
              <a:gd name="connsiteY11" fmla="*/ 453191 h 784226"/>
              <a:gd name="connsiteX12" fmla="*/ 71437 w 1017588"/>
              <a:gd name="connsiteY12" fmla="*/ 469998 h 784226"/>
              <a:gd name="connsiteX13" fmla="*/ 71437 w 1017588"/>
              <a:gd name="connsiteY13" fmla="*/ 757239 h 784226"/>
              <a:gd name="connsiteX14" fmla="*/ 476250 w 1017588"/>
              <a:gd name="connsiteY14" fmla="*/ 757239 h 784226"/>
              <a:gd name="connsiteX15" fmla="*/ 476250 w 1017588"/>
              <a:gd name="connsiteY15" fmla="*/ 448608 h 784226"/>
              <a:gd name="connsiteX16" fmla="*/ 462502 w 1017588"/>
              <a:gd name="connsiteY16" fmla="*/ 431801 h 784226"/>
              <a:gd name="connsiteX17" fmla="*/ 535159 w 1017588"/>
              <a:gd name="connsiteY17" fmla="*/ 417513 h 784226"/>
              <a:gd name="connsiteX18" fmla="*/ 498475 w 1017588"/>
              <a:gd name="connsiteY18" fmla="*/ 429755 h 784226"/>
              <a:gd name="connsiteX19" fmla="*/ 501532 w 1017588"/>
              <a:gd name="connsiteY19" fmla="*/ 448119 h 784226"/>
              <a:gd name="connsiteX20" fmla="*/ 501532 w 1017588"/>
              <a:gd name="connsiteY20" fmla="*/ 757238 h 784226"/>
              <a:gd name="connsiteX21" fmla="*/ 799591 w 1017588"/>
              <a:gd name="connsiteY21" fmla="*/ 757238 h 784226"/>
              <a:gd name="connsiteX22" fmla="*/ 799591 w 1017588"/>
              <a:gd name="connsiteY22" fmla="*/ 679193 h 784226"/>
              <a:gd name="connsiteX23" fmla="*/ 813348 w 1017588"/>
              <a:gd name="connsiteY23" fmla="*/ 665420 h 784226"/>
              <a:gd name="connsiteX24" fmla="*/ 827104 w 1017588"/>
              <a:gd name="connsiteY24" fmla="*/ 679193 h 784226"/>
              <a:gd name="connsiteX25" fmla="*/ 827104 w 1017588"/>
              <a:gd name="connsiteY25" fmla="*/ 757238 h 784226"/>
              <a:gd name="connsiteX26" fmla="*/ 950913 w 1017588"/>
              <a:gd name="connsiteY26" fmla="*/ 757238 h 784226"/>
              <a:gd name="connsiteX27" fmla="*/ 950913 w 1017588"/>
              <a:gd name="connsiteY27" fmla="*/ 614921 h 784226"/>
              <a:gd name="connsiteX28" fmla="*/ 790420 w 1017588"/>
              <a:gd name="connsiteY28" fmla="*/ 417513 h 784226"/>
              <a:gd name="connsiteX29" fmla="*/ 674254 w 1017588"/>
              <a:gd name="connsiteY29" fmla="*/ 596557 h 784226"/>
              <a:gd name="connsiteX30" fmla="*/ 662025 w 1017588"/>
              <a:gd name="connsiteY30" fmla="*/ 602678 h 784226"/>
              <a:gd name="connsiteX31" fmla="*/ 651326 w 1017588"/>
              <a:gd name="connsiteY31" fmla="*/ 596557 h 784226"/>
              <a:gd name="connsiteX32" fmla="*/ 665073 w 1017588"/>
              <a:gd name="connsiteY32" fmla="*/ 401638 h 784226"/>
              <a:gd name="connsiteX33" fmla="*/ 622300 w 1017588"/>
              <a:gd name="connsiteY33" fmla="*/ 406221 h 784226"/>
              <a:gd name="connsiteX34" fmla="*/ 649797 w 1017588"/>
              <a:gd name="connsiteY34" fmla="*/ 450521 h 784226"/>
              <a:gd name="connsiteX35" fmla="*/ 651325 w 1017588"/>
              <a:gd name="connsiteY35" fmla="*/ 459687 h 784226"/>
              <a:gd name="connsiteX36" fmla="*/ 642159 w 1017588"/>
              <a:gd name="connsiteY36" fmla="*/ 531484 h 784226"/>
              <a:gd name="connsiteX37" fmla="*/ 662018 w 1017588"/>
              <a:gd name="connsiteY37" fmla="*/ 563563 h 784226"/>
              <a:gd name="connsiteX38" fmla="*/ 683404 w 1017588"/>
              <a:gd name="connsiteY38" fmla="*/ 531484 h 784226"/>
              <a:gd name="connsiteX39" fmla="*/ 674239 w 1017588"/>
              <a:gd name="connsiteY39" fmla="*/ 459687 h 784226"/>
              <a:gd name="connsiteX40" fmla="*/ 675766 w 1017588"/>
              <a:gd name="connsiteY40" fmla="*/ 448993 h 784226"/>
              <a:gd name="connsiteX41" fmla="*/ 703263 w 1017588"/>
              <a:gd name="connsiteY41" fmla="*/ 404693 h 784226"/>
              <a:gd name="connsiteX42" fmla="*/ 665073 w 1017588"/>
              <a:gd name="connsiteY42" fmla="*/ 401638 h 784226"/>
              <a:gd name="connsiteX43" fmla="*/ 664641 w 1017588"/>
              <a:gd name="connsiteY43" fmla="*/ 374651 h 784226"/>
              <a:gd name="connsiteX44" fmla="*/ 710478 w 1017588"/>
              <a:gd name="connsiteY44" fmla="*/ 380764 h 784226"/>
              <a:gd name="connsiteX45" fmla="*/ 727285 w 1017588"/>
              <a:gd name="connsiteY45" fmla="*/ 394518 h 784226"/>
              <a:gd name="connsiteX46" fmla="*/ 727285 w 1017588"/>
              <a:gd name="connsiteY46" fmla="*/ 418971 h 784226"/>
              <a:gd name="connsiteX47" fmla="*/ 701311 w 1017588"/>
              <a:gd name="connsiteY47" fmla="*/ 461762 h 784226"/>
              <a:gd name="connsiteX48" fmla="*/ 705895 w 1017588"/>
              <a:gd name="connsiteY48" fmla="*/ 496912 h 784226"/>
              <a:gd name="connsiteX49" fmla="*/ 771595 w 1017588"/>
              <a:gd name="connsiteY49" fmla="*/ 394518 h 784226"/>
              <a:gd name="connsiteX50" fmla="*/ 786874 w 1017588"/>
              <a:gd name="connsiteY50" fmla="*/ 388405 h 784226"/>
              <a:gd name="connsiteX51" fmla="*/ 977863 w 1017588"/>
              <a:gd name="connsiteY51" fmla="*/ 614589 h 784226"/>
              <a:gd name="connsiteX52" fmla="*/ 977863 w 1017588"/>
              <a:gd name="connsiteY52" fmla="*/ 756717 h 784226"/>
              <a:gd name="connsiteX53" fmla="*/ 1017588 w 1017588"/>
              <a:gd name="connsiteY53" fmla="*/ 756717 h 784226"/>
              <a:gd name="connsiteX54" fmla="*/ 1017588 w 1017588"/>
              <a:gd name="connsiteY54" fmla="*/ 784226 h 784226"/>
              <a:gd name="connsiteX55" fmla="*/ 0 w 1017588"/>
              <a:gd name="connsiteY55" fmla="*/ 784226 h 784226"/>
              <a:gd name="connsiteX56" fmla="*/ 0 w 1017588"/>
              <a:gd name="connsiteY56" fmla="*/ 756717 h 784226"/>
              <a:gd name="connsiteX57" fmla="*/ 42782 w 1017588"/>
              <a:gd name="connsiteY57" fmla="*/ 756717 h 784226"/>
              <a:gd name="connsiteX58" fmla="*/ 42782 w 1017588"/>
              <a:gd name="connsiteY58" fmla="*/ 469403 h 784226"/>
              <a:gd name="connsiteX59" fmla="*/ 79452 w 1017588"/>
              <a:gd name="connsiteY59" fmla="*/ 425084 h 784226"/>
              <a:gd name="connsiteX60" fmla="*/ 459901 w 1017588"/>
              <a:gd name="connsiteY60" fmla="*/ 403688 h 784226"/>
              <a:gd name="connsiteX61" fmla="*/ 478236 w 1017588"/>
              <a:gd name="connsiteY61" fmla="*/ 408273 h 784226"/>
              <a:gd name="connsiteX62" fmla="*/ 537825 w 1017588"/>
              <a:gd name="connsiteY62" fmla="*/ 388405 h 784226"/>
              <a:gd name="connsiteX63" fmla="*/ 553104 w 1017588"/>
              <a:gd name="connsiteY63" fmla="*/ 394518 h 784226"/>
              <a:gd name="connsiteX64" fmla="*/ 618804 w 1017588"/>
              <a:gd name="connsiteY64" fmla="*/ 496912 h 784226"/>
              <a:gd name="connsiteX65" fmla="*/ 623387 w 1017588"/>
              <a:gd name="connsiteY65" fmla="*/ 463290 h 784226"/>
              <a:gd name="connsiteX66" fmla="*/ 597413 w 1017588"/>
              <a:gd name="connsiteY66" fmla="*/ 417442 h 784226"/>
              <a:gd name="connsiteX67" fmla="*/ 597413 w 1017588"/>
              <a:gd name="connsiteY67" fmla="*/ 394518 h 784226"/>
              <a:gd name="connsiteX68" fmla="*/ 615748 w 1017588"/>
              <a:gd name="connsiteY68" fmla="*/ 379236 h 784226"/>
              <a:gd name="connsiteX69" fmla="*/ 664641 w 1017588"/>
              <a:gd name="connsiteY69" fmla="*/ 374651 h 784226"/>
              <a:gd name="connsiteX70" fmla="*/ 662781 w 1017588"/>
              <a:gd name="connsiteY70" fmla="*/ 26987 h 784226"/>
              <a:gd name="connsiteX71" fmla="*/ 514349 w 1017588"/>
              <a:gd name="connsiteY71" fmla="*/ 175419 h 784226"/>
              <a:gd name="connsiteX72" fmla="*/ 662781 w 1017588"/>
              <a:gd name="connsiteY72" fmla="*/ 323851 h 784226"/>
              <a:gd name="connsiteX73" fmla="*/ 811213 w 1017588"/>
              <a:gd name="connsiteY73" fmla="*/ 175419 h 784226"/>
              <a:gd name="connsiteX74" fmla="*/ 662781 w 1017588"/>
              <a:gd name="connsiteY74" fmla="*/ 26987 h 784226"/>
              <a:gd name="connsiteX75" fmla="*/ 661987 w 1017588"/>
              <a:gd name="connsiteY75" fmla="*/ 0 h 784226"/>
              <a:gd name="connsiteX76" fmla="*/ 838200 w 1017588"/>
              <a:gd name="connsiteY76" fmla="*/ 176213 h 784226"/>
              <a:gd name="connsiteX77" fmla="*/ 661987 w 1017588"/>
              <a:gd name="connsiteY77" fmla="*/ 352426 h 784226"/>
              <a:gd name="connsiteX78" fmla="*/ 485774 w 1017588"/>
              <a:gd name="connsiteY78" fmla="*/ 176213 h 784226"/>
              <a:gd name="connsiteX79" fmla="*/ 661987 w 1017588"/>
              <a:gd name="connsiteY79" fmla="*/ 0 h 78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017588" h="784226">
                <a:moveTo>
                  <a:pt x="273050" y="584201"/>
                </a:moveTo>
                <a:cubicBezTo>
                  <a:pt x="259022" y="584201"/>
                  <a:pt x="247650" y="595218"/>
                  <a:pt x="247650" y="608808"/>
                </a:cubicBezTo>
                <a:cubicBezTo>
                  <a:pt x="247650" y="622398"/>
                  <a:pt x="259022" y="633415"/>
                  <a:pt x="273050" y="633415"/>
                </a:cubicBezTo>
                <a:cubicBezTo>
                  <a:pt x="287078" y="633415"/>
                  <a:pt x="298450" y="622398"/>
                  <a:pt x="298450" y="608808"/>
                </a:cubicBezTo>
                <a:cubicBezTo>
                  <a:pt x="298450" y="595218"/>
                  <a:pt x="287078" y="584201"/>
                  <a:pt x="273050" y="584201"/>
                </a:cubicBezTo>
                <a:close/>
                <a:moveTo>
                  <a:pt x="272256" y="557213"/>
                </a:moveTo>
                <a:cubicBezTo>
                  <a:pt x="300751" y="557213"/>
                  <a:pt x="323850" y="580312"/>
                  <a:pt x="323850" y="608807"/>
                </a:cubicBezTo>
                <a:cubicBezTo>
                  <a:pt x="323850" y="637302"/>
                  <a:pt x="300751" y="660401"/>
                  <a:pt x="272256" y="660401"/>
                </a:cubicBezTo>
                <a:cubicBezTo>
                  <a:pt x="243761" y="660401"/>
                  <a:pt x="220662" y="637302"/>
                  <a:pt x="220662" y="608807"/>
                </a:cubicBezTo>
                <a:cubicBezTo>
                  <a:pt x="220662" y="580312"/>
                  <a:pt x="243761" y="557213"/>
                  <a:pt x="272256" y="557213"/>
                </a:cubicBezTo>
                <a:close/>
                <a:moveTo>
                  <a:pt x="462502" y="431801"/>
                </a:moveTo>
                <a:cubicBezTo>
                  <a:pt x="462502" y="431801"/>
                  <a:pt x="462502" y="431801"/>
                  <a:pt x="82130" y="453191"/>
                </a:cubicBezTo>
                <a:cubicBezTo>
                  <a:pt x="77548" y="453191"/>
                  <a:pt x="71437" y="460831"/>
                  <a:pt x="71437" y="469998"/>
                </a:cubicBezTo>
                <a:lnTo>
                  <a:pt x="71437" y="757239"/>
                </a:lnTo>
                <a:cubicBezTo>
                  <a:pt x="71437" y="757239"/>
                  <a:pt x="71437" y="757239"/>
                  <a:pt x="476250" y="757239"/>
                </a:cubicBezTo>
                <a:cubicBezTo>
                  <a:pt x="476250" y="757239"/>
                  <a:pt x="476250" y="757239"/>
                  <a:pt x="476250" y="448608"/>
                </a:cubicBezTo>
                <a:cubicBezTo>
                  <a:pt x="476250" y="439440"/>
                  <a:pt x="470140" y="431801"/>
                  <a:pt x="462502" y="431801"/>
                </a:cubicBezTo>
                <a:close/>
                <a:moveTo>
                  <a:pt x="535159" y="417513"/>
                </a:moveTo>
                <a:cubicBezTo>
                  <a:pt x="522931" y="420574"/>
                  <a:pt x="510703" y="425164"/>
                  <a:pt x="498475" y="429755"/>
                </a:cubicBezTo>
                <a:cubicBezTo>
                  <a:pt x="500004" y="435877"/>
                  <a:pt x="501532" y="441998"/>
                  <a:pt x="501532" y="448119"/>
                </a:cubicBezTo>
                <a:cubicBezTo>
                  <a:pt x="501532" y="448119"/>
                  <a:pt x="501532" y="448119"/>
                  <a:pt x="501532" y="757238"/>
                </a:cubicBezTo>
                <a:cubicBezTo>
                  <a:pt x="501532" y="757238"/>
                  <a:pt x="501532" y="757238"/>
                  <a:pt x="799591" y="757238"/>
                </a:cubicBezTo>
                <a:cubicBezTo>
                  <a:pt x="799591" y="757238"/>
                  <a:pt x="799591" y="757238"/>
                  <a:pt x="799591" y="679193"/>
                </a:cubicBezTo>
                <a:cubicBezTo>
                  <a:pt x="799591" y="671542"/>
                  <a:pt x="805705" y="665420"/>
                  <a:pt x="813348" y="665420"/>
                </a:cubicBezTo>
                <a:cubicBezTo>
                  <a:pt x="820990" y="665420"/>
                  <a:pt x="827104" y="671542"/>
                  <a:pt x="827104" y="679193"/>
                </a:cubicBezTo>
                <a:cubicBezTo>
                  <a:pt x="827104" y="679193"/>
                  <a:pt x="827104" y="679193"/>
                  <a:pt x="827104" y="757238"/>
                </a:cubicBezTo>
                <a:cubicBezTo>
                  <a:pt x="827104" y="757238"/>
                  <a:pt x="827104" y="757238"/>
                  <a:pt x="950913" y="757238"/>
                </a:cubicBezTo>
                <a:cubicBezTo>
                  <a:pt x="950913" y="757238"/>
                  <a:pt x="950913" y="757238"/>
                  <a:pt x="950913" y="614921"/>
                </a:cubicBezTo>
                <a:cubicBezTo>
                  <a:pt x="950913" y="512391"/>
                  <a:pt x="897415" y="445058"/>
                  <a:pt x="790420" y="417513"/>
                </a:cubicBezTo>
                <a:cubicBezTo>
                  <a:pt x="790420" y="417513"/>
                  <a:pt x="790420" y="417513"/>
                  <a:pt x="674254" y="596557"/>
                </a:cubicBezTo>
                <a:cubicBezTo>
                  <a:pt x="671197" y="599618"/>
                  <a:pt x="668139" y="602678"/>
                  <a:pt x="662025" y="602678"/>
                </a:cubicBezTo>
                <a:cubicBezTo>
                  <a:pt x="657440" y="602678"/>
                  <a:pt x="654383" y="599618"/>
                  <a:pt x="651326" y="596557"/>
                </a:cubicBezTo>
                <a:close/>
                <a:moveTo>
                  <a:pt x="665073" y="401638"/>
                </a:moveTo>
                <a:cubicBezTo>
                  <a:pt x="649797" y="401638"/>
                  <a:pt x="632993" y="403166"/>
                  <a:pt x="622300" y="406221"/>
                </a:cubicBezTo>
                <a:cubicBezTo>
                  <a:pt x="625355" y="412331"/>
                  <a:pt x="636049" y="433717"/>
                  <a:pt x="649797" y="450521"/>
                </a:cubicBezTo>
                <a:cubicBezTo>
                  <a:pt x="651325" y="452049"/>
                  <a:pt x="652852" y="456631"/>
                  <a:pt x="651325" y="459687"/>
                </a:cubicBezTo>
                <a:cubicBezTo>
                  <a:pt x="651325" y="459687"/>
                  <a:pt x="651325" y="459687"/>
                  <a:pt x="642159" y="531484"/>
                </a:cubicBezTo>
                <a:cubicBezTo>
                  <a:pt x="642159" y="531484"/>
                  <a:pt x="642159" y="531484"/>
                  <a:pt x="662018" y="563563"/>
                </a:cubicBezTo>
                <a:cubicBezTo>
                  <a:pt x="662018" y="563563"/>
                  <a:pt x="662018" y="563563"/>
                  <a:pt x="683404" y="531484"/>
                </a:cubicBezTo>
                <a:cubicBezTo>
                  <a:pt x="683404" y="531484"/>
                  <a:pt x="683404" y="531484"/>
                  <a:pt x="674239" y="459687"/>
                </a:cubicBezTo>
                <a:cubicBezTo>
                  <a:pt x="672711" y="455104"/>
                  <a:pt x="674239" y="452049"/>
                  <a:pt x="675766" y="448993"/>
                </a:cubicBezTo>
                <a:cubicBezTo>
                  <a:pt x="689515" y="432190"/>
                  <a:pt x="701736" y="407748"/>
                  <a:pt x="703263" y="404693"/>
                </a:cubicBezTo>
                <a:cubicBezTo>
                  <a:pt x="694098" y="403166"/>
                  <a:pt x="680349" y="401638"/>
                  <a:pt x="665073" y="401638"/>
                </a:cubicBezTo>
                <a:close/>
                <a:moveTo>
                  <a:pt x="664641" y="374651"/>
                </a:moveTo>
                <a:cubicBezTo>
                  <a:pt x="676864" y="374651"/>
                  <a:pt x="695199" y="376179"/>
                  <a:pt x="710478" y="380764"/>
                </a:cubicBezTo>
                <a:cubicBezTo>
                  <a:pt x="718118" y="382292"/>
                  <a:pt x="724230" y="388405"/>
                  <a:pt x="727285" y="394518"/>
                </a:cubicBezTo>
                <a:cubicBezTo>
                  <a:pt x="730341" y="402160"/>
                  <a:pt x="730341" y="411329"/>
                  <a:pt x="727285" y="418971"/>
                </a:cubicBezTo>
                <a:cubicBezTo>
                  <a:pt x="724230" y="422027"/>
                  <a:pt x="713534" y="443423"/>
                  <a:pt x="701311" y="461762"/>
                </a:cubicBezTo>
                <a:cubicBezTo>
                  <a:pt x="701311" y="461762"/>
                  <a:pt x="701311" y="461762"/>
                  <a:pt x="705895" y="496912"/>
                </a:cubicBezTo>
                <a:cubicBezTo>
                  <a:pt x="705895" y="496912"/>
                  <a:pt x="705895" y="496912"/>
                  <a:pt x="771595" y="394518"/>
                </a:cubicBezTo>
                <a:cubicBezTo>
                  <a:pt x="774651" y="389934"/>
                  <a:pt x="780762" y="386877"/>
                  <a:pt x="786874" y="388405"/>
                </a:cubicBezTo>
                <a:cubicBezTo>
                  <a:pt x="912162" y="417442"/>
                  <a:pt x="977863" y="496912"/>
                  <a:pt x="977863" y="614589"/>
                </a:cubicBezTo>
                <a:cubicBezTo>
                  <a:pt x="977863" y="614589"/>
                  <a:pt x="977863" y="614589"/>
                  <a:pt x="977863" y="756717"/>
                </a:cubicBezTo>
                <a:lnTo>
                  <a:pt x="1017588" y="756717"/>
                </a:lnTo>
                <a:cubicBezTo>
                  <a:pt x="1017588" y="756717"/>
                  <a:pt x="1017588" y="756717"/>
                  <a:pt x="1017588" y="784226"/>
                </a:cubicBezTo>
                <a:cubicBezTo>
                  <a:pt x="1017588" y="784226"/>
                  <a:pt x="1017588" y="784226"/>
                  <a:pt x="0" y="784226"/>
                </a:cubicBezTo>
                <a:cubicBezTo>
                  <a:pt x="0" y="784226"/>
                  <a:pt x="0" y="784226"/>
                  <a:pt x="0" y="756717"/>
                </a:cubicBezTo>
                <a:cubicBezTo>
                  <a:pt x="0" y="756717"/>
                  <a:pt x="0" y="756717"/>
                  <a:pt x="42782" y="756717"/>
                </a:cubicBezTo>
                <a:cubicBezTo>
                  <a:pt x="42782" y="756717"/>
                  <a:pt x="42782" y="756717"/>
                  <a:pt x="42782" y="469403"/>
                </a:cubicBezTo>
                <a:cubicBezTo>
                  <a:pt x="42782" y="446479"/>
                  <a:pt x="59589" y="426612"/>
                  <a:pt x="79452" y="425084"/>
                </a:cubicBezTo>
                <a:cubicBezTo>
                  <a:pt x="79452" y="425084"/>
                  <a:pt x="79452" y="425084"/>
                  <a:pt x="459901" y="403688"/>
                </a:cubicBezTo>
                <a:cubicBezTo>
                  <a:pt x="467541" y="403688"/>
                  <a:pt x="473652" y="405216"/>
                  <a:pt x="478236" y="408273"/>
                </a:cubicBezTo>
                <a:cubicBezTo>
                  <a:pt x="496571" y="400632"/>
                  <a:pt x="516434" y="392990"/>
                  <a:pt x="537825" y="388405"/>
                </a:cubicBezTo>
                <a:cubicBezTo>
                  <a:pt x="543936" y="386877"/>
                  <a:pt x="550048" y="389934"/>
                  <a:pt x="553104" y="394518"/>
                </a:cubicBezTo>
                <a:cubicBezTo>
                  <a:pt x="553104" y="394518"/>
                  <a:pt x="553104" y="394518"/>
                  <a:pt x="618804" y="496912"/>
                </a:cubicBezTo>
                <a:cubicBezTo>
                  <a:pt x="618804" y="496912"/>
                  <a:pt x="618804" y="496912"/>
                  <a:pt x="623387" y="463290"/>
                </a:cubicBezTo>
                <a:cubicBezTo>
                  <a:pt x="611164" y="444951"/>
                  <a:pt x="600469" y="423555"/>
                  <a:pt x="597413" y="417442"/>
                </a:cubicBezTo>
                <a:cubicBezTo>
                  <a:pt x="594357" y="409801"/>
                  <a:pt x="594357" y="402160"/>
                  <a:pt x="597413" y="394518"/>
                </a:cubicBezTo>
                <a:cubicBezTo>
                  <a:pt x="600469" y="386877"/>
                  <a:pt x="608108" y="382292"/>
                  <a:pt x="615748" y="379236"/>
                </a:cubicBezTo>
                <a:cubicBezTo>
                  <a:pt x="629499" y="377708"/>
                  <a:pt x="646306" y="374651"/>
                  <a:pt x="664641" y="374651"/>
                </a:cubicBezTo>
                <a:close/>
                <a:moveTo>
                  <a:pt x="662781" y="26987"/>
                </a:moveTo>
                <a:cubicBezTo>
                  <a:pt x="580804" y="26987"/>
                  <a:pt x="514349" y="93442"/>
                  <a:pt x="514349" y="175419"/>
                </a:cubicBezTo>
                <a:cubicBezTo>
                  <a:pt x="514349" y="257396"/>
                  <a:pt x="580804" y="323851"/>
                  <a:pt x="662781" y="323851"/>
                </a:cubicBezTo>
                <a:cubicBezTo>
                  <a:pt x="744758" y="323851"/>
                  <a:pt x="811213" y="257396"/>
                  <a:pt x="811213" y="175419"/>
                </a:cubicBezTo>
                <a:cubicBezTo>
                  <a:pt x="811213" y="93442"/>
                  <a:pt x="744758" y="26987"/>
                  <a:pt x="662781" y="26987"/>
                </a:cubicBezTo>
                <a:close/>
                <a:moveTo>
                  <a:pt x="661987" y="0"/>
                </a:moveTo>
                <a:cubicBezTo>
                  <a:pt x="759307" y="0"/>
                  <a:pt x="838200" y="78893"/>
                  <a:pt x="838200" y="176213"/>
                </a:cubicBezTo>
                <a:cubicBezTo>
                  <a:pt x="838200" y="273533"/>
                  <a:pt x="759307" y="352426"/>
                  <a:pt x="661987" y="352426"/>
                </a:cubicBezTo>
                <a:cubicBezTo>
                  <a:pt x="564667" y="352426"/>
                  <a:pt x="485774" y="273533"/>
                  <a:pt x="485774" y="176213"/>
                </a:cubicBezTo>
                <a:cubicBezTo>
                  <a:pt x="485774" y="78893"/>
                  <a:pt x="564667" y="0"/>
                  <a:pt x="6619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34" name="Freeform: Shape 633">
            <a:extLst>
              <a:ext uri="{FF2B5EF4-FFF2-40B4-BE49-F238E27FC236}">
                <a16:creationId xmlns:a16="http://schemas.microsoft.com/office/drawing/2014/main" id="{B4CAD1B5-7A7D-4F3B-9C09-FAF19660B79C}"/>
              </a:ext>
            </a:extLst>
          </p:cNvPr>
          <p:cNvSpPr>
            <a:spLocks/>
          </p:cNvSpPr>
          <p:nvPr/>
        </p:nvSpPr>
        <p:spPr bwMode="auto">
          <a:xfrm>
            <a:off x="6823981" y="3176594"/>
            <a:ext cx="423706" cy="542747"/>
          </a:xfrm>
          <a:custGeom>
            <a:avLst/>
            <a:gdLst>
              <a:gd name="connsiteX0" fmla="*/ 601263 w 666750"/>
              <a:gd name="connsiteY0" fmla="*/ 536575 h 854075"/>
              <a:gd name="connsiteX1" fmla="*/ 666750 w 666750"/>
              <a:gd name="connsiteY1" fmla="*/ 663270 h 854075"/>
              <a:gd name="connsiteX2" fmla="*/ 532729 w 666750"/>
              <a:gd name="connsiteY2" fmla="*/ 815914 h 854075"/>
              <a:gd name="connsiteX3" fmla="*/ 549482 w 666750"/>
              <a:gd name="connsiteY3" fmla="*/ 829652 h 854075"/>
              <a:gd name="connsiteX4" fmla="*/ 551005 w 666750"/>
              <a:gd name="connsiteY4" fmla="*/ 847969 h 854075"/>
              <a:gd name="connsiteX5" fmla="*/ 540344 w 666750"/>
              <a:gd name="connsiteY5" fmla="*/ 854075 h 854075"/>
              <a:gd name="connsiteX6" fmla="*/ 532729 w 666750"/>
              <a:gd name="connsiteY6" fmla="*/ 851022 h 854075"/>
              <a:gd name="connsiteX7" fmla="*/ 485517 w 666750"/>
              <a:gd name="connsiteY7" fmla="*/ 812861 h 854075"/>
              <a:gd name="connsiteX8" fmla="*/ 479425 w 666750"/>
              <a:gd name="connsiteY8" fmla="*/ 803702 h 854075"/>
              <a:gd name="connsiteX9" fmla="*/ 483994 w 666750"/>
              <a:gd name="connsiteY9" fmla="*/ 793017 h 854075"/>
              <a:gd name="connsiteX10" fmla="*/ 529683 w 666750"/>
              <a:gd name="connsiteY10" fmla="*/ 751803 h 854075"/>
              <a:gd name="connsiteX11" fmla="*/ 547959 w 666750"/>
              <a:gd name="connsiteY11" fmla="*/ 753330 h 854075"/>
              <a:gd name="connsiteX12" fmla="*/ 547959 w 666750"/>
              <a:gd name="connsiteY12" fmla="*/ 773174 h 854075"/>
              <a:gd name="connsiteX13" fmla="*/ 528160 w 666750"/>
              <a:gd name="connsiteY13" fmla="*/ 789964 h 854075"/>
              <a:gd name="connsiteX14" fmla="*/ 639337 w 666750"/>
              <a:gd name="connsiteY14" fmla="*/ 663270 h 854075"/>
              <a:gd name="connsiteX15" fmla="*/ 586033 w 666750"/>
              <a:gd name="connsiteY15" fmla="*/ 559472 h 854075"/>
              <a:gd name="connsiteX16" fmla="*/ 601263 w 666750"/>
              <a:gd name="connsiteY16" fmla="*/ 536575 h 854075"/>
              <a:gd name="connsiteX17" fmla="*/ 509939 w 666750"/>
              <a:gd name="connsiteY17" fmla="*/ 476050 h 854075"/>
              <a:gd name="connsiteX18" fmla="*/ 554220 w 666750"/>
              <a:gd name="connsiteY18" fmla="*/ 517110 h 854075"/>
              <a:gd name="connsiteX19" fmla="*/ 558800 w 666750"/>
              <a:gd name="connsiteY19" fmla="*/ 527755 h 854075"/>
              <a:gd name="connsiteX20" fmla="*/ 554220 w 666750"/>
              <a:gd name="connsiteY20" fmla="*/ 536880 h 854075"/>
              <a:gd name="connsiteX21" fmla="*/ 505358 w 666750"/>
              <a:gd name="connsiteY21" fmla="*/ 573378 h 854075"/>
              <a:gd name="connsiteX22" fmla="*/ 497724 w 666750"/>
              <a:gd name="connsiteY22" fmla="*/ 576419 h 854075"/>
              <a:gd name="connsiteX23" fmla="*/ 487036 w 666750"/>
              <a:gd name="connsiteY23" fmla="*/ 571857 h 854075"/>
              <a:gd name="connsiteX24" fmla="*/ 488562 w 666750"/>
              <a:gd name="connsiteY24" fmla="*/ 552087 h 854075"/>
              <a:gd name="connsiteX25" fmla="*/ 509939 w 666750"/>
              <a:gd name="connsiteY25" fmla="*/ 536880 h 854075"/>
              <a:gd name="connsiteX26" fmla="*/ 386259 w 666750"/>
              <a:gd name="connsiteY26" fmla="*/ 663101 h 854075"/>
              <a:gd name="connsiteX27" fmla="*/ 450389 w 666750"/>
              <a:gd name="connsiteY27" fmla="*/ 774115 h 854075"/>
              <a:gd name="connsiteX28" fmla="*/ 436647 w 666750"/>
              <a:gd name="connsiteY28" fmla="*/ 796926 h 854075"/>
              <a:gd name="connsiteX29" fmla="*/ 358775 w 666750"/>
              <a:gd name="connsiteY29" fmla="*/ 663101 h 854075"/>
              <a:gd name="connsiteX30" fmla="*/ 506885 w 666750"/>
              <a:gd name="connsiteY30" fmla="*/ 509506 h 854075"/>
              <a:gd name="connsiteX31" fmla="*/ 491616 w 666750"/>
              <a:gd name="connsiteY31" fmla="*/ 495820 h 854075"/>
              <a:gd name="connsiteX32" fmla="*/ 490089 w 666750"/>
              <a:gd name="connsiteY32" fmla="*/ 477571 h 854075"/>
              <a:gd name="connsiteX33" fmla="*/ 509939 w 666750"/>
              <a:gd name="connsiteY33" fmla="*/ 476050 h 854075"/>
              <a:gd name="connsiteX34" fmla="*/ 461963 w 666750"/>
              <a:gd name="connsiteY34" fmla="*/ 179388 h 854075"/>
              <a:gd name="connsiteX35" fmla="*/ 422275 w 666750"/>
              <a:gd name="connsiteY35" fmla="*/ 187078 h 854075"/>
              <a:gd name="connsiteX36" fmla="*/ 422275 w 666750"/>
              <a:gd name="connsiteY36" fmla="*/ 228601 h 854075"/>
              <a:gd name="connsiteX37" fmla="*/ 461963 w 666750"/>
              <a:gd name="connsiteY37" fmla="*/ 219374 h 854075"/>
              <a:gd name="connsiteX38" fmla="*/ 461963 w 666750"/>
              <a:gd name="connsiteY38" fmla="*/ 179388 h 854075"/>
              <a:gd name="connsiteX39" fmla="*/ 136525 w 666750"/>
              <a:gd name="connsiteY39" fmla="*/ 179388 h 854075"/>
              <a:gd name="connsiteX40" fmla="*/ 136525 w 666750"/>
              <a:gd name="connsiteY40" fmla="*/ 219374 h 854075"/>
              <a:gd name="connsiteX41" fmla="*/ 176213 w 666750"/>
              <a:gd name="connsiteY41" fmla="*/ 228601 h 854075"/>
              <a:gd name="connsiteX42" fmla="*/ 176213 w 666750"/>
              <a:gd name="connsiteY42" fmla="*/ 187078 h 854075"/>
              <a:gd name="connsiteX43" fmla="*/ 136525 w 666750"/>
              <a:gd name="connsiteY43" fmla="*/ 179388 h 854075"/>
              <a:gd name="connsiteX44" fmla="*/ 462884 w 666750"/>
              <a:gd name="connsiteY44" fmla="*/ 150745 h 854075"/>
              <a:gd name="connsiteX45" fmla="*/ 481320 w 666750"/>
              <a:gd name="connsiteY45" fmla="*/ 153783 h 854075"/>
              <a:gd name="connsiteX46" fmla="*/ 490537 w 666750"/>
              <a:gd name="connsiteY46" fmla="*/ 170498 h 854075"/>
              <a:gd name="connsiteX47" fmla="*/ 490537 w 666750"/>
              <a:gd name="connsiteY47" fmla="*/ 225199 h 854075"/>
              <a:gd name="connsiteX48" fmla="*/ 476711 w 666750"/>
              <a:gd name="connsiteY48" fmla="*/ 243432 h 854075"/>
              <a:gd name="connsiteX49" fmla="*/ 416795 w 666750"/>
              <a:gd name="connsiteY49" fmla="*/ 255588 h 854075"/>
              <a:gd name="connsiteX50" fmla="*/ 415259 w 666750"/>
              <a:gd name="connsiteY50" fmla="*/ 255588 h 854075"/>
              <a:gd name="connsiteX51" fmla="*/ 401432 w 666750"/>
              <a:gd name="connsiteY51" fmla="*/ 251030 h 854075"/>
              <a:gd name="connsiteX52" fmla="*/ 395287 w 666750"/>
              <a:gd name="connsiteY52" fmla="*/ 235835 h 854075"/>
              <a:gd name="connsiteX53" fmla="*/ 395287 w 666750"/>
              <a:gd name="connsiteY53" fmla="*/ 181134 h 854075"/>
              <a:gd name="connsiteX54" fmla="*/ 413723 w 666750"/>
              <a:gd name="connsiteY54" fmla="*/ 161381 h 854075"/>
              <a:gd name="connsiteX55" fmla="*/ 462884 w 666750"/>
              <a:gd name="connsiteY55" fmla="*/ 150745 h 854075"/>
              <a:gd name="connsiteX56" fmla="*/ 135603 w 666750"/>
              <a:gd name="connsiteY56" fmla="*/ 150745 h 854075"/>
              <a:gd name="connsiteX57" fmla="*/ 184765 w 666750"/>
              <a:gd name="connsiteY57" fmla="*/ 161381 h 854075"/>
              <a:gd name="connsiteX58" fmla="*/ 203200 w 666750"/>
              <a:gd name="connsiteY58" fmla="*/ 181134 h 854075"/>
              <a:gd name="connsiteX59" fmla="*/ 203200 w 666750"/>
              <a:gd name="connsiteY59" fmla="*/ 235835 h 854075"/>
              <a:gd name="connsiteX60" fmla="*/ 197055 w 666750"/>
              <a:gd name="connsiteY60" fmla="*/ 251030 h 854075"/>
              <a:gd name="connsiteX61" fmla="*/ 183228 w 666750"/>
              <a:gd name="connsiteY61" fmla="*/ 255588 h 854075"/>
              <a:gd name="connsiteX62" fmla="*/ 180156 w 666750"/>
              <a:gd name="connsiteY62" fmla="*/ 255588 h 854075"/>
              <a:gd name="connsiteX63" fmla="*/ 121777 w 666750"/>
              <a:gd name="connsiteY63" fmla="*/ 243432 h 854075"/>
              <a:gd name="connsiteX64" fmla="*/ 107950 w 666750"/>
              <a:gd name="connsiteY64" fmla="*/ 225199 h 854075"/>
              <a:gd name="connsiteX65" fmla="*/ 107950 w 666750"/>
              <a:gd name="connsiteY65" fmla="*/ 170498 h 854075"/>
              <a:gd name="connsiteX66" fmla="*/ 117168 w 666750"/>
              <a:gd name="connsiteY66" fmla="*/ 153783 h 854075"/>
              <a:gd name="connsiteX67" fmla="*/ 135603 w 666750"/>
              <a:gd name="connsiteY67" fmla="*/ 150745 h 854075"/>
              <a:gd name="connsiteX68" fmla="*/ 299244 w 666750"/>
              <a:gd name="connsiteY68" fmla="*/ 28575 h 854075"/>
              <a:gd name="connsiteX69" fmla="*/ 26987 w 666750"/>
              <a:gd name="connsiteY69" fmla="*/ 121494 h 854075"/>
              <a:gd name="connsiteX70" fmla="*/ 26987 w 666750"/>
              <a:gd name="connsiteY70" fmla="*/ 199181 h 854075"/>
              <a:gd name="connsiteX71" fmla="*/ 299244 w 666750"/>
              <a:gd name="connsiteY71" fmla="*/ 292100 h 854075"/>
              <a:gd name="connsiteX72" fmla="*/ 571500 w 666750"/>
              <a:gd name="connsiteY72" fmla="*/ 199181 h 854075"/>
              <a:gd name="connsiteX73" fmla="*/ 571500 w 666750"/>
              <a:gd name="connsiteY73" fmla="*/ 121494 h 854075"/>
              <a:gd name="connsiteX74" fmla="*/ 299244 w 666750"/>
              <a:gd name="connsiteY74" fmla="*/ 28575 h 854075"/>
              <a:gd name="connsiteX75" fmla="*/ 299244 w 666750"/>
              <a:gd name="connsiteY75" fmla="*/ 0 h 854075"/>
              <a:gd name="connsiteX76" fmla="*/ 598488 w 666750"/>
              <a:gd name="connsiteY76" fmla="*/ 120689 h 854075"/>
              <a:gd name="connsiteX77" fmla="*/ 598488 w 666750"/>
              <a:gd name="connsiteY77" fmla="*/ 198602 h 854075"/>
              <a:gd name="connsiteX78" fmla="*/ 569480 w 666750"/>
              <a:gd name="connsiteY78" fmla="*/ 252072 h 854075"/>
              <a:gd name="connsiteX79" fmla="*/ 563373 w 666750"/>
              <a:gd name="connsiteY79" fmla="*/ 469006 h 854075"/>
              <a:gd name="connsiteX80" fmla="*/ 537418 w 666750"/>
              <a:gd name="connsiteY80" fmla="*/ 467479 h 854075"/>
              <a:gd name="connsiteX81" fmla="*/ 541998 w 666750"/>
              <a:gd name="connsiteY81" fmla="*/ 270404 h 854075"/>
              <a:gd name="connsiteX82" fmla="*/ 299244 w 666750"/>
              <a:gd name="connsiteY82" fmla="*/ 319291 h 854075"/>
              <a:gd name="connsiteX83" fmla="*/ 56490 w 666750"/>
              <a:gd name="connsiteY83" fmla="*/ 270404 h 854075"/>
              <a:gd name="connsiteX84" fmla="*/ 58017 w 666750"/>
              <a:gd name="connsiteY84" fmla="*/ 329985 h 854075"/>
              <a:gd name="connsiteX85" fmla="*/ 283977 w 666750"/>
              <a:gd name="connsiteY85" fmla="*/ 386510 h 854075"/>
              <a:gd name="connsiteX86" fmla="*/ 410697 w 666750"/>
              <a:gd name="connsiteY86" fmla="*/ 372761 h 854075"/>
              <a:gd name="connsiteX87" fmla="*/ 422911 w 666750"/>
              <a:gd name="connsiteY87" fmla="*/ 375816 h 854075"/>
              <a:gd name="connsiteX88" fmla="*/ 427492 w 666750"/>
              <a:gd name="connsiteY88" fmla="*/ 386510 h 854075"/>
              <a:gd name="connsiteX89" fmla="*/ 427492 w 666750"/>
              <a:gd name="connsiteY89" fmla="*/ 504144 h 854075"/>
              <a:gd name="connsiteX90" fmla="*/ 400010 w 666750"/>
              <a:gd name="connsiteY90" fmla="*/ 504144 h 854075"/>
              <a:gd name="connsiteX91" fmla="*/ 400010 w 666750"/>
              <a:gd name="connsiteY91" fmla="*/ 403315 h 854075"/>
              <a:gd name="connsiteX92" fmla="*/ 283977 w 666750"/>
              <a:gd name="connsiteY92" fmla="*/ 414009 h 854075"/>
              <a:gd name="connsiteX93" fmla="*/ 59544 w 666750"/>
              <a:gd name="connsiteY93" fmla="*/ 365122 h 854075"/>
              <a:gd name="connsiteX94" fmla="*/ 65651 w 666750"/>
              <a:gd name="connsiteY94" fmla="*/ 588168 h 854075"/>
              <a:gd name="connsiteX95" fmla="*/ 283977 w 666750"/>
              <a:gd name="connsiteY95" fmla="*/ 644693 h 854075"/>
              <a:gd name="connsiteX96" fmla="*/ 326726 w 666750"/>
              <a:gd name="connsiteY96" fmla="*/ 643165 h 854075"/>
              <a:gd name="connsiteX97" fmla="*/ 328253 w 666750"/>
              <a:gd name="connsiteY97" fmla="*/ 670664 h 854075"/>
              <a:gd name="connsiteX98" fmla="*/ 283977 w 666750"/>
              <a:gd name="connsiteY98" fmla="*/ 672192 h 854075"/>
              <a:gd name="connsiteX99" fmla="*/ 65651 w 666750"/>
              <a:gd name="connsiteY99" fmla="*/ 623305 h 854075"/>
              <a:gd name="connsiteX100" fmla="*/ 68704 w 666750"/>
              <a:gd name="connsiteY100" fmla="*/ 701218 h 854075"/>
              <a:gd name="connsiteX101" fmla="*/ 299244 w 666750"/>
              <a:gd name="connsiteY101" fmla="*/ 783714 h 854075"/>
              <a:gd name="connsiteX102" fmla="*/ 375582 w 666750"/>
              <a:gd name="connsiteY102" fmla="*/ 779131 h 854075"/>
              <a:gd name="connsiteX103" fmla="*/ 378635 w 666750"/>
              <a:gd name="connsiteY103" fmla="*/ 805102 h 854075"/>
              <a:gd name="connsiteX104" fmla="*/ 299244 w 666750"/>
              <a:gd name="connsiteY104" fmla="*/ 811213 h 854075"/>
              <a:gd name="connsiteX105" fmla="*/ 41223 w 666750"/>
              <a:gd name="connsiteY105" fmla="*/ 701218 h 854075"/>
              <a:gd name="connsiteX106" fmla="*/ 29009 w 666750"/>
              <a:gd name="connsiteY106" fmla="*/ 252072 h 854075"/>
              <a:gd name="connsiteX107" fmla="*/ 0 w 666750"/>
              <a:gd name="connsiteY107" fmla="*/ 198602 h 854075"/>
              <a:gd name="connsiteX108" fmla="*/ 0 w 666750"/>
              <a:gd name="connsiteY108" fmla="*/ 120689 h 854075"/>
              <a:gd name="connsiteX109" fmla="*/ 299244 w 666750"/>
              <a:gd name="connsiteY109" fmla="*/ 0 h 85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666750" h="854075">
                <a:moveTo>
                  <a:pt x="601263" y="536575"/>
                </a:moveTo>
                <a:cubicBezTo>
                  <a:pt x="642383" y="565577"/>
                  <a:pt x="666750" y="612897"/>
                  <a:pt x="666750" y="663270"/>
                </a:cubicBezTo>
                <a:cubicBezTo>
                  <a:pt x="666750" y="741118"/>
                  <a:pt x="608877" y="806755"/>
                  <a:pt x="532729" y="815914"/>
                </a:cubicBezTo>
                <a:cubicBezTo>
                  <a:pt x="532729" y="815914"/>
                  <a:pt x="532729" y="815914"/>
                  <a:pt x="549482" y="829652"/>
                </a:cubicBezTo>
                <a:cubicBezTo>
                  <a:pt x="555574" y="834231"/>
                  <a:pt x="555574" y="841864"/>
                  <a:pt x="551005" y="847969"/>
                </a:cubicBezTo>
                <a:cubicBezTo>
                  <a:pt x="549482" y="851022"/>
                  <a:pt x="544913" y="854075"/>
                  <a:pt x="540344" y="854075"/>
                </a:cubicBezTo>
                <a:cubicBezTo>
                  <a:pt x="537298" y="854075"/>
                  <a:pt x="534252" y="852549"/>
                  <a:pt x="532729" y="851022"/>
                </a:cubicBezTo>
                <a:cubicBezTo>
                  <a:pt x="532729" y="851022"/>
                  <a:pt x="532729" y="851022"/>
                  <a:pt x="485517" y="812861"/>
                </a:cubicBezTo>
                <a:cubicBezTo>
                  <a:pt x="480948" y="811335"/>
                  <a:pt x="479425" y="806755"/>
                  <a:pt x="479425" y="803702"/>
                </a:cubicBezTo>
                <a:cubicBezTo>
                  <a:pt x="479425" y="799123"/>
                  <a:pt x="480948" y="794544"/>
                  <a:pt x="483994" y="793017"/>
                </a:cubicBezTo>
                <a:cubicBezTo>
                  <a:pt x="483994" y="793017"/>
                  <a:pt x="483994" y="793017"/>
                  <a:pt x="529683" y="751803"/>
                </a:cubicBezTo>
                <a:cubicBezTo>
                  <a:pt x="534252" y="747224"/>
                  <a:pt x="543390" y="747224"/>
                  <a:pt x="547959" y="753330"/>
                </a:cubicBezTo>
                <a:cubicBezTo>
                  <a:pt x="554051" y="759436"/>
                  <a:pt x="552528" y="767068"/>
                  <a:pt x="547959" y="773174"/>
                </a:cubicBezTo>
                <a:cubicBezTo>
                  <a:pt x="547959" y="773174"/>
                  <a:pt x="547959" y="773174"/>
                  <a:pt x="528160" y="789964"/>
                </a:cubicBezTo>
                <a:cubicBezTo>
                  <a:pt x="590602" y="782332"/>
                  <a:pt x="639337" y="728907"/>
                  <a:pt x="639337" y="663270"/>
                </a:cubicBezTo>
                <a:cubicBezTo>
                  <a:pt x="639337" y="622056"/>
                  <a:pt x="619538" y="583895"/>
                  <a:pt x="586033" y="559472"/>
                </a:cubicBezTo>
                <a:cubicBezTo>
                  <a:pt x="586033" y="559472"/>
                  <a:pt x="586033" y="559472"/>
                  <a:pt x="601263" y="536575"/>
                </a:cubicBezTo>
                <a:close/>
                <a:moveTo>
                  <a:pt x="509939" y="476050"/>
                </a:moveTo>
                <a:cubicBezTo>
                  <a:pt x="509939" y="476050"/>
                  <a:pt x="509939" y="476050"/>
                  <a:pt x="554220" y="517110"/>
                </a:cubicBezTo>
                <a:cubicBezTo>
                  <a:pt x="557273" y="518631"/>
                  <a:pt x="558800" y="523193"/>
                  <a:pt x="558800" y="527755"/>
                </a:cubicBezTo>
                <a:cubicBezTo>
                  <a:pt x="558800" y="530797"/>
                  <a:pt x="557273" y="535359"/>
                  <a:pt x="554220" y="536880"/>
                </a:cubicBezTo>
                <a:cubicBezTo>
                  <a:pt x="554220" y="536880"/>
                  <a:pt x="554220" y="536880"/>
                  <a:pt x="505358" y="573378"/>
                </a:cubicBezTo>
                <a:cubicBezTo>
                  <a:pt x="503832" y="576419"/>
                  <a:pt x="500778" y="576419"/>
                  <a:pt x="497724" y="576419"/>
                </a:cubicBezTo>
                <a:cubicBezTo>
                  <a:pt x="493143" y="576419"/>
                  <a:pt x="490089" y="574898"/>
                  <a:pt x="487036" y="571857"/>
                </a:cubicBezTo>
                <a:cubicBezTo>
                  <a:pt x="482455" y="565774"/>
                  <a:pt x="483982" y="556649"/>
                  <a:pt x="488562" y="552087"/>
                </a:cubicBezTo>
                <a:cubicBezTo>
                  <a:pt x="488562" y="552087"/>
                  <a:pt x="488562" y="552087"/>
                  <a:pt x="509939" y="536880"/>
                </a:cubicBezTo>
                <a:cubicBezTo>
                  <a:pt x="441228" y="538401"/>
                  <a:pt x="386259" y="594668"/>
                  <a:pt x="386259" y="663101"/>
                </a:cubicBezTo>
                <a:cubicBezTo>
                  <a:pt x="386259" y="708723"/>
                  <a:pt x="410690" y="751304"/>
                  <a:pt x="450389" y="774115"/>
                </a:cubicBezTo>
                <a:cubicBezTo>
                  <a:pt x="450389" y="774115"/>
                  <a:pt x="450389" y="774115"/>
                  <a:pt x="436647" y="796926"/>
                </a:cubicBezTo>
                <a:cubicBezTo>
                  <a:pt x="389313" y="769553"/>
                  <a:pt x="358775" y="717848"/>
                  <a:pt x="358775" y="663101"/>
                </a:cubicBezTo>
                <a:cubicBezTo>
                  <a:pt x="358775" y="580981"/>
                  <a:pt x="424432" y="514069"/>
                  <a:pt x="506885" y="509506"/>
                </a:cubicBezTo>
                <a:cubicBezTo>
                  <a:pt x="506885" y="509506"/>
                  <a:pt x="506885" y="509506"/>
                  <a:pt x="491616" y="495820"/>
                </a:cubicBezTo>
                <a:cubicBezTo>
                  <a:pt x="485509" y="491258"/>
                  <a:pt x="485509" y="482133"/>
                  <a:pt x="490089" y="477571"/>
                </a:cubicBezTo>
                <a:cubicBezTo>
                  <a:pt x="496197" y="471488"/>
                  <a:pt x="503832" y="471488"/>
                  <a:pt x="509939" y="476050"/>
                </a:cubicBezTo>
                <a:close/>
                <a:moveTo>
                  <a:pt x="461963" y="179388"/>
                </a:moveTo>
                <a:cubicBezTo>
                  <a:pt x="448225" y="184002"/>
                  <a:pt x="437540" y="185540"/>
                  <a:pt x="422275" y="187078"/>
                </a:cubicBezTo>
                <a:lnTo>
                  <a:pt x="422275" y="228601"/>
                </a:lnTo>
                <a:cubicBezTo>
                  <a:pt x="437540" y="227063"/>
                  <a:pt x="446699" y="225525"/>
                  <a:pt x="461963" y="219374"/>
                </a:cubicBezTo>
                <a:cubicBezTo>
                  <a:pt x="461963" y="219374"/>
                  <a:pt x="461963" y="219374"/>
                  <a:pt x="461963" y="179388"/>
                </a:cubicBezTo>
                <a:close/>
                <a:moveTo>
                  <a:pt x="136525" y="179388"/>
                </a:moveTo>
                <a:lnTo>
                  <a:pt x="136525" y="219374"/>
                </a:lnTo>
                <a:cubicBezTo>
                  <a:pt x="151790" y="225525"/>
                  <a:pt x="162475" y="227063"/>
                  <a:pt x="176213" y="228601"/>
                </a:cubicBezTo>
                <a:cubicBezTo>
                  <a:pt x="176213" y="228601"/>
                  <a:pt x="176213" y="228601"/>
                  <a:pt x="176213" y="187078"/>
                </a:cubicBezTo>
                <a:cubicBezTo>
                  <a:pt x="160949" y="185540"/>
                  <a:pt x="151790" y="184002"/>
                  <a:pt x="136525" y="179388"/>
                </a:cubicBezTo>
                <a:close/>
                <a:moveTo>
                  <a:pt x="462884" y="150745"/>
                </a:moveTo>
                <a:cubicBezTo>
                  <a:pt x="469029" y="149225"/>
                  <a:pt x="476711" y="149225"/>
                  <a:pt x="481320" y="153783"/>
                </a:cubicBezTo>
                <a:cubicBezTo>
                  <a:pt x="487465" y="156822"/>
                  <a:pt x="490537" y="162900"/>
                  <a:pt x="490537" y="170498"/>
                </a:cubicBezTo>
                <a:cubicBezTo>
                  <a:pt x="490537" y="170498"/>
                  <a:pt x="490537" y="170498"/>
                  <a:pt x="490537" y="225199"/>
                </a:cubicBezTo>
                <a:cubicBezTo>
                  <a:pt x="490537" y="234315"/>
                  <a:pt x="484392" y="241913"/>
                  <a:pt x="476711" y="243432"/>
                </a:cubicBezTo>
                <a:cubicBezTo>
                  <a:pt x="453666" y="251030"/>
                  <a:pt x="439840" y="254069"/>
                  <a:pt x="416795" y="255588"/>
                </a:cubicBezTo>
                <a:cubicBezTo>
                  <a:pt x="416795" y="255588"/>
                  <a:pt x="416795" y="255588"/>
                  <a:pt x="415259" y="255588"/>
                </a:cubicBezTo>
                <a:cubicBezTo>
                  <a:pt x="410650" y="255588"/>
                  <a:pt x="406041" y="254069"/>
                  <a:pt x="401432" y="251030"/>
                </a:cubicBezTo>
                <a:cubicBezTo>
                  <a:pt x="398360" y="246471"/>
                  <a:pt x="395287" y="241913"/>
                  <a:pt x="395287" y="235835"/>
                </a:cubicBezTo>
                <a:cubicBezTo>
                  <a:pt x="395287" y="235835"/>
                  <a:pt x="395287" y="235835"/>
                  <a:pt x="395287" y="181134"/>
                </a:cubicBezTo>
                <a:cubicBezTo>
                  <a:pt x="395287" y="170498"/>
                  <a:pt x="402969" y="161381"/>
                  <a:pt x="413723" y="161381"/>
                </a:cubicBezTo>
                <a:cubicBezTo>
                  <a:pt x="433695" y="159861"/>
                  <a:pt x="442912" y="158342"/>
                  <a:pt x="462884" y="150745"/>
                </a:cubicBezTo>
                <a:close/>
                <a:moveTo>
                  <a:pt x="135603" y="150745"/>
                </a:moveTo>
                <a:cubicBezTo>
                  <a:pt x="155575" y="158342"/>
                  <a:pt x="164793" y="159861"/>
                  <a:pt x="184765" y="161381"/>
                </a:cubicBezTo>
                <a:cubicBezTo>
                  <a:pt x="195519" y="161381"/>
                  <a:pt x="203200" y="170498"/>
                  <a:pt x="203200" y="181134"/>
                </a:cubicBezTo>
                <a:cubicBezTo>
                  <a:pt x="203200" y="181134"/>
                  <a:pt x="203200" y="181134"/>
                  <a:pt x="203200" y="235835"/>
                </a:cubicBezTo>
                <a:cubicBezTo>
                  <a:pt x="203200" y="241913"/>
                  <a:pt x="201664" y="246471"/>
                  <a:pt x="197055" y="251030"/>
                </a:cubicBezTo>
                <a:cubicBezTo>
                  <a:pt x="192446" y="254069"/>
                  <a:pt x="187837" y="255588"/>
                  <a:pt x="183228" y="255588"/>
                </a:cubicBezTo>
                <a:cubicBezTo>
                  <a:pt x="183228" y="255588"/>
                  <a:pt x="183228" y="255588"/>
                  <a:pt x="180156" y="255588"/>
                </a:cubicBezTo>
                <a:cubicBezTo>
                  <a:pt x="158648" y="254069"/>
                  <a:pt x="144821" y="251030"/>
                  <a:pt x="121777" y="243432"/>
                </a:cubicBezTo>
                <a:cubicBezTo>
                  <a:pt x="114095" y="241913"/>
                  <a:pt x="107950" y="234315"/>
                  <a:pt x="107950" y="225199"/>
                </a:cubicBezTo>
                <a:cubicBezTo>
                  <a:pt x="107950" y="225199"/>
                  <a:pt x="107950" y="225199"/>
                  <a:pt x="107950" y="170498"/>
                </a:cubicBezTo>
                <a:cubicBezTo>
                  <a:pt x="107950" y="162900"/>
                  <a:pt x="111023" y="156822"/>
                  <a:pt x="117168" y="153783"/>
                </a:cubicBezTo>
                <a:cubicBezTo>
                  <a:pt x="121777" y="149225"/>
                  <a:pt x="129458" y="149225"/>
                  <a:pt x="135603" y="150745"/>
                </a:cubicBezTo>
                <a:close/>
                <a:moveTo>
                  <a:pt x="299244" y="28575"/>
                </a:moveTo>
                <a:cubicBezTo>
                  <a:pt x="138643" y="28575"/>
                  <a:pt x="26987" y="77320"/>
                  <a:pt x="26987" y="121494"/>
                </a:cubicBezTo>
                <a:lnTo>
                  <a:pt x="26987" y="199181"/>
                </a:lnTo>
                <a:cubicBezTo>
                  <a:pt x="26987" y="243356"/>
                  <a:pt x="138643" y="292100"/>
                  <a:pt x="299244" y="292100"/>
                </a:cubicBezTo>
                <a:cubicBezTo>
                  <a:pt x="459844" y="292100"/>
                  <a:pt x="571500" y="243356"/>
                  <a:pt x="571500" y="199181"/>
                </a:cubicBezTo>
                <a:cubicBezTo>
                  <a:pt x="571500" y="199181"/>
                  <a:pt x="571500" y="199181"/>
                  <a:pt x="571500" y="121494"/>
                </a:cubicBezTo>
                <a:cubicBezTo>
                  <a:pt x="571500" y="77320"/>
                  <a:pt x="459844" y="28575"/>
                  <a:pt x="299244" y="28575"/>
                </a:cubicBezTo>
                <a:close/>
                <a:moveTo>
                  <a:pt x="299244" y="0"/>
                </a:moveTo>
                <a:cubicBezTo>
                  <a:pt x="470241" y="0"/>
                  <a:pt x="598488" y="51942"/>
                  <a:pt x="598488" y="120689"/>
                </a:cubicBezTo>
                <a:cubicBezTo>
                  <a:pt x="598488" y="120689"/>
                  <a:pt x="598488" y="120689"/>
                  <a:pt x="598488" y="198602"/>
                </a:cubicBezTo>
                <a:cubicBezTo>
                  <a:pt x="598488" y="218462"/>
                  <a:pt x="587801" y="236795"/>
                  <a:pt x="569480" y="252072"/>
                </a:cubicBezTo>
                <a:cubicBezTo>
                  <a:pt x="569480" y="252072"/>
                  <a:pt x="569480" y="252072"/>
                  <a:pt x="563373" y="469006"/>
                </a:cubicBezTo>
                <a:cubicBezTo>
                  <a:pt x="563373" y="469006"/>
                  <a:pt x="563373" y="469006"/>
                  <a:pt x="537418" y="467479"/>
                </a:cubicBezTo>
                <a:cubicBezTo>
                  <a:pt x="537418" y="467479"/>
                  <a:pt x="537418" y="467479"/>
                  <a:pt x="541998" y="270404"/>
                </a:cubicBezTo>
                <a:cubicBezTo>
                  <a:pt x="488562" y="299431"/>
                  <a:pt x="401537" y="319291"/>
                  <a:pt x="299244" y="319291"/>
                </a:cubicBezTo>
                <a:cubicBezTo>
                  <a:pt x="196952" y="319291"/>
                  <a:pt x="109927" y="299431"/>
                  <a:pt x="56490" y="270404"/>
                </a:cubicBezTo>
                <a:cubicBezTo>
                  <a:pt x="56490" y="270404"/>
                  <a:pt x="56490" y="270404"/>
                  <a:pt x="58017" y="329985"/>
                </a:cubicBezTo>
                <a:cubicBezTo>
                  <a:pt x="90079" y="359011"/>
                  <a:pt x="174050" y="386510"/>
                  <a:pt x="283977" y="386510"/>
                </a:cubicBezTo>
                <a:cubicBezTo>
                  <a:pt x="329779" y="386510"/>
                  <a:pt x="372528" y="381927"/>
                  <a:pt x="410697" y="372761"/>
                </a:cubicBezTo>
                <a:cubicBezTo>
                  <a:pt x="415278" y="372761"/>
                  <a:pt x="419858" y="372761"/>
                  <a:pt x="422911" y="375816"/>
                </a:cubicBezTo>
                <a:cubicBezTo>
                  <a:pt x="425965" y="378872"/>
                  <a:pt x="427492" y="381927"/>
                  <a:pt x="427492" y="386510"/>
                </a:cubicBezTo>
                <a:cubicBezTo>
                  <a:pt x="427492" y="386510"/>
                  <a:pt x="427492" y="386510"/>
                  <a:pt x="427492" y="504144"/>
                </a:cubicBezTo>
                <a:cubicBezTo>
                  <a:pt x="427492" y="504144"/>
                  <a:pt x="427492" y="504144"/>
                  <a:pt x="400010" y="504144"/>
                </a:cubicBezTo>
                <a:cubicBezTo>
                  <a:pt x="400010" y="504144"/>
                  <a:pt x="400010" y="504144"/>
                  <a:pt x="400010" y="403315"/>
                </a:cubicBezTo>
                <a:cubicBezTo>
                  <a:pt x="364895" y="410954"/>
                  <a:pt x="325199" y="414009"/>
                  <a:pt x="283977" y="414009"/>
                </a:cubicBezTo>
                <a:cubicBezTo>
                  <a:pt x="190845" y="414009"/>
                  <a:pt x="106873" y="395676"/>
                  <a:pt x="59544" y="365122"/>
                </a:cubicBezTo>
                <a:cubicBezTo>
                  <a:pt x="59544" y="365122"/>
                  <a:pt x="59544" y="365122"/>
                  <a:pt x="65651" y="588168"/>
                </a:cubicBezTo>
                <a:cubicBezTo>
                  <a:pt x="99239" y="621777"/>
                  <a:pt x="183211" y="644693"/>
                  <a:pt x="283977" y="644693"/>
                </a:cubicBezTo>
                <a:cubicBezTo>
                  <a:pt x="293137" y="644693"/>
                  <a:pt x="317565" y="644693"/>
                  <a:pt x="326726" y="643165"/>
                </a:cubicBezTo>
                <a:cubicBezTo>
                  <a:pt x="326726" y="643165"/>
                  <a:pt x="326726" y="643165"/>
                  <a:pt x="328253" y="670664"/>
                </a:cubicBezTo>
                <a:cubicBezTo>
                  <a:pt x="317565" y="670664"/>
                  <a:pt x="293137" y="672192"/>
                  <a:pt x="283977" y="672192"/>
                </a:cubicBezTo>
                <a:cubicBezTo>
                  <a:pt x="190845" y="672192"/>
                  <a:pt x="111453" y="653859"/>
                  <a:pt x="65651" y="623305"/>
                </a:cubicBezTo>
                <a:cubicBezTo>
                  <a:pt x="65651" y="623305"/>
                  <a:pt x="65651" y="623305"/>
                  <a:pt x="68704" y="701218"/>
                </a:cubicBezTo>
                <a:cubicBezTo>
                  <a:pt x="68704" y="740939"/>
                  <a:pt x="157256" y="783714"/>
                  <a:pt x="299244" y="783714"/>
                </a:cubicBezTo>
                <a:cubicBezTo>
                  <a:pt x="325199" y="783714"/>
                  <a:pt x="351154" y="782187"/>
                  <a:pt x="375582" y="779131"/>
                </a:cubicBezTo>
                <a:cubicBezTo>
                  <a:pt x="375582" y="779131"/>
                  <a:pt x="375582" y="779131"/>
                  <a:pt x="378635" y="805102"/>
                </a:cubicBezTo>
                <a:cubicBezTo>
                  <a:pt x="354207" y="808158"/>
                  <a:pt x="326726" y="811213"/>
                  <a:pt x="299244" y="811213"/>
                </a:cubicBezTo>
                <a:cubicBezTo>
                  <a:pt x="149622" y="811213"/>
                  <a:pt x="41223" y="763854"/>
                  <a:pt x="41223" y="701218"/>
                </a:cubicBezTo>
                <a:cubicBezTo>
                  <a:pt x="41223" y="701218"/>
                  <a:pt x="41223" y="701218"/>
                  <a:pt x="29009" y="252072"/>
                </a:cubicBezTo>
                <a:cubicBezTo>
                  <a:pt x="10688" y="236795"/>
                  <a:pt x="0" y="218462"/>
                  <a:pt x="0" y="198602"/>
                </a:cubicBezTo>
                <a:cubicBezTo>
                  <a:pt x="0" y="198602"/>
                  <a:pt x="0" y="198602"/>
                  <a:pt x="0" y="120689"/>
                </a:cubicBezTo>
                <a:cubicBezTo>
                  <a:pt x="0" y="51942"/>
                  <a:pt x="129774" y="0"/>
                  <a:pt x="299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36" name="Freeform: Shape 635">
            <a:extLst>
              <a:ext uri="{FF2B5EF4-FFF2-40B4-BE49-F238E27FC236}">
                <a16:creationId xmlns:a16="http://schemas.microsoft.com/office/drawing/2014/main" id="{B50566AF-5FCD-4BA8-A634-DE4FD887F80A}"/>
              </a:ext>
            </a:extLst>
          </p:cNvPr>
          <p:cNvSpPr>
            <a:spLocks/>
          </p:cNvSpPr>
          <p:nvPr/>
        </p:nvSpPr>
        <p:spPr bwMode="auto">
          <a:xfrm>
            <a:off x="1125484" y="5488534"/>
            <a:ext cx="533156" cy="529633"/>
          </a:xfrm>
          <a:custGeom>
            <a:avLst/>
            <a:gdLst>
              <a:gd name="connsiteX0" fmla="*/ 379394 w 838983"/>
              <a:gd name="connsiteY0" fmla="*/ 673100 h 833438"/>
              <a:gd name="connsiteX1" fmla="*/ 383930 w 838983"/>
              <a:gd name="connsiteY1" fmla="*/ 673100 h 833438"/>
              <a:gd name="connsiteX2" fmla="*/ 397537 w 838983"/>
              <a:gd name="connsiteY2" fmla="*/ 686594 h 833438"/>
              <a:gd name="connsiteX3" fmla="*/ 383930 w 838983"/>
              <a:gd name="connsiteY3" fmla="*/ 700088 h 833438"/>
              <a:gd name="connsiteX4" fmla="*/ 379394 w 838983"/>
              <a:gd name="connsiteY4" fmla="*/ 700088 h 833438"/>
              <a:gd name="connsiteX5" fmla="*/ 365787 w 838983"/>
              <a:gd name="connsiteY5" fmla="*/ 686594 h 833438"/>
              <a:gd name="connsiteX6" fmla="*/ 379394 w 838983"/>
              <a:gd name="connsiteY6" fmla="*/ 673100 h 833438"/>
              <a:gd name="connsiteX7" fmla="*/ 519774 w 838983"/>
              <a:gd name="connsiteY7" fmla="*/ 561975 h 833438"/>
              <a:gd name="connsiteX8" fmla="*/ 519774 w 838983"/>
              <a:gd name="connsiteY8" fmla="*/ 806450 h 833438"/>
              <a:gd name="connsiteX9" fmla="*/ 665824 w 838983"/>
              <a:gd name="connsiteY9" fmla="*/ 806450 h 833438"/>
              <a:gd name="connsiteX10" fmla="*/ 665824 w 838983"/>
              <a:gd name="connsiteY10" fmla="*/ 561975 h 833438"/>
              <a:gd name="connsiteX11" fmla="*/ 346737 w 838983"/>
              <a:gd name="connsiteY11" fmla="*/ 561975 h 833438"/>
              <a:gd name="connsiteX12" fmla="*/ 346737 w 838983"/>
              <a:gd name="connsiteY12" fmla="*/ 806450 h 833438"/>
              <a:gd name="connsiteX13" fmla="*/ 492787 w 838983"/>
              <a:gd name="connsiteY13" fmla="*/ 806450 h 833438"/>
              <a:gd name="connsiteX14" fmla="*/ 492787 w 838983"/>
              <a:gd name="connsiteY14" fmla="*/ 561975 h 833438"/>
              <a:gd name="connsiteX15" fmla="*/ 173699 w 838983"/>
              <a:gd name="connsiteY15" fmla="*/ 561975 h 833438"/>
              <a:gd name="connsiteX16" fmla="*/ 173699 w 838983"/>
              <a:gd name="connsiteY16" fmla="*/ 806450 h 833438"/>
              <a:gd name="connsiteX17" fmla="*/ 319749 w 838983"/>
              <a:gd name="connsiteY17" fmla="*/ 806450 h 833438"/>
              <a:gd name="connsiteX18" fmla="*/ 319749 w 838983"/>
              <a:gd name="connsiteY18" fmla="*/ 561975 h 833438"/>
              <a:gd name="connsiteX19" fmla="*/ 186400 w 838983"/>
              <a:gd name="connsiteY19" fmla="*/ 454025 h 833438"/>
              <a:gd name="connsiteX20" fmla="*/ 146712 w 838983"/>
              <a:gd name="connsiteY20" fmla="*/ 506413 h 833438"/>
              <a:gd name="connsiteX21" fmla="*/ 146712 w 838983"/>
              <a:gd name="connsiteY21" fmla="*/ 533400 h 833438"/>
              <a:gd name="connsiteX22" fmla="*/ 694400 w 838983"/>
              <a:gd name="connsiteY22" fmla="*/ 533400 h 833438"/>
              <a:gd name="connsiteX23" fmla="*/ 694400 w 838983"/>
              <a:gd name="connsiteY23" fmla="*/ 508000 h 833438"/>
              <a:gd name="connsiteX24" fmla="*/ 654713 w 838983"/>
              <a:gd name="connsiteY24" fmla="*/ 454025 h 833438"/>
              <a:gd name="connsiteX25" fmla="*/ 81532 w 838983"/>
              <a:gd name="connsiteY25" fmla="*/ 273050 h 833438"/>
              <a:gd name="connsiteX26" fmla="*/ 283096 w 838983"/>
              <a:gd name="connsiteY26" fmla="*/ 273050 h 833438"/>
              <a:gd name="connsiteX27" fmla="*/ 283096 w 838983"/>
              <a:gd name="connsiteY27" fmla="*/ 300535 h 833438"/>
              <a:gd name="connsiteX28" fmla="*/ 84586 w 838983"/>
              <a:gd name="connsiteY28" fmla="*/ 300535 h 833438"/>
              <a:gd name="connsiteX29" fmla="*/ 28087 w 838983"/>
              <a:gd name="connsiteY29" fmla="*/ 451703 h 833438"/>
              <a:gd name="connsiteX30" fmla="*/ 99856 w 838983"/>
              <a:gd name="connsiteY30" fmla="*/ 451703 h 833438"/>
              <a:gd name="connsiteX31" fmla="*/ 99856 w 838983"/>
              <a:gd name="connsiteY31" fmla="*/ 479188 h 833438"/>
              <a:gd name="connsiteX32" fmla="*/ 72370 w 838983"/>
              <a:gd name="connsiteY32" fmla="*/ 479188 h 833438"/>
              <a:gd name="connsiteX33" fmla="*/ 72370 w 838983"/>
              <a:gd name="connsiteY33" fmla="*/ 805953 h 833438"/>
              <a:gd name="connsiteX34" fmla="*/ 145666 w 838983"/>
              <a:gd name="connsiteY34" fmla="*/ 805953 h 833438"/>
              <a:gd name="connsiteX35" fmla="*/ 145666 w 838983"/>
              <a:gd name="connsiteY35" fmla="*/ 561642 h 833438"/>
              <a:gd name="connsiteX36" fmla="*/ 131923 w 838983"/>
              <a:gd name="connsiteY36" fmla="*/ 561642 h 833438"/>
              <a:gd name="connsiteX37" fmla="*/ 118180 w 838983"/>
              <a:gd name="connsiteY37" fmla="*/ 547900 h 833438"/>
              <a:gd name="connsiteX38" fmla="*/ 118180 w 838983"/>
              <a:gd name="connsiteY38" fmla="*/ 502092 h 833438"/>
              <a:gd name="connsiteX39" fmla="*/ 121234 w 838983"/>
              <a:gd name="connsiteY39" fmla="*/ 494457 h 833438"/>
              <a:gd name="connsiteX40" fmla="*/ 168571 w 838983"/>
              <a:gd name="connsiteY40" fmla="*/ 433379 h 833438"/>
              <a:gd name="connsiteX41" fmla="*/ 179260 w 838983"/>
              <a:gd name="connsiteY41" fmla="*/ 427271 h 833438"/>
              <a:gd name="connsiteX42" fmla="*/ 660264 w 838983"/>
              <a:gd name="connsiteY42" fmla="*/ 427271 h 833438"/>
              <a:gd name="connsiteX43" fmla="*/ 670953 w 838983"/>
              <a:gd name="connsiteY43" fmla="*/ 433379 h 833438"/>
              <a:gd name="connsiteX44" fmla="*/ 718290 w 838983"/>
              <a:gd name="connsiteY44" fmla="*/ 494457 h 833438"/>
              <a:gd name="connsiteX45" fmla="*/ 721344 w 838983"/>
              <a:gd name="connsiteY45" fmla="*/ 503619 h 833438"/>
              <a:gd name="connsiteX46" fmla="*/ 721344 w 838983"/>
              <a:gd name="connsiteY46" fmla="*/ 547900 h 833438"/>
              <a:gd name="connsiteX47" fmla="*/ 707601 w 838983"/>
              <a:gd name="connsiteY47" fmla="*/ 561642 h 833438"/>
              <a:gd name="connsiteX48" fmla="*/ 692331 w 838983"/>
              <a:gd name="connsiteY48" fmla="*/ 561642 h 833438"/>
              <a:gd name="connsiteX49" fmla="*/ 692331 w 838983"/>
              <a:gd name="connsiteY49" fmla="*/ 805953 h 833438"/>
              <a:gd name="connsiteX50" fmla="*/ 765626 w 838983"/>
              <a:gd name="connsiteY50" fmla="*/ 805953 h 833438"/>
              <a:gd name="connsiteX51" fmla="*/ 765626 w 838983"/>
              <a:gd name="connsiteY51" fmla="*/ 479188 h 833438"/>
              <a:gd name="connsiteX52" fmla="*/ 739667 w 838983"/>
              <a:gd name="connsiteY52" fmla="*/ 479188 h 833438"/>
              <a:gd name="connsiteX53" fmla="*/ 739667 w 838983"/>
              <a:gd name="connsiteY53" fmla="*/ 451703 h 833438"/>
              <a:gd name="connsiteX54" fmla="*/ 809909 w 838983"/>
              <a:gd name="connsiteY54" fmla="*/ 451703 h 833438"/>
              <a:gd name="connsiteX55" fmla="*/ 754937 w 838983"/>
              <a:gd name="connsiteY55" fmla="*/ 300535 h 833438"/>
              <a:gd name="connsiteX56" fmla="*/ 541158 w 838983"/>
              <a:gd name="connsiteY56" fmla="*/ 300535 h 833438"/>
              <a:gd name="connsiteX57" fmla="*/ 541158 w 838983"/>
              <a:gd name="connsiteY57" fmla="*/ 273050 h 833438"/>
              <a:gd name="connsiteX58" fmla="*/ 756464 w 838983"/>
              <a:gd name="connsiteY58" fmla="*/ 273050 h 833438"/>
              <a:gd name="connsiteX59" fmla="*/ 779369 w 838983"/>
              <a:gd name="connsiteY59" fmla="*/ 289847 h 833438"/>
              <a:gd name="connsiteX60" fmla="*/ 837395 w 838983"/>
              <a:gd name="connsiteY60" fmla="*/ 447122 h 833438"/>
              <a:gd name="connsiteX61" fmla="*/ 834341 w 838983"/>
              <a:gd name="connsiteY61" fmla="*/ 468499 h 833438"/>
              <a:gd name="connsiteX62" fmla="*/ 816017 w 838983"/>
              <a:gd name="connsiteY62" fmla="*/ 479188 h 833438"/>
              <a:gd name="connsiteX63" fmla="*/ 793112 w 838983"/>
              <a:gd name="connsiteY63" fmla="*/ 479188 h 833438"/>
              <a:gd name="connsiteX64" fmla="*/ 793112 w 838983"/>
              <a:gd name="connsiteY64" fmla="*/ 805953 h 833438"/>
              <a:gd name="connsiteX65" fmla="*/ 819071 w 838983"/>
              <a:gd name="connsiteY65" fmla="*/ 805953 h 833438"/>
              <a:gd name="connsiteX66" fmla="*/ 819071 w 838983"/>
              <a:gd name="connsiteY66" fmla="*/ 833438 h 833438"/>
              <a:gd name="connsiteX67" fmla="*/ 18925 w 838983"/>
              <a:gd name="connsiteY67" fmla="*/ 833438 h 833438"/>
              <a:gd name="connsiteX68" fmla="*/ 18925 w 838983"/>
              <a:gd name="connsiteY68" fmla="*/ 805953 h 833438"/>
              <a:gd name="connsiteX69" fmla="*/ 44884 w 838983"/>
              <a:gd name="connsiteY69" fmla="*/ 805953 h 833438"/>
              <a:gd name="connsiteX70" fmla="*/ 44884 w 838983"/>
              <a:gd name="connsiteY70" fmla="*/ 479188 h 833438"/>
              <a:gd name="connsiteX71" fmla="*/ 23506 w 838983"/>
              <a:gd name="connsiteY71" fmla="*/ 479188 h 833438"/>
              <a:gd name="connsiteX72" fmla="*/ 3655 w 838983"/>
              <a:gd name="connsiteY72" fmla="*/ 468499 h 833438"/>
              <a:gd name="connsiteX73" fmla="*/ 2128 w 838983"/>
              <a:gd name="connsiteY73" fmla="*/ 447122 h 833438"/>
              <a:gd name="connsiteX74" fmla="*/ 60154 w 838983"/>
              <a:gd name="connsiteY74" fmla="*/ 289847 h 833438"/>
              <a:gd name="connsiteX75" fmla="*/ 81532 w 838983"/>
              <a:gd name="connsiteY75" fmla="*/ 273050 h 833438"/>
              <a:gd name="connsiteX76" fmla="*/ 327204 w 838983"/>
              <a:gd name="connsiteY76" fmla="*/ 114300 h 833438"/>
              <a:gd name="connsiteX77" fmla="*/ 408499 w 838983"/>
              <a:gd name="connsiteY77" fmla="*/ 114300 h 833438"/>
              <a:gd name="connsiteX78" fmla="*/ 466786 w 838983"/>
              <a:gd name="connsiteY78" fmla="*/ 173845 h 833438"/>
              <a:gd name="connsiteX79" fmla="*/ 449914 w 838983"/>
              <a:gd name="connsiteY79" fmla="*/ 215067 h 833438"/>
              <a:gd name="connsiteX80" fmla="*/ 419236 w 838983"/>
              <a:gd name="connsiteY80" fmla="*/ 231862 h 833438"/>
              <a:gd name="connsiteX81" fmla="*/ 457583 w 838983"/>
              <a:gd name="connsiteY81" fmla="*/ 277665 h 833438"/>
              <a:gd name="connsiteX82" fmla="*/ 514336 w 838983"/>
              <a:gd name="connsiteY82" fmla="*/ 210487 h 833438"/>
              <a:gd name="connsiteX83" fmla="*/ 534277 w 838983"/>
              <a:gd name="connsiteY83" fmla="*/ 207434 h 833438"/>
              <a:gd name="connsiteX84" fmla="*/ 535811 w 838983"/>
              <a:gd name="connsiteY84" fmla="*/ 227282 h 833438"/>
              <a:gd name="connsiteX85" fmla="*/ 475990 w 838983"/>
              <a:gd name="connsiteY85" fmla="*/ 299040 h 833438"/>
              <a:gd name="connsiteX86" fmla="*/ 535811 w 838983"/>
              <a:gd name="connsiteY86" fmla="*/ 372325 h 833438"/>
              <a:gd name="connsiteX87" fmla="*/ 534277 w 838983"/>
              <a:gd name="connsiteY87" fmla="*/ 390647 h 833438"/>
              <a:gd name="connsiteX88" fmla="*/ 525074 w 838983"/>
              <a:gd name="connsiteY88" fmla="*/ 393700 h 833438"/>
              <a:gd name="connsiteX89" fmla="*/ 514336 w 838983"/>
              <a:gd name="connsiteY89" fmla="*/ 389120 h 833438"/>
              <a:gd name="connsiteX90" fmla="*/ 457583 w 838983"/>
              <a:gd name="connsiteY90" fmla="*/ 320415 h 833438"/>
              <a:gd name="connsiteX91" fmla="*/ 400830 w 838983"/>
              <a:gd name="connsiteY91" fmla="*/ 389120 h 833438"/>
              <a:gd name="connsiteX92" fmla="*/ 390093 w 838983"/>
              <a:gd name="connsiteY92" fmla="*/ 393700 h 833438"/>
              <a:gd name="connsiteX93" fmla="*/ 382423 w 838983"/>
              <a:gd name="connsiteY93" fmla="*/ 390647 h 833438"/>
              <a:gd name="connsiteX94" fmla="*/ 379356 w 838983"/>
              <a:gd name="connsiteY94" fmla="*/ 372325 h 833438"/>
              <a:gd name="connsiteX95" fmla="*/ 440711 w 838983"/>
              <a:gd name="connsiteY95" fmla="*/ 299040 h 833438"/>
              <a:gd name="connsiteX96" fmla="*/ 379356 w 838983"/>
              <a:gd name="connsiteY96" fmla="*/ 227282 h 833438"/>
              <a:gd name="connsiteX97" fmla="*/ 377822 w 838983"/>
              <a:gd name="connsiteY97" fmla="*/ 212014 h 833438"/>
              <a:gd name="connsiteX98" fmla="*/ 390093 w 838983"/>
              <a:gd name="connsiteY98" fmla="*/ 204380 h 833438"/>
              <a:gd name="connsiteX99" fmla="*/ 408499 w 838983"/>
              <a:gd name="connsiteY99" fmla="*/ 204380 h 833438"/>
              <a:gd name="connsiteX100" fmla="*/ 429973 w 838983"/>
              <a:gd name="connsiteY100" fmla="*/ 195219 h 833438"/>
              <a:gd name="connsiteX101" fmla="*/ 440711 w 838983"/>
              <a:gd name="connsiteY101" fmla="*/ 173845 h 833438"/>
              <a:gd name="connsiteX102" fmla="*/ 408499 w 838983"/>
              <a:gd name="connsiteY102" fmla="*/ 141782 h 833438"/>
              <a:gd name="connsiteX103" fmla="*/ 341009 w 838983"/>
              <a:gd name="connsiteY103" fmla="*/ 140255 h 833438"/>
              <a:gd name="connsiteX104" fmla="*/ 341009 w 838983"/>
              <a:gd name="connsiteY104" fmla="*/ 309728 h 833438"/>
              <a:gd name="connsiteX105" fmla="*/ 327204 w 838983"/>
              <a:gd name="connsiteY105" fmla="*/ 323469 h 833438"/>
              <a:gd name="connsiteX106" fmla="*/ 313399 w 838983"/>
              <a:gd name="connsiteY106" fmla="*/ 309728 h 833438"/>
              <a:gd name="connsiteX107" fmla="*/ 313399 w 838983"/>
              <a:gd name="connsiteY107" fmla="*/ 128041 h 833438"/>
              <a:gd name="connsiteX108" fmla="*/ 318001 w 838983"/>
              <a:gd name="connsiteY108" fmla="*/ 117354 h 833438"/>
              <a:gd name="connsiteX109" fmla="*/ 327204 w 838983"/>
              <a:gd name="connsiteY109" fmla="*/ 114300 h 833438"/>
              <a:gd name="connsiteX110" fmla="*/ 586072 w 838983"/>
              <a:gd name="connsiteY110" fmla="*/ 64971 h 833438"/>
              <a:gd name="connsiteX111" fmla="*/ 605727 w 838983"/>
              <a:gd name="connsiteY111" fmla="*/ 64971 h 833438"/>
              <a:gd name="connsiteX112" fmla="*/ 605727 w 838983"/>
              <a:gd name="connsiteY112" fmla="*/ 85105 h 833438"/>
              <a:gd name="connsiteX113" fmla="*/ 570953 w 838983"/>
              <a:gd name="connsiteY113" fmla="*/ 119179 h 833438"/>
              <a:gd name="connsiteX114" fmla="*/ 561881 w 838983"/>
              <a:gd name="connsiteY114" fmla="*/ 123825 h 833438"/>
              <a:gd name="connsiteX115" fmla="*/ 552810 w 838983"/>
              <a:gd name="connsiteY115" fmla="*/ 119179 h 833438"/>
              <a:gd name="connsiteX116" fmla="*/ 552810 w 838983"/>
              <a:gd name="connsiteY116" fmla="*/ 100593 h 833438"/>
              <a:gd name="connsiteX117" fmla="*/ 586072 w 838983"/>
              <a:gd name="connsiteY117" fmla="*/ 64971 h 833438"/>
              <a:gd name="connsiteX118" fmla="*/ 206886 w 838983"/>
              <a:gd name="connsiteY118" fmla="*/ 64971 h 833438"/>
              <a:gd name="connsiteX119" fmla="*/ 225482 w 838983"/>
              <a:gd name="connsiteY119" fmla="*/ 64971 h 833438"/>
              <a:gd name="connsiteX120" fmla="*/ 261126 w 838983"/>
              <a:gd name="connsiteY120" fmla="*/ 100593 h 833438"/>
              <a:gd name="connsiteX121" fmla="*/ 261126 w 838983"/>
              <a:gd name="connsiteY121" fmla="*/ 119179 h 833438"/>
              <a:gd name="connsiteX122" fmla="*/ 251827 w 838983"/>
              <a:gd name="connsiteY122" fmla="*/ 123825 h 833438"/>
              <a:gd name="connsiteX123" fmla="*/ 240979 w 838983"/>
              <a:gd name="connsiteY123" fmla="*/ 119179 h 833438"/>
              <a:gd name="connsiteX124" fmla="*/ 206886 w 838983"/>
              <a:gd name="connsiteY124" fmla="*/ 85105 h 833438"/>
              <a:gd name="connsiteX125" fmla="*/ 206886 w 838983"/>
              <a:gd name="connsiteY125" fmla="*/ 64971 h 833438"/>
              <a:gd name="connsiteX126" fmla="*/ 405475 w 838983"/>
              <a:gd name="connsiteY126" fmla="*/ 0 h 833438"/>
              <a:gd name="connsiteX127" fmla="*/ 419762 w 838983"/>
              <a:gd name="connsiteY127" fmla="*/ 13716 h 833438"/>
              <a:gd name="connsiteX128" fmla="*/ 419762 w 838983"/>
              <a:gd name="connsiteY128" fmla="*/ 62484 h 833438"/>
              <a:gd name="connsiteX129" fmla="*/ 405475 w 838983"/>
              <a:gd name="connsiteY129" fmla="*/ 76200 h 833438"/>
              <a:gd name="connsiteX130" fmla="*/ 391187 w 838983"/>
              <a:gd name="connsiteY130" fmla="*/ 62484 h 833438"/>
              <a:gd name="connsiteX131" fmla="*/ 391187 w 838983"/>
              <a:gd name="connsiteY131" fmla="*/ 13716 h 833438"/>
              <a:gd name="connsiteX132" fmla="*/ 405475 w 838983"/>
              <a:gd name="connsiteY132" fmla="*/ 0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838983" h="833438">
                <a:moveTo>
                  <a:pt x="379394" y="673100"/>
                </a:moveTo>
                <a:cubicBezTo>
                  <a:pt x="379394" y="673100"/>
                  <a:pt x="379394" y="673100"/>
                  <a:pt x="383930" y="673100"/>
                </a:cubicBezTo>
                <a:cubicBezTo>
                  <a:pt x="391490" y="673100"/>
                  <a:pt x="397537" y="679098"/>
                  <a:pt x="397537" y="686594"/>
                </a:cubicBezTo>
                <a:cubicBezTo>
                  <a:pt x="397537" y="694091"/>
                  <a:pt x="391490" y="700088"/>
                  <a:pt x="383930" y="700088"/>
                </a:cubicBezTo>
                <a:cubicBezTo>
                  <a:pt x="383930" y="700088"/>
                  <a:pt x="383930" y="700088"/>
                  <a:pt x="379394" y="700088"/>
                </a:cubicBezTo>
                <a:cubicBezTo>
                  <a:pt x="371835" y="700088"/>
                  <a:pt x="365787" y="694091"/>
                  <a:pt x="365787" y="686594"/>
                </a:cubicBezTo>
                <a:cubicBezTo>
                  <a:pt x="365787" y="679098"/>
                  <a:pt x="371835" y="673100"/>
                  <a:pt x="379394" y="673100"/>
                </a:cubicBezTo>
                <a:close/>
                <a:moveTo>
                  <a:pt x="519774" y="561975"/>
                </a:moveTo>
                <a:lnTo>
                  <a:pt x="519774" y="806450"/>
                </a:lnTo>
                <a:lnTo>
                  <a:pt x="665824" y="806450"/>
                </a:lnTo>
                <a:lnTo>
                  <a:pt x="665824" y="561975"/>
                </a:lnTo>
                <a:close/>
                <a:moveTo>
                  <a:pt x="346737" y="561975"/>
                </a:moveTo>
                <a:lnTo>
                  <a:pt x="346737" y="806450"/>
                </a:lnTo>
                <a:lnTo>
                  <a:pt x="492787" y="806450"/>
                </a:lnTo>
                <a:lnTo>
                  <a:pt x="492787" y="561975"/>
                </a:lnTo>
                <a:close/>
                <a:moveTo>
                  <a:pt x="173699" y="561975"/>
                </a:moveTo>
                <a:lnTo>
                  <a:pt x="173699" y="806450"/>
                </a:lnTo>
                <a:lnTo>
                  <a:pt x="319749" y="806450"/>
                </a:lnTo>
                <a:lnTo>
                  <a:pt x="319749" y="561975"/>
                </a:lnTo>
                <a:close/>
                <a:moveTo>
                  <a:pt x="186400" y="454025"/>
                </a:moveTo>
                <a:lnTo>
                  <a:pt x="146712" y="506413"/>
                </a:lnTo>
                <a:lnTo>
                  <a:pt x="146712" y="533400"/>
                </a:lnTo>
                <a:lnTo>
                  <a:pt x="694400" y="533400"/>
                </a:lnTo>
                <a:lnTo>
                  <a:pt x="694400" y="508000"/>
                </a:lnTo>
                <a:lnTo>
                  <a:pt x="654713" y="454025"/>
                </a:lnTo>
                <a:close/>
                <a:moveTo>
                  <a:pt x="81532" y="273050"/>
                </a:moveTo>
                <a:cubicBezTo>
                  <a:pt x="81532" y="273050"/>
                  <a:pt x="81532" y="273050"/>
                  <a:pt x="283096" y="273050"/>
                </a:cubicBezTo>
                <a:cubicBezTo>
                  <a:pt x="283096" y="273050"/>
                  <a:pt x="283096" y="273050"/>
                  <a:pt x="283096" y="300535"/>
                </a:cubicBezTo>
                <a:cubicBezTo>
                  <a:pt x="283096" y="300535"/>
                  <a:pt x="283096" y="300535"/>
                  <a:pt x="84586" y="300535"/>
                </a:cubicBezTo>
                <a:cubicBezTo>
                  <a:pt x="84586" y="300535"/>
                  <a:pt x="84586" y="300535"/>
                  <a:pt x="28087" y="451703"/>
                </a:cubicBezTo>
                <a:cubicBezTo>
                  <a:pt x="28087" y="451703"/>
                  <a:pt x="28087" y="451703"/>
                  <a:pt x="99856" y="451703"/>
                </a:cubicBezTo>
                <a:cubicBezTo>
                  <a:pt x="99856" y="451703"/>
                  <a:pt x="99856" y="451703"/>
                  <a:pt x="99856" y="479188"/>
                </a:cubicBezTo>
                <a:cubicBezTo>
                  <a:pt x="99856" y="479188"/>
                  <a:pt x="99856" y="479188"/>
                  <a:pt x="72370" y="479188"/>
                </a:cubicBezTo>
                <a:cubicBezTo>
                  <a:pt x="72370" y="479188"/>
                  <a:pt x="72370" y="479188"/>
                  <a:pt x="72370" y="805953"/>
                </a:cubicBezTo>
                <a:cubicBezTo>
                  <a:pt x="72370" y="805953"/>
                  <a:pt x="72370" y="805953"/>
                  <a:pt x="145666" y="805953"/>
                </a:cubicBezTo>
                <a:cubicBezTo>
                  <a:pt x="145666" y="805953"/>
                  <a:pt x="145666" y="805953"/>
                  <a:pt x="145666" y="561642"/>
                </a:cubicBezTo>
                <a:cubicBezTo>
                  <a:pt x="145666" y="561642"/>
                  <a:pt x="145666" y="561642"/>
                  <a:pt x="131923" y="561642"/>
                </a:cubicBezTo>
                <a:cubicBezTo>
                  <a:pt x="124288" y="561642"/>
                  <a:pt x="118180" y="555535"/>
                  <a:pt x="118180" y="547900"/>
                </a:cubicBezTo>
                <a:cubicBezTo>
                  <a:pt x="118180" y="547900"/>
                  <a:pt x="118180" y="547900"/>
                  <a:pt x="118180" y="502092"/>
                </a:cubicBezTo>
                <a:cubicBezTo>
                  <a:pt x="118180" y="499038"/>
                  <a:pt x="118180" y="495984"/>
                  <a:pt x="121234" y="494457"/>
                </a:cubicBezTo>
                <a:cubicBezTo>
                  <a:pt x="121234" y="494457"/>
                  <a:pt x="121234" y="494457"/>
                  <a:pt x="168571" y="433379"/>
                </a:cubicBezTo>
                <a:cubicBezTo>
                  <a:pt x="171625" y="430325"/>
                  <a:pt x="174679" y="427271"/>
                  <a:pt x="179260" y="427271"/>
                </a:cubicBezTo>
                <a:cubicBezTo>
                  <a:pt x="179260" y="427271"/>
                  <a:pt x="179260" y="427271"/>
                  <a:pt x="660264" y="427271"/>
                </a:cubicBezTo>
                <a:cubicBezTo>
                  <a:pt x="664845" y="427271"/>
                  <a:pt x="667899" y="430325"/>
                  <a:pt x="670953" y="433379"/>
                </a:cubicBezTo>
                <a:cubicBezTo>
                  <a:pt x="670953" y="433379"/>
                  <a:pt x="670953" y="433379"/>
                  <a:pt x="718290" y="494457"/>
                </a:cubicBezTo>
                <a:cubicBezTo>
                  <a:pt x="719817" y="497511"/>
                  <a:pt x="721344" y="500565"/>
                  <a:pt x="721344" y="503619"/>
                </a:cubicBezTo>
                <a:cubicBezTo>
                  <a:pt x="721344" y="503619"/>
                  <a:pt x="721344" y="503619"/>
                  <a:pt x="721344" y="547900"/>
                </a:cubicBezTo>
                <a:cubicBezTo>
                  <a:pt x="721344" y="555535"/>
                  <a:pt x="715236" y="561642"/>
                  <a:pt x="707601" y="561642"/>
                </a:cubicBezTo>
                <a:cubicBezTo>
                  <a:pt x="707601" y="561642"/>
                  <a:pt x="707601" y="561642"/>
                  <a:pt x="692331" y="561642"/>
                </a:cubicBezTo>
                <a:cubicBezTo>
                  <a:pt x="692331" y="561642"/>
                  <a:pt x="692331" y="561642"/>
                  <a:pt x="692331" y="805953"/>
                </a:cubicBezTo>
                <a:cubicBezTo>
                  <a:pt x="692331" y="805953"/>
                  <a:pt x="692331" y="805953"/>
                  <a:pt x="765626" y="805953"/>
                </a:cubicBezTo>
                <a:cubicBezTo>
                  <a:pt x="765626" y="805953"/>
                  <a:pt x="765626" y="805953"/>
                  <a:pt x="765626" y="479188"/>
                </a:cubicBezTo>
                <a:cubicBezTo>
                  <a:pt x="765626" y="479188"/>
                  <a:pt x="765626" y="479188"/>
                  <a:pt x="739667" y="479188"/>
                </a:cubicBezTo>
                <a:cubicBezTo>
                  <a:pt x="739667" y="479188"/>
                  <a:pt x="739667" y="479188"/>
                  <a:pt x="739667" y="451703"/>
                </a:cubicBezTo>
                <a:cubicBezTo>
                  <a:pt x="739667" y="451703"/>
                  <a:pt x="739667" y="451703"/>
                  <a:pt x="809909" y="451703"/>
                </a:cubicBezTo>
                <a:cubicBezTo>
                  <a:pt x="809909" y="451703"/>
                  <a:pt x="809909" y="451703"/>
                  <a:pt x="754937" y="300535"/>
                </a:cubicBezTo>
                <a:cubicBezTo>
                  <a:pt x="754937" y="300535"/>
                  <a:pt x="754937" y="300535"/>
                  <a:pt x="541158" y="300535"/>
                </a:cubicBezTo>
                <a:cubicBezTo>
                  <a:pt x="541158" y="300535"/>
                  <a:pt x="541158" y="300535"/>
                  <a:pt x="541158" y="273050"/>
                </a:cubicBezTo>
                <a:cubicBezTo>
                  <a:pt x="541158" y="273050"/>
                  <a:pt x="541158" y="273050"/>
                  <a:pt x="756464" y="273050"/>
                </a:cubicBezTo>
                <a:cubicBezTo>
                  <a:pt x="767153" y="273050"/>
                  <a:pt x="776315" y="280685"/>
                  <a:pt x="779369" y="289847"/>
                </a:cubicBezTo>
                <a:cubicBezTo>
                  <a:pt x="779369" y="289847"/>
                  <a:pt x="779369" y="289847"/>
                  <a:pt x="837395" y="447122"/>
                </a:cubicBezTo>
                <a:cubicBezTo>
                  <a:pt x="840449" y="454756"/>
                  <a:pt x="838922" y="462391"/>
                  <a:pt x="834341" y="468499"/>
                </a:cubicBezTo>
                <a:cubicBezTo>
                  <a:pt x="829760" y="476134"/>
                  <a:pt x="823652" y="479188"/>
                  <a:pt x="816017" y="479188"/>
                </a:cubicBezTo>
                <a:cubicBezTo>
                  <a:pt x="816017" y="479188"/>
                  <a:pt x="816017" y="479188"/>
                  <a:pt x="793112" y="479188"/>
                </a:cubicBezTo>
                <a:cubicBezTo>
                  <a:pt x="793112" y="479188"/>
                  <a:pt x="793112" y="479188"/>
                  <a:pt x="793112" y="805953"/>
                </a:cubicBezTo>
                <a:cubicBezTo>
                  <a:pt x="793112" y="805953"/>
                  <a:pt x="793112" y="805953"/>
                  <a:pt x="819071" y="805953"/>
                </a:cubicBezTo>
                <a:cubicBezTo>
                  <a:pt x="819071" y="805953"/>
                  <a:pt x="819071" y="805953"/>
                  <a:pt x="819071" y="833438"/>
                </a:cubicBezTo>
                <a:cubicBezTo>
                  <a:pt x="819071" y="833438"/>
                  <a:pt x="819071" y="833438"/>
                  <a:pt x="18925" y="833438"/>
                </a:cubicBezTo>
                <a:cubicBezTo>
                  <a:pt x="18925" y="833438"/>
                  <a:pt x="18925" y="833438"/>
                  <a:pt x="18925" y="805953"/>
                </a:cubicBezTo>
                <a:cubicBezTo>
                  <a:pt x="18925" y="805953"/>
                  <a:pt x="18925" y="805953"/>
                  <a:pt x="44884" y="805953"/>
                </a:cubicBezTo>
                <a:cubicBezTo>
                  <a:pt x="44884" y="805953"/>
                  <a:pt x="44884" y="805953"/>
                  <a:pt x="44884" y="479188"/>
                </a:cubicBezTo>
                <a:cubicBezTo>
                  <a:pt x="44884" y="479188"/>
                  <a:pt x="44884" y="479188"/>
                  <a:pt x="23506" y="479188"/>
                </a:cubicBezTo>
                <a:cubicBezTo>
                  <a:pt x="15871" y="479188"/>
                  <a:pt x="8236" y="476134"/>
                  <a:pt x="3655" y="468499"/>
                </a:cubicBezTo>
                <a:cubicBezTo>
                  <a:pt x="-926" y="462391"/>
                  <a:pt x="-926" y="454756"/>
                  <a:pt x="2128" y="447122"/>
                </a:cubicBezTo>
                <a:cubicBezTo>
                  <a:pt x="2128" y="447122"/>
                  <a:pt x="2128" y="447122"/>
                  <a:pt x="60154" y="289847"/>
                </a:cubicBezTo>
                <a:cubicBezTo>
                  <a:pt x="63208" y="280685"/>
                  <a:pt x="72370" y="273050"/>
                  <a:pt x="81532" y="273050"/>
                </a:cubicBezTo>
                <a:close/>
                <a:moveTo>
                  <a:pt x="327204" y="114300"/>
                </a:moveTo>
                <a:cubicBezTo>
                  <a:pt x="327204" y="114300"/>
                  <a:pt x="327204" y="114300"/>
                  <a:pt x="408499" y="114300"/>
                </a:cubicBezTo>
                <a:cubicBezTo>
                  <a:pt x="440711" y="114300"/>
                  <a:pt x="466786" y="140255"/>
                  <a:pt x="466786" y="173845"/>
                </a:cubicBezTo>
                <a:cubicBezTo>
                  <a:pt x="466786" y="189112"/>
                  <a:pt x="460651" y="204380"/>
                  <a:pt x="449914" y="215067"/>
                </a:cubicBezTo>
                <a:cubicBezTo>
                  <a:pt x="440711" y="222701"/>
                  <a:pt x="429973" y="228808"/>
                  <a:pt x="419236" y="231862"/>
                </a:cubicBezTo>
                <a:cubicBezTo>
                  <a:pt x="419236" y="231862"/>
                  <a:pt x="419236" y="231862"/>
                  <a:pt x="457583" y="277665"/>
                </a:cubicBezTo>
                <a:cubicBezTo>
                  <a:pt x="457583" y="277665"/>
                  <a:pt x="457583" y="277665"/>
                  <a:pt x="514336" y="210487"/>
                </a:cubicBezTo>
                <a:cubicBezTo>
                  <a:pt x="518938" y="204380"/>
                  <a:pt x="528141" y="202853"/>
                  <a:pt x="534277" y="207434"/>
                </a:cubicBezTo>
                <a:cubicBezTo>
                  <a:pt x="538878" y="213541"/>
                  <a:pt x="540412" y="221175"/>
                  <a:pt x="535811" y="227282"/>
                </a:cubicBezTo>
                <a:cubicBezTo>
                  <a:pt x="535811" y="227282"/>
                  <a:pt x="535811" y="227282"/>
                  <a:pt x="475990" y="299040"/>
                </a:cubicBezTo>
                <a:cubicBezTo>
                  <a:pt x="475990" y="299040"/>
                  <a:pt x="475990" y="299040"/>
                  <a:pt x="535811" y="372325"/>
                </a:cubicBezTo>
                <a:cubicBezTo>
                  <a:pt x="540412" y="378432"/>
                  <a:pt x="538878" y="386066"/>
                  <a:pt x="534277" y="390647"/>
                </a:cubicBezTo>
                <a:cubicBezTo>
                  <a:pt x="531209" y="393700"/>
                  <a:pt x="528141" y="393700"/>
                  <a:pt x="525074" y="393700"/>
                </a:cubicBezTo>
                <a:cubicBezTo>
                  <a:pt x="520472" y="393700"/>
                  <a:pt x="517404" y="392173"/>
                  <a:pt x="514336" y="389120"/>
                </a:cubicBezTo>
                <a:cubicBezTo>
                  <a:pt x="514336" y="389120"/>
                  <a:pt x="514336" y="389120"/>
                  <a:pt x="457583" y="320415"/>
                </a:cubicBezTo>
                <a:cubicBezTo>
                  <a:pt x="457583" y="320415"/>
                  <a:pt x="457583" y="320415"/>
                  <a:pt x="400830" y="389120"/>
                </a:cubicBezTo>
                <a:cubicBezTo>
                  <a:pt x="397762" y="392173"/>
                  <a:pt x="394694" y="393700"/>
                  <a:pt x="390093" y="393700"/>
                </a:cubicBezTo>
                <a:cubicBezTo>
                  <a:pt x="387025" y="393700"/>
                  <a:pt x="383957" y="393700"/>
                  <a:pt x="382423" y="390647"/>
                </a:cubicBezTo>
                <a:cubicBezTo>
                  <a:pt x="376288" y="386066"/>
                  <a:pt x="374754" y="378432"/>
                  <a:pt x="379356" y="372325"/>
                </a:cubicBezTo>
                <a:cubicBezTo>
                  <a:pt x="379356" y="372325"/>
                  <a:pt x="379356" y="372325"/>
                  <a:pt x="440711" y="299040"/>
                </a:cubicBezTo>
                <a:cubicBezTo>
                  <a:pt x="440711" y="299040"/>
                  <a:pt x="440711" y="299040"/>
                  <a:pt x="379356" y="227282"/>
                </a:cubicBezTo>
                <a:cubicBezTo>
                  <a:pt x="376288" y="222701"/>
                  <a:pt x="376288" y="218121"/>
                  <a:pt x="377822" y="212014"/>
                </a:cubicBezTo>
                <a:cubicBezTo>
                  <a:pt x="380890" y="207434"/>
                  <a:pt x="385491" y="204380"/>
                  <a:pt x="390093" y="204380"/>
                </a:cubicBezTo>
                <a:cubicBezTo>
                  <a:pt x="390093" y="204380"/>
                  <a:pt x="390093" y="204380"/>
                  <a:pt x="408499" y="204380"/>
                </a:cubicBezTo>
                <a:cubicBezTo>
                  <a:pt x="416169" y="204380"/>
                  <a:pt x="423838" y="201326"/>
                  <a:pt x="429973" y="195219"/>
                </a:cubicBezTo>
                <a:cubicBezTo>
                  <a:pt x="436109" y="189112"/>
                  <a:pt x="440711" y="181478"/>
                  <a:pt x="440711" y="173845"/>
                </a:cubicBezTo>
                <a:cubicBezTo>
                  <a:pt x="440711" y="155523"/>
                  <a:pt x="425372" y="141782"/>
                  <a:pt x="408499" y="141782"/>
                </a:cubicBezTo>
                <a:cubicBezTo>
                  <a:pt x="408499" y="141782"/>
                  <a:pt x="408499" y="141782"/>
                  <a:pt x="341009" y="140255"/>
                </a:cubicBezTo>
                <a:cubicBezTo>
                  <a:pt x="341009" y="140255"/>
                  <a:pt x="341009" y="140255"/>
                  <a:pt x="341009" y="309728"/>
                </a:cubicBezTo>
                <a:cubicBezTo>
                  <a:pt x="341009" y="317361"/>
                  <a:pt x="334873" y="323469"/>
                  <a:pt x="327204" y="323469"/>
                </a:cubicBezTo>
                <a:cubicBezTo>
                  <a:pt x="319535" y="323469"/>
                  <a:pt x="313399" y="317361"/>
                  <a:pt x="313399" y="309728"/>
                </a:cubicBezTo>
                <a:cubicBezTo>
                  <a:pt x="313399" y="309728"/>
                  <a:pt x="313399" y="309728"/>
                  <a:pt x="313399" y="128041"/>
                </a:cubicBezTo>
                <a:cubicBezTo>
                  <a:pt x="313399" y="123461"/>
                  <a:pt x="314933" y="120407"/>
                  <a:pt x="318001" y="117354"/>
                </a:cubicBezTo>
                <a:cubicBezTo>
                  <a:pt x="321069" y="115827"/>
                  <a:pt x="324136" y="114300"/>
                  <a:pt x="327204" y="114300"/>
                </a:cubicBezTo>
                <a:close/>
                <a:moveTo>
                  <a:pt x="586072" y="64971"/>
                </a:moveTo>
                <a:cubicBezTo>
                  <a:pt x="592119" y="60325"/>
                  <a:pt x="599679" y="60325"/>
                  <a:pt x="605727" y="64971"/>
                </a:cubicBezTo>
                <a:cubicBezTo>
                  <a:pt x="610262" y="71166"/>
                  <a:pt x="610262" y="78910"/>
                  <a:pt x="605727" y="85105"/>
                </a:cubicBezTo>
                <a:cubicBezTo>
                  <a:pt x="605727" y="85105"/>
                  <a:pt x="605727" y="85105"/>
                  <a:pt x="570953" y="119179"/>
                </a:cubicBezTo>
                <a:cubicBezTo>
                  <a:pt x="569441" y="122276"/>
                  <a:pt x="564905" y="123825"/>
                  <a:pt x="561881" y="123825"/>
                </a:cubicBezTo>
                <a:cubicBezTo>
                  <a:pt x="558857" y="123825"/>
                  <a:pt x="555834" y="122276"/>
                  <a:pt x="552810" y="119179"/>
                </a:cubicBezTo>
                <a:cubicBezTo>
                  <a:pt x="546762" y="114533"/>
                  <a:pt x="546762" y="105239"/>
                  <a:pt x="552810" y="100593"/>
                </a:cubicBezTo>
                <a:cubicBezTo>
                  <a:pt x="552810" y="100593"/>
                  <a:pt x="552810" y="100593"/>
                  <a:pt x="586072" y="64971"/>
                </a:cubicBezTo>
                <a:close/>
                <a:moveTo>
                  <a:pt x="206886" y="64971"/>
                </a:moveTo>
                <a:cubicBezTo>
                  <a:pt x="211535" y="60325"/>
                  <a:pt x="220833" y="60325"/>
                  <a:pt x="225482" y="64971"/>
                </a:cubicBezTo>
                <a:cubicBezTo>
                  <a:pt x="225482" y="64971"/>
                  <a:pt x="225482" y="64971"/>
                  <a:pt x="261126" y="100593"/>
                </a:cubicBezTo>
                <a:cubicBezTo>
                  <a:pt x="265775" y="105239"/>
                  <a:pt x="265775" y="114533"/>
                  <a:pt x="261126" y="119179"/>
                </a:cubicBezTo>
                <a:cubicBezTo>
                  <a:pt x="258026" y="122276"/>
                  <a:pt x="254927" y="123825"/>
                  <a:pt x="251827" y="123825"/>
                </a:cubicBezTo>
                <a:cubicBezTo>
                  <a:pt x="247178" y="123825"/>
                  <a:pt x="244079" y="122276"/>
                  <a:pt x="240979" y="119179"/>
                </a:cubicBezTo>
                <a:lnTo>
                  <a:pt x="206886" y="85105"/>
                </a:lnTo>
                <a:cubicBezTo>
                  <a:pt x="200687" y="78910"/>
                  <a:pt x="200687" y="71166"/>
                  <a:pt x="206886" y="64971"/>
                </a:cubicBezTo>
                <a:close/>
                <a:moveTo>
                  <a:pt x="405475" y="0"/>
                </a:moveTo>
                <a:cubicBezTo>
                  <a:pt x="413412" y="0"/>
                  <a:pt x="419762" y="6096"/>
                  <a:pt x="419762" y="13716"/>
                </a:cubicBezTo>
                <a:cubicBezTo>
                  <a:pt x="419762" y="13716"/>
                  <a:pt x="419762" y="13716"/>
                  <a:pt x="419762" y="62484"/>
                </a:cubicBezTo>
                <a:cubicBezTo>
                  <a:pt x="419762" y="70104"/>
                  <a:pt x="413412" y="76200"/>
                  <a:pt x="405475" y="76200"/>
                </a:cubicBezTo>
                <a:cubicBezTo>
                  <a:pt x="397537" y="76200"/>
                  <a:pt x="391187" y="70104"/>
                  <a:pt x="391187" y="62484"/>
                </a:cubicBezTo>
                <a:cubicBezTo>
                  <a:pt x="391187" y="62484"/>
                  <a:pt x="391187" y="62484"/>
                  <a:pt x="391187" y="13716"/>
                </a:cubicBezTo>
                <a:cubicBezTo>
                  <a:pt x="391187" y="6096"/>
                  <a:pt x="397537" y="0"/>
                  <a:pt x="4054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37" name="Freeform: Shape 636">
            <a:extLst>
              <a:ext uri="{FF2B5EF4-FFF2-40B4-BE49-F238E27FC236}">
                <a16:creationId xmlns:a16="http://schemas.microsoft.com/office/drawing/2014/main" id="{5A7DCEB7-F86A-4B00-9DF9-35F8CA05A38F}"/>
              </a:ext>
            </a:extLst>
          </p:cNvPr>
          <p:cNvSpPr>
            <a:spLocks/>
          </p:cNvSpPr>
          <p:nvPr/>
        </p:nvSpPr>
        <p:spPr bwMode="auto">
          <a:xfrm>
            <a:off x="3053900" y="5482985"/>
            <a:ext cx="438839" cy="540730"/>
          </a:xfrm>
          <a:custGeom>
            <a:avLst/>
            <a:gdLst>
              <a:gd name="connsiteX0" fmla="*/ 511969 w 690563"/>
              <a:gd name="connsiteY0" fmla="*/ 714376 h 850901"/>
              <a:gd name="connsiteX1" fmla="*/ 525463 w 690563"/>
              <a:gd name="connsiteY1" fmla="*/ 728182 h 850901"/>
              <a:gd name="connsiteX2" fmla="*/ 525463 w 690563"/>
              <a:gd name="connsiteY2" fmla="*/ 837095 h 850901"/>
              <a:gd name="connsiteX3" fmla="*/ 511969 w 690563"/>
              <a:gd name="connsiteY3" fmla="*/ 850901 h 850901"/>
              <a:gd name="connsiteX4" fmla="*/ 498475 w 690563"/>
              <a:gd name="connsiteY4" fmla="*/ 837095 h 850901"/>
              <a:gd name="connsiteX5" fmla="*/ 498475 w 690563"/>
              <a:gd name="connsiteY5" fmla="*/ 728182 h 850901"/>
              <a:gd name="connsiteX6" fmla="*/ 511969 w 690563"/>
              <a:gd name="connsiteY6" fmla="*/ 714376 h 850901"/>
              <a:gd name="connsiteX7" fmla="*/ 179387 w 690563"/>
              <a:gd name="connsiteY7" fmla="*/ 714376 h 850901"/>
              <a:gd name="connsiteX8" fmla="*/ 193675 w 690563"/>
              <a:gd name="connsiteY8" fmla="*/ 728182 h 850901"/>
              <a:gd name="connsiteX9" fmla="*/ 193675 w 690563"/>
              <a:gd name="connsiteY9" fmla="*/ 837095 h 850901"/>
              <a:gd name="connsiteX10" fmla="*/ 179387 w 690563"/>
              <a:gd name="connsiteY10" fmla="*/ 850901 h 850901"/>
              <a:gd name="connsiteX11" fmla="*/ 165100 w 690563"/>
              <a:gd name="connsiteY11" fmla="*/ 837095 h 850901"/>
              <a:gd name="connsiteX12" fmla="*/ 165100 w 690563"/>
              <a:gd name="connsiteY12" fmla="*/ 728182 h 850901"/>
              <a:gd name="connsiteX13" fmla="*/ 179387 w 690563"/>
              <a:gd name="connsiteY13" fmla="*/ 714376 h 850901"/>
              <a:gd name="connsiteX14" fmla="*/ 349128 w 690563"/>
              <a:gd name="connsiteY14" fmla="*/ 455613 h 850901"/>
              <a:gd name="connsiteX15" fmla="*/ 295275 w 690563"/>
              <a:gd name="connsiteY15" fmla="*/ 460174 h 850901"/>
              <a:gd name="connsiteX16" fmla="*/ 327587 w 690563"/>
              <a:gd name="connsiteY16" fmla="*/ 511862 h 850901"/>
              <a:gd name="connsiteX17" fmla="*/ 329126 w 690563"/>
              <a:gd name="connsiteY17" fmla="*/ 520983 h 850901"/>
              <a:gd name="connsiteX18" fmla="*/ 319894 w 690563"/>
              <a:gd name="connsiteY18" fmla="*/ 596995 h 850901"/>
              <a:gd name="connsiteX19" fmla="*/ 346051 w 690563"/>
              <a:gd name="connsiteY19" fmla="*/ 635001 h 850901"/>
              <a:gd name="connsiteX20" fmla="*/ 370670 w 690563"/>
              <a:gd name="connsiteY20" fmla="*/ 596995 h 850901"/>
              <a:gd name="connsiteX21" fmla="*/ 361438 w 690563"/>
              <a:gd name="connsiteY21" fmla="*/ 520983 h 850901"/>
              <a:gd name="connsiteX22" fmla="*/ 364515 w 690563"/>
              <a:gd name="connsiteY22" fmla="*/ 510342 h 850901"/>
              <a:gd name="connsiteX23" fmla="*/ 395288 w 690563"/>
              <a:gd name="connsiteY23" fmla="*/ 460174 h 850901"/>
              <a:gd name="connsiteX24" fmla="*/ 349128 w 690563"/>
              <a:gd name="connsiteY24" fmla="*/ 455613 h 850901"/>
              <a:gd name="connsiteX25" fmla="*/ 349093 w 690563"/>
              <a:gd name="connsiteY25" fmla="*/ 428625 h 850901"/>
              <a:gd name="connsiteX26" fmla="*/ 402448 w 690563"/>
              <a:gd name="connsiteY26" fmla="*/ 434723 h 850901"/>
              <a:gd name="connsiteX27" fmla="*/ 420741 w 690563"/>
              <a:gd name="connsiteY27" fmla="*/ 449968 h 850901"/>
              <a:gd name="connsiteX28" fmla="*/ 419216 w 690563"/>
              <a:gd name="connsiteY28" fmla="*/ 472834 h 850901"/>
              <a:gd name="connsiteX29" fmla="*/ 388728 w 690563"/>
              <a:gd name="connsiteY29" fmla="*/ 523142 h 850901"/>
              <a:gd name="connsiteX30" fmla="*/ 393301 w 690563"/>
              <a:gd name="connsiteY30" fmla="*/ 561253 h 850901"/>
              <a:gd name="connsiteX31" fmla="*/ 467998 w 690563"/>
              <a:gd name="connsiteY31" fmla="*/ 448443 h 850901"/>
              <a:gd name="connsiteX32" fmla="*/ 481717 w 690563"/>
              <a:gd name="connsiteY32" fmla="*/ 442345 h 850901"/>
              <a:gd name="connsiteX33" fmla="*/ 690563 w 690563"/>
              <a:gd name="connsiteY33" fmla="*/ 690832 h 850901"/>
              <a:gd name="connsiteX34" fmla="*/ 690563 w 690563"/>
              <a:gd name="connsiteY34" fmla="*/ 837180 h 850901"/>
              <a:gd name="connsiteX35" fmla="*/ 676843 w 690563"/>
              <a:gd name="connsiteY35" fmla="*/ 850900 h 850901"/>
              <a:gd name="connsiteX36" fmla="*/ 663124 w 690563"/>
              <a:gd name="connsiteY36" fmla="*/ 837180 h 850901"/>
              <a:gd name="connsiteX37" fmla="*/ 663124 w 690563"/>
              <a:gd name="connsiteY37" fmla="*/ 690832 h 850901"/>
              <a:gd name="connsiteX38" fmla="*/ 484766 w 690563"/>
              <a:gd name="connsiteY38" fmla="*/ 471310 h 850901"/>
              <a:gd name="connsiteX39" fmla="*/ 356715 w 690563"/>
              <a:gd name="connsiteY39" fmla="*/ 667965 h 850901"/>
              <a:gd name="connsiteX40" fmla="*/ 333849 w 690563"/>
              <a:gd name="connsiteY40" fmla="*/ 667965 h 850901"/>
              <a:gd name="connsiteX41" fmla="*/ 205797 w 690563"/>
              <a:gd name="connsiteY41" fmla="*/ 471310 h 850901"/>
              <a:gd name="connsiteX42" fmla="*/ 27440 w 690563"/>
              <a:gd name="connsiteY42" fmla="*/ 690832 h 850901"/>
              <a:gd name="connsiteX43" fmla="*/ 27440 w 690563"/>
              <a:gd name="connsiteY43" fmla="*/ 837180 h 850901"/>
              <a:gd name="connsiteX44" fmla="*/ 13720 w 690563"/>
              <a:gd name="connsiteY44" fmla="*/ 850900 h 850901"/>
              <a:gd name="connsiteX45" fmla="*/ 0 w 690563"/>
              <a:gd name="connsiteY45" fmla="*/ 837180 h 850901"/>
              <a:gd name="connsiteX46" fmla="*/ 0 w 690563"/>
              <a:gd name="connsiteY46" fmla="*/ 690832 h 850901"/>
              <a:gd name="connsiteX47" fmla="*/ 208846 w 690563"/>
              <a:gd name="connsiteY47" fmla="*/ 442345 h 850901"/>
              <a:gd name="connsiteX48" fmla="*/ 224090 w 690563"/>
              <a:gd name="connsiteY48" fmla="*/ 448443 h 850901"/>
              <a:gd name="connsiteX49" fmla="*/ 297262 w 690563"/>
              <a:gd name="connsiteY49" fmla="*/ 561253 h 850901"/>
              <a:gd name="connsiteX50" fmla="*/ 301836 w 690563"/>
              <a:gd name="connsiteY50" fmla="*/ 524666 h 850901"/>
              <a:gd name="connsiteX51" fmla="*/ 271347 w 690563"/>
              <a:gd name="connsiteY51" fmla="*/ 471310 h 850901"/>
              <a:gd name="connsiteX52" fmla="*/ 271347 w 690563"/>
              <a:gd name="connsiteY52" fmla="*/ 448443 h 850901"/>
              <a:gd name="connsiteX53" fmla="*/ 289640 w 690563"/>
              <a:gd name="connsiteY53" fmla="*/ 433199 h 850901"/>
              <a:gd name="connsiteX54" fmla="*/ 349093 w 690563"/>
              <a:gd name="connsiteY54" fmla="*/ 428625 h 850901"/>
              <a:gd name="connsiteX55" fmla="*/ 346075 w 690563"/>
              <a:gd name="connsiteY55" fmla="*/ 28575 h 850901"/>
              <a:gd name="connsiteX56" fmla="*/ 174625 w 690563"/>
              <a:gd name="connsiteY56" fmla="*/ 198438 h 850901"/>
              <a:gd name="connsiteX57" fmla="*/ 346075 w 690563"/>
              <a:gd name="connsiteY57" fmla="*/ 368301 h 850901"/>
              <a:gd name="connsiteX58" fmla="*/ 517525 w 690563"/>
              <a:gd name="connsiteY58" fmla="*/ 198438 h 850901"/>
              <a:gd name="connsiteX59" fmla="*/ 346075 w 690563"/>
              <a:gd name="connsiteY59" fmla="*/ 28575 h 850901"/>
              <a:gd name="connsiteX60" fmla="*/ 345282 w 690563"/>
              <a:gd name="connsiteY60" fmla="*/ 0 h 850901"/>
              <a:gd name="connsiteX61" fmla="*/ 542926 w 690563"/>
              <a:gd name="connsiteY61" fmla="*/ 197644 h 850901"/>
              <a:gd name="connsiteX62" fmla="*/ 345282 w 690563"/>
              <a:gd name="connsiteY62" fmla="*/ 395288 h 850901"/>
              <a:gd name="connsiteX63" fmla="*/ 147638 w 690563"/>
              <a:gd name="connsiteY63" fmla="*/ 197644 h 850901"/>
              <a:gd name="connsiteX64" fmla="*/ 345282 w 690563"/>
              <a:gd name="connsiteY64" fmla="*/ 0 h 85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90563" h="850901">
                <a:moveTo>
                  <a:pt x="511969" y="714376"/>
                </a:moveTo>
                <a:cubicBezTo>
                  <a:pt x="519466" y="714376"/>
                  <a:pt x="525463" y="720512"/>
                  <a:pt x="525463" y="728182"/>
                </a:cubicBezTo>
                <a:cubicBezTo>
                  <a:pt x="525463" y="728182"/>
                  <a:pt x="525463" y="728182"/>
                  <a:pt x="525463" y="837095"/>
                </a:cubicBezTo>
                <a:cubicBezTo>
                  <a:pt x="525463" y="844765"/>
                  <a:pt x="519466" y="850901"/>
                  <a:pt x="511969" y="850901"/>
                </a:cubicBezTo>
                <a:cubicBezTo>
                  <a:pt x="504473" y="850901"/>
                  <a:pt x="498475" y="844765"/>
                  <a:pt x="498475" y="837095"/>
                </a:cubicBezTo>
                <a:cubicBezTo>
                  <a:pt x="498475" y="837095"/>
                  <a:pt x="498475" y="837095"/>
                  <a:pt x="498475" y="728182"/>
                </a:cubicBezTo>
                <a:cubicBezTo>
                  <a:pt x="498475" y="720512"/>
                  <a:pt x="504473" y="714376"/>
                  <a:pt x="511969" y="714376"/>
                </a:cubicBezTo>
                <a:close/>
                <a:moveTo>
                  <a:pt x="179387" y="714376"/>
                </a:moveTo>
                <a:cubicBezTo>
                  <a:pt x="187325" y="714376"/>
                  <a:pt x="193675" y="720512"/>
                  <a:pt x="193675" y="728182"/>
                </a:cubicBezTo>
                <a:cubicBezTo>
                  <a:pt x="193675" y="728182"/>
                  <a:pt x="193675" y="728182"/>
                  <a:pt x="193675" y="837095"/>
                </a:cubicBezTo>
                <a:cubicBezTo>
                  <a:pt x="193675" y="844765"/>
                  <a:pt x="187325" y="850901"/>
                  <a:pt x="179387" y="850901"/>
                </a:cubicBezTo>
                <a:cubicBezTo>
                  <a:pt x="171450" y="850901"/>
                  <a:pt x="165100" y="844765"/>
                  <a:pt x="165100" y="837095"/>
                </a:cubicBezTo>
                <a:cubicBezTo>
                  <a:pt x="165100" y="837095"/>
                  <a:pt x="165100" y="837095"/>
                  <a:pt x="165100" y="728182"/>
                </a:cubicBezTo>
                <a:cubicBezTo>
                  <a:pt x="165100" y="720512"/>
                  <a:pt x="171450" y="714376"/>
                  <a:pt x="179387" y="714376"/>
                </a:cubicBezTo>
                <a:close/>
                <a:moveTo>
                  <a:pt x="349128" y="455613"/>
                </a:moveTo>
                <a:cubicBezTo>
                  <a:pt x="329126" y="455613"/>
                  <a:pt x="309123" y="457133"/>
                  <a:pt x="295275" y="460174"/>
                </a:cubicBezTo>
                <a:cubicBezTo>
                  <a:pt x="298353" y="464735"/>
                  <a:pt x="312201" y="492099"/>
                  <a:pt x="327587" y="511862"/>
                </a:cubicBezTo>
                <a:cubicBezTo>
                  <a:pt x="329126" y="514902"/>
                  <a:pt x="330664" y="517943"/>
                  <a:pt x="329126" y="520983"/>
                </a:cubicBezTo>
                <a:cubicBezTo>
                  <a:pt x="329126" y="520983"/>
                  <a:pt x="329126" y="520983"/>
                  <a:pt x="319894" y="596995"/>
                </a:cubicBezTo>
                <a:cubicBezTo>
                  <a:pt x="319894" y="596995"/>
                  <a:pt x="319894" y="596995"/>
                  <a:pt x="346051" y="635001"/>
                </a:cubicBezTo>
                <a:lnTo>
                  <a:pt x="370670" y="596995"/>
                </a:lnTo>
                <a:cubicBezTo>
                  <a:pt x="370670" y="596995"/>
                  <a:pt x="370670" y="596995"/>
                  <a:pt x="361438" y="520983"/>
                </a:cubicBezTo>
                <a:cubicBezTo>
                  <a:pt x="361438" y="516423"/>
                  <a:pt x="361438" y="513382"/>
                  <a:pt x="364515" y="510342"/>
                </a:cubicBezTo>
                <a:cubicBezTo>
                  <a:pt x="379902" y="490579"/>
                  <a:pt x="393750" y="464735"/>
                  <a:pt x="395288" y="460174"/>
                </a:cubicBezTo>
                <a:cubicBezTo>
                  <a:pt x="381440" y="455613"/>
                  <a:pt x="361438" y="455613"/>
                  <a:pt x="349128" y="455613"/>
                </a:cubicBezTo>
                <a:close/>
                <a:moveTo>
                  <a:pt x="349093" y="428625"/>
                </a:moveTo>
                <a:cubicBezTo>
                  <a:pt x="362813" y="428625"/>
                  <a:pt x="385679" y="430150"/>
                  <a:pt x="402448" y="434723"/>
                </a:cubicBezTo>
                <a:cubicBezTo>
                  <a:pt x="410070" y="436247"/>
                  <a:pt x="416167" y="442345"/>
                  <a:pt x="420741" y="449968"/>
                </a:cubicBezTo>
                <a:cubicBezTo>
                  <a:pt x="423789" y="456065"/>
                  <a:pt x="423789" y="465212"/>
                  <a:pt x="419216" y="472834"/>
                </a:cubicBezTo>
                <a:cubicBezTo>
                  <a:pt x="416167" y="477408"/>
                  <a:pt x="403972" y="501799"/>
                  <a:pt x="388728" y="523142"/>
                </a:cubicBezTo>
                <a:cubicBezTo>
                  <a:pt x="388728" y="523142"/>
                  <a:pt x="388728" y="523142"/>
                  <a:pt x="393301" y="561253"/>
                </a:cubicBezTo>
                <a:cubicBezTo>
                  <a:pt x="393301" y="561253"/>
                  <a:pt x="393301" y="561253"/>
                  <a:pt x="467998" y="448443"/>
                </a:cubicBezTo>
                <a:cubicBezTo>
                  <a:pt x="471047" y="443870"/>
                  <a:pt x="475620" y="440821"/>
                  <a:pt x="481717" y="442345"/>
                </a:cubicBezTo>
                <a:cubicBezTo>
                  <a:pt x="618915" y="474359"/>
                  <a:pt x="690563" y="561253"/>
                  <a:pt x="690563" y="690832"/>
                </a:cubicBezTo>
                <a:cubicBezTo>
                  <a:pt x="690563" y="690832"/>
                  <a:pt x="690563" y="690832"/>
                  <a:pt x="690563" y="837180"/>
                </a:cubicBezTo>
                <a:cubicBezTo>
                  <a:pt x="690563" y="844802"/>
                  <a:pt x="684466" y="850900"/>
                  <a:pt x="676843" y="850900"/>
                </a:cubicBezTo>
                <a:cubicBezTo>
                  <a:pt x="669221" y="850900"/>
                  <a:pt x="663124" y="844802"/>
                  <a:pt x="663124" y="837180"/>
                </a:cubicBezTo>
                <a:cubicBezTo>
                  <a:pt x="663124" y="837180"/>
                  <a:pt x="663124" y="837180"/>
                  <a:pt x="663124" y="690832"/>
                </a:cubicBezTo>
                <a:cubicBezTo>
                  <a:pt x="663124" y="576498"/>
                  <a:pt x="603671" y="501799"/>
                  <a:pt x="484766" y="471310"/>
                </a:cubicBezTo>
                <a:cubicBezTo>
                  <a:pt x="484766" y="471310"/>
                  <a:pt x="484766" y="471310"/>
                  <a:pt x="356715" y="667965"/>
                </a:cubicBezTo>
                <a:cubicBezTo>
                  <a:pt x="352142" y="677112"/>
                  <a:pt x="339946" y="677112"/>
                  <a:pt x="333849" y="667965"/>
                </a:cubicBezTo>
                <a:cubicBezTo>
                  <a:pt x="333849" y="667965"/>
                  <a:pt x="333849" y="667965"/>
                  <a:pt x="205797" y="471310"/>
                </a:cubicBezTo>
                <a:cubicBezTo>
                  <a:pt x="88417" y="501799"/>
                  <a:pt x="27440" y="576498"/>
                  <a:pt x="27440" y="690832"/>
                </a:cubicBezTo>
                <a:cubicBezTo>
                  <a:pt x="27440" y="690832"/>
                  <a:pt x="27440" y="690832"/>
                  <a:pt x="27440" y="837180"/>
                </a:cubicBezTo>
                <a:cubicBezTo>
                  <a:pt x="27440" y="844802"/>
                  <a:pt x="21342" y="850900"/>
                  <a:pt x="13720" y="850900"/>
                </a:cubicBezTo>
                <a:cubicBezTo>
                  <a:pt x="6098" y="850900"/>
                  <a:pt x="0" y="844802"/>
                  <a:pt x="0" y="837180"/>
                </a:cubicBezTo>
                <a:cubicBezTo>
                  <a:pt x="0" y="837180"/>
                  <a:pt x="0" y="837180"/>
                  <a:pt x="0" y="690832"/>
                </a:cubicBezTo>
                <a:cubicBezTo>
                  <a:pt x="0" y="561253"/>
                  <a:pt x="73172" y="474359"/>
                  <a:pt x="208846" y="442345"/>
                </a:cubicBezTo>
                <a:cubicBezTo>
                  <a:pt x="214944" y="440821"/>
                  <a:pt x="221041" y="443870"/>
                  <a:pt x="224090" y="448443"/>
                </a:cubicBezTo>
                <a:cubicBezTo>
                  <a:pt x="224090" y="448443"/>
                  <a:pt x="224090" y="448443"/>
                  <a:pt x="297262" y="561253"/>
                </a:cubicBezTo>
                <a:cubicBezTo>
                  <a:pt x="297262" y="561253"/>
                  <a:pt x="297262" y="561253"/>
                  <a:pt x="301836" y="524666"/>
                </a:cubicBezTo>
                <a:cubicBezTo>
                  <a:pt x="286592" y="503324"/>
                  <a:pt x="274396" y="478932"/>
                  <a:pt x="271347" y="471310"/>
                </a:cubicBezTo>
                <a:cubicBezTo>
                  <a:pt x="268298" y="463688"/>
                  <a:pt x="268298" y="456065"/>
                  <a:pt x="271347" y="448443"/>
                </a:cubicBezTo>
                <a:cubicBezTo>
                  <a:pt x="275921" y="440821"/>
                  <a:pt x="282018" y="436247"/>
                  <a:pt x="289640" y="433199"/>
                </a:cubicBezTo>
                <a:cubicBezTo>
                  <a:pt x="306409" y="430150"/>
                  <a:pt x="327751" y="428625"/>
                  <a:pt x="349093" y="428625"/>
                </a:cubicBezTo>
                <a:close/>
                <a:moveTo>
                  <a:pt x="346075" y="28575"/>
                </a:moveTo>
                <a:cubicBezTo>
                  <a:pt x="251386" y="28575"/>
                  <a:pt x="174625" y="104625"/>
                  <a:pt x="174625" y="198438"/>
                </a:cubicBezTo>
                <a:cubicBezTo>
                  <a:pt x="174625" y="292251"/>
                  <a:pt x="251386" y="368301"/>
                  <a:pt x="346075" y="368301"/>
                </a:cubicBezTo>
                <a:cubicBezTo>
                  <a:pt x="440764" y="368301"/>
                  <a:pt x="517525" y="292251"/>
                  <a:pt x="517525" y="198438"/>
                </a:cubicBezTo>
                <a:cubicBezTo>
                  <a:pt x="517525" y="104625"/>
                  <a:pt x="440764" y="28575"/>
                  <a:pt x="346075" y="28575"/>
                </a:cubicBezTo>
                <a:close/>
                <a:moveTo>
                  <a:pt x="345282" y="0"/>
                </a:moveTo>
                <a:cubicBezTo>
                  <a:pt x="454438" y="0"/>
                  <a:pt x="542926" y="88488"/>
                  <a:pt x="542926" y="197644"/>
                </a:cubicBezTo>
                <a:cubicBezTo>
                  <a:pt x="542926" y="306800"/>
                  <a:pt x="454438" y="395288"/>
                  <a:pt x="345282" y="395288"/>
                </a:cubicBezTo>
                <a:cubicBezTo>
                  <a:pt x="236126" y="395288"/>
                  <a:pt x="147638" y="306800"/>
                  <a:pt x="147638" y="197644"/>
                </a:cubicBezTo>
                <a:cubicBezTo>
                  <a:pt x="147638" y="88488"/>
                  <a:pt x="236126" y="0"/>
                  <a:pt x="3452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38" name="Freeform: Shape 637">
            <a:extLst>
              <a:ext uri="{FF2B5EF4-FFF2-40B4-BE49-F238E27FC236}">
                <a16:creationId xmlns:a16="http://schemas.microsoft.com/office/drawing/2014/main" id="{AA451A7D-6EC4-4411-8A77-D511B9F12A3B}"/>
              </a:ext>
            </a:extLst>
          </p:cNvPr>
          <p:cNvSpPr>
            <a:spLocks/>
          </p:cNvSpPr>
          <p:nvPr/>
        </p:nvSpPr>
        <p:spPr bwMode="auto">
          <a:xfrm>
            <a:off x="2971681" y="2106121"/>
            <a:ext cx="603276" cy="378309"/>
          </a:xfrm>
          <a:custGeom>
            <a:avLst/>
            <a:gdLst>
              <a:gd name="connsiteX0" fmla="*/ 360292 w 949325"/>
              <a:gd name="connsiteY0" fmla="*/ 338642 h 595313"/>
              <a:gd name="connsiteX1" fmla="*/ 370625 w 949325"/>
              <a:gd name="connsiteY1" fmla="*/ 339593 h 595313"/>
              <a:gd name="connsiteX2" fmla="*/ 509928 w 949325"/>
              <a:gd name="connsiteY2" fmla="*/ 420225 h 595313"/>
              <a:gd name="connsiteX3" fmla="*/ 516052 w 949325"/>
              <a:gd name="connsiteY3" fmla="*/ 438481 h 595313"/>
              <a:gd name="connsiteX4" fmla="*/ 503805 w 949325"/>
              <a:gd name="connsiteY4" fmla="*/ 446088 h 595313"/>
              <a:gd name="connsiteX5" fmla="*/ 496151 w 949325"/>
              <a:gd name="connsiteY5" fmla="*/ 444567 h 595313"/>
              <a:gd name="connsiteX6" fmla="*/ 356848 w 949325"/>
              <a:gd name="connsiteY6" fmla="*/ 363935 h 595313"/>
              <a:gd name="connsiteX7" fmla="*/ 352256 w 949325"/>
              <a:gd name="connsiteY7" fmla="*/ 345678 h 595313"/>
              <a:gd name="connsiteX8" fmla="*/ 360292 w 949325"/>
              <a:gd name="connsiteY8" fmla="*/ 338642 h 595313"/>
              <a:gd name="connsiteX9" fmla="*/ 434944 w 949325"/>
              <a:gd name="connsiteY9" fmla="*/ 288925 h 595313"/>
              <a:gd name="connsiteX10" fmla="*/ 296191 w 949325"/>
              <a:gd name="connsiteY10" fmla="*/ 320987 h 595313"/>
              <a:gd name="connsiteX11" fmla="*/ 241300 w 949325"/>
              <a:gd name="connsiteY11" fmla="*/ 395799 h 595313"/>
              <a:gd name="connsiteX12" fmla="*/ 241300 w 949325"/>
              <a:gd name="connsiteY12" fmla="*/ 459924 h 595313"/>
              <a:gd name="connsiteX13" fmla="*/ 296191 w 949325"/>
              <a:gd name="connsiteY13" fmla="*/ 534736 h 595313"/>
              <a:gd name="connsiteX14" fmla="*/ 436469 w 949325"/>
              <a:gd name="connsiteY14" fmla="*/ 568325 h 595313"/>
              <a:gd name="connsiteX15" fmla="*/ 575222 w 949325"/>
              <a:gd name="connsiteY15" fmla="*/ 533209 h 595313"/>
              <a:gd name="connsiteX16" fmla="*/ 627063 w 949325"/>
              <a:gd name="connsiteY16" fmla="*/ 461451 h 595313"/>
              <a:gd name="connsiteX17" fmla="*/ 627063 w 949325"/>
              <a:gd name="connsiteY17" fmla="*/ 401907 h 595313"/>
              <a:gd name="connsiteX18" fmla="*/ 573697 w 949325"/>
              <a:gd name="connsiteY18" fmla="*/ 322514 h 595313"/>
              <a:gd name="connsiteX19" fmla="*/ 434944 w 949325"/>
              <a:gd name="connsiteY19" fmla="*/ 288925 h 595313"/>
              <a:gd name="connsiteX20" fmla="*/ 811412 w 949325"/>
              <a:gd name="connsiteY20" fmla="*/ 167221 h 595313"/>
              <a:gd name="connsiteX21" fmla="*/ 819367 w 949325"/>
              <a:gd name="connsiteY21" fmla="*/ 174357 h 595313"/>
              <a:gd name="connsiteX22" fmla="*/ 814821 w 949325"/>
              <a:gd name="connsiteY22" fmla="*/ 192870 h 595313"/>
              <a:gd name="connsiteX23" fmla="*/ 678440 w 949325"/>
              <a:gd name="connsiteY23" fmla="*/ 273095 h 595313"/>
              <a:gd name="connsiteX24" fmla="*/ 672379 w 949325"/>
              <a:gd name="connsiteY24" fmla="*/ 274638 h 595313"/>
              <a:gd name="connsiteX25" fmla="*/ 660256 w 949325"/>
              <a:gd name="connsiteY25" fmla="*/ 266924 h 595313"/>
              <a:gd name="connsiteX26" fmla="*/ 664802 w 949325"/>
              <a:gd name="connsiteY26" fmla="*/ 248410 h 595313"/>
              <a:gd name="connsiteX27" fmla="*/ 801183 w 949325"/>
              <a:gd name="connsiteY27" fmla="*/ 168185 h 595313"/>
              <a:gd name="connsiteX28" fmla="*/ 811412 w 949325"/>
              <a:gd name="connsiteY28" fmla="*/ 167221 h 595313"/>
              <a:gd name="connsiteX29" fmla="*/ 730219 w 949325"/>
              <a:gd name="connsiteY29" fmla="*/ 122237 h 595313"/>
              <a:gd name="connsiteX30" fmla="*/ 589942 w 949325"/>
              <a:gd name="connsiteY30" fmla="*/ 154292 h 595313"/>
              <a:gd name="connsiteX31" fmla="*/ 536575 w 949325"/>
              <a:gd name="connsiteY31" fmla="*/ 235194 h 595313"/>
              <a:gd name="connsiteX32" fmla="*/ 536575 w 949325"/>
              <a:gd name="connsiteY32" fmla="*/ 277935 h 595313"/>
              <a:gd name="connsiteX33" fmla="*/ 588417 w 949325"/>
              <a:gd name="connsiteY33" fmla="*/ 299305 h 595313"/>
              <a:gd name="connsiteX34" fmla="*/ 655506 w 949325"/>
              <a:gd name="connsiteY34" fmla="*/ 390891 h 595313"/>
              <a:gd name="connsiteX35" fmla="*/ 727170 w 949325"/>
              <a:gd name="connsiteY35" fmla="*/ 400050 h 595313"/>
              <a:gd name="connsiteX36" fmla="*/ 867447 w 949325"/>
              <a:gd name="connsiteY36" fmla="*/ 366468 h 595313"/>
              <a:gd name="connsiteX37" fmla="*/ 922338 w 949325"/>
              <a:gd name="connsiteY37" fmla="*/ 293199 h 595313"/>
              <a:gd name="connsiteX38" fmla="*/ 922338 w 949325"/>
              <a:gd name="connsiteY38" fmla="*/ 227562 h 595313"/>
              <a:gd name="connsiteX39" fmla="*/ 868972 w 949325"/>
              <a:gd name="connsiteY39" fmla="*/ 154292 h 595313"/>
              <a:gd name="connsiteX40" fmla="*/ 730219 w 949325"/>
              <a:gd name="connsiteY40" fmla="*/ 122237 h 595313"/>
              <a:gd name="connsiteX41" fmla="*/ 342900 w 949325"/>
              <a:gd name="connsiteY41" fmla="*/ 26987 h 595313"/>
              <a:gd name="connsiteX42" fmla="*/ 342900 w 949325"/>
              <a:gd name="connsiteY42" fmla="*/ 274637 h 595313"/>
              <a:gd name="connsiteX43" fmla="*/ 434546 w 949325"/>
              <a:gd name="connsiteY43" fmla="*/ 262408 h 595313"/>
              <a:gd name="connsiteX44" fmla="*/ 507863 w 949325"/>
              <a:gd name="connsiteY44" fmla="*/ 270051 h 595313"/>
              <a:gd name="connsiteX45" fmla="*/ 507863 w 949325"/>
              <a:gd name="connsiteY45" fmla="*/ 234891 h 595313"/>
              <a:gd name="connsiteX46" fmla="*/ 576597 w 949325"/>
              <a:gd name="connsiteY46" fmla="*/ 130939 h 595313"/>
              <a:gd name="connsiteX47" fmla="*/ 625475 w 949325"/>
              <a:gd name="connsiteY47" fmla="*/ 109537 h 595313"/>
              <a:gd name="connsiteX48" fmla="*/ 507863 w 949325"/>
              <a:gd name="connsiteY48" fmla="*/ 26987 h 595313"/>
              <a:gd name="connsiteX49" fmla="*/ 342900 w 949325"/>
              <a:gd name="connsiteY49" fmla="*/ 26987 h 595313"/>
              <a:gd name="connsiteX50" fmla="*/ 152342 w 949325"/>
              <a:gd name="connsiteY50" fmla="*/ 26987 h 595313"/>
              <a:gd name="connsiteX51" fmla="*/ 26988 w 949325"/>
              <a:gd name="connsiteY51" fmla="*/ 153959 h 595313"/>
              <a:gd name="connsiteX52" fmla="*/ 152342 w 949325"/>
              <a:gd name="connsiteY52" fmla="*/ 279400 h 595313"/>
              <a:gd name="connsiteX53" fmla="*/ 315913 w 949325"/>
              <a:gd name="connsiteY53" fmla="*/ 279400 h 595313"/>
              <a:gd name="connsiteX54" fmla="*/ 315913 w 949325"/>
              <a:gd name="connsiteY54" fmla="*/ 26987 h 595313"/>
              <a:gd name="connsiteX55" fmla="*/ 152342 w 949325"/>
              <a:gd name="connsiteY55" fmla="*/ 26987 h 595313"/>
              <a:gd name="connsiteX56" fmla="*/ 152625 w 949325"/>
              <a:gd name="connsiteY56" fmla="*/ 0 h 595313"/>
              <a:gd name="connsiteX57" fmla="*/ 508240 w 949325"/>
              <a:gd name="connsiteY57" fmla="*/ 0 h 595313"/>
              <a:gd name="connsiteX58" fmla="*/ 651707 w 949325"/>
              <a:gd name="connsiteY58" fmla="*/ 102272 h 595313"/>
              <a:gd name="connsiteX59" fmla="*/ 729546 w 949325"/>
              <a:gd name="connsiteY59" fmla="*/ 94640 h 595313"/>
              <a:gd name="connsiteX60" fmla="*/ 883697 w 949325"/>
              <a:gd name="connsiteY60" fmla="*/ 131274 h 595313"/>
              <a:gd name="connsiteX61" fmla="*/ 949325 w 949325"/>
              <a:gd name="connsiteY61" fmla="*/ 225914 h 595313"/>
              <a:gd name="connsiteX62" fmla="*/ 949325 w 949325"/>
              <a:gd name="connsiteY62" fmla="*/ 293077 h 595313"/>
              <a:gd name="connsiteX63" fmla="*/ 882170 w 949325"/>
              <a:gd name="connsiteY63" fmla="*/ 389243 h 595313"/>
              <a:gd name="connsiteX64" fmla="*/ 726493 w 949325"/>
              <a:gd name="connsiteY64" fmla="*/ 427404 h 595313"/>
              <a:gd name="connsiteX65" fmla="*/ 654760 w 949325"/>
              <a:gd name="connsiteY65" fmla="*/ 419772 h 595313"/>
              <a:gd name="connsiteX66" fmla="*/ 654760 w 949325"/>
              <a:gd name="connsiteY66" fmla="*/ 462513 h 595313"/>
              <a:gd name="connsiteX67" fmla="*/ 587605 w 949325"/>
              <a:gd name="connsiteY67" fmla="*/ 558679 h 595313"/>
              <a:gd name="connsiteX68" fmla="*/ 436507 w 949325"/>
              <a:gd name="connsiteY68" fmla="*/ 595313 h 595313"/>
              <a:gd name="connsiteX69" fmla="*/ 280829 w 949325"/>
              <a:gd name="connsiteY69" fmla="*/ 558679 h 595313"/>
              <a:gd name="connsiteX70" fmla="*/ 213675 w 949325"/>
              <a:gd name="connsiteY70" fmla="*/ 460986 h 595313"/>
              <a:gd name="connsiteX71" fmla="*/ 213675 w 949325"/>
              <a:gd name="connsiteY71" fmla="*/ 395349 h 595313"/>
              <a:gd name="connsiteX72" fmla="*/ 271672 w 949325"/>
              <a:gd name="connsiteY72" fmla="*/ 306815 h 595313"/>
              <a:gd name="connsiteX73" fmla="*/ 152625 w 949325"/>
              <a:gd name="connsiteY73" fmla="*/ 306815 h 595313"/>
              <a:gd name="connsiteX74" fmla="*/ 0 w 949325"/>
              <a:gd name="connsiteY74" fmla="*/ 154171 h 595313"/>
              <a:gd name="connsiteX75" fmla="*/ 152625 w 949325"/>
              <a:gd name="connsiteY75" fmla="*/ 0 h 59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949325" h="595313">
                <a:moveTo>
                  <a:pt x="360292" y="338642"/>
                </a:moveTo>
                <a:cubicBezTo>
                  <a:pt x="363737" y="337691"/>
                  <a:pt x="367564" y="338072"/>
                  <a:pt x="370625" y="339593"/>
                </a:cubicBezTo>
                <a:cubicBezTo>
                  <a:pt x="370625" y="339593"/>
                  <a:pt x="370625" y="339593"/>
                  <a:pt x="509928" y="420225"/>
                </a:cubicBezTo>
                <a:cubicBezTo>
                  <a:pt x="517582" y="424789"/>
                  <a:pt x="519113" y="432396"/>
                  <a:pt x="516052" y="438481"/>
                </a:cubicBezTo>
                <a:cubicBezTo>
                  <a:pt x="512990" y="443045"/>
                  <a:pt x="508398" y="446088"/>
                  <a:pt x="503805" y="446088"/>
                </a:cubicBezTo>
                <a:cubicBezTo>
                  <a:pt x="500744" y="446088"/>
                  <a:pt x="499213" y="444567"/>
                  <a:pt x="496151" y="444567"/>
                </a:cubicBezTo>
                <a:cubicBezTo>
                  <a:pt x="496151" y="444567"/>
                  <a:pt x="496151" y="444567"/>
                  <a:pt x="356848" y="363935"/>
                </a:cubicBezTo>
                <a:cubicBezTo>
                  <a:pt x="350725" y="359371"/>
                  <a:pt x="347663" y="351764"/>
                  <a:pt x="352256" y="345678"/>
                </a:cubicBezTo>
                <a:cubicBezTo>
                  <a:pt x="353787" y="341875"/>
                  <a:pt x="356848" y="339593"/>
                  <a:pt x="360292" y="338642"/>
                </a:cubicBezTo>
                <a:close/>
                <a:moveTo>
                  <a:pt x="434944" y="288925"/>
                </a:moveTo>
                <a:cubicBezTo>
                  <a:pt x="369380" y="288925"/>
                  <a:pt x="319063" y="307246"/>
                  <a:pt x="296191" y="320987"/>
                </a:cubicBezTo>
                <a:cubicBezTo>
                  <a:pt x="261122" y="343889"/>
                  <a:pt x="242825" y="368317"/>
                  <a:pt x="241300" y="395799"/>
                </a:cubicBezTo>
                <a:cubicBezTo>
                  <a:pt x="241300" y="395799"/>
                  <a:pt x="241300" y="395799"/>
                  <a:pt x="241300" y="459924"/>
                </a:cubicBezTo>
                <a:cubicBezTo>
                  <a:pt x="241300" y="491986"/>
                  <a:pt x="271795" y="517942"/>
                  <a:pt x="296191" y="534736"/>
                </a:cubicBezTo>
                <a:cubicBezTo>
                  <a:pt x="322112" y="551531"/>
                  <a:pt x="377003" y="568325"/>
                  <a:pt x="436469" y="568325"/>
                </a:cubicBezTo>
                <a:cubicBezTo>
                  <a:pt x="488311" y="568325"/>
                  <a:pt x="534053" y="556111"/>
                  <a:pt x="575222" y="533209"/>
                </a:cubicBezTo>
                <a:cubicBezTo>
                  <a:pt x="608766" y="514888"/>
                  <a:pt x="627063" y="488933"/>
                  <a:pt x="627063" y="461451"/>
                </a:cubicBezTo>
                <a:cubicBezTo>
                  <a:pt x="627063" y="461451"/>
                  <a:pt x="627063" y="461451"/>
                  <a:pt x="627063" y="401907"/>
                </a:cubicBezTo>
                <a:cubicBezTo>
                  <a:pt x="627063" y="379005"/>
                  <a:pt x="617915" y="346943"/>
                  <a:pt x="573697" y="322514"/>
                </a:cubicBezTo>
                <a:cubicBezTo>
                  <a:pt x="524905" y="295032"/>
                  <a:pt x="471538" y="288925"/>
                  <a:pt x="434944" y="288925"/>
                </a:cubicBezTo>
                <a:close/>
                <a:moveTo>
                  <a:pt x="811412" y="167221"/>
                </a:moveTo>
                <a:cubicBezTo>
                  <a:pt x="814821" y="168185"/>
                  <a:pt x="817852" y="170500"/>
                  <a:pt x="819367" y="174357"/>
                </a:cubicBezTo>
                <a:cubicBezTo>
                  <a:pt x="823913" y="180528"/>
                  <a:pt x="820883" y="188242"/>
                  <a:pt x="814821" y="192870"/>
                </a:cubicBezTo>
                <a:cubicBezTo>
                  <a:pt x="814821" y="192870"/>
                  <a:pt x="814821" y="192870"/>
                  <a:pt x="678440" y="273095"/>
                </a:cubicBezTo>
                <a:cubicBezTo>
                  <a:pt x="676925" y="273095"/>
                  <a:pt x="673894" y="274638"/>
                  <a:pt x="672379" y="274638"/>
                </a:cubicBezTo>
                <a:cubicBezTo>
                  <a:pt x="667833" y="274638"/>
                  <a:pt x="663287" y="271552"/>
                  <a:pt x="660256" y="266924"/>
                </a:cubicBezTo>
                <a:cubicBezTo>
                  <a:pt x="657225" y="260753"/>
                  <a:pt x="658741" y="253039"/>
                  <a:pt x="664802" y="248410"/>
                </a:cubicBezTo>
                <a:cubicBezTo>
                  <a:pt x="664802" y="248410"/>
                  <a:pt x="664802" y="248410"/>
                  <a:pt x="801183" y="168185"/>
                </a:cubicBezTo>
                <a:cubicBezTo>
                  <a:pt x="804214" y="166643"/>
                  <a:pt x="808002" y="166257"/>
                  <a:pt x="811412" y="167221"/>
                </a:cubicBezTo>
                <a:close/>
                <a:moveTo>
                  <a:pt x="730219" y="122237"/>
                </a:moveTo>
                <a:cubicBezTo>
                  <a:pt x="693625" y="122237"/>
                  <a:pt x="640259" y="126816"/>
                  <a:pt x="589942" y="154292"/>
                </a:cubicBezTo>
                <a:cubicBezTo>
                  <a:pt x="545724" y="180242"/>
                  <a:pt x="536575" y="212297"/>
                  <a:pt x="536575" y="235194"/>
                </a:cubicBezTo>
                <a:cubicBezTo>
                  <a:pt x="536575" y="235194"/>
                  <a:pt x="536575" y="235194"/>
                  <a:pt x="536575" y="277935"/>
                </a:cubicBezTo>
                <a:cubicBezTo>
                  <a:pt x="553348" y="284040"/>
                  <a:pt x="571645" y="290146"/>
                  <a:pt x="588417" y="299305"/>
                </a:cubicBezTo>
                <a:cubicBezTo>
                  <a:pt x="628061" y="322201"/>
                  <a:pt x="650932" y="354257"/>
                  <a:pt x="655506" y="390891"/>
                </a:cubicBezTo>
                <a:cubicBezTo>
                  <a:pt x="678377" y="396997"/>
                  <a:pt x="702774" y="400050"/>
                  <a:pt x="727170" y="400050"/>
                </a:cubicBezTo>
                <a:cubicBezTo>
                  <a:pt x="788160" y="400050"/>
                  <a:pt x="841526" y="383259"/>
                  <a:pt x="867447" y="366468"/>
                </a:cubicBezTo>
                <a:cubicBezTo>
                  <a:pt x="893368" y="351204"/>
                  <a:pt x="922338" y="325254"/>
                  <a:pt x="922338" y="293199"/>
                </a:cubicBezTo>
                <a:cubicBezTo>
                  <a:pt x="922338" y="293199"/>
                  <a:pt x="922338" y="293199"/>
                  <a:pt x="922338" y="227562"/>
                </a:cubicBezTo>
                <a:cubicBezTo>
                  <a:pt x="920813" y="201612"/>
                  <a:pt x="902516" y="177189"/>
                  <a:pt x="868972" y="154292"/>
                </a:cubicBezTo>
                <a:cubicBezTo>
                  <a:pt x="838477" y="134449"/>
                  <a:pt x="783586" y="122237"/>
                  <a:pt x="730219" y="122237"/>
                </a:cubicBezTo>
                <a:close/>
                <a:moveTo>
                  <a:pt x="342900" y="26987"/>
                </a:moveTo>
                <a:cubicBezTo>
                  <a:pt x="342900" y="26987"/>
                  <a:pt x="342900" y="26987"/>
                  <a:pt x="342900" y="274637"/>
                </a:cubicBezTo>
                <a:cubicBezTo>
                  <a:pt x="371921" y="266994"/>
                  <a:pt x="402470" y="262408"/>
                  <a:pt x="434546" y="262408"/>
                </a:cubicBezTo>
                <a:cubicBezTo>
                  <a:pt x="454403" y="262408"/>
                  <a:pt x="480369" y="263936"/>
                  <a:pt x="507863" y="270051"/>
                </a:cubicBezTo>
                <a:cubicBezTo>
                  <a:pt x="507863" y="270051"/>
                  <a:pt x="507863" y="270051"/>
                  <a:pt x="507863" y="234891"/>
                </a:cubicBezTo>
                <a:cubicBezTo>
                  <a:pt x="507863" y="192087"/>
                  <a:pt x="532302" y="155398"/>
                  <a:pt x="576597" y="130939"/>
                </a:cubicBezTo>
                <a:cubicBezTo>
                  <a:pt x="591872" y="121767"/>
                  <a:pt x="608673" y="115652"/>
                  <a:pt x="625475" y="109537"/>
                </a:cubicBezTo>
                <a:cubicBezTo>
                  <a:pt x="607146" y="60619"/>
                  <a:pt x="561323" y="26987"/>
                  <a:pt x="507863" y="26987"/>
                </a:cubicBezTo>
                <a:cubicBezTo>
                  <a:pt x="507863" y="26987"/>
                  <a:pt x="507863" y="26987"/>
                  <a:pt x="342900" y="26987"/>
                </a:cubicBezTo>
                <a:close/>
                <a:moveTo>
                  <a:pt x="152342" y="26987"/>
                </a:moveTo>
                <a:cubicBezTo>
                  <a:pt x="82022" y="26987"/>
                  <a:pt x="26988" y="83589"/>
                  <a:pt x="26988" y="153959"/>
                </a:cubicBezTo>
                <a:cubicBezTo>
                  <a:pt x="26988" y="222798"/>
                  <a:pt x="82022" y="279400"/>
                  <a:pt x="152342" y="279400"/>
                </a:cubicBezTo>
                <a:cubicBezTo>
                  <a:pt x="152342" y="279400"/>
                  <a:pt x="152342" y="279400"/>
                  <a:pt x="315913" y="279400"/>
                </a:cubicBezTo>
                <a:cubicBezTo>
                  <a:pt x="315913" y="279400"/>
                  <a:pt x="315913" y="279400"/>
                  <a:pt x="315913" y="26987"/>
                </a:cubicBezTo>
                <a:cubicBezTo>
                  <a:pt x="315913" y="26987"/>
                  <a:pt x="315913" y="26987"/>
                  <a:pt x="152342" y="26987"/>
                </a:cubicBezTo>
                <a:close/>
                <a:moveTo>
                  <a:pt x="152625" y="0"/>
                </a:moveTo>
                <a:cubicBezTo>
                  <a:pt x="152625" y="0"/>
                  <a:pt x="152625" y="0"/>
                  <a:pt x="508240" y="0"/>
                </a:cubicBezTo>
                <a:cubicBezTo>
                  <a:pt x="573869" y="0"/>
                  <a:pt x="630340" y="41214"/>
                  <a:pt x="651707" y="102272"/>
                </a:cubicBezTo>
                <a:cubicBezTo>
                  <a:pt x="676127" y="97693"/>
                  <a:pt x="702073" y="94640"/>
                  <a:pt x="729546" y="94640"/>
                </a:cubicBezTo>
                <a:cubicBezTo>
                  <a:pt x="787543" y="94640"/>
                  <a:pt x="848593" y="108378"/>
                  <a:pt x="883697" y="131274"/>
                </a:cubicBezTo>
                <a:cubicBezTo>
                  <a:pt x="924905" y="158750"/>
                  <a:pt x="946273" y="190806"/>
                  <a:pt x="949325" y="225914"/>
                </a:cubicBezTo>
                <a:lnTo>
                  <a:pt x="949325" y="293077"/>
                </a:lnTo>
                <a:cubicBezTo>
                  <a:pt x="949325" y="328186"/>
                  <a:pt x="926432" y="361767"/>
                  <a:pt x="882170" y="389243"/>
                </a:cubicBezTo>
                <a:cubicBezTo>
                  <a:pt x="853172" y="407561"/>
                  <a:pt x="792122" y="427404"/>
                  <a:pt x="726493" y="427404"/>
                </a:cubicBezTo>
                <a:cubicBezTo>
                  <a:pt x="702073" y="427404"/>
                  <a:pt x="677653" y="424351"/>
                  <a:pt x="654760" y="419772"/>
                </a:cubicBezTo>
                <a:cubicBezTo>
                  <a:pt x="654760" y="419772"/>
                  <a:pt x="654760" y="419772"/>
                  <a:pt x="654760" y="462513"/>
                </a:cubicBezTo>
                <a:cubicBezTo>
                  <a:pt x="654760" y="499147"/>
                  <a:pt x="630340" y="534255"/>
                  <a:pt x="587605" y="558679"/>
                </a:cubicBezTo>
                <a:cubicBezTo>
                  <a:pt x="543344" y="583102"/>
                  <a:pt x="492978" y="595313"/>
                  <a:pt x="436507" y="595313"/>
                </a:cubicBezTo>
                <a:cubicBezTo>
                  <a:pt x="370878" y="595313"/>
                  <a:pt x="311354" y="576996"/>
                  <a:pt x="280829" y="558679"/>
                </a:cubicBezTo>
                <a:cubicBezTo>
                  <a:pt x="238095" y="529676"/>
                  <a:pt x="213675" y="496094"/>
                  <a:pt x="213675" y="460986"/>
                </a:cubicBezTo>
                <a:cubicBezTo>
                  <a:pt x="213675" y="460986"/>
                  <a:pt x="213675" y="460986"/>
                  <a:pt x="213675" y="395349"/>
                </a:cubicBezTo>
                <a:cubicBezTo>
                  <a:pt x="216727" y="361767"/>
                  <a:pt x="235042" y="332765"/>
                  <a:pt x="271672" y="306815"/>
                </a:cubicBezTo>
                <a:cubicBezTo>
                  <a:pt x="271672" y="306815"/>
                  <a:pt x="271672" y="306815"/>
                  <a:pt x="152625" y="306815"/>
                </a:cubicBezTo>
                <a:cubicBezTo>
                  <a:pt x="68681" y="306815"/>
                  <a:pt x="0" y="238125"/>
                  <a:pt x="0" y="154171"/>
                </a:cubicBezTo>
                <a:cubicBezTo>
                  <a:pt x="0" y="68690"/>
                  <a:pt x="68681" y="0"/>
                  <a:pt x="1526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39" name="Freeform: Shape 638">
            <a:extLst>
              <a:ext uri="{FF2B5EF4-FFF2-40B4-BE49-F238E27FC236}">
                <a16:creationId xmlns:a16="http://schemas.microsoft.com/office/drawing/2014/main" id="{6A10D7BD-2856-4E37-BCE9-24B9204682E5}"/>
              </a:ext>
            </a:extLst>
          </p:cNvPr>
          <p:cNvSpPr>
            <a:spLocks/>
          </p:cNvSpPr>
          <p:nvPr/>
        </p:nvSpPr>
        <p:spPr bwMode="auto">
          <a:xfrm>
            <a:off x="10518548" y="3193239"/>
            <a:ext cx="559605" cy="509456"/>
          </a:xfrm>
          <a:custGeom>
            <a:avLst/>
            <a:gdLst>
              <a:gd name="connsiteX0" fmla="*/ 471699 w 880603"/>
              <a:gd name="connsiteY0" fmla="*/ 598488 h 801688"/>
              <a:gd name="connsiteX1" fmla="*/ 393240 w 880603"/>
              <a:gd name="connsiteY1" fmla="*/ 675656 h 801688"/>
              <a:gd name="connsiteX2" fmla="*/ 542465 w 880603"/>
              <a:gd name="connsiteY2" fmla="*/ 695326 h 801688"/>
              <a:gd name="connsiteX3" fmla="*/ 527081 w 880603"/>
              <a:gd name="connsiteY3" fmla="*/ 624211 h 801688"/>
              <a:gd name="connsiteX4" fmla="*/ 528620 w 880603"/>
              <a:gd name="connsiteY4" fmla="*/ 600001 h 801688"/>
              <a:gd name="connsiteX5" fmla="*/ 524004 w 880603"/>
              <a:gd name="connsiteY5" fmla="*/ 600001 h 801688"/>
              <a:gd name="connsiteX6" fmla="*/ 517851 w 880603"/>
              <a:gd name="connsiteY6" fmla="*/ 600001 h 801688"/>
              <a:gd name="connsiteX7" fmla="*/ 471699 w 880603"/>
              <a:gd name="connsiteY7" fmla="*/ 598488 h 801688"/>
              <a:gd name="connsiteX8" fmla="*/ 587193 w 880603"/>
              <a:gd name="connsiteY8" fmla="*/ 528638 h 801688"/>
              <a:gd name="connsiteX9" fmla="*/ 553577 w 880603"/>
              <a:gd name="connsiteY9" fmla="*/ 623372 h 801688"/>
              <a:gd name="connsiteX10" fmla="*/ 703318 w 880603"/>
              <a:gd name="connsiteY10" fmla="*/ 773113 h 801688"/>
              <a:gd name="connsiteX11" fmla="*/ 798052 w 880603"/>
              <a:gd name="connsiteY11" fmla="*/ 737970 h 801688"/>
              <a:gd name="connsiteX12" fmla="*/ 587193 w 880603"/>
              <a:gd name="connsiteY12" fmla="*/ 528638 h 801688"/>
              <a:gd name="connsiteX13" fmla="*/ 703838 w 880603"/>
              <a:gd name="connsiteY13" fmla="*/ 474663 h 801688"/>
              <a:gd name="connsiteX14" fmla="*/ 607552 w 880603"/>
              <a:gd name="connsiteY14" fmla="*/ 509815 h 801688"/>
              <a:gd name="connsiteX15" fmla="*/ 818463 w 880603"/>
              <a:gd name="connsiteY15" fmla="*/ 720726 h 801688"/>
              <a:gd name="connsiteX16" fmla="*/ 853615 w 880603"/>
              <a:gd name="connsiteY16" fmla="*/ 624441 h 801688"/>
              <a:gd name="connsiteX17" fmla="*/ 703838 w 880603"/>
              <a:gd name="connsiteY17" fmla="*/ 474663 h 801688"/>
              <a:gd name="connsiteX18" fmla="*/ 620253 w 880603"/>
              <a:gd name="connsiteY18" fmla="*/ 361950 h 801688"/>
              <a:gd name="connsiteX19" fmla="*/ 517527 w 880603"/>
              <a:gd name="connsiteY19" fmla="*/ 371061 h 801688"/>
              <a:gd name="connsiteX20" fmla="*/ 443932 w 880603"/>
              <a:gd name="connsiteY20" fmla="*/ 366506 h 801688"/>
              <a:gd name="connsiteX21" fmla="*/ 445465 w 880603"/>
              <a:gd name="connsiteY21" fmla="*/ 372579 h 801688"/>
              <a:gd name="connsiteX22" fmla="*/ 440865 w 880603"/>
              <a:gd name="connsiteY22" fmla="*/ 392320 h 801688"/>
              <a:gd name="connsiteX23" fmla="*/ 471530 w 880603"/>
              <a:gd name="connsiteY23" fmla="*/ 407504 h 801688"/>
              <a:gd name="connsiteX24" fmla="*/ 488395 w 880603"/>
              <a:gd name="connsiteY24" fmla="*/ 446985 h 801688"/>
              <a:gd name="connsiteX25" fmla="*/ 471530 w 880603"/>
              <a:gd name="connsiteY25" fmla="*/ 486465 h 801688"/>
              <a:gd name="connsiteX26" fmla="*/ 465397 w 880603"/>
              <a:gd name="connsiteY26" fmla="*/ 492539 h 801688"/>
              <a:gd name="connsiteX27" fmla="*/ 486862 w 880603"/>
              <a:gd name="connsiteY27" fmla="*/ 506206 h 801688"/>
              <a:gd name="connsiteX28" fmla="*/ 494528 w 880603"/>
              <a:gd name="connsiteY28" fmla="*/ 571500 h 801688"/>
              <a:gd name="connsiteX29" fmla="*/ 517527 w 880603"/>
              <a:gd name="connsiteY29" fmla="*/ 571500 h 801688"/>
              <a:gd name="connsiteX30" fmla="*/ 523660 w 880603"/>
              <a:gd name="connsiteY30" fmla="*/ 571500 h 801688"/>
              <a:gd name="connsiteX31" fmla="*/ 534392 w 880603"/>
              <a:gd name="connsiteY31" fmla="*/ 571500 h 801688"/>
              <a:gd name="connsiteX32" fmla="*/ 620253 w 880603"/>
              <a:gd name="connsiteY32" fmla="*/ 468244 h 801688"/>
              <a:gd name="connsiteX33" fmla="*/ 620253 w 880603"/>
              <a:gd name="connsiteY33" fmla="*/ 361950 h 801688"/>
              <a:gd name="connsiteX34" fmla="*/ 300855 w 880603"/>
              <a:gd name="connsiteY34" fmla="*/ 313763 h 801688"/>
              <a:gd name="connsiteX35" fmla="*/ 282173 w 880603"/>
              <a:gd name="connsiteY35" fmla="*/ 321782 h 801688"/>
              <a:gd name="connsiteX36" fmla="*/ 160169 w 880603"/>
              <a:gd name="connsiteY36" fmla="*/ 443975 h 801688"/>
              <a:gd name="connsiteX37" fmla="*/ 143394 w 880603"/>
              <a:gd name="connsiteY37" fmla="*/ 445502 h 801688"/>
              <a:gd name="connsiteX38" fmla="*/ 137294 w 880603"/>
              <a:gd name="connsiteY38" fmla="*/ 430228 h 801688"/>
              <a:gd name="connsiteX39" fmla="*/ 137294 w 880603"/>
              <a:gd name="connsiteY39" fmla="*/ 428701 h 801688"/>
              <a:gd name="connsiteX40" fmla="*/ 125093 w 880603"/>
              <a:gd name="connsiteY40" fmla="*/ 353858 h 801688"/>
              <a:gd name="connsiteX41" fmla="*/ 94593 w 880603"/>
              <a:gd name="connsiteY41" fmla="*/ 340111 h 801688"/>
              <a:gd name="connsiteX42" fmla="*/ 86967 w 880603"/>
              <a:gd name="connsiteY42" fmla="*/ 341639 h 801688"/>
              <a:gd name="connsiteX43" fmla="*/ 82392 w 880603"/>
              <a:gd name="connsiteY43" fmla="*/ 364550 h 801688"/>
              <a:gd name="connsiteX44" fmla="*/ 56466 w 880603"/>
              <a:gd name="connsiteY44" fmla="*/ 488270 h 801688"/>
              <a:gd name="connsiteX45" fmla="*/ 93068 w 880603"/>
              <a:gd name="connsiteY45" fmla="*/ 717381 h 801688"/>
              <a:gd name="connsiteX46" fmla="*/ 298948 w 880603"/>
              <a:gd name="connsiteY46" fmla="*/ 732655 h 801688"/>
              <a:gd name="connsiteX47" fmla="*/ 468228 w 880603"/>
              <a:gd name="connsiteY47" fmla="*/ 561585 h 801688"/>
              <a:gd name="connsiteX48" fmla="*/ 468228 w 880603"/>
              <a:gd name="connsiteY48" fmla="*/ 524928 h 801688"/>
              <a:gd name="connsiteX49" fmla="*/ 433152 w 880603"/>
              <a:gd name="connsiteY49" fmla="*/ 524928 h 801688"/>
              <a:gd name="connsiteX50" fmla="*/ 346225 w 880603"/>
              <a:gd name="connsiteY50" fmla="*/ 611990 h 801688"/>
              <a:gd name="connsiteX51" fmla="*/ 326399 w 880603"/>
              <a:gd name="connsiteY51" fmla="*/ 611990 h 801688"/>
              <a:gd name="connsiteX52" fmla="*/ 326399 w 880603"/>
              <a:gd name="connsiteY52" fmla="*/ 592133 h 801688"/>
              <a:gd name="connsiteX53" fmla="*/ 413326 w 880603"/>
              <a:gd name="connsiteY53" fmla="*/ 506599 h 801688"/>
              <a:gd name="connsiteX54" fmla="*/ 414851 w 880603"/>
              <a:gd name="connsiteY54" fmla="*/ 505071 h 801688"/>
              <a:gd name="connsiteX55" fmla="*/ 452978 w 880603"/>
              <a:gd name="connsiteY55" fmla="*/ 466886 h 801688"/>
              <a:gd name="connsiteX56" fmla="*/ 460603 w 880603"/>
              <a:gd name="connsiteY56" fmla="*/ 447030 h 801688"/>
              <a:gd name="connsiteX57" fmla="*/ 452978 w 880603"/>
              <a:gd name="connsiteY57" fmla="*/ 427173 h 801688"/>
              <a:gd name="connsiteX58" fmla="*/ 413326 w 880603"/>
              <a:gd name="connsiteY58" fmla="*/ 427173 h 801688"/>
              <a:gd name="connsiteX59" fmla="*/ 297423 w 880603"/>
              <a:gd name="connsiteY59" fmla="*/ 543256 h 801688"/>
              <a:gd name="connsiteX60" fmla="*/ 277598 w 880603"/>
              <a:gd name="connsiteY60" fmla="*/ 543256 h 801688"/>
              <a:gd name="connsiteX61" fmla="*/ 277598 w 880603"/>
              <a:gd name="connsiteY61" fmla="*/ 523400 h 801688"/>
              <a:gd name="connsiteX62" fmla="*/ 393501 w 880603"/>
              <a:gd name="connsiteY62" fmla="*/ 407317 h 801688"/>
              <a:gd name="connsiteX63" fmla="*/ 408751 w 880603"/>
              <a:gd name="connsiteY63" fmla="*/ 392043 h 801688"/>
              <a:gd name="connsiteX64" fmla="*/ 417902 w 880603"/>
              <a:gd name="connsiteY64" fmla="*/ 372187 h 801688"/>
              <a:gd name="connsiteX65" fmla="*/ 408751 w 880603"/>
              <a:gd name="connsiteY65" fmla="*/ 352331 h 801688"/>
              <a:gd name="connsiteX66" fmla="*/ 390451 w 880603"/>
              <a:gd name="connsiteY66" fmla="*/ 343166 h 801688"/>
              <a:gd name="connsiteX67" fmla="*/ 369100 w 880603"/>
              <a:gd name="connsiteY67" fmla="*/ 352331 h 801688"/>
              <a:gd name="connsiteX68" fmla="*/ 247097 w 880603"/>
              <a:gd name="connsiteY68" fmla="*/ 474523 h 801688"/>
              <a:gd name="connsiteX69" fmla="*/ 227271 w 880603"/>
              <a:gd name="connsiteY69" fmla="*/ 474523 h 801688"/>
              <a:gd name="connsiteX70" fmla="*/ 227271 w 880603"/>
              <a:gd name="connsiteY70" fmla="*/ 456194 h 801688"/>
              <a:gd name="connsiteX71" fmla="*/ 321824 w 880603"/>
              <a:gd name="connsiteY71" fmla="*/ 361495 h 801688"/>
              <a:gd name="connsiteX72" fmla="*/ 329449 w 880603"/>
              <a:gd name="connsiteY72" fmla="*/ 341639 h 801688"/>
              <a:gd name="connsiteX73" fmla="*/ 321824 w 880603"/>
              <a:gd name="connsiteY73" fmla="*/ 321782 h 801688"/>
              <a:gd name="connsiteX74" fmla="*/ 300855 w 880603"/>
              <a:gd name="connsiteY74" fmla="*/ 313763 h 801688"/>
              <a:gd name="connsiteX75" fmla="*/ 317040 w 880603"/>
              <a:gd name="connsiteY75" fmla="*/ 244475 h 801688"/>
              <a:gd name="connsiteX76" fmla="*/ 317040 w 880603"/>
              <a:gd name="connsiteY76" fmla="*/ 290044 h 801688"/>
              <a:gd name="connsiteX77" fmla="*/ 339921 w 880603"/>
              <a:gd name="connsiteY77" fmla="*/ 303715 h 801688"/>
              <a:gd name="connsiteX78" fmla="*/ 355174 w 880603"/>
              <a:gd name="connsiteY78" fmla="*/ 328019 h 801688"/>
              <a:gd name="connsiteX79" fmla="*/ 390257 w 880603"/>
              <a:gd name="connsiteY79" fmla="*/ 317386 h 801688"/>
              <a:gd name="connsiteX80" fmla="*/ 428391 w 880603"/>
              <a:gd name="connsiteY80" fmla="*/ 332576 h 801688"/>
              <a:gd name="connsiteX81" fmla="*/ 431442 w 880603"/>
              <a:gd name="connsiteY81" fmla="*/ 337133 h 801688"/>
              <a:gd name="connsiteX82" fmla="*/ 516862 w 880603"/>
              <a:gd name="connsiteY82" fmla="*/ 343209 h 801688"/>
              <a:gd name="connsiteX83" fmla="*/ 629738 w 880603"/>
              <a:gd name="connsiteY83" fmla="*/ 331057 h 801688"/>
              <a:gd name="connsiteX84" fmla="*/ 641941 w 880603"/>
              <a:gd name="connsiteY84" fmla="*/ 334095 h 801688"/>
              <a:gd name="connsiteX85" fmla="*/ 646517 w 880603"/>
              <a:gd name="connsiteY85" fmla="*/ 344728 h 801688"/>
              <a:gd name="connsiteX86" fmla="*/ 646517 w 880603"/>
              <a:gd name="connsiteY86" fmla="*/ 455613 h 801688"/>
              <a:gd name="connsiteX87" fmla="*/ 702955 w 880603"/>
              <a:gd name="connsiteY87" fmla="*/ 446499 h 801688"/>
              <a:gd name="connsiteX88" fmla="*/ 739564 w 880603"/>
              <a:gd name="connsiteY88" fmla="*/ 451056 h 801688"/>
              <a:gd name="connsiteX89" fmla="*/ 745665 w 880603"/>
              <a:gd name="connsiteY89" fmla="*/ 244475 h 801688"/>
              <a:gd name="connsiteX90" fmla="*/ 532115 w 880603"/>
              <a:gd name="connsiteY90" fmla="*/ 285488 h 801688"/>
              <a:gd name="connsiteX91" fmla="*/ 317040 w 880603"/>
              <a:gd name="connsiteY91" fmla="*/ 244475 h 801688"/>
              <a:gd name="connsiteX92" fmla="*/ 675815 w 880603"/>
              <a:gd name="connsiteY92" fmla="*/ 161925 h 801688"/>
              <a:gd name="connsiteX93" fmla="*/ 642477 w 880603"/>
              <a:gd name="connsiteY93" fmla="*/ 168031 h 801688"/>
              <a:gd name="connsiteX94" fmla="*/ 642477 w 880603"/>
              <a:gd name="connsiteY94" fmla="*/ 201613 h 801688"/>
              <a:gd name="connsiteX95" fmla="*/ 675815 w 880603"/>
              <a:gd name="connsiteY95" fmla="*/ 193981 h 801688"/>
              <a:gd name="connsiteX96" fmla="*/ 675815 w 880603"/>
              <a:gd name="connsiteY96" fmla="*/ 161925 h 801688"/>
              <a:gd name="connsiteX97" fmla="*/ 386890 w 880603"/>
              <a:gd name="connsiteY97" fmla="*/ 161925 h 801688"/>
              <a:gd name="connsiteX98" fmla="*/ 386890 w 880603"/>
              <a:gd name="connsiteY98" fmla="*/ 193981 h 801688"/>
              <a:gd name="connsiteX99" fmla="*/ 421815 w 880603"/>
              <a:gd name="connsiteY99" fmla="*/ 201613 h 801688"/>
              <a:gd name="connsiteX100" fmla="*/ 421815 w 880603"/>
              <a:gd name="connsiteY100" fmla="*/ 168031 h 801688"/>
              <a:gd name="connsiteX101" fmla="*/ 386890 w 880603"/>
              <a:gd name="connsiteY101" fmla="*/ 161925 h 801688"/>
              <a:gd name="connsiteX102" fmla="*/ 677235 w 880603"/>
              <a:gd name="connsiteY102" fmla="*/ 131665 h 801688"/>
              <a:gd name="connsiteX103" fmla="*/ 693779 w 880603"/>
              <a:gd name="connsiteY103" fmla="*/ 133204 h 801688"/>
              <a:gd name="connsiteX104" fmla="*/ 702802 w 880603"/>
              <a:gd name="connsiteY104" fmla="*/ 150129 h 801688"/>
              <a:gd name="connsiteX105" fmla="*/ 702802 w 880603"/>
              <a:gd name="connsiteY105" fmla="*/ 199367 h 801688"/>
              <a:gd name="connsiteX106" fmla="*/ 689267 w 880603"/>
              <a:gd name="connsiteY106" fmla="*/ 217830 h 801688"/>
              <a:gd name="connsiteX107" fmla="*/ 636629 w 880603"/>
              <a:gd name="connsiteY107" fmla="*/ 228601 h 801688"/>
              <a:gd name="connsiteX108" fmla="*/ 635125 w 880603"/>
              <a:gd name="connsiteY108" fmla="*/ 228601 h 801688"/>
              <a:gd name="connsiteX109" fmla="*/ 623093 w 880603"/>
              <a:gd name="connsiteY109" fmla="*/ 223985 h 801688"/>
              <a:gd name="connsiteX110" fmla="*/ 617077 w 880603"/>
              <a:gd name="connsiteY110" fmla="*/ 210137 h 801688"/>
              <a:gd name="connsiteX111" fmla="*/ 617077 w 880603"/>
              <a:gd name="connsiteY111" fmla="*/ 159361 h 801688"/>
              <a:gd name="connsiteX112" fmla="*/ 633621 w 880603"/>
              <a:gd name="connsiteY112" fmla="*/ 140897 h 801688"/>
              <a:gd name="connsiteX113" fmla="*/ 677235 w 880603"/>
              <a:gd name="connsiteY113" fmla="*/ 131665 h 801688"/>
              <a:gd name="connsiteX114" fmla="*/ 385943 w 880603"/>
              <a:gd name="connsiteY114" fmla="*/ 131665 h 801688"/>
              <a:gd name="connsiteX115" fmla="*/ 430365 w 880603"/>
              <a:gd name="connsiteY115" fmla="*/ 140897 h 801688"/>
              <a:gd name="connsiteX116" fmla="*/ 447215 w 880603"/>
              <a:gd name="connsiteY116" fmla="*/ 159361 h 801688"/>
              <a:gd name="connsiteX117" fmla="*/ 447215 w 880603"/>
              <a:gd name="connsiteY117" fmla="*/ 210137 h 801688"/>
              <a:gd name="connsiteX118" fmla="*/ 441088 w 880603"/>
              <a:gd name="connsiteY118" fmla="*/ 223985 h 801688"/>
              <a:gd name="connsiteX119" fmla="*/ 428834 w 880603"/>
              <a:gd name="connsiteY119" fmla="*/ 228601 h 801688"/>
              <a:gd name="connsiteX120" fmla="*/ 425770 w 880603"/>
              <a:gd name="connsiteY120" fmla="*/ 228601 h 801688"/>
              <a:gd name="connsiteX121" fmla="*/ 373689 w 880603"/>
              <a:gd name="connsiteY121" fmla="*/ 217830 h 801688"/>
              <a:gd name="connsiteX122" fmla="*/ 359902 w 880603"/>
              <a:gd name="connsiteY122" fmla="*/ 199367 h 801688"/>
              <a:gd name="connsiteX123" fmla="*/ 359902 w 880603"/>
              <a:gd name="connsiteY123" fmla="*/ 150129 h 801688"/>
              <a:gd name="connsiteX124" fmla="*/ 369093 w 880603"/>
              <a:gd name="connsiteY124" fmla="*/ 133204 h 801688"/>
              <a:gd name="connsiteX125" fmla="*/ 385943 w 880603"/>
              <a:gd name="connsiteY125" fmla="*/ 131665 h 801688"/>
              <a:gd name="connsiteX126" fmla="*/ 532910 w 880603"/>
              <a:gd name="connsiteY126" fmla="*/ 25400 h 801688"/>
              <a:gd name="connsiteX127" fmla="*/ 291640 w 880603"/>
              <a:gd name="connsiteY127" fmla="*/ 106216 h 801688"/>
              <a:gd name="connsiteX128" fmla="*/ 291640 w 880603"/>
              <a:gd name="connsiteY128" fmla="*/ 176359 h 801688"/>
              <a:gd name="connsiteX129" fmla="*/ 532910 w 880603"/>
              <a:gd name="connsiteY129" fmla="*/ 257175 h 801688"/>
              <a:gd name="connsiteX130" fmla="*/ 772653 w 880603"/>
              <a:gd name="connsiteY130" fmla="*/ 176359 h 801688"/>
              <a:gd name="connsiteX131" fmla="*/ 772653 w 880603"/>
              <a:gd name="connsiteY131" fmla="*/ 106216 h 801688"/>
              <a:gd name="connsiteX132" fmla="*/ 532910 w 880603"/>
              <a:gd name="connsiteY132" fmla="*/ 25400 h 801688"/>
              <a:gd name="connsiteX133" fmla="*/ 532172 w 880603"/>
              <a:gd name="connsiteY133" fmla="*/ 0 h 801688"/>
              <a:gd name="connsiteX134" fmla="*/ 799608 w 880603"/>
              <a:gd name="connsiteY134" fmla="*/ 106892 h 801688"/>
              <a:gd name="connsiteX135" fmla="*/ 799608 w 880603"/>
              <a:gd name="connsiteY135" fmla="*/ 177135 h 801688"/>
              <a:gd name="connsiteX136" fmla="*/ 773629 w 880603"/>
              <a:gd name="connsiteY136" fmla="*/ 226000 h 801688"/>
              <a:gd name="connsiteX137" fmla="*/ 767516 w 880603"/>
              <a:gd name="connsiteY137" fmla="*/ 459635 h 801688"/>
              <a:gd name="connsiteX138" fmla="*/ 880603 w 880603"/>
              <a:gd name="connsiteY138" fmla="*/ 624553 h 801688"/>
              <a:gd name="connsiteX139" fmla="*/ 703331 w 880603"/>
              <a:gd name="connsiteY139" fmla="*/ 801688 h 801688"/>
              <a:gd name="connsiteX140" fmla="*/ 556624 w 880603"/>
              <a:gd name="connsiteY140" fmla="*/ 723810 h 801688"/>
              <a:gd name="connsiteX141" fmla="*/ 542870 w 880603"/>
              <a:gd name="connsiteY141" fmla="*/ 723810 h 801688"/>
              <a:gd name="connsiteX142" fmla="*/ 371711 w 880603"/>
              <a:gd name="connsiteY142" fmla="*/ 697850 h 801688"/>
              <a:gd name="connsiteX143" fmla="*/ 316695 w 880603"/>
              <a:gd name="connsiteY143" fmla="*/ 752823 h 801688"/>
              <a:gd name="connsiteX144" fmla="*/ 206665 w 880603"/>
              <a:gd name="connsiteY144" fmla="*/ 798634 h 801688"/>
              <a:gd name="connsiteX145" fmla="*/ 72183 w 880603"/>
              <a:gd name="connsiteY145" fmla="*/ 737553 h 801688"/>
              <a:gd name="connsiteX146" fmla="*/ 29393 w 880603"/>
              <a:gd name="connsiteY146" fmla="*/ 477959 h 801688"/>
              <a:gd name="connsiteX147" fmla="*/ 53844 w 880603"/>
              <a:gd name="connsiteY147" fmla="*/ 364959 h 801688"/>
              <a:gd name="connsiteX148" fmla="*/ 73711 w 880603"/>
              <a:gd name="connsiteY148" fmla="*/ 317621 h 801688"/>
              <a:gd name="connsiteX149" fmla="*/ 144008 w 880603"/>
              <a:gd name="connsiteY149" fmla="*/ 334419 h 801688"/>
              <a:gd name="connsiteX150" fmla="*/ 168460 w 880603"/>
              <a:gd name="connsiteY150" fmla="*/ 395500 h 801688"/>
              <a:gd name="connsiteX151" fmla="*/ 261680 w 880603"/>
              <a:gd name="connsiteY151" fmla="*/ 303878 h 801688"/>
              <a:gd name="connsiteX152" fmla="*/ 290716 w 880603"/>
              <a:gd name="connsiteY152" fmla="*/ 288608 h 801688"/>
              <a:gd name="connsiteX153" fmla="*/ 289188 w 880603"/>
              <a:gd name="connsiteY153" fmla="*/ 226000 h 801688"/>
              <a:gd name="connsiteX154" fmla="*/ 263208 w 880603"/>
              <a:gd name="connsiteY154" fmla="*/ 177135 h 801688"/>
              <a:gd name="connsiteX155" fmla="*/ 263208 w 880603"/>
              <a:gd name="connsiteY155" fmla="*/ 106892 h 801688"/>
              <a:gd name="connsiteX156" fmla="*/ 532172 w 880603"/>
              <a:gd name="connsiteY156" fmla="*/ 0 h 80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880603" h="801688">
                <a:moveTo>
                  <a:pt x="471699" y="598488"/>
                </a:moveTo>
                <a:cubicBezTo>
                  <a:pt x="471699" y="598488"/>
                  <a:pt x="471699" y="598488"/>
                  <a:pt x="393240" y="675656"/>
                </a:cubicBezTo>
                <a:cubicBezTo>
                  <a:pt x="433239" y="687761"/>
                  <a:pt x="484006" y="695326"/>
                  <a:pt x="542465" y="695326"/>
                </a:cubicBezTo>
                <a:cubicBezTo>
                  <a:pt x="531696" y="674143"/>
                  <a:pt x="527081" y="649933"/>
                  <a:pt x="527081" y="624211"/>
                </a:cubicBezTo>
                <a:cubicBezTo>
                  <a:pt x="527081" y="616645"/>
                  <a:pt x="527081" y="607567"/>
                  <a:pt x="528620" y="600001"/>
                </a:cubicBezTo>
                <a:cubicBezTo>
                  <a:pt x="527081" y="600001"/>
                  <a:pt x="525543" y="600001"/>
                  <a:pt x="524004" y="600001"/>
                </a:cubicBezTo>
                <a:cubicBezTo>
                  <a:pt x="524004" y="600001"/>
                  <a:pt x="524004" y="600001"/>
                  <a:pt x="517851" y="600001"/>
                </a:cubicBezTo>
                <a:cubicBezTo>
                  <a:pt x="502467" y="600001"/>
                  <a:pt x="487083" y="598488"/>
                  <a:pt x="471699" y="598488"/>
                </a:cubicBezTo>
                <a:close/>
                <a:moveTo>
                  <a:pt x="587193" y="528638"/>
                </a:moveTo>
                <a:cubicBezTo>
                  <a:pt x="565801" y="554614"/>
                  <a:pt x="553577" y="586701"/>
                  <a:pt x="553577" y="623372"/>
                </a:cubicBezTo>
                <a:cubicBezTo>
                  <a:pt x="553577" y="705883"/>
                  <a:pt x="620808" y="773113"/>
                  <a:pt x="703318" y="773113"/>
                </a:cubicBezTo>
                <a:cubicBezTo>
                  <a:pt x="739989" y="773113"/>
                  <a:pt x="772077" y="760889"/>
                  <a:pt x="798052" y="737970"/>
                </a:cubicBezTo>
                <a:cubicBezTo>
                  <a:pt x="798052" y="737970"/>
                  <a:pt x="798052" y="737970"/>
                  <a:pt x="587193" y="528638"/>
                </a:cubicBezTo>
                <a:close/>
                <a:moveTo>
                  <a:pt x="703838" y="474663"/>
                </a:moveTo>
                <a:cubicBezTo>
                  <a:pt x="667158" y="474663"/>
                  <a:pt x="633534" y="488418"/>
                  <a:pt x="607552" y="509815"/>
                </a:cubicBezTo>
                <a:cubicBezTo>
                  <a:pt x="607552" y="509815"/>
                  <a:pt x="607552" y="509815"/>
                  <a:pt x="818463" y="720726"/>
                </a:cubicBezTo>
                <a:cubicBezTo>
                  <a:pt x="839860" y="694744"/>
                  <a:pt x="853615" y="661121"/>
                  <a:pt x="853615" y="624441"/>
                </a:cubicBezTo>
                <a:cubicBezTo>
                  <a:pt x="853615" y="541910"/>
                  <a:pt x="786368" y="474663"/>
                  <a:pt x="703838" y="474663"/>
                </a:cubicBezTo>
                <a:close/>
                <a:moveTo>
                  <a:pt x="620253" y="361950"/>
                </a:moveTo>
                <a:cubicBezTo>
                  <a:pt x="589589" y="368024"/>
                  <a:pt x="554324" y="371061"/>
                  <a:pt x="517527" y="371061"/>
                </a:cubicBezTo>
                <a:cubicBezTo>
                  <a:pt x="496062" y="371061"/>
                  <a:pt x="468463" y="369543"/>
                  <a:pt x="443932" y="366506"/>
                </a:cubicBezTo>
                <a:cubicBezTo>
                  <a:pt x="443932" y="368024"/>
                  <a:pt x="445465" y="369543"/>
                  <a:pt x="445465" y="372579"/>
                </a:cubicBezTo>
                <a:cubicBezTo>
                  <a:pt x="445465" y="378653"/>
                  <a:pt x="443932" y="386246"/>
                  <a:pt x="440865" y="392320"/>
                </a:cubicBezTo>
                <a:cubicBezTo>
                  <a:pt x="451598" y="393838"/>
                  <a:pt x="462330" y="398394"/>
                  <a:pt x="471530" y="407504"/>
                </a:cubicBezTo>
                <a:cubicBezTo>
                  <a:pt x="482262" y="418134"/>
                  <a:pt x="488395" y="431800"/>
                  <a:pt x="488395" y="446985"/>
                </a:cubicBezTo>
                <a:cubicBezTo>
                  <a:pt x="488395" y="462170"/>
                  <a:pt x="482262" y="475836"/>
                  <a:pt x="471530" y="486465"/>
                </a:cubicBezTo>
                <a:cubicBezTo>
                  <a:pt x="471530" y="486465"/>
                  <a:pt x="471530" y="486465"/>
                  <a:pt x="465397" y="492539"/>
                </a:cubicBezTo>
                <a:cubicBezTo>
                  <a:pt x="473063" y="495576"/>
                  <a:pt x="480729" y="498613"/>
                  <a:pt x="486862" y="506206"/>
                </a:cubicBezTo>
                <a:cubicBezTo>
                  <a:pt x="505261" y="522909"/>
                  <a:pt x="508327" y="550241"/>
                  <a:pt x="494528" y="571500"/>
                </a:cubicBezTo>
                <a:cubicBezTo>
                  <a:pt x="502194" y="571500"/>
                  <a:pt x="509861" y="571500"/>
                  <a:pt x="517527" y="571500"/>
                </a:cubicBezTo>
                <a:cubicBezTo>
                  <a:pt x="517527" y="571500"/>
                  <a:pt x="517527" y="571500"/>
                  <a:pt x="523660" y="571500"/>
                </a:cubicBezTo>
                <a:cubicBezTo>
                  <a:pt x="526726" y="571500"/>
                  <a:pt x="531326" y="571500"/>
                  <a:pt x="534392" y="571500"/>
                </a:cubicBezTo>
                <a:cubicBezTo>
                  <a:pt x="548191" y="527464"/>
                  <a:pt x="580389" y="489502"/>
                  <a:pt x="620253" y="468244"/>
                </a:cubicBezTo>
                <a:cubicBezTo>
                  <a:pt x="620253" y="468244"/>
                  <a:pt x="620253" y="468244"/>
                  <a:pt x="620253" y="361950"/>
                </a:cubicBezTo>
                <a:close/>
                <a:moveTo>
                  <a:pt x="300855" y="313763"/>
                </a:moveTo>
                <a:cubicBezTo>
                  <a:pt x="293611" y="314145"/>
                  <a:pt x="286748" y="317200"/>
                  <a:pt x="282173" y="321782"/>
                </a:cubicBezTo>
                <a:cubicBezTo>
                  <a:pt x="282173" y="321782"/>
                  <a:pt x="282173" y="321782"/>
                  <a:pt x="160169" y="443975"/>
                </a:cubicBezTo>
                <a:cubicBezTo>
                  <a:pt x="155594" y="448557"/>
                  <a:pt x="149494" y="448557"/>
                  <a:pt x="143394" y="445502"/>
                </a:cubicBezTo>
                <a:cubicBezTo>
                  <a:pt x="138819" y="442448"/>
                  <a:pt x="135769" y="436338"/>
                  <a:pt x="137294" y="430228"/>
                </a:cubicBezTo>
                <a:cubicBezTo>
                  <a:pt x="137294" y="430228"/>
                  <a:pt x="137294" y="430228"/>
                  <a:pt x="137294" y="428701"/>
                </a:cubicBezTo>
                <a:cubicBezTo>
                  <a:pt x="149494" y="385933"/>
                  <a:pt x="135769" y="363022"/>
                  <a:pt x="125093" y="353858"/>
                </a:cubicBezTo>
                <a:cubicBezTo>
                  <a:pt x="115943" y="344693"/>
                  <a:pt x="103743" y="340111"/>
                  <a:pt x="94593" y="340111"/>
                </a:cubicBezTo>
                <a:cubicBezTo>
                  <a:pt x="91542" y="340111"/>
                  <a:pt x="88492" y="340111"/>
                  <a:pt x="86967" y="341639"/>
                </a:cubicBezTo>
                <a:cubicBezTo>
                  <a:pt x="83917" y="343166"/>
                  <a:pt x="82392" y="350803"/>
                  <a:pt x="82392" y="364550"/>
                </a:cubicBezTo>
                <a:cubicBezTo>
                  <a:pt x="82392" y="390516"/>
                  <a:pt x="80867" y="431756"/>
                  <a:pt x="56466" y="488270"/>
                </a:cubicBezTo>
                <a:cubicBezTo>
                  <a:pt x="12240" y="592133"/>
                  <a:pt x="19865" y="645593"/>
                  <a:pt x="93068" y="717381"/>
                </a:cubicBezTo>
                <a:cubicBezTo>
                  <a:pt x="169320" y="793751"/>
                  <a:pt x="251672" y="778477"/>
                  <a:pt x="298948" y="732655"/>
                </a:cubicBezTo>
                <a:lnTo>
                  <a:pt x="468228" y="561585"/>
                </a:lnTo>
                <a:cubicBezTo>
                  <a:pt x="477378" y="552421"/>
                  <a:pt x="477378" y="535619"/>
                  <a:pt x="468228" y="524928"/>
                </a:cubicBezTo>
                <a:cubicBezTo>
                  <a:pt x="456028" y="514236"/>
                  <a:pt x="440777" y="517290"/>
                  <a:pt x="433152" y="524928"/>
                </a:cubicBezTo>
                <a:cubicBezTo>
                  <a:pt x="433152" y="524928"/>
                  <a:pt x="433152" y="524928"/>
                  <a:pt x="346225" y="611990"/>
                </a:cubicBezTo>
                <a:cubicBezTo>
                  <a:pt x="341649" y="616572"/>
                  <a:pt x="332499" y="616572"/>
                  <a:pt x="326399" y="611990"/>
                </a:cubicBezTo>
                <a:cubicBezTo>
                  <a:pt x="321824" y="605880"/>
                  <a:pt x="321824" y="598243"/>
                  <a:pt x="326399" y="592133"/>
                </a:cubicBezTo>
                <a:cubicBezTo>
                  <a:pt x="326399" y="592133"/>
                  <a:pt x="326399" y="592133"/>
                  <a:pt x="413326" y="506599"/>
                </a:cubicBezTo>
                <a:cubicBezTo>
                  <a:pt x="413326" y="506599"/>
                  <a:pt x="413326" y="505071"/>
                  <a:pt x="414851" y="505071"/>
                </a:cubicBezTo>
                <a:cubicBezTo>
                  <a:pt x="414851" y="505071"/>
                  <a:pt x="414851" y="505071"/>
                  <a:pt x="452978" y="466886"/>
                </a:cubicBezTo>
                <a:cubicBezTo>
                  <a:pt x="457553" y="462304"/>
                  <a:pt x="460603" y="454667"/>
                  <a:pt x="460603" y="447030"/>
                </a:cubicBezTo>
                <a:cubicBezTo>
                  <a:pt x="460603" y="439393"/>
                  <a:pt x="457553" y="431756"/>
                  <a:pt x="452978" y="427173"/>
                </a:cubicBezTo>
                <a:cubicBezTo>
                  <a:pt x="440777" y="414954"/>
                  <a:pt x="422477" y="418009"/>
                  <a:pt x="413326" y="427173"/>
                </a:cubicBezTo>
                <a:cubicBezTo>
                  <a:pt x="413326" y="427173"/>
                  <a:pt x="413326" y="427173"/>
                  <a:pt x="297423" y="543256"/>
                </a:cubicBezTo>
                <a:cubicBezTo>
                  <a:pt x="291323" y="547839"/>
                  <a:pt x="283698" y="547839"/>
                  <a:pt x="277598" y="543256"/>
                </a:cubicBezTo>
                <a:cubicBezTo>
                  <a:pt x="273023" y="537147"/>
                  <a:pt x="273023" y="529510"/>
                  <a:pt x="277598" y="523400"/>
                </a:cubicBezTo>
                <a:cubicBezTo>
                  <a:pt x="277598" y="523400"/>
                  <a:pt x="277598" y="523400"/>
                  <a:pt x="393501" y="407317"/>
                </a:cubicBezTo>
                <a:cubicBezTo>
                  <a:pt x="393501" y="407317"/>
                  <a:pt x="393501" y="407317"/>
                  <a:pt x="408751" y="392043"/>
                </a:cubicBezTo>
                <a:cubicBezTo>
                  <a:pt x="414851" y="385933"/>
                  <a:pt x="417902" y="379824"/>
                  <a:pt x="417902" y="372187"/>
                </a:cubicBezTo>
                <a:cubicBezTo>
                  <a:pt x="417902" y="364550"/>
                  <a:pt x="414851" y="356913"/>
                  <a:pt x="408751" y="352331"/>
                </a:cubicBezTo>
                <a:cubicBezTo>
                  <a:pt x="402651" y="344693"/>
                  <a:pt x="395026" y="343166"/>
                  <a:pt x="390451" y="343166"/>
                </a:cubicBezTo>
                <a:cubicBezTo>
                  <a:pt x="382826" y="343166"/>
                  <a:pt x="375200" y="346221"/>
                  <a:pt x="369100" y="352331"/>
                </a:cubicBezTo>
                <a:cubicBezTo>
                  <a:pt x="369100" y="352331"/>
                  <a:pt x="369100" y="352331"/>
                  <a:pt x="247097" y="474523"/>
                </a:cubicBezTo>
                <a:cubicBezTo>
                  <a:pt x="240997" y="480633"/>
                  <a:pt x="231846" y="480633"/>
                  <a:pt x="227271" y="474523"/>
                </a:cubicBezTo>
                <a:cubicBezTo>
                  <a:pt x="221171" y="469941"/>
                  <a:pt x="221171" y="460776"/>
                  <a:pt x="227271" y="456194"/>
                </a:cubicBezTo>
                <a:cubicBezTo>
                  <a:pt x="227271" y="456194"/>
                  <a:pt x="227271" y="456194"/>
                  <a:pt x="321824" y="361495"/>
                </a:cubicBezTo>
                <a:cubicBezTo>
                  <a:pt x="326399" y="356913"/>
                  <a:pt x="329449" y="349276"/>
                  <a:pt x="329449" y="341639"/>
                </a:cubicBezTo>
                <a:cubicBezTo>
                  <a:pt x="329449" y="334002"/>
                  <a:pt x="326399" y="327892"/>
                  <a:pt x="321824" y="321782"/>
                </a:cubicBezTo>
                <a:cubicBezTo>
                  <a:pt x="315724" y="315673"/>
                  <a:pt x="308099" y="313382"/>
                  <a:pt x="300855" y="313763"/>
                </a:cubicBezTo>
                <a:close/>
                <a:moveTo>
                  <a:pt x="317040" y="244475"/>
                </a:moveTo>
                <a:cubicBezTo>
                  <a:pt x="317040" y="244475"/>
                  <a:pt x="317040" y="244475"/>
                  <a:pt x="317040" y="290044"/>
                </a:cubicBezTo>
                <a:cubicBezTo>
                  <a:pt x="326192" y="291563"/>
                  <a:pt x="333819" y="296120"/>
                  <a:pt x="339921" y="303715"/>
                </a:cubicBezTo>
                <a:cubicBezTo>
                  <a:pt x="347547" y="309791"/>
                  <a:pt x="352123" y="318905"/>
                  <a:pt x="355174" y="328019"/>
                </a:cubicBezTo>
                <a:cubicBezTo>
                  <a:pt x="364326" y="320424"/>
                  <a:pt x="376529" y="317386"/>
                  <a:pt x="390257" y="317386"/>
                </a:cubicBezTo>
                <a:cubicBezTo>
                  <a:pt x="403986" y="315867"/>
                  <a:pt x="417714" y="321943"/>
                  <a:pt x="428391" y="332576"/>
                </a:cubicBezTo>
                <a:cubicBezTo>
                  <a:pt x="429917" y="334095"/>
                  <a:pt x="429917" y="335614"/>
                  <a:pt x="431442" y="337133"/>
                </a:cubicBezTo>
                <a:cubicBezTo>
                  <a:pt x="458898" y="340171"/>
                  <a:pt x="490931" y="343209"/>
                  <a:pt x="516862" y="343209"/>
                </a:cubicBezTo>
                <a:cubicBezTo>
                  <a:pt x="558046" y="343209"/>
                  <a:pt x="596180" y="338652"/>
                  <a:pt x="629738" y="331057"/>
                </a:cubicBezTo>
                <a:cubicBezTo>
                  <a:pt x="634314" y="329538"/>
                  <a:pt x="638890" y="331057"/>
                  <a:pt x="641941" y="334095"/>
                </a:cubicBezTo>
                <a:cubicBezTo>
                  <a:pt x="644992" y="335614"/>
                  <a:pt x="646517" y="340171"/>
                  <a:pt x="646517" y="344728"/>
                </a:cubicBezTo>
                <a:cubicBezTo>
                  <a:pt x="646517" y="344728"/>
                  <a:pt x="646517" y="344728"/>
                  <a:pt x="646517" y="455613"/>
                </a:cubicBezTo>
                <a:cubicBezTo>
                  <a:pt x="664821" y="449537"/>
                  <a:pt x="683126" y="446499"/>
                  <a:pt x="702955" y="446499"/>
                </a:cubicBezTo>
                <a:cubicBezTo>
                  <a:pt x="715158" y="446499"/>
                  <a:pt x="727361" y="448018"/>
                  <a:pt x="739564" y="451056"/>
                </a:cubicBezTo>
                <a:cubicBezTo>
                  <a:pt x="739564" y="451056"/>
                  <a:pt x="739564" y="451056"/>
                  <a:pt x="745665" y="244475"/>
                </a:cubicBezTo>
                <a:cubicBezTo>
                  <a:pt x="693803" y="271817"/>
                  <a:pt x="611434" y="285488"/>
                  <a:pt x="532115" y="285488"/>
                </a:cubicBezTo>
                <a:cubicBezTo>
                  <a:pt x="451272" y="285488"/>
                  <a:pt x="368902" y="271817"/>
                  <a:pt x="317040" y="244475"/>
                </a:cubicBezTo>
                <a:close/>
                <a:moveTo>
                  <a:pt x="675815" y="161925"/>
                </a:moveTo>
                <a:cubicBezTo>
                  <a:pt x="663692" y="164978"/>
                  <a:pt x="654600" y="166505"/>
                  <a:pt x="642477" y="168031"/>
                </a:cubicBezTo>
                <a:lnTo>
                  <a:pt x="642477" y="201613"/>
                </a:lnTo>
                <a:cubicBezTo>
                  <a:pt x="654600" y="200087"/>
                  <a:pt x="663692" y="198560"/>
                  <a:pt x="675815" y="193981"/>
                </a:cubicBezTo>
                <a:cubicBezTo>
                  <a:pt x="675815" y="193981"/>
                  <a:pt x="675815" y="193981"/>
                  <a:pt x="675815" y="161925"/>
                </a:cubicBezTo>
                <a:close/>
                <a:moveTo>
                  <a:pt x="386890" y="161925"/>
                </a:moveTo>
                <a:lnTo>
                  <a:pt x="386890" y="193981"/>
                </a:lnTo>
                <a:cubicBezTo>
                  <a:pt x="399590" y="198560"/>
                  <a:pt x="409115" y="200087"/>
                  <a:pt x="421815" y="201613"/>
                </a:cubicBezTo>
                <a:cubicBezTo>
                  <a:pt x="421815" y="201613"/>
                  <a:pt x="421815" y="201613"/>
                  <a:pt x="421815" y="168031"/>
                </a:cubicBezTo>
                <a:cubicBezTo>
                  <a:pt x="409115" y="166505"/>
                  <a:pt x="399590" y="164978"/>
                  <a:pt x="386890" y="161925"/>
                </a:cubicBezTo>
                <a:close/>
                <a:moveTo>
                  <a:pt x="677235" y="131665"/>
                </a:moveTo>
                <a:cubicBezTo>
                  <a:pt x="683251" y="128588"/>
                  <a:pt x="689267" y="130127"/>
                  <a:pt x="693779" y="133204"/>
                </a:cubicBezTo>
                <a:cubicBezTo>
                  <a:pt x="699794" y="137820"/>
                  <a:pt x="702802" y="143975"/>
                  <a:pt x="702802" y="150129"/>
                </a:cubicBezTo>
                <a:cubicBezTo>
                  <a:pt x="702802" y="150129"/>
                  <a:pt x="702802" y="150129"/>
                  <a:pt x="702802" y="199367"/>
                </a:cubicBezTo>
                <a:cubicBezTo>
                  <a:pt x="702802" y="207060"/>
                  <a:pt x="696786" y="214753"/>
                  <a:pt x="689267" y="217830"/>
                </a:cubicBezTo>
                <a:cubicBezTo>
                  <a:pt x="668211" y="225524"/>
                  <a:pt x="657684" y="227062"/>
                  <a:pt x="636629" y="228601"/>
                </a:cubicBezTo>
                <a:cubicBezTo>
                  <a:pt x="636629" y="228601"/>
                  <a:pt x="636629" y="228601"/>
                  <a:pt x="635125" y="228601"/>
                </a:cubicBezTo>
                <a:cubicBezTo>
                  <a:pt x="630613" y="228601"/>
                  <a:pt x="626101" y="227062"/>
                  <a:pt x="623093" y="223985"/>
                </a:cubicBezTo>
                <a:cubicBezTo>
                  <a:pt x="618581" y="220908"/>
                  <a:pt x="617077" y="214753"/>
                  <a:pt x="617077" y="210137"/>
                </a:cubicBezTo>
                <a:cubicBezTo>
                  <a:pt x="617077" y="210137"/>
                  <a:pt x="617077" y="210137"/>
                  <a:pt x="617077" y="159361"/>
                </a:cubicBezTo>
                <a:cubicBezTo>
                  <a:pt x="617077" y="150129"/>
                  <a:pt x="624597" y="140897"/>
                  <a:pt x="633621" y="140897"/>
                </a:cubicBezTo>
                <a:cubicBezTo>
                  <a:pt x="651668" y="139359"/>
                  <a:pt x="659188" y="137820"/>
                  <a:pt x="677235" y="131665"/>
                </a:cubicBezTo>
                <a:close/>
                <a:moveTo>
                  <a:pt x="385943" y="131665"/>
                </a:moveTo>
                <a:cubicBezTo>
                  <a:pt x="404325" y="137820"/>
                  <a:pt x="411984" y="139359"/>
                  <a:pt x="430365" y="140897"/>
                </a:cubicBezTo>
                <a:cubicBezTo>
                  <a:pt x="439556" y="140897"/>
                  <a:pt x="447215" y="150129"/>
                  <a:pt x="447215" y="159361"/>
                </a:cubicBezTo>
                <a:cubicBezTo>
                  <a:pt x="447215" y="159361"/>
                  <a:pt x="447215" y="159361"/>
                  <a:pt x="447215" y="210137"/>
                </a:cubicBezTo>
                <a:cubicBezTo>
                  <a:pt x="447215" y="214753"/>
                  <a:pt x="445683" y="220908"/>
                  <a:pt x="441088" y="223985"/>
                </a:cubicBezTo>
                <a:cubicBezTo>
                  <a:pt x="438024" y="227062"/>
                  <a:pt x="433429" y="228601"/>
                  <a:pt x="428834" y="228601"/>
                </a:cubicBezTo>
                <a:cubicBezTo>
                  <a:pt x="428834" y="228601"/>
                  <a:pt x="428834" y="228601"/>
                  <a:pt x="425770" y="228601"/>
                </a:cubicBezTo>
                <a:cubicBezTo>
                  <a:pt x="405856" y="227062"/>
                  <a:pt x="395134" y="225524"/>
                  <a:pt x="373689" y="217830"/>
                </a:cubicBezTo>
                <a:cubicBezTo>
                  <a:pt x="366029" y="214753"/>
                  <a:pt x="359902" y="207060"/>
                  <a:pt x="359902" y="199367"/>
                </a:cubicBezTo>
                <a:cubicBezTo>
                  <a:pt x="359902" y="199367"/>
                  <a:pt x="359902" y="199367"/>
                  <a:pt x="359902" y="150129"/>
                </a:cubicBezTo>
                <a:cubicBezTo>
                  <a:pt x="359902" y="143975"/>
                  <a:pt x="362966" y="137820"/>
                  <a:pt x="369093" y="133204"/>
                </a:cubicBezTo>
                <a:cubicBezTo>
                  <a:pt x="373689" y="130127"/>
                  <a:pt x="379816" y="128588"/>
                  <a:pt x="385943" y="131665"/>
                </a:cubicBezTo>
                <a:close/>
                <a:moveTo>
                  <a:pt x="532910" y="25400"/>
                </a:moveTo>
                <a:cubicBezTo>
                  <a:pt x="390897" y="25400"/>
                  <a:pt x="291640" y="68096"/>
                  <a:pt x="291640" y="106216"/>
                </a:cubicBezTo>
                <a:lnTo>
                  <a:pt x="291640" y="176359"/>
                </a:lnTo>
                <a:cubicBezTo>
                  <a:pt x="291640" y="214480"/>
                  <a:pt x="390897" y="257175"/>
                  <a:pt x="532910" y="257175"/>
                </a:cubicBezTo>
                <a:cubicBezTo>
                  <a:pt x="673397" y="257175"/>
                  <a:pt x="772653" y="214480"/>
                  <a:pt x="772653" y="176359"/>
                </a:cubicBezTo>
                <a:cubicBezTo>
                  <a:pt x="772653" y="176359"/>
                  <a:pt x="772653" y="176359"/>
                  <a:pt x="772653" y="106216"/>
                </a:cubicBezTo>
                <a:cubicBezTo>
                  <a:pt x="772653" y="68096"/>
                  <a:pt x="673397" y="25400"/>
                  <a:pt x="532910" y="25400"/>
                </a:cubicBezTo>
                <a:close/>
                <a:moveTo>
                  <a:pt x="532172" y="0"/>
                </a:moveTo>
                <a:cubicBezTo>
                  <a:pt x="662070" y="0"/>
                  <a:pt x="799608" y="36649"/>
                  <a:pt x="799608" y="106892"/>
                </a:cubicBezTo>
                <a:cubicBezTo>
                  <a:pt x="799608" y="106892"/>
                  <a:pt x="799608" y="106892"/>
                  <a:pt x="799608" y="177135"/>
                </a:cubicBezTo>
                <a:cubicBezTo>
                  <a:pt x="799608" y="195459"/>
                  <a:pt x="790439" y="212257"/>
                  <a:pt x="773629" y="226000"/>
                </a:cubicBezTo>
                <a:cubicBezTo>
                  <a:pt x="773629" y="226000"/>
                  <a:pt x="773629" y="226000"/>
                  <a:pt x="767516" y="459635"/>
                </a:cubicBezTo>
                <a:cubicBezTo>
                  <a:pt x="833229" y="485594"/>
                  <a:pt x="880603" y="549729"/>
                  <a:pt x="880603" y="624553"/>
                </a:cubicBezTo>
                <a:cubicBezTo>
                  <a:pt x="880603" y="722283"/>
                  <a:pt x="801137" y="801688"/>
                  <a:pt x="703331" y="801688"/>
                </a:cubicBezTo>
                <a:cubicBezTo>
                  <a:pt x="642203" y="801688"/>
                  <a:pt x="587188" y="771148"/>
                  <a:pt x="556624" y="723810"/>
                </a:cubicBezTo>
                <a:cubicBezTo>
                  <a:pt x="552039" y="723810"/>
                  <a:pt x="547454" y="723810"/>
                  <a:pt x="542870" y="723810"/>
                </a:cubicBezTo>
                <a:cubicBezTo>
                  <a:pt x="477157" y="723810"/>
                  <a:pt x="416029" y="714648"/>
                  <a:pt x="371711" y="697850"/>
                </a:cubicBezTo>
                <a:cubicBezTo>
                  <a:pt x="371711" y="697850"/>
                  <a:pt x="371711" y="697850"/>
                  <a:pt x="316695" y="752823"/>
                </a:cubicBezTo>
                <a:cubicBezTo>
                  <a:pt x="289188" y="780310"/>
                  <a:pt x="249454" y="798634"/>
                  <a:pt x="206665" y="798634"/>
                </a:cubicBezTo>
                <a:cubicBezTo>
                  <a:pt x="162347" y="798634"/>
                  <a:pt x="114972" y="780310"/>
                  <a:pt x="72183" y="737553"/>
                </a:cubicBezTo>
                <a:cubicBezTo>
                  <a:pt x="-8812" y="656621"/>
                  <a:pt x="-19510" y="590959"/>
                  <a:pt x="29393" y="477959"/>
                </a:cubicBezTo>
                <a:cubicBezTo>
                  <a:pt x="52316" y="426040"/>
                  <a:pt x="53844" y="387864"/>
                  <a:pt x="53844" y="364959"/>
                </a:cubicBezTo>
                <a:cubicBezTo>
                  <a:pt x="55372" y="345108"/>
                  <a:pt x="55372" y="325256"/>
                  <a:pt x="73711" y="317621"/>
                </a:cubicBezTo>
                <a:cubicBezTo>
                  <a:pt x="93577" y="306932"/>
                  <a:pt x="124142" y="314567"/>
                  <a:pt x="144008" y="334419"/>
                </a:cubicBezTo>
                <a:cubicBezTo>
                  <a:pt x="154706" y="345108"/>
                  <a:pt x="168460" y="364959"/>
                  <a:pt x="168460" y="395500"/>
                </a:cubicBezTo>
                <a:cubicBezTo>
                  <a:pt x="168460" y="395500"/>
                  <a:pt x="168460" y="395500"/>
                  <a:pt x="261680" y="303878"/>
                </a:cubicBezTo>
                <a:cubicBezTo>
                  <a:pt x="269321" y="296243"/>
                  <a:pt x="280018" y="290135"/>
                  <a:pt x="290716" y="288608"/>
                </a:cubicBezTo>
                <a:cubicBezTo>
                  <a:pt x="290716" y="288608"/>
                  <a:pt x="290716" y="288608"/>
                  <a:pt x="289188" y="226000"/>
                </a:cubicBezTo>
                <a:cubicBezTo>
                  <a:pt x="272377" y="212257"/>
                  <a:pt x="263208" y="195459"/>
                  <a:pt x="263208" y="177135"/>
                </a:cubicBezTo>
                <a:cubicBezTo>
                  <a:pt x="263208" y="177135"/>
                  <a:pt x="263208" y="177135"/>
                  <a:pt x="263208" y="106892"/>
                </a:cubicBezTo>
                <a:cubicBezTo>
                  <a:pt x="263208" y="36649"/>
                  <a:pt x="400747" y="0"/>
                  <a:pt x="5321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40" name="Freeform: Shape 639">
            <a:extLst>
              <a:ext uri="{FF2B5EF4-FFF2-40B4-BE49-F238E27FC236}">
                <a16:creationId xmlns:a16="http://schemas.microsoft.com/office/drawing/2014/main" id="{5FC412F2-3154-47CC-BBE8-71E663AB19E7}"/>
              </a:ext>
            </a:extLst>
          </p:cNvPr>
          <p:cNvSpPr>
            <a:spLocks/>
          </p:cNvSpPr>
          <p:nvPr/>
        </p:nvSpPr>
        <p:spPr bwMode="auto">
          <a:xfrm>
            <a:off x="6764591" y="4302048"/>
            <a:ext cx="542486" cy="597223"/>
          </a:xfrm>
          <a:custGeom>
            <a:avLst/>
            <a:gdLst>
              <a:gd name="connsiteX0" fmla="*/ 183010 w 853664"/>
              <a:gd name="connsiteY0" fmla="*/ 792098 h 939800"/>
              <a:gd name="connsiteX1" fmla="*/ 200001 w 853664"/>
              <a:gd name="connsiteY1" fmla="*/ 802757 h 939800"/>
              <a:gd name="connsiteX2" fmla="*/ 226259 w 853664"/>
              <a:gd name="connsiteY2" fmla="*/ 923050 h 939800"/>
              <a:gd name="connsiteX3" fmla="*/ 215446 w 853664"/>
              <a:gd name="connsiteY3" fmla="*/ 939800 h 939800"/>
              <a:gd name="connsiteX4" fmla="*/ 213902 w 853664"/>
              <a:gd name="connsiteY4" fmla="*/ 939800 h 939800"/>
              <a:gd name="connsiteX5" fmla="*/ 200001 w 853664"/>
              <a:gd name="connsiteY5" fmla="*/ 929141 h 939800"/>
              <a:gd name="connsiteX6" fmla="*/ 172198 w 853664"/>
              <a:gd name="connsiteY6" fmla="*/ 807325 h 939800"/>
              <a:gd name="connsiteX7" fmla="*/ 183010 w 853664"/>
              <a:gd name="connsiteY7" fmla="*/ 792098 h 939800"/>
              <a:gd name="connsiteX8" fmla="*/ 338928 w 853664"/>
              <a:gd name="connsiteY8" fmla="*/ 554037 h 939800"/>
              <a:gd name="connsiteX9" fmla="*/ 326690 w 853664"/>
              <a:gd name="connsiteY9" fmla="*/ 555565 h 939800"/>
              <a:gd name="connsiteX10" fmla="*/ 254790 w 853664"/>
              <a:gd name="connsiteY10" fmla="*/ 566258 h 939800"/>
              <a:gd name="connsiteX11" fmla="*/ 288445 w 853664"/>
              <a:gd name="connsiteY11" fmla="*/ 607503 h 939800"/>
              <a:gd name="connsiteX12" fmla="*/ 293035 w 853664"/>
              <a:gd name="connsiteY12" fmla="*/ 616669 h 939800"/>
              <a:gd name="connsiteX13" fmla="*/ 294565 w 853664"/>
              <a:gd name="connsiteY13" fmla="*/ 679300 h 939800"/>
              <a:gd name="connsiteX14" fmla="*/ 325160 w 853664"/>
              <a:gd name="connsiteY14" fmla="*/ 715962 h 939800"/>
              <a:gd name="connsiteX15" fmla="*/ 335869 w 853664"/>
              <a:gd name="connsiteY15" fmla="*/ 688466 h 939800"/>
              <a:gd name="connsiteX16" fmla="*/ 315982 w 853664"/>
              <a:gd name="connsiteY16" fmla="*/ 615141 h 939800"/>
              <a:gd name="connsiteX17" fmla="*/ 317511 w 853664"/>
              <a:gd name="connsiteY17" fmla="*/ 604448 h 939800"/>
              <a:gd name="connsiteX18" fmla="*/ 338928 w 853664"/>
              <a:gd name="connsiteY18" fmla="*/ 554037 h 939800"/>
              <a:gd name="connsiteX19" fmla="*/ 632615 w 853664"/>
              <a:gd name="connsiteY19" fmla="*/ 355600 h 939800"/>
              <a:gd name="connsiteX20" fmla="*/ 632615 w 853664"/>
              <a:gd name="connsiteY20" fmla="*/ 411163 h 939800"/>
              <a:gd name="connsiteX21" fmla="*/ 673890 w 853664"/>
              <a:gd name="connsiteY21" fmla="*/ 411163 h 939800"/>
              <a:gd name="connsiteX22" fmla="*/ 664718 w 853664"/>
              <a:gd name="connsiteY22" fmla="*/ 377208 h 939800"/>
              <a:gd name="connsiteX23" fmla="*/ 663189 w 853664"/>
              <a:gd name="connsiteY23" fmla="*/ 355600 h 939800"/>
              <a:gd name="connsiteX24" fmla="*/ 632615 w 853664"/>
              <a:gd name="connsiteY24" fmla="*/ 355600 h 939800"/>
              <a:gd name="connsiteX25" fmla="*/ 761895 w 853664"/>
              <a:gd name="connsiteY25" fmla="*/ 276225 h 939800"/>
              <a:gd name="connsiteX26" fmla="*/ 741917 w 853664"/>
              <a:gd name="connsiteY26" fmla="*/ 279287 h 939800"/>
              <a:gd name="connsiteX27" fmla="*/ 691201 w 853664"/>
              <a:gd name="connsiteY27" fmla="*/ 374197 h 939800"/>
              <a:gd name="connsiteX28" fmla="*/ 775727 w 853664"/>
              <a:gd name="connsiteY28" fmla="*/ 447675 h 939800"/>
              <a:gd name="connsiteX29" fmla="*/ 806464 w 853664"/>
              <a:gd name="connsiteY29" fmla="*/ 446144 h 939800"/>
              <a:gd name="connsiteX30" fmla="*/ 820295 w 853664"/>
              <a:gd name="connsiteY30" fmla="*/ 435429 h 939800"/>
              <a:gd name="connsiteX31" fmla="*/ 823369 w 853664"/>
              <a:gd name="connsiteY31" fmla="*/ 355827 h 939800"/>
              <a:gd name="connsiteX32" fmla="*/ 823369 w 853664"/>
              <a:gd name="connsiteY32" fmla="*/ 351235 h 939800"/>
              <a:gd name="connsiteX33" fmla="*/ 777264 w 853664"/>
              <a:gd name="connsiteY33" fmla="*/ 276225 h 939800"/>
              <a:gd name="connsiteX34" fmla="*/ 771116 w 853664"/>
              <a:gd name="connsiteY34" fmla="*/ 276225 h 939800"/>
              <a:gd name="connsiteX35" fmla="*/ 761895 w 853664"/>
              <a:gd name="connsiteY35" fmla="*/ 276225 h 939800"/>
              <a:gd name="connsiteX36" fmla="*/ 258760 w 853664"/>
              <a:gd name="connsiteY36" fmla="*/ 185736 h 939800"/>
              <a:gd name="connsiteX37" fmla="*/ 110328 w 853664"/>
              <a:gd name="connsiteY37" fmla="*/ 334961 h 939800"/>
              <a:gd name="connsiteX38" fmla="*/ 258760 w 853664"/>
              <a:gd name="connsiteY38" fmla="*/ 484186 h 939800"/>
              <a:gd name="connsiteX39" fmla="*/ 407192 w 853664"/>
              <a:gd name="connsiteY39" fmla="*/ 334961 h 939800"/>
              <a:gd name="connsiteX40" fmla="*/ 258760 w 853664"/>
              <a:gd name="connsiteY40" fmla="*/ 185736 h 939800"/>
              <a:gd name="connsiteX41" fmla="*/ 258759 w 853664"/>
              <a:gd name="connsiteY41" fmla="*/ 158749 h 939800"/>
              <a:gd name="connsiteX42" fmla="*/ 434178 w 853664"/>
              <a:gd name="connsiteY42" fmla="*/ 334962 h 939800"/>
              <a:gd name="connsiteX43" fmla="*/ 258759 w 853664"/>
              <a:gd name="connsiteY43" fmla="*/ 511175 h 939800"/>
              <a:gd name="connsiteX44" fmla="*/ 83340 w 853664"/>
              <a:gd name="connsiteY44" fmla="*/ 334962 h 939800"/>
              <a:gd name="connsiteX45" fmla="*/ 258759 w 853664"/>
              <a:gd name="connsiteY45" fmla="*/ 158749 h 939800"/>
              <a:gd name="connsiteX46" fmla="*/ 656649 w 853664"/>
              <a:gd name="connsiteY46" fmla="*/ 134814 h 939800"/>
              <a:gd name="connsiteX47" fmla="*/ 615153 w 853664"/>
              <a:gd name="connsiteY47" fmla="*/ 143970 h 939800"/>
              <a:gd name="connsiteX48" fmla="*/ 615153 w 853664"/>
              <a:gd name="connsiteY48" fmla="*/ 165334 h 939800"/>
              <a:gd name="connsiteX49" fmla="*/ 638100 w 853664"/>
              <a:gd name="connsiteY49" fmla="*/ 165334 h 939800"/>
              <a:gd name="connsiteX50" fmla="*/ 651868 w 853664"/>
              <a:gd name="connsiteY50" fmla="*/ 179067 h 939800"/>
              <a:gd name="connsiteX51" fmla="*/ 638100 w 853664"/>
              <a:gd name="connsiteY51" fmla="*/ 192801 h 939800"/>
              <a:gd name="connsiteX52" fmla="*/ 615153 w 853664"/>
              <a:gd name="connsiteY52" fmla="*/ 192801 h 939800"/>
              <a:gd name="connsiteX53" fmla="*/ 615153 w 853664"/>
              <a:gd name="connsiteY53" fmla="*/ 221794 h 939800"/>
              <a:gd name="connsiteX54" fmla="*/ 638100 w 853664"/>
              <a:gd name="connsiteY54" fmla="*/ 221794 h 939800"/>
              <a:gd name="connsiteX55" fmla="*/ 651868 w 853664"/>
              <a:gd name="connsiteY55" fmla="*/ 234002 h 939800"/>
              <a:gd name="connsiteX56" fmla="*/ 638100 w 853664"/>
              <a:gd name="connsiteY56" fmla="*/ 247736 h 939800"/>
              <a:gd name="connsiteX57" fmla="*/ 615153 w 853664"/>
              <a:gd name="connsiteY57" fmla="*/ 247736 h 939800"/>
              <a:gd name="connsiteX58" fmla="*/ 615153 w 853664"/>
              <a:gd name="connsiteY58" fmla="*/ 276729 h 939800"/>
              <a:gd name="connsiteX59" fmla="*/ 638100 w 853664"/>
              <a:gd name="connsiteY59" fmla="*/ 276729 h 939800"/>
              <a:gd name="connsiteX60" fmla="*/ 651868 w 853664"/>
              <a:gd name="connsiteY60" fmla="*/ 290463 h 939800"/>
              <a:gd name="connsiteX61" fmla="*/ 638100 w 853664"/>
              <a:gd name="connsiteY61" fmla="*/ 304197 h 939800"/>
              <a:gd name="connsiteX62" fmla="*/ 615153 w 853664"/>
              <a:gd name="connsiteY62" fmla="*/ 304197 h 939800"/>
              <a:gd name="connsiteX63" fmla="*/ 615153 w 853664"/>
              <a:gd name="connsiteY63" fmla="*/ 328612 h 939800"/>
              <a:gd name="connsiteX64" fmla="*/ 619743 w 853664"/>
              <a:gd name="connsiteY64" fmla="*/ 328612 h 939800"/>
              <a:gd name="connsiteX65" fmla="*/ 668696 w 853664"/>
              <a:gd name="connsiteY65" fmla="*/ 328612 h 939800"/>
              <a:gd name="connsiteX66" fmla="*/ 699291 w 853664"/>
              <a:gd name="connsiteY66" fmla="*/ 275203 h 939800"/>
              <a:gd name="connsiteX67" fmla="*/ 699291 w 853664"/>
              <a:gd name="connsiteY67" fmla="*/ 143970 h 939800"/>
              <a:gd name="connsiteX68" fmla="*/ 656649 w 853664"/>
              <a:gd name="connsiteY68" fmla="*/ 134814 h 939800"/>
              <a:gd name="connsiteX69" fmla="*/ 656550 w 853664"/>
              <a:gd name="connsiteY69" fmla="*/ 0 h 939800"/>
              <a:gd name="connsiteX70" fmla="*/ 670288 w 853664"/>
              <a:gd name="connsiteY70" fmla="*/ 13731 h 939800"/>
              <a:gd name="connsiteX71" fmla="*/ 670288 w 853664"/>
              <a:gd name="connsiteY71" fmla="*/ 108321 h 939800"/>
              <a:gd name="connsiteX72" fmla="*/ 717608 w 853664"/>
              <a:gd name="connsiteY72" fmla="*/ 122052 h 939800"/>
              <a:gd name="connsiteX73" fmla="*/ 726766 w 853664"/>
              <a:gd name="connsiteY73" fmla="*/ 134257 h 939800"/>
              <a:gd name="connsiteX74" fmla="*/ 726766 w 853664"/>
              <a:gd name="connsiteY74" fmla="*/ 256309 h 939800"/>
              <a:gd name="connsiteX75" fmla="*/ 734398 w 853664"/>
              <a:gd name="connsiteY75" fmla="*/ 253258 h 939800"/>
              <a:gd name="connsiteX76" fmla="*/ 772559 w 853664"/>
              <a:gd name="connsiteY76" fmla="*/ 248681 h 939800"/>
              <a:gd name="connsiteX77" fmla="*/ 777139 w 853664"/>
              <a:gd name="connsiteY77" fmla="*/ 248681 h 939800"/>
              <a:gd name="connsiteX78" fmla="*/ 848882 w 853664"/>
              <a:gd name="connsiteY78" fmla="*/ 347848 h 939800"/>
              <a:gd name="connsiteX79" fmla="*/ 850408 w 853664"/>
              <a:gd name="connsiteY79" fmla="*/ 352425 h 939800"/>
              <a:gd name="connsiteX80" fmla="*/ 844302 w 853664"/>
              <a:gd name="connsiteY80" fmla="*/ 447015 h 939800"/>
              <a:gd name="connsiteX81" fmla="*/ 815300 w 853664"/>
              <a:gd name="connsiteY81" fmla="*/ 471426 h 939800"/>
              <a:gd name="connsiteX82" fmla="*/ 786297 w 853664"/>
              <a:gd name="connsiteY82" fmla="*/ 474477 h 939800"/>
              <a:gd name="connsiteX83" fmla="*/ 783245 w 853664"/>
              <a:gd name="connsiteY83" fmla="*/ 474477 h 939800"/>
              <a:gd name="connsiteX84" fmla="*/ 497800 w 853664"/>
              <a:gd name="connsiteY84" fmla="*/ 720107 h 939800"/>
              <a:gd name="connsiteX85" fmla="*/ 532908 w 853664"/>
              <a:gd name="connsiteY85" fmla="*/ 924544 h 939800"/>
              <a:gd name="connsiteX86" fmla="*/ 522223 w 853664"/>
              <a:gd name="connsiteY86" fmla="*/ 939800 h 939800"/>
              <a:gd name="connsiteX87" fmla="*/ 520696 w 853664"/>
              <a:gd name="connsiteY87" fmla="*/ 939800 h 939800"/>
              <a:gd name="connsiteX88" fmla="*/ 506959 w 853664"/>
              <a:gd name="connsiteY88" fmla="*/ 929121 h 939800"/>
              <a:gd name="connsiteX89" fmla="*/ 468797 w 853664"/>
              <a:gd name="connsiteY89" fmla="*/ 712478 h 939800"/>
              <a:gd name="connsiteX90" fmla="*/ 477956 w 853664"/>
              <a:gd name="connsiteY90" fmla="*/ 697222 h 939800"/>
              <a:gd name="connsiteX91" fmla="*/ 754242 w 853664"/>
              <a:gd name="connsiteY91" fmla="*/ 471426 h 939800"/>
              <a:gd name="connsiteX92" fmla="*/ 693184 w 853664"/>
              <a:gd name="connsiteY92" fmla="*/ 437862 h 939800"/>
              <a:gd name="connsiteX93" fmla="*/ 641285 w 853664"/>
              <a:gd name="connsiteY93" fmla="*/ 437862 h 939800"/>
              <a:gd name="connsiteX94" fmla="*/ 413846 w 853664"/>
              <a:gd name="connsiteY94" fmla="*/ 558388 h 939800"/>
              <a:gd name="connsiteX95" fmla="*/ 343629 w 853664"/>
              <a:gd name="connsiteY95" fmla="*/ 746043 h 939800"/>
              <a:gd name="connsiteX96" fmla="*/ 332944 w 853664"/>
              <a:gd name="connsiteY96" fmla="*/ 755197 h 939800"/>
              <a:gd name="connsiteX97" fmla="*/ 319206 w 853664"/>
              <a:gd name="connsiteY97" fmla="*/ 750620 h 939800"/>
              <a:gd name="connsiteX98" fmla="*/ 178773 w 853664"/>
              <a:gd name="connsiteY98" fmla="*/ 587375 h 939800"/>
              <a:gd name="connsiteX99" fmla="*/ 30709 w 853664"/>
              <a:gd name="connsiteY99" fmla="*/ 781133 h 939800"/>
              <a:gd name="connsiteX100" fmla="*/ 58184 w 853664"/>
              <a:gd name="connsiteY100" fmla="*/ 923018 h 939800"/>
              <a:gd name="connsiteX101" fmla="*/ 47499 w 853664"/>
              <a:gd name="connsiteY101" fmla="*/ 939800 h 939800"/>
              <a:gd name="connsiteX102" fmla="*/ 44446 w 853664"/>
              <a:gd name="connsiteY102" fmla="*/ 939800 h 939800"/>
              <a:gd name="connsiteX103" fmla="*/ 30709 w 853664"/>
              <a:gd name="connsiteY103" fmla="*/ 929121 h 939800"/>
              <a:gd name="connsiteX104" fmla="*/ 3233 w 853664"/>
              <a:gd name="connsiteY104" fmla="*/ 784184 h 939800"/>
              <a:gd name="connsiteX105" fmla="*/ 181826 w 853664"/>
              <a:gd name="connsiteY105" fmla="*/ 558388 h 939800"/>
              <a:gd name="connsiteX106" fmla="*/ 194038 w 853664"/>
              <a:gd name="connsiteY106" fmla="*/ 562965 h 939800"/>
              <a:gd name="connsiteX107" fmla="*/ 267307 w 853664"/>
              <a:gd name="connsiteY107" fmla="*/ 646876 h 939800"/>
              <a:gd name="connsiteX108" fmla="*/ 265781 w 853664"/>
              <a:gd name="connsiteY108" fmla="*/ 622465 h 939800"/>
              <a:gd name="connsiteX109" fmla="*/ 232199 w 853664"/>
              <a:gd name="connsiteY109" fmla="*/ 579747 h 939800"/>
              <a:gd name="connsiteX110" fmla="*/ 229146 w 853664"/>
              <a:gd name="connsiteY110" fmla="*/ 558388 h 939800"/>
              <a:gd name="connsiteX111" fmla="*/ 244410 w 853664"/>
              <a:gd name="connsiteY111" fmla="*/ 541606 h 939800"/>
              <a:gd name="connsiteX112" fmla="*/ 326838 w 853664"/>
              <a:gd name="connsiteY112" fmla="*/ 527875 h 939800"/>
              <a:gd name="connsiteX113" fmla="*/ 342103 w 853664"/>
              <a:gd name="connsiteY113" fmla="*/ 527875 h 939800"/>
              <a:gd name="connsiteX114" fmla="*/ 361946 w 853664"/>
              <a:gd name="connsiteY114" fmla="*/ 540080 h 939800"/>
              <a:gd name="connsiteX115" fmla="*/ 364999 w 853664"/>
              <a:gd name="connsiteY115" fmla="*/ 562965 h 939800"/>
              <a:gd name="connsiteX116" fmla="*/ 343629 w 853664"/>
              <a:gd name="connsiteY116" fmla="*/ 613311 h 939800"/>
              <a:gd name="connsiteX117" fmla="*/ 352788 w 853664"/>
              <a:gd name="connsiteY117" fmla="*/ 645350 h 939800"/>
              <a:gd name="connsiteX118" fmla="*/ 392475 w 853664"/>
              <a:gd name="connsiteY118" fmla="*/ 541606 h 939800"/>
              <a:gd name="connsiteX119" fmla="*/ 401634 w 853664"/>
              <a:gd name="connsiteY119" fmla="*/ 532452 h 939800"/>
              <a:gd name="connsiteX120" fmla="*/ 606177 w 853664"/>
              <a:gd name="connsiteY120" fmla="*/ 437862 h 939800"/>
              <a:gd name="connsiteX121" fmla="*/ 598545 w 853664"/>
              <a:gd name="connsiteY121" fmla="*/ 437862 h 939800"/>
              <a:gd name="connsiteX122" fmla="*/ 584807 w 853664"/>
              <a:gd name="connsiteY122" fmla="*/ 424131 h 939800"/>
              <a:gd name="connsiteX123" fmla="*/ 598545 w 853664"/>
              <a:gd name="connsiteY123" fmla="*/ 410400 h 939800"/>
              <a:gd name="connsiteX124" fmla="*/ 606177 w 853664"/>
              <a:gd name="connsiteY124" fmla="*/ 410400 h 939800"/>
              <a:gd name="connsiteX125" fmla="*/ 606177 w 853664"/>
              <a:gd name="connsiteY125" fmla="*/ 355477 h 939800"/>
              <a:gd name="connsiteX126" fmla="*/ 571069 w 853664"/>
              <a:gd name="connsiteY126" fmla="*/ 355477 h 939800"/>
              <a:gd name="connsiteX127" fmla="*/ 557331 w 853664"/>
              <a:gd name="connsiteY127" fmla="*/ 341746 h 939800"/>
              <a:gd name="connsiteX128" fmla="*/ 571069 w 853664"/>
              <a:gd name="connsiteY128" fmla="*/ 328015 h 939800"/>
              <a:gd name="connsiteX129" fmla="*/ 587860 w 853664"/>
              <a:gd name="connsiteY129" fmla="*/ 328015 h 939800"/>
              <a:gd name="connsiteX130" fmla="*/ 587860 w 853664"/>
              <a:gd name="connsiteY130" fmla="*/ 134257 h 939800"/>
              <a:gd name="connsiteX131" fmla="*/ 595492 w 853664"/>
              <a:gd name="connsiteY131" fmla="*/ 122052 h 939800"/>
              <a:gd name="connsiteX132" fmla="*/ 642812 w 853664"/>
              <a:gd name="connsiteY132" fmla="*/ 108321 h 939800"/>
              <a:gd name="connsiteX133" fmla="*/ 642812 w 853664"/>
              <a:gd name="connsiteY133" fmla="*/ 13731 h 939800"/>
              <a:gd name="connsiteX134" fmla="*/ 656550 w 853664"/>
              <a:gd name="connsiteY134" fmla="*/ 0 h 93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853664" h="939800">
                <a:moveTo>
                  <a:pt x="183010" y="792098"/>
                </a:moveTo>
                <a:cubicBezTo>
                  <a:pt x="190733" y="790575"/>
                  <a:pt x="198456" y="795143"/>
                  <a:pt x="200001" y="802757"/>
                </a:cubicBezTo>
                <a:lnTo>
                  <a:pt x="226259" y="923050"/>
                </a:lnTo>
                <a:cubicBezTo>
                  <a:pt x="227803" y="930664"/>
                  <a:pt x="223169" y="938278"/>
                  <a:pt x="215446" y="939800"/>
                </a:cubicBezTo>
                <a:cubicBezTo>
                  <a:pt x="215446" y="939800"/>
                  <a:pt x="213902" y="939800"/>
                  <a:pt x="213902" y="939800"/>
                </a:cubicBezTo>
                <a:cubicBezTo>
                  <a:pt x="206179" y="939800"/>
                  <a:pt x="201545" y="935232"/>
                  <a:pt x="200001" y="929141"/>
                </a:cubicBezTo>
                <a:cubicBezTo>
                  <a:pt x="200001" y="929141"/>
                  <a:pt x="200001" y="929141"/>
                  <a:pt x="172198" y="807325"/>
                </a:cubicBezTo>
                <a:cubicBezTo>
                  <a:pt x="170653" y="801234"/>
                  <a:pt x="175287" y="793621"/>
                  <a:pt x="183010" y="792098"/>
                </a:cubicBezTo>
                <a:close/>
                <a:moveTo>
                  <a:pt x="338928" y="554037"/>
                </a:moveTo>
                <a:cubicBezTo>
                  <a:pt x="335869" y="555565"/>
                  <a:pt x="331279" y="555565"/>
                  <a:pt x="326690" y="555565"/>
                </a:cubicBezTo>
                <a:cubicBezTo>
                  <a:pt x="303743" y="555565"/>
                  <a:pt x="271618" y="558620"/>
                  <a:pt x="254790" y="566258"/>
                </a:cubicBezTo>
                <a:cubicBezTo>
                  <a:pt x="256320" y="567786"/>
                  <a:pt x="273148" y="590700"/>
                  <a:pt x="288445" y="607503"/>
                </a:cubicBezTo>
                <a:cubicBezTo>
                  <a:pt x="291505" y="610558"/>
                  <a:pt x="293035" y="613613"/>
                  <a:pt x="293035" y="616669"/>
                </a:cubicBezTo>
                <a:cubicBezTo>
                  <a:pt x="293035" y="616669"/>
                  <a:pt x="293035" y="616669"/>
                  <a:pt x="294565" y="679300"/>
                </a:cubicBezTo>
                <a:cubicBezTo>
                  <a:pt x="294565" y="679300"/>
                  <a:pt x="294565" y="679300"/>
                  <a:pt x="325160" y="715962"/>
                </a:cubicBezTo>
                <a:lnTo>
                  <a:pt x="335869" y="688466"/>
                </a:lnTo>
                <a:cubicBezTo>
                  <a:pt x="335869" y="688466"/>
                  <a:pt x="335869" y="688466"/>
                  <a:pt x="315982" y="615141"/>
                </a:cubicBezTo>
                <a:cubicBezTo>
                  <a:pt x="315982" y="612086"/>
                  <a:pt x="315982" y="607503"/>
                  <a:pt x="317511" y="604448"/>
                </a:cubicBezTo>
                <a:cubicBezTo>
                  <a:pt x="329750" y="584589"/>
                  <a:pt x="337398" y="560148"/>
                  <a:pt x="338928" y="554037"/>
                </a:cubicBezTo>
                <a:close/>
                <a:moveTo>
                  <a:pt x="632615" y="355600"/>
                </a:moveTo>
                <a:cubicBezTo>
                  <a:pt x="632615" y="355600"/>
                  <a:pt x="632615" y="355600"/>
                  <a:pt x="632615" y="411163"/>
                </a:cubicBezTo>
                <a:lnTo>
                  <a:pt x="673890" y="411163"/>
                </a:lnTo>
                <a:cubicBezTo>
                  <a:pt x="669304" y="400359"/>
                  <a:pt x="666247" y="389555"/>
                  <a:pt x="664718" y="377208"/>
                </a:cubicBezTo>
                <a:cubicBezTo>
                  <a:pt x="663189" y="369491"/>
                  <a:pt x="663189" y="363317"/>
                  <a:pt x="663189" y="355600"/>
                </a:cubicBezTo>
                <a:cubicBezTo>
                  <a:pt x="663189" y="355600"/>
                  <a:pt x="663189" y="355600"/>
                  <a:pt x="632615" y="355600"/>
                </a:cubicBezTo>
                <a:close/>
                <a:moveTo>
                  <a:pt x="761895" y="276225"/>
                </a:moveTo>
                <a:cubicBezTo>
                  <a:pt x="755748" y="276225"/>
                  <a:pt x="749601" y="276225"/>
                  <a:pt x="741917" y="279287"/>
                </a:cubicBezTo>
                <a:cubicBezTo>
                  <a:pt x="714253" y="288472"/>
                  <a:pt x="686590" y="328273"/>
                  <a:pt x="691201" y="374197"/>
                </a:cubicBezTo>
                <a:cubicBezTo>
                  <a:pt x="697348" y="421652"/>
                  <a:pt x="737306" y="446144"/>
                  <a:pt x="775727" y="447675"/>
                </a:cubicBezTo>
                <a:cubicBezTo>
                  <a:pt x="797243" y="447675"/>
                  <a:pt x="804927" y="446144"/>
                  <a:pt x="806464" y="446144"/>
                </a:cubicBezTo>
                <a:cubicBezTo>
                  <a:pt x="814148" y="443083"/>
                  <a:pt x="817222" y="440021"/>
                  <a:pt x="820295" y="435429"/>
                </a:cubicBezTo>
                <a:cubicBezTo>
                  <a:pt x="831053" y="418590"/>
                  <a:pt x="826443" y="383381"/>
                  <a:pt x="823369" y="355827"/>
                </a:cubicBezTo>
                <a:cubicBezTo>
                  <a:pt x="823369" y="355827"/>
                  <a:pt x="823369" y="355827"/>
                  <a:pt x="823369" y="351235"/>
                </a:cubicBezTo>
                <a:cubicBezTo>
                  <a:pt x="815685" y="296126"/>
                  <a:pt x="812611" y="277756"/>
                  <a:pt x="777264" y="276225"/>
                </a:cubicBezTo>
                <a:cubicBezTo>
                  <a:pt x="777264" y="276225"/>
                  <a:pt x="777264" y="276225"/>
                  <a:pt x="771116" y="276225"/>
                </a:cubicBezTo>
                <a:cubicBezTo>
                  <a:pt x="768043" y="276225"/>
                  <a:pt x="764969" y="276225"/>
                  <a:pt x="761895" y="276225"/>
                </a:cubicBezTo>
                <a:close/>
                <a:moveTo>
                  <a:pt x="258760" y="185736"/>
                </a:moveTo>
                <a:cubicBezTo>
                  <a:pt x="176783" y="185736"/>
                  <a:pt x="110328" y="252546"/>
                  <a:pt x="110328" y="334961"/>
                </a:cubicBezTo>
                <a:cubicBezTo>
                  <a:pt x="110328" y="417376"/>
                  <a:pt x="176783" y="484186"/>
                  <a:pt x="258760" y="484186"/>
                </a:cubicBezTo>
                <a:cubicBezTo>
                  <a:pt x="340737" y="484186"/>
                  <a:pt x="407192" y="417376"/>
                  <a:pt x="407192" y="334961"/>
                </a:cubicBezTo>
                <a:cubicBezTo>
                  <a:pt x="407192" y="252546"/>
                  <a:pt x="340737" y="185736"/>
                  <a:pt x="258760" y="185736"/>
                </a:cubicBezTo>
                <a:close/>
                <a:moveTo>
                  <a:pt x="258759" y="158749"/>
                </a:moveTo>
                <a:cubicBezTo>
                  <a:pt x="355640" y="158749"/>
                  <a:pt x="434178" y="237642"/>
                  <a:pt x="434178" y="334962"/>
                </a:cubicBezTo>
                <a:cubicBezTo>
                  <a:pt x="434178" y="432282"/>
                  <a:pt x="355640" y="511175"/>
                  <a:pt x="258759" y="511175"/>
                </a:cubicBezTo>
                <a:cubicBezTo>
                  <a:pt x="161878" y="511175"/>
                  <a:pt x="83340" y="432282"/>
                  <a:pt x="83340" y="334962"/>
                </a:cubicBezTo>
                <a:cubicBezTo>
                  <a:pt x="83340" y="237642"/>
                  <a:pt x="161878" y="158749"/>
                  <a:pt x="258759" y="158749"/>
                </a:cubicBezTo>
                <a:close/>
                <a:moveTo>
                  <a:pt x="656649" y="134814"/>
                </a:moveTo>
                <a:cubicBezTo>
                  <a:pt x="643454" y="134814"/>
                  <a:pt x="630451" y="137866"/>
                  <a:pt x="615153" y="143970"/>
                </a:cubicBezTo>
                <a:cubicBezTo>
                  <a:pt x="615153" y="143970"/>
                  <a:pt x="615153" y="143970"/>
                  <a:pt x="615153" y="165334"/>
                </a:cubicBezTo>
                <a:cubicBezTo>
                  <a:pt x="615153" y="165334"/>
                  <a:pt x="615153" y="165334"/>
                  <a:pt x="638100" y="165334"/>
                </a:cubicBezTo>
                <a:cubicBezTo>
                  <a:pt x="645749" y="165334"/>
                  <a:pt x="651868" y="171437"/>
                  <a:pt x="651868" y="179067"/>
                </a:cubicBezTo>
                <a:cubicBezTo>
                  <a:pt x="651868" y="186697"/>
                  <a:pt x="645749" y="192801"/>
                  <a:pt x="638100" y="192801"/>
                </a:cubicBezTo>
                <a:cubicBezTo>
                  <a:pt x="638100" y="192801"/>
                  <a:pt x="638100" y="192801"/>
                  <a:pt x="615153" y="192801"/>
                </a:cubicBezTo>
                <a:cubicBezTo>
                  <a:pt x="615153" y="192801"/>
                  <a:pt x="615153" y="192801"/>
                  <a:pt x="615153" y="221794"/>
                </a:cubicBezTo>
                <a:cubicBezTo>
                  <a:pt x="615153" y="221794"/>
                  <a:pt x="615153" y="221794"/>
                  <a:pt x="638100" y="221794"/>
                </a:cubicBezTo>
                <a:cubicBezTo>
                  <a:pt x="645749" y="221794"/>
                  <a:pt x="651868" y="227898"/>
                  <a:pt x="651868" y="234002"/>
                </a:cubicBezTo>
                <a:cubicBezTo>
                  <a:pt x="651868" y="241632"/>
                  <a:pt x="645749" y="247736"/>
                  <a:pt x="638100" y="247736"/>
                </a:cubicBezTo>
                <a:cubicBezTo>
                  <a:pt x="638100" y="247736"/>
                  <a:pt x="638100" y="247736"/>
                  <a:pt x="615153" y="247736"/>
                </a:cubicBezTo>
                <a:cubicBezTo>
                  <a:pt x="615153" y="247736"/>
                  <a:pt x="615153" y="247736"/>
                  <a:pt x="615153" y="276729"/>
                </a:cubicBezTo>
                <a:cubicBezTo>
                  <a:pt x="615153" y="276729"/>
                  <a:pt x="615153" y="276729"/>
                  <a:pt x="638100" y="276729"/>
                </a:cubicBezTo>
                <a:cubicBezTo>
                  <a:pt x="645749" y="276729"/>
                  <a:pt x="651868" y="282833"/>
                  <a:pt x="651868" y="290463"/>
                </a:cubicBezTo>
                <a:cubicBezTo>
                  <a:pt x="651868" y="298093"/>
                  <a:pt x="645749" y="304197"/>
                  <a:pt x="638100" y="304197"/>
                </a:cubicBezTo>
                <a:cubicBezTo>
                  <a:pt x="638100" y="304197"/>
                  <a:pt x="638100" y="304197"/>
                  <a:pt x="615153" y="304197"/>
                </a:cubicBezTo>
                <a:lnTo>
                  <a:pt x="615153" y="328612"/>
                </a:lnTo>
                <a:cubicBezTo>
                  <a:pt x="615153" y="328612"/>
                  <a:pt x="615153" y="328612"/>
                  <a:pt x="619743" y="328612"/>
                </a:cubicBezTo>
                <a:cubicBezTo>
                  <a:pt x="619743" y="328612"/>
                  <a:pt x="619743" y="328612"/>
                  <a:pt x="668696" y="328612"/>
                </a:cubicBezTo>
                <a:cubicBezTo>
                  <a:pt x="674815" y="308775"/>
                  <a:pt x="685523" y="290463"/>
                  <a:pt x="699291" y="275203"/>
                </a:cubicBezTo>
                <a:cubicBezTo>
                  <a:pt x="699291" y="275203"/>
                  <a:pt x="699291" y="275203"/>
                  <a:pt x="699291" y="143970"/>
                </a:cubicBezTo>
                <a:cubicBezTo>
                  <a:pt x="683229" y="137866"/>
                  <a:pt x="669843" y="134814"/>
                  <a:pt x="656649" y="134814"/>
                </a:cubicBezTo>
                <a:close/>
                <a:moveTo>
                  <a:pt x="656550" y="0"/>
                </a:moveTo>
                <a:cubicBezTo>
                  <a:pt x="664182" y="0"/>
                  <a:pt x="670288" y="6103"/>
                  <a:pt x="670288" y="13731"/>
                </a:cubicBezTo>
                <a:cubicBezTo>
                  <a:pt x="670288" y="13731"/>
                  <a:pt x="670288" y="13731"/>
                  <a:pt x="670288" y="108321"/>
                </a:cubicBezTo>
                <a:cubicBezTo>
                  <a:pt x="685552" y="109847"/>
                  <a:pt x="700817" y="114424"/>
                  <a:pt x="717608" y="122052"/>
                </a:cubicBezTo>
                <a:cubicBezTo>
                  <a:pt x="722187" y="123578"/>
                  <a:pt x="726766" y="128155"/>
                  <a:pt x="726766" y="134257"/>
                </a:cubicBezTo>
                <a:cubicBezTo>
                  <a:pt x="726766" y="134257"/>
                  <a:pt x="726766" y="134257"/>
                  <a:pt x="726766" y="256309"/>
                </a:cubicBezTo>
                <a:cubicBezTo>
                  <a:pt x="728293" y="254784"/>
                  <a:pt x="731346" y="253258"/>
                  <a:pt x="734398" y="253258"/>
                </a:cubicBezTo>
                <a:cubicBezTo>
                  <a:pt x="749663" y="247155"/>
                  <a:pt x="758821" y="248681"/>
                  <a:pt x="772559" y="248681"/>
                </a:cubicBezTo>
                <a:cubicBezTo>
                  <a:pt x="772559" y="248681"/>
                  <a:pt x="772559" y="248681"/>
                  <a:pt x="777139" y="248681"/>
                </a:cubicBezTo>
                <a:cubicBezTo>
                  <a:pt x="838196" y="251732"/>
                  <a:pt x="842776" y="295976"/>
                  <a:pt x="848882" y="347848"/>
                </a:cubicBezTo>
                <a:cubicBezTo>
                  <a:pt x="848882" y="347848"/>
                  <a:pt x="848882" y="347848"/>
                  <a:pt x="850408" y="352425"/>
                </a:cubicBezTo>
                <a:cubicBezTo>
                  <a:pt x="853461" y="385990"/>
                  <a:pt x="858040" y="422605"/>
                  <a:pt x="844302" y="447015"/>
                </a:cubicBezTo>
                <a:cubicBezTo>
                  <a:pt x="838196" y="459221"/>
                  <a:pt x="829038" y="465323"/>
                  <a:pt x="815300" y="471426"/>
                </a:cubicBezTo>
                <a:cubicBezTo>
                  <a:pt x="809194" y="472952"/>
                  <a:pt x="800035" y="474477"/>
                  <a:pt x="786297" y="474477"/>
                </a:cubicBezTo>
                <a:cubicBezTo>
                  <a:pt x="786297" y="474477"/>
                  <a:pt x="784771" y="474477"/>
                  <a:pt x="783245" y="474477"/>
                </a:cubicBezTo>
                <a:cubicBezTo>
                  <a:pt x="717608" y="622465"/>
                  <a:pt x="581754" y="691119"/>
                  <a:pt x="497800" y="720107"/>
                </a:cubicBezTo>
                <a:cubicBezTo>
                  <a:pt x="497800" y="720107"/>
                  <a:pt x="497800" y="720107"/>
                  <a:pt x="532908" y="924544"/>
                </a:cubicBezTo>
                <a:cubicBezTo>
                  <a:pt x="534434" y="932172"/>
                  <a:pt x="529855" y="938275"/>
                  <a:pt x="522223" y="939800"/>
                </a:cubicBezTo>
                <a:cubicBezTo>
                  <a:pt x="522223" y="939800"/>
                  <a:pt x="520696" y="939800"/>
                  <a:pt x="520696" y="939800"/>
                </a:cubicBezTo>
                <a:cubicBezTo>
                  <a:pt x="513064" y="939800"/>
                  <a:pt x="508485" y="935223"/>
                  <a:pt x="506959" y="929121"/>
                </a:cubicBezTo>
                <a:cubicBezTo>
                  <a:pt x="506959" y="929121"/>
                  <a:pt x="506959" y="929121"/>
                  <a:pt x="468797" y="712478"/>
                </a:cubicBezTo>
                <a:cubicBezTo>
                  <a:pt x="467271" y="706376"/>
                  <a:pt x="471850" y="700273"/>
                  <a:pt x="477956" y="697222"/>
                </a:cubicBezTo>
                <a:cubicBezTo>
                  <a:pt x="554278" y="672812"/>
                  <a:pt x="688605" y="610260"/>
                  <a:pt x="754242" y="471426"/>
                </a:cubicBezTo>
                <a:cubicBezTo>
                  <a:pt x="729819" y="466849"/>
                  <a:pt x="708449" y="454644"/>
                  <a:pt x="693184" y="437862"/>
                </a:cubicBezTo>
                <a:cubicBezTo>
                  <a:pt x="693184" y="437862"/>
                  <a:pt x="693184" y="437862"/>
                  <a:pt x="641285" y="437862"/>
                </a:cubicBezTo>
                <a:cubicBezTo>
                  <a:pt x="589386" y="501939"/>
                  <a:pt x="517644" y="541606"/>
                  <a:pt x="413846" y="558388"/>
                </a:cubicBezTo>
                <a:cubicBezTo>
                  <a:pt x="413846" y="558388"/>
                  <a:pt x="413846" y="558388"/>
                  <a:pt x="343629" y="746043"/>
                </a:cubicBezTo>
                <a:cubicBezTo>
                  <a:pt x="340576" y="750620"/>
                  <a:pt x="337523" y="753671"/>
                  <a:pt x="332944" y="755197"/>
                </a:cubicBezTo>
                <a:cubicBezTo>
                  <a:pt x="328365" y="755197"/>
                  <a:pt x="323785" y="753671"/>
                  <a:pt x="319206" y="750620"/>
                </a:cubicBezTo>
                <a:cubicBezTo>
                  <a:pt x="319206" y="750620"/>
                  <a:pt x="319206" y="750620"/>
                  <a:pt x="178773" y="587375"/>
                </a:cubicBezTo>
                <a:cubicBezTo>
                  <a:pt x="62764" y="611786"/>
                  <a:pt x="15444" y="675863"/>
                  <a:pt x="30709" y="781133"/>
                </a:cubicBezTo>
                <a:cubicBezTo>
                  <a:pt x="36814" y="822325"/>
                  <a:pt x="58184" y="923018"/>
                  <a:pt x="58184" y="923018"/>
                </a:cubicBezTo>
                <a:cubicBezTo>
                  <a:pt x="59711" y="930646"/>
                  <a:pt x="55132" y="938275"/>
                  <a:pt x="47499" y="939800"/>
                </a:cubicBezTo>
                <a:cubicBezTo>
                  <a:pt x="45973" y="939800"/>
                  <a:pt x="44446" y="939800"/>
                  <a:pt x="44446" y="939800"/>
                </a:cubicBezTo>
                <a:cubicBezTo>
                  <a:pt x="38341" y="939800"/>
                  <a:pt x="32235" y="935223"/>
                  <a:pt x="30709" y="929121"/>
                </a:cubicBezTo>
                <a:cubicBezTo>
                  <a:pt x="30709" y="924544"/>
                  <a:pt x="10865" y="826902"/>
                  <a:pt x="3233" y="784184"/>
                </a:cubicBezTo>
                <a:cubicBezTo>
                  <a:pt x="-15085" y="662132"/>
                  <a:pt x="44446" y="585850"/>
                  <a:pt x="181826" y="558388"/>
                </a:cubicBezTo>
                <a:cubicBezTo>
                  <a:pt x="186406" y="558388"/>
                  <a:pt x="190985" y="559914"/>
                  <a:pt x="194038" y="562965"/>
                </a:cubicBezTo>
                <a:cubicBezTo>
                  <a:pt x="194038" y="562965"/>
                  <a:pt x="194038" y="562965"/>
                  <a:pt x="267307" y="646876"/>
                </a:cubicBezTo>
                <a:cubicBezTo>
                  <a:pt x="267307" y="646876"/>
                  <a:pt x="267307" y="646876"/>
                  <a:pt x="265781" y="622465"/>
                </a:cubicBezTo>
                <a:cubicBezTo>
                  <a:pt x="250516" y="605683"/>
                  <a:pt x="235252" y="584324"/>
                  <a:pt x="232199" y="579747"/>
                </a:cubicBezTo>
                <a:cubicBezTo>
                  <a:pt x="227620" y="573644"/>
                  <a:pt x="226093" y="566016"/>
                  <a:pt x="229146" y="558388"/>
                </a:cubicBezTo>
                <a:cubicBezTo>
                  <a:pt x="230672" y="550760"/>
                  <a:pt x="236778" y="544657"/>
                  <a:pt x="244410" y="541606"/>
                </a:cubicBezTo>
                <a:cubicBezTo>
                  <a:pt x="267307" y="532452"/>
                  <a:pt x="302415" y="527875"/>
                  <a:pt x="326838" y="527875"/>
                </a:cubicBezTo>
                <a:cubicBezTo>
                  <a:pt x="332944" y="527875"/>
                  <a:pt x="337523" y="527875"/>
                  <a:pt x="342103" y="527875"/>
                </a:cubicBezTo>
                <a:cubicBezTo>
                  <a:pt x="351261" y="529401"/>
                  <a:pt x="357367" y="533977"/>
                  <a:pt x="361946" y="540080"/>
                </a:cubicBezTo>
                <a:cubicBezTo>
                  <a:pt x="366526" y="546183"/>
                  <a:pt x="368052" y="555337"/>
                  <a:pt x="364999" y="562965"/>
                </a:cubicBezTo>
                <a:cubicBezTo>
                  <a:pt x="363473" y="569067"/>
                  <a:pt x="355841" y="593478"/>
                  <a:pt x="343629" y="613311"/>
                </a:cubicBezTo>
                <a:cubicBezTo>
                  <a:pt x="343629" y="613311"/>
                  <a:pt x="343629" y="613311"/>
                  <a:pt x="352788" y="645350"/>
                </a:cubicBezTo>
                <a:cubicBezTo>
                  <a:pt x="352788" y="645350"/>
                  <a:pt x="352788" y="645350"/>
                  <a:pt x="392475" y="541606"/>
                </a:cubicBezTo>
                <a:cubicBezTo>
                  <a:pt x="394002" y="537029"/>
                  <a:pt x="397055" y="533977"/>
                  <a:pt x="401634" y="532452"/>
                </a:cubicBezTo>
                <a:cubicBezTo>
                  <a:pt x="493221" y="518721"/>
                  <a:pt x="558858" y="488208"/>
                  <a:pt x="606177" y="437862"/>
                </a:cubicBezTo>
                <a:cubicBezTo>
                  <a:pt x="606177" y="437862"/>
                  <a:pt x="606177" y="437862"/>
                  <a:pt x="598545" y="437862"/>
                </a:cubicBezTo>
                <a:cubicBezTo>
                  <a:pt x="590913" y="437862"/>
                  <a:pt x="584807" y="431759"/>
                  <a:pt x="584807" y="424131"/>
                </a:cubicBezTo>
                <a:cubicBezTo>
                  <a:pt x="584807" y="416503"/>
                  <a:pt x="590913" y="410400"/>
                  <a:pt x="598545" y="410400"/>
                </a:cubicBezTo>
                <a:cubicBezTo>
                  <a:pt x="598545" y="410400"/>
                  <a:pt x="598545" y="410400"/>
                  <a:pt x="606177" y="410400"/>
                </a:cubicBezTo>
                <a:cubicBezTo>
                  <a:pt x="606177" y="410400"/>
                  <a:pt x="606177" y="410400"/>
                  <a:pt x="606177" y="355477"/>
                </a:cubicBezTo>
                <a:cubicBezTo>
                  <a:pt x="606177" y="355477"/>
                  <a:pt x="606177" y="355477"/>
                  <a:pt x="571069" y="355477"/>
                </a:cubicBezTo>
                <a:cubicBezTo>
                  <a:pt x="563437" y="355477"/>
                  <a:pt x="557331" y="349374"/>
                  <a:pt x="557331" y="341746"/>
                </a:cubicBezTo>
                <a:cubicBezTo>
                  <a:pt x="557331" y="334117"/>
                  <a:pt x="563437" y="328015"/>
                  <a:pt x="571069" y="328015"/>
                </a:cubicBezTo>
                <a:cubicBezTo>
                  <a:pt x="571069" y="328015"/>
                  <a:pt x="571069" y="328015"/>
                  <a:pt x="587860" y="328015"/>
                </a:cubicBezTo>
                <a:cubicBezTo>
                  <a:pt x="587860" y="328015"/>
                  <a:pt x="587860" y="328015"/>
                  <a:pt x="587860" y="134257"/>
                </a:cubicBezTo>
                <a:cubicBezTo>
                  <a:pt x="587860" y="128155"/>
                  <a:pt x="590913" y="123578"/>
                  <a:pt x="595492" y="122052"/>
                </a:cubicBezTo>
                <a:cubicBezTo>
                  <a:pt x="613809" y="114424"/>
                  <a:pt x="629074" y="109847"/>
                  <a:pt x="642812" y="108321"/>
                </a:cubicBezTo>
                <a:cubicBezTo>
                  <a:pt x="642812" y="108321"/>
                  <a:pt x="642812" y="108321"/>
                  <a:pt x="642812" y="13731"/>
                </a:cubicBezTo>
                <a:cubicBezTo>
                  <a:pt x="642812" y="6103"/>
                  <a:pt x="648918" y="0"/>
                  <a:pt x="6565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41" name="Freeform: Shape 640">
            <a:extLst>
              <a:ext uri="{FF2B5EF4-FFF2-40B4-BE49-F238E27FC236}">
                <a16:creationId xmlns:a16="http://schemas.microsoft.com/office/drawing/2014/main" id="{69E711F8-E9D1-4C91-9AF4-5A9FD2C57EFC}"/>
              </a:ext>
            </a:extLst>
          </p:cNvPr>
          <p:cNvSpPr>
            <a:spLocks/>
          </p:cNvSpPr>
          <p:nvPr/>
        </p:nvSpPr>
        <p:spPr bwMode="auto">
          <a:xfrm>
            <a:off x="10529881" y="4341887"/>
            <a:ext cx="536938" cy="517545"/>
          </a:xfrm>
          <a:custGeom>
            <a:avLst/>
            <a:gdLst>
              <a:gd name="connsiteX0" fmla="*/ 174630 w 844934"/>
              <a:gd name="connsiteY0" fmla="*/ 650666 h 814416"/>
              <a:gd name="connsiteX1" fmla="*/ 194285 w 844934"/>
              <a:gd name="connsiteY1" fmla="*/ 650666 h 814416"/>
              <a:gd name="connsiteX2" fmla="*/ 194285 w 844934"/>
              <a:gd name="connsiteY2" fmla="*/ 670272 h 814416"/>
              <a:gd name="connsiteX3" fmla="*/ 191261 w 844934"/>
              <a:gd name="connsiteY3" fmla="*/ 673288 h 814416"/>
              <a:gd name="connsiteX4" fmla="*/ 182190 w 844934"/>
              <a:gd name="connsiteY4" fmla="*/ 676304 h 814416"/>
              <a:gd name="connsiteX5" fmla="*/ 171607 w 844934"/>
              <a:gd name="connsiteY5" fmla="*/ 673288 h 814416"/>
              <a:gd name="connsiteX6" fmla="*/ 171607 w 844934"/>
              <a:gd name="connsiteY6" fmla="*/ 653682 h 814416"/>
              <a:gd name="connsiteX7" fmla="*/ 174630 w 844934"/>
              <a:gd name="connsiteY7" fmla="*/ 650666 h 814416"/>
              <a:gd name="connsiteX8" fmla="*/ 263909 w 844934"/>
              <a:gd name="connsiteY8" fmla="*/ 631616 h 814416"/>
              <a:gd name="connsiteX9" fmla="*/ 282959 w 844934"/>
              <a:gd name="connsiteY9" fmla="*/ 631616 h 814416"/>
              <a:gd name="connsiteX10" fmla="*/ 282959 w 844934"/>
              <a:gd name="connsiteY10" fmla="*/ 651222 h 814416"/>
              <a:gd name="connsiteX11" fmla="*/ 279784 w 844934"/>
              <a:gd name="connsiteY11" fmla="*/ 654238 h 814416"/>
              <a:gd name="connsiteX12" fmla="*/ 270259 w 844934"/>
              <a:gd name="connsiteY12" fmla="*/ 657254 h 814416"/>
              <a:gd name="connsiteX13" fmla="*/ 260734 w 844934"/>
              <a:gd name="connsiteY13" fmla="*/ 654238 h 814416"/>
              <a:gd name="connsiteX14" fmla="*/ 260734 w 844934"/>
              <a:gd name="connsiteY14" fmla="*/ 634632 h 814416"/>
              <a:gd name="connsiteX15" fmla="*/ 263909 w 844934"/>
              <a:gd name="connsiteY15" fmla="*/ 631616 h 814416"/>
              <a:gd name="connsiteX16" fmla="*/ 105158 w 844934"/>
              <a:gd name="connsiteY16" fmla="*/ 579467 h 814416"/>
              <a:gd name="connsiteX17" fmla="*/ 125796 w 844934"/>
              <a:gd name="connsiteY17" fmla="*/ 579467 h 814416"/>
              <a:gd name="connsiteX18" fmla="*/ 125796 w 844934"/>
              <a:gd name="connsiteY18" fmla="*/ 600105 h 814416"/>
              <a:gd name="connsiteX19" fmla="*/ 122621 w 844934"/>
              <a:gd name="connsiteY19" fmla="*/ 603280 h 814416"/>
              <a:gd name="connsiteX20" fmla="*/ 113096 w 844934"/>
              <a:gd name="connsiteY20" fmla="*/ 608042 h 814416"/>
              <a:gd name="connsiteX21" fmla="*/ 101983 w 844934"/>
              <a:gd name="connsiteY21" fmla="*/ 603280 h 814416"/>
              <a:gd name="connsiteX22" fmla="*/ 101983 w 844934"/>
              <a:gd name="connsiteY22" fmla="*/ 582642 h 814416"/>
              <a:gd name="connsiteX23" fmla="*/ 105158 w 844934"/>
              <a:gd name="connsiteY23" fmla="*/ 579467 h 814416"/>
              <a:gd name="connsiteX24" fmla="*/ 195268 w 844934"/>
              <a:gd name="connsiteY24" fmla="*/ 563354 h 814416"/>
              <a:gd name="connsiteX25" fmla="*/ 214923 w 844934"/>
              <a:gd name="connsiteY25" fmla="*/ 563354 h 814416"/>
              <a:gd name="connsiteX26" fmla="*/ 214923 w 844934"/>
              <a:gd name="connsiteY26" fmla="*/ 582960 h 814416"/>
              <a:gd name="connsiteX27" fmla="*/ 211899 w 844934"/>
              <a:gd name="connsiteY27" fmla="*/ 585976 h 814416"/>
              <a:gd name="connsiteX28" fmla="*/ 201316 w 844934"/>
              <a:gd name="connsiteY28" fmla="*/ 588992 h 814416"/>
              <a:gd name="connsiteX29" fmla="*/ 192245 w 844934"/>
              <a:gd name="connsiteY29" fmla="*/ 585976 h 814416"/>
              <a:gd name="connsiteX30" fmla="*/ 192245 w 844934"/>
              <a:gd name="connsiteY30" fmla="*/ 566370 h 814416"/>
              <a:gd name="connsiteX31" fmla="*/ 195268 w 844934"/>
              <a:gd name="connsiteY31" fmla="*/ 563354 h 814416"/>
              <a:gd name="connsiteX32" fmla="*/ 127005 w 844934"/>
              <a:gd name="connsiteY32" fmla="*/ 495102 h 814416"/>
              <a:gd name="connsiteX33" fmla="*/ 146660 w 844934"/>
              <a:gd name="connsiteY33" fmla="*/ 495102 h 814416"/>
              <a:gd name="connsiteX34" fmla="*/ 146660 w 844934"/>
              <a:gd name="connsiteY34" fmla="*/ 514757 h 814416"/>
              <a:gd name="connsiteX35" fmla="*/ 143636 w 844934"/>
              <a:gd name="connsiteY35" fmla="*/ 517781 h 814416"/>
              <a:gd name="connsiteX36" fmla="*/ 133053 w 844934"/>
              <a:gd name="connsiteY36" fmla="*/ 522316 h 814416"/>
              <a:gd name="connsiteX37" fmla="*/ 123982 w 844934"/>
              <a:gd name="connsiteY37" fmla="*/ 517781 h 814416"/>
              <a:gd name="connsiteX38" fmla="*/ 123982 w 844934"/>
              <a:gd name="connsiteY38" fmla="*/ 498126 h 814416"/>
              <a:gd name="connsiteX39" fmla="*/ 127005 w 844934"/>
              <a:gd name="connsiteY39" fmla="*/ 495102 h 814416"/>
              <a:gd name="connsiteX40" fmla="*/ 561340 w 844934"/>
              <a:gd name="connsiteY40" fmla="*/ 490566 h 814416"/>
              <a:gd name="connsiteX41" fmla="*/ 573471 w 844934"/>
              <a:gd name="connsiteY41" fmla="*/ 504434 h 814416"/>
              <a:gd name="connsiteX42" fmla="*/ 561340 w 844934"/>
              <a:gd name="connsiteY42" fmla="*/ 518301 h 814416"/>
              <a:gd name="connsiteX43" fmla="*/ 499167 w 844934"/>
              <a:gd name="connsiteY43" fmla="*/ 581474 h 814416"/>
              <a:gd name="connsiteX44" fmla="*/ 485519 w 844934"/>
              <a:gd name="connsiteY44" fmla="*/ 595341 h 814416"/>
              <a:gd name="connsiteX45" fmla="*/ 471871 w 844934"/>
              <a:gd name="connsiteY45" fmla="*/ 581474 h 814416"/>
              <a:gd name="connsiteX46" fmla="*/ 561340 w 844934"/>
              <a:gd name="connsiteY46" fmla="*/ 490566 h 814416"/>
              <a:gd name="connsiteX47" fmla="*/ 543655 w 844934"/>
              <a:gd name="connsiteY47" fmla="*/ 460404 h 814416"/>
              <a:gd name="connsiteX48" fmla="*/ 438534 w 844934"/>
              <a:gd name="connsiteY48" fmla="*/ 565847 h 814416"/>
              <a:gd name="connsiteX49" fmla="*/ 625923 w 844934"/>
              <a:gd name="connsiteY49" fmla="*/ 785901 h 814416"/>
              <a:gd name="connsiteX50" fmla="*/ 628970 w 844934"/>
              <a:gd name="connsiteY50" fmla="*/ 787429 h 814416"/>
              <a:gd name="connsiteX51" fmla="*/ 816359 w 844934"/>
              <a:gd name="connsiteY51" fmla="*/ 565847 h 814416"/>
              <a:gd name="connsiteX52" fmla="*/ 711238 w 844934"/>
              <a:gd name="connsiteY52" fmla="*/ 460404 h 814416"/>
              <a:gd name="connsiteX53" fmla="*/ 636588 w 844934"/>
              <a:gd name="connsiteY53" fmla="*/ 490967 h 814416"/>
              <a:gd name="connsiteX54" fmla="*/ 618306 w 844934"/>
              <a:gd name="connsiteY54" fmla="*/ 490967 h 814416"/>
              <a:gd name="connsiteX55" fmla="*/ 543655 w 844934"/>
              <a:gd name="connsiteY55" fmla="*/ 460404 h 814416"/>
              <a:gd name="connsiteX56" fmla="*/ 203583 w 844934"/>
              <a:gd name="connsiteY56" fmla="*/ 385791 h 814416"/>
              <a:gd name="connsiteX57" fmla="*/ 392496 w 844934"/>
              <a:gd name="connsiteY57" fmla="*/ 574704 h 814416"/>
              <a:gd name="connsiteX58" fmla="*/ 371858 w 844934"/>
              <a:gd name="connsiteY58" fmla="*/ 595341 h 814416"/>
              <a:gd name="connsiteX59" fmla="*/ 182946 w 844934"/>
              <a:gd name="connsiteY59" fmla="*/ 406429 h 814416"/>
              <a:gd name="connsiteX60" fmla="*/ 652204 w 844934"/>
              <a:gd name="connsiteY60" fmla="*/ 249191 h 814416"/>
              <a:gd name="connsiteX61" fmla="*/ 662598 w 844934"/>
              <a:gd name="connsiteY61" fmla="*/ 253727 h 814416"/>
              <a:gd name="connsiteX62" fmla="*/ 662598 w 844934"/>
              <a:gd name="connsiteY62" fmla="*/ 273382 h 814416"/>
              <a:gd name="connsiteX63" fmla="*/ 659575 w 844934"/>
              <a:gd name="connsiteY63" fmla="*/ 274894 h 814416"/>
              <a:gd name="connsiteX64" fmla="*/ 648991 w 844934"/>
              <a:gd name="connsiteY64" fmla="*/ 279429 h 814416"/>
              <a:gd name="connsiteX65" fmla="*/ 639920 w 844934"/>
              <a:gd name="connsiteY65" fmla="*/ 274894 h 814416"/>
              <a:gd name="connsiteX66" fmla="*/ 639920 w 844934"/>
              <a:gd name="connsiteY66" fmla="*/ 256751 h 814416"/>
              <a:gd name="connsiteX67" fmla="*/ 642944 w 844934"/>
              <a:gd name="connsiteY67" fmla="*/ 253727 h 814416"/>
              <a:gd name="connsiteX68" fmla="*/ 652204 w 844934"/>
              <a:gd name="connsiteY68" fmla="*/ 249191 h 814416"/>
              <a:gd name="connsiteX69" fmla="*/ 574681 w 844934"/>
              <a:gd name="connsiteY69" fmla="*/ 183941 h 814416"/>
              <a:gd name="connsiteX70" fmla="*/ 594335 w 844934"/>
              <a:gd name="connsiteY70" fmla="*/ 183941 h 814416"/>
              <a:gd name="connsiteX71" fmla="*/ 594335 w 844934"/>
              <a:gd name="connsiteY71" fmla="*/ 203547 h 814416"/>
              <a:gd name="connsiteX72" fmla="*/ 591312 w 844934"/>
              <a:gd name="connsiteY72" fmla="*/ 206563 h 814416"/>
              <a:gd name="connsiteX73" fmla="*/ 582240 w 844934"/>
              <a:gd name="connsiteY73" fmla="*/ 209579 h 814416"/>
              <a:gd name="connsiteX74" fmla="*/ 571657 w 844934"/>
              <a:gd name="connsiteY74" fmla="*/ 206563 h 814416"/>
              <a:gd name="connsiteX75" fmla="*/ 571657 w 844934"/>
              <a:gd name="connsiteY75" fmla="*/ 186957 h 814416"/>
              <a:gd name="connsiteX76" fmla="*/ 574681 w 844934"/>
              <a:gd name="connsiteY76" fmla="*/ 183941 h 814416"/>
              <a:gd name="connsiteX77" fmla="*/ 413134 w 844934"/>
              <a:gd name="connsiteY77" fmla="*/ 174654 h 814416"/>
              <a:gd name="connsiteX78" fmla="*/ 603634 w 844934"/>
              <a:gd name="connsiteY78" fmla="*/ 365154 h 814416"/>
              <a:gd name="connsiteX79" fmla="*/ 582997 w 844934"/>
              <a:gd name="connsiteY79" fmla="*/ 384204 h 814416"/>
              <a:gd name="connsiteX80" fmla="*/ 394084 w 844934"/>
              <a:gd name="connsiteY80" fmla="*/ 195292 h 814416"/>
              <a:gd name="connsiteX81" fmla="*/ 660784 w 844934"/>
              <a:gd name="connsiteY81" fmla="*/ 163303 h 814416"/>
              <a:gd name="connsiteX82" fmla="*/ 681422 w 844934"/>
              <a:gd name="connsiteY82" fmla="*/ 163303 h 814416"/>
              <a:gd name="connsiteX83" fmla="*/ 681422 w 844934"/>
              <a:gd name="connsiteY83" fmla="*/ 182910 h 814416"/>
              <a:gd name="connsiteX84" fmla="*/ 678247 w 844934"/>
              <a:gd name="connsiteY84" fmla="*/ 185926 h 814416"/>
              <a:gd name="connsiteX85" fmla="*/ 668721 w 844934"/>
              <a:gd name="connsiteY85" fmla="*/ 188942 h 814416"/>
              <a:gd name="connsiteX86" fmla="*/ 657609 w 844934"/>
              <a:gd name="connsiteY86" fmla="*/ 185926 h 814416"/>
              <a:gd name="connsiteX87" fmla="*/ 657609 w 844934"/>
              <a:gd name="connsiteY87" fmla="*/ 166320 h 814416"/>
              <a:gd name="connsiteX88" fmla="*/ 660784 w 844934"/>
              <a:gd name="connsiteY88" fmla="*/ 163303 h 814416"/>
              <a:gd name="connsiteX89" fmla="*/ 505209 w 844934"/>
              <a:gd name="connsiteY89" fmla="*/ 115678 h 814416"/>
              <a:gd name="connsiteX90" fmla="*/ 525847 w 844934"/>
              <a:gd name="connsiteY90" fmla="*/ 115678 h 814416"/>
              <a:gd name="connsiteX91" fmla="*/ 525847 w 844934"/>
              <a:gd name="connsiteY91" fmla="*/ 135284 h 814416"/>
              <a:gd name="connsiteX92" fmla="*/ 522672 w 844934"/>
              <a:gd name="connsiteY92" fmla="*/ 138300 h 814416"/>
              <a:gd name="connsiteX93" fmla="*/ 513146 w 844934"/>
              <a:gd name="connsiteY93" fmla="*/ 141317 h 814416"/>
              <a:gd name="connsiteX94" fmla="*/ 502034 w 844934"/>
              <a:gd name="connsiteY94" fmla="*/ 138300 h 814416"/>
              <a:gd name="connsiteX95" fmla="*/ 502034 w 844934"/>
              <a:gd name="connsiteY95" fmla="*/ 118695 h 814416"/>
              <a:gd name="connsiteX96" fmla="*/ 505209 w 844934"/>
              <a:gd name="connsiteY96" fmla="*/ 115678 h 814416"/>
              <a:gd name="connsiteX97" fmla="*/ 590556 w 844934"/>
              <a:gd name="connsiteY97" fmla="*/ 93691 h 814416"/>
              <a:gd name="connsiteX98" fmla="*/ 610210 w 844934"/>
              <a:gd name="connsiteY98" fmla="*/ 93691 h 814416"/>
              <a:gd name="connsiteX99" fmla="*/ 610210 w 844934"/>
              <a:gd name="connsiteY99" fmla="*/ 114329 h 814416"/>
              <a:gd name="connsiteX100" fmla="*/ 607187 w 844934"/>
              <a:gd name="connsiteY100" fmla="*/ 117504 h 814416"/>
              <a:gd name="connsiteX101" fmla="*/ 598115 w 844934"/>
              <a:gd name="connsiteY101" fmla="*/ 122267 h 814416"/>
              <a:gd name="connsiteX102" fmla="*/ 587532 w 844934"/>
              <a:gd name="connsiteY102" fmla="*/ 117504 h 814416"/>
              <a:gd name="connsiteX103" fmla="*/ 587532 w 844934"/>
              <a:gd name="connsiteY103" fmla="*/ 96866 h 814416"/>
              <a:gd name="connsiteX104" fmla="*/ 590556 w 844934"/>
              <a:gd name="connsiteY104" fmla="*/ 93691 h 814416"/>
              <a:gd name="connsiteX105" fmla="*/ 568029 w 844934"/>
              <a:gd name="connsiteY105" fmla="*/ 27149 h 814416"/>
              <a:gd name="connsiteX106" fmla="*/ 438557 w 844934"/>
              <a:gd name="connsiteY106" fmla="*/ 79935 h 814416"/>
              <a:gd name="connsiteX107" fmla="*/ 81605 w 844934"/>
              <a:gd name="connsiteY107" fmla="*/ 437956 h 814416"/>
              <a:gd name="connsiteX108" fmla="*/ 81605 w 844934"/>
              <a:gd name="connsiteY108" fmla="*/ 698057 h 814416"/>
              <a:gd name="connsiteX109" fmla="*/ 340929 w 844934"/>
              <a:gd name="connsiteY109" fmla="*/ 698057 h 814416"/>
              <a:gd name="connsiteX110" fmla="*/ 421777 w 844934"/>
              <a:gd name="connsiteY110" fmla="*/ 615437 h 814416"/>
              <a:gd name="connsiteX111" fmla="*/ 411099 w 844934"/>
              <a:gd name="connsiteY111" fmla="*/ 566476 h 814416"/>
              <a:gd name="connsiteX112" fmla="*/ 543813 w 844934"/>
              <a:gd name="connsiteY112" fmla="*/ 433366 h 814416"/>
              <a:gd name="connsiteX113" fmla="*/ 594152 w 844934"/>
              <a:gd name="connsiteY113" fmla="*/ 444076 h 814416"/>
              <a:gd name="connsiteX114" fmla="*/ 696356 w 844934"/>
              <a:gd name="connsiteY114" fmla="*/ 340036 h 814416"/>
              <a:gd name="connsiteX115" fmla="*/ 751272 w 844934"/>
              <a:gd name="connsiteY115" fmla="*/ 209985 h 814416"/>
              <a:gd name="connsiteX116" fmla="*/ 696356 w 844934"/>
              <a:gd name="connsiteY116" fmla="*/ 79935 h 814416"/>
              <a:gd name="connsiteX117" fmla="*/ 568029 w 844934"/>
              <a:gd name="connsiteY117" fmla="*/ 27149 h 814416"/>
              <a:gd name="connsiteX118" fmla="*/ 567493 w 844934"/>
              <a:gd name="connsiteY118" fmla="*/ 0 h 814416"/>
              <a:gd name="connsiteX119" fmla="*/ 716532 w 844934"/>
              <a:gd name="connsiteY119" fmla="*/ 61825 h 814416"/>
              <a:gd name="connsiteX120" fmla="*/ 777676 w 844934"/>
              <a:gd name="connsiteY120" fmla="*/ 209901 h 814416"/>
              <a:gd name="connsiteX121" fmla="*/ 716532 w 844934"/>
              <a:gd name="connsiteY121" fmla="*/ 359503 h 814416"/>
              <a:gd name="connsiteX122" fmla="*/ 618701 w 844934"/>
              <a:gd name="connsiteY122" fmla="*/ 455676 h 814416"/>
              <a:gd name="connsiteX123" fmla="*/ 627873 w 844934"/>
              <a:gd name="connsiteY123" fmla="*/ 461782 h 814416"/>
              <a:gd name="connsiteX124" fmla="*/ 711946 w 844934"/>
              <a:gd name="connsiteY124" fmla="*/ 432778 h 814416"/>
              <a:gd name="connsiteX125" fmla="*/ 844934 w 844934"/>
              <a:gd name="connsiteY125" fmla="*/ 565588 h 814416"/>
              <a:gd name="connsiteX126" fmla="*/ 643159 w 844934"/>
              <a:gd name="connsiteY126" fmla="*/ 809837 h 814416"/>
              <a:gd name="connsiteX127" fmla="*/ 627873 w 844934"/>
              <a:gd name="connsiteY127" fmla="*/ 814416 h 814416"/>
              <a:gd name="connsiteX128" fmla="*/ 612587 w 844934"/>
              <a:gd name="connsiteY128" fmla="*/ 808310 h 814416"/>
              <a:gd name="connsiteX129" fmla="*/ 435269 w 844934"/>
              <a:gd name="connsiteY129" fmla="*/ 640389 h 814416"/>
              <a:gd name="connsiteX130" fmla="*/ 358839 w 844934"/>
              <a:gd name="connsiteY130" fmla="*/ 715190 h 814416"/>
              <a:gd name="connsiteX131" fmla="*/ 210565 w 844934"/>
              <a:gd name="connsiteY131" fmla="*/ 777779 h 814416"/>
              <a:gd name="connsiteX132" fmla="*/ 60762 w 844934"/>
              <a:gd name="connsiteY132" fmla="*/ 715190 h 814416"/>
              <a:gd name="connsiteX133" fmla="*/ 60762 w 844934"/>
              <a:gd name="connsiteY133" fmla="*/ 417512 h 814416"/>
              <a:gd name="connsiteX134" fmla="*/ 418455 w 844934"/>
              <a:gd name="connsiteY134" fmla="*/ 61825 h 814416"/>
              <a:gd name="connsiteX135" fmla="*/ 567493 w 844934"/>
              <a:gd name="connsiteY135" fmla="*/ 0 h 81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844934" h="814416">
                <a:moveTo>
                  <a:pt x="174630" y="650666"/>
                </a:moveTo>
                <a:cubicBezTo>
                  <a:pt x="180678" y="646141"/>
                  <a:pt x="188238" y="646141"/>
                  <a:pt x="194285" y="650666"/>
                </a:cubicBezTo>
                <a:cubicBezTo>
                  <a:pt x="198821" y="656698"/>
                  <a:pt x="198821" y="664239"/>
                  <a:pt x="194285" y="670272"/>
                </a:cubicBezTo>
                <a:cubicBezTo>
                  <a:pt x="194285" y="670272"/>
                  <a:pt x="194285" y="670272"/>
                  <a:pt x="191261" y="673288"/>
                </a:cubicBezTo>
                <a:cubicBezTo>
                  <a:pt x="188238" y="676304"/>
                  <a:pt x="185214" y="676304"/>
                  <a:pt x="182190" y="676304"/>
                </a:cubicBezTo>
                <a:cubicBezTo>
                  <a:pt x="177654" y="676304"/>
                  <a:pt x="174630" y="676304"/>
                  <a:pt x="171607" y="673288"/>
                </a:cubicBezTo>
                <a:cubicBezTo>
                  <a:pt x="167071" y="667255"/>
                  <a:pt x="167071" y="659715"/>
                  <a:pt x="171607" y="653682"/>
                </a:cubicBezTo>
                <a:cubicBezTo>
                  <a:pt x="171607" y="653682"/>
                  <a:pt x="171607" y="653682"/>
                  <a:pt x="174630" y="650666"/>
                </a:cubicBezTo>
                <a:close/>
                <a:moveTo>
                  <a:pt x="263909" y="631616"/>
                </a:moveTo>
                <a:cubicBezTo>
                  <a:pt x="268671" y="627091"/>
                  <a:pt x="278196" y="627091"/>
                  <a:pt x="282959" y="631616"/>
                </a:cubicBezTo>
                <a:cubicBezTo>
                  <a:pt x="289309" y="637648"/>
                  <a:pt x="289309" y="645189"/>
                  <a:pt x="282959" y="651222"/>
                </a:cubicBezTo>
                <a:cubicBezTo>
                  <a:pt x="282959" y="651222"/>
                  <a:pt x="282959" y="651222"/>
                  <a:pt x="279784" y="654238"/>
                </a:cubicBezTo>
                <a:cubicBezTo>
                  <a:pt x="278196" y="655746"/>
                  <a:pt x="273434" y="657254"/>
                  <a:pt x="270259" y="657254"/>
                </a:cubicBezTo>
                <a:cubicBezTo>
                  <a:pt x="267084" y="657254"/>
                  <a:pt x="263909" y="655746"/>
                  <a:pt x="260734" y="654238"/>
                </a:cubicBezTo>
                <a:cubicBezTo>
                  <a:pt x="254384" y="648205"/>
                  <a:pt x="254384" y="640665"/>
                  <a:pt x="260734" y="634632"/>
                </a:cubicBezTo>
                <a:cubicBezTo>
                  <a:pt x="260734" y="634632"/>
                  <a:pt x="260734" y="634632"/>
                  <a:pt x="263909" y="631616"/>
                </a:cubicBezTo>
                <a:close/>
                <a:moveTo>
                  <a:pt x="105158" y="579467"/>
                </a:moveTo>
                <a:cubicBezTo>
                  <a:pt x="111509" y="574704"/>
                  <a:pt x="119446" y="574704"/>
                  <a:pt x="125796" y="579467"/>
                </a:cubicBezTo>
                <a:cubicBezTo>
                  <a:pt x="130559" y="585817"/>
                  <a:pt x="130559" y="595342"/>
                  <a:pt x="125796" y="600105"/>
                </a:cubicBezTo>
                <a:cubicBezTo>
                  <a:pt x="125796" y="600105"/>
                  <a:pt x="125796" y="600105"/>
                  <a:pt x="122621" y="603280"/>
                </a:cubicBezTo>
                <a:cubicBezTo>
                  <a:pt x="119446" y="606455"/>
                  <a:pt x="116271" y="608042"/>
                  <a:pt x="113096" y="608042"/>
                </a:cubicBezTo>
                <a:cubicBezTo>
                  <a:pt x="108334" y="608042"/>
                  <a:pt x="105158" y="606455"/>
                  <a:pt x="101983" y="603280"/>
                </a:cubicBezTo>
                <a:cubicBezTo>
                  <a:pt x="97221" y="598517"/>
                  <a:pt x="97221" y="588992"/>
                  <a:pt x="101983" y="582642"/>
                </a:cubicBezTo>
                <a:cubicBezTo>
                  <a:pt x="101983" y="582642"/>
                  <a:pt x="101983" y="582642"/>
                  <a:pt x="105158" y="579467"/>
                </a:cubicBezTo>
                <a:close/>
                <a:moveTo>
                  <a:pt x="195268" y="563354"/>
                </a:moveTo>
                <a:cubicBezTo>
                  <a:pt x="199804" y="558829"/>
                  <a:pt x="208876" y="558829"/>
                  <a:pt x="214923" y="563354"/>
                </a:cubicBezTo>
                <a:cubicBezTo>
                  <a:pt x="219459" y="569386"/>
                  <a:pt x="219459" y="576927"/>
                  <a:pt x="214923" y="582960"/>
                </a:cubicBezTo>
                <a:cubicBezTo>
                  <a:pt x="214923" y="582960"/>
                  <a:pt x="214923" y="582960"/>
                  <a:pt x="211899" y="585976"/>
                </a:cubicBezTo>
                <a:cubicBezTo>
                  <a:pt x="208876" y="588992"/>
                  <a:pt x="205852" y="588992"/>
                  <a:pt x="201316" y="588992"/>
                </a:cubicBezTo>
                <a:cubicBezTo>
                  <a:pt x="198292" y="588992"/>
                  <a:pt x="195268" y="588992"/>
                  <a:pt x="192245" y="585976"/>
                </a:cubicBezTo>
                <a:cubicBezTo>
                  <a:pt x="187709" y="579943"/>
                  <a:pt x="187709" y="572403"/>
                  <a:pt x="192245" y="566370"/>
                </a:cubicBezTo>
                <a:cubicBezTo>
                  <a:pt x="192245" y="566370"/>
                  <a:pt x="192245" y="566370"/>
                  <a:pt x="195268" y="563354"/>
                </a:cubicBezTo>
                <a:close/>
                <a:moveTo>
                  <a:pt x="127005" y="495102"/>
                </a:moveTo>
                <a:cubicBezTo>
                  <a:pt x="133053" y="490566"/>
                  <a:pt x="140613" y="490566"/>
                  <a:pt x="146660" y="495102"/>
                </a:cubicBezTo>
                <a:cubicBezTo>
                  <a:pt x="151196" y="501150"/>
                  <a:pt x="151196" y="510221"/>
                  <a:pt x="146660" y="514757"/>
                </a:cubicBezTo>
                <a:cubicBezTo>
                  <a:pt x="146660" y="514757"/>
                  <a:pt x="146660" y="514757"/>
                  <a:pt x="143636" y="517781"/>
                </a:cubicBezTo>
                <a:cubicBezTo>
                  <a:pt x="140613" y="520804"/>
                  <a:pt x="137589" y="522316"/>
                  <a:pt x="133053" y="522316"/>
                </a:cubicBezTo>
                <a:cubicBezTo>
                  <a:pt x="130029" y="522316"/>
                  <a:pt x="127005" y="520804"/>
                  <a:pt x="123982" y="517781"/>
                </a:cubicBezTo>
                <a:cubicBezTo>
                  <a:pt x="119446" y="511733"/>
                  <a:pt x="119446" y="504173"/>
                  <a:pt x="123982" y="498126"/>
                </a:cubicBezTo>
                <a:cubicBezTo>
                  <a:pt x="123982" y="498126"/>
                  <a:pt x="123982" y="498126"/>
                  <a:pt x="127005" y="495102"/>
                </a:cubicBezTo>
                <a:close/>
                <a:moveTo>
                  <a:pt x="561340" y="490566"/>
                </a:moveTo>
                <a:cubicBezTo>
                  <a:pt x="568922" y="490566"/>
                  <a:pt x="573471" y="496729"/>
                  <a:pt x="573471" y="504434"/>
                </a:cubicBezTo>
                <a:cubicBezTo>
                  <a:pt x="573471" y="512138"/>
                  <a:pt x="568922" y="518301"/>
                  <a:pt x="561340" y="518301"/>
                </a:cubicBezTo>
                <a:cubicBezTo>
                  <a:pt x="526462" y="518301"/>
                  <a:pt x="499167" y="546035"/>
                  <a:pt x="499167" y="581474"/>
                </a:cubicBezTo>
                <a:cubicBezTo>
                  <a:pt x="499167" y="589178"/>
                  <a:pt x="493101" y="595341"/>
                  <a:pt x="485519" y="595341"/>
                </a:cubicBezTo>
                <a:cubicBezTo>
                  <a:pt x="477937" y="595341"/>
                  <a:pt x="471871" y="589178"/>
                  <a:pt x="471871" y="581474"/>
                </a:cubicBezTo>
                <a:cubicBezTo>
                  <a:pt x="471871" y="530627"/>
                  <a:pt x="511298" y="490566"/>
                  <a:pt x="561340" y="490566"/>
                </a:cubicBezTo>
                <a:close/>
                <a:moveTo>
                  <a:pt x="543655" y="460404"/>
                </a:moveTo>
                <a:cubicBezTo>
                  <a:pt x="485762" y="460404"/>
                  <a:pt x="438534" y="507777"/>
                  <a:pt x="438534" y="565847"/>
                </a:cubicBezTo>
                <a:cubicBezTo>
                  <a:pt x="438534" y="643783"/>
                  <a:pt x="561937" y="744641"/>
                  <a:pt x="625923" y="785901"/>
                </a:cubicBezTo>
                <a:cubicBezTo>
                  <a:pt x="627447" y="787429"/>
                  <a:pt x="628970" y="787429"/>
                  <a:pt x="628970" y="787429"/>
                </a:cubicBezTo>
                <a:cubicBezTo>
                  <a:pt x="694480" y="746169"/>
                  <a:pt x="816359" y="648367"/>
                  <a:pt x="816359" y="565847"/>
                </a:cubicBezTo>
                <a:cubicBezTo>
                  <a:pt x="816359" y="507777"/>
                  <a:pt x="769131" y="460404"/>
                  <a:pt x="711238" y="460404"/>
                </a:cubicBezTo>
                <a:cubicBezTo>
                  <a:pt x="683816" y="460404"/>
                  <a:pt x="656393" y="471101"/>
                  <a:pt x="636588" y="490967"/>
                </a:cubicBezTo>
                <a:cubicBezTo>
                  <a:pt x="632017" y="495552"/>
                  <a:pt x="622876" y="495552"/>
                  <a:pt x="618306" y="490967"/>
                </a:cubicBezTo>
                <a:cubicBezTo>
                  <a:pt x="598500" y="471101"/>
                  <a:pt x="571078" y="460404"/>
                  <a:pt x="543655" y="460404"/>
                </a:cubicBezTo>
                <a:close/>
                <a:moveTo>
                  <a:pt x="203583" y="385791"/>
                </a:moveTo>
                <a:lnTo>
                  <a:pt x="392496" y="574704"/>
                </a:lnTo>
                <a:lnTo>
                  <a:pt x="371858" y="595341"/>
                </a:lnTo>
                <a:lnTo>
                  <a:pt x="182946" y="406429"/>
                </a:lnTo>
                <a:close/>
                <a:moveTo>
                  <a:pt x="652204" y="249191"/>
                </a:moveTo>
                <a:cubicBezTo>
                  <a:pt x="655795" y="249191"/>
                  <a:pt x="659575" y="250703"/>
                  <a:pt x="662598" y="253727"/>
                </a:cubicBezTo>
                <a:cubicBezTo>
                  <a:pt x="667134" y="258263"/>
                  <a:pt x="667134" y="267334"/>
                  <a:pt x="662598" y="273382"/>
                </a:cubicBezTo>
                <a:cubicBezTo>
                  <a:pt x="662598" y="273382"/>
                  <a:pt x="662598" y="273382"/>
                  <a:pt x="659575" y="274894"/>
                </a:cubicBezTo>
                <a:cubicBezTo>
                  <a:pt x="656551" y="277917"/>
                  <a:pt x="653527" y="279429"/>
                  <a:pt x="648991" y="279429"/>
                </a:cubicBezTo>
                <a:cubicBezTo>
                  <a:pt x="645967" y="279429"/>
                  <a:pt x="642944" y="277917"/>
                  <a:pt x="639920" y="274894"/>
                </a:cubicBezTo>
                <a:cubicBezTo>
                  <a:pt x="635384" y="270358"/>
                  <a:pt x="635384" y="261286"/>
                  <a:pt x="639920" y="256751"/>
                </a:cubicBezTo>
                <a:cubicBezTo>
                  <a:pt x="639920" y="256751"/>
                  <a:pt x="639920" y="256751"/>
                  <a:pt x="642944" y="253727"/>
                </a:cubicBezTo>
                <a:cubicBezTo>
                  <a:pt x="645211" y="250703"/>
                  <a:pt x="648613" y="249191"/>
                  <a:pt x="652204" y="249191"/>
                </a:cubicBezTo>
                <a:close/>
                <a:moveTo>
                  <a:pt x="574681" y="183941"/>
                </a:moveTo>
                <a:cubicBezTo>
                  <a:pt x="580728" y="179416"/>
                  <a:pt x="588288" y="179416"/>
                  <a:pt x="594335" y="183941"/>
                </a:cubicBezTo>
                <a:cubicBezTo>
                  <a:pt x="598871" y="189973"/>
                  <a:pt x="598871" y="197514"/>
                  <a:pt x="594335" y="203547"/>
                </a:cubicBezTo>
                <a:cubicBezTo>
                  <a:pt x="594335" y="203547"/>
                  <a:pt x="594335" y="203547"/>
                  <a:pt x="591312" y="206563"/>
                </a:cubicBezTo>
                <a:cubicBezTo>
                  <a:pt x="588288" y="208071"/>
                  <a:pt x="585264" y="209579"/>
                  <a:pt x="582240" y="209579"/>
                </a:cubicBezTo>
                <a:cubicBezTo>
                  <a:pt x="577704" y="209579"/>
                  <a:pt x="574681" y="208071"/>
                  <a:pt x="571657" y="206563"/>
                </a:cubicBezTo>
                <a:cubicBezTo>
                  <a:pt x="567121" y="200530"/>
                  <a:pt x="567121" y="192990"/>
                  <a:pt x="571657" y="186957"/>
                </a:cubicBezTo>
                <a:cubicBezTo>
                  <a:pt x="571657" y="186957"/>
                  <a:pt x="571657" y="186957"/>
                  <a:pt x="574681" y="183941"/>
                </a:cubicBezTo>
                <a:close/>
                <a:moveTo>
                  <a:pt x="413134" y="174654"/>
                </a:moveTo>
                <a:lnTo>
                  <a:pt x="603634" y="365154"/>
                </a:lnTo>
                <a:lnTo>
                  <a:pt x="582997" y="384204"/>
                </a:lnTo>
                <a:lnTo>
                  <a:pt x="394084" y="195292"/>
                </a:lnTo>
                <a:close/>
                <a:moveTo>
                  <a:pt x="660784" y="163303"/>
                </a:moveTo>
                <a:cubicBezTo>
                  <a:pt x="667134" y="158779"/>
                  <a:pt x="675071" y="158779"/>
                  <a:pt x="681422" y="163303"/>
                </a:cubicBezTo>
                <a:cubicBezTo>
                  <a:pt x="686184" y="169336"/>
                  <a:pt x="686184" y="176877"/>
                  <a:pt x="681422" y="182910"/>
                </a:cubicBezTo>
                <a:cubicBezTo>
                  <a:pt x="681422" y="182910"/>
                  <a:pt x="681422" y="182910"/>
                  <a:pt x="678247" y="185926"/>
                </a:cubicBezTo>
                <a:cubicBezTo>
                  <a:pt x="675071" y="188942"/>
                  <a:pt x="671896" y="188942"/>
                  <a:pt x="668721" y="188942"/>
                </a:cubicBezTo>
                <a:cubicBezTo>
                  <a:pt x="663959" y="188942"/>
                  <a:pt x="660784" y="188942"/>
                  <a:pt x="657609" y="185926"/>
                </a:cubicBezTo>
                <a:cubicBezTo>
                  <a:pt x="652846" y="179893"/>
                  <a:pt x="652846" y="172352"/>
                  <a:pt x="657609" y="166320"/>
                </a:cubicBezTo>
                <a:cubicBezTo>
                  <a:pt x="657609" y="166320"/>
                  <a:pt x="657609" y="166320"/>
                  <a:pt x="660784" y="163303"/>
                </a:cubicBezTo>
                <a:close/>
                <a:moveTo>
                  <a:pt x="505209" y="115678"/>
                </a:moveTo>
                <a:cubicBezTo>
                  <a:pt x="511559" y="111154"/>
                  <a:pt x="519496" y="111154"/>
                  <a:pt x="525847" y="115678"/>
                </a:cubicBezTo>
                <a:cubicBezTo>
                  <a:pt x="530609" y="121711"/>
                  <a:pt x="530609" y="129252"/>
                  <a:pt x="525847" y="135284"/>
                </a:cubicBezTo>
                <a:cubicBezTo>
                  <a:pt x="525847" y="135284"/>
                  <a:pt x="525847" y="135284"/>
                  <a:pt x="522672" y="138300"/>
                </a:cubicBezTo>
                <a:cubicBezTo>
                  <a:pt x="519496" y="141317"/>
                  <a:pt x="516321" y="141317"/>
                  <a:pt x="513146" y="141317"/>
                </a:cubicBezTo>
                <a:cubicBezTo>
                  <a:pt x="508384" y="141317"/>
                  <a:pt x="505209" y="141317"/>
                  <a:pt x="502034" y="138300"/>
                </a:cubicBezTo>
                <a:cubicBezTo>
                  <a:pt x="497271" y="132268"/>
                  <a:pt x="497271" y="124727"/>
                  <a:pt x="502034" y="118695"/>
                </a:cubicBezTo>
                <a:cubicBezTo>
                  <a:pt x="502034" y="118695"/>
                  <a:pt x="502034" y="118695"/>
                  <a:pt x="505209" y="115678"/>
                </a:cubicBezTo>
                <a:close/>
                <a:moveTo>
                  <a:pt x="590556" y="93691"/>
                </a:moveTo>
                <a:cubicBezTo>
                  <a:pt x="596603" y="88929"/>
                  <a:pt x="604163" y="88929"/>
                  <a:pt x="610210" y="93691"/>
                </a:cubicBezTo>
                <a:cubicBezTo>
                  <a:pt x="614746" y="100041"/>
                  <a:pt x="614746" y="109567"/>
                  <a:pt x="610210" y="114329"/>
                </a:cubicBezTo>
                <a:cubicBezTo>
                  <a:pt x="610210" y="114329"/>
                  <a:pt x="610210" y="114329"/>
                  <a:pt x="607187" y="117504"/>
                </a:cubicBezTo>
                <a:cubicBezTo>
                  <a:pt x="604163" y="120679"/>
                  <a:pt x="601139" y="122267"/>
                  <a:pt x="598115" y="122267"/>
                </a:cubicBezTo>
                <a:cubicBezTo>
                  <a:pt x="593579" y="122267"/>
                  <a:pt x="590556" y="120679"/>
                  <a:pt x="587532" y="117504"/>
                </a:cubicBezTo>
                <a:cubicBezTo>
                  <a:pt x="582996" y="111154"/>
                  <a:pt x="582996" y="103216"/>
                  <a:pt x="587532" y="96866"/>
                </a:cubicBezTo>
                <a:cubicBezTo>
                  <a:pt x="587532" y="96866"/>
                  <a:pt x="587532" y="96866"/>
                  <a:pt x="590556" y="93691"/>
                </a:cubicBezTo>
                <a:close/>
                <a:moveTo>
                  <a:pt x="568029" y="27149"/>
                </a:moveTo>
                <a:cubicBezTo>
                  <a:pt x="521312" y="27149"/>
                  <a:pt x="474405" y="44744"/>
                  <a:pt x="438557" y="79935"/>
                </a:cubicBezTo>
                <a:cubicBezTo>
                  <a:pt x="438557" y="79935"/>
                  <a:pt x="438557" y="79935"/>
                  <a:pt x="81605" y="437956"/>
                </a:cubicBezTo>
                <a:cubicBezTo>
                  <a:pt x="9909" y="509866"/>
                  <a:pt x="9909" y="626147"/>
                  <a:pt x="81605" y="698057"/>
                </a:cubicBezTo>
                <a:cubicBezTo>
                  <a:pt x="153300" y="769967"/>
                  <a:pt x="269234" y="769967"/>
                  <a:pt x="340929" y="698057"/>
                </a:cubicBezTo>
                <a:lnTo>
                  <a:pt x="421777" y="615437"/>
                </a:lnTo>
                <a:cubicBezTo>
                  <a:pt x="415676" y="600137"/>
                  <a:pt x="411099" y="583306"/>
                  <a:pt x="411099" y="566476"/>
                </a:cubicBezTo>
                <a:cubicBezTo>
                  <a:pt x="411099" y="493036"/>
                  <a:pt x="470591" y="433366"/>
                  <a:pt x="543813" y="433366"/>
                </a:cubicBezTo>
                <a:cubicBezTo>
                  <a:pt x="562118" y="433366"/>
                  <a:pt x="578898" y="436426"/>
                  <a:pt x="594152" y="444076"/>
                </a:cubicBezTo>
                <a:cubicBezTo>
                  <a:pt x="594152" y="444076"/>
                  <a:pt x="594152" y="444076"/>
                  <a:pt x="696356" y="340036"/>
                </a:cubicBezTo>
                <a:cubicBezTo>
                  <a:pt x="731441" y="304845"/>
                  <a:pt x="751272" y="258945"/>
                  <a:pt x="751272" y="209985"/>
                </a:cubicBezTo>
                <a:cubicBezTo>
                  <a:pt x="751272" y="161025"/>
                  <a:pt x="731441" y="115125"/>
                  <a:pt x="696356" y="79935"/>
                </a:cubicBezTo>
                <a:cubicBezTo>
                  <a:pt x="661271" y="44744"/>
                  <a:pt x="614745" y="27149"/>
                  <a:pt x="568029" y="27149"/>
                </a:cubicBezTo>
                <a:close/>
                <a:moveTo>
                  <a:pt x="567493" y="0"/>
                </a:moveTo>
                <a:cubicBezTo>
                  <a:pt x="621376" y="0"/>
                  <a:pt x="675259" y="20608"/>
                  <a:pt x="716532" y="61825"/>
                </a:cubicBezTo>
                <a:cubicBezTo>
                  <a:pt x="756275" y="101516"/>
                  <a:pt x="777676" y="153418"/>
                  <a:pt x="777676" y="209901"/>
                </a:cubicBezTo>
                <a:cubicBezTo>
                  <a:pt x="777676" y="266383"/>
                  <a:pt x="756275" y="319813"/>
                  <a:pt x="716532" y="359503"/>
                </a:cubicBezTo>
                <a:cubicBezTo>
                  <a:pt x="716532" y="359503"/>
                  <a:pt x="716532" y="359503"/>
                  <a:pt x="618701" y="455676"/>
                </a:cubicBezTo>
                <a:cubicBezTo>
                  <a:pt x="621758" y="458729"/>
                  <a:pt x="624816" y="460256"/>
                  <a:pt x="627873" y="461782"/>
                </a:cubicBezTo>
                <a:cubicBezTo>
                  <a:pt x="652330" y="443464"/>
                  <a:pt x="681374" y="432778"/>
                  <a:pt x="711946" y="432778"/>
                </a:cubicBezTo>
                <a:cubicBezTo>
                  <a:pt x="785319" y="432778"/>
                  <a:pt x="844934" y="492313"/>
                  <a:pt x="844934" y="565588"/>
                </a:cubicBezTo>
                <a:cubicBezTo>
                  <a:pt x="844934" y="681606"/>
                  <a:pt x="664559" y="796098"/>
                  <a:pt x="643159" y="809837"/>
                </a:cubicBezTo>
                <a:cubicBezTo>
                  <a:pt x="638573" y="812890"/>
                  <a:pt x="633987" y="814416"/>
                  <a:pt x="627873" y="814416"/>
                </a:cubicBezTo>
                <a:cubicBezTo>
                  <a:pt x="621758" y="814416"/>
                  <a:pt x="617173" y="812890"/>
                  <a:pt x="612587" y="808310"/>
                </a:cubicBezTo>
                <a:cubicBezTo>
                  <a:pt x="595772" y="799151"/>
                  <a:pt x="484184" y="724350"/>
                  <a:pt x="435269" y="640389"/>
                </a:cubicBezTo>
                <a:cubicBezTo>
                  <a:pt x="435269" y="640389"/>
                  <a:pt x="435269" y="640389"/>
                  <a:pt x="358839" y="715190"/>
                </a:cubicBezTo>
                <a:cubicBezTo>
                  <a:pt x="319095" y="756407"/>
                  <a:pt x="264066" y="777779"/>
                  <a:pt x="210565" y="777779"/>
                </a:cubicBezTo>
                <a:cubicBezTo>
                  <a:pt x="157064" y="777779"/>
                  <a:pt x="102034" y="756407"/>
                  <a:pt x="60762" y="715190"/>
                </a:cubicBezTo>
                <a:cubicBezTo>
                  <a:pt x="-20254" y="634283"/>
                  <a:pt x="-20254" y="499946"/>
                  <a:pt x="60762" y="417512"/>
                </a:cubicBezTo>
                <a:cubicBezTo>
                  <a:pt x="60762" y="417512"/>
                  <a:pt x="60762" y="417512"/>
                  <a:pt x="418455" y="61825"/>
                </a:cubicBezTo>
                <a:cubicBezTo>
                  <a:pt x="459727" y="20608"/>
                  <a:pt x="513610" y="0"/>
                  <a:pt x="56749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42" name="Freeform: Shape 641">
            <a:extLst>
              <a:ext uri="{FF2B5EF4-FFF2-40B4-BE49-F238E27FC236}">
                <a16:creationId xmlns:a16="http://schemas.microsoft.com/office/drawing/2014/main" id="{6BD5C5DF-653B-4D47-ABAA-5F6C91B18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458" y="2090644"/>
            <a:ext cx="648753" cy="409263"/>
          </a:xfrm>
          <a:custGeom>
            <a:avLst/>
            <a:gdLst>
              <a:gd name="connsiteX0" fmla="*/ 503238 w 1020888"/>
              <a:gd name="connsiteY0" fmla="*/ 431298 h 644023"/>
              <a:gd name="connsiteX1" fmla="*/ 339725 w 1020888"/>
              <a:gd name="connsiteY1" fmla="*/ 618623 h 644023"/>
              <a:gd name="connsiteX2" fmla="*/ 665163 w 1020888"/>
              <a:gd name="connsiteY2" fmla="*/ 618623 h 644023"/>
              <a:gd name="connsiteX3" fmla="*/ 503270 w 1020888"/>
              <a:gd name="connsiteY3" fmla="*/ 396305 h 644023"/>
              <a:gd name="connsiteX4" fmla="*/ 513171 w 1020888"/>
              <a:gd name="connsiteY4" fmla="*/ 400864 h 644023"/>
              <a:gd name="connsiteX5" fmla="*/ 706630 w 1020888"/>
              <a:gd name="connsiteY5" fmla="*/ 622747 h 644023"/>
              <a:gd name="connsiteX6" fmla="*/ 708154 w 1020888"/>
              <a:gd name="connsiteY6" fmla="*/ 636425 h 644023"/>
              <a:gd name="connsiteX7" fmla="*/ 695967 w 1020888"/>
              <a:gd name="connsiteY7" fmla="*/ 644023 h 644023"/>
              <a:gd name="connsiteX8" fmla="*/ 310572 w 1020888"/>
              <a:gd name="connsiteY8" fmla="*/ 644023 h 644023"/>
              <a:gd name="connsiteX9" fmla="*/ 298386 w 1020888"/>
              <a:gd name="connsiteY9" fmla="*/ 636425 h 644023"/>
              <a:gd name="connsiteX10" fmla="*/ 299909 w 1020888"/>
              <a:gd name="connsiteY10" fmla="*/ 622747 h 644023"/>
              <a:gd name="connsiteX11" fmla="*/ 493368 w 1020888"/>
              <a:gd name="connsiteY11" fmla="*/ 400864 h 644023"/>
              <a:gd name="connsiteX12" fmla="*/ 503270 w 1020888"/>
              <a:gd name="connsiteY12" fmla="*/ 396305 h 644023"/>
              <a:gd name="connsiteX13" fmla="*/ 57150 w 1020888"/>
              <a:gd name="connsiteY13" fmla="*/ 339223 h 644023"/>
              <a:gd name="connsiteX14" fmla="*/ 947738 w 1020888"/>
              <a:gd name="connsiteY14" fmla="*/ 339223 h 644023"/>
              <a:gd name="connsiteX15" fmla="*/ 947738 w 1020888"/>
              <a:gd name="connsiteY15" fmla="*/ 366211 h 644023"/>
              <a:gd name="connsiteX16" fmla="*/ 57150 w 1020888"/>
              <a:gd name="connsiteY16" fmla="*/ 366211 h 644023"/>
              <a:gd name="connsiteX17" fmla="*/ 233362 w 1020888"/>
              <a:gd name="connsiteY17" fmla="*/ 83635 h 644023"/>
              <a:gd name="connsiteX18" fmla="*/ 233362 w 1020888"/>
              <a:gd name="connsiteY18" fmla="*/ 237623 h 644023"/>
              <a:gd name="connsiteX19" fmla="*/ 336089 w 1020888"/>
              <a:gd name="connsiteY19" fmla="*/ 237623 h 644023"/>
              <a:gd name="connsiteX20" fmla="*/ 412750 w 1020888"/>
              <a:gd name="connsiteY20" fmla="*/ 161392 h 644023"/>
              <a:gd name="connsiteX21" fmla="*/ 336089 w 1020888"/>
              <a:gd name="connsiteY21" fmla="*/ 83635 h 644023"/>
              <a:gd name="connsiteX22" fmla="*/ 233362 w 1020888"/>
              <a:gd name="connsiteY22" fmla="*/ 83635 h 644023"/>
              <a:gd name="connsiteX23" fmla="*/ 103649 w 1020888"/>
              <a:gd name="connsiteY23" fmla="*/ 83635 h 644023"/>
              <a:gd name="connsiteX24" fmla="*/ 26987 w 1020888"/>
              <a:gd name="connsiteY24" fmla="*/ 161392 h 644023"/>
              <a:gd name="connsiteX25" fmla="*/ 103649 w 1020888"/>
              <a:gd name="connsiteY25" fmla="*/ 237623 h 644023"/>
              <a:gd name="connsiteX26" fmla="*/ 206375 w 1020888"/>
              <a:gd name="connsiteY26" fmla="*/ 237623 h 644023"/>
              <a:gd name="connsiteX27" fmla="*/ 206375 w 1020888"/>
              <a:gd name="connsiteY27" fmla="*/ 83635 h 644023"/>
              <a:gd name="connsiteX28" fmla="*/ 103649 w 1020888"/>
              <a:gd name="connsiteY28" fmla="*/ 83635 h 644023"/>
              <a:gd name="connsiteX29" fmla="*/ 103827 w 1020888"/>
              <a:gd name="connsiteY29" fmla="*/ 58235 h 644023"/>
              <a:gd name="connsiteX30" fmla="*/ 335911 w 1020888"/>
              <a:gd name="connsiteY30" fmla="*/ 58235 h 644023"/>
              <a:gd name="connsiteX31" fmla="*/ 439738 w 1020888"/>
              <a:gd name="connsiteY31" fmla="*/ 162217 h 644023"/>
              <a:gd name="connsiteX32" fmla="*/ 335911 w 1020888"/>
              <a:gd name="connsiteY32" fmla="*/ 266198 h 644023"/>
              <a:gd name="connsiteX33" fmla="*/ 103827 w 1020888"/>
              <a:gd name="connsiteY33" fmla="*/ 266198 h 644023"/>
              <a:gd name="connsiteX34" fmla="*/ 0 w 1020888"/>
              <a:gd name="connsiteY34" fmla="*/ 162217 h 644023"/>
              <a:gd name="connsiteX35" fmla="*/ 103827 w 1020888"/>
              <a:gd name="connsiteY35" fmla="*/ 58235 h 644023"/>
              <a:gd name="connsiteX36" fmla="*/ 774067 w 1020888"/>
              <a:gd name="connsiteY36" fmla="*/ 2192 h 644023"/>
              <a:gd name="connsiteX37" fmla="*/ 1016257 w 1020888"/>
              <a:gd name="connsiteY37" fmla="*/ 99948 h 644023"/>
              <a:gd name="connsiteX38" fmla="*/ 1019304 w 1020888"/>
              <a:gd name="connsiteY38" fmla="*/ 115222 h 644023"/>
              <a:gd name="connsiteX39" fmla="*/ 812147 w 1020888"/>
              <a:gd name="connsiteY39" fmla="*/ 271020 h 644023"/>
              <a:gd name="connsiteX40" fmla="*/ 784730 w 1020888"/>
              <a:gd name="connsiteY40" fmla="*/ 272548 h 644023"/>
              <a:gd name="connsiteX41" fmla="*/ 624793 w 1020888"/>
              <a:gd name="connsiteY41" fmla="*/ 219088 h 644023"/>
              <a:gd name="connsiteX42" fmla="*/ 623270 w 1020888"/>
              <a:gd name="connsiteY42" fmla="*/ 199231 h 644023"/>
              <a:gd name="connsiteX43" fmla="*/ 641548 w 1020888"/>
              <a:gd name="connsiteY43" fmla="*/ 197704 h 644023"/>
              <a:gd name="connsiteX44" fmla="*/ 807578 w 1020888"/>
              <a:gd name="connsiteY44" fmla="*/ 243527 h 644023"/>
              <a:gd name="connsiteX45" fmla="*/ 988840 w 1020888"/>
              <a:gd name="connsiteY45" fmla="*/ 112167 h 644023"/>
              <a:gd name="connsiteX46" fmla="*/ 777114 w 1020888"/>
              <a:gd name="connsiteY46" fmla="*/ 28159 h 644023"/>
              <a:gd name="connsiteX47" fmla="*/ 618700 w 1020888"/>
              <a:gd name="connsiteY47" fmla="*/ 148826 h 644023"/>
              <a:gd name="connsiteX48" fmla="*/ 720755 w 1020888"/>
              <a:gd name="connsiteY48" fmla="*/ 110640 h 644023"/>
              <a:gd name="connsiteX49" fmla="*/ 790823 w 1020888"/>
              <a:gd name="connsiteY49" fmla="*/ 96893 h 644023"/>
              <a:gd name="connsiteX50" fmla="*/ 806055 w 1020888"/>
              <a:gd name="connsiteY50" fmla="*/ 109112 h 644023"/>
              <a:gd name="connsiteX51" fmla="*/ 795392 w 1020888"/>
              <a:gd name="connsiteY51" fmla="*/ 124387 h 644023"/>
              <a:gd name="connsiteX52" fmla="*/ 728371 w 1020888"/>
              <a:gd name="connsiteY52" fmla="*/ 136606 h 644023"/>
              <a:gd name="connsiteX53" fmla="*/ 556248 w 1020888"/>
              <a:gd name="connsiteY53" fmla="*/ 216033 h 644023"/>
              <a:gd name="connsiteX54" fmla="*/ 548632 w 1020888"/>
              <a:gd name="connsiteY54" fmla="*/ 219088 h 644023"/>
              <a:gd name="connsiteX55" fmla="*/ 537970 w 1020888"/>
              <a:gd name="connsiteY55" fmla="*/ 211450 h 644023"/>
              <a:gd name="connsiteX56" fmla="*/ 541016 w 1020888"/>
              <a:gd name="connsiteY56" fmla="*/ 193121 h 644023"/>
              <a:gd name="connsiteX57" fmla="*/ 582143 w 1020888"/>
              <a:gd name="connsiteY57" fmla="*/ 168682 h 644023"/>
              <a:gd name="connsiteX58" fmla="*/ 774067 w 1020888"/>
              <a:gd name="connsiteY58" fmla="*/ 2192 h 64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20888" h="644023">
                <a:moveTo>
                  <a:pt x="503238" y="431298"/>
                </a:moveTo>
                <a:lnTo>
                  <a:pt x="339725" y="618623"/>
                </a:lnTo>
                <a:lnTo>
                  <a:pt x="665163" y="618623"/>
                </a:lnTo>
                <a:close/>
                <a:moveTo>
                  <a:pt x="503270" y="396305"/>
                </a:moveTo>
                <a:cubicBezTo>
                  <a:pt x="507078" y="396305"/>
                  <a:pt x="510886" y="397825"/>
                  <a:pt x="513171" y="400864"/>
                </a:cubicBezTo>
                <a:lnTo>
                  <a:pt x="706630" y="622747"/>
                </a:lnTo>
                <a:cubicBezTo>
                  <a:pt x="709677" y="625786"/>
                  <a:pt x="711200" y="631865"/>
                  <a:pt x="708154" y="636425"/>
                </a:cubicBezTo>
                <a:cubicBezTo>
                  <a:pt x="706630" y="640984"/>
                  <a:pt x="700537" y="644023"/>
                  <a:pt x="695967" y="644023"/>
                </a:cubicBezTo>
                <a:cubicBezTo>
                  <a:pt x="695967" y="644023"/>
                  <a:pt x="695967" y="644023"/>
                  <a:pt x="310572" y="644023"/>
                </a:cubicBezTo>
                <a:cubicBezTo>
                  <a:pt x="306002" y="644023"/>
                  <a:pt x="299909" y="640984"/>
                  <a:pt x="298386" y="636425"/>
                </a:cubicBezTo>
                <a:cubicBezTo>
                  <a:pt x="296862" y="631865"/>
                  <a:pt x="296862" y="625786"/>
                  <a:pt x="299909" y="622747"/>
                </a:cubicBezTo>
                <a:cubicBezTo>
                  <a:pt x="299909" y="622747"/>
                  <a:pt x="299909" y="622747"/>
                  <a:pt x="493368" y="400864"/>
                </a:cubicBezTo>
                <a:cubicBezTo>
                  <a:pt x="495653" y="397825"/>
                  <a:pt x="499462" y="396305"/>
                  <a:pt x="503270" y="396305"/>
                </a:cubicBezTo>
                <a:close/>
                <a:moveTo>
                  <a:pt x="57150" y="339223"/>
                </a:moveTo>
                <a:lnTo>
                  <a:pt x="947738" y="339223"/>
                </a:lnTo>
                <a:lnTo>
                  <a:pt x="947738" y="366211"/>
                </a:lnTo>
                <a:lnTo>
                  <a:pt x="57150" y="366211"/>
                </a:lnTo>
                <a:close/>
                <a:moveTo>
                  <a:pt x="233362" y="83635"/>
                </a:moveTo>
                <a:cubicBezTo>
                  <a:pt x="233362" y="83635"/>
                  <a:pt x="233362" y="83635"/>
                  <a:pt x="233362" y="237623"/>
                </a:cubicBezTo>
                <a:cubicBezTo>
                  <a:pt x="233362" y="237623"/>
                  <a:pt x="233362" y="237623"/>
                  <a:pt x="336089" y="237623"/>
                </a:cubicBezTo>
                <a:cubicBezTo>
                  <a:pt x="379019" y="237623"/>
                  <a:pt x="412750" y="202557"/>
                  <a:pt x="412750" y="161392"/>
                </a:cubicBezTo>
                <a:cubicBezTo>
                  <a:pt x="412750" y="118702"/>
                  <a:pt x="379019" y="83635"/>
                  <a:pt x="336089" y="83635"/>
                </a:cubicBezTo>
                <a:cubicBezTo>
                  <a:pt x="336089" y="83635"/>
                  <a:pt x="336089" y="83635"/>
                  <a:pt x="233362" y="83635"/>
                </a:cubicBezTo>
                <a:close/>
                <a:moveTo>
                  <a:pt x="103649" y="83635"/>
                </a:moveTo>
                <a:cubicBezTo>
                  <a:pt x="60718" y="83635"/>
                  <a:pt x="26987" y="118702"/>
                  <a:pt x="26987" y="161392"/>
                </a:cubicBezTo>
                <a:cubicBezTo>
                  <a:pt x="26987" y="202557"/>
                  <a:pt x="60718" y="237623"/>
                  <a:pt x="103649" y="237623"/>
                </a:cubicBezTo>
                <a:cubicBezTo>
                  <a:pt x="103649" y="237623"/>
                  <a:pt x="103649" y="237623"/>
                  <a:pt x="206375" y="237623"/>
                </a:cubicBezTo>
                <a:cubicBezTo>
                  <a:pt x="206375" y="237623"/>
                  <a:pt x="206375" y="237623"/>
                  <a:pt x="206375" y="83635"/>
                </a:cubicBezTo>
                <a:cubicBezTo>
                  <a:pt x="206375" y="83635"/>
                  <a:pt x="206375" y="83635"/>
                  <a:pt x="103649" y="83635"/>
                </a:cubicBezTo>
                <a:close/>
                <a:moveTo>
                  <a:pt x="103827" y="58235"/>
                </a:moveTo>
                <a:cubicBezTo>
                  <a:pt x="103827" y="58235"/>
                  <a:pt x="103827" y="58235"/>
                  <a:pt x="335911" y="58235"/>
                </a:cubicBezTo>
                <a:cubicBezTo>
                  <a:pt x="393932" y="58235"/>
                  <a:pt x="439738" y="104109"/>
                  <a:pt x="439738" y="162217"/>
                </a:cubicBezTo>
                <a:cubicBezTo>
                  <a:pt x="439738" y="218795"/>
                  <a:pt x="393932" y="266198"/>
                  <a:pt x="335911" y="266198"/>
                </a:cubicBezTo>
                <a:lnTo>
                  <a:pt x="103827" y="266198"/>
                </a:lnTo>
                <a:cubicBezTo>
                  <a:pt x="47333" y="266198"/>
                  <a:pt x="0" y="218795"/>
                  <a:pt x="0" y="162217"/>
                </a:cubicBezTo>
                <a:cubicBezTo>
                  <a:pt x="0" y="104109"/>
                  <a:pt x="47333" y="58235"/>
                  <a:pt x="103827" y="58235"/>
                </a:cubicBezTo>
                <a:close/>
                <a:moveTo>
                  <a:pt x="774067" y="2192"/>
                </a:moveTo>
                <a:cubicBezTo>
                  <a:pt x="850228" y="-10027"/>
                  <a:pt x="944667" y="29686"/>
                  <a:pt x="1016257" y="99948"/>
                </a:cubicBezTo>
                <a:cubicBezTo>
                  <a:pt x="1020827" y="104530"/>
                  <a:pt x="1022350" y="110640"/>
                  <a:pt x="1019304" y="115222"/>
                </a:cubicBezTo>
                <a:cubicBezTo>
                  <a:pt x="1016257" y="121332"/>
                  <a:pt x="941620" y="252691"/>
                  <a:pt x="812147" y="271020"/>
                </a:cubicBezTo>
                <a:cubicBezTo>
                  <a:pt x="803008" y="271020"/>
                  <a:pt x="793869" y="272548"/>
                  <a:pt x="784730" y="272548"/>
                </a:cubicBezTo>
                <a:cubicBezTo>
                  <a:pt x="722278" y="272548"/>
                  <a:pt x="662873" y="246581"/>
                  <a:pt x="624793" y="219088"/>
                </a:cubicBezTo>
                <a:cubicBezTo>
                  <a:pt x="618700" y="214505"/>
                  <a:pt x="618700" y="205341"/>
                  <a:pt x="623270" y="199231"/>
                </a:cubicBezTo>
                <a:cubicBezTo>
                  <a:pt x="627839" y="193121"/>
                  <a:pt x="635455" y="193121"/>
                  <a:pt x="641548" y="197704"/>
                </a:cubicBezTo>
                <a:cubicBezTo>
                  <a:pt x="679628" y="226725"/>
                  <a:pt x="746649" y="251164"/>
                  <a:pt x="807578" y="243527"/>
                </a:cubicBezTo>
                <a:cubicBezTo>
                  <a:pt x="906586" y="229780"/>
                  <a:pt x="970561" y="139661"/>
                  <a:pt x="988840" y="112167"/>
                </a:cubicBezTo>
                <a:cubicBezTo>
                  <a:pt x="924865" y="51070"/>
                  <a:pt x="842612" y="18994"/>
                  <a:pt x="777114" y="28159"/>
                </a:cubicBezTo>
                <a:cubicBezTo>
                  <a:pt x="708569" y="38851"/>
                  <a:pt x="650687" y="83146"/>
                  <a:pt x="618700" y="148826"/>
                </a:cubicBezTo>
                <a:cubicBezTo>
                  <a:pt x="653734" y="132024"/>
                  <a:pt x="687244" y="118277"/>
                  <a:pt x="720755" y="110640"/>
                </a:cubicBezTo>
                <a:cubicBezTo>
                  <a:pt x="745126" y="104530"/>
                  <a:pt x="767974" y="99948"/>
                  <a:pt x="790823" y="96893"/>
                </a:cubicBezTo>
                <a:cubicBezTo>
                  <a:pt x="798439" y="96893"/>
                  <a:pt x="806055" y="101475"/>
                  <a:pt x="806055" y="109112"/>
                </a:cubicBezTo>
                <a:cubicBezTo>
                  <a:pt x="807578" y="116750"/>
                  <a:pt x="801485" y="122859"/>
                  <a:pt x="795392" y="124387"/>
                </a:cubicBezTo>
                <a:cubicBezTo>
                  <a:pt x="772544" y="127442"/>
                  <a:pt x="749696" y="132024"/>
                  <a:pt x="728371" y="136606"/>
                </a:cubicBezTo>
                <a:cubicBezTo>
                  <a:pt x="673535" y="150353"/>
                  <a:pt x="617177" y="176320"/>
                  <a:pt x="556248" y="216033"/>
                </a:cubicBezTo>
                <a:cubicBezTo>
                  <a:pt x="554725" y="217560"/>
                  <a:pt x="551679" y="219088"/>
                  <a:pt x="548632" y="219088"/>
                </a:cubicBezTo>
                <a:cubicBezTo>
                  <a:pt x="544063" y="219088"/>
                  <a:pt x="539493" y="216033"/>
                  <a:pt x="537970" y="211450"/>
                </a:cubicBezTo>
                <a:cubicBezTo>
                  <a:pt x="533400" y="205341"/>
                  <a:pt x="534923" y="197704"/>
                  <a:pt x="541016" y="193121"/>
                </a:cubicBezTo>
                <a:cubicBezTo>
                  <a:pt x="554725" y="183957"/>
                  <a:pt x="568434" y="176320"/>
                  <a:pt x="582143" y="168682"/>
                </a:cubicBezTo>
                <a:cubicBezTo>
                  <a:pt x="612607" y="78564"/>
                  <a:pt x="685721" y="14412"/>
                  <a:pt x="774067" y="21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43" name="Freeform: Shape 642">
            <a:extLst>
              <a:ext uri="{FF2B5EF4-FFF2-40B4-BE49-F238E27FC236}">
                <a16:creationId xmlns:a16="http://schemas.microsoft.com/office/drawing/2014/main" id="{2CF55280-FBFD-4EE6-BCBC-F04A994B5D9F}"/>
              </a:ext>
            </a:extLst>
          </p:cNvPr>
          <p:cNvSpPr>
            <a:spLocks/>
          </p:cNvSpPr>
          <p:nvPr/>
        </p:nvSpPr>
        <p:spPr bwMode="auto">
          <a:xfrm>
            <a:off x="8653245" y="4337216"/>
            <a:ext cx="527692" cy="526887"/>
          </a:xfrm>
          <a:custGeom>
            <a:avLst/>
            <a:gdLst>
              <a:gd name="connsiteX0" fmla="*/ 599114 w 830384"/>
              <a:gd name="connsiteY0" fmla="*/ 603446 h 829118"/>
              <a:gd name="connsiteX1" fmla="*/ 608299 w 830384"/>
              <a:gd name="connsiteY1" fmla="*/ 606702 h 829118"/>
              <a:gd name="connsiteX2" fmla="*/ 609830 w 830384"/>
              <a:gd name="connsiteY2" fmla="*/ 626619 h 829118"/>
              <a:gd name="connsiteX3" fmla="*/ 517982 w 830384"/>
              <a:gd name="connsiteY3" fmla="*/ 729272 h 829118"/>
              <a:gd name="connsiteX4" fmla="*/ 508797 w 830384"/>
              <a:gd name="connsiteY4" fmla="*/ 733868 h 829118"/>
              <a:gd name="connsiteX5" fmla="*/ 507266 w 830384"/>
              <a:gd name="connsiteY5" fmla="*/ 733868 h 829118"/>
              <a:gd name="connsiteX6" fmla="*/ 498081 w 830384"/>
              <a:gd name="connsiteY6" fmla="*/ 729272 h 829118"/>
              <a:gd name="connsiteX7" fmla="*/ 447565 w 830384"/>
              <a:gd name="connsiteY7" fmla="*/ 677180 h 829118"/>
              <a:gd name="connsiteX8" fmla="*/ 447565 w 830384"/>
              <a:gd name="connsiteY8" fmla="*/ 657262 h 829118"/>
              <a:gd name="connsiteX9" fmla="*/ 467465 w 830384"/>
              <a:gd name="connsiteY9" fmla="*/ 657262 h 829118"/>
              <a:gd name="connsiteX10" fmla="*/ 507266 w 830384"/>
              <a:gd name="connsiteY10" fmla="*/ 700161 h 829118"/>
              <a:gd name="connsiteX11" fmla="*/ 589929 w 830384"/>
              <a:gd name="connsiteY11" fmla="*/ 608234 h 829118"/>
              <a:gd name="connsiteX12" fmla="*/ 599114 w 830384"/>
              <a:gd name="connsiteY12" fmla="*/ 603446 h 829118"/>
              <a:gd name="connsiteX13" fmla="*/ 529493 w 830384"/>
              <a:gd name="connsiteY13" fmla="*/ 535430 h 829118"/>
              <a:gd name="connsiteX14" fmla="*/ 400111 w 830384"/>
              <a:gd name="connsiteY14" fmla="*/ 664812 h 829118"/>
              <a:gd name="connsiteX15" fmla="*/ 529493 w 830384"/>
              <a:gd name="connsiteY15" fmla="*/ 794194 h 829118"/>
              <a:gd name="connsiteX16" fmla="*/ 658875 w 830384"/>
              <a:gd name="connsiteY16" fmla="*/ 664812 h 829118"/>
              <a:gd name="connsiteX17" fmla="*/ 529493 w 830384"/>
              <a:gd name="connsiteY17" fmla="*/ 535430 h 829118"/>
              <a:gd name="connsiteX18" fmla="*/ 483129 w 830384"/>
              <a:gd name="connsiteY18" fmla="*/ 175067 h 829118"/>
              <a:gd name="connsiteX19" fmla="*/ 411404 w 830384"/>
              <a:gd name="connsiteY19" fmla="*/ 246802 h 829118"/>
              <a:gd name="connsiteX20" fmla="*/ 441925 w 830384"/>
              <a:gd name="connsiteY20" fmla="*/ 277327 h 829118"/>
              <a:gd name="connsiteX21" fmla="*/ 441925 w 830384"/>
              <a:gd name="connsiteY21" fmla="*/ 297168 h 829118"/>
              <a:gd name="connsiteX22" fmla="*/ 432769 w 830384"/>
              <a:gd name="connsiteY22" fmla="*/ 300221 h 829118"/>
              <a:gd name="connsiteX23" fmla="*/ 423612 w 830384"/>
              <a:gd name="connsiteY23" fmla="*/ 297168 h 829118"/>
              <a:gd name="connsiteX24" fmla="*/ 391565 w 830384"/>
              <a:gd name="connsiteY24" fmla="*/ 266643 h 829118"/>
              <a:gd name="connsiteX25" fmla="*/ 315260 w 830384"/>
              <a:gd name="connsiteY25" fmla="*/ 342956 h 829118"/>
              <a:gd name="connsiteX26" fmla="*/ 341204 w 830384"/>
              <a:gd name="connsiteY26" fmla="*/ 368902 h 829118"/>
              <a:gd name="connsiteX27" fmla="*/ 341204 w 830384"/>
              <a:gd name="connsiteY27" fmla="*/ 387218 h 829118"/>
              <a:gd name="connsiteX28" fmla="*/ 332047 w 830384"/>
              <a:gd name="connsiteY28" fmla="*/ 391796 h 829118"/>
              <a:gd name="connsiteX29" fmla="*/ 322891 w 830384"/>
              <a:gd name="connsiteY29" fmla="*/ 387218 h 829118"/>
              <a:gd name="connsiteX30" fmla="*/ 296948 w 830384"/>
              <a:gd name="connsiteY30" fmla="*/ 361271 h 829118"/>
              <a:gd name="connsiteX31" fmla="*/ 219117 w 830384"/>
              <a:gd name="connsiteY31" fmla="*/ 437584 h 829118"/>
              <a:gd name="connsiteX32" fmla="*/ 245061 w 830384"/>
              <a:gd name="connsiteY32" fmla="*/ 463531 h 829118"/>
              <a:gd name="connsiteX33" fmla="*/ 245061 w 830384"/>
              <a:gd name="connsiteY33" fmla="*/ 483372 h 829118"/>
              <a:gd name="connsiteX34" fmla="*/ 235904 w 830384"/>
              <a:gd name="connsiteY34" fmla="*/ 486425 h 829118"/>
              <a:gd name="connsiteX35" fmla="*/ 226748 w 830384"/>
              <a:gd name="connsiteY35" fmla="*/ 483372 h 829118"/>
              <a:gd name="connsiteX36" fmla="*/ 200804 w 830384"/>
              <a:gd name="connsiteY36" fmla="*/ 457426 h 829118"/>
              <a:gd name="connsiteX37" fmla="*/ 139761 w 830384"/>
              <a:gd name="connsiteY37" fmla="*/ 516950 h 829118"/>
              <a:gd name="connsiteX38" fmla="*/ 205383 w 830384"/>
              <a:gd name="connsiteY38" fmla="*/ 623788 h 829118"/>
              <a:gd name="connsiteX39" fmla="*/ 310682 w 830384"/>
              <a:gd name="connsiteY39" fmla="*/ 689417 h 829118"/>
              <a:gd name="connsiteX40" fmla="*/ 377830 w 830384"/>
              <a:gd name="connsiteY40" fmla="*/ 622262 h 829118"/>
              <a:gd name="connsiteX41" fmla="*/ 486181 w 830384"/>
              <a:gd name="connsiteY41" fmla="*/ 513897 h 829118"/>
              <a:gd name="connsiteX42" fmla="*/ 652524 w 830384"/>
              <a:gd name="connsiteY42" fmla="*/ 346008 h 829118"/>
              <a:gd name="connsiteX43" fmla="*/ 618950 w 830384"/>
              <a:gd name="connsiteY43" fmla="*/ 312431 h 829118"/>
              <a:gd name="connsiteX44" fmla="*/ 483129 w 830384"/>
              <a:gd name="connsiteY44" fmla="*/ 175067 h 829118"/>
              <a:gd name="connsiteX45" fmla="*/ 666812 w 830384"/>
              <a:gd name="connsiteY45" fmla="*/ 79817 h 829118"/>
              <a:gd name="connsiteX46" fmla="*/ 546161 w 830384"/>
              <a:gd name="connsiteY46" fmla="*/ 202055 h 829118"/>
              <a:gd name="connsiteX47" fmla="*/ 628711 w 830384"/>
              <a:gd name="connsiteY47" fmla="*/ 283017 h 829118"/>
              <a:gd name="connsiteX48" fmla="*/ 750949 w 830384"/>
              <a:gd name="connsiteY48" fmla="*/ 160780 h 829118"/>
              <a:gd name="connsiteX49" fmla="*/ 610577 w 830384"/>
              <a:gd name="connsiteY49" fmla="*/ 3434 h 829118"/>
              <a:gd name="connsiteX50" fmla="*/ 630421 w 830384"/>
              <a:gd name="connsiteY50" fmla="*/ 3434 h 829118"/>
              <a:gd name="connsiteX51" fmla="*/ 825805 w 830384"/>
              <a:gd name="connsiteY51" fmla="*/ 200316 h 829118"/>
              <a:gd name="connsiteX52" fmla="*/ 825805 w 830384"/>
              <a:gd name="connsiteY52" fmla="*/ 220157 h 829118"/>
              <a:gd name="connsiteX53" fmla="*/ 816647 w 830384"/>
              <a:gd name="connsiteY53" fmla="*/ 223209 h 829118"/>
              <a:gd name="connsiteX54" fmla="*/ 807488 w 830384"/>
              <a:gd name="connsiteY54" fmla="*/ 220157 h 829118"/>
              <a:gd name="connsiteX55" fmla="*/ 769327 w 830384"/>
              <a:gd name="connsiteY55" fmla="*/ 182001 h 829118"/>
              <a:gd name="connsiteX56" fmla="*/ 648738 w 830384"/>
              <a:gd name="connsiteY56" fmla="*/ 302573 h 829118"/>
              <a:gd name="connsiteX57" fmla="*/ 737272 w 830384"/>
              <a:gd name="connsiteY57" fmla="*/ 391093 h 829118"/>
              <a:gd name="connsiteX58" fmla="*/ 737272 w 830384"/>
              <a:gd name="connsiteY58" fmla="*/ 410934 h 829118"/>
              <a:gd name="connsiteX59" fmla="*/ 726587 w 830384"/>
              <a:gd name="connsiteY59" fmla="*/ 415513 h 829118"/>
              <a:gd name="connsiteX60" fmla="*/ 717428 w 830384"/>
              <a:gd name="connsiteY60" fmla="*/ 410934 h 829118"/>
              <a:gd name="connsiteX61" fmla="*/ 673161 w 830384"/>
              <a:gd name="connsiteY61" fmla="*/ 366674 h 829118"/>
              <a:gd name="connsiteX62" fmla="*/ 531202 w 830384"/>
              <a:gd name="connsiteY62" fmla="*/ 508612 h 829118"/>
              <a:gd name="connsiteX63" fmla="*/ 685373 w 830384"/>
              <a:gd name="connsiteY63" fmla="*/ 664287 h 829118"/>
              <a:gd name="connsiteX64" fmla="*/ 529675 w 830384"/>
              <a:gd name="connsiteY64" fmla="*/ 821487 h 829118"/>
              <a:gd name="connsiteX65" fmla="*/ 373978 w 830384"/>
              <a:gd name="connsiteY65" fmla="*/ 667339 h 829118"/>
              <a:gd name="connsiteX66" fmla="*/ 325132 w 830384"/>
              <a:gd name="connsiteY66" fmla="*/ 716178 h 829118"/>
              <a:gd name="connsiteX67" fmla="*/ 315973 w 830384"/>
              <a:gd name="connsiteY67" fmla="*/ 719230 h 829118"/>
              <a:gd name="connsiteX68" fmla="*/ 309868 w 830384"/>
              <a:gd name="connsiteY68" fmla="*/ 719230 h 829118"/>
              <a:gd name="connsiteX69" fmla="*/ 196911 w 830384"/>
              <a:gd name="connsiteY69" fmla="*/ 652077 h 829118"/>
              <a:gd name="connsiteX70" fmla="*/ 24423 w 830384"/>
              <a:gd name="connsiteY70" fmla="*/ 826066 h 829118"/>
              <a:gd name="connsiteX71" fmla="*/ 13738 w 830384"/>
              <a:gd name="connsiteY71" fmla="*/ 829118 h 829118"/>
              <a:gd name="connsiteX72" fmla="*/ 4579 w 830384"/>
              <a:gd name="connsiteY72" fmla="*/ 826066 h 829118"/>
              <a:gd name="connsiteX73" fmla="*/ 4579 w 830384"/>
              <a:gd name="connsiteY73" fmla="*/ 806225 h 829118"/>
              <a:gd name="connsiteX74" fmla="*/ 178594 w 830384"/>
              <a:gd name="connsiteY74" fmla="*/ 633762 h 829118"/>
              <a:gd name="connsiteX75" fmla="*/ 111430 w 830384"/>
              <a:gd name="connsiteY75" fmla="*/ 520822 h 829118"/>
              <a:gd name="connsiteX76" fmla="*/ 114483 w 830384"/>
              <a:gd name="connsiteY76" fmla="*/ 505560 h 829118"/>
              <a:gd name="connsiteX77" fmla="*/ 190805 w 830384"/>
              <a:gd name="connsiteY77" fmla="*/ 429249 h 829118"/>
              <a:gd name="connsiteX78" fmla="*/ 192332 w 830384"/>
              <a:gd name="connsiteY78" fmla="*/ 429249 h 829118"/>
              <a:gd name="connsiteX79" fmla="*/ 286971 w 830384"/>
              <a:gd name="connsiteY79" fmla="*/ 333097 h 829118"/>
              <a:gd name="connsiteX80" fmla="*/ 383137 w 830384"/>
              <a:gd name="connsiteY80" fmla="*/ 238472 h 829118"/>
              <a:gd name="connsiteX81" fmla="*/ 464038 w 830384"/>
              <a:gd name="connsiteY81" fmla="*/ 157582 h 829118"/>
              <a:gd name="connsiteX82" fmla="*/ 419772 w 830384"/>
              <a:gd name="connsiteY82" fmla="*/ 113322 h 829118"/>
              <a:gd name="connsiteX83" fmla="*/ 419772 w 830384"/>
              <a:gd name="connsiteY83" fmla="*/ 93481 h 829118"/>
              <a:gd name="connsiteX84" fmla="*/ 439615 w 830384"/>
              <a:gd name="connsiteY84" fmla="*/ 93481 h 829118"/>
              <a:gd name="connsiteX85" fmla="*/ 526623 w 830384"/>
              <a:gd name="connsiteY85" fmla="*/ 182001 h 829118"/>
              <a:gd name="connsiteX86" fmla="*/ 648738 w 830384"/>
              <a:gd name="connsiteY86" fmla="*/ 61430 h 829118"/>
              <a:gd name="connsiteX87" fmla="*/ 610577 w 830384"/>
              <a:gd name="connsiteY87" fmla="*/ 23275 h 829118"/>
              <a:gd name="connsiteX88" fmla="*/ 610577 w 830384"/>
              <a:gd name="connsiteY88" fmla="*/ 3434 h 829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830384" h="829118">
                <a:moveTo>
                  <a:pt x="599114" y="603446"/>
                </a:moveTo>
                <a:cubicBezTo>
                  <a:pt x="602559" y="603254"/>
                  <a:pt x="606003" y="604403"/>
                  <a:pt x="608299" y="606702"/>
                </a:cubicBezTo>
                <a:cubicBezTo>
                  <a:pt x="614422" y="612830"/>
                  <a:pt x="614422" y="620491"/>
                  <a:pt x="609830" y="626619"/>
                </a:cubicBezTo>
                <a:cubicBezTo>
                  <a:pt x="609830" y="626619"/>
                  <a:pt x="609830" y="626619"/>
                  <a:pt x="517982" y="729272"/>
                </a:cubicBezTo>
                <a:cubicBezTo>
                  <a:pt x="514920" y="732336"/>
                  <a:pt x="511858" y="733868"/>
                  <a:pt x="508797" y="733868"/>
                </a:cubicBezTo>
                <a:cubicBezTo>
                  <a:pt x="508797" y="733868"/>
                  <a:pt x="507266" y="733868"/>
                  <a:pt x="507266" y="733868"/>
                </a:cubicBezTo>
                <a:cubicBezTo>
                  <a:pt x="504204" y="733868"/>
                  <a:pt x="501143" y="732336"/>
                  <a:pt x="498081" y="729272"/>
                </a:cubicBezTo>
                <a:cubicBezTo>
                  <a:pt x="498081" y="729272"/>
                  <a:pt x="498081" y="729272"/>
                  <a:pt x="447565" y="677180"/>
                </a:cubicBezTo>
                <a:cubicBezTo>
                  <a:pt x="442972" y="671051"/>
                  <a:pt x="442972" y="661858"/>
                  <a:pt x="447565" y="657262"/>
                </a:cubicBezTo>
                <a:cubicBezTo>
                  <a:pt x="453688" y="652665"/>
                  <a:pt x="461342" y="652665"/>
                  <a:pt x="467465" y="657262"/>
                </a:cubicBezTo>
                <a:lnTo>
                  <a:pt x="507266" y="700161"/>
                </a:lnTo>
                <a:cubicBezTo>
                  <a:pt x="507266" y="700161"/>
                  <a:pt x="507266" y="700161"/>
                  <a:pt x="589929" y="608234"/>
                </a:cubicBezTo>
                <a:cubicBezTo>
                  <a:pt x="592225" y="605169"/>
                  <a:pt x="595670" y="603637"/>
                  <a:pt x="599114" y="603446"/>
                </a:cubicBezTo>
                <a:close/>
                <a:moveTo>
                  <a:pt x="529493" y="535430"/>
                </a:moveTo>
                <a:cubicBezTo>
                  <a:pt x="458037" y="535430"/>
                  <a:pt x="400111" y="593356"/>
                  <a:pt x="400111" y="664812"/>
                </a:cubicBezTo>
                <a:cubicBezTo>
                  <a:pt x="400111" y="736268"/>
                  <a:pt x="458037" y="794194"/>
                  <a:pt x="529493" y="794194"/>
                </a:cubicBezTo>
                <a:cubicBezTo>
                  <a:pt x="600949" y="794194"/>
                  <a:pt x="658875" y="736268"/>
                  <a:pt x="658875" y="664812"/>
                </a:cubicBezTo>
                <a:cubicBezTo>
                  <a:pt x="658875" y="593356"/>
                  <a:pt x="600949" y="535430"/>
                  <a:pt x="529493" y="535430"/>
                </a:cubicBezTo>
                <a:close/>
                <a:moveTo>
                  <a:pt x="483129" y="175067"/>
                </a:moveTo>
                <a:cubicBezTo>
                  <a:pt x="483129" y="175067"/>
                  <a:pt x="483129" y="175067"/>
                  <a:pt x="411404" y="246802"/>
                </a:cubicBezTo>
                <a:cubicBezTo>
                  <a:pt x="411404" y="246802"/>
                  <a:pt x="411404" y="246802"/>
                  <a:pt x="441925" y="277327"/>
                </a:cubicBezTo>
                <a:cubicBezTo>
                  <a:pt x="448029" y="283432"/>
                  <a:pt x="448029" y="291063"/>
                  <a:pt x="441925" y="297168"/>
                </a:cubicBezTo>
                <a:cubicBezTo>
                  <a:pt x="440399" y="300221"/>
                  <a:pt x="435821" y="300221"/>
                  <a:pt x="432769" y="300221"/>
                </a:cubicBezTo>
                <a:cubicBezTo>
                  <a:pt x="429717" y="300221"/>
                  <a:pt x="425138" y="300221"/>
                  <a:pt x="423612" y="297168"/>
                </a:cubicBezTo>
                <a:cubicBezTo>
                  <a:pt x="423612" y="297168"/>
                  <a:pt x="423612" y="297168"/>
                  <a:pt x="391565" y="266643"/>
                </a:cubicBezTo>
                <a:cubicBezTo>
                  <a:pt x="391565" y="266643"/>
                  <a:pt x="391565" y="266643"/>
                  <a:pt x="315260" y="342956"/>
                </a:cubicBezTo>
                <a:cubicBezTo>
                  <a:pt x="315260" y="342956"/>
                  <a:pt x="315260" y="342956"/>
                  <a:pt x="341204" y="368902"/>
                </a:cubicBezTo>
                <a:cubicBezTo>
                  <a:pt x="347308" y="373481"/>
                  <a:pt x="347308" y="382639"/>
                  <a:pt x="341204" y="387218"/>
                </a:cubicBezTo>
                <a:cubicBezTo>
                  <a:pt x="338152" y="390270"/>
                  <a:pt x="335100" y="391796"/>
                  <a:pt x="332047" y="391796"/>
                </a:cubicBezTo>
                <a:cubicBezTo>
                  <a:pt x="328995" y="391796"/>
                  <a:pt x="324417" y="390270"/>
                  <a:pt x="322891" y="387218"/>
                </a:cubicBezTo>
                <a:cubicBezTo>
                  <a:pt x="322891" y="387218"/>
                  <a:pt x="322891" y="387218"/>
                  <a:pt x="296948" y="361271"/>
                </a:cubicBezTo>
                <a:cubicBezTo>
                  <a:pt x="296948" y="361271"/>
                  <a:pt x="296948" y="361271"/>
                  <a:pt x="219117" y="437584"/>
                </a:cubicBezTo>
                <a:cubicBezTo>
                  <a:pt x="219117" y="437584"/>
                  <a:pt x="219117" y="437584"/>
                  <a:pt x="245061" y="463531"/>
                </a:cubicBezTo>
                <a:cubicBezTo>
                  <a:pt x="251165" y="469636"/>
                  <a:pt x="251165" y="477267"/>
                  <a:pt x="245061" y="483372"/>
                </a:cubicBezTo>
                <a:cubicBezTo>
                  <a:pt x="243535" y="486425"/>
                  <a:pt x="238956" y="486425"/>
                  <a:pt x="235904" y="486425"/>
                </a:cubicBezTo>
                <a:cubicBezTo>
                  <a:pt x="232852" y="486425"/>
                  <a:pt x="229800" y="486425"/>
                  <a:pt x="226748" y="483372"/>
                </a:cubicBezTo>
                <a:cubicBezTo>
                  <a:pt x="226748" y="483372"/>
                  <a:pt x="226748" y="483372"/>
                  <a:pt x="200804" y="457426"/>
                </a:cubicBezTo>
                <a:cubicBezTo>
                  <a:pt x="200804" y="457426"/>
                  <a:pt x="200804" y="457426"/>
                  <a:pt x="139761" y="516950"/>
                </a:cubicBezTo>
                <a:cubicBezTo>
                  <a:pt x="159600" y="564264"/>
                  <a:pt x="179439" y="596315"/>
                  <a:pt x="205383" y="623788"/>
                </a:cubicBezTo>
                <a:cubicBezTo>
                  <a:pt x="232852" y="649734"/>
                  <a:pt x="264900" y="669576"/>
                  <a:pt x="310682" y="689417"/>
                </a:cubicBezTo>
                <a:cubicBezTo>
                  <a:pt x="310682" y="689417"/>
                  <a:pt x="310682" y="689417"/>
                  <a:pt x="377830" y="622262"/>
                </a:cubicBezTo>
                <a:cubicBezTo>
                  <a:pt x="393091" y="568843"/>
                  <a:pt x="434295" y="527634"/>
                  <a:pt x="486181" y="513897"/>
                </a:cubicBezTo>
                <a:lnTo>
                  <a:pt x="652524" y="346008"/>
                </a:lnTo>
                <a:cubicBezTo>
                  <a:pt x="652524" y="346008"/>
                  <a:pt x="652524" y="346008"/>
                  <a:pt x="618950" y="312431"/>
                </a:cubicBezTo>
                <a:cubicBezTo>
                  <a:pt x="618950" y="312431"/>
                  <a:pt x="618950" y="312431"/>
                  <a:pt x="483129" y="175067"/>
                </a:cubicBezTo>
                <a:close/>
                <a:moveTo>
                  <a:pt x="666812" y="79817"/>
                </a:moveTo>
                <a:lnTo>
                  <a:pt x="546161" y="202055"/>
                </a:lnTo>
                <a:lnTo>
                  <a:pt x="628711" y="283017"/>
                </a:lnTo>
                <a:lnTo>
                  <a:pt x="750949" y="160780"/>
                </a:lnTo>
                <a:close/>
                <a:moveTo>
                  <a:pt x="610577" y="3434"/>
                </a:moveTo>
                <a:cubicBezTo>
                  <a:pt x="616683" y="-1145"/>
                  <a:pt x="624315" y="-1145"/>
                  <a:pt x="630421" y="3434"/>
                </a:cubicBezTo>
                <a:cubicBezTo>
                  <a:pt x="630421" y="3434"/>
                  <a:pt x="630421" y="3434"/>
                  <a:pt x="825805" y="200316"/>
                </a:cubicBezTo>
                <a:cubicBezTo>
                  <a:pt x="831911" y="204895"/>
                  <a:pt x="831911" y="214052"/>
                  <a:pt x="825805" y="220157"/>
                </a:cubicBezTo>
                <a:cubicBezTo>
                  <a:pt x="824279" y="221683"/>
                  <a:pt x="819700" y="223209"/>
                  <a:pt x="816647" y="223209"/>
                </a:cubicBezTo>
                <a:cubicBezTo>
                  <a:pt x="813594" y="223209"/>
                  <a:pt x="810541" y="221683"/>
                  <a:pt x="807488" y="220157"/>
                </a:cubicBezTo>
                <a:cubicBezTo>
                  <a:pt x="807488" y="220157"/>
                  <a:pt x="807488" y="220157"/>
                  <a:pt x="769327" y="182001"/>
                </a:cubicBezTo>
                <a:cubicBezTo>
                  <a:pt x="769327" y="182001"/>
                  <a:pt x="769327" y="182001"/>
                  <a:pt x="648738" y="302573"/>
                </a:cubicBezTo>
                <a:cubicBezTo>
                  <a:pt x="648738" y="302573"/>
                  <a:pt x="648738" y="302573"/>
                  <a:pt x="737272" y="391093"/>
                </a:cubicBezTo>
                <a:cubicBezTo>
                  <a:pt x="741851" y="397198"/>
                  <a:pt x="741851" y="404829"/>
                  <a:pt x="737272" y="410934"/>
                </a:cubicBezTo>
                <a:cubicBezTo>
                  <a:pt x="734219" y="413987"/>
                  <a:pt x="731166" y="415513"/>
                  <a:pt x="726587" y="415513"/>
                </a:cubicBezTo>
                <a:cubicBezTo>
                  <a:pt x="723534" y="415513"/>
                  <a:pt x="720481" y="413987"/>
                  <a:pt x="717428" y="410934"/>
                </a:cubicBezTo>
                <a:cubicBezTo>
                  <a:pt x="717428" y="410934"/>
                  <a:pt x="717428" y="410934"/>
                  <a:pt x="673161" y="366674"/>
                </a:cubicBezTo>
                <a:cubicBezTo>
                  <a:pt x="673161" y="366674"/>
                  <a:pt x="673161" y="366674"/>
                  <a:pt x="531202" y="508612"/>
                </a:cubicBezTo>
                <a:cubicBezTo>
                  <a:pt x="616683" y="510139"/>
                  <a:pt x="685373" y="578818"/>
                  <a:pt x="685373" y="664287"/>
                </a:cubicBezTo>
                <a:cubicBezTo>
                  <a:pt x="685373" y="751281"/>
                  <a:pt x="615156" y="821487"/>
                  <a:pt x="529675" y="821487"/>
                </a:cubicBezTo>
                <a:cubicBezTo>
                  <a:pt x="444195" y="821487"/>
                  <a:pt x="373978" y="752807"/>
                  <a:pt x="373978" y="667339"/>
                </a:cubicBezTo>
                <a:cubicBezTo>
                  <a:pt x="373978" y="667339"/>
                  <a:pt x="373978" y="667339"/>
                  <a:pt x="325132" y="716178"/>
                </a:cubicBezTo>
                <a:cubicBezTo>
                  <a:pt x="322079" y="717704"/>
                  <a:pt x="319026" y="719230"/>
                  <a:pt x="315973" y="719230"/>
                </a:cubicBezTo>
                <a:cubicBezTo>
                  <a:pt x="312921" y="719230"/>
                  <a:pt x="311394" y="719230"/>
                  <a:pt x="309868" y="719230"/>
                </a:cubicBezTo>
                <a:cubicBezTo>
                  <a:pt x="262548" y="699390"/>
                  <a:pt x="225913" y="678023"/>
                  <a:pt x="196911" y="652077"/>
                </a:cubicBezTo>
                <a:cubicBezTo>
                  <a:pt x="196911" y="652077"/>
                  <a:pt x="196911" y="652077"/>
                  <a:pt x="24423" y="826066"/>
                </a:cubicBezTo>
                <a:cubicBezTo>
                  <a:pt x="21370" y="829118"/>
                  <a:pt x="18317" y="829118"/>
                  <a:pt x="13738" y="829118"/>
                </a:cubicBezTo>
                <a:cubicBezTo>
                  <a:pt x="10685" y="829118"/>
                  <a:pt x="7632" y="829118"/>
                  <a:pt x="4579" y="826066"/>
                </a:cubicBezTo>
                <a:cubicBezTo>
                  <a:pt x="-1527" y="819961"/>
                  <a:pt x="-1527" y="812330"/>
                  <a:pt x="4579" y="806225"/>
                </a:cubicBezTo>
                <a:cubicBezTo>
                  <a:pt x="4579" y="806225"/>
                  <a:pt x="4579" y="806225"/>
                  <a:pt x="178594" y="633762"/>
                </a:cubicBezTo>
                <a:cubicBezTo>
                  <a:pt x="151118" y="604764"/>
                  <a:pt x="131274" y="568135"/>
                  <a:pt x="111430" y="520822"/>
                </a:cubicBezTo>
                <a:cubicBezTo>
                  <a:pt x="109904" y="514717"/>
                  <a:pt x="111430" y="510139"/>
                  <a:pt x="114483" y="505560"/>
                </a:cubicBezTo>
                <a:cubicBezTo>
                  <a:pt x="114483" y="505560"/>
                  <a:pt x="114483" y="505560"/>
                  <a:pt x="190805" y="429249"/>
                </a:cubicBezTo>
                <a:cubicBezTo>
                  <a:pt x="192332" y="429249"/>
                  <a:pt x="192332" y="429249"/>
                  <a:pt x="192332" y="429249"/>
                </a:cubicBezTo>
                <a:cubicBezTo>
                  <a:pt x="192332" y="429249"/>
                  <a:pt x="192332" y="429249"/>
                  <a:pt x="286971" y="333097"/>
                </a:cubicBezTo>
                <a:cubicBezTo>
                  <a:pt x="286971" y="333097"/>
                  <a:pt x="286971" y="333097"/>
                  <a:pt x="383137" y="238472"/>
                </a:cubicBezTo>
                <a:cubicBezTo>
                  <a:pt x="383137" y="238472"/>
                  <a:pt x="383137" y="238472"/>
                  <a:pt x="464038" y="157582"/>
                </a:cubicBezTo>
                <a:cubicBezTo>
                  <a:pt x="464038" y="157582"/>
                  <a:pt x="464038" y="157582"/>
                  <a:pt x="419772" y="113322"/>
                </a:cubicBezTo>
                <a:cubicBezTo>
                  <a:pt x="413666" y="107217"/>
                  <a:pt x="413666" y="99586"/>
                  <a:pt x="419772" y="93481"/>
                </a:cubicBezTo>
                <a:cubicBezTo>
                  <a:pt x="424351" y="88902"/>
                  <a:pt x="433510" y="88902"/>
                  <a:pt x="439615" y="93481"/>
                </a:cubicBezTo>
                <a:cubicBezTo>
                  <a:pt x="439615" y="93481"/>
                  <a:pt x="439615" y="93481"/>
                  <a:pt x="526623" y="182001"/>
                </a:cubicBezTo>
                <a:cubicBezTo>
                  <a:pt x="526623" y="182001"/>
                  <a:pt x="526623" y="182001"/>
                  <a:pt x="648738" y="61430"/>
                </a:cubicBezTo>
                <a:cubicBezTo>
                  <a:pt x="648738" y="61430"/>
                  <a:pt x="648738" y="61430"/>
                  <a:pt x="610577" y="23275"/>
                </a:cubicBezTo>
                <a:cubicBezTo>
                  <a:pt x="605998" y="18696"/>
                  <a:pt x="605998" y="9539"/>
                  <a:pt x="610577" y="34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44" name="Freeform: Shape 643">
            <a:extLst>
              <a:ext uri="{FF2B5EF4-FFF2-40B4-BE49-F238E27FC236}">
                <a16:creationId xmlns:a16="http://schemas.microsoft.com/office/drawing/2014/main" id="{61100FA6-75D0-43F9-83AB-1945F48006B1}"/>
              </a:ext>
            </a:extLst>
          </p:cNvPr>
          <p:cNvSpPr>
            <a:spLocks/>
          </p:cNvSpPr>
          <p:nvPr/>
        </p:nvSpPr>
        <p:spPr bwMode="auto">
          <a:xfrm>
            <a:off x="8708769" y="3177098"/>
            <a:ext cx="416644" cy="541738"/>
          </a:xfrm>
          <a:custGeom>
            <a:avLst/>
            <a:gdLst>
              <a:gd name="connsiteX0" fmla="*/ 534672 w 655637"/>
              <a:gd name="connsiteY0" fmla="*/ 463550 h 852488"/>
              <a:gd name="connsiteX1" fmla="*/ 562234 w 655637"/>
              <a:gd name="connsiteY1" fmla="*/ 463550 h 852488"/>
              <a:gd name="connsiteX2" fmla="*/ 562234 w 655637"/>
              <a:gd name="connsiteY2" fmla="*/ 501681 h 852488"/>
              <a:gd name="connsiteX3" fmla="*/ 655637 w 655637"/>
              <a:gd name="connsiteY3" fmla="*/ 608449 h 852488"/>
              <a:gd name="connsiteX4" fmla="*/ 629607 w 655637"/>
              <a:gd name="connsiteY4" fmla="*/ 608449 h 852488"/>
              <a:gd name="connsiteX5" fmla="*/ 548453 w 655637"/>
              <a:gd name="connsiteY5" fmla="*/ 527611 h 852488"/>
              <a:gd name="connsiteX6" fmla="*/ 476486 w 655637"/>
              <a:gd name="connsiteY6" fmla="*/ 594721 h 852488"/>
              <a:gd name="connsiteX7" fmla="*/ 548453 w 655637"/>
              <a:gd name="connsiteY7" fmla="*/ 646580 h 852488"/>
              <a:gd name="connsiteX8" fmla="*/ 647981 w 655637"/>
              <a:gd name="connsiteY8" fmla="*/ 733519 h 852488"/>
              <a:gd name="connsiteX9" fmla="*/ 562234 w 655637"/>
              <a:gd name="connsiteY9" fmla="*/ 815882 h 852488"/>
              <a:gd name="connsiteX10" fmla="*/ 562234 w 655637"/>
              <a:gd name="connsiteY10" fmla="*/ 852488 h 852488"/>
              <a:gd name="connsiteX11" fmla="*/ 534672 w 655637"/>
              <a:gd name="connsiteY11" fmla="*/ 852488 h 852488"/>
              <a:gd name="connsiteX12" fmla="*/ 534672 w 655637"/>
              <a:gd name="connsiteY12" fmla="*/ 815882 h 852488"/>
              <a:gd name="connsiteX13" fmla="*/ 439737 w 655637"/>
              <a:gd name="connsiteY13" fmla="*/ 709115 h 852488"/>
              <a:gd name="connsiteX14" fmla="*/ 467299 w 655637"/>
              <a:gd name="connsiteY14" fmla="*/ 709115 h 852488"/>
              <a:gd name="connsiteX15" fmla="*/ 548453 w 655637"/>
              <a:gd name="connsiteY15" fmla="*/ 789953 h 852488"/>
              <a:gd name="connsiteX16" fmla="*/ 621951 w 655637"/>
              <a:gd name="connsiteY16" fmla="*/ 733519 h 852488"/>
              <a:gd name="connsiteX17" fmla="*/ 543859 w 655637"/>
              <a:gd name="connsiteY17" fmla="*/ 672509 h 852488"/>
              <a:gd name="connsiteX18" fmla="*/ 450456 w 655637"/>
              <a:gd name="connsiteY18" fmla="*/ 594721 h 852488"/>
              <a:gd name="connsiteX19" fmla="*/ 534672 w 655637"/>
              <a:gd name="connsiteY19" fmla="*/ 501681 h 852488"/>
              <a:gd name="connsiteX20" fmla="*/ 534672 w 655637"/>
              <a:gd name="connsiteY20" fmla="*/ 463550 h 852488"/>
              <a:gd name="connsiteX21" fmla="*/ 57150 w 655637"/>
              <a:gd name="connsiteY21" fmla="*/ 365125 h 852488"/>
              <a:gd name="connsiteX22" fmla="*/ 63272 w 655637"/>
              <a:gd name="connsiteY22" fmla="*/ 588035 h 852488"/>
              <a:gd name="connsiteX23" fmla="*/ 282141 w 655637"/>
              <a:gd name="connsiteY23" fmla="*/ 644525 h 852488"/>
              <a:gd name="connsiteX24" fmla="*/ 398463 w 655637"/>
              <a:gd name="connsiteY24" fmla="*/ 632311 h 852488"/>
              <a:gd name="connsiteX25" fmla="*/ 398463 w 655637"/>
              <a:gd name="connsiteY25" fmla="*/ 403295 h 852488"/>
              <a:gd name="connsiteX26" fmla="*/ 282141 w 655637"/>
              <a:gd name="connsiteY26" fmla="*/ 413982 h 852488"/>
              <a:gd name="connsiteX27" fmla="*/ 57150 w 655637"/>
              <a:gd name="connsiteY27" fmla="*/ 365125 h 852488"/>
              <a:gd name="connsiteX28" fmla="*/ 460375 w 655637"/>
              <a:gd name="connsiteY28" fmla="*/ 179387 h 852488"/>
              <a:gd name="connsiteX29" fmla="*/ 420687 w 655637"/>
              <a:gd name="connsiteY29" fmla="*/ 187077 h 852488"/>
              <a:gd name="connsiteX30" fmla="*/ 420687 w 655637"/>
              <a:gd name="connsiteY30" fmla="*/ 228600 h 852488"/>
              <a:gd name="connsiteX31" fmla="*/ 460375 w 655637"/>
              <a:gd name="connsiteY31" fmla="*/ 219373 h 852488"/>
              <a:gd name="connsiteX32" fmla="*/ 460375 w 655637"/>
              <a:gd name="connsiteY32" fmla="*/ 179387 h 852488"/>
              <a:gd name="connsiteX33" fmla="*/ 133350 w 655637"/>
              <a:gd name="connsiteY33" fmla="*/ 179387 h 852488"/>
              <a:gd name="connsiteX34" fmla="*/ 133350 w 655637"/>
              <a:gd name="connsiteY34" fmla="*/ 219373 h 852488"/>
              <a:gd name="connsiteX35" fmla="*/ 174625 w 655637"/>
              <a:gd name="connsiteY35" fmla="*/ 228600 h 852488"/>
              <a:gd name="connsiteX36" fmla="*/ 174625 w 655637"/>
              <a:gd name="connsiteY36" fmla="*/ 187077 h 852488"/>
              <a:gd name="connsiteX37" fmla="*/ 133350 w 655637"/>
              <a:gd name="connsiteY37" fmla="*/ 179387 h 852488"/>
              <a:gd name="connsiteX38" fmla="*/ 462833 w 655637"/>
              <a:gd name="connsiteY38" fmla="*/ 150745 h 852488"/>
              <a:gd name="connsiteX39" fmla="*/ 481269 w 655637"/>
              <a:gd name="connsiteY39" fmla="*/ 153784 h 852488"/>
              <a:gd name="connsiteX40" fmla="*/ 488950 w 655637"/>
              <a:gd name="connsiteY40" fmla="*/ 168978 h 852488"/>
              <a:gd name="connsiteX41" fmla="*/ 488950 w 655637"/>
              <a:gd name="connsiteY41" fmla="*/ 225199 h 852488"/>
              <a:gd name="connsiteX42" fmla="*/ 475124 w 655637"/>
              <a:gd name="connsiteY42" fmla="*/ 243432 h 852488"/>
              <a:gd name="connsiteX43" fmla="*/ 416745 w 655637"/>
              <a:gd name="connsiteY43" fmla="*/ 255588 h 852488"/>
              <a:gd name="connsiteX44" fmla="*/ 415208 w 655637"/>
              <a:gd name="connsiteY44" fmla="*/ 255588 h 852488"/>
              <a:gd name="connsiteX45" fmla="*/ 401382 w 655637"/>
              <a:gd name="connsiteY45" fmla="*/ 251030 h 852488"/>
              <a:gd name="connsiteX46" fmla="*/ 393700 w 655637"/>
              <a:gd name="connsiteY46" fmla="*/ 235835 h 852488"/>
              <a:gd name="connsiteX47" fmla="*/ 393700 w 655637"/>
              <a:gd name="connsiteY47" fmla="*/ 181134 h 852488"/>
              <a:gd name="connsiteX48" fmla="*/ 412136 w 655637"/>
              <a:gd name="connsiteY48" fmla="*/ 161381 h 852488"/>
              <a:gd name="connsiteX49" fmla="*/ 462833 w 655637"/>
              <a:gd name="connsiteY49" fmla="*/ 150745 h 852488"/>
              <a:gd name="connsiteX50" fmla="*/ 134053 w 655637"/>
              <a:gd name="connsiteY50" fmla="*/ 150745 h 852488"/>
              <a:gd name="connsiteX51" fmla="*/ 183188 w 655637"/>
              <a:gd name="connsiteY51" fmla="*/ 161381 h 852488"/>
              <a:gd name="connsiteX52" fmla="*/ 201613 w 655637"/>
              <a:gd name="connsiteY52" fmla="*/ 181134 h 852488"/>
              <a:gd name="connsiteX53" fmla="*/ 201613 w 655637"/>
              <a:gd name="connsiteY53" fmla="*/ 235835 h 852488"/>
              <a:gd name="connsiteX54" fmla="*/ 195471 w 655637"/>
              <a:gd name="connsiteY54" fmla="*/ 251030 h 852488"/>
              <a:gd name="connsiteX55" fmla="*/ 181652 w 655637"/>
              <a:gd name="connsiteY55" fmla="*/ 255588 h 852488"/>
              <a:gd name="connsiteX56" fmla="*/ 180117 w 655637"/>
              <a:gd name="connsiteY56" fmla="*/ 255588 h 852488"/>
              <a:gd name="connsiteX57" fmla="*/ 121769 w 655637"/>
              <a:gd name="connsiteY57" fmla="*/ 243432 h 852488"/>
              <a:gd name="connsiteX58" fmla="*/ 107950 w 655637"/>
              <a:gd name="connsiteY58" fmla="*/ 225199 h 852488"/>
              <a:gd name="connsiteX59" fmla="*/ 107950 w 655637"/>
              <a:gd name="connsiteY59" fmla="*/ 168978 h 852488"/>
              <a:gd name="connsiteX60" fmla="*/ 115628 w 655637"/>
              <a:gd name="connsiteY60" fmla="*/ 153784 h 852488"/>
              <a:gd name="connsiteX61" fmla="*/ 134053 w 655637"/>
              <a:gd name="connsiteY61" fmla="*/ 150745 h 852488"/>
              <a:gd name="connsiteX62" fmla="*/ 297657 w 655637"/>
              <a:gd name="connsiteY62" fmla="*/ 28575 h 852488"/>
              <a:gd name="connsiteX63" fmla="*/ 25400 w 655637"/>
              <a:gd name="connsiteY63" fmla="*/ 119971 h 852488"/>
              <a:gd name="connsiteX64" fmla="*/ 25400 w 655637"/>
              <a:gd name="connsiteY64" fmla="*/ 199181 h 852488"/>
              <a:gd name="connsiteX65" fmla="*/ 297657 w 655637"/>
              <a:gd name="connsiteY65" fmla="*/ 292100 h 852488"/>
              <a:gd name="connsiteX66" fmla="*/ 569913 w 655637"/>
              <a:gd name="connsiteY66" fmla="*/ 199181 h 852488"/>
              <a:gd name="connsiteX67" fmla="*/ 569913 w 655637"/>
              <a:gd name="connsiteY67" fmla="*/ 119971 h 852488"/>
              <a:gd name="connsiteX68" fmla="*/ 297657 w 655637"/>
              <a:gd name="connsiteY68" fmla="*/ 28575 h 852488"/>
              <a:gd name="connsiteX69" fmla="*/ 297687 w 655637"/>
              <a:gd name="connsiteY69" fmla="*/ 0 h 852488"/>
              <a:gd name="connsiteX70" fmla="*/ 596900 w 655637"/>
              <a:gd name="connsiteY70" fmla="*/ 119153 h 852488"/>
              <a:gd name="connsiteX71" fmla="*/ 596900 w 655637"/>
              <a:gd name="connsiteY71" fmla="*/ 198588 h 852488"/>
              <a:gd name="connsiteX72" fmla="*/ 567895 w 655637"/>
              <a:gd name="connsiteY72" fmla="*/ 252053 h 852488"/>
              <a:gd name="connsiteX73" fmla="*/ 563315 w 655637"/>
              <a:gd name="connsiteY73" fmla="*/ 412451 h 852488"/>
              <a:gd name="connsiteX74" fmla="*/ 537363 w 655637"/>
              <a:gd name="connsiteY74" fmla="*/ 412451 h 852488"/>
              <a:gd name="connsiteX75" fmla="*/ 540416 w 655637"/>
              <a:gd name="connsiteY75" fmla="*/ 270384 h 852488"/>
              <a:gd name="connsiteX76" fmla="*/ 297687 w 655637"/>
              <a:gd name="connsiteY76" fmla="*/ 317740 h 852488"/>
              <a:gd name="connsiteX77" fmla="*/ 56484 w 655637"/>
              <a:gd name="connsiteY77" fmla="*/ 270384 h 852488"/>
              <a:gd name="connsiteX78" fmla="*/ 58011 w 655637"/>
              <a:gd name="connsiteY78" fmla="*/ 329961 h 852488"/>
              <a:gd name="connsiteX79" fmla="*/ 282421 w 655637"/>
              <a:gd name="connsiteY79" fmla="*/ 386482 h 852488"/>
              <a:gd name="connsiteX80" fmla="*/ 409129 w 655637"/>
              <a:gd name="connsiteY80" fmla="*/ 372733 h 852488"/>
              <a:gd name="connsiteX81" fmla="*/ 421341 w 655637"/>
              <a:gd name="connsiteY81" fmla="*/ 375788 h 852488"/>
              <a:gd name="connsiteX82" fmla="*/ 425921 w 655637"/>
              <a:gd name="connsiteY82" fmla="*/ 386482 h 852488"/>
              <a:gd name="connsiteX83" fmla="*/ 425921 w 655637"/>
              <a:gd name="connsiteY83" fmla="*/ 643117 h 852488"/>
              <a:gd name="connsiteX84" fmla="*/ 415235 w 655637"/>
              <a:gd name="connsiteY84" fmla="*/ 656866 h 852488"/>
              <a:gd name="connsiteX85" fmla="*/ 282421 w 655637"/>
              <a:gd name="connsiteY85" fmla="*/ 670614 h 852488"/>
              <a:gd name="connsiteX86" fmla="*/ 65644 w 655637"/>
              <a:gd name="connsiteY86" fmla="*/ 623259 h 852488"/>
              <a:gd name="connsiteX87" fmla="*/ 67171 w 655637"/>
              <a:gd name="connsiteY87" fmla="*/ 701166 h 852488"/>
              <a:gd name="connsiteX88" fmla="*/ 297687 w 655637"/>
              <a:gd name="connsiteY88" fmla="*/ 782129 h 852488"/>
              <a:gd name="connsiteX89" fmla="*/ 415235 w 655637"/>
              <a:gd name="connsiteY89" fmla="*/ 771435 h 852488"/>
              <a:gd name="connsiteX90" fmla="*/ 419815 w 655637"/>
              <a:gd name="connsiteY90" fmla="*/ 798932 h 852488"/>
              <a:gd name="connsiteX91" fmla="*/ 297687 w 655637"/>
              <a:gd name="connsiteY91" fmla="*/ 809625 h 852488"/>
              <a:gd name="connsiteX92" fmla="*/ 39692 w 655637"/>
              <a:gd name="connsiteY92" fmla="*/ 701166 h 852488"/>
              <a:gd name="connsiteX93" fmla="*/ 29006 w 655637"/>
              <a:gd name="connsiteY93" fmla="*/ 252053 h 852488"/>
              <a:gd name="connsiteX94" fmla="*/ 0 w 655637"/>
              <a:gd name="connsiteY94" fmla="*/ 198588 h 852488"/>
              <a:gd name="connsiteX95" fmla="*/ 0 w 655637"/>
              <a:gd name="connsiteY95" fmla="*/ 119153 h 852488"/>
              <a:gd name="connsiteX96" fmla="*/ 297687 w 655637"/>
              <a:gd name="connsiteY96" fmla="*/ 0 h 85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55637" h="852488">
                <a:moveTo>
                  <a:pt x="534672" y="463550"/>
                </a:moveTo>
                <a:cubicBezTo>
                  <a:pt x="534672" y="463550"/>
                  <a:pt x="534672" y="463550"/>
                  <a:pt x="562234" y="463550"/>
                </a:cubicBezTo>
                <a:cubicBezTo>
                  <a:pt x="562234" y="463550"/>
                  <a:pt x="562234" y="463550"/>
                  <a:pt x="562234" y="501681"/>
                </a:cubicBezTo>
                <a:cubicBezTo>
                  <a:pt x="614295" y="507782"/>
                  <a:pt x="655637" y="553540"/>
                  <a:pt x="655637" y="608449"/>
                </a:cubicBezTo>
                <a:cubicBezTo>
                  <a:pt x="655637" y="608449"/>
                  <a:pt x="655637" y="608449"/>
                  <a:pt x="629607" y="608449"/>
                </a:cubicBezTo>
                <a:cubicBezTo>
                  <a:pt x="629607" y="562691"/>
                  <a:pt x="592858" y="527611"/>
                  <a:pt x="548453" y="527611"/>
                </a:cubicBezTo>
                <a:cubicBezTo>
                  <a:pt x="510173" y="527611"/>
                  <a:pt x="476486" y="558116"/>
                  <a:pt x="476486" y="594721"/>
                </a:cubicBezTo>
                <a:cubicBezTo>
                  <a:pt x="476486" y="628277"/>
                  <a:pt x="504048" y="635903"/>
                  <a:pt x="548453" y="646580"/>
                </a:cubicBezTo>
                <a:cubicBezTo>
                  <a:pt x="592858" y="655731"/>
                  <a:pt x="647981" y="667933"/>
                  <a:pt x="647981" y="733519"/>
                </a:cubicBezTo>
                <a:cubicBezTo>
                  <a:pt x="647981" y="780802"/>
                  <a:pt x="605107" y="811307"/>
                  <a:pt x="562234" y="815882"/>
                </a:cubicBezTo>
                <a:cubicBezTo>
                  <a:pt x="562234" y="815882"/>
                  <a:pt x="562234" y="815882"/>
                  <a:pt x="562234" y="852488"/>
                </a:cubicBezTo>
                <a:cubicBezTo>
                  <a:pt x="562234" y="852488"/>
                  <a:pt x="562234" y="852488"/>
                  <a:pt x="534672" y="852488"/>
                </a:cubicBezTo>
                <a:cubicBezTo>
                  <a:pt x="534672" y="852488"/>
                  <a:pt x="534672" y="852488"/>
                  <a:pt x="534672" y="815882"/>
                </a:cubicBezTo>
                <a:cubicBezTo>
                  <a:pt x="481080" y="809781"/>
                  <a:pt x="439737" y="764024"/>
                  <a:pt x="439737" y="709115"/>
                </a:cubicBezTo>
                <a:cubicBezTo>
                  <a:pt x="439737" y="709115"/>
                  <a:pt x="439737" y="709115"/>
                  <a:pt x="467299" y="709115"/>
                </a:cubicBezTo>
                <a:cubicBezTo>
                  <a:pt x="467299" y="754872"/>
                  <a:pt x="504048" y="789953"/>
                  <a:pt x="548453" y="789953"/>
                </a:cubicBezTo>
                <a:cubicBezTo>
                  <a:pt x="583671" y="789953"/>
                  <a:pt x="621951" y="768600"/>
                  <a:pt x="621951" y="733519"/>
                </a:cubicBezTo>
                <a:cubicBezTo>
                  <a:pt x="621951" y="692337"/>
                  <a:pt x="591327" y="683186"/>
                  <a:pt x="543859" y="672509"/>
                </a:cubicBezTo>
                <a:cubicBezTo>
                  <a:pt x="500985" y="663358"/>
                  <a:pt x="450456" y="652681"/>
                  <a:pt x="450456" y="594721"/>
                </a:cubicBezTo>
                <a:cubicBezTo>
                  <a:pt x="450456" y="547439"/>
                  <a:pt x="487205" y="507782"/>
                  <a:pt x="534672" y="501681"/>
                </a:cubicBezTo>
                <a:cubicBezTo>
                  <a:pt x="534672" y="501681"/>
                  <a:pt x="534672" y="501681"/>
                  <a:pt x="534672" y="463550"/>
                </a:cubicBezTo>
                <a:close/>
                <a:moveTo>
                  <a:pt x="57150" y="365125"/>
                </a:moveTo>
                <a:cubicBezTo>
                  <a:pt x="57150" y="365125"/>
                  <a:pt x="57150" y="365125"/>
                  <a:pt x="63272" y="588035"/>
                </a:cubicBezTo>
                <a:cubicBezTo>
                  <a:pt x="96945" y="621624"/>
                  <a:pt x="182655" y="644525"/>
                  <a:pt x="282141" y="644525"/>
                </a:cubicBezTo>
                <a:cubicBezTo>
                  <a:pt x="323466" y="644525"/>
                  <a:pt x="363261" y="639945"/>
                  <a:pt x="398463" y="632311"/>
                </a:cubicBezTo>
                <a:lnTo>
                  <a:pt x="398463" y="403295"/>
                </a:lnTo>
                <a:cubicBezTo>
                  <a:pt x="363261" y="410929"/>
                  <a:pt x="323466" y="413982"/>
                  <a:pt x="282141" y="413982"/>
                </a:cubicBezTo>
                <a:cubicBezTo>
                  <a:pt x="190308" y="413982"/>
                  <a:pt x="106128" y="394134"/>
                  <a:pt x="57150" y="365125"/>
                </a:cubicBezTo>
                <a:close/>
                <a:moveTo>
                  <a:pt x="460375" y="179387"/>
                </a:moveTo>
                <a:cubicBezTo>
                  <a:pt x="446637" y="184001"/>
                  <a:pt x="435952" y="185539"/>
                  <a:pt x="420687" y="187077"/>
                </a:cubicBezTo>
                <a:lnTo>
                  <a:pt x="420687" y="228600"/>
                </a:lnTo>
                <a:cubicBezTo>
                  <a:pt x="435952" y="227062"/>
                  <a:pt x="445111" y="225524"/>
                  <a:pt x="460375" y="219373"/>
                </a:cubicBezTo>
                <a:cubicBezTo>
                  <a:pt x="460375" y="219373"/>
                  <a:pt x="460375" y="219373"/>
                  <a:pt x="460375" y="179387"/>
                </a:cubicBezTo>
                <a:close/>
                <a:moveTo>
                  <a:pt x="133350" y="179387"/>
                </a:moveTo>
                <a:lnTo>
                  <a:pt x="133350" y="219373"/>
                </a:lnTo>
                <a:cubicBezTo>
                  <a:pt x="150166" y="225524"/>
                  <a:pt x="159338" y="227062"/>
                  <a:pt x="174625" y="228600"/>
                </a:cubicBezTo>
                <a:cubicBezTo>
                  <a:pt x="174625" y="228600"/>
                  <a:pt x="174625" y="228600"/>
                  <a:pt x="174625" y="187077"/>
                </a:cubicBezTo>
                <a:cubicBezTo>
                  <a:pt x="159338" y="185539"/>
                  <a:pt x="148637" y="184001"/>
                  <a:pt x="133350" y="179387"/>
                </a:cubicBezTo>
                <a:close/>
                <a:moveTo>
                  <a:pt x="462833" y="150745"/>
                </a:moveTo>
                <a:cubicBezTo>
                  <a:pt x="468978" y="149225"/>
                  <a:pt x="475124" y="149225"/>
                  <a:pt x="481269" y="153784"/>
                </a:cubicBezTo>
                <a:cubicBezTo>
                  <a:pt x="485878" y="156823"/>
                  <a:pt x="488950" y="162900"/>
                  <a:pt x="488950" y="168978"/>
                </a:cubicBezTo>
                <a:cubicBezTo>
                  <a:pt x="488950" y="168978"/>
                  <a:pt x="488950" y="168978"/>
                  <a:pt x="488950" y="225199"/>
                </a:cubicBezTo>
                <a:cubicBezTo>
                  <a:pt x="488950" y="232796"/>
                  <a:pt x="484341" y="240394"/>
                  <a:pt x="475124" y="243432"/>
                </a:cubicBezTo>
                <a:cubicBezTo>
                  <a:pt x="452079" y="251030"/>
                  <a:pt x="439789" y="254069"/>
                  <a:pt x="416745" y="255588"/>
                </a:cubicBezTo>
                <a:cubicBezTo>
                  <a:pt x="416745" y="255588"/>
                  <a:pt x="416745" y="255588"/>
                  <a:pt x="415208" y="255588"/>
                </a:cubicBezTo>
                <a:cubicBezTo>
                  <a:pt x="409063" y="255588"/>
                  <a:pt x="404454" y="254069"/>
                  <a:pt x="401382" y="251030"/>
                </a:cubicBezTo>
                <a:cubicBezTo>
                  <a:pt x="396773" y="246471"/>
                  <a:pt x="393700" y="241913"/>
                  <a:pt x="393700" y="235835"/>
                </a:cubicBezTo>
                <a:cubicBezTo>
                  <a:pt x="393700" y="235835"/>
                  <a:pt x="393700" y="235835"/>
                  <a:pt x="393700" y="181134"/>
                </a:cubicBezTo>
                <a:cubicBezTo>
                  <a:pt x="393700" y="170498"/>
                  <a:pt x="402918" y="161381"/>
                  <a:pt x="412136" y="161381"/>
                </a:cubicBezTo>
                <a:cubicBezTo>
                  <a:pt x="433644" y="159862"/>
                  <a:pt x="442862" y="156823"/>
                  <a:pt x="462833" y="150745"/>
                </a:cubicBezTo>
                <a:close/>
                <a:moveTo>
                  <a:pt x="134053" y="150745"/>
                </a:moveTo>
                <a:cubicBezTo>
                  <a:pt x="154014" y="156823"/>
                  <a:pt x="163227" y="159862"/>
                  <a:pt x="183188" y="161381"/>
                </a:cubicBezTo>
                <a:cubicBezTo>
                  <a:pt x="193936" y="161381"/>
                  <a:pt x="201613" y="170498"/>
                  <a:pt x="201613" y="181134"/>
                </a:cubicBezTo>
                <a:cubicBezTo>
                  <a:pt x="201613" y="181134"/>
                  <a:pt x="201613" y="181134"/>
                  <a:pt x="201613" y="235835"/>
                </a:cubicBezTo>
                <a:cubicBezTo>
                  <a:pt x="201613" y="241913"/>
                  <a:pt x="200078" y="246471"/>
                  <a:pt x="195471" y="251030"/>
                </a:cubicBezTo>
                <a:cubicBezTo>
                  <a:pt x="192400" y="254069"/>
                  <a:pt x="187794" y="255588"/>
                  <a:pt x="181652" y="255588"/>
                </a:cubicBezTo>
                <a:cubicBezTo>
                  <a:pt x="181652" y="255588"/>
                  <a:pt x="181652" y="255588"/>
                  <a:pt x="180117" y="255588"/>
                </a:cubicBezTo>
                <a:cubicBezTo>
                  <a:pt x="157085" y="254069"/>
                  <a:pt x="144801" y="251030"/>
                  <a:pt x="121769" y="243432"/>
                </a:cubicBezTo>
                <a:cubicBezTo>
                  <a:pt x="112557" y="240394"/>
                  <a:pt x="107950" y="232796"/>
                  <a:pt x="107950" y="225199"/>
                </a:cubicBezTo>
                <a:cubicBezTo>
                  <a:pt x="107950" y="225199"/>
                  <a:pt x="107950" y="225199"/>
                  <a:pt x="107950" y="168978"/>
                </a:cubicBezTo>
                <a:cubicBezTo>
                  <a:pt x="107950" y="162900"/>
                  <a:pt x="111021" y="156823"/>
                  <a:pt x="115628" y="153784"/>
                </a:cubicBezTo>
                <a:cubicBezTo>
                  <a:pt x="121769" y="149225"/>
                  <a:pt x="127911" y="149225"/>
                  <a:pt x="134053" y="150745"/>
                </a:cubicBezTo>
                <a:close/>
                <a:moveTo>
                  <a:pt x="297657" y="28575"/>
                </a:moveTo>
                <a:cubicBezTo>
                  <a:pt x="138586" y="28575"/>
                  <a:pt x="25400" y="77320"/>
                  <a:pt x="25400" y="119971"/>
                </a:cubicBezTo>
                <a:lnTo>
                  <a:pt x="25400" y="199181"/>
                </a:lnTo>
                <a:cubicBezTo>
                  <a:pt x="25400" y="243356"/>
                  <a:pt x="138586" y="292100"/>
                  <a:pt x="297657" y="292100"/>
                </a:cubicBezTo>
                <a:cubicBezTo>
                  <a:pt x="458257" y="292100"/>
                  <a:pt x="569913" y="243356"/>
                  <a:pt x="569913" y="199181"/>
                </a:cubicBezTo>
                <a:cubicBezTo>
                  <a:pt x="569913" y="199181"/>
                  <a:pt x="569913" y="199181"/>
                  <a:pt x="569913" y="119971"/>
                </a:cubicBezTo>
                <a:cubicBezTo>
                  <a:pt x="569913" y="77320"/>
                  <a:pt x="458257" y="28575"/>
                  <a:pt x="297657" y="28575"/>
                </a:cubicBezTo>
                <a:close/>
                <a:moveTo>
                  <a:pt x="297687" y="0"/>
                </a:moveTo>
                <a:cubicBezTo>
                  <a:pt x="468666" y="0"/>
                  <a:pt x="596900" y="51938"/>
                  <a:pt x="596900" y="119153"/>
                </a:cubicBezTo>
                <a:cubicBezTo>
                  <a:pt x="596900" y="119153"/>
                  <a:pt x="596900" y="119153"/>
                  <a:pt x="596900" y="198588"/>
                </a:cubicBezTo>
                <a:cubicBezTo>
                  <a:pt x="596900" y="218446"/>
                  <a:pt x="586214" y="235250"/>
                  <a:pt x="567895" y="252053"/>
                </a:cubicBezTo>
                <a:cubicBezTo>
                  <a:pt x="567895" y="252053"/>
                  <a:pt x="567895" y="252053"/>
                  <a:pt x="563315" y="412451"/>
                </a:cubicBezTo>
                <a:cubicBezTo>
                  <a:pt x="563315" y="412451"/>
                  <a:pt x="563315" y="412451"/>
                  <a:pt x="537363" y="412451"/>
                </a:cubicBezTo>
                <a:cubicBezTo>
                  <a:pt x="537363" y="412451"/>
                  <a:pt x="537363" y="412451"/>
                  <a:pt x="540416" y="270384"/>
                </a:cubicBezTo>
                <a:cubicBezTo>
                  <a:pt x="486985" y="299409"/>
                  <a:pt x="399969" y="317740"/>
                  <a:pt x="297687" y="317740"/>
                </a:cubicBezTo>
                <a:cubicBezTo>
                  <a:pt x="195405" y="317740"/>
                  <a:pt x="109915" y="299409"/>
                  <a:pt x="56484" y="270384"/>
                </a:cubicBezTo>
                <a:cubicBezTo>
                  <a:pt x="56484" y="270384"/>
                  <a:pt x="56484" y="270384"/>
                  <a:pt x="58011" y="329961"/>
                </a:cubicBezTo>
                <a:cubicBezTo>
                  <a:pt x="88543" y="358985"/>
                  <a:pt x="172506" y="386482"/>
                  <a:pt x="282421" y="386482"/>
                </a:cubicBezTo>
                <a:cubicBezTo>
                  <a:pt x="328219" y="386482"/>
                  <a:pt x="372490" y="381899"/>
                  <a:pt x="409129" y="372733"/>
                </a:cubicBezTo>
                <a:cubicBezTo>
                  <a:pt x="413708" y="371206"/>
                  <a:pt x="418288" y="372733"/>
                  <a:pt x="421341" y="375788"/>
                </a:cubicBezTo>
                <a:cubicBezTo>
                  <a:pt x="424395" y="377316"/>
                  <a:pt x="425921" y="381899"/>
                  <a:pt x="425921" y="386482"/>
                </a:cubicBezTo>
                <a:cubicBezTo>
                  <a:pt x="425921" y="386482"/>
                  <a:pt x="425921" y="386482"/>
                  <a:pt x="425921" y="643117"/>
                </a:cubicBezTo>
                <a:cubicBezTo>
                  <a:pt x="425921" y="649228"/>
                  <a:pt x="421341" y="655338"/>
                  <a:pt x="415235" y="656866"/>
                </a:cubicBezTo>
                <a:cubicBezTo>
                  <a:pt x="377070" y="666031"/>
                  <a:pt x="329746" y="670614"/>
                  <a:pt x="282421" y="670614"/>
                </a:cubicBezTo>
                <a:cubicBezTo>
                  <a:pt x="189298" y="670614"/>
                  <a:pt x="111442" y="653811"/>
                  <a:pt x="65644" y="623259"/>
                </a:cubicBezTo>
                <a:cubicBezTo>
                  <a:pt x="65644" y="623259"/>
                  <a:pt x="65644" y="623259"/>
                  <a:pt x="67171" y="701166"/>
                </a:cubicBezTo>
                <a:cubicBezTo>
                  <a:pt x="67171" y="740883"/>
                  <a:pt x="155713" y="782129"/>
                  <a:pt x="297687" y="782129"/>
                </a:cubicBezTo>
                <a:cubicBezTo>
                  <a:pt x="340432" y="782129"/>
                  <a:pt x="380123" y="779073"/>
                  <a:pt x="415235" y="771435"/>
                </a:cubicBezTo>
                <a:cubicBezTo>
                  <a:pt x="415235" y="771435"/>
                  <a:pt x="415235" y="771435"/>
                  <a:pt x="419815" y="798932"/>
                </a:cubicBezTo>
                <a:cubicBezTo>
                  <a:pt x="383176" y="806570"/>
                  <a:pt x="341958" y="809625"/>
                  <a:pt x="297687" y="809625"/>
                </a:cubicBezTo>
                <a:cubicBezTo>
                  <a:pt x="148080" y="809625"/>
                  <a:pt x="39692" y="763797"/>
                  <a:pt x="39692" y="701166"/>
                </a:cubicBezTo>
                <a:cubicBezTo>
                  <a:pt x="39692" y="701166"/>
                  <a:pt x="39692" y="701166"/>
                  <a:pt x="29006" y="252053"/>
                </a:cubicBezTo>
                <a:cubicBezTo>
                  <a:pt x="9160" y="235250"/>
                  <a:pt x="0" y="218446"/>
                  <a:pt x="0" y="198588"/>
                </a:cubicBezTo>
                <a:cubicBezTo>
                  <a:pt x="0" y="198588"/>
                  <a:pt x="0" y="198588"/>
                  <a:pt x="0" y="119153"/>
                </a:cubicBezTo>
                <a:cubicBezTo>
                  <a:pt x="0" y="51938"/>
                  <a:pt x="128235" y="0"/>
                  <a:pt x="2976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45" name="Freeform: Shape 644">
            <a:extLst>
              <a:ext uri="{FF2B5EF4-FFF2-40B4-BE49-F238E27FC236}">
                <a16:creationId xmlns:a16="http://schemas.microsoft.com/office/drawing/2014/main" id="{64F742C0-63A5-4E3D-B57F-F5F903FB25E7}"/>
              </a:ext>
            </a:extLst>
          </p:cNvPr>
          <p:cNvSpPr>
            <a:spLocks/>
          </p:cNvSpPr>
          <p:nvPr/>
        </p:nvSpPr>
        <p:spPr bwMode="auto">
          <a:xfrm>
            <a:off x="1145717" y="4345931"/>
            <a:ext cx="492690" cy="509456"/>
          </a:xfrm>
          <a:custGeom>
            <a:avLst/>
            <a:gdLst>
              <a:gd name="connsiteX0" fmla="*/ 666363 w 775305"/>
              <a:gd name="connsiteY0" fmla="*/ 588962 h 801688"/>
              <a:gd name="connsiteX1" fmla="*/ 655701 w 775305"/>
              <a:gd name="connsiteY1" fmla="*/ 590490 h 801688"/>
              <a:gd name="connsiteX2" fmla="*/ 610006 w 775305"/>
              <a:gd name="connsiteY2" fmla="*/ 610349 h 801688"/>
              <a:gd name="connsiteX3" fmla="*/ 593252 w 775305"/>
              <a:gd name="connsiteY3" fmla="*/ 651594 h 801688"/>
              <a:gd name="connsiteX4" fmla="*/ 620669 w 775305"/>
              <a:gd name="connsiteY4" fmla="*/ 669925 h 801688"/>
              <a:gd name="connsiteX5" fmla="*/ 631331 w 775305"/>
              <a:gd name="connsiteY5" fmla="*/ 666870 h 801688"/>
              <a:gd name="connsiteX6" fmla="*/ 677025 w 775305"/>
              <a:gd name="connsiteY6" fmla="*/ 647011 h 801688"/>
              <a:gd name="connsiteX7" fmla="*/ 693780 w 775305"/>
              <a:gd name="connsiteY7" fmla="*/ 607293 h 801688"/>
              <a:gd name="connsiteX8" fmla="*/ 666363 w 775305"/>
              <a:gd name="connsiteY8" fmla="*/ 588962 h 801688"/>
              <a:gd name="connsiteX9" fmla="*/ 668008 w 775305"/>
              <a:gd name="connsiteY9" fmla="*/ 465137 h 801688"/>
              <a:gd name="connsiteX10" fmla="*/ 655762 w 775305"/>
              <a:gd name="connsiteY10" fmla="*/ 466672 h 801688"/>
              <a:gd name="connsiteX11" fmla="*/ 605245 w 775305"/>
              <a:gd name="connsiteY11" fmla="*/ 489691 h 801688"/>
              <a:gd name="connsiteX12" fmla="*/ 586875 w 775305"/>
              <a:gd name="connsiteY12" fmla="*/ 535728 h 801688"/>
              <a:gd name="connsiteX13" fmla="*/ 619022 w 775305"/>
              <a:gd name="connsiteY13" fmla="*/ 557212 h 801688"/>
              <a:gd name="connsiteX14" fmla="*/ 631269 w 775305"/>
              <a:gd name="connsiteY14" fmla="*/ 555678 h 801688"/>
              <a:gd name="connsiteX15" fmla="*/ 681785 w 775305"/>
              <a:gd name="connsiteY15" fmla="*/ 532659 h 801688"/>
              <a:gd name="connsiteX16" fmla="*/ 700155 w 775305"/>
              <a:gd name="connsiteY16" fmla="*/ 486621 h 801688"/>
              <a:gd name="connsiteX17" fmla="*/ 668008 w 775305"/>
              <a:gd name="connsiteY17" fmla="*/ 465137 h 801688"/>
              <a:gd name="connsiteX18" fmla="*/ 652290 w 775305"/>
              <a:gd name="connsiteY18" fmla="*/ 349250 h 801688"/>
              <a:gd name="connsiteX19" fmla="*/ 640112 w 775305"/>
              <a:gd name="connsiteY19" fmla="*/ 350781 h 801688"/>
              <a:gd name="connsiteX20" fmla="*/ 605100 w 775305"/>
              <a:gd name="connsiteY20" fmla="*/ 366089 h 801688"/>
              <a:gd name="connsiteX21" fmla="*/ 586833 w 775305"/>
              <a:gd name="connsiteY21" fmla="*/ 413544 h 801688"/>
              <a:gd name="connsiteX22" fmla="*/ 618800 w 775305"/>
              <a:gd name="connsiteY22" fmla="*/ 434975 h 801688"/>
              <a:gd name="connsiteX23" fmla="*/ 630978 w 775305"/>
              <a:gd name="connsiteY23" fmla="*/ 431914 h 801688"/>
              <a:gd name="connsiteX24" fmla="*/ 664468 w 775305"/>
              <a:gd name="connsiteY24" fmla="*/ 416606 h 801688"/>
              <a:gd name="connsiteX25" fmla="*/ 682735 w 775305"/>
              <a:gd name="connsiteY25" fmla="*/ 370681 h 801688"/>
              <a:gd name="connsiteX26" fmla="*/ 652290 w 775305"/>
              <a:gd name="connsiteY26" fmla="*/ 349250 h 801688"/>
              <a:gd name="connsiteX27" fmla="*/ 233146 w 775305"/>
              <a:gd name="connsiteY27" fmla="*/ 292100 h 801688"/>
              <a:gd name="connsiteX28" fmla="*/ 237714 w 775305"/>
              <a:gd name="connsiteY28" fmla="*/ 461974 h 801688"/>
              <a:gd name="connsiteX29" fmla="*/ 405190 w 775305"/>
              <a:gd name="connsiteY29" fmla="*/ 504825 h 801688"/>
              <a:gd name="connsiteX30" fmla="*/ 493496 w 775305"/>
              <a:gd name="connsiteY30" fmla="*/ 495643 h 801688"/>
              <a:gd name="connsiteX31" fmla="*/ 493496 w 775305"/>
              <a:gd name="connsiteY31" fmla="*/ 321178 h 801688"/>
              <a:gd name="connsiteX32" fmla="*/ 405190 w 775305"/>
              <a:gd name="connsiteY32" fmla="*/ 328830 h 801688"/>
              <a:gd name="connsiteX33" fmla="*/ 233146 w 775305"/>
              <a:gd name="connsiteY33" fmla="*/ 292100 h 801688"/>
              <a:gd name="connsiteX34" fmla="*/ 231559 w 775305"/>
              <a:gd name="connsiteY34" fmla="*/ 217487 h 801688"/>
              <a:gd name="connsiteX35" fmla="*/ 231559 w 775305"/>
              <a:gd name="connsiteY35" fmla="*/ 258695 h 801688"/>
              <a:gd name="connsiteX36" fmla="*/ 405886 w 775305"/>
              <a:gd name="connsiteY36" fmla="*/ 301429 h 801688"/>
              <a:gd name="connsiteX37" fmla="*/ 505283 w 775305"/>
              <a:gd name="connsiteY37" fmla="*/ 290745 h 801688"/>
              <a:gd name="connsiteX38" fmla="*/ 517517 w 775305"/>
              <a:gd name="connsiteY38" fmla="*/ 293798 h 801688"/>
              <a:gd name="connsiteX39" fmla="*/ 522104 w 775305"/>
              <a:gd name="connsiteY39" fmla="*/ 304481 h 801688"/>
              <a:gd name="connsiteX40" fmla="*/ 522104 w 775305"/>
              <a:gd name="connsiteY40" fmla="*/ 505941 h 801688"/>
              <a:gd name="connsiteX41" fmla="*/ 511400 w 775305"/>
              <a:gd name="connsiteY41" fmla="*/ 519677 h 801688"/>
              <a:gd name="connsiteX42" fmla="*/ 405886 w 775305"/>
              <a:gd name="connsiteY42" fmla="*/ 530360 h 801688"/>
              <a:gd name="connsiteX43" fmla="*/ 239205 w 775305"/>
              <a:gd name="connsiteY43" fmla="*/ 495257 h 801688"/>
              <a:gd name="connsiteX44" fmla="*/ 239205 w 775305"/>
              <a:gd name="connsiteY44" fmla="*/ 550201 h 801688"/>
              <a:gd name="connsiteX45" fmla="*/ 418120 w 775305"/>
              <a:gd name="connsiteY45" fmla="*/ 612775 h 801688"/>
              <a:gd name="connsiteX46" fmla="*/ 584801 w 775305"/>
              <a:gd name="connsiteY46" fmla="*/ 573094 h 801688"/>
              <a:gd name="connsiteX47" fmla="*/ 561863 w 775305"/>
              <a:gd name="connsiteY47" fmla="*/ 545622 h 801688"/>
              <a:gd name="connsiteX48" fmla="*/ 595505 w 775305"/>
              <a:gd name="connsiteY48" fmla="*/ 464733 h 801688"/>
              <a:gd name="connsiteX49" fmla="*/ 606209 w 775305"/>
              <a:gd name="connsiteY49" fmla="*/ 460154 h 801688"/>
              <a:gd name="connsiteX50" fmla="*/ 563392 w 775305"/>
              <a:gd name="connsiteY50" fmla="*/ 423525 h 801688"/>
              <a:gd name="connsiteX51" fmla="*/ 561863 w 775305"/>
              <a:gd name="connsiteY51" fmla="*/ 423525 h 801688"/>
              <a:gd name="connsiteX52" fmla="*/ 595505 w 775305"/>
              <a:gd name="connsiteY52" fmla="*/ 341110 h 801688"/>
              <a:gd name="connsiteX53" fmla="*/ 603151 w 775305"/>
              <a:gd name="connsiteY53" fmla="*/ 338058 h 801688"/>
              <a:gd name="connsiteX54" fmla="*/ 606209 w 775305"/>
              <a:gd name="connsiteY54" fmla="*/ 217487 h 801688"/>
              <a:gd name="connsiteX55" fmla="*/ 418120 w 775305"/>
              <a:gd name="connsiteY55" fmla="*/ 254116 h 801688"/>
              <a:gd name="connsiteX56" fmla="*/ 231559 w 775305"/>
              <a:gd name="connsiteY56" fmla="*/ 217487 h 801688"/>
              <a:gd name="connsiteX57" fmla="*/ 542709 w 775305"/>
              <a:gd name="connsiteY57" fmla="*/ 146050 h 801688"/>
              <a:gd name="connsiteX58" fmla="*/ 518896 w 775305"/>
              <a:gd name="connsiteY58" fmla="*/ 150575 h 801688"/>
              <a:gd name="connsiteX59" fmla="*/ 518896 w 775305"/>
              <a:gd name="connsiteY59" fmla="*/ 176213 h 801688"/>
              <a:gd name="connsiteX60" fmla="*/ 542709 w 775305"/>
              <a:gd name="connsiteY60" fmla="*/ 170181 h 801688"/>
              <a:gd name="connsiteX61" fmla="*/ 542709 w 775305"/>
              <a:gd name="connsiteY61" fmla="*/ 146050 h 801688"/>
              <a:gd name="connsiteX62" fmla="*/ 291884 w 775305"/>
              <a:gd name="connsiteY62" fmla="*/ 146050 h 801688"/>
              <a:gd name="connsiteX63" fmla="*/ 291884 w 775305"/>
              <a:gd name="connsiteY63" fmla="*/ 170181 h 801688"/>
              <a:gd name="connsiteX64" fmla="*/ 318872 w 775305"/>
              <a:gd name="connsiteY64" fmla="*/ 176213 h 801688"/>
              <a:gd name="connsiteX65" fmla="*/ 318872 w 775305"/>
              <a:gd name="connsiteY65" fmla="*/ 150575 h 801688"/>
              <a:gd name="connsiteX66" fmla="*/ 291884 w 775305"/>
              <a:gd name="connsiteY66" fmla="*/ 146050 h 801688"/>
              <a:gd name="connsiteX67" fmla="*/ 698840 w 775305"/>
              <a:gd name="connsiteY67" fmla="*/ 145815 h 801688"/>
              <a:gd name="connsiteX68" fmla="*/ 656057 w 775305"/>
              <a:gd name="connsiteY68" fmla="*/ 161102 h 801688"/>
              <a:gd name="connsiteX69" fmla="*/ 633137 w 775305"/>
              <a:gd name="connsiteY69" fmla="*/ 200848 h 801688"/>
              <a:gd name="connsiteX70" fmla="*/ 631609 w 775305"/>
              <a:gd name="connsiteY70" fmla="*/ 263525 h 801688"/>
              <a:gd name="connsiteX71" fmla="*/ 723288 w 775305"/>
              <a:gd name="connsiteY71" fmla="*/ 222250 h 801688"/>
              <a:gd name="connsiteX72" fmla="*/ 746207 w 775305"/>
              <a:gd name="connsiteY72" fmla="*/ 167217 h 801688"/>
              <a:gd name="connsiteX73" fmla="*/ 698840 w 775305"/>
              <a:gd name="connsiteY73" fmla="*/ 145815 h 801688"/>
              <a:gd name="connsiteX74" fmla="*/ 545273 w 775305"/>
              <a:gd name="connsiteY74" fmla="*/ 115808 h 801688"/>
              <a:gd name="connsiteX75" fmla="*/ 562064 w 775305"/>
              <a:gd name="connsiteY75" fmla="*/ 118825 h 801688"/>
              <a:gd name="connsiteX76" fmla="*/ 569696 w 775305"/>
              <a:gd name="connsiteY76" fmla="*/ 133906 h 801688"/>
              <a:gd name="connsiteX77" fmla="*/ 569696 w 775305"/>
              <a:gd name="connsiteY77" fmla="*/ 176134 h 801688"/>
              <a:gd name="connsiteX78" fmla="*/ 557485 w 775305"/>
              <a:gd name="connsiteY78" fmla="*/ 194231 h 801688"/>
              <a:gd name="connsiteX79" fmla="*/ 511691 w 775305"/>
              <a:gd name="connsiteY79" fmla="*/ 203280 h 801688"/>
              <a:gd name="connsiteX80" fmla="*/ 508639 w 775305"/>
              <a:gd name="connsiteY80" fmla="*/ 204788 h 801688"/>
              <a:gd name="connsiteX81" fmla="*/ 496427 w 775305"/>
              <a:gd name="connsiteY81" fmla="*/ 198756 h 801688"/>
              <a:gd name="connsiteX82" fmla="*/ 490321 w 775305"/>
              <a:gd name="connsiteY82" fmla="*/ 185183 h 801688"/>
              <a:gd name="connsiteX83" fmla="*/ 490321 w 775305"/>
              <a:gd name="connsiteY83" fmla="*/ 142955 h 801688"/>
              <a:gd name="connsiteX84" fmla="*/ 507112 w 775305"/>
              <a:gd name="connsiteY84" fmla="*/ 124857 h 801688"/>
              <a:gd name="connsiteX85" fmla="*/ 545273 w 775305"/>
              <a:gd name="connsiteY85" fmla="*/ 115808 h 801688"/>
              <a:gd name="connsiteX86" fmla="*/ 290866 w 775305"/>
              <a:gd name="connsiteY86" fmla="*/ 115808 h 801688"/>
              <a:gd name="connsiteX87" fmla="*/ 329056 w 775305"/>
              <a:gd name="connsiteY87" fmla="*/ 124857 h 801688"/>
              <a:gd name="connsiteX88" fmla="*/ 345859 w 775305"/>
              <a:gd name="connsiteY88" fmla="*/ 142955 h 801688"/>
              <a:gd name="connsiteX89" fmla="*/ 345859 w 775305"/>
              <a:gd name="connsiteY89" fmla="*/ 185183 h 801688"/>
              <a:gd name="connsiteX90" fmla="*/ 339749 w 775305"/>
              <a:gd name="connsiteY90" fmla="*/ 198756 h 801688"/>
              <a:gd name="connsiteX91" fmla="*/ 327528 w 775305"/>
              <a:gd name="connsiteY91" fmla="*/ 204788 h 801688"/>
              <a:gd name="connsiteX92" fmla="*/ 324473 w 775305"/>
              <a:gd name="connsiteY92" fmla="*/ 203280 h 801688"/>
              <a:gd name="connsiteX93" fmla="*/ 278645 w 775305"/>
              <a:gd name="connsiteY93" fmla="*/ 194231 h 801688"/>
              <a:gd name="connsiteX94" fmla="*/ 264896 w 775305"/>
              <a:gd name="connsiteY94" fmla="*/ 176134 h 801688"/>
              <a:gd name="connsiteX95" fmla="*/ 264896 w 775305"/>
              <a:gd name="connsiteY95" fmla="*/ 133906 h 801688"/>
              <a:gd name="connsiteX96" fmla="*/ 274062 w 775305"/>
              <a:gd name="connsiteY96" fmla="*/ 118825 h 801688"/>
              <a:gd name="connsiteX97" fmla="*/ 290866 w 775305"/>
              <a:gd name="connsiteY97" fmla="*/ 115808 h 801688"/>
              <a:gd name="connsiteX98" fmla="*/ 108988 w 775305"/>
              <a:gd name="connsiteY98" fmla="*/ 97983 h 801688"/>
              <a:gd name="connsiteX99" fmla="*/ 93728 w 775305"/>
              <a:gd name="connsiteY99" fmla="*/ 99893 h 801688"/>
              <a:gd name="connsiteX100" fmla="*/ 95254 w 775305"/>
              <a:gd name="connsiteY100" fmla="*/ 130446 h 801688"/>
              <a:gd name="connsiteX101" fmla="*/ 73891 w 775305"/>
              <a:gd name="connsiteY101" fmla="*/ 345846 h 801688"/>
              <a:gd name="connsiteX102" fmla="*/ 28113 w 775305"/>
              <a:gd name="connsiteY102" fmla="*/ 521527 h 801688"/>
              <a:gd name="connsiteX103" fmla="*/ 110514 w 775305"/>
              <a:gd name="connsiteY103" fmla="*/ 727761 h 801688"/>
              <a:gd name="connsiteX104" fmla="*/ 321093 w 775305"/>
              <a:gd name="connsiteY104" fmla="*/ 761370 h 801688"/>
              <a:gd name="connsiteX105" fmla="*/ 572872 w 775305"/>
              <a:gd name="connsiteY105" fmla="*/ 669710 h 801688"/>
              <a:gd name="connsiteX106" fmla="*/ 568294 w 775305"/>
              <a:gd name="connsiteY106" fmla="*/ 660544 h 801688"/>
              <a:gd name="connsiteX107" fmla="*/ 569820 w 775305"/>
              <a:gd name="connsiteY107" fmla="*/ 613187 h 801688"/>
              <a:gd name="connsiteX108" fmla="*/ 417227 w 775305"/>
              <a:gd name="connsiteY108" fmla="*/ 640684 h 801688"/>
              <a:gd name="connsiteX109" fmla="*/ 212751 w 775305"/>
              <a:gd name="connsiteY109" fmla="*/ 552080 h 801688"/>
              <a:gd name="connsiteX110" fmla="*/ 203596 w 775305"/>
              <a:gd name="connsiteY110" fmla="*/ 200718 h 801688"/>
              <a:gd name="connsiteX111" fmla="*/ 180707 w 775305"/>
              <a:gd name="connsiteY111" fmla="*/ 157944 h 801688"/>
              <a:gd name="connsiteX112" fmla="*/ 180707 w 775305"/>
              <a:gd name="connsiteY112" fmla="*/ 145722 h 801688"/>
              <a:gd name="connsiteX113" fmla="*/ 179181 w 775305"/>
              <a:gd name="connsiteY113" fmla="*/ 147250 h 801688"/>
              <a:gd name="connsiteX114" fmla="*/ 133403 w 775305"/>
              <a:gd name="connsiteY114" fmla="*/ 102948 h 801688"/>
              <a:gd name="connsiteX115" fmla="*/ 108988 w 775305"/>
              <a:gd name="connsiteY115" fmla="*/ 97983 h 801688"/>
              <a:gd name="connsiteX116" fmla="*/ 417325 w 775305"/>
              <a:gd name="connsiteY116" fmla="*/ 25400 h 801688"/>
              <a:gd name="connsiteX117" fmla="*/ 207746 w 775305"/>
              <a:gd name="connsiteY117" fmla="*/ 95659 h 801688"/>
              <a:gd name="connsiteX118" fmla="*/ 207746 w 775305"/>
              <a:gd name="connsiteY118" fmla="*/ 158282 h 801688"/>
              <a:gd name="connsiteX119" fmla="*/ 417325 w 775305"/>
              <a:gd name="connsiteY119" fmla="*/ 227013 h 801688"/>
              <a:gd name="connsiteX120" fmla="*/ 628434 w 775305"/>
              <a:gd name="connsiteY120" fmla="*/ 158282 h 801688"/>
              <a:gd name="connsiteX121" fmla="*/ 628434 w 775305"/>
              <a:gd name="connsiteY121" fmla="*/ 95659 h 801688"/>
              <a:gd name="connsiteX122" fmla="*/ 417325 w 775305"/>
              <a:gd name="connsiteY122" fmla="*/ 25400 h 801688"/>
              <a:gd name="connsiteX123" fmla="*/ 417720 w 775305"/>
              <a:gd name="connsiteY123" fmla="*/ 0 h 801688"/>
              <a:gd name="connsiteX124" fmla="*/ 655808 w 775305"/>
              <a:gd name="connsiteY124" fmla="*/ 96203 h 801688"/>
              <a:gd name="connsiteX125" fmla="*/ 655808 w 775305"/>
              <a:gd name="connsiteY125" fmla="*/ 132851 h 801688"/>
              <a:gd name="connsiteX126" fmla="*/ 690911 w 775305"/>
              <a:gd name="connsiteY126" fmla="*/ 120635 h 801688"/>
              <a:gd name="connsiteX127" fmla="*/ 770273 w 775305"/>
              <a:gd name="connsiteY127" fmla="*/ 158811 h 801688"/>
              <a:gd name="connsiteX128" fmla="*/ 735171 w 775305"/>
              <a:gd name="connsiteY128" fmla="*/ 247378 h 801688"/>
              <a:gd name="connsiteX129" fmla="*/ 631389 w 775305"/>
              <a:gd name="connsiteY129" fmla="*/ 294716 h 801688"/>
              <a:gd name="connsiteX130" fmla="*/ 629862 w 775305"/>
              <a:gd name="connsiteY130" fmla="*/ 326784 h 801688"/>
              <a:gd name="connsiteX131" fmla="*/ 652755 w 775305"/>
              <a:gd name="connsiteY131" fmla="*/ 322202 h 801688"/>
              <a:gd name="connsiteX132" fmla="*/ 709225 w 775305"/>
              <a:gd name="connsiteY132" fmla="*/ 360378 h 801688"/>
              <a:gd name="connsiteX133" fmla="*/ 680227 w 775305"/>
              <a:gd name="connsiteY133" fmla="*/ 439783 h 801688"/>
              <a:gd name="connsiteX134" fmla="*/ 724487 w 775305"/>
              <a:gd name="connsiteY134" fmla="*/ 476432 h 801688"/>
              <a:gd name="connsiteX135" fmla="*/ 692437 w 775305"/>
              <a:gd name="connsiteY135" fmla="*/ 558891 h 801688"/>
              <a:gd name="connsiteX136" fmla="*/ 680227 w 775305"/>
              <a:gd name="connsiteY136" fmla="*/ 563472 h 801688"/>
              <a:gd name="connsiteX137" fmla="*/ 718382 w 775305"/>
              <a:gd name="connsiteY137" fmla="*/ 597067 h 801688"/>
              <a:gd name="connsiteX138" fmla="*/ 687858 w 775305"/>
              <a:gd name="connsiteY138" fmla="*/ 671891 h 801688"/>
              <a:gd name="connsiteX139" fmla="*/ 642072 w 775305"/>
              <a:gd name="connsiteY139" fmla="*/ 693269 h 801688"/>
              <a:gd name="connsiteX140" fmla="*/ 620705 w 775305"/>
              <a:gd name="connsiteY140" fmla="*/ 696324 h 801688"/>
              <a:gd name="connsiteX141" fmla="*/ 596286 w 775305"/>
              <a:gd name="connsiteY141" fmla="*/ 691742 h 801688"/>
              <a:gd name="connsiteX142" fmla="*/ 330726 w 775305"/>
              <a:gd name="connsiteY142" fmla="*/ 787945 h 801688"/>
              <a:gd name="connsiteX143" fmla="*/ 248311 w 775305"/>
              <a:gd name="connsiteY143" fmla="*/ 801688 h 801688"/>
              <a:gd name="connsiteX144" fmla="*/ 94164 w 775305"/>
              <a:gd name="connsiteY144" fmla="*/ 749769 h 801688"/>
              <a:gd name="connsiteX145" fmla="*/ 1065 w 775305"/>
              <a:gd name="connsiteY145" fmla="*/ 520716 h 801688"/>
              <a:gd name="connsiteX146" fmla="*/ 48378 w 775305"/>
              <a:gd name="connsiteY146" fmla="*/ 337473 h 801688"/>
              <a:gd name="connsiteX147" fmla="*/ 69745 w 775305"/>
              <a:gd name="connsiteY147" fmla="*/ 134378 h 801688"/>
              <a:gd name="connsiteX148" fmla="*/ 80428 w 775305"/>
              <a:gd name="connsiteY148" fmla="*/ 77879 h 801688"/>
              <a:gd name="connsiteX149" fmla="*/ 144529 w 775305"/>
              <a:gd name="connsiteY149" fmla="*/ 77879 h 801688"/>
              <a:gd name="connsiteX150" fmla="*/ 181158 w 775305"/>
              <a:gd name="connsiteY150" fmla="*/ 100784 h 801688"/>
              <a:gd name="connsiteX151" fmla="*/ 181158 w 775305"/>
              <a:gd name="connsiteY151" fmla="*/ 96203 h 801688"/>
              <a:gd name="connsiteX152" fmla="*/ 417720 w 775305"/>
              <a:gd name="connsiteY152" fmla="*/ 0 h 80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775305" h="801688">
                <a:moveTo>
                  <a:pt x="666363" y="588962"/>
                </a:moveTo>
                <a:cubicBezTo>
                  <a:pt x="661794" y="588962"/>
                  <a:pt x="658747" y="588962"/>
                  <a:pt x="655701" y="590490"/>
                </a:cubicBezTo>
                <a:cubicBezTo>
                  <a:pt x="655701" y="590490"/>
                  <a:pt x="655701" y="590490"/>
                  <a:pt x="610006" y="610349"/>
                </a:cubicBezTo>
                <a:cubicBezTo>
                  <a:pt x="594775" y="616459"/>
                  <a:pt x="587159" y="634790"/>
                  <a:pt x="593252" y="651594"/>
                </a:cubicBezTo>
                <a:cubicBezTo>
                  <a:pt x="599344" y="663815"/>
                  <a:pt x="611530" y="669925"/>
                  <a:pt x="620669" y="669925"/>
                </a:cubicBezTo>
                <a:cubicBezTo>
                  <a:pt x="625238" y="669925"/>
                  <a:pt x="628284" y="668398"/>
                  <a:pt x="631331" y="666870"/>
                </a:cubicBezTo>
                <a:cubicBezTo>
                  <a:pt x="631331" y="666870"/>
                  <a:pt x="631331" y="666870"/>
                  <a:pt x="677025" y="647011"/>
                </a:cubicBezTo>
                <a:cubicBezTo>
                  <a:pt x="692257" y="640901"/>
                  <a:pt x="699872" y="622570"/>
                  <a:pt x="693780" y="607293"/>
                </a:cubicBezTo>
                <a:cubicBezTo>
                  <a:pt x="687687" y="593545"/>
                  <a:pt x="675502" y="588962"/>
                  <a:pt x="666363" y="588962"/>
                </a:cubicBezTo>
                <a:close/>
                <a:moveTo>
                  <a:pt x="668008" y="465137"/>
                </a:moveTo>
                <a:cubicBezTo>
                  <a:pt x="663416" y="465137"/>
                  <a:pt x="660354" y="465137"/>
                  <a:pt x="655762" y="466672"/>
                </a:cubicBezTo>
                <a:cubicBezTo>
                  <a:pt x="655762" y="466672"/>
                  <a:pt x="655762" y="466672"/>
                  <a:pt x="605245" y="489691"/>
                </a:cubicBezTo>
                <a:cubicBezTo>
                  <a:pt x="586875" y="497363"/>
                  <a:pt x="579221" y="518848"/>
                  <a:pt x="586875" y="535728"/>
                </a:cubicBezTo>
                <a:cubicBezTo>
                  <a:pt x="592999" y="552608"/>
                  <a:pt x="606776" y="557212"/>
                  <a:pt x="619022" y="557212"/>
                </a:cubicBezTo>
                <a:cubicBezTo>
                  <a:pt x="622084" y="557212"/>
                  <a:pt x="626676" y="557212"/>
                  <a:pt x="631269" y="555678"/>
                </a:cubicBezTo>
                <a:cubicBezTo>
                  <a:pt x="631269" y="555678"/>
                  <a:pt x="631269" y="555678"/>
                  <a:pt x="681785" y="532659"/>
                </a:cubicBezTo>
                <a:cubicBezTo>
                  <a:pt x="698624" y="524986"/>
                  <a:pt x="707809" y="505036"/>
                  <a:pt x="700155" y="486621"/>
                </a:cubicBezTo>
                <a:cubicBezTo>
                  <a:pt x="694032" y="469741"/>
                  <a:pt x="680255" y="465137"/>
                  <a:pt x="668008" y="465137"/>
                </a:cubicBezTo>
                <a:close/>
                <a:moveTo>
                  <a:pt x="652290" y="349250"/>
                </a:moveTo>
                <a:cubicBezTo>
                  <a:pt x="647723" y="349250"/>
                  <a:pt x="643156" y="349250"/>
                  <a:pt x="640112" y="350781"/>
                </a:cubicBezTo>
                <a:cubicBezTo>
                  <a:pt x="640112" y="350781"/>
                  <a:pt x="640112" y="350781"/>
                  <a:pt x="605100" y="366089"/>
                </a:cubicBezTo>
                <a:cubicBezTo>
                  <a:pt x="588355" y="373743"/>
                  <a:pt x="579221" y="395174"/>
                  <a:pt x="586833" y="413544"/>
                </a:cubicBezTo>
                <a:cubicBezTo>
                  <a:pt x="592922" y="428852"/>
                  <a:pt x="606622" y="434975"/>
                  <a:pt x="618800" y="434975"/>
                </a:cubicBezTo>
                <a:cubicBezTo>
                  <a:pt x="623367" y="434975"/>
                  <a:pt x="626411" y="433444"/>
                  <a:pt x="630978" y="431914"/>
                </a:cubicBezTo>
                <a:cubicBezTo>
                  <a:pt x="630978" y="431914"/>
                  <a:pt x="630978" y="431914"/>
                  <a:pt x="664468" y="416606"/>
                </a:cubicBezTo>
                <a:cubicBezTo>
                  <a:pt x="682735" y="408952"/>
                  <a:pt x="690346" y="387520"/>
                  <a:pt x="682735" y="370681"/>
                </a:cubicBezTo>
                <a:cubicBezTo>
                  <a:pt x="676646" y="353843"/>
                  <a:pt x="662946" y="349250"/>
                  <a:pt x="652290" y="349250"/>
                </a:cubicBezTo>
                <a:close/>
                <a:moveTo>
                  <a:pt x="233146" y="292100"/>
                </a:moveTo>
                <a:lnTo>
                  <a:pt x="237714" y="461974"/>
                </a:lnTo>
                <a:cubicBezTo>
                  <a:pt x="263597" y="487991"/>
                  <a:pt x="329065" y="504825"/>
                  <a:pt x="405190" y="504825"/>
                </a:cubicBezTo>
                <a:cubicBezTo>
                  <a:pt x="437163" y="504825"/>
                  <a:pt x="467613" y="501764"/>
                  <a:pt x="493496" y="495643"/>
                </a:cubicBezTo>
                <a:cubicBezTo>
                  <a:pt x="493496" y="495643"/>
                  <a:pt x="493496" y="495643"/>
                  <a:pt x="493496" y="321178"/>
                </a:cubicBezTo>
                <a:cubicBezTo>
                  <a:pt x="467613" y="325769"/>
                  <a:pt x="437163" y="328830"/>
                  <a:pt x="405190" y="328830"/>
                </a:cubicBezTo>
                <a:cubicBezTo>
                  <a:pt x="335155" y="328830"/>
                  <a:pt x="271209" y="315056"/>
                  <a:pt x="233146" y="292100"/>
                </a:cubicBezTo>
                <a:close/>
                <a:moveTo>
                  <a:pt x="231559" y="217487"/>
                </a:moveTo>
                <a:cubicBezTo>
                  <a:pt x="231559" y="217487"/>
                  <a:pt x="231559" y="217487"/>
                  <a:pt x="231559" y="258695"/>
                </a:cubicBezTo>
                <a:cubicBezTo>
                  <a:pt x="256026" y="280062"/>
                  <a:pt x="321781" y="301429"/>
                  <a:pt x="405886" y="301429"/>
                </a:cubicBezTo>
                <a:cubicBezTo>
                  <a:pt x="442587" y="301429"/>
                  <a:pt x="476229" y="298376"/>
                  <a:pt x="505283" y="290745"/>
                </a:cubicBezTo>
                <a:cubicBezTo>
                  <a:pt x="509871" y="290745"/>
                  <a:pt x="514458" y="290745"/>
                  <a:pt x="517517" y="293798"/>
                </a:cubicBezTo>
                <a:cubicBezTo>
                  <a:pt x="520575" y="296850"/>
                  <a:pt x="522104" y="299903"/>
                  <a:pt x="522104" y="304481"/>
                </a:cubicBezTo>
                <a:cubicBezTo>
                  <a:pt x="522104" y="304481"/>
                  <a:pt x="522104" y="304481"/>
                  <a:pt x="522104" y="505941"/>
                </a:cubicBezTo>
                <a:cubicBezTo>
                  <a:pt x="522104" y="512045"/>
                  <a:pt x="517517" y="518150"/>
                  <a:pt x="511400" y="519677"/>
                </a:cubicBezTo>
                <a:cubicBezTo>
                  <a:pt x="480816" y="527308"/>
                  <a:pt x="444116" y="530360"/>
                  <a:pt x="405886" y="530360"/>
                </a:cubicBezTo>
                <a:cubicBezTo>
                  <a:pt x="335544" y="530360"/>
                  <a:pt x="275906" y="518150"/>
                  <a:pt x="239205" y="495257"/>
                </a:cubicBezTo>
                <a:cubicBezTo>
                  <a:pt x="239205" y="495257"/>
                  <a:pt x="239205" y="495257"/>
                  <a:pt x="239205" y="550201"/>
                </a:cubicBezTo>
                <a:cubicBezTo>
                  <a:pt x="239205" y="580725"/>
                  <a:pt x="311077" y="612775"/>
                  <a:pt x="418120" y="612775"/>
                </a:cubicBezTo>
                <a:cubicBezTo>
                  <a:pt x="500696" y="612775"/>
                  <a:pt x="558805" y="594461"/>
                  <a:pt x="584801" y="573094"/>
                </a:cubicBezTo>
                <a:cubicBezTo>
                  <a:pt x="574096" y="566989"/>
                  <a:pt x="566450" y="557832"/>
                  <a:pt x="561863" y="545622"/>
                </a:cubicBezTo>
                <a:cubicBezTo>
                  <a:pt x="549629" y="513572"/>
                  <a:pt x="564921" y="476943"/>
                  <a:pt x="595505" y="464733"/>
                </a:cubicBezTo>
                <a:cubicBezTo>
                  <a:pt x="595505" y="464733"/>
                  <a:pt x="595505" y="464733"/>
                  <a:pt x="606209" y="460154"/>
                </a:cubicBezTo>
                <a:cubicBezTo>
                  <a:pt x="586330" y="455576"/>
                  <a:pt x="571038" y="441840"/>
                  <a:pt x="563392" y="423525"/>
                </a:cubicBezTo>
                <a:cubicBezTo>
                  <a:pt x="563392" y="423525"/>
                  <a:pt x="563392" y="423525"/>
                  <a:pt x="561863" y="423525"/>
                </a:cubicBezTo>
                <a:cubicBezTo>
                  <a:pt x="549629" y="391475"/>
                  <a:pt x="564921" y="354846"/>
                  <a:pt x="595505" y="341110"/>
                </a:cubicBezTo>
                <a:cubicBezTo>
                  <a:pt x="595505" y="341110"/>
                  <a:pt x="595505" y="341110"/>
                  <a:pt x="603151" y="338058"/>
                </a:cubicBezTo>
                <a:lnTo>
                  <a:pt x="606209" y="217487"/>
                </a:lnTo>
                <a:cubicBezTo>
                  <a:pt x="560334" y="241907"/>
                  <a:pt x="488462" y="254116"/>
                  <a:pt x="418120" y="254116"/>
                </a:cubicBezTo>
                <a:cubicBezTo>
                  <a:pt x="349306" y="254116"/>
                  <a:pt x="277435" y="241907"/>
                  <a:pt x="231559" y="217487"/>
                </a:cubicBezTo>
                <a:close/>
                <a:moveTo>
                  <a:pt x="542709" y="146050"/>
                </a:moveTo>
                <a:cubicBezTo>
                  <a:pt x="535268" y="147558"/>
                  <a:pt x="527826" y="149067"/>
                  <a:pt x="518896" y="150575"/>
                </a:cubicBezTo>
                <a:lnTo>
                  <a:pt x="518896" y="176213"/>
                </a:lnTo>
                <a:cubicBezTo>
                  <a:pt x="527826" y="174705"/>
                  <a:pt x="533779" y="173197"/>
                  <a:pt x="542709" y="170181"/>
                </a:cubicBezTo>
                <a:cubicBezTo>
                  <a:pt x="542709" y="170181"/>
                  <a:pt x="542709" y="170181"/>
                  <a:pt x="542709" y="146050"/>
                </a:cubicBezTo>
                <a:close/>
                <a:moveTo>
                  <a:pt x="291884" y="146050"/>
                </a:moveTo>
                <a:lnTo>
                  <a:pt x="291884" y="170181"/>
                </a:lnTo>
                <a:cubicBezTo>
                  <a:pt x="302997" y="173197"/>
                  <a:pt x="309347" y="174705"/>
                  <a:pt x="318872" y="176213"/>
                </a:cubicBezTo>
                <a:cubicBezTo>
                  <a:pt x="318872" y="176213"/>
                  <a:pt x="318872" y="176213"/>
                  <a:pt x="318872" y="150575"/>
                </a:cubicBezTo>
                <a:cubicBezTo>
                  <a:pt x="309347" y="149067"/>
                  <a:pt x="301409" y="147558"/>
                  <a:pt x="291884" y="146050"/>
                </a:cubicBezTo>
                <a:close/>
                <a:moveTo>
                  <a:pt x="698840" y="145815"/>
                </a:moveTo>
                <a:cubicBezTo>
                  <a:pt x="691200" y="147344"/>
                  <a:pt x="666753" y="156516"/>
                  <a:pt x="656057" y="161102"/>
                </a:cubicBezTo>
                <a:cubicBezTo>
                  <a:pt x="654529" y="176389"/>
                  <a:pt x="646889" y="188619"/>
                  <a:pt x="633137" y="200848"/>
                </a:cubicBezTo>
                <a:cubicBezTo>
                  <a:pt x="633137" y="200848"/>
                  <a:pt x="633137" y="200848"/>
                  <a:pt x="631609" y="263525"/>
                </a:cubicBezTo>
                <a:cubicBezTo>
                  <a:pt x="631609" y="263525"/>
                  <a:pt x="631609" y="263525"/>
                  <a:pt x="723288" y="222250"/>
                </a:cubicBezTo>
                <a:cubicBezTo>
                  <a:pt x="744679" y="213078"/>
                  <a:pt x="753847" y="188619"/>
                  <a:pt x="746207" y="167217"/>
                </a:cubicBezTo>
                <a:cubicBezTo>
                  <a:pt x="737040" y="147344"/>
                  <a:pt x="721760" y="139700"/>
                  <a:pt x="698840" y="145815"/>
                </a:cubicBezTo>
                <a:close/>
                <a:moveTo>
                  <a:pt x="545273" y="115808"/>
                </a:moveTo>
                <a:cubicBezTo>
                  <a:pt x="551379" y="114300"/>
                  <a:pt x="557485" y="115808"/>
                  <a:pt x="562064" y="118825"/>
                </a:cubicBezTo>
                <a:cubicBezTo>
                  <a:pt x="566643" y="121841"/>
                  <a:pt x="569696" y="127873"/>
                  <a:pt x="569696" y="133906"/>
                </a:cubicBezTo>
                <a:cubicBezTo>
                  <a:pt x="569696" y="133906"/>
                  <a:pt x="569696" y="133906"/>
                  <a:pt x="569696" y="176134"/>
                </a:cubicBezTo>
                <a:cubicBezTo>
                  <a:pt x="569696" y="185183"/>
                  <a:pt x="565117" y="191215"/>
                  <a:pt x="557485" y="194231"/>
                </a:cubicBezTo>
                <a:cubicBezTo>
                  <a:pt x="539167" y="200264"/>
                  <a:pt x="530009" y="201772"/>
                  <a:pt x="511691" y="203280"/>
                </a:cubicBezTo>
                <a:cubicBezTo>
                  <a:pt x="511691" y="203280"/>
                  <a:pt x="511691" y="203280"/>
                  <a:pt x="508639" y="204788"/>
                </a:cubicBezTo>
                <a:cubicBezTo>
                  <a:pt x="504059" y="204788"/>
                  <a:pt x="499480" y="201772"/>
                  <a:pt x="496427" y="198756"/>
                </a:cubicBezTo>
                <a:cubicBezTo>
                  <a:pt x="491848" y="195739"/>
                  <a:pt x="490321" y="191215"/>
                  <a:pt x="490321" y="185183"/>
                </a:cubicBezTo>
                <a:cubicBezTo>
                  <a:pt x="490321" y="185183"/>
                  <a:pt x="490321" y="185183"/>
                  <a:pt x="490321" y="142955"/>
                </a:cubicBezTo>
                <a:cubicBezTo>
                  <a:pt x="490321" y="133906"/>
                  <a:pt x="497953" y="124857"/>
                  <a:pt x="507112" y="124857"/>
                </a:cubicBezTo>
                <a:cubicBezTo>
                  <a:pt x="522377" y="123349"/>
                  <a:pt x="530009" y="121841"/>
                  <a:pt x="545273" y="115808"/>
                </a:cubicBezTo>
                <a:close/>
                <a:moveTo>
                  <a:pt x="290866" y="115808"/>
                </a:moveTo>
                <a:cubicBezTo>
                  <a:pt x="306142" y="121841"/>
                  <a:pt x="312252" y="123349"/>
                  <a:pt x="329056" y="124857"/>
                </a:cubicBezTo>
                <a:cubicBezTo>
                  <a:pt x="338221" y="124857"/>
                  <a:pt x="345859" y="133906"/>
                  <a:pt x="345859" y="142955"/>
                </a:cubicBezTo>
                <a:cubicBezTo>
                  <a:pt x="345859" y="142955"/>
                  <a:pt x="345859" y="142955"/>
                  <a:pt x="345859" y="185183"/>
                </a:cubicBezTo>
                <a:cubicBezTo>
                  <a:pt x="345859" y="191215"/>
                  <a:pt x="342804" y="195739"/>
                  <a:pt x="339749" y="198756"/>
                </a:cubicBezTo>
                <a:cubicBezTo>
                  <a:pt x="336694" y="201772"/>
                  <a:pt x="332111" y="204788"/>
                  <a:pt x="327528" y="204788"/>
                </a:cubicBezTo>
                <a:cubicBezTo>
                  <a:pt x="327528" y="204788"/>
                  <a:pt x="327528" y="204788"/>
                  <a:pt x="324473" y="203280"/>
                </a:cubicBezTo>
                <a:cubicBezTo>
                  <a:pt x="306142" y="201772"/>
                  <a:pt x="296976" y="200264"/>
                  <a:pt x="278645" y="194231"/>
                </a:cubicBezTo>
                <a:cubicBezTo>
                  <a:pt x="271007" y="191215"/>
                  <a:pt x="264896" y="185183"/>
                  <a:pt x="264896" y="176134"/>
                </a:cubicBezTo>
                <a:cubicBezTo>
                  <a:pt x="264896" y="176134"/>
                  <a:pt x="264896" y="176134"/>
                  <a:pt x="264896" y="133906"/>
                </a:cubicBezTo>
                <a:cubicBezTo>
                  <a:pt x="264896" y="127873"/>
                  <a:pt x="267951" y="121841"/>
                  <a:pt x="274062" y="118825"/>
                </a:cubicBezTo>
                <a:cubicBezTo>
                  <a:pt x="278645" y="115808"/>
                  <a:pt x="284755" y="114300"/>
                  <a:pt x="290866" y="115808"/>
                </a:cubicBezTo>
                <a:close/>
                <a:moveTo>
                  <a:pt x="108988" y="97983"/>
                </a:moveTo>
                <a:cubicBezTo>
                  <a:pt x="102121" y="97601"/>
                  <a:pt x="96780" y="98365"/>
                  <a:pt x="93728" y="99893"/>
                </a:cubicBezTo>
                <a:cubicBezTo>
                  <a:pt x="93728" y="104476"/>
                  <a:pt x="95254" y="118224"/>
                  <a:pt x="95254" y="130446"/>
                </a:cubicBezTo>
                <a:cubicBezTo>
                  <a:pt x="99832" y="173220"/>
                  <a:pt x="107462" y="243493"/>
                  <a:pt x="73891" y="345846"/>
                </a:cubicBezTo>
                <a:cubicBezTo>
                  <a:pt x="52528" y="408480"/>
                  <a:pt x="32691" y="471114"/>
                  <a:pt x="28113" y="521527"/>
                </a:cubicBezTo>
                <a:cubicBezTo>
                  <a:pt x="22009" y="608604"/>
                  <a:pt x="51002" y="681931"/>
                  <a:pt x="110514" y="727761"/>
                </a:cubicBezTo>
                <a:cubicBezTo>
                  <a:pt x="168499" y="773591"/>
                  <a:pt x="249374" y="785812"/>
                  <a:pt x="321093" y="761370"/>
                </a:cubicBezTo>
                <a:lnTo>
                  <a:pt x="572872" y="669710"/>
                </a:lnTo>
                <a:cubicBezTo>
                  <a:pt x="571346" y="666655"/>
                  <a:pt x="569820" y="663599"/>
                  <a:pt x="568294" y="660544"/>
                </a:cubicBezTo>
                <a:cubicBezTo>
                  <a:pt x="562191" y="645267"/>
                  <a:pt x="562191" y="628463"/>
                  <a:pt x="569820" y="613187"/>
                </a:cubicBezTo>
                <a:cubicBezTo>
                  <a:pt x="533198" y="629991"/>
                  <a:pt x="479790" y="640684"/>
                  <a:pt x="417227" y="640684"/>
                </a:cubicBezTo>
                <a:cubicBezTo>
                  <a:pt x="298204" y="640684"/>
                  <a:pt x="212751" y="602493"/>
                  <a:pt x="212751" y="552080"/>
                </a:cubicBezTo>
                <a:cubicBezTo>
                  <a:pt x="212751" y="552080"/>
                  <a:pt x="212751" y="552080"/>
                  <a:pt x="203596" y="200718"/>
                </a:cubicBezTo>
                <a:cubicBezTo>
                  <a:pt x="188336" y="188497"/>
                  <a:pt x="180707" y="173220"/>
                  <a:pt x="180707" y="157944"/>
                </a:cubicBezTo>
                <a:cubicBezTo>
                  <a:pt x="180707" y="157944"/>
                  <a:pt x="180707" y="157944"/>
                  <a:pt x="180707" y="145722"/>
                </a:cubicBezTo>
                <a:cubicBezTo>
                  <a:pt x="180707" y="145722"/>
                  <a:pt x="180707" y="145722"/>
                  <a:pt x="179181" y="147250"/>
                </a:cubicBezTo>
                <a:cubicBezTo>
                  <a:pt x="170025" y="119752"/>
                  <a:pt x="147136" y="107531"/>
                  <a:pt x="133403" y="102948"/>
                </a:cubicBezTo>
                <a:cubicBezTo>
                  <a:pt x="124247" y="99893"/>
                  <a:pt x="115854" y="98365"/>
                  <a:pt x="108988" y="97983"/>
                </a:cubicBezTo>
                <a:close/>
                <a:moveTo>
                  <a:pt x="417325" y="25400"/>
                </a:moveTo>
                <a:cubicBezTo>
                  <a:pt x="296473" y="25400"/>
                  <a:pt x="207746" y="62057"/>
                  <a:pt x="207746" y="95659"/>
                </a:cubicBezTo>
                <a:lnTo>
                  <a:pt x="207746" y="158282"/>
                </a:lnTo>
                <a:cubicBezTo>
                  <a:pt x="207746" y="190356"/>
                  <a:pt x="296473" y="227013"/>
                  <a:pt x="417325" y="227013"/>
                </a:cubicBezTo>
                <a:cubicBezTo>
                  <a:pt x="538178" y="227013"/>
                  <a:pt x="628434" y="190356"/>
                  <a:pt x="628434" y="158282"/>
                </a:cubicBezTo>
                <a:cubicBezTo>
                  <a:pt x="628434" y="158282"/>
                  <a:pt x="628434" y="158282"/>
                  <a:pt x="628434" y="95659"/>
                </a:cubicBezTo>
                <a:cubicBezTo>
                  <a:pt x="628434" y="62057"/>
                  <a:pt x="538178" y="25400"/>
                  <a:pt x="417325" y="25400"/>
                </a:cubicBezTo>
                <a:close/>
                <a:moveTo>
                  <a:pt x="417720" y="0"/>
                </a:moveTo>
                <a:cubicBezTo>
                  <a:pt x="533711" y="0"/>
                  <a:pt x="655808" y="33595"/>
                  <a:pt x="655808" y="96203"/>
                </a:cubicBezTo>
                <a:cubicBezTo>
                  <a:pt x="655808" y="96203"/>
                  <a:pt x="655808" y="96203"/>
                  <a:pt x="655808" y="132851"/>
                </a:cubicBezTo>
                <a:cubicBezTo>
                  <a:pt x="669544" y="128270"/>
                  <a:pt x="684806" y="122162"/>
                  <a:pt x="690911" y="120635"/>
                </a:cubicBezTo>
                <a:cubicBezTo>
                  <a:pt x="727540" y="109946"/>
                  <a:pt x="756538" y="123689"/>
                  <a:pt x="770273" y="158811"/>
                </a:cubicBezTo>
                <a:cubicBezTo>
                  <a:pt x="784009" y="192405"/>
                  <a:pt x="768747" y="233635"/>
                  <a:pt x="735171" y="247378"/>
                </a:cubicBezTo>
                <a:cubicBezTo>
                  <a:pt x="735171" y="247378"/>
                  <a:pt x="735171" y="247378"/>
                  <a:pt x="631389" y="294716"/>
                </a:cubicBezTo>
                <a:cubicBezTo>
                  <a:pt x="631389" y="294716"/>
                  <a:pt x="631389" y="294716"/>
                  <a:pt x="629862" y="326784"/>
                </a:cubicBezTo>
                <a:cubicBezTo>
                  <a:pt x="637493" y="323729"/>
                  <a:pt x="645124" y="322202"/>
                  <a:pt x="652755" y="322202"/>
                </a:cubicBezTo>
                <a:cubicBezTo>
                  <a:pt x="677175" y="322202"/>
                  <a:pt x="700068" y="337473"/>
                  <a:pt x="709225" y="360378"/>
                </a:cubicBezTo>
                <a:cubicBezTo>
                  <a:pt x="721435" y="390919"/>
                  <a:pt x="707699" y="424513"/>
                  <a:pt x="680227" y="439783"/>
                </a:cubicBezTo>
                <a:cubicBezTo>
                  <a:pt x="700068" y="442837"/>
                  <a:pt x="716856" y="456581"/>
                  <a:pt x="724487" y="476432"/>
                </a:cubicBezTo>
                <a:cubicBezTo>
                  <a:pt x="738223" y="508499"/>
                  <a:pt x="722961" y="545148"/>
                  <a:pt x="692437" y="558891"/>
                </a:cubicBezTo>
                <a:cubicBezTo>
                  <a:pt x="692437" y="558891"/>
                  <a:pt x="692437" y="558891"/>
                  <a:pt x="680227" y="563472"/>
                </a:cubicBezTo>
                <a:cubicBezTo>
                  <a:pt x="697015" y="568053"/>
                  <a:pt x="712278" y="580270"/>
                  <a:pt x="718382" y="597067"/>
                </a:cubicBezTo>
                <a:cubicBezTo>
                  <a:pt x="730592" y="626080"/>
                  <a:pt x="716856" y="659675"/>
                  <a:pt x="687858" y="671891"/>
                </a:cubicBezTo>
                <a:cubicBezTo>
                  <a:pt x="687858" y="671891"/>
                  <a:pt x="687858" y="671891"/>
                  <a:pt x="642072" y="693269"/>
                </a:cubicBezTo>
                <a:cubicBezTo>
                  <a:pt x="635967" y="694796"/>
                  <a:pt x="628336" y="696324"/>
                  <a:pt x="620705" y="696324"/>
                </a:cubicBezTo>
                <a:cubicBezTo>
                  <a:pt x="611548" y="696324"/>
                  <a:pt x="603917" y="694796"/>
                  <a:pt x="596286" y="691742"/>
                </a:cubicBezTo>
                <a:cubicBezTo>
                  <a:pt x="596286" y="691742"/>
                  <a:pt x="596286" y="691742"/>
                  <a:pt x="330726" y="787945"/>
                </a:cubicBezTo>
                <a:cubicBezTo>
                  <a:pt x="304780" y="797107"/>
                  <a:pt x="275782" y="801688"/>
                  <a:pt x="248311" y="801688"/>
                </a:cubicBezTo>
                <a:cubicBezTo>
                  <a:pt x="193367" y="801688"/>
                  <a:pt x="138424" y="783364"/>
                  <a:pt x="94164" y="749769"/>
                </a:cubicBezTo>
                <a:cubicBezTo>
                  <a:pt x="27011" y="697851"/>
                  <a:pt x="-6566" y="616918"/>
                  <a:pt x="1065" y="520716"/>
                </a:cubicBezTo>
                <a:cubicBezTo>
                  <a:pt x="5644" y="465743"/>
                  <a:pt x="25485" y="403135"/>
                  <a:pt x="48378" y="337473"/>
                </a:cubicBezTo>
                <a:cubicBezTo>
                  <a:pt x="80428" y="241270"/>
                  <a:pt x="72797" y="174081"/>
                  <a:pt x="69745" y="134378"/>
                </a:cubicBezTo>
                <a:cubicBezTo>
                  <a:pt x="66692" y="105365"/>
                  <a:pt x="63640" y="87041"/>
                  <a:pt x="80428" y="77879"/>
                </a:cubicBezTo>
                <a:cubicBezTo>
                  <a:pt x="94164" y="68716"/>
                  <a:pt x="120109" y="70243"/>
                  <a:pt x="144529" y="77879"/>
                </a:cubicBezTo>
                <a:cubicBezTo>
                  <a:pt x="153686" y="82460"/>
                  <a:pt x="167422" y="90095"/>
                  <a:pt x="181158" y="100784"/>
                </a:cubicBezTo>
                <a:cubicBezTo>
                  <a:pt x="181158" y="100784"/>
                  <a:pt x="181158" y="100784"/>
                  <a:pt x="181158" y="96203"/>
                </a:cubicBezTo>
                <a:cubicBezTo>
                  <a:pt x="181158" y="33595"/>
                  <a:pt x="303254" y="0"/>
                  <a:pt x="4177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47" name="Freeform: Shape 646">
            <a:extLst>
              <a:ext uri="{FF2B5EF4-FFF2-40B4-BE49-F238E27FC236}">
                <a16:creationId xmlns:a16="http://schemas.microsoft.com/office/drawing/2014/main" id="{592B7AF0-94F2-4FDD-87F8-211BB642AA4F}"/>
              </a:ext>
            </a:extLst>
          </p:cNvPr>
          <p:cNvSpPr>
            <a:spLocks/>
          </p:cNvSpPr>
          <p:nvPr/>
        </p:nvSpPr>
        <p:spPr bwMode="auto">
          <a:xfrm>
            <a:off x="3081643" y="4278563"/>
            <a:ext cx="383353" cy="644193"/>
          </a:xfrm>
          <a:custGeom>
            <a:avLst/>
            <a:gdLst>
              <a:gd name="connsiteX0" fmla="*/ 399068 w 603250"/>
              <a:gd name="connsiteY0" fmla="*/ 891433 h 1013712"/>
              <a:gd name="connsiteX1" fmla="*/ 409651 w 603250"/>
              <a:gd name="connsiteY1" fmla="*/ 906879 h 1013712"/>
              <a:gd name="connsiteX2" fmla="*/ 408139 w 603250"/>
              <a:gd name="connsiteY2" fmla="*/ 933137 h 1013712"/>
              <a:gd name="connsiteX3" fmla="*/ 394532 w 603250"/>
              <a:gd name="connsiteY3" fmla="*/ 947038 h 1013712"/>
              <a:gd name="connsiteX4" fmla="*/ 380925 w 603250"/>
              <a:gd name="connsiteY4" fmla="*/ 934681 h 1013712"/>
              <a:gd name="connsiteX5" fmla="*/ 382437 w 603250"/>
              <a:gd name="connsiteY5" fmla="*/ 902245 h 1013712"/>
              <a:gd name="connsiteX6" fmla="*/ 399068 w 603250"/>
              <a:gd name="connsiteY6" fmla="*/ 891433 h 1013712"/>
              <a:gd name="connsiteX7" fmla="*/ 449547 w 603250"/>
              <a:gd name="connsiteY7" fmla="*/ 749923 h 1013712"/>
              <a:gd name="connsiteX8" fmla="*/ 454139 w 603250"/>
              <a:gd name="connsiteY8" fmla="*/ 767915 h 1013712"/>
              <a:gd name="connsiteX9" fmla="*/ 441893 w 603250"/>
              <a:gd name="connsiteY9" fmla="*/ 790404 h 1013712"/>
              <a:gd name="connsiteX10" fmla="*/ 429646 w 603250"/>
              <a:gd name="connsiteY10" fmla="*/ 799400 h 1013712"/>
              <a:gd name="connsiteX11" fmla="*/ 425054 w 603250"/>
              <a:gd name="connsiteY11" fmla="*/ 797901 h 1013712"/>
              <a:gd name="connsiteX12" fmla="*/ 415869 w 603250"/>
              <a:gd name="connsiteY12" fmla="*/ 781409 h 1013712"/>
              <a:gd name="connsiteX13" fmla="*/ 431177 w 603250"/>
              <a:gd name="connsiteY13" fmla="*/ 752922 h 1013712"/>
              <a:gd name="connsiteX14" fmla="*/ 449547 w 603250"/>
              <a:gd name="connsiteY14" fmla="*/ 749923 h 1013712"/>
              <a:gd name="connsiteX15" fmla="*/ 440872 w 603250"/>
              <a:gd name="connsiteY15" fmla="*/ 708912 h 1013712"/>
              <a:gd name="connsiteX16" fmla="*/ 407277 w 603250"/>
              <a:gd name="connsiteY16" fmla="*/ 736394 h 1013712"/>
              <a:gd name="connsiteX17" fmla="*/ 364520 w 603250"/>
              <a:gd name="connsiteY17" fmla="*/ 831054 h 1013712"/>
              <a:gd name="connsiteX18" fmla="*/ 352304 w 603250"/>
              <a:gd name="connsiteY18" fmla="*/ 933348 h 1013712"/>
              <a:gd name="connsiteX19" fmla="*/ 369101 w 603250"/>
              <a:gd name="connsiteY19" fmla="*/ 974571 h 1013712"/>
              <a:gd name="connsiteX20" fmla="*/ 408804 w 603250"/>
              <a:gd name="connsiteY20" fmla="*/ 986785 h 1013712"/>
              <a:gd name="connsiteX21" fmla="*/ 443926 w 603250"/>
              <a:gd name="connsiteY21" fmla="*/ 959303 h 1013712"/>
              <a:gd name="connsiteX22" fmla="*/ 486683 w 603250"/>
              <a:gd name="connsiteY22" fmla="*/ 864643 h 1013712"/>
              <a:gd name="connsiteX23" fmla="*/ 483629 w 603250"/>
              <a:gd name="connsiteY23" fmla="*/ 719600 h 1013712"/>
              <a:gd name="connsiteX24" fmla="*/ 442399 w 603250"/>
              <a:gd name="connsiteY24" fmla="*/ 708912 h 1013712"/>
              <a:gd name="connsiteX25" fmla="*/ 440872 w 603250"/>
              <a:gd name="connsiteY25" fmla="*/ 708912 h 1013712"/>
              <a:gd name="connsiteX26" fmla="*/ 238876 w 603250"/>
              <a:gd name="connsiteY26" fmla="*/ 673987 h 1013712"/>
              <a:gd name="connsiteX27" fmla="*/ 185334 w 603250"/>
              <a:gd name="connsiteY27" fmla="*/ 771354 h 1013712"/>
              <a:gd name="connsiteX28" fmla="*/ 174625 w 603250"/>
              <a:gd name="connsiteY28" fmla="*/ 826123 h 1013712"/>
              <a:gd name="connsiteX29" fmla="*/ 280179 w 603250"/>
              <a:gd name="connsiteY29" fmla="*/ 856550 h 1013712"/>
              <a:gd name="connsiteX30" fmla="*/ 290888 w 603250"/>
              <a:gd name="connsiteY30" fmla="*/ 800260 h 1013712"/>
              <a:gd name="connsiteX31" fmla="*/ 342900 w 603250"/>
              <a:gd name="connsiteY31" fmla="*/ 698329 h 1013712"/>
              <a:gd name="connsiteX32" fmla="*/ 266411 w 603250"/>
              <a:gd name="connsiteY32" fmla="*/ 680073 h 1013712"/>
              <a:gd name="connsiteX33" fmla="*/ 266411 w 603250"/>
              <a:gd name="connsiteY33" fmla="*/ 722671 h 1013712"/>
              <a:gd name="connsiteX34" fmla="*/ 252644 w 603250"/>
              <a:gd name="connsiteY34" fmla="*/ 736363 h 1013712"/>
              <a:gd name="connsiteX35" fmla="*/ 238876 w 603250"/>
              <a:gd name="connsiteY35" fmla="*/ 722671 h 1013712"/>
              <a:gd name="connsiteX36" fmla="*/ 238876 w 603250"/>
              <a:gd name="connsiteY36" fmla="*/ 673987 h 1013712"/>
              <a:gd name="connsiteX37" fmla="*/ 179495 w 603250"/>
              <a:gd name="connsiteY37" fmla="*/ 657939 h 1013712"/>
              <a:gd name="connsiteX38" fmla="*/ 112192 w 603250"/>
              <a:gd name="connsiteY38" fmla="*/ 760424 h 1013712"/>
              <a:gd name="connsiteX39" fmla="*/ 101484 w 603250"/>
              <a:gd name="connsiteY39" fmla="*/ 849142 h 1013712"/>
              <a:gd name="connsiteX40" fmla="*/ 116781 w 603250"/>
              <a:gd name="connsiteY40" fmla="*/ 882794 h 1013712"/>
              <a:gd name="connsiteX41" fmla="*/ 326339 w 603250"/>
              <a:gd name="connsiteY41" fmla="*/ 947038 h 1013712"/>
              <a:gd name="connsiteX42" fmla="*/ 324810 w 603250"/>
              <a:gd name="connsiteY42" fmla="*/ 936331 h 1013712"/>
              <a:gd name="connsiteX43" fmla="*/ 338576 w 603250"/>
              <a:gd name="connsiteY43" fmla="*/ 823139 h 1013712"/>
              <a:gd name="connsiteX44" fmla="*/ 385995 w 603250"/>
              <a:gd name="connsiteY44" fmla="*/ 719124 h 1013712"/>
              <a:gd name="connsiteX45" fmla="*/ 392113 w 603250"/>
              <a:gd name="connsiteY45" fmla="*/ 709946 h 1013712"/>
              <a:gd name="connsiteX46" fmla="*/ 373758 w 603250"/>
              <a:gd name="connsiteY46" fmla="*/ 706887 h 1013712"/>
              <a:gd name="connsiteX47" fmla="*/ 317162 w 603250"/>
              <a:gd name="connsiteY47" fmla="*/ 807842 h 1013712"/>
              <a:gd name="connsiteX48" fmla="*/ 306454 w 603250"/>
              <a:gd name="connsiteY48" fmla="*/ 873616 h 1013712"/>
              <a:gd name="connsiteX49" fmla="*/ 301865 w 603250"/>
              <a:gd name="connsiteY49" fmla="*/ 884324 h 1013712"/>
              <a:gd name="connsiteX50" fmla="*/ 292688 w 603250"/>
              <a:gd name="connsiteY50" fmla="*/ 887383 h 1013712"/>
              <a:gd name="connsiteX51" fmla="*/ 289628 w 603250"/>
              <a:gd name="connsiteY51" fmla="*/ 887383 h 1013712"/>
              <a:gd name="connsiteX52" fmla="*/ 156551 w 603250"/>
              <a:gd name="connsiteY52" fmla="*/ 850672 h 1013712"/>
              <a:gd name="connsiteX53" fmla="*/ 147373 w 603250"/>
              <a:gd name="connsiteY53" fmla="*/ 836905 h 1013712"/>
              <a:gd name="connsiteX54" fmla="*/ 159610 w 603250"/>
              <a:gd name="connsiteY54" fmla="*/ 763483 h 1013712"/>
              <a:gd name="connsiteX55" fmla="*/ 208558 w 603250"/>
              <a:gd name="connsiteY55" fmla="*/ 664058 h 1013712"/>
              <a:gd name="connsiteX56" fmla="*/ 179495 w 603250"/>
              <a:gd name="connsiteY56" fmla="*/ 657939 h 1013712"/>
              <a:gd name="connsiteX57" fmla="*/ 319882 w 603250"/>
              <a:gd name="connsiteY57" fmla="*/ 556513 h 1013712"/>
              <a:gd name="connsiteX58" fmla="*/ 333376 w 603250"/>
              <a:gd name="connsiteY58" fmla="*/ 570340 h 1013712"/>
              <a:gd name="connsiteX59" fmla="*/ 333376 w 603250"/>
              <a:gd name="connsiteY59" fmla="*/ 637937 h 1013712"/>
              <a:gd name="connsiteX60" fmla="*/ 319882 w 603250"/>
              <a:gd name="connsiteY60" fmla="*/ 651763 h 1013712"/>
              <a:gd name="connsiteX61" fmla="*/ 306388 w 603250"/>
              <a:gd name="connsiteY61" fmla="*/ 637937 h 1013712"/>
              <a:gd name="connsiteX62" fmla="*/ 306388 w 603250"/>
              <a:gd name="connsiteY62" fmla="*/ 570340 h 1013712"/>
              <a:gd name="connsiteX63" fmla="*/ 319882 w 603250"/>
              <a:gd name="connsiteY63" fmla="*/ 556513 h 1013712"/>
              <a:gd name="connsiteX64" fmla="*/ 322952 w 603250"/>
              <a:gd name="connsiteY64" fmla="*/ 29462 h 1013712"/>
              <a:gd name="connsiteX65" fmla="*/ 300068 w 603250"/>
              <a:gd name="connsiteY65" fmla="*/ 44688 h 1013712"/>
              <a:gd name="connsiteX66" fmla="*/ 181072 w 603250"/>
              <a:gd name="connsiteY66" fmla="*/ 122341 h 1013712"/>
              <a:gd name="connsiteX67" fmla="*/ 26987 w 603250"/>
              <a:gd name="connsiteY67" fmla="*/ 335506 h 1013712"/>
              <a:gd name="connsiteX68" fmla="*/ 130727 w 603250"/>
              <a:gd name="connsiteY68" fmla="*/ 504515 h 1013712"/>
              <a:gd name="connsiteX69" fmla="*/ 130727 w 603250"/>
              <a:gd name="connsiteY69" fmla="*/ 457314 h 1013712"/>
              <a:gd name="connsiteX70" fmla="*/ 144458 w 603250"/>
              <a:gd name="connsiteY70" fmla="*/ 445133 h 1013712"/>
              <a:gd name="connsiteX71" fmla="*/ 158188 w 603250"/>
              <a:gd name="connsiteY71" fmla="*/ 457314 h 1013712"/>
              <a:gd name="connsiteX72" fmla="*/ 158188 w 603250"/>
              <a:gd name="connsiteY72" fmla="*/ 510605 h 1013712"/>
              <a:gd name="connsiteX73" fmla="*/ 181072 w 603250"/>
              <a:gd name="connsiteY73" fmla="*/ 513650 h 1013712"/>
              <a:gd name="connsiteX74" fmla="*/ 239045 w 603250"/>
              <a:gd name="connsiteY74" fmla="*/ 512128 h 1013712"/>
              <a:gd name="connsiteX75" fmla="*/ 239045 w 603250"/>
              <a:gd name="connsiteY75" fmla="*/ 486243 h 1013712"/>
              <a:gd name="connsiteX76" fmla="*/ 252775 w 603250"/>
              <a:gd name="connsiteY76" fmla="*/ 472540 h 1013712"/>
              <a:gd name="connsiteX77" fmla="*/ 266505 w 603250"/>
              <a:gd name="connsiteY77" fmla="*/ 486243 h 1013712"/>
              <a:gd name="connsiteX78" fmla="*/ 266505 w 603250"/>
              <a:gd name="connsiteY78" fmla="*/ 512128 h 1013712"/>
              <a:gd name="connsiteX79" fmla="*/ 452628 w 603250"/>
              <a:gd name="connsiteY79" fmla="*/ 512128 h 1013712"/>
              <a:gd name="connsiteX80" fmla="*/ 483139 w 603250"/>
              <a:gd name="connsiteY80" fmla="*/ 481676 h 1013712"/>
              <a:gd name="connsiteX81" fmla="*/ 454153 w 603250"/>
              <a:gd name="connsiteY81" fmla="*/ 451223 h 1013712"/>
              <a:gd name="connsiteX82" fmla="*/ 315324 w 603250"/>
              <a:gd name="connsiteY82" fmla="*/ 451223 h 1013712"/>
              <a:gd name="connsiteX83" fmla="*/ 301594 w 603250"/>
              <a:gd name="connsiteY83" fmla="*/ 437520 h 1013712"/>
              <a:gd name="connsiteX84" fmla="*/ 315324 w 603250"/>
              <a:gd name="connsiteY84" fmla="*/ 423817 h 1013712"/>
              <a:gd name="connsiteX85" fmla="*/ 452628 w 603250"/>
              <a:gd name="connsiteY85" fmla="*/ 423817 h 1013712"/>
              <a:gd name="connsiteX86" fmla="*/ 455679 w 603250"/>
              <a:gd name="connsiteY86" fmla="*/ 423817 h 1013712"/>
              <a:gd name="connsiteX87" fmla="*/ 516703 w 603250"/>
              <a:gd name="connsiteY87" fmla="*/ 423817 h 1013712"/>
              <a:gd name="connsiteX88" fmla="*/ 539586 w 603250"/>
              <a:gd name="connsiteY88" fmla="*/ 414681 h 1013712"/>
              <a:gd name="connsiteX89" fmla="*/ 548740 w 603250"/>
              <a:gd name="connsiteY89" fmla="*/ 390319 h 1013712"/>
              <a:gd name="connsiteX90" fmla="*/ 516703 w 603250"/>
              <a:gd name="connsiteY90" fmla="*/ 356822 h 1013712"/>
              <a:gd name="connsiteX91" fmla="*/ 332106 w 603250"/>
              <a:gd name="connsiteY91" fmla="*/ 356822 h 1013712"/>
              <a:gd name="connsiteX92" fmla="*/ 318375 w 603250"/>
              <a:gd name="connsiteY92" fmla="*/ 343119 h 1013712"/>
              <a:gd name="connsiteX93" fmla="*/ 332106 w 603250"/>
              <a:gd name="connsiteY93" fmla="*/ 330938 h 1013712"/>
              <a:gd name="connsiteX94" fmla="*/ 516703 w 603250"/>
              <a:gd name="connsiteY94" fmla="*/ 329415 h 1013712"/>
              <a:gd name="connsiteX95" fmla="*/ 541112 w 603250"/>
              <a:gd name="connsiteY95" fmla="*/ 329415 h 1013712"/>
              <a:gd name="connsiteX96" fmla="*/ 565522 w 603250"/>
              <a:gd name="connsiteY96" fmla="*/ 320280 h 1013712"/>
              <a:gd name="connsiteX97" fmla="*/ 574675 w 603250"/>
              <a:gd name="connsiteY97" fmla="*/ 297440 h 1013712"/>
              <a:gd name="connsiteX98" fmla="*/ 565522 w 603250"/>
              <a:gd name="connsiteY98" fmla="*/ 273079 h 1013712"/>
              <a:gd name="connsiteX99" fmla="*/ 541112 w 603250"/>
              <a:gd name="connsiteY99" fmla="*/ 263943 h 1013712"/>
              <a:gd name="connsiteX100" fmla="*/ 344311 w 603250"/>
              <a:gd name="connsiteY100" fmla="*/ 262421 h 1013712"/>
              <a:gd name="connsiteX101" fmla="*/ 330580 w 603250"/>
              <a:gd name="connsiteY101" fmla="*/ 250240 h 1013712"/>
              <a:gd name="connsiteX102" fmla="*/ 344311 w 603250"/>
              <a:gd name="connsiteY102" fmla="*/ 236536 h 1013712"/>
              <a:gd name="connsiteX103" fmla="*/ 495344 w 603250"/>
              <a:gd name="connsiteY103" fmla="*/ 236536 h 1013712"/>
              <a:gd name="connsiteX104" fmla="*/ 518228 w 603250"/>
              <a:gd name="connsiteY104" fmla="*/ 225878 h 1013712"/>
              <a:gd name="connsiteX105" fmla="*/ 528907 w 603250"/>
              <a:gd name="connsiteY105" fmla="*/ 203039 h 1013712"/>
              <a:gd name="connsiteX106" fmla="*/ 495344 w 603250"/>
              <a:gd name="connsiteY106" fmla="*/ 169542 h 1013712"/>
              <a:gd name="connsiteX107" fmla="*/ 301594 w 603250"/>
              <a:gd name="connsiteY107" fmla="*/ 169542 h 1013712"/>
              <a:gd name="connsiteX108" fmla="*/ 287864 w 603250"/>
              <a:gd name="connsiteY108" fmla="*/ 158884 h 1013712"/>
              <a:gd name="connsiteX109" fmla="*/ 293966 w 603250"/>
              <a:gd name="connsiteY109" fmla="*/ 143658 h 1013712"/>
              <a:gd name="connsiteX110" fmla="*/ 297017 w 603250"/>
              <a:gd name="connsiteY110" fmla="*/ 142135 h 1013712"/>
              <a:gd name="connsiteX111" fmla="*/ 347362 w 603250"/>
              <a:gd name="connsiteY111" fmla="*/ 72095 h 1013712"/>
              <a:gd name="connsiteX112" fmla="*/ 324478 w 603250"/>
              <a:gd name="connsiteY112" fmla="*/ 29462 h 1013712"/>
              <a:gd name="connsiteX113" fmla="*/ 322952 w 603250"/>
              <a:gd name="connsiteY113" fmla="*/ 29462 h 1013712"/>
              <a:gd name="connsiteX114" fmla="*/ 334460 w 603250"/>
              <a:gd name="connsiteY114" fmla="*/ 2177 h 1013712"/>
              <a:gd name="connsiteX115" fmla="*/ 374168 w 603250"/>
              <a:gd name="connsiteY115" fmla="*/ 70937 h 1013712"/>
              <a:gd name="connsiteX116" fmla="*/ 343624 w 603250"/>
              <a:gd name="connsiteY116" fmla="*/ 141225 h 1013712"/>
              <a:gd name="connsiteX117" fmla="*/ 496345 w 603250"/>
              <a:gd name="connsiteY117" fmla="*/ 141225 h 1013712"/>
              <a:gd name="connsiteX118" fmla="*/ 555906 w 603250"/>
              <a:gd name="connsiteY118" fmla="*/ 202345 h 1013712"/>
              <a:gd name="connsiteX119" fmla="*/ 546743 w 603250"/>
              <a:gd name="connsiteY119" fmla="*/ 235961 h 1013712"/>
              <a:gd name="connsiteX120" fmla="*/ 584924 w 603250"/>
              <a:gd name="connsiteY120" fmla="*/ 254297 h 1013712"/>
              <a:gd name="connsiteX121" fmla="*/ 603250 w 603250"/>
              <a:gd name="connsiteY121" fmla="*/ 297081 h 1013712"/>
              <a:gd name="connsiteX122" fmla="*/ 584924 w 603250"/>
              <a:gd name="connsiteY122" fmla="*/ 339865 h 1013712"/>
              <a:gd name="connsiteX123" fmla="*/ 565070 w 603250"/>
              <a:gd name="connsiteY123" fmla="*/ 353617 h 1013712"/>
              <a:gd name="connsiteX124" fmla="*/ 577287 w 603250"/>
              <a:gd name="connsiteY124" fmla="*/ 390289 h 1013712"/>
              <a:gd name="connsiteX125" fmla="*/ 560488 w 603250"/>
              <a:gd name="connsiteY125" fmla="*/ 434601 h 1013712"/>
              <a:gd name="connsiteX126" fmla="*/ 517726 w 603250"/>
              <a:gd name="connsiteY126" fmla="*/ 451409 h 1013712"/>
              <a:gd name="connsiteX127" fmla="*/ 502454 w 603250"/>
              <a:gd name="connsiteY127" fmla="*/ 451409 h 1013712"/>
              <a:gd name="connsiteX128" fmla="*/ 511617 w 603250"/>
              <a:gd name="connsiteY128" fmla="*/ 481969 h 1013712"/>
              <a:gd name="connsiteX129" fmla="*/ 453583 w 603250"/>
              <a:gd name="connsiteY129" fmla="*/ 540033 h 1013712"/>
              <a:gd name="connsiteX130" fmla="*/ 267263 w 603250"/>
              <a:gd name="connsiteY130" fmla="*/ 540033 h 1013712"/>
              <a:gd name="connsiteX131" fmla="*/ 267263 w 603250"/>
              <a:gd name="connsiteY131" fmla="*/ 650049 h 1013712"/>
              <a:gd name="connsiteX132" fmla="*/ 416930 w 603250"/>
              <a:gd name="connsiteY132" fmla="*/ 688249 h 1013712"/>
              <a:gd name="connsiteX133" fmla="*/ 450529 w 603250"/>
              <a:gd name="connsiteY133" fmla="*/ 682137 h 1013712"/>
              <a:gd name="connsiteX134" fmla="*/ 491763 w 603250"/>
              <a:gd name="connsiteY134" fmla="*/ 692833 h 1013712"/>
              <a:gd name="connsiteX135" fmla="*/ 514672 w 603250"/>
              <a:gd name="connsiteY135" fmla="*/ 871608 h 1013712"/>
              <a:gd name="connsiteX136" fmla="*/ 467328 w 603250"/>
              <a:gd name="connsiteY136" fmla="*/ 975512 h 1013712"/>
              <a:gd name="connsiteX137" fmla="*/ 412348 w 603250"/>
              <a:gd name="connsiteY137" fmla="*/ 1013712 h 1013712"/>
              <a:gd name="connsiteX138" fmla="*/ 401658 w 603250"/>
              <a:gd name="connsiteY138" fmla="*/ 1012184 h 1013712"/>
              <a:gd name="connsiteX139" fmla="*/ 361950 w 603250"/>
              <a:gd name="connsiteY139" fmla="*/ 1001488 h 1013712"/>
              <a:gd name="connsiteX140" fmla="*/ 335987 w 603250"/>
              <a:gd name="connsiteY140" fmla="*/ 977040 h 1013712"/>
              <a:gd name="connsiteX141" fmla="*/ 109960 w 603250"/>
              <a:gd name="connsiteY141" fmla="*/ 908280 h 1013712"/>
              <a:gd name="connsiteX142" fmla="*/ 74834 w 603250"/>
              <a:gd name="connsiteY142" fmla="*/ 851744 h 1013712"/>
              <a:gd name="connsiteX143" fmla="*/ 87051 w 603250"/>
              <a:gd name="connsiteY143" fmla="*/ 752424 h 1013712"/>
              <a:gd name="connsiteX144" fmla="*/ 187848 w 603250"/>
              <a:gd name="connsiteY144" fmla="*/ 630185 h 1013712"/>
              <a:gd name="connsiteX145" fmla="*/ 239773 w 603250"/>
              <a:gd name="connsiteY145" fmla="*/ 643937 h 1013712"/>
              <a:gd name="connsiteX146" fmla="*/ 239773 w 603250"/>
              <a:gd name="connsiteY146" fmla="*/ 540033 h 1013712"/>
              <a:gd name="connsiteX147" fmla="*/ 181739 w 603250"/>
              <a:gd name="connsiteY147" fmla="*/ 540033 h 1013712"/>
              <a:gd name="connsiteX148" fmla="*/ 158831 w 603250"/>
              <a:gd name="connsiteY148" fmla="*/ 538505 h 1013712"/>
              <a:gd name="connsiteX149" fmla="*/ 158831 w 603250"/>
              <a:gd name="connsiteY149" fmla="*/ 579761 h 1013712"/>
              <a:gd name="connsiteX150" fmla="*/ 145086 w 603250"/>
              <a:gd name="connsiteY150" fmla="*/ 593513 h 1013712"/>
              <a:gd name="connsiteX151" fmla="*/ 131341 w 603250"/>
              <a:gd name="connsiteY151" fmla="*/ 579761 h 1013712"/>
              <a:gd name="connsiteX152" fmla="*/ 131341 w 603250"/>
              <a:gd name="connsiteY152" fmla="*/ 533921 h 1013712"/>
              <a:gd name="connsiteX153" fmla="*/ 0 w 603250"/>
              <a:gd name="connsiteY153" fmla="*/ 335281 h 1013712"/>
              <a:gd name="connsiteX154" fmla="*/ 172575 w 603250"/>
              <a:gd name="connsiteY154" fmla="*/ 95385 h 1013712"/>
              <a:gd name="connsiteX155" fmla="*/ 282535 w 603250"/>
              <a:gd name="connsiteY155" fmla="*/ 23569 h 1013712"/>
              <a:gd name="connsiteX156" fmla="*/ 334460 w 603250"/>
              <a:gd name="connsiteY156" fmla="*/ 2177 h 101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603250" h="1013712">
                <a:moveTo>
                  <a:pt x="399068" y="891433"/>
                </a:moveTo>
                <a:cubicBezTo>
                  <a:pt x="406627" y="892977"/>
                  <a:pt x="411163" y="899156"/>
                  <a:pt x="409651" y="906879"/>
                </a:cubicBezTo>
                <a:cubicBezTo>
                  <a:pt x="408139" y="917691"/>
                  <a:pt x="406627" y="922325"/>
                  <a:pt x="408139" y="933137"/>
                </a:cubicBezTo>
                <a:cubicBezTo>
                  <a:pt x="408139" y="940860"/>
                  <a:pt x="402092" y="947038"/>
                  <a:pt x="394532" y="947038"/>
                </a:cubicBezTo>
                <a:cubicBezTo>
                  <a:pt x="386973" y="947038"/>
                  <a:pt x="380925" y="940860"/>
                  <a:pt x="380925" y="934681"/>
                </a:cubicBezTo>
                <a:cubicBezTo>
                  <a:pt x="379413" y="920780"/>
                  <a:pt x="380925" y="914602"/>
                  <a:pt x="382437" y="902245"/>
                </a:cubicBezTo>
                <a:cubicBezTo>
                  <a:pt x="383949" y="894522"/>
                  <a:pt x="391508" y="889888"/>
                  <a:pt x="399068" y="891433"/>
                </a:cubicBezTo>
                <a:close/>
                <a:moveTo>
                  <a:pt x="449547" y="749923"/>
                </a:moveTo>
                <a:cubicBezTo>
                  <a:pt x="455670" y="752922"/>
                  <a:pt x="457201" y="761918"/>
                  <a:pt x="454139" y="767915"/>
                </a:cubicBezTo>
                <a:cubicBezTo>
                  <a:pt x="448016" y="776911"/>
                  <a:pt x="444954" y="781409"/>
                  <a:pt x="441893" y="790404"/>
                </a:cubicBezTo>
                <a:cubicBezTo>
                  <a:pt x="440362" y="794902"/>
                  <a:pt x="434239" y="799400"/>
                  <a:pt x="429646" y="799400"/>
                </a:cubicBezTo>
                <a:cubicBezTo>
                  <a:pt x="428115" y="799400"/>
                  <a:pt x="426585" y="797901"/>
                  <a:pt x="425054" y="797901"/>
                </a:cubicBezTo>
                <a:cubicBezTo>
                  <a:pt x="417400" y="794902"/>
                  <a:pt x="414338" y="787406"/>
                  <a:pt x="415869" y="781409"/>
                </a:cubicBezTo>
                <a:cubicBezTo>
                  <a:pt x="420461" y="769414"/>
                  <a:pt x="423523" y="763417"/>
                  <a:pt x="431177" y="752922"/>
                </a:cubicBezTo>
                <a:cubicBezTo>
                  <a:pt x="435770" y="746925"/>
                  <a:pt x="443424" y="745425"/>
                  <a:pt x="449547" y="749923"/>
                </a:cubicBezTo>
                <a:close/>
                <a:moveTo>
                  <a:pt x="440872" y="708912"/>
                </a:moveTo>
                <a:cubicBezTo>
                  <a:pt x="433237" y="708912"/>
                  <a:pt x="422547" y="715019"/>
                  <a:pt x="407277" y="736394"/>
                </a:cubicBezTo>
                <a:cubicBezTo>
                  <a:pt x="390480" y="759296"/>
                  <a:pt x="375210" y="792885"/>
                  <a:pt x="364520" y="831054"/>
                </a:cubicBezTo>
                <a:cubicBezTo>
                  <a:pt x="353831" y="867697"/>
                  <a:pt x="349250" y="904340"/>
                  <a:pt x="352304" y="933348"/>
                </a:cubicBezTo>
                <a:cubicBezTo>
                  <a:pt x="353831" y="962357"/>
                  <a:pt x="362993" y="973044"/>
                  <a:pt x="369101" y="974571"/>
                </a:cubicBezTo>
                <a:cubicBezTo>
                  <a:pt x="369101" y="974571"/>
                  <a:pt x="369101" y="974571"/>
                  <a:pt x="408804" y="986785"/>
                </a:cubicBezTo>
                <a:cubicBezTo>
                  <a:pt x="414912" y="988312"/>
                  <a:pt x="428656" y="982205"/>
                  <a:pt x="443926" y="959303"/>
                </a:cubicBezTo>
                <a:cubicBezTo>
                  <a:pt x="462250" y="936402"/>
                  <a:pt x="477520" y="902813"/>
                  <a:pt x="486683" y="864643"/>
                </a:cubicBezTo>
                <a:cubicBezTo>
                  <a:pt x="509588" y="783724"/>
                  <a:pt x="500426" y="724180"/>
                  <a:pt x="483629" y="719600"/>
                </a:cubicBezTo>
                <a:cubicBezTo>
                  <a:pt x="483629" y="719600"/>
                  <a:pt x="483629" y="719600"/>
                  <a:pt x="442399" y="708912"/>
                </a:cubicBezTo>
                <a:cubicBezTo>
                  <a:pt x="442399" y="708912"/>
                  <a:pt x="440872" y="708912"/>
                  <a:pt x="440872" y="708912"/>
                </a:cubicBezTo>
                <a:close/>
                <a:moveTo>
                  <a:pt x="238876" y="673987"/>
                </a:moveTo>
                <a:cubicBezTo>
                  <a:pt x="222048" y="686158"/>
                  <a:pt x="200631" y="718107"/>
                  <a:pt x="185334" y="771354"/>
                </a:cubicBezTo>
                <a:cubicBezTo>
                  <a:pt x="179214" y="791132"/>
                  <a:pt x="176155" y="809388"/>
                  <a:pt x="174625" y="826123"/>
                </a:cubicBezTo>
                <a:cubicBezTo>
                  <a:pt x="174625" y="826123"/>
                  <a:pt x="174625" y="826123"/>
                  <a:pt x="280179" y="856550"/>
                </a:cubicBezTo>
                <a:cubicBezTo>
                  <a:pt x="281709" y="838294"/>
                  <a:pt x="286299" y="820038"/>
                  <a:pt x="290888" y="800260"/>
                </a:cubicBezTo>
                <a:cubicBezTo>
                  <a:pt x="303126" y="759183"/>
                  <a:pt x="321483" y="721149"/>
                  <a:pt x="342900" y="698329"/>
                </a:cubicBezTo>
                <a:lnTo>
                  <a:pt x="266411" y="680073"/>
                </a:lnTo>
                <a:cubicBezTo>
                  <a:pt x="266411" y="680073"/>
                  <a:pt x="266411" y="680073"/>
                  <a:pt x="266411" y="722671"/>
                </a:cubicBezTo>
                <a:cubicBezTo>
                  <a:pt x="266411" y="730278"/>
                  <a:pt x="260292" y="736363"/>
                  <a:pt x="252644" y="736363"/>
                </a:cubicBezTo>
                <a:cubicBezTo>
                  <a:pt x="244995" y="736363"/>
                  <a:pt x="238876" y="730278"/>
                  <a:pt x="238876" y="722671"/>
                </a:cubicBezTo>
                <a:cubicBezTo>
                  <a:pt x="238876" y="722671"/>
                  <a:pt x="238876" y="722671"/>
                  <a:pt x="238876" y="673987"/>
                </a:cubicBezTo>
                <a:close/>
                <a:moveTo>
                  <a:pt x="179495" y="657939"/>
                </a:moveTo>
                <a:cubicBezTo>
                  <a:pt x="164199" y="653350"/>
                  <a:pt x="132077" y="690061"/>
                  <a:pt x="112192" y="760424"/>
                </a:cubicBezTo>
                <a:cubicBezTo>
                  <a:pt x="103014" y="792546"/>
                  <a:pt x="98425" y="824668"/>
                  <a:pt x="101484" y="849142"/>
                </a:cubicBezTo>
                <a:cubicBezTo>
                  <a:pt x="103014" y="867498"/>
                  <a:pt x="109133" y="879735"/>
                  <a:pt x="116781" y="882794"/>
                </a:cubicBezTo>
                <a:lnTo>
                  <a:pt x="326339" y="947038"/>
                </a:lnTo>
                <a:cubicBezTo>
                  <a:pt x="326339" y="943979"/>
                  <a:pt x="324810" y="939390"/>
                  <a:pt x="324810" y="936331"/>
                </a:cubicBezTo>
                <a:cubicBezTo>
                  <a:pt x="321750" y="904209"/>
                  <a:pt x="326339" y="862909"/>
                  <a:pt x="338576" y="823139"/>
                </a:cubicBezTo>
                <a:cubicBezTo>
                  <a:pt x="349284" y="781839"/>
                  <a:pt x="366109" y="745128"/>
                  <a:pt x="385995" y="719124"/>
                </a:cubicBezTo>
                <a:cubicBezTo>
                  <a:pt x="387524" y="716065"/>
                  <a:pt x="390583" y="713006"/>
                  <a:pt x="392113" y="709946"/>
                </a:cubicBezTo>
                <a:cubicBezTo>
                  <a:pt x="392113" y="709946"/>
                  <a:pt x="392113" y="709946"/>
                  <a:pt x="373758" y="706887"/>
                </a:cubicBezTo>
                <a:cubicBezTo>
                  <a:pt x="356932" y="719124"/>
                  <a:pt x="332458" y="755835"/>
                  <a:pt x="317162" y="807842"/>
                </a:cubicBezTo>
                <a:cubicBezTo>
                  <a:pt x="311043" y="830787"/>
                  <a:pt x="307984" y="853731"/>
                  <a:pt x="306454" y="873616"/>
                </a:cubicBezTo>
                <a:cubicBezTo>
                  <a:pt x="306454" y="878205"/>
                  <a:pt x="304925" y="882794"/>
                  <a:pt x="301865" y="884324"/>
                </a:cubicBezTo>
                <a:cubicBezTo>
                  <a:pt x="298806" y="885853"/>
                  <a:pt x="295747" y="887383"/>
                  <a:pt x="292688" y="887383"/>
                </a:cubicBezTo>
                <a:cubicBezTo>
                  <a:pt x="291158" y="887383"/>
                  <a:pt x="291158" y="887383"/>
                  <a:pt x="289628" y="887383"/>
                </a:cubicBezTo>
                <a:cubicBezTo>
                  <a:pt x="289628" y="887383"/>
                  <a:pt x="289628" y="887383"/>
                  <a:pt x="156551" y="850672"/>
                </a:cubicBezTo>
                <a:cubicBezTo>
                  <a:pt x="151962" y="847613"/>
                  <a:pt x="147373" y="843024"/>
                  <a:pt x="147373" y="836905"/>
                </a:cubicBezTo>
                <a:cubicBezTo>
                  <a:pt x="148903" y="813961"/>
                  <a:pt x="151962" y="789487"/>
                  <a:pt x="159610" y="763483"/>
                </a:cubicBezTo>
                <a:cubicBezTo>
                  <a:pt x="171847" y="722183"/>
                  <a:pt x="188673" y="685472"/>
                  <a:pt x="208558" y="664058"/>
                </a:cubicBezTo>
                <a:cubicBezTo>
                  <a:pt x="208558" y="664058"/>
                  <a:pt x="208558" y="664058"/>
                  <a:pt x="179495" y="657939"/>
                </a:cubicBezTo>
                <a:close/>
                <a:moveTo>
                  <a:pt x="319882" y="556513"/>
                </a:moveTo>
                <a:cubicBezTo>
                  <a:pt x="327379" y="556513"/>
                  <a:pt x="333376" y="562658"/>
                  <a:pt x="333376" y="570340"/>
                </a:cubicBezTo>
                <a:cubicBezTo>
                  <a:pt x="333376" y="570340"/>
                  <a:pt x="333376" y="570340"/>
                  <a:pt x="333376" y="637937"/>
                </a:cubicBezTo>
                <a:cubicBezTo>
                  <a:pt x="333376" y="645618"/>
                  <a:pt x="327379" y="651763"/>
                  <a:pt x="319882" y="651763"/>
                </a:cubicBezTo>
                <a:cubicBezTo>
                  <a:pt x="312385" y="651763"/>
                  <a:pt x="306388" y="645618"/>
                  <a:pt x="306388" y="637937"/>
                </a:cubicBezTo>
                <a:cubicBezTo>
                  <a:pt x="306388" y="637937"/>
                  <a:pt x="306388" y="637937"/>
                  <a:pt x="306388" y="570340"/>
                </a:cubicBezTo>
                <a:cubicBezTo>
                  <a:pt x="306388" y="562658"/>
                  <a:pt x="312385" y="556513"/>
                  <a:pt x="319882" y="556513"/>
                </a:cubicBezTo>
                <a:close/>
                <a:moveTo>
                  <a:pt x="322952" y="29462"/>
                </a:moveTo>
                <a:cubicBezTo>
                  <a:pt x="318375" y="29462"/>
                  <a:pt x="312273" y="34030"/>
                  <a:pt x="300068" y="44688"/>
                </a:cubicBezTo>
                <a:cubicBezTo>
                  <a:pt x="280236" y="64482"/>
                  <a:pt x="245147" y="96457"/>
                  <a:pt x="181072" y="122341"/>
                </a:cubicBezTo>
                <a:cubicBezTo>
                  <a:pt x="63601" y="169542"/>
                  <a:pt x="26987" y="219788"/>
                  <a:pt x="26987" y="335506"/>
                </a:cubicBezTo>
                <a:cubicBezTo>
                  <a:pt x="26987" y="429907"/>
                  <a:pt x="74281" y="484721"/>
                  <a:pt x="130727" y="504515"/>
                </a:cubicBezTo>
                <a:cubicBezTo>
                  <a:pt x="130727" y="504515"/>
                  <a:pt x="130727" y="504515"/>
                  <a:pt x="130727" y="457314"/>
                </a:cubicBezTo>
                <a:cubicBezTo>
                  <a:pt x="130727" y="449701"/>
                  <a:pt x="136830" y="445133"/>
                  <a:pt x="144458" y="445133"/>
                </a:cubicBezTo>
                <a:cubicBezTo>
                  <a:pt x="152086" y="445133"/>
                  <a:pt x="158188" y="449701"/>
                  <a:pt x="158188" y="457314"/>
                </a:cubicBezTo>
                <a:cubicBezTo>
                  <a:pt x="158188" y="457314"/>
                  <a:pt x="158188" y="457314"/>
                  <a:pt x="158188" y="510605"/>
                </a:cubicBezTo>
                <a:cubicBezTo>
                  <a:pt x="165816" y="512128"/>
                  <a:pt x="173444" y="513650"/>
                  <a:pt x="181072" y="513650"/>
                </a:cubicBezTo>
                <a:cubicBezTo>
                  <a:pt x="181072" y="513650"/>
                  <a:pt x="181072" y="513650"/>
                  <a:pt x="239045" y="512128"/>
                </a:cubicBezTo>
                <a:cubicBezTo>
                  <a:pt x="239045" y="512128"/>
                  <a:pt x="239045" y="512128"/>
                  <a:pt x="239045" y="486243"/>
                </a:cubicBezTo>
                <a:cubicBezTo>
                  <a:pt x="239045" y="478630"/>
                  <a:pt x="245147" y="472540"/>
                  <a:pt x="252775" y="472540"/>
                </a:cubicBezTo>
                <a:cubicBezTo>
                  <a:pt x="260403" y="472540"/>
                  <a:pt x="266505" y="478630"/>
                  <a:pt x="266505" y="486243"/>
                </a:cubicBezTo>
                <a:cubicBezTo>
                  <a:pt x="266505" y="486243"/>
                  <a:pt x="266505" y="486243"/>
                  <a:pt x="266505" y="512128"/>
                </a:cubicBezTo>
                <a:cubicBezTo>
                  <a:pt x="266505" y="512128"/>
                  <a:pt x="266505" y="512128"/>
                  <a:pt x="452628" y="512128"/>
                </a:cubicBezTo>
                <a:cubicBezTo>
                  <a:pt x="469409" y="512128"/>
                  <a:pt x="483139" y="498424"/>
                  <a:pt x="483139" y="481676"/>
                </a:cubicBezTo>
                <a:cubicBezTo>
                  <a:pt x="483139" y="463404"/>
                  <a:pt x="467884" y="452746"/>
                  <a:pt x="454153" y="451223"/>
                </a:cubicBezTo>
                <a:cubicBezTo>
                  <a:pt x="454153" y="451223"/>
                  <a:pt x="454153" y="451223"/>
                  <a:pt x="315324" y="451223"/>
                </a:cubicBezTo>
                <a:cubicBezTo>
                  <a:pt x="307696" y="451223"/>
                  <a:pt x="301594" y="445133"/>
                  <a:pt x="301594" y="437520"/>
                </a:cubicBezTo>
                <a:cubicBezTo>
                  <a:pt x="301594" y="429907"/>
                  <a:pt x="307696" y="423817"/>
                  <a:pt x="315324" y="423817"/>
                </a:cubicBezTo>
                <a:cubicBezTo>
                  <a:pt x="315324" y="423817"/>
                  <a:pt x="315324" y="423817"/>
                  <a:pt x="452628" y="423817"/>
                </a:cubicBezTo>
                <a:cubicBezTo>
                  <a:pt x="454153" y="423817"/>
                  <a:pt x="454153" y="423817"/>
                  <a:pt x="455679" y="423817"/>
                </a:cubicBezTo>
                <a:cubicBezTo>
                  <a:pt x="455679" y="423817"/>
                  <a:pt x="455679" y="423817"/>
                  <a:pt x="516703" y="423817"/>
                </a:cubicBezTo>
                <a:cubicBezTo>
                  <a:pt x="524330" y="423817"/>
                  <a:pt x="533484" y="420771"/>
                  <a:pt x="539586" y="414681"/>
                </a:cubicBezTo>
                <a:cubicBezTo>
                  <a:pt x="545689" y="408591"/>
                  <a:pt x="548740" y="399455"/>
                  <a:pt x="548740" y="390319"/>
                </a:cubicBezTo>
                <a:cubicBezTo>
                  <a:pt x="548740" y="370525"/>
                  <a:pt x="531958" y="358345"/>
                  <a:pt x="516703" y="356822"/>
                </a:cubicBezTo>
                <a:cubicBezTo>
                  <a:pt x="516703" y="356822"/>
                  <a:pt x="516703" y="356822"/>
                  <a:pt x="332106" y="356822"/>
                </a:cubicBezTo>
                <a:cubicBezTo>
                  <a:pt x="324478" y="356822"/>
                  <a:pt x="318375" y="350732"/>
                  <a:pt x="318375" y="343119"/>
                </a:cubicBezTo>
                <a:cubicBezTo>
                  <a:pt x="318375" y="337028"/>
                  <a:pt x="324478" y="330938"/>
                  <a:pt x="332106" y="330938"/>
                </a:cubicBezTo>
                <a:cubicBezTo>
                  <a:pt x="332106" y="330938"/>
                  <a:pt x="332106" y="330938"/>
                  <a:pt x="516703" y="329415"/>
                </a:cubicBezTo>
                <a:cubicBezTo>
                  <a:pt x="516703" y="329415"/>
                  <a:pt x="516703" y="329415"/>
                  <a:pt x="541112" y="329415"/>
                </a:cubicBezTo>
                <a:cubicBezTo>
                  <a:pt x="550266" y="329415"/>
                  <a:pt x="559419" y="326370"/>
                  <a:pt x="565522" y="320280"/>
                </a:cubicBezTo>
                <a:cubicBezTo>
                  <a:pt x="571624" y="314189"/>
                  <a:pt x="574675" y="306576"/>
                  <a:pt x="574675" y="297440"/>
                </a:cubicBezTo>
                <a:cubicBezTo>
                  <a:pt x="574675" y="285260"/>
                  <a:pt x="570098" y="277647"/>
                  <a:pt x="565522" y="273079"/>
                </a:cubicBezTo>
                <a:cubicBezTo>
                  <a:pt x="559419" y="266988"/>
                  <a:pt x="550266" y="263943"/>
                  <a:pt x="541112" y="263943"/>
                </a:cubicBezTo>
                <a:cubicBezTo>
                  <a:pt x="541112" y="263943"/>
                  <a:pt x="541112" y="263943"/>
                  <a:pt x="344311" y="262421"/>
                </a:cubicBezTo>
                <a:cubicBezTo>
                  <a:pt x="336683" y="262421"/>
                  <a:pt x="330580" y="256330"/>
                  <a:pt x="330580" y="250240"/>
                </a:cubicBezTo>
                <a:cubicBezTo>
                  <a:pt x="330580" y="242627"/>
                  <a:pt x="336683" y="236536"/>
                  <a:pt x="344311" y="236536"/>
                </a:cubicBezTo>
                <a:cubicBezTo>
                  <a:pt x="344311" y="236536"/>
                  <a:pt x="344311" y="236536"/>
                  <a:pt x="495344" y="236536"/>
                </a:cubicBezTo>
                <a:cubicBezTo>
                  <a:pt x="504498" y="236536"/>
                  <a:pt x="512126" y="231969"/>
                  <a:pt x="518228" y="225878"/>
                </a:cubicBezTo>
                <a:cubicBezTo>
                  <a:pt x="524330" y="219788"/>
                  <a:pt x="528907" y="212175"/>
                  <a:pt x="528907" y="203039"/>
                </a:cubicBezTo>
                <a:cubicBezTo>
                  <a:pt x="528907" y="181723"/>
                  <a:pt x="510600" y="169542"/>
                  <a:pt x="495344" y="169542"/>
                </a:cubicBezTo>
                <a:cubicBezTo>
                  <a:pt x="495344" y="169542"/>
                  <a:pt x="495344" y="169542"/>
                  <a:pt x="301594" y="169542"/>
                </a:cubicBezTo>
                <a:cubicBezTo>
                  <a:pt x="293966" y="169542"/>
                  <a:pt x="289389" y="164974"/>
                  <a:pt x="287864" y="158884"/>
                </a:cubicBezTo>
                <a:cubicBezTo>
                  <a:pt x="286338" y="152793"/>
                  <a:pt x="289389" y="146703"/>
                  <a:pt x="293966" y="143658"/>
                </a:cubicBezTo>
                <a:cubicBezTo>
                  <a:pt x="293966" y="143658"/>
                  <a:pt x="293966" y="143658"/>
                  <a:pt x="297017" y="142135"/>
                </a:cubicBezTo>
                <a:cubicBezTo>
                  <a:pt x="339734" y="117773"/>
                  <a:pt x="347362" y="88844"/>
                  <a:pt x="347362" y="72095"/>
                </a:cubicBezTo>
                <a:cubicBezTo>
                  <a:pt x="347362" y="50779"/>
                  <a:pt x="335157" y="32507"/>
                  <a:pt x="324478" y="29462"/>
                </a:cubicBezTo>
                <a:cubicBezTo>
                  <a:pt x="324478" y="29462"/>
                  <a:pt x="322952" y="29462"/>
                  <a:pt x="322952" y="29462"/>
                </a:cubicBezTo>
                <a:close/>
                <a:moveTo>
                  <a:pt x="334460" y="2177"/>
                </a:moveTo>
                <a:cubicBezTo>
                  <a:pt x="357368" y="9817"/>
                  <a:pt x="374168" y="40377"/>
                  <a:pt x="374168" y="70937"/>
                </a:cubicBezTo>
                <a:cubicBezTo>
                  <a:pt x="374168" y="87745"/>
                  <a:pt x="369586" y="115249"/>
                  <a:pt x="343624" y="141225"/>
                </a:cubicBezTo>
                <a:cubicBezTo>
                  <a:pt x="343624" y="141225"/>
                  <a:pt x="343624" y="141225"/>
                  <a:pt x="496345" y="141225"/>
                </a:cubicBezTo>
                <a:cubicBezTo>
                  <a:pt x="525362" y="141225"/>
                  <a:pt x="555906" y="164145"/>
                  <a:pt x="555906" y="202345"/>
                </a:cubicBezTo>
                <a:cubicBezTo>
                  <a:pt x="555906" y="214569"/>
                  <a:pt x="552852" y="225265"/>
                  <a:pt x="546743" y="235961"/>
                </a:cubicBezTo>
                <a:cubicBezTo>
                  <a:pt x="560488" y="235961"/>
                  <a:pt x="574233" y="243601"/>
                  <a:pt x="584924" y="254297"/>
                </a:cubicBezTo>
                <a:cubicBezTo>
                  <a:pt x="597141" y="264993"/>
                  <a:pt x="603250" y="280273"/>
                  <a:pt x="603250" y="297081"/>
                </a:cubicBezTo>
                <a:cubicBezTo>
                  <a:pt x="603250" y="312361"/>
                  <a:pt x="597141" y="327641"/>
                  <a:pt x="584924" y="339865"/>
                </a:cubicBezTo>
                <a:cubicBezTo>
                  <a:pt x="578815" y="345977"/>
                  <a:pt x="572706" y="350561"/>
                  <a:pt x="565070" y="353617"/>
                </a:cubicBezTo>
                <a:cubicBezTo>
                  <a:pt x="572706" y="362785"/>
                  <a:pt x="577287" y="375009"/>
                  <a:pt x="577287" y="390289"/>
                </a:cubicBezTo>
                <a:cubicBezTo>
                  <a:pt x="577287" y="407097"/>
                  <a:pt x="571179" y="422377"/>
                  <a:pt x="560488" y="434601"/>
                </a:cubicBezTo>
                <a:cubicBezTo>
                  <a:pt x="548270" y="445297"/>
                  <a:pt x="532998" y="451409"/>
                  <a:pt x="517726" y="451409"/>
                </a:cubicBezTo>
                <a:cubicBezTo>
                  <a:pt x="517726" y="451409"/>
                  <a:pt x="517726" y="451409"/>
                  <a:pt x="502454" y="451409"/>
                </a:cubicBezTo>
                <a:cubicBezTo>
                  <a:pt x="508563" y="460577"/>
                  <a:pt x="511617" y="469745"/>
                  <a:pt x="511617" y="481969"/>
                </a:cubicBezTo>
                <a:cubicBezTo>
                  <a:pt x="511617" y="514057"/>
                  <a:pt x="485655" y="540033"/>
                  <a:pt x="453583" y="540033"/>
                </a:cubicBezTo>
                <a:cubicBezTo>
                  <a:pt x="453583" y="540033"/>
                  <a:pt x="453583" y="540033"/>
                  <a:pt x="267263" y="540033"/>
                </a:cubicBezTo>
                <a:cubicBezTo>
                  <a:pt x="267263" y="540033"/>
                  <a:pt x="267263" y="540033"/>
                  <a:pt x="267263" y="650049"/>
                </a:cubicBezTo>
                <a:cubicBezTo>
                  <a:pt x="267263" y="650049"/>
                  <a:pt x="267263" y="650049"/>
                  <a:pt x="416930" y="688249"/>
                </a:cubicBezTo>
                <a:cubicBezTo>
                  <a:pt x="430675" y="679081"/>
                  <a:pt x="441365" y="679081"/>
                  <a:pt x="450529" y="682137"/>
                </a:cubicBezTo>
                <a:cubicBezTo>
                  <a:pt x="450529" y="682137"/>
                  <a:pt x="450529" y="682137"/>
                  <a:pt x="491763" y="692833"/>
                </a:cubicBezTo>
                <a:cubicBezTo>
                  <a:pt x="536053" y="705057"/>
                  <a:pt x="536053" y="792152"/>
                  <a:pt x="514672" y="871608"/>
                </a:cubicBezTo>
                <a:cubicBezTo>
                  <a:pt x="502454" y="912864"/>
                  <a:pt x="485655" y="949536"/>
                  <a:pt x="467328" y="975512"/>
                </a:cubicBezTo>
                <a:cubicBezTo>
                  <a:pt x="444420" y="1006072"/>
                  <a:pt x="426093" y="1013712"/>
                  <a:pt x="412348" y="1013712"/>
                </a:cubicBezTo>
                <a:cubicBezTo>
                  <a:pt x="407767" y="1013712"/>
                  <a:pt x="404712" y="1013712"/>
                  <a:pt x="401658" y="1012184"/>
                </a:cubicBezTo>
                <a:cubicBezTo>
                  <a:pt x="401658" y="1012184"/>
                  <a:pt x="401658" y="1012184"/>
                  <a:pt x="361950" y="1001488"/>
                </a:cubicBezTo>
                <a:cubicBezTo>
                  <a:pt x="352787" y="998432"/>
                  <a:pt x="343624" y="992320"/>
                  <a:pt x="335987" y="977040"/>
                </a:cubicBezTo>
                <a:cubicBezTo>
                  <a:pt x="335987" y="977040"/>
                  <a:pt x="335987" y="977040"/>
                  <a:pt x="109960" y="908280"/>
                </a:cubicBezTo>
                <a:cubicBezTo>
                  <a:pt x="99269" y="905224"/>
                  <a:pt x="79415" y="893000"/>
                  <a:pt x="74834" y="851744"/>
                </a:cubicBezTo>
                <a:cubicBezTo>
                  <a:pt x="71779" y="824240"/>
                  <a:pt x="76361" y="789096"/>
                  <a:pt x="87051" y="752424"/>
                </a:cubicBezTo>
                <a:cubicBezTo>
                  <a:pt x="109960" y="669913"/>
                  <a:pt x="151194" y="621017"/>
                  <a:pt x="187848" y="630185"/>
                </a:cubicBezTo>
                <a:cubicBezTo>
                  <a:pt x="187848" y="630185"/>
                  <a:pt x="187848" y="630185"/>
                  <a:pt x="239773" y="643937"/>
                </a:cubicBezTo>
                <a:cubicBezTo>
                  <a:pt x="239773" y="643937"/>
                  <a:pt x="239773" y="643937"/>
                  <a:pt x="239773" y="540033"/>
                </a:cubicBezTo>
                <a:cubicBezTo>
                  <a:pt x="239773" y="540033"/>
                  <a:pt x="239773" y="540033"/>
                  <a:pt x="181739" y="540033"/>
                </a:cubicBezTo>
                <a:cubicBezTo>
                  <a:pt x="174103" y="540033"/>
                  <a:pt x="166467" y="540033"/>
                  <a:pt x="158831" y="538505"/>
                </a:cubicBezTo>
                <a:cubicBezTo>
                  <a:pt x="158831" y="538505"/>
                  <a:pt x="158831" y="538505"/>
                  <a:pt x="158831" y="579761"/>
                </a:cubicBezTo>
                <a:cubicBezTo>
                  <a:pt x="158831" y="587401"/>
                  <a:pt x="152722" y="593513"/>
                  <a:pt x="145086" y="593513"/>
                </a:cubicBezTo>
                <a:cubicBezTo>
                  <a:pt x="137449" y="593513"/>
                  <a:pt x="131341" y="587401"/>
                  <a:pt x="131341" y="579761"/>
                </a:cubicBezTo>
                <a:cubicBezTo>
                  <a:pt x="131341" y="579761"/>
                  <a:pt x="131341" y="579761"/>
                  <a:pt x="131341" y="533921"/>
                </a:cubicBezTo>
                <a:cubicBezTo>
                  <a:pt x="61089" y="512529"/>
                  <a:pt x="0" y="445297"/>
                  <a:pt x="0" y="335281"/>
                </a:cubicBezTo>
                <a:cubicBezTo>
                  <a:pt x="0" y="206929"/>
                  <a:pt x="44289" y="147337"/>
                  <a:pt x="172575" y="95385"/>
                </a:cubicBezTo>
                <a:cubicBezTo>
                  <a:pt x="232137" y="72465"/>
                  <a:pt x="264208" y="41905"/>
                  <a:pt x="282535" y="23569"/>
                </a:cubicBezTo>
                <a:cubicBezTo>
                  <a:pt x="299334" y="8289"/>
                  <a:pt x="314606" y="-5463"/>
                  <a:pt x="334460" y="2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48" name="Freeform: Shape 647">
            <a:extLst>
              <a:ext uri="{FF2B5EF4-FFF2-40B4-BE49-F238E27FC236}">
                <a16:creationId xmlns:a16="http://schemas.microsoft.com/office/drawing/2014/main" id="{1757735F-E4CC-46FD-B735-38186D3D01FB}"/>
              </a:ext>
            </a:extLst>
          </p:cNvPr>
          <p:cNvSpPr>
            <a:spLocks/>
          </p:cNvSpPr>
          <p:nvPr/>
        </p:nvSpPr>
        <p:spPr bwMode="auto">
          <a:xfrm>
            <a:off x="6757520" y="5504171"/>
            <a:ext cx="556628" cy="498359"/>
          </a:xfrm>
          <a:custGeom>
            <a:avLst/>
            <a:gdLst>
              <a:gd name="connsiteX0" fmla="*/ 688975 w 875918"/>
              <a:gd name="connsiteY0" fmla="*/ 620587 h 784225"/>
              <a:gd name="connsiteX1" fmla="*/ 615950 w 875918"/>
              <a:gd name="connsiteY1" fmla="*/ 654594 h 784225"/>
              <a:gd name="connsiteX2" fmla="*/ 669197 w 875918"/>
              <a:gd name="connsiteY2" fmla="*/ 674688 h 784225"/>
              <a:gd name="connsiteX3" fmla="*/ 421509 w 875918"/>
              <a:gd name="connsiteY3" fmla="*/ 609600 h 784225"/>
              <a:gd name="connsiteX4" fmla="*/ 407714 w 875918"/>
              <a:gd name="connsiteY4" fmla="*/ 620346 h 784225"/>
              <a:gd name="connsiteX5" fmla="*/ 311150 w 875918"/>
              <a:gd name="connsiteY5" fmla="*/ 723202 h 784225"/>
              <a:gd name="connsiteX6" fmla="*/ 329543 w 875918"/>
              <a:gd name="connsiteY6" fmla="*/ 741624 h 784225"/>
              <a:gd name="connsiteX7" fmla="*/ 369395 w 875918"/>
              <a:gd name="connsiteY7" fmla="*/ 747765 h 784225"/>
              <a:gd name="connsiteX8" fmla="*/ 383190 w 875918"/>
              <a:gd name="connsiteY8" fmla="*/ 690964 h 784225"/>
              <a:gd name="connsiteX9" fmla="*/ 390854 w 875918"/>
              <a:gd name="connsiteY9" fmla="*/ 681753 h 784225"/>
              <a:gd name="connsiteX10" fmla="*/ 403116 w 875918"/>
              <a:gd name="connsiteY10" fmla="*/ 681753 h 784225"/>
              <a:gd name="connsiteX11" fmla="*/ 438369 w 875918"/>
              <a:gd name="connsiteY11" fmla="*/ 689429 h 784225"/>
              <a:gd name="connsiteX12" fmla="*/ 444500 w 875918"/>
              <a:gd name="connsiteY12" fmla="*/ 618811 h 784225"/>
              <a:gd name="connsiteX13" fmla="*/ 421509 w 875918"/>
              <a:gd name="connsiteY13" fmla="*/ 609600 h 784225"/>
              <a:gd name="connsiteX14" fmla="*/ 398463 w 875918"/>
              <a:gd name="connsiteY14" fmla="*/ 366713 h 784225"/>
              <a:gd name="connsiteX15" fmla="*/ 342737 w 875918"/>
              <a:gd name="connsiteY15" fmla="*/ 397258 h 784225"/>
              <a:gd name="connsiteX16" fmla="*/ 339725 w 875918"/>
              <a:gd name="connsiteY16" fmla="*/ 487363 h 784225"/>
              <a:gd name="connsiteX17" fmla="*/ 374365 w 875918"/>
              <a:gd name="connsiteY17" fmla="*/ 458346 h 784225"/>
              <a:gd name="connsiteX18" fmla="*/ 398463 w 875918"/>
              <a:gd name="connsiteY18" fmla="*/ 366713 h 784225"/>
              <a:gd name="connsiteX19" fmla="*/ 618858 w 875918"/>
              <a:gd name="connsiteY19" fmla="*/ 312231 h 784225"/>
              <a:gd name="connsiteX20" fmla="*/ 590428 w 875918"/>
              <a:gd name="connsiteY20" fmla="*/ 318711 h 784225"/>
              <a:gd name="connsiteX21" fmla="*/ 552267 w 875918"/>
              <a:gd name="connsiteY21" fmla="*/ 361401 h 784225"/>
              <a:gd name="connsiteX22" fmla="*/ 547688 w 875918"/>
              <a:gd name="connsiteY22" fmla="*/ 385795 h 784225"/>
              <a:gd name="connsiteX23" fmla="*/ 559900 w 875918"/>
              <a:gd name="connsiteY23" fmla="*/ 397992 h 784225"/>
              <a:gd name="connsiteX24" fmla="*/ 579743 w 875918"/>
              <a:gd name="connsiteY24" fmla="*/ 448305 h 784225"/>
              <a:gd name="connsiteX25" fmla="*/ 596534 w 875918"/>
              <a:gd name="connsiteY25" fmla="*/ 455928 h 784225"/>
              <a:gd name="connsiteX26" fmla="*/ 653013 w 875918"/>
              <a:gd name="connsiteY26" fmla="*/ 454403 h 784225"/>
              <a:gd name="connsiteX27" fmla="*/ 691174 w 875918"/>
              <a:gd name="connsiteY27" fmla="*/ 413238 h 784225"/>
              <a:gd name="connsiteX28" fmla="*/ 648433 w 875918"/>
              <a:gd name="connsiteY28" fmla="*/ 317186 h 784225"/>
              <a:gd name="connsiteX29" fmla="*/ 618858 w 875918"/>
              <a:gd name="connsiteY29" fmla="*/ 312231 h 784225"/>
              <a:gd name="connsiteX30" fmla="*/ 793618 w 875918"/>
              <a:gd name="connsiteY30" fmla="*/ 180975 h 784225"/>
              <a:gd name="connsiteX31" fmla="*/ 824487 w 875918"/>
              <a:gd name="connsiteY31" fmla="*/ 252413 h 784225"/>
              <a:gd name="connsiteX32" fmla="*/ 844551 w 875918"/>
              <a:gd name="connsiteY32" fmla="*/ 199215 h 784225"/>
              <a:gd name="connsiteX33" fmla="*/ 793618 w 875918"/>
              <a:gd name="connsiteY33" fmla="*/ 180975 h 784225"/>
              <a:gd name="connsiteX34" fmla="*/ 652404 w 875918"/>
              <a:gd name="connsiteY34" fmla="*/ 127000 h 784225"/>
              <a:gd name="connsiteX35" fmla="*/ 565268 w 875918"/>
              <a:gd name="connsiteY35" fmla="*/ 180596 h 784225"/>
              <a:gd name="connsiteX36" fmla="*/ 543866 w 875918"/>
              <a:gd name="connsiteY36" fmla="*/ 177533 h 784225"/>
              <a:gd name="connsiteX37" fmla="*/ 468959 w 875918"/>
              <a:gd name="connsiteY37" fmla="*/ 379666 h 784225"/>
              <a:gd name="connsiteX38" fmla="*/ 520935 w 875918"/>
              <a:gd name="connsiteY38" fmla="*/ 370478 h 784225"/>
              <a:gd name="connsiteX39" fmla="*/ 525521 w 875918"/>
              <a:gd name="connsiteY39" fmla="*/ 350571 h 784225"/>
              <a:gd name="connsiteX40" fmla="*/ 579026 w 875918"/>
              <a:gd name="connsiteY40" fmla="*/ 293913 h 784225"/>
              <a:gd name="connsiteX41" fmla="*/ 656990 w 875918"/>
              <a:gd name="connsiteY41" fmla="*/ 290850 h 784225"/>
              <a:gd name="connsiteX42" fmla="*/ 716609 w 875918"/>
              <a:gd name="connsiteY42" fmla="*/ 422542 h 784225"/>
              <a:gd name="connsiteX43" fmla="*/ 663105 w 875918"/>
              <a:gd name="connsiteY43" fmla="*/ 479201 h 784225"/>
              <a:gd name="connsiteX44" fmla="*/ 621830 w 875918"/>
              <a:gd name="connsiteY44" fmla="*/ 488389 h 784225"/>
              <a:gd name="connsiteX45" fmla="*/ 585141 w 875918"/>
              <a:gd name="connsiteY45" fmla="*/ 482263 h 784225"/>
              <a:gd name="connsiteX46" fmla="*/ 571382 w 875918"/>
              <a:gd name="connsiteY46" fmla="*/ 476138 h 784225"/>
              <a:gd name="connsiteX47" fmla="*/ 557624 w 875918"/>
              <a:gd name="connsiteY47" fmla="*/ 494514 h 784225"/>
              <a:gd name="connsiteX48" fmla="*/ 444500 w 875918"/>
              <a:gd name="connsiteY48" fmla="*/ 590986 h 784225"/>
              <a:gd name="connsiteX49" fmla="*/ 589727 w 875918"/>
              <a:gd name="connsiteY49" fmla="*/ 646113 h 784225"/>
              <a:gd name="connsiteX50" fmla="*/ 698265 w 875918"/>
              <a:gd name="connsiteY50" fmla="*/ 595580 h 784225"/>
              <a:gd name="connsiteX51" fmla="*/ 815975 w 875918"/>
              <a:gd name="connsiteY51" fmla="*/ 278600 h 784225"/>
              <a:gd name="connsiteX52" fmla="*/ 768585 w 875918"/>
              <a:gd name="connsiteY52" fmla="*/ 171408 h 784225"/>
              <a:gd name="connsiteX53" fmla="*/ 652404 w 875918"/>
              <a:gd name="connsiteY53" fmla="*/ 127000 h 784225"/>
              <a:gd name="connsiteX54" fmla="*/ 572658 w 875918"/>
              <a:gd name="connsiteY54" fmla="*/ 98425 h 784225"/>
              <a:gd name="connsiteX55" fmla="*/ 552450 w 875918"/>
              <a:gd name="connsiteY55" fmla="*/ 152526 h 784225"/>
              <a:gd name="connsiteX56" fmla="*/ 627063 w 875918"/>
              <a:gd name="connsiteY56" fmla="*/ 118520 h 784225"/>
              <a:gd name="connsiteX57" fmla="*/ 514812 w 875918"/>
              <a:gd name="connsiteY57" fmla="*/ 30163 h 784225"/>
              <a:gd name="connsiteX58" fmla="*/ 411163 w 875918"/>
              <a:gd name="connsiteY58" fmla="*/ 427038 h 784225"/>
              <a:gd name="connsiteX59" fmla="*/ 427930 w 875918"/>
              <a:gd name="connsiteY59" fmla="*/ 413300 h 784225"/>
              <a:gd name="connsiteX60" fmla="*/ 552919 w 875918"/>
              <a:gd name="connsiteY60" fmla="*/ 77483 h 784225"/>
              <a:gd name="connsiteX61" fmla="*/ 569686 w 875918"/>
              <a:gd name="connsiteY61" fmla="*/ 68324 h 784225"/>
              <a:gd name="connsiteX62" fmla="*/ 783081 w 875918"/>
              <a:gd name="connsiteY62" fmla="*/ 147699 h 784225"/>
              <a:gd name="connsiteX63" fmla="*/ 793751 w 875918"/>
              <a:gd name="connsiteY63" fmla="*/ 103432 h 784225"/>
              <a:gd name="connsiteX64" fmla="*/ 514812 w 875918"/>
              <a:gd name="connsiteY64" fmla="*/ 30163 h 784225"/>
              <a:gd name="connsiteX65" fmla="*/ 508376 w 875918"/>
              <a:gd name="connsiteY65" fmla="*/ 0 h 784225"/>
              <a:gd name="connsiteX66" fmla="*/ 815234 w 875918"/>
              <a:gd name="connsiteY66" fmla="*/ 80864 h 784225"/>
              <a:gd name="connsiteX67" fmla="*/ 824394 w 875918"/>
              <a:gd name="connsiteY67" fmla="*/ 97647 h 784225"/>
              <a:gd name="connsiteX68" fmla="*/ 809127 w 875918"/>
              <a:gd name="connsiteY68" fmla="*/ 157150 h 784225"/>
              <a:gd name="connsiteX69" fmla="*/ 867140 w 875918"/>
              <a:gd name="connsiteY69" fmla="*/ 180036 h 784225"/>
              <a:gd name="connsiteX70" fmla="*/ 874773 w 875918"/>
              <a:gd name="connsiteY70" fmla="*/ 186139 h 784225"/>
              <a:gd name="connsiteX71" fmla="*/ 874773 w 875918"/>
              <a:gd name="connsiteY71" fmla="*/ 196819 h 784225"/>
              <a:gd name="connsiteX72" fmla="*/ 690048 w 875918"/>
              <a:gd name="connsiteY72" fmla="*/ 697259 h 784225"/>
              <a:gd name="connsiteX73" fmla="*/ 682415 w 875918"/>
              <a:gd name="connsiteY73" fmla="*/ 704887 h 784225"/>
              <a:gd name="connsiteX74" fmla="*/ 676308 w 875918"/>
              <a:gd name="connsiteY74" fmla="*/ 704887 h 784225"/>
              <a:gd name="connsiteX75" fmla="*/ 671728 w 875918"/>
              <a:gd name="connsiteY75" fmla="*/ 704887 h 784225"/>
              <a:gd name="connsiteX76" fmla="*/ 471737 w 875918"/>
              <a:gd name="connsiteY76" fmla="*/ 628601 h 784225"/>
              <a:gd name="connsiteX77" fmla="*/ 464103 w 875918"/>
              <a:gd name="connsiteY77" fmla="*/ 703362 h 784225"/>
              <a:gd name="connsiteX78" fmla="*/ 453417 w 875918"/>
              <a:gd name="connsiteY78" fmla="*/ 715567 h 784225"/>
              <a:gd name="connsiteX79" fmla="*/ 406090 w 875918"/>
              <a:gd name="connsiteY79" fmla="*/ 712516 h 784225"/>
              <a:gd name="connsiteX80" fmla="*/ 393877 w 875918"/>
              <a:gd name="connsiteY80" fmla="*/ 761339 h 784225"/>
              <a:gd name="connsiteX81" fmla="*/ 386244 w 875918"/>
              <a:gd name="connsiteY81" fmla="*/ 770494 h 784225"/>
              <a:gd name="connsiteX82" fmla="*/ 360291 w 875918"/>
              <a:gd name="connsiteY82" fmla="*/ 775071 h 784225"/>
              <a:gd name="connsiteX83" fmla="*/ 317544 w 875918"/>
              <a:gd name="connsiteY83" fmla="*/ 765916 h 784225"/>
              <a:gd name="connsiteX84" fmla="*/ 293118 w 875918"/>
              <a:gd name="connsiteY84" fmla="*/ 744556 h 784225"/>
              <a:gd name="connsiteX85" fmla="*/ 199992 w 875918"/>
              <a:gd name="connsiteY85" fmla="*/ 784225 h 784225"/>
              <a:gd name="connsiteX86" fmla="*/ 4580 w 875918"/>
              <a:gd name="connsiteY86" fmla="*/ 784225 h 784225"/>
              <a:gd name="connsiteX87" fmla="*/ 4580 w 875918"/>
              <a:gd name="connsiteY87" fmla="*/ 756762 h 784225"/>
              <a:gd name="connsiteX88" fmla="*/ 198465 w 875918"/>
              <a:gd name="connsiteY88" fmla="*/ 756762 h 784225"/>
              <a:gd name="connsiteX89" fmla="*/ 274798 w 875918"/>
              <a:gd name="connsiteY89" fmla="*/ 724722 h 784225"/>
              <a:gd name="connsiteX90" fmla="*/ 389297 w 875918"/>
              <a:gd name="connsiteY90" fmla="*/ 602663 h 784225"/>
              <a:gd name="connsiteX91" fmla="*/ 389297 w 875918"/>
              <a:gd name="connsiteY91" fmla="*/ 601138 h 784225"/>
              <a:gd name="connsiteX92" fmla="*/ 538909 w 875918"/>
              <a:gd name="connsiteY92" fmla="*/ 474502 h 784225"/>
              <a:gd name="connsiteX93" fmla="*/ 537383 w 875918"/>
              <a:gd name="connsiteY93" fmla="*/ 414999 h 784225"/>
              <a:gd name="connsiteX94" fmla="*/ 482423 w 875918"/>
              <a:gd name="connsiteY94" fmla="*/ 402793 h 784225"/>
              <a:gd name="connsiteX95" fmla="*/ 334338 w 875918"/>
              <a:gd name="connsiteY95" fmla="*/ 527903 h 784225"/>
              <a:gd name="connsiteX96" fmla="*/ 319071 w 875918"/>
              <a:gd name="connsiteY96" fmla="*/ 529428 h 784225"/>
              <a:gd name="connsiteX97" fmla="*/ 311438 w 875918"/>
              <a:gd name="connsiteY97" fmla="*/ 515697 h 784225"/>
              <a:gd name="connsiteX98" fmla="*/ 314491 w 875918"/>
              <a:gd name="connsiteY98" fmla="*/ 389061 h 784225"/>
              <a:gd name="connsiteX99" fmla="*/ 320598 w 875918"/>
              <a:gd name="connsiteY99" fmla="*/ 376855 h 784225"/>
              <a:gd name="connsiteX100" fmla="*/ 407617 w 875918"/>
              <a:gd name="connsiteY100" fmla="*/ 329558 h 784225"/>
              <a:gd name="connsiteX101" fmla="*/ 433570 w 875918"/>
              <a:gd name="connsiteY101" fmla="*/ 230385 h 784225"/>
              <a:gd name="connsiteX102" fmla="*/ 238158 w 875918"/>
              <a:gd name="connsiteY102" fmla="*/ 318878 h 784225"/>
              <a:gd name="connsiteX103" fmla="*/ 79386 w 875918"/>
              <a:gd name="connsiteY103" fmla="*/ 532480 h 784225"/>
              <a:gd name="connsiteX104" fmla="*/ 73280 w 875918"/>
              <a:gd name="connsiteY104" fmla="*/ 537057 h 784225"/>
              <a:gd name="connsiteX105" fmla="*/ 9160 w 875918"/>
              <a:gd name="connsiteY105" fmla="*/ 561469 h 784225"/>
              <a:gd name="connsiteX106" fmla="*/ 0 w 875918"/>
              <a:gd name="connsiteY106" fmla="*/ 535531 h 784225"/>
              <a:gd name="connsiteX107" fmla="*/ 61066 w 875918"/>
              <a:gd name="connsiteY107" fmla="*/ 512645 h 784225"/>
              <a:gd name="connsiteX108" fmla="*/ 219838 w 875918"/>
              <a:gd name="connsiteY108" fmla="*/ 300569 h 784225"/>
              <a:gd name="connsiteX109" fmla="*/ 224418 w 875918"/>
              <a:gd name="connsiteY109" fmla="*/ 295992 h 784225"/>
              <a:gd name="connsiteX110" fmla="*/ 442730 w 875918"/>
              <a:gd name="connsiteY110" fmla="*/ 196819 h 784225"/>
              <a:gd name="connsiteX111" fmla="*/ 491583 w 875918"/>
              <a:gd name="connsiteY111" fmla="*/ 10680 h 784225"/>
              <a:gd name="connsiteX112" fmla="*/ 497690 w 875918"/>
              <a:gd name="connsiteY112" fmla="*/ 1526 h 784225"/>
              <a:gd name="connsiteX113" fmla="*/ 508376 w 875918"/>
              <a:gd name="connsiteY113" fmla="*/ 0 h 78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875918" h="784225">
                <a:moveTo>
                  <a:pt x="688975" y="620587"/>
                </a:moveTo>
                <a:cubicBezTo>
                  <a:pt x="660069" y="615950"/>
                  <a:pt x="631164" y="629862"/>
                  <a:pt x="615950" y="654594"/>
                </a:cubicBezTo>
                <a:cubicBezTo>
                  <a:pt x="615950" y="654594"/>
                  <a:pt x="615950" y="654594"/>
                  <a:pt x="669197" y="674688"/>
                </a:cubicBezTo>
                <a:close/>
                <a:moveTo>
                  <a:pt x="421509" y="609600"/>
                </a:moveTo>
                <a:cubicBezTo>
                  <a:pt x="421509" y="609600"/>
                  <a:pt x="421509" y="609600"/>
                  <a:pt x="407714" y="620346"/>
                </a:cubicBezTo>
                <a:cubicBezTo>
                  <a:pt x="407714" y="620346"/>
                  <a:pt x="407714" y="620346"/>
                  <a:pt x="311150" y="723202"/>
                </a:cubicBezTo>
                <a:cubicBezTo>
                  <a:pt x="315748" y="730878"/>
                  <a:pt x="321879" y="737019"/>
                  <a:pt x="329543" y="741624"/>
                </a:cubicBezTo>
                <a:cubicBezTo>
                  <a:pt x="343338" y="747765"/>
                  <a:pt x="358666" y="749300"/>
                  <a:pt x="369395" y="747765"/>
                </a:cubicBezTo>
                <a:cubicBezTo>
                  <a:pt x="369395" y="747765"/>
                  <a:pt x="369395" y="747765"/>
                  <a:pt x="383190" y="690964"/>
                </a:cubicBezTo>
                <a:cubicBezTo>
                  <a:pt x="383190" y="686358"/>
                  <a:pt x="386255" y="683288"/>
                  <a:pt x="390854" y="681753"/>
                </a:cubicBezTo>
                <a:cubicBezTo>
                  <a:pt x="393919" y="680218"/>
                  <a:pt x="398517" y="680218"/>
                  <a:pt x="403116" y="681753"/>
                </a:cubicBezTo>
                <a:cubicBezTo>
                  <a:pt x="413845" y="689429"/>
                  <a:pt x="429173" y="689429"/>
                  <a:pt x="438369" y="689429"/>
                </a:cubicBezTo>
                <a:lnTo>
                  <a:pt x="444500" y="618811"/>
                </a:lnTo>
                <a:cubicBezTo>
                  <a:pt x="444500" y="618811"/>
                  <a:pt x="444500" y="618811"/>
                  <a:pt x="421509" y="609600"/>
                </a:cubicBezTo>
                <a:close/>
                <a:moveTo>
                  <a:pt x="398463" y="366713"/>
                </a:moveTo>
                <a:cubicBezTo>
                  <a:pt x="378884" y="377404"/>
                  <a:pt x="353280" y="391149"/>
                  <a:pt x="342737" y="397258"/>
                </a:cubicBezTo>
                <a:lnTo>
                  <a:pt x="339725" y="487363"/>
                </a:lnTo>
                <a:cubicBezTo>
                  <a:pt x="339725" y="487363"/>
                  <a:pt x="339725" y="487363"/>
                  <a:pt x="374365" y="458346"/>
                </a:cubicBezTo>
                <a:cubicBezTo>
                  <a:pt x="374365" y="458346"/>
                  <a:pt x="374365" y="458346"/>
                  <a:pt x="398463" y="366713"/>
                </a:cubicBezTo>
                <a:close/>
                <a:moveTo>
                  <a:pt x="618858" y="312231"/>
                </a:moveTo>
                <a:cubicBezTo>
                  <a:pt x="609127" y="312613"/>
                  <a:pt x="599587" y="314900"/>
                  <a:pt x="590428" y="318711"/>
                </a:cubicBezTo>
                <a:cubicBezTo>
                  <a:pt x="572111" y="327859"/>
                  <a:pt x="558373" y="341581"/>
                  <a:pt x="552267" y="361401"/>
                </a:cubicBezTo>
                <a:cubicBezTo>
                  <a:pt x="549215" y="369024"/>
                  <a:pt x="547688" y="376647"/>
                  <a:pt x="547688" y="385795"/>
                </a:cubicBezTo>
                <a:cubicBezTo>
                  <a:pt x="550741" y="388844"/>
                  <a:pt x="555320" y="393418"/>
                  <a:pt x="559900" y="397992"/>
                </a:cubicBezTo>
                <a:cubicBezTo>
                  <a:pt x="573638" y="413238"/>
                  <a:pt x="579743" y="430009"/>
                  <a:pt x="579743" y="448305"/>
                </a:cubicBezTo>
                <a:cubicBezTo>
                  <a:pt x="584323" y="451354"/>
                  <a:pt x="590428" y="454403"/>
                  <a:pt x="596534" y="455928"/>
                </a:cubicBezTo>
                <a:cubicBezTo>
                  <a:pt x="614852" y="463551"/>
                  <a:pt x="634695" y="462027"/>
                  <a:pt x="653013" y="454403"/>
                </a:cubicBezTo>
                <a:cubicBezTo>
                  <a:pt x="671330" y="446780"/>
                  <a:pt x="685068" y="431534"/>
                  <a:pt x="691174" y="413238"/>
                </a:cubicBezTo>
                <a:cubicBezTo>
                  <a:pt x="706438" y="373598"/>
                  <a:pt x="686594" y="330908"/>
                  <a:pt x="648433" y="317186"/>
                </a:cubicBezTo>
                <a:cubicBezTo>
                  <a:pt x="638511" y="313375"/>
                  <a:pt x="628590" y="311850"/>
                  <a:pt x="618858" y="312231"/>
                </a:cubicBezTo>
                <a:close/>
                <a:moveTo>
                  <a:pt x="793618" y="180975"/>
                </a:moveTo>
                <a:cubicBezTo>
                  <a:pt x="788988" y="208334"/>
                  <a:pt x="801335" y="237214"/>
                  <a:pt x="824487" y="252413"/>
                </a:cubicBezTo>
                <a:lnTo>
                  <a:pt x="844551" y="199215"/>
                </a:lnTo>
                <a:cubicBezTo>
                  <a:pt x="844551" y="199215"/>
                  <a:pt x="844551" y="199215"/>
                  <a:pt x="793618" y="180975"/>
                </a:cubicBezTo>
                <a:close/>
                <a:moveTo>
                  <a:pt x="652404" y="127000"/>
                </a:moveTo>
                <a:cubicBezTo>
                  <a:pt x="635588" y="160689"/>
                  <a:pt x="600428" y="180596"/>
                  <a:pt x="565268" y="180596"/>
                </a:cubicBezTo>
                <a:cubicBezTo>
                  <a:pt x="557624" y="180596"/>
                  <a:pt x="551509" y="179065"/>
                  <a:pt x="543866" y="177533"/>
                </a:cubicBezTo>
                <a:cubicBezTo>
                  <a:pt x="543866" y="177533"/>
                  <a:pt x="543866" y="177533"/>
                  <a:pt x="468959" y="379666"/>
                </a:cubicBezTo>
                <a:cubicBezTo>
                  <a:pt x="482718" y="368947"/>
                  <a:pt x="501062" y="364353"/>
                  <a:pt x="520935" y="370478"/>
                </a:cubicBezTo>
                <a:cubicBezTo>
                  <a:pt x="520935" y="364353"/>
                  <a:pt x="523993" y="358228"/>
                  <a:pt x="525521" y="350571"/>
                </a:cubicBezTo>
                <a:cubicBezTo>
                  <a:pt x="534694" y="326070"/>
                  <a:pt x="554567" y="304632"/>
                  <a:pt x="579026" y="293913"/>
                </a:cubicBezTo>
                <a:cubicBezTo>
                  <a:pt x="603485" y="283194"/>
                  <a:pt x="631002" y="281662"/>
                  <a:pt x="656990" y="290850"/>
                </a:cubicBezTo>
                <a:cubicBezTo>
                  <a:pt x="708966" y="310757"/>
                  <a:pt x="736482" y="368947"/>
                  <a:pt x="716609" y="422542"/>
                </a:cubicBezTo>
                <a:cubicBezTo>
                  <a:pt x="707437" y="448575"/>
                  <a:pt x="689093" y="468482"/>
                  <a:pt x="663105" y="479201"/>
                </a:cubicBezTo>
                <a:cubicBezTo>
                  <a:pt x="650875" y="485326"/>
                  <a:pt x="635588" y="488389"/>
                  <a:pt x="621830" y="488389"/>
                </a:cubicBezTo>
                <a:cubicBezTo>
                  <a:pt x="609600" y="488389"/>
                  <a:pt x="597370" y="486857"/>
                  <a:pt x="585141" y="482263"/>
                </a:cubicBezTo>
                <a:cubicBezTo>
                  <a:pt x="580555" y="480732"/>
                  <a:pt x="575969" y="477669"/>
                  <a:pt x="571382" y="476138"/>
                </a:cubicBezTo>
                <a:cubicBezTo>
                  <a:pt x="568325" y="482263"/>
                  <a:pt x="563739" y="488389"/>
                  <a:pt x="557624" y="494514"/>
                </a:cubicBezTo>
                <a:lnTo>
                  <a:pt x="444500" y="590986"/>
                </a:lnTo>
                <a:cubicBezTo>
                  <a:pt x="444500" y="590986"/>
                  <a:pt x="444500" y="590986"/>
                  <a:pt x="589727" y="646113"/>
                </a:cubicBezTo>
                <a:cubicBezTo>
                  <a:pt x="611129" y="606299"/>
                  <a:pt x="655461" y="586392"/>
                  <a:pt x="698265" y="595580"/>
                </a:cubicBezTo>
                <a:cubicBezTo>
                  <a:pt x="698265" y="595580"/>
                  <a:pt x="698265" y="595580"/>
                  <a:pt x="815975" y="278600"/>
                </a:cubicBezTo>
                <a:cubicBezTo>
                  <a:pt x="779286" y="257161"/>
                  <a:pt x="759413" y="212753"/>
                  <a:pt x="768585" y="171408"/>
                </a:cubicBezTo>
                <a:cubicBezTo>
                  <a:pt x="768585" y="171408"/>
                  <a:pt x="768585" y="171408"/>
                  <a:pt x="652404" y="127000"/>
                </a:cubicBezTo>
                <a:close/>
                <a:moveTo>
                  <a:pt x="572658" y="98425"/>
                </a:moveTo>
                <a:cubicBezTo>
                  <a:pt x="572658" y="98425"/>
                  <a:pt x="572658" y="98425"/>
                  <a:pt x="552450" y="152526"/>
                </a:cubicBezTo>
                <a:cubicBezTo>
                  <a:pt x="581984" y="157163"/>
                  <a:pt x="611519" y="143252"/>
                  <a:pt x="627063" y="118520"/>
                </a:cubicBezTo>
                <a:close/>
                <a:moveTo>
                  <a:pt x="514812" y="30163"/>
                </a:moveTo>
                <a:lnTo>
                  <a:pt x="411163" y="427038"/>
                </a:lnTo>
                <a:cubicBezTo>
                  <a:pt x="411163" y="427038"/>
                  <a:pt x="411163" y="427038"/>
                  <a:pt x="427930" y="413300"/>
                </a:cubicBezTo>
                <a:cubicBezTo>
                  <a:pt x="427930" y="413300"/>
                  <a:pt x="427930" y="413300"/>
                  <a:pt x="552919" y="77483"/>
                </a:cubicBezTo>
                <a:cubicBezTo>
                  <a:pt x="554443" y="69851"/>
                  <a:pt x="563589" y="66798"/>
                  <a:pt x="569686" y="68324"/>
                </a:cubicBezTo>
                <a:cubicBezTo>
                  <a:pt x="569686" y="68324"/>
                  <a:pt x="569686" y="68324"/>
                  <a:pt x="783081" y="147699"/>
                </a:cubicBezTo>
                <a:cubicBezTo>
                  <a:pt x="783081" y="147699"/>
                  <a:pt x="783081" y="147699"/>
                  <a:pt x="793751" y="103432"/>
                </a:cubicBezTo>
                <a:cubicBezTo>
                  <a:pt x="793751" y="103432"/>
                  <a:pt x="793751" y="103432"/>
                  <a:pt x="514812" y="30163"/>
                </a:cubicBezTo>
                <a:close/>
                <a:moveTo>
                  <a:pt x="508376" y="0"/>
                </a:moveTo>
                <a:cubicBezTo>
                  <a:pt x="508376" y="0"/>
                  <a:pt x="508376" y="0"/>
                  <a:pt x="815234" y="80864"/>
                </a:cubicBezTo>
                <a:cubicBezTo>
                  <a:pt x="821341" y="82390"/>
                  <a:pt x="825920" y="90018"/>
                  <a:pt x="824394" y="97647"/>
                </a:cubicBezTo>
                <a:cubicBezTo>
                  <a:pt x="824394" y="97647"/>
                  <a:pt x="824394" y="97647"/>
                  <a:pt x="809127" y="157150"/>
                </a:cubicBezTo>
                <a:cubicBezTo>
                  <a:pt x="809127" y="157150"/>
                  <a:pt x="809127" y="157150"/>
                  <a:pt x="867140" y="180036"/>
                </a:cubicBezTo>
                <a:cubicBezTo>
                  <a:pt x="870193" y="180036"/>
                  <a:pt x="873247" y="183088"/>
                  <a:pt x="874773" y="186139"/>
                </a:cubicBezTo>
                <a:cubicBezTo>
                  <a:pt x="876300" y="189191"/>
                  <a:pt x="876300" y="193768"/>
                  <a:pt x="874773" y="196819"/>
                </a:cubicBezTo>
                <a:cubicBezTo>
                  <a:pt x="874773" y="196819"/>
                  <a:pt x="874773" y="196819"/>
                  <a:pt x="690048" y="697259"/>
                </a:cubicBezTo>
                <a:cubicBezTo>
                  <a:pt x="688522" y="700310"/>
                  <a:pt x="685468" y="703362"/>
                  <a:pt x="682415" y="704887"/>
                </a:cubicBezTo>
                <a:cubicBezTo>
                  <a:pt x="680888" y="704887"/>
                  <a:pt x="677835" y="704887"/>
                  <a:pt x="676308" y="704887"/>
                </a:cubicBezTo>
                <a:cubicBezTo>
                  <a:pt x="674782" y="704887"/>
                  <a:pt x="673255" y="704887"/>
                  <a:pt x="671728" y="704887"/>
                </a:cubicBezTo>
                <a:cubicBezTo>
                  <a:pt x="671728" y="704887"/>
                  <a:pt x="671728" y="704887"/>
                  <a:pt x="471737" y="628601"/>
                </a:cubicBezTo>
                <a:cubicBezTo>
                  <a:pt x="471737" y="628601"/>
                  <a:pt x="471737" y="628601"/>
                  <a:pt x="464103" y="703362"/>
                </a:cubicBezTo>
                <a:cubicBezTo>
                  <a:pt x="462577" y="709464"/>
                  <a:pt x="459523" y="714042"/>
                  <a:pt x="453417" y="715567"/>
                </a:cubicBezTo>
                <a:cubicBezTo>
                  <a:pt x="451890" y="715567"/>
                  <a:pt x="428990" y="720145"/>
                  <a:pt x="406090" y="712516"/>
                </a:cubicBezTo>
                <a:cubicBezTo>
                  <a:pt x="406090" y="712516"/>
                  <a:pt x="406090" y="712516"/>
                  <a:pt x="393877" y="761339"/>
                </a:cubicBezTo>
                <a:cubicBezTo>
                  <a:pt x="393877" y="765916"/>
                  <a:pt x="390824" y="768968"/>
                  <a:pt x="386244" y="770494"/>
                </a:cubicBezTo>
                <a:cubicBezTo>
                  <a:pt x="378611" y="773545"/>
                  <a:pt x="369451" y="775071"/>
                  <a:pt x="360291" y="775071"/>
                </a:cubicBezTo>
                <a:cubicBezTo>
                  <a:pt x="345024" y="775071"/>
                  <a:pt x="329758" y="772019"/>
                  <a:pt x="317544" y="765916"/>
                </a:cubicBezTo>
                <a:cubicBezTo>
                  <a:pt x="306858" y="759814"/>
                  <a:pt x="299225" y="753711"/>
                  <a:pt x="293118" y="744556"/>
                </a:cubicBezTo>
                <a:cubicBezTo>
                  <a:pt x="274798" y="762865"/>
                  <a:pt x="250372" y="781174"/>
                  <a:pt x="199992" y="784225"/>
                </a:cubicBezTo>
                <a:cubicBezTo>
                  <a:pt x="199992" y="784225"/>
                  <a:pt x="199992" y="784225"/>
                  <a:pt x="4580" y="784225"/>
                </a:cubicBezTo>
                <a:cubicBezTo>
                  <a:pt x="4580" y="784225"/>
                  <a:pt x="4580" y="784225"/>
                  <a:pt x="4580" y="756762"/>
                </a:cubicBezTo>
                <a:cubicBezTo>
                  <a:pt x="4580" y="756762"/>
                  <a:pt x="4580" y="756762"/>
                  <a:pt x="198465" y="756762"/>
                </a:cubicBezTo>
                <a:cubicBezTo>
                  <a:pt x="238158" y="755236"/>
                  <a:pt x="258005" y="743031"/>
                  <a:pt x="274798" y="724722"/>
                </a:cubicBezTo>
                <a:cubicBezTo>
                  <a:pt x="274798" y="724722"/>
                  <a:pt x="274798" y="724722"/>
                  <a:pt x="389297" y="602663"/>
                </a:cubicBezTo>
                <a:cubicBezTo>
                  <a:pt x="389297" y="601138"/>
                  <a:pt x="389297" y="601138"/>
                  <a:pt x="389297" y="601138"/>
                </a:cubicBezTo>
                <a:cubicBezTo>
                  <a:pt x="389297" y="601138"/>
                  <a:pt x="389297" y="601138"/>
                  <a:pt x="538909" y="474502"/>
                </a:cubicBezTo>
                <a:cubicBezTo>
                  <a:pt x="555703" y="459245"/>
                  <a:pt x="554176" y="434833"/>
                  <a:pt x="537383" y="414999"/>
                </a:cubicBezTo>
                <a:cubicBezTo>
                  <a:pt x="519063" y="393638"/>
                  <a:pt x="499216" y="389061"/>
                  <a:pt x="482423" y="402793"/>
                </a:cubicBezTo>
                <a:cubicBezTo>
                  <a:pt x="482423" y="402793"/>
                  <a:pt x="482423" y="402793"/>
                  <a:pt x="334338" y="527903"/>
                </a:cubicBezTo>
                <a:cubicBezTo>
                  <a:pt x="329758" y="530954"/>
                  <a:pt x="323651" y="530954"/>
                  <a:pt x="319071" y="529428"/>
                </a:cubicBezTo>
                <a:cubicBezTo>
                  <a:pt x="314491" y="526377"/>
                  <a:pt x="311438" y="521800"/>
                  <a:pt x="311438" y="515697"/>
                </a:cubicBezTo>
                <a:cubicBezTo>
                  <a:pt x="311438" y="515697"/>
                  <a:pt x="311438" y="515697"/>
                  <a:pt x="314491" y="389061"/>
                </a:cubicBezTo>
                <a:cubicBezTo>
                  <a:pt x="314491" y="382958"/>
                  <a:pt x="317544" y="379907"/>
                  <a:pt x="320598" y="376855"/>
                </a:cubicBezTo>
                <a:cubicBezTo>
                  <a:pt x="320598" y="376855"/>
                  <a:pt x="383191" y="343289"/>
                  <a:pt x="407617" y="329558"/>
                </a:cubicBezTo>
                <a:cubicBezTo>
                  <a:pt x="407617" y="329558"/>
                  <a:pt x="407617" y="329558"/>
                  <a:pt x="433570" y="230385"/>
                </a:cubicBezTo>
                <a:cubicBezTo>
                  <a:pt x="433570" y="230385"/>
                  <a:pt x="433570" y="230385"/>
                  <a:pt x="238158" y="318878"/>
                </a:cubicBezTo>
                <a:cubicBezTo>
                  <a:pt x="238158" y="318878"/>
                  <a:pt x="238158" y="318878"/>
                  <a:pt x="79386" y="532480"/>
                </a:cubicBezTo>
                <a:cubicBezTo>
                  <a:pt x="77860" y="534006"/>
                  <a:pt x="76333" y="535531"/>
                  <a:pt x="73280" y="537057"/>
                </a:cubicBezTo>
                <a:cubicBezTo>
                  <a:pt x="73280" y="537057"/>
                  <a:pt x="73280" y="537057"/>
                  <a:pt x="9160" y="561469"/>
                </a:cubicBezTo>
                <a:cubicBezTo>
                  <a:pt x="9160" y="561469"/>
                  <a:pt x="9160" y="561469"/>
                  <a:pt x="0" y="535531"/>
                </a:cubicBezTo>
                <a:cubicBezTo>
                  <a:pt x="0" y="535531"/>
                  <a:pt x="0" y="535531"/>
                  <a:pt x="61066" y="512645"/>
                </a:cubicBezTo>
                <a:cubicBezTo>
                  <a:pt x="61066" y="512645"/>
                  <a:pt x="61066" y="512645"/>
                  <a:pt x="219838" y="300569"/>
                </a:cubicBezTo>
                <a:cubicBezTo>
                  <a:pt x="219838" y="297518"/>
                  <a:pt x="222892" y="295992"/>
                  <a:pt x="224418" y="295992"/>
                </a:cubicBezTo>
                <a:cubicBezTo>
                  <a:pt x="224418" y="295992"/>
                  <a:pt x="224418" y="295992"/>
                  <a:pt x="442730" y="196819"/>
                </a:cubicBezTo>
                <a:cubicBezTo>
                  <a:pt x="442730" y="196819"/>
                  <a:pt x="442730" y="196819"/>
                  <a:pt x="491583" y="10680"/>
                </a:cubicBezTo>
                <a:cubicBezTo>
                  <a:pt x="491583" y="6103"/>
                  <a:pt x="494636" y="4577"/>
                  <a:pt x="497690" y="1526"/>
                </a:cubicBezTo>
                <a:cubicBezTo>
                  <a:pt x="500743" y="0"/>
                  <a:pt x="503796" y="0"/>
                  <a:pt x="5083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49" name="Freeform: Shape 648">
            <a:extLst>
              <a:ext uri="{FF2B5EF4-FFF2-40B4-BE49-F238E27FC236}">
                <a16:creationId xmlns:a16="http://schemas.microsoft.com/office/drawing/2014/main" id="{AC8A635A-FE75-4DF1-A94D-74DE720A7EF2}"/>
              </a:ext>
            </a:extLst>
          </p:cNvPr>
          <p:cNvSpPr>
            <a:spLocks/>
          </p:cNvSpPr>
          <p:nvPr/>
        </p:nvSpPr>
        <p:spPr bwMode="auto">
          <a:xfrm>
            <a:off x="1151458" y="3161461"/>
            <a:ext cx="481209" cy="573012"/>
          </a:xfrm>
          <a:custGeom>
            <a:avLst/>
            <a:gdLst>
              <a:gd name="connsiteX0" fmla="*/ 410308 w 757238"/>
              <a:gd name="connsiteY0" fmla="*/ 739653 h 901700"/>
              <a:gd name="connsiteX1" fmla="*/ 500368 w 757238"/>
              <a:gd name="connsiteY1" fmla="*/ 791552 h 901700"/>
              <a:gd name="connsiteX2" fmla="*/ 504947 w 757238"/>
              <a:gd name="connsiteY2" fmla="*/ 809869 h 901700"/>
              <a:gd name="connsiteX3" fmla="*/ 492736 w 757238"/>
              <a:gd name="connsiteY3" fmla="*/ 815975 h 901700"/>
              <a:gd name="connsiteX4" fmla="*/ 486630 w 757238"/>
              <a:gd name="connsiteY4" fmla="*/ 814449 h 901700"/>
              <a:gd name="connsiteX5" fmla="*/ 398096 w 757238"/>
              <a:gd name="connsiteY5" fmla="*/ 764076 h 901700"/>
              <a:gd name="connsiteX6" fmla="*/ 391990 w 757238"/>
              <a:gd name="connsiteY6" fmla="*/ 744232 h 901700"/>
              <a:gd name="connsiteX7" fmla="*/ 410308 w 757238"/>
              <a:gd name="connsiteY7" fmla="*/ 739653 h 901700"/>
              <a:gd name="connsiteX8" fmla="*/ 445322 w 757238"/>
              <a:gd name="connsiteY8" fmla="*/ 719138 h 901700"/>
              <a:gd name="connsiteX9" fmla="*/ 365658 w 757238"/>
              <a:gd name="connsiteY9" fmla="*/ 737434 h 901700"/>
              <a:gd name="connsiteX10" fmla="*/ 336550 w 757238"/>
              <a:gd name="connsiteY10" fmla="*/ 777074 h 901700"/>
              <a:gd name="connsiteX11" fmla="*/ 336550 w 757238"/>
              <a:gd name="connsiteY11" fmla="*/ 815190 h 901700"/>
              <a:gd name="connsiteX12" fmla="*/ 367190 w 757238"/>
              <a:gd name="connsiteY12" fmla="*/ 853306 h 901700"/>
              <a:gd name="connsiteX13" fmla="*/ 446854 w 757238"/>
              <a:gd name="connsiteY13" fmla="*/ 873126 h 901700"/>
              <a:gd name="connsiteX14" fmla="*/ 526517 w 757238"/>
              <a:gd name="connsiteY14" fmla="*/ 853306 h 901700"/>
              <a:gd name="connsiteX15" fmla="*/ 555625 w 757238"/>
              <a:gd name="connsiteY15" fmla="*/ 815190 h 901700"/>
              <a:gd name="connsiteX16" fmla="*/ 555625 w 757238"/>
              <a:gd name="connsiteY16" fmla="*/ 781648 h 901700"/>
              <a:gd name="connsiteX17" fmla="*/ 526517 w 757238"/>
              <a:gd name="connsiteY17" fmla="*/ 738958 h 901700"/>
              <a:gd name="connsiteX18" fmla="*/ 445322 w 757238"/>
              <a:gd name="connsiteY18" fmla="*/ 719138 h 901700"/>
              <a:gd name="connsiteX19" fmla="*/ 666884 w 757238"/>
              <a:gd name="connsiteY19" fmla="*/ 641859 h 901700"/>
              <a:gd name="connsiteX20" fmla="*/ 674881 w 757238"/>
              <a:gd name="connsiteY20" fmla="*/ 648907 h 901700"/>
              <a:gd name="connsiteX21" fmla="*/ 670311 w 757238"/>
              <a:gd name="connsiteY21" fmla="*/ 667195 h 901700"/>
              <a:gd name="connsiteX22" fmla="*/ 589584 w 757238"/>
              <a:gd name="connsiteY22" fmla="*/ 714439 h 901700"/>
              <a:gd name="connsiteX23" fmla="*/ 581969 w 757238"/>
              <a:gd name="connsiteY23" fmla="*/ 715963 h 901700"/>
              <a:gd name="connsiteX24" fmla="*/ 571307 w 757238"/>
              <a:gd name="connsiteY24" fmla="*/ 708343 h 901700"/>
              <a:gd name="connsiteX25" fmla="*/ 575876 w 757238"/>
              <a:gd name="connsiteY25" fmla="*/ 690055 h 901700"/>
              <a:gd name="connsiteX26" fmla="*/ 656603 w 757238"/>
              <a:gd name="connsiteY26" fmla="*/ 642811 h 901700"/>
              <a:gd name="connsiteX27" fmla="*/ 666884 w 757238"/>
              <a:gd name="connsiteY27" fmla="*/ 641859 h 901700"/>
              <a:gd name="connsiteX28" fmla="*/ 619947 w 757238"/>
              <a:gd name="connsiteY28" fmla="*/ 620713 h 901700"/>
              <a:gd name="connsiteX29" fmla="*/ 540283 w 757238"/>
              <a:gd name="connsiteY29" fmla="*/ 639009 h 901700"/>
              <a:gd name="connsiteX30" fmla="*/ 511175 w 757238"/>
              <a:gd name="connsiteY30" fmla="*/ 681698 h 901700"/>
              <a:gd name="connsiteX31" fmla="*/ 511175 w 757238"/>
              <a:gd name="connsiteY31" fmla="*/ 703043 h 901700"/>
              <a:gd name="connsiteX32" fmla="*/ 538751 w 757238"/>
              <a:gd name="connsiteY32" fmla="*/ 715240 h 901700"/>
              <a:gd name="connsiteX33" fmla="*/ 581647 w 757238"/>
              <a:gd name="connsiteY33" fmla="*/ 770127 h 901700"/>
              <a:gd name="connsiteX34" fmla="*/ 619947 w 757238"/>
              <a:gd name="connsiteY34" fmla="*/ 774701 h 901700"/>
              <a:gd name="connsiteX35" fmla="*/ 699610 w 757238"/>
              <a:gd name="connsiteY35" fmla="*/ 754881 h 901700"/>
              <a:gd name="connsiteX36" fmla="*/ 730250 w 757238"/>
              <a:gd name="connsiteY36" fmla="*/ 716765 h 901700"/>
              <a:gd name="connsiteX37" fmla="*/ 730250 w 757238"/>
              <a:gd name="connsiteY37" fmla="*/ 677125 h 901700"/>
              <a:gd name="connsiteX38" fmla="*/ 699610 w 757238"/>
              <a:gd name="connsiteY38" fmla="*/ 639009 h 901700"/>
              <a:gd name="connsiteX39" fmla="*/ 619947 w 757238"/>
              <a:gd name="connsiteY39" fmla="*/ 620713 h 901700"/>
              <a:gd name="connsiteX40" fmla="*/ 58737 w 757238"/>
              <a:gd name="connsiteY40" fmla="*/ 365125 h 901700"/>
              <a:gd name="connsiteX41" fmla="*/ 64859 w 757238"/>
              <a:gd name="connsiteY41" fmla="*/ 588034 h 901700"/>
              <a:gd name="connsiteX42" fmla="*/ 282198 w 757238"/>
              <a:gd name="connsiteY42" fmla="*/ 644525 h 901700"/>
              <a:gd name="connsiteX43" fmla="*/ 400050 w 757238"/>
              <a:gd name="connsiteY43" fmla="*/ 632311 h 901700"/>
              <a:gd name="connsiteX44" fmla="*/ 400050 w 757238"/>
              <a:gd name="connsiteY44" fmla="*/ 403294 h 901700"/>
              <a:gd name="connsiteX45" fmla="*/ 282198 w 757238"/>
              <a:gd name="connsiteY45" fmla="*/ 413982 h 901700"/>
              <a:gd name="connsiteX46" fmla="*/ 58737 w 757238"/>
              <a:gd name="connsiteY46" fmla="*/ 365125 h 901700"/>
              <a:gd name="connsiteX47" fmla="*/ 55562 w 757238"/>
              <a:gd name="connsiteY47" fmla="*/ 269875 h 901700"/>
              <a:gd name="connsiteX48" fmla="*/ 57090 w 757238"/>
              <a:gd name="connsiteY48" fmla="*/ 329576 h 901700"/>
              <a:gd name="connsiteX49" fmla="*/ 281646 w 757238"/>
              <a:gd name="connsiteY49" fmla="*/ 386216 h 901700"/>
              <a:gd name="connsiteX50" fmla="*/ 409964 w 757238"/>
              <a:gd name="connsiteY50" fmla="*/ 372439 h 901700"/>
              <a:gd name="connsiteX51" fmla="*/ 422185 w 757238"/>
              <a:gd name="connsiteY51" fmla="*/ 375501 h 901700"/>
              <a:gd name="connsiteX52" fmla="*/ 426768 w 757238"/>
              <a:gd name="connsiteY52" fmla="*/ 386216 h 901700"/>
              <a:gd name="connsiteX53" fmla="*/ 426768 w 757238"/>
              <a:gd name="connsiteY53" fmla="*/ 643391 h 901700"/>
              <a:gd name="connsiteX54" fmla="*/ 416074 w 757238"/>
              <a:gd name="connsiteY54" fmla="*/ 657168 h 901700"/>
              <a:gd name="connsiteX55" fmla="*/ 281646 w 757238"/>
              <a:gd name="connsiteY55" fmla="*/ 672476 h 901700"/>
              <a:gd name="connsiteX56" fmla="*/ 64728 w 757238"/>
              <a:gd name="connsiteY56" fmla="*/ 623491 h 901700"/>
              <a:gd name="connsiteX57" fmla="*/ 67783 w 757238"/>
              <a:gd name="connsiteY57" fmla="*/ 701562 h 901700"/>
              <a:gd name="connsiteX58" fmla="*/ 298450 w 757238"/>
              <a:gd name="connsiteY58" fmla="*/ 784225 h 901700"/>
              <a:gd name="connsiteX59" fmla="*/ 309143 w 757238"/>
              <a:gd name="connsiteY59" fmla="*/ 784225 h 901700"/>
              <a:gd name="connsiteX60" fmla="*/ 309143 w 757238"/>
              <a:gd name="connsiteY60" fmla="*/ 778102 h 901700"/>
              <a:gd name="connsiteX61" fmla="*/ 351916 w 757238"/>
              <a:gd name="connsiteY61" fmla="*/ 715339 h 901700"/>
              <a:gd name="connsiteX62" fmla="*/ 445099 w 757238"/>
              <a:gd name="connsiteY62" fmla="*/ 692377 h 901700"/>
              <a:gd name="connsiteX63" fmla="*/ 483289 w 757238"/>
              <a:gd name="connsiteY63" fmla="*/ 696969 h 901700"/>
              <a:gd name="connsiteX64" fmla="*/ 483289 w 757238"/>
              <a:gd name="connsiteY64" fmla="*/ 681661 h 901700"/>
              <a:gd name="connsiteX65" fmla="*/ 527589 w 757238"/>
              <a:gd name="connsiteY65" fmla="*/ 615837 h 901700"/>
              <a:gd name="connsiteX66" fmla="*/ 532172 w 757238"/>
              <a:gd name="connsiteY66" fmla="*/ 612775 h 901700"/>
              <a:gd name="connsiteX67" fmla="*/ 541337 w 757238"/>
              <a:gd name="connsiteY67" fmla="*/ 269875 h 901700"/>
              <a:gd name="connsiteX68" fmla="*/ 298450 w 757238"/>
              <a:gd name="connsiteY68" fmla="*/ 318861 h 901700"/>
              <a:gd name="connsiteX69" fmla="*/ 55562 w 757238"/>
              <a:gd name="connsiteY69" fmla="*/ 269875 h 901700"/>
              <a:gd name="connsiteX70" fmla="*/ 461963 w 757238"/>
              <a:gd name="connsiteY70" fmla="*/ 173038 h 901700"/>
              <a:gd name="connsiteX71" fmla="*/ 422275 w 757238"/>
              <a:gd name="connsiteY71" fmla="*/ 180728 h 901700"/>
              <a:gd name="connsiteX72" fmla="*/ 422275 w 757238"/>
              <a:gd name="connsiteY72" fmla="*/ 222251 h 901700"/>
              <a:gd name="connsiteX73" fmla="*/ 461963 w 757238"/>
              <a:gd name="connsiteY73" fmla="*/ 213024 h 901700"/>
              <a:gd name="connsiteX74" fmla="*/ 461963 w 757238"/>
              <a:gd name="connsiteY74" fmla="*/ 173038 h 901700"/>
              <a:gd name="connsiteX75" fmla="*/ 136525 w 757238"/>
              <a:gd name="connsiteY75" fmla="*/ 173038 h 901700"/>
              <a:gd name="connsiteX76" fmla="*/ 136525 w 757238"/>
              <a:gd name="connsiteY76" fmla="*/ 213024 h 901700"/>
              <a:gd name="connsiteX77" fmla="*/ 176213 w 757238"/>
              <a:gd name="connsiteY77" fmla="*/ 222251 h 901700"/>
              <a:gd name="connsiteX78" fmla="*/ 176213 w 757238"/>
              <a:gd name="connsiteY78" fmla="*/ 180728 h 901700"/>
              <a:gd name="connsiteX79" fmla="*/ 136525 w 757238"/>
              <a:gd name="connsiteY79" fmla="*/ 173038 h 901700"/>
              <a:gd name="connsiteX80" fmla="*/ 462884 w 757238"/>
              <a:gd name="connsiteY80" fmla="*/ 144395 h 901700"/>
              <a:gd name="connsiteX81" fmla="*/ 481320 w 757238"/>
              <a:gd name="connsiteY81" fmla="*/ 147433 h 901700"/>
              <a:gd name="connsiteX82" fmla="*/ 490537 w 757238"/>
              <a:gd name="connsiteY82" fmla="*/ 164148 h 901700"/>
              <a:gd name="connsiteX83" fmla="*/ 490537 w 757238"/>
              <a:gd name="connsiteY83" fmla="*/ 218849 h 901700"/>
              <a:gd name="connsiteX84" fmla="*/ 476711 w 757238"/>
              <a:gd name="connsiteY84" fmla="*/ 237082 h 901700"/>
              <a:gd name="connsiteX85" fmla="*/ 416795 w 757238"/>
              <a:gd name="connsiteY85" fmla="*/ 249238 h 901700"/>
              <a:gd name="connsiteX86" fmla="*/ 415259 w 757238"/>
              <a:gd name="connsiteY86" fmla="*/ 249238 h 901700"/>
              <a:gd name="connsiteX87" fmla="*/ 401432 w 757238"/>
              <a:gd name="connsiteY87" fmla="*/ 244680 h 901700"/>
              <a:gd name="connsiteX88" fmla="*/ 395287 w 757238"/>
              <a:gd name="connsiteY88" fmla="*/ 229485 h 901700"/>
              <a:gd name="connsiteX89" fmla="*/ 395287 w 757238"/>
              <a:gd name="connsiteY89" fmla="*/ 174784 h 901700"/>
              <a:gd name="connsiteX90" fmla="*/ 413723 w 757238"/>
              <a:gd name="connsiteY90" fmla="*/ 155031 h 901700"/>
              <a:gd name="connsiteX91" fmla="*/ 462884 w 757238"/>
              <a:gd name="connsiteY91" fmla="*/ 144395 h 901700"/>
              <a:gd name="connsiteX92" fmla="*/ 135603 w 757238"/>
              <a:gd name="connsiteY92" fmla="*/ 144395 h 901700"/>
              <a:gd name="connsiteX93" fmla="*/ 184765 w 757238"/>
              <a:gd name="connsiteY93" fmla="*/ 155031 h 901700"/>
              <a:gd name="connsiteX94" fmla="*/ 203200 w 757238"/>
              <a:gd name="connsiteY94" fmla="*/ 174784 h 901700"/>
              <a:gd name="connsiteX95" fmla="*/ 203200 w 757238"/>
              <a:gd name="connsiteY95" fmla="*/ 229485 h 901700"/>
              <a:gd name="connsiteX96" fmla="*/ 197055 w 757238"/>
              <a:gd name="connsiteY96" fmla="*/ 244680 h 901700"/>
              <a:gd name="connsiteX97" fmla="*/ 183228 w 757238"/>
              <a:gd name="connsiteY97" fmla="*/ 249238 h 901700"/>
              <a:gd name="connsiteX98" fmla="*/ 180156 w 757238"/>
              <a:gd name="connsiteY98" fmla="*/ 249238 h 901700"/>
              <a:gd name="connsiteX99" fmla="*/ 121777 w 757238"/>
              <a:gd name="connsiteY99" fmla="*/ 237082 h 901700"/>
              <a:gd name="connsiteX100" fmla="*/ 107950 w 757238"/>
              <a:gd name="connsiteY100" fmla="*/ 218849 h 901700"/>
              <a:gd name="connsiteX101" fmla="*/ 107950 w 757238"/>
              <a:gd name="connsiteY101" fmla="*/ 164148 h 901700"/>
              <a:gd name="connsiteX102" fmla="*/ 117168 w 757238"/>
              <a:gd name="connsiteY102" fmla="*/ 147433 h 901700"/>
              <a:gd name="connsiteX103" fmla="*/ 135603 w 757238"/>
              <a:gd name="connsiteY103" fmla="*/ 144395 h 901700"/>
              <a:gd name="connsiteX104" fmla="*/ 299244 w 757238"/>
              <a:gd name="connsiteY104" fmla="*/ 28575 h 901700"/>
              <a:gd name="connsiteX105" fmla="*/ 26987 w 757238"/>
              <a:gd name="connsiteY105" fmla="*/ 121494 h 901700"/>
              <a:gd name="connsiteX106" fmla="*/ 26987 w 757238"/>
              <a:gd name="connsiteY106" fmla="*/ 199181 h 901700"/>
              <a:gd name="connsiteX107" fmla="*/ 299244 w 757238"/>
              <a:gd name="connsiteY107" fmla="*/ 292100 h 901700"/>
              <a:gd name="connsiteX108" fmla="*/ 571500 w 757238"/>
              <a:gd name="connsiteY108" fmla="*/ 199181 h 901700"/>
              <a:gd name="connsiteX109" fmla="*/ 571500 w 757238"/>
              <a:gd name="connsiteY109" fmla="*/ 121494 h 901700"/>
              <a:gd name="connsiteX110" fmla="*/ 299244 w 757238"/>
              <a:gd name="connsiteY110" fmla="*/ 28575 h 901700"/>
              <a:gd name="connsiteX111" fmla="*/ 299231 w 757238"/>
              <a:gd name="connsiteY111" fmla="*/ 0 h 901700"/>
              <a:gd name="connsiteX112" fmla="*/ 598463 w 757238"/>
              <a:gd name="connsiteY112" fmla="*/ 120736 h 901700"/>
              <a:gd name="connsiteX113" fmla="*/ 598463 w 757238"/>
              <a:gd name="connsiteY113" fmla="*/ 198680 h 901700"/>
              <a:gd name="connsiteX114" fmla="*/ 569455 w 757238"/>
              <a:gd name="connsiteY114" fmla="*/ 252170 h 901700"/>
              <a:gd name="connsiteX115" fmla="*/ 560295 w 757238"/>
              <a:gd name="connsiteY115" fmla="*/ 602152 h 901700"/>
              <a:gd name="connsiteX116" fmla="*/ 619836 w 757238"/>
              <a:gd name="connsiteY116" fmla="*/ 592982 h 901700"/>
              <a:gd name="connsiteX117" fmla="*/ 714491 w 757238"/>
              <a:gd name="connsiteY117" fmla="*/ 615907 h 901700"/>
              <a:gd name="connsiteX118" fmla="*/ 757238 w 757238"/>
              <a:gd name="connsiteY118" fmla="*/ 677039 h 901700"/>
              <a:gd name="connsiteX119" fmla="*/ 757238 w 757238"/>
              <a:gd name="connsiteY119" fmla="*/ 716775 h 901700"/>
              <a:gd name="connsiteX120" fmla="*/ 714491 w 757238"/>
              <a:gd name="connsiteY120" fmla="*/ 777907 h 901700"/>
              <a:gd name="connsiteX121" fmla="*/ 619836 w 757238"/>
              <a:gd name="connsiteY121" fmla="*/ 800832 h 901700"/>
              <a:gd name="connsiteX122" fmla="*/ 581669 w 757238"/>
              <a:gd name="connsiteY122" fmla="*/ 797775 h 901700"/>
              <a:gd name="connsiteX123" fmla="*/ 581669 w 757238"/>
              <a:gd name="connsiteY123" fmla="*/ 816115 h 901700"/>
              <a:gd name="connsiteX124" fmla="*/ 540448 w 757238"/>
              <a:gd name="connsiteY124" fmla="*/ 878776 h 901700"/>
              <a:gd name="connsiteX125" fmla="*/ 447320 w 757238"/>
              <a:gd name="connsiteY125" fmla="*/ 901700 h 901700"/>
              <a:gd name="connsiteX126" fmla="*/ 352666 w 757238"/>
              <a:gd name="connsiteY126" fmla="*/ 878776 h 901700"/>
              <a:gd name="connsiteX127" fmla="*/ 309918 w 757238"/>
              <a:gd name="connsiteY127" fmla="*/ 816115 h 901700"/>
              <a:gd name="connsiteX128" fmla="*/ 309918 w 757238"/>
              <a:gd name="connsiteY128" fmla="*/ 810002 h 901700"/>
              <a:gd name="connsiteX129" fmla="*/ 299231 w 757238"/>
              <a:gd name="connsiteY129" fmla="*/ 810002 h 901700"/>
              <a:gd name="connsiteX130" fmla="*/ 41221 w 757238"/>
              <a:gd name="connsiteY130" fmla="*/ 701492 h 901700"/>
              <a:gd name="connsiteX131" fmla="*/ 29007 w 757238"/>
              <a:gd name="connsiteY131" fmla="*/ 252170 h 901700"/>
              <a:gd name="connsiteX132" fmla="*/ 0 w 757238"/>
              <a:gd name="connsiteY132" fmla="*/ 198680 h 901700"/>
              <a:gd name="connsiteX133" fmla="*/ 0 w 757238"/>
              <a:gd name="connsiteY133" fmla="*/ 120736 h 901700"/>
              <a:gd name="connsiteX134" fmla="*/ 299231 w 757238"/>
              <a:gd name="connsiteY134" fmla="*/ 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757238" h="901700">
                <a:moveTo>
                  <a:pt x="410308" y="739653"/>
                </a:moveTo>
                <a:cubicBezTo>
                  <a:pt x="410308" y="739653"/>
                  <a:pt x="410308" y="739653"/>
                  <a:pt x="500368" y="791552"/>
                </a:cubicBezTo>
                <a:cubicBezTo>
                  <a:pt x="506474" y="794605"/>
                  <a:pt x="508000" y="803764"/>
                  <a:pt x="504947" y="809869"/>
                </a:cubicBezTo>
                <a:cubicBezTo>
                  <a:pt x="501894" y="814449"/>
                  <a:pt x="497315" y="815975"/>
                  <a:pt x="492736" y="815975"/>
                </a:cubicBezTo>
                <a:cubicBezTo>
                  <a:pt x="491209" y="815975"/>
                  <a:pt x="488156" y="815975"/>
                  <a:pt x="486630" y="814449"/>
                </a:cubicBezTo>
                <a:cubicBezTo>
                  <a:pt x="486630" y="814449"/>
                  <a:pt x="486630" y="814449"/>
                  <a:pt x="398096" y="764076"/>
                </a:cubicBezTo>
                <a:cubicBezTo>
                  <a:pt x="390464" y="759497"/>
                  <a:pt x="388937" y="751864"/>
                  <a:pt x="391990" y="744232"/>
                </a:cubicBezTo>
                <a:cubicBezTo>
                  <a:pt x="396569" y="738127"/>
                  <a:pt x="404202" y="736600"/>
                  <a:pt x="410308" y="739653"/>
                </a:cubicBezTo>
                <a:close/>
                <a:moveTo>
                  <a:pt x="445322" y="719138"/>
                </a:moveTo>
                <a:cubicBezTo>
                  <a:pt x="410086" y="719138"/>
                  <a:pt x="380978" y="728286"/>
                  <a:pt x="365658" y="737434"/>
                </a:cubicBezTo>
                <a:cubicBezTo>
                  <a:pt x="347274" y="749631"/>
                  <a:pt x="338082" y="763352"/>
                  <a:pt x="336550" y="777074"/>
                </a:cubicBezTo>
                <a:cubicBezTo>
                  <a:pt x="336550" y="777074"/>
                  <a:pt x="336550" y="777074"/>
                  <a:pt x="336550" y="815190"/>
                </a:cubicBezTo>
                <a:cubicBezTo>
                  <a:pt x="336550" y="831961"/>
                  <a:pt x="353402" y="845683"/>
                  <a:pt x="367190" y="853306"/>
                </a:cubicBezTo>
                <a:cubicBezTo>
                  <a:pt x="380978" y="862454"/>
                  <a:pt x="413150" y="873126"/>
                  <a:pt x="446854" y="873126"/>
                </a:cubicBezTo>
                <a:cubicBezTo>
                  <a:pt x="475962" y="873126"/>
                  <a:pt x="503537" y="867028"/>
                  <a:pt x="526517" y="853306"/>
                </a:cubicBezTo>
                <a:cubicBezTo>
                  <a:pt x="544901" y="844158"/>
                  <a:pt x="555625" y="830436"/>
                  <a:pt x="555625" y="815190"/>
                </a:cubicBezTo>
                <a:cubicBezTo>
                  <a:pt x="555625" y="815190"/>
                  <a:pt x="555625" y="815190"/>
                  <a:pt x="555625" y="781648"/>
                </a:cubicBezTo>
                <a:cubicBezTo>
                  <a:pt x="555625" y="763352"/>
                  <a:pt x="544901" y="749631"/>
                  <a:pt x="526517" y="738958"/>
                </a:cubicBezTo>
                <a:cubicBezTo>
                  <a:pt x="497410" y="722187"/>
                  <a:pt x="466770" y="719138"/>
                  <a:pt x="445322" y="719138"/>
                </a:cubicBezTo>
                <a:close/>
                <a:moveTo>
                  <a:pt x="666884" y="641859"/>
                </a:moveTo>
                <a:cubicBezTo>
                  <a:pt x="670311" y="642811"/>
                  <a:pt x="673358" y="645097"/>
                  <a:pt x="674881" y="648907"/>
                </a:cubicBezTo>
                <a:cubicBezTo>
                  <a:pt x="679450" y="655003"/>
                  <a:pt x="676404" y="662623"/>
                  <a:pt x="670311" y="667195"/>
                </a:cubicBezTo>
                <a:cubicBezTo>
                  <a:pt x="670311" y="667195"/>
                  <a:pt x="670311" y="667195"/>
                  <a:pt x="589584" y="714439"/>
                </a:cubicBezTo>
                <a:cubicBezTo>
                  <a:pt x="588061" y="714439"/>
                  <a:pt x="585015" y="715963"/>
                  <a:pt x="581969" y="715963"/>
                </a:cubicBezTo>
                <a:cubicBezTo>
                  <a:pt x="577399" y="715963"/>
                  <a:pt x="572830" y="712915"/>
                  <a:pt x="571307" y="708343"/>
                </a:cubicBezTo>
                <a:cubicBezTo>
                  <a:pt x="566737" y="702247"/>
                  <a:pt x="569784" y="694627"/>
                  <a:pt x="575876" y="690055"/>
                </a:cubicBezTo>
                <a:cubicBezTo>
                  <a:pt x="575876" y="690055"/>
                  <a:pt x="575876" y="690055"/>
                  <a:pt x="656603" y="642811"/>
                </a:cubicBezTo>
                <a:cubicBezTo>
                  <a:pt x="659650" y="641287"/>
                  <a:pt x="663457" y="640906"/>
                  <a:pt x="666884" y="641859"/>
                </a:cubicBezTo>
                <a:close/>
                <a:moveTo>
                  <a:pt x="619947" y="620713"/>
                </a:moveTo>
                <a:cubicBezTo>
                  <a:pt x="600031" y="620713"/>
                  <a:pt x="569391" y="623762"/>
                  <a:pt x="540283" y="639009"/>
                </a:cubicBezTo>
                <a:cubicBezTo>
                  <a:pt x="521899" y="649681"/>
                  <a:pt x="511175" y="664927"/>
                  <a:pt x="511175" y="681698"/>
                </a:cubicBezTo>
                <a:cubicBezTo>
                  <a:pt x="511175" y="681698"/>
                  <a:pt x="511175" y="681698"/>
                  <a:pt x="511175" y="703043"/>
                </a:cubicBezTo>
                <a:cubicBezTo>
                  <a:pt x="521899" y="706093"/>
                  <a:pt x="531091" y="710666"/>
                  <a:pt x="538751" y="715240"/>
                </a:cubicBezTo>
                <a:cubicBezTo>
                  <a:pt x="563263" y="728962"/>
                  <a:pt x="577051" y="747258"/>
                  <a:pt x="581647" y="770127"/>
                </a:cubicBezTo>
                <a:cubicBezTo>
                  <a:pt x="593903" y="773176"/>
                  <a:pt x="606159" y="774701"/>
                  <a:pt x="619947" y="774701"/>
                </a:cubicBezTo>
                <a:cubicBezTo>
                  <a:pt x="653651" y="774701"/>
                  <a:pt x="685822" y="764029"/>
                  <a:pt x="699610" y="754881"/>
                </a:cubicBezTo>
                <a:cubicBezTo>
                  <a:pt x="713398" y="745733"/>
                  <a:pt x="730250" y="732011"/>
                  <a:pt x="730250" y="716765"/>
                </a:cubicBezTo>
                <a:cubicBezTo>
                  <a:pt x="730250" y="716765"/>
                  <a:pt x="730250" y="716765"/>
                  <a:pt x="730250" y="677125"/>
                </a:cubicBezTo>
                <a:cubicBezTo>
                  <a:pt x="728718" y="664927"/>
                  <a:pt x="719526" y="651206"/>
                  <a:pt x="699610" y="639009"/>
                </a:cubicBezTo>
                <a:cubicBezTo>
                  <a:pt x="685822" y="629861"/>
                  <a:pt x="656715" y="620713"/>
                  <a:pt x="619947" y="620713"/>
                </a:cubicBezTo>
                <a:close/>
                <a:moveTo>
                  <a:pt x="58737" y="365125"/>
                </a:moveTo>
                <a:lnTo>
                  <a:pt x="64859" y="588034"/>
                </a:lnTo>
                <a:cubicBezTo>
                  <a:pt x="98532" y="621623"/>
                  <a:pt x="182712" y="644525"/>
                  <a:pt x="282198" y="644525"/>
                </a:cubicBezTo>
                <a:cubicBezTo>
                  <a:pt x="325053" y="644525"/>
                  <a:pt x="364848" y="639945"/>
                  <a:pt x="400050" y="632311"/>
                </a:cubicBezTo>
                <a:cubicBezTo>
                  <a:pt x="400050" y="632311"/>
                  <a:pt x="400050" y="632311"/>
                  <a:pt x="400050" y="403294"/>
                </a:cubicBezTo>
                <a:cubicBezTo>
                  <a:pt x="364848" y="410928"/>
                  <a:pt x="325053" y="413982"/>
                  <a:pt x="282198" y="413982"/>
                </a:cubicBezTo>
                <a:cubicBezTo>
                  <a:pt x="190365" y="413982"/>
                  <a:pt x="106184" y="395661"/>
                  <a:pt x="58737" y="365125"/>
                </a:cubicBezTo>
                <a:close/>
                <a:moveTo>
                  <a:pt x="55562" y="269875"/>
                </a:moveTo>
                <a:cubicBezTo>
                  <a:pt x="55562" y="269875"/>
                  <a:pt x="55562" y="269875"/>
                  <a:pt x="57090" y="329576"/>
                </a:cubicBezTo>
                <a:cubicBezTo>
                  <a:pt x="87642" y="358662"/>
                  <a:pt x="173187" y="386216"/>
                  <a:pt x="281646" y="386216"/>
                </a:cubicBezTo>
                <a:cubicBezTo>
                  <a:pt x="329002" y="386216"/>
                  <a:pt x="371774" y="381624"/>
                  <a:pt x="409964" y="372439"/>
                </a:cubicBezTo>
                <a:cubicBezTo>
                  <a:pt x="414547" y="372439"/>
                  <a:pt x="417602" y="372439"/>
                  <a:pt x="422185" y="375501"/>
                </a:cubicBezTo>
                <a:cubicBezTo>
                  <a:pt x="425240" y="378562"/>
                  <a:pt x="426768" y="381624"/>
                  <a:pt x="426768" y="386216"/>
                </a:cubicBezTo>
                <a:cubicBezTo>
                  <a:pt x="426768" y="386216"/>
                  <a:pt x="426768" y="386216"/>
                  <a:pt x="426768" y="643391"/>
                </a:cubicBezTo>
                <a:cubicBezTo>
                  <a:pt x="426768" y="651045"/>
                  <a:pt x="422185" y="655638"/>
                  <a:pt x="416074" y="657168"/>
                </a:cubicBezTo>
                <a:cubicBezTo>
                  <a:pt x="376357" y="666353"/>
                  <a:pt x="330529" y="672476"/>
                  <a:pt x="281646" y="672476"/>
                </a:cubicBezTo>
                <a:cubicBezTo>
                  <a:pt x="189991" y="672476"/>
                  <a:pt x="110556" y="654107"/>
                  <a:pt x="64728" y="623491"/>
                </a:cubicBezTo>
                <a:cubicBezTo>
                  <a:pt x="64728" y="623491"/>
                  <a:pt x="64728" y="623491"/>
                  <a:pt x="67783" y="701562"/>
                </a:cubicBezTo>
                <a:cubicBezTo>
                  <a:pt x="67783" y="741363"/>
                  <a:pt x="156383" y="784225"/>
                  <a:pt x="298450" y="784225"/>
                </a:cubicBezTo>
                <a:cubicBezTo>
                  <a:pt x="301505" y="784225"/>
                  <a:pt x="306088" y="784225"/>
                  <a:pt x="309143" y="784225"/>
                </a:cubicBezTo>
                <a:cubicBezTo>
                  <a:pt x="309143" y="784225"/>
                  <a:pt x="309143" y="784225"/>
                  <a:pt x="309143" y="778102"/>
                </a:cubicBezTo>
                <a:cubicBezTo>
                  <a:pt x="310670" y="753609"/>
                  <a:pt x="324419" y="733709"/>
                  <a:pt x="351916" y="715339"/>
                </a:cubicBezTo>
                <a:cubicBezTo>
                  <a:pt x="373302" y="701562"/>
                  <a:pt x="408437" y="692377"/>
                  <a:pt x="445099" y="692377"/>
                </a:cubicBezTo>
                <a:cubicBezTo>
                  <a:pt x="458847" y="692377"/>
                  <a:pt x="471068" y="693908"/>
                  <a:pt x="483289" y="696969"/>
                </a:cubicBezTo>
                <a:cubicBezTo>
                  <a:pt x="483289" y="696969"/>
                  <a:pt x="483289" y="696969"/>
                  <a:pt x="483289" y="681661"/>
                </a:cubicBezTo>
                <a:cubicBezTo>
                  <a:pt x="483289" y="654107"/>
                  <a:pt x="498565" y="631145"/>
                  <a:pt x="527589" y="615837"/>
                </a:cubicBezTo>
                <a:cubicBezTo>
                  <a:pt x="529116" y="614306"/>
                  <a:pt x="530644" y="614306"/>
                  <a:pt x="532172" y="612775"/>
                </a:cubicBezTo>
                <a:cubicBezTo>
                  <a:pt x="532172" y="612775"/>
                  <a:pt x="532172" y="612775"/>
                  <a:pt x="541337" y="269875"/>
                </a:cubicBezTo>
                <a:cubicBezTo>
                  <a:pt x="487871" y="298960"/>
                  <a:pt x="400799" y="318861"/>
                  <a:pt x="298450" y="318861"/>
                </a:cubicBezTo>
                <a:cubicBezTo>
                  <a:pt x="196101" y="318861"/>
                  <a:pt x="109028" y="298960"/>
                  <a:pt x="55562" y="269875"/>
                </a:cubicBezTo>
                <a:close/>
                <a:moveTo>
                  <a:pt x="461963" y="173038"/>
                </a:moveTo>
                <a:cubicBezTo>
                  <a:pt x="448225" y="177652"/>
                  <a:pt x="437540" y="179190"/>
                  <a:pt x="422275" y="180728"/>
                </a:cubicBezTo>
                <a:lnTo>
                  <a:pt x="422275" y="222251"/>
                </a:lnTo>
                <a:cubicBezTo>
                  <a:pt x="437540" y="220713"/>
                  <a:pt x="446699" y="219175"/>
                  <a:pt x="461963" y="213024"/>
                </a:cubicBezTo>
                <a:cubicBezTo>
                  <a:pt x="461963" y="213024"/>
                  <a:pt x="461963" y="213024"/>
                  <a:pt x="461963" y="173038"/>
                </a:cubicBezTo>
                <a:close/>
                <a:moveTo>
                  <a:pt x="136525" y="173038"/>
                </a:moveTo>
                <a:lnTo>
                  <a:pt x="136525" y="213024"/>
                </a:lnTo>
                <a:cubicBezTo>
                  <a:pt x="151790" y="219175"/>
                  <a:pt x="162475" y="220713"/>
                  <a:pt x="176213" y="222251"/>
                </a:cubicBezTo>
                <a:cubicBezTo>
                  <a:pt x="176213" y="222251"/>
                  <a:pt x="176213" y="222251"/>
                  <a:pt x="176213" y="180728"/>
                </a:cubicBezTo>
                <a:cubicBezTo>
                  <a:pt x="160949" y="179190"/>
                  <a:pt x="151790" y="177652"/>
                  <a:pt x="136525" y="173038"/>
                </a:cubicBezTo>
                <a:close/>
                <a:moveTo>
                  <a:pt x="462884" y="144395"/>
                </a:moveTo>
                <a:cubicBezTo>
                  <a:pt x="469029" y="142875"/>
                  <a:pt x="476711" y="142875"/>
                  <a:pt x="481320" y="147433"/>
                </a:cubicBezTo>
                <a:cubicBezTo>
                  <a:pt x="487465" y="150472"/>
                  <a:pt x="490537" y="156550"/>
                  <a:pt x="490537" y="164148"/>
                </a:cubicBezTo>
                <a:cubicBezTo>
                  <a:pt x="490537" y="164148"/>
                  <a:pt x="490537" y="164148"/>
                  <a:pt x="490537" y="218849"/>
                </a:cubicBezTo>
                <a:cubicBezTo>
                  <a:pt x="490537" y="227965"/>
                  <a:pt x="484392" y="235563"/>
                  <a:pt x="476711" y="237082"/>
                </a:cubicBezTo>
                <a:cubicBezTo>
                  <a:pt x="453666" y="244680"/>
                  <a:pt x="439840" y="247719"/>
                  <a:pt x="416795" y="249238"/>
                </a:cubicBezTo>
                <a:cubicBezTo>
                  <a:pt x="416795" y="249238"/>
                  <a:pt x="416795" y="249238"/>
                  <a:pt x="415259" y="249238"/>
                </a:cubicBezTo>
                <a:cubicBezTo>
                  <a:pt x="410650" y="249238"/>
                  <a:pt x="406041" y="247719"/>
                  <a:pt x="401432" y="244680"/>
                </a:cubicBezTo>
                <a:cubicBezTo>
                  <a:pt x="398360" y="240121"/>
                  <a:pt x="395287" y="235563"/>
                  <a:pt x="395287" y="229485"/>
                </a:cubicBezTo>
                <a:cubicBezTo>
                  <a:pt x="395287" y="229485"/>
                  <a:pt x="395287" y="229485"/>
                  <a:pt x="395287" y="174784"/>
                </a:cubicBezTo>
                <a:cubicBezTo>
                  <a:pt x="395287" y="164148"/>
                  <a:pt x="402969" y="155031"/>
                  <a:pt x="413723" y="155031"/>
                </a:cubicBezTo>
                <a:cubicBezTo>
                  <a:pt x="433695" y="153511"/>
                  <a:pt x="442912" y="151992"/>
                  <a:pt x="462884" y="144395"/>
                </a:cubicBezTo>
                <a:close/>
                <a:moveTo>
                  <a:pt x="135603" y="144395"/>
                </a:moveTo>
                <a:cubicBezTo>
                  <a:pt x="155575" y="151992"/>
                  <a:pt x="164793" y="153511"/>
                  <a:pt x="184765" y="155031"/>
                </a:cubicBezTo>
                <a:cubicBezTo>
                  <a:pt x="195519" y="155031"/>
                  <a:pt x="203200" y="164148"/>
                  <a:pt x="203200" y="174784"/>
                </a:cubicBezTo>
                <a:cubicBezTo>
                  <a:pt x="203200" y="174784"/>
                  <a:pt x="203200" y="174784"/>
                  <a:pt x="203200" y="229485"/>
                </a:cubicBezTo>
                <a:cubicBezTo>
                  <a:pt x="203200" y="235563"/>
                  <a:pt x="201664" y="240121"/>
                  <a:pt x="197055" y="244680"/>
                </a:cubicBezTo>
                <a:cubicBezTo>
                  <a:pt x="192446" y="247719"/>
                  <a:pt x="187837" y="249238"/>
                  <a:pt x="183228" y="249238"/>
                </a:cubicBezTo>
                <a:cubicBezTo>
                  <a:pt x="183228" y="249238"/>
                  <a:pt x="183228" y="249238"/>
                  <a:pt x="180156" y="249238"/>
                </a:cubicBezTo>
                <a:cubicBezTo>
                  <a:pt x="158648" y="247719"/>
                  <a:pt x="144821" y="244680"/>
                  <a:pt x="121777" y="237082"/>
                </a:cubicBezTo>
                <a:cubicBezTo>
                  <a:pt x="114095" y="235563"/>
                  <a:pt x="107950" y="227965"/>
                  <a:pt x="107950" y="218849"/>
                </a:cubicBezTo>
                <a:cubicBezTo>
                  <a:pt x="107950" y="218849"/>
                  <a:pt x="107950" y="218849"/>
                  <a:pt x="107950" y="164148"/>
                </a:cubicBezTo>
                <a:cubicBezTo>
                  <a:pt x="107950" y="156550"/>
                  <a:pt x="111023" y="150472"/>
                  <a:pt x="117168" y="147433"/>
                </a:cubicBezTo>
                <a:cubicBezTo>
                  <a:pt x="121777" y="142875"/>
                  <a:pt x="129458" y="142875"/>
                  <a:pt x="135603" y="144395"/>
                </a:cubicBezTo>
                <a:close/>
                <a:moveTo>
                  <a:pt x="299244" y="28575"/>
                </a:moveTo>
                <a:cubicBezTo>
                  <a:pt x="138643" y="28575"/>
                  <a:pt x="26987" y="77320"/>
                  <a:pt x="26987" y="121494"/>
                </a:cubicBezTo>
                <a:lnTo>
                  <a:pt x="26987" y="199181"/>
                </a:lnTo>
                <a:cubicBezTo>
                  <a:pt x="26987" y="243356"/>
                  <a:pt x="138643" y="292100"/>
                  <a:pt x="299244" y="292100"/>
                </a:cubicBezTo>
                <a:cubicBezTo>
                  <a:pt x="459844" y="292100"/>
                  <a:pt x="571500" y="243356"/>
                  <a:pt x="571500" y="199181"/>
                </a:cubicBezTo>
                <a:cubicBezTo>
                  <a:pt x="571500" y="199181"/>
                  <a:pt x="571500" y="199181"/>
                  <a:pt x="571500" y="121494"/>
                </a:cubicBezTo>
                <a:cubicBezTo>
                  <a:pt x="571500" y="77320"/>
                  <a:pt x="459844" y="28575"/>
                  <a:pt x="299244" y="28575"/>
                </a:cubicBezTo>
                <a:close/>
                <a:moveTo>
                  <a:pt x="299231" y="0"/>
                </a:moveTo>
                <a:cubicBezTo>
                  <a:pt x="470221" y="0"/>
                  <a:pt x="598463" y="51962"/>
                  <a:pt x="598463" y="120736"/>
                </a:cubicBezTo>
                <a:cubicBezTo>
                  <a:pt x="598463" y="120736"/>
                  <a:pt x="598463" y="120736"/>
                  <a:pt x="598463" y="198680"/>
                </a:cubicBezTo>
                <a:cubicBezTo>
                  <a:pt x="598463" y="218548"/>
                  <a:pt x="587776" y="236887"/>
                  <a:pt x="569455" y="252170"/>
                </a:cubicBezTo>
                <a:cubicBezTo>
                  <a:pt x="569455" y="252170"/>
                  <a:pt x="569455" y="252170"/>
                  <a:pt x="560295" y="602152"/>
                </a:cubicBezTo>
                <a:cubicBezTo>
                  <a:pt x="578616" y="596039"/>
                  <a:pt x="598463" y="592982"/>
                  <a:pt x="619836" y="592982"/>
                </a:cubicBezTo>
                <a:cubicBezTo>
                  <a:pt x="656477" y="592982"/>
                  <a:pt x="693117" y="602152"/>
                  <a:pt x="714491" y="615907"/>
                </a:cubicBezTo>
                <a:cubicBezTo>
                  <a:pt x="741971" y="632718"/>
                  <a:pt x="755712" y="652586"/>
                  <a:pt x="757238" y="677039"/>
                </a:cubicBezTo>
                <a:lnTo>
                  <a:pt x="757238" y="716775"/>
                </a:lnTo>
                <a:cubicBezTo>
                  <a:pt x="757238" y="732058"/>
                  <a:pt x="749605" y="756511"/>
                  <a:pt x="714491" y="777907"/>
                </a:cubicBezTo>
                <a:cubicBezTo>
                  <a:pt x="697697" y="788606"/>
                  <a:pt x="662583" y="800832"/>
                  <a:pt x="619836" y="800832"/>
                </a:cubicBezTo>
                <a:cubicBezTo>
                  <a:pt x="606096" y="800832"/>
                  <a:pt x="593882" y="800832"/>
                  <a:pt x="581669" y="797775"/>
                </a:cubicBezTo>
                <a:cubicBezTo>
                  <a:pt x="581669" y="797775"/>
                  <a:pt x="581669" y="797775"/>
                  <a:pt x="581669" y="816115"/>
                </a:cubicBezTo>
                <a:cubicBezTo>
                  <a:pt x="581669" y="840568"/>
                  <a:pt x="566402" y="863492"/>
                  <a:pt x="540448" y="878776"/>
                </a:cubicBezTo>
                <a:cubicBezTo>
                  <a:pt x="512968" y="894059"/>
                  <a:pt x="480907" y="901700"/>
                  <a:pt x="447320" y="901700"/>
                </a:cubicBezTo>
                <a:cubicBezTo>
                  <a:pt x="404573" y="901700"/>
                  <a:pt x="369459" y="889474"/>
                  <a:pt x="352666" y="878776"/>
                </a:cubicBezTo>
                <a:cubicBezTo>
                  <a:pt x="317552" y="855851"/>
                  <a:pt x="309918" y="831398"/>
                  <a:pt x="309918" y="816115"/>
                </a:cubicBezTo>
                <a:cubicBezTo>
                  <a:pt x="309918" y="816115"/>
                  <a:pt x="309918" y="816115"/>
                  <a:pt x="309918" y="810002"/>
                </a:cubicBezTo>
                <a:cubicBezTo>
                  <a:pt x="306865" y="810002"/>
                  <a:pt x="302285" y="810002"/>
                  <a:pt x="299231" y="810002"/>
                </a:cubicBezTo>
                <a:cubicBezTo>
                  <a:pt x="149616" y="810002"/>
                  <a:pt x="41221" y="764153"/>
                  <a:pt x="41221" y="701492"/>
                </a:cubicBezTo>
                <a:cubicBezTo>
                  <a:pt x="41221" y="701492"/>
                  <a:pt x="41221" y="701492"/>
                  <a:pt x="29007" y="252170"/>
                </a:cubicBezTo>
                <a:cubicBezTo>
                  <a:pt x="10687" y="236887"/>
                  <a:pt x="0" y="218548"/>
                  <a:pt x="0" y="198680"/>
                </a:cubicBezTo>
                <a:cubicBezTo>
                  <a:pt x="0" y="198680"/>
                  <a:pt x="0" y="198680"/>
                  <a:pt x="0" y="120736"/>
                </a:cubicBezTo>
                <a:cubicBezTo>
                  <a:pt x="0" y="51962"/>
                  <a:pt x="128242" y="0"/>
                  <a:pt x="2992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50" name="Freeform: Shape 649">
            <a:extLst>
              <a:ext uri="{FF2B5EF4-FFF2-40B4-BE49-F238E27FC236}">
                <a16:creationId xmlns:a16="http://schemas.microsoft.com/office/drawing/2014/main" id="{6DC2049A-2296-4FE0-9E6B-0508DB6C2B7E}"/>
              </a:ext>
            </a:extLst>
          </p:cNvPr>
          <p:cNvSpPr>
            <a:spLocks/>
          </p:cNvSpPr>
          <p:nvPr/>
        </p:nvSpPr>
        <p:spPr bwMode="auto">
          <a:xfrm>
            <a:off x="3060457" y="3179116"/>
            <a:ext cx="425724" cy="537703"/>
          </a:xfrm>
          <a:custGeom>
            <a:avLst/>
            <a:gdLst>
              <a:gd name="connsiteX0" fmla="*/ 65088 w 669925"/>
              <a:gd name="connsiteY0" fmla="*/ 623888 h 846138"/>
              <a:gd name="connsiteX1" fmla="*/ 66617 w 669925"/>
              <a:gd name="connsiteY1" fmla="*/ 700210 h 846138"/>
              <a:gd name="connsiteX2" fmla="*/ 299028 w 669925"/>
              <a:gd name="connsiteY2" fmla="*/ 782638 h 846138"/>
              <a:gd name="connsiteX3" fmla="*/ 355601 w 669925"/>
              <a:gd name="connsiteY3" fmla="*/ 781112 h 846138"/>
              <a:gd name="connsiteX4" fmla="*/ 317376 w 669925"/>
              <a:gd name="connsiteY4" fmla="*/ 669681 h 846138"/>
              <a:gd name="connsiteX5" fmla="*/ 282208 w 669925"/>
              <a:gd name="connsiteY5" fmla="*/ 671208 h 846138"/>
              <a:gd name="connsiteX6" fmla="*/ 65088 w 669925"/>
              <a:gd name="connsiteY6" fmla="*/ 623888 h 846138"/>
              <a:gd name="connsiteX7" fmla="*/ 493304 w 669925"/>
              <a:gd name="connsiteY7" fmla="*/ 585788 h 846138"/>
              <a:gd name="connsiteX8" fmla="*/ 507184 w 669925"/>
              <a:gd name="connsiteY8" fmla="*/ 599468 h 846138"/>
              <a:gd name="connsiteX9" fmla="*/ 507184 w 669925"/>
              <a:gd name="connsiteY9" fmla="*/ 661785 h 846138"/>
              <a:gd name="connsiteX10" fmla="*/ 578122 w 669925"/>
              <a:gd name="connsiteY10" fmla="*/ 702824 h 846138"/>
              <a:gd name="connsiteX11" fmla="*/ 584291 w 669925"/>
              <a:gd name="connsiteY11" fmla="*/ 721063 h 846138"/>
              <a:gd name="connsiteX12" fmla="*/ 571954 w 669925"/>
              <a:gd name="connsiteY12" fmla="*/ 728663 h 846138"/>
              <a:gd name="connsiteX13" fmla="*/ 564243 w 669925"/>
              <a:gd name="connsiteY13" fmla="*/ 725623 h 846138"/>
              <a:gd name="connsiteX14" fmla="*/ 487136 w 669925"/>
              <a:gd name="connsiteY14" fmla="*/ 681545 h 846138"/>
              <a:gd name="connsiteX15" fmla="*/ 479425 w 669925"/>
              <a:gd name="connsiteY15" fmla="*/ 669385 h 846138"/>
              <a:gd name="connsiteX16" fmla="*/ 479425 w 669925"/>
              <a:gd name="connsiteY16" fmla="*/ 599468 h 846138"/>
              <a:gd name="connsiteX17" fmla="*/ 493304 w 669925"/>
              <a:gd name="connsiteY17" fmla="*/ 585788 h 846138"/>
              <a:gd name="connsiteX18" fmla="*/ 494507 w 669925"/>
              <a:gd name="connsiteY18" fmla="*/ 520700 h 846138"/>
              <a:gd name="connsiteX19" fmla="*/ 346075 w 669925"/>
              <a:gd name="connsiteY19" fmla="*/ 669925 h 846138"/>
              <a:gd name="connsiteX20" fmla="*/ 494507 w 669925"/>
              <a:gd name="connsiteY20" fmla="*/ 819150 h 846138"/>
              <a:gd name="connsiteX21" fmla="*/ 642939 w 669925"/>
              <a:gd name="connsiteY21" fmla="*/ 669925 h 846138"/>
              <a:gd name="connsiteX22" fmla="*/ 494507 w 669925"/>
              <a:gd name="connsiteY22" fmla="*/ 520700 h 846138"/>
              <a:gd name="connsiteX23" fmla="*/ 60325 w 669925"/>
              <a:gd name="connsiteY23" fmla="*/ 363538 h 846138"/>
              <a:gd name="connsiteX24" fmla="*/ 64895 w 669925"/>
              <a:gd name="connsiteY24" fmla="*/ 587974 h 846138"/>
              <a:gd name="connsiteX25" fmla="*/ 282746 w 669925"/>
              <a:gd name="connsiteY25" fmla="*/ 642938 h 846138"/>
              <a:gd name="connsiteX26" fmla="*/ 317785 w 669925"/>
              <a:gd name="connsiteY26" fmla="*/ 641411 h 846138"/>
              <a:gd name="connsiteX27" fmla="*/ 319308 w 669925"/>
              <a:gd name="connsiteY27" fmla="*/ 641411 h 846138"/>
              <a:gd name="connsiteX28" fmla="*/ 400050 w 669925"/>
              <a:gd name="connsiteY28" fmla="*/ 520796 h 846138"/>
              <a:gd name="connsiteX29" fmla="*/ 400050 w 669925"/>
              <a:gd name="connsiteY29" fmla="*/ 401707 h 846138"/>
              <a:gd name="connsiteX30" fmla="*/ 282746 w 669925"/>
              <a:gd name="connsiteY30" fmla="*/ 413922 h 846138"/>
              <a:gd name="connsiteX31" fmla="*/ 60325 w 669925"/>
              <a:gd name="connsiteY31" fmla="*/ 363538 h 846138"/>
              <a:gd name="connsiteX32" fmla="*/ 57150 w 669925"/>
              <a:gd name="connsiteY32" fmla="*/ 271463 h 846138"/>
              <a:gd name="connsiteX33" fmla="*/ 58678 w 669925"/>
              <a:gd name="connsiteY33" fmla="*/ 330979 h 846138"/>
              <a:gd name="connsiteX34" fmla="*/ 283206 w 669925"/>
              <a:gd name="connsiteY34" fmla="*/ 387443 h 846138"/>
              <a:gd name="connsiteX35" fmla="*/ 411509 w 669925"/>
              <a:gd name="connsiteY35" fmla="*/ 373709 h 846138"/>
              <a:gd name="connsiteX36" fmla="*/ 422200 w 669925"/>
              <a:gd name="connsiteY36" fmla="*/ 375235 h 846138"/>
              <a:gd name="connsiteX37" fmla="*/ 428310 w 669925"/>
              <a:gd name="connsiteY37" fmla="*/ 385917 h 846138"/>
              <a:gd name="connsiteX38" fmla="*/ 428310 w 669925"/>
              <a:gd name="connsiteY38" fmla="*/ 508001 h 846138"/>
              <a:gd name="connsiteX39" fmla="*/ 493989 w 669925"/>
              <a:gd name="connsiteY39" fmla="*/ 494267 h 846138"/>
              <a:gd name="connsiteX40" fmla="*/ 535229 w 669925"/>
              <a:gd name="connsiteY40" fmla="*/ 498845 h 846138"/>
              <a:gd name="connsiteX41" fmla="*/ 541338 w 669925"/>
              <a:gd name="connsiteY41" fmla="*/ 271463 h 846138"/>
              <a:gd name="connsiteX42" fmla="*/ 300008 w 669925"/>
              <a:gd name="connsiteY42" fmla="*/ 318771 h 846138"/>
              <a:gd name="connsiteX43" fmla="*/ 57150 w 669925"/>
              <a:gd name="connsiteY43" fmla="*/ 271463 h 846138"/>
              <a:gd name="connsiteX44" fmla="*/ 460377 w 669925"/>
              <a:gd name="connsiteY44" fmla="*/ 176213 h 846138"/>
              <a:gd name="connsiteX45" fmla="*/ 420689 w 669925"/>
              <a:gd name="connsiteY45" fmla="*/ 183903 h 846138"/>
              <a:gd name="connsiteX46" fmla="*/ 420689 w 669925"/>
              <a:gd name="connsiteY46" fmla="*/ 225426 h 846138"/>
              <a:gd name="connsiteX47" fmla="*/ 460377 w 669925"/>
              <a:gd name="connsiteY47" fmla="*/ 216199 h 846138"/>
              <a:gd name="connsiteX48" fmla="*/ 460377 w 669925"/>
              <a:gd name="connsiteY48" fmla="*/ 176213 h 846138"/>
              <a:gd name="connsiteX49" fmla="*/ 134939 w 669925"/>
              <a:gd name="connsiteY49" fmla="*/ 176213 h 846138"/>
              <a:gd name="connsiteX50" fmla="*/ 134939 w 669925"/>
              <a:gd name="connsiteY50" fmla="*/ 216199 h 846138"/>
              <a:gd name="connsiteX51" fmla="*/ 174627 w 669925"/>
              <a:gd name="connsiteY51" fmla="*/ 225426 h 846138"/>
              <a:gd name="connsiteX52" fmla="*/ 174627 w 669925"/>
              <a:gd name="connsiteY52" fmla="*/ 183903 h 846138"/>
              <a:gd name="connsiteX53" fmla="*/ 134939 w 669925"/>
              <a:gd name="connsiteY53" fmla="*/ 176213 h 846138"/>
              <a:gd name="connsiteX54" fmla="*/ 461298 w 669925"/>
              <a:gd name="connsiteY54" fmla="*/ 147570 h 846138"/>
              <a:gd name="connsiteX55" fmla="*/ 479734 w 669925"/>
              <a:gd name="connsiteY55" fmla="*/ 150608 h 846138"/>
              <a:gd name="connsiteX56" fmla="*/ 488951 w 669925"/>
              <a:gd name="connsiteY56" fmla="*/ 167323 h 846138"/>
              <a:gd name="connsiteX57" fmla="*/ 488951 w 669925"/>
              <a:gd name="connsiteY57" fmla="*/ 222024 h 846138"/>
              <a:gd name="connsiteX58" fmla="*/ 475125 w 669925"/>
              <a:gd name="connsiteY58" fmla="*/ 240257 h 846138"/>
              <a:gd name="connsiteX59" fmla="*/ 415209 w 669925"/>
              <a:gd name="connsiteY59" fmla="*/ 252413 h 846138"/>
              <a:gd name="connsiteX60" fmla="*/ 413673 w 669925"/>
              <a:gd name="connsiteY60" fmla="*/ 252413 h 846138"/>
              <a:gd name="connsiteX61" fmla="*/ 399846 w 669925"/>
              <a:gd name="connsiteY61" fmla="*/ 247855 h 846138"/>
              <a:gd name="connsiteX62" fmla="*/ 393701 w 669925"/>
              <a:gd name="connsiteY62" fmla="*/ 232660 h 846138"/>
              <a:gd name="connsiteX63" fmla="*/ 393701 w 669925"/>
              <a:gd name="connsiteY63" fmla="*/ 177959 h 846138"/>
              <a:gd name="connsiteX64" fmla="*/ 412137 w 669925"/>
              <a:gd name="connsiteY64" fmla="*/ 158206 h 846138"/>
              <a:gd name="connsiteX65" fmla="*/ 461298 w 669925"/>
              <a:gd name="connsiteY65" fmla="*/ 147570 h 846138"/>
              <a:gd name="connsiteX66" fmla="*/ 134017 w 669925"/>
              <a:gd name="connsiteY66" fmla="*/ 147570 h 846138"/>
              <a:gd name="connsiteX67" fmla="*/ 183179 w 669925"/>
              <a:gd name="connsiteY67" fmla="*/ 158206 h 846138"/>
              <a:gd name="connsiteX68" fmla="*/ 201614 w 669925"/>
              <a:gd name="connsiteY68" fmla="*/ 177959 h 846138"/>
              <a:gd name="connsiteX69" fmla="*/ 201614 w 669925"/>
              <a:gd name="connsiteY69" fmla="*/ 232660 h 846138"/>
              <a:gd name="connsiteX70" fmla="*/ 195469 w 669925"/>
              <a:gd name="connsiteY70" fmla="*/ 247855 h 846138"/>
              <a:gd name="connsiteX71" fmla="*/ 181642 w 669925"/>
              <a:gd name="connsiteY71" fmla="*/ 252413 h 846138"/>
              <a:gd name="connsiteX72" fmla="*/ 178570 w 669925"/>
              <a:gd name="connsiteY72" fmla="*/ 252413 h 846138"/>
              <a:gd name="connsiteX73" fmla="*/ 120191 w 669925"/>
              <a:gd name="connsiteY73" fmla="*/ 240257 h 846138"/>
              <a:gd name="connsiteX74" fmla="*/ 106364 w 669925"/>
              <a:gd name="connsiteY74" fmla="*/ 222024 h 846138"/>
              <a:gd name="connsiteX75" fmla="*/ 106364 w 669925"/>
              <a:gd name="connsiteY75" fmla="*/ 167323 h 846138"/>
              <a:gd name="connsiteX76" fmla="*/ 115582 w 669925"/>
              <a:gd name="connsiteY76" fmla="*/ 150608 h 846138"/>
              <a:gd name="connsiteX77" fmla="*/ 134017 w 669925"/>
              <a:gd name="connsiteY77" fmla="*/ 147570 h 846138"/>
              <a:gd name="connsiteX78" fmla="*/ 299245 w 669925"/>
              <a:gd name="connsiteY78" fmla="*/ 28575 h 846138"/>
              <a:gd name="connsiteX79" fmla="*/ 26988 w 669925"/>
              <a:gd name="connsiteY79" fmla="*/ 119949 h 846138"/>
              <a:gd name="connsiteX80" fmla="*/ 26988 w 669925"/>
              <a:gd name="connsiteY80" fmla="*/ 199139 h 846138"/>
              <a:gd name="connsiteX81" fmla="*/ 299245 w 669925"/>
              <a:gd name="connsiteY81" fmla="*/ 290513 h 846138"/>
              <a:gd name="connsiteX82" fmla="*/ 571501 w 669925"/>
              <a:gd name="connsiteY82" fmla="*/ 199139 h 846138"/>
              <a:gd name="connsiteX83" fmla="*/ 571501 w 669925"/>
              <a:gd name="connsiteY83" fmla="*/ 119949 h 846138"/>
              <a:gd name="connsiteX84" fmla="*/ 299245 w 669925"/>
              <a:gd name="connsiteY84" fmla="*/ 28575 h 846138"/>
              <a:gd name="connsiteX85" fmla="*/ 299101 w 669925"/>
              <a:gd name="connsiteY85" fmla="*/ 0 h 846138"/>
              <a:gd name="connsiteX86" fmla="*/ 596676 w 669925"/>
              <a:gd name="connsiteY86" fmla="*/ 119131 h 846138"/>
              <a:gd name="connsiteX87" fmla="*/ 596676 w 669925"/>
              <a:gd name="connsiteY87" fmla="*/ 198552 h 846138"/>
              <a:gd name="connsiteX88" fmla="*/ 569208 w 669925"/>
              <a:gd name="connsiteY88" fmla="*/ 250481 h 846138"/>
              <a:gd name="connsiteX89" fmla="*/ 561577 w 669925"/>
              <a:gd name="connsiteY89" fmla="*/ 507072 h 846138"/>
              <a:gd name="connsiteX90" fmla="*/ 669925 w 669925"/>
              <a:gd name="connsiteY90" fmla="*/ 668968 h 846138"/>
              <a:gd name="connsiteX91" fmla="*/ 492906 w 669925"/>
              <a:gd name="connsiteY91" fmla="*/ 846138 h 846138"/>
              <a:gd name="connsiteX92" fmla="*/ 379980 w 669925"/>
              <a:gd name="connsiteY92" fmla="*/ 804900 h 846138"/>
              <a:gd name="connsiteX93" fmla="*/ 299101 w 669925"/>
              <a:gd name="connsiteY93" fmla="*/ 809482 h 846138"/>
              <a:gd name="connsiteX94" fmla="*/ 41203 w 669925"/>
              <a:gd name="connsiteY94" fmla="*/ 699515 h 846138"/>
              <a:gd name="connsiteX95" fmla="*/ 28995 w 669925"/>
              <a:gd name="connsiteY95" fmla="*/ 250481 h 846138"/>
              <a:gd name="connsiteX96" fmla="*/ 0 w 669925"/>
              <a:gd name="connsiteY96" fmla="*/ 198552 h 846138"/>
              <a:gd name="connsiteX97" fmla="*/ 0 w 669925"/>
              <a:gd name="connsiteY97" fmla="*/ 119131 h 846138"/>
              <a:gd name="connsiteX98" fmla="*/ 299101 w 669925"/>
              <a:gd name="connsiteY98" fmla="*/ 0 h 84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69925" h="846138">
                <a:moveTo>
                  <a:pt x="65088" y="623888"/>
                </a:moveTo>
                <a:cubicBezTo>
                  <a:pt x="65088" y="623888"/>
                  <a:pt x="65088" y="623888"/>
                  <a:pt x="66617" y="700210"/>
                </a:cubicBezTo>
                <a:cubicBezTo>
                  <a:pt x="66617" y="739898"/>
                  <a:pt x="155300" y="782638"/>
                  <a:pt x="299028" y="782638"/>
                </a:cubicBezTo>
                <a:cubicBezTo>
                  <a:pt x="315847" y="782638"/>
                  <a:pt x="335724" y="781112"/>
                  <a:pt x="355601" y="781112"/>
                </a:cubicBezTo>
                <a:cubicBezTo>
                  <a:pt x="331137" y="750583"/>
                  <a:pt x="317376" y="712422"/>
                  <a:pt x="317376" y="669681"/>
                </a:cubicBezTo>
                <a:cubicBezTo>
                  <a:pt x="303615" y="671208"/>
                  <a:pt x="286795" y="671208"/>
                  <a:pt x="282208" y="671208"/>
                </a:cubicBezTo>
                <a:cubicBezTo>
                  <a:pt x="190467" y="671208"/>
                  <a:pt x="110959" y="652890"/>
                  <a:pt x="65088" y="623888"/>
                </a:cubicBezTo>
                <a:close/>
                <a:moveTo>
                  <a:pt x="493304" y="585788"/>
                </a:moveTo>
                <a:cubicBezTo>
                  <a:pt x="501015" y="585788"/>
                  <a:pt x="507184" y="591868"/>
                  <a:pt x="507184" y="599468"/>
                </a:cubicBezTo>
                <a:cubicBezTo>
                  <a:pt x="507184" y="599468"/>
                  <a:pt x="507184" y="599468"/>
                  <a:pt x="507184" y="661785"/>
                </a:cubicBezTo>
                <a:cubicBezTo>
                  <a:pt x="507184" y="661785"/>
                  <a:pt x="507184" y="661785"/>
                  <a:pt x="578122" y="702824"/>
                </a:cubicBezTo>
                <a:cubicBezTo>
                  <a:pt x="585833" y="705864"/>
                  <a:pt x="587375" y="714984"/>
                  <a:pt x="584291" y="721063"/>
                </a:cubicBezTo>
                <a:cubicBezTo>
                  <a:pt x="581207" y="725623"/>
                  <a:pt x="576580" y="728663"/>
                  <a:pt x="571954" y="728663"/>
                </a:cubicBezTo>
                <a:cubicBezTo>
                  <a:pt x="568869" y="728663"/>
                  <a:pt x="567327" y="727143"/>
                  <a:pt x="564243" y="725623"/>
                </a:cubicBezTo>
                <a:cubicBezTo>
                  <a:pt x="564243" y="725623"/>
                  <a:pt x="564243" y="725623"/>
                  <a:pt x="487136" y="681545"/>
                </a:cubicBezTo>
                <a:cubicBezTo>
                  <a:pt x="482509" y="680025"/>
                  <a:pt x="479425" y="675465"/>
                  <a:pt x="479425" y="669385"/>
                </a:cubicBezTo>
                <a:cubicBezTo>
                  <a:pt x="479425" y="669385"/>
                  <a:pt x="479425" y="669385"/>
                  <a:pt x="479425" y="599468"/>
                </a:cubicBezTo>
                <a:cubicBezTo>
                  <a:pt x="479425" y="591868"/>
                  <a:pt x="485594" y="585788"/>
                  <a:pt x="493304" y="585788"/>
                </a:cubicBezTo>
                <a:close/>
                <a:moveTo>
                  <a:pt x="494507" y="520700"/>
                </a:moveTo>
                <a:cubicBezTo>
                  <a:pt x="412530" y="520700"/>
                  <a:pt x="346075" y="587510"/>
                  <a:pt x="346075" y="669925"/>
                </a:cubicBezTo>
                <a:cubicBezTo>
                  <a:pt x="346075" y="752340"/>
                  <a:pt x="412530" y="819150"/>
                  <a:pt x="494507" y="819150"/>
                </a:cubicBezTo>
                <a:cubicBezTo>
                  <a:pt x="576484" y="819150"/>
                  <a:pt x="642939" y="752340"/>
                  <a:pt x="642939" y="669925"/>
                </a:cubicBezTo>
                <a:cubicBezTo>
                  <a:pt x="642939" y="587510"/>
                  <a:pt x="576484" y="520700"/>
                  <a:pt x="494507" y="520700"/>
                </a:cubicBezTo>
                <a:close/>
                <a:moveTo>
                  <a:pt x="60325" y="363538"/>
                </a:moveTo>
                <a:cubicBezTo>
                  <a:pt x="60325" y="363538"/>
                  <a:pt x="60325" y="363538"/>
                  <a:pt x="64895" y="587974"/>
                </a:cubicBezTo>
                <a:cubicBezTo>
                  <a:pt x="98411" y="621563"/>
                  <a:pt x="183723" y="642938"/>
                  <a:pt x="282746" y="642938"/>
                </a:cubicBezTo>
                <a:cubicBezTo>
                  <a:pt x="287316" y="642938"/>
                  <a:pt x="304074" y="642938"/>
                  <a:pt x="317785" y="641411"/>
                </a:cubicBezTo>
                <a:cubicBezTo>
                  <a:pt x="317785" y="641411"/>
                  <a:pt x="317785" y="641411"/>
                  <a:pt x="319308" y="641411"/>
                </a:cubicBezTo>
                <a:cubicBezTo>
                  <a:pt x="328449" y="591028"/>
                  <a:pt x="357394" y="546751"/>
                  <a:pt x="400050" y="520796"/>
                </a:cubicBezTo>
                <a:cubicBezTo>
                  <a:pt x="400050" y="520796"/>
                  <a:pt x="400050" y="520796"/>
                  <a:pt x="400050" y="401707"/>
                </a:cubicBezTo>
                <a:cubicBezTo>
                  <a:pt x="363488" y="409341"/>
                  <a:pt x="323879" y="413922"/>
                  <a:pt x="282746" y="413922"/>
                </a:cubicBezTo>
                <a:cubicBezTo>
                  <a:pt x="191340" y="413922"/>
                  <a:pt x="107551" y="394074"/>
                  <a:pt x="60325" y="363538"/>
                </a:cubicBezTo>
                <a:close/>
                <a:moveTo>
                  <a:pt x="57150" y="271463"/>
                </a:moveTo>
                <a:cubicBezTo>
                  <a:pt x="57150" y="271463"/>
                  <a:pt x="57150" y="271463"/>
                  <a:pt x="58678" y="330979"/>
                </a:cubicBezTo>
                <a:cubicBezTo>
                  <a:pt x="89226" y="359974"/>
                  <a:pt x="174760" y="387443"/>
                  <a:pt x="283206" y="387443"/>
                </a:cubicBezTo>
                <a:cubicBezTo>
                  <a:pt x="329029" y="387443"/>
                  <a:pt x="373323" y="382865"/>
                  <a:pt x="411509" y="373709"/>
                </a:cubicBezTo>
                <a:cubicBezTo>
                  <a:pt x="414563" y="372182"/>
                  <a:pt x="419146" y="373709"/>
                  <a:pt x="422200" y="375235"/>
                </a:cubicBezTo>
                <a:cubicBezTo>
                  <a:pt x="425255" y="378287"/>
                  <a:pt x="428310" y="382865"/>
                  <a:pt x="428310" y="385917"/>
                </a:cubicBezTo>
                <a:cubicBezTo>
                  <a:pt x="428310" y="385917"/>
                  <a:pt x="428310" y="385917"/>
                  <a:pt x="428310" y="508001"/>
                </a:cubicBezTo>
                <a:cubicBezTo>
                  <a:pt x="448166" y="498845"/>
                  <a:pt x="471077" y="494267"/>
                  <a:pt x="493989" y="494267"/>
                </a:cubicBezTo>
                <a:cubicBezTo>
                  <a:pt x="509263" y="494267"/>
                  <a:pt x="523009" y="495793"/>
                  <a:pt x="535229" y="498845"/>
                </a:cubicBezTo>
                <a:cubicBezTo>
                  <a:pt x="535229" y="498845"/>
                  <a:pt x="535229" y="498845"/>
                  <a:pt x="541338" y="271463"/>
                </a:cubicBezTo>
                <a:cubicBezTo>
                  <a:pt x="487879" y="300458"/>
                  <a:pt x="402344" y="318771"/>
                  <a:pt x="300008" y="318771"/>
                </a:cubicBezTo>
                <a:cubicBezTo>
                  <a:pt x="197672" y="318771"/>
                  <a:pt x="110609" y="300458"/>
                  <a:pt x="57150" y="271463"/>
                </a:cubicBezTo>
                <a:close/>
                <a:moveTo>
                  <a:pt x="460377" y="176213"/>
                </a:moveTo>
                <a:cubicBezTo>
                  <a:pt x="446639" y="180827"/>
                  <a:pt x="435954" y="182365"/>
                  <a:pt x="420689" y="183903"/>
                </a:cubicBezTo>
                <a:lnTo>
                  <a:pt x="420689" y="225426"/>
                </a:lnTo>
                <a:cubicBezTo>
                  <a:pt x="435954" y="223888"/>
                  <a:pt x="445113" y="222350"/>
                  <a:pt x="460377" y="216199"/>
                </a:cubicBezTo>
                <a:cubicBezTo>
                  <a:pt x="460377" y="216199"/>
                  <a:pt x="460377" y="216199"/>
                  <a:pt x="460377" y="176213"/>
                </a:cubicBezTo>
                <a:close/>
                <a:moveTo>
                  <a:pt x="134939" y="176213"/>
                </a:moveTo>
                <a:lnTo>
                  <a:pt x="134939" y="216199"/>
                </a:lnTo>
                <a:cubicBezTo>
                  <a:pt x="150204" y="222350"/>
                  <a:pt x="160889" y="223888"/>
                  <a:pt x="174627" y="225426"/>
                </a:cubicBezTo>
                <a:cubicBezTo>
                  <a:pt x="174627" y="225426"/>
                  <a:pt x="174627" y="225426"/>
                  <a:pt x="174627" y="183903"/>
                </a:cubicBezTo>
                <a:cubicBezTo>
                  <a:pt x="159363" y="182365"/>
                  <a:pt x="150204" y="180827"/>
                  <a:pt x="134939" y="176213"/>
                </a:cubicBezTo>
                <a:close/>
                <a:moveTo>
                  <a:pt x="461298" y="147570"/>
                </a:moveTo>
                <a:cubicBezTo>
                  <a:pt x="467443" y="146050"/>
                  <a:pt x="475125" y="146050"/>
                  <a:pt x="479734" y="150608"/>
                </a:cubicBezTo>
                <a:cubicBezTo>
                  <a:pt x="485879" y="153647"/>
                  <a:pt x="488951" y="159725"/>
                  <a:pt x="488951" y="167323"/>
                </a:cubicBezTo>
                <a:cubicBezTo>
                  <a:pt x="488951" y="167323"/>
                  <a:pt x="488951" y="167323"/>
                  <a:pt x="488951" y="222024"/>
                </a:cubicBezTo>
                <a:cubicBezTo>
                  <a:pt x="488951" y="231140"/>
                  <a:pt x="482806" y="238738"/>
                  <a:pt x="475125" y="240257"/>
                </a:cubicBezTo>
                <a:cubicBezTo>
                  <a:pt x="452080" y="247855"/>
                  <a:pt x="438254" y="250894"/>
                  <a:pt x="415209" y="252413"/>
                </a:cubicBezTo>
                <a:cubicBezTo>
                  <a:pt x="415209" y="252413"/>
                  <a:pt x="415209" y="252413"/>
                  <a:pt x="413673" y="252413"/>
                </a:cubicBezTo>
                <a:cubicBezTo>
                  <a:pt x="409064" y="252413"/>
                  <a:pt x="404455" y="250894"/>
                  <a:pt x="399846" y="247855"/>
                </a:cubicBezTo>
                <a:cubicBezTo>
                  <a:pt x="396774" y="243296"/>
                  <a:pt x="393701" y="238738"/>
                  <a:pt x="393701" y="232660"/>
                </a:cubicBezTo>
                <a:cubicBezTo>
                  <a:pt x="393701" y="232660"/>
                  <a:pt x="393701" y="232660"/>
                  <a:pt x="393701" y="177959"/>
                </a:cubicBezTo>
                <a:cubicBezTo>
                  <a:pt x="393701" y="167323"/>
                  <a:pt x="401383" y="158206"/>
                  <a:pt x="412137" y="158206"/>
                </a:cubicBezTo>
                <a:cubicBezTo>
                  <a:pt x="432109" y="156686"/>
                  <a:pt x="441326" y="155167"/>
                  <a:pt x="461298" y="147570"/>
                </a:cubicBezTo>
                <a:close/>
                <a:moveTo>
                  <a:pt x="134017" y="147570"/>
                </a:moveTo>
                <a:cubicBezTo>
                  <a:pt x="153989" y="155167"/>
                  <a:pt x="163207" y="156686"/>
                  <a:pt x="183179" y="158206"/>
                </a:cubicBezTo>
                <a:cubicBezTo>
                  <a:pt x="193933" y="158206"/>
                  <a:pt x="201614" y="167323"/>
                  <a:pt x="201614" y="177959"/>
                </a:cubicBezTo>
                <a:cubicBezTo>
                  <a:pt x="201614" y="177959"/>
                  <a:pt x="201614" y="177959"/>
                  <a:pt x="201614" y="232660"/>
                </a:cubicBezTo>
                <a:cubicBezTo>
                  <a:pt x="201614" y="238738"/>
                  <a:pt x="200078" y="243296"/>
                  <a:pt x="195469" y="247855"/>
                </a:cubicBezTo>
                <a:cubicBezTo>
                  <a:pt x="190860" y="250894"/>
                  <a:pt x="186251" y="252413"/>
                  <a:pt x="181642" y="252413"/>
                </a:cubicBezTo>
                <a:cubicBezTo>
                  <a:pt x="181642" y="252413"/>
                  <a:pt x="181642" y="252413"/>
                  <a:pt x="178570" y="252413"/>
                </a:cubicBezTo>
                <a:cubicBezTo>
                  <a:pt x="157062" y="250894"/>
                  <a:pt x="143235" y="247855"/>
                  <a:pt x="120191" y="240257"/>
                </a:cubicBezTo>
                <a:cubicBezTo>
                  <a:pt x="112509" y="238738"/>
                  <a:pt x="106364" y="231140"/>
                  <a:pt x="106364" y="222024"/>
                </a:cubicBezTo>
                <a:cubicBezTo>
                  <a:pt x="106364" y="222024"/>
                  <a:pt x="106364" y="222024"/>
                  <a:pt x="106364" y="167323"/>
                </a:cubicBezTo>
                <a:cubicBezTo>
                  <a:pt x="106364" y="159725"/>
                  <a:pt x="109437" y="153647"/>
                  <a:pt x="115582" y="150608"/>
                </a:cubicBezTo>
                <a:cubicBezTo>
                  <a:pt x="120191" y="146050"/>
                  <a:pt x="127872" y="146050"/>
                  <a:pt x="134017" y="147570"/>
                </a:cubicBezTo>
                <a:close/>
                <a:moveTo>
                  <a:pt x="299245" y="28575"/>
                </a:moveTo>
                <a:cubicBezTo>
                  <a:pt x="138644" y="28575"/>
                  <a:pt x="26988" y="75785"/>
                  <a:pt x="26988" y="119949"/>
                </a:cubicBezTo>
                <a:lnTo>
                  <a:pt x="26988" y="199139"/>
                </a:lnTo>
                <a:cubicBezTo>
                  <a:pt x="26988" y="241780"/>
                  <a:pt x="138644" y="290513"/>
                  <a:pt x="299245" y="290513"/>
                </a:cubicBezTo>
                <a:cubicBezTo>
                  <a:pt x="459845" y="290513"/>
                  <a:pt x="571501" y="241780"/>
                  <a:pt x="571501" y="199139"/>
                </a:cubicBezTo>
                <a:cubicBezTo>
                  <a:pt x="571501" y="199139"/>
                  <a:pt x="571501" y="199139"/>
                  <a:pt x="571501" y="119949"/>
                </a:cubicBezTo>
                <a:cubicBezTo>
                  <a:pt x="571501" y="75785"/>
                  <a:pt x="459845" y="28575"/>
                  <a:pt x="299245" y="28575"/>
                </a:cubicBezTo>
                <a:close/>
                <a:moveTo>
                  <a:pt x="299101" y="0"/>
                </a:moveTo>
                <a:cubicBezTo>
                  <a:pt x="468490" y="0"/>
                  <a:pt x="596676" y="50402"/>
                  <a:pt x="596676" y="119131"/>
                </a:cubicBezTo>
                <a:cubicBezTo>
                  <a:pt x="596676" y="119131"/>
                  <a:pt x="596676" y="119131"/>
                  <a:pt x="596676" y="198552"/>
                </a:cubicBezTo>
                <a:cubicBezTo>
                  <a:pt x="596676" y="216880"/>
                  <a:pt x="587520" y="235208"/>
                  <a:pt x="569208" y="250481"/>
                </a:cubicBezTo>
                <a:cubicBezTo>
                  <a:pt x="569208" y="250481"/>
                  <a:pt x="569208" y="250481"/>
                  <a:pt x="561577" y="507072"/>
                </a:cubicBezTo>
                <a:cubicBezTo>
                  <a:pt x="625670" y="534564"/>
                  <a:pt x="669925" y="597184"/>
                  <a:pt x="669925" y="668968"/>
                </a:cubicBezTo>
                <a:cubicBezTo>
                  <a:pt x="669925" y="766717"/>
                  <a:pt x="590572" y="846138"/>
                  <a:pt x="492906" y="846138"/>
                </a:cubicBezTo>
                <a:cubicBezTo>
                  <a:pt x="450178" y="846138"/>
                  <a:pt x="410501" y="830865"/>
                  <a:pt x="379980" y="804900"/>
                </a:cubicBezTo>
                <a:cubicBezTo>
                  <a:pt x="355564" y="807955"/>
                  <a:pt x="323517" y="809482"/>
                  <a:pt x="299101" y="809482"/>
                </a:cubicBezTo>
                <a:cubicBezTo>
                  <a:pt x="149551" y="809482"/>
                  <a:pt x="41203" y="763663"/>
                  <a:pt x="41203" y="699515"/>
                </a:cubicBezTo>
                <a:cubicBezTo>
                  <a:pt x="41203" y="699515"/>
                  <a:pt x="41203" y="699515"/>
                  <a:pt x="28995" y="250481"/>
                </a:cubicBezTo>
                <a:cubicBezTo>
                  <a:pt x="10682" y="235208"/>
                  <a:pt x="0" y="216880"/>
                  <a:pt x="0" y="198552"/>
                </a:cubicBezTo>
                <a:cubicBezTo>
                  <a:pt x="0" y="198552"/>
                  <a:pt x="0" y="198552"/>
                  <a:pt x="0" y="119131"/>
                </a:cubicBezTo>
                <a:cubicBezTo>
                  <a:pt x="0" y="50402"/>
                  <a:pt x="128186" y="0"/>
                  <a:pt x="2991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51" name="Freeform: Shape 650">
            <a:extLst>
              <a:ext uri="{FF2B5EF4-FFF2-40B4-BE49-F238E27FC236}">
                <a16:creationId xmlns:a16="http://schemas.microsoft.com/office/drawing/2014/main" id="{E2BBC7F1-F224-407C-B1F6-768FF80E3B7A}"/>
              </a:ext>
            </a:extLst>
          </p:cNvPr>
          <p:cNvSpPr>
            <a:spLocks/>
          </p:cNvSpPr>
          <p:nvPr/>
        </p:nvSpPr>
        <p:spPr bwMode="auto">
          <a:xfrm>
            <a:off x="4926079" y="3190717"/>
            <a:ext cx="456997" cy="514500"/>
          </a:xfrm>
          <a:custGeom>
            <a:avLst/>
            <a:gdLst>
              <a:gd name="connsiteX0" fmla="*/ 180975 w 719138"/>
              <a:gd name="connsiteY0" fmla="*/ 363538 h 809625"/>
              <a:gd name="connsiteX1" fmla="*/ 184022 w 719138"/>
              <a:gd name="connsiteY1" fmla="*/ 468886 h 809625"/>
              <a:gd name="connsiteX2" fmla="*/ 216014 w 719138"/>
              <a:gd name="connsiteY2" fmla="*/ 468886 h 809625"/>
              <a:gd name="connsiteX3" fmla="*/ 229725 w 719138"/>
              <a:gd name="connsiteY3" fmla="*/ 482627 h 809625"/>
              <a:gd name="connsiteX4" fmla="*/ 216014 w 719138"/>
              <a:gd name="connsiteY4" fmla="*/ 496368 h 809625"/>
              <a:gd name="connsiteX5" fmla="*/ 184022 w 719138"/>
              <a:gd name="connsiteY5" fmla="*/ 496368 h 809625"/>
              <a:gd name="connsiteX6" fmla="*/ 185545 w 719138"/>
              <a:gd name="connsiteY6" fmla="*/ 545224 h 809625"/>
              <a:gd name="connsiteX7" fmla="*/ 255623 w 719138"/>
              <a:gd name="connsiteY7" fmla="*/ 545224 h 809625"/>
              <a:gd name="connsiteX8" fmla="*/ 269334 w 719138"/>
              <a:gd name="connsiteY8" fmla="*/ 558965 h 809625"/>
              <a:gd name="connsiteX9" fmla="*/ 255623 w 719138"/>
              <a:gd name="connsiteY9" fmla="*/ 572706 h 809625"/>
              <a:gd name="connsiteX10" fmla="*/ 185545 w 719138"/>
              <a:gd name="connsiteY10" fmla="*/ 572706 h 809625"/>
              <a:gd name="connsiteX11" fmla="*/ 187069 w 719138"/>
              <a:gd name="connsiteY11" fmla="*/ 587974 h 809625"/>
              <a:gd name="connsiteX12" fmla="*/ 403396 w 719138"/>
              <a:gd name="connsiteY12" fmla="*/ 642938 h 809625"/>
              <a:gd name="connsiteX13" fmla="*/ 520700 w 719138"/>
              <a:gd name="connsiteY13" fmla="*/ 632251 h 809625"/>
              <a:gd name="connsiteX14" fmla="*/ 520700 w 719138"/>
              <a:gd name="connsiteY14" fmla="*/ 401707 h 809625"/>
              <a:gd name="connsiteX15" fmla="*/ 403396 w 719138"/>
              <a:gd name="connsiteY15" fmla="*/ 413922 h 809625"/>
              <a:gd name="connsiteX16" fmla="*/ 180975 w 719138"/>
              <a:gd name="connsiteY16" fmla="*/ 363538 h 809625"/>
              <a:gd name="connsiteX17" fmla="*/ 177800 w 719138"/>
              <a:gd name="connsiteY17" fmla="*/ 269875 h 809625"/>
              <a:gd name="connsiteX18" fmla="*/ 179328 w 719138"/>
              <a:gd name="connsiteY18" fmla="*/ 329385 h 809625"/>
              <a:gd name="connsiteX19" fmla="*/ 403884 w 719138"/>
              <a:gd name="connsiteY19" fmla="*/ 385843 h 809625"/>
              <a:gd name="connsiteX20" fmla="*/ 532202 w 719138"/>
              <a:gd name="connsiteY20" fmla="*/ 372110 h 809625"/>
              <a:gd name="connsiteX21" fmla="*/ 542895 w 719138"/>
              <a:gd name="connsiteY21" fmla="*/ 373636 h 809625"/>
              <a:gd name="connsiteX22" fmla="*/ 549006 w 719138"/>
              <a:gd name="connsiteY22" fmla="*/ 384317 h 809625"/>
              <a:gd name="connsiteX23" fmla="*/ 549006 w 719138"/>
              <a:gd name="connsiteY23" fmla="*/ 642194 h 809625"/>
              <a:gd name="connsiteX24" fmla="*/ 538312 w 719138"/>
              <a:gd name="connsiteY24" fmla="*/ 655927 h 809625"/>
              <a:gd name="connsiteX25" fmla="*/ 403884 w 719138"/>
              <a:gd name="connsiteY25" fmla="*/ 669660 h 809625"/>
              <a:gd name="connsiteX26" fmla="*/ 186966 w 719138"/>
              <a:gd name="connsiteY26" fmla="*/ 622357 h 809625"/>
              <a:gd name="connsiteX27" fmla="*/ 190021 w 719138"/>
              <a:gd name="connsiteY27" fmla="*/ 698652 h 809625"/>
              <a:gd name="connsiteX28" fmla="*/ 420688 w 719138"/>
              <a:gd name="connsiteY28" fmla="*/ 781050 h 809625"/>
              <a:gd name="connsiteX29" fmla="*/ 651354 w 719138"/>
              <a:gd name="connsiteY29" fmla="*/ 698652 h 809625"/>
              <a:gd name="connsiteX30" fmla="*/ 663575 w 719138"/>
              <a:gd name="connsiteY30" fmla="*/ 269875 h 809625"/>
              <a:gd name="connsiteX31" fmla="*/ 420688 w 719138"/>
              <a:gd name="connsiteY31" fmla="*/ 317178 h 809625"/>
              <a:gd name="connsiteX32" fmla="*/ 177800 w 719138"/>
              <a:gd name="connsiteY32" fmla="*/ 269875 h 809625"/>
              <a:gd name="connsiteX33" fmla="*/ 582614 w 719138"/>
              <a:gd name="connsiteY33" fmla="*/ 157163 h 809625"/>
              <a:gd name="connsiteX34" fmla="*/ 542926 w 719138"/>
              <a:gd name="connsiteY34" fmla="*/ 164853 h 809625"/>
              <a:gd name="connsiteX35" fmla="*/ 542926 w 719138"/>
              <a:gd name="connsiteY35" fmla="*/ 206376 h 809625"/>
              <a:gd name="connsiteX36" fmla="*/ 582614 w 719138"/>
              <a:gd name="connsiteY36" fmla="*/ 197149 h 809625"/>
              <a:gd name="connsiteX37" fmla="*/ 582614 w 719138"/>
              <a:gd name="connsiteY37" fmla="*/ 157163 h 809625"/>
              <a:gd name="connsiteX38" fmla="*/ 257176 w 719138"/>
              <a:gd name="connsiteY38" fmla="*/ 157163 h 809625"/>
              <a:gd name="connsiteX39" fmla="*/ 257176 w 719138"/>
              <a:gd name="connsiteY39" fmla="*/ 197149 h 809625"/>
              <a:gd name="connsiteX40" fmla="*/ 296864 w 719138"/>
              <a:gd name="connsiteY40" fmla="*/ 206376 h 809625"/>
              <a:gd name="connsiteX41" fmla="*/ 296864 w 719138"/>
              <a:gd name="connsiteY41" fmla="*/ 164853 h 809625"/>
              <a:gd name="connsiteX42" fmla="*/ 257176 w 719138"/>
              <a:gd name="connsiteY42" fmla="*/ 157163 h 809625"/>
              <a:gd name="connsiteX43" fmla="*/ 583535 w 719138"/>
              <a:gd name="connsiteY43" fmla="*/ 128520 h 809625"/>
              <a:gd name="connsiteX44" fmla="*/ 601971 w 719138"/>
              <a:gd name="connsiteY44" fmla="*/ 131558 h 809625"/>
              <a:gd name="connsiteX45" fmla="*/ 611188 w 719138"/>
              <a:gd name="connsiteY45" fmla="*/ 148273 h 809625"/>
              <a:gd name="connsiteX46" fmla="*/ 611188 w 719138"/>
              <a:gd name="connsiteY46" fmla="*/ 202974 h 809625"/>
              <a:gd name="connsiteX47" fmla="*/ 597362 w 719138"/>
              <a:gd name="connsiteY47" fmla="*/ 221207 h 809625"/>
              <a:gd name="connsiteX48" fmla="*/ 537446 w 719138"/>
              <a:gd name="connsiteY48" fmla="*/ 233363 h 809625"/>
              <a:gd name="connsiteX49" fmla="*/ 535910 w 719138"/>
              <a:gd name="connsiteY49" fmla="*/ 233363 h 809625"/>
              <a:gd name="connsiteX50" fmla="*/ 522083 w 719138"/>
              <a:gd name="connsiteY50" fmla="*/ 228805 h 809625"/>
              <a:gd name="connsiteX51" fmla="*/ 515938 w 719138"/>
              <a:gd name="connsiteY51" fmla="*/ 213610 h 809625"/>
              <a:gd name="connsiteX52" fmla="*/ 515938 w 719138"/>
              <a:gd name="connsiteY52" fmla="*/ 158909 h 809625"/>
              <a:gd name="connsiteX53" fmla="*/ 534374 w 719138"/>
              <a:gd name="connsiteY53" fmla="*/ 139156 h 809625"/>
              <a:gd name="connsiteX54" fmla="*/ 583535 w 719138"/>
              <a:gd name="connsiteY54" fmla="*/ 128520 h 809625"/>
              <a:gd name="connsiteX55" fmla="*/ 256254 w 719138"/>
              <a:gd name="connsiteY55" fmla="*/ 128520 h 809625"/>
              <a:gd name="connsiteX56" fmla="*/ 305416 w 719138"/>
              <a:gd name="connsiteY56" fmla="*/ 139156 h 809625"/>
              <a:gd name="connsiteX57" fmla="*/ 323851 w 719138"/>
              <a:gd name="connsiteY57" fmla="*/ 158909 h 809625"/>
              <a:gd name="connsiteX58" fmla="*/ 323851 w 719138"/>
              <a:gd name="connsiteY58" fmla="*/ 213610 h 809625"/>
              <a:gd name="connsiteX59" fmla="*/ 317706 w 719138"/>
              <a:gd name="connsiteY59" fmla="*/ 228805 h 809625"/>
              <a:gd name="connsiteX60" fmla="*/ 303879 w 719138"/>
              <a:gd name="connsiteY60" fmla="*/ 233363 h 809625"/>
              <a:gd name="connsiteX61" fmla="*/ 300807 w 719138"/>
              <a:gd name="connsiteY61" fmla="*/ 233363 h 809625"/>
              <a:gd name="connsiteX62" fmla="*/ 242428 w 719138"/>
              <a:gd name="connsiteY62" fmla="*/ 221207 h 809625"/>
              <a:gd name="connsiteX63" fmla="*/ 228601 w 719138"/>
              <a:gd name="connsiteY63" fmla="*/ 202974 h 809625"/>
              <a:gd name="connsiteX64" fmla="*/ 228601 w 719138"/>
              <a:gd name="connsiteY64" fmla="*/ 148273 h 809625"/>
              <a:gd name="connsiteX65" fmla="*/ 237819 w 719138"/>
              <a:gd name="connsiteY65" fmla="*/ 131558 h 809625"/>
              <a:gd name="connsiteX66" fmla="*/ 256254 w 719138"/>
              <a:gd name="connsiteY66" fmla="*/ 128520 h 809625"/>
              <a:gd name="connsiteX67" fmla="*/ 420688 w 719138"/>
              <a:gd name="connsiteY67" fmla="*/ 26988 h 809625"/>
              <a:gd name="connsiteX68" fmla="*/ 149225 w 719138"/>
              <a:gd name="connsiteY68" fmla="*/ 118915 h 809625"/>
              <a:gd name="connsiteX69" fmla="*/ 149225 w 719138"/>
              <a:gd name="connsiteY69" fmla="*/ 198586 h 809625"/>
              <a:gd name="connsiteX70" fmla="*/ 420688 w 719138"/>
              <a:gd name="connsiteY70" fmla="*/ 290513 h 809625"/>
              <a:gd name="connsiteX71" fmla="*/ 692150 w 719138"/>
              <a:gd name="connsiteY71" fmla="*/ 198586 h 809625"/>
              <a:gd name="connsiteX72" fmla="*/ 692150 w 719138"/>
              <a:gd name="connsiteY72" fmla="*/ 118915 h 809625"/>
              <a:gd name="connsiteX73" fmla="*/ 420688 w 719138"/>
              <a:gd name="connsiteY73" fmla="*/ 26988 h 809625"/>
              <a:gd name="connsiteX74" fmla="*/ 419879 w 719138"/>
              <a:gd name="connsiteY74" fmla="*/ 0 h 809625"/>
              <a:gd name="connsiteX75" fmla="*/ 719138 w 719138"/>
              <a:gd name="connsiteY75" fmla="*/ 119152 h 809625"/>
              <a:gd name="connsiteX76" fmla="*/ 719138 w 719138"/>
              <a:gd name="connsiteY76" fmla="*/ 198587 h 809625"/>
              <a:gd name="connsiteX77" fmla="*/ 690128 w 719138"/>
              <a:gd name="connsiteY77" fmla="*/ 250526 h 809625"/>
              <a:gd name="connsiteX78" fmla="*/ 677914 w 719138"/>
              <a:gd name="connsiteY78" fmla="*/ 701166 h 809625"/>
              <a:gd name="connsiteX79" fmla="*/ 419879 w 719138"/>
              <a:gd name="connsiteY79" fmla="*/ 809625 h 809625"/>
              <a:gd name="connsiteX80" fmla="*/ 161844 w 719138"/>
              <a:gd name="connsiteY80" fmla="*/ 699638 h 809625"/>
              <a:gd name="connsiteX81" fmla="*/ 160318 w 719138"/>
              <a:gd name="connsiteY81" fmla="*/ 653810 h 809625"/>
              <a:gd name="connsiteX82" fmla="*/ 94664 w 719138"/>
              <a:gd name="connsiteY82" fmla="*/ 653810 h 809625"/>
              <a:gd name="connsiteX83" fmla="*/ 80922 w 719138"/>
              <a:gd name="connsiteY83" fmla="*/ 640062 h 809625"/>
              <a:gd name="connsiteX84" fmla="*/ 94664 w 719138"/>
              <a:gd name="connsiteY84" fmla="*/ 626314 h 809625"/>
              <a:gd name="connsiteX85" fmla="*/ 160318 w 719138"/>
              <a:gd name="connsiteY85" fmla="*/ 626314 h 809625"/>
              <a:gd name="connsiteX86" fmla="*/ 158791 w 719138"/>
              <a:gd name="connsiteY86" fmla="*/ 572848 h 809625"/>
              <a:gd name="connsiteX87" fmla="*/ 41225 w 719138"/>
              <a:gd name="connsiteY87" fmla="*/ 572848 h 809625"/>
              <a:gd name="connsiteX88" fmla="*/ 27483 w 719138"/>
              <a:gd name="connsiteY88" fmla="*/ 559100 h 809625"/>
              <a:gd name="connsiteX89" fmla="*/ 41225 w 719138"/>
              <a:gd name="connsiteY89" fmla="*/ 545351 h 809625"/>
              <a:gd name="connsiteX90" fmla="*/ 157264 w 719138"/>
              <a:gd name="connsiteY90" fmla="*/ 545351 h 809625"/>
              <a:gd name="connsiteX91" fmla="*/ 155737 w 719138"/>
              <a:gd name="connsiteY91" fmla="*/ 496468 h 809625"/>
              <a:gd name="connsiteX92" fmla="*/ 13742 w 719138"/>
              <a:gd name="connsiteY92" fmla="*/ 496468 h 809625"/>
              <a:gd name="connsiteX93" fmla="*/ 0 w 719138"/>
              <a:gd name="connsiteY93" fmla="*/ 482720 h 809625"/>
              <a:gd name="connsiteX94" fmla="*/ 13742 w 719138"/>
              <a:gd name="connsiteY94" fmla="*/ 468972 h 809625"/>
              <a:gd name="connsiteX95" fmla="*/ 155737 w 719138"/>
              <a:gd name="connsiteY95" fmla="*/ 468972 h 809625"/>
              <a:gd name="connsiteX96" fmla="*/ 154210 w 719138"/>
              <a:gd name="connsiteY96" fmla="*/ 413978 h 809625"/>
              <a:gd name="connsiteX97" fmla="*/ 85503 w 719138"/>
              <a:gd name="connsiteY97" fmla="*/ 413978 h 809625"/>
              <a:gd name="connsiteX98" fmla="*/ 73288 w 719138"/>
              <a:gd name="connsiteY98" fmla="*/ 400230 h 809625"/>
              <a:gd name="connsiteX99" fmla="*/ 85503 w 719138"/>
              <a:gd name="connsiteY99" fmla="*/ 386481 h 809625"/>
              <a:gd name="connsiteX100" fmla="*/ 152683 w 719138"/>
              <a:gd name="connsiteY100" fmla="*/ 386481 h 809625"/>
              <a:gd name="connsiteX101" fmla="*/ 149630 w 719138"/>
              <a:gd name="connsiteY101" fmla="*/ 250526 h 809625"/>
              <a:gd name="connsiteX102" fmla="*/ 120620 w 719138"/>
              <a:gd name="connsiteY102" fmla="*/ 198587 h 809625"/>
              <a:gd name="connsiteX103" fmla="*/ 120620 w 719138"/>
              <a:gd name="connsiteY103" fmla="*/ 119152 h 809625"/>
              <a:gd name="connsiteX104" fmla="*/ 419879 w 719138"/>
              <a:gd name="connsiteY104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719138" h="809625">
                <a:moveTo>
                  <a:pt x="180975" y="363538"/>
                </a:moveTo>
                <a:cubicBezTo>
                  <a:pt x="180975" y="363538"/>
                  <a:pt x="180975" y="363538"/>
                  <a:pt x="184022" y="468886"/>
                </a:cubicBezTo>
                <a:cubicBezTo>
                  <a:pt x="184022" y="468886"/>
                  <a:pt x="184022" y="468886"/>
                  <a:pt x="216014" y="468886"/>
                </a:cubicBezTo>
                <a:cubicBezTo>
                  <a:pt x="223631" y="468886"/>
                  <a:pt x="229725" y="474993"/>
                  <a:pt x="229725" y="482627"/>
                </a:cubicBezTo>
                <a:cubicBezTo>
                  <a:pt x="229725" y="490260"/>
                  <a:pt x="223631" y="496368"/>
                  <a:pt x="216014" y="496368"/>
                </a:cubicBezTo>
                <a:cubicBezTo>
                  <a:pt x="216014" y="496368"/>
                  <a:pt x="216014" y="496368"/>
                  <a:pt x="184022" y="496368"/>
                </a:cubicBezTo>
                <a:cubicBezTo>
                  <a:pt x="184022" y="496368"/>
                  <a:pt x="184022" y="496368"/>
                  <a:pt x="185545" y="545224"/>
                </a:cubicBezTo>
                <a:cubicBezTo>
                  <a:pt x="185545" y="545224"/>
                  <a:pt x="185545" y="545224"/>
                  <a:pt x="255623" y="545224"/>
                </a:cubicBezTo>
                <a:cubicBezTo>
                  <a:pt x="263240" y="545224"/>
                  <a:pt x="269334" y="551332"/>
                  <a:pt x="269334" y="558965"/>
                </a:cubicBezTo>
                <a:cubicBezTo>
                  <a:pt x="269334" y="566599"/>
                  <a:pt x="263240" y="572706"/>
                  <a:pt x="255623" y="572706"/>
                </a:cubicBezTo>
                <a:cubicBezTo>
                  <a:pt x="255623" y="572706"/>
                  <a:pt x="255623" y="572706"/>
                  <a:pt x="185545" y="572706"/>
                </a:cubicBezTo>
                <a:cubicBezTo>
                  <a:pt x="185545" y="572706"/>
                  <a:pt x="185545" y="572706"/>
                  <a:pt x="187069" y="587974"/>
                </a:cubicBezTo>
                <a:cubicBezTo>
                  <a:pt x="219061" y="621563"/>
                  <a:pt x="304373" y="642938"/>
                  <a:pt x="403396" y="642938"/>
                </a:cubicBezTo>
                <a:cubicBezTo>
                  <a:pt x="446052" y="642938"/>
                  <a:pt x="485661" y="639885"/>
                  <a:pt x="520700" y="632251"/>
                </a:cubicBezTo>
                <a:cubicBezTo>
                  <a:pt x="520700" y="632251"/>
                  <a:pt x="520700" y="632251"/>
                  <a:pt x="520700" y="401707"/>
                </a:cubicBezTo>
                <a:cubicBezTo>
                  <a:pt x="485661" y="409341"/>
                  <a:pt x="444529" y="413922"/>
                  <a:pt x="403396" y="413922"/>
                </a:cubicBezTo>
                <a:cubicBezTo>
                  <a:pt x="311990" y="413922"/>
                  <a:pt x="228201" y="394074"/>
                  <a:pt x="180975" y="363538"/>
                </a:cubicBezTo>
                <a:close/>
                <a:moveTo>
                  <a:pt x="177800" y="269875"/>
                </a:moveTo>
                <a:cubicBezTo>
                  <a:pt x="177800" y="269875"/>
                  <a:pt x="177800" y="269875"/>
                  <a:pt x="179328" y="329385"/>
                </a:cubicBezTo>
                <a:cubicBezTo>
                  <a:pt x="209880" y="356851"/>
                  <a:pt x="295425" y="385843"/>
                  <a:pt x="403884" y="385843"/>
                </a:cubicBezTo>
                <a:cubicBezTo>
                  <a:pt x="449712" y="385843"/>
                  <a:pt x="494012" y="381265"/>
                  <a:pt x="532202" y="372110"/>
                </a:cubicBezTo>
                <a:cubicBezTo>
                  <a:pt x="536785" y="370584"/>
                  <a:pt x="539840" y="372110"/>
                  <a:pt x="542895" y="373636"/>
                </a:cubicBezTo>
                <a:cubicBezTo>
                  <a:pt x="547478" y="376688"/>
                  <a:pt x="549006" y="381265"/>
                  <a:pt x="549006" y="384317"/>
                </a:cubicBezTo>
                <a:cubicBezTo>
                  <a:pt x="549006" y="384317"/>
                  <a:pt x="549006" y="384317"/>
                  <a:pt x="549006" y="642194"/>
                </a:cubicBezTo>
                <a:cubicBezTo>
                  <a:pt x="549006" y="648297"/>
                  <a:pt x="544423" y="654401"/>
                  <a:pt x="538312" y="655927"/>
                </a:cubicBezTo>
                <a:cubicBezTo>
                  <a:pt x="498595" y="665082"/>
                  <a:pt x="452767" y="669660"/>
                  <a:pt x="403884" y="669660"/>
                </a:cubicBezTo>
                <a:cubicBezTo>
                  <a:pt x="312228" y="669660"/>
                  <a:pt x="232794" y="651349"/>
                  <a:pt x="186966" y="622357"/>
                </a:cubicBezTo>
                <a:cubicBezTo>
                  <a:pt x="186966" y="622357"/>
                  <a:pt x="186966" y="622357"/>
                  <a:pt x="190021" y="698652"/>
                </a:cubicBezTo>
                <a:cubicBezTo>
                  <a:pt x="190021" y="738325"/>
                  <a:pt x="277094" y="781050"/>
                  <a:pt x="420688" y="781050"/>
                </a:cubicBezTo>
                <a:cubicBezTo>
                  <a:pt x="562754" y="781050"/>
                  <a:pt x="651354" y="738325"/>
                  <a:pt x="651354" y="698652"/>
                </a:cubicBezTo>
                <a:lnTo>
                  <a:pt x="663575" y="269875"/>
                </a:lnTo>
                <a:cubicBezTo>
                  <a:pt x="610109" y="298867"/>
                  <a:pt x="523036" y="317178"/>
                  <a:pt x="420688" y="317178"/>
                </a:cubicBezTo>
                <a:cubicBezTo>
                  <a:pt x="318339" y="317178"/>
                  <a:pt x="231266" y="298867"/>
                  <a:pt x="177800" y="269875"/>
                </a:cubicBezTo>
                <a:close/>
                <a:moveTo>
                  <a:pt x="582614" y="157163"/>
                </a:moveTo>
                <a:cubicBezTo>
                  <a:pt x="568876" y="161777"/>
                  <a:pt x="558191" y="163315"/>
                  <a:pt x="542926" y="164853"/>
                </a:cubicBezTo>
                <a:lnTo>
                  <a:pt x="542926" y="206376"/>
                </a:lnTo>
                <a:cubicBezTo>
                  <a:pt x="558191" y="204838"/>
                  <a:pt x="567350" y="203300"/>
                  <a:pt x="582614" y="197149"/>
                </a:cubicBezTo>
                <a:cubicBezTo>
                  <a:pt x="582614" y="197149"/>
                  <a:pt x="582614" y="197149"/>
                  <a:pt x="582614" y="157163"/>
                </a:cubicBezTo>
                <a:close/>
                <a:moveTo>
                  <a:pt x="257176" y="157163"/>
                </a:moveTo>
                <a:lnTo>
                  <a:pt x="257176" y="197149"/>
                </a:lnTo>
                <a:cubicBezTo>
                  <a:pt x="272441" y="203300"/>
                  <a:pt x="283126" y="204838"/>
                  <a:pt x="296864" y="206376"/>
                </a:cubicBezTo>
                <a:cubicBezTo>
                  <a:pt x="296864" y="206376"/>
                  <a:pt x="296864" y="206376"/>
                  <a:pt x="296864" y="164853"/>
                </a:cubicBezTo>
                <a:cubicBezTo>
                  <a:pt x="281600" y="163315"/>
                  <a:pt x="272441" y="161777"/>
                  <a:pt x="257176" y="157163"/>
                </a:cubicBezTo>
                <a:close/>
                <a:moveTo>
                  <a:pt x="583535" y="128520"/>
                </a:moveTo>
                <a:cubicBezTo>
                  <a:pt x="589680" y="127000"/>
                  <a:pt x="597362" y="127000"/>
                  <a:pt x="601971" y="131558"/>
                </a:cubicBezTo>
                <a:cubicBezTo>
                  <a:pt x="608116" y="134597"/>
                  <a:pt x="611188" y="140675"/>
                  <a:pt x="611188" y="148273"/>
                </a:cubicBezTo>
                <a:cubicBezTo>
                  <a:pt x="611188" y="148273"/>
                  <a:pt x="611188" y="148273"/>
                  <a:pt x="611188" y="202974"/>
                </a:cubicBezTo>
                <a:cubicBezTo>
                  <a:pt x="611188" y="212090"/>
                  <a:pt x="605043" y="219688"/>
                  <a:pt x="597362" y="221207"/>
                </a:cubicBezTo>
                <a:cubicBezTo>
                  <a:pt x="574317" y="228805"/>
                  <a:pt x="560491" y="231844"/>
                  <a:pt x="537446" y="233363"/>
                </a:cubicBezTo>
                <a:cubicBezTo>
                  <a:pt x="537446" y="233363"/>
                  <a:pt x="537446" y="233363"/>
                  <a:pt x="535910" y="233363"/>
                </a:cubicBezTo>
                <a:cubicBezTo>
                  <a:pt x="531301" y="233363"/>
                  <a:pt x="526692" y="231844"/>
                  <a:pt x="522083" y="228805"/>
                </a:cubicBezTo>
                <a:cubicBezTo>
                  <a:pt x="519011" y="224246"/>
                  <a:pt x="515938" y="219688"/>
                  <a:pt x="515938" y="213610"/>
                </a:cubicBezTo>
                <a:cubicBezTo>
                  <a:pt x="515938" y="213610"/>
                  <a:pt x="515938" y="213610"/>
                  <a:pt x="515938" y="158909"/>
                </a:cubicBezTo>
                <a:cubicBezTo>
                  <a:pt x="515938" y="148273"/>
                  <a:pt x="523620" y="139156"/>
                  <a:pt x="534374" y="139156"/>
                </a:cubicBezTo>
                <a:cubicBezTo>
                  <a:pt x="554346" y="137636"/>
                  <a:pt x="563563" y="136117"/>
                  <a:pt x="583535" y="128520"/>
                </a:cubicBezTo>
                <a:close/>
                <a:moveTo>
                  <a:pt x="256254" y="128520"/>
                </a:moveTo>
                <a:cubicBezTo>
                  <a:pt x="276226" y="136117"/>
                  <a:pt x="285444" y="137636"/>
                  <a:pt x="305416" y="139156"/>
                </a:cubicBezTo>
                <a:cubicBezTo>
                  <a:pt x="316170" y="139156"/>
                  <a:pt x="323851" y="148273"/>
                  <a:pt x="323851" y="158909"/>
                </a:cubicBezTo>
                <a:cubicBezTo>
                  <a:pt x="323851" y="158909"/>
                  <a:pt x="323851" y="158909"/>
                  <a:pt x="323851" y="213610"/>
                </a:cubicBezTo>
                <a:cubicBezTo>
                  <a:pt x="323851" y="219688"/>
                  <a:pt x="322315" y="224246"/>
                  <a:pt x="317706" y="228805"/>
                </a:cubicBezTo>
                <a:cubicBezTo>
                  <a:pt x="313097" y="231844"/>
                  <a:pt x="308488" y="233363"/>
                  <a:pt x="303879" y="233363"/>
                </a:cubicBezTo>
                <a:cubicBezTo>
                  <a:pt x="303879" y="233363"/>
                  <a:pt x="303879" y="233363"/>
                  <a:pt x="300807" y="233363"/>
                </a:cubicBezTo>
                <a:cubicBezTo>
                  <a:pt x="279299" y="231844"/>
                  <a:pt x="265472" y="228805"/>
                  <a:pt x="242428" y="221207"/>
                </a:cubicBezTo>
                <a:cubicBezTo>
                  <a:pt x="234746" y="219688"/>
                  <a:pt x="228601" y="212090"/>
                  <a:pt x="228601" y="202974"/>
                </a:cubicBezTo>
                <a:cubicBezTo>
                  <a:pt x="228601" y="202974"/>
                  <a:pt x="228601" y="202974"/>
                  <a:pt x="228601" y="148273"/>
                </a:cubicBezTo>
                <a:cubicBezTo>
                  <a:pt x="228601" y="140675"/>
                  <a:pt x="231674" y="134597"/>
                  <a:pt x="237819" y="131558"/>
                </a:cubicBezTo>
                <a:cubicBezTo>
                  <a:pt x="242428" y="127000"/>
                  <a:pt x="250109" y="127000"/>
                  <a:pt x="256254" y="128520"/>
                </a:cubicBezTo>
                <a:close/>
                <a:moveTo>
                  <a:pt x="420688" y="26988"/>
                </a:moveTo>
                <a:cubicBezTo>
                  <a:pt x="260555" y="26988"/>
                  <a:pt x="149225" y="74484"/>
                  <a:pt x="149225" y="118915"/>
                </a:cubicBezTo>
                <a:cubicBezTo>
                  <a:pt x="149225" y="118915"/>
                  <a:pt x="149225" y="118915"/>
                  <a:pt x="149225" y="198586"/>
                </a:cubicBezTo>
                <a:cubicBezTo>
                  <a:pt x="149225" y="241485"/>
                  <a:pt x="260555" y="290513"/>
                  <a:pt x="420688" y="290513"/>
                </a:cubicBezTo>
                <a:cubicBezTo>
                  <a:pt x="580820" y="290513"/>
                  <a:pt x="692150" y="241485"/>
                  <a:pt x="692150" y="198586"/>
                </a:cubicBezTo>
                <a:lnTo>
                  <a:pt x="692150" y="118915"/>
                </a:lnTo>
                <a:cubicBezTo>
                  <a:pt x="692150" y="74484"/>
                  <a:pt x="580820" y="26988"/>
                  <a:pt x="420688" y="26988"/>
                </a:cubicBezTo>
                <a:close/>
                <a:moveTo>
                  <a:pt x="419879" y="0"/>
                </a:moveTo>
                <a:cubicBezTo>
                  <a:pt x="590884" y="0"/>
                  <a:pt x="719138" y="50411"/>
                  <a:pt x="719138" y="119152"/>
                </a:cubicBezTo>
                <a:cubicBezTo>
                  <a:pt x="719138" y="119152"/>
                  <a:pt x="719138" y="119152"/>
                  <a:pt x="719138" y="198587"/>
                </a:cubicBezTo>
                <a:cubicBezTo>
                  <a:pt x="719138" y="216918"/>
                  <a:pt x="708450" y="235250"/>
                  <a:pt x="690128" y="250526"/>
                </a:cubicBezTo>
                <a:cubicBezTo>
                  <a:pt x="690128" y="250526"/>
                  <a:pt x="690128" y="250526"/>
                  <a:pt x="677914" y="701166"/>
                </a:cubicBezTo>
                <a:cubicBezTo>
                  <a:pt x="677914" y="763797"/>
                  <a:pt x="569509" y="809625"/>
                  <a:pt x="419879" y="809625"/>
                </a:cubicBezTo>
                <a:cubicBezTo>
                  <a:pt x="270249" y="809625"/>
                  <a:pt x="161844" y="763797"/>
                  <a:pt x="161844" y="699638"/>
                </a:cubicBezTo>
                <a:cubicBezTo>
                  <a:pt x="161844" y="699638"/>
                  <a:pt x="161844" y="699638"/>
                  <a:pt x="160318" y="653810"/>
                </a:cubicBezTo>
                <a:cubicBezTo>
                  <a:pt x="160318" y="653810"/>
                  <a:pt x="160318" y="653810"/>
                  <a:pt x="94664" y="653810"/>
                </a:cubicBezTo>
                <a:cubicBezTo>
                  <a:pt x="87030" y="653810"/>
                  <a:pt x="80922" y="647700"/>
                  <a:pt x="80922" y="640062"/>
                </a:cubicBezTo>
                <a:cubicBezTo>
                  <a:pt x="80922" y="632424"/>
                  <a:pt x="87030" y="626314"/>
                  <a:pt x="94664" y="626314"/>
                </a:cubicBezTo>
                <a:cubicBezTo>
                  <a:pt x="94664" y="626314"/>
                  <a:pt x="94664" y="626314"/>
                  <a:pt x="160318" y="626314"/>
                </a:cubicBezTo>
                <a:cubicBezTo>
                  <a:pt x="160318" y="626314"/>
                  <a:pt x="160318" y="626314"/>
                  <a:pt x="158791" y="572848"/>
                </a:cubicBezTo>
                <a:cubicBezTo>
                  <a:pt x="158791" y="572848"/>
                  <a:pt x="158791" y="572848"/>
                  <a:pt x="41225" y="572848"/>
                </a:cubicBezTo>
                <a:cubicBezTo>
                  <a:pt x="33590" y="572848"/>
                  <a:pt x="27483" y="566738"/>
                  <a:pt x="27483" y="559100"/>
                </a:cubicBezTo>
                <a:cubicBezTo>
                  <a:pt x="27483" y="551462"/>
                  <a:pt x="33590" y="545351"/>
                  <a:pt x="41225" y="545351"/>
                </a:cubicBezTo>
                <a:cubicBezTo>
                  <a:pt x="41225" y="545351"/>
                  <a:pt x="41225" y="545351"/>
                  <a:pt x="157264" y="545351"/>
                </a:cubicBezTo>
                <a:cubicBezTo>
                  <a:pt x="157264" y="545351"/>
                  <a:pt x="157264" y="545351"/>
                  <a:pt x="155737" y="496468"/>
                </a:cubicBezTo>
                <a:cubicBezTo>
                  <a:pt x="155737" y="496468"/>
                  <a:pt x="155737" y="496468"/>
                  <a:pt x="13742" y="496468"/>
                </a:cubicBezTo>
                <a:cubicBezTo>
                  <a:pt x="6107" y="496468"/>
                  <a:pt x="0" y="490358"/>
                  <a:pt x="0" y="482720"/>
                </a:cubicBezTo>
                <a:cubicBezTo>
                  <a:pt x="0" y="475082"/>
                  <a:pt x="6107" y="468972"/>
                  <a:pt x="13742" y="468972"/>
                </a:cubicBezTo>
                <a:cubicBezTo>
                  <a:pt x="13742" y="468972"/>
                  <a:pt x="13742" y="468972"/>
                  <a:pt x="155737" y="468972"/>
                </a:cubicBezTo>
                <a:cubicBezTo>
                  <a:pt x="155737" y="468972"/>
                  <a:pt x="155737" y="468972"/>
                  <a:pt x="154210" y="413978"/>
                </a:cubicBezTo>
                <a:cubicBezTo>
                  <a:pt x="154210" y="413978"/>
                  <a:pt x="154210" y="413978"/>
                  <a:pt x="85503" y="413978"/>
                </a:cubicBezTo>
                <a:cubicBezTo>
                  <a:pt x="79395" y="413978"/>
                  <a:pt x="73288" y="407868"/>
                  <a:pt x="73288" y="400230"/>
                </a:cubicBezTo>
                <a:cubicBezTo>
                  <a:pt x="73288" y="392592"/>
                  <a:pt x="79395" y="386481"/>
                  <a:pt x="85503" y="386481"/>
                </a:cubicBezTo>
                <a:cubicBezTo>
                  <a:pt x="85503" y="386481"/>
                  <a:pt x="85503" y="386481"/>
                  <a:pt x="152683" y="386481"/>
                </a:cubicBezTo>
                <a:cubicBezTo>
                  <a:pt x="152683" y="386481"/>
                  <a:pt x="152683" y="386481"/>
                  <a:pt x="149630" y="250526"/>
                </a:cubicBezTo>
                <a:cubicBezTo>
                  <a:pt x="131308" y="235250"/>
                  <a:pt x="120620" y="216918"/>
                  <a:pt x="120620" y="198587"/>
                </a:cubicBezTo>
                <a:cubicBezTo>
                  <a:pt x="120620" y="198587"/>
                  <a:pt x="120620" y="198587"/>
                  <a:pt x="120620" y="119152"/>
                </a:cubicBezTo>
                <a:cubicBezTo>
                  <a:pt x="120620" y="50411"/>
                  <a:pt x="248874" y="0"/>
                  <a:pt x="4198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1" name="Textplatzhalter 9">
            <a:hlinkClick r:id="rId2" action="ppaction://hlinksldjump"/>
            <a:extLst>
              <a:ext uri="{FF2B5EF4-FFF2-40B4-BE49-F238E27FC236}">
                <a16:creationId xmlns:a16="http://schemas.microsoft.com/office/drawing/2014/main" id="{1538FB3F-E53D-4AB5-BE4F-9ABF2FEFF64F}"/>
              </a:ext>
            </a:extLst>
          </p:cNvPr>
          <p:cNvSpPr txBox="1">
            <a:spLocks/>
          </p:cNvSpPr>
          <p:nvPr/>
        </p:nvSpPr>
        <p:spPr>
          <a:xfrm>
            <a:off x="10147733" y="6321932"/>
            <a:ext cx="1682670" cy="471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lIns="144000" tIns="468000" rIns="14400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/>
          </a:p>
        </p:txBody>
      </p:sp>
      <p:sp>
        <p:nvSpPr>
          <p:cNvPr id="85" name="Freeform: Shape 977">
            <a:extLst>
              <a:ext uri="{FF2B5EF4-FFF2-40B4-BE49-F238E27FC236}">
                <a16:creationId xmlns:a16="http://schemas.microsoft.com/office/drawing/2014/main" id="{A0E1CF06-D807-4F88-9E99-FD55B231E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4857" y="5496338"/>
            <a:ext cx="439440" cy="514024"/>
          </a:xfrm>
          <a:custGeom>
            <a:avLst/>
            <a:gdLst>
              <a:gd name="connsiteX0" fmla="*/ 569913 w 692150"/>
              <a:gd name="connsiteY0" fmla="*/ 501650 h 809625"/>
              <a:gd name="connsiteX1" fmla="*/ 546100 w 692150"/>
              <a:gd name="connsiteY1" fmla="*/ 524669 h 809625"/>
              <a:gd name="connsiteX2" fmla="*/ 569913 w 692150"/>
              <a:gd name="connsiteY2" fmla="*/ 547688 h 809625"/>
              <a:gd name="connsiteX3" fmla="*/ 593726 w 692150"/>
              <a:gd name="connsiteY3" fmla="*/ 524669 h 809625"/>
              <a:gd name="connsiteX4" fmla="*/ 569913 w 692150"/>
              <a:gd name="connsiteY4" fmla="*/ 501650 h 809625"/>
              <a:gd name="connsiteX5" fmla="*/ 569913 w 692150"/>
              <a:gd name="connsiteY5" fmla="*/ 474663 h 809625"/>
              <a:gd name="connsiteX6" fmla="*/ 620713 w 692150"/>
              <a:gd name="connsiteY6" fmla="*/ 525463 h 809625"/>
              <a:gd name="connsiteX7" fmla="*/ 569913 w 692150"/>
              <a:gd name="connsiteY7" fmla="*/ 576263 h 809625"/>
              <a:gd name="connsiteX8" fmla="*/ 519113 w 692150"/>
              <a:gd name="connsiteY8" fmla="*/ 525463 h 809625"/>
              <a:gd name="connsiteX9" fmla="*/ 569913 w 692150"/>
              <a:gd name="connsiteY9" fmla="*/ 474663 h 809625"/>
              <a:gd name="connsiteX10" fmla="*/ 389257 w 692150"/>
              <a:gd name="connsiteY10" fmla="*/ 211097 h 809625"/>
              <a:gd name="connsiteX11" fmla="*/ 451290 w 692150"/>
              <a:gd name="connsiteY11" fmla="*/ 263681 h 809625"/>
              <a:gd name="connsiteX12" fmla="*/ 469900 w 692150"/>
              <a:gd name="connsiteY12" fmla="*/ 452364 h 809625"/>
              <a:gd name="connsiteX13" fmla="*/ 407867 w 692150"/>
              <a:gd name="connsiteY13" fmla="*/ 521960 h 809625"/>
              <a:gd name="connsiteX14" fmla="*/ 347385 w 692150"/>
              <a:gd name="connsiteY14" fmla="*/ 525054 h 809625"/>
              <a:gd name="connsiteX15" fmla="*/ 307063 w 692150"/>
              <a:gd name="connsiteY15" fmla="*/ 526600 h 809625"/>
              <a:gd name="connsiteX16" fmla="*/ 307063 w 692150"/>
              <a:gd name="connsiteY16" fmla="*/ 809625 h 809625"/>
              <a:gd name="connsiteX17" fmla="*/ 279149 w 692150"/>
              <a:gd name="connsiteY17" fmla="*/ 809625 h 809625"/>
              <a:gd name="connsiteX18" fmla="*/ 279149 w 692150"/>
              <a:gd name="connsiteY18" fmla="*/ 514227 h 809625"/>
              <a:gd name="connsiteX19" fmla="*/ 291555 w 692150"/>
              <a:gd name="connsiteY19" fmla="*/ 500308 h 809625"/>
              <a:gd name="connsiteX20" fmla="*/ 345834 w 692150"/>
              <a:gd name="connsiteY20" fmla="*/ 498762 h 809625"/>
              <a:gd name="connsiteX21" fmla="*/ 404765 w 692150"/>
              <a:gd name="connsiteY21" fmla="*/ 494122 h 809625"/>
              <a:gd name="connsiteX22" fmla="*/ 441985 w 692150"/>
              <a:gd name="connsiteY22" fmla="*/ 453911 h 809625"/>
              <a:gd name="connsiteX23" fmla="*/ 423375 w 692150"/>
              <a:gd name="connsiteY23" fmla="*/ 268320 h 809625"/>
              <a:gd name="connsiteX24" fmla="*/ 390808 w 692150"/>
              <a:gd name="connsiteY24" fmla="*/ 237389 h 809625"/>
              <a:gd name="connsiteX25" fmla="*/ 364444 w 692150"/>
              <a:gd name="connsiteY25" fmla="*/ 246668 h 809625"/>
              <a:gd name="connsiteX26" fmla="*/ 355139 w 692150"/>
              <a:gd name="connsiteY26" fmla="*/ 276053 h 809625"/>
              <a:gd name="connsiteX27" fmla="*/ 362893 w 692150"/>
              <a:gd name="connsiteY27" fmla="*/ 398234 h 809625"/>
              <a:gd name="connsiteX28" fmla="*/ 358241 w 692150"/>
              <a:gd name="connsiteY28" fmla="*/ 407513 h 809625"/>
              <a:gd name="connsiteX29" fmla="*/ 348936 w 692150"/>
              <a:gd name="connsiteY29" fmla="*/ 412153 h 809625"/>
              <a:gd name="connsiteX30" fmla="*/ 114761 w 692150"/>
              <a:gd name="connsiteY30" fmla="*/ 412153 h 809625"/>
              <a:gd name="connsiteX31" fmla="*/ 27915 w 692150"/>
              <a:gd name="connsiteY31" fmla="*/ 494122 h 809625"/>
              <a:gd name="connsiteX32" fmla="*/ 27915 w 692150"/>
              <a:gd name="connsiteY32" fmla="*/ 709097 h 809625"/>
              <a:gd name="connsiteX33" fmla="*/ 69787 w 692150"/>
              <a:gd name="connsiteY33" fmla="*/ 744669 h 809625"/>
              <a:gd name="connsiteX34" fmla="*/ 83745 w 692150"/>
              <a:gd name="connsiteY34" fmla="*/ 758588 h 809625"/>
              <a:gd name="connsiteX35" fmla="*/ 83745 w 692150"/>
              <a:gd name="connsiteY35" fmla="*/ 809625 h 809625"/>
              <a:gd name="connsiteX36" fmla="*/ 55830 w 692150"/>
              <a:gd name="connsiteY36" fmla="*/ 809625 h 809625"/>
              <a:gd name="connsiteX37" fmla="*/ 55830 w 692150"/>
              <a:gd name="connsiteY37" fmla="*/ 770961 h 809625"/>
              <a:gd name="connsiteX38" fmla="*/ 0 w 692150"/>
              <a:gd name="connsiteY38" fmla="*/ 709097 h 809625"/>
              <a:gd name="connsiteX39" fmla="*/ 0 w 692150"/>
              <a:gd name="connsiteY39" fmla="*/ 494122 h 809625"/>
              <a:gd name="connsiteX40" fmla="*/ 114761 w 692150"/>
              <a:gd name="connsiteY40" fmla="*/ 384314 h 809625"/>
              <a:gd name="connsiteX41" fmla="*/ 333427 w 692150"/>
              <a:gd name="connsiteY41" fmla="*/ 384314 h 809625"/>
              <a:gd name="connsiteX42" fmla="*/ 328775 w 692150"/>
              <a:gd name="connsiteY42" fmla="*/ 277600 h 809625"/>
              <a:gd name="connsiteX43" fmla="*/ 344283 w 692150"/>
              <a:gd name="connsiteY43" fmla="*/ 228109 h 809625"/>
              <a:gd name="connsiteX44" fmla="*/ 389257 w 692150"/>
              <a:gd name="connsiteY44" fmla="*/ 211097 h 809625"/>
              <a:gd name="connsiteX45" fmla="*/ 175419 w 692150"/>
              <a:gd name="connsiteY45" fmla="*/ 171450 h 809625"/>
              <a:gd name="connsiteX46" fmla="*/ 95250 w 692150"/>
              <a:gd name="connsiteY46" fmla="*/ 251619 h 809625"/>
              <a:gd name="connsiteX47" fmla="*/ 175419 w 692150"/>
              <a:gd name="connsiteY47" fmla="*/ 331788 h 809625"/>
              <a:gd name="connsiteX48" fmla="*/ 255588 w 692150"/>
              <a:gd name="connsiteY48" fmla="*/ 251619 h 809625"/>
              <a:gd name="connsiteX49" fmla="*/ 175419 w 692150"/>
              <a:gd name="connsiteY49" fmla="*/ 171450 h 809625"/>
              <a:gd name="connsiteX50" fmla="*/ 461963 w 692150"/>
              <a:gd name="connsiteY50" fmla="*/ 157163 h 809625"/>
              <a:gd name="connsiteX51" fmla="*/ 482601 w 692150"/>
              <a:gd name="connsiteY51" fmla="*/ 173038 h 809625"/>
              <a:gd name="connsiteX52" fmla="*/ 458788 w 692150"/>
              <a:gd name="connsiteY52" fmla="*/ 207963 h 809625"/>
              <a:gd name="connsiteX53" fmla="*/ 436563 w 692150"/>
              <a:gd name="connsiteY53" fmla="*/ 192088 h 809625"/>
              <a:gd name="connsiteX54" fmla="*/ 319088 w 692150"/>
              <a:gd name="connsiteY54" fmla="*/ 157163 h 809625"/>
              <a:gd name="connsiteX55" fmla="*/ 344488 w 692150"/>
              <a:gd name="connsiteY55" fmla="*/ 192088 h 809625"/>
              <a:gd name="connsiteX56" fmla="*/ 322263 w 692150"/>
              <a:gd name="connsiteY56" fmla="*/ 207963 h 809625"/>
              <a:gd name="connsiteX57" fmla="*/ 296863 w 692150"/>
              <a:gd name="connsiteY57" fmla="*/ 173038 h 809625"/>
              <a:gd name="connsiteX58" fmla="*/ 174625 w 692150"/>
              <a:gd name="connsiteY58" fmla="*/ 142875 h 809625"/>
              <a:gd name="connsiteX59" fmla="*/ 282575 w 692150"/>
              <a:gd name="connsiteY59" fmla="*/ 250825 h 809625"/>
              <a:gd name="connsiteX60" fmla="*/ 174625 w 692150"/>
              <a:gd name="connsiteY60" fmla="*/ 358775 h 809625"/>
              <a:gd name="connsiteX61" fmla="*/ 66675 w 692150"/>
              <a:gd name="connsiteY61" fmla="*/ 250825 h 809625"/>
              <a:gd name="connsiteX62" fmla="*/ 174625 w 692150"/>
              <a:gd name="connsiteY62" fmla="*/ 142875 h 809625"/>
              <a:gd name="connsiteX63" fmla="*/ 377825 w 692150"/>
              <a:gd name="connsiteY63" fmla="*/ 141288 h 809625"/>
              <a:gd name="connsiteX64" fmla="*/ 404813 w 692150"/>
              <a:gd name="connsiteY64" fmla="*/ 141288 h 809625"/>
              <a:gd name="connsiteX65" fmla="*/ 404813 w 692150"/>
              <a:gd name="connsiteY65" fmla="*/ 182563 h 809625"/>
              <a:gd name="connsiteX66" fmla="*/ 377825 w 692150"/>
              <a:gd name="connsiteY66" fmla="*/ 182563 h 809625"/>
              <a:gd name="connsiteX67" fmla="*/ 116742 w 692150"/>
              <a:gd name="connsiteY67" fmla="*/ 0 h 809625"/>
              <a:gd name="connsiteX68" fmla="*/ 664308 w 692150"/>
              <a:gd name="connsiteY68" fmla="*/ 0 h 809625"/>
              <a:gd name="connsiteX69" fmla="*/ 692150 w 692150"/>
              <a:gd name="connsiteY69" fmla="*/ 26316 h 809625"/>
              <a:gd name="connsiteX70" fmla="*/ 692150 w 692150"/>
              <a:gd name="connsiteY70" fmla="*/ 809625 h 809625"/>
              <a:gd name="connsiteX71" fmla="*/ 664308 w 692150"/>
              <a:gd name="connsiteY71" fmla="*/ 809625 h 809625"/>
              <a:gd name="connsiteX72" fmla="*/ 664308 w 692150"/>
              <a:gd name="connsiteY72" fmla="*/ 26316 h 809625"/>
              <a:gd name="connsiteX73" fmla="*/ 116742 w 692150"/>
              <a:gd name="connsiteY73" fmla="*/ 26316 h 809625"/>
              <a:gd name="connsiteX74" fmla="*/ 116742 w 692150"/>
              <a:gd name="connsiteY74" fmla="*/ 140871 h 809625"/>
              <a:gd name="connsiteX75" fmla="*/ 88900 w 692150"/>
              <a:gd name="connsiteY75" fmla="*/ 140871 h 809625"/>
              <a:gd name="connsiteX76" fmla="*/ 88900 w 692150"/>
              <a:gd name="connsiteY76" fmla="*/ 26316 h 809625"/>
              <a:gd name="connsiteX77" fmla="*/ 116742 w 692150"/>
              <a:gd name="connsiteY77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92150" h="809625">
                <a:moveTo>
                  <a:pt x="569913" y="501650"/>
                </a:moveTo>
                <a:cubicBezTo>
                  <a:pt x="556761" y="501650"/>
                  <a:pt x="546100" y="511956"/>
                  <a:pt x="546100" y="524669"/>
                </a:cubicBezTo>
                <a:cubicBezTo>
                  <a:pt x="546100" y="537382"/>
                  <a:pt x="556761" y="547688"/>
                  <a:pt x="569913" y="547688"/>
                </a:cubicBezTo>
                <a:cubicBezTo>
                  <a:pt x="583065" y="547688"/>
                  <a:pt x="593726" y="537382"/>
                  <a:pt x="593726" y="524669"/>
                </a:cubicBezTo>
                <a:cubicBezTo>
                  <a:pt x="593726" y="511956"/>
                  <a:pt x="583065" y="501650"/>
                  <a:pt x="569913" y="501650"/>
                </a:cubicBezTo>
                <a:close/>
                <a:moveTo>
                  <a:pt x="569913" y="474663"/>
                </a:moveTo>
                <a:cubicBezTo>
                  <a:pt x="597969" y="474663"/>
                  <a:pt x="620713" y="497407"/>
                  <a:pt x="620713" y="525463"/>
                </a:cubicBezTo>
                <a:cubicBezTo>
                  <a:pt x="620713" y="553519"/>
                  <a:pt x="597969" y="576263"/>
                  <a:pt x="569913" y="576263"/>
                </a:cubicBezTo>
                <a:cubicBezTo>
                  <a:pt x="541857" y="576263"/>
                  <a:pt x="519113" y="553519"/>
                  <a:pt x="519113" y="525463"/>
                </a:cubicBezTo>
                <a:cubicBezTo>
                  <a:pt x="519113" y="497407"/>
                  <a:pt x="541857" y="474663"/>
                  <a:pt x="569913" y="474663"/>
                </a:cubicBezTo>
                <a:close/>
                <a:moveTo>
                  <a:pt x="389257" y="211097"/>
                </a:moveTo>
                <a:cubicBezTo>
                  <a:pt x="420274" y="209550"/>
                  <a:pt x="445087" y="231202"/>
                  <a:pt x="451290" y="263681"/>
                </a:cubicBezTo>
                <a:cubicBezTo>
                  <a:pt x="457493" y="310078"/>
                  <a:pt x="469900" y="446178"/>
                  <a:pt x="469900" y="452364"/>
                </a:cubicBezTo>
                <a:cubicBezTo>
                  <a:pt x="469900" y="487936"/>
                  <a:pt x="441985" y="517321"/>
                  <a:pt x="407867" y="521960"/>
                </a:cubicBezTo>
                <a:cubicBezTo>
                  <a:pt x="393910" y="523507"/>
                  <a:pt x="372198" y="525054"/>
                  <a:pt x="347385" y="525054"/>
                </a:cubicBezTo>
                <a:cubicBezTo>
                  <a:pt x="334978" y="526600"/>
                  <a:pt x="321021" y="526600"/>
                  <a:pt x="307063" y="526600"/>
                </a:cubicBezTo>
                <a:cubicBezTo>
                  <a:pt x="307063" y="526600"/>
                  <a:pt x="307063" y="526600"/>
                  <a:pt x="307063" y="809625"/>
                </a:cubicBezTo>
                <a:cubicBezTo>
                  <a:pt x="307063" y="809625"/>
                  <a:pt x="307063" y="809625"/>
                  <a:pt x="279149" y="809625"/>
                </a:cubicBezTo>
                <a:cubicBezTo>
                  <a:pt x="279149" y="809625"/>
                  <a:pt x="279149" y="809625"/>
                  <a:pt x="279149" y="514227"/>
                </a:cubicBezTo>
                <a:cubicBezTo>
                  <a:pt x="279149" y="506495"/>
                  <a:pt x="285352" y="501855"/>
                  <a:pt x="291555" y="500308"/>
                </a:cubicBezTo>
                <a:cubicBezTo>
                  <a:pt x="310165" y="500308"/>
                  <a:pt x="328775" y="498762"/>
                  <a:pt x="345834" y="498762"/>
                </a:cubicBezTo>
                <a:cubicBezTo>
                  <a:pt x="369096" y="497215"/>
                  <a:pt x="390808" y="495668"/>
                  <a:pt x="404765" y="494122"/>
                </a:cubicBezTo>
                <a:cubicBezTo>
                  <a:pt x="424926" y="492575"/>
                  <a:pt x="441985" y="474016"/>
                  <a:pt x="441985" y="453911"/>
                </a:cubicBezTo>
                <a:cubicBezTo>
                  <a:pt x="441985" y="452364"/>
                  <a:pt x="431129" y="313171"/>
                  <a:pt x="423375" y="268320"/>
                </a:cubicBezTo>
                <a:cubicBezTo>
                  <a:pt x="420274" y="248215"/>
                  <a:pt x="407867" y="235842"/>
                  <a:pt x="390808" y="237389"/>
                </a:cubicBezTo>
                <a:cubicBezTo>
                  <a:pt x="378401" y="237389"/>
                  <a:pt x="369096" y="240482"/>
                  <a:pt x="364444" y="246668"/>
                </a:cubicBezTo>
                <a:cubicBezTo>
                  <a:pt x="356690" y="254401"/>
                  <a:pt x="355139" y="268320"/>
                  <a:pt x="355139" y="276053"/>
                </a:cubicBezTo>
                <a:cubicBezTo>
                  <a:pt x="355139" y="276053"/>
                  <a:pt x="355139" y="276053"/>
                  <a:pt x="362893" y="398234"/>
                </a:cubicBezTo>
                <a:cubicBezTo>
                  <a:pt x="362893" y="401327"/>
                  <a:pt x="361342" y="404420"/>
                  <a:pt x="358241" y="407513"/>
                </a:cubicBezTo>
                <a:cubicBezTo>
                  <a:pt x="355139" y="410606"/>
                  <a:pt x="352037" y="412153"/>
                  <a:pt x="348936" y="412153"/>
                </a:cubicBezTo>
                <a:cubicBezTo>
                  <a:pt x="348936" y="412153"/>
                  <a:pt x="348936" y="412153"/>
                  <a:pt x="114761" y="412153"/>
                </a:cubicBezTo>
                <a:cubicBezTo>
                  <a:pt x="52728" y="412153"/>
                  <a:pt x="27915" y="435352"/>
                  <a:pt x="27915" y="494122"/>
                </a:cubicBezTo>
                <a:cubicBezTo>
                  <a:pt x="27915" y="494122"/>
                  <a:pt x="27915" y="494122"/>
                  <a:pt x="27915" y="709097"/>
                </a:cubicBezTo>
                <a:cubicBezTo>
                  <a:pt x="27915" y="730749"/>
                  <a:pt x="43423" y="744669"/>
                  <a:pt x="69787" y="744669"/>
                </a:cubicBezTo>
                <a:cubicBezTo>
                  <a:pt x="77541" y="744669"/>
                  <a:pt x="83745" y="750855"/>
                  <a:pt x="83745" y="758588"/>
                </a:cubicBezTo>
                <a:cubicBezTo>
                  <a:pt x="83745" y="758588"/>
                  <a:pt x="83745" y="758588"/>
                  <a:pt x="83745" y="809625"/>
                </a:cubicBezTo>
                <a:cubicBezTo>
                  <a:pt x="83745" y="809625"/>
                  <a:pt x="83745" y="809625"/>
                  <a:pt x="55830" y="809625"/>
                </a:cubicBezTo>
                <a:cubicBezTo>
                  <a:pt x="55830" y="809625"/>
                  <a:pt x="55830" y="809625"/>
                  <a:pt x="55830" y="770961"/>
                </a:cubicBezTo>
                <a:cubicBezTo>
                  <a:pt x="15508" y="764774"/>
                  <a:pt x="0" y="735389"/>
                  <a:pt x="0" y="709097"/>
                </a:cubicBezTo>
                <a:cubicBezTo>
                  <a:pt x="0" y="709097"/>
                  <a:pt x="0" y="709097"/>
                  <a:pt x="0" y="494122"/>
                </a:cubicBezTo>
                <a:cubicBezTo>
                  <a:pt x="0" y="419886"/>
                  <a:pt x="37220" y="384314"/>
                  <a:pt x="114761" y="384314"/>
                </a:cubicBezTo>
                <a:cubicBezTo>
                  <a:pt x="114761" y="384314"/>
                  <a:pt x="114761" y="384314"/>
                  <a:pt x="333427" y="384314"/>
                </a:cubicBezTo>
                <a:cubicBezTo>
                  <a:pt x="333427" y="384314"/>
                  <a:pt x="333427" y="384314"/>
                  <a:pt x="328775" y="277600"/>
                </a:cubicBezTo>
                <a:cubicBezTo>
                  <a:pt x="327224" y="257494"/>
                  <a:pt x="333427" y="240482"/>
                  <a:pt x="344283" y="228109"/>
                </a:cubicBezTo>
                <a:cubicBezTo>
                  <a:pt x="355139" y="217283"/>
                  <a:pt x="370647" y="211097"/>
                  <a:pt x="389257" y="211097"/>
                </a:cubicBezTo>
                <a:close/>
                <a:moveTo>
                  <a:pt x="175419" y="171450"/>
                </a:moveTo>
                <a:cubicBezTo>
                  <a:pt x="131143" y="171450"/>
                  <a:pt x="95250" y="207343"/>
                  <a:pt x="95250" y="251619"/>
                </a:cubicBezTo>
                <a:cubicBezTo>
                  <a:pt x="95250" y="295895"/>
                  <a:pt x="131143" y="331788"/>
                  <a:pt x="175419" y="331788"/>
                </a:cubicBezTo>
                <a:cubicBezTo>
                  <a:pt x="219695" y="331788"/>
                  <a:pt x="255588" y="295895"/>
                  <a:pt x="255588" y="251619"/>
                </a:cubicBezTo>
                <a:cubicBezTo>
                  <a:pt x="255588" y="207343"/>
                  <a:pt x="219695" y="171450"/>
                  <a:pt x="175419" y="171450"/>
                </a:cubicBezTo>
                <a:close/>
                <a:moveTo>
                  <a:pt x="461963" y="157163"/>
                </a:moveTo>
                <a:lnTo>
                  <a:pt x="482601" y="173038"/>
                </a:lnTo>
                <a:lnTo>
                  <a:pt x="458788" y="207963"/>
                </a:lnTo>
                <a:lnTo>
                  <a:pt x="436563" y="192088"/>
                </a:lnTo>
                <a:close/>
                <a:moveTo>
                  <a:pt x="319088" y="157163"/>
                </a:moveTo>
                <a:lnTo>
                  <a:pt x="344488" y="192088"/>
                </a:lnTo>
                <a:lnTo>
                  <a:pt x="322263" y="207963"/>
                </a:lnTo>
                <a:lnTo>
                  <a:pt x="296863" y="173038"/>
                </a:lnTo>
                <a:close/>
                <a:moveTo>
                  <a:pt x="174625" y="142875"/>
                </a:moveTo>
                <a:cubicBezTo>
                  <a:pt x="234244" y="142875"/>
                  <a:pt x="282575" y="191206"/>
                  <a:pt x="282575" y="250825"/>
                </a:cubicBezTo>
                <a:cubicBezTo>
                  <a:pt x="282575" y="310444"/>
                  <a:pt x="234244" y="358775"/>
                  <a:pt x="174625" y="358775"/>
                </a:cubicBezTo>
                <a:cubicBezTo>
                  <a:pt x="115006" y="358775"/>
                  <a:pt x="66675" y="310444"/>
                  <a:pt x="66675" y="250825"/>
                </a:cubicBezTo>
                <a:cubicBezTo>
                  <a:pt x="66675" y="191206"/>
                  <a:pt x="115006" y="142875"/>
                  <a:pt x="174625" y="142875"/>
                </a:cubicBezTo>
                <a:close/>
                <a:moveTo>
                  <a:pt x="377825" y="141288"/>
                </a:moveTo>
                <a:lnTo>
                  <a:pt x="404813" y="141288"/>
                </a:lnTo>
                <a:lnTo>
                  <a:pt x="404813" y="182563"/>
                </a:lnTo>
                <a:lnTo>
                  <a:pt x="377825" y="182563"/>
                </a:lnTo>
                <a:close/>
                <a:moveTo>
                  <a:pt x="116742" y="0"/>
                </a:moveTo>
                <a:cubicBezTo>
                  <a:pt x="116742" y="0"/>
                  <a:pt x="116742" y="0"/>
                  <a:pt x="664308" y="0"/>
                </a:cubicBezTo>
                <a:cubicBezTo>
                  <a:pt x="679776" y="0"/>
                  <a:pt x="692150" y="10836"/>
                  <a:pt x="692150" y="26316"/>
                </a:cubicBezTo>
                <a:cubicBezTo>
                  <a:pt x="692150" y="26316"/>
                  <a:pt x="692150" y="26316"/>
                  <a:pt x="692150" y="809625"/>
                </a:cubicBezTo>
                <a:cubicBezTo>
                  <a:pt x="692150" y="809625"/>
                  <a:pt x="692150" y="809625"/>
                  <a:pt x="664308" y="809625"/>
                </a:cubicBezTo>
                <a:cubicBezTo>
                  <a:pt x="664308" y="809625"/>
                  <a:pt x="664308" y="809625"/>
                  <a:pt x="664308" y="26316"/>
                </a:cubicBezTo>
                <a:cubicBezTo>
                  <a:pt x="664308" y="26316"/>
                  <a:pt x="664308" y="26316"/>
                  <a:pt x="116742" y="26316"/>
                </a:cubicBezTo>
                <a:cubicBezTo>
                  <a:pt x="116742" y="26316"/>
                  <a:pt x="116742" y="26316"/>
                  <a:pt x="116742" y="140871"/>
                </a:cubicBezTo>
                <a:cubicBezTo>
                  <a:pt x="116742" y="140871"/>
                  <a:pt x="116742" y="140871"/>
                  <a:pt x="88900" y="140871"/>
                </a:cubicBezTo>
                <a:cubicBezTo>
                  <a:pt x="88900" y="140871"/>
                  <a:pt x="88900" y="140871"/>
                  <a:pt x="88900" y="26316"/>
                </a:cubicBezTo>
                <a:cubicBezTo>
                  <a:pt x="88900" y="10836"/>
                  <a:pt x="101274" y="0"/>
                  <a:pt x="1167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4" name="Freeform: Shape 980">
            <a:extLst>
              <a:ext uri="{FF2B5EF4-FFF2-40B4-BE49-F238E27FC236}">
                <a16:creationId xmlns:a16="http://schemas.microsoft.com/office/drawing/2014/main" id="{B1BAC946-B776-4F12-936F-1EDEA519EFB4}"/>
              </a:ext>
            </a:extLst>
          </p:cNvPr>
          <p:cNvSpPr>
            <a:spLocks/>
          </p:cNvSpPr>
          <p:nvPr/>
        </p:nvSpPr>
        <p:spPr bwMode="auto">
          <a:xfrm>
            <a:off x="8693843" y="5476181"/>
            <a:ext cx="446496" cy="554339"/>
          </a:xfrm>
          <a:custGeom>
            <a:avLst/>
            <a:gdLst>
              <a:gd name="connsiteX0" fmla="*/ 488950 w 703263"/>
              <a:gd name="connsiteY0" fmla="*/ 661988 h 873125"/>
              <a:gd name="connsiteX1" fmla="*/ 488950 w 703263"/>
              <a:gd name="connsiteY1" fmla="*/ 846138 h 873125"/>
              <a:gd name="connsiteX2" fmla="*/ 583367 w 703263"/>
              <a:gd name="connsiteY2" fmla="*/ 846138 h 873125"/>
              <a:gd name="connsiteX3" fmla="*/ 674688 w 703263"/>
              <a:gd name="connsiteY3" fmla="*/ 754837 h 873125"/>
              <a:gd name="connsiteX4" fmla="*/ 583367 w 703263"/>
              <a:gd name="connsiteY4" fmla="*/ 661988 h 873125"/>
              <a:gd name="connsiteX5" fmla="*/ 488950 w 703263"/>
              <a:gd name="connsiteY5" fmla="*/ 661988 h 873125"/>
              <a:gd name="connsiteX6" fmla="*/ 369133 w 703263"/>
              <a:gd name="connsiteY6" fmla="*/ 661988 h 873125"/>
              <a:gd name="connsiteX7" fmla="*/ 277812 w 703263"/>
              <a:gd name="connsiteY7" fmla="*/ 754837 h 873125"/>
              <a:gd name="connsiteX8" fmla="*/ 369133 w 703263"/>
              <a:gd name="connsiteY8" fmla="*/ 846138 h 873125"/>
              <a:gd name="connsiteX9" fmla="*/ 463550 w 703263"/>
              <a:gd name="connsiteY9" fmla="*/ 846138 h 873125"/>
              <a:gd name="connsiteX10" fmla="*/ 463550 w 703263"/>
              <a:gd name="connsiteY10" fmla="*/ 661988 h 873125"/>
              <a:gd name="connsiteX11" fmla="*/ 369133 w 703263"/>
              <a:gd name="connsiteY11" fmla="*/ 661988 h 873125"/>
              <a:gd name="connsiteX12" fmla="*/ 55562 w 703263"/>
              <a:gd name="connsiteY12" fmla="*/ 639763 h 873125"/>
              <a:gd name="connsiteX13" fmla="*/ 57115 w 703263"/>
              <a:gd name="connsiteY13" fmla="*/ 716055 h 873125"/>
              <a:gd name="connsiteX14" fmla="*/ 258971 w 703263"/>
              <a:gd name="connsiteY14" fmla="*/ 801688 h 873125"/>
              <a:gd name="connsiteX15" fmla="*/ 249654 w 703263"/>
              <a:gd name="connsiteY15" fmla="*/ 754979 h 873125"/>
              <a:gd name="connsiteX16" fmla="*/ 268287 w 703263"/>
              <a:gd name="connsiteY16" fmla="*/ 691143 h 873125"/>
              <a:gd name="connsiteX17" fmla="*/ 55562 w 703263"/>
              <a:gd name="connsiteY17" fmla="*/ 639763 h 873125"/>
              <a:gd name="connsiteX18" fmla="*/ 47625 w 703263"/>
              <a:gd name="connsiteY18" fmla="*/ 379413 h 873125"/>
              <a:gd name="connsiteX19" fmla="*/ 53814 w 703263"/>
              <a:gd name="connsiteY19" fmla="*/ 606435 h 873125"/>
              <a:gd name="connsiteX20" fmla="*/ 290526 w 703263"/>
              <a:gd name="connsiteY20" fmla="*/ 663576 h 873125"/>
              <a:gd name="connsiteX21" fmla="*/ 367883 w 703263"/>
              <a:gd name="connsiteY21" fmla="*/ 635778 h 873125"/>
              <a:gd name="connsiteX22" fmla="*/ 412750 w 703263"/>
              <a:gd name="connsiteY22" fmla="*/ 635778 h 873125"/>
              <a:gd name="connsiteX23" fmla="*/ 412750 w 703263"/>
              <a:gd name="connsiteY23" fmla="*/ 418022 h 873125"/>
              <a:gd name="connsiteX24" fmla="*/ 284337 w 703263"/>
              <a:gd name="connsiteY24" fmla="*/ 430377 h 873125"/>
              <a:gd name="connsiteX25" fmla="*/ 47625 w 703263"/>
              <a:gd name="connsiteY25" fmla="*/ 379413 h 873125"/>
              <a:gd name="connsiteX26" fmla="*/ 44450 w 703263"/>
              <a:gd name="connsiteY26" fmla="*/ 263525 h 873125"/>
              <a:gd name="connsiteX27" fmla="*/ 45999 w 703263"/>
              <a:gd name="connsiteY27" fmla="*/ 344020 h 873125"/>
              <a:gd name="connsiteX28" fmla="*/ 284493 w 703263"/>
              <a:gd name="connsiteY28" fmla="*/ 402843 h 873125"/>
              <a:gd name="connsiteX29" fmla="*/ 423873 w 703263"/>
              <a:gd name="connsiteY29" fmla="*/ 388912 h 873125"/>
              <a:gd name="connsiteX30" fmla="*/ 436262 w 703263"/>
              <a:gd name="connsiteY30" fmla="*/ 390460 h 873125"/>
              <a:gd name="connsiteX31" fmla="*/ 440908 w 703263"/>
              <a:gd name="connsiteY31" fmla="*/ 401295 h 873125"/>
              <a:gd name="connsiteX32" fmla="*/ 440908 w 703263"/>
              <a:gd name="connsiteY32" fmla="*/ 636588 h 873125"/>
              <a:gd name="connsiteX33" fmla="*/ 540022 w 703263"/>
              <a:gd name="connsiteY33" fmla="*/ 636588 h 873125"/>
              <a:gd name="connsiteX34" fmla="*/ 550863 w 703263"/>
              <a:gd name="connsiteY34" fmla="*/ 263525 h 873125"/>
              <a:gd name="connsiteX35" fmla="*/ 296882 w 703263"/>
              <a:gd name="connsiteY35" fmla="*/ 317705 h 873125"/>
              <a:gd name="connsiteX36" fmla="*/ 44450 w 703263"/>
              <a:gd name="connsiteY36" fmla="*/ 263525 h 873125"/>
              <a:gd name="connsiteX37" fmla="*/ 473075 w 703263"/>
              <a:gd name="connsiteY37" fmla="*/ 158751 h 873125"/>
              <a:gd name="connsiteX38" fmla="*/ 428625 w 703263"/>
              <a:gd name="connsiteY38" fmla="*/ 168012 h 873125"/>
              <a:gd name="connsiteX39" fmla="*/ 428625 w 703263"/>
              <a:gd name="connsiteY39" fmla="*/ 214314 h 873125"/>
              <a:gd name="connsiteX40" fmla="*/ 473075 w 703263"/>
              <a:gd name="connsiteY40" fmla="*/ 203510 h 873125"/>
              <a:gd name="connsiteX41" fmla="*/ 473075 w 703263"/>
              <a:gd name="connsiteY41" fmla="*/ 158751 h 873125"/>
              <a:gd name="connsiteX42" fmla="*/ 122237 w 703263"/>
              <a:gd name="connsiteY42" fmla="*/ 158751 h 873125"/>
              <a:gd name="connsiteX43" fmla="*/ 122237 w 703263"/>
              <a:gd name="connsiteY43" fmla="*/ 203510 h 873125"/>
              <a:gd name="connsiteX44" fmla="*/ 166687 w 703263"/>
              <a:gd name="connsiteY44" fmla="*/ 214314 h 873125"/>
              <a:gd name="connsiteX45" fmla="*/ 166687 w 703263"/>
              <a:gd name="connsiteY45" fmla="*/ 168012 h 873125"/>
              <a:gd name="connsiteX46" fmla="*/ 122237 w 703263"/>
              <a:gd name="connsiteY46" fmla="*/ 158751 h 873125"/>
              <a:gd name="connsiteX47" fmla="*/ 473968 w 703263"/>
              <a:gd name="connsiteY47" fmla="*/ 131678 h 873125"/>
              <a:gd name="connsiteX48" fmla="*/ 492423 w 703263"/>
              <a:gd name="connsiteY48" fmla="*/ 133223 h 873125"/>
              <a:gd name="connsiteX49" fmla="*/ 501650 w 703263"/>
              <a:gd name="connsiteY49" fmla="*/ 150214 h 873125"/>
              <a:gd name="connsiteX50" fmla="*/ 501650 w 703263"/>
              <a:gd name="connsiteY50" fmla="*/ 208908 h 873125"/>
              <a:gd name="connsiteX51" fmla="*/ 487809 w 703263"/>
              <a:gd name="connsiteY51" fmla="*/ 228988 h 873125"/>
              <a:gd name="connsiteX52" fmla="*/ 424755 w 703263"/>
              <a:gd name="connsiteY52" fmla="*/ 242889 h 873125"/>
              <a:gd name="connsiteX53" fmla="*/ 423218 w 703263"/>
              <a:gd name="connsiteY53" fmla="*/ 242889 h 873125"/>
              <a:gd name="connsiteX54" fmla="*/ 409377 w 703263"/>
              <a:gd name="connsiteY54" fmla="*/ 236711 h 873125"/>
              <a:gd name="connsiteX55" fmla="*/ 403225 w 703263"/>
              <a:gd name="connsiteY55" fmla="*/ 221265 h 873125"/>
              <a:gd name="connsiteX56" fmla="*/ 403225 w 703263"/>
              <a:gd name="connsiteY56" fmla="*/ 162570 h 873125"/>
              <a:gd name="connsiteX57" fmla="*/ 421680 w 703263"/>
              <a:gd name="connsiteY57" fmla="*/ 142491 h 873125"/>
              <a:gd name="connsiteX58" fmla="*/ 473968 w 703263"/>
              <a:gd name="connsiteY58" fmla="*/ 131678 h 873125"/>
              <a:gd name="connsiteX59" fmla="*/ 122932 w 703263"/>
              <a:gd name="connsiteY59" fmla="*/ 131678 h 873125"/>
              <a:gd name="connsiteX60" fmla="*/ 175220 w 703263"/>
              <a:gd name="connsiteY60" fmla="*/ 142491 h 873125"/>
              <a:gd name="connsiteX61" fmla="*/ 193675 w 703263"/>
              <a:gd name="connsiteY61" fmla="*/ 162570 h 873125"/>
              <a:gd name="connsiteX62" fmla="*/ 193675 w 703263"/>
              <a:gd name="connsiteY62" fmla="*/ 221265 h 873125"/>
              <a:gd name="connsiteX63" fmla="*/ 187523 w 703263"/>
              <a:gd name="connsiteY63" fmla="*/ 236711 h 873125"/>
              <a:gd name="connsiteX64" fmla="*/ 173682 w 703263"/>
              <a:gd name="connsiteY64" fmla="*/ 242889 h 873125"/>
              <a:gd name="connsiteX65" fmla="*/ 170607 w 703263"/>
              <a:gd name="connsiteY65" fmla="*/ 242889 h 873125"/>
              <a:gd name="connsiteX66" fmla="*/ 109091 w 703263"/>
              <a:gd name="connsiteY66" fmla="*/ 228988 h 873125"/>
              <a:gd name="connsiteX67" fmla="*/ 95250 w 703263"/>
              <a:gd name="connsiteY67" fmla="*/ 208908 h 873125"/>
              <a:gd name="connsiteX68" fmla="*/ 95250 w 703263"/>
              <a:gd name="connsiteY68" fmla="*/ 150214 h 873125"/>
              <a:gd name="connsiteX69" fmla="*/ 104477 w 703263"/>
              <a:gd name="connsiteY69" fmla="*/ 133223 h 873125"/>
              <a:gd name="connsiteX70" fmla="*/ 122932 w 703263"/>
              <a:gd name="connsiteY70" fmla="*/ 131678 h 873125"/>
              <a:gd name="connsiteX71" fmla="*/ 297677 w 703263"/>
              <a:gd name="connsiteY71" fmla="*/ 26988 h 873125"/>
              <a:gd name="connsiteX72" fmla="*/ 28575 w 703263"/>
              <a:gd name="connsiteY72" fmla="*/ 118434 h 873125"/>
              <a:gd name="connsiteX73" fmla="*/ 28575 w 703263"/>
              <a:gd name="connsiteY73" fmla="*/ 197480 h 873125"/>
              <a:gd name="connsiteX74" fmla="*/ 297677 w 703263"/>
              <a:gd name="connsiteY74" fmla="*/ 288926 h 873125"/>
              <a:gd name="connsiteX75" fmla="*/ 568325 w 703263"/>
              <a:gd name="connsiteY75" fmla="*/ 197480 h 873125"/>
              <a:gd name="connsiteX76" fmla="*/ 568325 w 703263"/>
              <a:gd name="connsiteY76" fmla="*/ 118434 h 873125"/>
              <a:gd name="connsiteX77" fmla="*/ 297677 w 703263"/>
              <a:gd name="connsiteY77" fmla="*/ 26988 h 873125"/>
              <a:gd name="connsiteX78" fmla="*/ 297415 w 703263"/>
              <a:gd name="connsiteY78" fmla="*/ 0 h 873125"/>
              <a:gd name="connsiteX79" fmla="*/ 596379 w 703263"/>
              <a:gd name="connsiteY79" fmla="*/ 119203 h 873125"/>
              <a:gd name="connsiteX80" fmla="*/ 596379 w 703263"/>
              <a:gd name="connsiteY80" fmla="*/ 198156 h 873125"/>
              <a:gd name="connsiteX81" fmla="*/ 579340 w 703263"/>
              <a:gd name="connsiteY81" fmla="*/ 239955 h 873125"/>
              <a:gd name="connsiteX82" fmla="*/ 568497 w 703263"/>
              <a:gd name="connsiteY82" fmla="*/ 636267 h 873125"/>
              <a:gd name="connsiteX83" fmla="*/ 583987 w 703263"/>
              <a:gd name="connsiteY83" fmla="*/ 636267 h 873125"/>
              <a:gd name="connsiteX84" fmla="*/ 703263 w 703263"/>
              <a:gd name="connsiteY84" fmla="*/ 755470 h 873125"/>
              <a:gd name="connsiteX85" fmla="*/ 583987 w 703263"/>
              <a:gd name="connsiteY85" fmla="*/ 873125 h 873125"/>
              <a:gd name="connsiteX86" fmla="*/ 368671 w 703263"/>
              <a:gd name="connsiteY86" fmla="*/ 873125 h 873125"/>
              <a:gd name="connsiteX87" fmla="*/ 275729 w 703263"/>
              <a:gd name="connsiteY87" fmla="*/ 829779 h 873125"/>
              <a:gd name="connsiteX88" fmla="*/ 29432 w 703263"/>
              <a:gd name="connsiteY88" fmla="*/ 716768 h 873125"/>
              <a:gd name="connsiteX89" fmla="*/ 17039 w 703263"/>
              <a:gd name="connsiteY89" fmla="*/ 239955 h 873125"/>
              <a:gd name="connsiteX90" fmla="*/ 0 w 703263"/>
              <a:gd name="connsiteY90" fmla="*/ 198156 h 873125"/>
              <a:gd name="connsiteX91" fmla="*/ 0 w 703263"/>
              <a:gd name="connsiteY91" fmla="*/ 119203 h 873125"/>
              <a:gd name="connsiteX92" fmla="*/ 297415 w 703263"/>
              <a:gd name="connsiteY92" fmla="*/ 0 h 87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703263" h="873125">
                <a:moveTo>
                  <a:pt x="488950" y="661988"/>
                </a:moveTo>
                <a:cubicBezTo>
                  <a:pt x="488950" y="661988"/>
                  <a:pt x="488950" y="661988"/>
                  <a:pt x="488950" y="846138"/>
                </a:cubicBezTo>
                <a:cubicBezTo>
                  <a:pt x="488950" y="846138"/>
                  <a:pt x="488950" y="846138"/>
                  <a:pt x="583367" y="846138"/>
                </a:cubicBezTo>
                <a:cubicBezTo>
                  <a:pt x="634445" y="846138"/>
                  <a:pt x="674688" y="804356"/>
                  <a:pt x="674688" y="754837"/>
                </a:cubicBezTo>
                <a:cubicBezTo>
                  <a:pt x="674688" y="703770"/>
                  <a:pt x="634445" y="661988"/>
                  <a:pt x="583367" y="661988"/>
                </a:cubicBezTo>
                <a:cubicBezTo>
                  <a:pt x="583367" y="661988"/>
                  <a:pt x="583367" y="661988"/>
                  <a:pt x="488950" y="661988"/>
                </a:cubicBezTo>
                <a:close/>
                <a:moveTo>
                  <a:pt x="369133" y="661988"/>
                </a:moveTo>
                <a:cubicBezTo>
                  <a:pt x="318055" y="661988"/>
                  <a:pt x="277812" y="703770"/>
                  <a:pt x="277812" y="754837"/>
                </a:cubicBezTo>
                <a:cubicBezTo>
                  <a:pt x="277812" y="804356"/>
                  <a:pt x="318055" y="846138"/>
                  <a:pt x="369133" y="846138"/>
                </a:cubicBezTo>
                <a:cubicBezTo>
                  <a:pt x="369133" y="846138"/>
                  <a:pt x="369133" y="846138"/>
                  <a:pt x="463550" y="846138"/>
                </a:cubicBezTo>
                <a:cubicBezTo>
                  <a:pt x="463550" y="846138"/>
                  <a:pt x="463550" y="846138"/>
                  <a:pt x="463550" y="661988"/>
                </a:cubicBezTo>
                <a:cubicBezTo>
                  <a:pt x="463550" y="661988"/>
                  <a:pt x="463550" y="661988"/>
                  <a:pt x="369133" y="661988"/>
                </a:cubicBezTo>
                <a:close/>
                <a:moveTo>
                  <a:pt x="55562" y="639763"/>
                </a:moveTo>
                <a:cubicBezTo>
                  <a:pt x="55562" y="639763"/>
                  <a:pt x="55562" y="639763"/>
                  <a:pt x="57115" y="716055"/>
                </a:cubicBezTo>
                <a:cubicBezTo>
                  <a:pt x="57115" y="753422"/>
                  <a:pt x="131646" y="793903"/>
                  <a:pt x="258971" y="801688"/>
                </a:cubicBezTo>
                <a:cubicBezTo>
                  <a:pt x="252760" y="787676"/>
                  <a:pt x="249654" y="770549"/>
                  <a:pt x="249654" y="754979"/>
                </a:cubicBezTo>
                <a:cubicBezTo>
                  <a:pt x="249654" y="731625"/>
                  <a:pt x="255865" y="709827"/>
                  <a:pt x="268287" y="691143"/>
                </a:cubicBezTo>
                <a:cubicBezTo>
                  <a:pt x="178228" y="688029"/>
                  <a:pt x="100591" y="669346"/>
                  <a:pt x="55562" y="639763"/>
                </a:cubicBezTo>
                <a:close/>
                <a:moveTo>
                  <a:pt x="47625" y="379413"/>
                </a:moveTo>
                <a:cubicBezTo>
                  <a:pt x="47625" y="379413"/>
                  <a:pt x="47625" y="379413"/>
                  <a:pt x="53814" y="606435"/>
                </a:cubicBezTo>
                <a:cubicBezTo>
                  <a:pt x="90945" y="640411"/>
                  <a:pt x="185320" y="663576"/>
                  <a:pt x="290526" y="663576"/>
                </a:cubicBezTo>
                <a:cubicBezTo>
                  <a:pt x="310639" y="646588"/>
                  <a:pt x="338487" y="635778"/>
                  <a:pt x="367883" y="635778"/>
                </a:cubicBezTo>
                <a:cubicBezTo>
                  <a:pt x="367883" y="635778"/>
                  <a:pt x="367883" y="635778"/>
                  <a:pt x="412750" y="635778"/>
                </a:cubicBezTo>
                <a:cubicBezTo>
                  <a:pt x="412750" y="635778"/>
                  <a:pt x="412750" y="635778"/>
                  <a:pt x="412750" y="418022"/>
                </a:cubicBezTo>
                <a:cubicBezTo>
                  <a:pt x="374071" y="425744"/>
                  <a:pt x="329204" y="430377"/>
                  <a:pt x="284337" y="430377"/>
                </a:cubicBezTo>
                <a:cubicBezTo>
                  <a:pt x="183773" y="430377"/>
                  <a:pt x="97133" y="411845"/>
                  <a:pt x="47625" y="379413"/>
                </a:cubicBezTo>
                <a:close/>
                <a:moveTo>
                  <a:pt x="44450" y="263525"/>
                </a:moveTo>
                <a:cubicBezTo>
                  <a:pt x="44450" y="263525"/>
                  <a:pt x="44450" y="263525"/>
                  <a:pt x="45999" y="344020"/>
                </a:cubicBezTo>
                <a:cubicBezTo>
                  <a:pt x="84715" y="381172"/>
                  <a:pt x="176086" y="402843"/>
                  <a:pt x="284493" y="402843"/>
                </a:cubicBezTo>
                <a:cubicBezTo>
                  <a:pt x="334050" y="402843"/>
                  <a:pt x="383607" y="398199"/>
                  <a:pt x="423873" y="388912"/>
                </a:cubicBezTo>
                <a:cubicBezTo>
                  <a:pt x="428519" y="387364"/>
                  <a:pt x="433165" y="388912"/>
                  <a:pt x="436262" y="390460"/>
                </a:cubicBezTo>
                <a:cubicBezTo>
                  <a:pt x="439359" y="393556"/>
                  <a:pt x="440908" y="398199"/>
                  <a:pt x="440908" y="401295"/>
                </a:cubicBezTo>
                <a:cubicBezTo>
                  <a:pt x="440908" y="401295"/>
                  <a:pt x="440908" y="401295"/>
                  <a:pt x="440908" y="636588"/>
                </a:cubicBezTo>
                <a:lnTo>
                  <a:pt x="540022" y="636588"/>
                </a:lnTo>
                <a:cubicBezTo>
                  <a:pt x="540022" y="636588"/>
                  <a:pt x="540022" y="636588"/>
                  <a:pt x="550863" y="263525"/>
                </a:cubicBezTo>
                <a:cubicBezTo>
                  <a:pt x="498208" y="296033"/>
                  <a:pt x="406837" y="317705"/>
                  <a:pt x="296882" y="317705"/>
                </a:cubicBezTo>
                <a:cubicBezTo>
                  <a:pt x="188476" y="317705"/>
                  <a:pt x="95556" y="296033"/>
                  <a:pt x="44450" y="263525"/>
                </a:cubicBezTo>
                <a:close/>
                <a:moveTo>
                  <a:pt x="473075" y="158751"/>
                </a:moveTo>
                <a:cubicBezTo>
                  <a:pt x="456215" y="163381"/>
                  <a:pt x="445485" y="166468"/>
                  <a:pt x="428625" y="168012"/>
                </a:cubicBezTo>
                <a:lnTo>
                  <a:pt x="428625" y="214314"/>
                </a:lnTo>
                <a:cubicBezTo>
                  <a:pt x="445485" y="212771"/>
                  <a:pt x="456215" y="209684"/>
                  <a:pt x="473075" y="203510"/>
                </a:cubicBezTo>
                <a:cubicBezTo>
                  <a:pt x="473075" y="203510"/>
                  <a:pt x="473075" y="203510"/>
                  <a:pt x="473075" y="158751"/>
                </a:cubicBezTo>
                <a:close/>
                <a:moveTo>
                  <a:pt x="122237" y="158751"/>
                </a:moveTo>
                <a:lnTo>
                  <a:pt x="122237" y="203510"/>
                </a:lnTo>
                <a:cubicBezTo>
                  <a:pt x="139097" y="209684"/>
                  <a:pt x="149827" y="212771"/>
                  <a:pt x="166687" y="214314"/>
                </a:cubicBezTo>
                <a:cubicBezTo>
                  <a:pt x="166687" y="214314"/>
                  <a:pt x="166687" y="214314"/>
                  <a:pt x="166687" y="168012"/>
                </a:cubicBezTo>
                <a:cubicBezTo>
                  <a:pt x="149827" y="166468"/>
                  <a:pt x="137565" y="163381"/>
                  <a:pt x="122237" y="158751"/>
                </a:cubicBezTo>
                <a:close/>
                <a:moveTo>
                  <a:pt x="473968" y="131678"/>
                </a:moveTo>
                <a:cubicBezTo>
                  <a:pt x="480120" y="128589"/>
                  <a:pt x="487809" y="130134"/>
                  <a:pt x="492423" y="133223"/>
                </a:cubicBezTo>
                <a:cubicBezTo>
                  <a:pt x="498574" y="137857"/>
                  <a:pt x="501650" y="144035"/>
                  <a:pt x="501650" y="150214"/>
                </a:cubicBezTo>
                <a:cubicBezTo>
                  <a:pt x="501650" y="150214"/>
                  <a:pt x="501650" y="150214"/>
                  <a:pt x="501650" y="208908"/>
                </a:cubicBezTo>
                <a:cubicBezTo>
                  <a:pt x="501650" y="218176"/>
                  <a:pt x="495498" y="225899"/>
                  <a:pt x="487809" y="228988"/>
                </a:cubicBezTo>
                <a:cubicBezTo>
                  <a:pt x="463203" y="236711"/>
                  <a:pt x="449362" y="239800"/>
                  <a:pt x="424755" y="242889"/>
                </a:cubicBezTo>
                <a:cubicBezTo>
                  <a:pt x="424755" y="242889"/>
                  <a:pt x="423218" y="242889"/>
                  <a:pt x="423218" y="242889"/>
                </a:cubicBezTo>
                <a:cubicBezTo>
                  <a:pt x="418604" y="242889"/>
                  <a:pt x="412452" y="239800"/>
                  <a:pt x="409377" y="236711"/>
                </a:cubicBezTo>
                <a:cubicBezTo>
                  <a:pt x="404763" y="233622"/>
                  <a:pt x="403225" y="227443"/>
                  <a:pt x="403225" y="221265"/>
                </a:cubicBezTo>
                <a:cubicBezTo>
                  <a:pt x="403225" y="221265"/>
                  <a:pt x="403225" y="221265"/>
                  <a:pt x="403225" y="162570"/>
                </a:cubicBezTo>
                <a:cubicBezTo>
                  <a:pt x="403225" y="151758"/>
                  <a:pt x="410914" y="142491"/>
                  <a:pt x="421680" y="142491"/>
                </a:cubicBezTo>
                <a:cubicBezTo>
                  <a:pt x="443210" y="140946"/>
                  <a:pt x="452437" y="137857"/>
                  <a:pt x="473968" y="131678"/>
                </a:cubicBezTo>
                <a:close/>
                <a:moveTo>
                  <a:pt x="122932" y="131678"/>
                </a:moveTo>
                <a:cubicBezTo>
                  <a:pt x="144463" y="137857"/>
                  <a:pt x="153690" y="140946"/>
                  <a:pt x="175220" y="142491"/>
                </a:cubicBezTo>
                <a:cubicBezTo>
                  <a:pt x="185986" y="142491"/>
                  <a:pt x="193675" y="151758"/>
                  <a:pt x="193675" y="162570"/>
                </a:cubicBezTo>
                <a:cubicBezTo>
                  <a:pt x="193675" y="162570"/>
                  <a:pt x="193675" y="162570"/>
                  <a:pt x="193675" y="221265"/>
                </a:cubicBezTo>
                <a:cubicBezTo>
                  <a:pt x="193675" y="227443"/>
                  <a:pt x="192137" y="233622"/>
                  <a:pt x="187523" y="236711"/>
                </a:cubicBezTo>
                <a:cubicBezTo>
                  <a:pt x="182910" y="239800"/>
                  <a:pt x="178296" y="242889"/>
                  <a:pt x="173682" y="242889"/>
                </a:cubicBezTo>
                <a:cubicBezTo>
                  <a:pt x="172145" y="242889"/>
                  <a:pt x="172145" y="242889"/>
                  <a:pt x="170607" y="242889"/>
                </a:cubicBezTo>
                <a:cubicBezTo>
                  <a:pt x="147538" y="239800"/>
                  <a:pt x="133697" y="236711"/>
                  <a:pt x="109091" y="228988"/>
                </a:cubicBezTo>
                <a:cubicBezTo>
                  <a:pt x="101402" y="225899"/>
                  <a:pt x="95250" y="218176"/>
                  <a:pt x="95250" y="208908"/>
                </a:cubicBezTo>
                <a:cubicBezTo>
                  <a:pt x="95250" y="208908"/>
                  <a:pt x="95250" y="208908"/>
                  <a:pt x="95250" y="150214"/>
                </a:cubicBezTo>
                <a:cubicBezTo>
                  <a:pt x="95250" y="144035"/>
                  <a:pt x="98326" y="137857"/>
                  <a:pt x="104477" y="133223"/>
                </a:cubicBezTo>
                <a:cubicBezTo>
                  <a:pt x="109091" y="130134"/>
                  <a:pt x="116780" y="128589"/>
                  <a:pt x="122932" y="131678"/>
                </a:cubicBezTo>
                <a:close/>
                <a:moveTo>
                  <a:pt x="297677" y="26988"/>
                </a:moveTo>
                <a:cubicBezTo>
                  <a:pt x="138381" y="26988"/>
                  <a:pt x="28575" y="75036"/>
                  <a:pt x="28575" y="118434"/>
                </a:cubicBezTo>
                <a:lnTo>
                  <a:pt x="28575" y="197480"/>
                </a:lnTo>
                <a:cubicBezTo>
                  <a:pt x="28575" y="240878"/>
                  <a:pt x="138381" y="288926"/>
                  <a:pt x="297677" y="288926"/>
                </a:cubicBezTo>
                <a:cubicBezTo>
                  <a:pt x="456973" y="288926"/>
                  <a:pt x="568325" y="240878"/>
                  <a:pt x="568325" y="197480"/>
                </a:cubicBezTo>
                <a:cubicBezTo>
                  <a:pt x="568325" y="197480"/>
                  <a:pt x="568325" y="197480"/>
                  <a:pt x="568325" y="118434"/>
                </a:cubicBezTo>
                <a:cubicBezTo>
                  <a:pt x="568325" y="75036"/>
                  <a:pt x="456973" y="26988"/>
                  <a:pt x="297677" y="26988"/>
                </a:cubicBezTo>
                <a:close/>
                <a:moveTo>
                  <a:pt x="297415" y="0"/>
                </a:moveTo>
                <a:cubicBezTo>
                  <a:pt x="467809" y="0"/>
                  <a:pt x="596379" y="51087"/>
                  <a:pt x="596379" y="119203"/>
                </a:cubicBezTo>
                <a:cubicBezTo>
                  <a:pt x="596379" y="119203"/>
                  <a:pt x="596379" y="119203"/>
                  <a:pt x="596379" y="198156"/>
                </a:cubicBezTo>
                <a:cubicBezTo>
                  <a:pt x="596379" y="212089"/>
                  <a:pt x="590183" y="226022"/>
                  <a:pt x="579340" y="239955"/>
                </a:cubicBezTo>
                <a:cubicBezTo>
                  <a:pt x="579340" y="239955"/>
                  <a:pt x="579340" y="239955"/>
                  <a:pt x="568497" y="636267"/>
                </a:cubicBezTo>
                <a:cubicBezTo>
                  <a:pt x="568497" y="636267"/>
                  <a:pt x="568497" y="636267"/>
                  <a:pt x="583987" y="636267"/>
                </a:cubicBezTo>
                <a:cubicBezTo>
                  <a:pt x="650596" y="636267"/>
                  <a:pt x="703263" y="688902"/>
                  <a:pt x="703263" y="755470"/>
                </a:cubicBezTo>
                <a:cubicBezTo>
                  <a:pt x="703263" y="820490"/>
                  <a:pt x="650596" y="873125"/>
                  <a:pt x="583987" y="873125"/>
                </a:cubicBezTo>
                <a:cubicBezTo>
                  <a:pt x="583987" y="873125"/>
                  <a:pt x="583987" y="873125"/>
                  <a:pt x="368671" y="873125"/>
                </a:cubicBezTo>
                <a:cubicBezTo>
                  <a:pt x="331494" y="873125"/>
                  <a:pt x="297415" y="856096"/>
                  <a:pt x="275729" y="829779"/>
                </a:cubicBezTo>
                <a:cubicBezTo>
                  <a:pt x="130119" y="825134"/>
                  <a:pt x="29432" y="778691"/>
                  <a:pt x="29432" y="716768"/>
                </a:cubicBezTo>
                <a:cubicBezTo>
                  <a:pt x="29432" y="716768"/>
                  <a:pt x="29432" y="716768"/>
                  <a:pt x="17039" y="239955"/>
                </a:cubicBezTo>
                <a:cubicBezTo>
                  <a:pt x="6196" y="226022"/>
                  <a:pt x="0" y="212089"/>
                  <a:pt x="0" y="198156"/>
                </a:cubicBezTo>
                <a:cubicBezTo>
                  <a:pt x="0" y="198156"/>
                  <a:pt x="0" y="198156"/>
                  <a:pt x="0" y="119203"/>
                </a:cubicBezTo>
                <a:cubicBezTo>
                  <a:pt x="0" y="51087"/>
                  <a:pt x="128570" y="0"/>
                  <a:pt x="2974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2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76EF5867-EE10-4F3E-91E5-A76B2E8E34CC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F32EB02-5687-40A8-A0D5-4C1D4A024F7A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5F8B3F8-D13F-493D-B592-911C4DEE1870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CC11BA6-3B2F-4365-9828-22F98D18205D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9C7A6C6-C3B5-4389-9369-864B183986C8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CC9B9EA-1982-4D99-8C2F-000B836EF681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E4BE4E5-2C16-492E-9E53-DC84FB756605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64BC921-D803-4CCF-B8AA-7C03B45220BE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70BAD51-6097-4FC4-B55C-55538A0C52A7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2FBAB7E-ABEE-494D-8A49-56C728CAAEC3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BBEBDC0-6913-4BE6-9198-47375CD88392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C72BF9E-BA83-45BD-8D99-9DDB05218A22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EFECB8C-951E-40D4-9E57-6562ACECBDED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96F33A6-4CA4-4674-80DE-DB3A4C11C707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E51E44D-AFC2-42F1-9524-C2B86833801B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D8D4FB2-DBF3-49EF-9CDD-F3F7EFD663CE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3866EB4-ED88-4693-9A65-EADB3F7393B7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D8A61D6-FB30-453E-9D7B-6F41B4CB81A6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B64DDEA-3979-4609-B768-C484524973D3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EF2410F-37FD-41A8-8DC3-A8E66737435D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4D09A3C-ACDC-4F6E-86D1-CD34FA20A9D2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9BC6416-EB2B-4436-A377-A54937A36D33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C101FB8-80EA-499A-A751-E23223CA1F45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60451E15-0B83-43BC-813A-31431D22BFA5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F77C4D-E6C4-423C-9F07-4E81350A1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Pharmacy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37A881-FEA9-463D-AA2C-1859B1AD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AC0F-CF78-4BC8-B6F8-EAAAB8C393C5}" type="datetime1">
              <a:rPr lang="en-GB" smtClean="0"/>
              <a:t>17/02/2025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278CA3-4A0C-4989-A302-A0CFC004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Lorem ipsum dolor sit amet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8B387-502E-4D10-B456-52B0C1385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4408-D9A5-4273-AA2F-D5E1487AA850}" type="slidenum">
              <a:rPr lang="en-GB" smtClean="0"/>
              <a:t>4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E7DEC0D-46C3-4388-9F12-667D2FEC01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Apotheke</a:t>
            </a:r>
            <a:endParaRPr lang="en-US" dirty="0"/>
          </a:p>
        </p:txBody>
      </p:sp>
      <p:sp>
        <p:nvSpPr>
          <p:cNvPr id="81" name="Textplatzhalter 9">
            <a:hlinkClick r:id="rId2" action="ppaction://hlinksldjump"/>
            <a:extLst>
              <a:ext uri="{FF2B5EF4-FFF2-40B4-BE49-F238E27FC236}">
                <a16:creationId xmlns:a16="http://schemas.microsoft.com/office/drawing/2014/main" id="{1538FB3F-E53D-4AB5-BE4F-9ABF2FEFF64F}"/>
              </a:ext>
            </a:extLst>
          </p:cNvPr>
          <p:cNvSpPr txBox="1">
            <a:spLocks/>
          </p:cNvSpPr>
          <p:nvPr/>
        </p:nvSpPr>
        <p:spPr>
          <a:xfrm>
            <a:off x="10147733" y="6321932"/>
            <a:ext cx="1682670" cy="471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lIns="144000" tIns="468000" rIns="14400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8334B50-53A2-4479-B40D-5B4CF6F0AEEC}"/>
              </a:ext>
            </a:extLst>
          </p:cNvPr>
          <p:cNvGrpSpPr/>
          <p:nvPr/>
        </p:nvGrpSpPr>
        <p:grpSpPr>
          <a:xfrm>
            <a:off x="1179121" y="2075201"/>
            <a:ext cx="425882" cy="440148"/>
            <a:chOff x="20304125" y="0"/>
            <a:chExt cx="6635750" cy="6858000"/>
          </a:xfrm>
          <a:solidFill>
            <a:schemeClr val="accent1"/>
          </a:solidFill>
        </p:grpSpPr>
        <p:sp>
          <p:nvSpPr>
            <p:cNvPr id="82" name="Freeform 39">
              <a:extLst>
                <a:ext uri="{FF2B5EF4-FFF2-40B4-BE49-F238E27FC236}">
                  <a16:creationId xmlns:a16="http://schemas.microsoft.com/office/drawing/2014/main" id="{2AA336D8-7268-4E68-9FA3-D03F4BA4AC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04125" y="0"/>
              <a:ext cx="6635750" cy="6858000"/>
            </a:xfrm>
            <a:custGeom>
              <a:avLst/>
              <a:gdLst>
                <a:gd name="T0" fmla="*/ 2435 w 2539"/>
                <a:gd name="T1" fmla="*/ 1991 h 2625"/>
                <a:gd name="T2" fmla="*/ 1666 w 2539"/>
                <a:gd name="T3" fmla="*/ 936 h 2625"/>
                <a:gd name="T4" fmla="*/ 1658 w 2539"/>
                <a:gd name="T5" fmla="*/ 331 h 2625"/>
                <a:gd name="T6" fmla="*/ 1748 w 2539"/>
                <a:gd name="T7" fmla="*/ 160 h 2625"/>
                <a:gd name="T8" fmla="*/ 1748 w 2539"/>
                <a:gd name="T9" fmla="*/ 150 h 2625"/>
                <a:gd name="T10" fmla="*/ 1617 w 2539"/>
                <a:gd name="T11" fmla="*/ 0 h 2625"/>
                <a:gd name="T12" fmla="*/ 1269 w 2539"/>
                <a:gd name="T13" fmla="*/ 0 h 2625"/>
                <a:gd name="T14" fmla="*/ 918 w 2539"/>
                <a:gd name="T15" fmla="*/ 0 h 2625"/>
                <a:gd name="T16" fmla="*/ 790 w 2539"/>
                <a:gd name="T17" fmla="*/ 150 h 2625"/>
                <a:gd name="T18" fmla="*/ 790 w 2539"/>
                <a:gd name="T19" fmla="*/ 160 h 2625"/>
                <a:gd name="T20" fmla="*/ 880 w 2539"/>
                <a:gd name="T21" fmla="*/ 331 h 2625"/>
                <a:gd name="T22" fmla="*/ 873 w 2539"/>
                <a:gd name="T23" fmla="*/ 936 h 2625"/>
                <a:gd name="T24" fmla="*/ 104 w 2539"/>
                <a:gd name="T25" fmla="*/ 1991 h 2625"/>
                <a:gd name="T26" fmla="*/ 67 w 2539"/>
                <a:gd name="T27" fmla="*/ 2396 h 2625"/>
                <a:gd name="T28" fmla="*/ 455 w 2539"/>
                <a:gd name="T29" fmla="*/ 2625 h 2625"/>
                <a:gd name="T30" fmla="*/ 701 w 2539"/>
                <a:gd name="T31" fmla="*/ 2625 h 2625"/>
                <a:gd name="T32" fmla="*/ 1269 w 2539"/>
                <a:gd name="T33" fmla="*/ 2625 h 2625"/>
                <a:gd name="T34" fmla="*/ 1516 w 2539"/>
                <a:gd name="T35" fmla="*/ 2625 h 2625"/>
                <a:gd name="T36" fmla="*/ 1516 w 2539"/>
                <a:gd name="T37" fmla="*/ 2625 h 2625"/>
                <a:gd name="T38" fmla="*/ 2088 w 2539"/>
                <a:gd name="T39" fmla="*/ 2624 h 2625"/>
                <a:gd name="T40" fmla="*/ 2471 w 2539"/>
                <a:gd name="T41" fmla="*/ 2397 h 2625"/>
                <a:gd name="T42" fmla="*/ 2435 w 2539"/>
                <a:gd name="T43" fmla="*/ 1991 h 2625"/>
                <a:gd name="T44" fmla="*/ 142 w 2539"/>
                <a:gd name="T45" fmla="*/ 2363 h 2625"/>
                <a:gd name="T46" fmla="*/ 170 w 2539"/>
                <a:gd name="T47" fmla="*/ 2039 h 2625"/>
                <a:gd name="T48" fmla="*/ 955 w 2539"/>
                <a:gd name="T49" fmla="*/ 963 h 2625"/>
                <a:gd name="T50" fmla="*/ 962 w 2539"/>
                <a:gd name="T51" fmla="*/ 312 h 2625"/>
                <a:gd name="T52" fmla="*/ 872 w 2539"/>
                <a:gd name="T53" fmla="*/ 140 h 2625"/>
                <a:gd name="T54" fmla="*/ 921 w 2539"/>
                <a:gd name="T55" fmla="*/ 82 h 2625"/>
                <a:gd name="T56" fmla="*/ 1269 w 2539"/>
                <a:gd name="T57" fmla="*/ 82 h 2625"/>
                <a:gd name="T58" fmla="*/ 1614 w 2539"/>
                <a:gd name="T59" fmla="*/ 82 h 2625"/>
                <a:gd name="T60" fmla="*/ 1667 w 2539"/>
                <a:gd name="T61" fmla="*/ 140 h 2625"/>
                <a:gd name="T62" fmla="*/ 1576 w 2539"/>
                <a:gd name="T63" fmla="*/ 311 h 2625"/>
                <a:gd name="T64" fmla="*/ 1584 w 2539"/>
                <a:gd name="T65" fmla="*/ 963 h 2625"/>
                <a:gd name="T66" fmla="*/ 2047 w 2539"/>
                <a:gd name="T67" fmla="*/ 1598 h 2625"/>
                <a:gd name="T68" fmla="*/ 636 w 2539"/>
                <a:gd name="T69" fmla="*/ 1598 h 2625"/>
                <a:gd name="T70" fmla="*/ 349 w 2539"/>
                <a:gd name="T71" fmla="*/ 1991 h 2625"/>
                <a:gd name="T72" fmla="*/ 314 w 2539"/>
                <a:gd name="T73" fmla="*/ 2397 h 2625"/>
                <a:gd name="T74" fmla="*/ 438 w 2539"/>
                <a:gd name="T75" fmla="*/ 2540 h 2625"/>
                <a:gd name="T76" fmla="*/ 142 w 2539"/>
                <a:gd name="T77" fmla="*/ 2363 h 2625"/>
                <a:gd name="T78" fmla="*/ 2396 w 2539"/>
                <a:gd name="T79" fmla="*/ 2363 h 2625"/>
                <a:gd name="T80" fmla="*/ 2084 w 2539"/>
                <a:gd name="T81" fmla="*/ 2543 h 2625"/>
                <a:gd name="T82" fmla="*/ 1269 w 2539"/>
                <a:gd name="T83" fmla="*/ 2543 h 2625"/>
                <a:gd name="T84" fmla="*/ 705 w 2539"/>
                <a:gd name="T85" fmla="*/ 2543 h 2625"/>
                <a:gd name="T86" fmla="*/ 388 w 2539"/>
                <a:gd name="T87" fmla="*/ 2363 h 2625"/>
                <a:gd name="T88" fmla="*/ 416 w 2539"/>
                <a:gd name="T89" fmla="*/ 2039 h 2625"/>
                <a:gd name="T90" fmla="*/ 678 w 2539"/>
                <a:gd name="T91" fmla="*/ 1680 h 2625"/>
                <a:gd name="T92" fmla="*/ 2107 w 2539"/>
                <a:gd name="T93" fmla="*/ 1680 h 2625"/>
                <a:gd name="T94" fmla="*/ 2107 w 2539"/>
                <a:gd name="T95" fmla="*/ 1680 h 2625"/>
                <a:gd name="T96" fmla="*/ 2368 w 2539"/>
                <a:gd name="T97" fmla="*/ 2038 h 2625"/>
                <a:gd name="T98" fmla="*/ 2396 w 2539"/>
                <a:gd name="T99" fmla="*/ 2363 h 2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39" h="2625">
                  <a:moveTo>
                    <a:pt x="2435" y="1991"/>
                  </a:moveTo>
                  <a:cubicBezTo>
                    <a:pt x="1666" y="936"/>
                    <a:pt x="1666" y="936"/>
                    <a:pt x="1666" y="936"/>
                  </a:cubicBezTo>
                  <a:cubicBezTo>
                    <a:pt x="1658" y="331"/>
                    <a:pt x="1658" y="331"/>
                    <a:pt x="1658" y="331"/>
                  </a:cubicBezTo>
                  <a:cubicBezTo>
                    <a:pt x="1748" y="160"/>
                    <a:pt x="1748" y="160"/>
                    <a:pt x="1748" y="160"/>
                  </a:cubicBezTo>
                  <a:cubicBezTo>
                    <a:pt x="1748" y="150"/>
                    <a:pt x="1748" y="150"/>
                    <a:pt x="1748" y="150"/>
                  </a:cubicBezTo>
                  <a:cubicBezTo>
                    <a:pt x="1748" y="108"/>
                    <a:pt x="1748" y="10"/>
                    <a:pt x="1617" y="0"/>
                  </a:cubicBezTo>
                  <a:cubicBezTo>
                    <a:pt x="1269" y="0"/>
                    <a:pt x="1269" y="0"/>
                    <a:pt x="1269" y="0"/>
                  </a:cubicBezTo>
                  <a:cubicBezTo>
                    <a:pt x="918" y="0"/>
                    <a:pt x="918" y="0"/>
                    <a:pt x="918" y="0"/>
                  </a:cubicBezTo>
                  <a:cubicBezTo>
                    <a:pt x="790" y="10"/>
                    <a:pt x="790" y="108"/>
                    <a:pt x="790" y="150"/>
                  </a:cubicBezTo>
                  <a:cubicBezTo>
                    <a:pt x="790" y="160"/>
                    <a:pt x="790" y="160"/>
                    <a:pt x="790" y="160"/>
                  </a:cubicBezTo>
                  <a:cubicBezTo>
                    <a:pt x="880" y="331"/>
                    <a:pt x="880" y="331"/>
                    <a:pt x="880" y="331"/>
                  </a:cubicBezTo>
                  <a:cubicBezTo>
                    <a:pt x="873" y="936"/>
                    <a:pt x="873" y="936"/>
                    <a:pt x="873" y="936"/>
                  </a:cubicBezTo>
                  <a:cubicBezTo>
                    <a:pt x="104" y="1991"/>
                    <a:pt x="104" y="1991"/>
                    <a:pt x="104" y="1991"/>
                  </a:cubicBezTo>
                  <a:cubicBezTo>
                    <a:pt x="49" y="2067"/>
                    <a:pt x="0" y="2249"/>
                    <a:pt x="67" y="2396"/>
                  </a:cubicBezTo>
                  <a:cubicBezTo>
                    <a:pt x="108" y="2486"/>
                    <a:pt x="207" y="2599"/>
                    <a:pt x="455" y="2625"/>
                  </a:cubicBezTo>
                  <a:cubicBezTo>
                    <a:pt x="701" y="2625"/>
                    <a:pt x="701" y="2625"/>
                    <a:pt x="701" y="2625"/>
                  </a:cubicBezTo>
                  <a:cubicBezTo>
                    <a:pt x="1269" y="2625"/>
                    <a:pt x="1269" y="2625"/>
                    <a:pt x="1269" y="2625"/>
                  </a:cubicBezTo>
                  <a:cubicBezTo>
                    <a:pt x="1516" y="2625"/>
                    <a:pt x="1516" y="2625"/>
                    <a:pt x="1516" y="2625"/>
                  </a:cubicBezTo>
                  <a:cubicBezTo>
                    <a:pt x="1516" y="2625"/>
                    <a:pt x="1516" y="2625"/>
                    <a:pt x="1516" y="2625"/>
                  </a:cubicBezTo>
                  <a:cubicBezTo>
                    <a:pt x="2088" y="2624"/>
                    <a:pt x="2088" y="2624"/>
                    <a:pt x="2088" y="2624"/>
                  </a:cubicBezTo>
                  <a:cubicBezTo>
                    <a:pt x="2331" y="2599"/>
                    <a:pt x="2430" y="2487"/>
                    <a:pt x="2471" y="2397"/>
                  </a:cubicBezTo>
                  <a:cubicBezTo>
                    <a:pt x="2539" y="2248"/>
                    <a:pt x="2491" y="2070"/>
                    <a:pt x="2435" y="1991"/>
                  </a:cubicBezTo>
                  <a:close/>
                  <a:moveTo>
                    <a:pt x="142" y="2363"/>
                  </a:moveTo>
                  <a:cubicBezTo>
                    <a:pt x="86" y="2240"/>
                    <a:pt x="133" y="2091"/>
                    <a:pt x="170" y="2039"/>
                  </a:cubicBezTo>
                  <a:cubicBezTo>
                    <a:pt x="955" y="963"/>
                    <a:pt x="955" y="963"/>
                    <a:pt x="955" y="963"/>
                  </a:cubicBezTo>
                  <a:cubicBezTo>
                    <a:pt x="962" y="312"/>
                    <a:pt x="962" y="312"/>
                    <a:pt x="962" y="312"/>
                  </a:cubicBezTo>
                  <a:cubicBezTo>
                    <a:pt x="872" y="140"/>
                    <a:pt x="872" y="140"/>
                    <a:pt x="872" y="140"/>
                  </a:cubicBezTo>
                  <a:cubicBezTo>
                    <a:pt x="873" y="101"/>
                    <a:pt x="876" y="85"/>
                    <a:pt x="921" y="82"/>
                  </a:cubicBezTo>
                  <a:cubicBezTo>
                    <a:pt x="1269" y="82"/>
                    <a:pt x="1269" y="82"/>
                    <a:pt x="1269" y="82"/>
                  </a:cubicBezTo>
                  <a:cubicBezTo>
                    <a:pt x="1614" y="82"/>
                    <a:pt x="1614" y="82"/>
                    <a:pt x="1614" y="82"/>
                  </a:cubicBezTo>
                  <a:cubicBezTo>
                    <a:pt x="1663" y="85"/>
                    <a:pt x="1666" y="101"/>
                    <a:pt x="1667" y="140"/>
                  </a:cubicBezTo>
                  <a:cubicBezTo>
                    <a:pt x="1576" y="311"/>
                    <a:pt x="1576" y="311"/>
                    <a:pt x="1576" y="311"/>
                  </a:cubicBezTo>
                  <a:cubicBezTo>
                    <a:pt x="1584" y="963"/>
                    <a:pt x="1584" y="963"/>
                    <a:pt x="1584" y="963"/>
                  </a:cubicBezTo>
                  <a:cubicBezTo>
                    <a:pt x="2047" y="1598"/>
                    <a:pt x="2047" y="1598"/>
                    <a:pt x="2047" y="1598"/>
                  </a:cubicBezTo>
                  <a:cubicBezTo>
                    <a:pt x="636" y="1598"/>
                    <a:pt x="636" y="1598"/>
                    <a:pt x="636" y="1598"/>
                  </a:cubicBezTo>
                  <a:cubicBezTo>
                    <a:pt x="349" y="1991"/>
                    <a:pt x="349" y="1991"/>
                    <a:pt x="349" y="1991"/>
                  </a:cubicBezTo>
                  <a:cubicBezTo>
                    <a:pt x="294" y="2070"/>
                    <a:pt x="246" y="2248"/>
                    <a:pt x="314" y="2397"/>
                  </a:cubicBezTo>
                  <a:cubicBezTo>
                    <a:pt x="335" y="2444"/>
                    <a:pt x="372" y="2496"/>
                    <a:pt x="438" y="2540"/>
                  </a:cubicBezTo>
                  <a:cubicBezTo>
                    <a:pt x="286" y="2520"/>
                    <a:pt x="186" y="2460"/>
                    <a:pt x="142" y="2363"/>
                  </a:cubicBezTo>
                  <a:close/>
                  <a:moveTo>
                    <a:pt x="2396" y="2363"/>
                  </a:moveTo>
                  <a:cubicBezTo>
                    <a:pt x="2350" y="2465"/>
                    <a:pt x="2243" y="2526"/>
                    <a:pt x="2084" y="2543"/>
                  </a:cubicBezTo>
                  <a:cubicBezTo>
                    <a:pt x="1269" y="2543"/>
                    <a:pt x="1269" y="2543"/>
                    <a:pt x="1269" y="2543"/>
                  </a:cubicBezTo>
                  <a:cubicBezTo>
                    <a:pt x="705" y="2543"/>
                    <a:pt x="705" y="2543"/>
                    <a:pt x="705" y="2543"/>
                  </a:cubicBezTo>
                  <a:cubicBezTo>
                    <a:pt x="541" y="2526"/>
                    <a:pt x="434" y="2465"/>
                    <a:pt x="388" y="2363"/>
                  </a:cubicBezTo>
                  <a:cubicBezTo>
                    <a:pt x="333" y="2241"/>
                    <a:pt x="379" y="2091"/>
                    <a:pt x="416" y="2039"/>
                  </a:cubicBezTo>
                  <a:cubicBezTo>
                    <a:pt x="678" y="1680"/>
                    <a:pt x="678" y="1680"/>
                    <a:pt x="678" y="1680"/>
                  </a:cubicBezTo>
                  <a:cubicBezTo>
                    <a:pt x="2107" y="1680"/>
                    <a:pt x="2107" y="1680"/>
                    <a:pt x="2107" y="1680"/>
                  </a:cubicBezTo>
                  <a:cubicBezTo>
                    <a:pt x="2107" y="1680"/>
                    <a:pt x="2107" y="1680"/>
                    <a:pt x="2107" y="1680"/>
                  </a:cubicBezTo>
                  <a:cubicBezTo>
                    <a:pt x="2368" y="2038"/>
                    <a:pt x="2368" y="2038"/>
                    <a:pt x="2368" y="2038"/>
                  </a:cubicBezTo>
                  <a:cubicBezTo>
                    <a:pt x="2405" y="2091"/>
                    <a:pt x="2452" y="2241"/>
                    <a:pt x="2396" y="23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40">
              <a:extLst>
                <a:ext uri="{FF2B5EF4-FFF2-40B4-BE49-F238E27FC236}">
                  <a16:creationId xmlns:a16="http://schemas.microsoft.com/office/drawing/2014/main" id="{AA279C98-69ED-4610-81CC-3DE63FA79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4950" y="5692775"/>
              <a:ext cx="690563" cy="687388"/>
            </a:xfrm>
            <a:custGeom>
              <a:avLst/>
              <a:gdLst>
                <a:gd name="T0" fmla="*/ 233 w 264"/>
                <a:gd name="T1" fmla="*/ 73 h 263"/>
                <a:gd name="T2" fmla="*/ 158 w 264"/>
                <a:gd name="T3" fmla="*/ 18 h 263"/>
                <a:gd name="T4" fmla="*/ 8 w 264"/>
                <a:gd name="T5" fmla="*/ 103 h 263"/>
                <a:gd name="T6" fmla="*/ 18 w 264"/>
                <a:gd name="T7" fmla="*/ 193 h 263"/>
                <a:gd name="T8" fmla="*/ 18 w 264"/>
                <a:gd name="T9" fmla="*/ 200 h 263"/>
                <a:gd name="T10" fmla="*/ 93 w 264"/>
                <a:gd name="T11" fmla="*/ 255 h 263"/>
                <a:gd name="T12" fmla="*/ 186 w 264"/>
                <a:gd name="T13" fmla="*/ 242 h 263"/>
                <a:gd name="T14" fmla="*/ 233 w 264"/>
                <a:gd name="T15" fmla="*/ 78 h 263"/>
                <a:gd name="T16" fmla="*/ 233 w 264"/>
                <a:gd name="T17" fmla="*/ 7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3">
                  <a:moveTo>
                    <a:pt x="233" y="73"/>
                  </a:moveTo>
                  <a:cubicBezTo>
                    <a:pt x="217" y="45"/>
                    <a:pt x="190" y="25"/>
                    <a:pt x="158" y="18"/>
                  </a:cubicBezTo>
                  <a:cubicBezTo>
                    <a:pt x="93" y="0"/>
                    <a:pt x="26" y="38"/>
                    <a:pt x="8" y="103"/>
                  </a:cubicBezTo>
                  <a:cubicBezTo>
                    <a:pt x="0" y="133"/>
                    <a:pt x="3" y="165"/>
                    <a:pt x="18" y="193"/>
                  </a:cubicBezTo>
                  <a:cubicBezTo>
                    <a:pt x="18" y="193"/>
                    <a:pt x="18" y="193"/>
                    <a:pt x="18" y="200"/>
                  </a:cubicBezTo>
                  <a:cubicBezTo>
                    <a:pt x="34" y="228"/>
                    <a:pt x="61" y="248"/>
                    <a:pt x="93" y="255"/>
                  </a:cubicBezTo>
                  <a:cubicBezTo>
                    <a:pt x="124" y="263"/>
                    <a:pt x="158" y="259"/>
                    <a:pt x="186" y="242"/>
                  </a:cubicBezTo>
                  <a:cubicBezTo>
                    <a:pt x="243" y="209"/>
                    <a:pt x="264" y="137"/>
                    <a:pt x="233" y="78"/>
                  </a:cubicBezTo>
                  <a:cubicBezTo>
                    <a:pt x="233" y="77"/>
                    <a:pt x="233" y="75"/>
                    <a:pt x="233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41">
              <a:extLst>
                <a:ext uri="{FF2B5EF4-FFF2-40B4-BE49-F238E27FC236}">
                  <a16:creationId xmlns:a16="http://schemas.microsoft.com/office/drawing/2014/main" id="{6FFE3DB6-1535-4210-B7C2-C3E088711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7263" y="5680075"/>
              <a:ext cx="446088" cy="469900"/>
            </a:xfrm>
            <a:custGeom>
              <a:avLst/>
              <a:gdLst>
                <a:gd name="T0" fmla="*/ 155 w 171"/>
                <a:gd name="T1" fmla="*/ 49 h 180"/>
                <a:gd name="T2" fmla="*/ 105 w 171"/>
                <a:gd name="T3" fmla="*/ 11 h 180"/>
                <a:gd name="T4" fmla="*/ 6 w 171"/>
                <a:gd name="T5" fmla="*/ 70 h 180"/>
                <a:gd name="T6" fmla="*/ 13 w 171"/>
                <a:gd name="T7" fmla="*/ 129 h 180"/>
                <a:gd name="T8" fmla="*/ 63 w 171"/>
                <a:gd name="T9" fmla="*/ 167 h 180"/>
                <a:gd name="T10" fmla="*/ 165 w 171"/>
                <a:gd name="T11" fmla="*/ 112 h 180"/>
                <a:gd name="T12" fmla="*/ 160 w 171"/>
                <a:gd name="T13" fmla="*/ 53 h 180"/>
                <a:gd name="T14" fmla="*/ 155 w 171"/>
                <a:gd name="T15" fmla="*/ 4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180">
                  <a:moveTo>
                    <a:pt x="155" y="49"/>
                  </a:moveTo>
                  <a:cubicBezTo>
                    <a:pt x="145" y="30"/>
                    <a:pt x="127" y="16"/>
                    <a:pt x="105" y="11"/>
                  </a:cubicBezTo>
                  <a:cubicBezTo>
                    <a:pt x="61" y="0"/>
                    <a:pt x="17" y="26"/>
                    <a:pt x="6" y="70"/>
                  </a:cubicBezTo>
                  <a:cubicBezTo>
                    <a:pt x="0" y="90"/>
                    <a:pt x="3" y="111"/>
                    <a:pt x="13" y="129"/>
                  </a:cubicBezTo>
                  <a:cubicBezTo>
                    <a:pt x="23" y="148"/>
                    <a:pt x="41" y="162"/>
                    <a:pt x="63" y="167"/>
                  </a:cubicBezTo>
                  <a:cubicBezTo>
                    <a:pt x="106" y="180"/>
                    <a:pt x="152" y="155"/>
                    <a:pt x="165" y="112"/>
                  </a:cubicBezTo>
                  <a:cubicBezTo>
                    <a:pt x="171" y="93"/>
                    <a:pt x="169" y="71"/>
                    <a:pt x="160" y="53"/>
                  </a:cubicBezTo>
                  <a:cubicBezTo>
                    <a:pt x="159" y="51"/>
                    <a:pt x="157" y="49"/>
                    <a:pt x="155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42">
              <a:extLst>
                <a:ext uri="{FF2B5EF4-FFF2-40B4-BE49-F238E27FC236}">
                  <a16:creationId xmlns:a16="http://schemas.microsoft.com/office/drawing/2014/main" id="{A98B948A-B1AC-4BEE-852B-D5EA1E994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64763" y="3325813"/>
              <a:ext cx="481013" cy="436563"/>
            </a:xfrm>
            <a:custGeom>
              <a:avLst/>
              <a:gdLst>
                <a:gd name="T0" fmla="*/ 19 w 184"/>
                <a:gd name="T1" fmla="*/ 125 h 167"/>
                <a:gd name="T2" fmla="*/ 69 w 184"/>
                <a:gd name="T3" fmla="*/ 162 h 167"/>
                <a:gd name="T4" fmla="*/ 132 w 184"/>
                <a:gd name="T5" fmla="*/ 154 h 167"/>
                <a:gd name="T6" fmla="*/ 163 w 184"/>
                <a:gd name="T7" fmla="*/ 44 h 167"/>
                <a:gd name="T8" fmla="*/ 162 w 184"/>
                <a:gd name="T9" fmla="*/ 43 h 167"/>
                <a:gd name="T10" fmla="*/ 113 w 184"/>
                <a:gd name="T11" fmla="*/ 6 h 167"/>
                <a:gd name="T12" fmla="*/ 50 w 184"/>
                <a:gd name="T13" fmla="*/ 14 h 167"/>
                <a:gd name="T14" fmla="*/ 19 w 184"/>
                <a:gd name="T15" fmla="*/ 120 h 167"/>
                <a:gd name="T16" fmla="*/ 19 w 184"/>
                <a:gd name="T17" fmla="*/ 12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167">
                  <a:moveTo>
                    <a:pt x="19" y="125"/>
                  </a:moveTo>
                  <a:cubicBezTo>
                    <a:pt x="30" y="144"/>
                    <a:pt x="48" y="157"/>
                    <a:pt x="69" y="162"/>
                  </a:cubicBezTo>
                  <a:cubicBezTo>
                    <a:pt x="90" y="167"/>
                    <a:pt x="113" y="164"/>
                    <a:pt x="132" y="154"/>
                  </a:cubicBezTo>
                  <a:cubicBezTo>
                    <a:pt x="170" y="132"/>
                    <a:pt x="184" y="83"/>
                    <a:pt x="163" y="44"/>
                  </a:cubicBezTo>
                  <a:cubicBezTo>
                    <a:pt x="162" y="44"/>
                    <a:pt x="162" y="44"/>
                    <a:pt x="162" y="43"/>
                  </a:cubicBezTo>
                  <a:cubicBezTo>
                    <a:pt x="152" y="24"/>
                    <a:pt x="134" y="10"/>
                    <a:pt x="113" y="6"/>
                  </a:cubicBezTo>
                  <a:cubicBezTo>
                    <a:pt x="92" y="0"/>
                    <a:pt x="69" y="3"/>
                    <a:pt x="50" y="14"/>
                  </a:cubicBezTo>
                  <a:cubicBezTo>
                    <a:pt x="14" y="36"/>
                    <a:pt x="0" y="82"/>
                    <a:pt x="19" y="120"/>
                  </a:cubicBezTo>
                  <a:cubicBezTo>
                    <a:pt x="19" y="120"/>
                    <a:pt x="19" y="120"/>
                    <a:pt x="19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43">
              <a:extLst>
                <a:ext uri="{FF2B5EF4-FFF2-40B4-BE49-F238E27FC236}">
                  <a16:creationId xmlns:a16="http://schemas.microsoft.com/office/drawing/2014/main" id="{9C5B8E8B-A972-4DB7-B488-CA7F5CCBA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9725" y="2030413"/>
              <a:ext cx="598488" cy="555625"/>
            </a:xfrm>
            <a:custGeom>
              <a:avLst/>
              <a:gdLst>
                <a:gd name="T0" fmla="*/ 26 w 229"/>
                <a:gd name="T1" fmla="*/ 160 h 213"/>
                <a:gd name="T2" fmla="*/ 88 w 229"/>
                <a:gd name="T3" fmla="*/ 207 h 213"/>
                <a:gd name="T4" fmla="*/ 165 w 229"/>
                <a:gd name="T5" fmla="*/ 196 h 213"/>
                <a:gd name="T6" fmla="*/ 204 w 229"/>
                <a:gd name="T7" fmla="*/ 60 h 213"/>
                <a:gd name="T8" fmla="*/ 209 w 229"/>
                <a:gd name="T9" fmla="*/ 55 h 213"/>
                <a:gd name="T10" fmla="*/ 146 w 229"/>
                <a:gd name="T11" fmla="*/ 9 h 213"/>
                <a:gd name="T12" fmla="*/ 64 w 229"/>
                <a:gd name="T13" fmla="*/ 19 h 213"/>
                <a:gd name="T14" fmla="*/ 26 w 229"/>
                <a:gd name="T15" fmla="*/ 155 h 213"/>
                <a:gd name="T16" fmla="*/ 26 w 229"/>
                <a:gd name="T17" fmla="*/ 16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213">
                  <a:moveTo>
                    <a:pt x="26" y="160"/>
                  </a:moveTo>
                  <a:cubicBezTo>
                    <a:pt x="39" y="184"/>
                    <a:pt x="61" y="201"/>
                    <a:pt x="88" y="207"/>
                  </a:cubicBezTo>
                  <a:cubicBezTo>
                    <a:pt x="114" y="213"/>
                    <a:pt x="142" y="210"/>
                    <a:pt x="165" y="196"/>
                  </a:cubicBezTo>
                  <a:cubicBezTo>
                    <a:pt x="212" y="168"/>
                    <a:pt x="229" y="109"/>
                    <a:pt x="204" y="60"/>
                  </a:cubicBezTo>
                  <a:cubicBezTo>
                    <a:pt x="206" y="59"/>
                    <a:pt x="208" y="57"/>
                    <a:pt x="209" y="55"/>
                  </a:cubicBezTo>
                  <a:cubicBezTo>
                    <a:pt x="195" y="32"/>
                    <a:pt x="173" y="15"/>
                    <a:pt x="146" y="9"/>
                  </a:cubicBezTo>
                  <a:cubicBezTo>
                    <a:pt x="119" y="0"/>
                    <a:pt x="89" y="4"/>
                    <a:pt x="64" y="19"/>
                  </a:cubicBezTo>
                  <a:cubicBezTo>
                    <a:pt x="17" y="47"/>
                    <a:pt x="0" y="107"/>
                    <a:pt x="26" y="155"/>
                  </a:cubicBezTo>
                  <a:cubicBezTo>
                    <a:pt x="26" y="155"/>
                    <a:pt x="26" y="155"/>
                    <a:pt x="2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44">
              <a:extLst>
                <a:ext uri="{FF2B5EF4-FFF2-40B4-BE49-F238E27FC236}">
                  <a16:creationId xmlns:a16="http://schemas.microsoft.com/office/drawing/2014/main" id="{9E8C6EAB-869B-47B8-A2D8-0B7241068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2613" y="4770438"/>
              <a:ext cx="803275" cy="801688"/>
            </a:xfrm>
            <a:custGeom>
              <a:avLst/>
              <a:gdLst>
                <a:gd name="T0" fmla="*/ 272 w 307"/>
                <a:gd name="T1" fmla="*/ 85 h 307"/>
                <a:gd name="T2" fmla="*/ 185 w 307"/>
                <a:gd name="T3" fmla="*/ 21 h 307"/>
                <a:gd name="T4" fmla="*/ 9 w 307"/>
                <a:gd name="T5" fmla="*/ 120 h 307"/>
                <a:gd name="T6" fmla="*/ 21 w 307"/>
                <a:gd name="T7" fmla="*/ 226 h 307"/>
                <a:gd name="T8" fmla="*/ 21 w 307"/>
                <a:gd name="T9" fmla="*/ 233 h 307"/>
                <a:gd name="T10" fmla="*/ 108 w 307"/>
                <a:gd name="T11" fmla="*/ 298 h 307"/>
                <a:gd name="T12" fmla="*/ 217 w 307"/>
                <a:gd name="T13" fmla="*/ 283 h 307"/>
                <a:gd name="T14" fmla="*/ 271 w 307"/>
                <a:gd name="T15" fmla="*/ 93 h 307"/>
                <a:gd name="T16" fmla="*/ 272 w 307"/>
                <a:gd name="T17" fmla="*/ 8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" h="307">
                  <a:moveTo>
                    <a:pt x="272" y="85"/>
                  </a:moveTo>
                  <a:cubicBezTo>
                    <a:pt x="253" y="53"/>
                    <a:pt x="222" y="29"/>
                    <a:pt x="185" y="21"/>
                  </a:cubicBezTo>
                  <a:cubicBezTo>
                    <a:pt x="109" y="0"/>
                    <a:pt x="31" y="44"/>
                    <a:pt x="9" y="120"/>
                  </a:cubicBezTo>
                  <a:cubicBezTo>
                    <a:pt x="0" y="155"/>
                    <a:pt x="4" y="193"/>
                    <a:pt x="21" y="226"/>
                  </a:cubicBezTo>
                  <a:cubicBezTo>
                    <a:pt x="21" y="226"/>
                    <a:pt x="21" y="226"/>
                    <a:pt x="21" y="233"/>
                  </a:cubicBezTo>
                  <a:cubicBezTo>
                    <a:pt x="40" y="266"/>
                    <a:pt x="71" y="289"/>
                    <a:pt x="108" y="298"/>
                  </a:cubicBezTo>
                  <a:cubicBezTo>
                    <a:pt x="145" y="307"/>
                    <a:pt x="184" y="302"/>
                    <a:pt x="217" y="283"/>
                  </a:cubicBezTo>
                  <a:cubicBezTo>
                    <a:pt x="283" y="244"/>
                    <a:pt x="307" y="160"/>
                    <a:pt x="271" y="93"/>
                  </a:cubicBezTo>
                  <a:cubicBezTo>
                    <a:pt x="272" y="91"/>
                    <a:pt x="273" y="88"/>
                    <a:pt x="272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45">
              <a:extLst>
                <a:ext uri="{FF2B5EF4-FFF2-40B4-BE49-F238E27FC236}">
                  <a16:creationId xmlns:a16="http://schemas.microsoft.com/office/drawing/2014/main" id="{F9C77C4F-8B50-437F-BF96-BA29E2057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0888" y="2743200"/>
              <a:ext cx="688975" cy="688975"/>
            </a:xfrm>
            <a:custGeom>
              <a:avLst/>
              <a:gdLst>
                <a:gd name="T0" fmla="*/ 31 w 264"/>
                <a:gd name="T1" fmla="*/ 185 h 264"/>
                <a:gd name="T2" fmla="*/ 31 w 264"/>
                <a:gd name="T3" fmla="*/ 191 h 264"/>
                <a:gd name="T4" fmla="*/ 106 w 264"/>
                <a:gd name="T5" fmla="*/ 247 h 264"/>
                <a:gd name="T6" fmla="*/ 256 w 264"/>
                <a:gd name="T7" fmla="*/ 161 h 264"/>
                <a:gd name="T8" fmla="*/ 245 w 264"/>
                <a:gd name="T9" fmla="*/ 71 h 264"/>
                <a:gd name="T10" fmla="*/ 245 w 264"/>
                <a:gd name="T11" fmla="*/ 64 h 264"/>
                <a:gd name="T12" fmla="*/ 171 w 264"/>
                <a:gd name="T13" fmla="*/ 9 h 264"/>
                <a:gd name="T14" fmla="*/ 78 w 264"/>
                <a:gd name="T15" fmla="*/ 21 h 264"/>
                <a:gd name="T16" fmla="*/ 31 w 264"/>
                <a:gd name="T17" fmla="*/ 18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31" y="185"/>
                  </a:moveTo>
                  <a:cubicBezTo>
                    <a:pt x="31" y="185"/>
                    <a:pt x="31" y="185"/>
                    <a:pt x="31" y="191"/>
                  </a:cubicBezTo>
                  <a:cubicBezTo>
                    <a:pt x="47" y="219"/>
                    <a:pt x="74" y="240"/>
                    <a:pt x="106" y="247"/>
                  </a:cubicBezTo>
                  <a:cubicBezTo>
                    <a:pt x="171" y="264"/>
                    <a:pt x="238" y="226"/>
                    <a:pt x="256" y="161"/>
                  </a:cubicBezTo>
                  <a:cubicBezTo>
                    <a:pt x="264" y="131"/>
                    <a:pt x="260" y="98"/>
                    <a:pt x="245" y="71"/>
                  </a:cubicBezTo>
                  <a:cubicBezTo>
                    <a:pt x="246" y="68"/>
                    <a:pt x="246" y="66"/>
                    <a:pt x="245" y="64"/>
                  </a:cubicBezTo>
                  <a:cubicBezTo>
                    <a:pt x="230" y="36"/>
                    <a:pt x="203" y="16"/>
                    <a:pt x="171" y="9"/>
                  </a:cubicBezTo>
                  <a:cubicBezTo>
                    <a:pt x="140" y="0"/>
                    <a:pt x="106" y="5"/>
                    <a:pt x="78" y="21"/>
                  </a:cubicBezTo>
                  <a:cubicBezTo>
                    <a:pt x="21" y="55"/>
                    <a:pt x="0" y="127"/>
                    <a:pt x="31" y="1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349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1765CF44-0BF6-4D7C-A42C-902169721FBC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EA38E0F-2934-4411-BAA6-ECE532A8C2EC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0029610-25F5-438C-BCA9-D43916F48F7D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F7B5C12-69FD-4B41-B559-085EF9E29D5C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22F7A95D-EC89-477E-8D7E-49D7EE1BBB6B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FBAD69B-82F7-4200-9409-075227F2C489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E027CD4-9EB1-4207-8B72-BE61DBFCE138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AE2D957-1C32-4ABD-AB63-49B57926E308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8A04328-D91F-4EFD-95A4-849066792B56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5D7BEDC-B937-4194-884F-D6E48CB5820A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6C6AE042-0BA0-450D-9AA0-ACD07A5EB42F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856EAC76-014E-4A8A-BD76-8B93397EA66E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AECE3657-BA86-4E5C-9200-472CBEFF3711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D7C7A90-5C1D-4D01-A004-E37CEBCBB74A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36C88C1-FF9E-446E-A1F1-04A375C2C552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4379F63-C94A-4EF6-9596-F976A6A62767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8D9D831-76AB-4160-B594-A5016ABA78C0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260A92A0-DBB6-4FD5-9775-7AB48F9D0C45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54F18FBE-DDB5-48A0-BBA7-7E6A81C4FC5D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689CED57-EA33-40CB-97FA-391F56F1DD89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63FFB8CE-F120-4F00-B928-F8B76774EF80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07F47CCB-A7AC-4CE8-93D4-12031BC7F9E1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5BD90FD-AC51-44F2-B8CA-657DC9C0B731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C481D60F-F213-490B-9F64-A0F745DBCA5A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F77C4D-E6C4-423C-9F07-4E81350A1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Healthcare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37A881-FEA9-463D-AA2C-1859B1AD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52F98-B1A2-4EF8-BA6C-9D1F0E86A5E3}" type="datetime1">
              <a:rPr lang="en-GB" smtClean="0"/>
              <a:t>17/02/2025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278CA3-4A0C-4989-A302-A0CFC004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Lorem ipsum dolor sit amet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8B387-502E-4D10-B456-52B0C1385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4408-D9A5-4273-AA2F-D5E1487AA850}" type="slidenum">
              <a:rPr lang="en-GB" smtClean="0"/>
              <a:t>5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E7DEC0D-46C3-4388-9F12-667D2FEC01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Gesundheitsversorgung</a:t>
            </a:r>
            <a:endParaRPr lang="en-US" dirty="0"/>
          </a:p>
        </p:txBody>
      </p:sp>
      <p:sp>
        <p:nvSpPr>
          <p:cNvPr id="970" name="Freeform: Shape 969">
            <a:extLst>
              <a:ext uri="{FF2B5EF4-FFF2-40B4-BE49-F238E27FC236}">
                <a16:creationId xmlns:a16="http://schemas.microsoft.com/office/drawing/2014/main" id="{42E44820-3841-4C37-805C-C07E04D89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4589" y="2043548"/>
            <a:ext cx="602491" cy="503454"/>
          </a:xfrm>
          <a:custGeom>
            <a:avLst/>
            <a:gdLst>
              <a:gd name="connsiteX0" fmla="*/ 760055 w 948967"/>
              <a:gd name="connsiteY0" fmla="*/ 713600 h 792976"/>
              <a:gd name="connsiteX1" fmla="*/ 853719 w 948967"/>
              <a:gd name="connsiteY1" fmla="*/ 713600 h 792976"/>
              <a:gd name="connsiteX2" fmla="*/ 853719 w 948967"/>
              <a:gd name="connsiteY2" fmla="*/ 739000 h 792976"/>
              <a:gd name="connsiteX3" fmla="*/ 760055 w 948967"/>
              <a:gd name="connsiteY3" fmla="*/ 739000 h 792976"/>
              <a:gd name="connsiteX4" fmla="*/ 272691 w 948967"/>
              <a:gd name="connsiteY4" fmla="*/ 346888 h 792976"/>
              <a:gd name="connsiteX5" fmla="*/ 272691 w 948967"/>
              <a:gd name="connsiteY5" fmla="*/ 465951 h 792976"/>
              <a:gd name="connsiteX6" fmla="*/ 391755 w 948967"/>
              <a:gd name="connsiteY6" fmla="*/ 465951 h 792976"/>
              <a:gd name="connsiteX7" fmla="*/ 391755 w 948967"/>
              <a:gd name="connsiteY7" fmla="*/ 346888 h 792976"/>
              <a:gd name="connsiteX8" fmla="*/ 258147 w 948967"/>
              <a:gd name="connsiteY8" fmla="*/ 319900 h 792976"/>
              <a:gd name="connsiteX9" fmla="*/ 404707 w 948967"/>
              <a:gd name="connsiteY9" fmla="*/ 319900 h 792976"/>
              <a:gd name="connsiteX10" fmla="*/ 418743 w 948967"/>
              <a:gd name="connsiteY10" fmla="*/ 332257 h 792976"/>
              <a:gd name="connsiteX11" fmla="*/ 418743 w 948967"/>
              <a:gd name="connsiteY11" fmla="*/ 478993 h 792976"/>
              <a:gd name="connsiteX12" fmla="*/ 404707 w 948967"/>
              <a:gd name="connsiteY12" fmla="*/ 491350 h 792976"/>
              <a:gd name="connsiteX13" fmla="*/ 258147 w 948967"/>
              <a:gd name="connsiteY13" fmla="*/ 491350 h 792976"/>
              <a:gd name="connsiteX14" fmla="*/ 244115 w 948967"/>
              <a:gd name="connsiteY14" fmla="*/ 478993 h 792976"/>
              <a:gd name="connsiteX15" fmla="*/ 244115 w 948967"/>
              <a:gd name="connsiteY15" fmla="*/ 332257 h 792976"/>
              <a:gd name="connsiteX16" fmla="*/ 258147 w 948967"/>
              <a:gd name="connsiteY16" fmla="*/ 319900 h 792976"/>
              <a:gd name="connsiteX17" fmla="*/ 727899 w 948967"/>
              <a:gd name="connsiteY17" fmla="*/ 297675 h 792976"/>
              <a:gd name="connsiteX18" fmla="*/ 751157 w 948967"/>
              <a:gd name="connsiteY18" fmla="*/ 317864 h 792976"/>
              <a:gd name="connsiteX19" fmla="*/ 757359 w 948967"/>
              <a:gd name="connsiteY19" fmla="*/ 331841 h 792976"/>
              <a:gd name="connsiteX20" fmla="*/ 748055 w 948967"/>
              <a:gd name="connsiteY20" fmla="*/ 342712 h 792976"/>
              <a:gd name="connsiteX21" fmla="*/ 588347 w 948967"/>
              <a:gd name="connsiteY21" fmla="*/ 325629 h 792976"/>
              <a:gd name="connsiteX22" fmla="*/ 619357 w 948967"/>
              <a:gd name="connsiteY22" fmla="*/ 474716 h 792976"/>
              <a:gd name="connsiteX23" fmla="*/ 622459 w 948967"/>
              <a:gd name="connsiteY23" fmla="*/ 480928 h 792976"/>
              <a:gd name="connsiteX24" fmla="*/ 614705 w 948967"/>
              <a:gd name="connsiteY24" fmla="*/ 533730 h 792976"/>
              <a:gd name="connsiteX25" fmla="*/ 675179 w 948967"/>
              <a:gd name="connsiteY25" fmla="*/ 654863 h 792976"/>
              <a:gd name="connsiteX26" fmla="*/ 737201 w 948967"/>
              <a:gd name="connsiteY26" fmla="*/ 535283 h 792976"/>
              <a:gd name="connsiteX27" fmla="*/ 730999 w 948967"/>
              <a:gd name="connsiteY27" fmla="*/ 482481 h 792976"/>
              <a:gd name="connsiteX28" fmla="*/ 732551 w 948967"/>
              <a:gd name="connsiteY28" fmla="*/ 476269 h 792976"/>
              <a:gd name="connsiteX29" fmla="*/ 758911 w 948967"/>
              <a:gd name="connsiteY29" fmla="*/ 306993 h 792976"/>
              <a:gd name="connsiteX30" fmla="*/ 727899 w 948967"/>
              <a:gd name="connsiteY30" fmla="*/ 297675 h 792976"/>
              <a:gd name="connsiteX31" fmla="*/ 675143 w 948967"/>
              <a:gd name="connsiteY31" fmla="*/ 175438 h 792976"/>
              <a:gd name="connsiteX32" fmla="*/ 517167 w 948967"/>
              <a:gd name="connsiteY32" fmla="*/ 333903 h 792976"/>
              <a:gd name="connsiteX33" fmla="*/ 526459 w 948967"/>
              <a:gd name="connsiteY33" fmla="*/ 441100 h 792976"/>
              <a:gd name="connsiteX34" fmla="*/ 532655 w 948967"/>
              <a:gd name="connsiteY34" fmla="*/ 538976 h 792976"/>
              <a:gd name="connsiteX35" fmla="*/ 589959 w 948967"/>
              <a:gd name="connsiteY35" fmla="*/ 524994 h 792976"/>
              <a:gd name="connsiteX36" fmla="*/ 594607 w 948967"/>
              <a:gd name="connsiteY36" fmla="*/ 487708 h 792976"/>
              <a:gd name="connsiteX37" fmla="*/ 568277 w 948967"/>
              <a:gd name="connsiteY37" fmla="*/ 299725 h 792976"/>
              <a:gd name="connsiteX38" fmla="*/ 576021 w 948967"/>
              <a:gd name="connsiteY38" fmla="*/ 291957 h 792976"/>
              <a:gd name="connsiteX39" fmla="*/ 588411 w 948967"/>
              <a:gd name="connsiteY39" fmla="*/ 293510 h 792976"/>
              <a:gd name="connsiteX40" fmla="*/ 713863 w 948967"/>
              <a:gd name="connsiteY40" fmla="*/ 323028 h 792976"/>
              <a:gd name="connsiteX41" fmla="*/ 689081 w 948967"/>
              <a:gd name="connsiteY41" fmla="*/ 291957 h 792976"/>
              <a:gd name="connsiteX42" fmla="*/ 689081 w 948967"/>
              <a:gd name="connsiteY42" fmla="*/ 279528 h 792976"/>
              <a:gd name="connsiteX43" fmla="*/ 698375 w 948967"/>
              <a:gd name="connsiteY43" fmla="*/ 271760 h 792976"/>
              <a:gd name="connsiteX44" fmla="*/ 777363 w 948967"/>
              <a:gd name="connsiteY44" fmla="*/ 287296 h 792976"/>
              <a:gd name="connsiteX45" fmla="*/ 782009 w 948967"/>
              <a:gd name="connsiteY45" fmla="*/ 295064 h 792976"/>
              <a:gd name="connsiteX46" fmla="*/ 757227 w 948967"/>
              <a:gd name="connsiteY46" fmla="*/ 489261 h 792976"/>
              <a:gd name="connsiteX47" fmla="*/ 761875 w 948967"/>
              <a:gd name="connsiteY47" fmla="*/ 523440 h 792976"/>
              <a:gd name="connsiteX48" fmla="*/ 817631 w 948967"/>
              <a:gd name="connsiteY48" fmla="*/ 535869 h 792976"/>
              <a:gd name="connsiteX49" fmla="*/ 823825 w 948967"/>
              <a:gd name="connsiteY49" fmla="*/ 439547 h 792976"/>
              <a:gd name="connsiteX50" fmla="*/ 834667 w 948967"/>
              <a:gd name="connsiteY50" fmla="*/ 335457 h 792976"/>
              <a:gd name="connsiteX51" fmla="*/ 675143 w 948967"/>
              <a:gd name="connsiteY51" fmla="*/ 175438 h 792976"/>
              <a:gd name="connsiteX52" fmla="*/ 426023 w 948967"/>
              <a:gd name="connsiteY52" fmla="*/ 156389 h 792976"/>
              <a:gd name="connsiteX53" fmla="*/ 150455 w 948967"/>
              <a:gd name="connsiteY53" fmla="*/ 351550 h 792976"/>
              <a:gd name="connsiteX54" fmla="*/ 150455 w 948967"/>
              <a:gd name="connsiteY54" fmla="*/ 665977 h 792976"/>
              <a:gd name="connsiteX55" fmla="*/ 405899 w 948967"/>
              <a:gd name="connsiteY55" fmla="*/ 665977 h 792976"/>
              <a:gd name="connsiteX56" fmla="*/ 501883 w 948967"/>
              <a:gd name="connsiteY56" fmla="*/ 551359 h 792976"/>
              <a:gd name="connsiteX57" fmla="*/ 500335 w 948967"/>
              <a:gd name="connsiteY57" fmla="*/ 444484 h 792976"/>
              <a:gd name="connsiteX58" fmla="*/ 491045 w 948967"/>
              <a:gd name="connsiteY58" fmla="*/ 334513 h 792976"/>
              <a:gd name="connsiteX59" fmla="*/ 525105 w 948967"/>
              <a:gd name="connsiteY59" fmla="*/ 226090 h 792976"/>
              <a:gd name="connsiteX60" fmla="*/ 426023 w 948967"/>
              <a:gd name="connsiteY60" fmla="*/ 156389 h 792976"/>
              <a:gd name="connsiteX61" fmla="*/ 426475 w 948967"/>
              <a:gd name="connsiteY61" fmla="*/ 30975 h 792976"/>
              <a:gd name="connsiteX62" fmla="*/ 294795 w 948967"/>
              <a:gd name="connsiteY62" fmla="*/ 125172 h 792976"/>
              <a:gd name="connsiteX63" fmla="*/ 279303 w 948967"/>
              <a:gd name="connsiteY63" fmla="*/ 125172 h 792976"/>
              <a:gd name="connsiteX64" fmla="*/ 273105 w 948967"/>
              <a:gd name="connsiteY64" fmla="*/ 114362 h 792976"/>
              <a:gd name="connsiteX65" fmla="*/ 273105 w 948967"/>
              <a:gd name="connsiteY65" fmla="*/ 83478 h 792976"/>
              <a:gd name="connsiteX66" fmla="*/ 173957 w 948967"/>
              <a:gd name="connsiteY66" fmla="*/ 83478 h 792976"/>
              <a:gd name="connsiteX67" fmla="*/ 173957 w 948967"/>
              <a:gd name="connsiteY67" fmla="*/ 202382 h 792976"/>
              <a:gd name="connsiteX68" fmla="*/ 167761 w 948967"/>
              <a:gd name="connsiteY68" fmla="*/ 214735 h 792976"/>
              <a:gd name="connsiteX69" fmla="*/ 32979 w 948967"/>
              <a:gd name="connsiteY69" fmla="*/ 310476 h 792976"/>
              <a:gd name="connsiteX70" fmla="*/ 76357 w 948967"/>
              <a:gd name="connsiteY70" fmla="*/ 370700 h 792976"/>
              <a:gd name="connsiteX71" fmla="*/ 418729 w 948967"/>
              <a:gd name="connsiteY71" fmla="*/ 128260 h 792976"/>
              <a:gd name="connsiteX72" fmla="*/ 434221 w 948967"/>
              <a:gd name="connsiteY72" fmla="*/ 128260 h 792976"/>
              <a:gd name="connsiteX73" fmla="*/ 544215 w 948967"/>
              <a:gd name="connsiteY73" fmla="*/ 205470 h 792976"/>
              <a:gd name="connsiteX74" fmla="*/ 610831 w 948967"/>
              <a:gd name="connsiteY74" fmla="*/ 162232 h 792976"/>
              <a:gd name="connsiteX75" fmla="*/ 426475 w 948967"/>
              <a:gd name="connsiteY75" fmla="*/ 30975 h 792976"/>
              <a:gd name="connsiteX76" fmla="*/ 417757 w 948967"/>
              <a:gd name="connsiteY76" fmla="*/ 2321 h 792976"/>
              <a:gd name="connsiteX77" fmla="*/ 433245 w 948967"/>
              <a:gd name="connsiteY77" fmla="*/ 2321 h 792976"/>
              <a:gd name="connsiteX78" fmla="*/ 643871 w 948967"/>
              <a:gd name="connsiteY78" fmla="*/ 152406 h 792976"/>
              <a:gd name="connsiteX79" fmla="*/ 674845 w 948967"/>
              <a:gd name="connsiteY79" fmla="*/ 149311 h 792976"/>
              <a:gd name="connsiteX80" fmla="*/ 860691 w 948967"/>
              <a:gd name="connsiteY80" fmla="*/ 333437 h 792976"/>
              <a:gd name="connsiteX81" fmla="*/ 849851 w 948967"/>
              <a:gd name="connsiteY81" fmla="*/ 443293 h 792976"/>
              <a:gd name="connsiteX82" fmla="*/ 848301 w 948967"/>
              <a:gd name="connsiteY82" fmla="*/ 546960 h 792976"/>
              <a:gd name="connsiteX83" fmla="*/ 948967 w 948967"/>
              <a:gd name="connsiteY83" fmla="*/ 697045 h 792976"/>
              <a:gd name="connsiteX84" fmla="*/ 948967 w 948967"/>
              <a:gd name="connsiteY84" fmla="*/ 786787 h 792976"/>
              <a:gd name="connsiteX85" fmla="*/ 921091 w 948967"/>
              <a:gd name="connsiteY85" fmla="*/ 786787 h 792976"/>
              <a:gd name="connsiteX86" fmla="*/ 921091 w 948967"/>
              <a:gd name="connsiteY86" fmla="*/ 697045 h 792976"/>
              <a:gd name="connsiteX87" fmla="*/ 834363 w 948967"/>
              <a:gd name="connsiteY87" fmla="*/ 570169 h 792976"/>
              <a:gd name="connsiteX88" fmla="*/ 829717 w 948967"/>
              <a:gd name="connsiteY88" fmla="*/ 568622 h 792976"/>
              <a:gd name="connsiteX89" fmla="*/ 758475 w 948967"/>
              <a:gd name="connsiteY89" fmla="*/ 550055 h 792976"/>
              <a:gd name="connsiteX90" fmla="*/ 636127 w 948967"/>
              <a:gd name="connsiteY90" fmla="*/ 792976 h 792976"/>
              <a:gd name="connsiteX91" fmla="*/ 611347 w 948967"/>
              <a:gd name="connsiteY91" fmla="*/ 780598 h 792976"/>
              <a:gd name="connsiteX92" fmla="*/ 660907 w 948967"/>
              <a:gd name="connsiteY92" fmla="*/ 684667 h 792976"/>
              <a:gd name="connsiteX93" fmla="*/ 592763 w 948967"/>
              <a:gd name="connsiteY93" fmla="*/ 550055 h 792976"/>
              <a:gd name="connsiteX94" fmla="*/ 430147 w 948967"/>
              <a:gd name="connsiteY94" fmla="*/ 697045 h 792976"/>
              <a:gd name="connsiteX95" fmla="*/ 430147 w 948967"/>
              <a:gd name="connsiteY95" fmla="*/ 786787 h 792976"/>
              <a:gd name="connsiteX96" fmla="*/ 402271 w 948967"/>
              <a:gd name="connsiteY96" fmla="*/ 786787 h 792976"/>
              <a:gd name="connsiteX97" fmla="*/ 402271 w 948967"/>
              <a:gd name="connsiteY97" fmla="*/ 697045 h 792976"/>
              <a:gd name="connsiteX98" fmla="*/ 402271 w 948967"/>
              <a:gd name="connsiteY98" fmla="*/ 692404 h 792976"/>
              <a:gd name="connsiteX99" fmla="*/ 106465 w 948967"/>
              <a:gd name="connsiteY99" fmla="*/ 692404 h 792976"/>
              <a:gd name="connsiteX100" fmla="*/ 106465 w 948967"/>
              <a:gd name="connsiteY100" fmla="*/ 664553 h 792976"/>
              <a:gd name="connsiteX101" fmla="*/ 123501 w 948967"/>
              <a:gd name="connsiteY101" fmla="*/ 664553 h 792976"/>
              <a:gd name="connsiteX102" fmla="*/ 123501 w 948967"/>
              <a:gd name="connsiteY102" fmla="*/ 370571 h 792976"/>
              <a:gd name="connsiteX103" fmla="*/ 78589 w 948967"/>
              <a:gd name="connsiteY103" fmla="*/ 401517 h 792976"/>
              <a:gd name="connsiteX104" fmla="*/ 70845 w 948967"/>
              <a:gd name="connsiteY104" fmla="*/ 403064 h 792976"/>
              <a:gd name="connsiteX105" fmla="*/ 69297 w 948967"/>
              <a:gd name="connsiteY105" fmla="*/ 403064 h 792976"/>
              <a:gd name="connsiteX106" fmla="*/ 60003 w 948967"/>
              <a:gd name="connsiteY106" fmla="*/ 398422 h 792976"/>
              <a:gd name="connsiteX107" fmla="*/ 2701 w 948967"/>
              <a:gd name="connsiteY107" fmla="*/ 314869 h 792976"/>
              <a:gd name="connsiteX108" fmla="*/ 5799 w 948967"/>
              <a:gd name="connsiteY108" fmla="*/ 294755 h 792976"/>
              <a:gd name="connsiteX109" fmla="*/ 145183 w 948967"/>
              <a:gd name="connsiteY109" fmla="*/ 195729 h 792976"/>
              <a:gd name="connsiteX110" fmla="*/ 145183 w 948967"/>
              <a:gd name="connsiteY110" fmla="*/ 68853 h 792976"/>
              <a:gd name="connsiteX111" fmla="*/ 159121 w 948967"/>
              <a:gd name="connsiteY111" fmla="*/ 54928 h 792976"/>
              <a:gd name="connsiteX112" fmla="*/ 284567 w 948967"/>
              <a:gd name="connsiteY112" fmla="*/ 54928 h 792976"/>
              <a:gd name="connsiteX113" fmla="*/ 298507 w 948967"/>
              <a:gd name="connsiteY113" fmla="*/ 68853 h 792976"/>
              <a:gd name="connsiteX114" fmla="*/ 298507 w 948967"/>
              <a:gd name="connsiteY114" fmla="*/ 87421 h 792976"/>
              <a:gd name="connsiteX115" fmla="*/ 417757 w 948967"/>
              <a:gd name="connsiteY115" fmla="*/ 2321 h 79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948967" h="792976">
                <a:moveTo>
                  <a:pt x="760055" y="713600"/>
                </a:moveTo>
                <a:lnTo>
                  <a:pt x="853719" y="713600"/>
                </a:lnTo>
                <a:lnTo>
                  <a:pt x="853719" y="739000"/>
                </a:lnTo>
                <a:lnTo>
                  <a:pt x="760055" y="739000"/>
                </a:lnTo>
                <a:close/>
                <a:moveTo>
                  <a:pt x="272691" y="346888"/>
                </a:moveTo>
                <a:lnTo>
                  <a:pt x="272691" y="465951"/>
                </a:lnTo>
                <a:lnTo>
                  <a:pt x="391755" y="465951"/>
                </a:lnTo>
                <a:lnTo>
                  <a:pt x="391755" y="346888"/>
                </a:lnTo>
                <a:close/>
                <a:moveTo>
                  <a:pt x="258147" y="319900"/>
                </a:moveTo>
                <a:cubicBezTo>
                  <a:pt x="258147" y="319900"/>
                  <a:pt x="258147" y="319900"/>
                  <a:pt x="404707" y="319900"/>
                </a:cubicBezTo>
                <a:cubicBezTo>
                  <a:pt x="412503" y="319900"/>
                  <a:pt x="418743" y="326078"/>
                  <a:pt x="418743" y="332257"/>
                </a:cubicBezTo>
                <a:cubicBezTo>
                  <a:pt x="418743" y="332257"/>
                  <a:pt x="418743" y="332257"/>
                  <a:pt x="418743" y="478993"/>
                </a:cubicBezTo>
                <a:cubicBezTo>
                  <a:pt x="418743" y="485172"/>
                  <a:pt x="412503" y="491350"/>
                  <a:pt x="404707" y="491350"/>
                </a:cubicBezTo>
                <a:cubicBezTo>
                  <a:pt x="404707" y="491350"/>
                  <a:pt x="404707" y="491350"/>
                  <a:pt x="258147" y="491350"/>
                </a:cubicBezTo>
                <a:cubicBezTo>
                  <a:pt x="250351" y="491350"/>
                  <a:pt x="244115" y="485172"/>
                  <a:pt x="244115" y="478993"/>
                </a:cubicBezTo>
                <a:cubicBezTo>
                  <a:pt x="244115" y="478993"/>
                  <a:pt x="244115" y="478993"/>
                  <a:pt x="244115" y="332257"/>
                </a:cubicBezTo>
                <a:cubicBezTo>
                  <a:pt x="244115" y="326078"/>
                  <a:pt x="250351" y="319900"/>
                  <a:pt x="258147" y="319900"/>
                </a:cubicBezTo>
                <a:close/>
                <a:moveTo>
                  <a:pt x="727899" y="297675"/>
                </a:moveTo>
                <a:cubicBezTo>
                  <a:pt x="738753" y="310099"/>
                  <a:pt x="751157" y="317864"/>
                  <a:pt x="751157" y="317864"/>
                </a:cubicBezTo>
                <a:cubicBezTo>
                  <a:pt x="755809" y="320970"/>
                  <a:pt x="758911" y="327182"/>
                  <a:pt x="757359" y="331841"/>
                </a:cubicBezTo>
                <a:cubicBezTo>
                  <a:pt x="757359" y="336500"/>
                  <a:pt x="752707" y="341159"/>
                  <a:pt x="748055" y="342712"/>
                </a:cubicBezTo>
                <a:cubicBezTo>
                  <a:pt x="667425" y="362901"/>
                  <a:pt x="619357" y="342712"/>
                  <a:pt x="588347" y="325629"/>
                </a:cubicBezTo>
                <a:cubicBezTo>
                  <a:pt x="577491" y="367560"/>
                  <a:pt x="585245" y="429679"/>
                  <a:pt x="619357" y="474716"/>
                </a:cubicBezTo>
                <a:cubicBezTo>
                  <a:pt x="620909" y="476269"/>
                  <a:pt x="620909" y="477822"/>
                  <a:pt x="622459" y="480928"/>
                </a:cubicBezTo>
                <a:cubicBezTo>
                  <a:pt x="624009" y="499564"/>
                  <a:pt x="619357" y="518200"/>
                  <a:pt x="614705" y="533730"/>
                </a:cubicBezTo>
                <a:lnTo>
                  <a:pt x="675179" y="654863"/>
                </a:lnTo>
                <a:cubicBezTo>
                  <a:pt x="675179" y="654863"/>
                  <a:pt x="675179" y="654863"/>
                  <a:pt x="737201" y="535283"/>
                </a:cubicBezTo>
                <a:cubicBezTo>
                  <a:pt x="730999" y="518200"/>
                  <a:pt x="729449" y="498011"/>
                  <a:pt x="730999" y="482481"/>
                </a:cubicBezTo>
                <a:cubicBezTo>
                  <a:pt x="730999" y="479375"/>
                  <a:pt x="730999" y="477822"/>
                  <a:pt x="732551" y="476269"/>
                </a:cubicBezTo>
                <a:cubicBezTo>
                  <a:pt x="768213" y="421914"/>
                  <a:pt x="777517" y="366007"/>
                  <a:pt x="758911" y="306993"/>
                </a:cubicBezTo>
                <a:cubicBezTo>
                  <a:pt x="748055" y="300781"/>
                  <a:pt x="737201" y="299228"/>
                  <a:pt x="727899" y="297675"/>
                </a:cubicBezTo>
                <a:close/>
                <a:moveTo>
                  <a:pt x="675143" y="175438"/>
                </a:moveTo>
                <a:cubicBezTo>
                  <a:pt x="588411" y="175438"/>
                  <a:pt x="517167" y="246903"/>
                  <a:pt x="517167" y="333903"/>
                </a:cubicBezTo>
                <a:cubicBezTo>
                  <a:pt x="517167" y="371189"/>
                  <a:pt x="521813" y="406922"/>
                  <a:pt x="526459" y="441100"/>
                </a:cubicBezTo>
                <a:cubicBezTo>
                  <a:pt x="532655" y="476833"/>
                  <a:pt x="537301" y="511012"/>
                  <a:pt x="532655" y="538976"/>
                </a:cubicBezTo>
                <a:cubicBezTo>
                  <a:pt x="551241" y="532762"/>
                  <a:pt x="569825" y="528101"/>
                  <a:pt x="589959" y="524994"/>
                </a:cubicBezTo>
                <a:cubicBezTo>
                  <a:pt x="593057" y="514119"/>
                  <a:pt x="596155" y="500137"/>
                  <a:pt x="594607" y="487708"/>
                </a:cubicBezTo>
                <a:cubicBezTo>
                  <a:pt x="551241" y="428672"/>
                  <a:pt x="548143" y="346332"/>
                  <a:pt x="568277" y="299725"/>
                </a:cubicBezTo>
                <a:cubicBezTo>
                  <a:pt x="569825" y="296617"/>
                  <a:pt x="572923" y="293510"/>
                  <a:pt x="576021" y="291957"/>
                </a:cubicBezTo>
                <a:cubicBezTo>
                  <a:pt x="580667" y="291957"/>
                  <a:pt x="583765" y="291957"/>
                  <a:pt x="588411" y="293510"/>
                </a:cubicBezTo>
                <a:cubicBezTo>
                  <a:pt x="613191" y="309046"/>
                  <a:pt x="648813" y="330796"/>
                  <a:pt x="713863" y="323028"/>
                </a:cubicBezTo>
                <a:cubicBezTo>
                  <a:pt x="704569" y="313707"/>
                  <a:pt x="695277" y="304385"/>
                  <a:pt x="689081" y="291957"/>
                </a:cubicBezTo>
                <a:cubicBezTo>
                  <a:pt x="687533" y="287296"/>
                  <a:pt x="687533" y="282635"/>
                  <a:pt x="689081" y="279528"/>
                </a:cubicBezTo>
                <a:cubicBezTo>
                  <a:pt x="690631" y="274867"/>
                  <a:pt x="695277" y="273314"/>
                  <a:pt x="698375" y="271760"/>
                </a:cubicBezTo>
                <a:cubicBezTo>
                  <a:pt x="699923" y="271760"/>
                  <a:pt x="740191" y="263992"/>
                  <a:pt x="777363" y="287296"/>
                </a:cubicBezTo>
                <a:cubicBezTo>
                  <a:pt x="778911" y="288849"/>
                  <a:pt x="782009" y="291957"/>
                  <a:pt x="782009" y="295064"/>
                </a:cubicBezTo>
                <a:cubicBezTo>
                  <a:pt x="805241" y="361868"/>
                  <a:pt x="795947" y="427118"/>
                  <a:pt x="757227" y="489261"/>
                </a:cubicBezTo>
                <a:cubicBezTo>
                  <a:pt x="757227" y="500137"/>
                  <a:pt x="758777" y="512565"/>
                  <a:pt x="761875" y="523440"/>
                </a:cubicBezTo>
                <a:cubicBezTo>
                  <a:pt x="782009" y="526547"/>
                  <a:pt x="799045" y="529655"/>
                  <a:pt x="817631" y="535869"/>
                </a:cubicBezTo>
                <a:cubicBezTo>
                  <a:pt x="812985" y="507904"/>
                  <a:pt x="817631" y="475279"/>
                  <a:pt x="823825" y="439547"/>
                </a:cubicBezTo>
                <a:cubicBezTo>
                  <a:pt x="830021" y="405368"/>
                  <a:pt x="834667" y="371189"/>
                  <a:pt x="834667" y="335457"/>
                </a:cubicBezTo>
                <a:cubicBezTo>
                  <a:pt x="834667" y="246903"/>
                  <a:pt x="763423" y="175438"/>
                  <a:pt x="675143" y="175438"/>
                </a:cubicBezTo>
                <a:close/>
                <a:moveTo>
                  <a:pt x="426023" y="156389"/>
                </a:moveTo>
                <a:cubicBezTo>
                  <a:pt x="426023" y="156389"/>
                  <a:pt x="426023" y="156389"/>
                  <a:pt x="150455" y="351550"/>
                </a:cubicBezTo>
                <a:cubicBezTo>
                  <a:pt x="150455" y="351550"/>
                  <a:pt x="150455" y="351550"/>
                  <a:pt x="150455" y="665977"/>
                </a:cubicBezTo>
                <a:cubicBezTo>
                  <a:pt x="150455" y="665977"/>
                  <a:pt x="150455" y="665977"/>
                  <a:pt x="405899" y="665977"/>
                </a:cubicBezTo>
                <a:cubicBezTo>
                  <a:pt x="416735" y="616412"/>
                  <a:pt x="449247" y="577690"/>
                  <a:pt x="501883" y="551359"/>
                </a:cubicBezTo>
                <a:cubicBezTo>
                  <a:pt x="512719" y="526576"/>
                  <a:pt x="506527" y="487854"/>
                  <a:pt x="500335" y="444484"/>
                </a:cubicBezTo>
                <a:cubicBezTo>
                  <a:pt x="495691" y="411958"/>
                  <a:pt x="489497" y="373235"/>
                  <a:pt x="491045" y="334513"/>
                </a:cubicBezTo>
                <a:cubicBezTo>
                  <a:pt x="491045" y="294241"/>
                  <a:pt x="503431" y="257068"/>
                  <a:pt x="525105" y="226090"/>
                </a:cubicBezTo>
                <a:cubicBezTo>
                  <a:pt x="525105" y="226090"/>
                  <a:pt x="525105" y="226090"/>
                  <a:pt x="426023" y="156389"/>
                </a:cubicBezTo>
                <a:close/>
                <a:moveTo>
                  <a:pt x="426475" y="30975"/>
                </a:moveTo>
                <a:cubicBezTo>
                  <a:pt x="426475" y="30975"/>
                  <a:pt x="426475" y="30975"/>
                  <a:pt x="294795" y="125172"/>
                </a:cubicBezTo>
                <a:cubicBezTo>
                  <a:pt x="290147" y="128260"/>
                  <a:pt x="283949" y="128260"/>
                  <a:pt x="279303" y="125172"/>
                </a:cubicBezTo>
                <a:cubicBezTo>
                  <a:pt x="274655" y="123627"/>
                  <a:pt x="273105" y="118995"/>
                  <a:pt x="273105" y="114362"/>
                </a:cubicBezTo>
                <a:cubicBezTo>
                  <a:pt x="273105" y="114362"/>
                  <a:pt x="273105" y="114362"/>
                  <a:pt x="273105" y="83478"/>
                </a:cubicBezTo>
                <a:cubicBezTo>
                  <a:pt x="273105" y="83478"/>
                  <a:pt x="273105" y="83478"/>
                  <a:pt x="173957" y="83478"/>
                </a:cubicBezTo>
                <a:cubicBezTo>
                  <a:pt x="173957" y="83478"/>
                  <a:pt x="173957" y="83478"/>
                  <a:pt x="173957" y="202382"/>
                </a:cubicBezTo>
                <a:cubicBezTo>
                  <a:pt x="173957" y="207014"/>
                  <a:pt x="170859" y="211647"/>
                  <a:pt x="167761" y="214735"/>
                </a:cubicBezTo>
                <a:cubicBezTo>
                  <a:pt x="167761" y="214735"/>
                  <a:pt x="167761" y="214735"/>
                  <a:pt x="32979" y="310476"/>
                </a:cubicBezTo>
                <a:cubicBezTo>
                  <a:pt x="32979" y="310476"/>
                  <a:pt x="32979" y="310476"/>
                  <a:pt x="76357" y="370700"/>
                </a:cubicBezTo>
                <a:lnTo>
                  <a:pt x="418729" y="128260"/>
                </a:lnTo>
                <a:cubicBezTo>
                  <a:pt x="423377" y="125172"/>
                  <a:pt x="429575" y="125172"/>
                  <a:pt x="434221" y="128260"/>
                </a:cubicBezTo>
                <a:cubicBezTo>
                  <a:pt x="434221" y="128260"/>
                  <a:pt x="434221" y="128260"/>
                  <a:pt x="544215" y="205470"/>
                </a:cubicBezTo>
                <a:cubicBezTo>
                  <a:pt x="562805" y="186940"/>
                  <a:pt x="586043" y="171498"/>
                  <a:pt x="610831" y="162232"/>
                </a:cubicBezTo>
                <a:cubicBezTo>
                  <a:pt x="610831" y="162232"/>
                  <a:pt x="610831" y="162232"/>
                  <a:pt x="426475" y="30975"/>
                </a:cubicBezTo>
                <a:close/>
                <a:moveTo>
                  <a:pt x="417757" y="2321"/>
                </a:moveTo>
                <a:cubicBezTo>
                  <a:pt x="422403" y="-774"/>
                  <a:pt x="428599" y="-774"/>
                  <a:pt x="433245" y="2321"/>
                </a:cubicBezTo>
                <a:cubicBezTo>
                  <a:pt x="433245" y="2321"/>
                  <a:pt x="433245" y="2321"/>
                  <a:pt x="643871" y="152406"/>
                </a:cubicBezTo>
                <a:cubicBezTo>
                  <a:pt x="654711" y="149311"/>
                  <a:pt x="664003" y="149311"/>
                  <a:pt x="674845" y="149311"/>
                </a:cubicBezTo>
                <a:cubicBezTo>
                  <a:pt x="777061" y="149311"/>
                  <a:pt x="860691" y="231317"/>
                  <a:pt x="860691" y="333437"/>
                </a:cubicBezTo>
                <a:cubicBezTo>
                  <a:pt x="862239" y="372118"/>
                  <a:pt x="856045" y="409253"/>
                  <a:pt x="849851" y="443293"/>
                </a:cubicBezTo>
                <a:cubicBezTo>
                  <a:pt x="843655" y="485069"/>
                  <a:pt x="837461" y="520656"/>
                  <a:pt x="848301" y="546960"/>
                </a:cubicBezTo>
                <a:cubicBezTo>
                  <a:pt x="910251" y="576358"/>
                  <a:pt x="948967" y="630513"/>
                  <a:pt x="948967" y="697045"/>
                </a:cubicBezTo>
                <a:cubicBezTo>
                  <a:pt x="948967" y="697045"/>
                  <a:pt x="948967" y="697045"/>
                  <a:pt x="948967" y="786787"/>
                </a:cubicBezTo>
                <a:cubicBezTo>
                  <a:pt x="948967" y="786787"/>
                  <a:pt x="948967" y="786787"/>
                  <a:pt x="921091" y="786787"/>
                </a:cubicBezTo>
                <a:cubicBezTo>
                  <a:pt x="921091" y="786787"/>
                  <a:pt x="921091" y="786787"/>
                  <a:pt x="921091" y="697045"/>
                </a:cubicBezTo>
                <a:cubicBezTo>
                  <a:pt x="921091" y="641344"/>
                  <a:pt x="888567" y="596473"/>
                  <a:pt x="834363" y="570169"/>
                </a:cubicBezTo>
                <a:cubicBezTo>
                  <a:pt x="832815" y="570169"/>
                  <a:pt x="831265" y="568622"/>
                  <a:pt x="829717" y="568622"/>
                </a:cubicBezTo>
                <a:cubicBezTo>
                  <a:pt x="809583" y="559338"/>
                  <a:pt x="784803" y="553149"/>
                  <a:pt x="758475" y="550055"/>
                </a:cubicBezTo>
                <a:cubicBezTo>
                  <a:pt x="758475" y="550055"/>
                  <a:pt x="758475" y="550055"/>
                  <a:pt x="636127" y="792976"/>
                </a:cubicBezTo>
                <a:cubicBezTo>
                  <a:pt x="636127" y="792976"/>
                  <a:pt x="636127" y="792976"/>
                  <a:pt x="611347" y="780598"/>
                </a:cubicBezTo>
                <a:cubicBezTo>
                  <a:pt x="611347" y="780598"/>
                  <a:pt x="611347" y="780598"/>
                  <a:pt x="660907" y="684667"/>
                </a:cubicBezTo>
                <a:cubicBezTo>
                  <a:pt x="660907" y="684667"/>
                  <a:pt x="660907" y="684667"/>
                  <a:pt x="592763" y="550055"/>
                </a:cubicBezTo>
                <a:cubicBezTo>
                  <a:pt x="527717" y="562433"/>
                  <a:pt x="430147" y="598020"/>
                  <a:pt x="430147" y="697045"/>
                </a:cubicBezTo>
                <a:cubicBezTo>
                  <a:pt x="430147" y="697045"/>
                  <a:pt x="430147" y="697045"/>
                  <a:pt x="430147" y="786787"/>
                </a:cubicBezTo>
                <a:cubicBezTo>
                  <a:pt x="430147" y="786787"/>
                  <a:pt x="430147" y="786787"/>
                  <a:pt x="402271" y="786787"/>
                </a:cubicBezTo>
                <a:cubicBezTo>
                  <a:pt x="402271" y="786787"/>
                  <a:pt x="402271" y="786787"/>
                  <a:pt x="402271" y="697045"/>
                </a:cubicBezTo>
                <a:cubicBezTo>
                  <a:pt x="402271" y="695498"/>
                  <a:pt x="402271" y="693951"/>
                  <a:pt x="402271" y="692404"/>
                </a:cubicBezTo>
                <a:cubicBezTo>
                  <a:pt x="402271" y="692404"/>
                  <a:pt x="402271" y="692404"/>
                  <a:pt x="106465" y="692404"/>
                </a:cubicBezTo>
                <a:cubicBezTo>
                  <a:pt x="106465" y="692404"/>
                  <a:pt x="106465" y="692404"/>
                  <a:pt x="106465" y="664553"/>
                </a:cubicBezTo>
                <a:cubicBezTo>
                  <a:pt x="106465" y="664553"/>
                  <a:pt x="106465" y="664553"/>
                  <a:pt x="123501" y="664553"/>
                </a:cubicBezTo>
                <a:cubicBezTo>
                  <a:pt x="123501" y="664553"/>
                  <a:pt x="123501" y="664553"/>
                  <a:pt x="123501" y="370571"/>
                </a:cubicBezTo>
                <a:cubicBezTo>
                  <a:pt x="123501" y="370571"/>
                  <a:pt x="123501" y="370571"/>
                  <a:pt x="78589" y="401517"/>
                </a:cubicBezTo>
                <a:cubicBezTo>
                  <a:pt x="77039" y="403064"/>
                  <a:pt x="73943" y="403064"/>
                  <a:pt x="70845" y="403064"/>
                </a:cubicBezTo>
                <a:cubicBezTo>
                  <a:pt x="70845" y="403064"/>
                  <a:pt x="69297" y="403064"/>
                  <a:pt x="69297" y="403064"/>
                </a:cubicBezTo>
                <a:cubicBezTo>
                  <a:pt x="64649" y="403064"/>
                  <a:pt x="61553" y="399969"/>
                  <a:pt x="60003" y="398422"/>
                </a:cubicBezTo>
                <a:cubicBezTo>
                  <a:pt x="60003" y="398422"/>
                  <a:pt x="60003" y="398422"/>
                  <a:pt x="2701" y="314869"/>
                </a:cubicBezTo>
                <a:cubicBezTo>
                  <a:pt x="-1945" y="308680"/>
                  <a:pt x="-397" y="299397"/>
                  <a:pt x="5799" y="294755"/>
                </a:cubicBezTo>
                <a:cubicBezTo>
                  <a:pt x="5799" y="294755"/>
                  <a:pt x="5799" y="294755"/>
                  <a:pt x="145183" y="195729"/>
                </a:cubicBezTo>
                <a:cubicBezTo>
                  <a:pt x="145183" y="195729"/>
                  <a:pt x="145183" y="195729"/>
                  <a:pt x="145183" y="68853"/>
                </a:cubicBezTo>
                <a:cubicBezTo>
                  <a:pt x="145183" y="61117"/>
                  <a:pt x="151379" y="54928"/>
                  <a:pt x="159121" y="54928"/>
                </a:cubicBezTo>
                <a:cubicBezTo>
                  <a:pt x="159121" y="54928"/>
                  <a:pt x="159121" y="54928"/>
                  <a:pt x="284567" y="54928"/>
                </a:cubicBezTo>
                <a:cubicBezTo>
                  <a:pt x="292311" y="54928"/>
                  <a:pt x="298507" y="61117"/>
                  <a:pt x="298507" y="68853"/>
                </a:cubicBezTo>
                <a:cubicBezTo>
                  <a:pt x="298507" y="68853"/>
                  <a:pt x="298507" y="68853"/>
                  <a:pt x="298507" y="87421"/>
                </a:cubicBezTo>
                <a:cubicBezTo>
                  <a:pt x="298507" y="87421"/>
                  <a:pt x="298507" y="87421"/>
                  <a:pt x="417757" y="23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69" name="Freeform: Shape 968">
            <a:extLst>
              <a:ext uri="{FF2B5EF4-FFF2-40B4-BE49-F238E27FC236}">
                <a16:creationId xmlns:a16="http://schemas.microsoft.com/office/drawing/2014/main" id="{EE7FB049-F256-44E2-87C8-68391664C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774" y="2048846"/>
            <a:ext cx="584576" cy="492858"/>
          </a:xfrm>
          <a:custGeom>
            <a:avLst/>
            <a:gdLst>
              <a:gd name="connsiteX0" fmla="*/ 373062 w 920750"/>
              <a:gd name="connsiteY0" fmla="*/ 404813 h 776288"/>
              <a:gd name="connsiteX1" fmla="*/ 354012 w 920750"/>
              <a:gd name="connsiteY1" fmla="*/ 423863 h 776288"/>
              <a:gd name="connsiteX2" fmla="*/ 373062 w 920750"/>
              <a:gd name="connsiteY2" fmla="*/ 442913 h 776288"/>
              <a:gd name="connsiteX3" fmla="*/ 392112 w 920750"/>
              <a:gd name="connsiteY3" fmla="*/ 423863 h 776288"/>
              <a:gd name="connsiteX4" fmla="*/ 373062 w 920750"/>
              <a:gd name="connsiteY4" fmla="*/ 404813 h 776288"/>
              <a:gd name="connsiteX5" fmla="*/ 396154 w 920750"/>
              <a:gd name="connsiteY5" fmla="*/ 252413 h 776288"/>
              <a:gd name="connsiteX6" fmla="*/ 406986 w 920750"/>
              <a:gd name="connsiteY6" fmla="*/ 255513 h 776288"/>
              <a:gd name="connsiteX7" fmla="*/ 461148 w 920750"/>
              <a:gd name="connsiteY7" fmla="*/ 302011 h 776288"/>
              <a:gd name="connsiteX8" fmla="*/ 513764 w 920750"/>
              <a:gd name="connsiteY8" fmla="*/ 255513 h 776288"/>
              <a:gd name="connsiteX9" fmla="*/ 524596 w 920750"/>
              <a:gd name="connsiteY9" fmla="*/ 252413 h 776288"/>
              <a:gd name="connsiteX10" fmla="*/ 651488 w 920750"/>
              <a:gd name="connsiteY10" fmla="*/ 343859 h 776288"/>
              <a:gd name="connsiteX11" fmla="*/ 716482 w 920750"/>
              <a:gd name="connsiteY11" fmla="*/ 323710 h 776288"/>
              <a:gd name="connsiteX12" fmla="*/ 725768 w 920750"/>
              <a:gd name="connsiteY12" fmla="*/ 326810 h 776288"/>
              <a:gd name="connsiteX13" fmla="*/ 764454 w 920750"/>
              <a:gd name="connsiteY13" fmla="*/ 357808 h 776288"/>
              <a:gd name="connsiteX14" fmla="*/ 804690 w 920750"/>
              <a:gd name="connsiteY14" fmla="*/ 326810 h 776288"/>
              <a:gd name="connsiteX15" fmla="*/ 813974 w 920750"/>
              <a:gd name="connsiteY15" fmla="*/ 323710 h 776288"/>
              <a:gd name="connsiteX16" fmla="*/ 920750 w 920750"/>
              <a:gd name="connsiteY16" fmla="*/ 447704 h 776288"/>
              <a:gd name="connsiteX17" fmla="*/ 920750 w 920750"/>
              <a:gd name="connsiteY17" fmla="*/ 593397 h 776288"/>
              <a:gd name="connsiteX18" fmla="*/ 872778 w 920750"/>
              <a:gd name="connsiteY18" fmla="*/ 647644 h 776288"/>
              <a:gd name="connsiteX19" fmla="*/ 872778 w 920750"/>
              <a:gd name="connsiteY19" fmla="*/ 740640 h 776288"/>
              <a:gd name="connsiteX20" fmla="*/ 846470 w 920750"/>
              <a:gd name="connsiteY20" fmla="*/ 740640 h 776288"/>
              <a:gd name="connsiteX21" fmla="*/ 846470 w 920750"/>
              <a:gd name="connsiteY21" fmla="*/ 635245 h 776288"/>
              <a:gd name="connsiteX22" fmla="*/ 858850 w 920750"/>
              <a:gd name="connsiteY22" fmla="*/ 621296 h 776288"/>
              <a:gd name="connsiteX23" fmla="*/ 892896 w 920750"/>
              <a:gd name="connsiteY23" fmla="*/ 593397 h 776288"/>
              <a:gd name="connsiteX24" fmla="*/ 892896 w 920750"/>
              <a:gd name="connsiteY24" fmla="*/ 447704 h 776288"/>
              <a:gd name="connsiteX25" fmla="*/ 817068 w 920750"/>
              <a:gd name="connsiteY25" fmla="*/ 351608 h 776288"/>
              <a:gd name="connsiteX26" fmla="*/ 773740 w 920750"/>
              <a:gd name="connsiteY26" fmla="*/ 385707 h 776288"/>
              <a:gd name="connsiteX27" fmla="*/ 756718 w 920750"/>
              <a:gd name="connsiteY27" fmla="*/ 385707 h 776288"/>
              <a:gd name="connsiteX28" fmla="*/ 711840 w 920750"/>
              <a:gd name="connsiteY28" fmla="*/ 351608 h 776288"/>
              <a:gd name="connsiteX29" fmla="*/ 657678 w 920750"/>
              <a:gd name="connsiteY29" fmla="*/ 374857 h 776288"/>
              <a:gd name="connsiteX30" fmla="*/ 659226 w 920750"/>
              <a:gd name="connsiteY30" fmla="*/ 408956 h 776288"/>
              <a:gd name="connsiteX31" fmla="*/ 659226 w 920750"/>
              <a:gd name="connsiteY31" fmla="*/ 596497 h 776288"/>
              <a:gd name="connsiteX32" fmla="*/ 656132 w 920750"/>
              <a:gd name="connsiteY32" fmla="*/ 619746 h 776288"/>
              <a:gd name="connsiteX33" fmla="*/ 670058 w 920750"/>
              <a:gd name="connsiteY33" fmla="*/ 621296 h 776288"/>
              <a:gd name="connsiteX34" fmla="*/ 683986 w 920750"/>
              <a:gd name="connsiteY34" fmla="*/ 635245 h 776288"/>
              <a:gd name="connsiteX35" fmla="*/ 683986 w 920750"/>
              <a:gd name="connsiteY35" fmla="*/ 740640 h 776288"/>
              <a:gd name="connsiteX36" fmla="*/ 657678 w 920750"/>
              <a:gd name="connsiteY36" fmla="*/ 740640 h 776288"/>
              <a:gd name="connsiteX37" fmla="*/ 657678 w 920750"/>
              <a:gd name="connsiteY37" fmla="*/ 647644 h 776288"/>
              <a:gd name="connsiteX38" fmla="*/ 642204 w 920750"/>
              <a:gd name="connsiteY38" fmla="*/ 642995 h 776288"/>
              <a:gd name="connsiteX39" fmla="*/ 597326 w 920750"/>
              <a:gd name="connsiteY39" fmla="*/ 666243 h 776288"/>
              <a:gd name="connsiteX40" fmla="*/ 595780 w 920750"/>
              <a:gd name="connsiteY40" fmla="*/ 776288 h 776288"/>
              <a:gd name="connsiteX41" fmla="*/ 569472 w 920750"/>
              <a:gd name="connsiteY41" fmla="*/ 776288 h 776288"/>
              <a:gd name="connsiteX42" fmla="*/ 569472 w 920750"/>
              <a:gd name="connsiteY42" fmla="*/ 653844 h 776288"/>
              <a:gd name="connsiteX43" fmla="*/ 583400 w 920750"/>
              <a:gd name="connsiteY43" fmla="*/ 639895 h 776288"/>
              <a:gd name="connsiteX44" fmla="*/ 631372 w 920750"/>
              <a:gd name="connsiteY44" fmla="*/ 596497 h 776288"/>
              <a:gd name="connsiteX45" fmla="*/ 631372 w 920750"/>
              <a:gd name="connsiteY45" fmla="*/ 408956 h 776288"/>
              <a:gd name="connsiteX46" fmla="*/ 549356 w 920750"/>
              <a:gd name="connsiteY46" fmla="*/ 283412 h 776288"/>
              <a:gd name="connsiteX47" fmla="*/ 553998 w 920750"/>
              <a:gd name="connsiteY47" fmla="*/ 312860 h 776288"/>
              <a:gd name="connsiteX48" fmla="*/ 553998 w 920750"/>
              <a:gd name="connsiteY48" fmla="*/ 346959 h 776288"/>
              <a:gd name="connsiteX49" fmla="*/ 605064 w 920750"/>
              <a:gd name="connsiteY49" fmla="*/ 401206 h 776288"/>
              <a:gd name="connsiteX50" fmla="*/ 605064 w 920750"/>
              <a:gd name="connsiteY50" fmla="*/ 455453 h 776288"/>
              <a:gd name="connsiteX51" fmla="*/ 600422 w 920750"/>
              <a:gd name="connsiteY51" fmla="*/ 474052 h 776288"/>
              <a:gd name="connsiteX52" fmla="*/ 584948 w 920750"/>
              <a:gd name="connsiteY52" fmla="*/ 480252 h 776288"/>
              <a:gd name="connsiteX53" fmla="*/ 571020 w 920750"/>
              <a:gd name="connsiteY53" fmla="*/ 466303 h 776288"/>
              <a:gd name="connsiteX54" fmla="*/ 578758 w 920750"/>
              <a:gd name="connsiteY54" fmla="*/ 453903 h 776288"/>
              <a:gd name="connsiteX55" fmla="*/ 578758 w 920750"/>
              <a:gd name="connsiteY55" fmla="*/ 401206 h 776288"/>
              <a:gd name="connsiteX56" fmla="*/ 540070 w 920750"/>
              <a:gd name="connsiteY56" fmla="*/ 373307 h 776288"/>
              <a:gd name="connsiteX57" fmla="*/ 501384 w 920750"/>
              <a:gd name="connsiteY57" fmla="*/ 401206 h 776288"/>
              <a:gd name="connsiteX58" fmla="*/ 501384 w 920750"/>
              <a:gd name="connsiteY58" fmla="*/ 453903 h 776288"/>
              <a:gd name="connsiteX59" fmla="*/ 507574 w 920750"/>
              <a:gd name="connsiteY59" fmla="*/ 466303 h 776288"/>
              <a:gd name="connsiteX60" fmla="*/ 495194 w 920750"/>
              <a:gd name="connsiteY60" fmla="*/ 480252 h 776288"/>
              <a:gd name="connsiteX61" fmla="*/ 479718 w 920750"/>
              <a:gd name="connsiteY61" fmla="*/ 474052 h 776288"/>
              <a:gd name="connsiteX62" fmla="*/ 473528 w 920750"/>
              <a:gd name="connsiteY62" fmla="*/ 455453 h 776288"/>
              <a:gd name="connsiteX63" fmla="*/ 473528 w 920750"/>
              <a:gd name="connsiteY63" fmla="*/ 452354 h 776288"/>
              <a:gd name="connsiteX64" fmla="*/ 473528 w 920750"/>
              <a:gd name="connsiteY64" fmla="*/ 401206 h 776288"/>
              <a:gd name="connsiteX65" fmla="*/ 526142 w 920750"/>
              <a:gd name="connsiteY65" fmla="*/ 346959 h 776288"/>
              <a:gd name="connsiteX66" fmla="*/ 526142 w 920750"/>
              <a:gd name="connsiteY66" fmla="*/ 312860 h 776288"/>
              <a:gd name="connsiteX67" fmla="*/ 521500 w 920750"/>
              <a:gd name="connsiteY67" fmla="*/ 284962 h 776288"/>
              <a:gd name="connsiteX68" fmla="*/ 468886 w 920750"/>
              <a:gd name="connsiteY68" fmla="*/ 329909 h 776288"/>
              <a:gd name="connsiteX69" fmla="*/ 451864 w 920750"/>
              <a:gd name="connsiteY69" fmla="*/ 329909 h 776288"/>
              <a:gd name="connsiteX70" fmla="*/ 393060 w 920750"/>
              <a:gd name="connsiteY70" fmla="*/ 280312 h 776288"/>
              <a:gd name="connsiteX71" fmla="*/ 386870 w 920750"/>
              <a:gd name="connsiteY71" fmla="*/ 312860 h 776288"/>
              <a:gd name="connsiteX72" fmla="*/ 386870 w 920750"/>
              <a:gd name="connsiteY72" fmla="*/ 379507 h 776288"/>
              <a:gd name="connsiteX73" fmla="*/ 419366 w 920750"/>
              <a:gd name="connsiteY73" fmla="*/ 424455 h 776288"/>
              <a:gd name="connsiteX74" fmla="*/ 372942 w 920750"/>
              <a:gd name="connsiteY74" fmla="*/ 470953 h 776288"/>
              <a:gd name="connsiteX75" fmla="*/ 326518 w 920750"/>
              <a:gd name="connsiteY75" fmla="*/ 424455 h 776288"/>
              <a:gd name="connsiteX76" fmla="*/ 359016 w 920750"/>
              <a:gd name="connsiteY76" fmla="*/ 379507 h 776288"/>
              <a:gd name="connsiteX77" fmla="*/ 359016 w 920750"/>
              <a:gd name="connsiteY77" fmla="*/ 312860 h 776288"/>
              <a:gd name="connsiteX78" fmla="*/ 362110 w 920750"/>
              <a:gd name="connsiteY78" fmla="*/ 284962 h 776288"/>
              <a:gd name="connsiteX79" fmla="*/ 289378 w 920750"/>
              <a:gd name="connsiteY79" fmla="*/ 408956 h 776288"/>
              <a:gd name="connsiteX80" fmla="*/ 289378 w 920750"/>
              <a:gd name="connsiteY80" fmla="*/ 599597 h 776288"/>
              <a:gd name="connsiteX81" fmla="*/ 337350 w 920750"/>
              <a:gd name="connsiteY81" fmla="*/ 639895 h 776288"/>
              <a:gd name="connsiteX82" fmla="*/ 351278 w 920750"/>
              <a:gd name="connsiteY82" fmla="*/ 653844 h 776288"/>
              <a:gd name="connsiteX83" fmla="*/ 351278 w 920750"/>
              <a:gd name="connsiteY83" fmla="*/ 776288 h 776288"/>
              <a:gd name="connsiteX84" fmla="*/ 323424 w 920750"/>
              <a:gd name="connsiteY84" fmla="*/ 776288 h 776288"/>
              <a:gd name="connsiteX85" fmla="*/ 323424 w 920750"/>
              <a:gd name="connsiteY85" fmla="*/ 666243 h 776288"/>
              <a:gd name="connsiteX86" fmla="*/ 261524 w 920750"/>
              <a:gd name="connsiteY86" fmla="*/ 599597 h 776288"/>
              <a:gd name="connsiteX87" fmla="*/ 261524 w 920750"/>
              <a:gd name="connsiteY87" fmla="*/ 408956 h 776288"/>
              <a:gd name="connsiteX88" fmla="*/ 263072 w 920750"/>
              <a:gd name="connsiteY88" fmla="*/ 374857 h 776288"/>
              <a:gd name="connsiteX89" fmla="*/ 208910 w 920750"/>
              <a:gd name="connsiteY89" fmla="*/ 351608 h 776288"/>
              <a:gd name="connsiteX90" fmla="*/ 164032 w 920750"/>
              <a:gd name="connsiteY90" fmla="*/ 385707 h 776288"/>
              <a:gd name="connsiteX91" fmla="*/ 147010 w 920750"/>
              <a:gd name="connsiteY91" fmla="*/ 385707 h 776288"/>
              <a:gd name="connsiteX92" fmla="*/ 103682 w 920750"/>
              <a:gd name="connsiteY92" fmla="*/ 351608 h 776288"/>
              <a:gd name="connsiteX93" fmla="*/ 27854 w 920750"/>
              <a:gd name="connsiteY93" fmla="*/ 447704 h 776288"/>
              <a:gd name="connsiteX94" fmla="*/ 27854 w 920750"/>
              <a:gd name="connsiteY94" fmla="*/ 593397 h 776288"/>
              <a:gd name="connsiteX95" fmla="*/ 61900 w 920750"/>
              <a:gd name="connsiteY95" fmla="*/ 621296 h 776288"/>
              <a:gd name="connsiteX96" fmla="*/ 74278 w 920750"/>
              <a:gd name="connsiteY96" fmla="*/ 635245 h 776288"/>
              <a:gd name="connsiteX97" fmla="*/ 74278 w 920750"/>
              <a:gd name="connsiteY97" fmla="*/ 740640 h 776288"/>
              <a:gd name="connsiteX98" fmla="*/ 47972 w 920750"/>
              <a:gd name="connsiteY98" fmla="*/ 740640 h 776288"/>
              <a:gd name="connsiteX99" fmla="*/ 47972 w 920750"/>
              <a:gd name="connsiteY99" fmla="*/ 647644 h 776288"/>
              <a:gd name="connsiteX100" fmla="*/ 0 w 920750"/>
              <a:gd name="connsiteY100" fmla="*/ 593397 h 776288"/>
              <a:gd name="connsiteX101" fmla="*/ 0 w 920750"/>
              <a:gd name="connsiteY101" fmla="*/ 447704 h 776288"/>
              <a:gd name="connsiteX102" fmla="*/ 106776 w 920750"/>
              <a:gd name="connsiteY102" fmla="*/ 323710 h 776288"/>
              <a:gd name="connsiteX103" fmla="*/ 116060 w 920750"/>
              <a:gd name="connsiteY103" fmla="*/ 326810 h 776288"/>
              <a:gd name="connsiteX104" fmla="*/ 156296 w 920750"/>
              <a:gd name="connsiteY104" fmla="*/ 357808 h 776288"/>
              <a:gd name="connsiteX105" fmla="*/ 194982 w 920750"/>
              <a:gd name="connsiteY105" fmla="*/ 326810 h 776288"/>
              <a:gd name="connsiteX106" fmla="*/ 204268 w 920750"/>
              <a:gd name="connsiteY106" fmla="*/ 323710 h 776288"/>
              <a:gd name="connsiteX107" fmla="*/ 269262 w 920750"/>
              <a:gd name="connsiteY107" fmla="*/ 343859 h 776288"/>
              <a:gd name="connsiteX108" fmla="*/ 396154 w 920750"/>
              <a:gd name="connsiteY108" fmla="*/ 252413 h 776288"/>
              <a:gd name="connsiteX109" fmla="*/ 764382 w 920750"/>
              <a:gd name="connsiteY109" fmla="*/ 146049 h 776288"/>
              <a:gd name="connsiteX110" fmla="*/ 698498 w 920750"/>
              <a:gd name="connsiteY110" fmla="*/ 211931 h 776288"/>
              <a:gd name="connsiteX111" fmla="*/ 764382 w 920750"/>
              <a:gd name="connsiteY111" fmla="*/ 277813 h 776288"/>
              <a:gd name="connsiteX112" fmla="*/ 830262 w 920750"/>
              <a:gd name="connsiteY112" fmla="*/ 211931 h 776288"/>
              <a:gd name="connsiteX113" fmla="*/ 764382 w 920750"/>
              <a:gd name="connsiteY113" fmla="*/ 146049 h 776288"/>
              <a:gd name="connsiteX114" fmla="*/ 155574 w 920750"/>
              <a:gd name="connsiteY114" fmla="*/ 146049 h 776288"/>
              <a:gd name="connsiteX115" fmla="*/ 88898 w 920750"/>
              <a:gd name="connsiteY115" fmla="*/ 211931 h 776288"/>
              <a:gd name="connsiteX116" fmla="*/ 155574 w 920750"/>
              <a:gd name="connsiteY116" fmla="*/ 277813 h 776288"/>
              <a:gd name="connsiteX117" fmla="*/ 222250 w 920750"/>
              <a:gd name="connsiteY117" fmla="*/ 211931 h 776288"/>
              <a:gd name="connsiteX118" fmla="*/ 155574 w 920750"/>
              <a:gd name="connsiteY118" fmla="*/ 146049 h 776288"/>
              <a:gd name="connsiteX119" fmla="*/ 765174 w 920750"/>
              <a:gd name="connsiteY119" fmla="*/ 117474 h 776288"/>
              <a:gd name="connsiteX120" fmla="*/ 858838 w 920750"/>
              <a:gd name="connsiteY120" fmla="*/ 211137 h 776288"/>
              <a:gd name="connsiteX121" fmla="*/ 765174 w 920750"/>
              <a:gd name="connsiteY121" fmla="*/ 304800 h 776288"/>
              <a:gd name="connsiteX122" fmla="*/ 671510 w 920750"/>
              <a:gd name="connsiteY122" fmla="*/ 211137 h 776288"/>
              <a:gd name="connsiteX123" fmla="*/ 765174 w 920750"/>
              <a:gd name="connsiteY123" fmla="*/ 117474 h 776288"/>
              <a:gd name="connsiteX124" fmla="*/ 155574 w 920750"/>
              <a:gd name="connsiteY124" fmla="*/ 117474 h 776288"/>
              <a:gd name="connsiteX125" fmla="*/ 249238 w 920750"/>
              <a:gd name="connsiteY125" fmla="*/ 211137 h 776288"/>
              <a:gd name="connsiteX126" fmla="*/ 155574 w 920750"/>
              <a:gd name="connsiteY126" fmla="*/ 304800 h 776288"/>
              <a:gd name="connsiteX127" fmla="*/ 61910 w 920750"/>
              <a:gd name="connsiteY127" fmla="*/ 211137 h 776288"/>
              <a:gd name="connsiteX128" fmla="*/ 155574 w 920750"/>
              <a:gd name="connsiteY128" fmla="*/ 117474 h 776288"/>
              <a:gd name="connsiteX129" fmla="*/ 460374 w 920750"/>
              <a:gd name="connsiteY129" fmla="*/ 26988 h 776288"/>
              <a:gd name="connsiteX130" fmla="*/ 369886 w 920750"/>
              <a:gd name="connsiteY130" fmla="*/ 117476 h 776288"/>
              <a:gd name="connsiteX131" fmla="*/ 460374 w 920750"/>
              <a:gd name="connsiteY131" fmla="*/ 207964 h 776288"/>
              <a:gd name="connsiteX132" fmla="*/ 550862 w 920750"/>
              <a:gd name="connsiteY132" fmla="*/ 117476 h 776288"/>
              <a:gd name="connsiteX133" fmla="*/ 460374 w 920750"/>
              <a:gd name="connsiteY133" fmla="*/ 26988 h 776288"/>
              <a:gd name="connsiteX134" fmla="*/ 460374 w 920750"/>
              <a:gd name="connsiteY134" fmla="*/ 0 h 776288"/>
              <a:gd name="connsiteX135" fmla="*/ 577850 w 920750"/>
              <a:gd name="connsiteY135" fmla="*/ 117475 h 776288"/>
              <a:gd name="connsiteX136" fmla="*/ 460374 w 920750"/>
              <a:gd name="connsiteY136" fmla="*/ 234950 h 776288"/>
              <a:gd name="connsiteX137" fmla="*/ 342900 w 920750"/>
              <a:gd name="connsiteY137" fmla="*/ 117475 h 776288"/>
              <a:gd name="connsiteX138" fmla="*/ 460374 w 920750"/>
              <a:gd name="connsiteY138" fmla="*/ 0 h 77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920750" h="776288">
                <a:moveTo>
                  <a:pt x="373062" y="404813"/>
                </a:moveTo>
                <a:cubicBezTo>
                  <a:pt x="362542" y="404813"/>
                  <a:pt x="354012" y="413342"/>
                  <a:pt x="354012" y="423863"/>
                </a:cubicBezTo>
                <a:cubicBezTo>
                  <a:pt x="354012" y="434384"/>
                  <a:pt x="362542" y="442913"/>
                  <a:pt x="373062" y="442913"/>
                </a:cubicBezTo>
                <a:cubicBezTo>
                  <a:pt x="383582" y="442913"/>
                  <a:pt x="392112" y="434384"/>
                  <a:pt x="392112" y="423863"/>
                </a:cubicBezTo>
                <a:cubicBezTo>
                  <a:pt x="392112" y="413342"/>
                  <a:pt x="383582" y="404813"/>
                  <a:pt x="373062" y="404813"/>
                </a:cubicBezTo>
                <a:close/>
                <a:moveTo>
                  <a:pt x="396154" y="252413"/>
                </a:moveTo>
                <a:cubicBezTo>
                  <a:pt x="400798" y="252413"/>
                  <a:pt x="403892" y="253963"/>
                  <a:pt x="406986" y="255513"/>
                </a:cubicBezTo>
                <a:cubicBezTo>
                  <a:pt x="406986" y="255513"/>
                  <a:pt x="406986" y="255513"/>
                  <a:pt x="461148" y="302011"/>
                </a:cubicBezTo>
                <a:cubicBezTo>
                  <a:pt x="461148" y="302011"/>
                  <a:pt x="461148" y="302011"/>
                  <a:pt x="513764" y="255513"/>
                </a:cubicBezTo>
                <a:cubicBezTo>
                  <a:pt x="516858" y="253963"/>
                  <a:pt x="519952" y="252413"/>
                  <a:pt x="524596" y="252413"/>
                </a:cubicBezTo>
                <a:cubicBezTo>
                  <a:pt x="592684" y="257063"/>
                  <a:pt x="634466" y="286511"/>
                  <a:pt x="651488" y="343859"/>
                </a:cubicBezTo>
                <a:cubicBezTo>
                  <a:pt x="666964" y="331459"/>
                  <a:pt x="688628" y="325260"/>
                  <a:pt x="716482" y="323710"/>
                </a:cubicBezTo>
                <a:cubicBezTo>
                  <a:pt x="719578" y="323710"/>
                  <a:pt x="722672" y="325260"/>
                  <a:pt x="725768" y="326810"/>
                </a:cubicBezTo>
                <a:cubicBezTo>
                  <a:pt x="725768" y="326810"/>
                  <a:pt x="725768" y="326810"/>
                  <a:pt x="764454" y="357808"/>
                </a:cubicBezTo>
                <a:cubicBezTo>
                  <a:pt x="764454" y="357808"/>
                  <a:pt x="764454" y="357808"/>
                  <a:pt x="804690" y="326810"/>
                </a:cubicBezTo>
                <a:cubicBezTo>
                  <a:pt x="807784" y="325260"/>
                  <a:pt x="810878" y="323710"/>
                  <a:pt x="813974" y="323710"/>
                </a:cubicBezTo>
                <a:cubicBezTo>
                  <a:pt x="885158" y="328359"/>
                  <a:pt x="920750" y="368658"/>
                  <a:pt x="920750" y="447704"/>
                </a:cubicBezTo>
                <a:cubicBezTo>
                  <a:pt x="920750" y="447704"/>
                  <a:pt x="920750" y="447704"/>
                  <a:pt x="920750" y="593397"/>
                </a:cubicBezTo>
                <a:cubicBezTo>
                  <a:pt x="920750" y="622845"/>
                  <a:pt x="902180" y="642995"/>
                  <a:pt x="872778" y="647644"/>
                </a:cubicBezTo>
                <a:cubicBezTo>
                  <a:pt x="872778" y="647644"/>
                  <a:pt x="872778" y="647644"/>
                  <a:pt x="872778" y="740640"/>
                </a:cubicBezTo>
                <a:cubicBezTo>
                  <a:pt x="872778" y="740640"/>
                  <a:pt x="872778" y="740640"/>
                  <a:pt x="846470" y="740640"/>
                </a:cubicBezTo>
                <a:cubicBezTo>
                  <a:pt x="846470" y="740640"/>
                  <a:pt x="846470" y="740640"/>
                  <a:pt x="846470" y="635245"/>
                </a:cubicBezTo>
                <a:cubicBezTo>
                  <a:pt x="846470" y="627495"/>
                  <a:pt x="852660" y="621296"/>
                  <a:pt x="858850" y="621296"/>
                </a:cubicBezTo>
                <a:cubicBezTo>
                  <a:pt x="882062" y="621296"/>
                  <a:pt x="892896" y="611996"/>
                  <a:pt x="892896" y="593397"/>
                </a:cubicBezTo>
                <a:cubicBezTo>
                  <a:pt x="892896" y="593397"/>
                  <a:pt x="892896" y="593397"/>
                  <a:pt x="892896" y="447704"/>
                </a:cubicBezTo>
                <a:cubicBezTo>
                  <a:pt x="892896" y="384157"/>
                  <a:pt x="871230" y="356258"/>
                  <a:pt x="817068" y="351608"/>
                </a:cubicBezTo>
                <a:cubicBezTo>
                  <a:pt x="817068" y="351608"/>
                  <a:pt x="817068" y="351608"/>
                  <a:pt x="773740" y="385707"/>
                </a:cubicBezTo>
                <a:cubicBezTo>
                  <a:pt x="769098" y="390356"/>
                  <a:pt x="761360" y="390356"/>
                  <a:pt x="756718" y="385707"/>
                </a:cubicBezTo>
                <a:cubicBezTo>
                  <a:pt x="756718" y="385707"/>
                  <a:pt x="756718" y="385707"/>
                  <a:pt x="711840" y="351608"/>
                </a:cubicBezTo>
                <a:cubicBezTo>
                  <a:pt x="687080" y="353158"/>
                  <a:pt x="668510" y="360908"/>
                  <a:pt x="657678" y="374857"/>
                </a:cubicBezTo>
                <a:cubicBezTo>
                  <a:pt x="657678" y="385707"/>
                  <a:pt x="659226" y="396556"/>
                  <a:pt x="659226" y="408956"/>
                </a:cubicBezTo>
                <a:cubicBezTo>
                  <a:pt x="659226" y="408956"/>
                  <a:pt x="659226" y="408956"/>
                  <a:pt x="659226" y="596497"/>
                </a:cubicBezTo>
                <a:cubicBezTo>
                  <a:pt x="659226" y="605796"/>
                  <a:pt x="657678" y="613546"/>
                  <a:pt x="656132" y="619746"/>
                </a:cubicBezTo>
                <a:cubicBezTo>
                  <a:pt x="660774" y="621296"/>
                  <a:pt x="665416" y="621296"/>
                  <a:pt x="670058" y="621296"/>
                </a:cubicBezTo>
                <a:cubicBezTo>
                  <a:pt x="677796" y="621296"/>
                  <a:pt x="683986" y="627495"/>
                  <a:pt x="683986" y="635245"/>
                </a:cubicBezTo>
                <a:cubicBezTo>
                  <a:pt x="683986" y="635245"/>
                  <a:pt x="683986" y="635245"/>
                  <a:pt x="683986" y="740640"/>
                </a:cubicBezTo>
                <a:cubicBezTo>
                  <a:pt x="683986" y="740640"/>
                  <a:pt x="683986" y="740640"/>
                  <a:pt x="657678" y="740640"/>
                </a:cubicBezTo>
                <a:cubicBezTo>
                  <a:pt x="657678" y="740640"/>
                  <a:pt x="657678" y="740640"/>
                  <a:pt x="657678" y="647644"/>
                </a:cubicBezTo>
                <a:cubicBezTo>
                  <a:pt x="651488" y="647644"/>
                  <a:pt x="646846" y="646094"/>
                  <a:pt x="642204" y="642995"/>
                </a:cubicBezTo>
                <a:cubicBezTo>
                  <a:pt x="629824" y="656944"/>
                  <a:pt x="614350" y="663144"/>
                  <a:pt x="597326" y="666243"/>
                </a:cubicBezTo>
                <a:cubicBezTo>
                  <a:pt x="597326" y="666243"/>
                  <a:pt x="597326" y="666243"/>
                  <a:pt x="595780" y="776288"/>
                </a:cubicBezTo>
                <a:cubicBezTo>
                  <a:pt x="595780" y="776288"/>
                  <a:pt x="595780" y="776288"/>
                  <a:pt x="569472" y="776288"/>
                </a:cubicBezTo>
                <a:cubicBezTo>
                  <a:pt x="569472" y="776288"/>
                  <a:pt x="569472" y="776288"/>
                  <a:pt x="569472" y="653844"/>
                </a:cubicBezTo>
                <a:cubicBezTo>
                  <a:pt x="569472" y="646094"/>
                  <a:pt x="575662" y="639895"/>
                  <a:pt x="583400" y="639895"/>
                </a:cubicBezTo>
                <a:cubicBezTo>
                  <a:pt x="608160" y="639895"/>
                  <a:pt x="631372" y="627495"/>
                  <a:pt x="631372" y="596497"/>
                </a:cubicBezTo>
                <a:cubicBezTo>
                  <a:pt x="631372" y="596497"/>
                  <a:pt x="631372" y="596497"/>
                  <a:pt x="631372" y="408956"/>
                </a:cubicBezTo>
                <a:cubicBezTo>
                  <a:pt x="631372" y="334559"/>
                  <a:pt x="606612" y="295811"/>
                  <a:pt x="549356" y="283412"/>
                </a:cubicBezTo>
                <a:cubicBezTo>
                  <a:pt x="552450" y="292711"/>
                  <a:pt x="553998" y="302011"/>
                  <a:pt x="553998" y="312860"/>
                </a:cubicBezTo>
                <a:cubicBezTo>
                  <a:pt x="553998" y="312860"/>
                  <a:pt x="553998" y="312860"/>
                  <a:pt x="553998" y="346959"/>
                </a:cubicBezTo>
                <a:cubicBezTo>
                  <a:pt x="583400" y="353158"/>
                  <a:pt x="605064" y="374857"/>
                  <a:pt x="605064" y="401206"/>
                </a:cubicBezTo>
                <a:cubicBezTo>
                  <a:pt x="605064" y="401206"/>
                  <a:pt x="605064" y="401206"/>
                  <a:pt x="605064" y="455453"/>
                </a:cubicBezTo>
                <a:cubicBezTo>
                  <a:pt x="605064" y="460103"/>
                  <a:pt x="606612" y="467853"/>
                  <a:pt x="600422" y="474052"/>
                </a:cubicBezTo>
                <a:cubicBezTo>
                  <a:pt x="595780" y="477152"/>
                  <a:pt x="591138" y="480252"/>
                  <a:pt x="584948" y="480252"/>
                </a:cubicBezTo>
                <a:cubicBezTo>
                  <a:pt x="577210" y="480252"/>
                  <a:pt x="571020" y="474052"/>
                  <a:pt x="571020" y="466303"/>
                </a:cubicBezTo>
                <a:cubicBezTo>
                  <a:pt x="571020" y="460103"/>
                  <a:pt x="574114" y="457003"/>
                  <a:pt x="578758" y="453903"/>
                </a:cubicBezTo>
                <a:cubicBezTo>
                  <a:pt x="578758" y="453903"/>
                  <a:pt x="578758" y="453903"/>
                  <a:pt x="578758" y="401206"/>
                </a:cubicBezTo>
                <a:cubicBezTo>
                  <a:pt x="578758" y="385707"/>
                  <a:pt x="560188" y="373307"/>
                  <a:pt x="540070" y="373307"/>
                </a:cubicBezTo>
                <a:cubicBezTo>
                  <a:pt x="518406" y="373307"/>
                  <a:pt x="501384" y="385707"/>
                  <a:pt x="501384" y="401206"/>
                </a:cubicBezTo>
                <a:cubicBezTo>
                  <a:pt x="501384" y="401206"/>
                  <a:pt x="501384" y="401206"/>
                  <a:pt x="501384" y="453903"/>
                </a:cubicBezTo>
                <a:cubicBezTo>
                  <a:pt x="504478" y="457003"/>
                  <a:pt x="507574" y="461653"/>
                  <a:pt x="507574" y="466303"/>
                </a:cubicBezTo>
                <a:cubicBezTo>
                  <a:pt x="507574" y="474052"/>
                  <a:pt x="501384" y="480252"/>
                  <a:pt x="495194" y="480252"/>
                </a:cubicBezTo>
                <a:cubicBezTo>
                  <a:pt x="487456" y="480252"/>
                  <a:pt x="482814" y="477152"/>
                  <a:pt x="479718" y="474052"/>
                </a:cubicBezTo>
                <a:cubicBezTo>
                  <a:pt x="473528" y="467853"/>
                  <a:pt x="473528" y="460103"/>
                  <a:pt x="473528" y="455453"/>
                </a:cubicBezTo>
                <a:cubicBezTo>
                  <a:pt x="473528" y="455453"/>
                  <a:pt x="473528" y="455453"/>
                  <a:pt x="473528" y="452354"/>
                </a:cubicBezTo>
                <a:cubicBezTo>
                  <a:pt x="473528" y="452354"/>
                  <a:pt x="473528" y="452354"/>
                  <a:pt x="473528" y="401206"/>
                </a:cubicBezTo>
                <a:cubicBezTo>
                  <a:pt x="473528" y="374857"/>
                  <a:pt x="496740" y="353158"/>
                  <a:pt x="526142" y="346959"/>
                </a:cubicBezTo>
                <a:cubicBezTo>
                  <a:pt x="526142" y="346959"/>
                  <a:pt x="526142" y="346959"/>
                  <a:pt x="526142" y="312860"/>
                </a:cubicBezTo>
                <a:cubicBezTo>
                  <a:pt x="526142" y="302011"/>
                  <a:pt x="524596" y="294261"/>
                  <a:pt x="521500" y="284962"/>
                </a:cubicBezTo>
                <a:cubicBezTo>
                  <a:pt x="521500" y="284962"/>
                  <a:pt x="521500" y="284962"/>
                  <a:pt x="468886" y="329909"/>
                </a:cubicBezTo>
                <a:cubicBezTo>
                  <a:pt x="464244" y="334559"/>
                  <a:pt x="456506" y="334559"/>
                  <a:pt x="451864" y="329909"/>
                </a:cubicBezTo>
                <a:cubicBezTo>
                  <a:pt x="451864" y="329909"/>
                  <a:pt x="451864" y="329909"/>
                  <a:pt x="393060" y="280312"/>
                </a:cubicBezTo>
                <a:cubicBezTo>
                  <a:pt x="388418" y="291161"/>
                  <a:pt x="386870" y="300461"/>
                  <a:pt x="386870" y="312860"/>
                </a:cubicBezTo>
                <a:cubicBezTo>
                  <a:pt x="386870" y="312860"/>
                  <a:pt x="386870" y="312860"/>
                  <a:pt x="386870" y="379507"/>
                </a:cubicBezTo>
                <a:cubicBezTo>
                  <a:pt x="405440" y="385707"/>
                  <a:pt x="419366" y="402756"/>
                  <a:pt x="419366" y="424455"/>
                </a:cubicBezTo>
                <a:cubicBezTo>
                  <a:pt x="419366" y="449254"/>
                  <a:pt x="399250" y="470953"/>
                  <a:pt x="372942" y="470953"/>
                </a:cubicBezTo>
                <a:cubicBezTo>
                  <a:pt x="348182" y="470953"/>
                  <a:pt x="326518" y="449254"/>
                  <a:pt x="326518" y="424455"/>
                </a:cubicBezTo>
                <a:cubicBezTo>
                  <a:pt x="326518" y="402756"/>
                  <a:pt x="340446" y="385707"/>
                  <a:pt x="359016" y="379507"/>
                </a:cubicBezTo>
                <a:cubicBezTo>
                  <a:pt x="359016" y="379507"/>
                  <a:pt x="359016" y="379507"/>
                  <a:pt x="359016" y="312860"/>
                </a:cubicBezTo>
                <a:cubicBezTo>
                  <a:pt x="359016" y="302011"/>
                  <a:pt x="360562" y="294261"/>
                  <a:pt x="362110" y="284962"/>
                </a:cubicBezTo>
                <a:cubicBezTo>
                  <a:pt x="311044" y="298911"/>
                  <a:pt x="289378" y="337659"/>
                  <a:pt x="289378" y="408956"/>
                </a:cubicBezTo>
                <a:cubicBezTo>
                  <a:pt x="289378" y="408956"/>
                  <a:pt x="289378" y="408956"/>
                  <a:pt x="289378" y="599597"/>
                </a:cubicBezTo>
                <a:cubicBezTo>
                  <a:pt x="289378" y="622845"/>
                  <a:pt x="309496" y="639895"/>
                  <a:pt x="337350" y="639895"/>
                </a:cubicBezTo>
                <a:cubicBezTo>
                  <a:pt x="345088" y="639895"/>
                  <a:pt x="351278" y="646094"/>
                  <a:pt x="351278" y="653844"/>
                </a:cubicBezTo>
                <a:cubicBezTo>
                  <a:pt x="351278" y="653844"/>
                  <a:pt x="351278" y="653844"/>
                  <a:pt x="351278" y="776288"/>
                </a:cubicBezTo>
                <a:cubicBezTo>
                  <a:pt x="351278" y="776288"/>
                  <a:pt x="351278" y="776288"/>
                  <a:pt x="323424" y="776288"/>
                </a:cubicBezTo>
                <a:cubicBezTo>
                  <a:pt x="323424" y="776288"/>
                  <a:pt x="323424" y="776288"/>
                  <a:pt x="323424" y="666243"/>
                </a:cubicBezTo>
                <a:cubicBezTo>
                  <a:pt x="287832" y="661594"/>
                  <a:pt x="261524" y="633695"/>
                  <a:pt x="261524" y="599597"/>
                </a:cubicBezTo>
                <a:cubicBezTo>
                  <a:pt x="261524" y="599597"/>
                  <a:pt x="261524" y="599597"/>
                  <a:pt x="261524" y="408956"/>
                </a:cubicBezTo>
                <a:cubicBezTo>
                  <a:pt x="261524" y="396556"/>
                  <a:pt x="263072" y="385707"/>
                  <a:pt x="263072" y="374857"/>
                </a:cubicBezTo>
                <a:cubicBezTo>
                  <a:pt x="252240" y="360908"/>
                  <a:pt x="233670" y="353158"/>
                  <a:pt x="208910" y="351608"/>
                </a:cubicBezTo>
                <a:cubicBezTo>
                  <a:pt x="208910" y="351608"/>
                  <a:pt x="208910" y="351608"/>
                  <a:pt x="164032" y="385707"/>
                </a:cubicBezTo>
                <a:cubicBezTo>
                  <a:pt x="159390" y="390356"/>
                  <a:pt x="151652" y="390356"/>
                  <a:pt x="147010" y="385707"/>
                </a:cubicBezTo>
                <a:cubicBezTo>
                  <a:pt x="147010" y="385707"/>
                  <a:pt x="147010" y="385707"/>
                  <a:pt x="103682" y="351608"/>
                </a:cubicBezTo>
                <a:cubicBezTo>
                  <a:pt x="49520" y="356258"/>
                  <a:pt x="27854" y="384157"/>
                  <a:pt x="27854" y="447704"/>
                </a:cubicBezTo>
                <a:cubicBezTo>
                  <a:pt x="27854" y="447704"/>
                  <a:pt x="27854" y="447704"/>
                  <a:pt x="27854" y="593397"/>
                </a:cubicBezTo>
                <a:cubicBezTo>
                  <a:pt x="27854" y="611996"/>
                  <a:pt x="38686" y="621296"/>
                  <a:pt x="61900" y="621296"/>
                </a:cubicBezTo>
                <a:cubicBezTo>
                  <a:pt x="68090" y="621296"/>
                  <a:pt x="74278" y="627495"/>
                  <a:pt x="74278" y="635245"/>
                </a:cubicBezTo>
                <a:cubicBezTo>
                  <a:pt x="74278" y="635245"/>
                  <a:pt x="74278" y="635245"/>
                  <a:pt x="74278" y="740640"/>
                </a:cubicBezTo>
                <a:cubicBezTo>
                  <a:pt x="74278" y="740640"/>
                  <a:pt x="74278" y="740640"/>
                  <a:pt x="47972" y="740640"/>
                </a:cubicBezTo>
                <a:cubicBezTo>
                  <a:pt x="47972" y="740640"/>
                  <a:pt x="47972" y="740640"/>
                  <a:pt x="47972" y="647644"/>
                </a:cubicBezTo>
                <a:cubicBezTo>
                  <a:pt x="18570" y="642995"/>
                  <a:pt x="0" y="622845"/>
                  <a:pt x="0" y="593397"/>
                </a:cubicBezTo>
                <a:cubicBezTo>
                  <a:pt x="0" y="593397"/>
                  <a:pt x="0" y="593397"/>
                  <a:pt x="0" y="447704"/>
                </a:cubicBezTo>
                <a:cubicBezTo>
                  <a:pt x="0" y="368658"/>
                  <a:pt x="35592" y="328359"/>
                  <a:pt x="106776" y="323710"/>
                </a:cubicBezTo>
                <a:cubicBezTo>
                  <a:pt x="109872" y="323710"/>
                  <a:pt x="112966" y="325260"/>
                  <a:pt x="116060" y="326810"/>
                </a:cubicBezTo>
                <a:cubicBezTo>
                  <a:pt x="116060" y="326810"/>
                  <a:pt x="116060" y="326810"/>
                  <a:pt x="156296" y="357808"/>
                </a:cubicBezTo>
                <a:cubicBezTo>
                  <a:pt x="156296" y="357808"/>
                  <a:pt x="156296" y="357808"/>
                  <a:pt x="194982" y="326810"/>
                </a:cubicBezTo>
                <a:cubicBezTo>
                  <a:pt x="198078" y="325260"/>
                  <a:pt x="201172" y="323710"/>
                  <a:pt x="204268" y="323710"/>
                </a:cubicBezTo>
                <a:cubicBezTo>
                  <a:pt x="232122" y="325260"/>
                  <a:pt x="253786" y="331459"/>
                  <a:pt x="269262" y="343859"/>
                </a:cubicBezTo>
                <a:cubicBezTo>
                  <a:pt x="286284" y="286511"/>
                  <a:pt x="328066" y="257063"/>
                  <a:pt x="396154" y="252413"/>
                </a:cubicBezTo>
                <a:close/>
                <a:moveTo>
                  <a:pt x="764382" y="146049"/>
                </a:moveTo>
                <a:cubicBezTo>
                  <a:pt x="727994" y="146049"/>
                  <a:pt x="698498" y="175545"/>
                  <a:pt x="698498" y="211931"/>
                </a:cubicBezTo>
                <a:cubicBezTo>
                  <a:pt x="698498" y="248317"/>
                  <a:pt x="727994" y="277813"/>
                  <a:pt x="764382" y="277813"/>
                </a:cubicBezTo>
                <a:cubicBezTo>
                  <a:pt x="800766" y="277813"/>
                  <a:pt x="830262" y="248317"/>
                  <a:pt x="830262" y="211931"/>
                </a:cubicBezTo>
                <a:cubicBezTo>
                  <a:pt x="830262" y="175545"/>
                  <a:pt x="800766" y="146049"/>
                  <a:pt x="764382" y="146049"/>
                </a:cubicBezTo>
                <a:close/>
                <a:moveTo>
                  <a:pt x="155574" y="146049"/>
                </a:moveTo>
                <a:cubicBezTo>
                  <a:pt x="118750" y="146049"/>
                  <a:pt x="88898" y="175545"/>
                  <a:pt x="88898" y="211931"/>
                </a:cubicBezTo>
                <a:cubicBezTo>
                  <a:pt x="88898" y="248317"/>
                  <a:pt x="118750" y="277813"/>
                  <a:pt x="155574" y="277813"/>
                </a:cubicBezTo>
                <a:cubicBezTo>
                  <a:pt x="192398" y="277813"/>
                  <a:pt x="222250" y="248317"/>
                  <a:pt x="222250" y="211931"/>
                </a:cubicBezTo>
                <a:cubicBezTo>
                  <a:pt x="222250" y="175545"/>
                  <a:pt x="192398" y="146049"/>
                  <a:pt x="155574" y="146049"/>
                </a:cubicBezTo>
                <a:close/>
                <a:moveTo>
                  <a:pt x="765174" y="117474"/>
                </a:moveTo>
                <a:cubicBezTo>
                  <a:pt x="816902" y="117474"/>
                  <a:pt x="858838" y="159408"/>
                  <a:pt x="858838" y="211137"/>
                </a:cubicBezTo>
                <a:cubicBezTo>
                  <a:pt x="858838" y="262866"/>
                  <a:pt x="816902" y="304800"/>
                  <a:pt x="765174" y="304800"/>
                </a:cubicBezTo>
                <a:cubicBezTo>
                  <a:pt x="713446" y="304800"/>
                  <a:pt x="671510" y="262866"/>
                  <a:pt x="671510" y="211137"/>
                </a:cubicBezTo>
                <a:cubicBezTo>
                  <a:pt x="671510" y="159408"/>
                  <a:pt x="713446" y="117474"/>
                  <a:pt x="765174" y="117474"/>
                </a:cubicBezTo>
                <a:close/>
                <a:moveTo>
                  <a:pt x="155574" y="117474"/>
                </a:moveTo>
                <a:cubicBezTo>
                  <a:pt x="207302" y="117474"/>
                  <a:pt x="249238" y="159408"/>
                  <a:pt x="249238" y="211137"/>
                </a:cubicBezTo>
                <a:cubicBezTo>
                  <a:pt x="249238" y="262866"/>
                  <a:pt x="207302" y="304800"/>
                  <a:pt x="155574" y="304800"/>
                </a:cubicBezTo>
                <a:cubicBezTo>
                  <a:pt x="103846" y="304800"/>
                  <a:pt x="61910" y="262866"/>
                  <a:pt x="61910" y="211137"/>
                </a:cubicBezTo>
                <a:cubicBezTo>
                  <a:pt x="61910" y="159408"/>
                  <a:pt x="103846" y="117474"/>
                  <a:pt x="155574" y="117474"/>
                </a:cubicBezTo>
                <a:close/>
                <a:moveTo>
                  <a:pt x="460374" y="26988"/>
                </a:moveTo>
                <a:cubicBezTo>
                  <a:pt x="410400" y="26988"/>
                  <a:pt x="369886" y="67501"/>
                  <a:pt x="369886" y="117476"/>
                </a:cubicBezTo>
                <a:cubicBezTo>
                  <a:pt x="369886" y="167451"/>
                  <a:pt x="410400" y="207964"/>
                  <a:pt x="460374" y="207964"/>
                </a:cubicBezTo>
                <a:cubicBezTo>
                  <a:pt x="510350" y="207964"/>
                  <a:pt x="550862" y="167451"/>
                  <a:pt x="550862" y="117476"/>
                </a:cubicBezTo>
                <a:cubicBezTo>
                  <a:pt x="550862" y="67501"/>
                  <a:pt x="510350" y="26988"/>
                  <a:pt x="460374" y="26988"/>
                </a:cubicBezTo>
                <a:close/>
                <a:moveTo>
                  <a:pt x="460374" y="0"/>
                </a:moveTo>
                <a:cubicBezTo>
                  <a:pt x="525254" y="0"/>
                  <a:pt x="577850" y="52595"/>
                  <a:pt x="577850" y="117475"/>
                </a:cubicBezTo>
                <a:cubicBezTo>
                  <a:pt x="577850" y="182355"/>
                  <a:pt x="525254" y="234950"/>
                  <a:pt x="460374" y="234950"/>
                </a:cubicBezTo>
                <a:cubicBezTo>
                  <a:pt x="395494" y="234950"/>
                  <a:pt x="342900" y="182355"/>
                  <a:pt x="342900" y="117475"/>
                </a:cubicBezTo>
                <a:cubicBezTo>
                  <a:pt x="342900" y="52595"/>
                  <a:pt x="395494" y="0"/>
                  <a:pt x="4603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73" name="Freeform: Shape 972">
            <a:extLst>
              <a:ext uri="{FF2B5EF4-FFF2-40B4-BE49-F238E27FC236}">
                <a16:creationId xmlns:a16="http://schemas.microsoft.com/office/drawing/2014/main" id="{404C60B1-8F54-4687-82B1-5608A047726C}"/>
              </a:ext>
            </a:extLst>
          </p:cNvPr>
          <p:cNvSpPr>
            <a:spLocks/>
          </p:cNvSpPr>
          <p:nvPr/>
        </p:nvSpPr>
        <p:spPr bwMode="auto">
          <a:xfrm>
            <a:off x="10495984" y="2054390"/>
            <a:ext cx="604733" cy="481771"/>
          </a:xfrm>
          <a:custGeom>
            <a:avLst/>
            <a:gdLst>
              <a:gd name="connsiteX0" fmla="*/ 662781 w 952498"/>
              <a:gd name="connsiteY0" fmla="*/ 581025 h 758825"/>
              <a:gd name="connsiteX1" fmla="*/ 630237 w 952498"/>
              <a:gd name="connsiteY1" fmla="*/ 613569 h 758825"/>
              <a:gd name="connsiteX2" fmla="*/ 631787 w 952498"/>
              <a:gd name="connsiteY2" fmla="*/ 619768 h 758825"/>
              <a:gd name="connsiteX3" fmla="*/ 662781 w 952498"/>
              <a:gd name="connsiteY3" fmla="*/ 646113 h 758825"/>
              <a:gd name="connsiteX4" fmla="*/ 662781 w 952498"/>
              <a:gd name="connsiteY4" fmla="*/ 644563 h 758825"/>
              <a:gd name="connsiteX5" fmla="*/ 695325 w 952498"/>
              <a:gd name="connsiteY5" fmla="*/ 613569 h 758825"/>
              <a:gd name="connsiteX6" fmla="*/ 662781 w 952498"/>
              <a:gd name="connsiteY6" fmla="*/ 581025 h 758825"/>
              <a:gd name="connsiteX7" fmla="*/ 498046 w 952498"/>
              <a:gd name="connsiteY7" fmla="*/ 579437 h 758825"/>
              <a:gd name="connsiteX8" fmla="*/ 487361 w 952498"/>
              <a:gd name="connsiteY8" fmla="*/ 602116 h 758825"/>
              <a:gd name="connsiteX9" fmla="*/ 566736 w 952498"/>
              <a:gd name="connsiteY9" fmla="*/ 611187 h 758825"/>
              <a:gd name="connsiteX10" fmla="*/ 498046 w 952498"/>
              <a:gd name="connsiteY10" fmla="*/ 579437 h 758825"/>
              <a:gd name="connsiteX11" fmla="*/ 427036 w 952498"/>
              <a:gd name="connsiteY11" fmla="*/ 287337 h 758825"/>
              <a:gd name="connsiteX12" fmla="*/ 369886 w 952498"/>
              <a:gd name="connsiteY12" fmla="*/ 307536 h 758825"/>
              <a:gd name="connsiteX13" fmla="*/ 411161 w 952498"/>
              <a:gd name="connsiteY13" fmla="*/ 360362 h 758825"/>
              <a:gd name="connsiteX14" fmla="*/ 427036 w 952498"/>
              <a:gd name="connsiteY14" fmla="*/ 287337 h 758825"/>
              <a:gd name="connsiteX15" fmla="*/ 701673 w 952498"/>
              <a:gd name="connsiteY15" fmla="*/ 158749 h 758825"/>
              <a:gd name="connsiteX16" fmla="*/ 577848 w 952498"/>
              <a:gd name="connsiteY16" fmla="*/ 282574 h 758825"/>
              <a:gd name="connsiteX17" fmla="*/ 701673 w 952498"/>
              <a:gd name="connsiteY17" fmla="*/ 406399 h 758825"/>
              <a:gd name="connsiteX18" fmla="*/ 825498 w 952498"/>
              <a:gd name="connsiteY18" fmla="*/ 282574 h 758825"/>
              <a:gd name="connsiteX19" fmla="*/ 701673 w 952498"/>
              <a:gd name="connsiteY19" fmla="*/ 158749 h 758825"/>
              <a:gd name="connsiteX20" fmla="*/ 702467 w 952498"/>
              <a:gd name="connsiteY20" fmla="*/ 131761 h 758825"/>
              <a:gd name="connsiteX21" fmla="*/ 854074 w 952498"/>
              <a:gd name="connsiteY21" fmla="*/ 283368 h 758825"/>
              <a:gd name="connsiteX22" fmla="*/ 702467 w 952498"/>
              <a:gd name="connsiteY22" fmla="*/ 434975 h 758825"/>
              <a:gd name="connsiteX23" fmla="*/ 550860 w 952498"/>
              <a:gd name="connsiteY23" fmla="*/ 283368 h 758825"/>
              <a:gd name="connsiteX24" fmla="*/ 702467 w 952498"/>
              <a:gd name="connsiteY24" fmla="*/ 131761 h 758825"/>
              <a:gd name="connsiteX25" fmla="*/ 344505 w 952498"/>
              <a:gd name="connsiteY25" fmla="*/ 28575 h 758825"/>
              <a:gd name="connsiteX26" fmla="*/ 217486 w 952498"/>
              <a:gd name="connsiteY26" fmla="*/ 154805 h 758825"/>
              <a:gd name="connsiteX27" fmla="*/ 327466 w 952498"/>
              <a:gd name="connsiteY27" fmla="*/ 281036 h 758825"/>
              <a:gd name="connsiteX28" fmla="*/ 304231 w 952498"/>
              <a:gd name="connsiteY28" fmla="*/ 167121 h 758825"/>
              <a:gd name="connsiteX29" fmla="*/ 319721 w 952498"/>
              <a:gd name="connsiteY29" fmla="*/ 154805 h 758825"/>
              <a:gd name="connsiteX30" fmla="*/ 332113 w 952498"/>
              <a:gd name="connsiteY30" fmla="*/ 168660 h 758825"/>
              <a:gd name="connsiteX31" fmla="*/ 356898 w 952498"/>
              <a:gd name="connsiteY31" fmla="*/ 282575 h 758825"/>
              <a:gd name="connsiteX32" fmla="*/ 473074 w 952498"/>
              <a:gd name="connsiteY32" fmla="*/ 154805 h 758825"/>
              <a:gd name="connsiteX33" fmla="*/ 344505 w 952498"/>
              <a:gd name="connsiteY33" fmla="*/ 28575 h 758825"/>
              <a:gd name="connsiteX34" fmla="*/ 343829 w 952498"/>
              <a:gd name="connsiteY34" fmla="*/ 0 h 758825"/>
              <a:gd name="connsiteX35" fmla="*/ 500256 w 952498"/>
              <a:gd name="connsiteY35" fmla="*/ 154862 h 758825"/>
              <a:gd name="connsiteX36" fmla="*/ 452244 w 952498"/>
              <a:gd name="connsiteY36" fmla="*/ 266363 h 758825"/>
              <a:gd name="connsiteX37" fmla="*/ 427463 w 952498"/>
              <a:gd name="connsiteY37" fmla="*/ 385607 h 758825"/>
              <a:gd name="connsiteX38" fmla="*/ 494061 w 952498"/>
              <a:gd name="connsiteY38" fmla="*/ 540469 h 758825"/>
              <a:gd name="connsiteX39" fmla="*/ 701598 w 952498"/>
              <a:gd name="connsiteY39" fmla="*/ 464587 h 758825"/>
              <a:gd name="connsiteX40" fmla="*/ 952498 w 952498"/>
              <a:gd name="connsiteY40" fmla="*/ 653519 h 758825"/>
              <a:gd name="connsiteX41" fmla="*/ 952498 w 952498"/>
              <a:gd name="connsiteY41" fmla="*/ 730950 h 758825"/>
              <a:gd name="connsiteX42" fmla="*/ 926170 w 952498"/>
              <a:gd name="connsiteY42" fmla="*/ 730950 h 758825"/>
              <a:gd name="connsiteX43" fmla="*/ 926170 w 952498"/>
              <a:gd name="connsiteY43" fmla="*/ 653519 h 758825"/>
              <a:gd name="connsiteX44" fmla="*/ 701598 w 952498"/>
              <a:gd name="connsiteY44" fmla="*/ 492462 h 758825"/>
              <a:gd name="connsiteX45" fmla="*/ 514195 w 952498"/>
              <a:gd name="connsiteY45" fmla="*/ 559053 h 758825"/>
              <a:gd name="connsiteX46" fmla="*/ 607122 w 952498"/>
              <a:gd name="connsiteY46" fmla="*/ 590025 h 758825"/>
              <a:gd name="connsiteX47" fmla="*/ 662878 w 952498"/>
              <a:gd name="connsiteY47" fmla="*/ 552858 h 758825"/>
              <a:gd name="connsiteX48" fmla="*/ 721732 w 952498"/>
              <a:gd name="connsiteY48" fmla="*/ 613255 h 758825"/>
              <a:gd name="connsiteX49" fmla="*/ 672171 w 952498"/>
              <a:gd name="connsiteY49" fmla="*/ 670554 h 758825"/>
              <a:gd name="connsiteX50" fmla="*/ 673719 w 952498"/>
              <a:gd name="connsiteY50" fmla="*/ 686040 h 758825"/>
              <a:gd name="connsiteX51" fmla="*/ 593183 w 952498"/>
              <a:gd name="connsiteY51" fmla="*/ 758825 h 758825"/>
              <a:gd name="connsiteX52" fmla="*/ 374805 w 952498"/>
              <a:gd name="connsiteY52" fmla="*/ 758825 h 758825"/>
              <a:gd name="connsiteX53" fmla="*/ 291171 w 952498"/>
              <a:gd name="connsiteY53" fmla="*/ 701526 h 758825"/>
              <a:gd name="connsiteX54" fmla="*/ 212183 w 952498"/>
              <a:gd name="connsiteY54" fmla="*/ 537372 h 758825"/>
              <a:gd name="connsiteX55" fmla="*/ 235415 w 952498"/>
              <a:gd name="connsiteY55" fmla="*/ 524983 h 758825"/>
              <a:gd name="connsiteX56" fmla="*/ 315951 w 952498"/>
              <a:gd name="connsiteY56" fmla="*/ 690686 h 758825"/>
              <a:gd name="connsiteX57" fmla="*/ 374805 w 952498"/>
              <a:gd name="connsiteY57" fmla="*/ 730950 h 758825"/>
              <a:gd name="connsiteX58" fmla="*/ 593183 w 952498"/>
              <a:gd name="connsiteY58" fmla="*/ 730950 h 758825"/>
              <a:gd name="connsiteX59" fmla="*/ 645841 w 952498"/>
              <a:gd name="connsiteY59" fmla="*/ 686040 h 758825"/>
              <a:gd name="connsiteX60" fmla="*/ 619512 w 952498"/>
              <a:gd name="connsiteY60" fmla="*/ 644227 h 758825"/>
              <a:gd name="connsiteX61" fmla="*/ 430561 w 952498"/>
              <a:gd name="connsiteY61" fmla="*/ 624095 h 758825"/>
              <a:gd name="connsiteX62" fmla="*/ 419719 w 952498"/>
              <a:gd name="connsiteY62" fmla="*/ 616352 h 758825"/>
              <a:gd name="connsiteX63" fmla="*/ 342281 w 952498"/>
              <a:gd name="connsiteY63" fmla="*/ 436712 h 758825"/>
              <a:gd name="connsiteX64" fmla="*/ 209085 w 952498"/>
              <a:gd name="connsiteY64" fmla="*/ 334503 h 758825"/>
              <a:gd name="connsiteX65" fmla="*/ 60402 w 952498"/>
              <a:gd name="connsiteY65" fmla="*/ 480073 h 758825"/>
              <a:gd name="connsiteX66" fmla="*/ 26329 w 952498"/>
              <a:gd name="connsiteY66" fmla="*/ 746436 h 758825"/>
              <a:gd name="connsiteX67" fmla="*/ 0 w 952498"/>
              <a:gd name="connsiteY67" fmla="*/ 743339 h 758825"/>
              <a:gd name="connsiteX68" fmla="*/ 34073 w 952498"/>
              <a:gd name="connsiteY68" fmla="*/ 476976 h 758825"/>
              <a:gd name="connsiteX69" fmla="*/ 209085 w 952498"/>
              <a:gd name="connsiteY69" fmla="*/ 306627 h 758825"/>
              <a:gd name="connsiteX70" fmla="*/ 368610 w 952498"/>
              <a:gd name="connsiteY70" fmla="*/ 425871 h 758825"/>
              <a:gd name="connsiteX71" fmla="*/ 441402 w 952498"/>
              <a:gd name="connsiteY71" fmla="*/ 597768 h 758825"/>
              <a:gd name="connsiteX72" fmla="*/ 458439 w 952498"/>
              <a:gd name="connsiteY72" fmla="*/ 599317 h 758825"/>
              <a:gd name="connsiteX73" fmla="*/ 477024 w 952498"/>
              <a:gd name="connsiteY73" fmla="*/ 562150 h 758825"/>
              <a:gd name="connsiteX74" fmla="*/ 399585 w 952498"/>
              <a:gd name="connsiteY74" fmla="*/ 388704 h 758825"/>
              <a:gd name="connsiteX75" fmla="*/ 339183 w 952498"/>
              <a:gd name="connsiteY75" fmla="*/ 309725 h 758825"/>
              <a:gd name="connsiteX76" fmla="*/ 188951 w 952498"/>
              <a:gd name="connsiteY76" fmla="*/ 154862 h 758825"/>
              <a:gd name="connsiteX77" fmla="*/ 343829 w 952498"/>
              <a:gd name="connsiteY77" fmla="*/ 0 h 75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52498" h="758825">
                <a:moveTo>
                  <a:pt x="662781" y="581025"/>
                </a:moveTo>
                <a:cubicBezTo>
                  <a:pt x="645734" y="581025"/>
                  <a:pt x="630237" y="594973"/>
                  <a:pt x="630237" y="613569"/>
                </a:cubicBezTo>
                <a:cubicBezTo>
                  <a:pt x="630237" y="615119"/>
                  <a:pt x="630237" y="618218"/>
                  <a:pt x="631787" y="619768"/>
                </a:cubicBezTo>
                <a:cubicBezTo>
                  <a:pt x="645734" y="625967"/>
                  <a:pt x="655032" y="633715"/>
                  <a:pt x="662781" y="646113"/>
                </a:cubicBezTo>
                <a:cubicBezTo>
                  <a:pt x="662781" y="646113"/>
                  <a:pt x="662781" y="646113"/>
                  <a:pt x="662781" y="644563"/>
                </a:cubicBezTo>
                <a:cubicBezTo>
                  <a:pt x="679828" y="644563"/>
                  <a:pt x="695325" y="630616"/>
                  <a:pt x="695325" y="613569"/>
                </a:cubicBezTo>
                <a:cubicBezTo>
                  <a:pt x="695325" y="594973"/>
                  <a:pt x="679828" y="581025"/>
                  <a:pt x="662781" y="581025"/>
                </a:cubicBezTo>
                <a:close/>
                <a:moveTo>
                  <a:pt x="498046" y="579437"/>
                </a:moveTo>
                <a:cubicBezTo>
                  <a:pt x="493467" y="586997"/>
                  <a:pt x="490414" y="594556"/>
                  <a:pt x="487361" y="602116"/>
                </a:cubicBezTo>
                <a:cubicBezTo>
                  <a:pt x="487361" y="602116"/>
                  <a:pt x="487361" y="602116"/>
                  <a:pt x="566736" y="611187"/>
                </a:cubicBezTo>
                <a:cubicBezTo>
                  <a:pt x="539260" y="603628"/>
                  <a:pt x="517890" y="593044"/>
                  <a:pt x="498046" y="579437"/>
                </a:cubicBezTo>
                <a:close/>
                <a:moveTo>
                  <a:pt x="427036" y="287337"/>
                </a:moveTo>
                <a:cubicBezTo>
                  <a:pt x="409574" y="296659"/>
                  <a:pt x="390524" y="304428"/>
                  <a:pt x="369886" y="307536"/>
                </a:cubicBezTo>
                <a:cubicBezTo>
                  <a:pt x="379411" y="326180"/>
                  <a:pt x="393698" y="343271"/>
                  <a:pt x="411161" y="360362"/>
                </a:cubicBezTo>
                <a:cubicBezTo>
                  <a:pt x="417511" y="346379"/>
                  <a:pt x="425448" y="323073"/>
                  <a:pt x="427036" y="287337"/>
                </a:cubicBezTo>
                <a:close/>
                <a:moveTo>
                  <a:pt x="701673" y="158749"/>
                </a:moveTo>
                <a:cubicBezTo>
                  <a:pt x="633286" y="158749"/>
                  <a:pt x="577848" y="214187"/>
                  <a:pt x="577848" y="282574"/>
                </a:cubicBezTo>
                <a:cubicBezTo>
                  <a:pt x="577848" y="350961"/>
                  <a:pt x="633286" y="406399"/>
                  <a:pt x="701673" y="406399"/>
                </a:cubicBezTo>
                <a:cubicBezTo>
                  <a:pt x="770060" y="406399"/>
                  <a:pt x="825498" y="350961"/>
                  <a:pt x="825498" y="282574"/>
                </a:cubicBezTo>
                <a:cubicBezTo>
                  <a:pt x="825498" y="214187"/>
                  <a:pt x="770060" y="158749"/>
                  <a:pt x="701673" y="158749"/>
                </a:cubicBezTo>
                <a:close/>
                <a:moveTo>
                  <a:pt x="702467" y="131761"/>
                </a:moveTo>
                <a:cubicBezTo>
                  <a:pt x="786197" y="131761"/>
                  <a:pt x="854074" y="199638"/>
                  <a:pt x="854074" y="283368"/>
                </a:cubicBezTo>
                <a:cubicBezTo>
                  <a:pt x="854074" y="367098"/>
                  <a:pt x="786197" y="434975"/>
                  <a:pt x="702467" y="434975"/>
                </a:cubicBezTo>
                <a:cubicBezTo>
                  <a:pt x="618737" y="434975"/>
                  <a:pt x="550860" y="367098"/>
                  <a:pt x="550860" y="283368"/>
                </a:cubicBezTo>
                <a:cubicBezTo>
                  <a:pt x="550860" y="199638"/>
                  <a:pt x="618737" y="131761"/>
                  <a:pt x="702467" y="131761"/>
                </a:cubicBezTo>
                <a:close/>
                <a:moveTo>
                  <a:pt x="344505" y="28575"/>
                </a:moveTo>
                <a:cubicBezTo>
                  <a:pt x="274800" y="28575"/>
                  <a:pt x="217486" y="85533"/>
                  <a:pt x="217486" y="154805"/>
                </a:cubicBezTo>
                <a:cubicBezTo>
                  <a:pt x="217486" y="219460"/>
                  <a:pt x="265506" y="271799"/>
                  <a:pt x="327466" y="281036"/>
                </a:cubicBezTo>
                <a:cubicBezTo>
                  <a:pt x="302682" y="220999"/>
                  <a:pt x="304231" y="170199"/>
                  <a:pt x="304231" y="167121"/>
                </a:cubicBezTo>
                <a:cubicBezTo>
                  <a:pt x="305780" y="159424"/>
                  <a:pt x="311976" y="153266"/>
                  <a:pt x="319721" y="154805"/>
                </a:cubicBezTo>
                <a:cubicBezTo>
                  <a:pt x="325917" y="154805"/>
                  <a:pt x="332113" y="160963"/>
                  <a:pt x="332113" y="168660"/>
                </a:cubicBezTo>
                <a:cubicBezTo>
                  <a:pt x="332113" y="168660"/>
                  <a:pt x="330564" y="222539"/>
                  <a:pt x="356898" y="282575"/>
                </a:cubicBezTo>
                <a:cubicBezTo>
                  <a:pt x="421956" y="276418"/>
                  <a:pt x="473074" y="220999"/>
                  <a:pt x="473074" y="154805"/>
                </a:cubicBezTo>
                <a:cubicBezTo>
                  <a:pt x="473074" y="85533"/>
                  <a:pt x="415760" y="28575"/>
                  <a:pt x="344505" y="28575"/>
                </a:cubicBezTo>
                <a:close/>
                <a:moveTo>
                  <a:pt x="343829" y="0"/>
                </a:moveTo>
                <a:cubicBezTo>
                  <a:pt x="430561" y="0"/>
                  <a:pt x="500256" y="69688"/>
                  <a:pt x="500256" y="154862"/>
                </a:cubicBezTo>
                <a:cubicBezTo>
                  <a:pt x="500256" y="198224"/>
                  <a:pt x="481671" y="238488"/>
                  <a:pt x="452244" y="266363"/>
                </a:cubicBezTo>
                <a:cubicBezTo>
                  <a:pt x="455341" y="334503"/>
                  <a:pt x="435207" y="373218"/>
                  <a:pt x="427463" y="385607"/>
                </a:cubicBezTo>
                <a:cubicBezTo>
                  <a:pt x="429012" y="405739"/>
                  <a:pt x="438305" y="486268"/>
                  <a:pt x="494061" y="540469"/>
                </a:cubicBezTo>
                <a:cubicBezTo>
                  <a:pt x="537427" y="494011"/>
                  <a:pt x="611768" y="464587"/>
                  <a:pt x="701598" y="464587"/>
                </a:cubicBezTo>
                <a:cubicBezTo>
                  <a:pt x="851829" y="464587"/>
                  <a:pt x="952498" y="540469"/>
                  <a:pt x="952498" y="653519"/>
                </a:cubicBezTo>
                <a:cubicBezTo>
                  <a:pt x="952498" y="653519"/>
                  <a:pt x="952498" y="653519"/>
                  <a:pt x="952498" y="730950"/>
                </a:cubicBezTo>
                <a:cubicBezTo>
                  <a:pt x="952498" y="730950"/>
                  <a:pt x="952498" y="730950"/>
                  <a:pt x="926170" y="730950"/>
                </a:cubicBezTo>
                <a:cubicBezTo>
                  <a:pt x="926170" y="730950"/>
                  <a:pt x="926170" y="730950"/>
                  <a:pt x="926170" y="653519"/>
                </a:cubicBezTo>
                <a:cubicBezTo>
                  <a:pt x="926170" y="542018"/>
                  <a:pt x="813110" y="492462"/>
                  <a:pt x="701598" y="492462"/>
                </a:cubicBezTo>
                <a:cubicBezTo>
                  <a:pt x="621061" y="492462"/>
                  <a:pt x="552915" y="517240"/>
                  <a:pt x="514195" y="559053"/>
                </a:cubicBezTo>
                <a:cubicBezTo>
                  <a:pt x="538976" y="574539"/>
                  <a:pt x="568402" y="586928"/>
                  <a:pt x="607122" y="590025"/>
                </a:cubicBezTo>
                <a:cubicBezTo>
                  <a:pt x="616415" y="568345"/>
                  <a:pt x="638098" y="552858"/>
                  <a:pt x="662878" y="552858"/>
                </a:cubicBezTo>
                <a:cubicBezTo>
                  <a:pt x="695402" y="552858"/>
                  <a:pt x="721732" y="579185"/>
                  <a:pt x="721732" y="613255"/>
                </a:cubicBezTo>
                <a:cubicBezTo>
                  <a:pt x="721732" y="642678"/>
                  <a:pt x="700049" y="665908"/>
                  <a:pt x="672171" y="670554"/>
                </a:cubicBezTo>
                <a:cubicBezTo>
                  <a:pt x="673719" y="676748"/>
                  <a:pt x="673719" y="681394"/>
                  <a:pt x="673719" y="686040"/>
                </a:cubicBezTo>
                <a:cubicBezTo>
                  <a:pt x="673719" y="732499"/>
                  <a:pt x="642744" y="758825"/>
                  <a:pt x="593183" y="758825"/>
                </a:cubicBezTo>
                <a:cubicBezTo>
                  <a:pt x="593183" y="758825"/>
                  <a:pt x="593183" y="758825"/>
                  <a:pt x="374805" y="758825"/>
                </a:cubicBezTo>
                <a:cubicBezTo>
                  <a:pt x="339183" y="758825"/>
                  <a:pt x="309756" y="738693"/>
                  <a:pt x="291171" y="701526"/>
                </a:cubicBezTo>
                <a:cubicBezTo>
                  <a:pt x="269488" y="658165"/>
                  <a:pt x="233866" y="583831"/>
                  <a:pt x="212183" y="537372"/>
                </a:cubicBezTo>
                <a:cubicBezTo>
                  <a:pt x="212183" y="537372"/>
                  <a:pt x="212183" y="537372"/>
                  <a:pt x="235415" y="524983"/>
                </a:cubicBezTo>
                <a:cubicBezTo>
                  <a:pt x="258646" y="572990"/>
                  <a:pt x="294268" y="647324"/>
                  <a:pt x="315951" y="690686"/>
                </a:cubicBezTo>
                <a:cubicBezTo>
                  <a:pt x="329890" y="717012"/>
                  <a:pt x="350024" y="730950"/>
                  <a:pt x="374805" y="730950"/>
                </a:cubicBezTo>
                <a:cubicBezTo>
                  <a:pt x="374805" y="730950"/>
                  <a:pt x="374805" y="730950"/>
                  <a:pt x="593183" y="730950"/>
                </a:cubicBezTo>
                <a:cubicBezTo>
                  <a:pt x="628805" y="730950"/>
                  <a:pt x="645841" y="717012"/>
                  <a:pt x="645841" y="686040"/>
                </a:cubicBezTo>
                <a:cubicBezTo>
                  <a:pt x="645841" y="664359"/>
                  <a:pt x="638098" y="650422"/>
                  <a:pt x="619512" y="644227"/>
                </a:cubicBezTo>
                <a:cubicBezTo>
                  <a:pt x="619512" y="644227"/>
                  <a:pt x="619512" y="644227"/>
                  <a:pt x="430561" y="624095"/>
                </a:cubicBezTo>
                <a:cubicBezTo>
                  <a:pt x="425915" y="624095"/>
                  <a:pt x="421268" y="620998"/>
                  <a:pt x="419719" y="616352"/>
                </a:cubicBezTo>
                <a:cubicBezTo>
                  <a:pt x="419719" y="616352"/>
                  <a:pt x="419719" y="616352"/>
                  <a:pt x="342281" y="436712"/>
                </a:cubicBezTo>
                <a:cubicBezTo>
                  <a:pt x="315951" y="370121"/>
                  <a:pt x="267939" y="334503"/>
                  <a:pt x="209085" y="334503"/>
                </a:cubicBezTo>
                <a:cubicBezTo>
                  <a:pt x="127000" y="334503"/>
                  <a:pt x="75890" y="384059"/>
                  <a:pt x="60402" y="480073"/>
                </a:cubicBezTo>
                <a:cubicBezTo>
                  <a:pt x="60402" y="480073"/>
                  <a:pt x="60402" y="480073"/>
                  <a:pt x="26329" y="746436"/>
                </a:cubicBezTo>
                <a:cubicBezTo>
                  <a:pt x="26329" y="746436"/>
                  <a:pt x="26329" y="746436"/>
                  <a:pt x="0" y="743339"/>
                </a:cubicBezTo>
                <a:cubicBezTo>
                  <a:pt x="0" y="743339"/>
                  <a:pt x="0" y="743339"/>
                  <a:pt x="34073" y="476976"/>
                </a:cubicBezTo>
                <a:cubicBezTo>
                  <a:pt x="51110" y="367024"/>
                  <a:pt x="113061" y="306627"/>
                  <a:pt x="209085" y="306627"/>
                </a:cubicBezTo>
                <a:cubicBezTo>
                  <a:pt x="280329" y="306627"/>
                  <a:pt x="336085" y="349989"/>
                  <a:pt x="368610" y="425871"/>
                </a:cubicBezTo>
                <a:cubicBezTo>
                  <a:pt x="368610" y="425871"/>
                  <a:pt x="368610" y="425871"/>
                  <a:pt x="441402" y="597768"/>
                </a:cubicBezTo>
                <a:cubicBezTo>
                  <a:pt x="441402" y="597768"/>
                  <a:pt x="441402" y="597768"/>
                  <a:pt x="458439" y="599317"/>
                </a:cubicBezTo>
                <a:cubicBezTo>
                  <a:pt x="463085" y="586928"/>
                  <a:pt x="469281" y="574539"/>
                  <a:pt x="477024" y="562150"/>
                </a:cubicBezTo>
                <a:cubicBezTo>
                  <a:pt x="415073" y="501754"/>
                  <a:pt x="402683" y="413482"/>
                  <a:pt x="399585" y="388704"/>
                </a:cubicBezTo>
                <a:cubicBezTo>
                  <a:pt x="373256" y="363926"/>
                  <a:pt x="353122" y="337600"/>
                  <a:pt x="339183" y="309725"/>
                </a:cubicBezTo>
                <a:cubicBezTo>
                  <a:pt x="255549" y="308176"/>
                  <a:pt x="188951" y="238488"/>
                  <a:pt x="188951" y="154862"/>
                </a:cubicBezTo>
                <a:cubicBezTo>
                  <a:pt x="188951" y="69688"/>
                  <a:pt x="258646" y="0"/>
                  <a:pt x="3438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66" name="Freeform: Shape 965">
            <a:extLst>
              <a:ext uri="{FF2B5EF4-FFF2-40B4-BE49-F238E27FC236}">
                <a16:creationId xmlns:a16="http://schemas.microsoft.com/office/drawing/2014/main" id="{B307A941-F21D-46D6-8DA0-E96797F49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788" y="2022137"/>
            <a:ext cx="460606" cy="546276"/>
          </a:xfrm>
          <a:custGeom>
            <a:avLst/>
            <a:gdLst>
              <a:gd name="connsiteX0" fmla="*/ 477838 w 725488"/>
              <a:gd name="connsiteY0" fmla="*/ 760412 h 860425"/>
              <a:gd name="connsiteX1" fmla="*/ 601663 w 725488"/>
              <a:gd name="connsiteY1" fmla="*/ 760412 h 860425"/>
              <a:gd name="connsiteX2" fmla="*/ 601663 w 725488"/>
              <a:gd name="connsiteY2" fmla="*/ 785812 h 860425"/>
              <a:gd name="connsiteX3" fmla="*/ 477838 w 725488"/>
              <a:gd name="connsiteY3" fmla="*/ 785812 h 860425"/>
              <a:gd name="connsiteX4" fmla="*/ 421425 w 725488"/>
              <a:gd name="connsiteY4" fmla="*/ 190500 h 860425"/>
              <a:gd name="connsiteX5" fmla="*/ 461560 w 725488"/>
              <a:gd name="connsiteY5" fmla="*/ 227651 h 860425"/>
              <a:gd name="connsiteX6" fmla="*/ 467734 w 725488"/>
              <a:gd name="connsiteY6" fmla="*/ 241582 h 860425"/>
              <a:gd name="connsiteX7" fmla="*/ 456929 w 725488"/>
              <a:gd name="connsiteY7" fmla="*/ 252418 h 860425"/>
              <a:gd name="connsiteX8" fmla="*/ 240818 w 725488"/>
              <a:gd name="connsiteY8" fmla="*/ 226103 h 860425"/>
              <a:gd name="connsiteX9" fmla="*/ 282497 w 725488"/>
              <a:gd name="connsiteY9" fmla="*/ 436622 h 860425"/>
              <a:gd name="connsiteX10" fmla="*/ 285584 w 725488"/>
              <a:gd name="connsiteY10" fmla="*/ 442814 h 860425"/>
              <a:gd name="connsiteX11" fmla="*/ 274778 w 725488"/>
              <a:gd name="connsiteY11" fmla="*/ 515567 h 860425"/>
              <a:gd name="connsiteX12" fmla="*/ 361223 w 725488"/>
              <a:gd name="connsiteY12" fmla="*/ 687388 h 860425"/>
              <a:gd name="connsiteX13" fmla="*/ 449210 w 725488"/>
              <a:gd name="connsiteY13" fmla="*/ 515567 h 860425"/>
              <a:gd name="connsiteX14" fmla="*/ 439949 w 725488"/>
              <a:gd name="connsiteY14" fmla="*/ 444362 h 860425"/>
              <a:gd name="connsiteX15" fmla="*/ 443036 w 725488"/>
              <a:gd name="connsiteY15" fmla="*/ 438170 h 860425"/>
              <a:gd name="connsiteX16" fmla="*/ 476996 w 725488"/>
              <a:gd name="connsiteY16" fmla="*/ 205979 h 860425"/>
              <a:gd name="connsiteX17" fmla="*/ 421425 w 725488"/>
              <a:gd name="connsiteY17" fmla="*/ 190500 h 860425"/>
              <a:gd name="connsiteX18" fmla="*/ 362724 w 725488"/>
              <a:gd name="connsiteY18" fmla="*/ 28575 h 860425"/>
              <a:gd name="connsiteX19" fmla="*/ 144423 w 725488"/>
              <a:gd name="connsiteY19" fmla="*/ 246176 h 860425"/>
              <a:gd name="connsiteX20" fmla="*/ 156809 w 725488"/>
              <a:gd name="connsiteY20" fmla="*/ 388156 h 860425"/>
              <a:gd name="connsiteX21" fmla="*/ 164550 w 725488"/>
              <a:gd name="connsiteY21" fmla="*/ 527050 h 860425"/>
              <a:gd name="connsiteX22" fmla="*/ 249703 w 725488"/>
              <a:gd name="connsiteY22" fmla="*/ 503901 h 860425"/>
              <a:gd name="connsiteX23" fmla="*/ 257444 w 725488"/>
              <a:gd name="connsiteY23" fmla="*/ 448343 h 860425"/>
              <a:gd name="connsiteX24" fmla="*/ 221835 w 725488"/>
              <a:gd name="connsiteY24" fmla="*/ 201421 h 860425"/>
              <a:gd name="connsiteX25" fmla="*/ 229576 w 725488"/>
              <a:gd name="connsiteY25" fmla="*/ 193705 h 860425"/>
              <a:gd name="connsiteX26" fmla="*/ 240414 w 725488"/>
              <a:gd name="connsiteY26" fmla="*/ 195248 h 860425"/>
              <a:gd name="connsiteX27" fmla="*/ 423105 w 725488"/>
              <a:gd name="connsiteY27" fmla="*/ 232286 h 860425"/>
              <a:gd name="connsiteX28" fmla="*/ 384399 w 725488"/>
              <a:gd name="connsiteY28" fmla="*/ 185988 h 860425"/>
              <a:gd name="connsiteX29" fmla="*/ 384399 w 725488"/>
              <a:gd name="connsiteY29" fmla="*/ 173642 h 860425"/>
              <a:gd name="connsiteX30" fmla="*/ 393689 w 725488"/>
              <a:gd name="connsiteY30" fmla="*/ 165926 h 860425"/>
              <a:gd name="connsiteX31" fmla="*/ 495872 w 725488"/>
              <a:gd name="connsiteY31" fmla="*/ 185988 h 860425"/>
              <a:gd name="connsiteX32" fmla="*/ 500517 w 725488"/>
              <a:gd name="connsiteY32" fmla="*/ 193705 h 860425"/>
              <a:gd name="connsiteX33" fmla="*/ 466456 w 725488"/>
              <a:gd name="connsiteY33" fmla="*/ 449887 h 860425"/>
              <a:gd name="connsiteX34" fmla="*/ 474197 w 725488"/>
              <a:gd name="connsiteY34" fmla="*/ 502358 h 860425"/>
              <a:gd name="connsiteX35" fmla="*/ 557801 w 725488"/>
              <a:gd name="connsiteY35" fmla="*/ 520877 h 860425"/>
              <a:gd name="connsiteX36" fmla="*/ 565543 w 725488"/>
              <a:gd name="connsiteY36" fmla="*/ 386613 h 860425"/>
              <a:gd name="connsiteX37" fmla="*/ 579477 w 725488"/>
              <a:gd name="connsiteY37" fmla="*/ 246176 h 860425"/>
              <a:gd name="connsiteX38" fmla="*/ 362724 w 725488"/>
              <a:gd name="connsiteY38" fmla="*/ 28575 h 860425"/>
              <a:gd name="connsiteX39" fmla="*/ 363517 w 725488"/>
              <a:gd name="connsiteY39" fmla="*/ 0 h 860425"/>
              <a:gd name="connsiteX40" fmla="*/ 607925 w 725488"/>
              <a:gd name="connsiteY40" fmla="*/ 246057 h 860425"/>
              <a:gd name="connsiteX41" fmla="*/ 594003 w 725488"/>
              <a:gd name="connsiteY41" fmla="*/ 391524 h 860425"/>
              <a:gd name="connsiteX42" fmla="*/ 590909 w 725488"/>
              <a:gd name="connsiteY42" fmla="*/ 535444 h 860425"/>
              <a:gd name="connsiteX43" fmla="*/ 725488 w 725488"/>
              <a:gd name="connsiteY43" fmla="*/ 735075 h 860425"/>
              <a:gd name="connsiteX44" fmla="*/ 725488 w 725488"/>
              <a:gd name="connsiteY44" fmla="*/ 854235 h 860425"/>
              <a:gd name="connsiteX45" fmla="*/ 697644 w 725488"/>
              <a:gd name="connsiteY45" fmla="*/ 854235 h 860425"/>
              <a:gd name="connsiteX46" fmla="*/ 697644 w 725488"/>
              <a:gd name="connsiteY46" fmla="*/ 735075 h 860425"/>
              <a:gd name="connsiteX47" fmla="*/ 576987 w 725488"/>
              <a:gd name="connsiteY47" fmla="*/ 558657 h 860425"/>
              <a:gd name="connsiteX48" fmla="*/ 572347 w 725488"/>
              <a:gd name="connsiteY48" fmla="*/ 557110 h 860425"/>
              <a:gd name="connsiteX49" fmla="*/ 471799 w 725488"/>
              <a:gd name="connsiteY49" fmla="*/ 530802 h 860425"/>
              <a:gd name="connsiteX50" fmla="*/ 304736 w 725488"/>
              <a:gd name="connsiteY50" fmla="*/ 860425 h 860425"/>
              <a:gd name="connsiteX51" fmla="*/ 279986 w 725488"/>
              <a:gd name="connsiteY51" fmla="*/ 848045 h 860425"/>
              <a:gd name="connsiteX52" fmla="*/ 348049 w 725488"/>
              <a:gd name="connsiteY52" fmla="*/ 716505 h 860425"/>
              <a:gd name="connsiteX53" fmla="*/ 253689 w 725488"/>
              <a:gd name="connsiteY53" fmla="*/ 530802 h 860425"/>
              <a:gd name="connsiteX54" fmla="*/ 27844 w 725488"/>
              <a:gd name="connsiteY54" fmla="*/ 735075 h 860425"/>
              <a:gd name="connsiteX55" fmla="*/ 27844 w 725488"/>
              <a:gd name="connsiteY55" fmla="*/ 854235 h 860425"/>
              <a:gd name="connsiteX56" fmla="*/ 0 w 725488"/>
              <a:gd name="connsiteY56" fmla="*/ 854235 h 860425"/>
              <a:gd name="connsiteX57" fmla="*/ 0 w 725488"/>
              <a:gd name="connsiteY57" fmla="*/ 735075 h 860425"/>
              <a:gd name="connsiteX58" fmla="*/ 133032 w 725488"/>
              <a:gd name="connsiteY58" fmla="*/ 540087 h 860425"/>
              <a:gd name="connsiteX59" fmla="*/ 131485 w 725488"/>
              <a:gd name="connsiteY59" fmla="*/ 391524 h 860425"/>
              <a:gd name="connsiteX60" fmla="*/ 117563 w 725488"/>
              <a:gd name="connsiteY60" fmla="*/ 244509 h 860425"/>
              <a:gd name="connsiteX61" fmla="*/ 363517 w 725488"/>
              <a:gd name="connsiteY61" fmla="*/ 0 h 86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725488" h="860425">
                <a:moveTo>
                  <a:pt x="477838" y="760412"/>
                </a:moveTo>
                <a:lnTo>
                  <a:pt x="601663" y="760412"/>
                </a:lnTo>
                <a:lnTo>
                  <a:pt x="601663" y="785812"/>
                </a:lnTo>
                <a:lnTo>
                  <a:pt x="477838" y="785812"/>
                </a:lnTo>
                <a:close/>
                <a:moveTo>
                  <a:pt x="421425" y="190500"/>
                </a:moveTo>
                <a:cubicBezTo>
                  <a:pt x="438405" y="213719"/>
                  <a:pt x="460016" y="227651"/>
                  <a:pt x="461560" y="227651"/>
                </a:cubicBezTo>
                <a:cubicBezTo>
                  <a:pt x="466190" y="230746"/>
                  <a:pt x="467734" y="236938"/>
                  <a:pt x="467734" y="241582"/>
                </a:cubicBezTo>
                <a:cubicBezTo>
                  <a:pt x="466190" y="246226"/>
                  <a:pt x="461560" y="250870"/>
                  <a:pt x="456929" y="252418"/>
                </a:cubicBezTo>
                <a:cubicBezTo>
                  <a:pt x="347330" y="280280"/>
                  <a:pt x="282497" y="250870"/>
                  <a:pt x="240818" y="226103"/>
                </a:cubicBezTo>
                <a:cubicBezTo>
                  <a:pt x="223838" y="284924"/>
                  <a:pt x="234644" y="373157"/>
                  <a:pt x="282497" y="436622"/>
                </a:cubicBezTo>
                <a:cubicBezTo>
                  <a:pt x="284040" y="438170"/>
                  <a:pt x="284040" y="441266"/>
                  <a:pt x="285584" y="442814"/>
                </a:cubicBezTo>
                <a:cubicBezTo>
                  <a:pt x="287128" y="467581"/>
                  <a:pt x="282497" y="492348"/>
                  <a:pt x="274778" y="515567"/>
                </a:cubicBezTo>
                <a:lnTo>
                  <a:pt x="361223" y="687388"/>
                </a:lnTo>
                <a:cubicBezTo>
                  <a:pt x="361223" y="687388"/>
                  <a:pt x="361223" y="687388"/>
                  <a:pt x="449210" y="515567"/>
                </a:cubicBezTo>
                <a:cubicBezTo>
                  <a:pt x="441492" y="493896"/>
                  <a:pt x="438405" y="467581"/>
                  <a:pt x="439949" y="444362"/>
                </a:cubicBezTo>
                <a:cubicBezTo>
                  <a:pt x="439949" y="442814"/>
                  <a:pt x="441492" y="439718"/>
                  <a:pt x="443036" y="438170"/>
                </a:cubicBezTo>
                <a:cubicBezTo>
                  <a:pt x="490889" y="363869"/>
                  <a:pt x="503238" y="288020"/>
                  <a:pt x="476996" y="205979"/>
                </a:cubicBezTo>
                <a:cubicBezTo>
                  <a:pt x="456929" y="195144"/>
                  <a:pt x="435318" y="192048"/>
                  <a:pt x="421425" y="190500"/>
                </a:cubicBezTo>
                <a:close/>
                <a:moveTo>
                  <a:pt x="362724" y="28575"/>
                </a:moveTo>
                <a:cubicBezTo>
                  <a:pt x="241962" y="28575"/>
                  <a:pt x="144423" y="125801"/>
                  <a:pt x="144423" y="246176"/>
                </a:cubicBezTo>
                <a:cubicBezTo>
                  <a:pt x="142875" y="295560"/>
                  <a:pt x="150616" y="341858"/>
                  <a:pt x="156809" y="388156"/>
                </a:cubicBezTo>
                <a:cubicBezTo>
                  <a:pt x="164550" y="440627"/>
                  <a:pt x="172291" y="486925"/>
                  <a:pt x="164550" y="527050"/>
                </a:cubicBezTo>
                <a:cubicBezTo>
                  <a:pt x="189322" y="516247"/>
                  <a:pt x="218738" y="508531"/>
                  <a:pt x="249703" y="503901"/>
                </a:cubicBezTo>
                <a:cubicBezTo>
                  <a:pt x="254348" y="490012"/>
                  <a:pt x="258992" y="468406"/>
                  <a:pt x="257444" y="448343"/>
                </a:cubicBezTo>
                <a:cubicBezTo>
                  <a:pt x="201708" y="372723"/>
                  <a:pt x="195515" y="263152"/>
                  <a:pt x="221835" y="201421"/>
                </a:cubicBezTo>
                <a:cubicBezTo>
                  <a:pt x="221835" y="198334"/>
                  <a:pt x="224931" y="195248"/>
                  <a:pt x="229576" y="193705"/>
                </a:cubicBezTo>
                <a:cubicBezTo>
                  <a:pt x="232673" y="192161"/>
                  <a:pt x="237317" y="193705"/>
                  <a:pt x="240414" y="195248"/>
                </a:cubicBezTo>
                <a:cubicBezTo>
                  <a:pt x="276023" y="216854"/>
                  <a:pt x="327115" y="247719"/>
                  <a:pt x="423105" y="232286"/>
                </a:cubicBezTo>
                <a:cubicBezTo>
                  <a:pt x="409171" y="221483"/>
                  <a:pt x="395237" y="204507"/>
                  <a:pt x="384399" y="185988"/>
                </a:cubicBezTo>
                <a:cubicBezTo>
                  <a:pt x="382851" y="181358"/>
                  <a:pt x="382851" y="176729"/>
                  <a:pt x="384399" y="173642"/>
                </a:cubicBezTo>
                <a:cubicBezTo>
                  <a:pt x="385948" y="169012"/>
                  <a:pt x="389044" y="167469"/>
                  <a:pt x="393689" y="165926"/>
                </a:cubicBezTo>
                <a:cubicBezTo>
                  <a:pt x="396785" y="165926"/>
                  <a:pt x="447877" y="155123"/>
                  <a:pt x="495872" y="185988"/>
                </a:cubicBezTo>
                <a:cubicBezTo>
                  <a:pt x="497420" y="187531"/>
                  <a:pt x="500517" y="190618"/>
                  <a:pt x="500517" y="193705"/>
                </a:cubicBezTo>
                <a:cubicBezTo>
                  <a:pt x="531482" y="283214"/>
                  <a:pt x="520644" y="368094"/>
                  <a:pt x="466456" y="449887"/>
                </a:cubicBezTo>
                <a:cubicBezTo>
                  <a:pt x="466456" y="466863"/>
                  <a:pt x="468004" y="486925"/>
                  <a:pt x="474197" y="502358"/>
                </a:cubicBezTo>
                <a:cubicBezTo>
                  <a:pt x="503613" y="505444"/>
                  <a:pt x="533030" y="513161"/>
                  <a:pt x="557801" y="520877"/>
                </a:cubicBezTo>
                <a:cubicBezTo>
                  <a:pt x="550060" y="482295"/>
                  <a:pt x="557801" y="437541"/>
                  <a:pt x="565543" y="386613"/>
                </a:cubicBezTo>
                <a:cubicBezTo>
                  <a:pt x="573284" y="343401"/>
                  <a:pt x="581025" y="295560"/>
                  <a:pt x="579477" y="246176"/>
                </a:cubicBezTo>
                <a:cubicBezTo>
                  <a:pt x="579477" y="125801"/>
                  <a:pt x="481938" y="28575"/>
                  <a:pt x="362724" y="28575"/>
                </a:cubicBezTo>
                <a:close/>
                <a:moveTo>
                  <a:pt x="363517" y="0"/>
                </a:moveTo>
                <a:cubicBezTo>
                  <a:pt x="498096" y="0"/>
                  <a:pt x="607925" y="109874"/>
                  <a:pt x="607925" y="246057"/>
                </a:cubicBezTo>
                <a:cubicBezTo>
                  <a:pt x="609472" y="297125"/>
                  <a:pt x="600191" y="346646"/>
                  <a:pt x="594003" y="391524"/>
                </a:cubicBezTo>
                <a:cubicBezTo>
                  <a:pt x="584722" y="448783"/>
                  <a:pt x="575440" y="499851"/>
                  <a:pt x="590909" y="535444"/>
                </a:cubicBezTo>
                <a:cubicBezTo>
                  <a:pt x="674441" y="574133"/>
                  <a:pt x="725488" y="645319"/>
                  <a:pt x="725488" y="735075"/>
                </a:cubicBezTo>
                <a:cubicBezTo>
                  <a:pt x="725488" y="735075"/>
                  <a:pt x="725488" y="735075"/>
                  <a:pt x="725488" y="854235"/>
                </a:cubicBezTo>
                <a:cubicBezTo>
                  <a:pt x="725488" y="854235"/>
                  <a:pt x="725488" y="854235"/>
                  <a:pt x="697644" y="854235"/>
                </a:cubicBezTo>
                <a:cubicBezTo>
                  <a:pt x="697644" y="854235"/>
                  <a:pt x="697644" y="854235"/>
                  <a:pt x="697644" y="735075"/>
                </a:cubicBezTo>
                <a:cubicBezTo>
                  <a:pt x="697644" y="656152"/>
                  <a:pt x="652785" y="594250"/>
                  <a:pt x="576987" y="558657"/>
                </a:cubicBezTo>
                <a:cubicBezTo>
                  <a:pt x="575440" y="558657"/>
                  <a:pt x="573893" y="557110"/>
                  <a:pt x="572347" y="557110"/>
                </a:cubicBezTo>
                <a:cubicBezTo>
                  <a:pt x="542956" y="543182"/>
                  <a:pt x="508924" y="535444"/>
                  <a:pt x="471799" y="530802"/>
                </a:cubicBezTo>
                <a:cubicBezTo>
                  <a:pt x="471799" y="530802"/>
                  <a:pt x="471799" y="530802"/>
                  <a:pt x="304736" y="860425"/>
                </a:cubicBezTo>
                <a:cubicBezTo>
                  <a:pt x="304736" y="860425"/>
                  <a:pt x="304736" y="860425"/>
                  <a:pt x="279986" y="848045"/>
                </a:cubicBezTo>
                <a:cubicBezTo>
                  <a:pt x="279986" y="848045"/>
                  <a:pt x="279986" y="848045"/>
                  <a:pt x="348049" y="716505"/>
                </a:cubicBezTo>
                <a:cubicBezTo>
                  <a:pt x="348049" y="716505"/>
                  <a:pt x="348049" y="716505"/>
                  <a:pt x="253689" y="530802"/>
                </a:cubicBezTo>
                <a:cubicBezTo>
                  <a:pt x="165516" y="547825"/>
                  <a:pt x="27844" y="594250"/>
                  <a:pt x="27844" y="735075"/>
                </a:cubicBezTo>
                <a:cubicBezTo>
                  <a:pt x="27844" y="735075"/>
                  <a:pt x="27844" y="735075"/>
                  <a:pt x="27844" y="854235"/>
                </a:cubicBezTo>
                <a:cubicBezTo>
                  <a:pt x="27844" y="854235"/>
                  <a:pt x="27844" y="854235"/>
                  <a:pt x="0" y="854235"/>
                </a:cubicBezTo>
                <a:cubicBezTo>
                  <a:pt x="0" y="854235"/>
                  <a:pt x="0" y="854235"/>
                  <a:pt x="0" y="735075"/>
                </a:cubicBezTo>
                <a:cubicBezTo>
                  <a:pt x="0" y="649961"/>
                  <a:pt x="47953" y="581870"/>
                  <a:pt x="133032" y="540087"/>
                </a:cubicBezTo>
                <a:cubicBezTo>
                  <a:pt x="146954" y="504494"/>
                  <a:pt x="139219" y="451878"/>
                  <a:pt x="131485" y="391524"/>
                </a:cubicBezTo>
                <a:cubicBezTo>
                  <a:pt x="123751" y="346646"/>
                  <a:pt x="116016" y="297125"/>
                  <a:pt x="117563" y="244509"/>
                </a:cubicBezTo>
                <a:cubicBezTo>
                  <a:pt x="117563" y="109874"/>
                  <a:pt x="227392" y="0"/>
                  <a:pt x="3635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64" name="Freeform: Shape 963">
            <a:extLst>
              <a:ext uri="{FF2B5EF4-FFF2-40B4-BE49-F238E27FC236}">
                <a16:creationId xmlns:a16="http://schemas.microsoft.com/office/drawing/2014/main" id="{D6878D1E-D5AD-42D1-8032-F48141E23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3180" y="3190193"/>
            <a:ext cx="607823" cy="515549"/>
          </a:xfrm>
          <a:custGeom>
            <a:avLst/>
            <a:gdLst>
              <a:gd name="connsiteX0" fmla="*/ 762103 w 957366"/>
              <a:gd name="connsiteY0" fmla="*/ 734240 h 812027"/>
              <a:gd name="connsiteX1" fmla="*/ 858941 w 957366"/>
              <a:gd name="connsiteY1" fmla="*/ 734240 h 812027"/>
              <a:gd name="connsiteX2" fmla="*/ 858941 w 957366"/>
              <a:gd name="connsiteY2" fmla="*/ 761228 h 812027"/>
              <a:gd name="connsiteX3" fmla="*/ 762103 w 957366"/>
              <a:gd name="connsiteY3" fmla="*/ 761228 h 812027"/>
              <a:gd name="connsiteX4" fmla="*/ 678778 w 957366"/>
              <a:gd name="connsiteY4" fmla="*/ 516752 h 812027"/>
              <a:gd name="connsiteX5" fmla="*/ 646216 w 957366"/>
              <a:gd name="connsiteY5" fmla="*/ 543126 h 812027"/>
              <a:gd name="connsiteX6" fmla="*/ 664823 w 957366"/>
              <a:gd name="connsiteY6" fmla="*/ 566398 h 812027"/>
              <a:gd name="connsiteX7" fmla="*/ 667924 w 957366"/>
              <a:gd name="connsiteY7" fmla="*/ 575706 h 812027"/>
              <a:gd name="connsiteX8" fmla="*/ 664823 w 957366"/>
              <a:gd name="connsiteY8" fmla="*/ 693614 h 812027"/>
              <a:gd name="connsiteX9" fmla="*/ 680329 w 957366"/>
              <a:gd name="connsiteY9" fmla="*/ 721540 h 812027"/>
              <a:gd name="connsiteX10" fmla="*/ 697385 w 957366"/>
              <a:gd name="connsiteY10" fmla="*/ 690512 h 812027"/>
              <a:gd name="connsiteX11" fmla="*/ 691183 w 957366"/>
              <a:gd name="connsiteY11" fmla="*/ 575706 h 812027"/>
              <a:gd name="connsiteX12" fmla="*/ 694284 w 957366"/>
              <a:gd name="connsiteY12" fmla="*/ 566398 h 812027"/>
              <a:gd name="connsiteX13" fmla="*/ 712891 w 957366"/>
              <a:gd name="connsiteY13" fmla="*/ 543126 h 812027"/>
              <a:gd name="connsiteX14" fmla="*/ 680329 w 957366"/>
              <a:gd name="connsiteY14" fmla="*/ 516752 h 812027"/>
              <a:gd name="connsiteX15" fmla="*/ 679553 w 957366"/>
              <a:gd name="connsiteY15" fmla="*/ 516752 h 812027"/>
              <a:gd name="connsiteX16" fmla="*/ 269978 w 957366"/>
              <a:gd name="connsiteY16" fmla="*/ 345302 h 812027"/>
              <a:gd name="connsiteX17" fmla="*/ 269978 w 957366"/>
              <a:gd name="connsiteY17" fmla="*/ 464365 h 812027"/>
              <a:gd name="connsiteX18" fmla="*/ 389041 w 957366"/>
              <a:gd name="connsiteY18" fmla="*/ 464365 h 812027"/>
              <a:gd name="connsiteX19" fmla="*/ 389041 w 957366"/>
              <a:gd name="connsiteY19" fmla="*/ 345302 h 812027"/>
              <a:gd name="connsiteX20" fmla="*/ 258479 w 957366"/>
              <a:gd name="connsiteY20" fmla="*/ 318315 h 812027"/>
              <a:gd name="connsiteX21" fmla="*/ 403671 w 957366"/>
              <a:gd name="connsiteY21" fmla="*/ 318315 h 812027"/>
              <a:gd name="connsiteX22" fmla="*/ 416028 w 957366"/>
              <a:gd name="connsiteY22" fmla="*/ 330786 h 812027"/>
              <a:gd name="connsiteX23" fmla="*/ 416028 w 957366"/>
              <a:gd name="connsiteY23" fmla="*/ 478882 h 812027"/>
              <a:gd name="connsiteX24" fmla="*/ 403671 w 957366"/>
              <a:gd name="connsiteY24" fmla="*/ 491353 h 812027"/>
              <a:gd name="connsiteX25" fmla="*/ 258479 w 957366"/>
              <a:gd name="connsiteY25" fmla="*/ 491353 h 812027"/>
              <a:gd name="connsiteX26" fmla="*/ 244578 w 957366"/>
              <a:gd name="connsiteY26" fmla="*/ 478882 h 812027"/>
              <a:gd name="connsiteX27" fmla="*/ 244578 w 957366"/>
              <a:gd name="connsiteY27" fmla="*/ 330786 h 812027"/>
              <a:gd name="connsiteX28" fmla="*/ 258479 w 957366"/>
              <a:gd name="connsiteY28" fmla="*/ 318315 h 812027"/>
              <a:gd name="connsiteX29" fmla="*/ 667647 w 957366"/>
              <a:gd name="connsiteY29" fmla="*/ 177027 h 812027"/>
              <a:gd name="connsiteX30" fmla="*/ 530328 w 957366"/>
              <a:gd name="connsiteY30" fmla="*/ 312985 h 812027"/>
              <a:gd name="connsiteX31" fmla="*/ 534957 w 957366"/>
              <a:gd name="connsiteY31" fmla="*/ 350065 h 812027"/>
              <a:gd name="connsiteX32" fmla="*/ 544214 w 957366"/>
              <a:gd name="connsiteY32" fmla="*/ 319165 h 812027"/>
              <a:gd name="connsiteX33" fmla="*/ 632160 w 957366"/>
              <a:gd name="connsiteY33" fmla="*/ 288266 h 812027"/>
              <a:gd name="connsiteX34" fmla="*/ 644503 w 957366"/>
              <a:gd name="connsiteY34" fmla="*/ 292901 h 812027"/>
              <a:gd name="connsiteX35" fmla="*/ 761765 w 957366"/>
              <a:gd name="connsiteY35" fmla="*/ 292901 h 812027"/>
              <a:gd name="connsiteX36" fmla="*/ 772565 w 957366"/>
              <a:gd name="connsiteY36" fmla="*/ 289811 h 812027"/>
              <a:gd name="connsiteX37" fmla="*/ 780279 w 957366"/>
              <a:gd name="connsiteY37" fmla="*/ 295991 h 812027"/>
              <a:gd name="connsiteX38" fmla="*/ 800337 w 957366"/>
              <a:gd name="connsiteY38" fmla="*/ 348520 h 812027"/>
              <a:gd name="connsiteX39" fmla="*/ 804966 w 957366"/>
              <a:gd name="connsiteY39" fmla="*/ 312985 h 812027"/>
              <a:gd name="connsiteX40" fmla="*/ 667647 w 957366"/>
              <a:gd name="connsiteY40" fmla="*/ 177027 h 812027"/>
              <a:gd name="connsiteX41" fmla="*/ 423774 w 957366"/>
              <a:gd name="connsiteY41" fmla="*/ 29390 h 812027"/>
              <a:gd name="connsiteX42" fmla="*/ 292101 w 957366"/>
              <a:gd name="connsiteY42" fmla="*/ 124027 h 812027"/>
              <a:gd name="connsiteX43" fmla="*/ 278159 w 957366"/>
              <a:gd name="connsiteY43" fmla="*/ 125578 h 812027"/>
              <a:gd name="connsiteX44" fmla="*/ 270413 w 957366"/>
              <a:gd name="connsiteY44" fmla="*/ 113167 h 812027"/>
              <a:gd name="connsiteX45" fmla="*/ 270413 w 957366"/>
              <a:gd name="connsiteY45" fmla="*/ 82138 h 812027"/>
              <a:gd name="connsiteX46" fmla="*/ 171271 w 957366"/>
              <a:gd name="connsiteY46" fmla="*/ 82138 h 812027"/>
              <a:gd name="connsiteX47" fmla="*/ 171271 w 957366"/>
              <a:gd name="connsiteY47" fmla="*/ 203149 h 812027"/>
              <a:gd name="connsiteX48" fmla="*/ 166624 w 957366"/>
              <a:gd name="connsiteY48" fmla="*/ 214009 h 812027"/>
              <a:gd name="connsiteX49" fmla="*/ 31853 w 957366"/>
              <a:gd name="connsiteY49" fmla="*/ 310198 h 812027"/>
              <a:gd name="connsiteX50" fmla="*/ 73679 w 957366"/>
              <a:gd name="connsiteY50" fmla="*/ 370703 h 812027"/>
              <a:gd name="connsiteX51" fmla="*/ 416028 w 957366"/>
              <a:gd name="connsiteY51" fmla="*/ 127130 h 812027"/>
              <a:gd name="connsiteX52" fmla="*/ 431519 w 957366"/>
              <a:gd name="connsiteY52" fmla="*/ 127130 h 812027"/>
              <a:gd name="connsiteX53" fmla="*/ 544603 w 957366"/>
              <a:gd name="connsiteY53" fmla="*/ 206252 h 812027"/>
              <a:gd name="connsiteX54" fmla="*/ 608116 w 957366"/>
              <a:gd name="connsiteY54" fmla="*/ 161261 h 812027"/>
              <a:gd name="connsiteX55" fmla="*/ 423774 w 957366"/>
              <a:gd name="connsiteY55" fmla="*/ 29390 h 812027"/>
              <a:gd name="connsiteX56" fmla="*/ 416080 w 957366"/>
              <a:gd name="connsiteY56" fmla="*/ 2318 h 812027"/>
              <a:gd name="connsiteX57" fmla="*/ 431545 w 957366"/>
              <a:gd name="connsiteY57" fmla="*/ 2318 h 812027"/>
              <a:gd name="connsiteX58" fmla="*/ 641873 w 957366"/>
              <a:gd name="connsiteY58" fmla="*/ 152206 h 812027"/>
              <a:gd name="connsiteX59" fmla="*/ 668164 w 957366"/>
              <a:gd name="connsiteY59" fmla="*/ 149116 h 812027"/>
              <a:gd name="connsiteX60" fmla="*/ 833643 w 957366"/>
              <a:gd name="connsiteY60" fmla="*/ 312912 h 812027"/>
              <a:gd name="connsiteX61" fmla="*/ 796527 w 957366"/>
              <a:gd name="connsiteY61" fmla="*/ 411808 h 812027"/>
              <a:gd name="connsiteX62" fmla="*/ 779515 w 957366"/>
              <a:gd name="connsiteY62" fmla="*/ 416444 h 812027"/>
              <a:gd name="connsiteX63" fmla="*/ 771782 w 957366"/>
              <a:gd name="connsiteY63" fmla="*/ 402537 h 812027"/>
              <a:gd name="connsiteX64" fmla="*/ 764049 w 957366"/>
              <a:gd name="connsiteY64" fmla="*/ 322184 h 812027"/>
              <a:gd name="connsiteX65" fmla="*/ 635687 w 957366"/>
              <a:gd name="connsiteY65" fmla="*/ 317548 h 812027"/>
              <a:gd name="connsiteX66" fmla="*/ 623315 w 957366"/>
              <a:gd name="connsiteY66" fmla="*/ 314457 h 812027"/>
              <a:gd name="connsiteX67" fmla="*/ 569186 w 957366"/>
              <a:gd name="connsiteY67" fmla="*/ 331455 h 812027"/>
              <a:gd name="connsiteX68" fmla="*/ 566093 w 957366"/>
              <a:gd name="connsiteY68" fmla="*/ 402537 h 812027"/>
              <a:gd name="connsiteX69" fmla="*/ 558361 w 957366"/>
              <a:gd name="connsiteY69" fmla="*/ 416444 h 812027"/>
              <a:gd name="connsiteX70" fmla="*/ 552175 w 957366"/>
              <a:gd name="connsiteY70" fmla="*/ 417989 h 812027"/>
              <a:gd name="connsiteX71" fmla="*/ 541349 w 957366"/>
              <a:gd name="connsiteY71" fmla="*/ 413353 h 812027"/>
              <a:gd name="connsiteX72" fmla="*/ 502686 w 957366"/>
              <a:gd name="connsiteY72" fmla="*/ 312912 h 812027"/>
              <a:gd name="connsiteX73" fmla="*/ 527430 w 957366"/>
              <a:gd name="connsiteY73" fmla="*/ 227924 h 812027"/>
              <a:gd name="connsiteX74" fmla="*/ 423812 w 957366"/>
              <a:gd name="connsiteY74" fmla="*/ 155297 h 812027"/>
              <a:gd name="connsiteX75" fmla="*/ 150076 w 957366"/>
              <a:gd name="connsiteY75" fmla="*/ 349998 h 812027"/>
              <a:gd name="connsiteX76" fmla="*/ 150076 w 957366"/>
              <a:gd name="connsiteY76" fmla="*/ 663683 h 812027"/>
              <a:gd name="connsiteX77" fmla="*/ 391335 w 957366"/>
              <a:gd name="connsiteY77" fmla="*/ 663683 h 812027"/>
              <a:gd name="connsiteX78" fmla="*/ 541349 w 957366"/>
              <a:gd name="connsiteY78" fmla="*/ 516885 h 812027"/>
              <a:gd name="connsiteX79" fmla="*/ 555268 w 957366"/>
              <a:gd name="connsiteY79" fmla="*/ 513794 h 812027"/>
              <a:gd name="connsiteX80" fmla="*/ 569186 w 957366"/>
              <a:gd name="connsiteY80" fmla="*/ 519975 h 812027"/>
              <a:gd name="connsiteX81" fmla="*/ 638780 w 957366"/>
              <a:gd name="connsiteY81" fmla="*/ 646686 h 812027"/>
              <a:gd name="connsiteX82" fmla="*/ 640327 w 957366"/>
              <a:gd name="connsiteY82" fmla="*/ 578695 h 812027"/>
              <a:gd name="connsiteX83" fmla="*/ 624862 w 957366"/>
              <a:gd name="connsiteY83" fmla="*/ 560152 h 812027"/>
              <a:gd name="connsiteX84" fmla="*/ 617129 w 957366"/>
              <a:gd name="connsiteY84" fmla="*/ 543154 h 812027"/>
              <a:gd name="connsiteX85" fmla="*/ 624862 w 957366"/>
              <a:gd name="connsiteY85" fmla="*/ 524611 h 812027"/>
              <a:gd name="connsiteX86" fmla="*/ 626408 w 957366"/>
              <a:gd name="connsiteY86" fmla="*/ 523066 h 812027"/>
              <a:gd name="connsiteX87" fmla="*/ 661978 w 957366"/>
              <a:gd name="connsiteY87" fmla="*/ 495251 h 812027"/>
              <a:gd name="connsiteX88" fmla="*/ 678990 w 957366"/>
              <a:gd name="connsiteY88" fmla="*/ 489070 h 812027"/>
              <a:gd name="connsiteX89" fmla="*/ 697549 w 957366"/>
              <a:gd name="connsiteY89" fmla="*/ 495251 h 812027"/>
              <a:gd name="connsiteX90" fmla="*/ 733119 w 957366"/>
              <a:gd name="connsiteY90" fmla="*/ 523066 h 812027"/>
              <a:gd name="connsiteX91" fmla="*/ 734665 w 957366"/>
              <a:gd name="connsiteY91" fmla="*/ 524611 h 812027"/>
              <a:gd name="connsiteX92" fmla="*/ 742398 w 957366"/>
              <a:gd name="connsiteY92" fmla="*/ 543154 h 812027"/>
              <a:gd name="connsiteX93" fmla="*/ 734665 w 957366"/>
              <a:gd name="connsiteY93" fmla="*/ 560152 h 812027"/>
              <a:gd name="connsiteX94" fmla="*/ 719200 w 957366"/>
              <a:gd name="connsiteY94" fmla="*/ 578695 h 812027"/>
              <a:gd name="connsiteX95" fmla="*/ 722293 w 957366"/>
              <a:gd name="connsiteY95" fmla="*/ 646686 h 812027"/>
              <a:gd name="connsiteX96" fmla="*/ 791887 w 957366"/>
              <a:gd name="connsiteY96" fmla="*/ 524611 h 812027"/>
              <a:gd name="connsiteX97" fmla="*/ 807352 w 957366"/>
              <a:gd name="connsiteY97" fmla="*/ 518430 h 812027"/>
              <a:gd name="connsiteX98" fmla="*/ 822818 w 957366"/>
              <a:gd name="connsiteY98" fmla="*/ 521521 h 812027"/>
              <a:gd name="connsiteX99" fmla="*/ 957366 w 957366"/>
              <a:gd name="connsiteY99" fmla="*/ 691498 h 812027"/>
              <a:gd name="connsiteX100" fmla="*/ 957366 w 957366"/>
              <a:gd name="connsiteY100" fmla="*/ 805846 h 812027"/>
              <a:gd name="connsiteX101" fmla="*/ 931075 w 957366"/>
              <a:gd name="connsiteY101" fmla="*/ 805846 h 812027"/>
              <a:gd name="connsiteX102" fmla="*/ 931075 w 957366"/>
              <a:gd name="connsiteY102" fmla="*/ 691498 h 812027"/>
              <a:gd name="connsiteX103" fmla="*/ 813539 w 957366"/>
              <a:gd name="connsiteY103" fmla="*/ 547790 h 812027"/>
              <a:gd name="connsiteX104" fmla="*/ 810445 w 957366"/>
              <a:gd name="connsiteY104" fmla="*/ 546245 h 812027"/>
              <a:gd name="connsiteX105" fmla="*/ 658885 w 957366"/>
              <a:gd name="connsiteY105" fmla="*/ 812027 h 812027"/>
              <a:gd name="connsiteX106" fmla="*/ 635687 w 957366"/>
              <a:gd name="connsiteY106" fmla="*/ 798120 h 812027"/>
              <a:gd name="connsiteX107" fmla="*/ 663525 w 957366"/>
              <a:gd name="connsiteY107" fmla="*/ 748672 h 812027"/>
              <a:gd name="connsiteX108" fmla="*/ 550628 w 957366"/>
              <a:gd name="connsiteY108" fmla="*/ 543154 h 812027"/>
              <a:gd name="connsiteX109" fmla="*/ 547535 w 957366"/>
              <a:gd name="connsiteY109" fmla="*/ 543154 h 812027"/>
              <a:gd name="connsiteX110" fmla="*/ 416080 w 957366"/>
              <a:gd name="connsiteY110" fmla="*/ 691498 h 812027"/>
              <a:gd name="connsiteX111" fmla="*/ 416080 w 957366"/>
              <a:gd name="connsiteY111" fmla="*/ 805846 h 812027"/>
              <a:gd name="connsiteX112" fmla="*/ 389789 w 957366"/>
              <a:gd name="connsiteY112" fmla="*/ 805846 h 812027"/>
              <a:gd name="connsiteX113" fmla="*/ 389789 w 957366"/>
              <a:gd name="connsiteY113" fmla="*/ 691498 h 812027"/>
              <a:gd name="connsiteX114" fmla="*/ 106773 w 957366"/>
              <a:gd name="connsiteY114" fmla="*/ 691498 h 812027"/>
              <a:gd name="connsiteX115" fmla="*/ 106773 w 957366"/>
              <a:gd name="connsiteY115" fmla="*/ 663683 h 812027"/>
              <a:gd name="connsiteX116" fmla="*/ 122239 w 957366"/>
              <a:gd name="connsiteY116" fmla="*/ 663683 h 812027"/>
              <a:gd name="connsiteX117" fmla="*/ 122239 w 957366"/>
              <a:gd name="connsiteY117" fmla="*/ 370086 h 812027"/>
              <a:gd name="connsiteX118" fmla="*/ 78936 w 957366"/>
              <a:gd name="connsiteY118" fmla="*/ 400991 h 812027"/>
              <a:gd name="connsiteX119" fmla="*/ 71203 w 957366"/>
              <a:gd name="connsiteY119" fmla="*/ 402537 h 812027"/>
              <a:gd name="connsiteX120" fmla="*/ 68110 w 957366"/>
              <a:gd name="connsiteY120" fmla="*/ 402537 h 812027"/>
              <a:gd name="connsiteX121" fmla="*/ 58831 w 957366"/>
              <a:gd name="connsiteY121" fmla="*/ 397901 h 812027"/>
              <a:gd name="connsiteX122" fmla="*/ 1609 w 957366"/>
              <a:gd name="connsiteY122" fmla="*/ 314457 h 812027"/>
              <a:gd name="connsiteX123" fmla="*/ 4702 w 957366"/>
              <a:gd name="connsiteY123" fmla="*/ 295914 h 812027"/>
              <a:gd name="connsiteX124" fmla="*/ 145437 w 957366"/>
              <a:gd name="connsiteY124" fmla="*/ 195473 h 812027"/>
              <a:gd name="connsiteX125" fmla="*/ 145437 w 957366"/>
              <a:gd name="connsiteY125" fmla="*/ 68763 h 812027"/>
              <a:gd name="connsiteX126" fmla="*/ 157809 w 957366"/>
              <a:gd name="connsiteY126" fmla="*/ 56401 h 812027"/>
              <a:gd name="connsiteX127" fmla="*/ 284624 w 957366"/>
              <a:gd name="connsiteY127" fmla="*/ 56401 h 812027"/>
              <a:gd name="connsiteX128" fmla="*/ 298543 w 957366"/>
              <a:gd name="connsiteY128" fmla="*/ 68763 h 812027"/>
              <a:gd name="connsiteX129" fmla="*/ 298543 w 957366"/>
              <a:gd name="connsiteY129" fmla="*/ 87306 h 812027"/>
              <a:gd name="connsiteX130" fmla="*/ 416080 w 957366"/>
              <a:gd name="connsiteY130" fmla="*/ 2318 h 81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957366" h="812027">
                <a:moveTo>
                  <a:pt x="762103" y="734240"/>
                </a:moveTo>
                <a:lnTo>
                  <a:pt x="858941" y="734240"/>
                </a:lnTo>
                <a:lnTo>
                  <a:pt x="858941" y="761228"/>
                </a:lnTo>
                <a:lnTo>
                  <a:pt x="762103" y="761228"/>
                </a:lnTo>
                <a:close/>
                <a:moveTo>
                  <a:pt x="678778" y="516752"/>
                </a:moveTo>
                <a:cubicBezTo>
                  <a:pt x="678778" y="516752"/>
                  <a:pt x="678778" y="516752"/>
                  <a:pt x="646216" y="543126"/>
                </a:cubicBezTo>
                <a:cubicBezTo>
                  <a:pt x="646216" y="543126"/>
                  <a:pt x="646216" y="543126"/>
                  <a:pt x="664823" y="566398"/>
                </a:cubicBezTo>
                <a:cubicBezTo>
                  <a:pt x="666374" y="567949"/>
                  <a:pt x="667924" y="571052"/>
                  <a:pt x="667924" y="575706"/>
                </a:cubicBezTo>
                <a:cubicBezTo>
                  <a:pt x="667924" y="575706"/>
                  <a:pt x="667924" y="575706"/>
                  <a:pt x="664823" y="693614"/>
                </a:cubicBezTo>
                <a:lnTo>
                  <a:pt x="680329" y="721540"/>
                </a:lnTo>
                <a:cubicBezTo>
                  <a:pt x="680329" y="721540"/>
                  <a:pt x="680329" y="721540"/>
                  <a:pt x="697385" y="690512"/>
                </a:cubicBezTo>
                <a:cubicBezTo>
                  <a:pt x="697385" y="690512"/>
                  <a:pt x="697385" y="690512"/>
                  <a:pt x="691183" y="575706"/>
                </a:cubicBezTo>
                <a:cubicBezTo>
                  <a:pt x="691183" y="572603"/>
                  <a:pt x="692733" y="567949"/>
                  <a:pt x="694284" y="566398"/>
                </a:cubicBezTo>
                <a:cubicBezTo>
                  <a:pt x="694284" y="566398"/>
                  <a:pt x="694284" y="566398"/>
                  <a:pt x="712891" y="543126"/>
                </a:cubicBezTo>
                <a:cubicBezTo>
                  <a:pt x="712891" y="543126"/>
                  <a:pt x="712891" y="543126"/>
                  <a:pt x="680329" y="516752"/>
                </a:cubicBezTo>
                <a:lnTo>
                  <a:pt x="679553" y="516752"/>
                </a:lnTo>
                <a:close/>
                <a:moveTo>
                  <a:pt x="269978" y="345302"/>
                </a:moveTo>
                <a:lnTo>
                  <a:pt x="269978" y="464365"/>
                </a:lnTo>
                <a:lnTo>
                  <a:pt x="389041" y="464365"/>
                </a:lnTo>
                <a:lnTo>
                  <a:pt x="389041" y="345302"/>
                </a:lnTo>
                <a:close/>
                <a:moveTo>
                  <a:pt x="258479" y="318315"/>
                </a:moveTo>
                <a:lnTo>
                  <a:pt x="403671" y="318315"/>
                </a:lnTo>
                <a:cubicBezTo>
                  <a:pt x="411394" y="318315"/>
                  <a:pt x="416028" y="324551"/>
                  <a:pt x="416028" y="330786"/>
                </a:cubicBezTo>
                <a:cubicBezTo>
                  <a:pt x="416028" y="330786"/>
                  <a:pt x="416028" y="330786"/>
                  <a:pt x="416028" y="478882"/>
                </a:cubicBezTo>
                <a:cubicBezTo>
                  <a:pt x="416028" y="485117"/>
                  <a:pt x="411394" y="491353"/>
                  <a:pt x="403671" y="491353"/>
                </a:cubicBezTo>
                <a:cubicBezTo>
                  <a:pt x="403671" y="491353"/>
                  <a:pt x="403671" y="491353"/>
                  <a:pt x="258479" y="491353"/>
                </a:cubicBezTo>
                <a:cubicBezTo>
                  <a:pt x="250756" y="491353"/>
                  <a:pt x="244578" y="485117"/>
                  <a:pt x="244578" y="478882"/>
                </a:cubicBezTo>
                <a:cubicBezTo>
                  <a:pt x="244578" y="478882"/>
                  <a:pt x="244578" y="478882"/>
                  <a:pt x="244578" y="330786"/>
                </a:cubicBezTo>
                <a:cubicBezTo>
                  <a:pt x="244578" y="324551"/>
                  <a:pt x="250756" y="318315"/>
                  <a:pt x="258479" y="318315"/>
                </a:cubicBezTo>
                <a:close/>
                <a:moveTo>
                  <a:pt x="667647" y="177027"/>
                </a:moveTo>
                <a:cubicBezTo>
                  <a:pt x="595130" y="177027"/>
                  <a:pt x="530328" y="240371"/>
                  <a:pt x="530328" y="312985"/>
                </a:cubicBezTo>
                <a:cubicBezTo>
                  <a:pt x="530328" y="325345"/>
                  <a:pt x="531871" y="337705"/>
                  <a:pt x="534957" y="350065"/>
                </a:cubicBezTo>
                <a:cubicBezTo>
                  <a:pt x="536500" y="339250"/>
                  <a:pt x="539585" y="328435"/>
                  <a:pt x="544214" y="319165"/>
                </a:cubicBezTo>
                <a:cubicBezTo>
                  <a:pt x="551929" y="303716"/>
                  <a:pt x="576615" y="269726"/>
                  <a:pt x="632160" y="288266"/>
                </a:cubicBezTo>
                <a:cubicBezTo>
                  <a:pt x="635246" y="289811"/>
                  <a:pt x="639875" y="291356"/>
                  <a:pt x="644503" y="292901"/>
                </a:cubicBezTo>
                <a:cubicBezTo>
                  <a:pt x="675362" y="303716"/>
                  <a:pt x="720106" y="319165"/>
                  <a:pt x="761765" y="292901"/>
                </a:cubicBezTo>
                <a:cubicBezTo>
                  <a:pt x="764850" y="289811"/>
                  <a:pt x="769479" y="289811"/>
                  <a:pt x="772565" y="289811"/>
                </a:cubicBezTo>
                <a:cubicBezTo>
                  <a:pt x="775651" y="291356"/>
                  <a:pt x="778737" y="292901"/>
                  <a:pt x="780279" y="295991"/>
                </a:cubicBezTo>
                <a:cubicBezTo>
                  <a:pt x="792623" y="316075"/>
                  <a:pt x="797251" y="333070"/>
                  <a:pt x="800337" y="348520"/>
                </a:cubicBezTo>
                <a:cubicBezTo>
                  <a:pt x="803423" y="337705"/>
                  <a:pt x="804966" y="325345"/>
                  <a:pt x="804966" y="312985"/>
                </a:cubicBezTo>
                <a:cubicBezTo>
                  <a:pt x="804966" y="240371"/>
                  <a:pt x="741707" y="177027"/>
                  <a:pt x="667647" y="177027"/>
                </a:cubicBezTo>
                <a:close/>
                <a:moveTo>
                  <a:pt x="423774" y="29390"/>
                </a:moveTo>
                <a:cubicBezTo>
                  <a:pt x="423774" y="29390"/>
                  <a:pt x="423774" y="29390"/>
                  <a:pt x="292101" y="124027"/>
                </a:cubicBezTo>
                <a:cubicBezTo>
                  <a:pt x="287454" y="127130"/>
                  <a:pt x="282806" y="127130"/>
                  <a:pt x="278159" y="125578"/>
                </a:cubicBezTo>
                <a:cubicBezTo>
                  <a:pt x="273512" y="122475"/>
                  <a:pt x="270413" y="117821"/>
                  <a:pt x="270413" y="113167"/>
                </a:cubicBezTo>
                <a:cubicBezTo>
                  <a:pt x="270413" y="113167"/>
                  <a:pt x="270413" y="113167"/>
                  <a:pt x="270413" y="82138"/>
                </a:cubicBezTo>
                <a:cubicBezTo>
                  <a:pt x="270413" y="82138"/>
                  <a:pt x="270413" y="82138"/>
                  <a:pt x="171271" y="82138"/>
                </a:cubicBezTo>
                <a:cubicBezTo>
                  <a:pt x="171271" y="82138"/>
                  <a:pt x="171271" y="82138"/>
                  <a:pt x="171271" y="203149"/>
                </a:cubicBezTo>
                <a:cubicBezTo>
                  <a:pt x="171271" y="206252"/>
                  <a:pt x="169722" y="210906"/>
                  <a:pt x="166624" y="214009"/>
                </a:cubicBezTo>
                <a:cubicBezTo>
                  <a:pt x="166624" y="214009"/>
                  <a:pt x="166624" y="214009"/>
                  <a:pt x="31853" y="310198"/>
                </a:cubicBezTo>
                <a:cubicBezTo>
                  <a:pt x="31853" y="310198"/>
                  <a:pt x="31853" y="310198"/>
                  <a:pt x="73679" y="370703"/>
                </a:cubicBezTo>
                <a:lnTo>
                  <a:pt x="416028" y="127130"/>
                </a:lnTo>
                <a:cubicBezTo>
                  <a:pt x="420676" y="124027"/>
                  <a:pt x="426872" y="124027"/>
                  <a:pt x="431519" y="127130"/>
                </a:cubicBezTo>
                <a:cubicBezTo>
                  <a:pt x="431519" y="127130"/>
                  <a:pt x="431519" y="127130"/>
                  <a:pt x="544603" y="206252"/>
                </a:cubicBezTo>
                <a:cubicBezTo>
                  <a:pt x="561643" y="186084"/>
                  <a:pt x="583330" y="170569"/>
                  <a:pt x="608116" y="161261"/>
                </a:cubicBezTo>
                <a:cubicBezTo>
                  <a:pt x="608116" y="161261"/>
                  <a:pt x="608116" y="161261"/>
                  <a:pt x="423774" y="29390"/>
                </a:cubicBezTo>
                <a:close/>
                <a:moveTo>
                  <a:pt x="416080" y="2318"/>
                </a:moveTo>
                <a:cubicBezTo>
                  <a:pt x="420719" y="-773"/>
                  <a:pt x="426905" y="-773"/>
                  <a:pt x="431545" y="2318"/>
                </a:cubicBezTo>
                <a:cubicBezTo>
                  <a:pt x="431545" y="2318"/>
                  <a:pt x="431545" y="2318"/>
                  <a:pt x="641873" y="152206"/>
                </a:cubicBezTo>
                <a:cubicBezTo>
                  <a:pt x="651153" y="150661"/>
                  <a:pt x="658885" y="149116"/>
                  <a:pt x="668164" y="149116"/>
                </a:cubicBezTo>
                <a:cubicBezTo>
                  <a:pt x="757863" y="149116"/>
                  <a:pt x="833643" y="224833"/>
                  <a:pt x="833643" y="312912"/>
                </a:cubicBezTo>
                <a:cubicBezTo>
                  <a:pt x="833643" y="349998"/>
                  <a:pt x="819725" y="383994"/>
                  <a:pt x="796527" y="411808"/>
                </a:cubicBezTo>
                <a:cubicBezTo>
                  <a:pt x="791887" y="416444"/>
                  <a:pt x="785701" y="417989"/>
                  <a:pt x="779515" y="416444"/>
                </a:cubicBezTo>
                <a:cubicBezTo>
                  <a:pt x="774875" y="413353"/>
                  <a:pt x="771782" y="407172"/>
                  <a:pt x="771782" y="402537"/>
                </a:cubicBezTo>
                <a:cubicBezTo>
                  <a:pt x="776422" y="371632"/>
                  <a:pt x="777968" y="348453"/>
                  <a:pt x="764049" y="322184"/>
                </a:cubicBezTo>
                <a:cubicBezTo>
                  <a:pt x="716107" y="346908"/>
                  <a:pt x="668164" y="329910"/>
                  <a:pt x="635687" y="317548"/>
                </a:cubicBezTo>
                <a:cubicBezTo>
                  <a:pt x="631048" y="316003"/>
                  <a:pt x="627955" y="314457"/>
                  <a:pt x="623315" y="314457"/>
                </a:cubicBezTo>
                <a:cubicBezTo>
                  <a:pt x="597024" y="305186"/>
                  <a:pt x="580012" y="311367"/>
                  <a:pt x="569186" y="331455"/>
                </a:cubicBezTo>
                <a:cubicBezTo>
                  <a:pt x="561454" y="346908"/>
                  <a:pt x="559907" y="373177"/>
                  <a:pt x="566093" y="402537"/>
                </a:cubicBezTo>
                <a:cubicBezTo>
                  <a:pt x="566093" y="408718"/>
                  <a:pt x="563000" y="414898"/>
                  <a:pt x="558361" y="416444"/>
                </a:cubicBezTo>
                <a:cubicBezTo>
                  <a:pt x="556814" y="417989"/>
                  <a:pt x="553721" y="417989"/>
                  <a:pt x="552175" y="417989"/>
                </a:cubicBezTo>
                <a:cubicBezTo>
                  <a:pt x="549081" y="417989"/>
                  <a:pt x="544442" y="416444"/>
                  <a:pt x="541349" y="413353"/>
                </a:cubicBezTo>
                <a:cubicBezTo>
                  <a:pt x="516604" y="385539"/>
                  <a:pt x="502686" y="349998"/>
                  <a:pt x="502686" y="312912"/>
                </a:cubicBezTo>
                <a:cubicBezTo>
                  <a:pt x="502686" y="283552"/>
                  <a:pt x="511965" y="254193"/>
                  <a:pt x="527430" y="227924"/>
                </a:cubicBezTo>
                <a:cubicBezTo>
                  <a:pt x="527430" y="227924"/>
                  <a:pt x="527430" y="227924"/>
                  <a:pt x="423812" y="155297"/>
                </a:cubicBezTo>
                <a:cubicBezTo>
                  <a:pt x="423812" y="155297"/>
                  <a:pt x="423812" y="155297"/>
                  <a:pt x="150076" y="349998"/>
                </a:cubicBezTo>
                <a:cubicBezTo>
                  <a:pt x="150076" y="349998"/>
                  <a:pt x="150076" y="349998"/>
                  <a:pt x="150076" y="663683"/>
                </a:cubicBezTo>
                <a:cubicBezTo>
                  <a:pt x="150076" y="663683"/>
                  <a:pt x="150076" y="663683"/>
                  <a:pt x="391335" y="663683"/>
                </a:cubicBezTo>
                <a:cubicBezTo>
                  <a:pt x="402161" y="592602"/>
                  <a:pt x="453196" y="541609"/>
                  <a:pt x="541349" y="516885"/>
                </a:cubicBezTo>
                <a:cubicBezTo>
                  <a:pt x="545988" y="516885"/>
                  <a:pt x="550628" y="515340"/>
                  <a:pt x="555268" y="513794"/>
                </a:cubicBezTo>
                <a:cubicBezTo>
                  <a:pt x="559907" y="512249"/>
                  <a:pt x="566093" y="515340"/>
                  <a:pt x="569186" y="519975"/>
                </a:cubicBezTo>
                <a:cubicBezTo>
                  <a:pt x="569186" y="519975"/>
                  <a:pt x="569186" y="519975"/>
                  <a:pt x="638780" y="646686"/>
                </a:cubicBezTo>
                <a:cubicBezTo>
                  <a:pt x="638780" y="646686"/>
                  <a:pt x="638780" y="646686"/>
                  <a:pt x="640327" y="578695"/>
                </a:cubicBezTo>
                <a:cubicBezTo>
                  <a:pt x="640327" y="578695"/>
                  <a:pt x="640327" y="578695"/>
                  <a:pt x="624862" y="560152"/>
                </a:cubicBezTo>
                <a:cubicBezTo>
                  <a:pt x="620222" y="555516"/>
                  <a:pt x="617129" y="549335"/>
                  <a:pt x="617129" y="543154"/>
                </a:cubicBezTo>
                <a:cubicBezTo>
                  <a:pt x="617129" y="535428"/>
                  <a:pt x="620222" y="529247"/>
                  <a:pt x="624862" y="524611"/>
                </a:cubicBezTo>
                <a:cubicBezTo>
                  <a:pt x="624862" y="524611"/>
                  <a:pt x="624862" y="524611"/>
                  <a:pt x="626408" y="523066"/>
                </a:cubicBezTo>
                <a:cubicBezTo>
                  <a:pt x="626408" y="523066"/>
                  <a:pt x="626408" y="523066"/>
                  <a:pt x="661978" y="495251"/>
                </a:cubicBezTo>
                <a:cubicBezTo>
                  <a:pt x="666618" y="490616"/>
                  <a:pt x="672804" y="489070"/>
                  <a:pt x="678990" y="489070"/>
                </a:cubicBezTo>
                <a:cubicBezTo>
                  <a:pt x="686723" y="489070"/>
                  <a:pt x="692909" y="490616"/>
                  <a:pt x="697549" y="495251"/>
                </a:cubicBezTo>
                <a:cubicBezTo>
                  <a:pt x="697549" y="495251"/>
                  <a:pt x="697549" y="495251"/>
                  <a:pt x="733119" y="523066"/>
                </a:cubicBezTo>
                <a:cubicBezTo>
                  <a:pt x="734665" y="524611"/>
                  <a:pt x="734665" y="524611"/>
                  <a:pt x="734665" y="524611"/>
                </a:cubicBezTo>
                <a:cubicBezTo>
                  <a:pt x="739305" y="529247"/>
                  <a:pt x="742398" y="535428"/>
                  <a:pt x="742398" y="543154"/>
                </a:cubicBezTo>
                <a:cubicBezTo>
                  <a:pt x="742398" y="549335"/>
                  <a:pt x="739305" y="555516"/>
                  <a:pt x="734665" y="560152"/>
                </a:cubicBezTo>
                <a:cubicBezTo>
                  <a:pt x="734665" y="560152"/>
                  <a:pt x="734665" y="560152"/>
                  <a:pt x="719200" y="578695"/>
                </a:cubicBezTo>
                <a:cubicBezTo>
                  <a:pt x="719200" y="578695"/>
                  <a:pt x="719200" y="578695"/>
                  <a:pt x="722293" y="646686"/>
                </a:cubicBezTo>
                <a:cubicBezTo>
                  <a:pt x="722293" y="646686"/>
                  <a:pt x="722293" y="646686"/>
                  <a:pt x="791887" y="524611"/>
                </a:cubicBezTo>
                <a:cubicBezTo>
                  <a:pt x="794980" y="518430"/>
                  <a:pt x="801166" y="515340"/>
                  <a:pt x="807352" y="518430"/>
                </a:cubicBezTo>
                <a:cubicBezTo>
                  <a:pt x="811992" y="519975"/>
                  <a:pt x="816632" y="519975"/>
                  <a:pt x="822818" y="521521"/>
                </a:cubicBezTo>
                <a:cubicBezTo>
                  <a:pt x="910970" y="550880"/>
                  <a:pt x="957366" y="609600"/>
                  <a:pt x="957366" y="691498"/>
                </a:cubicBezTo>
                <a:cubicBezTo>
                  <a:pt x="957366" y="691498"/>
                  <a:pt x="957366" y="691498"/>
                  <a:pt x="957366" y="805846"/>
                </a:cubicBezTo>
                <a:cubicBezTo>
                  <a:pt x="957366" y="805846"/>
                  <a:pt x="957366" y="805846"/>
                  <a:pt x="931075" y="805846"/>
                </a:cubicBezTo>
                <a:cubicBezTo>
                  <a:pt x="931075" y="805846"/>
                  <a:pt x="931075" y="805846"/>
                  <a:pt x="931075" y="691498"/>
                </a:cubicBezTo>
                <a:cubicBezTo>
                  <a:pt x="931075" y="621962"/>
                  <a:pt x="890865" y="574059"/>
                  <a:pt x="813539" y="547790"/>
                </a:cubicBezTo>
                <a:cubicBezTo>
                  <a:pt x="811992" y="547790"/>
                  <a:pt x="811992" y="547790"/>
                  <a:pt x="810445" y="546245"/>
                </a:cubicBezTo>
                <a:cubicBezTo>
                  <a:pt x="810445" y="546245"/>
                  <a:pt x="810445" y="546245"/>
                  <a:pt x="658885" y="812027"/>
                </a:cubicBezTo>
                <a:cubicBezTo>
                  <a:pt x="658885" y="812027"/>
                  <a:pt x="658885" y="812027"/>
                  <a:pt x="635687" y="798120"/>
                </a:cubicBezTo>
                <a:cubicBezTo>
                  <a:pt x="635687" y="798120"/>
                  <a:pt x="635687" y="798120"/>
                  <a:pt x="663525" y="748672"/>
                </a:cubicBezTo>
                <a:cubicBezTo>
                  <a:pt x="663525" y="748672"/>
                  <a:pt x="663525" y="748672"/>
                  <a:pt x="550628" y="543154"/>
                </a:cubicBezTo>
                <a:cubicBezTo>
                  <a:pt x="549081" y="543154"/>
                  <a:pt x="549081" y="543154"/>
                  <a:pt x="547535" y="543154"/>
                </a:cubicBezTo>
                <a:cubicBezTo>
                  <a:pt x="460929" y="567878"/>
                  <a:pt x="416080" y="617326"/>
                  <a:pt x="416080" y="691498"/>
                </a:cubicBezTo>
                <a:cubicBezTo>
                  <a:pt x="416080" y="691498"/>
                  <a:pt x="416080" y="691498"/>
                  <a:pt x="416080" y="805846"/>
                </a:cubicBezTo>
                <a:cubicBezTo>
                  <a:pt x="416080" y="805846"/>
                  <a:pt x="416080" y="805846"/>
                  <a:pt x="389789" y="805846"/>
                </a:cubicBezTo>
                <a:cubicBezTo>
                  <a:pt x="389789" y="805846"/>
                  <a:pt x="389789" y="805846"/>
                  <a:pt x="389789" y="691498"/>
                </a:cubicBezTo>
                <a:cubicBezTo>
                  <a:pt x="389789" y="691498"/>
                  <a:pt x="389789" y="691498"/>
                  <a:pt x="106773" y="691498"/>
                </a:cubicBezTo>
                <a:cubicBezTo>
                  <a:pt x="106773" y="691498"/>
                  <a:pt x="106773" y="691498"/>
                  <a:pt x="106773" y="663683"/>
                </a:cubicBezTo>
                <a:cubicBezTo>
                  <a:pt x="106773" y="663683"/>
                  <a:pt x="106773" y="663683"/>
                  <a:pt x="122239" y="663683"/>
                </a:cubicBezTo>
                <a:cubicBezTo>
                  <a:pt x="122239" y="663683"/>
                  <a:pt x="122239" y="663683"/>
                  <a:pt x="122239" y="370086"/>
                </a:cubicBezTo>
                <a:cubicBezTo>
                  <a:pt x="122239" y="370086"/>
                  <a:pt x="122239" y="370086"/>
                  <a:pt x="78936" y="400991"/>
                </a:cubicBezTo>
                <a:cubicBezTo>
                  <a:pt x="75843" y="402537"/>
                  <a:pt x="72750" y="402537"/>
                  <a:pt x="71203" y="402537"/>
                </a:cubicBezTo>
                <a:cubicBezTo>
                  <a:pt x="69656" y="402537"/>
                  <a:pt x="69656" y="402537"/>
                  <a:pt x="68110" y="402537"/>
                </a:cubicBezTo>
                <a:cubicBezTo>
                  <a:pt x="65017" y="402537"/>
                  <a:pt x="61924" y="400991"/>
                  <a:pt x="58831" y="397901"/>
                </a:cubicBezTo>
                <a:cubicBezTo>
                  <a:pt x="58831" y="397901"/>
                  <a:pt x="58831" y="397901"/>
                  <a:pt x="1609" y="314457"/>
                </a:cubicBezTo>
                <a:cubicBezTo>
                  <a:pt x="-1484" y="308276"/>
                  <a:pt x="63" y="299005"/>
                  <a:pt x="4702" y="295914"/>
                </a:cubicBezTo>
                <a:cubicBezTo>
                  <a:pt x="4702" y="295914"/>
                  <a:pt x="4702" y="295914"/>
                  <a:pt x="145437" y="195473"/>
                </a:cubicBezTo>
                <a:cubicBezTo>
                  <a:pt x="145437" y="195473"/>
                  <a:pt x="145437" y="195473"/>
                  <a:pt x="145437" y="68763"/>
                </a:cubicBezTo>
                <a:cubicBezTo>
                  <a:pt x="145437" y="61037"/>
                  <a:pt x="151623" y="56401"/>
                  <a:pt x="157809" y="56401"/>
                </a:cubicBezTo>
                <a:cubicBezTo>
                  <a:pt x="157809" y="56401"/>
                  <a:pt x="157809" y="56401"/>
                  <a:pt x="284624" y="56401"/>
                </a:cubicBezTo>
                <a:cubicBezTo>
                  <a:pt x="292357" y="56401"/>
                  <a:pt x="298543" y="61037"/>
                  <a:pt x="298543" y="68763"/>
                </a:cubicBezTo>
                <a:cubicBezTo>
                  <a:pt x="298543" y="68763"/>
                  <a:pt x="298543" y="68763"/>
                  <a:pt x="298543" y="87306"/>
                </a:cubicBezTo>
                <a:cubicBezTo>
                  <a:pt x="298543" y="87306"/>
                  <a:pt x="298543" y="87306"/>
                  <a:pt x="416080" y="23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63" name="Freeform: Shape 962">
            <a:extLst>
              <a:ext uri="{FF2B5EF4-FFF2-40B4-BE49-F238E27FC236}">
                <a16:creationId xmlns:a16="http://schemas.microsoft.com/office/drawing/2014/main" id="{4DA45DD6-838D-4EF2-AABB-55182ED3680F}"/>
              </a:ext>
            </a:extLst>
          </p:cNvPr>
          <p:cNvSpPr>
            <a:spLocks/>
          </p:cNvSpPr>
          <p:nvPr/>
        </p:nvSpPr>
        <p:spPr bwMode="auto">
          <a:xfrm>
            <a:off x="1116404" y="4316938"/>
            <a:ext cx="551316" cy="567442"/>
          </a:xfrm>
          <a:custGeom>
            <a:avLst/>
            <a:gdLst>
              <a:gd name="connsiteX0" fmla="*/ 433387 w 868363"/>
              <a:gd name="connsiteY0" fmla="*/ 595313 h 893763"/>
              <a:gd name="connsiteX1" fmla="*/ 320674 w 868363"/>
              <a:gd name="connsiteY1" fmla="*/ 635795 h 893763"/>
              <a:gd name="connsiteX2" fmla="*/ 433387 w 868363"/>
              <a:gd name="connsiteY2" fmla="*/ 676277 h 893763"/>
              <a:gd name="connsiteX3" fmla="*/ 546100 w 868363"/>
              <a:gd name="connsiteY3" fmla="*/ 635795 h 893763"/>
              <a:gd name="connsiteX4" fmla="*/ 433387 w 868363"/>
              <a:gd name="connsiteY4" fmla="*/ 595313 h 893763"/>
              <a:gd name="connsiteX5" fmla="*/ 434181 w 868363"/>
              <a:gd name="connsiteY5" fmla="*/ 569913 h 893763"/>
              <a:gd name="connsiteX6" fmla="*/ 573088 w 868363"/>
              <a:gd name="connsiteY6" fmla="*/ 637382 h 893763"/>
              <a:gd name="connsiteX7" fmla="*/ 434181 w 868363"/>
              <a:gd name="connsiteY7" fmla="*/ 704851 h 893763"/>
              <a:gd name="connsiteX8" fmla="*/ 295274 w 868363"/>
              <a:gd name="connsiteY8" fmla="*/ 637382 h 893763"/>
              <a:gd name="connsiteX9" fmla="*/ 434181 w 868363"/>
              <a:gd name="connsiteY9" fmla="*/ 569913 h 893763"/>
              <a:gd name="connsiteX10" fmla="*/ 434181 w 868363"/>
              <a:gd name="connsiteY10" fmla="*/ 534988 h 893763"/>
              <a:gd name="connsiteX11" fmla="*/ 26987 w 868363"/>
              <a:gd name="connsiteY11" fmla="*/ 700088 h 893763"/>
              <a:gd name="connsiteX12" fmla="*/ 434181 w 868363"/>
              <a:gd name="connsiteY12" fmla="*/ 865188 h 893763"/>
              <a:gd name="connsiteX13" fmla="*/ 841375 w 868363"/>
              <a:gd name="connsiteY13" fmla="*/ 700088 h 893763"/>
              <a:gd name="connsiteX14" fmla="*/ 434181 w 868363"/>
              <a:gd name="connsiteY14" fmla="*/ 534988 h 893763"/>
              <a:gd name="connsiteX15" fmla="*/ 434181 w 868363"/>
              <a:gd name="connsiteY15" fmla="*/ 319088 h 893763"/>
              <a:gd name="connsiteX16" fmla="*/ 252412 w 868363"/>
              <a:gd name="connsiteY16" fmla="*/ 463395 h 893763"/>
              <a:gd name="connsiteX17" fmla="*/ 252412 w 868363"/>
              <a:gd name="connsiteY17" fmla="*/ 525463 h 893763"/>
              <a:gd name="connsiteX18" fmla="*/ 434181 w 868363"/>
              <a:gd name="connsiteY18" fmla="*/ 508394 h 893763"/>
              <a:gd name="connsiteX19" fmla="*/ 615950 w 868363"/>
              <a:gd name="connsiteY19" fmla="*/ 525463 h 893763"/>
              <a:gd name="connsiteX20" fmla="*/ 615950 w 868363"/>
              <a:gd name="connsiteY20" fmla="*/ 463395 h 893763"/>
              <a:gd name="connsiteX21" fmla="*/ 434181 w 868363"/>
              <a:gd name="connsiteY21" fmla="*/ 319088 h 893763"/>
              <a:gd name="connsiteX22" fmla="*/ 434955 w 868363"/>
              <a:gd name="connsiteY22" fmla="*/ 290513 h 893763"/>
              <a:gd name="connsiteX23" fmla="*/ 642372 w 868363"/>
              <a:gd name="connsiteY23" fmla="*/ 462649 h 893763"/>
              <a:gd name="connsiteX24" fmla="*/ 642372 w 868363"/>
              <a:gd name="connsiteY24" fmla="*/ 530883 h 893763"/>
              <a:gd name="connsiteX25" fmla="*/ 671782 w 868363"/>
              <a:gd name="connsiteY25" fmla="*/ 538636 h 893763"/>
              <a:gd name="connsiteX26" fmla="*/ 671782 w 868363"/>
              <a:gd name="connsiteY26" fmla="*/ 442489 h 893763"/>
              <a:gd name="connsiteX27" fmla="*/ 674878 w 868363"/>
              <a:gd name="connsiteY27" fmla="*/ 434735 h 893763"/>
              <a:gd name="connsiteX28" fmla="*/ 702739 w 868363"/>
              <a:gd name="connsiteY28" fmla="*/ 397516 h 893763"/>
              <a:gd name="connsiteX29" fmla="*/ 722862 w 868363"/>
              <a:gd name="connsiteY29" fmla="*/ 394415 h 893763"/>
              <a:gd name="connsiteX30" fmla="*/ 724410 w 868363"/>
              <a:gd name="connsiteY30" fmla="*/ 413024 h 893763"/>
              <a:gd name="connsiteX31" fmla="*/ 699644 w 868363"/>
              <a:gd name="connsiteY31" fmla="*/ 447141 h 893763"/>
              <a:gd name="connsiteX32" fmla="*/ 699644 w 868363"/>
              <a:gd name="connsiteY32" fmla="*/ 546390 h 893763"/>
              <a:gd name="connsiteX33" fmla="*/ 868363 w 868363"/>
              <a:gd name="connsiteY33" fmla="*/ 701467 h 893763"/>
              <a:gd name="connsiteX34" fmla="*/ 434955 w 868363"/>
              <a:gd name="connsiteY34" fmla="*/ 893763 h 893763"/>
              <a:gd name="connsiteX35" fmla="*/ 0 w 868363"/>
              <a:gd name="connsiteY35" fmla="*/ 701467 h 893763"/>
              <a:gd name="connsiteX36" fmla="*/ 170267 w 868363"/>
              <a:gd name="connsiteY36" fmla="*/ 546390 h 893763"/>
              <a:gd name="connsiteX37" fmla="*/ 170267 w 868363"/>
              <a:gd name="connsiteY37" fmla="*/ 447141 h 893763"/>
              <a:gd name="connsiteX38" fmla="*/ 143953 w 868363"/>
              <a:gd name="connsiteY38" fmla="*/ 413024 h 893763"/>
              <a:gd name="connsiteX39" fmla="*/ 147049 w 868363"/>
              <a:gd name="connsiteY39" fmla="*/ 394415 h 893763"/>
              <a:gd name="connsiteX40" fmla="*/ 165624 w 868363"/>
              <a:gd name="connsiteY40" fmla="*/ 397516 h 893763"/>
              <a:gd name="connsiteX41" fmla="*/ 195033 w 868363"/>
              <a:gd name="connsiteY41" fmla="*/ 434735 h 893763"/>
              <a:gd name="connsiteX42" fmla="*/ 196581 w 868363"/>
              <a:gd name="connsiteY42" fmla="*/ 442489 h 893763"/>
              <a:gd name="connsiteX43" fmla="*/ 196581 w 868363"/>
              <a:gd name="connsiteY43" fmla="*/ 538636 h 893763"/>
              <a:gd name="connsiteX44" fmla="*/ 225991 w 868363"/>
              <a:gd name="connsiteY44" fmla="*/ 530883 h 893763"/>
              <a:gd name="connsiteX45" fmla="*/ 225991 w 868363"/>
              <a:gd name="connsiteY45" fmla="*/ 462649 h 893763"/>
              <a:gd name="connsiteX46" fmla="*/ 434955 w 868363"/>
              <a:gd name="connsiteY46" fmla="*/ 290513 h 893763"/>
              <a:gd name="connsiteX47" fmla="*/ 434182 w 868363"/>
              <a:gd name="connsiteY47" fmla="*/ 28575 h 893763"/>
              <a:gd name="connsiteX48" fmla="*/ 323850 w 868363"/>
              <a:gd name="connsiteY48" fmla="*/ 137319 h 893763"/>
              <a:gd name="connsiteX49" fmla="*/ 434182 w 868363"/>
              <a:gd name="connsiteY49" fmla="*/ 246063 h 893763"/>
              <a:gd name="connsiteX50" fmla="*/ 544514 w 868363"/>
              <a:gd name="connsiteY50" fmla="*/ 137319 h 893763"/>
              <a:gd name="connsiteX51" fmla="*/ 434182 w 868363"/>
              <a:gd name="connsiteY51" fmla="*/ 28575 h 893763"/>
              <a:gd name="connsiteX52" fmla="*/ 433387 w 868363"/>
              <a:gd name="connsiteY52" fmla="*/ 0 h 893763"/>
              <a:gd name="connsiteX53" fmla="*/ 569912 w 868363"/>
              <a:gd name="connsiteY53" fmla="*/ 137319 h 893763"/>
              <a:gd name="connsiteX54" fmla="*/ 433387 w 868363"/>
              <a:gd name="connsiteY54" fmla="*/ 274638 h 893763"/>
              <a:gd name="connsiteX55" fmla="*/ 296862 w 868363"/>
              <a:gd name="connsiteY55" fmla="*/ 137319 h 893763"/>
              <a:gd name="connsiteX56" fmla="*/ 433387 w 868363"/>
              <a:gd name="connsiteY56" fmla="*/ 0 h 8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68363" h="893763">
                <a:moveTo>
                  <a:pt x="433387" y="595313"/>
                </a:moveTo>
                <a:cubicBezTo>
                  <a:pt x="371137" y="595313"/>
                  <a:pt x="320674" y="613437"/>
                  <a:pt x="320674" y="635795"/>
                </a:cubicBezTo>
                <a:cubicBezTo>
                  <a:pt x="320674" y="658153"/>
                  <a:pt x="371137" y="676277"/>
                  <a:pt x="433387" y="676277"/>
                </a:cubicBezTo>
                <a:cubicBezTo>
                  <a:pt x="495637" y="676277"/>
                  <a:pt x="546100" y="658153"/>
                  <a:pt x="546100" y="635795"/>
                </a:cubicBezTo>
                <a:cubicBezTo>
                  <a:pt x="546100" y="613437"/>
                  <a:pt x="495637" y="595313"/>
                  <a:pt x="433387" y="595313"/>
                </a:cubicBezTo>
                <a:close/>
                <a:moveTo>
                  <a:pt x="434181" y="569913"/>
                </a:moveTo>
                <a:cubicBezTo>
                  <a:pt x="510897" y="569913"/>
                  <a:pt x="573088" y="600120"/>
                  <a:pt x="573088" y="637382"/>
                </a:cubicBezTo>
                <a:cubicBezTo>
                  <a:pt x="573088" y="674644"/>
                  <a:pt x="510897" y="704851"/>
                  <a:pt x="434181" y="704851"/>
                </a:cubicBezTo>
                <a:cubicBezTo>
                  <a:pt x="357465" y="704851"/>
                  <a:pt x="295274" y="674644"/>
                  <a:pt x="295274" y="637382"/>
                </a:cubicBezTo>
                <a:cubicBezTo>
                  <a:pt x="295274" y="600120"/>
                  <a:pt x="357465" y="569913"/>
                  <a:pt x="434181" y="569913"/>
                </a:cubicBezTo>
                <a:close/>
                <a:moveTo>
                  <a:pt x="434181" y="534988"/>
                </a:moveTo>
                <a:cubicBezTo>
                  <a:pt x="209294" y="534988"/>
                  <a:pt x="26987" y="608906"/>
                  <a:pt x="26987" y="700088"/>
                </a:cubicBezTo>
                <a:cubicBezTo>
                  <a:pt x="26987" y="791270"/>
                  <a:pt x="209294" y="865188"/>
                  <a:pt x="434181" y="865188"/>
                </a:cubicBezTo>
                <a:cubicBezTo>
                  <a:pt x="659068" y="865188"/>
                  <a:pt x="841375" y="791270"/>
                  <a:pt x="841375" y="700088"/>
                </a:cubicBezTo>
                <a:cubicBezTo>
                  <a:pt x="841375" y="608906"/>
                  <a:pt x="659068" y="534988"/>
                  <a:pt x="434181" y="534988"/>
                </a:cubicBezTo>
                <a:close/>
                <a:moveTo>
                  <a:pt x="434181" y="319088"/>
                </a:moveTo>
                <a:cubicBezTo>
                  <a:pt x="319216" y="319088"/>
                  <a:pt x="252412" y="373397"/>
                  <a:pt x="252412" y="463395"/>
                </a:cubicBezTo>
                <a:lnTo>
                  <a:pt x="252412" y="525463"/>
                </a:lnTo>
                <a:cubicBezTo>
                  <a:pt x="306787" y="514601"/>
                  <a:pt x="368931" y="508394"/>
                  <a:pt x="434181" y="508394"/>
                </a:cubicBezTo>
                <a:cubicBezTo>
                  <a:pt x="499431" y="508394"/>
                  <a:pt x="560021" y="514601"/>
                  <a:pt x="615950" y="525463"/>
                </a:cubicBezTo>
                <a:cubicBezTo>
                  <a:pt x="615950" y="525463"/>
                  <a:pt x="615950" y="525463"/>
                  <a:pt x="615950" y="463395"/>
                </a:cubicBezTo>
                <a:cubicBezTo>
                  <a:pt x="615950" y="373397"/>
                  <a:pt x="547592" y="319088"/>
                  <a:pt x="434181" y="319088"/>
                </a:cubicBezTo>
                <a:close/>
                <a:moveTo>
                  <a:pt x="434955" y="290513"/>
                </a:moveTo>
                <a:cubicBezTo>
                  <a:pt x="563430" y="290513"/>
                  <a:pt x="642372" y="357196"/>
                  <a:pt x="642372" y="462649"/>
                </a:cubicBezTo>
                <a:cubicBezTo>
                  <a:pt x="642372" y="462649"/>
                  <a:pt x="642372" y="462649"/>
                  <a:pt x="642372" y="530883"/>
                </a:cubicBezTo>
                <a:cubicBezTo>
                  <a:pt x="653207" y="533984"/>
                  <a:pt x="662494" y="535535"/>
                  <a:pt x="671782" y="538636"/>
                </a:cubicBezTo>
                <a:cubicBezTo>
                  <a:pt x="671782" y="538636"/>
                  <a:pt x="671782" y="538636"/>
                  <a:pt x="671782" y="442489"/>
                </a:cubicBezTo>
                <a:cubicBezTo>
                  <a:pt x="671782" y="439387"/>
                  <a:pt x="673330" y="436286"/>
                  <a:pt x="674878" y="434735"/>
                </a:cubicBezTo>
                <a:cubicBezTo>
                  <a:pt x="674878" y="434735"/>
                  <a:pt x="674878" y="434735"/>
                  <a:pt x="702739" y="397516"/>
                </a:cubicBezTo>
                <a:cubicBezTo>
                  <a:pt x="707383" y="391313"/>
                  <a:pt x="716670" y="389762"/>
                  <a:pt x="722862" y="394415"/>
                </a:cubicBezTo>
                <a:cubicBezTo>
                  <a:pt x="727506" y="399067"/>
                  <a:pt x="729053" y="406821"/>
                  <a:pt x="724410" y="413024"/>
                </a:cubicBezTo>
                <a:cubicBezTo>
                  <a:pt x="724410" y="413024"/>
                  <a:pt x="724410" y="413024"/>
                  <a:pt x="699644" y="447141"/>
                </a:cubicBezTo>
                <a:cubicBezTo>
                  <a:pt x="699644" y="447141"/>
                  <a:pt x="699644" y="447141"/>
                  <a:pt x="699644" y="546390"/>
                </a:cubicBezTo>
                <a:cubicBezTo>
                  <a:pt x="803352" y="582058"/>
                  <a:pt x="868363" y="637886"/>
                  <a:pt x="868363" y="701467"/>
                </a:cubicBezTo>
                <a:cubicBezTo>
                  <a:pt x="868363" y="808471"/>
                  <a:pt x="677973" y="893763"/>
                  <a:pt x="434955" y="893763"/>
                </a:cubicBezTo>
                <a:cubicBezTo>
                  <a:pt x="191938" y="893763"/>
                  <a:pt x="0" y="808471"/>
                  <a:pt x="0" y="701467"/>
                </a:cubicBezTo>
                <a:cubicBezTo>
                  <a:pt x="0" y="637886"/>
                  <a:pt x="66559" y="582058"/>
                  <a:pt x="170267" y="546390"/>
                </a:cubicBezTo>
                <a:cubicBezTo>
                  <a:pt x="170267" y="546390"/>
                  <a:pt x="170267" y="546390"/>
                  <a:pt x="170267" y="447141"/>
                </a:cubicBezTo>
                <a:cubicBezTo>
                  <a:pt x="170267" y="447141"/>
                  <a:pt x="170267" y="447141"/>
                  <a:pt x="143953" y="413024"/>
                </a:cubicBezTo>
                <a:cubicBezTo>
                  <a:pt x="139310" y="406821"/>
                  <a:pt x="140857" y="399067"/>
                  <a:pt x="147049" y="394415"/>
                </a:cubicBezTo>
                <a:cubicBezTo>
                  <a:pt x="153241" y="389762"/>
                  <a:pt x="160980" y="391313"/>
                  <a:pt x="165624" y="397516"/>
                </a:cubicBezTo>
                <a:cubicBezTo>
                  <a:pt x="165624" y="397516"/>
                  <a:pt x="165624" y="397516"/>
                  <a:pt x="195033" y="434735"/>
                </a:cubicBezTo>
                <a:cubicBezTo>
                  <a:pt x="196581" y="436286"/>
                  <a:pt x="196581" y="439387"/>
                  <a:pt x="196581" y="442489"/>
                </a:cubicBezTo>
                <a:cubicBezTo>
                  <a:pt x="196581" y="442489"/>
                  <a:pt x="196581" y="442489"/>
                  <a:pt x="196581" y="538636"/>
                </a:cubicBezTo>
                <a:cubicBezTo>
                  <a:pt x="205869" y="535535"/>
                  <a:pt x="216704" y="533984"/>
                  <a:pt x="225991" y="530883"/>
                </a:cubicBezTo>
                <a:cubicBezTo>
                  <a:pt x="225991" y="530883"/>
                  <a:pt x="225991" y="530883"/>
                  <a:pt x="225991" y="462649"/>
                </a:cubicBezTo>
                <a:cubicBezTo>
                  <a:pt x="225991" y="357196"/>
                  <a:pt x="306481" y="290513"/>
                  <a:pt x="434955" y="290513"/>
                </a:cubicBezTo>
                <a:close/>
                <a:moveTo>
                  <a:pt x="434182" y="28575"/>
                </a:moveTo>
                <a:cubicBezTo>
                  <a:pt x="373247" y="28575"/>
                  <a:pt x="323850" y="77261"/>
                  <a:pt x="323850" y="137319"/>
                </a:cubicBezTo>
                <a:cubicBezTo>
                  <a:pt x="323850" y="197377"/>
                  <a:pt x="373247" y="246063"/>
                  <a:pt x="434182" y="246063"/>
                </a:cubicBezTo>
                <a:cubicBezTo>
                  <a:pt x="495117" y="246063"/>
                  <a:pt x="544514" y="197377"/>
                  <a:pt x="544514" y="137319"/>
                </a:cubicBezTo>
                <a:cubicBezTo>
                  <a:pt x="544514" y="77261"/>
                  <a:pt x="495117" y="28575"/>
                  <a:pt x="434182" y="28575"/>
                </a:cubicBezTo>
                <a:close/>
                <a:moveTo>
                  <a:pt x="433387" y="0"/>
                </a:moveTo>
                <a:cubicBezTo>
                  <a:pt x="508788" y="0"/>
                  <a:pt x="569912" y="61480"/>
                  <a:pt x="569912" y="137319"/>
                </a:cubicBezTo>
                <a:cubicBezTo>
                  <a:pt x="569912" y="213158"/>
                  <a:pt x="508788" y="274638"/>
                  <a:pt x="433387" y="274638"/>
                </a:cubicBezTo>
                <a:cubicBezTo>
                  <a:pt x="357986" y="274638"/>
                  <a:pt x="296862" y="213158"/>
                  <a:pt x="296862" y="137319"/>
                </a:cubicBezTo>
                <a:cubicBezTo>
                  <a:pt x="296862" y="61480"/>
                  <a:pt x="357986" y="0"/>
                  <a:pt x="433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65" name="Freeform: Shape 964">
            <a:extLst>
              <a:ext uri="{FF2B5EF4-FFF2-40B4-BE49-F238E27FC236}">
                <a16:creationId xmlns:a16="http://schemas.microsoft.com/office/drawing/2014/main" id="{68F371CA-76DB-4B22-AFF7-BA9EE795BC59}"/>
              </a:ext>
            </a:extLst>
          </p:cNvPr>
          <p:cNvSpPr>
            <a:spLocks/>
          </p:cNvSpPr>
          <p:nvPr/>
        </p:nvSpPr>
        <p:spPr bwMode="auto">
          <a:xfrm>
            <a:off x="2944243" y="3201034"/>
            <a:ext cx="658152" cy="493866"/>
          </a:xfrm>
          <a:custGeom>
            <a:avLst/>
            <a:gdLst>
              <a:gd name="connsiteX0" fmla="*/ 253708 w 1036638"/>
              <a:gd name="connsiteY0" fmla="*/ 515937 h 777875"/>
              <a:gd name="connsiteX1" fmla="*/ 242886 w 1036638"/>
              <a:gd name="connsiteY1" fmla="*/ 536035 h 777875"/>
              <a:gd name="connsiteX2" fmla="*/ 264528 w 1036638"/>
              <a:gd name="connsiteY2" fmla="*/ 585507 h 777875"/>
              <a:gd name="connsiteX3" fmla="*/ 338722 w 1036638"/>
              <a:gd name="connsiteY3" fmla="*/ 597875 h 777875"/>
              <a:gd name="connsiteX4" fmla="*/ 351088 w 1036638"/>
              <a:gd name="connsiteY4" fmla="*/ 610243 h 777875"/>
              <a:gd name="connsiteX5" fmla="*/ 354180 w 1036638"/>
              <a:gd name="connsiteY5" fmla="*/ 720009 h 777875"/>
              <a:gd name="connsiteX6" fmla="*/ 385094 w 1036638"/>
              <a:gd name="connsiteY6" fmla="*/ 752475 h 777875"/>
              <a:gd name="connsiteX7" fmla="*/ 416008 w 1036638"/>
              <a:gd name="connsiteY7" fmla="*/ 720009 h 777875"/>
              <a:gd name="connsiteX8" fmla="*/ 419100 w 1036638"/>
              <a:gd name="connsiteY8" fmla="*/ 577777 h 777875"/>
              <a:gd name="connsiteX9" fmla="*/ 395914 w 1036638"/>
              <a:gd name="connsiteY9" fmla="*/ 540673 h 777875"/>
              <a:gd name="connsiteX10" fmla="*/ 253708 w 1036638"/>
              <a:gd name="connsiteY10" fmla="*/ 515937 h 777875"/>
              <a:gd name="connsiteX11" fmla="*/ 723900 w 1036638"/>
              <a:gd name="connsiteY11" fmla="*/ 476250 h 777875"/>
              <a:gd name="connsiteX12" fmla="*/ 617514 w 1036638"/>
              <a:gd name="connsiteY12" fmla="*/ 483990 h 777875"/>
              <a:gd name="connsiteX13" fmla="*/ 591304 w 1036638"/>
              <a:gd name="connsiteY13" fmla="*/ 507211 h 777875"/>
              <a:gd name="connsiteX14" fmla="*/ 517296 w 1036638"/>
              <a:gd name="connsiteY14" fmla="*/ 680594 h 777875"/>
              <a:gd name="connsiteX15" fmla="*/ 529630 w 1036638"/>
              <a:gd name="connsiteY15" fmla="*/ 720844 h 777875"/>
              <a:gd name="connsiteX16" fmla="*/ 548132 w 1036638"/>
              <a:gd name="connsiteY16" fmla="*/ 725488 h 777875"/>
              <a:gd name="connsiteX17" fmla="*/ 571260 w 1036638"/>
              <a:gd name="connsiteY17" fmla="*/ 711555 h 777875"/>
              <a:gd name="connsiteX18" fmla="*/ 649892 w 1036638"/>
              <a:gd name="connsiteY18" fmla="*/ 581518 h 777875"/>
              <a:gd name="connsiteX19" fmla="*/ 662228 w 1036638"/>
              <a:gd name="connsiteY19" fmla="*/ 573778 h 777875"/>
              <a:gd name="connsiteX20" fmla="*/ 685354 w 1036638"/>
              <a:gd name="connsiteY20" fmla="*/ 576874 h 777875"/>
              <a:gd name="connsiteX21" fmla="*/ 723900 w 1036638"/>
              <a:gd name="connsiteY21" fmla="*/ 476250 h 777875"/>
              <a:gd name="connsiteX22" fmla="*/ 280458 w 1036638"/>
              <a:gd name="connsiteY22" fmla="*/ 465137 h 777875"/>
              <a:gd name="connsiteX23" fmla="*/ 266700 w 1036638"/>
              <a:gd name="connsiteY23" fmla="*/ 490898 h 777875"/>
              <a:gd name="connsiteX24" fmla="*/ 307974 w 1036638"/>
              <a:gd name="connsiteY24" fmla="*/ 498475 h 777875"/>
              <a:gd name="connsiteX25" fmla="*/ 297274 w 1036638"/>
              <a:gd name="connsiteY25" fmla="*/ 487867 h 777875"/>
              <a:gd name="connsiteX26" fmla="*/ 280458 w 1036638"/>
              <a:gd name="connsiteY26" fmla="*/ 465137 h 777875"/>
              <a:gd name="connsiteX27" fmla="*/ 936980 w 1036638"/>
              <a:gd name="connsiteY27" fmla="*/ 458787 h 777875"/>
              <a:gd name="connsiteX28" fmla="*/ 933888 w 1036638"/>
              <a:gd name="connsiteY28" fmla="*/ 502002 h 777875"/>
              <a:gd name="connsiteX29" fmla="*/ 819472 w 1036638"/>
              <a:gd name="connsiteY29" fmla="*/ 606954 h 777875"/>
              <a:gd name="connsiteX30" fmla="*/ 783910 w 1036638"/>
              <a:gd name="connsiteY30" fmla="*/ 608497 h 777875"/>
              <a:gd name="connsiteX31" fmla="*/ 712786 w 1036638"/>
              <a:gd name="connsiteY31" fmla="*/ 606954 h 777875"/>
              <a:gd name="connsiteX32" fmla="*/ 859672 w 1036638"/>
              <a:gd name="connsiteY32" fmla="*/ 736600 h 777875"/>
              <a:gd name="connsiteX33" fmla="*/ 1009650 w 1036638"/>
              <a:gd name="connsiteY33" fmla="*/ 586890 h 777875"/>
              <a:gd name="connsiteX34" fmla="*/ 936980 w 1036638"/>
              <a:gd name="connsiteY34" fmla="*/ 458787 h 777875"/>
              <a:gd name="connsiteX35" fmla="*/ 860028 w 1036638"/>
              <a:gd name="connsiteY35" fmla="*/ 438150 h 777875"/>
              <a:gd name="connsiteX36" fmla="*/ 711200 w 1036638"/>
              <a:gd name="connsiteY36" fmla="*/ 579506 h 777875"/>
              <a:gd name="connsiteX37" fmla="*/ 784064 w 1036638"/>
              <a:gd name="connsiteY37" fmla="*/ 582613 h 777875"/>
              <a:gd name="connsiteX38" fmla="*/ 816620 w 1036638"/>
              <a:gd name="connsiteY38" fmla="*/ 581060 h 777875"/>
              <a:gd name="connsiteX39" fmla="*/ 906538 w 1036638"/>
              <a:gd name="connsiteY39" fmla="*/ 498731 h 777875"/>
              <a:gd name="connsiteX40" fmla="*/ 909638 w 1036638"/>
              <a:gd name="connsiteY40" fmla="*/ 445917 h 777875"/>
              <a:gd name="connsiteX41" fmla="*/ 860028 w 1036638"/>
              <a:gd name="connsiteY41" fmla="*/ 438150 h 777875"/>
              <a:gd name="connsiteX42" fmla="*/ 250306 w 1036638"/>
              <a:gd name="connsiteY42" fmla="*/ 288925 h 777875"/>
              <a:gd name="connsiteX43" fmla="*/ 192926 w 1036638"/>
              <a:gd name="connsiteY43" fmla="*/ 313730 h 777875"/>
              <a:gd name="connsiteX44" fmla="*/ 101426 w 1036638"/>
              <a:gd name="connsiteY44" fmla="*/ 498220 h 777875"/>
              <a:gd name="connsiteX45" fmla="*/ 101426 w 1036638"/>
              <a:gd name="connsiteY45" fmla="*/ 499771 h 777875"/>
              <a:gd name="connsiteX46" fmla="*/ 180518 w 1036638"/>
              <a:gd name="connsiteY46" fmla="*/ 664106 h 777875"/>
              <a:gd name="connsiteX47" fmla="*/ 182070 w 1036638"/>
              <a:gd name="connsiteY47" fmla="*/ 678059 h 777875"/>
              <a:gd name="connsiteX48" fmla="*/ 169662 w 1036638"/>
              <a:gd name="connsiteY48" fmla="*/ 685811 h 777875"/>
              <a:gd name="connsiteX49" fmla="*/ 58004 w 1036638"/>
              <a:gd name="connsiteY49" fmla="*/ 688911 h 777875"/>
              <a:gd name="connsiteX50" fmla="*/ 26986 w 1036638"/>
              <a:gd name="connsiteY50" fmla="*/ 719918 h 777875"/>
              <a:gd name="connsiteX51" fmla="*/ 58004 w 1036638"/>
              <a:gd name="connsiteY51" fmla="*/ 752475 h 777875"/>
              <a:gd name="connsiteX52" fmla="*/ 251856 w 1036638"/>
              <a:gd name="connsiteY52" fmla="*/ 752475 h 777875"/>
              <a:gd name="connsiteX53" fmla="*/ 281322 w 1036638"/>
              <a:gd name="connsiteY53" fmla="*/ 733871 h 777875"/>
              <a:gd name="connsiteX54" fmla="*/ 276670 w 1036638"/>
              <a:gd name="connsiteY54" fmla="*/ 679609 h 777875"/>
              <a:gd name="connsiteX55" fmla="*/ 216188 w 1036638"/>
              <a:gd name="connsiteY55" fmla="*/ 540079 h 777875"/>
              <a:gd name="connsiteX56" fmla="*/ 216188 w 1036638"/>
              <a:gd name="connsiteY56" fmla="*/ 529227 h 777875"/>
              <a:gd name="connsiteX57" fmla="*/ 265814 w 1036638"/>
              <a:gd name="connsiteY57" fmla="*/ 431556 h 777875"/>
              <a:gd name="connsiteX58" fmla="*/ 276670 w 1036638"/>
              <a:gd name="connsiteY58" fmla="*/ 423804 h 777875"/>
              <a:gd name="connsiteX59" fmla="*/ 287526 w 1036638"/>
              <a:gd name="connsiteY59" fmla="*/ 430005 h 777875"/>
              <a:gd name="connsiteX60" fmla="*/ 318542 w 1036638"/>
              <a:gd name="connsiteY60" fmla="*/ 470314 h 777875"/>
              <a:gd name="connsiteX61" fmla="*/ 343356 w 1036638"/>
              <a:gd name="connsiteY61" fmla="*/ 485818 h 777875"/>
              <a:gd name="connsiteX62" fmla="*/ 458116 w 1036638"/>
              <a:gd name="connsiteY62" fmla="*/ 513724 h 777875"/>
              <a:gd name="connsiteX63" fmla="*/ 468972 w 1036638"/>
              <a:gd name="connsiteY63" fmla="*/ 515274 h 777875"/>
              <a:gd name="connsiteX64" fmla="*/ 492234 w 1036638"/>
              <a:gd name="connsiteY64" fmla="*/ 498220 h 777875"/>
              <a:gd name="connsiteX65" fmla="*/ 473624 w 1036638"/>
              <a:gd name="connsiteY65" fmla="*/ 464113 h 777875"/>
              <a:gd name="connsiteX66" fmla="*/ 377474 w 1036638"/>
              <a:gd name="connsiteY66" fmla="*/ 434656 h 777875"/>
              <a:gd name="connsiteX67" fmla="*/ 369720 w 1036638"/>
              <a:gd name="connsiteY67" fmla="*/ 426905 h 777875"/>
              <a:gd name="connsiteX68" fmla="*/ 320092 w 1036638"/>
              <a:gd name="connsiteY68" fmla="*/ 335435 h 777875"/>
              <a:gd name="connsiteX69" fmla="*/ 272018 w 1036638"/>
              <a:gd name="connsiteY69" fmla="*/ 292026 h 777875"/>
              <a:gd name="connsiteX70" fmla="*/ 250306 w 1036638"/>
              <a:gd name="connsiteY70" fmla="*/ 288925 h 777875"/>
              <a:gd name="connsiteX71" fmla="*/ 794944 w 1036638"/>
              <a:gd name="connsiteY71" fmla="*/ 219075 h 777875"/>
              <a:gd name="connsiteX72" fmla="*/ 732968 w 1036638"/>
              <a:gd name="connsiteY72" fmla="*/ 263901 h 777875"/>
              <a:gd name="connsiteX73" fmla="*/ 669442 w 1036638"/>
              <a:gd name="connsiteY73" fmla="*/ 367464 h 777875"/>
              <a:gd name="connsiteX74" fmla="*/ 661696 w 1036638"/>
              <a:gd name="connsiteY74" fmla="*/ 373647 h 777875"/>
              <a:gd name="connsiteX75" fmla="*/ 545490 w 1036638"/>
              <a:gd name="connsiteY75" fmla="*/ 404562 h 777875"/>
              <a:gd name="connsiteX76" fmla="*/ 523798 w 1036638"/>
              <a:gd name="connsiteY76" fmla="*/ 432385 h 777875"/>
              <a:gd name="connsiteX77" fmla="*/ 547040 w 1036638"/>
              <a:gd name="connsiteY77" fmla="*/ 454025 h 777875"/>
              <a:gd name="connsiteX78" fmla="*/ 697332 w 1036638"/>
              <a:gd name="connsiteY78" fmla="*/ 435476 h 777875"/>
              <a:gd name="connsiteX79" fmla="*/ 717474 w 1036638"/>
              <a:gd name="connsiteY79" fmla="*/ 420019 h 777875"/>
              <a:gd name="connsiteX80" fmla="*/ 740714 w 1036638"/>
              <a:gd name="connsiteY80" fmla="*/ 389105 h 777875"/>
              <a:gd name="connsiteX81" fmla="*/ 751560 w 1036638"/>
              <a:gd name="connsiteY81" fmla="*/ 382922 h 777875"/>
              <a:gd name="connsiteX82" fmla="*/ 754660 w 1036638"/>
              <a:gd name="connsiteY82" fmla="*/ 384467 h 777875"/>
              <a:gd name="connsiteX83" fmla="*/ 765506 w 1036638"/>
              <a:gd name="connsiteY83" fmla="*/ 395288 h 777875"/>
              <a:gd name="connsiteX84" fmla="*/ 770154 w 1036638"/>
              <a:gd name="connsiteY84" fmla="*/ 437022 h 777875"/>
              <a:gd name="connsiteX85" fmla="*/ 860018 w 1036638"/>
              <a:gd name="connsiteY85" fmla="*/ 410745 h 777875"/>
              <a:gd name="connsiteX86" fmla="*/ 908050 w 1036638"/>
              <a:gd name="connsiteY86" fmla="*/ 418473 h 777875"/>
              <a:gd name="connsiteX87" fmla="*/ 908050 w 1036638"/>
              <a:gd name="connsiteY87" fmla="*/ 413836 h 777875"/>
              <a:gd name="connsiteX88" fmla="*/ 895654 w 1036638"/>
              <a:gd name="connsiteY88" fmla="*/ 344279 h 777875"/>
              <a:gd name="connsiteX89" fmla="*/ 794944 w 1036638"/>
              <a:gd name="connsiteY89" fmla="*/ 219075 h 777875"/>
              <a:gd name="connsiteX90" fmla="*/ 795272 w 1036638"/>
              <a:gd name="connsiteY90" fmla="*/ 192087 h 777875"/>
              <a:gd name="connsiteX91" fmla="*/ 920596 w 1036638"/>
              <a:gd name="connsiteY91" fmla="*/ 329647 h 777875"/>
              <a:gd name="connsiteX92" fmla="*/ 970108 w 1036638"/>
              <a:gd name="connsiteY92" fmla="*/ 303371 h 777875"/>
              <a:gd name="connsiteX93" fmla="*/ 988674 w 1036638"/>
              <a:gd name="connsiteY93" fmla="*/ 309554 h 777875"/>
              <a:gd name="connsiteX94" fmla="*/ 982486 w 1036638"/>
              <a:gd name="connsiteY94" fmla="*/ 328101 h 777875"/>
              <a:gd name="connsiteX95" fmla="*/ 934522 w 1036638"/>
              <a:gd name="connsiteY95" fmla="*/ 352831 h 777875"/>
              <a:gd name="connsiteX96" fmla="*/ 934522 w 1036638"/>
              <a:gd name="connsiteY96" fmla="*/ 413110 h 777875"/>
              <a:gd name="connsiteX97" fmla="*/ 936068 w 1036638"/>
              <a:gd name="connsiteY97" fmla="*/ 427020 h 777875"/>
              <a:gd name="connsiteX98" fmla="*/ 1036638 w 1036638"/>
              <a:gd name="connsiteY98" fmla="*/ 586219 h 777875"/>
              <a:gd name="connsiteX99" fmla="*/ 860254 w 1036638"/>
              <a:gd name="connsiteY99" fmla="*/ 762419 h 777875"/>
              <a:gd name="connsiteX100" fmla="*/ 685418 w 1036638"/>
              <a:gd name="connsiteY100" fmla="*/ 603221 h 777875"/>
              <a:gd name="connsiteX101" fmla="*/ 668400 w 1036638"/>
              <a:gd name="connsiteY101" fmla="*/ 601675 h 777875"/>
              <a:gd name="connsiteX102" fmla="*/ 592586 w 1036638"/>
              <a:gd name="connsiteY102" fmla="*/ 726870 h 777875"/>
              <a:gd name="connsiteX103" fmla="*/ 547716 w 1036638"/>
              <a:gd name="connsiteY103" fmla="*/ 753145 h 777875"/>
              <a:gd name="connsiteX104" fmla="*/ 518318 w 1036638"/>
              <a:gd name="connsiteY104" fmla="*/ 745417 h 777875"/>
              <a:gd name="connsiteX105" fmla="*/ 490470 w 1036638"/>
              <a:gd name="connsiteY105" fmla="*/ 671228 h 777875"/>
              <a:gd name="connsiteX106" fmla="*/ 566282 w 1036638"/>
              <a:gd name="connsiteY106" fmla="*/ 496573 h 777875"/>
              <a:gd name="connsiteX107" fmla="*/ 577114 w 1036638"/>
              <a:gd name="connsiteY107" fmla="*/ 478026 h 777875"/>
              <a:gd name="connsiteX108" fmla="*/ 547716 w 1036638"/>
              <a:gd name="connsiteY108" fmla="*/ 479571 h 777875"/>
              <a:gd name="connsiteX109" fmla="*/ 518318 w 1036638"/>
              <a:gd name="connsiteY109" fmla="*/ 471843 h 777875"/>
              <a:gd name="connsiteX110" fmla="*/ 518318 w 1036638"/>
              <a:gd name="connsiteY110" fmla="*/ 507392 h 777875"/>
              <a:gd name="connsiteX111" fmla="*/ 451788 w 1036638"/>
              <a:gd name="connsiteY111" fmla="*/ 539850 h 777875"/>
              <a:gd name="connsiteX112" fmla="*/ 434770 w 1036638"/>
              <a:gd name="connsiteY112" fmla="*/ 535214 h 777875"/>
              <a:gd name="connsiteX113" fmla="*/ 447146 w 1036638"/>
              <a:gd name="connsiteY113" fmla="*/ 576945 h 777875"/>
              <a:gd name="connsiteX114" fmla="*/ 444052 w 1036638"/>
              <a:gd name="connsiteY114" fmla="*/ 719142 h 777875"/>
              <a:gd name="connsiteX115" fmla="*/ 385258 w 1036638"/>
              <a:gd name="connsiteY115" fmla="*/ 777875 h 777875"/>
              <a:gd name="connsiteX116" fmla="*/ 328010 w 1036638"/>
              <a:gd name="connsiteY116" fmla="*/ 719142 h 777875"/>
              <a:gd name="connsiteX117" fmla="*/ 324916 w 1036638"/>
              <a:gd name="connsiteY117" fmla="*/ 621768 h 777875"/>
              <a:gd name="connsiteX118" fmla="*/ 276952 w 1036638"/>
              <a:gd name="connsiteY118" fmla="*/ 614040 h 777875"/>
              <a:gd name="connsiteX119" fmla="*/ 301708 w 1036638"/>
              <a:gd name="connsiteY119" fmla="*/ 668136 h 777875"/>
              <a:gd name="connsiteX120" fmla="*/ 306350 w 1036638"/>
              <a:gd name="connsiteY120" fmla="*/ 745417 h 777875"/>
              <a:gd name="connsiteX121" fmla="*/ 252198 w 1036638"/>
              <a:gd name="connsiteY121" fmla="*/ 777875 h 777875"/>
              <a:gd name="connsiteX122" fmla="*/ 58794 w 1036638"/>
              <a:gd name="connsiteY122" fmla="*/ 777875 h 777875"/>
              <a:gd name="connsiteX123" fmla="*/ 0 w 1036638"/>
              <a:gd name="connsiteY123" fmla="*/ 719142 h 777875"/>
              <a:gd name="connsiteX124" fmla="*/ 58794 w 1036638"/>
              <a:gd name="connsiteY124" fmla="*/ 661954 h 777875"/>
              <a:gd name="connsiteX125" fmla="*/ 142344 w 1036638"/>
              <a:gd name="connsiteY125" fmla="*/ 658863 h 777875"/>
              <a:gd name="connsiteX126" fmla="*/ 75814 w 1036638"/>
              <a:gd name="connsiteY126" fmla="*/ 491936 h 777875"/>
              <a:gd name="connsiteX127" fmla="*/ 171742 w 1036638"/>
              <a:gd name="connsiteY127" fmla="*/ 297189 h 777875"/>
              <a:gd name="connsiteX128" fmla="*/ 280046 w 1036638"/>
              <a:gd name="connsiteY128" fmla="*/ 266277 h 777875"/>
              <a:gd name="connsiteX129" fmla="*/ 343484 w 1036638"/>
              <a:gd name="connsiteY129" fmla="*/ 321919 h 777875"/>
              <a:gd name="connsiteX130" fmla="*/ 389900 w 1036638"/>
              <a:gd name="connsiteY130" fmla="*/ 410019 h 777875"/>
              <a:gd name="connsiteX131" fmla="*/ 482732 w 1036638"/>
              <a:gd name="connsiteY131" fmla="*/ 437840 h 777875"/>
              <a:gd name="connsiteX132" fmla="*/ 499752 w 1036638"/>
              <a:gd name="connsiteY132" fmla="*/ 447113 h 777875"/>
              <a:gd name="connsiteX133" fmla="*/ 496658 w 1036638"/>
              <a:gd name="connsiteY133" fmla="*/ 434749 h 777875"/>
              <a:gd name="connsiteX134" fmla="*/ 538432 w 1036638"/>
              <a:gd name="connsiteY134" fmla="*/ 377561 h 777875"/>
              <a:gd name="connsiteX135" fmla="*/ 649832 w 1036638"/>
              <a:gd name="connsiteY135" fmla="*/ 348194 h 777875"/>
              <a:gd name="connsiteX136" fmla="*/ 710174 w 1036638"/>
              <a:gd name="connsiteY136" fmla="*/ 249275 h 777875"/>
              <a:gd name="connsiteX137" fmla="*/ 795272 w 1036638"/>
              <a:gd name="connsiteY137" fmla="*/ 192087 h 777875"/>
              <a:gd name="connsiteX138" fmla="*/ 342106 w 1036638"/>
              <a:gd name="connsiteY138" fmla="*/ 88899 h 777875"/>
              <a:gd name="connsiteX139" fmla="*/ 268286 w 1036638"/>
              <a:gd name="connsiteY139" fmla="*/ 162718 h 777875"/>
              <a:gd name="connsiteX140" fmla="*/ 342106 w 1036638"/>
              <a:gd name="connsiteY140" fmla="*/ 236537 h 777875"/>
              <a:gd name="connsiteX141" fmla="*/ 415926 w 1036638"/>
              <a:gd name="connsiteY141" fmla="*/ 162718 h 777875"/>
              <a:gd name="connsiteX142" fmla="*/ 342106 w 1036638"/>
              <a:gd name="connsiteY142" fmla="*/ 88899 h 777875"/>
              <a:gd name="connsiteX143" fmla="*/ 342106 w 1036638"/>
              <a:gd name="connsiteY143" fmla="*/ 61911 h 777875"/>
              <a:gd name="connsiteX144" fmla="*/ 442914 w 1036638"/>
              <a:gd name="connsiteY144" fmla="*/ 162718 h 777875"/>
              <a:gd name="connsiteX145" fmla="*/ 342106 w 1036638"/>
              <a:gd name="connsiteY145" fmla="*/ 263525 h 777875"/>
              <a:gd name="connsiteX146" fmla="*/ 241298 w 1036638"/>
              <a:gd name="connsiteY146" fmla="*/ 162718 h 777875"/>
              <a:gd name="connsiteX147" fmla="*/ 342106 w 1036638"/>
              <a:gd name="connsiteY147" fmla="*/ 61911 h 777875"/>
              <a:gd name="connsiteX148" fmla="*/ 704054 w 1036638"/>
              <a:gd name="connsiteY148" fmla="*/ 28575 h 777875"/>
              <a:gd name="connsiteX149" fmla="*/ 633410 w 1036638"/>
              <a:gd name="connsiteY149" fmla="*/ 99219 h 777875"/>
              <a:gd name="connsiteX150" fmla="*/ 704054 w 1036638"/>
              <a:gd name="connsiteY150" fmla="*/ 169863 h 777875"/>
              <a:gd name="connsiteX151" fmla="*/ 774698 w 1036638"/>
              <a:gd name="connsiteY151" fmla="*/ 99219 h 777875"/>
              <a:gd name="connsiteX152" fmla="*/ 704054 w 1036638"/>
              <a:gd name="connsiteY152" fmla="*/ 28575 h 777875"/>
              <a:gd name="connsiteX153" fmla="*/ 704058 w 1036638"/>
              <a:gd name="connsiteY153" fmla="*/ 0 h 777875"/>
              <a:gd name="connsiteX154" fmla="*/ 801690 w 1036638"/>
              <a:gd name="connsiteY154" fmla="*/ 98425 h 777875"/>
              <a:gd name="connsiteX155" fmla="*/ 704058 w 1036638"/>
              <a:gd name="connsiteY155" fmla="*/ 196850 h 777875"/>
              <a:gd name="connsiteX156" fmla="*/ 606426 w 1036638"/>
              <a:gd name="connsiteY156" fmla="*/ 98425 h 777875"/>
              <a:gd name="connsiteX157" fmla="*/ 704058 w 1036638"/>
              <a:gd name="connsiteY157" fmla="*/ 0 h 77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1036638" h="777875">
                <a:moveTo>
                  <a:pt x="253708" y="515937"/>
                </a:moveTo>
                <a:cubicBezTo>
                  <a:pt x="253708" y="515937"/>
                  <a:pt x="253708" y="515937"/>
                  <a:pt x="242886" y="536035"/>
                </a:cubicBezTo>
                <a:cubicBezTo>
                  <a:pt x="250616" y="554587"/>
                  <a:pt x="258344" y="571593"/>
                  <a:pt x="264528" y="585507"/>
                </a:cubicBezTo>
                <a:cubicBezTo>
                  <a:pt x="264528" y="585507"/>
                  <a:pt x="264528" y="585507"/>
                  <a:pt x="338722" y="597875"/>
                </a:cubicBezTo>
                <a:cubicBezTo>
                  <a:pt x="346450" y="597875"/>
                  <a:pt x="351088" y="604059"/>
                  <a:pt x="351088" y="610243"/>
                </a:cubicBezTo>
                <a:cubicBezTo>
                  <a:pt x="351088" y="610243"/>
                  <a:pt x="351088" y="610243"/>
                  <a:pt x="354180" y="720009"/>
                </a:cubicBezTo>
                <a:cubicBezTo>
                  <a:pt x="354180" y="740107"/>
                  <a:pt x="366546" y="752475"/>
                  <a:pt x="385094" y="752475"/>
                </a:cubicBezTo>
                <a:cubicBezTo>
                  <a:pt x="403642" y="752475"/>
                  <a:pt x="416008" y="740107"/>
                  <a:pt x="416008" y="720009"/>
                </a:cubicBezTo>
                <a:lnTo>
                  <a:pt x="419100" y="577777"/>
                </a:lnTo>
                <a:cubicBezTo>
                  <a:pt x="419100" y="557679"/>
                  <a:pt x="409826" y="543765"/>
                  <a:pt x="395914" y="540673"/>
                </a:cubicBezTo>
                <a:cubicBezTo>
                  <a:pt x="395914" y="540673"/>
                  <a:pt x="395914" y="540673"/>
                  <a:pt x="253708" y="515937"/>
                </a:cubicBezTo>
                <a:close/>
                <a:moveTo>
                  <a:pt x="723900" y="476250"/>
                </a:moveTo>
                <a:cubicBezTo>
                  <a:pt x="723900" y="476250"/>
                  <a:pt x="723900" y="476250"/>
                  <a:pt x="617514" y="483990"/>
                </a:cubicBezTo>
                <a:cubicBezTo>
                  <a:pt x="600554" y="485538"/>
                  <a:pt x="595928" y="496375"/>
                  <a:pt x="591304" y="507211"/>
                </a:cubicBezTo>
                <a:cubicBezTo>
                  <a:pt x="591304" y="507211"/>
                  <a:pt x="591304" y="507211"/>
                  <a:pt x="517296" y="680594"/>
                </a:cubicBezTo>
                <a:cubicBezTo>
                  <a:pt x="509586" y="699171"/>
                  <a:pt x="514212" y="713104"/>
                  <a:pt x="529630" y="720844"/>
                </a:cubicBezTo>
                <a:cubicBezTo>
                  <a:pt x="535798" y="723940"/>
                  <a:pt x="541966" y="725488"/>
                  <a:pt x="548132" y="725488"/>
                </a:cubicBezTo>
                <a:cubicBezTo>
                  <a:pt x="552758" y="725488"/>
                  <a:pt x="562008" y="723940"/>
                  <a:pt x="571260" y="711555"/>
                </a:cubicBezTo>
                <a:cubicBezTo>
                  <a:pt x="575886" y="705363"/>
                  <a:pt x="606722" y="652729"/>
                  <a:pt x="649892" y="581518"/>
                </a:cubicBezTo>
                <a:cubicBezTo>
                  <a:pt x="651434" y="576874"/>
                  <a:pt x="657602" y="573778"/>
                  <a:pt x="662228" y="573778"/>
                </a:cubicBezTo>
                <a:cubicBezTo>
                  <a:pt x="665310" y="575326"/>
                  <a:pt x="674562" y="575326"/>
                  <a:pt x="685354" y="576874"/>
                </a:cubicBezTo>
                <a:cubicBezTo>
                  <a:pt x="686896" y="538173"/>
                  <a:pt x="700772" y="504115"/>
                  <a:pt x="723900" y="476250"/>
                </a:cubicBezTo>
                <a:close/>
                <a:moveTo>
                  <a:pt x="280458" y="465137"/>
                </a:moveTo>
                <a:cubicBezTo>
                  <a:pt x="280458" y="465137"/>
                  <a:pt x="280458" y="465137"/>
                  <a:pt x="266700" y="490898"/>
                </a:cubicBezTo>
                <a:lnTo>
                  <a:pt x="307974" y="498475"/>
                </a:lnTo>
                <a:cubicBezTo>
                  <a:pt x="303388" y="495444"/>
                  <a:pt x="300332" y="490898"/>
                  <a:pt x="297274" y="487867"/>
                </a:cubicBezTo>
                <a:cubicBezTo>
                  <a:pt x="294216" y="483321"/>
                  <a:pt x="288102" y="475745"/>
                  <a:pt x="280458" y="465137"/>
                </a:cubicBezTo>
                <a:close/>
                <a:moveTo>
                  <a:pt x="936980" y="458787"/>
                </a:moveTo>
                <a:cubicBezTo>
                  <a:pt x="935434" y="472678"/>
                  <a:pt x="935434" y="488112"/>
                  <a:pt x="933888" y="502002"/>
                </a:cubicBezTo>
                <a:cubicBezTo>
                  <a:pt x="926158" y="565282"/>
                  <a:pt x="887504" y="600780"/>
                  <a:pt x="819472" y="606954"/>
                </a:cubicBezTo>
                <a:cubicBezTo>
                  <a:pt x="810196" y="608497"/>
                  <a:pt x="797826" y="608497"/>
                  <a:pt x="783910" y="608497"/>
                </a:cubicBezTo>
                <a:cubicBezTo>
                  <a:pt x="760718" y="608497"/>
                  <a:pt x="734434" y="606954"/>
                  <a:pt x="712786" y="606954"/>
                </a:cubicBezTo>
                <a:cubicBezTo>
                  <a:pt x="722064" y="679494"/>
                  <a:pt x="783910" y="736600"/>
                  <a:pt x="859672" y="736600"/>
                </a:cubicBezTo>
                <a:cubicBezTo>
                  <a:pt x="943166" y="736600"/>
                  <a:pt x="1009650" y="670234"/>
                  <a:pt x="1009650" y="586890"/>
                </a:cubicBezTo>
                <a:cubicBezTo>
                  <a:pt x="1009650" y="532871"/>
                  <a:pt x="980272" y="485025"/>
                  <a:pt x="936980" y="458787"/>
                </a:cubicBezTo>
                <a:close/>
                <a:moveTo>
                  <a:pt x="860028" y="438150"/>
                </a:moveTo>
                <a:cubicBezTo>
                  <a:pt x="780964" y="438150"/>
                  <a:pt x="715850" y="500285"/>
                  <a:pt x="711200" y="579506"/>
                </a:cubicBezTo>
                <a:cubicBezTo>
                  <a:pt x="734454" y="581060"/>
                  <a:pt x="760810" y="582613"/>
                  <a:pt x="784064" y="582613"/>
                </a:cubicBezTo>
                <a:cubicBezTo>
                  <a:pt x="798016" y="582613"/>
                  <a:pt x="808868" y="581060"/>
                  <a:pt x="816620" y="581060"/>
                </a:cubicBezTo>
                <a:cubicBezTo>
                  <a:pt x="897236" y="573293"/>
                  <a:pt x="904988" y="518925"/>
                  <a:pt x="906538" y="498731"/>
                </a:cubicBezTo>
                <a:cubicBezTo>
                  <a:pt x="909638" y="480091"/>
                  <a:pt x="909638" y="463004"/>
                  <a:pt x="909638" y="445917"/>
                </a:cubicBezTo>
                <a:cubicBezTo>
                  <a:pt x="894136" y="441257"/>
                  <a:pt x="878632" y="438150"/>
                  <a:pt x="860028" y="438150"/>
                </a:cubicBezTo>
                <a:close/>
                <a:moveTo>
                  <a:pt x="250306" y="288925"/>
                </a:moveTo>
                <a:cubicBezTo>
                  <a:pt x="231696" y="288925"/>
                  <a:pt x="206882" y="296677"/>
                  <a:pt x="192926" y="313730"/>
                </a:cubicBezTo>
                <a:cubicBezTo>
                  <a:pt x="161908" y="355589"/>
                  <a:pt x="113834" y="447059"/>
                  <a:pt x="101426" y="498220"/>
                </a:cubicBezTo>
                <a:cubicBezTo>
                  <a:pt x="101426" y="499771"/>
                  <a:pt x="101426" y="499771"/>
                  <a:pt x="101426" y="499771"/>
                </a:cubicBezTo>
                <a:cubicBezTo>
                  <a:pt x="92122" y="526126"/>
                  <a:pt x="101426" y="564885"/>
                  <a:pt x="180518" y="664106"/>
                </a:cubicBezTo>
                <a:cubicBezTo>
                  <a:pt x="183620" y="667207"/>
                  <a:pt x="183620" y="673408"/>
                  <a:pt x="182070" y="678059"/>
                </a:cubicBezTo>
                <a:cubicBezTo>
                  <a:pt x="180518" y="682710"/>
                  <a:pt x="175866" y="685811"/>
                  <a:pt x="169662" y="685811"/>
                </a:cubicBezTo>
                <a:cubicBezTo>
                  <a:pt x="169662" y="685811"/>
                  <a:pt x="169662" y="685811"/>
                  <a:pt x="58004" y="688911"/>
                </a:cubicBezTo>
                <a:cubicBezTo>
                  <a:pt x="37842" y="688911"/>
                  <a:pt x="26986" y="701314"/>
                  <a:pt x="26986" y="719918"/>
                </a:cubicBezTo>
                <a:cubicBezTo>
                  <a:pt x="26986" y="740072"/>
                  <a:pt x="39394" y="752475"/>
                  <a:pt x="58004" y="752475"/>
                </a:cubicBezTo>
                <a:cubicBezTo>
                  <a:pt x="58004" y="752475"/>
                  <a:pt x="58004" y="752475"/>
                  <a:pt x="251856" y="752475"/>
                </a:cubicBezTo>
                <a:cubicBezTo>
                  <a:pt x="264264" y="752475"/>
                  <a:pt x="275120" y="744723"/>
                  <a:pt x="281322" y="733871"/>
                </a:cubicBezTo>
                <a:cubicBezTo>
                  <a:pt x="285974" y="724569"/>
                  <a:pt x="290628" y="710616"/>
                  <a:pt x="276670" y="679609"/>
                </a:cubicBezTo>
                <a:cubicBezTo>
                  <a:pt x="267364" y="661005"/>
                  <a:pt x="247204" y="614495"/>
                  <a:pt x="216188" y="540079"/>
                </a:cubicBezTo>
                <a:cubicBezTo>
                  <a:pt x="214636" y="536979"/>
                  <a:pt x="214636" y="532328"/>
                  <a:pt x="216188" y="529227"/>
                </a:cubicBezTo>
                <a:cubicBezTo>
                  <a:pt x="216188" y="529227"/>
                  <a:pt x="216188" y="529227"/>
                  <a:pt x="265814" y="431556"/>
                </a:cubicBezTo>
                <a:cubicBezTo>
                  <a:pt x="267364" y="426905"/>
                  <a:pt x="272018" y="423804"/>
                  <a:pt x="276670" y="423804"/>
                </a:cubicBezTo>
                <a:cubicBezTo>
                  <a:pt x="281322" y="423804"/>
                  <a:pt x="285974" y="425354"/>
                  <a:pt x="287526" y="430005"/>
                </a:cubicBezTo>
                <a:cubicBezTo>
                  <a:pt x="301484" y="448609"/>
                  <a:pt x="315440" y="464113"/>
                  <a:pt x="318542" y="470314"/>
                </a:cubicBezTo>
                <a:cubicBezTo>
                  <a:pt x="324746" y="478066"/>
                  <a:pt x="332500" y="482717"/>
                  <a:pt x="343356" y="485818"/>
                </a:cubicBezTo>
                <a:cubicBezTo>
                  <a:pt x="343356" y="485818"/>
                  <a:pt x="343356" y="485818"/>
                  <a:pt x="458116" y="513724"/>
                </a:cubicBezTo>
                <a:cubicBezTo>
                  <a:pt x="462768" y="515274"/>
                  <a:pt x="465870" y="515274"/>
                  <a:pt x="468972" y="515274"/>
                </a:cubicBezTo>
                <a:cubicBezTo>
                  <a:pt x="481378" y="515274"/>
                  <a:pt x="489132" y="510623"/>
                  <a:pt x="492234" y="498220"/>
                </a:cubicBezTo>
                <a:cubicBezTo>
                  <a:pt x="496886" y="482717"/>
                  <a:pt x="490684" y="470314"/>
                  <a:pt x="473624" y="464113"/>
                </a:cubicBezTo>
                <a:cubicBezTo>
                  <a:pt x="453464" y="457911"/>
                  <a:pt x="399186" y="440858"/>
                  <a:pt x="377474" y="434656"/>
                </a:cubicBezTo>
                <a:cubicBezTo>
                  <a:pt x="372822" y="433106"/>
                  <a:pt x="371270" y="430005"/>
                  <a:pt x="369720" y="426905"/>
                </a:cubicBezTo>
                <a:cubicBezTo>
                  <a:pt x="369720" y="426905"/>
                  <a:pt x="369720" y="426905"/>
                  <a:pt x="320092" y="335435"/>
                </a:cubicBezTo>
                <a:cubicBezTo>
                  <a:pt x="303034" y="304428"/>
                  <a:pt x="281322" y="295126"/>
                  <a:pt x="272018" y="292026"/>
                </a:cubicBezTo>
                <a:cubicBezTo>
                  <a:pt x="265814" y="290475"/>
                  <a:pt x="258060" y="288925"/>
                  <a:pt x="250306" y="288925"/>
                </a:cubicBezTo>
                <a:close/>
                <a:moveTo>
                  <a:pt x="794944" y="219075"/>
                </a:moveTo>
                <a:cubicBezTo>
                  <a:pt x="760858" y="219075"/>
                  <a:pt x="743814" y="246898"/>
                  <a:pt x="732968" y="263901"/>
                </a:cubicBezTo>
                <a:cubicBezTo>
                  <a:pt x="732968" y="263901"/>
                  <a:pt x="732968" y="263901"/>
                  <a:pt x="669442" y="367464"/>
                </a:cubicBezTo>
                <a:cubicBezTo>
                  <a:pt x="667894" y="370556"/>
                  <a:pt x="664794" y="372102"/>
                  <a:pt x="661696" y="373647"/>
                </a:cubicBezTo>
                <a:cubicBezTo>
                  <a:pt x="647750" y="376739"/>
                  <a:pt x="573380" y="396833"/>
                  <a:pt x="545490" y="404562"/>
                </a:cubicBezTo>
                <a:cubicBezTo>
                  <a:pt x="537744" y="406108"/>
                  <a:pt x="520700" y="412290"/>
                  <a:pt x="523798" y="432385"/>
                </a:cubicBezTo>
                <a:cubicBezTo>
                  <a:pt x="525348" y="450934"/>
                  <a:pt x="537744" y="454025"/>
                  <a:pt x="547040" y="454025"/>
                </a:cubicBezTo>
                <a:cubicBezTo>
                  <a:pt x="560984" y="454025"/>
                  <a:pt x="677190" y="438568"/>
                  <a:pt x="697332" y="435476"/>
                </a:cubicBezTo>
                <a:cubicBezTo>
                  <a:pt x="706628" y="433931"/>
                  <a:pt x="709726" y="429293"/>
                  <a:pt x="717474" y="420019"/>
                </a:cubicBezTo>
                <a:cubicBezTo>
                  <a:pt x="722122" y="413836"/>
                  <a:pt x="732968" y="401470"/>
                  <a:pt x="740714" y="389105"/>
                </a:cubicBezTo>
                <a:cubicBezTo>
                  <a:pt x="743814" y="386013"/>
                  <a:pt x="746912" y="382922"/>
                  <a:pt x="751560" y="382922"/>
                </a:cubicBezTo>
                <a:cubicBezTo>
                  <a:pt x="753110" y="382922"/>
                  <a:pt x="754660" y="382922"/>
                  <a:pt x="754660" y="384467"/>
                </a:cubicBezTo>
                <a:cubicBezTo>
                  <a:pt x="760858" y="384467"/>
                  <a:pt x="763956" y="389105"/>
                  <a:pt x="765506" y="395288"/>
                </a:cubicBezTo>
                <a:cubicBezTo>
                  <a:pt x="767054" y="410745"/>
                  <a:pt x="768604" y="424656"/>
                  <a:pt x="770154" y="437022"/>
                </a:cubicBezTo>
                <a:cubicBezTo>
                  <a:pt x="796494" y="420019"/>
                  <a:pt x="827482" y="410745"/>
                  <a:pt x="860018" y="410745"/>
                </a:cubicBezTo>
                <a:cubicBezTo>
                  <a:pt x="877062" y="410745"/>
                  <a:pt x="892556" y="413836"/>
                  <a:pt x="908050" y="418473"/>
                </a:cubicBezTo>
                <a:cubicBezTo>
                  <a:pt x="908050" y="418473"/>
                  <a:pt x="908050" y="418473"/>
                  <a:pt x="908050" y="413836"/>
                </a:cubicBezTo>
                <a:cubicBezTo>
                  <a:pt x="904952" y="379830"/>
                  <a:pt x="898754" y="353553"/>
                  <a:pt x="895654" y="344279"/>
                </a:cubicBezTo>
                <a:cubicBezTo>
                  <a:pt x="881710" y="287087"/>
                  <a:pt x="850722" y="220621"/>
                  <a:pt x="794944" y="219075"/>
                </a:cubicBezTo>
                <a:close/>
                <a:moveTo>
                  <a:pt x="795272" y="192087"/>
                </a:moveTo>
                <a:cubicBezTo>
                  <a:pt x="835500" y="192087"/>
                  <a:pt x="889652" y="216817"/>
                  <a:pt x="920596" y="329647"/>
                </a:cubicBezTo>
                <a:cubicBezTo>
                  <a:pt x="920596" y="329647"/>
                  <a:pt x="920596" y="329647"/>
                  <a:pt x="970108" y="303371"/>
                </a:cubicBezTo>
                <a:cubicBezTo>
                  <a:pt x="976296" y="300280"/>
                  <a:pt x="985580" y="303371"/>
                  <a:pt x="988674" y="309554"/>
                </a:cubicBezTo>
                <a:cubicBezTo>
                  <a:pt x="991768" y="315736"/>
                  <a:pt x="990222" y="325010"/>
                  <a:pt x="982486" y="328101"/>
                </a:cubicBezTo>
                <a:cubicBezTo>
                  <a:pt x="982486" y="328101"/>
                  <a:pt x="982486" y="328101"/>
                  <a:pt x="934522" y="352831"/>
                </a:cubicBezTo>
                <a:cubicBezTo>
                  <a:pt x="934522" y="352831"/>
                  <a:pt x="934522" y="352831"/>
                  <a:pt x="934522" y="413110"/>
                </a:cubicBezTo>
                <a:cubicBezTo>
                  <a:pt x="936068" y="417747"/>
                  <a:pt x="936068" y="422384"/>
                  <a:pt x="936068" y="427020"/>
                </a:cubicBezTo>
                <a:cubicBezTo>
                  <a:pt x="996410" y="456387"/>
                  <a:pt x="1036638" y="516666"/>
                  <a:pt x="1036638" y="586219"/>
                </a:cubicBezTo>
                <a:cubicBezTo>
                  <a:pt x="1036638" y="683593"/>
                  <a:pt x="957730" y="762419"/>
                  <a:pt x="860254" y="762419"/>
                </a:cubicBezTo>
                <a:cubicBezTo>
                  <a:pt x="768968" y="762419"/>
                  <a:pt x="694702" y="692866"/>
                  <a:pt x="685418" y="603221"/>
                </a:cubicBezTo>
                <a:cubicBezTo>
                  <a:pt x="679230" y="603221"/>
                  <a:pt x="673042" y="603221"/>
                  <a:pt x="668400" y="601675"/>
                </a:cubicBezTo>
                <a:cubicBezTo>
                  <a:pt x="640550" y="648043"/>
                  <a:pt x="598774" y="719142"/>
                  <a:pt x="592586" y="726870"/>
                </a:cubicBezTo>
                <a:cubicBezTo>
                  <a:pt x="580208" y="743872"/>
                  <a:pt x="564736" y="753145"/>
                  <a:pt x="547716" y="753145"/>
                </a:cubicBezTo>
                <a:cubicBezTo>
                  <a:pt x="538432" y="753145"/>
                  <a:pt x="527602" y="750054"/>
                  <a:pt x="518318" y="745417"/>
                </a:cubicBezTo>
                <a:cubicBezTo>
                  <a:pt x="488922" y="731507"/>
                  <a:pt x="478092" y="700594"/>
                  <a:pt x="490470" y="671228"/>
                </a:cubicBezTo>
                <a:cubicBezTo>
                  <a:pt x="490470" y="671228"/>
                  <a:pt x="490470" y="671228"/>
                  <a:pt x="566282" y="496573"/>
                </a:cubicBezTo>
                <a:cubicBezTo>
                  <a:pt x="567830" y="491936"/>
                  <a:pt x="570924" y="484208"/>
                  <a:pt x="577114" y="478026"/>
                </a:cubicBezTo>
                <a:cubicBezTo>
                  <a:pt x="563188" y="479571"/>
                  <a:pt x="552358" y="479571"/>
                  <a:pt x="547716" y="479571"/>
                </a:cubicBezTo>
                <a:cubicBezTo>
                  <a:pt x="538432" y="479571"/>
                  <a:pt x="527602" y="478026"/>
                  <a:pt x="518318" y="471843"/>
                </a:cubicBezTo>
                <a:cubicBezTo>
                  <a:pt x="521414" y="482663"/>
                  <a:pt x="521414" y="495028"/>
                  <a:pt x="518318" y="507392"/>
                </a:cubicBezTo>
                <a:cubicBezTo>
                  <a:pt x="509036" y="535214"/>
                  <a:pt x="484280" y="547578"/>
                  <a:pt x="451788" y="539850"/>
                </a:cubicBezTo>
                <a:cubicBezTo>
                  <a:pt x="451788" y="539850"/>
                  <a:pt x="451788" y="539850"/>
                  <a:pt x="434770" y="535214"/>
                </a:cubicBezTo>
                <a:cubicBezTo>
                  <a:pt x="442506" y="547578"/>
                  <a:pt x="447146" y="561489"/>
                  <a:pt x="447146" y="576945"/>
                </a:cubicBezTo>
                <a:cubicBezTo>
                  <a:pt x="447146" y="576945"/>
                  <a:pt x="447146" y="576945"/>
                  <a:pt x="444052" y="719142"/>
                </a:cubicBezTo>
                <a:cubicBezTo>
                  <a:pt x="444052" y="753145"/>
                  <a:pt x="419296" y="777875"/>
                  <a:pt x="385258" y="777875"/>
                </a:cubicBezTo>
                <a:cubicBezTo>
                  <a:pt x="351220" y="777875"/>
                  <a:pt x="328010" y="753145"/>
                  <a:pt x="328010" y="719142"/>
                </a:cubicBezTo>
                <a:cubicBezTo>
                  <a:pt x="328010" y="719142"/>
                  <a:pt x="328010" y="719142"/>
                  <a:pt x="324916" y="621768"/>
                </a:cubicBezTo>
                <a:cubicBezTo>
                  <a:pt x="324916" y="621768"/>
                  <a:pt x="324916" y="621768"/>
                  <a:pt x="276952" y="614040"/>
                </a:cubicBezTo>
                <a:cubicBezTo>
                  <a:pt x="289330" y="640315"/>
                  <a:pt x="297066" y="658863"/>
                  <a:pt x="301708" y="668136"/>
                </a:cubicBezTo>
                <a:cubicBezTo>
                  <a:pt x="315634" y="700594"/>
                  <a:pt x="317180" y="725324"/>
                  <a:pt x="306350" y="745417"/>
                </a:cubicBezTo>
                <a:cubicBezTo>
                  <a:pt x="295520" y="765510"/>
                  <a:pt x="273858" y="777875"/>
                  <a:pt x="252198" y="777875"/>
                </a:cubicBezTo>
                <a:cubicBezTo>
                  <a:pt x="252198" y="777875"/>
                  <a:pt x="252198" y="777875"/>
                  <a:pt x="58794" y="777875"/>
                </a:cubicBezTo>
                <a:cubicBezTo>
                  <a:pt x="24756" y="777875"/>
                  <a:pt x="0" y="753145"/>
                  <a:pt x="0" y="719142"/>
                </a:cubicBezTo>
                <a:cubicBezTo>
                  <a:pt x="0" y="685138"/>
                  <a:pt x="24756" y="661954"/>
                  <a:pt x="58794" y="661954"/>
                </a:cubicBezTo>
                <a:cubicBezTo>
                  <a:pt x="58794" y="661954"/>
                  <a:pt x="58794" y="661954"/>
                  <a:pt x="142344" y="658863"/>
                </a:cubicBezTo>
                <a:cubicBezTo>
                  <a:pt x="80456" y="576945"/>
                  <a:pt x="61888" y="530577"/>
                  <a:pt x="75814" y="491936"/>
                </a:cubicBezTo>
                <a:cubicBezTo>
                  <a:pt x="89738" y="434749"/>
                  <a:pt x="139250" y="342012"/>
                  <a:pt x="171742" y="297189"/>
                </a:cubicBezTo>
                <a:cubicBezTo>
                  <a:pt x="198044" y="264731"/>
                  <a:pt x="246008" y="257003"/>
                  <a:pt x="280046" y="266277"/>
                </a:cubicBezTo>
                <a:cubicBezTo>
                  <a:pt x="306350" y="274005"/>
                  <a:pt x="329558" y="294098"/>
                  <a:pt x="343484" y="321919"/>
                </a:cubicBezTo>
                <a:cubicBezTo>
                  <a:pt x="343484" y="321919"/>
                  <a:pt x="343484" y="321919"/>
                  <a:pt x="389900" y="410019"/>
                </a:cubicBezTo>
                <a:cubicBezTo>
                  <a:pt x="414656" y="417747"/>
                  <a:pt x="464166" y="431657"/>
                  <a:pt x="482732" y="437840"/>
                </a:cubicBezTo>
                <a:cubicBezTo>
                  <a:pt x="488922" y="440931"/>
                  <a:pt x="495110" y="444022"/>
                  <a:pt x="499752" y="447113"/>
                </a:cubicBezTo>
                <a:cubicBezTo>
                  <a:pt x="498206" y="442477"/>
                  <a:pt x="496658" y="439385"/>
                  <a:pt x="496658" y="434749"/>
                </a:cubicBezTo>
                <a:cubicBezTo>
                  <a:pt x="493564" y="402291"/>
                  <a:pt x="516772" y="383743"/>
                  <a:pt x="538432" y="377561"/>
                </a:cubicBezTo>
                <a:cubicBezTo>
                  <a:pt x="564736" y="371378"/>
                  <a:pt x="628172" y="354377"/>
                  <a:pt x="649832" y="348194"/>
                </a:cubicBezTo>
                <a:cubicBezTo>
                  <a:pt x="649832" y="348194"/>
                  <a:pt x="649832" y="348194"/>
                  <a:pt x="710174" y="249275"/>
                </a:cubicBezTo>
                <a:cubicBezTo>
                  <a:pt x="722552" y="229182"/>
                  <a:pt x="745760" y="192087"/>
                  <a:pt x="795272" y="192087"/>
                </a:cubicBezTo>
                <a:close/>
                <a:moveTo>
                  <a:pt x="342106" y="88899"/>
                </a:moveTo>
                <a:cubicBezTo>
                  <a:pt x="301338" y="88899"/>
                  <a:pt x="268286" y="121949"/>
                  <a:pt x="268286" y="162718"/>
                </a:cubicBezTo>
                <a:cubicBezTo>
                  <a:pt x="268286" y="203487"/>
                  <a:pt x="301338" y="236537"/>
                  <a:pt x="342106" y="236537"/>
                </a:cubicBezTo>
                <a:cubicBezTo>
                  <a:pt x="382874" y="236537"/>
                  <a:pt x="415926" y="203487"/>
                  <a:pt x="415926" y="162718"/>
                </a:cubicBezTo>
                <a:cubicBezTo>
                  <a:pt x="415926" y="121949"/>
                  <a:pt x="382874" y="88899"/>
                  <a:pt x="342106" y="88899"/>
                </a:cubicBezTo>
                <a:close/>
                <a:moveTo>
                  <a:pt x="342106" y="61911"/>
                </a:moveTo>
                <a:cubicBezTo>
                  <a:pt x="397782" y="61911"/>
                  <a:pt x="442914" y="107044"/>
                  <a:pt x="442914" y="162718"/>
                </a:cubicBezTo>
                <a:cubicBezTo>
                  <a:pt x="442914" y="218392"/>
                  <a:pt x="397782" y="263525"/>
                  <a:pt x="342106" y="263525"/>
                </a:cubicBezTo>
                <a:cubicBezTo>
                  <a:pt x="286434" y="263525"/>
                  <a:pt x="241298" y="218392"/>
                  <a:pt x="241298" y="162718"/>
                </a:cubicBezTo>
                <a:cubicBezTo>
                  <a:pt x="241298" y="107044"/>
                  <a:pt x="286434" y="61911"/>
                  <a:pt x="342106" y="61911"/>
                </a:cubicBezTo>
                <a:close/>
                <a:moveTo>
                  <a:pt x="704054" y="28575"/>
                </a:moveTo>
                <a:cubicBezTo>
                  <a:pt x="665038" y="28575"/>
                  <a:pt x="633410" y="60203"/>
                  <a:pt x="633410" y="99219"/>
                </a:cubicBezTo>
                <a:cubicBezTo>
                  <a:pt x="633410" y="138235"/>
                  <a:pt x="665038" y="169863"/>
                  <a:pt x="704054" y="169863"/>
                </a:cubicBezTo>
                <a:cubicBezTo>
                  <a:pt x="743070" y="169863"/>
                  <a:pt x="774698" y="138235"/>
                  <a:pt x="774698" y="99219"/>
                </a:cubicBezTo>
                <a:cubicBezTo>
                  <a:pt x="774698" y="60203"/>
                  <a:pt x="743070" y="28575"/>
                  <a:pt x="704054" y="28575"/>
                </a:cubicBezTo>
                <a:close/>
                <a:moveTo>
                  <a:pt x="704058" y="0"/>
                </a:moveTo>
                <a:cubicBezTo>
                  <a:pt x="757978" y="0"/>
                  <a:pt x="801690" y="44066"/>
                  <a:pt x="801690" y="98425"/>
                </a:cubicBezTo>
                <a:cubicBezTo>
                  <a:pt x="801690" y="152784"/>
                  <a:pt x="757978" y="196850"/>
                  <a:pt x="704058" y="196850"/>
                </a:cubicBezTo>
                <a:cubicBezTo>
                  <a:pt x="650134" y="196850"/>
                  <a:pt x="606426" y="152784"/>
                  <a:pt x="606426" y="98425"/>
                </a:cubicBezTo>
                <a:cubicBezTo>
                  <a:pt x="606426" y="44066"/>
                  <a:pt x="650134" y="0"/>
                  <a:pt x="7040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67" name="Freeform: Shape 966">
            <a:extLst>
              <a:ext uri="{FF2B5EF4-FFF2-40B4-BE49-F238E27FC236}">
                <a16:creationId xmlns:a16="http://schemas.microsoft.com/office/drawing/2014/main" id="{4D49CFD0-2A49-4B48-8859-4B4E9F82ED9B}"/>
              </a:ext>
            </a:extLst>
          </p:cNvPr>
          <p:cNvSpPr>
            <a:spLocks/>
          </p:cNvSpPr>
          <p:nvPr/>
        </p:nvSpPr>
        <p:spPr bwMode="auto">
          <a:xfrm>
            <a:off x="10528740" y="4379427"/>
            <a:ext cx="539221" cy="442465"/>
          </a:xfrm>
          <a:custGeom>
            <a:avLst/>
            <a:gdLst>
              <a:gd name="connsiteX0" fmla="*/ 715963 w 849313"/>
              <a:gd name="connsiteY0" fmla="*/ 574676 h 696914"/>
              <a:gd name="connsiteX1" fmla="*/ 731838 w 849313"/>
              <a:gd name="connsiteY1" fmla="*/ 692152 h 696914"/>
              <a:gd name="connsiteX2" fmla="*/ 704850 w 849313"/>
              <a:gd name="connsiteY2" fmla="*/ 696914 h 696914"/>
              <a:gd name="connsiteX3" fmla="*/ 688975 w 849313"/>
              <a:gd name="connsiteY3" fmla="*/ 577851 h 696914"/>
              <a:gd name="connsiteX4" fmla="*/ 147638 w 849313"/>
              <a:gd name="connsiteY4" fmla="*/ 546101 h 696914"/>
              <a:gd name="connsiteX5" fmla="*/ 174625 w 849313"/>
              <a:gd name="connsiteY5" fmla="*/ 547689 h 696914"/>
              <a:gd name="connsiteX6" fmla="*/ 155575 w 849313"/>
              <a:gd name="connsiteY6" fmla="*/ 695326 h 696914"/>
              <a:gd name="connsiteX7" fmla="*/ 130175 w 849313"/>
              <a:gd name="connsiteY7" fmla="*/ 692151 h 696914"/>
              <a:gd name="connsiteX8" fmla="*/ 289292 w 849313"/>
              <a:gd name="connsiteY8" fmla="*/ 312739 h 696914"/>
              <a:gd name="connsiteX9" fmla="*/ 443994 w 849313"/>
              <a:gd name="connsiteY9" fmla="*/ 329779 h 696914"/>
              <a:gd name="connsiteX10" fmla="*/ 580132 w 849313"/>
              <a:gd name="connsiteY10" fmla="*/ 343721 h 696914"/>
              <a:gd name="connsiteX11" fmla="*/ 751851 w 849313"/>
              <a:gd name="connsiteY11" fmla="*/ 325132 h 696914"/>
              <a:gd name="connsiteX12" fmla="*/ 823014 w 849313"/>
              <a:gd name="connsiteY12" fmla="*/ 380899 h 696914"/>
              <a:gd name="connsiteX13" fmla="*/ 801355 w 849313"/>
              <a:gd name="connsiteY13" fmla="*/ 433568 h 696914"/>
              <a:gd name="connsiteX14" fmla="*/ 849313 w 849313"/>
              <a:gd name="connsiteY14" fmla="*/ 692267 h 696914"/>
              <a:gd name="connsiteX15" fmla="*/ 823014 w 849313"/>
              <a:gd name="connsiteY15" fmla="*/ 696914 h 696914"/>
              <a:gd name="connsiteX16" fmla="*/ 778150 w 849313"/>
              <a:gd name="connsiteY16" fmla="*/ 449059 h 696914"/>
              <a:gd name="connsiteX17" fmla="*/ 776603 w 849313"/>
              <a:gd name="connsiteY17" fmla="*/ 449059 h 696914"/>
              <a:gd name="connsiteX18" fmla="*/ 587867 w 849313"/>
              <a:gd name="connsiteY18" fmla="*/ 487787 h 696914"/>
              <a:gd name="connsiteX19" fmla="*/ 443994 w 849313"/>
              <a:gd name="connsiteY19" fmla="*/ 497081 h 696914"/>
              <a:gd name="connsiteX20" fmla="*/ 425430 w 849313"/>
              <a:gd name="connsiteY20" fmla="*/ 695365 h 696914"/>
              <a:gd name="connsiteX21" fmla="*/ 399131 w 849313"/>
              <a:gd name="connsiteY21" fmla="*/ 693816 h 696914"/>
              <a:gd name="connsiteX22" fmla="*/ 419242 w 849313"/>
              <a:gd name="connsiteY22" fmla="*/ 481590 h 696914"/>
              <a:gd name="connsiteX23" fmla="*/ 431618 w 849313"/>
              <a:gd name="connsiteY23" fmla="*/ 470747 h 696914"/>
              <a:gd name="connsiteX24" fmla="*/ 586320 w 849313"/>
              <a:gd name="connsiteY24" fmla="*/ 461452 h 696914"/>
              <a:gd name="connsiteX25" fmla="*/ 765774 w 849313"/>
              <a:gd name="connsiteY25" fmla="*/ 424274 h 696914"/>
              <a:gd name="connsiteX26" fmla="*/ 795167 w 849313"/>
              <a:gd name="connsiteY26" fmla="*/ 385546 h 696914"/>
              <a:gd name="connsiteX27" fmla="*/ 756492 w 849313"/>
              <a:gd name="connsiteY27" fmla="*/ 353015 h 696914"/>
              <a:gd name="connsiteX28" fmla="*/ 578585 w 849313"/>
              <a:gd name="connsiteY28" fmla="*/ 371605 h 696914"/>
              <a:gd name="connsiteX29" fmla="*/ 439353 w 849313"/>
              <a:gd name="connsiteY29" fmla="*/ 356114 h 696914"/>
              <a:gd name="connsiteX30" fmla="*/ 289292 w 849313"/>
              <a:gd name="connsiteY30" fmla="*/ 340623 h 696914"/>
              <a:gd name="connsiteX31" fmla="*/ 75804 w 849313"/>
              <a:gd name="connsiteY31" fmla="*/ 410332 h 696914"/>
              <a:gd name="connsiteX32" fmla="*/ 27846 w 849313"/>
              <a:gd name="connsiteY32" fmla="*/ 695365 h 696914"/>
              <a:gd name="connsiteX33" fmla="*/ 0 w 849313"/>
              <a:gd name="connsiteY33" fmla="*/ 693816 h 696914"/>
              <a:gd name="connsiteX34" fmla="*/ 51052 w 849313"/>
              <a:gd name="connsiteY34" fmla="*/ 396390 h 696914"/>
              <a:gd name="connsiteX35" fmla="*/ 289292 w 849313"/>
              <a:gd name="connsiteY35" fmla="*/ 312739 h 696914"/>
              <a:gd name="connsiteX36" fmla="*/ 595312 w 849313"/>
              <a:gd name="connsiteY36" fmla="*/ 107951 h 696914"/>
              <a:gd name="connsiteX37" fmla="*/ 730250 w 849313"/>
              <a:gd name="connsiteY37" fmla="*/ 242146 h 696914"/>
              <a:gd name="connsiteX38" fmla="*/ 708536 w 849313"/>
              <a:gd name="connsiteY38" fmla="*/ 314642 h 696914"/>
              <a:gd name="connsiteX39" fmla="*/ 689924 w 849313"/>
              <a:gd name="connsiteY39" fmla="*/ 319269 h 696914"/>
              <a:gd name="connsiteX40" fmla="*/ 686822 w 849313"/>
              <a:gd name="connsiteY40" fmla="*/ 300760 h 696914"/>
              <a:gd name="connsiteX41" fmla="*/ 702332 w 849313"/>
              <a:gd name="connsiteY41" fmla="*/ 242146 h 696914"/>
              <a:gd name="connsiteX42" fmla="*/ 595312 w 849313"/>
              <a:gd name="connsiteY42" fmla="*/ 135715 h 696914"/>
              <a:gd name="connsiteX43" fmla="*/ 486742 w 849313"/>
              <a:gd name="connsiteY43" fmla="*/ 242146 h 696914"/>
              <a:gd name="connsiteX44" fmla="*/ 506905 w 849313"/>
              <a:gd name="connsiteY44" fmla="*/ 303845 h 696914"/>
              <a:gd name="connsiteX45" fmla="*/ 502252 w 849313"/>
              <a:gd name="connsiteY45" fmla="*/ 322354 h 696914"/>
              <a:gd name="connsiteX46" fmla="*/ 494497 w 849313"/>
              <a:gd name="connsiteY46" fmla="*/ 325439 h 696914"/>
              <a:gd name="connsiteX47" fmla="*/ 483640 w 849313"/>
              <a:gd name="connsiteY47" fmla="*/ 319269 h 696914"/>
              <a:gd name="connsiteX48" fmla="*/ 460375 w 849313"/>
              <a:gd name="connsiteY48" fmla="*/ 242146 h 696914"/>
              <a:gd name="connsiteX49" fmla="*/ 595312 w 849313"/>
              <a:gd name="connsiteY49" fmla="*/ 107951 h 696914"/>
              <a:gd name="connsiteX50" fmla="*/ 274636 w 849313"/>
              <a:gd name="connsiteY50" fmla="*/ 26988 h 696914"/>
              <a:gd name="connsiteX51" fmla="*/ 160336 w 849313"/>
              <a:gd name="connsiteY51" fmla="*/ 141288 h 696914"/>
              <a:gd name="connsiteX52" fmla="*/ 274636 w 849313"/>
              <a:gd name="connsiteY52" fmla="*/ 255588 h 696914"/>
              <a:gd name="connsiteX53" fmla="*/ 388936 w 849313"/>
              <a:gd name="connsiteY53" fmla="*/ 141288 h 696914"/>
              <a:gd name="connsiteX54" fmla="*/ 274636 w 849313"/>
              <a:gd name="connsiteY54" fmla="*/ 26988 h 696914"/>
              <a:gd name="connsiteX55" fmla="*/ 276224 w 849313"/>
              <a:gd name="connsiteY55" fmla="*/ 0 h 696914"/>
              <a:gd name="connsiteX56" fmla="*/ 417512 w 849313"/>
              <a:gd name="connsiteY56" fmla="*/ 142082 h 696914"/>
              <a:gd name="connsiteX57" fmla="*/ 276224 w 849313"/>
              <a:gd name="connsiteY57" fmla="*/ 284164 h 696914"/>
              <a:gd name="connsiteX58" fmla="*/ 134936 w 849313"/>
              <a:gd name="connsiteY58" fmla="*/ 142082 h 696914"/>
              <a:gd name="connsiteX59" fmla="*/ 276224 w 849313"/>
              <a:gd name="connsiteY59" fmla="*/ 0 h 69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849313" h="696914">
                <a:moveTo>
                  <a:pt x="715963" y="574676"/>
                </a:moveTo>
                <a:lnTo>
                  <a:pt x="731838" y="692152"/>
                </a:lnTo>
                <a:lnTo>
                  <a:pt x="704850" y="696914"/>
                </a:lnTo>
                <a:lnTo>
                  <a:pt x="688975" y="577851"/>
                </a:lnTo>
                <a:close/>
                <a:moveTo>
                  <a:pt x="147638" y="546101"/>
                </a:moveTo>
                <a:lnTo>
                  <a:pt x="174625" y="547689"/>
                </a:lnTo>
                <a:lnTo>
                  <a:pt x="155575" y="695326"/>
                </a:lnTo>
                <a:lnTo>
                  <a:pt x="130175" y="692151"/>
                </a:lnTo>
                <a:close/>
                <a:moveTo>
                  <a:pt x="289292" y="312739"/>
                </a:moveTo>
                <a:cubicBezTo>
                  <a:pt x="349626" y="312739"/>
                  <a:pt x="397584" y="320485"/>
                  <a:pt x="443994" y="329779"/>
                </a:cubicBezTo>
                <a:cubicBezTo>
                  <a:pt x="487311" y="335975"/>
                  <a:pt x="529080" y="343721"/>
                  <a:pt x="580132" y="343721"/>
                </a:cubicBezTo>
                <a:cubicBezTo>
                  <a:pt x="628089" y="343721"/>
                  <a:pt x="674500" y="337525"/>
                  <a:pt x="751851" y="325132"/>
                </a:cubicBezTo>
                <a:cubicBezTo>
                  <a:pt x="787432" y="320485"/>
                  <a:pt x="816826" y="343721"/>
                  <a:pt x="823014" y="380899"/>
                </a:cubicBezTo>
                <a:cubicBezTo>
                  <a:pt x="826108" y="401037"/>
                  <a:pt x="818373" y="419626"/>
                  <a:pt x="801355" y="433568"/>
                </a:cubicBezTo>
                <a:cubicBezTo>
                  <a:pt x="821467" y="498630"/>
                  <a:pt x="849313" y="684521"/>
                  <a:pt x="849313" y="692267"/>
                </a:cubicBezTo>
                <a:lnTo>
                  <a:pt x="823014" y="696914"/>
                </a:lnTo>
                <a:cubicBezTo>
                  <a:pt x="823014" y="693816"/>
                  <a:pt x="796714" y="517219"/>
                  <a:pt x="778150" y="449059"/>
                </a:cubicBezTo>
                <a:cubicBezTo>
                  <a:pt x="778150" y="449059"/>
                  <a:pt x="776603" y="449059"/>
                  <a:pt x="776603" y="449059"/>
                </a:cubicBezTo>
                <a:cubicBezTo>
                  <a:pt x="748757" y="463001"/>
                  <a:pt x="711628" y="480041"/>
                  <a:pt x="587867" y="487787"/>
                </a:cubicBezTo>
                <a:cubicBezTo>
                  <a:pt x="525986" y="492434"/>
                  <a:pt x="468747" y="495532"/>
                  <a:pt x="443994" y="497081"/>
                </a:cubicBezTo>
                <a:cubicBezTo>
                  <a:pt x="443994" y="497081"/>
                  <a:pt x="443994" y="497081"/>
                  <a:pt x="425430" y="695365"/>
                </a:cubicBezTo>
                <a:cubicBezTo>
                  <a:pt x="425430" y="695365"/>
                  <a:pt x="425430" y="695365"/>
                  <a:pt x="399131" y="693816"/>
                </a:cubicBezTo>
                <a:cubicBezTo>
                  <a:pt x="399131" y="693816"/>
                  <a:pt x="399131" y="693816"/>
                  <a:pt x="419242" y="481590"/>
                </a:cubicBezTo>
                <a:cubicBezTo>
                  <a:pt x="419242" y="475394"/>
                  <a:pt x="425430" y="470747"/>
                  <a:pt x="431618" y="470747"/>
                </a:cubicBezTo>
                <a:cubicBezTo>
                  <a:pt x="431618" y="470747"/>
                  <a:pt x="505875" y="466099"/>
                  <a:pt x="586320" y="461452"/>
                </a:cubicBezTo>
                <a:cubicBezTo>
                  <a:pt x="705440" y="453707"/>
                  <a:pt x="739475" y="436666"/>
                  <a:pt x="765774" y="424274"/>
                </a:cubicBezTo>
                <a:cubicBezTo>
                  <a:pt x="795167" y="410332"/>
                  <a:pt x="796714" y="394841"/>
                  <a:pt x="795167" y="385546"/>
                </a:cubicBezTo>
                <a:cubicBezTo>
                  <a:pt x="793620" y="366957"/>
                  <a:pt x="781244" y="348368"/>
                  <a:pt x="756492" y="353015"/>
                </a:cubicBezTo>
                <a:cubicBezTo>
                  <a:pt x="677594" y="363859"/>
                  <a:pt x="629636" y="371605"/>
                  <a:pt x="578585" y="371605"/>
                </a:cubicBezTo>
                <a:cubicBezTo>
                  <a:pt x="525986" y="371605"/>
                  <a:pt x="482670" y="363859"/>
                  <a:pt x="439353" y="356114"/>
                </a:cubicBezTo>
                <a:cubicBezTo>
                  <a:pt x="392943" y="348368"/>
                  <a:pt x="346532" y="340623"/>
                  <a:pt x="289292" y="340623"/>
                </a:cubicBezTo>
                <a:cubicBezTo>
                  <a:pt x="140779" y="340623"/>
                  <a:pt x="103650" y="362310"/>
                  <a:pt x="75804" y="410332"/>
                </a:cubicBezTo>
                <a:cubicBezTo>
                  <a:pt x="47958" y="455256"/>
                  <a:pt x="30940" y="631852"/>
                  <a:pt x="27846" y="695365"/>
                </a:cubicBezTo>
                <a:cubicBezTo>
                  <a:pt x="27846" y="695365"/>
                  <a:pt x="27846" y="695365"/>
                  <a:pt x="0" y="693816"/>
                </a:cubicBezTo>
                <a:cubicBezTo>
                  <a:pt x="1547" y="684521"/>
                  <a:pt x="15470" y="456805"/>
                  <a:pt x="51052" y="396390"/>
                </a:cubicBezTo>
                <a:cubicBezTo>
                  <a:pt x="89727" y="332877"/>
                  <a:pt x="145420" y="312739"/>
                  <a:pt x="289292" y="312739"/>
                </a:cubicBezTo>
                <a:close/>
                <a:moveTo>
                  <a:pt x="595312" y="107951"/>
                </a:moveTo>
                <a:cubicBezTo>
                  <a:pt x="669761" y="107951"/>
                  <a:pt x="730250" y="168107"/>
                  <a:pt x="730250" y="242146"/>
                </a:cubicBezTo>
                <a:cubicBezTo>
                  <a:pt x="730250" y="268368"/>
                  <a:pt x="722495" y="293047"/>
                  <a:pt x="708536" y="314642"/>
                </a:cubicBezTo>
                <a:cubicBezTo>
                  <a:pt x="705434" y="320812"/>
                  <a:pt x="696128" y="322354"/>
                  <a:pt x="689924" y="319269"/>
                </a:cubicBezTo>
                <a:cubicBezTo>
                  <a:pt x="683720" y="314642"/>
                  <a:pt x="682169" y="306929"/>
                  <a:pt x="686822" y="300760"/>
                </a:cubicBezTo>
                <a:cubicBezTo>
                  <a:pt x="697679" y="283792"/>
                  <a:pt x="702332" y="263740"/>
                  <a:pt x="702332" y="242146"/>
                </a:cubicBezTo>
                <a:cubicBezTo>
                  <a:pt x="702332" y="183532"/>
                  <a:pt x="654251" y="135715"/>
                  <a:pt x="595312" y="135715"/>
                </a:cubicBezTo>
                <a:cubicBezTo>
                  <a:pt x="534823" y="135715"/>
                  <a:pt x="486742" y="183532"/>
                  <a:pt x="486742" y="242146"/>
                </a:cubicBezTo>
                <a:cubicBezTo>
                  <a:pt x="486742" y="265283"/>
                  <a:pt x="494497" y="285335"/>
                  <a:pt x="506905" y="303845"/>
                </a:cubicBezTo>
                <a:cubicBezTo>
                  <a:pt x="510007" y="310014"/>
                  <a:pt x="508456" y="319269"/>
                  <a:pt x="502252" y="322354"/>
                </a:cubicBezTo>
                <a:cubicBezTo>
                  <a:pt x="500701" y="323897"/>
                  <a:pt x="497599" y="325439"/>
                  <a:pt x="494497" y="325439"/>
                </a:cubicBezTo>
                <a:cubicBezTo>
                  <a:pt x="491395" y="325439"/>
                  <a:pt x="486742" y="323897"/>
                  <a:pt x="483640" y="319269"/>
                </a:cubicBezTo>
                <a:cubicBezTo>
                  <a:pt x="468130" y="297675"/>
                  <a:pt x="460375" y="269910"/>
                  <a:pt x="460375" y="242146"/>
                </a:cubicBezTo>
                <a:cubicBezTo>
                  <a:pt x="460375" y="168107"/>
                  <a:pt x="520864" y="107951"/>
                  <a:pt x="595312" y="107951"/>
                </a:cubicBezTo>
                <a:close/>
                <a:moveTo>
                  <a:pt x="274636" y="26988"/>
                </a:moveTo>
                <a:cubicBezTo>
                  <a:pt x="211510" y="26988"/>
                  <a:pt x="160336" y="78162"/>
                  <a:pt x="160336" y="141288"/>
                </a:cubicBezTo>
                <a:cubicBezTo>
                  <a:pt x="160336" y="204414"/>
                  <a:pt x="211510" y="255588"/>
                  <a:pt x="274636" y="255588"/>
                </a:cubicBezTo>
                <a:cubicBezTo>
                  <a:pt x="337762" y="255588"/>
                  <a:pt x="388936" y="204414"/>
                  <a:pt x="388936" y="141288"/>
                </a:cubicBezTo>
                <a:cubicBezTo>
                  <a:pt x="388936" y="78162"/>
                  <a:pt x="337762" y="26988"/>
                  <a:pt x="274636" y="26988"/>
                </a:cubicBezTo>
                <a:close/>
                <a:moveTo>
                  <a:pt x="276224" y="0"/>
                </a:moveTo>
                <a:cubicBezTo>
                  <a:pt x="354255" y="0"/>
                  <a:pt x="417512" y="63612"/>
                  <a:pt x="417512" y="142082"/>
                </a:cubicBezTo>
                <a:cubicBezTo>
                  <a:pt x="417512" y="220552"/>
                  <a:pt x="354255" y="284164"/>
                  <a:pt x="276224" y="284164"/>
                </a:cubicBezTo>
                <a:cubicBezTo>
                  <a:pt x="198193" y="284164"/>
                  <a:pt x="134936" y="220552"/>
                  <a:pt x="134936" y="142082"/>
                </a:cubicBezTo>
                <a:cubicBezTo>
                  <a:pt x="134936" y="63612"/>
                  <a:pt x="198193" y="0"/>
                  <a:pt x="2762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83" name="Freeform: Shape 982">
            <a:extLst>
              <a:ext uri="{FF2B5EF4-FFF2-40B4-BE49-F238E27FC236}">
                <a16:creationId xmlns:a16="http://schemas.microsoft.com/office/drawing/2014/main" id="{EDDDD1F8-39A3-497B-B791-F2E735B50C51}"/>
              </a:ext>
            </a:extLst>
          </p:cNvPr>
          <p:cNvSpPr>
            <a:spLocks/>
          </p:cNvSpPr>
          <p:nvPr/>
        </p:nvSpPr>
        <p:spPr bwMode="auto">
          <a:xfrm>
            <a:off x="2967608" y="4337600"/>
            <a:ext cx="611423" cy="526119"/>
          </a:xfrm>
          <a:custGeom>
            <a:avLst/>
            <a:gdLst>
              <a:gd name="connsiteX0" fmla="*/ 621702 w 963036"/>
              <a:gd name="connsiteY0" fmla="*/ 565151 h 828676"/>
              <a:gd name="connsiteX1" fmla="*/ 547112 w 963036"/>
              <a:gd name="connsiteY1" fmla="*/ 623929 h 828676"/>
              <a:gd name="connsiteX2" fmla="*/ 708724 w 963036"/>
              <a:gd name="connsiteY2" fmla="*/ 798717 h 828676"/>
              <a:gd name="connsiteX3" fmla="*/ 744466 w 963036"/>
              <a:gd name="connsiteY3" fmla="*/ 789436 h 828676"/>
              <a:gd name="connsiteX4" fmla="*/ 755343 w 963036"/>
              <a:gd name="connsiteY4" fmla="*/ 752313 h 828676"/>
              <a:gd name="connsiteX5" fmla="*/ 753789 w 963036"/>
              <a:gd name="connsiteY5" fmla="*/ 750767 h 828676"/>
              <a:gd name="connsiteX6" fmla="*/ 33363 w 963036"/>
              <a:gd name="connsiteY6" fmla="*/ 452354 h 828676"/>
              <a:gd name="connsiteX7" fmla="*/ 36452 w 963036"/>
              <a:gd name="connsiteY7" fmla="*/ 472441 h 828676"/>
              <a:gd name="connsiteX8" fmla="*/ 28729 w 963036"/>
              <a:gd name="connsiteY8" fmla="*/ 507980 h 828676"/>
              <a:gd name="connsiteX9" fmla="*/ 48809 w 963036"/>
              <a:gd name="connsiteY9" fmla="*/ 540428 h 828676"/>
              <a:gd name="connsiteX10" fmla="*/ 51898 w 963036"/>
              <a:gd name="connsiteY10" fmla="*/ 558971 h 828676"/>
              <a:gd name="connsiteX11" fmla="*/ 41086 w 963036"/>
              <a:gd name="connsiteY11" fmla="*/ 565151 h 828676"/>
              <a:gd name="connsiteX12" fmla="*/ 31818 w 963036"/>
              <a:gd name="connsiteY12" fmla="*/ 562061 h 828676"/>
              <a:gd name="connsiteX13" fmla="*/ 926 w 963036"/>
              <a:gd name="connsiteY13" fmla="*/ 512615 h 828676"/>
              <a:gd name="connsiteX14" fmla="*/ 14828 w 963036"/>
              <a:gd name="connsiteY14" fmla="*/ 455444 h 828676"/>
              <a:gd name="connsiteX15" fmla="*/ 33363 w 963036"/>
              <a:gd name="connsiteY15" fmla="*/ 452354 h 828676"/>
              <a:gd name="connsiteX16" fmla="*/ 878673 w 963036"/>
              <a:gd name="connsiteY16" fmla="*/ 423863 h 828676"/>
              <a:gd name="connsiteX17" fmla="*/ 938040 w 963036"/>
              <a:gd name="connsiteY17" fmla="*/ 448469 h 828676"/>
              <a:gd name="connsiteX18" fmla="*/ 963036 w 963036"/>
              <a:gd name="connsiteY18" fmla="*/ 508447 h 828676"/>
              <a:gd name="connsiteX19" fmla="*/ 948976 w 963036"/>
              <a:gd name="connsiteY19" fmla="*/ 522288 h 828676"/>
              <a:gd name="connsiteX20" fmla="*/ 934916 w 963036"/>
              <a:gd name="connsiteY20" fmla="*/ 508447 h 828676"/>
              <a:gd name="connsiteX21" fmla="*/ 919292 w 963036"/>
              <a:gd name="connsiteY21" fmla="*/ 468462 h 828676"/>
              <a:gd name="connsiteX22" fmla="*/ 878673 w 963036"/>
              <a:gd name="connsiteY22" fmla="*/ 451545 h 828676"/>
              <a:gd name="connsiteX23" fmla="*/ 864612 w 963036"/>
              <a:gd name="connsiteY23" fmla="*/ 437704 h 828676"/>
              <a:gd name="connsiteX24" fmla="*/ 878673 w 963036"/>
              <a:gd name="connsiteY24" fmla="*/ 423863 h 828676"/>
              <a:gd name="connsiteX25" fmla="*/ 558786 w 963036"/>
              <a:gd name="connsiteY25" fmla="*/ 144463 h 828676"/>
              <a:gd name="connsiteX26" fmla="*/ 546409 w 963036"/>
              <a:gd name="connsiteY26" fmla="*/ 149104 h 828676"/>
              <a:gd name="connsiteX27" fmla="*/ 431929 w 963036"/>
              <a:gd name="connsiteY27" fmla="*/ 252739 h 828676"/>
              <a:gd name="connsiteX28" fmla="*/ 425741 w 963036"/>
              <a:gd name="connsiteY28" fmla="*/ 255832 h 828676"/>
              <a:gd name="connsiteX29" fmla="*/ 286507 w 963036"/>
              <a:gd name="connsiteY29" fmla="*/ 280581 h 828676"/>
              <a:gd name="connsiteX30" fmla="*/ 277225 w 963036"/>
              <a:gd name="connsiteY30" fmla="*/ 282128 h 828676"/>
              <a:gd name="connsiteX31" fmla="*/ 229267 w 963036"/>
              <a:gd name="connsiteY31" fmla="*/ 302236 h 828676"/>
              <a:gd name="connsiteX32" fmla="*/ 100863 w 963036"/>
              <a:gd name="connsiteY32" fmla="*/ 486305 h 828676"/>
              <a:gd name="connsiteX33" fmla="*/ 103957 w 963036"/>
              <a:gd name="connsiteY33" fmla="*/ 518788 h 828676"/>
              <a:gd name="connsiteX34" fmla="*/ 199873 w 963036"/>
              <a:gd name="connsiteY34" fmla="*/ 671920 h 828676"/>
              <a:gd name="connsiteX35" fmla="*/ 213797 w 963036"/>
              <a:gd name="connsiteY35" fmla="*/ 684295 h 828676"/>
              <a:gd name="connsiteX36" fmla="*/ 233908 w 963036"/>
              <a:gd name="connsiteY36" fmla="*/ 681201 h 828676"/>
              <a:gd name="connsiteX37" fmla="*/ 246284 w 963036"/>
              <a:gd name="connsiteY37" fmla="*/ 648718 h 828676"/>
              <a:gd name="connsiteX38" fmla="*/ 185950 w 963036"/>
              <a:gd name="connsiteY38" fmla="*/ 506413 h 828676"/>
              <a:gd name="connsiteX39" fmla="*/ 187497 w 963036"/>
              <a:gd name="connsiteY39" fmla="*/ 492492 h 828676"/>
              <a:gd name="connsiteX40" fmla="*/ 216891 w 963036"/>
              <a:gd name="connsiteY40" fmla="*/ 458463 h 828676"/>
              <a:gd name="connsiteX41" fmla="*/ 227720 w 963036"/>
              <a:gd name="connsiteY41" fmla="*/ 453822 h 828676"/>
              <a:gd name="connsiteX42" fmla="*/ 238549 w 963036"/>
              <a:gd name="connsiteY42" fmla="*/ 461556 h 828676"/>
              <a:gd name="connsiteX43" fmla="*/ 343748 w 963036"/>
              <a:gd name="connsiteY43" fmla="*/ 627063 h 828676"/>
              <a:gd name="connsiteX44" fmla="*/ 422646 w 963036"/>
              <a:gd name="connsiteY44" fmla="*/ 659546 h 828676"/>
              <a:gd name="connsiteX45" fmla="*/ 493810 w 963036"/>
              <a:gd name="connsiteY45" fmla="*/ 630157 h 828676"/>
              <a:gd name="connsiteX46" fmla="*/ 650061 w 963036"/>
              <a:gd name="connsiteY46" fmla="*/ 511054 h 828676"/>
              <a:gd name="connsiteX47" fmla="*/ 662437 w 963036"/>
              <a:gd name="connsiteY47" fmla="*/ 507960 h 828676"/>
              <a:gd name="connsiteX48" fmla="*/ 835705 w 963036"/>
              <a:gd name="connsiteY48" fmla="*/ 566738 h 828676"/>
              <a:gd name="connsiteX49" fmla="*/ 872834 w 963036"/>
              <a:gd name="connsiteY49" fmla="*/ 551270 h 828676"/>
              <a:gd name="connsiteX50" fmla="*/ 874381 w 963036"/>
              <a:gd name="connsiteY50" fmla="*/ 511054 h 828676"/>
              <a:gd name="connsiteX51" fmla="*/ 659343 w 963036"/>
              <a:gd name="connsiteY51" fmla="*/ 405872 h 828676"/>
              <a:gd name="connsiteX52" fmla="*/ 636137 w 963036"/>
              <a:gd name="connsiteY52" fmla="*/ 402778 h 828676"/>
              <a:gd name="connsiteX53" fmla="*/ 450493 w 963036"/>
              <a:gd name="connsiteY53" fmla="*/ 503320 h 828676"/>
              <a:gd name="connsiteX54" fmla="*/ 431929 w 963036"/>
              <a:gd name="connsiteY54" fmla="*/ 497132 h 828676"/>
              <a:gd name="connsiteX55" fmla="*/ 357671 w 963036"/>
              <a:gd name="connsiteY55" fmla="*/ 362561 h 828676"/>
              <a:gd name="connsiteX56" fmla="*/ 357671 w 963036"/>
              <a:gd name="connsiteY56" fmla="*/ 350187 h 828676"/>
              <a:gd name="connsiteX57" fmla="*/ 366953 w 963036"/>
              <a:gd name="connsiteY57" fmla="*/ 342453 h 828676"/>
              <a:gd name="connsiteX58" fmla="*/ 486075 w 963036"/>
              <a:gd name="connsiteY58" fmla="*/ 299143 h 828676"/>
              <a:gd name="connsiteX59" fmla="*/ 581991 w 963036"/>
              <a:gd name="connsiteY59" fmla="*/ 180040 h 828676"/>
              <a:gd name="connsiteX60" fmla="*/ 575803 w 963036"/>
              <a:gd name="connsiteY60" fmla="*/ 150650 h 828676"/>
              <a:gd name="connsiteX61" fmla="*/ 558786 w 963036"/>
              <a:gd name="connsiteY61" fmla="*/ 144463 h 828676"/>
              <a:gd name="connsiteX62" fmla="*/ 553723 w 963036"/>
              <a:gd name="connsiteY62" fmla="*/ 118198 h 828676"/>
              <a:gd name="connsiteX63" fmla="*/ 592015 w 963036"/>
              <a:gd name="connsiteY63" fmla="*/ 131151 h 828676"/>
              <a:gd name="connsiteX64" fmla="*/ 602845 w 963036"/>
              <a:gd name="connsiteY64" fmla="*/ 197655 h 828676"/>
              <a:gd name="connsiteX65" fmla="*/ 503826 w 963036"/>
              <a:gd name="connsiteY65" fmla="*/ 319838 h 828676"/>
              <a:gd name="connsiteX66" fmla="*/ 389336 w 963036"/>
              <a:gd name="connsiteY66" fmla="*/ 364690 h 828676"/>
              <a:gd name="connsiteX67" fmla="*/ 448128 w 963036"/>
              <a:gd name="connsiteY67" fmla="*/ 472954 h 828676"/>
              <a:gd name="connsiteX68" fmla="*/ 622958 w 963036"/>
              <a:gd name="connsiteY68" fmla="*/ 380156 h 828676"/>
              <a:gd name="connsiteX69" fmla="*/ 669373 w 963036"/>
              <a:gd name="connsiteY69" fmla="*/ 381703 h 828676"/>
              <a:gd name="connsiteX70" fmla="*/ 889070 w 963036"/>
              <a:gd name="connsiteY70" fmla="*/ 489966 h 828676"/>
              <a:gd name="connsiteX71" fmla="*/ 895259 w 963036"/>
              <a:gd name="connsiteY71" fmla="*/ 565751 h 828676"/>
              <a:gd name="connsiteX72" fmla="*/ 825637 w 963036"/>
              <a:gd name="connsiteY72" fmla="*/ 592043 h 828676"/>
              <a:gd name="connsiteX73" fmla="*/ 660090 w 963036"/>
              <a:gd name="connsiteY73" fmla="*/ 537912 h 828676"/>
              <a:gd name="connsiteX74" fmla="*/ 643071 w 963036"/>
              <a:gd name="connsiteY74" fmla="*/ 550285 h 828676"/>
              <a:gd name="connsiteX75" fmla="*/ 774580 w 963036"/>
              <a:gd name="connsiteY75" fmla="*/ 734332 h 828676"/>
              <a:gd name="connsiteX76" fmla="*/ 763750 w 963036"/>
              <a:gd name="connsiteY76" fmla="*/ 808570 h 828676"/>
              <a:gd name="connsiteX77" fmla="*/ 718882 w 963036"/>
              <a:gd name="connsiteY77" fmla="*/ 828676 h 828676"/>
              <a:gd name="connsiteX78" fmla="*/ 691033 w 963036"/>
              <a:gd name="connsiteY78" fmla="*/ 820943 h 828676"/>
              <a:gd name="connsiteX79" fmla="*/ 687939 w 963036"/>
              <a:gd name="connsiteY79" fmla="*/ 817850 h 828676"/>
              <a:gd name="connsiteX80" fmla="*/ 525487 w 963036"/>
              <a:gd name="connsiteY80" fmla="*/ 641535 h 828676"/>
              <a:gd name="connsiteX81" fmla="*/ 510015 w 963036"/>
              <a:gd name="connsiteY81" fmla="*/ 652362 h 828676"/>
              <a:gd name="connsiteX82" fmla="*/ 423374 w 963036"/>
              <a:gd name="connsiteY82" fmla="*/ 686387 h 828676"/>
              <a:gd name="connsiteX83" fmla="*/ 321261 w 963036"/>
              <a:gd name="connsiteY83" fmla="*/ 643082 h 828676"/>
              <a:gd name="connsiteX84" fmla="*/ 223789 w 963036"/>
              <a:gd name="connsiteY84" fmla="*/ 491513 h 828676"/>
              <a:gd name="connsiteX85" fmla="*/ 212959 w 963036"/>
              <a:gd name="connsiteY85" fmla="*/ 503886 h 828676"/>
              <a:gd name="connsiteX86" fmla="*/ 270204 w 963036"/>
              <a:gd name="connsiteY86" fmla="*/ 639989 h 828676"/>
              <a:gd name="connsiteX87" fmla="*/ 245450 w 963036"/>
              <a:gd name="connsiteY87" fmla="*/ 704947 h 828676"/>
              <a:gd name="connsiteX88" fmla="*/ 217601 w 963036"/>
              <a:gd name="connsiteY88" fmla="*/ 714226 h 828676"/>
              <a:gd name="connsiteX89" fmla="*/ 205223 w 963036"/>
              <a:gd name="connsiteY89" fmla="*/ 711133 h 828676"/>
              <a:gd name="connsiteX90" fmla="*/ 175827 w 963036"/>
              <a:gd name="connsiteY90" fmla="*/ 686387 h 828676"/>
              <a:gd name="connsiteX91" fmla="*/ 79903 w 963036"/>
              <a:gd name="connsiteY91" fmla="*/ 533272 h 828676"/>
              <a:gd name="connsiteX92" fmla="*/ 75261 w 963036"/>
              <a:gd name="connsiteY92" fmla="*/ 472954 h 828676"/>
              <a:gd name="connsiteX93" fmla="*/ 209865 w 963036"/>
              <a:gd name="connsiteY93" fmla="*/ 282719 h 828676"/>
              <a:gd name="connsiteX94" fmla="*/ 271751 w 963036"/>
              <a:gd name="connsiteY94" fmla="*/ 256427 h 828676"/>
              <a:gd name="connsiteX95" fmla="*/ 281034 w 963036"/>
              <a:gd name="connsiteY95" fmla="*/ 254880 h 828676"/>
              <a:gd name="connsiteX96" fmla="*/ 415638 w 963036"/>
              <a:gd name="connsiteY96" fmla="*/ 230134 h 828676"/>
              <a:gd name="connsiteX97" fmla="*/ 527034 w 963036"/>
              <a:gd name="connsiteY97" fmla="*/ 129604 h 828676"/>
              <a:gd name="connsiteX98" fmla="*/ 553723 w 963036"/>
              <a:gd name="connsiteY98" fmla="*/ 118198 h 828676"/>
              <a:gd name="connsiteX99" fmla="*/ 569280 w 963036"/>
              <a:gd name="connsiteY99" fmla="*/ 55517 h 828676"/>
              <a:gd name="connsiteX100" fmla="*/ 626602 w 963036"/>
              <a:gd name="connsiteY100" fmla="*/ 84792 h 828676"/>
              <a:gd name="connsiteX101" fmla="*/ 625053 w 963036"/>
              <a:gd name="connsiteY101" fmla="*/ 103282 h 828676"/>
              <a:gd name="connsiteX102" fmla="*/ 615757 w 963036"/>
              <a:gd name="connsiteY102" fmla="*/ 106364 h 828676"/>
              <a:gd name="connsiteX103" fmla="*/ 604913 w 963036"/>
              <a:gd name="connsiteY103" fmla="*/ 101741 h 828676"/>
              <a:gd name="connsiteX104" fmla="*/ 567731 w 963036"/>
              <a:gd name="connsiteY104" fmla="*/ 81711 h 828676"/>
              <a:gd name="connsiteX105" fmla="*/ 525901 w 963036"/>
              <a:gd name="connsiteY105" fmla="*/ 95578 h 828676"/>
              <a:gd name="connsiteX106" fmla="*/ 507310 w 963036"/>
              <a:gd name="connsiteY106" fmla="*/ 94037 h 828676"/>
              <a:gd name="connsiteX107" fmla="*/ 508859 w 963036"/>
              <a:gd name="connsiteY107" fmla="*/ 74006 h 828676"/>
              <a:gd name="connsiteX108" fmla="*/ 569280 w 963036"/>
              <a:gd name="connsiteY108" fmla="*/ 55517 h 828676"/>
              <a:gd name="connsiteX109" fmla="*/ 235962 w 963036"/>
              <a:gd name="connsiteY109" fmla="*/ 28575 h 828676"/>
              <a:gd name="connsiteX110" fmla="*/ 145474 w 963036"/>
              <a:gd name="connsiteY110" fmla="*/ 119063 h 828676"/>
              <a:gd name="connsiteX111" fmla="*/ 235962 w 963036"/>
              <a:gd name="connsiteY111" fmla="*/ 209551 h 828676"/>
              <a:gd name="connsiteX112" fmla="*/ 326450 w 963036"/>
              <a:gd name="connsiteY112" fmla="*/ 119063 h 828676"/>
              <a:gd name="connsiteX113" fmla="*/ 235962 w 963036"/>
              <a:gd name="connsiteY113" fmla="*/ 28575 h 828676"/>
              <a:gd name="connsiteX114" fmla="*/ 235962 w 963036"/>
              <a:gd name="connsiteY114" fmla="*/ 0 h 828676"/>
              <a:gd name="connsiteX115" fmla="*/ 355025 w 963036"/>
              <a:gd name="connsiteY115" fmla="*/ 119063 h 828676"/>
              <a:gd name="connsiteX116" fmla="*/ 235962 w 963036"/>
              <a:gd name="connsiteY116" fmla="*/ 238126 h 828676"/>
              <a:gd name="connsiteX117" fmla="*/ 116899 w 963036"/>
              <a:gd name="connsiteY117" fmla="*/ 119063 h 828676"/>
              <a:gd name="connsiteX118" fmla="*/ 235962 w 963036"/>
              <a:gd name="connsiteY118" fmla="*/ 0 h 82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963036" h="828676">
                <a:moveTo>
                  <a:pt x="621702" y="565151"/>
                </a:moveTo>
                <a:cubicBezTo>
                  <a:pt x="598393" y="583713"/>
                  <a:pt x="570421" y="605368"/>
                  <a:pt x="547112" y="623929"/>
                </a:cubicBezTo>
                <a:cubicBezTo>
                  <a:pt x="547112" y="623929"/>
                  <a:pt x="547112" y="623929"/>
                  <a:pt x="708724" y="798717"/>
                </a:cubicBezTo>
                <a:cubicBezTo>
                  <a:pt x="711832" y="800264"/>
                  <a:pt x="727372" y="806451"/>
                  <a:pt x="744466" y="789436"/>
                </a:cubicBezTo>
                <a:cubicBezTo>
                  <a:pt x="767775" y="766235"/>
                  <a:pt x="755343" y="752313"/>
                  <a:pt x="755343" y="752313"/>
                </a:cubicBezTo>
                <a:cubicBezTo>
                  <a:pt x="753789" y="752313"/>
                  <a:pt x="753789" y="750767"/>
                  <a:pt x="753789" y="750767"/>
                </a:cubicBezTo>
                <a:close/>
                <a:moveTo>
                  <a:pt x="33363" y="452354"/>
                </a:moveTo>
                <a:cubicBezTo>
                  <a:pt x="39541" y="456989"/>
                  <a:pt x="41086" y="466260"/>
                  <a:pt x="36452" y="472441"/>
                </a:cubicBezTo>
                <a:cubicBezTo>
                  <a:pt x="28729" y="483257"/>
                  <a:pt x="25640" y="495618"/>
                  <a:pt x="28729" y="507980"/>
                </a:cubicBezTo>
                <a:cubicBezTo>
                  <a:pt x="30273" y="521886"/>
                  <a:pt x="37996" y="532703"/>
                  <a:pt x="48809" y="540428"/>
                </a:cubicBezTo>
                <a:cubicBezTo>
                  <a:pt x="54987" y="545064"/>
                  <a:pt x="54987" y="552790"/>
                  <a:pt x="51898" y="558971"/>
                </a:cubicBezTo>
                <a:cubicBezTo>
                  <a:pt x="48809" y="563606"/>
                  <a:pt x="44175" y="565151"/>
                  <a:pt x="41086" y="565151"/>
                </a:cubicBezTo>
                <a:cubicBezTo>
                  <a:pt x="37996" y="565151"/>
                  <a:pt x="34907" y="563606"/>
                  <a:pt x="31818" y="562061"/>
                </a:cubicBezTo>
                <a:cubicBezTo>
                  <a:pt x="16372" y="551245"/>
                  <a:pt x="5560" y="532703"/>
                  <a:pt x="926" y="512615"/>
                </a:cubicBezTo>
                <a:cubicBezTo>
                  <a:pt x="-2163" y="492528"/>
                  <a:pt x="2471" y="472441"/>
                  <a:pt x="14828" y="455444"/>
                </a:cubicBezTo>
                <a:cubicBezTo>
                  <a:pt x="19461" y="450808"/>
                  <a:pt x="27184" y="449263"/>
                  <a:pt x="33363" y="452354"/>
                </a:cubicBezTo>
                <a:close/>
                <a:moveTo>
                  <a:pt x="878673" y="423863"/>
                </a:moveTo>
                <a:cubicBezTo>
                  <a:pt x="902107" y="423863"/>
                  <a:pt x="922418" y="433091"/>
                  <a:pt x="938040" y="448469"/>
                </a:cubicBezTo>
                <a:cubicBezTo>
                  <a:pt x="955226" y="465386"/>
                  <a:pt x="963036" y="485379"/>
                  <a:pt x="963036" y="508447"/>
                </a:cubicBezTo>
                <a:cubicBezTo>
                  <a:pt x="963036" y="516137"/>
                  <a:pt x="956788" y="522288"/>
                  <a:pt x="948976" y="522288"/>
                </a:cubicBezTo>
                <a:cubicBezTo>
                  <a:pt x="941164" y="522288"/>
                  <a:pt x="934916" y="516137"/>
                  <a:pt x="934916" y="508447"/>
                </a:cubicBezTo>
                <a:cubicBezTo>
                  <a:pt x="934916" y="493068"/>
                  <a:pt x="930228" y="479227"/>
                  <a:pt x="919292" y="468462"/>
                </a:cubicBezTo>
                <a:cubicBezTo>
                  <a:pt x="908356" y="457697"/>
                  <a:pt x="894296" y="451545"/>
                  <a:pt x="878673" y="451545"/>
                </a:cubicBezTo>
                <a:cubicBezTo>
                  <a:pt x="870861" y="451545"/>
                  <a:pt x="864612" y="445394"/>
                  <a:pt x="864612" y="437704"/>
                </a:cubicBezTo>
                <a:cubicBezTo>
                  <a:pt x="864612" y="430015"/>
                  <a:pt x="870861" y="423863"/>
                  <a:pt x="878673" y="423863"/>
                </a:cubicBezTo>
                <a:close/>
                <a:moveTo>
                  <a:pt x="558786" y="144463"/>
                </a:moveTo>
                <a:cubicBezTo>
                  <a:pt x="552597" y="144463"/>
                  <a:pt x="547956" y="147557"/>
                  <a:pt x="546409" y="149104"/>
                </a:cubicBezTo>
                <a:cubicBezTo>
                  <a:pt x="546409" y="149104"/>
                  <a:pt x="546409" y="149104"/>
                  <a:pt x="431929" y="252739"/>
                </a:cubicBezTo>
                <a:cubicBezTo>
                  <a:pt x="430382" y="254286"/>
                  <a:pt x="427288" y="255832"/>
                  <a:pt x="425741" y="255832"/>
                </a:cubicBezTo>
                <a:cubicBezTo>
                  <a:pt x="425741" y="255832"/>
                  <a:pt x="425741" y="255832"/>
                  <a:pt x="286507" y="280581"/>
                </a:cubicBezTo>
                <a:cubicBezTo>
                  <a:pt x="283413" y="280581"/>
                  <a:pt x="280319" y="282128"/>
                  <a:pt x="277225" y="282128"/>
                </a:cubicBezTo>
                <a:cubicBezTo>
                  <a:pt x="260208" y="285222"/>
                  <a:pt x="246284" y="286768"/>
                  <a:pt x="229267" y="302236"/>
                </a:cubicBezTo>
                <a:cubicBezTo>
                  <a:pt x="204515" y="323891"/>
                  <a:pt x="114786" y="460009"/>
                  <a:pt x="100863" y="486305"/>
                </a:cubicBezTo>
                <a:cubicBezTo>
                  <a:pt x="94675" y="495586"/>
                  <a:pt x="94675" y="503320"/>
                  <a:pt x="103957" y="518788"/>
                </a:cubicBezTo>
                <a:cubicBezTo>
                  <a:pt x="103957" y="518788"/>
                  <a:pt x="103957" y="518788"/>
                  <a:pt x="199873" y="671920"/>
                </a:cubicBezTo>
                <a:cubicBezTo>
                  <a:pt x="199873" y="673467"/>
                  <a:pt x="206062" y="682748"/>
                  <a:pt x="213797" y="684295"/>
                </a:cubicBezTo>
                <a:cubicBezTo>
                  <a:pt x="219985" y="687388"/>
                  <a:pt x="226173" y="685841"/>
                  <a:pt x="233908" y="681201"/>
                </a:cubicBezTo>
                <a:cubicBezTo>
                  <a:pt x="237002" y="679654"/>
                  <a:pt x="254020" y="668827"/>
                  <a:pt x="246284" y="648718"/>
                </a:cubicBezTo>
                <a:cubicBezTo>
                  <a:pt x="246284" y="648718"/>
                  <a:pt x="246284" y="648718"/>
                  <a:pt x="185950" y="506413"/>
                </a:cubicBezTo>
                <a:cubicBezTo>
                  <a:pt x="184403" y="501773"/>
                  <a:pt x="184403" y="497132"/>
                  <a:pt x="187497" y="492492"/>
                </a:cubicBezTo>
                <a:cubicBezTo>
                  <a:pt x="187497" y="492492"/>
                  <a:pt x="187497" y="492492"/>
                  <a:pt x="216891" y="458463"/>
                </a:cubicBezTo>
                <a:cubicBezTo>
                  <a:pt x="219985" y="455369"/>
                  <a:pt x="223079" y="453822"/>
                  <a:pt x="227720" y="453822"/>
                </a:cubicBezTo>
                <a:cubicBezTo>
                  <a:pt x="232361" y="455369"/>
                  <a:pt x="235455" y="456916"/>
                  <a:pt x="238549" y="461556"/>
                </a:cubicBezTo>
                <a:cubicBezTo>
                  <a:pt x="238549" y="461556"/>
                  <a:pt x="314354" y="586847"/>
                  <a:pt x="343748" y="627063"/>
                </a:cubicBezTo>
                <a:cubicBezTo>
                  <a:pt x="353030" y="640984"/>
                  <a:pt x="376235" y="664186"/>
                  <a:pt x="422646" y="659546"/>
                </a:cubicBezTo>
                <a:cubicBezTo>
                  <a:pt x="442758" y="659546"/>
                  <a:pt x="473699" y="645625"/>
                  <a:pt x="493810" y="630157"/>
                </a:cubicBezTo>
                <a:cubicBezTo>
                  <a:pt x="529392" y="603861"/>
                  <a:pt x="650061" y="511054"/>
                  <a:pt x="650061" y="511054"/>
                </a:cubicBezTo>
                <a:cubicBezTo>
                  <a:pt x="653155" y="507960"/>
                  <a:pt x="657796" y="506413"/>
                  <a:pt x="662437" y="507960"/>
                </a:cubicBezTo>
                <a:cubicBezTo>
                  <a:pt x="662437" y="507960"/>
                  <a:pt x="662437" y="507960"/>
                  <a:pt x="835705" y="566738"/>
                </a:cubicBezTo>
                <a:cubicBezTo>
                  <a:pt x="840346" y="568285"/>
                  <a:pt x="858910" y="574472"/>
                  <a:pt x="872834" y="551270"/>
                </a:cubicBezTo>
                <a:cubicBezTo>
                  <a:pt x="880569" y="538896"/>
                  <a:pt x="883663" y="517241"/>
                  <a:pt x="874381" y="511054"/>
                </a:cubicBezTo>
                <a:cubicBezTo>
                  <a:pt x="829517" y="480118"/>
                  <a:pt x="660890" y="405872"/>
                  <a:pt x="659343" y="405872"/>
                </a:cubicBezTo>
                <a:cubicBezTo>
                  <a:pt x="650061" y="401231"/>
                  <a:pt x="640778" y="401231"/>
                  <a:pt x="636137" y="402778"/>
                </a:cubicBezTo>
                <a:cubicBezTo>
                  <a:pt x="636137" y="402778"/>
                  <a:pt x="636137" y="402778"/>
                  <a:pt x="450493" y="503320"/>
                </a:cubicBezTo>
                <a:cubicBezTo>
                  <a:pt x="444305" y="506413"/>
                  <a:pt x="435023" y="503320"/>
                  <a:pt x="431929" y="497132"/>
                </a:cubicBezTo>
                <a:cubicBezTo>
                  <a:pt x="431929" y="497132"/>
                  <a:pt x="431929" y="497132"/>
                  <a:pt x="357671" y="362561"/>
                </a:cubicBezTo>
                <a:cubicBezTo>
                  <a:pt x="356124" y="357921"/>
                  <a:pt x="356124" y="354827"/>
                  <a:pt x="357671" y="350187"/>
                </a:cubicBezTo>
                <a:cubicBezTo>
                  <a:pt x="359218" y="347093"/>
                  <a:pt x="362312" y="344000"/>
                  <a:pt x="366953" y="342453"/>
                </a:cubicBezTo>
                <a:cubicBezTo>
                  <a:pt x="411817" y="330079"/>
                  <a:pt x="472152" y="313064"/>
                  <a:pt x="486075" y="299143"/>
                </a:cubicBezTo>
                <a:cubicBezTo>
                  <a:pt x="513922" y="272847"/>
                  <a:pt x="581991" y="181586"/>
                  <a:pt x="581991" y="180040"/>
                </a:cubicBezTo>
                <a:cubicBezTo>
                  <a:pt x="589726" y="170759"/>
                  <a:pt x="583538" y="158384"/>
                  <a:pt x="575803" y="150650"/>
                </a:cubicBezTo>
                <a:cubicBezTo>
                  <a:pt x="569615" y="146010"/>
                  <a:pt x="563427" y="144463"/>
                  <a:pt x="558786" y="144463"/>
                </a:cubicBezTo>
                <a:close/>
                <a:moveTo>
                  <a:pt x="553723" y="118198"/>
                </a:moveTo>
                <a:cubicBezTo>
                  <a:pt x="565326" y="116844"/>
                  <a:pt x="578864" y="119551"/>
                  <a:pt x="592015" y="131151"/>
                </a:cubicBezTo>
                <a:cubicBezTo>
                  <a:pt x="613675" y="149710"/>
                  <a:pt x="618316" y="177549"/>
                  <a:pt x="602845" y="197655"/>
                </a:cubicBezTo>
                <a:cubicBezTo>
                  <a:pt x="599750" y="200748"/>
                  <a:pt x="533222" y="291999"/>
                  <a:pt x="503826" y="319838"/>
                </a:cubicBezTo>
                <a:cubicBezTo>
                  <a:pt x="488355" y="335304"/>
                  <a:pt x="446581" y="347677"/>
                  <a:pt x="389336" y="364690"/>
                </a:cubicBezTo>
                <a:cubicBezTo>
                  <a:pt x="389336" y="364690"/>
                  <a:pt x="389336" y="364690"/>
                  <a:pt x="448128" y="472954"/>
                </a:cubicBezTo>
                <a:cubicBezTo>
                  <a:pt x="448128" y="472954"/>
                  <a:pt x="448128" y="472954"/>
                  <a:pt x="622958" y="380156"/>
                </a:cubicBezTo>
                <a:cubicBezTo>
                  <a:pt x="635335" y="372423"/>
                  <a:pt x="652354" y="373970"/>
                  <a:pt x="669373" y="381703"/>
                </a:cubicBezTo>
                <a:cubicBezTo>
                  <a:pt x="675562" y="384796"/>
                  <a:pt x="842655" y="455941"/>
                  <a:pt x="889070" y="489966"/>
                </a:cubicBezTo>
                <a:cubicBezTo>
                  <a:pt x="913824" y="506979"/>
                  <a:pt x="909184" y="545645"/>
                  <a:pt x="895259" y="565751"/>
                </a:cubicBezTo>
                <a:cubicBezTo>
                  <a:pt x="873599" y="601323"/>
                  <a:pt x="841108" y="598230"/>
                  <a:pt x="825637" y="592043"/>
                </a:cubicBezTo>
                <a:cubicBezTo>
                  <a:pt x="825637" y="592043"/>
                  <a:pt x="825637" y="592043"/>
                  <a:pt x="660090" y="537912"/>
                </a:cubicBezTo>
                <a:cubicBezTo>
                  <a:pt x="655448" y="539458"/>
                  <a:pt x="650807" y="544098"/>
                  <a:pt x="643071" y="550285"/>
                </a:cubicBezTo>
                <a:cubicBezTo>
                  <a:pt x="643071" y="550285"/>
                  <a:pt x="643071" y="550285"/>
                  <a:pt x="774580" y="734332"/>
                </a:cubicBezTo>
                <a:cubicBezTo>
                  <a:pt x="785410" y="746705"/>
                  <a:pt x="796240" y="776091"/>
                  <a:pt x="763750" y="808570"/>
                </a:cubicBezTo>
                <a:cubicBezTo>
                  <a:pt x="748278" y="824036"/>
                  <a:pt x="732807" y="828676"/>
                  <a:pt x="718882" y="828676"/>
                </a:cubicBezTo>
                <a:cubicBezTo>
                  <a:pt x="706505" y="828676"/>
                  <a:pt x="697222" y="824036"/>
                  <a:pt x="691033" y="820943"/>
                </a:cubicBezTo>
                <a:cubicBezTo>
                  <a:pt x="689486" y="819396"/>
                  <a:pt x="689486" y="819396"/>
                  <a:pt x="687939" y="817850"/>
                </a:cubicBezTo>
                <a:cubicBezTo>
                  <a:pt x="687939" y="817850"/>
                  <a:pt x="687939" y="817850"/>
                  <a:pt x="525487" y="641535"/>
                </a:cubicBezTo>
                <a:cubicBezTo>
                  <a:pt x="519298" y="646175"/>
                  <a:pt x="513109" y="649268"/>
                  <a:pt x="510015" y="652362"/>
                </a:cubicBezTo>
                <a:cubicBezTo>
                  <a:pt x="485260" y="672468"/>
                  <a:pt x="446581" y="686387"/>
                  <a:pt x="423374" y="686387"/>
                </a:cubicBezTo>
                <a:cubicBezTo>
                  <a:pt x="364581" y="692574"/>
                  <a:pt x="333638" y="661641"/>
                  <a:pt x="321261" y="643082"/>
                </a:cubicBezTo>
                <a:cubicBezTo>
                  <a:pt x="298053" y="610603"/>
                  <a:pt x="245450" y="527085"/>
                  <a:pt x="223789" y="491513"/>
                </a:cubicBezTo>
                <a:cubicBezTo>
                  <a:pt x="223789" y="491513"/>
                  <a:pt x="223789" y="491513"/>
                  <a:pt x="212959" y="503886"/>
                </a:cubicBezTo>
                <a:cubicBezTo>
                  <a:pt x="212959" y="503886"/>
                  <a:pt x="212959" y="503886"/>
                  <a:pt x="270204" y="639989"/>
                </a:cubicBezTo>
                <a:cubicBezTo>
                  <a:pt x="284129" y="672468"/>
                  <a:pt x="260921" y="697214"/>
                  <a:pt x="245450" y="704947"/>
                </a:cubicBezTo>
                <a:cubicBezTo>
                  <a:pt x="236167" y="711133"/>
                  <a:pt x="226884" y="714226"/>
                  <a:pt x="217601" y="714226"/>
                </a:cubicBezTo>
                <a:cubicBezTo>
                  <a:pt x="214506" y="714226"/>
                  <a:pt x="209865" y="712680"/>
                  <a:pt x="205223" y="711133"/>
                </a:cubicBezTo>
                <a:cubicBezTo>
                  <a:pt x="185110" y="704947"/>
                  <a:pt x="175827" y="687934"/>
                  <a:pt x="175827" y="686387"/>
                </a:cubicBezTo>
                <a:cubicBezTo>
                  <a:pt x="175827" y="686387"/>
                  <a:pt x="175827" y="686387"/>
                  <a:pt x="79903" y="533272"/>
                </a:cubicBezTo>
                <a:cubicBezTo>
                  <a:pt x="70620" y="517806"/>
                  <a:pt x="61337" y="497700"/>
                  <a:pt x="75261" y="472954"/>
                </a:cubicBezTo>
                <a:cubicBezTo>
                  <a:pt x="86092" y="454394"/>
                  <a:pt x="180469" y="309012"/>
                  <a:pt x="209865" y="282719"/>
                </a:cubicBezTo>
                <a:cubicBezTo>
                  <a:pt x="233072" y="262613"/>
                  <a:pt x="253185" y="259520"/>
                  <a:pt x="271751" y="256427"/>
                </a:cubicBezTo>
                <a:cubicBezTo>
                  <a:pt x="274846" y="254880"/>
                  <a:pt x="277940" y="254880"/>
                  <a:pt x="281034" y="254880"/>
                </a:cubicBezTo>
                <a:cubicBezTo>
                  <a:pt x="281034" y="254880"/>
                  <a:pt x="281034" y="254880"/>
                  <a:pt x="415638" y="230134"/>
                </a:cubicBezTo>
                <a:cubicBezTo>
                  <a:pt x="415638" y="230134"/>
                  <a:pt x="415638" y="230134"/>
                  <a:pt x="527034" y="129604"/>
                </a:cubicBezTo>
                <a:cubicBezTo>
                  <a:pt x="532449" y="124964"/>
                  <a:pt x="542119" y="119551"/>
                  <a:pt x="553723" y="118198"/>
                </a:cubicBezTo>
                <a:close/>
                <a:moveTo>
                  <a:pt x="569280" y="55517"/>
                </a:moveTo>
                <a:cubicBezTo>
                  <a:pt x="590969" y="57057"/>
                  <a:pt x="611110" y="67843"/>
                  <a:pt x="626602" y="84792"/>
                </a:cubicBezTo>
                <a:cubicBezTo>
                  <a:pt x="631250" y="89415"/>
                  <a:pt x="629701" y="98660"/>
                  <a:pt x="625053" y="103282"/>
                </a:cubicBezTo>
                <a:cubicBezTo>
                  <a:pt x="621954" y="104823"/>
                  <a:pt x="618856" y="106364"/>
                  <a:pt x="615757" y="106364"/>
                </a:cubicBezTo>
                <a:cubicBezTo>
                  <a:pt x="611110" y="106364"/>
                  <a:pt x="608011" y="104823"/>
                  <a:pt x="604913" y="101741"/>
                </a:cubicBezTo>
                <a:cubicBezTo>
                  <a:pt x="595617" y="90956"/>
                  <a:pt x="581674" y="83251"/>
                  <a:pt x="567731" y="81711"/>
                </a:cubicBezTo>
                <a:cubicBezTo>
                  <a:pt x="552238" y="81711"/>
                  <a:pt x="538295" y="86333"/>
                  <a:pt x="525901" y="95578"/>
                </a:cubicBezTo>
                <a:cubicBezTo>
                  <a:pt x="521253" y="100200"/>
                  <a:pt x="511958" y="98660"/>
                  <a:pt x="507310" y="94037"/>
                </a:cubicBezTo>
                <a:cubicBezTo>
                  <a:pt x="502662" y="87874"/>
                  <a:pt x="502662" y="80170"/>
                  <a:pt x="508859" y="74006"/>
                </a:cubicBezTo>
                <a:cubicBezTo>
                  <a:pt x="525901" y="60139"/>
                  <a:pt x="547590" y="53976"/>
                  <a:pt x="569280" y="55517"/>
                </a:cubicBezTo>
                <a:close/>
                <a:moveTo>
                  <a:pt x="235962" y="28575"/>
                </a:moveTo>
                <a:cubicBezTo>
                  <a:pt x="185987" y="28575"/>
                  <a:pt x="145474" y="69088"/>
                  <a:pt x="145474" y="119063"/>
                </a:cubicBezTo>
                <a:cubicBezTo>
                  <a:pt x="145474" y="169038"/>
                  <a:pt x="185987" y="209551"/>
                  <a:pt x="235962" y="209551"/>
                </a:cubicBezTo>
                <a:cubicBezTo>
                  <a:pt x="285937" y="209551"/>
                  <a:pt x="326450" y="169038"/>
                  <a:pt x="326450" y="119063"/>
                </a:cubicBezTo>
                <a:cubicBezTo>
                  <a:pt x="326450" y="69088"/>
                  <a:pt x="285937" y="28575"/>
                  <a:pt x="235962" y="28575"/>
                </a:cubicBezTo>
                <a:close/>
                <a:moveTo>
                  <a:pt x="235962" y="0"/>
                </a:moveTo>
                <a:cubicBezTo>
                  <a:pt x="301719" y="0"/>
                  <a:pt x="355025" y="53306"/>
                  <a:pt x="355025" y="119063"/>
                </a:cubicBezTo>
                <a:cubicBezTo>
                  <a:pt x="355025" y="184820"/>
                  <a:pt x="301719" y="238126"/>
                  <a:pt x="235962" y="238126"/>
                </a:cubicBezTo>
                <a:cubicBezTo>
                  <a:pt x="170205" y="238126"/>
                  <a:pt x="116899" y="184820"/>
                  <a:pt x="116899" y="119063"/>
                </a:cubicBezTo>
                <a:cubicBezTo>
                  <a:pt x="116899" y="53306"/>
                  <a:pt x="170205" y="0"/>
                  <a:pt x="2359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75" name="Freeform: Shape 974">
            <a:extLst>
              <a:ext uri="{FF2B5EF4-FFF2-40B4-BE49-F238E27FC236}">
                <a16:creationId xmlns:a16="http://schemas.microsoft.com/office/drawing/2014/main" id="{B098CFAD-CF88-45C2-94E0-5ADA38123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1342" y="3160718"/>
            <a:ext cx="454017" cy="574498"/>
          </a:xfrm>
          <a:custGeom>
            <a:avLst/>
            <a:gdLst>
              <a:gd name="connsiteX0" fmla="*/ 46832 w 715110"/>
              <a:gd name="connsiteY0" fmla="*/ 825500 h 904876"/>
              <a:gd name="connsiteX1" fmla="*/ 28576 w 715110"/>
              <a:gd name="connsiteY1" fmla="*/ 843757 h 904876"/>
              <a:gd name="connsiteX2" fmla="*/ 46832 w 715110"/>
              <a:gd name="connsiteY2" fmla="*/ 862014 h 904876"/>
              <a:gd name="connsiteX3" fmla="*/ 65088 w 715110"/>
              <a:gd name="connsiteY3" fmla="*/ 843757 h 904876"/>
              <a:gd name="connsiteX4" fmla="*/ 46832 w 715110"/>
              <a:gd name="connsiteY4" fmla="*/ 825500 h 904876"/>
              <a:gd name="connsiteX5" fmla="*/ 538900 w 715110"/>
              <a:gd name="connsiteY5" fmla="*/ 557212 h 904876"/>
              <a:gd name="connsiteX6" fmla="*/ 479198 w 715110"/>
              <a:gd name="connsiteY6" fmla="*/ 790271 h 904876"/>
              <a:gd name="connsiteX7" fmla="*/ 506752 w 715110"/>
              <a:gd name="connsiteY7" fmla="*/ 844651 h 904876"/>
              <a:gd name="connsiteX8" fmla="*/ 548084 w 715110"/>
              <a:gd name="connsiteY8" fmla="*/ 843097 h 904876"/>
              <a:gd name="connsiteX9" fmla="*/ 558800 w 715110"/>
              <a:gd name="connsiteY9" fmla="*/ 830667 h 904876"/>
              <a:gd name="connsiteX10" fmla="*/ 558800 w 715110"/>
              <a:gd name="connsiteY10" fmla="*/ 829114 h 904876"/>
              <a:gd name="connsiteX11" fmla="*/ 538900 w 715110"/>
              <a:gd name="connsiteY11" fmla="*/ 557212 h 904876"/>
              <a:gd name="connsiteX12" fmla="*/ 154788 w 715110"/>
              <a:gd name="connsiteY12" fmla="*/ 469901 h 904876"/>
              <a:gd name="connsiteX13" fmla="*/ 69728 w 715110"/>
              <a:gd name="connsiteY13" fmla="*/ 554805 h 904876"/>
              <a:gd name="connsiteX14" fmla="*/ 65088 w 715110"/>
              <a:gd name="connsiteY14" fmla="*/ 693739 h 904876"/>
              <a:gd name="connsiteX15" fmla="*/ 304800 w 715110"/>
              <a:gd name="connsiteY15" fmla="*/ 693739 h 904876"/>
              <a:gd name="connsiteX16" fmla="*/ 300162 w 715110"/>
              <a:gd name="connsiteY16" fmla="*/ 556349 h 904876"/>
              <a:gd name="connsiteX17" fmla="*/ 284696 w 715110"/>
              <a:gd name="connsiteY17" fmla="*/ 506950 h 904876"/>
              <a:gd name="connsiteX18" fmla="*/ 222834 w 715110"/>
              <a:gd name="connsiteY18" fmla="*/ 516212 h 904876"/>
              <a:gd name="connsiteX19" fmla="*/ 154788 w 715110"/>
              <a:gd name="connsiteY19" fmla="*/ 472989 h 904876"/>
              <a:gd name="connsiteX20" fmla="*/ 154788 w 715110"/>
              <a:gd name="connsiteY20" fmla="*/ 469901 h 904876"/>
              <a:gd name="connsiteX21" fmla="*/ 451958 w 715110"/>
              <a:gd name="connsiteY21" fmla="*/ 160297 h 904876"/>
              <a:gd name="connsiteX22" fmla="*/ 366756 w 715110"/>
              <a:gd name="connsiteY22" fmla="*/ 249990 h 904876"/>
              <a:gd name="connsiteX23" fmla="*/ 346618 w 715110"/>
              <a:gd name="connsiteY23" fmla="*/ 364427 h 904876"/>
              <a:gd name="connsiteX24" fmla="*/ 337322 w 715110"/>
              <a:gd name="connsiteY24" fmla="*/ 373706 h 904876"/>
              <a:gd name="connsiteX25" fmla="*/ 202548 w 715110"/>
              <a:gd name="connsiteY25" fmla="*/ 427831 h 904876"/>
              <a:gd name="connsiteX26" fmla="*/ 180860 w 715110"/>
              <a:gd name="connsiteY26" fmla="*/ 466492 h 904876"/>
              <a:gd name="connsiteX27" fmla="*/ 222686 w 715110"/>
              <a:gd name="connsiteY27" fmla="*/ 489689 h 904876"/>
              <a:gd name="connsiteX28" fmla="*/ 286202 w 715110"/>
              <a:gd name="connsiteY28" fmla="*/ 478864 h 904876"/>
              <a:gd name="connsiteX29" fmla="*/ 287750 w 715110"/>
              <a:gd name="connsiteY29" fmla="*/ 478864 h 904876"/>
              <a:gd name="connsiteX30" fmla="*/ 407034 w 715110"/>
              <a:gd name="connsiteY30" fmla="*/ 440203 h 904876"/>
              <a:gd name="connsiteX31" fmla="*/ 427172 w 715110"/>
              <a:gd name="connsiteY31" fmla="*/ 417006 h 904876"/>
              <a:gd name="connsiteX32" fmla="*/ 433370 w 715110"/>
              <a:gd name="connsiteY32" fmla="*/ 393810 h 904876"/>
              <a:gd name="connsiteX33" fmla="*/ 444212 w 715110"/>
              <a:gd name="connsiteY33" fmla="*/ 358241 h 904876"/>
              <a:gd name="connsiteX34" fmla="*/ 455056 w 715110"/>
              <a:gd name="connsiteY34" fmla="*/ 348963 h 904876"/>
              <a:gd name="connsiteX35" fmla="*/ 456606 w 715110"/>
              <a:gd name="connsiteY35" fmla="*/ 348963 h 904876"/>
              <a:gd name="connsiteX36" fmla="*/ 467450 w 715110"/>
              <a:gd name="connsiteY36" fmla="*/ 355149 h 904876"/>
              <a:gd name="connsiteX37" fmla="*/ 560398 w 715110"/>
              <a:gd name="connsiteY37" fmla="*/ 508246 h 904876"/>
              <a:gd name="connsiteX38" fmla="*/ 585184 w 715110"/>
              <a:gd name="connsiteY38" fmla="*/ 826814 h 904876"/>
              <a:gd name="connsiteX39" fmla="*/ 599126 w 715110"/>
              <a:gd name="connsiteY39" fmla="*/ 862382 h 904876"/>
              <a:gd name="connsiteX40" fmla="*/ 630108 w 715110"/>
              <a:gd name="connsiteY40" fmla="*/ 876300 h 904876"/>
              <a:gd name="connsiteX41" fmla="*/ 676582 w 715110"/>
              <a:gd name="connsiteY41" fmla="*/ 833000 h 904876"/>
              <a:gd name="connsiteX42" fmla="*/ 687426 w 715110"/>
              <a:gd name="connsiteY42" fmla="*/ 526804 h 904876"/>
              <a:gd name="connsiteX43" fmla="*/ 659542 w 715110"/>
              <a:gd name="connsiteY43" fmla="*/ 367520 h 904876"/>
              <a:gd name="connsiteX44" fmla="*/ 451958 w 715110"/>
              <a:gd name="connsiteY44" fmla="*/ 160297 h 904876"/>
              <a:gd name="connsiteX45" fmla="*/ 450988 w 715110"/>
              <a:gd name="connsiteY45" fmla="*/ 133275 h 904876"/>
              <a:gd name="connsiteX46" fmla="*/ 685004 w 715110"/>
              <a:gd name="connsiteY46" fmla="*/ 354839 h 904876"/>
              <a:gd name="connsiteX47" fmla="*/ 714450 w 715110"/>
              <a:gd name="connsiteY47" fmla="*/ 526823 h 904876"/>
              <a:gd name="connsiteX48" fmla="*/ 714450 w 715110"/>
              <a:gd name="connsiteY48" fmla="*/ 537668 h 904876"/>
              <a:gd name="connsiteX49" fmla="*/ 705152 w 715110"/>
              <a:gd name="connsiteY49" fmla="*/ 835153 h 904876"/>
              <a:gd name="connsiteX50" fmla="*/ 632312 w 715110"/>
              <a:gd name="connsiteY50" fmla="*/ 904876 h 904876"/>
              <a:gd name="connsiteX51" fmla="*/ 579620 w 715110"/>
              <a:gd name="connsiteY51" fmla="*/ 883185 h 904876"/>
              <a:gd name="connsiteX52" fmla="*/ 567220 w 715110"/>
              <a:gd name="connsiteY52" fmla="*/ 863042 h 904876"/>
              <a:gd name="connsiteX53" fmla="*/ 561022 w 715110"/>
              <a:gd name="connsiteY53" fmla="*/ 867691 h 904876"/>
              <a:gd name="connsiteX54" fmla="*/ 526926 w 715110"/>
              <a:gd name="connsiteY54" fmla="*/ 875438 h 904876"/>
              <a:gd name="connsiteX55" fmla="*/ 495930 w 715110"/>
              <a:gd name="connsiteY55" fmla="*/ 869240 h 904876"/>
              <a:gd name="connsiteX56" fmla="*/ 452536 w 715110"/>
              <a:gd name="connsiteY56" fmla="*/ 785572 h 904876"/>
              <a:gd name="connsiteX57" fmla="*/ 526926 w 715110"/>
              <a:gd name="connsiteY57" fmla="*/ 494285 h 904876"/>
              <a:gd name="connsiteX58" fmla="*/ 461836 w 715110"/>
              <a:gd name="connsiteY58" fmla="*/ 393574 h 904876"/>
              <a:gd name="connsiteX59" fmla="*/ 460286 w 715110"/>
              <a:gd name="connsiteY59" fmla="*/ 399772 h 904876"/>
              <a:gd name="connsiteX60" fmla="*/ 452536 w 715110"/>
              <a:gd name="connsiteY60" fmla="*/ 427661 h 904876"/>
              <a:gd name="connsiteX61" fmla="*/ 421542 w 715110"/>
              <a:gd name="connsiteY61" fmla="*/ 464847 h 904876"/>
              <a:gd name="connsiteX62" fmla="*/ 313056 w 715110"/>
              <a:gd name="connsiteY62" fmla="*/ 500483 h 904876"/>
              <a:gd name="connsiteX63" fmla="*/ 327004 w 715110"/>
              <a:gd name="connsiteY63" fmla="*/ 554712 h 904876"/>
              <a:gd name="connsiteX64" fmla="*/ 340952 w 715110"/>
              <a:gd name="connsiteY64" fmla="*/ 873888 h 904876"/>
              <a:gd name="connsiteX65" fmla="*/ 327004 w 715110"/>
              <a:gd name="connsiteY65" fmla="*/ 887833 h 904876"/>
              <a:gd name="connsiteX66" fmla="*/ 313056 w 715110"/>
              <a:gd name="connsiteY66" fmla="*/ 875438 h 904876"/>
              <a:gd name="connsiteX67" fmla="*/ 306858 w 715110"/>
              <a:gd name="connsiteY67" fmla="*/ 720498 h 904876"/>
              <a:gd name="connsiteX68" fmla="*/ 63542 w 715110"/>
              <a:gd name="connsiteY68" fmla="*/ 720498 h 904876"/>
              <a:gd name="connsiteX69" fmla="*/ 60442 w 715110"/>
              <a:gd name="connsiteY69" fmla="*/ 799517 h 904876"/>
              <a:gd name="connsiteX70" fmla="*/ 92988 w 715110"/>
              <a:gd name="connsiteY70" fmla="*/ 844450 h 904876"/>
              <a:gd name="connsiteX71" fmla="*/ 46494 w 715110"/>
              <a:gd name="connsiteY71" fmla="*/ 890932 h 904876"/>
              <a:gd name="connsiteX72" fmla="*/ 0 w 715110"/>
              <a:gd name="connsiteY72" fmla="*/ 844450 h 904876"/>
              <a:gd name="connsiteX73" fmla="*/ 32546 w 715110"/>
              <a:gd name="connsiteY73" fmla="*/ 799517 h 904876"/>
              <a:gd name="connsiteX74" fmla="*/ 43394 w 715110"/>
              <a:gd name="connsiteY74" fmla="*/ 554712 h 904876"/>
              <a:gd name="connsiteX75" fmla="*/ 154978 w 715110"/>
              <a:gd name="connsiteY75" fmla="*/ 441606 h 904876"/>
              <a:gd name="connsiteX76" fmla="*/ 192174 w 715110"/>
              <a:gd name="connsiteY76" fmla="*/ 401321 h 904876"/>
              <a:gd name="connsiteX77" fmla="*/ 320806 w 715110"/>
              <a:gd name="connsiteY77" fmla="*/ 351740 h 904876"/>
              <a:gd name="connsiteX78" fmla="*/ 340952 w 715110"/>
              <a:gd name="connsiteY78" fmla="*/ 244832 h 904876"/>
              <a:gd name="connsiteX79" fmla="*/ 450988 w 715110"/>
              <a:gd name="connsiteY79" fmla="*/ 133275 h 904876"/>
              <a:gd name="connsiteX80" fmla="*/ 236538 w 715110"/>
              <a:gd name="connsiteY80" fmla="*/ 28575 h 904876"/>
              <a:gd name="connsiteX81" fmla="*/ 139700 w 715110"/>
              <a:gd name="connsiteY81" fmla="*/ 125413 h 904876"/>
              <a:gd name="connsiteX82" fmla="*/ 236538 w 715110"/>
              <a:gd name="connsiteY82" fmla="*/ 222251 h 904876"/>
              <a:gd name="connsiteX83" fmla="*/ 333376 w 715110"/>
              <a:gd name="connsiteY83" fmla="*/ 125413 h 904876"/>
              <a:gd name="connsiteX84" fmla="*/ 236538 w 715110"/>
              <a:gd name="connsiteY84" fmla="*/ 28575 h 904876"/>
              <a:gd name="connsiteX85" fmla="*/ 234950 w 715110"/>
              <a:gd name="connsiteY85" fmla="*/ 0 h 904876"/>
              <a:gd name="connsiteX86" fmla="*/ 358776 w 715110"/>
              <a:gd name="connsiteY86" fmla="*/ 123825 h 904876"/>
              <a:gd name="connsiteX87" fmla="*/ 234950 w 715110"/>
              <a:gd name="connsiteY87" fmla="*/ 247650 h 904876"/>
              <a:gd name="connsiteX88" fmla="*/ 111124 w 715110"/>
              <a:gd name="connsiteY88" fmla="*/ 123825 h 904876"/>
              <a:gd name="connsiteX89" fmla="*/ 234950 w 715110"/>
              <a:gd name="connsiteY89" fmla="*/ 0 h 90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15110" h="904876">
                <a:moveTo>
                  <a:pt x="46832" y="825500"/>
                </a:moveTo>
                <a:cubicBezTo>
                  <a:pt x="36748" y="825500"/>
                  <a:pt x="28576" y="833674"/>
                  <a:pt x="28576" y="843757"/>
                </a:cubicBezTo>
                <a:cubicBezTo>
                  <a:pt x="28576" y="853840"/>
                  <a:pt x="36748" y="862014"/>
                  <a:pt x="46832" y="862014"/>
                </a:cubicBezTo>
                <a:cubicBezTo>
                  <a:pt x="56916" y="862014"/>
                  <a:pt x="65088" y="853840"/>
                  <a:pt x="65088" y="843757"/>
                </a:cubicBezTo>
                <a:cubicBezTo>
                  <a:pt x="65088" y="833674"/>
                  <a:pt x="56916" y="825500"/>
                  <a:pt x="46832" y="825500"/>
                </a:cubicBezTo>
                <a:close/>
                <a:moveTo>
                  <a:pt x="538900" y="557212"/>
                </a:moveTo>
                <a:cubicBezTo>
                  <a:pt x="538900" y="557212"/>
                  <a:pt x="538900" y="557212"/>
                  <a:pt x="479198" y="790271"/>
                </a:cubicBezTo>
                <a:cubicBezTo>
                  <a:pt x="473076" y="826006"/>
                  <a:pt x="496038" y="839990"/>
                  <a:pt x="506752" y="844651"/>
                </a:cubicBezTo>
                <a:cubicBezTo>
                  <a:pt x="517468" y="849312"/>
                  <a:pt x="535838" y="849312"/>
                  <a:pt x="548084" y="843097"/>
                </a:cubicBezTo>
                <a:cubicBezTo>
                  <a:pt x="552676" y="839990"/>
                  <a:pt x="557270" y="836882"/>
                  <a:pt x="558800" y="830667"/>
                </a:cubicBezTo>
                <a:cubicBezTo>
                  <a:pt x="558800" y="830667"/>
                  <a:pt x="558800" y="829114"/>
                  <a:pt x="558800" y="829114"/>
                </a:cubicBezTo>
                <a:cubicBezTo>
                  <a:pt x="558800" y="827560"/>
                  <a:pt x="546554" y="665973"/>
                  <a:pt x="538900" y="557212"/>
                </a:cubicBezTo>
                <a:close/>
                <a:moveTo>
                  <a:pt x="154788" y="469901"/>
                </a:moveTo>
                <a:cubicBezTo>
                  <a:pt x="106844" y="469901"/>
                  <a:pt x="69728" y="508494"/>
                  <a:pt x="69728" y="554805"/>
                </a:cubicBezTo>
                <a:cubicBezTo>
                  <a:pt x="69728" y="554805"/>
                  <a:pt x="69728" y="554805"/>
                  <a:pt x="65088" y="693739"/>
                </a:cubicBezTo>
                <a:cubicBezTo>
                  <a:pt x="65088" y="693739"/>
                  <a:pt x="65088" y="693739"/>
                  <a:pt x="304800" y="693739"/>
                </a:cubicBezTo>
                <a:cubicBezTo>
                  <a:pt x="304800" y="693739"/>
                  <a:pt x="304800" y="693739"/>
                  <a:pt x="300162" y="556349"/>
                </a:cubicBezTo>
                <a:cubicBezTo>
                  <a:pt x="300162" y="537824"/>
                  <a:pt x="293976" y="520844"/>
                  <a:pt x="284696" y="506950"/>
                </a:cubicBezTo>
                <a:cubicBezTo>
                  <a:pt x="259952" y="513125"/>
                  <a:pt x="236754" y="516212"/>
                  <a:pt x="222834" y="516212"/>
                </a:cubicBezTo>
                <a:cubicBezTo>
                  <a:pt x="202730" y="517756"/>
                  <a:pt x="164066" y="517756"/>
                  <a:pt x="154788" y="472989"/>
                </a:cubicBezTo>
                <a:cubicBezTo>
                  <a:pt x="154788" y="471445"/>
                  <a:pt x="154788" y="469901"/>
                  <a:pt x="154788" y="469901"/>
                </a:cubicBezTo>
                <a:close/>
                <a:moveTo>
                  <a:pt x="451958" y="160297"/>
                </a:moveTo>
                <a:cubicBezTo>
                  <a:pt x="405484" y="163389"/>
                  <a:pt x="379150" y="189679"/>
                  <a:pt x="366756" y="249990"/>
                </a:cubicBezTo>
                <a:cubicBezTo>
                  <a:pt x="359010" y="287105"/>
                  <a:pt x="346618" y="362881"/>
                  <a:pt x="346618" y="364427"/>
                </a:cubicBezTo>
                <a:cubicBezTo>
                  <a:pt x="345068" y="369067"/>
                  <a:pt x="341970" y="372159"/>
                  <a:pt x="337322" y="373706"/>
                </a:cubicBezTo>
                <a:cubicBezTo>
                  <a:pt x="337322" y="373706"/>
                  <a:pt x="227334" y="417006"/>
                  <a:pt x="202548" y="427831"/>
                </a:cubicBezTo>
                <a:cubicBezTo>
                  <a:pt x="190156" y="432471"/>
                  <a:pt x="176212" y="443296"/>
                  <a:pt x="180860" y="466492"/>
                </a:cubicBezTo>
                <a:cubicBezTo>
                  <a:pt x="185508" y="486596"/>
                  <a:pt x="194802" y="489689"/>
                  <a:pt x="222686" y="489689"/>
                </a:cubicBezTo>
                <a:cubicBezTo>
                  <a:pt x="236630" y="489689"/>
                  <a:pt x="259866" y="485050"/>
                  <a:pt x="286202" y="478864"/>
                </a:cubicBezTo>
                <a:cubicBezTo>
                  <a:pt x="286202" y="478864"/>
                  <a:pt x="287750" y="478864"/>
                  <a:pt x="287750" y="478864"/>
                </a:cubicBezTo>
                <a:cubicBezTo>
                  <a:pt x="332676" y="468039"/>
                  <a:pt x="382248" y="454121"/>
                  <a:pt x="407034" y="440203"/>
                </a:cubicBezTo>
                <a:cubicBezTo>
                  <a:pt x="419426" y="434017"/>
                  <a:pt x="420976" y="432471"/>
                  <a:pt x="427172" y="417006"/>
                </a:cubicBezTo>
                <a:cubicBezTo>
                  <a:pt x="428722" y="410820"/>
                  <a:pt x="431820" y="403088"/>
                  <a:pt x="433370" y="393810"/>
                </a:cubicBezTo>
                <a:cubicBezTo>
                  <a:pt x="436468" y="382985"/>
                  <a:pt x="439566" y="370613"/>
                  <a:pt x="444212" y="358241"/>
                </a:cubicBezTo>
                <a:cubicBezTo>
                  <a:pt x="445762" y="353602"/>
                  <a:pt x="450410" y="350509"/>
                  <a:pt x="455056" y="348963"/>
                </a:cubicBezTo>
                <a:cubicBezTo>
                  <a:pt x="455056" y="348963"/>
                  <a:pt x="456606" y="348963"/>
                  <a:pt x="456606" y="348963"/>
                </a:cubicBezTo>
                <a:cubicBezTo>
                  <a:pt x="461254" y="348963"/>
                  <a:pt x="465900" y="352056"/>
                  <a:pt x="467450" y="355149"/>
                </a:cubicBezTo>
                <a:cubicBezTo>
                  <a:pt x="495334" y="393810"/>
                  <a:pt x="558848" y="486596"/>
                  <a:pt x="560398" y="508246"/>
                </a:cubicBezTo>
                <a:cubicBezTo>
                  <a:pt x="569692" y="607219"/>
                  <a:pt x="585184" y="825268"/>
                  <a:pt x="585184" y="826814"/>
                </a:cubicBezTo>
                <a:cubicBezTo>
                  <a:pt x="585184" y="840732"/>
                  <a:pt x="589832" y="853103"/>
                  <a:pt x="599126" y="862382"/>
                </a:cubicBezTo>
                <a:cubicBezTo>
                  <a:pt x="608422" y="871661"/>
                  <a:pt x="619266" y="876300"/>
                  <a:pt x="630108" y="876300"/>
                </a:cubicBezTo>
                <a:cubicBezTo>
                  <a:pt x="659542" y="876300"/>
                  <a:pt x="673484" y="862382"/>
                  <a:pt x="676582" y="833000"/>
                </a:cubicBezTo>
                <a:cubicBezTo>
                  <a:pt x="676582" y="833000"/>
                  <a:pt x="676582" y="833000"/>
                  <a:pt x="687426" y="526804"/>
                </a:cubicBezTo>
                <a:cubicBezTo>
                  <a:pt x="688976" y="466492"/>
                  <a:pt x="688976" y="429378"/>
                  <a:pt x="659542" y="367520"/>
                </a:cubicBezTo>
                <a:cubicBezTo>
                  <a:pt x="614618" y="265455"/>
                  <a:pt x="529416" y="158750"/>
                  <a:pt x="451958" y="160297"/>
                </a:cubicBezTo>
                <a:close/>
                <a:moveTo>
                  <a:pt x="450988" y="133275"/>
                </a:moveTo>
                <a:cubicBezTo>
                  <a:pt x="542424" y="130176"/>
                  <a:pt x="633862" y="241733"/>
                  <a:pt x="685004" y="354839"/>
                </a:cubicBezTo>
                <a:cubicBezTo>
                  <a:pt x="717550" y="424562"/>
                  <a:pt x="716000" y="464847"/>
                  <a:pt x="714450" y="526823"/>
                </a:cubicBezTo>
                <a:cubicBezTo>
                  <a:pt x="714450" y="526823"/>
                  <a:pt x="714450" y="526823"/>
                  <a:pt x="714450" y="537668"/>
                </a:cubicBezTo>
                <a:cubicBezTo>
                  <a:pt x="714450" y="537668"/>
                  <a:pt x="714450" y="537668"/>
                  <a:pt x="705152" y="835153"/>
                </a:cubicBezTo>
                <a:cubicBezTo>
                  <a:pt x="700502" y="880086"/>
                  <a:pt x="674156" y="903327"/>
                  <a:pt x="632312" y="904876"/>
                </a:cubicBezTo>
                <a:cubicBezTo>
                  <a:pt x="612164" y="904876"/>
                  <a:pt x="593568" y="897129"/>
                  <a:pt x="579620" y="883185"/>
                </a:cubicBezTo>
                <a:cubicBezTo>
                  <a:pt x="574970" y="876987"/>
                  <a:pt x="570320" y="870789"/>
                  <a:pt x="567220" y="863042"/>
                </a:cubicBezTo>
                <a:cubicBezTo>
                  <a:pt x="565672" y="864592"/>
                  <a:pt x="562572" y="866141"/>
                  <a:pt x="561022" y="867691"/>
                </a:cubicBezTo>
                <a:cubicBezTo>
                  <a:pt x="550174" y="872339"/>
                  <a:pt x="539324" y="875438"/>
                  <a:pt x="526926" y="875438"/>
                </a:cubicBezTo>
                <a:cubicBezTo>
                  <a:pt x="516078" y="875438"/>
                  <a:pt x="505230" y="872339"/>
                  <a:pt x="495930" y="869240"/>
                </a:cubicBezTo>
                <a:cubicBezTo>
                  <a:pt x="469584" y="858394"/>
                  <a:pt x="444788" y="830505"/>
                  <a:pt x="452536" y="785572"/>
                </a:cubicBezTo>
                <a:cubicBezTo>
                  <a:pt x="452536" y="785572"/>
                  <a:pt x="452536" y="785572"/>
                  <a:pt x="526926" y="494285"/>
                </a:cubicBezTo>
                <a:cubicBezTo>
                  <a:pt x="514528" y="471044"/>
                  <a:pt x="488182" y="432309"/>
                  <a:pt x="461836" y="393574"/>
                </a:cubicBezTo>
                <a:cubicBezTo>
                  <a:pt x="461836" y="396673"/>
                  <a:pt x="461836" y="398222"/>
                  <a:pt x="460286" y="399772"/>
                </a:cubicBezTo>
                <a:cubicBezTo>
                  <a:pt x="458736" y="410618"/>
                  <a:pt x="455636" y="419914"/>
                  <a:pt x="452536" y="427661"/>
                </a:cubicBezTo>
                <a:cubicBezTo>
                  <a:pt x="444788" y="447803"/>
                  <a:pt x="440138" y="454001"/>
                  <a:pt x="421542" y="464847"/>
                </a:cubicBezTo>
                <a:cubicBezTo>
                  <a:pt x="396744" y="477242"/>
                  <a:pt x="354900" y="489637"/>
                  <a:pt x="313056" y="500483"/>
                </a:cubicBezTo>
                <a:cubicBezTo>
                  <a:pt x="322356" y="517526"/>
                  <a:pt x="327004" y="536119"/>
                  <a:pt x="327004" y="554712"/>
                </a:cubicBezTo>
                <a:cubicBezTo>
                  <a:pt x="327004" y="554712"/>
                  <a:pt x="327004" y="554712"/>
                  <a:pt x="340952" y="873888"/>
                </a:cubicBezTo>
                <a:cubicBezTo>
                  <a:pt x="340952" y="881635"/>
                  <a:pt x="334754" y="887833"/>
                  <a:pt x="327004" y="887833"/>
                </a:cubicBezTo>
                <a:cubicBezTo>
                  <a:pt x="319256" y="887833"/>
                  <a:pt x="314606" y="883185"/>
                  <a:pt x="313056" y="875438"/>
                </a:cubicBezTo>
                <a:cubicBezTo>
                  <a:pt x="313056" y="875438"/>
                  <a:pt x="313056" y="875438"/>
                  <a:pt x="306858" y="720498"/>
                </a:cubicBezTo>
                <a:cubicBezTo>
                  <a:pt x="306858" y="720498"/>
                  <a:pt x="306858" y="720498"/>
                  <a:pt x="63542" y="720498"/>
                </a:cubicBezTo>
                <a:cubicBezTo>
                  <a:pt x="63542" y="720498"/>
                  <a:pt x="63542" y="720498"/>
                  <a:pt x="60442" y="799517"/>
                </a:cubicBezTo>
                <a:cubicBezTo>
                  <a:pt x="79038" y="805715"/>
                  <a:pt x="92988" y="824307"/>
                  <a:pt x="92988" y="844450"/>
                </a:cubicBezTo>
                <a:cubicBezTo>
                  <a:pt x="92988" y="869240"/>
                  <a:pt x="71290" y="890932"/>
                  <a:pt x="46494" y="890932"/>
                </a:cubicBezTo>
                <a:cubicBezTo>
                  <a:pt x="20148" y="890932"/>
                  <a:pt x="0" y="869240"/>
                  <a:pt x="0" y="844450"/>
                </a:cubicBezTo>
                <a:cubicBezTo>
                  <a:pt x="0" y="822758"/>
                  <a:pt x="13948" y="805715"/>
                  <a:pt x="32546" y="799517"/>
                </a:cubicBezTo>
                <a:cubicBezTo>
                  <a:pt x="32546" y="799517"/>
                  <a:pt x="32546" y="799517"/>
                  <a:pt x="43394" y="554712"/>
                </a:cubicBezTo>
                <a:cubicBezTo>
                  <a:pt x="43394" y="492736"/>
                  <a:pt x="92988" y="443155"/>
                  <a:pt x="154978" y="441606"/>
                </a:cubicBezTo>
                <a:cubicBezTo>
                  <a:pt x="159628" y="424562"/>
                  <a:pt x="172026" y="410618"/>
                  <a:pt x="192174" y="401321"/>
                </a:cubicBezTo>
                <a:cubicBezTo>
                  <a:pt x="213870" y="393574"/>
                  <a:pt x="296008" y="361037"/>
                  <a:pt x="320806" y="351740"/>
                </a:cubicBezTo>
                <a:cubicBezTo>
                  <a:pt x="323904" y="331598"/>
                  <a:pt x="334754" y="274270"/>
                  <a:pt x="340952" y="244832"/>
                </a:cubicBezTo>
                <a:cubicBezTo>
                  <a:pt x="347152" y="216943"/>
                  <a:pt x="362650" y="136374"/>
                  <a:pt x="450988" y="133275"/>
                </a:cubicBezTo>
                <a:close/>
                <a:moveTo>
                  <a:pt x="236538" y="28575"/>
                </a:moveTo>
                <a:cubicBezTo>
                  <a:pt x="183056" y="28575"/>
                  <a:pt x="139700" y="71931"/>
                  <a:pt x="139700" y="125413"/>
                </a:cubicBezTo>
                <a:cubicBezTo>
                  <a:pt x="139700" y="178895"/>
                  <a:pt x="183056" y="222251"/>
                  <a:pt x="236538" y="222251"/>
                </a:cubicBezTo>
                <a:cubicBezTo>
                  <a:pt x="290020" y="222251"/>
                  <a:pt x="333376" y="178895"/>
                  <a:pt x="333376" y="125413"/>
                </a:cubicBezTo>
                <a:cubicBezTo>
                  <a:pt x="333376" y="71931"/>
                  <a:pt x="290020" y="28575"/>
                  <a:pt x="236538" y="28575"/>
                </a:cubicBezTo>
                <a:close/>
                <a:moveTo>
                  <a:pt x="234950" y="0"/>
                </a:moveTo>
                <a:cubicBezTo>
                  <a:pt x="303336" y="0"/>
                  <a:pt x="358776" y="55438"/>
                  <a:pt x="358776" y="123825"/>
                </a:cubicBezTo>
                <a:cubicBezTo>
                  <a:pt x="358776" y="192212"/>
                  <a:pt x="303336" y="247650"/>
                  <a:pt x="234950" y="247650"/>
                </a:cubicBezTo>
                <a:cubicBezTo>
                  <a:pt x="166564" y="247650"/>
                  <a:pt x="111124" y="192212"/>
                  <a:pt x="111124" y="123825"/>
                </a:cubicBezTo>
                <a:cubicBezTo>
                  <a:pt x="111124" y="55438"/>
                  <a:pt x="166564" y="0"/>
                  <a:pt x="2349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74" name="Freeform: Shape 973">
            <a:extLst>
              <a:ext uri="{FF2B5EF4-FFF2-40B4-BE49-F238E27FC236}">
                <a16:creationId xmlns:a16="http://schemas.microsoft.com/office/drawing/2014/main" id="{2C2A3C64-DFB4-4E9C-8E2A-5FB1677C58EC}"/>
              </a:ext>
            </a:extLst>
          </p:cNvPr>
          <p:cNvSpPr>
            <a:spLocks/>
          </p:cNvSpPr>
          <p:nvPr/>
        </p:nvSpPr>
        <p:spPr bwMode="auto">
          <a:xfrm>
            <a:off x="4918226" y="2024153"/>
            <a:ext cx="472702" cy="542245"/>
          </a:xfrm>
          <a:custGeom>
            <a:avLst/>
            <a:gdLst>
              <a:gd name="connsiteX0" fmla="*/ 619920 w 744540"/>
              <a:gd name="connsiteY0" fmla="*/ 515937 h 854075"/>
              <a:gd name="connsiteX1" fmla="*/ 595312 w 744540"/>
              <a:gd name="connsiteY1" fmla="*/ 541337 h 854075"/>
              <a:gd name="connsiteX2" fmla="*/ 619920 w 744540"/>
              <a:gd name="connsiteY2" fmla="*/ 566737 h 854075"/>
              <a:gd name="connsiteX3" fmla="*/ 644528 w 744540"/>
              <a:gd name="connsiteY3" fmla="*/ 541337 h 854075"/>
              <a:gd name="connsiteX4" fmla="*/ 619920 w 744540"/>
              <a:gd name="connsiteY4" fmla="*/ 515937 h 854075"/>
              <a:gd name="connsiteX5" fmla="*/ 114300 w 744540"/>
              <a:gd name="connsiteY5" fmla="*/ 503237 h 854075"/>
              <a:gd name="connsiteX6" fmla="*/ 96840 w 744540"/>
              <a:gd name="connsiteY6" fmla="*/ 521494 h 854075"/>
              <a:gd name="connsiteX7" fmla="*/ 114300 w 744540"/>
              <a:gd name="connsiteY7" fmla="*/ 539751 h 854075"/>
              <a:gd name="connsiteX8" fmla="*/ 131764 w 744540"/>
              <a:gd name="connsiteY8" fmla="*/ 521494 h 854075"/>
              <a:gd name="connsiteX9" fmla="*/ 114300 w 744540"/>
              <a:gd name="connsiteY9" fmla="*/ 503237 h 854075"/>
              <a:gd name="connsiteX10" fmla="*/ 619920 w 744540"/>
              <a:gd name="connsiteY10" fmla="*/ 490537 h 854075"/>
              <a:gd name="connsiteX11" fmla="*/ 673104 w 744540"/>
              <a:gd name="connsiteY11" fmla="*/ 542131 h 854075"/>
              <a:gd name="connsiteX12" fmla="*/ 619920 w 744540"/>
              <a:gd name="connsiteY12" fmla="*/ 593725 h 854075"/>
              <a:gd name="connsiteX13" fmla="*/ 566740 w 744540"/>
              <a:gd name="connsiteY13" fmla="*/ 542131 h 854075"/>
              <a:gd name="connsiteX14" fmla="*/ 619920 w 744540"/>
              <a:gd name="connsiteY14" fmla="*/ 490537 h 854075"/>
              <a:gd name="connsiteX15" fmla="*/ 137556 w 744540"/>
              <a:gd name="connsiteY15" fmla="*/ 369887 h 854075"/>
              <a:gd name="connsiteX16" fmla="*/ 146828 w 744540"/>
              <a:gd name="connsiteY16" fmla="*/ 372981 h 854075"/>
              <a:gd name="connsiteX17" fmla="*/ 204016 w 744540"/>
              <a:gd name="connsiteY17" fmla="*/ 416295 h 854075"/>
              <a:gd name="connsiteX18" fmla="*/ 261200 w 744540"/>
              <a:gd name="connsiteY18" fmla="*/ 372981 h 854075"/>
              <a:gd name="connsiteX19" fmla="*/ 270476 w 744540"/>
              <a:gd name="connsiteY19" fmla="*/ 369887 h 854075"/>
              <a:gd name="connsiteX20" fmla="*/ 409576 w 744540"/>
              <a:gd name="connsiteY20" fmla="*/ 530767 h 854075"/>
              <a:gd name="connsiteX21" fmla="*/ 409576 w 744540"/>
              <a:gd name="connsiteY21" fmla="*/ 727227 h 854075"/>
              <a:gd name="connsiteX22" fmla="*/ 344660 w 744540"/>
              <a:gd name="connsiteY22" fmla="*/ 796839 h 854075"/>
              <a:gd name="connsiteX23" fmla="*/ 344660 w 744540"/>
              <a:gd name="connsiteY23" fmla="*/ 854075 h 854075"/>
              <a:gd name="connsiteX24" fmla="*/ 316840 w 744540"/>
              <a:gd name="connsiteY24" fmla="*/ 852528 h 854075"/>
              <a:gd name="connsiteX25" fmla="*/ 318388 w 744540"/>
              <a:gd name="connsiteY25" fmla="*/ 782917 h 854075"/>
              <a:gd name="connsiteX26" fmla="*/ 332296 w 744540"/>
              <a:gd name="connsiteY26" fmla="*/ 770541 h 854075"/>
              <a:gd name="connsiteX27" fmla="*/ 381756 w 744540"/>
              <a:gd name="connsiteY27" fmla="*/ 727227 h 854075"/>
              <a:gd name="connsiteX28" fmla="*/ 383300 w 744540"/>
              <a:gd name="connsiteY28" fmla="*/ 530767 h 854075"/>
              <a:gd name="connsiteX29" fmla="*/ 302932 w 744540"/>
              <a:gd name="connsiteY29" fmla="*/ 402373 h 854075"/>
              <a:gd name="connsiteX30" fmla="*/ 302932 w 744540"/>
              <a:gd name="connsiteY30" fmla="*/ 420936 h 854075"/>
              <a:gd name="connsiteX31" fmla="*/ 302932 w 744540"/>
              <a:gd name="connsiteY31" fmla="*/ 445687 h 854075"/>
              <a:gd name="connsiteX32" fmla="*/ 355480 w 744540"/>
              <a:gd name="connsiteY32" fmla="*/ 510657 h 854075"/>
              <a:gd name="connsiteX33" fmla="*/ 355480 w 744540"/>
              <a:gd name="connsiteY33" fmla="*/ 555518 h 854075"/>
              <a:gd name="connsiteX34" fmla="*/ 352388 w 744540"/>
              <a:gd name="connsiteY34" fmla="*/ 564800 h 854075"/>
              <a:gd name="connsiteX35" fmla="*/ 343116 w 744540"/>
              <a:gd name="connsiteY35" fmla="*/ 575628 h 854075"/>
              <a:gd name="connsiteX36" fmla="*/ 332296 w 744540"/>
              <a:gd name="connsiteY36" fmla="*/ 578722 h 854075"/>
              <a:gd name="connsiteX37" fmla="*/ 323024 w 744540"/>
              <a:gd name="connsiteY37" fmla="*/ 575628 h 854075"/>
              <a:gd name="connsiteX38" fmla="*/ 323024 w 744540"/>
              <a:gd name="connsiteY38" fmla="*/ 555518 h 854075"/>
              <a:gd name="connsiteX39" fmla="*/ 329204 w 744540"/>
              <a:gd name="connsiteY39" fmla="*/ 549331 h 854075"/>
              <a:gd name="connsiteX40" fmla="*/ 329204 w 744540"/>
              <a:gd name="connsiteY40" fmla="*/ 510657 h 854075"/>
              <a:gd name="connsiteX41" fmla="*/ 290568 w 744540"/>
              <a:gd name="connsiteY41" fmla="*/ 470437 h 854075"/>
              <a:gd name="connsiteX42" fmla="*/ 251928 w 744540"/>
              <a:gd name="connsiteY42" fmla="*/ 510657 h 854075"/>
              <a:gd name="connsiteX43" fmla="*/ 251928 w 744540"/>
              <a:gd name="connsiteY43" fmla="*/ 549331 h 854075"/>
              <a:gd name="connsiteX44" fmla="*/ 255020 w 744540"/>
              <a:gd name="connsiteY44" fmla="*/ 553971 h 854075"/>
              <a:gd name="connsiteX45" fmla="*/ 255020 w 744540"/>
              <a:gd name="connsiteY45" fmla="*/ 572535 h 854075"/>
              <a:gd name="connsiteX46" fmla="*/ 236472 w 744540"/>
              <a:gd name="connsiteY46" fmla="*/ 572535 h 854075"/>
              <a:gd name="connsiteX47" fmla="*/ 228744 w 744540"/>
              <a:gd name="connsiteY47" fmla="*/ 564800 h 854075"/>
              <a:gd name="connsiteX48" fmla="*/ 224108 w 744540"/>
              <a:gd name="connsiteY48" fmla="*/ 555518 h 854075"/>
              <a:gd name="connsiteX49" fmla="*/ 224108 w 744540"/>
              <a:gd name="connsiteY49" fmla="*/ 510657 h 854075"/>
              <a:gd name="connsiteX50" fmla="*/ 276656 w 744540"/>
              <a:gd name="connsiteY50" fmla="*/ 445687 h 854075"/>
              <a:gd name="connsiteX51" fmla="*/ 276656 w 744540"/>
              <a:gd name="connsiteY51" fmla="*/ 420936 h 854075"/>
              <a:gd name="connsiteX52" fmla="*/ 273564 w 744540"/>
              <a:gd name="connsiteY52" fmla="*/ 397732 h 854075"/>
              <a:gd name="connsiteX53" fmla="*/ 213288 w 744540"/>
              <a:gd name="connsiteY53" fmla="*/ 444140 h 854075"/>
              <a:gd name="connsiteX54" fmla="*/ 196288 w 744540"/>
              <a:gd name="connsiteY54" fmla="*/ 444140 h 854075"/>
              <a:gd name="connsiteX55" fmla="*/ 134464 w 744540"/>
              <a:gd name="connsiteY55" fmla="*/ 397732 h 854075"/>
              <a:gd name="connsiteX56" fmla="*/ 131372 w 744540"/>
              <a:gd name="connsiteY56" fmla="*/ 397732 h 854075"/>
              <a:gd name="connsiteX57" fmla="*/ 128280 w 744540"/>
              <a:gd name="connsiteY57" fmla="*/ 420936 h 854075"/>
              <a:gd name="connsiteX58" fmla="*/ 128280 w 744540"/>
              <a:gd name="connsiteY58" fmla="*/ 478172 h 854075"/>
              <a:gd name="connsiteX59" fmla="*/ 160740 w 744540"/>
              <a:gd name="connsiteY59" fmla="*/ 521486 h 854075"/>
              <a:gd name="connsiteX60" fmla="*/ 115916 w 744540"/>
              <a:gd name="connsiteY60" fmla="*/ 566347 h 854075"/>
              <a:gd name="connsiteX61" fmla="*/ 69552 w 744540"/>
              <a:gd name="connsiteY61" fmla="*/ 521486 h 854075"/>
              <a:gd name="connsiteX62" fmla="*/ 102008 w 744540"/>
              <a:gd name="connsiteY62" fmla="*/ 478172 h 854075"/>
              <a:gd name="connsiteX63" fmla="*/ 102008 w 744540"/>
              <a:gd name="connsiteY63" fmla="*/ 420936 h 854075"/>
              <a:gd name="connsiteX64" fmla="*/ 103552 w 744540"/>
              <a:gd name="connsiteY64" fmla="*/ 402373 h 854075"/>
              <a:gd name="connsiteX65" fmla="*/ 26276 w 744540"/>
              <a:gd name="connsiteY65" fmla="*/ 530767 h 854075"/>
              <a:gd name="connsiteX66" fmla="*/ 27820 w 744540"/>
              <a:gd name="connsiteY66" fmla="*/ 727227 h 854075"/>
              <a:gd name="connsiteX67" fmla="*/ 77280 w 744540"/>
              <a:gd name="connsiteY67" fmla="*/ 770541 h 854075"/>
              <a:gd name="connsiteX68" fmla="*/ 91188 w 744540"/>
              <a:gd name="connsiteY68" fmla="*/ 782917 h 854075"/>
              <a:gd name="connsiteX69" fmla="*/ 91188 w 744540"/>
              <a:gd name="connsiteY69" fmla="*/ 854075 h 854075"/>
              <a:gd name="connsiteX70" fmla="*/ 63368 w 744540"/>
              <a:gd name="connsiteY70" fmla="*/ 854075 h 854075"/>
              <a:gd name="connsiteX71" fmla="*/ 63368 w 744540"/>
              <a:gd name="connsiteY71" fmla="*/ 796839 h 854075"/>
              <a:gd name="connsiteX72" fmla="*/ 0 w 744540"/>
              <a:gd name="connsiteY72" fmla="*/ 727227 h 854075"/>
              <a:gd name="connsiteX73" fmla="*/ 0 w 744540"/>
              <a:gd name="connsiteY73" fmla="*/ 530767 h 854075"/>
              <a:gd name="connsiteX74" fmla="*/ 137556 w 744540"/>
              <a:gd name="connsiteY74" fmla="*/ 369887 h 854075"/>
              <a:gd name="connsiteX75" fmla="*/ 204788 w 744540"/>
              <a:gd name="connsiteY75" fmla="*/ 138112 h 854075"/>
              <a:gd name="connsiteX76" fmla="*/ 111126 w 744540"/>
              <a:gd name="connsiteY76" fmla="*/ 232569 h 854075"/>
              <a:gd name="connsiteX77" fmla="*/ 204788 w 744540"/>
              <a:gd name="connsiteY77" fmla="*/ 327026 h 854075"/>
              <a:gd name="connsiteX78" fmla="*/ 298452 w 744540"/>
              <a:gd name="connsiteY78" fmla="*/ 232569 h 854075"/>
              <a:gd name="connsiteX79" fmla="*/ 204788 w 744540"/>
              <a:gd name="connsiteY79" fmla="*/ 138112 h 854075"/>
              <a:gd name="connsiteX80" fmla="*/ 203996 w 744540"/>
              <a:gd name="connsiteY80" fmla="*/ 111125 h 854075"/>
              <a:gd name="connsiteX81" fmla="*/ 325440 w 744540"/>
              <a:gd name="connsiteY81" fmla="*/ 232569 h 854075"/>
              <a:gd name="connsiteX82" fmla="*/ 203996 w 744540"/>
              <a:gd name="connsiteY82" fmla="*/ 354013 h 854075"/>
              <a:gd name="connsiteX83" fmla="*/ 82552 w 744540"/>
              <a:gd name="connsiteY83" fmla="*/ 232569 h 854075"/>
              <a:gd name="connsiteX84" fmla="*/ 203996 w 744540"/>
              <a:gd name="connsiteY84" fmla="*/ 111125 h 854075"/>
              <a:gd name="connsiteX85" fmla="*/ 151620 w 744540"/>
              <a:gd name="connsiteY85" fmla="*/ 0 h 854075"/>
              <a:gd name="connsiteX86" fmla="*/ 716746 w 744540"/>
              <a:gd name="connsiteY86" fmla="*/ 0 h 854075"/>
              <a:gd name="connsiteX87" fmla="*/ 744540 w 744540"/>
              <a:gd name="connsiteY87" fmla="*/ 26303 h 854075"/>
              <a:gd name="connsiteX88" fmla="*/ 744540 w 744540"/>
              <a:gd name="connsiteY88" fmla="*/ 854075 h 854075"/>
              <a:gd name="connsiteX89" fmla="*/ 716746 w 744540"/>
              <a:gd name="connsiteY89" fmla="*/ 854075 h 854075"/>
              <a:gd name="connsiteX90" fmla="*/ 716746 w 744540"/>
              <a:gd name="connsiteY90" fmla="*/ 26303 h 854075"/>
              <a:gd name="connsiteX91" fmla="*/ 151620 w 744540"/>
              <a:gd name="connsiteY91" fmla="*/ 26303 h 854075"/>
              <a:gd name="connsiteX92" fmla="*/ 151620 w 744540"/>
              <a:gd name="connsiteY92" fmla="*/ 100570 h 854075"/>
              <a:gd name="connsiteX93" fmla="*/ 123826 w 744540"/>
              <a:gd name="connsiteY93" fmla="*/ 100570 h 854075"/>
              <a:gd name="connsiteX94" fmla="*/ 123826 w 744540"/>
              <a:gd name="connsiteY94" fmla="*/ 26303 h 854075"/>
              <a:gd name="connsiteX95" fmla="*/ 151620 w 744540"/>
              <a:gd name="connsiteY95" fmla="*/ 0 h 85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44540" h="854075">
                <a:moveTo>
                  <a:pt x="619920" y="515937"/>
                </a:moveTo>
                <a:cubicBezTo>
                  <a:pt x="606332" y="515937"/>
                  <a:pt x="595312" y="527309"/>
                  <a:pt x="595312" y="541337"/>
                </a:cubicBezTo>
                <a:cubicBezTo>
                  <a:pt x="595312" y="555365"/>
                  <a:pt x="606332" y="566737"/>
                  <a:pt x="619920" y="566737"/>
                </a:cubicBezTo>
                <a:cubicBezTo>
                  <a:pt x="633512" y="566737"/>
                  <a:pt x="644528" y="555365"/>
                  <a:pt x="644528" y="541337"/>
                </a:cubicBezTo>
                <a:cubicBezTo>
                  <a:pt x="644528" y="527309"/>
                  <a:pt x="633512" y="515937"/>
                  <a:pt x="619920" y="515937"/>
                </a:cubicBezTo>
                <a:close/>
                <a:moveTo>
                  <a:pt x="114300" y="503237"/>
                </a:moveTo>
                <a:cubicBezTo>
                  <a:pt x="104656" y="503237"/>
                  <a:pt x="96840" y="511411"/>
                  <a:pt x="96840" y="521494"/>
                </a:cubicBezTo>
                <a:cubicBezTo>
                  <a:pt x="96840" y="531577"/>
                  <a:pt x="104656" y="539751"/>
                  <a:pt x="114300" y="539751"/>
                </a:cubicBezTo>
                <a:cubicBezTo>
                  <a:pt x="123948" y="539751"/>
                  <a:pt x="131764" y="531577"/>
                  <a:pt x="131764" y="521494"/>
                </a:cubicBezTo>
                <a:cubicBezTo>
                  <a:pt x="131764" y="511411"/>
                  <a:pt x="123948" y="503237"/>
                  <a:pt x="114300" y="503237"/>
                </a:cubicBezTo>
                <a:close/>
                <a:moveTo>
                  <a:pt x="619920" y="490537"/>
                </a:moveTo>
                <a:cubicBezTo>
                  <a:pt x="649292" y="490537"/>
                  <a:pt x="673104" y="513636"/>
                  <a:pt x="673104" y="542131"/>
                </a:cubicBezTo>
                <a:cubicBezTo>
                  <a:pt x="673104" y="570626"/>
                  <a:pt x="649292" y="593725"/>
                  <a:pt x="619920" y="593725"/>
                </a:cubicBezTo>
                <a:cubicBezTo>
                  <a:pt x="590548" y="593725"/>
                  <a:pt x="566740" y="570626"/>
                  <a:pt x="566740" y="542131"/>
                </a:cubicBezTo>
                <a:cubicBezTo>
                  <a:pt x="566740" y="513636"/>
                  <a:pt x="590548" y="490537"/>
                  <a:pt x="619920" y="490537"/>
                </a:cubicBezTo>
                <a:close/>
                <a:moveTo>
                  <a:pt x="137556" y="369887"/>
                </a:moveTo>
                <a:cubicBezTo>
                  <a:pt x="142192" y="369887"/>
                  <a:pt x="145284" y="369887"/>
                  <a:pt x="146828" y="372981"/>
                </a:cubicBezTo>
                <a:cubicBezTo>
                  <a:pt x="146828" y="372981"/>
                  <a:pt x="146828" y="372981"/>
                  <a:pt x="204016" y="416295"/>
                </a:cubicBezTo>
                <a:cubicBezTo>
                  <a:pt x="204016" y="416295"/>
                  <a:pt x="204016" y="416295"/>
                  <a:pt x="261200" y="372981"/>
                </a:cubicBezTo>
                <a:cubicBezTo>
                  <a:pt x="264292" y="369887"/>
                  <a:pt x="267384" y="369887"/>
                  <a:pt x="270476" y="369887"/>
                </a:cubicBezTo>
                <a:cubicBezTo>
                  <a:pt x="366300" y="376075"/>
                  <a:pt x="409576" y="427123"/>
                  <a:pt x="409576" y="530767"/>
                </a:cubicBezTo>
                <a:cubicBezTo>
                  <a:pt x="409576" y="530767"/>
                  <a:pt x="409576" y="530767"/>
                  <a:pt x="409576" y="727227"/>
                </a:cubicBezTo>
                <a:cubicBezTo>
                  <a:pt x="409576" y="758166"/>
                  <a:pt x="389484" y="790651"/>
                  <a:pt x="344660" y="796839"/>
                </a:cubicBezTo>
                <a:cubicBezTo>
                  <a:pt x="344660" y="796839"/>
                  <a:pt x="344660" y="796839"/>
                  <a:pt x="344660" y="854075"/>
                </a:cubicBezTo>
                <a:cubicBezTo>
                  <a:pt x="344660" y="854075"/>
                  <a:pt x="344660" y="854075"/>
                  <a:pt x="316840" y="852528"/>
                </a:cubicBezTo>
                <a:cubicBezTo>
                  <a:pt x="316840" y="852528"/>
                  <a:pt x="316840" y="852528"/>
                  <a:pt x="318388" y="782917"/>
                </a:cubicBezTo>
                <a:cubicBezTo>
                  <a:pt x="318388" y="776729"/>
                  <a:pt x="324568" y="770541"/>
                  <a:pt x="332296" y="770541"/>
                </a:cubicBezTo>
                <a:cubicBezTo>
                  <a:pt x="363208" y="770541"/>
                  <a:pt x="381756" y="753525"/>
                  <a:pt x="381756" y="727227"/>
                </a:cubicBezTo>
                <a:cubicBezTo>
                  <a:pt x="381756" y="727227"/>
                  <a:pt x="381756" y="727227"/>
                  <a:pt x="383300" y="530767"/>
                </a:cubicBezTo>
                <a:cubicBezTo>
                  <a:pt x="383300" y="454968"/>
                  <a:pt x="358572" y="414748"/>
                  <a:pt x="302932" y="402373"/>
                </a:cubicBezTo>
                <a:cubicBezTo>
                  <a:pt x="302932" y="411654"/>
                  <a:pt x="302932" y="419389"/>
                  <a:pt x="302932" y="420936"/>
                </a:cubicBezTo>
                <a:cubicBezTo>
                  <a:pt x="302932" y="420936"/>
                  <a:pt x="302932" y="420936"/>
                  <a:pt x="302932" y="445687"/>
                </a:cubicBezTo>
                <a:cubicBezTo>
                  <a:pt x="333844" y="451874"/>
                  <a:pt x="355480" y="478172"/>
                  <a:pt x="355480" y="510657"/>
                </a:cubicBezTo>
                <a:cubicBezTo>
                  <a:pt x="355480" y="510657"/>
                  <a:pt x="355480" y="510657"/>
                  <a:pt x="355480" y="555518"/>
                </a:cubicBezTo>
                <a:cubicBezTo>
                  <a:pt x="355480" y="558612"/>
                  <a:pt x="353936" y="563253"/>
                  <a:pt x="352388" y="564800"/>
                </a:cubicBezTo>
                <a:cubicBezTo>
                  <a:pt x="352388" y="564800"/>
                  <a:pt x="352388" y="564800"/>
                  <a:pt x="343116" y="575628"/>
                </a:cubicBezTo>
                <a:cubicBezTo>
                  <a:pt x="340024" y="577175"/>
                  <a:pt x="336932" y="578722"/>
                  <a:pt x="332296" y="578722"/>
                </a:cubicBezTo>
                <a:cubicBezTo>
                  <a:pt x="329204" y="578722"/>
                  <a:pt x="326116" y="577175"/>
                  <a:pt x="323024" y="575628"/>
                </a:cubicBezTo>
                <a:cubicBezTo>
                  <a:pt x="318388" y="569441"/>
                  <a:pt x="318388" y="561706"/>
                  <a:pt x="323024" y="555518"/>
                </a:cubicBezTo>
                <a:cubicBezTo>
                  <a:pt x="323024" y="555518"/>
                  <a:pt x="323024" y="555518"/>
                  <a:pt x="329204" y="549331"/>
                </a:cubicBezTo>
                <a:cubicBezTo>
                  <a:pt x="329204" y="549331"/>
                  <a:pt x="329204" y="549331"/>
                  <a:pt x="329204" y="510657"/>
                </a:cubicBezTo>
                <a:cubicBezTo>
                  <a:pt x="329204" y="489000"/>
                  <a:pt x="310660" y="470437"/>
                  <a:pt x="290568" y="470437"/>
                </a:cubicBezTo>
                <a:cubicBezTo>
                  <a:pt x="268928" y="470437"/>
                  <a:pt x="251928" y="489000"/>
                  <a:pt x="251928" y="510657"/>
                </a:cubicBezTo>
                <a:cubicBezTo>
                  <a:pt x="251928" y="510657"/>
                  <a:pt x="251928" y="510657"/>
                  <a:pt x="251928" y="549331"/>
                </a:cubicBezTo>
                <a:cubicBezTo>
                  <a:pt x="251928" y="549331"/>
                  <a:pt x="251928" y="549331"/>
                  <a:pt x="255020" y="553971"/>
                </a:cubicBezTo>
                <a:cubicBezTo>
                  <a:pt x="261200" y="558612"/>
                  <a:pt x="261200" y="567894"/>
                  <a:pt x="255020" y="572535"/>
                </a:cubicBezTo>
                <a:cubicBezTo>
                  <a:pt x="250380" y="578722"/>
                  <a:pt x="241108" y="578722"/>
                  <a:pt x="236472" y="572535"/>
                </a:cubicBezTo>
                <a:cubicBezTo>
                  <a:pt x="236472" y="572535"/>
                  <a:pt x="236472" y="572535"/>
                  <a:pt x="228744" y="564800"/>
                </a:cubicBezTo>
                <a:cubicBezTo>
                  <a:pt x="225652" y="563253"/>
                  <a:pt x="224108" y="558612"/>
                  <a:pt x="224108" y="555518"/>
                </a:cubicBezTo>
                <a:cubicBezTo>
                  <a:pt x="224108" y="555518"/>
                  <a:pt x="224108" y="555518"/>
                  <a:pt x="224108" y="510657"/>
                </a:cubicBezTo>
                <a:cubicBezTo>
                  <a:pt x="224108" y="478172"/>
                  <a:pt x="245744" y="451874"/>
                  <a:pt x="276656" y="445687"/>
                </a:cubicBezTo>
                <a:cubicBezTo>
                  <a:pt x="276656" y="445687"/>
                  <a:pt x="276656" y="445687"/>
                  <a:pt x="276656" y="420936"/>
                </a:cubicBezTo>
                <a:cubicBezTo>
                  <a:pt x="276656" y="414748"/>
                  <a:pt x="275112" y="405466"/>
                  <a:pt x="273564" y="397732"/>
                </a:cubicBezTo>
                <a:cubicBezTo>
                  <a:pt x="273564" y="397732"/>
                  <a:pt x="273564" y="397732"/>
                  <a:pt x="213288" y="444140"/>
                </a:cubicBezTo>
                <a:cubicBezTo>
                  <a:pt x="208652" y="447233"/>
                  <a:pt x="200924" y="447233"/>
                  <a:pt x="196288" y="444140"/>
                </a:cubicBezTo>
                <a:cubicBezTo>
                  <a:pt x="196288" y="444140"/>
                  <a:pt x="196288" y="444140"/>
                  <a:pt x="134464" y="397732"/>
                </a:cubicBezTo>
                <a:cubicBezTo>
                  <a:pt x="132920" y="397732"/>
                  <a:pt x="132920" y="397732"/>
                  <a:pt x="131372" y="397732"/>
                </a:cubicBezTo>
                <a:cubicBezTo>
                  <a:pt x="129828" y="405466"/>
                  <a:pt x="128280" y="414748"/>
                  <a:pt x="128280" y="420936"/>
                </a:cubicBezTo>
                <a:cubicBezTo>
                  <a:pt x="128280" y="420936"/>
                  <a:pt x="128280" y="420936"/>
                  <a:pt x="128280" y="478172"/>
                </a:cubicBezTo>
                <a:cubicBezTo>
                  <a:pt x="146828" y="484360"/>
                  <a:pt x="160740" y="501376"/>
                  <a:pt x="160740" y="521486"/>
                </a:cubicBezTo>
                <a:cubicBezTo>
                  <a:pt x="160740" y="546237"/>
                  <a:pt x="140648" y="566347"/>
                  <a:pt x="115916" y="566347"/>
                </a:cubicBezTo>
                <a:cubicBezTo>
                  <a:pt x="91188" y="566347"/>
                  <a:pt x="69552" y="546237"/>
                  <a:pt x="69552" y="521486"/>
                </a:cubicBezTo>
                <a:cubicBezTo>
                  <a:pt x="69552" y="501376"/>
                  <a:pt x="83460" y="484360"/>
                  <a:pt x="102008" y="478172"/>
                </a:cubicBezTo>
                <a:cubicBezTo>
                  <a:pt x="102008" y="478172"/>
                  <a:pt x="102008" y="478172"/>
                  <a:pt x="102008" y="420936"/>
                </a:cubicBezTo>
                <a:cubicBezTo>
                  <a:pt x="102008" y="419389"/>
                  <a:pt x="102008" y="411654"/>
                  <a:pt x="103552" y="402373"/>
                </a:cubicBezTo>
                <a:cubicBezTo>
                  <a:pt x="49460" y="417842"/>
                  <a:pt x="26276" y="458062"/>
                  <a:pt x="26276" y="530767"/>
                </a:cubicBezTo>
                <a:cubicBezTo>
                  <a:pt x="26276" y="530767"/>
                  <a:pt x="26276" y="530767"/>
                  <a:pt x="27820" y="727227"/>
                </a:cubicBezTo>
                <a:cubicBezTo>
                  <a:pt x="27820" y="753525"/>
                  <a:pt x="46368" y="770541"/>
                  <a:pt x="77280" y="770541"/>
                </a:cubicBezTo>
                <a:cubicBezTo>
                  <a:pt x="85008" y="770541"/>
                  <a:pt x="91188" y="776729"/>
                  <a:pt x="91188" y="782917"/>
                </a:cubicBezTo>
                <a:cubicBezTo>
                  <a:pt x="91188" y="782917"/>
                  <a:pt x="91188" y="782917"/>
                  <a:pt x="91188" y="854075"/>
                </a:cubicBezTo>
                <a:cubicBezTo>
                  <a:pt x="91188" y="854075"/>
                  <a:pt x="91188" y="854075"/>
                  <a:pt x="63368" y="854075"/>
                </a:cubicBezTo>
                <a:cubicBezTo>
                  <a:pt x="63368" y="854075"/>
                  <a:pt x="63368" y="854075"/>
                  <a:pt x="63368" y="796839"/>
                </a:cubicBezTo>
                <a:cubicBezTo>
                  <a:pt x="24728" y="790651"/>
                  <a:pt x="0" y="764353"/>
                  <a:pt x="0" y="727227"/>
                </a:cubicBezTo>
                <a:cubicBezTo>
                  <a:pt x="0" y="727227"/>
                  <a:pt x="0" y="727227"/>
                  <a:pt x="0" y="530767"/>
                </a:cubicBezTo>
                <a:cubicBezTo>
                  <a:pt x="0" y="427123"/>
                  <a:pt x="43276" y="376075"/>
                  <a:pt x="137556" y="369887"/>
                </a:cubicBezTo>
                <a:close/>
                <a:moveTo>
                  <a:pt x="204788" y="138112"/>
                </a:moveTo>
                <a:cubicBezTo>
                  <a:pt x="153060" y="138112"/>
                  <a:pt x="111126" y="180402"/>
                  <a:pt x="111126" y="232569"/>
                </a:cubicBezTo>
                <a:cubicBezTo>
                  <a:pt x="111126" y="284736"/>
                  <a:pt x="153060" y="327026"/>
                  <a:pt x="204788" y="327026"/>
                </a:cubicBezTo>
                <a:cubicBezTo>
                  <a:pt x="256518" y="327026"/>
                  <a:pt x="298452" y="284736"/>
                  <a:pt x="298452" y="232569"/>
                </a:cubicBezTo>
                <a:cubicBezTo>
                  <a:pt x="298452" y="180402"/>
                  <a:pt x="256518" y="138112"/>
                  <a:pt x="204788" y="138112"/>
                </a:cubicBezTo>
                <a:close/>
                <a:moveTo>
                  <a:pt x="203996" y="111125"/>
                </a:moveTo>
                <a:cubicBezTo>
                  <a:pt x="271068" y="111125"/>
                  <a:pt x="325440" y="165497"/>
                  <a:pt x="325440" y="232569"/>
                </a:cubicBezTo>
                <a:cubicBezTo>
                  <a:pt x="325440" y="299641"/>
                  <a:pt x="271068" y="354013"/>
                  <a:pt x="203996" y="354013"/>
                </a:cubicBezTo>
                <a:cubicBezTo>
                  <a:pt x="136924" y="354013"/>
                  <a:pt x="82552" y="299641"/>
                  <a:pt x="82552" y="232569"/>
                </a:cubicBezTo>
                <a:cubicBezTo>
                  <a:pt x="82552" y="165497"/>
                  <a:pt x="136924" y="111125"/>
                  <a:pt x="203996" y="111125"/>
                </a:cubicBezTo>
                <a:close/>
                <a:moveTo>
                  <a:pt x="151620" y="0"/>
                </a:moveTo>
                <a:cubicBezTo>
                  <a:pt x="151620" y="0"/>
                  <a:pt x="151620" y="0"/>
                  <a:pt x="716746" y="0"/>
                </a:cubicBezTo>
                <a:cubicBezTo>
                  <a:pt x="732186" y="0"/>
                  <a:pt x="744540" y="10831"/>
                  <a:pt x="744540" y="26303"/>
                </a:cubicBezTo>
                <a:cubicBezTo>
                  <a:pt x="744540" y="26303"/>
                  <a:pt x="744540" y="26303"/>
                  <a:pt x="744540" y="854075"/>
                </a:cubicBezTo>
                <a:cubicBezTo>
                  <a:pt x="744540" y="854075"/>
                  <a:pt x="744540" y="854075"/>
                  <a:pt x="716746" y="854075"/>
                </a:cubicBezTo>
                <a:cubicBezTo>
                  <a:pt x="716746" y="854075"/>
                  <a:pt x="716746" y="854075"/>
                  <a:pt x="716746" y="26303"/>
                </a:cubicBezTo>
                <a:cubicBezTo>
                  <a:pt x="716746" y="26303"/>
                  <a:pt x="716746" y="26303"/>
                  <a:pt x="151620" y="26303"/>
                </a:cubicBezTo>
                <a:cubicBezTo>
                  <a:pt x="151620" y="26303"/>
                  <a:pt x="151620" y="26303"/>
                  <a:pt x="151620" y="100570"/>
                </a:cubicBezTo>
                <a:cubicBezTo>
                  <a:pt x="151620" y="100570"/>
                  <a:pt x="151620" y="100570"/>
                  <a:pt x="123826" y="100570"/>
                </a:cubicBezTo>
                <a:cubicBezTo>
                  <a:pt x="123826" y="100570"/>
                  <a:pt x="123826" y="100570"/>
                  <a:pt x="123826" y="26303"/>
                </a:cubicBezTo>
                <a:cubicBezTo>
                  <a:pt x="123826" y="10831"/>
                  <a:pt x="136178" y="0"/>
                  <a:pt x="1516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68" name="Freeform: Shape 967">
            <a:extLst>
              <a:ext uri="{FF2B5EF4-FFF2-40B4-BE49-F238E27FC236}">
                <a16:creationId xmlns:a16="http://schemas.microsoft.com/office/drawing/2014/main" id="{62B82D44-9BD1-41F7-8721-C203A2C1F503}"/>
              </a:ext>
            </a:extLst>
          </p:cNvPr>
          <p:cNvSpPr>
            <a:spLocks/>
          </p:cNvSpPr>
          <p:nvPr/>
        </p:nvSpPr>
        <p:spPr bwMode="auto">
          <a:xfrm>
            <a:off x="1145551" y="5474669"/>
            <a:ext cx="493022" cy="557363"/>
          </a:xfrm>
          <a:custGeom>
            <a:avLst/>
            <a:gdLst>
              <a:gd name="connsiteX0" fmla="*/ 365970 w 776545"/>
              <a:gd name="connsiteY0" fmla="*/ 681038 h 877888"/>
              <a:gd name="connsiteX1" fmla="*/ 471381 w 776545"/>
              <a:gd name="connsiteY1" fmla="*/ 681038 h 877888"/>
              <a:gd name="connsiteX2" fmla="*/ 485332 w 776545"/>
              <a:gd name="connsiteY2" fmla="*/ 694532 h 877888"/>
              <a:gd name="connsiteX3" fmla="*/ 471381 w 776545"/>
              <a:gd name="connsiteY3" fmla="*/ 708026 h 877888"/>
              <a:gd name="connsiteX4" fmla="*/ 365970 w 776545"/>
              <a:gd name="connsiteY4" fmla="*/ 708026 h 877888"/>
              <a:gd name="connsiteX5" fmla="*/ 353569 w 776545"/>
              <a:gd name="connsiteY5" fmla="*/ 694532 h 877888"/>
              <a:gd name="connsiteX6" fmla="*/ 365970 w 776545"/>
              <a:gd name="connsiteY6" fmla="*/ 681038 h 877888"/>
              <a:gd name="connsiteX7" fmla="*/ 213869 w 776545"/>
              <a:gd name="connsiteY7" fmla="*/ 646113 h 877888"/>
              <a:gd name="connsiteX8" fmla="*/ 213869 w 776545"/>
              <a:gd name="connsiteY8" fmla="*/ 698501 h 877888"/>
              <a:gd name="connsiteX9" fmla="*/ 249555 w 776545"/>
              <a:gd name="connsiteY9" fmla="*/ 743184 h 877888"/>
              <a:gd name="connsiteX10" fmla="*/ 427984 w 776545"/>
              <a:gd name="connsiteY10" fmla="*/ 750888 h 877888"/>
              <a:gd name="connsiteX11" fmla="*/ 581588 w 776545"/>
              <a:gd name="connsiteY11" fmla="*/ 743184 h 877888"/>
              <a:gd name="connsiteX12" fmla="*/ 625032 w 776545"/>
              <a:gd name="connsiteY12" fmla="*/ 718531 h 877888"/>
              <a:gd name="connsiteX13" fmla="*/ 584691 w 776545"/>
              <a:gd name="connsiteY13" fmla="*/ 686174 h 877888"/>
              <a:gd name="connsiteX14" fmla="*/ 583140 w 776545"/>
              <a:gd name="connsiteY14" fmla="*/ 646113 h 877888"/>
              <a:gd name="connsiteX15" fmla="*/ 213869 w 776545"/>
              <a:gd name="connsiteY15" fmla="*/ 646113 h 877888"/>
              <a:gd name="connsiteX16" fmla="*/ 681551 w 776545"/>
              <a:gd name="connsiteY16" fmla="*/ 611188 h 877888"/>
              <a:gd name="connsiteX17" fmla="*/ 670743 w 776545"/>
              <a:gd name="connsiteY17" fmla="*/ 614303 h 877888"/>
              <a:gd name="connsiteX18" fmla="*/ 624422 w 776545"/>
              <a:gd name="connsiteY18" fmla="*/ 634551 h 877888"/>
              <a:gd name="connsiteX19" fmla="*/ 608982 w 776545"/>
              <a:gd name="connsiteY19" fmla="*/ 675048 h 877888"/>
              <a:gd name="connsiteX20" fmla="*/ 636774 w 776545"/>
              <a:gd name="connsiteY20" fmla="*/ 693738 h 877888"/>
              <a:gd name="connsiteX21" fmla="*/ 647582 w 776545"/>
              <a:gd name="connsiteY21" fmla="*/ 692181 h 877888"/>
              <a:gd name="connsiteX22" fmla="*/ 693903 w 776545"/>
              <a:gd name="connsiteY22" fmla="*/ 671932 h 877888"/>
              <a:gd name="connsiteX23" fmla="*/ 709343 w 776545"/>
              <a:gd name="connsiteY23" fmla="*/ 629879 h 877888"/>
              <a:gd name="connsiteX24" fmla="*/ 681551 w 776545"/>
              <a:gd name="connsiteY24" fmla="*/ 611188 h 877888"/>
              <a:gd name="connsiteX25" fmla="*/ 684726 w 776545"/>
              <a:gd name="connsiteY25" fmla="*/ 487363 h 877888"/>
              <a:gd name="connsiteX26" fmla="*/ 672332 w 776545"/>
              <a:gd name="connsiteY26" fmla="*/ 490485 h 877888"/>
              <a:gd name="connsiteX27" fmla="*/ 621206 w 776545"/>
              <a:gd name="connsiteY27" fmla="*/ 512340 h 877888"/>
              <a:gd name="connsiteX28" fmla="*/ 602615 w 776545"/>
              <a:gd name="connsiteY28" fmla="*/ 560732 h 877888"/>
              <a:gd name="connsiteX29" fmla="*/ 633600 w 776545"/>
              <a:gd name="connsiteY29" fmla="*/ 581026 h 877888"/>
              <a:gd name="connsiteX30" fmla="*/ 645994 w 776545"/>
              <a:gd name="connsiteY30" fmla="*/ 579465 h 877888"/>
              <a:gd name="connsiteX31" fmla="*/ 697120 w 776545"/>
              <a:gd name="connsiteY31" fmla="*/ 556049 h 877888"/>
              <a:gd name="connsiteX32" fmla="*/ 715711 w 776545"/>
              <a:gd name="connsiteY32" fmla="*/ 509218 h 877888"/>
              <a:gd name="connsiteX33" fmla="*/ 684726 w 776545"/>
              <a:gd name="connsiteY33" fmla="*/ 487363 h 877888"/>
              <a:gd name="connsiteX34" fmla="*/ 375216 w 776545"/>
              <a:gd name="connsiteY34" fmla="*/ 407988 h 877888"/>
              <a:gd name="connsiteX35" fmla="*/ 389179 w 776545"/>
              <a:gd name="connsiteY35" fmla="*/ 414203 h 877888"/>
              <a:gd name="connsiteX36" fmla="*/ 418656 w 776545"/>
              <a:gd name="connsiteY36" fmla="*/ 454600 h 877888"/>
              <a:gd name="connsiteX37" fmla="*/ 448133 w 776545"/>
              <a:gd name="connsiteY37" fmla="*/ 414203 h 877888"/>
              <a:gd name="connsiteX38" fmla="*/ 462096 w 776545"/>
              <a:gd name="connsiteY38" fmla="*/ 407988 h 877888"/>
              <a:gd name="connsiteX39" fmla="*/ 555181 w 776545"/>
              <a:gd name="connsiteY39" fmla="*/ 507426 h 877888"/>
              <a:gd name="connsiteX40" fmla="*/ 555181 w 776545"/>
              <a:gd name="connsiteY40" fmla="*/ 554038 h 877888"/>
              <a:gd name="connsiteX41" fmla="*/ 528807 w 776545"/>
              <a:gd name="connsiteY41" fmla="*/ 554038 h 877888"/>
              <a:gd name="connsiteX42" fmla="*/ 528807 w 776545"/>
              <a:gd name="connsiteY42" fmla="*/ 507426 h 877888"/>
              <a:gd name="connsiteX43" fmla="*/ 465199 w 776545"/>
              <a:gd name="connsiteY43" fmla="*/ 437509 h 877888"/>
              <a:gd name="connsiteX44" fmla="*/ 435722 w 776545"/>
              <a:gd name="connsiteY44" fmla="*/ 476352 h 877888"/>
              <a:gd name="connsiteX45" fmla="*/ 446582 w 776545"/>
              <a:gd name="connsiteY45" fmla="*/ 493443 h 877888"/>
              <a:gd name="connsiteX46" fmla="*/ 445030 w 776545"/>
              <a:gd name="connsiteY46" fmla="*/ 512088 h 877888"/>
              <a:gd name="connsiteX47" fmla="*/ 435722 w 776545"/>
              <a:gd name="connsiteY47" fmla="*/ 515195 h 877888"/>
              <a:gd name="connsiteX48" fmla="*/ 424862 w 776545"/>
              <a:gd name="connsiteY48" fmla="*/ 508980 h 877888"/>
              <a:gd name="connsiteX49" fmla="*/ 407796 w 776545"/>
              <a:gd name="connsiteY49" fmla="*/ 485674 h 877888"/>
              <a:gd name="connsiteX50" fmla="*/ 407796 w 776545"/>
              <a:gd name="connsiteY50" fmla="*/ 484121 h 877888"/>
              <a:gd name="connsiteX51" fmla="*/ 372113 w 776545"/>
              <a:gd name="connsiteY51" fmla="*/ 437509 h 877888"/>
              <a:gd name="connsiteX52" fmla="*/ 310057 w 776545"/>
              <a:gd name="connsiteY52" fmla="*/ 507426 h 877888"/>
              <a:gd name="connsiteX53" fmla="*/ 310057 w 776545"/>
              <a:gd name="connsiteY53" fmla="*/ 554038 h 877888"/>
              <a:gd name="connsiteX54" fmla="*/ 282131 w 776545"/>
              <a:gd name="connsiteY54" fmla="*/ 554038 h 877888"/>
              <a:gd name="connsiteX55" fmla="*/ 282131 w 776545"/>
              <a:gd name="connsiteY55" fmla="*/ 507426 h 877888"/>
              <a:gd name="connsiteX56" fmla="*/ 375216 w 776545"/>
              <a:gd name="connsiteY56" fmla="*/ 407988 h 877888"/>
              <a:gd name="connsiteX57" fmla="*/ 667438 w 776545"/>
              <a:gd name="connsiteY57" fmla="*/ 371475 h 877888"/>
              <a:gd name="connsiteX58" fmla="*/ 655086 w 776545"/>
              <a:gd name="connsiteY58" fmla="*/ 374593 h 877888"/>
              <a:gd name="connsiteX59" fmla="*/ 621117 w 776545"/>
              <a:gd name="connsiteY59" fmla="*/ 390185 h 877888"/>
              <a:gd name="connsiteX60" fmla="*/ 602589 w 776545"/>
              <a:gd name="connsiteY60" fmla="*/ 436960 h 877888"/>
              <a:gd name="connsiteX61" fmla="*/ 635013 w 776545"/>
              <a:gd name="connsiteY61" fmla="*/ 458788 h 877888"/>
              <a:gd name="connsiteX62" fmla="*/ 647365 w 776545"/>
              <a:gd name="connsiteY62" fmla="*/ 455670 h 877888"/>
              <a:gd name="connsiteX63" fmla="*/ 681334 w 776545"/>
              <a:gd name="connsiteY63" fmla="*/ 440078 h 877888"/>
              <a:gd name="connsiteX64" fmla="*/ 699862 w 776545"/>
              <a:gd name="connsiteY64" fmla="*/ 393303 h 877888"/>
              <a:gd name="connsiteX65" fmla="*/ 667438 w 776545"/>
              <a:gd name="connsiteY65" fmla="*/ 371475 h 877888"/>
              <a:gd name="connsiteX66" fmla="*/ 418656 w 776545"/>
              <a:gd name="connsiteY66" fmla="*/ 241300 h 877888"/>
              <a:gd name="connsiteX67" fmla="*/ 358331 w 776545"/>
              <a:gd name="connsiteY67" fmla="*/ 302419 h 877888"/>
              <a:gd name="connsiteX68" fmla="*/ 418656 w 776545"/>
              <a:gd name="connsiteY68" fmla="*/ 363538 h 877888"/>
              <a:gd name="connsiteX69" fmla="*/ 478981 w 776545"/>
              <a:gd name="connsiteY69" fmla="*/ 302419 h 877888"/>
              <a:gd name="connsiteX70" fmla="*/ 418656 w 776545"/>
              <a:gd name="connsiteY70" fmla="*/ 241300 h 877888"/>
              <a:gd name="connsiteX71" fmla="*/ 418656 w 776545"/>
              <a:gd name="connsiteY71" fmla="*/ 214313 h 877888"/>
              <a:gd name="connsiteX72" fmla="*/ 507556 w 776545"/>
              <a:gd name="connsiteY72" fmla="*/ 303213 h 877888"/>
              <a:gd name="connsiteX73" fmla="*/ 418656 w 776545"/>
              <a:gd name="connsiteY73" fmla="*/ 392113 h 877888"/>
              <a:gd name="connsiteX74" fmla="*/ 329756 w 776545"/>
              <a:gd name="connsiteY74" fmla="*/ 303213 h 877888"/>
              <a:gd name="connsiteX75" fmla="*/ 418656 w 776545"/>
              <a:gd name="connsiteY75" fmla="*/ 214313 h 877888"/>
              <a:gd name="connsiteX76" fmla="*/ 728621 w 776545"/>
              <a:gd name="connsiteY76" fmla="*/ 183746 h 877888"/>
              <a:gd name="connsiteX77" fmla="*/ 700473 w 776545"/>
              <a:gd name="connsiteY77" fmla="*/ 183939 h 877888"/>
              <a:gd name="connsiteX78" fmla="*/ 650431 w 776545"/>
              <a:gd name="connsiteY78" fmla="*/ 200936 h 877888"/>
              <a:gd name="connsiteX79" fmla="*/ 650431 w 776545"/>
              <a:gd name="connsiteY79" fmla="*/ 292101 h 877888"/>
              <a:gd name="connsiteX80" fmla="*/ 725494 w 776545"/>
              <a:gd name="connsiteY80" fmla="*/ 259652 h 877888"/>
              <a:gd name="connsiteX81" fmla="*/ 747387 w 776545"/>
              <a:gd name="connsiteY81" fmla="*/ 205571 h 877888"/>
              <a:gd name="connsiteX82" fmla="*/ 728621 w 776545"/>
              <a:gd name="connsiteY82" fmla="*/ 183746 h 877888"/>
              <a:gd name="connsiteX83" fmla="*/ 213869 w 776545"/>
              <a:gd name="connsiteY83" fmla="*/ 141288 h 877888"/>
              <a:gd name="connsiteX84" fmla="*/ 213869 w 776545"/>
              <a:gd name="connsiteY84" fmla="*/ 619126 h 877888"/>
              <a:gd name="connsiteX85" fmla="*/ 600173 w 776545"/>
              <a:gd name="connsiteY85" fmla="*/ 619126 h 877888"/>
              <a:gd name="connsiteX86" fmla="*/ 614135 w 776545"/>
              <a:gd name="connsiteY86" fmla="*/ 609848 h 877888"/>
              <a:gd name="connsiteX87" fmla="*/ 621893 w 776545"/>
              <a:gd name="connsiteY87" fmla="*/ 606755 h 877888"/>
              <a:gd name="connsiteX88" fmla="*/ 578453 w 776545"/>
              <a:gd name="connsiteY88" fmla="*/ 569641 h 877888"/>
              <a:gd name="connsiteX89" fmla="*/ 611033 w 776545"/>
              <a:gd name="connsiteY89" fmla="*/ 487682 h 877888"/>
              <a:gd name="connsiteX90" fmla="*/ 621893 w 776545"/>
              <a:gd name="connsiteY90" fmla="*/ 483043 h 877888"/>
              <a:gd name="connsiteX91" fmla="*/ 578453 w 776545"/>
              <a:gd name="connsiteY91" fmla="*/ 445929 h 877888"/>
              <a:gd name="connsiteX92" fmla="*/ 611033 w 776545"/>
              <a:gd name="connsiteY92" fmla="*/ 365516 h 877888"/>
              <a:gd name="connsiteX93" fmla="*/ 623444 w 776545"/>
              <a:gd name="connsiteY93" fmla="*/ 359331 h 877888"/>
              <a:gd name="connsiteX94" fmla="*/ 623444 w 776545"/>
              <a:gd name="connsiteY94" fmla="*/ 141288 h 877888"/>
              <a:gd name="connsiteX95" fmla="*/ 213869 w 776545"/>
              <a:gd name="connsiteY95" fmla="*/ 141288 h 877888"/>
              <a:gd name="connsiteX96" fmla="*/ 112766 w 776545"/>
              <a:gd name="connsiteY96" fmla="*/ 136872 h 877888"/>
              <a:gd name="connsiteX97" fmla="*/ 97660 w 776545"/>
              <a:gd name="connsiteY97" fmla="*/ 138032 h 877888"/>
              <a:gd name="connsiteX98" fmla="*/ 97660 w 776545"/>
              <a:gd name="connsiteY98" fmla="*/ 172067 h 877888"/>
              <a:gd name="connsiteX99" fmla="*/ 74420 w 776545"/>
              <a:gd name="connsiteY99" fmla="*/ 396390 h 877888"/>
              <a:gd name="connsiteX100" fmla="*/ 26391 w 776545"/>
              <a:gd name="connsiteY100" fmla="*/ 582037 h 877888"/>
              <a:gd name="connsiteX101" fmla="*/ 125547 w 776545"/>
              <a:gd name="connsiteY101" fmla="*/ 804813 h 877888"/>
              <a:gd name="connsiteX102" fmla="*/ 336254 w 776545"/>
              <a:gd name="connsiteY102" fmla="*/ 835754 h 877888"/>
              <a:gd name="connsiteX103" fmla="*/ 471044 w 776545"/>
              <a:gd name="connsiteY103" fmla="*/ 778513 h 877888"/>
              <a:gd name="connsiteX104" fmla="*/ 427663 w 776545"/>
              <a:gd name="connsiteY104" fmla="*/ 778513 h 877888"/>
              <a:gd name="connsiteX105" fmla="*/ 246394 w 776545"/>
              <a:gd name="connsiteY105" fmla="*/ 769231 h 877888"/>
              <a:gd name="connsiteX106" fmla="*/ 185970 w 776545"/>
              <a:gd name="connsiteY106" fmla="*/ 698066 h 877888"/>
              <a:gd name="connsiteX107" fmla="*/ 185970 w 776545"/>
              <a:gd name="connsiteY107" fmla="*/ 187538 h 877888"/>
              <a:gd name="connsiteX108" fmla="*/ 139491 w 776545"/>
              <a:gd name="connsiteY108" fmla="*/ 142673 h 877888"/>
              <a:gd name="connsiteX109" fmla="*/ 112766 w 776545"/>
              <a:gd name="connsiteY109" fmla="*/ 136872 h 877888"/>
              <a:gd name="connsiteX110" fmla="*/ 399289 w 776545"/>
              <a:gd name="connsiteY110" fmla="*/ 58738 h 877888"/>
              <a:gd name="connsiteX111" fmla="*/ 436436 w 776545"/>
              <a:gd name="connsiteY111" fmla="*/ 58738 h 877888"/>
              <a:gd name="connsiteX112" fmla="*/ 448819 w 776545"/>
              <a:gd name="connsiteY112" fmla="*/ 73026 h 877888"/>
              <a:gd name="connsiteX113" fmla="*/ 436436 w 776545"/>
              <a:gd name="connsiteY113" fmla="*/ 87313 h 877888"/>
              <a:gd name="connsiteX114" fmla="*/ 399289 w 776545"/>
              <a:gd name="connsiteY114" fmla="*/ 87313 h 877888"/>
              <a:gd name="connsiteX115" fmla="*/ 386906 w 776545"/>
              <a:gd name="connsiteY115" fmla="*/ 73026 h 877888"/>
              <a:gd name="connsiteX116" fmla="*/ 399289 w 776545"/>
              <a:gd name="connsiteY116" fmla="*/ 58738 h 877888"/>
              <a:gd name="connsiteX117" fmla="*/ 418657 w 776545"/>
              <a:gd name="connsiteY117" fmla="*/ 26988 h 877888"/>
              <a:gd name="connsiteX118" fmla="*/ 248000 w 776545"/>
              <a:gd name="connsiteY118" fmla="*/ 36173 h 877888"/>
              <a:gd name="connsiteX119" fmla="*/ 213869 w 776545"/>
              <a:gd name="connsiteY119" fmla="*/ 79035 h 877888"/>
              <a:gd name="connsiteX120" fmla="*/ 213869 w 776545"/>
              <a:gd name="connsiteY120" fmla="*/ 112713 h 877888"/>
              <a:gd name="connsiteX121" fmla="*/ 623444 w 776545"/>
              <a:gd name="connsiteY121" fmla="*/ 112713 h 877888"/>
              <a:gd name="connsiteX122" fmla="*/ 623444 w 776545"/>
              <a:gd name="connsiteY122" fmla="*/ 79035 h 877888"/>
              <a:gd name="connsiteX123" fmla="*/ 587761 w 776545"/>
              <a:gd name="connsiteY123" fmla="*/ 36173 h 877888"/>
              <a:gd name="connsiteX124" fmla="*/ 418657 w 776545"/>
              <a:gd name="connsiteY124" fmla="*/ 26988 h 877888"/>
              <a:gd name="connsiteX125" fmla="*/ 418684 w 776545"/>
              <a:gd name="connsiteY125" fmla="*/ 0 h 877888"/>
              <a:gd name="connsiteX126" fmla="*/ 590423 w 776545"/>
              <a:gd name="connsiteY126" fmla="*/ 7742 h 877888"/>
              <a:gd name="connsiteX127" fmla="*/ 650763 w 776545"/>
              <a:gd name="connsiteY127" fmla="*/ 78964 h 877888"/>
              <a:gd name="connsiteX128" fmla="*/ 650763 w 776545"/>
              <a:gd name="connsiteY128" fmla="*/ 171862 h 877888"/>
              <a:gd name="connsiteX129" fmla="*/ 692537 w 776545"/>
              <a:gd name="connsiteY129" fmla="*/ 157927 h 877888"/>
              <a:gd name="connsiteX130" fmla="*/ 771444 w 776545"/>
              <a:gd name="connsiteY130" fmla="*/ 195086 h 877888"/>
              <a:gd name="connsiteX131" fmla="*/ 735859 w 776545"/>
              <a:gd name="connsiteY131" fmla="*/ 284888 h 877888"/>
              <a:gd name="connsiteX132" fmla="*/ 650763 w 776545"/>
              <a:gd name="connsiteY132" fmla="*/ 322047 h 877888"/>
              <a:gd name="connsiteX133" fmla="*/ 650763 w 776545"/>
              <a:gd name="connsiteY133" fmla="*/ 346820 h 877888"/>
              <a:gd name="connsiteX134" fmla="*/ 667782 w 776545"/>
              <a:gd name="connsiteY134" fmla="*/ 343723 h 877888"/>
              <a:gd name="connsiteX135" fmla="*/ 725028 w 776545"/>
              <a:gd name="connsiteY135" fmla="*/ 382431 h 877888"/>
              <a:gd name="connsiteX136" fmla="*/ 697179 w 776545"/>
              <a:gd name="connsiteY136" fmla="*/ 462943 h 877888"/>
              <a:gd name="connsiteX137" fmla="*/ 742048 w 776545"/>
              <a:gd name="connsiteY137" fmla="*/ 500102 h 877888"/>
              <a:gd name="connsiteX138" fmla="*/ 708009 w 776545"/>
              <a:gd name="connsiteY138" fmla="*/ 580614 h 877888"/>
              <a:gd name="connsiteX139" fmla="*/ 695632 w 776545"/>
              <a:gd name="connsiteY139" fmla="*/ 586807 h 877888"/>
              <a:gd name="connsiteX140" fmla="*/ 734312 w 776545"/>
              <a:gd name="connsiteY140" fmla="*/ 620870 h 877888"/>
              <a:gd name="connsiteX141" fmla="*/ 704915 w 776545"/>
              <a:gd name="connsiteY141" fmla="*/ 696737 h 877888"/>
              <a:gd name="connsiteX142" fmla="*/ 658499 w 776545"/>
              <a:gd name="connsiteY142" fmla="*/ 716865 h 877888"/>
              <a:gd name="connsiteX143" fmla="*/ 653858 w 776545"/>
              <a:gd name="connsiteY143" fmla="*/ 718413 h 877888"/>
              <a:gd name="connsiteX144" fmla="*/ 585781 w 776545"/>
              <a:gd name="connsiteY144" fmla="*/ 771055 h 877888"/>
              <a:gd name="connsiteX145" fmla="*/ 548648 w 776545"/>
              <a:gd name="connsiteY145" fmla="*/ 774152 h 877888"/>
              <a:gd name="connsiteX146" fmla="*/ 347513 w 776545"/>
              <a:gd name="connsiteY146" fmla="*/ 860857 h 877888"/>
              <a:gd name="connsiteX147" fmla="*/ 263965 w 776545"/>
              <a:gd name="connsiteY147" fmla="*/ 877888 h 877888"/>
              <a:gd name="connsiteX148" fmla="*/ 110793 w 776545"/>
              <a:gd name="connsiteY148" fmla="*/ 826794 h 877888"/>
              <a:gd name="connsiteX149" fmla="*/ 942 w 776545"/>
              <a:gd name="connsiteY149" fmla="*/ 580614 h 877888"/>
              <a:gd name="connsiteX150" fmla="*/ 50452 w 776545"/>
              <a:gd name="connsiteY150" fmla="*/ 388624 h 877888"/>
              <a:gd name="connsiteX151" fmla="*/ 72113 w 776545"/>
              <a:gd name="connsiteY151" fmla="*/ 173410 h 877888"/>
              <a:gd name="connsiteX152" fmla="*/ 82943 w 776545"/>
              <a:gd name="connsiteY152" fmla="*/ 114575 h 877888"/>
              <a:gd name="connsiteX153" fmla="*/ 149473 w 776545"/>
              <a:gd name="connsiteY153" fmla="*/ 116123 h 877888"/>
              <a:gd name="connsiteX154" fmla="*/ 186605 w 776545"/>
              <a:gd name="connsiteY154" fmla="*/ 139347 h 877888"/>
              <a:gd name="connsiteX155" fmla="*/ 186605 w 776545"/>
              <a:gd name="connsiteY155" fmla="*/ 78964 h 877888"/>
              <a:gd name="connsiteX156" fmla="*/ 246946 w 776545"/>
              <a:gd name="connsiteY156" fmla="*/ 9290 h 877888"/>
              <a:gd name="connsiteX157" fmla="*/ 418684 w 776545"/>
              <a:gd name="connsiteY157" fmla="*/ 0 h 87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776545" h="877888">
                <a:moveTo>
                  <a:pt x="365970" y="681038"/>
                </a:moveTo>
                <a:cubicBezTo>
                  <a:pt x="365970" y="681038"/>
                  <a:pt x="365970" y="681038"/>
                  <a:pt x="471381" y="681038"/>
                </a:cubicBezTo>
                <a:cubicBezTo>
                  <a:pt x="479131" y="681038"/>
                  <a:pt x="485332" y="687035"/>
                  <a:pt x="485332" y="694532"/>
                </a:cubicBezTo>
                <a:cubicBezTo>
                  <a:pt x="485332" y="702029"/>
                  <a:pt x="479131" y="708026"/>
                  <a:pt x="471381" y="708026"/>
                </a:cubicBezTo>
                <a:cubicBezTo>
                  <a:pt x="471381" y="708026"/>
                  <a:pt x="471381" y="708026"/>
                  <a:pt x="365970" y="708026"/>
                </a:cubicBezTo>
                <a:cubicBezTo>
                  <a:pt x="358219" y="708026"/>
                  <a:pt x="353569" y="702029"/>
                  <a:pt x="353569" y="694532"/>
                </a:cubicBezTo>
                <a:cubicBezTo>
                  <a:pt x="353569" y="687035"/>
                  <a:pt x="358219" y="681038"/>
                  <a:pt x="365970" y="681038"/>
                </a:cubicBezTo>
                <a:close/>
                <a:moveTo>
                  <a:pt x="213869" y="646113"/>
                </a:moveTo>
                <a:cubicBezTo>
                  <a:pt x="213869" y="646113"/>
                  <a:pt x="213869" y="646113"/>
                  <a:pt x="213869" y="698501"/>
                </a:cubicBezTo>
                <a:cubicBezTo>
                  <a:pt x="213869" y="720072"/>
                  <a:pt x="229385" y="740102"/>
                  <a:pt x="249555" y="743184"/>
                </a:cubicBezTo>
                <a:cubicBezTo>
                  <a:pt x="310066" y="747807"/>
                  <a:pt x="369025" y="750888"/>
                  <a:pt x="427984" y="750888"/>
                </a:cubicBezTo>
                <a:cubicBezTo>
                  <a:pt x="486943" y="750888"/>
                  <a:pt x="521078" y="749347"/>
                  <a:pt x="581588" y="743184"/>
                </a:cubicBezTo>
                <a:cubicBezTo>
                  <a:pt x="598655" y="741643"/>
                  <a:pt x="617274" y="732398"/>
                  <a:pt x="625032" y="718531"/>
                </a:cubicBezTo>
                <a:cubicBezTo>
                  <a:pt x="606413" y="715450"/>
                  <a:pt x="592449" y="703123"/>
                  <a:pt x="584691" y="686174"/>
                </a:cubicBezTo>
                <a:cubicBezTo>
                  <a:pt x="580037" y="672307"/>
                  <a:pt x="578485" y="658440"/>
                  <a:pt x="583140" y="646113"/>
                </a:cubicBezTo>
                <a:cubicBezTo>
                  <a:pt x="583140" y="646113"/>
                  <a:pt x="583140" y="646113"/>
                  <a:pt x="213869" y="646113"/>
                </a:cubicBezTo>
                <a:close/>
                <a:moveTo>
                  <a:pt x="681551" y="611188"/>
                </a:moveTo>
                <a:cubicBezTo>
                  <a:pt x="678463" y="611188"/>
                  <a:pt x="673831" y="612746"/>
                  <a:pt x="670743" y="614303"/>
                </a:cubicBezTo>
                <a:cubicBezTo>
                  <a:pt x="670743" y="614303"/>
                  <a:pt x="670743" y="614303"/>
                  <a:pt x="624422" y="634551"/>
                </a:cubicBezTo>
                <a:cubicBezTo>
                  <a:pt x="610526" y="640782"/>
                  <a:pt x="602806" y="659472"/>
                  <a:pt x="608982" y="675048"/>
                </a:cubicBezTo>
                <a:cubicBezTo>
                  <a:pt x="615158" y="689065"/>
                  <a:pt x="627510" y="693738"/>
                  <a:pt x="636774" y="693738"/>
                </a:cubicBezTo>
                <a:cubicBezTo>
                  <a:pt x="639862" y="693738"/>
                  <a:pt x="644494" y="692181"/>
                  <a:pt x="647582" y="692181"/>
                </a:cubicBezTo>
                <a:cubicBezTo>
                  <a:pt x="647582" y="692181"/>
                  <a:pt x="647582" y="692181"/>
                  <a:pt x="693903" y="671932"/>
                </a:cubicBezTo>
                <a:cubicBezTo>
                  <a:pt x="707799" y="664145"/>
                  <a:pt x="715519" y="647012"/>
                  <a:pt x="709343" y="629879"/>
                </a:cubicBezTo>
                <a:cubicBezTo>
                  <a:pt x="703167" y="617418"/>
                  <a:pt x="690815" y="611188"/>
                  <a:pt x="681551" y="611188"/>
                </a:cubicBezTo>
                <a:close/>
                <a:moveTo>
                  <a:pt x="684726" y="487363"/>
                </a:moveTo>
                <a:cubicBezTo>
                  <a:pt x="680078" y="487363"/>
                  <a:pt x="675430" y="488924"/>
                  <a:pt x="672332" y="490485"/>
                </a:cubicBezTo>
                <a:cubicBezTo>
                  <a:pt x="672332" y="490485"/>
                  <a:pt x="672332" y="490485"/>
                  <a:pt x="621206" y="512340"/>
                </a:cubicBezTo>
                <a:cubicBezTo>
                  <a:pt x="602615" y="520145"/>
                  <a:pt x="594869" y="542000"/>
                  <a:pt x="602615" y="560732"/>
                </a:cubicBezTo>
                <a:cubicBezTo>
                  <a:pt x="608812" y="576343"/>
                  <a:pt x="622756" y="581026"/>
                  <a:pt x="633600" y="581026"/>
                </a:cubicBezTo>
                <a:cubicBezTo>
                  <a:pt x="638248" y="581026"/>
                  <a:pt x="642896" y="581026"/>
                  <a:pt x="645994" y="579465"/>
                </a:cubicBezTo>
                <a:cubicBezTo>
                  <a:pt x="645994" y="579465"/>
                  <a:pt x="645994" y="579465"/>
                  <a:pt x="697120" y="556049"/>
                </a:cubicBezTo>
                <a:cubicBezTo>
                  <a:pt x="715711" y="548244"/>
                  <a:pt x="723457" y="527950"/>
                  <a:pt x="715711" y="509218"/>
                </a:cubicBezTo>
                <a:cubicBezTo>
                  <a:pt x="709514" y="493607"/>
                  <a:pt x="695570" y="487363"/>
                  <a:pt x="684726" y="487363"/>
                </a:cubicBezTo>
                <a:close/>
                <a:moveTo>
                  <a:pt x="375216" y="407988"/>
                </a:moveTo>
                <a:cubicBezTo>
                  <a:pt x="379870" y="407988"/>
                  <a:pt x="386076" y="409542"/>
                  <a:pt x="389179" y="414203"/>
                </a:cubicBezTo>
                <a:cubicBezTo>
                  <a:pt x="389179" y="414203"/>
                  <a:pt x="389179" y="414203"/>
                  <a:pt x="418656" y="454600"/>
                </a:cubicBezTo>
                <a:cubicBezTo>
                  <a:pt x="418656" y="454600"/>
                  <a:pt x="418656" y="454600"/>
                  <a:pt x="448133" y="414203"/>
                </a:cubicBezTo>
                <a:cubicBezTo>
                  <a:pt x="452787" y="409542"/>
                  <a:pt x="457442" y="407988"/>
                  <a:pt x="462096" y="407988"/>
                </a:cubicBezTo>
                <a:cubicBezTo>
                  <a:pt x="521050" y="421972"/>
                  <a:pt x="555181" y="459261"/>
                  <a:pt x="555181" y="507426"/>
                </a:cubicBezTo>
                <a:cubicBezTo>
                  <a:pt x="555181" y="507426"/>
                  <a:pt x="555181" y="507426"/>
                  <a:pt x="555181" y="554038"/>
                </a:cubicBezTo>
                <a:cubicBezTo>
                  <a:pt x="555181" y="554038"/>
                  <a:pt x="555181" y="554038"/>
                  <a:pt x="528807" y="554038"/>
                </a:cubicBezTo>
                <a:cubicBezTo>
                  <a:pt x="528807" y="554038"/>
                  <a:pt x="528807" y="554038"/>
                  <a:pt x="528807" y="507426"/>
                </a:cubicBezTo>
                <a:cubicBezTo>
                  <a:pt x="528807" y="462368"/>
                  <a:pt x="488470" y="443724"/>
                  <a:pt x="465199" y="437509"/>
                </a:cubicBezTo>
                <a:cubicBezTo>
                  <a:pt x="465199" y="437509"/>
                  <a:pt x="465199" y="437509"/>
                  <a:pt x="435722" y="476352"/>
                </a:cubicBezTo>
                <a:cubicBezTo>
                  <a:pt x="435722" y="476352"/>
                  <a:pt x="435722" y="476352"/>
                  <a:pt x="446582" y="493443"/>
                </a:cubicBezTo>
                <a:cubicBezTo>
                  <a:pt x="451236" y="498104"/>
                  <a:pt x="451236" y="507426"/>
                  <a:pt x="445030" y="512088"/>
                </a:cubicBezTo>
                <a:cubicBezTo>
                  <a:pt x="441927" y="513641"/>
                  <a:pt x="438824" y="515195"/>
                  <a:pt x="435722" y="515195"/>
                </a:cubicBezTo>
                <a:cubicBezTo>
                  <a:pt x="432619" y="515195"/>
                  <a:pt x="427965" y="512088"/>
                  <a:pt x="424862" y="508980"/>
                </a:cubicBezTo>
                <a:cubicBezTo>
                  <a:pt x="424862" y="508980"/>
                  <a:pt x="424862" y="508980"/>
                  <a:pt x="407796" y="485674"/>
                </a:cubicBezTo>
                <a:cubicBezTo>
                  <a:pt x="407796" y="485674"/>
                  <a:pt x="407796" y="485674"/>
                  <a:pt x="407796" y="484121"/>
                </a:cubicBezTo>
                <a:cubicBezTo>
                  <a:pt x="407796" y="484121"/>
                  <a:pt x="407796" y="484121"/>
                  <a:pt x="372113" y="437509"/>
                </a:cubicBezTo>
                <a:cubicBezTo>
                  <a:pt x="348842" y="443724"/>
                  <a:pt x="310057" y="462368"/>
                  <a:pt x="310057" y="507426"/>
                </a:cubicBezTo>
                <a:cubicBezTo>
                  <a:pt x="310057" y="507426"/>
                  <a:pt x="310057" y="507426"/>
                  <a:pt x="310057" y="554038"/>
                </a:cubicBezTo>
                <a:cubicBezTo>
                  <a:pt x="310057" y="554038"/>
                  <a:pt x="310057" y="554038"/>
                  <a:pt x="282131" y="554038"/>
                </a:cubicBezTo>
                <a:cubicBezTo>
                  <a:pt x="282131" y="554038"/>
                  <a:pt x="282131" y="554038"/>
                  <a:pt x="282131" y="507426"/>
                </a:cubicBezTo>
                <a:cubicBezTo>
                  <a:pt x="282131" y="459261"/>
                  <a:pt x="316262" y="421972"/>
                  <a:pt x="375216" y="407988"/>
                </a:cubicBezTo>
                <a:close/>
                <a:moveTo>
                  <a:pt x="667438" y="371475"/>
                </a:moveTo>
                <a:cubicBezTo>
                  <a:pt x="662806" y="371475"/>
                  <a:pt x="659718" y="371475"/>
                  <a:pt x="655086" y="374593"/>
                </a:cubicBezTo>
                <a:cubicBezTo>
                  <a:pt x="655086" y="374593"/>
                  <a:pt x="655086" y="374593"/>
                  <a:pt x="621117" y="390185"/>
                </a:cubicBezTo>
                <a:cubicBezTo>
                  <a:pt x="604133" y="397981"/>
                  <a:pt x="594869" y="418250"/>
                  <a:pt x="602589" y="436960"/>
                </a:cubicBezTo>
                <a:cubicBezTo>
                  <a:pt x="608765" y="452551"/>
                  <a:pt x="622661" y="458788"/>
                  <a:pt x="635013" y="458788"/>
                </a:cubicBezTo>
                <a:cubicBezTo>
                  <a:pt x="638101" y="458788"/>
                  <a:pt x="642733" y="457229"/>
                  <a:pt x="647365" y="455670"/>
                </a:cubicBezTo>
                <a:cubicBezTo>
                  <a:pt x="647365" y="455670"/>
                  <a:pt x="647365" y="455670"/>
                  <a:pt x="681334" y="440078"/>
                </a:cubicBezTo>
                <a:cubicBezTo>
                  <a:pt x="698318" y="432282"/>
                  <a:pt x="707582" y="412013"/>
                  <a:pt x="699862" y="393303"/>
                </a:cubicBezTo>
                <a:cubicBezTo>
                  <a:pt x="693686" y="377712"/>
                  <a:pt x="678246" y="371475"/>
                  <a:pt x="667438" y="371475"/>
                </a:cubicBezTo>
                <a:close/>
                <a:moveTo>
                  <a:pt x="418656" y="241300"/>
                </a:moveTo>
                <a:cubicBezTo>
                  <a:pt x="385339" y="241300"/>
                  <a:pt x="358331" y="268664"/>
                  <a:pt x="358331" y="302419"/>
                </a:cubicBezTo>
                <a:cubicBezTo>
                  <a:pt x="358331" y="336174"/>
                  <a:pt x="385339" y="363538"/>
                  <a:pt x="418656" y="363538"/>
                </a:cubicBezTo>
                <a:cubicBezTo>
                  <a:pt x="451973" y="363538"/>
                  <a:pt x="478981" y="336174"/>
                  <a:pt x="478981" y="302419"/>
                </a:cubicBezTo>
                <a:cubicBezTo>
                  <a:pt x="478981" y="268664"/>
                  <a:pt x="451973" y="241300"/>
                  <a:pt x="418656" y="241300"/>
                </a:cubicBezTo>
                <a:close/>
                <a:moveTo>
                  <a:pt x="418656" y="214313"/>
                </a:moveTo>
                <a:cubicBezTo>
                  <a:pt x="467754" y="214313"/>
                  <a:pt x="507556" y="254115"/>
                  <a:pt x="507556" y="303213"/>
                </a:cubicBezTo>
                <a:cubicBezTo>
                  <a:pt x="507556" y="352311"/>
                  <a:pt x="467754" y="392113"/>
                  <a:pt x="418656" y="392113"/>
                </a:cubicBezTo>
                <a:cubicBezTo>
                  <a:pt x="369558" y="392113"/>
                  <a:pt x="329756" y="352311"/>
                  <a:pt x="329756" y="303213"/>
                </a:cubicBezTo>
                <a:cubicBezTo>
                  <a:pt x="329756" y="254115"/>
                  <a:pt x="369558" y="214313"/>
                  <a:pt x="418656" y="214313"/>
                </a:cubicBezTo>
                <a:close/>
                <a:moveTo>
                  <a:pt x="728621" y="183746"/>
                </a:moveTo>
                <a:cubicBezTo>
                  <a:pt x="720802" y="180076"/>
                  <a:pt x="711419" y="180076"/>
                  <a:pt x="700473" y="183939"/>
                </a:cubicBezTo>
                <a:cubicBezTo>
                  <a:pt x="692654" y="185484"/>
                  <a:pt x="666069" y="194755"/>
                  <a:pt x="650431" y="200936"/>
                </a:cubicBezTo>
                <a:cubicBezTo>
                  <a:pt x="650431" y="200936"/>
                  <a:pt x="650431" y="200936"/>
                  <a:pt x="650431" y="292101"/>
                </a:cubicBezTo>
                <a:cubicBezTo>
                  <a:pt x="650431" y="292101"/>
                  <a:pt x="650431" y="292101"/>
                  <a:pt x="725494" y="259652"/>
                </a:cubicBezTo>
                <a:cubicBezTo>
                  <a:pt x="745823" y="251927"/>
                  <a:pt x="755206" y="227204"/>
                  <a:pt x="747387" y="205571"/>
                </a:cubicBezTo>
                <a:cubicBezTo>
                  <a:pt x="742695" y="194755"/>
                  <a:pt x="736440" y="187416"/>
                  <a:pt x="728621" y="183746"/>
                </a:cubicBezTo>
                <a:close/>
                <a:moveTo>
                  <a:pt x="213869" y="141288"/>
                </a:moveTo>
                <a:cubicBezTo>
                  <a:pt x="213869" y="141288"/>
                  <a:pt x="213869" y="141288"/>
                  <a:pt x="213869" y="619126"/>
                </a:cubicBezTo>
                <a:cubicBezTo>
                  <a:pt x="213869" y="619126"/>
                  <a:pt x="213869" y="619126"/>
                  <a:pt x="600173" y="619126"/>
                </a:cubicBezTo>
                <a:cubicBezTo>
                  <a:pt x="604827" y="614487"/>
                  <a:pt x="609481" y="611394"/>
                  <a:pt x="614135" y="609848"/>
                </a:cubicBezTo>
                <a:cubicBezTo>
                  <a:pt x="614135" y="609848"/>
                  <a:pt x="614135" y="609848"/>
                  <a:pt x="621893" y="606755"/>
                </a:cubicBezTo>
                <a:cubicBezTo>
                  <a:pt x="601724" y="602116"/>
                  <a:pt x="586210" y="589744"/>
                  <a:pt x="578453" y="569641"/>
                </a:cubicBezTo>
                <a:cubicBezTo>
                  <a:pt x="564490" y="538713"/>
                  <a:pt x="580004" y="501600"/>
                  <a:pt x="611033" y="487682"/>
                </a:cubicBezTo>
                <a:cubicBezTo>
                  <a:pt x="611033" y="487682"/>
                  <a:pt x="611033" y="487682"/>
                  <a:pt x="621893" y="483043"/>
                </a:cubicBezTo>
                <a:cubicBezTo>
                  <a:pt x="601724" y="478404"/>
                  <a:pt x="586210" y="466032"/>
                  <a:pt x="578453" y="445929"/>
                </a:cubicBezTo>
                <a:cubicBezTo>
                  <a:pt x="564490" y="415001"/>
                  <a:pt x="580004" y="377887"/>
                  <a:pt x="611033" y="365516"/>
                </a:cubicBezTo>
                <a:lnTo>
                  <a:pt x="623444" y="359331"/>
                </a:lnTo>
                <a:cubicBezTo>
                  <a:pt x="623444" y="359331"/>
                  <a:pt x="623444" y="359331"/>
                  <a:pt x="623444" y="141288"/>
                </a:cubicBezTo>
                <a:cubicBezTo>
                  <a:pt x="623444" y="141288"/>
                  <a:pt x="623444" y="141288"/>
                  <a:pt x="213869" y="141288"/>
                </a:cubicBezTo>
                <a:close/>
                <a:moveTo>
                  <a:pt x="112766" y="136872"/>
                </a:moveTo>
                <a:cubicBezTo>
                  <a:pt x="105407" y="136485"/>
                  <a:pt x="99984" y="137259"/>
                  <a:pt x="97660" y="138032"/>
                </a:cubicBezTo>
                <a:cubicBezTo>
                  <a:pt x="96110" y="142673"/>
                  <a:pt x="97660" y="158144"/>
                  <a:pt x="97660" y="172067"/>
                </a:cubicBezTo>
                <a:cubicBezTo>
                  <a:pt x="102308" y="215385"/>
                  <a:pt x="111603" y="291191"/>
                  <a:pt x="74420" y="396390"/>
                </a:cubicBezTo>
                <a:cubicBezTo>
                  <a:pt x="52730" y="464461"/>
                  <a:pt x="31039" y="529437"/>
                  <a:pt x="26391" y="582037"/>
                </a:cubicBezTo>
                <a:cubicBezTo>
                  <a:pt x="20194" y="673313"/>
                  <a:pt x="55828" y="755307"/>
                  <a:pt x="125547" y="804813"/>
                </a:cubicBezTo>
                <a:cubicBezTo>
                  <a:pt x="189069" y="851225"/>
                  <a:pt x="272732" y="863601"/>
                  <a:pt x="336254" y="835754"/>
                </a:cubicBezTo>
                <a:lnTo>
                  <a:pt x="471044" y="778513"/>
                </a:lnTo>
                <a:cubicBezTo>
                  <a:pt x="458649" y="778513"/>
                  <a:pt x="443156" y="778513"/>
                  <a:pt x="427663" y="778513"/>
                </a:cubicBezTo>
                <a:cubicBezTo>
                  <a:pt x="367240" y="778513"/>
                  <a:pt x="308366" y="775419"/>
                  <a:pt x="246394" y="769231"/>
                </a:cubicBezTo>
                <a:cubicBezTo>
                  <a:pt x="212309" y="764590"/>
                  <a:pt x="185970" y="733649"/>
                  <a:pt x="185970" y="698066"/>
                </a:cubicBezTo>
                <a:cubicBezTo>
                  <a:pt x="185970" y="698066"/>
                  <a:pt x="185970" y="698066"/>
                  <a:pt x="185970" y="187538"/>
                </a:cubicBezTo>
                <a:cubicBezTo>
                  <a:pt x="176675" y="159691"/>
                  <a:pt x="153435" y="147315"/>
                  <a:pt x="139491" y="142673"/>
                </a:cubicBezTo>
                <a:cubicBezTo>
                  <a:pt x="129421" y="138806"/>
                  <a:pt x="120125" y="137259"/>
                  <a:pt x="112766" y="136872"/>
                </a:cubicBezTo>
                <a:close/>
                <a:moveTo>
                  <a:pt x="399289" y="58738"/>
                </a:moveTo>
                <a:cubicBezTo>
                  <a:pt x="399289" y="58738"/>
                  <a:pt x="399289" y="58738"/>
                  <a:pt x="436436" y="58738"/>
                </a:cubicBezTo>
                <a:cubicBezTo>
                  <a:pt x="444176" y="58738"/>
                  <a:pt x="448819" y="65088"/>
                  <a:pt x="448819" y="73026"/>
                </a:cubicBezTo>
                <a:cubicBezTo>
                  <a:pt x="448819" y="80963"/>
                  <a:pt x="444176" y="87313"/>
                  <a:pt x="436436" y="87313"/>
                </a:cubicBezTo>
                <a:cubicBezTo>
                  <a:pt x="436436" y="87313"/>
                  <a:pt x="436436" y="87313"/>
                  <a:pt x="399289" y="87313"/>
                </a:cubicBezTo>
                <a:cubicBezTo>
                  <a:pt x="393097" y="87313"/>
                  <a:pt x="386906" y="80963"/>
                  <a:pt x="386906" y="73026"/>
                </a:cubicBezTo>
                <a:cubicBezTo>
                  <a:pt x="386906" y="65088"/>
                  <a:pt x="393097" y="58738"/>
                  <a:pt x="399289" y="58738"/>
                </a:cubicBezTo>
                <a:close/>
                <a:moveTo>
                  <a:pt x="418657" y="26988"/>
                </a:moveTo>
                <a:cubicBezTo>
                  <a:pt x="365908" y="26988"/>
                  <a:pt x="311608" y="30050"/>
                  <a:pt x="248000" y="36173"/>
                </a:cubicBezTo>
                <a:cubicBezTo>
                  <a:pt x="229383" y="39234"/>
                  <a:pt x="213869" y="57604"/>
                  <a:pt x="213869" y="79035"/>
                </a:cubicBezTo>
                <a:cubicBezTo>
                  <a:pt x="213869" y="79035"/>
                  <a:pt x="213869" y="79035"/>
                  <a:pt x="213869" y="112713"/>
                </a:cubicBezTo>
                <a:cubicBezTo>
                  <a:pt x="213869" y="112713"/>
                  <a:pt x="213869" y="112713"/>
                  <a:pt x="623444" y="112713"/>
                </a:cubicBezTo>
                <a:cubicBezTo>
                  <a:pt x="623444" y="112713"/>
                  <a:pt x="623444" y="112713"/>
                  <a:pt x="623444" y="79035"/>
                </a:cubicBezTo>
                <a:cubicBezTo>
                  <a:pt x="623444" y="57604"/>
                  <a:pt x="607930" y="39234"/>
                  <a:pt x="587761" y="36173"/>
                </a:cubicBezTo>
                <a:cubicBezTo>
                  <a:pt x="525705" y="30050"/>
                  <a:pt x="471405" y="26988"/>
                  <a:pt x="418657" y="26988"/>
                </a:cubicBezTo>
                <a:close/>
                <a:moveTo>
                  <a:pt x="418684" y="0"/>
                </a:moveTo>
                <a:cubicBezTo>
                  <a:pt x="472836" y="0"/>
                  <a:pt x="526988" y="3097"/>
                  <a:pt x="590423" y="7742"/>
                </a:cubicBezTo>
                <a:cubicBezTo>
                  <a:pt x="624461" y="12386"/>
                  <a:pt x="650763" y="43353"/>
                  <a:pt x="650763" y="78964"/>
                </a:cubicBezTo>
                <a:cubicBezTo>
                  <a:pt x="650763" y="78964"/>
                  <a:pt x="650763" y="78964"/>
                  <a:pt x="650763" y="171862"/>
                </a:cubicBezTo>
                <a:cubicBezTo>
                  <a:pt x="666235" y="165669"/>
                  <a:pt x="686349" y="159475"/>
                  <a:pt x="692537" y="157927"/>
                </a:cubicBezTo>
                <a:cubicBezTo>
                  <a:pt x="728123" y="147089"/>
                  <a:pt x="757519" y="161024"/>
                  <a:pt x="771444" y="195086"/>
                </a:cubicBezTo>
                <a:cubicBezTo>
                  <a:pt x="785369" y="230697"/>
                  <a:pt x="769897" y="270953"/>
                  <a:pt x="735859" y="284888"/>
                </a:cubicBezTo>
                <a:lnTo>
                  <a:pt x="650763" y="322047"/>
                </a:lnTo>
                <a:cubicBezTo>
                  <a:pt x="650763" y="322047"/>
                  <a:pt x="650763" y="322047"/>
                  <a:pt x="650763" y="346820"/>
                </a:cubicBezTo>
                <a:cubicBezTo>
                  <a:pt x="655405" y="345272"/>
                  <a:pt x="661593" y="343723"/>
                  <a:pt x="667782" y="343723"/>
                </a:cubicBezTo>
                <a:cubicBezTo>
                  <a:pt x="694085" y="343723"/>
                  <a:pt x="715745" y="359206"/>
                  <a:pt x="725028" y="382431"/>
                </a:cubicBezTo>
                <a:cubicBezTo>
                  <a:pt x="737406" y="413397"/>
                  <a:pt x="725028" y="447460"/>
                  <a:pt x="697179" y="462943"/>
                </a:cubicBezTo>
                <a:cubicBezTo>
                  <a:pt x="717293" y="466039"/>
                  <a:pt x="732764" y="479974"/>
                  <a:pt x="742048" y="500102"/>
                </a:cubicBezTo>
                <a:cubicBezTo>
                  <a:pt x="754425" y="531068"/>
                  <a:pt x="738953" y="568227"/>
                  <a:pt x="708009" y="580614"/>
                </a:cubicBezTo>
                <a:cubicBezTo>
                  <a:pt x="708009" y="580614"/>
                  <a:pt x="708009" y="580614"/>
                  <a:pt x="695632" y="586807"/>
                </a:cubicBezTo>
                <a:cubicBezTo>
                  <a:pt x="712651" y="591452"/>
                  <a:pt x="728123" y="603838"/>
                  <a:pt x="734312" y="620870"/>
                </a:cubicBezTo>
                <a:cubicBezTo>
                  <a:pt x="746689" y="650288"/>
                  <a:pt x="732764" y="684350"/>
                  <a:pt x="704915" y="696737"/>
                </a:cubicBezTo>
                <a:cubicBezTo>
                  <a:pt x="704915" y="696737"/>
                  <a:pt x="704915" y="696737"/>
                  <a:pt x="658499" y="716865"/>
                </a:cubicBezTo>
                <a:cubicBezTo>
                  <a:pt x="656952" y="716865"/>
                  <a:pt x="655405" y="718413"/>
                  <a:pt x="653858" y="718413"/>
                </a:cubicBezTo>
                <a:cubicBezTo>
                  <a:pt x="646122" y="746282"/>
                  <a:pt x="615178" y="766410"/>
                  <a:pt x="585781" y="771055"/>
                </a:cubicBezTo>
                <a:cubicBezTo>
                  <a:pt x="571856" y="772604"/>
                  <a:pt x="559479" y="772604"/>
                  <a:pt x="548648" y="774152"/>
                </a:cubicBezTo>
                <a:cubicBezTo>
                  <a:pt x="548648" y="774152"/>
                  <a:pt x="548648" y="774152"/>
                  <a:pt x="347513" y="860857"/>
                </a:cubicBezTo>
                <a:cubicBezTo>
                  <a:pt x="321211" y="871695"/>
                  <a:pt x="293361" y="877888"/>
                  <a:pt x="263965" y="877888"/>
                </a:cubicBezTo>
                <a:cubicBezTo>
                  <a:pt x="211360" y="877888"/>
                  <a:pt x="155661" y="860857"/>
                  <a:pt x="110793" y="826794"/>
                </a:cubicBezTo>
                <a:cubicBezTo>
                  <a:pt x="33433" y="771055"/>
                  <a:pt x="-6794" y="681254"/>
                  <a:pt x="942" y="580614"/>
                </a:cubicBezTo>
                <a:cubicBezTo>
                  <a:pt x="5584" y="523327"/>
                  <a:pt x="27244" y="456750"/>
                  <a:pt x="50452" y="388624"/>
                </a:cubicBezTo>
                <a:cubicBezTo>
                  <a:pt x="84490" y="287985"/>
                  <a:pt x="76754" y="216763"/>
                  <a:pt x="72113" y="173410"/>
                </a:cubicBezTo>
                <a:cubicBezTo>
                  <a:pt x="69018" y="143992"/>
                  <a:pt x="67471" y="125413"/>
                  <a:pt x="82943" y="114575"/>
                </a:cubicBezTo>
                <a:cubicBezTo>
                  <a:pt x="96868" y="106833"/>
                  <a:pt x="124717" y="106833"/>
                  <a:pt x="149473" y="116123"/>
                </a:cubicBezTo>
                <a:cubicBezTo>
                  <a:pt x="160303" y="120768"/>
                  <a:pt x="174228" y="126961"/>
                  <a:pt x="186605" y="139347"/>
                </a:cubicBezTo>
                <a:cubicBezTo>
                  <a:pt x="186605" y="139347"/>
                  <a:pt x="186605" y="139347"/>
                  <a:pt x="186605" y="78964"/>
                </a:cubicBezTo>
                <a:cubicBezTo>
                  <a:pt x="186605" y="43353"/>
                  <a:pt x="212907" y="12386"/>
                  <a:pt x="246946" y="9290"/>
                </a:cubicBezTo>
                <a:cubicBezTo>
                  <a:pt x="310381" y="3097"/>
                  <a:pt x="366080" y="0"/>
                  <a:pt x="4186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72" name="Freeform: Shape 971">
            <a:extLst>
              <a:ext uri="{FF2B5EF4-FFF2-40B4-BE49-F238E27FC236}">
                <a16:creationId xmlns:a16="http://schemas.microsoft.com/office/drawing/2014/main" id="{C8F0A748-144A-49C8-BC2F-86A29C847EC9}"/>
              </a:ext>
            </a:extLst>
          </p:cNvPr>
          <p:cNvSpPr>
            <a:spLocks/>
          </p:cNvSpPr>
          <p:nvPr/>
        </p:nvSpPr>
        <p:spPr bwMode="auto">
          <a:xfrm>
            <a:off x="6784366" y="5521031"/>
            <a:ext cx="502937" cy="464638"/>
          </a:xfrm>
          <a:custGeom>
            <a:avLst/>
            <a:gdLst>
              <a:gd name="connsiteX0" fmla="*/ 552450 w 792163"/>
              <a:gd name="connsiteY0" fmla="*/ 503238 h 731838"/>
              <a:gd name="connsiteX1" fmla="*/ 552450 w 792163"/>
              <a:gd name="connsiteY1" fmla="*/ 609601 h 731838"/>
              <a:gd name="connsiteX2" fmla="*/ 657225 w 792163"/>
              <a:gd name="connsiteY2" fmla="*/ 609601 h 731838"/>
              <a:gd name="connsiteX3" fmla="*/ 657225 w 792163"/>
              <a:gd name="connsiteY3" fmla="*/ 503238 h 731838"/>
              <a:gd name="connsiteX4" fmla="*/ 344488 w 792163"/>
              <a:gd name="connsiteY4" fmla="*/ 503238 h 731838"/>
              <a:gd name="connsiteX5" fmla="*/ 344488 w 792163"/>
              <a:gd name="connsiteY5" fmla="*/ 609601 h 731838"/>
              <a:gd name="connsiteX6" fmla="*/ 449263 w 792163"/>
              <a:gd name="connsiteY6" fmla="*/ 609601 h 731838"/>
              <a:gd name="connsiteX7" fmla="*/ 449263 w 792163"/>
              <a:gd name="connsiteY7" fmla="*/ 503238 h 731838"/>
              <a:gd name="connsiteX8" fmla="*/ 134938 w 792163"/>
              <a:gd name="connsiteY8" fmla="*/ 503238 h 731838"/>
              <a:gd name="connsiteX9" fmla="*/ 134938 w 792163"/>
              <a:gd name="connsiteY9" fmla="*/ 609601 h 731838"/>
              <a:gd name="connsiteX10" fmla="*/ 239713 w 792163"/>
              <a:gd name="connsiteY10" fmla="*/ 609601 h 731838"/>
              <a:gd name="connsiteX11" fmla="*/ 239713 w 792163"/>
              <a:gd name="connsiteY11" fmla="*/ 503238 h 731838"/>
              <a:gd name="connsiteX12" fmla="*/ 539338 w 792163"/>
              <a:gd name="connsiteY12" fmla="*/ 477838 h 731838"/>
              <a:gd name="connsiteX13" fmla="*/ 671926 w 792163"/>
              <a:gd name="connsiteY13" fmla="*/ 477838 h 731838"/>
              <a:gd name="connsiteX14" fmla="*/ 685801 w 792163"/>
              <a:gd name="connsiteY14" fmla="*/ 490168 h 731838"/>
              <a:gd name="connsiteX15" fmla="*/ 685801 w 792163"/>
              <a:gd name="connsiteY15" fmla="*/ 622717 h 731838"/>
              <a:gd name="connsiteX16" fmla="*/ 671926 w 792163"/>
              <a:gd name="connsiteY16" fmla="*/ 636588 h 731838"/>
              <a:gd name="connsiteX17" fmla="*/ 539338 w 792163"/>
              <a:gd name="connsiteY17" fmla="*/ 636588 h 731838"/>
              <a:gd name="connsiteX18" fmla="*/ 525463 w 792163"/>
              <a:gd name="connsiteY18" fmla="*/ 622717 h 731838"/>
              <a:gd name="connsiteX19" fmla="*/ 525463 w 792163"/>
              <a:gd name="connsiteY19" fmla="*/ 490168 h 731838"/>
              <a:gd name="connsiteX20" fmla="*/ 539338 w 792163"/>
              <a:gd name="connsiteY20" fmla="*/ 477838 h 731838"/>
              <a:gd name="connsiteX21" fmla="*/ 329788 w 792163"/>
              <a:gd name="connsiteY21" fmla="*/ 477838 h 731838"/>
              <a:gd name="connsiteX22" fmla="*/ 462376 w 792163"/>
              <a:gd name="connsiteY22" fmla="*/ 477838 h 731838"/>
              <a:gd name="connsiteX23" fmla="*/ 476251 w 792163"/>
              <a:gd name="connsiteY23" fmla="*/ 490168 h 731838"/>
              <a:gd name="connsiteX24" fmla="*/ 476251 w 792163"/>
              <a:gd name="connsiteY24" fmla="*/ 622717 h 731838"/>
              <a:gd name="connsiteX25" fmla="*/ 462376 w 792163"/>
              <a:gd name="connsiteY25" fmla="*/ 636588 h 731838"/>
              <a:gd name="connsiteX26" fmla="*/ 329788 w 792163"/>
              <a:gd name="connsiteY26" fmla="*/ 636588 h 731838"/>
              <a:gd name="connsiteX27" fmla="*/ 315913 w 792163"/>
              <a:gd name="connsiteY27" fmla="*/ 622717 h 731838"/>
              <a:gd name="connsiteX28" fmla="*/ 315913 w 792163"/>
              <a:gd name="connsiteY28" fmla="*/ 490168 h 731838"/>
              <a:gd name="connsiteX29" fmla="*/ 329788 w 792163"/>
              <a:gd name="connsiteY29" fmla="*/ 477838 h 731838"/>
              <a:gd name="connsiteX30" fmla="*/ 120376 w 792163"/>
              <a:gd name="connsiteY30" fmla="*/ 477838 h 731838"/>
              <a:gd name="connsiteX31" fmla="*/ 254275 w 792163"/>
              <a:gd name="connsiteY31" fmla="*/ 477838 h 731838"/>
              <a:gd name="connsiteX32" fmla="*/ 268288 w 792163"/>
              <a:gd name="connsiteY32" fmla="*/ 490168 h 731838"/>
              <a:gd name="connsiteX33" fmla="*/ 268288 w 792163"/>
              <a:gd name="connsiteY33" fmla="*/ 622717 h 731838"/>
              <a:gd name="connsiteX34" fmla="*/ 254275 w 792163"/>
              <a:gd name="connsiteY34" fmla="*/ 636588 h 731838"/>
              <a:gd name="connsiteX35" fmla="*/ 120376 w 792163"/>
              <a:gd name="connsiteY35" fmla="*/ 636588 h 731838"/>
              <a:gd name="connsiteX36" fmla="*/ 106363 w 792163"/>
              <a:gd name="connsiteY36" fmla="*/ 622717 h 731838"/>
              <a:gd name="connsiteX37" fmla="*/ 106363 w 792163"/>
              <a:gd name="connsiteY37" fmla="*/ 490168 h 731838"/>
              <a:gd name="connsiteX38" fmla="*/ 120376 w 792163"/>
              <a:gd name="connsiteY38" fmla="*/ 477838 h 731838"/>
              <a:gd name="connsiteX39" fmla="*/ 593305 w 792163"/>
              <a:gd name="connsiteY39" fmla="*/ 334963 h 731838"/>
              <a:gd name="connsiteX40" fmla="*/ 619499 w 792163"/>
              <a:gd name="connsiteY40" fmla="*/ 334963 h 731838"/>
              <a:gd name="connsiteX41" fmla="*/ 631826 w 792163"/>
              <a:gd name="connsiteY41" fmla="*/ 349251 h 731838"/>
              <a:gd name="connsiteX42" fmla="*/ 619499 w 792163"/>
              <a:gd name="connsiteY42" fmla="*/ 363538 h 731838"/>
              <a:gd name="connsiteX43" fmla="*/ 593305 w 792163"/>
              <a:gd name="connsiteY43" fmla="*/ 363538 h 731838"/>
              <a:gd name="connsiteX44" fmla="*/ 579438 w 792163"/>
              <a:gd name="connsiteY44" fmla="*/ 349251 h 731838"/>
              <a:gd name="connsiteX45" fmla="*/ 593305 w 792163"/>
              <a:gd name="connsiteY45" fmla="*/ 334963 h 731838"/>
              <a:gd name="connsiteX46" fmla="*/ 552450 w 792163"/>
              <a:gd name="connsiteY46" fmla="*/ 296863 h 731838"/>
              <a:gd name="connsiteX47" fmla="*/ 552450 w 792163"/>
              <a:gd name="connsiteY47" fmla="*/ 401638 h 731838"/>
              <a:gd name="connsiteX48" fmla="*/ 657225 w 792163"/>
              <a:gd name="connsiteY48" fmla="*/ 401638 h 731838"/>
              <a:gd name="connsiteX49" fmla="*/ 657225 w 792163"/>
              <a:gd name="connsiteY49" fmla="*/ 296863 h 731838"/>
              <a:gd name="connsiteX50" fmla="*/ 344488 w 792163"/>
              <a:gd name="connsiteY50" fmla="*/ 296863 h 731838"/>
              <a:gd name="connsiteX51" fmla="*/ 344488 w 792163"/>
              <a:gd name="connsiteY51" fmla="*/ 401638 h 731838"/>
              <a:gd name="connsiteX52" fmla="*/ 449263 w 792163"/>
              <a:gd name="connsiteY52" fmla="*/ 401638 h 731838"/>
              <a:gd name="connsiteX53" fmla="*/ 449263 w 792163"/>
              <a:gd name="connsiteY53" fmla="*/ 296863 h 731838"/>
              <a:gd name="connsiteX54" fmla="*/ 134938 w 792163"/>
              <a:gd name="connsiteY54" fmla="*/ 296863 h 731838"/>
              <a:gd name="connsiteX55" fmla="*/ 134938 w 792163"/>
              <a:gd name="connsiteY55" fmla="*/ 401638 h 731838"/>
              <a:gd name="connsiteX56" fmla="*/ 239713 w 792163"/>
              <a:gd name="connsiteY56" fmla="*/ 401638 h 731838"/>
              <a:gd name="connsiteX57" fmla="*/ 239713 w 792163"/>
              <a:gd name="connsiteY57" fmla="*/ 296863 h 731838"/>
              <a:gd name="connsiteX58" fmla="*/ 539338 w 792163"/>
              <a:gd name="connsiteY58" fmla="*/ 268288 h 731838"/>
              <a:gd name="connsiteX59" fmla="*/ 671926 w 792163"/>
              <a:gd name="connsiteY59" fmla="*/ 268288 h 731838"/>
              <a:gd name="connsiteX60" fmla="*/ 685801 w 792163"/>
              <a:gd name="connsiteY60" fmla="*/ 282301 h 731838"/>
              <a:gd name="connsiteX61" fmla="*/ 685801 w 792163"/>
              <a:gd name="connsiteY61" fmla="*/ 416200 h 731838"/>
              <a:gd name="connsiteX62" fmla="*/ 671926 w 792163"/>
              <a:gd name="connsiteY62" fmla="*/ 430213 h 731838"/>
              <a:gd name="connsiteX63" fmla="*/ 539338 w 792163"/>
              <a:gd name="connsiteY63" fmla="*/ 430213 h 731838"/>
              <a:gd name="connsiteX64" fmla="*/ 525463 w 792163"/>
              <a:gd name="connsiteY64" fmla="*/ 416200 h 731838"/>
              <a:gd name="connsiteX65" fmla="*/ 525463 w 792163"/>
              <a:gd name="connsiteY65" fmla="*/ 282301 h 731838"/>
              <a:gd name="connsiteX66" fmla="*/ 539338 w 792163"/>
              <a:gd name="connsiteY66" fmla="*/ 268288 h 731838"/>
              <a:gd name="connsiteX67" fmla="*/ 329788 w 792163"/>
              <a:gd name="connsiteY67" fmla="*/ 268288 h 731838"/>
              <a:gd name="connsiteX68" fmla="*/ 462376 w 792163"/>
              <a:gd name="connsiteY68" fmla="*/ 268288 h 731838"/>
              <a:gd name="connsiteX69" fmla="*/ 476251 w 792163"/>
              <a:gd name="connsiteY69" fmla="*/ 282301 h 731838"/>
              <a:gd name="connsiteX70" fmla="*/ 476251 w 792163"/>
              <a:gd name="connsiteY70" fmla="*/ 416200 h 731838"/>
              <a:gd name="connsiteX71" fmla="*/ 462376 w 792163"/>
              <a:gd name="connsiteY71" fmla="*/ 430213 h 731838"/>
              <a:gd name="connsiteX72" fmla="*/ 329788 w 792163"/>
              <a:gd name="connsiteY72" fmla="*/ 430213 h 731838"/>
              <a:gd name="connsiteX73" fmla="*/ 315913 w 792163"/>
              <a:gd name="connsiteY73" fmla="*/ 416200 h 731838"/>
              <a:gd name="connsiteX74" fmla="*/ 315913 w 792163"/>
              <a:gd name="connsiteY74" fmla="*/ 282301 h 731838"/>
              <a:gd name="connsiteX75" fmla="*/ 329788 w 792163"/>
              <a:gd name="connsiteY75" fmla="*/ 268288 h 731838"/>
              <a:gd name="connsiteX76" fmla="*/ 120376 w 792163"/>
              <a:gd name="connsiteY76" fmla="*/ 268288 h 731838"/>
              <a:gd name="connsiteX77" fmla="*/ 254275 w 792163"/>
              <a:gd name="connsiteY77" fmla="*/ 268288 h 731838"/>
              <a:gd name="connsiteX78" fmla="*/ 268288 w 792163"/>
              <a:gd name="connsiteY78" fmla="*/ 282301 h 731838"/>
              <a:gd name="connsiteX79" fmla="*/ 268288 w 792163"/>
              <a:gd name="connsiteY79" fmla="*/ 416200 h 731838"/>
              <a:gd name="connsiteX80" fmla="*/ 254275 w 792163"/>
              <a:gd name="connsiteY80" fmla="*/ 430213 h 731838"/>
              <a:gd name="connsiteX81" fmla="*/ 120376 w 792163"/>
              <a:gd name="connsiteY81" fmla="*/ 430213 h 731838"/>
              <a:gd name="connsiteX82" fmla="*/ 106363 w 792163"/>
              <a:gd name="connsiteY82" fmla="*/ 416200 h 731838"/>
              <a:gd name="connsiteX83" fmla="*/ 106363 w 792163"/>
              <a:gd name="connsiteY83" fmla="*/ 282301 h 731838"/>
              <a:gd name="connsiteX84" fmla="*/ 120376 w 792163"/>
              <a:gd name="connsiteY84" fmla="*/ 268288 h 731838"/>
              <a:gd name="connsiteX85" fmla="*/ 26988 w 792163"/>
              <a:gd name="connsiteY85" fmla="*/ 219075 h 731838"/>
              <a:gd name="connsiteX86" fmla="*/ 26988 w 792163"/>
              <a:gd name="connsiteY86" fmla="*/ 690888 h 731838"/>
              <a:gd name="connsiteX87" fmla="*/ 39369 w 792163"/>
              <a:gd name="connsiteY87" fmla="*/ 703263 h 731838"/>
              <a:gd name="connsiteX88" fmla="*/ 754382 w 792163"/>
              <a:gd name="connsiteY88" fmla="*/ 703263 h 731838"/>
              <a:gd name="connsiteX89" fmla="*/ 766763 w 792163"/>
              <a:gd name="connsiteY89" fmla="*/ 690888 h 731838"/>
              <a:gd name="connsiteX90" fmla="*/ 766763 w 792163"/>
              <a:gd name="connsiteY90" fmla="*/ 219075 h 731838"/>
              <a:gd name="connsiteX91" fmla="*/ 26988 w 792163"/>
              <a:gd name="connsiteY91" fmla="*/ 219075 h 731838"/>
              <a:gd name="connsiteX92" fmla="*/ 396082 w 792163"/>
              <a:gd name="connsiteY92" fmla="*/ 84138 h 731838"/>
              <a:gd name="connsiteX93" fmla="*/ 368300 w 792163"/>
              <a:gd name="connsiteY93" fmla="*/ 111126 h 731838"/>
              <a:gd name="connsiteX94" fmla="*/ 396082 w 792163"/>
              <a:gd name="connsiteY94" fmla="*/ 138114 h 731838"/>
              <a:gd name="connsiteX95" fmla="*/ 423864 w 792163"/>
              <a:gd name="connsiteY95" fmla="*/ 111126 h 731838"/>
              <a:gd name="connsiteX96" fmla="*/ 396082 w 792163"/>
              <a:gd name="connsiteY96" fmla="*/ 84138 h 731838"/>
              <a:gd name="connsiteX97" fmla="*/ 396875 w 792163"/>
              <a:gd name="connsiteY97" fmla="*/ 57150 h 731838"/>
              <a:gd name="connsiteX98" fmla="*/ 450850 w 792163"/>
              <a:gd name="connsiteY98" fmla="*/ 111919 h 731838"/>
              <a:gd name="connsiteX99" fmla="*/ 396875 w 792163"/>
              <a:gd name="connsiteY99" fmla="*/ 166688 h 731838"/>
              <a:gd name="connsiteX100" fmla="*/ 342900 w 792163"/>
              <a:gd name="connsiteY100" fmla="*/ 111919 h 731838"/>
              <a:gd name="connsiteX101" fmla="*/ 396875 w 792163"/>
              <a:gd name="connsiteY101" fmla="*/ 57150 h 731838"/>
              <a:gd name="connsiteX102" fmla="*/ 39369 w 792163"/>
              <a:gd name="connsiteY102" fmla="*/ 26988 h 731838"/>
              <a:gd name="connsiteX103" fmla="*/ 26988 w 792163"/>
              <a:gd name="connsiteY103" fmla="*/ 39449 h 731838"/>
              <a:gd name="connsiteX104" fmla="*/ 26988 w 792163"/>
              <a:gd name="connsiteY104" fmla="*/ 192088 h 731838"/>
              <a:gd name="connsiteX105" fmla="*/ 766763 w 792163"/>
              <a:gd name="connsiteY105" fmla="*/ 192088 h 731838"/>
              <a:gd name="connsiteX106" fmla="*/ 766763 w 792163"/>
              <a:gd name="connsiteY106" fmla="*/ 39449 h 731838"/>
              <a:gd name="connsiteX107" fmla="*/ 754382 w 792163"/>
              <a:gd name="connsiteY107" fmla="*/ 26988 h 731838"/>
              <a:gd name="connsiteX108" fmla="*/ 39369 w 792163"/>
              <a:gd name="connsiteY108" fmla="*/ 26988 h 731838"/>
              <a:gd name="connsiteX109" fmla="*/ 38680 w 792163"/>
              <a:gd name="connsiteY109" fmla="*/ 0 h 731838"/>
              <a:gd name="connsiteX110" fmla="*/ 753483 w 792163"/>
              <a:gd name="connsiteY110" fmla="*/ 0 h 731838"/>
              <a:gd name="connsiteX111" fmla="*/ 792163 w 792163"/>
              <a:gd name="connsiteY111" fmla="*/ 40228 h 731838"/>
              <a:gd name="connsiteX112" fmla="*/ 792163 w 792163"/>
              <a:gd name="connsiteY112" fmla="*/ 691610 h 731838"/>
              <a:gd name="connsiteX113" fmla="*/ 753483 w 792163"/>
              <a:gd name="connsiteY113" fmla="*/ 731838 h 731838"/>
              <a:gd name="connsiteX114" fmla="*/ 38680 w 792163"/>
              <a:gd name="connsiteY114" fmla="*/ 731838 h 731838"/>
              <a:gd name="connsiteX115" fmla="*/ 0 w 792163"/>
              <a:gd name="connsiteY115" fmla="*/ 691610 h 731838"/>
              <a:gd name="connsiteX116" fmla="*/ 0 w 792163"/>
              <a:gd name="connsiteY116" fmla="*/ 40228 h 731838"/>
              <a:gd name="connsiteX117" fmla="*/ 38680 w 792163"/>
              <a:gd name="connsiteY117" fmla="*/ 0 h 73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792163" h="731838">
                <a:moveTo>
                  <a:pt x="552450" y="503238"/>
                </a:moveTo>
                <a:lnTo>
                  <a:pt x="552450" y="609601"/>
                </a:lnTo>
                <a:lnTo>
                  <a:pt x="657225" y="609601"/>
                </a:lnTo>
                <a:lnTo>
                  <a:pt x="657225" y="503238"/>
                </a:lnTo>
                <a:close/>
                <a:moveTo>
                  <a:pt x="344488" y="503238"/>
                </a:moveTo>
                <a:lnTo>
                  <a:pt x="344488" y="609601"/>
                </a:lnTo>
                <a:lnTo>
                  <a:pt x="449263" y="609601"/>
                </a:lnTo>
                <a:lnTo>
                  <a:pt x="449263" y="503238"/>
                </a:lnTo>
                <a:close/>
                <a:moveTo>
                  <a:pt x="134938" y="503238"/>
                </a:moveTo>
                <a:lnTo>
                  <a:pt x="134938" y="609601"/>
                </a:lnTo>
                <a:lnTo>
                  <a:pt x="239713" y="609601"/>
                </a:lnTo>
                <a:lnTo>
                  <a:pt x="239713" y="503238"/>
                </a:lnTo>
                <a:close/>
                <a:moveTo>
                  <a:pt x="539338" y="477838"/>
                </a:moveTo>
                <a:cubicBezTo>
                  <a:pt x="539338" y="477838"/>
                  <a:pt x="539338" y="477838"/>
                  <a:pt x="671926" y="477838"/>
                </a:cubicBezTo>
                <a:cubicBezTo>
                  <a:pt x="679634" y="477838"/>
                  <a:pt x="685801" y="484003"/>
                  <a:pt x="685801" y="490168"/>
                </a:cubicBezTo>
                <a:cubicBezTo>
                  <a:pt x="685801" y="490168"/>
                  <a:pt x="685801" y="490168"/>
                  <a:pt x="685801" y="622717"/>
                </a:cubicBezTo>
                <a:cubicBezTo>
                  <a:pt x="685801" y="630423"/>
                  <a:pt x="679634" y="636588"/>
                  <a:pt x="671926" y="636588"/>
                </a:cubicBezTo>
                <a:cubicBezTo>
                  <a:pt x="671926" y="636588"/>
                  <a:pt x="671926" y="636588"/>
                  <a:pt x="539338" y="636588"/>
                </a:cubicBezTo>
                <a:cubicBezTo>
                  <a:pt x="531630" y="636588"/>
                  <a:pt x="525463" y="630423"/>
                  <a:pt x="525463" y="622717"/>
                </a:cubicBezTo>
                <a:cubicBezTo>
                  <a:pt x="525463" y="622717"/>
                  <a:pt x="525463" y="622717"/>
                  <a:pt x="525463" y="490168"/>
                </a:cubicBezTo>
                <a:cubicBezTo>
                  <a:pt x="525463" y="484003"/>
                  <a:pt x="531630" y="477838"/>
                  <a:pt x="539338" y="477838"/>
                </a:cubicBezTo>
                <a:close/>
                <a:moveTo>
                  <a:pt x="329788" y="477838"/>
                </a:moveTo>
                <a:cubicBezTo>
                  <a:pt x="329788" y="477838"/>
                  <a:pt x="329788" y="477838"/>
                  <a:pt x="462376" y="477838"/>
                </a:cubicBezTo>
                <a:cubicBezTo>
                  <a:pt x="470084" y="477838"/>
                  <a:pt x="476251" y="484003"/>
                  <a:pt x="476251" y="490168"/>
                </a:cubicBezTo>
                <a:cubicBezTo>
                  <a:pt x="476251" y="490168"/>
                  <a:pt x="476251" y="490168"/>
                  <a:pt x="476251" y="622717"/>
                </a:cubicBezTo>
                <a:cubicBezTo>
                  <a:pt x="476251" y="630423"/>
                  <a:pt x="470084" y="636588"/>
                  <a:pt x="462376" y="636588"/>
                </a:cubicBezTo>
                <a:cubicBezTo>
                  <a:pt x="462376" y="636588"/>
                  <a:pt x="462376" y="636588"/>
                  <a:pt x="329788" y="636588"/>
                </a:cubicBezTo>
                <a:cubicBezTo>
                  <a:pt x="322080" y="636588"/>
                  <a:pt x="315913" y="630423"/>
                  <a:pt x="315913" y="622717"/>
                </a:cubicBezTo>
                <a:cubicBezTo>
                  <a:pt x="315913" y="622717"/>
                  <a:pt x="315913" y="622717"/>
                  <a:pt x="315913" y="490168"/>
                </a:cubicBezTo>
                <a:cubicBezTo>
                  <a:pt x="315913" y="484003"/>
                  <a:pt x="322080" y="477838"/>
                  <a:pt x="329788" y="477838"/>
                </a:cubicBezTo>
                <a:close/>
                <a:moveTo>
                  <a:pt x="120376" y="477838"/>
                </a:moveTo>
                <a:cubicBezTo>
                  <a:pt x="120376" y="477838"/>
                  <a:pt x="120376" y="477838"/>
                  <a:pt x="254275" y="477838"/>
                </a:cubicBezTo>
                <a:cubicBezTo>
                  <a:pt x="262060" y="477838"/>
                  <a:pt x="268288" y="484003"/>
                  <a:pt x="268288" y="490168"/>
                </a:cubicBezTo>
                <a:cubicBezTo>
                  <a:pt x="268288" y="490168"/>
                  <a:pt x="268288" y="490168"/>
                  <a:pt x="268288" y="622717"/>
                </a:cubicBezTo>
                <a:cubicBezTo>
                  <a:pt x="268288" y="630423"/>
                  <a:pt x="262060" y="636588"/>
                  <a:pt x="254275" y="636588"/>
                </a:cubicBezTo>
                <a:cubicBezTo>
                  <a:pt x="254275" y="636588"/>
                  <a:pt x="254275" y="636588"/>
                  <a:pt x="120376" y="636588"/>
                </a:cubicBezTo>
                <a:cubicBezTo>
                  <a:pt x="112591" y="636588"/>
                  <a:pt x="106363" y="630423"/>
                  <a:pt x="106363" y="622717"/>
                </a:cubicBezTo>
                <a:cubicBezTo>
                  <a:pt x="106363" y="622717"/>
                  <a:pt x="106363" y="622717"/>
                  <a:pt x="106363" y="490168"/>
                </a:cubicBezTo>
                <a:cubicBezTo>
                  <a:pt x="106363" y="484003"/>
                  <a:pt x="112591" y="477838"/>
                  <a:pt x="120376" y="477838"/>
                </a:cubicBezTo>
                <a:close/>
                <a:moveTo>
                  <a:pt x="593305" y="334963"/>
                </a:moveTo>
                <a:cubicBezTo>
                  <a:pt x="593305" y="334963"/>
                  <a:pt x="593305" y="334963"/>
                  <a:pt x="619499" y="334963"/>
                </a:cubicBezTo>
                <a:cubicBezTo>
                  <a:pt x="625663" y="334963"/>
                  <a:pt x="631826" y="341313"/>
                  <a:pt x="631826" y="349251"/>
                </a:cubicBezTo>
                <a:cubicBezTo>
                  <a:pt x="631826" y="357188"/>
                  <a:pt x="625663" y="363538"/>
                  <a:pt x="619499" y="363538"/>
                </a:cubicBezTo>
                <a:cubicBezTo>
                  <a:pt x="619499" y="363538"/>
                  <a:pt x="619499" y="363538"/>
                  <a:pt x="593305" y="363538"/>
                </a:cubicBezTo>
                <a:cubicBezTo>
                  <a:pt x="585601" y="363538"/>
                  <a:pt x="579438" y="357188"/>
                  <a:pt x="579438" y="349251"/>
                </a:cubicBezTo>
                <a:cubicBezTo>
                  <a:pt x="579438" y="341313"/>
                  <a:pt x="585601" y="334963"/>
                  <a:pt x="593305" y="334963"/>
                </a:cubicBezTo>
                <a:close/>
                <a:moveTo>
                  <a:pt x="552450" y="296863"/>
                </a:moveTo>
                <a:lnTo>
                  <a:pt x="552450" y="401638"/>
                </a:lnTo>
                <a:lnTo>
                  <a:pt x="657225" y="401638"/>
                </a:lnTo>
                <a:lnTo>
                  <a:pt x="657225" y="296863"/>
                </a:lnTo>
                <a:close/>
                <a:moveTo>
                  <a:pt x="344488" y="296863"/>
                </a:moveTo>
                <a:lnTo>
                  <a:pt x="344488" y="401638"/>
                </a:lnTo>
                <a:lnTo>
                  <a:pt x="449263" y="401638"/>
                </a:lnTo>
                <a:lnTo>
                  <a:pt x="449263" y="296863"/>
                </a:lnTo>
                <a:close/>
                <a:moveTo>
                  <a:pt x="134938" y="296863"/>
                </a:moveTo>
                <a:lnTo>
                  <a:pt x="134938" y="401638"/>
                </a:lnTo>
                <a:lnTo>
                  <a:pt x="239713" y="401638"/>
                </a:lnTo>
                <a:lnTo>
                  <a:pt x="239713" y="296863"/>
                </a:lnTo>
                <a:close/>
                <a:moveTo>
                  <a:pt x="539338" y="268288"/>
                </a:moveTo>
                <a:cubicBezTo>
                  <a:pt x="539338" y="268288"/>
                  <a:pt x="539338" y="268288"/>
                  <a:pt x="671926" y="268288"/>
                </a:cubicBezTo>
                <a:cubicBezTo>
                  <a:pt x="679634" y="268288"/>
                  <a:pt x="685801" y="274516"/>
                  <a:pt x="685801" y="282301"/>
                </a:cubicBezTo>
                <a:cubicBezTo>
                  <a:pt x="685801" y="282301"/>
                  <a:pt x="685801" y="282301"/>
                  <a:pt x="685801" y="416200"/>
                </a:cubicBezTo>
                <a:cubicBezTo>
                  <a:pt x="685801" y="423985"/>
                  <a:pt x="679634" y="430213"/>
                  <a:pt x="671926" y="430213"/>
                </a:cubicBezTo>
                <a:cubicBezTo>
                  <a:pt x="671926" y="430213"/>
                  <a:pt x="671926" y="430213"/>
                  <a:pt x="539338" y="430213"/>
                </a:cubicBezTo>
                <a:cubicBezTo>
                  <a:pt x="531630" y="430213"/>
                  <a:pt x="525463" y="423985"/>
                  <a:pt x="525463" y="416200"/>
                </a:cubicBezTo>
                <a:cubicBezTo>
                  <a:pt x="525463" y="416200"/>
                  <a:pt x="525463" y="416200"/>
                  <a:pt x="525463" y="282301"/>
                </a:cubicBezTo>
                <a:cubicBezTo>
                  <a:pt x="525463" y="274516"/>
                  <a:pt x="531630" y="268288"/>
                  <a:pt x="539338" y="268288"/>
                </a:cubicBezTo>
                <a:close/>
                <a:moveTo>
                  <a:pt x="329788" y="268288"/>
                </a:moveTo>
                <a:cubicBezTo>
                  <a:pt x="329788" y="268288"/>
                  <a:pt x="329788" y="268288"/>
                  <a:pt x="462376" y="268288"/>
                </a:cubicBezTo>
                <a:cubicBezTo>
                  <a:pt x="470084" y="268288"/>
                  <a:pt x="476251" y="274516"/>
                  <a:pt x="476251" y="282301"/>
                </a:cubicBezTo>
                <a:cubicBezTo>
                  <a:pt x="476251" y="282301"/>
                  <a:pt x="476251" y="282301"/>
                  <a:pt x="476251" y="416200"/>
                </a:cubicBezTo>
                <a:cubicBezTo>
                  <a:pt x="476251" y="423985"/>
                  <a:pt x="470084" y="430213"/>
                  <a:pt x="462376" y="430213"/>
                </a:cubicBezTo>
                <a:cubicBezTo>
                  <a:pt x="462376" y="430213"/>
                  <a:pt x="462376" y="430213"/>
                  <a:pt x="329788" y="430213"/>
                </a:cubicBezTo>
                <a:cubicBezTo>
                  <a:pt x="322080" y="430213"/>
                  <a:pt x="315913" y="423985"/>
                  <a:pt x="315913" y="416200"/>
                </a:cubicBezTo>
                <a:cubicBezTo>
                  <a:pt x="315913" y="416200"/>
                  <a:pt x="315913" y="416200"/>
                  <a:pt x="315913" y="282301"/>
                </a:cubicBezTo>
                <a:cubicBezTo>
                  <a:pt x="315913" y="274516"/>
                  <a:pt x="322080" y="268288"/>
                  <a:pt x="329788" y="268288"/>
                </a:cubicBezTo>
                <a:close/>
                <a:moveTo>
                  <a:pt x="120376" y="268288"/>
                </a:moveTo>
                <a:cubicBezTo>
                  <a:pt x="120376" y="268288"/>
                  <a:pt x="120376" y="268288"/>
                  <a:pt x="254275" y="268288"/>
                </a:cubicBezTo>
                <a:cubicBezTo>
                  <a:pt x="262060" y="268288"/>
                  <a:pt x="268288" y="274516"/>
                  <a:pt x="268288" y="282301"/>
                </a:cubicBezTo>
                <a:cubicBezTo>
                  <a:pt x="268288" y="282301"/>
                  <a:pt x="268288" y="282301"/>
                  <a:pt x="268288" y="416200"/>
                </a:cubicBezTo>
                <a:cubicBezTo>
                  <a:pt x="268288" y="423985"/>
                  <a:pt x="262060" y="430213"/>
                  <a:pt x="254275" y="430213"/>
                </a:cubicBezTo>
                <a:cubicBezTo>
                  <a:pt x="254275" y="430213"/>
                  <a:pt x="254275" y="430213"/>
                  <a:pt x="120376" y="430213"/>
                </a:cubicBezTo>
                <a:cubicBezTo>
                  <a:pt x="112591" y="430213"/>
                  <a:pt x="106363" y="423985"/>
                  <a:pt x="106363" y="416200"/>
                </a:cubicBezTo>
                <a:cubicBezTo>
                  <a:pt x="106363" y="416200"/>
                  <a:pt x="106363" y="416200"/>
                  <a:pt x="106363" y="282301"/>
                </a:cubicBezTo>
                <a:cubicBezTo>
                  <a:pt x="106363" y="274516"/>
                  <a:pt x="112591" y="268288"/>
                  <a:pt x="120376" y="268288"/>
                </a:cubicBezTo>
                <a:close/>
                <a:moveTo>
                  <a:pt x="26988" y="219075"/>
                </a:moveTo>
                <a:cubicBezTo>
                  <a:pt x="26988" y="219075"/>
                  <a:pt x="26988" y="219075"/>
                  <a:pt x="26988" y="690888"/>
                </a:cubicBezTo>
                <a:cubicBezTo>
                  <a:pt x="26988" y="698622"/>
                  <a:pt x="33179" y="703263"/>
                  <a:pt x="39369" y="703263"/>
                </a:cubicBezTo>
                <a:cubicBezTo>
                  <a:pt x="39369" y="703263"/>
                  <a:pt x="39369" y="703263"/>
                  <a:pt x="754382" y="703263"/>
                </a:cubicBezTo>
                <a:cubicBezTo>
                  <a:pt x="760572" y="703263"/>
                  <a:pt x="766763" y="698622"/>
                  <a:pt x="766763" y="690888"/>
                </a:cubicBezTo>
                <a:cubicBezTo>
                  <a:pt x="766763" y="690888"/>
                  <a:pt x="766763" y="690888"/>
                  <a:pt x="766763" y="219075"/>
                </a:cubicBezTo>
                <a:cubicBezTo>
                  <a:pt x="766763" y="219075"/>
                  <a:pt x="766763" y="219075"/>
                  <a:pt x="26988" y="219075"/>
                </a:cubicBezTo>
                <a:close/>
                <a:moveTo>
                  <a:pt x="396082" y="84138"/>
                </a:moveTo>
                <a:cubicBezTo>
                  <a:pt x="380738" y="84138"/>
                  <a:pt x="368300" y="96221"/>
                  <a:pt x="368300" y="111126"/>
                </a:cubicBezTo>
                <a:cubicBezTo>
                  <a:pt x="368300" y="126031"/>
                  <a:pt x="380738" y="138114"/>
                  <a:pt x="396082" y="138114"/>
                </a:cubicBezTo>
                <a:cubicBezTo>
                  <a:pt x="411426" y="138114"/>
                  <a:pt x="423864" y="126031"/>
                  <a:pt x="423864" y="111126"/>
                </a:cubicBezTo>
                <a:cubicBezTo>
                  <a:pt x="423864" y="96221"/>
                  <a:pt x="411426" y="84138"/>
                  <a:pt x="396082" y="84138"/>
                </a:cubicBezTo>
                <a:close/>
                <a:moveTo>
                  <a:pt x="396875" y="57150"/>
                </a:moveTo>
                <a:cubicBezTo>
                  <a:pt x="426685" y="57150"/>
                  <a:pt x="450850" y="81671"/>
                  <a:pt x="450850" y="111919"/>
                </a:cubicBezTo>
                <a:cubicBezTo>
                  <a:pt x="450850" y="142167"/>
                  <a:pt x="426685" y="166688"/>
                  <a:pt x="396875" y="166688"/>
                </a:cubicBezTo>
                <a:cubicBezTo>
                  <a:pt x="367065" y="166688"/>
                  <a:pt x="342900" y="142167"/>
                  <a:pt x="342900" y="111919"/>
                </a:cubicBezTo>
                <a:cubicBezTo>
                  <a:pt x="342900" y="81671"/>
                  <a:pt x="367065" y="57150"/>
                  <a:pt x="396875" y="57150"/>
                </a:cubicBezTo>
                <a:close/>
                <a:moveTo>
                  <a:pt x="39369" y="26988"/>
                </a:moveTo>
                <a:cubicBezTo>
                  <a:pt x="33179" y="26988"/>
                  <a:pt x="26988" y="33218"/>
                  <a:pt x="26988" y="39449"/>
                </a:cubicBezTo>
                <a:cubicBezTo>
                  <a:pt x="26988" y="39449"/>
                  <a:pt x="26988" y="39449"/>
                  <a:pt x="26988" y="192088"/>
                </a:cubicBezTo>
                <a:cubicBezTo>
                  <a:pt x="26988" y="192088"/>
                  <a:pt x="26988" y="192088"/>
                  <a:pt x="766763" y="192088"/>
                </a:cubicBezTo>
                <a:cubicBezTo>
                  <a:pt x="766763" y="192088"/>
                  <a:pt x="766763" y="192088"/>
                  <a:pt x="766763" y="39449"/>
                </a:cubicBezTo>
                <a:cubicBezTo>
                  <a:pt x="766763" y="33218"/>
                  <a:pt x="760572" y="26988"/>
                  <a:pt x="754382" y="26988"/>
                </a:cubicBezTo>
                <a:cubicBezTo>
                  <a:pt x="754382" y="26988"/>
                  <a:pt x="754382" y="26988"/>
                  <a:pt x="39369" y="26988"/>
                </a:cubicBezTo>
                <a:close/>
                <a:moveTo>
                  <a:pt x="38680" y="0"/>
                </a:moveTo>
                <a:cubicBezTo>
                  <a:pt x="38680" y="0"/>
                  <a:pt x="38680" y="0"/>
                  <a:pt x="753483" y="0"/>
                </a:cubicBezTo>
                <a:cubicBezTo>
                  <a:pt x="775144" y="0"/>
                  <a:pt x="792163" y="18567"/>
                  <a:pt x="792163" y="40228"/>
                </a:cubicBezTo>
                <a:cubicBezTo>
                  <a:pt x="792163" y="40228"/>
                  <a:pt x="792163" y="40228"/>
                  <a:pt x="792163" y="691610"/>
                </a:cubicBezTo>
                <a:cubicBezTo>
                  <a:pt x="792163" y="713271"/>
                  <a:pt x="775144" y="731838"/>
                  <a:pt x="753483" y="731838"/>
                </a:cubicBezTo>
                <a:cubicBezTo>
                  <a:pt x="753483" y="731838"/>
                  <a:pt x="753483" y="731838"/>
                  <a:pt x="38680" y="731838"/>
                </a:cubicBezTo>
                <a:cubicBezTo>
                  <a:pt x="17019" y="731838"/>
                  <a:pt x="0" y="713271"/>
                  <a:pt x="0" y="691610"/>
                </a:cubicBezTo>
                <a:cubicBezTo>
                  <a:pt x="0" y="691610"/>
                  <a:pt x="0" y="691610"/>
                  <a:pt x="0" y="40228"/>
                </a:cubicBezTo>
                <a:cubicBezTo>
                  <a:pt x="0" y="18567"/>
                  <a:pt x="17019" y="0"/>
                  <a:pt x="386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85" name="Freeform: Shape 984">
            <a:extLst>
              <a:ext uri="{FF2B5EF4-FFF2-40B4-BE49-F238E27FC236}">
                <a16:creationId xmlns:a16="http://schemas.microsoft.com/office/drawing/2014/main" id="{5DABC14B-24D5-4016-9ECF-64F3D290F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9276" y="3137033"/>
            <a:ext cx="633117" cy="621868"/>
          </a:xfrm>
          <a:custGeom>
            <a:avLst/>
            <a:gdLst>
              <a:gd name="connsiteX0" fmla="*/ 983054 w 997205"/>
              <a:gd name="connsiteY0" fmla="*/ 536342 h 979487"/>
              <a:gd name="connsiteX1" fmla="*/ 992346 w 997205"/>
              <a:gd name="connsiteY1" fmla="*/ 539634 h 979487"/>
              <a:gd name="connsiteX2" fmla="*/ 993894 w 997205"/>
              <a:gd name="connsiteY2" fmla="*/ 558219 h 979487"/>
              <a:gd name="connsiteX3" fmla="*/ 794142 w 997205"/>
              <a:gd name="connsiteY3" fmla="*/ 785890 h 979487"/>
              <a:gd name="connsiteX4" fmla="*/ 789496 w 997205"/>
              <a:gd name="connsiteY4" fmla="*/ 788987 h 979487"/>
              <a:gd name="connsiteX5" fmla="*/ 455028 w 997205"/>
              <a:gd name="connsiteY5" fmla="*/ 977938 h 979487"/>
              <a:gd name="connsiteX6" fmla="*/ 447286 w 997205"/>
              <a:gd name="connsiteY6" fmla="*/ 979487 h 979487"/>
              <a:gd name="connsiteX7" fmla="*/ 436446 w 997205"/>
              <a:gd name="connsiteY7" fmla="*/ 971743 h 979487"/>
              <a:gd name="connsiteX8" fmla="*/ 441092 w 997205"/>
              <a:gd name="connsiteY8" fmla="*/ 953158 h 979487"/>
              <a:gd name="connsiteX9" fmla="*/ 774012 w 997205"/>
              <a:gd name="connsiteY9" fmla="*/ 767304 h 979487"/>
              <a:gd name="connsiteX10" fmla="*/ 973764 w 997205"/>
              <a:gd name="connsiteY10" fmla="*/ 541182 h 979487"/>
              <a:gd name="connsiteX11" fmla="*/ 983054 w 997205"/>
              <a:gd name="connsiteY11" fmla="*/ 536342 h 979487"/>
              <a:gd name="connsiteX12" fmla="*/ 526884 w 997205"/>
              <a:gd name="connsiteY12" fmla="*/ 501829 h 979487"/>
              <a:gd name="connsiteX13" fmla="*/ 456316 w 997205"/>
              <a:gd name="connsiteY13" fmla="*/ 530816 h 979487"/>
              <a:gd name="connsiteX14" fmla="*/ 551688 w 997205"/>
              <a:gd name="connsiteY14" fmla="*/ 605024 h 979487"/>
              <a:gd name="connsiteX15" fmla="*/ 551688 w 997205"/>
              <a:gd name="connsiteY15" fmla="*/ 623576 h 979487"/>
              <a:gd name="connsiteX16" fmla="*/ 434780 w 997205"/>
              <a:gd name="connsiteY16" fmla="*/ 705514 h 979487"/>
              <a:gd name="connsiteX17" fmla="*/ 430164 w 997205"/>
              <a:gd name="connsiteY17" fmla="*/ 713244 h 979487"/>
              <a:gd name="connsiteX18" fmla="*/ 431704 w 997205"/>
              <a:gd name="connsiteY18" fmla="*/ 722520 h 979487"/>
              <a:gd name="connsiteX19" fmla="*/ 457856 w 997205"/>
              <a:gd name="connsiteY19" fmla="*/ 727158 h 979487"/>
              <a:gd name="connsiteX20" fmla="*/ 576300 w 997205"/>
              <a:gd name="connsiteY20" fmla="*/ 657588 h 979487"/>
              <a:gd name="connsiteX21" fmla="*/ 625528 w 997205"/>
              <a:gd name="connsiteY21" fmla="*/ 569466 h 979487"/>
              <a:gd name="connsiteX22" fmla="*/ 591684 w 997205"/>
              <a:gd name="connsiteY22" fmla="*/ 516902 h 979487"/>
              <a:gd name="connsiteX23" fmla="*/ 526884 w 997205"/>
              <a:gd name="connsiteY23" fmla="*/ 501829 h 979487"/>
              <a:gd name="connsiteX24" fmla="*/ 514484 w 997205"/>
              <a:gd name="connsiteY24" fmla="*/ 475141 h 979487"/>
              <a:gd name="connsiteX25" fmla="*/ 607620 w 997205"/>
              <a:gd name="connsiteY25" fmla="*/ 494569 h 979487"/>
              <a:gd name="connsiteX26" fmla="*/ 652540 w 997205"/>
              <a:gd name="connsiteY26" fmla="*/ 567619 h 979487"/>
              <a:gd name="connsiteX27" fmla="*/ 595228 w 997205"/>
              <a:gd name="connsiteY27" fmla="*/ 677971 h 979487"/>
              <a:gd name="connsiteX28" fmla="*/ 465112 w 997205"/>
              <a:gd name="connsiteY28" fmla="*/ 754130 h 979487"/>
              <a:gd name="connsiteX29" fmla="*/ 448072 w 997205"/>
              <a:gd name="connsiteY29" fmla="*/ 757238 h 979487"/>
              <a:gd name="connsiteX30" fmla="*/ 412444 w 997205"/>
              <a:gd name="connsiteY30" fmla="*/ 743250 h 979487"/>
              <a:gd name="connsiteX31" fmla="*/ 403152 w 997205"/>
              <a:gd name="connsiteY31" fmla="*/ 709056 h 979487"/>
              <a:gd name="connsiteX32" fmla="*/ 423288 w 997205"/>
              <a:gd name="connsiteY32" fmla="*/ 681080 h 979487"/>
              <a:gd name="connsiteX33" fmla="*/ 522424 w 997205"/>
              <a:gd name="connsiteY33" fmla="*/ 614247 h 979487"/>
              <a:gd name="connsiteX34" fmla="*/ 429484 w 997205"/>
              <a:gd name="connsiteY34" fmla="*/ 552076 h 979487"/>
              <a:gd name="connsiteX35" fmla="*/ 418640 w 997205"/>
              <a:gd name="connsiteY35" fmla="*/ 544305 h 979487"/>
              <a:gd name="connsiteX36" fmla="*/ 420188 w 997205"/>
              <a:gd name="connsiteY36" fmla="*/ 530317 h 979487"/>
              <a:gd name="connsiteX37" fmla="*/ 514484 w 997205"/>
              <a:gd name="connsiteY37" fmla="*/ 475141 h 979487"/>
              <a:gd name="connsiteX38" fmla="*/ 640910 w 997205"/>
              <a:gd name="connsiteY38" fmla="*/ 352962 h 979487"/>
              <a:gd name="connsiteX39" fmla="*/ 619828 w 997205"/>
              <a:gd name="connsiteY39" fmla="*/ 360108 h 979487"/>
              <a:gd name="connsiteX40" fmla="*/ 602808 w 997205"/>
              <a:gd name="connsiteY40" fmla="*/ 438912 h 979487"/>
              <a:gd name="connsiteX41" fmla="*/ 638396 w 997205"/>
              <a:gd name="connsiteY41" fmla="*/ 463635 h 979487"/>
              <a:gd name="connsiteX42" fmla="*/ 680174 w 997205"/>
              <a:gd name="connsiteY42" fmla="*/ 455909 h 979487"/>
              <a:gd name="connsiteX43" fmla="*/ 704932 w 997205"/>
              <a:gd name="connsiteY43" fmla="*/ 420370 h 979487"/>
              <a:gd name="connsiteX44" fmla="*/ 698742 w 997205"/>
              <a:gd name="connsiteY44" fmla="*/ 378650 h 979487"/>
              <a:gd name="connsiteX45" fmla="*/ 663154 w 997205"/>
              <a:gd name="connsiteY45" fmla="*/ 353928 h 979487"/>
              <a:gd name="connsiteX46" fmla="*/ 640910 w 997205"/>
              <a:gd name="connsiteY46" fmla="*/ 352962 h 979487"/>
              <a:gd name="connsiteX47" fmla="*/ 637238 w 997205"/>
              <a:gd name="connsiteY47" fmla="*/ 327517 h 979487"/>
              <a:gd name="connsiteX48" fmla="*/ 670114 w 997205"/>
              <a:gd name="connsiteY48" fmla="*/ 328482 h 979487"/>
              <a:gd name="connsiteX49" fmla="*/ 721170 w 997205"/>
              <a:gd name="connsiteY49" fmla="*/ 365533 h 979487"/>
              <a:gd name="connsiteX50" fmla="*/ 732000 w 997205"/>
              <a:gd name="connsiteY50" fmla="*/ 427285 h 979487"/>
              <a:gd name="connsiteX51" fmla="*/ 694868 w 997205"/>
              <a:gd name="connsiteY51" fmla="*/ 479775 h 979487"/>
              <a:gd name="connsiteX52" fmla="*/ 651548 w 997205"/>
              <a:gd name="connsiteY52" fmla="*/ 492125 h 979487"/>
              <a:gd name="connsiteX53" fmla="*/ 632984 w 997205"/>
              <a:gd name="connsiteY53" fmla="*/ 490581 h 979487"/>
              <a:gd name="connsiteX54" fmla="*/ 580380 w 997205"/>
              <a:gd name="connsiteY54" fmla="*/ 453530 h 979487"/>
              <a:gd name="connsiteX55" fmla="*/ 606682 w 997205"/>
              <a:gd name="connsiteY55" fmla="*/ 339288 h 979487"/>
              <a:gd name="connsiteX56" fmla="*/ 637238 w 997205"/>
              <a:gd name="connsiteY56" fmla="*/ 327517 h 979487"/>
              <a:gd name="connsiteX57" fmla="*/ 570226 w 997205"/>
              <a:gd name="connsiteY57" fmla="*/ 253644 h 979487"/>
              <a:gd name="connsiteX58" fmla="*/ 552828 w 997205"/>
              <a:gd name="connsiteY58" fmla="*/ 267759 h 979487"/>
              <a:gd name="connsiteX59" fmla="*/ 398168 w 997205"/>
              <a:gd name="connsiteY59" fmla="*/ 444093 h 979487"/>
              <a:gd name="connsiteX60" fmla="*/ 395076 w 997205"/>
              <a:gd name="connsiteY60" fmla="*/ 447187 h 979487"/>
              <a:gd name="connsiteX61" fmla="*/ 62560 w 997205"/>
              <a:gd name="connsiteY61" fmla="*/ 640536 h 979487"/>
              <a:gd name="connsiteX62" fmla="*/ 26988 w 997205"/>
              <a:gd name="connsiteY62" fmla="*/ 696221 h 979487"/>
              <a:gd name="connsiteX63" fmla="*/ 33174 w 997205"/>
              <a:gd name="connsiteY63" fmla="*/ 713235 h 979487"/>
              <a:gd name="connsiteX64" fmla="*/ 262070 w 997205"/>
              <a:gd name="connsiteY64" fmla="*/ 846260 h 979487"/>
              <a:gd name="connsiteX65" fmla="*/ 370330 w 997205"/>
              <a:gd name="connsiteY65" fmla="*/ 909678 h 979487"/>
              <a:gd name="connsiteX66" fmla="*/ 385796 w 997205"/>
              <a:gd name="connsiteY66" fmla="*/ 906585 h 979487"/>
              <a:gd name="connsiteX67" fmla="*/ 724498 w 997205"/>
              <a:gd name="connsiteY67" fmla="*/ 710142 h 979487"/>
              <a:gd name="connsiteX68" fmla="*/ 735324 w 997205"/>
              <a:gd name="connsiteY68" fmla="*/ 702408 h 979487"/>
              <a:gd name="connsiteX69" fmla="*/ 900810 w 997205"/>
              <a:gd name="connsiteY69" fmla="*/ 515246 h 979487"/>
              <a:gd name="connsiteX70" fmla="*/ 927100 w 997205"/>
              <a:gd name="connsiteY70" fmla="*/ 462655 h 979487"/>
              <a:gd name="connsiteX71" fmla="*/ 919368 w 997205"/>
              <a:gd name="connsiteY71" fmla="*/ 448734 h 979487"/>
              <a:gd name="connsiteX72" fmla="*/ 808014 w 997205"/>
              <a:gd name="connsiteY72" fmla="*/ 383768 h 979487"/>
              <a:gd name="connsiteX73" fmla="*/ 589946 w 997205"/>
              <a:gd name="connsiteY73" fmla="*/ 256931 h 979487"/>
              <a:gd name="connsiteX74" fmla="*/ 570226 w 997205"/>
              <a:gd name="connsiteY74" fmla="*/ 253644 h 979487"/>
              <a:gd name="connsiteX75" fmla="*/ 184044 w 997205"/>
              <a:gd name="connsiteY75" fmla="*/ 217487 h 979487"/>
              <a:gd name="connsiteX76" fmla="*/ 122238 w 997205"/>
              <a:gd name="connsiteY76" fmla="*/ 304310 h 979487"/>
              <a:gd name="connsiteX77" fmla="*/ 122238 w 997205"/>
              <a:gd name="connsiteY77" fmla="*/ 437646 h 979487"/>
              <a:gd name="connsiteX78" fmla="*/ 151596 w 997205"/>
              <a:gd name="connsiteY78" fmla="*/ 462452 h 979487"/>
              <a:gd name="connsiteX79" fmla="*/ 165502 w 997205"/>
              <a:gd name="connsiteY79" fmla="*/ 476406 h 979487"/>
              <a:gd name="connsiteX80" fmla="*/ 165502 w 997205"/>
              <a:gd name="connsiteY80" fmla="*/ 549275 h 979487"/>
              <a:gd name="connsiteX81" fmla="*/ 354012 w 997205"/>
              <a:gd name="connsiteY81" fmla="*/ 439196 h 979487"/>
              <a:gd name="connsiteX82" fmla="*/ 354012 w 997205"/>
              <a:gd name="connsiteY82" fmla="*/ 304310 h 979487"/>
              <a:gd name="connsiteX83" fmla="*/ 292206 w 997205"/>
              <a:gd name="connsiteY83" fmla="*/ 217487 h 979487"/>
              <a:gd name="connsiteX84" fmla="*/ 247396 w 997205"/>
              <a:gd name="connsiteY84" fmla="*/ 254697 h 979487"/>
              <a:gd name="connsiteX85" fmla="*/ 230400 w 997205"/>
              <a:gd name="connsiteY85" fmla="*/ 254697 h 979487"/>
              <a:gd name="connsiteX86" fmla="*/ 184044 w 997205"/>
              <a:gd name="connsiteY86" fmla="*/ 217487 h 979487"/>
              <a:gd name="connsiteX87" fmla="*/ 187116 w 997205"/>
              <a:gd name="connsiteY87" fmla="*/ 192048 h 979487"/>
              <a:gd name="connsiteX88" fmla="*/ 196394 w 997205"/>
              <a:gd name="connsiteY88" fmla="*/ 195144 h 979487"/>
              <a:gd name="connsiteX89" fmla="*/ 238146 w 997205"/>
              <a:gd name="connsiteY89" fmla="*/ 227654 h 979487"/>
              <a:gd name="connsiteX90" fmla="*/ 279900 w 997205"/>
              <a:gd name="connsiteY90" fmla="*/ 195144 h 979487"/>
              <a:gd name="connsiteX91" fmla="*/ 289178 w 997205"/>
              <a:gd name="connsiteY91" fmla="*/ 192048 h 979487"/>
              <a:gd name="connsiteX92" fmla="*/ 381962 w 997205"/>
              <a:gd name="connsiteY92" fmla="*/ 305057 h 979487"/>
              <a:gd name="connsiteX93" fmla="*/ 381962 w 997205"/>
              <a:gd name="connsiteY93" fmla="*/ 422709 h 979487"/>
              <a:gd name="connsiteX94" fmla="*/ 533508 w 997205"/>
              <a:gd name="connsiteY94" fmla="*/ 249327 h 979487"/>
              <a:gd name="connsiteX95" fmla="*/ 604644 w 997205"/>
              <a:gd name="connsiteY95" fmla="*/ 233846 h 979487"/>
              <a:gd name="connsiteX96" fmla="*/ 822686 w 997205"/>
              <a:gd name="connsiteY96" fmla="*/ 360787 h 979487"/>
              <a:gd name="connsiteX97" fmla="*/ 934026 w 997205"/>
              <a:gd name="connsiteY97" fmla="*/ 425805 h 979487"/>
              <a:gd name="connsiteX98" fmla="*/ 935572 w 997205"/>
              <a:gd name="connsiteY98" fmla="*/ 427353 h 979487"/>
              <a:gd name="connsiteX99" fmla="*/ 954130 w 997205"/>
              <a:gd name="connsiteY99" fmla="*/ 461411 h 979487"/>
              <a:gd name="connsiteX100" fmla="*/ 921656 w 997205"/>
              <a:gd name="connsiteY100" fmla="*/ 534170 h 979487"/>
              <a:gd name="connsiteX101" fmla="*/ 756190 w 997205"/>
              <a:gd name="connsiteY101" fmla="*/ 721485 h 979487"/>
              <a:gd name="connsiteX102" fmla="*/ 739180 w 997205"/>
              <a:gd name="connsiteY102" fmla="*/ 733869 h 979487"/>
              <a:gd name="connsiteX103" fmla="*/ 400518 w 997205"/>
              <a:gd name="connsiteY103" fmla="*/ 932021 h 979487"/>
              <a:gd name="connsiteX104" fmla="*/ 377322 w 997205"/>
              <a:gd name="connsiteY104" fmla="*/ 938213 h 979487"/>
              <a:gd name="connsiteX105" fmla="*/ 361858 w 997205"/>
              <a:gd name="connsiteY105" fmla="*/ 935117 h 979487"/>
              <a:gd name="connsiteX106" fmla="*/ 358766 w 997205"/>
              <a:gd name="connsiteY106" fmla="*/ 933569 h 979487"/>
              <a:gd name="connsiteX107" fmla="*/ 248972 w 997205"/>
              <a:gd name="connsiteY107" fmla="*/ 870099 h 979487"/>
              <a:gd name="connsiteX108" fmla="*/ 20104 w 997205"/>
              <a:gd name="connsiteY108" fmla="*/ 736965 h 979487"/>
              <a:gd name="connsiteX109" fmla="*/ 0 w 997205"/>
              <a:gd name="connsiteY109" fmla="*/ 698264 h 979487"/>
              <a:gd name="connsiteX110" fmla="*/ 49486 w 997205"/>
              <a:gd name="connsiteY110" fmla="*/ 617765 h 979487"/>
              <a:gd name="connsiteX111" fmla="*/ 137630 w 997205"/>
              <a:gd name="connsiteY111" fmla="*/ 565131 h 979487"/>
              <a:gd name="connsiteX112" fmla="*/ 137630 w 997205"/>
              <a:gd name="connsiteY112" fmla="*/ 489276 h 979487"/>
              <a:gd name="connsiteX113" fmla="*/ 94332 w 997205"/>
              <a:gd name="connsiteY113" fmla="*/ 438190 h 979487"/>
              <a:gd name="connsiteX114" fmla="*/ 94332 w 997205"/>
              <a:gd name="connsiteY114" fmla="*/ 305057 h 979487"/>
              <a:gd name="connsiteX115" fmla="*/ 187116 w 997205"/>
              <a:gd name="connsiteY115" fmla="*/ 192048 h 979487"/>
              <a:gd name="connsiteX116" fmla="*/ 238920 w 997205"/>
              <a:gd name="connsiteY116" fmla="*/ 26987 h 979487"/>
              <a:gd name="connsiteX117" fmla="*/ 179388 w 997205"/>
              <a:gd name="connsiteY117" fmla="*/ 86519 h 979487"/>
              <a:gd name="connsiteX118" fmla="*/ 238920 w 997205"/>
              <a:gd name="connsiteY118" fmla="*/ 146051 h 979487"/>
              <a:gd name="connsiteX119" fmla="*/ 298452 w 997205"/>
              <a:gd name="connsiteY119" fmla="*/ 86519 h 979487"/>
              <a:gd name="connsiteX120" fmla="*/ 238920 w 997205"/>
              <a:gd name="connsiteY120" fmla="*/ 26987 h 979487"/>
              <a:gd name="connsiteX121" fmla="*/ 237332 w 997205"/>
              <a:gd name="connsiteY121" fmla="*/ 0 h 979487"/>
              <a:gd name="connsiteX122" fmla="*/ 323852 w 997205"/>
              <a:gd name="connsiteY122" fmla="*/ 86519 h 979487"/>
              <a:gd name="connsiteX123" fmla="*/ 237332 w 997205"/>
              <a:gd name="connsiteY123" fmla="*/ 173038 h 979487"/>
              <a:gd name="connsiteX124" fmla="*/ 150812 w 997205"/>
              <a:gd name="connsiteY124" fmla="*/ 86519 h 979487"/>
              <a:gd name="connsiteX125" fmla="*/ 237332 w 997205"/>
              <a:gd name="connsiteY125" fmla="*/ 0 h 97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997205" h="979487">
                <a:moveTo>
                  <a:pt x="983054" y="536342"/>
                </a:moveTo>
                <a:cubicBezTo>
                  <a:pt x="986538" y="536149"/>
                  <a:pt x="990024" y="537311"/>
                  <a:pt x="992346" y="539634"/>
                </a:cubicBezTo>
                <a:cubicBezTo>
                  <a:pt x="998540" y="544280"/>
                  <a:pt x="998540" y="553573"/>
                  <a:pt x="993894" y="558219"/>
                </a:cubicBezTo>
                <a:cubicBezTo>
                  <a:pt x="993894" y="558219"/>
                  <a:pt x="993894" y="558219"/>
                  <a:pt x="794142" y="785890"/>
                </a:cubicBezTo>
                <a:cubicBezTo>
                  <a:pt x="792594" y="787438"/>
                  <a:pt x="791044" y="788987"/>
                  <a:pt x="789496" y="788987"/>
                </a:cubicBezTo>
                <a:cubicBezTo>
                  <a:pt x="789496" y="788987"/>
                  <a:pt x="789496" y="788987"/>
                  <a:pt x="455028" y="977938"/>
                </a:cubicBezTo>
                <a:cubicBezTo>
                  <a:pt x="451932" y="977938"/>
                  <a:pt x="450382" y="979487"/>
                  <a:pt x="447286" y="979487"/>
                </a:cubicBezTo>
                <a:cubicBezTo>
                  <a:pt x="442640" y="979487"/>
                  <a:pt x="437994" y="976390"/>
                  <a:pt x="436446" y="971743"/>
                </a:cubicBezTo>
                <a:cubicBezTo>
                  <a:pt x="431800" y="965548"/>
                  <a:pt x="434898" y="957804"/>
                  <a:pt x="441092" y="953158"/>
                </a:cubicBezTo>
                <a:cubicBezTo>
                  <a:pt x="441092" y="953158"/>
                  <a:pt x="441092" y="953158"/>
                  <a:pt x="774012" y="767304"/>
                </a:cubicBezTo>
                <a:cubicBezTo>
                  <a:pt x="774012" y="767304"/>
                  <a:pt x="774012" y="767304"/>
                  <a:pt x="973764" y="541182"/>
                </a:cubicBezTo>
                <a:cubicBezTo>
                  <a:pt x="976086" y="538085"/>
                  <a:pt x="979570" y="536536"/>
                  <a:pt x="983054" y="536342"/>
                </a:cubicBezTo>
                <a:close/>
                <a:moveTo>
                  <a:pt x="526884" y="501829"/>
                </a:moveTo>
                <a:cubicBezTo>
                  <a:pt x="502848" y="503761"/>
                  <a:pt x="477852" y="513037"/>
                  <a:pt x="456316" y="530816"/>
                </a:cubicBezTo>
                <a:cubicBezTo>
                  <a:pt x="479392" y="540092"/>
                  <a:pt x="511696" y="561736"/>
                  <a:pt x="551688" y="605024"/>
                </a:cubicBezTo>
                <a:cubicBezTo>
                  <a:pt x="556304" y="609662"/>
                  <a:pt x="556304" y="617392"/>
                  <a:pt x="551688" y="623576"/>
                </a:cubicBezTo>
                <a:cubicBezTo>
                  <a:pt x="525540" y="654496"/>
                  <a:pt x="487080" y="682324"/>
                  <a:pt x="434780" y="705514"/>
                </a:cubicBezTo>
                <a:cubicBezTo>
                  <a:pt x="433240" y="707060"/>
                  <a:pt x="431704" y="708606"/>
                  <a:pt x="430164" y="713244"/>
                </a:cubicBezTo>
                <a:cubicBezTo>
                  <a:pt x="428628" y="717882"/>
                  <a:pt x="430164" y="720974"/>
                  <a:pt x="431704" y="722520"/>
                </a:cubicBezTo>
                <a:cubicBezTo>
                  <a:pt x="437856" y="728704"/>
                  <a:pt x="447088" y="730250"/>
                  <a:pt x="457856" y="727158"/>
                </a:cubicBezTo>
                <a:cubicBezTo>
                  <a:pt x="507080" y="711698"/>
                  <a:pt x="556304" y="676140"/>
                  <a:pt x="576300" y="657588"/>
                </a:cubicBezTo>
                <a:cubicBezTo>
                  <a:pt x="610144" y="629760"/>
                  <a:pt x="627064" y="597294"/>
                  <a:pt x="625528" y="569466"/>
                </a:cubicBezTo>
                <a:cubicBezTo>
                  <a:pt x="623988" y="549368"/>
                  <a:pt x="613220" y="530816"/>
                  <a:pt x="591684" y="516902"/>
                </a:cubicBezTo>
                <a:cubicBezTo>
                  <a:pt x="573996" y="505307"/>
                  <a:pt x="550920" y="499896"/>
                  <a:pt x="526884" y="501829"/>
                </a:cubicBezTo>
                <a:close/>
                <a:moveTo>
                  <a:pt x="514484" y="475141"/>
                </a:moveTo>
                <a:cubicBezTo>
                  <a:pt x="548372" y="470089"/>
                  <a:pt x="582060" y="477472"/>
                  <a:pt x="607620" y="494569"/>
                </a:cubicBezTo>
                <a:cubicBezTo>
                  <a:pt x="635504" y="513220"/>
                  <a:pt x="650992" y="538088"/>
                  <a:pt x="652540" y="567619"/>
                </a:cubicBezTo>
                <a:cubicBezTo>
                  <a:pt x="655640" y="604921"/>
                  <a:pt x="633952" y="645332"/>
                  <a:pt x="595228" y="677971"/>
                </a:cubicBezTo>
                <a:cubicBezTo>
                  <a:pt x="589032" y="684188"/>
                  <a:pt x="531720" y="732370"/>
                  <a:pt x="465112" y="754130"/>
                </a:cubicBezTo>
                <a:cubicBezTo>
                  <a:pt x="460464" y="755684"/>
                  <a:pt x="454268" y="757238"/>
                  <a:pt x="448072" y="757238"/>
                </a:cubicBezTo>
                <a:cubicBezTo>
                  <a:pt x="434132" y="757238"/>
                  <a:pt x="421740" y="752575"/>
                  <a:pt x="412444" y="743250"/>
                </a:cubicBezTo>
                <a:cubicBezTo>
                  <a:pt x="404700" y="735479"/>
                  <a:pt x="400052" y="721490"/>
                  <a:pt x="403152" y="709056"/>
                </a:cubicBezTo>
                <a:cubicBezTo>
                  <a:pt x="404700" y="695068"/>
                  <a:pt x="412444" y="685742"/>
                  <a:pt x="423288" y="681080"/>
                </a:cubicBezTo>
                <a:cubicBezTo>
                  <a:pt x="466660" y="662429"/>
                  <a:pt x="499188" y="639115"/>
                  <a:pt x="522424" y="614247"/>
                </a:cubicBezTo>
                <a:cubicBezTo>
                  <a:pt x="471308" y="561402"/>
                  <a:pt x="440328" y="553631"/>
                  <a:pt x="429484" y="552076"/>
                </a:cubicBezTo>
                <a:cubicBezTo>
                  <a:pt x="424836" y="552076"/>
                  <a:pt x="420188" y="547414"/>
                  <a:pt x="418640" y="544305"/>
                </a:cubicBezTo>
                <a:cubicBezTo>
                  <a:pt x="415544" y="539642"/>
                  <a:pt x="417092" y="533425"/>
                  <a:pt x="420188" y="530317"/>
                </a:cubicBezTo>
                <a:cubicBezTo>
                  <a:pt x="446524" y="497678"/>
                  <a:pt x="480600" y="480192"/>
                  <a:pt x="514484" y="475141"/>
                </a:cubicBezTo>
                <a:close/>
                <a:moveTo>
                  <a:pt x="640910" y="352962"/>
                </a:moveTo>
                <a:cubicBezTo>
                  <a:pt x="633754" y="353928"/>
                  <a:pt x="626792" y="356245"/>
                  <a:pt x="619828" y="360108"/>
                </a:cubicBezTo>
                <a:cubicBezTo>
                  <a:pt x="593524" y="377105"/>
                  <a:pt x="585788" y="412644"/>
                  <a:pt x="602808" y="438912"/>
                </a:cubicBezTo>
                <a:cubicBezTo>
                  <a:pt x="610546" y="451274"/>
                  <a:pt x="622924" y="460545"/>
                  <a:pt x="638396" y="463635"/>
                </a:cubicBezTo>
                <a:cubicBezTo>
                  <a:pt x="652322" y="466725"/>
                  <a:pt x="667796" y="463635"/>
                  <a:pt x="680174" y="455909"/>
                </a:cubicBezTo>
                <a:cubicBezTo>
                  <a:pt x="692552" y="448183"/>
                  <a:pt x="701836" y="435822"/>
                  <a:pt x="704932" y="420370"/>
                </a:cubicBezTo>
                <a:cubicBezTo>
                  <a:pt x="708026" y="406463"/>
                  <a:pt x="706478" y="391012"/>
                  <a:pt x="698742" y="378650"/>
                </a:cubicBezTo>
                <a:cubicBezTo>
                  <a:pt x="689458" y="366289"/>
                  <a:pt x="677080" y="357018"/>
                  <a:pt x="663154" y="353928"/>
                </a:cubicBezTo>
                <a:cubicBezTo>
                  <a:pt x="655418" y="352383"/>
                  <a:pt x="648068" y="351996"/>
                  <a:pt x="640910" y="352962"/>
                </a:cubicBezTo>
                <a:close/>
                <a:moveTo>
                  <a:pt x="637238" y="327517"/>
                </a:moveTo>
                <a:cubicBezTo>
                  <a:pt x="648068" y="325780"/>
                  <a:pt x="659284" y="326166"/>
                  <a:pt x="670114" y="328482"/>
                </a:cubicBezTo>
                <a:cubicBezTo>
                  <a:pt x="691774" y="333113"/>
                  <a:pt x="710340" y="345464"/>
                  <a:pt x="721170" y="365533"/>
                </a:cubicBezTo>
                <a:cubicBezTo>
                  <a:pt x="733548" y="384059"/>
                  <a:pt x="738188" y="405672"/>
                  <a:pt x="732000" y="427285"/>
                </a:cubicBezTo>
                <a:cubicBezTo>
                  <a:pt x="727358" y="448899"/>
                  <a:pt x="714982" y="467424"/>
                  <a:pt x="694868" y="479775"/>
                </a:cubicBezTo>
                <a:cubicBezTo>
                  <a:pt x="682492" y="489038"/>
                  <a:pt x="667020" y="492125"/>
                  <a:pt x="651548" y="492125"/>
                </a:cubicBezTo>
                <a:cubicBezTo>
                  <a:pt x="645360" y="492125"/>
                  <a:pt x="639172" y="492125"/>
                  <a:pt x="632984" y="490581"/>
                </a:cubicBezTo>
                <a:cubicBezTo>
                  <a:pt x="611324" y="485950"/>
                  <a:pt x="592758" y="472056"/>
                  <a:pt x="580380" y="453530"/>
                </a:cubicBezTo>
                <a:cubicBezTo>
                  <a:pt x="555626" y="414935"/>
                  <a:pt x="568004" y="362445"/>
                  <a:pt x="606682" y="339288"/>
                </a:cubicBezTo>
                <a:cubicBezTo>
                  <a:pt x="615966" y="333113"/>
                  <a:pt x="626408" y="329254"/>
                  <a:pt x="637238" y="327517"/>
                </a:cubicBezTo>
                <a:close/>
                <a:moveTo>
                  <a:pt x="570226" y="253644"/>
                </a:moveTo>
                <a:cubicBezTo>
                  <a:pt x="564426" y="255771"/>
                  <a:pt x="559014" y="260798"/>
                  <a:pt x="552828" y="267759"/>
                </a:cubicBezTo>
                <a:cubicBezTo>
                  <a:pt x="552828" y="267759"/>
                  <a:pt x="552828" y="267759"/>
                  <a:pt x="398168" y="444093"/>
                </a:cubicBezTo>
                <a:cubicBezTo>
                  <a:pt x="396622" y="445640"/>
                  <a:pt x="395076" y="445640"/>
                  <a:pt x="395076" y="447187"/>
                </a:cubicBezTo>
                <a:cubicBezTo>
                  <a:pt x="395076" y="447187"/>
                  <a:pt x="395076" y="447187"/>
                  <a:pt x="62560" y="640536"/>
                </a:cubicBezTo>
                <a:cubicBezTo>
                  <a:pt x="36268" y="657551"/>
                  <a:pt x="26988" y="680753"/>
                  <a:pt x="26988" y="696221"/>
                </a:cubicBezTo>
                <a:cubicBezTo>
                  <a:pt x="26988" y="705502"/>
                  <a:pt x="30082" y="711689"/>
                  <a:pt x="33174" y="713235"/>
                </a:cubicBezTo>
                <a:cubicBezTo>
                  <a:pt x="108958" y="758093"/>
                  <a:pt x="184740" y="801403"/>
                  <a:pt x="262070" y="846260"/>
                </a:cubicBezTo>
                <a:cubicBezTo>
                  <a:pt x="297640" y="866368"/>
                  <a:pt x="334758" y="888023"/>
                  <a:pt x="370330" y="909678"/>
                </a:cubicBezTo>
                <a:cubicBezTo>
                  <a:pt x="374970" y="911225"/>
                  <a:pt x="378064" y="911225"/>
                  <a:pt x="385796" y="906585"/>
                </a:cubicBezTo>
                <a:cubicBezTo>
                  <a:pt x="385796" y="906585"/>
                  <a:pt x="385796" y="906585"/>
                  <a:pt x="724498" y="710142"/>
                </a:cubicBezTo>
                <a:cubicBezTo>
                  <a:pt x="729138" y="708595"/>
                  <a:pt x="732232" y="705502"/>
                  <a:pt x="735324" y="702408"/>
                </a:cubicBezTo>
                <a:cubicBezTo>
                  <a:pt x="735324" y="702408"/>
                  <a:pt x="735324" y="702408"/>
                  <a:pt x="900810" y="515246"/>
                </a:cubicBezTo>
                <a:cubicBezTo>
                  <a:pt x="914728" y="501325"/>
                  <a:pt x="927100" y="479669"/>
                  <a:pt x="927100" y="462655"/>
                </a:cubicBezTo>
                <a:cubicBezTo>
                  <a:pt x="925554" y="456468"/>
                  <a:pt x="924008" y="451827"/>
                  <a:pt x="919368" y="448734"/>
                </a:cubicBezTo>
                <a:cubicBezTo>
                  <a:pt x="882250" y="427078"/>
                  <a:pt x="845132" y="405423"/>
                  <a:pt x="808014" y="383768"/>
                </a:cubicBezTo>
                <a:cubicBezTo>
                  <a:pt x="735324" y="340458"/>
                  <a:pt x="665728" y="300241"/>
                  <a:pt x="589946" y="256931"/>
                </a:cubicBezTo>
                <a:cubicBezTo>
                  <a:pt x="582212" y="252291"/>
                  <a:pt x="576026" y="251517"/>
                  <a:pt x="570226" y="253644"/>
                </a:cubicBezTo>
                <a:close/>
                <a:moveTo>
                  <a:pt x="184044" y="217487"/>
                </a:moveTo>
                <a:cubicBezTo>
                  <a:pt x="139234" y="223689"/>
                  <a:pt x="122238" y="250046"/>
                  <a:pt x="122238" y="304310"/>
                </a:cubicBezTo>
                <a:cubicBezTo>
                  <a:pt x="122238" y="304310"/>
                  <a:pt x="122238" y="304310"/>
                  <a:pt x="122238" y="437646"/>
                </a:cubicBezTo>
                <a:cubicBezTo>
                  <a:pt x="122238" y="453150"/>
                  <a:pt x="133054" y="462452"/>
                  <a:pt x="151596" y="462452"/>
                </a:cubicBezTo>
                <a:cubicBezTo>
                  <a:pt x="159322" y="462452"/>
                  <a:pt x="165502" y="468654"/>
                  <a:pt x="165502" y="476406"/>
                </a:cubicBezTo>
                <a:cubicBezTo>
                  <a:pt x="165502" y="476406"/>
                  <a:pt x="165502" y="476406"/>
                  <a:pt x="165502" y="549275"/>
                </a:cubicBezTo>
                <a:cubicBezTo>
                  <a:pt x="165502" y="549275"/>
                  <a:pt x="165502" y="549275"/>
                  <a:pt x="354012" y="439196"/>
                </a:cubicBezTo>
                <a:cubicBezTo>
                  <a:pt x="354012" y="439196"/>
                  <a:pt x="354012" y="439196"/>
                  <a:pt x="354012" y="304310"/>
                </a:cubicBezTo>
                <a:cubicBezTo>
                  <a:pt x="354012" y="250046"/>
                  <a:pt x="337016" y="223689"/>
                  <a:pt x="292206" y="217487"/>
                </a:cubicBezTo>
                <a:cubicBezTo>
                  <a:pt x="292206" y="217487"/>
                  <a:pt x="292206" y="217487"/>
                  <a:pt x="247396" y="254697"/>
                </a:cubicBezTo>
                <a:cubicBezTo>
                  <a:pt x="241216" y="259348"/>
                  <a:pt x="235036" y="259348"/>
                  <a:pt x="230400" y="254697"/>
                </a:cubicBezTo>
                <a:cubicBezTo>
                  <a:pt x="230400" y="254697"/>
                  <a:pt x="230400" y="254697"/>
                  <a:pt x="184044" y="217487"/>
                </a:cubicBezTo>
                <a:close/>
                <a:moveTo>
                  <a:pt x="187116" y="192048"/>
                </a:moveTo>
                <a:cubicBezTo>
                  <a:pt x="190208" y="190500"/>
                  <a:pt x="193300" y="192048"/>
                  <a:pt x="196394" y="195144"/>
                </a:cubicBezTo>
                <a:cubicBezTo>
                  <a:pt x="196394" y="195144"/>
                  <a:pt x="196394" y="195144"/>
                  <a:pt x="238146" y="227654"/>
                </a:cubicBezTo>
                <a:cubicBezTo>
                  <a:pt x="238146" y="227654"/>
                  <a:pt x="238146" y="227654"/>
                  <a:pt x="279900" y="195144"/>
                </a:cubicBezTo>
                <a:cubicBezTo>
                  <a:pt x="282992" y="192048"/>
                  <a:pt x="286084" y="190500"/>
                  <a:pt x="289178" y="192048"/>
                </a:cubicBezTo>
                <a:cubicBezTo>
                  <a:pt x="351034" y="198241"/>
                  <a:pt x="381962" y="233846"/>
                  <a:pt x="381962" y="305057"/>
                </a:cubicBezTo>
                <a:cubicBezTo>
                  <a:pt x="381962" y="305057"/>
                  <a:pt x="381962" y="305057"/>
                  <a:pt x="381962" y="422709"/>
                </a:cubicBezTo>
                <a:cubicBezTo>
                  <a:pt x="381962" y="422709"/>
                  <a:pt x="381962" y="422709"/>
                  <a:pt x="533508" y="249327"/>
                </a:cubicBezTo>
                <a:cubicBezTo>
                  <a:pt x="542788" y="240038"/>
                  <a:pt x="567530" y="212173"/>
                  <a:pt x="604644" y="233846"/>
                </a:cubicBezTo>
                <a:cubicBezTo>
                  <a:pt x="678870" y="277192"/>
                  <a:pt x="748458" y="317441"/>
                  <a:pt x="822686" y="360787"/>
                </a:cubicBezTo>
                <a:cubicBezTo>
                  <a:pt x="859800" y="382460"/>
                  <a:pt x="896912" y="404133"/>
                  <a:pt x="934026" y="425805"/>
                </a:cubicBezTo>
                <a:cubicBezTo>
                  <a:pt x="935572" y="425805"/>
                  <a:pt x="935572" y="425805"/>
                  <a:pt x="935572" y="427353"/>
                </a:cubicBezTo>
                <a:cubicBezTo>
                  <a:pt x="946398" y="435094"/>
                  <a:pt x="952584" y="447478"/>
                  <a:pt x="954130" y="461411"/>
                </a:cubicBezTo>
                <a:cubicBezTo>
                  <a:pt x="955676" y="489276"/>
                  <a:pt x="937120" y="518689"/>
                  <a:pt x="921656" y="534170"/>
                </a:cubicBezTo>
                <a:cubicBezTo>
                  <a:pt x="921656" y="534170"/>
                  <a:pt x="921656" y="534170"/>
                  <a:pt x="756190" y="721485"/>
                </a:cubicBezTo>
                <a:cubicBezTo>
                  <a:pt x="750004" y="727677"/>
                  <a:pt x="745366" y="730773"/>
                  <a:pt x="739180" y="733869"/>
                </a:cubicBezTo>
                <a:cubicBezTo>
                  <a:pt x="739180" y="733869"/>
                  <a:pt x="739180" y="733869"/>
                  <a:pt x="400518" y="932021"/>
                </a:cubicBezTo>
                <a:cubicBezTo>
                  <a:pt x="391240" y="936665"/>
                  <a:pt x="383508" y="938213"/>
                  <a:pt x="377322" y="938213"/>
                </a:cubicBezTo>
                <a:cubicBezTo>
                  <a:pt x="369590" y="938213"/>
                  <a:pt x="364952" y="936665"/>
                  <a:pt x="361858" y="935117"/>
                </a:cubicBezTo>
                <a:cubicBezTo>
                  <a:pt x="360312" y="935117"/>
                  <a:pt x="358766" y="933569"/>
                  <a:pt x="358766" y="933569"/>
                </a:cubicBezTo>
                <a:cubicBezTo>
                  <a:pt x="321652" y="911896"/>
                  <a:pt x="284538" y="891771"/>
                  <a:pt x="248972" y="870099"/>
                </a:cubicBezTo>
                <a:cubicBezTo>
                  <a:pt x="173198" y="826753"/>
                  <a:pt x="95878" y="781859"/>
                  <a:pt x="20104" y="736965"/>
                </a:cubicBezTo>
                <a:cubicBezTo>
                  <a:pt x="9280" y="730773"/>
                  <a:pt x="1548" y="715293"/>
                  <a:pt x="0" y="698264"/>
                </a:cubicBezTo>
                <a:cubicBezTo>
                  <a:pt x="0" y="673495"/>
                  <a:pt x="12372" y="640986"/>
                  <a:pt x="49486" y="617765"/>
                </a:cubicBezTo>
                <a:cubicBezTo>
                  <a:pt x="49486" y="617765"/>
                  <a:pt x="49486" y="617765"/>
                  <a:pt x="137630" y="565131"/>
                </a:cubicBezTo>
                <a:cubicBezTo>
                  <a:pt x="137630" y="565131"/>
                  <a:pt x="137630" y="565131"/>
                  <a:pt x="137630" y="489276"/>
                </a:cubicBezTo>
                <a:cubicBezTo>
                  <a:pt x="112888" y="483084"/>
                  <a:pt x="94332" y="464507"/>
                  <a:pt x="94332" y="438190"/>
                </a:cubicBezTo>
                <a:cubicBezTo>
                  <a:pt x="94332" y="438190"/>
                  <a:pt x="94332" y="438190"/>
                  <a:pt x="94332" y="305057"/>
                </a:cubicBezTo>
                <a:cubicBezTo>
                  <a:pt x="94332" y="233846"/>
                  <a:pt x="125260" y="198241"/>
                  <a:pt x="187116" y="192048"/>
                </a:cubicBezTo>
                <a:close/>
                <a:moveTo>
                  <a:pt x="238920" y="26987"/>
                </a:moveTo>
                <a:cubicBezTo>
                  <a:pt x="206040" y="26987"/>
                  <a:pt x="179388" y="53640"/>
                  <a:pt x="179388" y="86519"/>
                </a:cubicBezTo>
                <a:cubicBezTo>
                  <a:pt x="179388" y="119398"/>
                  <a:pt x="206040" y="146051"/>
                  <a:pt x="238920" y="146051"/>
                </a:cubicBezTo>
                <a:cubicBezTo>
                  <a:pt x="271800" y="146051"/>
                  <a:pt x="298452" y="119398"/>
                  <a:pt x="298452" y="86519"/>
                </a:cubicBezTo>
                <a:cubicBezTo>
                  <a:pt x="298452" y="53640"/>
                  <a:pt x="271800" y="26987"/>
                  <a:pt x="238920" y="26987"/>
                </a:cubicBezTo>
                <a:close/>
                <a:moveTo>
                  <a:pt x="237332" y="0"/>
                </a:moveTo>
                <a:cubicBezTo>
                  <a:pt x="285116" y="0"/>
                  <a:pt x="323852" y="38736"/>
                  <a:pt x="323852" y="86519"/>
                </a:cubicBezTo>
                <a:cubicBezTo>
                  <a:pt x="323852" y="134302"/>
                  <a:pt x="285116" y="173038"/>
                  <a:pt x="237332" y="173038"/>
                </a:cubicBezTo>
                <a:cubicBezTo>
                  <a:pt x="189548" y="173038"/>
                  <a:pt x="150812" y="134302"/>
                  <a:pt x="150812" y="86519"/>
                </a:cubicBezTo>
                <a:cubicBezTo>
                  <a:pt x="150812" y="38736"/>
                  <a:pt x="189548" y="0"/>
                  <a:pt x="2373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71" name="Freeform: Shape 970">
            <a:extLst>
              <a:ext uri="{FF2B5EF4-FFF2-40B4-BE49-F238E27FC236}">
                <a16:creationId xmlns:a16="http://schemas.microsoft.com/office/drawing/2014/main" id="{C78ECB0E-7E26-43D3-A42D-1AFB52E83CD6}"/>
              </a:ext>
            </a:extLst>
          </p:cNvPr>
          <p:cNvSpPr>
            <a:spLocks/>
          </p:cNvSpPr>
          <p:nvPr/>
        </p:nvSpPr>
        <p:spPr bwMode="auto">
          <a:xfrm>
            <a:off x="8668251" y="4332056"/>
            <a:ext cx="497680" cy="537206"/>
          </a:xfrm>
          <a:custGeom>
            <a:avLst/>
            <a:gdLst>
              <a:gd name="connsiteX0" fmla="*/ 575256 w 783883"/>
              <a:gd name="connsiteY0" fmla="*/ 582613 h 846138"/>
              <a:gd name="connsiteX1" fmla="*/ 600074 w 783883"/>
              <a:gd name="connsiteY1" fmla="*/ 590399 h 846138"/>
              <a:gd name="connsiteX2" fmla="*/ 421692 w 783883"/>
              <a:gd name="connsiteY2" fmla="*/ 743012 h 846138"/>
              <a:gd name="connsiteX3" fmla="*/ 404630 w 783883"/>
              <a:gd name="connsiteY3" fmla="*/ 746126 h 846138"/>
              <a:gd name="connsiteX4" fmla="*/ 396874 w 783883"/>
              <a:gd name="connsiteY4" fmla="*/ 719653 h 846138"/>
              <a:gd name="connsiteX5" fmla="*/ 418590 w 783883"/>
              <a:gd name="connsiteY5" fmla="*/ 714981 h 846138"/>
              <a:gd name="connsiteX6" fmla="*/ 575256 w 783883"/>
              <a:gd name="connsiteY6" fmla="*/ 582613 h 846138"/>
              <a:gd name="connsiteX7" fmla="*/ 673618 w 783883"/>
              <a:gd name="connsiteY7" fmla="*/ 366713 h 846138"/>
              <a:gd name="connsiteX8" fmla="*/ 661203 w 783883"/>
              <a:gd name="connsiteY8" fmla="*/ 371358 h 846138"/>
              <a:gd name="connsiteX9" fmla="*/ 653444 w 783883"/>
              <a:gd name="connsiteY9" fmla="*/ 383745 h 846138"/>
              <a:gd name="connsiteX10" fmla="*/ 650340 w 783883"/>
              <a:gd name="connsiteY10" fmla="*/ 388389 h 846138"/>
              <a:gd name="connsiteX11" fmla="*/ 656548 w 783883"/>
              <a:gd name="connsiteY11" fmla="*/ 476643 h 846138"/>
              <a:gd name="connsiteX12" fmla="*/ 698447 w 783883"/>
              <a:gd name="connsiteY12" fmla="*/ 492126 h 846138"/>
              <a:gd name="connsiteX13" fmla="*/ 734139 w 783883"/>
              <a:gd name="connsiteY13" fmla="*/ 479740 h 846138"/>
              <a:gd name="connsiteX14" fmla="*/ 746554 w 783883"/>
              <a:gd name="connsiteY14" fmla="*/ 462708 h 846138"/>
              <a:gd name="connsiteX15" fmla="*/ 748106 w 783883"/>
              <a:gd name="connsiteY15" fmla="*/ 459612 h 846138"/>
              <a:gd name="connsiteX16" fmla="*/ 724828 w 783883"/>
              <a:gd name="connsiteY16" fmla="*/ 397679 h 846138"/>
              <a:gd name="connsiteX17" fmla="*/ 721725 w 783883"/>
              <a:gd name="connsiteY17" fmla="*/ 396131 h 846138"/>
              <a:gd name="connsiteX18" fmla="*/ 673618 w 783883"/>
              <a:gd name="connsiteY18" fmla="*/ 366713 h 846138"/>
              <a:gd name="connsiteX19" fmla="*/ 159409 w 783883"/>
              <a:gd name="connsiteY19" fmla="*/ 328613 h 846138"/>
              <a:gd name="connsiteX20" fmla="*/ 247626 w 783883"/>
              <a:gd name="connsiteY20" fmla="*/ 328613 h 846138"/>
              <a:gd name="connsiteX21" fmla="*/ 416321 w 783883"/>
              <a:gd name="connsiteY21" fmla="*/ 384394 h 846138"/>
              <a:gd name="connsiteX22" fmla="*/ 532395 w 783883"/>
              <a:gd name="connsiteY22" fmla="*/ 359603 h 846138"/>
              <a:gd name="connsiteX23" fmla="*/ 625255 w 783883"/>
              <a:gd name="connsiteY23" fmla="*/ 373548 h 846138"/>
              <a:gd name="connsiteX24" fmla="*/ 626802 w 783883"/>
              <a:gd name="connsiteY24" fmla="*/ 371998 h 846138"/>
              <a:gd name="connsiteX25" fmla="*/ 629898 w 783883"/>
              <a:gd name="connsiteY25" fmla="*/ 367350 h 846138"/>
              <a:gd name="connsiteX26" fmla="*/ 643827 w 783883"/>
              <a:gd name="connsiteY26" fmla="*/ 350306 h 846138"/>
              <a:gd name="connsiteX27" fmla="*/ 673232 w 783883"/>
              <a:gd name="connsiteY27" fmla="*/ 337910 h 846138"/>
              <a:gd name="connsiteX28" fmla="*/ 738234 w 783883"/>
              <a:gd name="connsiteY28" fmla="*/ 373548 h 846138"/>
              <a:gd name="connsiteX29" fmla="*/ 741329 w 783883"/>
              <a:gd name="connsiteY29" fmla="*/ 376647 h 846138"/>
              <a:gd name="connsiteX30" fmla="*/ 770735 w 783883"/>
              <a:gd name="connsiteY30" fmla="*/ 474264 h 846138"/>
              <a:gd name="connsiteX31" fmla="*/ 769187 w 783883"/>
              <a:gd name="connsiteY31" fmla="*/ 475813 h 846138"/>
              <a:gd name="connsiteX32" fmla="*/ 750615 w 783883"/>
              <a:gd name="connsiteY32" fmla="*/ 499055 h 846138"/>
              <a:gd name="connsiteX33" fmla="*/ 745972 w 783883"/>
              <a:gd name="connsiteY33" fmla="*/ 503704 h 846138"/>
              <a:gd name="connsiteX34" fmla="*/ 705733 w 783883"/>
              <a:gd name="connsiteY34" fmla="*/ 661750 h 846138"/>
              <a:gd name="connsiteX35" fmla="*/ 705733 w 783883"/>
              <a:gd name="connsiteY35" fmla="*/ 839940 h 846138"/>
              <a:gd name="connsiteX36" fmla="*/ 679423 w 783883"/>
              <a:gd name="connsiteY36" fmla="*/ 839940 h 846138"/>
              <a:gd name="connsiteX37" fmla="*/ 679423 w 783883"/>
              <a:gd name="connsiteY37" fmla="*/ 711334 h 846138"/>
              <a:gd name="connsiteX38" fmla="*/ 442631 w 783883"/>
              <a:gd name="connsiteY38" fmla="*/ 846138 h 846138"/>
              <a:gd name="connsiteX39" fmla="*/ 437988 w 783883"/>
              <a:gd name="connsiteY39" fmla="*/ 846138 h 846138"/>
              <a:gd name="connsiteX40" fmla="*/ 433345 w 783883"/>
              <a:gd name="connsiteY40" fmla="*/ 846138 h 846138"/>
              <a:gd name="connsiteX41" fmla="*/ 393106 w 783883"/>
              <a:gd name="connsiteY41" fmla="*/ 832193 h 846138"/>
              <a:gd name="connsiteX42" fmla="*/ 411678 w 783883"/>
              <a:gd name="connsiteY42" fmla="*/ 812050 h 846138"/>
              <a:gd name="connsiteX43" fmla="*/ 437988 w 783883"/>
              <a:gd name="connsiteY43" fmla="*/ 818248 h 846138"/>
              <a:gd name="connsiteX44" fmla="*/ 442631 w 783883"/>
              <a:gd name="connsiteY44" fmla="*/ 818248 h 846138"/>
              <a:gd name="connsiteX45" fmla="*/ 716567 w 783883"/>
              <a:gd name="connsiteY45" fmla="*/ 516100 h 846138"/>
              <a:gd name="connsiteX46" fmla="*/ 697995 w 783883"/>
              <a:gd name="connsiteY46" fmla="*/ 517649 h 846138"/>
              <a:gd name="connsiteX47" fmla="*/ 639184 w 783883"/>
              <a:gd name="connsiteY47" fmla="*/ 497506 h 846138"/>
              <a:gd name="connsiteX48" fmla="*/ 614421 w 783883"/>
              <a:gd name="connsiteY48" fmla="*/ 398340 h 846138"/>
              <a:gd name="connsiteX49" fmla="*/ 532395 w 783883"/>
              <a:gd name="connsiteY49" fmla="*/ 387493 h 846138"/>
              <a:gd name="connsiteX50" fmla="*/ 385367 w 783883"/>
              <a:gd name="connsiteY50" fmla="*/ 495957 h 846138"/>
              <a:gd name="connsiteX51" fmla="*/ 385367 w 783883"/>
              <a:gd name="connsiteY51" fmla="*/ 689641 h 846138"/>
              <a:gd name="connsiteX52" fmla="*/ 357509 w 783883"/>
              <a:gd name="connsiteY52" fmla="*/ 689641 h 846138"/>
              <a:gd name="connsiteX53" fmla="*/ 357509 w 783883"/>
              <a:gd name="connsiteY53" fmla="*/ 495957 h 846138"/>
              <a:gd name="connsiteX54" fmla="*/ 394653 w 783883"/>
              <a:gd name="connsiteY54" fmla="*/ 401439 h 846138"/>
              <a:gd name="connsiteX55" fmla="*/ 247626 w 783883"/>
              <a:gd name="connsiteY55" fmla="*/ 356504 h 846138"/>
              <a:gd name="connsiteX56" fmla="*/ 159409 w 783883"/>
              <a:gd name="connsiteY56" fmla="*/ 356504 h 846138"/>
              <a:gd name="connsiteX57" fmla="*/ 27858 w 783883"/>
              <a:gd name="connsiteY57" fmla="*/ 474264 h 846138"/>
              <a:gd name="connsiteX58" fmla="*/ 318818 w 783883"/>
              <a:gd name="connsiteY58" fmla="*/ 816698 h 846138"/>
              <a:gd name="connsiteX59" fmla="*/ 365248 w 783883"/>
              <a:gd name="connsiteY59" fmla="*/ 787258 h 846138"/>
              <a:gd name="connsiteX60" fmla="*/ 357509 w 783883"/>
              <a:gd name="connsiteY60" fmla="*/ 743873 h 846138"/>
              <a:gd name="connsiteX61" fmla="*/ 338938 w 783883"/>
              <a:gd name="connsiteY61" fmla="*/ 733026 h 846138"/>
              <a:gd name="connsiteX62" fmla="*/ 148575 w 783883"/>
              <a:gd name="connsiteY62" fmla="*/ 571881 h 846138"/>
              <a:gd name="connsiteX63" fmla="*/ 157861 w 783883"/>
              <a:gd name="connsiteY63" fmla="*/ 554837 h 846138"/>
              <a:gd name="connsiteX64" fmla="*/ 174886 w 783883"/>
              <a:gd name="connsiteY64" fmla="*/ 564133 h 846138"/>
              <a:gd name="connsiteX65" fmla="*/ 342033 w 783883"/>
              <a:gd name="connsiteY65" fmla="*/ 706685 h 846138"/>
              <a:gd name="connsiteX66" fmla="*/ 379177 w 783883"/>
              <a:gd name="connsiteY66" fmla="*/ 726828 h 846138"/>
              <a:gd name="connsiteX67" fmla="*/ 391558 w 783883"/>
              <a:gd name="connsiteY67" fmla="*/ 791906 h 846138"/>
              <a:gd name="connsiteX68" fmla="*/ 318818 w 783883"/>
              <a:gd name="connsiteY68" fmla="*/ 843039 h 846138"/>
              <a:gd name="connsiteX69" fmla="*/ 66549 w 783883"/>
              <a:gd name="connsiteY69" fmla="*/ 700487 h 846138"/>
              <a:gd name="connsiteX70" fmla="*/ 66549 w 783883"/>
              <a:gd name="connsiteY70" fmla="*/ 839940 h 846138"/>
              <a:gd name="connsiteX71" fmla="*/ 38692 w 783883"/>
              <a:gd name="connsiteY71" fmla="*/ 839940 h 846138"/>
              <a:gd name="connsiteX72" fmla="*/ 38692 w 783883"/>
              <a:gd name="connsiteY72" fmla="*/ 649355 h 846138"/>
              <a:gd name="connsiteX73" fmla="*/ 0 w 783883"/>
              <a:gd name="connsiteY73" fmla="*/ 474264 h 846138"/>
              <a:gd name="connsiteX74" fmla="*/ 159409 w 783883"/>
              <a:gd name="connsiteY74" fmla="*/ 328613 h 846138"/>
              <a:gd name="connsiteX75" fmla="*/ 524667 w 783883"/>
              <a:gd name="connsiteY75" fmla="*/ 73024 h 846138"/>
              <a:gd name="connsiteX76" fmla="*/ 406398 w 783883"/>
              <a:gd name="connsiteY76" fmla="*/ 191293 h 846138"/>
              <a:gd name="connsiteX77" fmla="*/ 524667 w 783883"/>
              <a:gd name="connsiteY77" fmla="*/ 309562 h 846138"/>
              <a:gd name="connsiteX78" fmla="*/ 642936 w 783883"/>
              <a:gd name="connsiteY78" fmla="*/ 191293 h 846138"/>
              <a:gd name="connsiteX79" fmla="*/ 524667 w 783883"/>
              <a:gd name="connsiteY79" fmla="*/ 73024 h 846138"/>
              <a:gd name="connsiteX80" fmla="*/ 524668 w 783883"/>
              <a:gd name="connsiteY80" fmla="*/ 46037 h 846138"/>
              <a:gd name="connsiteX81" fmla="*/ 669925 w 783883"/>
              <a:gd name="connsiteY81" fmla="*/ 190500 h 846138"/>
              <a:gd name="connsiteX82" fmla="*/ 524668 w 783883"/>
              <a:gd name="connsiteY82" fmla="*/ 334963 h 846138"/>
              <a:gd name="connsiteX83" fmla="*/ 379411 w 783883"/>
              <a:gd name="connsiteY83" fmla="*/ 190500 h 846138"/>
              <a:gd name="connsiteX84" fmla="*/ 524668 w 783883"/>
              <a:gd name="connsiteY84" fmla="*/ 46037 h 846138"/>
              <a:gd name="connsiteX85" fmla="*/ 204787 w 783883"/>
              <a:gd name="connsiteY85" fmla="*/ 25400 h 846138"/>
              <a:gd name="connsiteX86" fmla="*/ 79374 w 783883"/>
              <a:gd name="connsiteY86" fmla="*/ 151607 h 846138"/>
              <a:gd name="connsiteX87" fmla="*/ 204787 w 783883"/>
              <a:gd name="connsiteY87" fmla="*/ 277814 h 846138"/>
              <a:gd name="connsiteX88" fmla="*/ 330200 w 783883"/>
              <a:gd name="connsiteY88" fmla="*/ 151607 h 846138"/>
              <a:gd name="connsiteX89" fmla="*/ 204787 w 783883"/>
              <a:gd name="connsiteY89" fmla="*/ 25400 h 846138"/>
              <a:gd name="connsiteX90" fmla="*/ 203993 w 783883"/>
              <a:gd name="connsiteY90" fmla="*/ 0 h 846138"/>
              <a:gd name="connsiteX91" fmla="*/ 357187 w 783883"/>
              <a:gd name="connsiteY91" fmla="*/ 152400 h 846138"/>
              <a:gd name="connsiteX92" fmla="*/ 203993 w 783883"/>
              <a:gd name="connsiteY92" fmla="*/ 304800 h 846138"/>
              <a:gd name="connsiteX93" fmla="*/ 50799 w 783883"/>
              <a:gd name="connsiteY93" fmla="*/ 152400 h 846138"/>
              <a:gd name="connsiteX94" fmla="*/ 203993 w 783883"/>
              <a:gd name="connsiteY94" fmla="*/ 0 h 84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83883" h="846138">
                <a:moveTo>
                  <a:pt x="575256" y="582613"/>
                </a:moveTo>
                <a:cubicBezTo>
                  <a:pt x="575256" y="582613"/>
                  <a:pt x="575256" y="582613"/>
                  <a:pt x="600074" y="590399"/>
                </a:cubicBezTo>
                <a:cubicBezTo>
                  <a:pt x="570602" y="683835"/>
                  <a:pt x="511659" y="733668"/>
                  <a:pt x="421692" y="743012"/>
                </a:cubicBezTo>
                <a:cubicBezTo>
                  <a:pt x="418590" y="743012"/>
                  <a:pt x="412385" y="743012"/>
                  <a:pt x="404630" y="746126"/>
                </a:cubicBezTo>
                <a:cubicBezTo>
                  <a:pt x="404630" y="746126"/>
                  <a:pt x="404630" y="746126"/>
                  <a:pt x="396874" y="719653"/>
                </a:cubicBezTo>
                <a:cubicBezTo>
                  <a:pt x="407732" y="716538"/>
                  <a:pt x="415488" y="714981"/>
                  <a:pt x="418590" y="714981"/>
                </a:cubicBezTo>
                <a:cubicBezTo>
                  <a:pt x="496147" y="708752"/>
                  <a:pt x="548886" y="663591"/>
                  <a:pt x="575256" y="582613"/>
                </a:cubicBezTo>
                <a:close/>
                <a:moveTo>
                  <a:pt x="673618" y="366713"/>
                </a:moveTo>
                <a:cubicBezTo>
                  <a:pt x="670514" y="366713"/>
                  <a:pt x="667411" y="366713"/>
                  <a:pt x="661203" y="371358"/>
                </a:cubicBezTo>
                <a:cubicBezTo>
                  <a:pt x="659651" y="374455"/>
                  <a:pt x="658100" y="374455"/>
                  <a:pt x="653444" y="383745"/>
                </a:cubicBezTo>
                <a:cubicBezTo>
                  <a:pt x="653444" y="383745"/>
                  <a:pt x="653444" y="383745"/>
                  <a:pt x="650340" y="388389"/>
                </a:cubicBezTo>
                <a:cubicBezTo>
                  <a:pt x="633270" y="414711"/>
                  <a:pt x="627063" y="453418"/>
                  <a:pt x="656548" y="476643"/>
                </a:cubicBezTo>
                <a:cubicBezTo>
                  <a:pt x="667411" y="485933"/>
                  <a:pt x="682929" y="492126"/>
                  <a:pt x="698447" y="492126"/>
                </a:cubicBezTo>
                <a:cubicBezTo>
                  <a:pt x="712414" y="492126"/>
                  <a:pt x="724828" y="487481"/>
                  <a:pt x="734139" y="479740"/>
                </a:cubicBezTo>
                <a:cubicBezTo>
                  <a:pt x="740347" y="475095"/>
                  <a:pt x="743450" y="467353"/>
                  <a:pt x="746554" y="462708"/>
                </a:cubicBezTo>
                <a:cubicBezTo>
                  <a:pt x="746554" y="462708"/>
                  <a:pt x="746554" y="462708"/>
                  <a:pt x="748106" y="459612"/>
                </a:cubicBezTo>
                <a:cubicBezTo>
                  <a:pt x="765176" y="433290"/>
                  <a:pt x="755865" y="425549"/>
                  <a:pt x="724828" y="397679"/>
                </a:cubicBezTo>
                <a:cubicBezTo>
                  <a:pt x="724828" y="397679"/>
                  <a:pt x="724828" y="397679"/>
                  <a:pt x="721725" y="396131"/>
                </a:cubicBezTo>
                <a:cubicBezTo>
                  <a:pt x="706206" y="382196"/>
                  <a:pt x="686033" y="366713"/>
                  <a:pt x="673618" y="366713"/>
                </a:cubicBezTo>
                <a:close/>
                <a:moveTo>
                  <a:pt x="159409" y="328613"/>
                </a:moveTo>
                <a:cubicBezTo>
                  <a:pt x="159409" y="328613"/>
                  <a:pt x="159409" y="328613"/>
                  <a:pt x="247626" y="328613"/>
                </a:cubicBezTo>
                <a:cubicBezTo>
                  <a:pt x="342033" y="328613"/>
                  <a:pt x="397749" y="367350"/>
                  <a:pt x="416321" y="384394"/>
                </a:cubicBezTo>
                <a:cubicBezTo>
                  <a:pt x="442631" y="368900"/>
                  <a:pt x="479775" y="359603"/>
                  <a:pt x="532395" y="359603"/>
                </a:cubicBezTo>
                <a:cubicBezTo>
                  <a:pt x="563348" y="359603"/>
                  <a:pt x="595849" y="364251"/>
                  <a:pt x="625255" y="373548"/>
                </a:cubicBezTo>
                <a:cubicBezTo>
                  <a:pt x="626802" y="373548"/>
                  <a:pt x="626802" y="373548"/>
                  <a:pt x="626802" y="371998"/>
                </a:cubicBezTo>
                <a:cubicBezTo>
                  <a:pt x="626802" y="371998"/>
                  <a:pt x="626802" y="371998"/>
                  <a:pt x="629898" y="367350"/>
                </a:cubicBezTo>
                <a:cubicBezTo>
                  <a:pt x="634541" y="359603"/>
                  <a:pt x="637636" y="354954"/>
                  <a:pt x="643827" y="350306"/>
                </a:cubicBezTo>
                <a:cubicBezTo>
                  <a:pt x="651565" y="342558"/>
                  <a:pt x="662399" y="337910"/>
                  <a:pt x="673232" y="337910"/>
                </a:cubicBezTo>
                <a:cubicBezTo>
                  <a:pt x="696447" y="337910"/>
                  <a:pt x="718114" y="356504"/>
                  <a:pt x="738234" y="373548"/>
                </a:cubicBezTo>
                <a:cubicBezTo>
                  <a:pt x="738234" y="373548"/>
                  <a:pt x="738234" y="373548"/>
                  <a:pt x="741329" y="376647"/>
                </a:cubicBezTo>
                <a:cubicBezTo>
                  <a:pt x="772282" y="401439"/>
                  <a:pt x="801688" y="426230"/>
                  <a:pt x="770735" y="474264"/>
                </a:cubicBezTo>
                <a:cubicBezTo>
                  <a:pt x="770735" y="474264"/>
                  <a:pt x="770735" y="474264"/>
                  <a:pt x="769187" y="475813"/>
                </a:cubicBezTo>
                <a:cubicBezTo>
                  <a:pt x="766092" y="482011"/>
                  <a:pt x="759901" y="491308"/>
                  <a:pt x="750615" y="499055"/>
                </a:cubicBezTo>
                <a:cubicBezTo>
                  <a:pt x="749068" y="500605"/>
                  <a:pt x="747520" y="502154"/>
                  <a:pt x="745972" y="503704"/>
                </a:cubicBezTo>
                <a:cubicBezTo>
                  <a:pt x="741329" y="556386"/>
                  <a:pt x="728948" y="610618"/>
                  <a:pt x="705733" y="661750"/>
                </a:cubicBezTo>
                <a:cubicBezTo>
                  <a:pt x="705733" y="661750"/>
                  <a:pt x="705733" y="661750"/>
                  <a:pt x="705733" y="839940"/>
                </a:cubicBezTo>
                <a:cubicBezTo>
                  <a:pt x="705733" y="839940"/>
                  <a:pt x="705733" y="839940"/>
                  <a:pt x="679423" y="839940"/>
                </a:cubicBezTo>
                <a:cubicBezTo>
                  <a:pt x="679423" y="839940"/>
                  <a:pt x="679423" y="839940"/>
                  <a:pt x="679423" y="711334"/>
                </a:cubicBezTo>
                <a:cubicBezTo>
                  <a:pt x="631445" y="782610"/>
                  <a:pt x="554062" y="838391"/>
                  <a:pt x="442631" y="846138"/>
                </a:cubicBezTo>
                <a:cubicBezTo>
                  <a:pt x="442631" y="846138"/>
                  <a:pt x="442631" y="846138"/>
                  <a:pt x="437988" y="846138"/>
                </a:cubicBezTo>
                <a:cubicBezTo>
                  <a:pt x="436440" y="846138"/>
                  <a:pt x="434893" y="846138"/>
                  <a:pt x="433345" y="846138"/>
                </a:cubicBezTo>
                <a:cubicBezTo>
                  <a:pt x="420964" y="846138"/>
                  <a:pt x="407035" y="844589"/>
                  <a:pt x="393106" y="832193"/>
                </a:cubicBezTo>
                <a:cubicBezTo>
                  <a:pt x="393106" y="832193"/>
                  <a:pt x="393106" y="832193"/>
                  <a:pt x="411678" y="812050"/>
                </a:cubicBezTo>
                <a:cubicBezTo>
                  <a:pt x="417868" y="818248"/>
                  <a:pt x="425607" y="818248"/>
                  <a:pt x="437988" y="818248"/>
                </a:cubicBezTo>
                <a:cubicBezTo>
                  <a:pt x="437988" y="818248"/>
                  <a:pt x="437988" y="818248"/>
                  <a:pt x="442631" y="818248"/>
                </a:cubicBezTo>
                <a:cubicBezTo>
                  <a:pt x="625255" y="805852"/>
                  <a:pt x="704185" y="650904"/>
                  <a:pt x="716567" y="516100"/>
                </a:cubicBezTo>
                <a:cubicBezTo>
                  <a:pt x="710376" y="517649"/>
                  <a:pt x="704185" y="517649"/>
                  <a:pt x="697995" y="517649"/>
                </a:cubicBezTo>
                <a:cubicBezTo>
                  <a:pt x="676327" y="517649"/>
                  <a:pt x="654660" y="509902"/>
                  <a:pt x="639184" y="497506"/>
                </a:cubicBezTo>
                <a:cubicBezTo>
                  <a:pt x="609778" y="474264"/>
                  <a:pt x="602040" y="435527"/>
                  <a:pt x="614421" y="398340"/>
                </a:cubicBezTo>
                <a:cubicBezTo>
                  <a:pt x="588111" y="390592"/>
                  <a:pt x="558705" y="387493"/>
                  <a:pt x="532395" y="387493"/>
                </a:cubicBezTo>
                <a:cubicBezTo>
                  <a:pt x="433345" y="387493"/>
                  <a:pt x="385367" y="423131"/>
                  <a:pt x="385367" y="495957"/>
                </a:cubicBezTo>
                <a:cubicBezTo>
                  <a:pt x="385367" y="495957"/>
                  <a:pt x="385367" y="495957"/>
                  <a:pt x="385367" y="689641"/>
                </a:cubicBezTo>
                <a:cubicBezTo>
                  <a:pt x="385367" y="689641"/>
                  <a:pt x="385367" y="689641"/>
                  <a:pt x="357509" y="689641"/>
                </a:cubicBezTo>
                <a:cubicBezTo>
                  <a:pt x="357509" y="689641"/>
                  <a:pt x="357509" y="689641"/>
                  <a:pt x="357509" y="495957"/>
                </a:cubicBezTo>
                <a:cubicBezTo>
                  <a:pt x="357509" y="463418"/>
                  <a:pt x="366795" y="427780"/>
                  <a:pt x="394653" y="401439"/>
                </a:cubicBezTo>
                <a:cubicBezTo>
                  <a:pt x="374534" y="385944"/>
                  <a:pt x="326556" y="356504"/>
                  <a:pt x="247626" y="356504"/>
                </a:cubicBezTo>
                <a:cubicBezTo>
                  <a:pt x="247626" y="356504"/>
                  <a:pt x="247626" y="356504"/>
                  <a:pt x="159409" y="356504"/>
                </a:cubicBezTo>
                <a:cubicBezTo>
                  <a:pt x="82026" y="356504"/>
                  <a:pt x="27858" y="406087"/>
                  <a:pt x="27858" y="474264"/>
                </a:cubicBezTo>
                <a:cubicBezTo>
                  <a:pt x="27858" y="506803"/>
                  <a:pt x="41787" y="798104"/>
                  <a:pt x="318818" y="816698"/>
                </a:cubicBezTo>
                <a:cubicBezTo>
                  <a:pt x="337390" y="816698"/>
                  <a:pt x="360605" y="810500"/>
                  <a:pt x="365248" y="787258"/>
                </a:cubicBezTo>
                <a:cubicBezTo>
                  <a:pt x="368343" y="768664"/>
                  <a:pt x="365248" y="753170"/>
                  <a:pt x="357509" y="743873"/>
                </a:cubicBezTo>
                <a:cubicBezTo>
                  <a:pt x="354414" y="737675"/>
                  <a:pt x="348224" y="734576"/>
                  <a:pt x="338938" y="733026"/>
                </a:cubicBezTo>
                <a:cubicBezTo>
                  <a:pt x="221315" y="722180"/>
                  <a:pt x="170243" y="640058"/>
                  <a:pt x="148575" y="571881"/>
                </a:cubicBezTo>
                <a:cubicBezTo>
                  <a:pt x="147028" y="564133"/>
                  <a:pt x="150123" y="556386"/>
                  <a:pt x="157861" y="554837"/>
                </a:cubicBezTo>
                <a:cubicBezTo>
                  <a:pt x="165600" y="551738"/>
                  <a:pt x="173338" y="556386"/>
                  <a:pt x="174886" y="564133"/>
                </a:cubicBezTo>
                <a:cubicBezTo>
                  <a:pt x="202743" y="650904"/>
                  <a:pt x="258459" y="698938"/>
                  <a:pt x="342033" y="706685"/>
                </a:cubicBezTo>
                <a:cubicBezTo>
                  <a:pt x="357509" y="708235"/>
                  <a:pt x="369891" y="714433"/>
                  <a:pt x="379177" y="726828"/>
                </a:cubicBezTo>
                <a:cubicBezTo>
                  <a:pt x="391558" y="742323"/>
                  <a:pt x="396201" y="765565"/>
                  <a:pt x="391558" y="791906"/>
                </a:cubicBezTo>
                <a:cubicBezTo>
                  <a:pt x="386915" y="824445"/>
                  <a:pt x="359057" y="843039"/>
                  <a:pt x="318818" y="843039"/>
                </a:cubicBezTo>
                <a:cubicBezTo>
                  <a:pt x="188815" y="835292"/>
                  <a:pt x="111432" y="771763"/>
                  <a:pt x="66549" y="700487"/>
                </a:cubicBezTo>
                <a:cubicBezTo>
                  <a:pt x="66549" y="700487"/>
                  <a:pt x="66549" y="700487"/>
                  <a:pt x="66549" y="839940"/>
                </a:cubicBezTo>
                <a:cubicBezTo>
                  <a:pt x="66549" y="839940"/>
                  <a:pt x="66549" y="839940"/>
                  <a:pt x="38692" y="839940"/>
                </a:cubicBezTo>
                <a:cubicBezTo>
                  <a:pt x="38692" y="839940"/>
                  <a:pt x="38692" y="839940"/>
                  <a:pt x="38692" y="649355"/>
                </a:cubicBezTo>
                <a:cubicBezTo>
                  <a:pt x="4643" y="568782"/>
                  <a:pt x="0" y="491308"/>
                  <a:pt x="0" y="474264"/>
                </a:cubicBezTo>
                <a:cubicBezTo>
                  <a:pt x="0" y="390592"/>
                  <a:pt x="66549" y="328613"/>
                  <a:pt x="159409" y="328613"/>
                </a:cubicBezTo>
                <a:close/>
                <a:moveTo>
                  <a:pt x="524667" y="73024"/>
                </a:moveTo>
                <a:cubicBezTo>
                  <a:pt x="459349" y="73024"/>
                  <a:pt x="406398" y="125975"/>
                  <a:pt x="406398" y="191293"/>
                </a:cubicBezTo>
                <a:cubicBezTo>
                  <a:pt x="406398" y="256611"/>
                  <a:pt x="459349" y="309562"/>
                  <a:pt x="524667" y="309562"/>
                </a:cubicBezTo>
                <a:cubicBezTo>
                  <a:pt x="589985" y="309562"/>
                  <a:pt x="642936" y="256611"/>
                  <a:pt x="642936" y="191293"/>
                </a:cubicBezTo>
                <a:cubicBezTo>
                  <a:pt x="642936" y="125975"/>
                  <a:pt x="589985" y="73024"/>
                  <a:pt x="524667" y="73024"/>
                </a:cubicBezTo>
                <a:close/>
                <a:moveTo>
                  <a:pt x="524668" y="46037"/>
                </a:moveTo>
                <a:cubicBezTo>
                  <a:pt x="604891" y="46037"/>
                  <a:pt x="669925" y="110715"/>
                  <a:pt x="669925" y="190500"/>
                </a:cubicBezTo>
                <a:cubicBezTo>
                  <a:pt x="669925" y="270285"/>
                  <a:pt x="604891" y="334963"/>
                  <a:pt x="524668" y="334963"/>
                </a:cubicBezTo>
                <a:cubicBezTo>
                  <a:pt x="444445" y="334963"/>
                  <a:pt x="379411" y="270285"/>
                  <a:pt x="379411" y="190500"/>
                </a:cubicBezTo>
                <a:cubicBezTo>
                  <a:pt x="379411" y="110715"/>
                  <a:pt x="444445" y="46037"/>
                  <a:pt x="524668" y="46037"/>
                </a:cubicBezTo>
                <a:close/>
                <a:moveTo>
                  <a:pt x="204787" y="25400"/>
                </a:moveTo>
                <a:cubicBezTo>
                  <a:pt x="135523" y="25400"/>
                  <a:pt x="79374" y="81905"/>
                  <a:pt x="79374" y="151607"/>
                </a:cubicBezTo>
                <a:cubicBezTo>
                  <a:pt x="79374" y="221309"/>
                  <a:pt x="135523" y="277814"/>
                  <a:pt x="204787" y="277814"/>
                </a:cubicBezTo>
                <a:cubicBezTo>
                  <a:pt x="274051" y="277814"/>
                  <a:pt x="330200" y="221309"/>
                  <a:pt x="330200" y="151607"/>
                </a:cubicBezTo>
                <a:cubicBezTo>
                  <a:pt x="330200" y="81905"/>
                  <a:pt x="274051" y="25400"/>
                  <a:pt x="204787" y="25400"/>
                </a:cubicBezTo>
                <a:close/>
                <a:moveTo>
                  <a:pt x="203993" y="0"/>
                </a:moveTo>
                <a:cubicBezTo>
                  <a:pt x="288600" y="0"/>
                  <a:pt x="357187" y="68232"/>
                  <a:pt x="357187" y="152400"/>
                </a:cubicBezTo>
                <a:cubicBezTo>
                  <a:pt x="357187" y="236568"/>
                  <a:pt x="288600" y="304800"/>
                  <a:pt x="203993" y="304800"/>
                </a:cubicBezTo>
                <a:cubicBezTo>
                  <a:pt x="119386" y="304800"/>
                  <a:pt x="50799" y="236568"/>
                  <a:pt x="50799" y="152400"/>
                </a:cubicBezTo>
                <a:cubicBezTo>
                  <a:pt x="50799" y="68232"/>
                  <a:pt x="119386" y="0"/>
                  <a:pt x="20399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77" name="Freeform: Shape 976">
            <a:extLst>
              <a:ext uri="{FF2B5EF4-FFF2-40B4-BE49-F238E27FC236}">
                <a16:creationId xmlns:a16="http://schemas.microsoft.com/office/drawing/2014/main" id="{4C211D82-5AF6-4D5C-9FEE-3CA660EF3E1A}"/>
              </a:ext>
            </a:extLst>
          </p:cNvPr>
          <p:cNvSpPr>
            <a:spLocks/>
          </p:cNvSpPr>
          <p:nvPr/>
        </p:nvSpPr>
        <p:spPr bwMode="auto">
          <a:xfrm>
            <a:off x="4840619" y="4380939"/>
            <a:ext cx="627916" cy="439441"/>
          </a:xfrm>
          <a:custGeom>
            <a:avLst/>
            <a:gdLst>
              <a:gd name="connsiteX0" fmla="*/ 130176 w 989013"/>
              <a:gd name="connsiteY0" fmla="*/ 547688 h 692151"/>
              <a:gd name="connsiteX1" fmla="*/ 142876 w 989013"/>
              <a:gd name="connsiteY1" fmla="*/ 561669 h 692151"/>
              <a:gd name="connsiteX2" fmla="*/ 142876 w 989013"/>
              <a:gd name="connsiteY2" fmla="*/ 678171 h 692151"/>
              <a:gd name="connsiteX3" fmla="*/ 130176 w 989013"/>
              <a:gd name="connsiteY3" fmla="*/ 692151 h 692151"/>
              <a:gd name="connsiteX4" fmla="*/ 115888 w 989013"/>
              <a:gd name="connsiteY4" fmla="*/ 678171 h 692151"/>
              <a:gd name="connsiteX5" fmla="*/ 115888 w 989013"/>
              <a:gd name="connsiteY5" fmla="*/ 561669 h 692151"/>
              <a:gd name="connsiteX6" fmla="*/ 130176 w 989013"/>
              <a:gd name="connsiteY6" fmla="*/ 547688 h 692151"/>
              <a:gd name="connsiteX7" fmla="*/ 438150 w 989013"/>
              <a:gd name="connsiteY7" fmla="*/ 546101 h 692151"/>
              <a:gd name="connsiteX8" fmla="*/ 452438 w 989013"/>
              <a:gd name="connsiteY8" fmla="*/ 560082 h 692151"/>
              <a:gd name="connsiteX9" fmla="*/ 452438 w 989013"/>
              <a:gd name="connsiteY9" fmla="*/ 678137 h 692151"/>
              <a:gd name="connsiteX10" fmla="*/ 438150 w 989013"/>
              <a:gd name="connsiteY10" fmla="*/ 690564 h 692151"/>
              <a:gd name="connsiteX11" fmla="*/ 423863 w 989013"/>
              <a:gd name="connsiteY11" fmla="*/ 678137 h 692151"/>
              <a:gd name="connsiteX12" fmla="*/ 423863 w 989013"/>
              <a:gd name="connsiteY12" fmla="*/ 560082 h 692151"/>
              <a:gd name="connsiteX13" fmla="*/ 438150 w 989013"/>
              <a:gd name="connsiteY13" fmla="*/ 546101 h 692151"/>
              <a:gd name="connsiteX14" fmla="*/ 738324 w 989013"/>
              <a:gd name="connsiteY14" fmla="*/ 427038 h 692151"/>
              <a:gd name="connsiteX15" fmla="*/ 688975 w 989013"/>
              <a:gd name="connsiteY15" fmla="*/ 469162 h 692151"/>
              <a:gd name="connsiteX16" fmla="*/ 692059 w 989013"/>
              <a:gd name="connsiteY16" fmla="*/ 491004 h 692151"/>
              <a:gd name="connsiteX17" fmla="*/ 742950 w 989013"/>
              <a:gd name="connsiteY17" fmla="*/ 514406 h 692151"/>
              <a:gd name="connsiteX18" fmla="*/ 790756 w 989013"/>
              <a:gd name="connsiteY18" fmla="*/ 503485 h 692151"/>
              <a:gd name="connsiteX19" fmla="*/ 790756 w 989013"/>
              <a:gd name="connsiteY19" fmla="*/ 475403 h 692151"/>
              <a:gd name="connsiteX20" fmla="*/ 786130 w 989013"/>
              <a:gd name="connsiteY20" fmla="*/ 461361 h 692151"/>
              <a:gd name="connsiteX21" fmla="*/ 741408 w 989013"/>
              <a:gd name="connsiteY21" fmla="*/ 427038 h 692151"/>
              <a:gd name="connsiteX22" fmla="*/ 738324 w 989013"/>
              <a:gd name="connsiteY22" fmla="*/ 427038 h 692151"/>
              <a:gd name="connsiteX23" fmla="*/ 937444 w 989013"/>
              <a:gd name="connsiteY23" fmla="*/ 111126 h 692151"/>
              <a:gd name="connsiteX24" fmla="*/ 920545 w 989013"/>
              <a:gd name="connsiteY24" fmla="*/ 118764 h 692151"/>
              <a:gd name="connsiteX25" fmla="*/ 914400 w 989013"/>
              <a:gd name="connsiteY25" fmla="*/ 135568 h 692151"/>
              <a:gd name="connsiteX26" fmla="*/ 914400 w 989013"/>
              <a:gd name="connsiteY26" fmla="*/ 167648 h 692151"/>
              <a:gd name="connsiteX27" fmla="*/ 938981 w 989013"/>
              <a:gd name="connsiteY27" fmla="*/ 192089 h 692151"/>
              <a:gd name="connsiteX28" fmla="*/ 962025 w 989013"/>
              <a:gd name="connsiteY28" fmla="*/ 167648 h 692151"/>
              <a:gd name="connsiteX29" fmla="*/ 962025 w 989013"/>
              <a:gd name="connsiteY29" fmla="*/ 135568 h 692151"/>
              <a:gd name="connsiteX30" fmla="*/ 937444 w 989013"/>
              <a:gd name="connsiteY30" fmla="*/ 111126 h 692151"/>
              <a:gd name="connsiteX31" fmla="*/ 745357 w 989013"/>
              <a:gd name="connsiteY31" fmla="*/ 111126 h 692151"/>
              <a:gd name="connsiteX32" fmla="*/ 722313 w 989013"/>
              <a:gd name="connsiteY32" fmla="*/ 135568 h 692151"/>
              <a:gd name="connsiteX33" fmla="*/ 722313 w 989013"/>
              <a:gd name="connsiteY33" fmla="*/ 167648 h 692151"/>
              <a:gd name="connsiteX34" fmla="*/ 746894 w 989013"/>
              <a:gd name="connsiteY34" fmla="*/ 192089 h 692151"/>
              <a:gd name="connsiteX35" fmla="*/ 769938 w 989013"/>
              <a:gd name="connsiteY35" fmla="*/ 167648 h 692151"/>
              <a:gd name="connsiteX36" fmla="*/ 769938 w 989013"/>
              <a:gd name="connsiteY36" fmla="*/ 135568 h 692151"/>
              <a:gd name="connsiteX37" fmla="*/ 745357 w 989013"/>
              <a:gd name="connsiteY37" fmla="*/ 111126 h 692151"/>
              <a:gd name="connsiteX38" fmla="*/ 840429 w 989013"/>
              <a:gd name="connsiteY38" fmla="*/ 77788 h 692151"/>
              <a:gd name="connsiteX39" fmla="*/ 886861 w 989013"/>
              <a:gd name="connsiteY39" fmla="*/ 97906 h 692151"/>
              <a:gd name="connsiteX40" fmla="*/ 894600 w 989013"/>
              <a:gd name="connsiteY40" fmla="*/ 105643 h 692151"/>
              <a:gd name="connsiteX41" fmla="*/ 900791 w 989013"/>
              <a:gd name="connsiteY41" fmla="*/ 97906 h 692151"/>
              <a:gd name="connsiteX42" fmla="*/ 936389 w 989013"/>
              <a:gd name="connsiteY42" fmla="*/ 82431 h 692151"/>
              <a:gd name="connsiteX43" fmla="*/ 989013 w 989013"/>
              <a:gd name="connsiteY43" fmla="*/ 135046 h 692151"/>
              <a:gd name="connsiteX44" fmla="*/ 989013 w 989013"/>
              <a:gd name="connsiteY44" fmla="*/ 167544 h 692151"/>
              <a:gd name="connsiteX45" fmla="*/ 937937 w 989013"/>
              <a:gd name="connsiteY45" fmla="*/ 218612 h 692151"/>
              <a:gd name="connsiteX46" fmla="*/ 910078 w 989013"/>
              <a:gd name="connsiteY46" fmla="*/ 210874 h 692151"/>
              <a:gd name="connsiteX47" fmla="*/ 917816 w 989013"/>
              <a:gd name="connsiteY47" fmla="*/ 399671 h 692151"/>
              <a:gd name="connsiteX48" fmla="*/ 877575 w 989013"/>
              <a:gd name="connsiteY48" fmla="*/ 458477 h 692151"/>
              <a:gd name="connsiteX49" fmla="*/ 817213 w 989013"/>
              <a:gd name="connsiteY49" fmla="*/ 467762 h 692151"/>
              <a:gd name="connsiteX50" fmla="*/ 817213 w 989013"/>
              <a:gd name="connsiteY50" fmla="*/ 469309 h 692151"/>
              <a:gd name="connsiteX51" fmla="*/ 807926 w 989013"/>
              <a:gd name="connsiteY51" fmla="*/ 525020 h 692151"/>
              <a:gd name="connsiteX52" fmla="*/ 746016 w 989013"/>
              <a:gd name="connsiteY52" fmla="*/ 542042 h 692151"/>
              <a:gd name="connsiteX53" fmla="*/ 725895 w 989013"/>
              <a:gd name="connsiteY53" fmla="*/ 542042 h 692151"/>
              <a:gd name="connsiteX54" fmla="*/ 670176 w 989013"/>
              <a:gd name="connsiteY54" fmla="*/ 514187 h 692151"/>
              <a:gd name="connsiteX55" fmla="*/ 670176 w 989013"/>
              <a:gd name="connsiteY55" fmla="*/ 678224 h 692151"/>
              <a:gd name="connsiteX56" fmla="*/ 657794 w 989013"/>
              <a:gd name="connsiteY56" fmla="*/ 692151 h 692151"/>
              <a:gd name="connsiteX57" fmla="*/ 643864 w 989013"/>
              <a:gd name="connsiteY57" fmla="*/ 678224 h 692151"/>
              <a:gd name="connsiteX58" fmla="*/ 643864 w 989013"/>
              <a:gd name="connsiteY58" fmla="*/ 478594 h 692151"/>
              <a:gd name="connsiteX59" fmla="*/ 654699 w 989013"/>
              <a:gd name="connsiteY59" fmla="*/ 464667 h 692151"/>
              <a:gd name="connsiteX60" fmla="*/ 662438 w 989013"/>
              <a:gd name="connsiteY60" fmla="*/ 463119 h 692151"/>
              <a:gd name="connsiteX61" fmla="*/ 736730 w 989013"/>
              <a:gd name="connsiteY61" fmla="*/ 399671 h 692151"/>
              <a:gd name="connsiteX62" fmla="*/ 806378 w 989013"/>
              <a:gd name="connsiteY62" fmla="*/ 441454 h 692151"/>
              <a:gd name="connsiteX63" fmla="*/ 872932 w 989013"/>
              <a:gd name="connsiteY63" fmla="*/ 430621 h 692151"/>
              <a:gd name="connsiteX64" fmla="*/ 891505 w 989013"/>
              <a:gd name="connsiteY64" fmla="*/ 399671 h 692151"/>
              <a:gd name="connsiteX65" fmla="*/ 880670 w 989013"/>
              <a:gd name="connsiteY65" fmla="*/ 155164 h 692151"/>
              <a:gd name="connsiteX66" fmla="*/ 868288 w 989013"/>
              <a:gd name="connsiteY66" fmla="*/ 116476 h 692151"/>
              <a:gd name="connsiteX67" fmla="*/ 840429 w 989013"/>
              <a:gd name="connsiteY67" fmla="*/ 105643 h 692151"/>
              <a:gd name="connsiteX68" fmla="*/ 800187 w 989013"/>
              <a:gd name="connsiteY68" fmla="*/ 142784 h 692151"/>
              <a:gd name="connsiteX69" fmla="*/ 800187 w 989013"/>
              <a:gd name="connsiteY69" fmla="*/ 323843 h 692151"/>
              <a:gd name="connsiteX70" fmla="*/ 786258 w 989013"/>
              <a:gd name="connsiteY70" fmla="*/ 337771 h 692151"/>
              <a:gd name="connsiteX71" fmla="*/ 510758 w 989013"/>
              <a:gd name="connsiteY71" fmla="*/ 337771 h 692151"/>
              <a:gd name="connsiteX72" fmla="*/ 337410 w 989013"/>
              <a:gd name="connsiteY72" fmla="*/ 444549 h 692151"/>
              <a:gd name="connsiteX73" fmla="*/ 337410 w 989013"/>
              <a:gd name="connsiteY73" fmla="*/ 678224 h 692151"/>
              <a:gd name="connsiteX74" fmla="*/ 323480 w 989013"/>
              <a:gd name="connsiteY74" fmla="*/ 692151 h 692151"/>
              <a:gd name="connsiteX75" fmla="*/ 311098 w 989013"/>
              <a:gd name="connsiteY75" fmla="*/ 678224 h 692151"/>
              <a:gd name="connsiteX76" fmla="*/ 311098 w 989013"/>
              <a:gd name="connsiteY76" fmla="*/ 444549 h 692151"/>
              <a:gd name="connsiteX77" fmla="*/ 366817 w 989013"/>
              <a:gd name="connsiteY77" fmla="*/ 345508 h 692151"/>
              <a:gd name="connsiteX78" fmla="*/ 309550 w 989013"/>
              <a:gd name="connsiteY78" fmla="*/ 330033 h 692151"/>
              <a:gd name="connsiteX79" fmla="*/ 238354 w 989013"/>
              <a:gd name="connsiteY79" fmla="*/ 381101 h 692151"/>
              <a:gd name="connsiteX80" fmla="*/ 222876 w 989013"/>
              <a:gd name="connsiteY80" fmla="*/ 381101 h 692151"/>
              <a:gd name="connsiteX81" fmla="*/ 151680 w 989013"/>
              <a:gd name="connsiteY81" fmla="*/ 331581 h 692151"/>
              <a:gd name="connsiteX82" fmla="*/ 27860 w 989013"/>
              <a:gd name="connsiteY82" fmla="*/ 466214 h 692151"/>
              <a:gd name="connsiteX83" fmla="*/ 27860 w 989013"/>
              <a:gd name="connsiteY83" fmla="*/ 678224 h 692151"/>
              <a:gd name="connsiteX84" fmla="*/ 13930 w 989013"/>
              <a:gd name="connsiteY84" fmla="*/ 692151 h 692151"/>
              <a:gd name="connsiteX85" fmla="*/ 0 w 989013"/>
              <a:gd name="connsiteY85" fmla="*/ 678224 h 692151"/>
              <a:gd name="connsiteX86" fmla="*/ 0 w 989013"/>
              <a:gd name="connsiteY86" fmla="*/ 466214 h 692151"/>
              <a:gd name="connsiteX87" fmla="*/ 150132 w 989013"/>
              <a:gd name="connsiteY87" fmla="*/ 303725 h 692151"/>
              <a:gd name="connsiteX88" fmla="*/ 162514 w 989013"/>
              <a:gd name="connsiteY88" fmla="*/ 305273 h 692151"/>
              <a:gd name="connsiteX89" fmla="*/ 230615 w 989013"/>
              <a:gd name="connsiteY89" fmla="*/ 353246 h 692151"/>
              <a:gd name="connsiteX90" fmla="*/ 300264 w 989013"/>
              <a:gd name="connsiteY90" fmla="*/ 305273 h 692151"/>
              <a:gd name="connsiteX91" fmla="*/ 311098 w 989013"/>
              <a:gd name="connsiteY91" fmla="*/ 302178 h 692151"/>
              <a:gd name="connsiteX92" fmla="*/ 314194 w 989013"/>
              <a:gd name="connsiteY92" fmla="*/ 303725 h 692151"/>
              <a:gd name="connsiteX93" fmla="*/ 397772 w 989013"/>
              <a:gd name="connsiteY93" fmla="*/ 328485 h 692151"/>
              <a:gd name="connsiteX94" fmla="*/ 510758 w 989013"/>
              <a:gd name="connsiteY94" fmla="*/ 309915 h 692151"/>
              <a:gd name="connsiteX95" fmla="*/ 772328 w 989013"/>
              <a:gd name="connsiteY95" fmla="*/ 309915 h 692151"/>
              <a:gd name="connsiteX96" fmla="*/ 772328 w 989013"/>
              <a:gd name="connsiteY96" fmla="*/ 210874 h 692151"/>
              <a:gd name="connsiteX97" fmla="*/ 746016 w 989013"/>
              <a:gd name="connsiteY97" fmla="*/ 218612 h 692151"/>
              <a:gd name="connsiteX98" fmla="*/ 693392 w 989013"/>
              <a:gd name="connsiteY98" fmla="*/ 167544 h 692151"/>
              <a:gd name="connsiteX99" fmla="*/ 693392 w 989013"/>
              <a:gd name="connsiteY99" fmla="*/ 135046 h 692151"/>
              <a:gd name="connsiteX100" fmla="*/ 744468 w 989013"/>
              <a:gd name="connsiteY100" fmla="*/ 82431 h 692151"/>
              <a:gd name="connsiteX101" fmla="*/ 786258 w 989013"/>
              <a:gd name="connsiteY101" fmla="*/ 104096 h 692151"/>
              <a:gd name="connsiteX102" fmla="*/ 840429 w 989013"/>
              <a:gd name="connsiteY102" fmla="*/ 77788 h 692151"/>
              <a:gd name="connsiteX103" fmla="*/ 534193 w 989013"/>
              <a:gd name="connsiteY103" fmla="*/ 36513 h 692151"/>
              <a:gd name="connsiteX104" fmla="*/ 422274 w 989013"/>
              <a:gd name="connsiteY104" fmla="*/ 147638 h 692151"/>
              <a:gd name="connsiteX105" fmla="*/ 534193 w 989013"/>
              <a:gd name="connsiteY105" fmla="*/ 258763 h 692151"/>
              <a:gd name="connsiteX106" fmla="*/ 646112 w 989013"/>
              <a:gd name="connsiteY106" fmla="*/ 147638 h 692151"/>
              <a:gd name="connsiteX107" fmla="*/ 534193 w 989013"/>
              <a:gd name="connsiteY107" fmla="*/ 36513 h 692151"/>
              <a:gd name="connsiteX108" fmla="*/ 230981 w 989013"/>
              <a:gd name="connsiteY108" fmla="*/ 28575 h 692151"/>
              <a:gd name="connsiteX109" fmla="*/ 119062 w 989013"/>
              <a:gd name="connsiteY109" fmla="*/ 139700 h 692151"/>
              <a:gd name="connsiteX110" fmla="*/ 230981 w 989013"/>
              <a:gd name="connsiteY110" fmla="*/ 250825 h 692151"/>
              <a:gd name="connsiteX111" fmla="*/ 342900 w 989013"/>
              <a:gd name="connsiteY111" fmla="*/ 139700 h 692151"/>
              <a:gd name="connsiteX112" fmla="*/ 230981 w 989013"/>
              <a:gd name="connsiteY112" fmla="*/ 28575 h 692151"/>
              <a:gd name="connsiteX113" fmla="*/ 534194 w 989013"/>
              <a:gd name="connsiteY113" fmla="*/ 7938 h 692151"/>
              <a:gd name="connsiteX114" fmla="*/ 673101 w 989013"/>
              <a:gd name="connsiteY114" fmla="*/ 147638 h 692151"/>
              <a:gd name="connsiteX115" fmla="*/ 534194 w 989013"/>
              <a:gd name="connsiteY115" fmla="*/ 287338 h 692151"/>
              <a:gd name="connsiteX116" fmla="*/ 395287 w 989013"/>
              <a:gd name="connsiteY116" fmla="*/ 147638 h 692151"/>
              <a:gd name="connsiteX117" fmla="*/ 534194 w 989013"/>
              <a:gd name="connsiteY117" fmla="*/ 7938 h 692151"/>
              <a:gd name="connsiteX118" fmla="*/ 230187 w 989013"/>
              <a:gd name="connsiteY118" fmla="*/ 0 h 692151"/>
              <a:gd name="connsiteX119" fmla="*/ 368300 w 989013"/>
              <a:gd name="connsiteY119" fmla="*/ 138907 h 692151"/>
              <a:gd name="connsiteX120" fmla="*/ 230187 w 989013"/>
              <a:gd name="connsiteY120" fmla="*/ 277814 h 692151"/>
              <a:gd name="connsiteX121" fmla="*/ 92074 w 989013"/>
              <a:gd name="connsiteY121" fmla="*/ 138907 h 692151"/>
              <a:gd name="connsiteX122" fmla="*/ 230187 w 989013"/>
              <a:gd name="connsiteY122" fmla="*/ 0 h 69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989013" h="692151">
                <a:moveTo>
                  <a:pt x="130176" y="547688"/>
                </a:moveTo>
                <a:cubicBezTo>
                  <a:pt x="138113" y="547688"/>
                  <a:pt x="142876" y="553902"/>
                  <a:pt x="142876" y="561669"/>
                </a:cubicBezTo>
                <a:cubicBezTo>
                  <a:pt x="142876" y="561669"/>
                  <a:pt x="142876" y="561669"/>
                  <a:pt x="142876" y="678171"/>
                </a:cubicBezTo>
                <a:cubicBezTo>
                  <a:pt x="142876" y="685938"/>
                  <a:pt x="138113" y="692151"/>
                  <a:pt x="130176" y="692151"/>
                </a:cubicBezTo>
                <a:cubicBezTo>
                  <a:pt x="122238" y="692151"/>
                  <a:pt x="115888" y="685938"/>
                  <a:pt x="115888" y="678171"/>
                </a:cubicBezTo>
                <a:cubicBezTo>
                  <a:pt x="115888" y="678171"/>
                  <a:pt x="115888" y="678171"/>
                  <a:pt x="115888" y="561669"/>
                </a:cubicBezTo>
                <a:cubicBezTo>
                  <a:pt x="115888" y="553902"/>
                  <a:pt x="122238" y="547688"/>
                  <a:pt x="130176" y="547688"/>
                </a:cubicBezTo>
                <a:close/>
                <a:moveTo>
                  <a:pt x="438150" y="546101"/>
                </a:moveTo>
                <a:cubicBezTo>
                  <a:pt x="446088" y="546101"/>
                  <a:pt x="452438" y="552315"/>
                  <a:pt x="452438" y="560082"/>
                </a:cubicBezTo>
                <a:cubicBezTo>
                  <a:pt x="452438" y="560082"/>
                  <a:pt x="452438" y="560082"/>
                  <a:pt x="452438" y="678137"/>
                </a:cubicBezTo>
                <a:cubicBezTo>
                  <a:pt x="452438" y="684351"/>
                  <a:pt x="446088" y="690564"/>
                  <a:pt x="438150" y="690564"/>
                </a:cubicBezTo>
                <a:cubicBezTo>
                  <a:pt x="430213" y="690564"/>
                  <a:pt x="423863" y="684351"/>
                  <a:pt x="423863" y="678137"/>
                </a:cubicBezTo>
                <a:cubicBezTo>
                  <a:pt x="423863" y="678137"/>
                  <a:pt x="423863" y="678137"/>
                  <a:pt x="423863" y="560082"/>
                </a:cubicBezTo>
                <a:cubicBezTo>
                  <a:pt x="423863" y="552315"/>
                  <a:pt x="430213" y="546101"/>
                  <a:pt x="438150" y="546101"/>
                </a:cubicBezTo>
                <a:close/>
                <a:moveTo>
                  <a:pt x="738324" y="427038"/>
                </a:moveTo>
                <a:cubicBezTo>
                  <a:pt x="712107" y="428598"/>
                  <a:pt x="692059" y="450440"/>
                  <a:pt x="688975" y="469162"/>
                </a:cubicBezTo>
                <a:cubicBezTo>
                  <a:pt x="688975" y="478523"/>
                  <a:pt x="688975" y="481643"/>
                  <a:pt x="692059" y="491004"/>
                </a:cubicBezTo>
                <a:cubicBezTo>
                  <a:pt x="696686" y="511286"/>
                  <a:pt x="701312" y="517526"/>
                  <a:pt x="742950" y="514406"/>
                </a:cubicBezTo>
                <a:cubicBezTo>
                  <a:pt x="762998" y="512846"/>
                  <a:pt x="781504" y="511286"/>
                  <a:pt x="790756" y="503485"/>
                </a:cubicBezTo>
                <a:cubicBezTo>
                  <a:pt x="796925" y="498805"/>
                  <a:pt x="793841" y="486323"/>
                  <a:pt x="790756" y="475403"/>
                </a:cubicBezTo>
                <a:cubicBezTo>
                  <a:pt x="790756" y="472282"/>
                  <a:pt x="789214" y="466042"/>
                  <a:pt x="786130" y="461361"/>
                </a:cubicBezTo>
                <a:cubicBezTo>
                  <a:pt x="779961" y="445760"/>
                  <a:pt x="766082" y="427038"/>
                  <a:pt x="741408" y="427038"/>
                </a:cubicBezTo>
                <a:cubicBezTo>
                  <a:pt x="741408" y="427038"/>
                  <a:pt x="739866" y="427038"/>
                  <a:pt x="738324" y="427038"/>
                </a:cubicBezTo>
                <a:close/>
                <a:moveTo>
                  <a:pt x="937444" y="111126"/>
                </a:moveTo>
                <a:cubicBezTo>
                  <a:pt x="931299" y="111126"/>
                  <a:pt x="925154" y="114181"/>
                  <a:pt x="920545" y="118764"/>
                </a:cubicBezTo>
                <a:cubicBezTo>
                  <a:pt x="915936" y="123347"/>
                  <a:pt x="914400" y="129457"/>
                  <a:pt x="914400" y="135568"/>
                </a:cubicBezTo>
                <a:cubicBezTo>
                  <a:pt x="914400" y="135568"/>
                  <a:pt x="914400" y="135568"/>
                  <a:pt x="914400" y="167648"/>
                </a:cubicBezTo>
                <a:cubicBezTo>
                  <a:pt x="914400" y="179868"/>
                  <a:pt x="925154" y="192089"/>
                  <a:pt x="938981" y="192089"/>
                </a:cubicBezTo>
                <a:cubicBezTo>
                  <a:pt x="951271" y="190562"/>
                  <a:pt x="962025" y="179868"/>
                  <a:pt x="962025" y="167648"/>
                </a:cubicBezTo>
                <a:cubicBezTo>
                  <a:pt x="962025" y="167648"/>
                  <a:pt x="962025" y="167648"/>
                  <a:pt x="962025" y="135568"/>
                </a:cubicBezTo>
                <a:cubicBezTo>
                  <a:pt x="962025" y="121819"/>
                  <a:pt x="951271" y="111126"/>
                  <a:pt x="937444" y="111126"/>
                </a:cubicBezTo>
                <a:close/>
                <a:moveTo>
                  <a:pt x="745357" y="111126"/>
                </a:moveTo>
                <a:cubicBezTo>
                  <a:pt x="733067" y="111126"/>
                  <a:pt x="722313" y="121819"/>
                  <a:pt x="722313" y="135568"/>
                </a:cubicBezTo>
                <a:cubicBezTo>
                  <a:pt x="722313" y="135568"/>
                  <a:pt x="722313" y="135568"/>
                  <a:pt x="722313" y="167648"/>
                </a:cubicBezTo>
                <a:cubicBezTo>
                  <a:pt x="722313" y="179868"/>
                  <a:pt x="733067" y="192089"/>
                  <a:pt x="746894" y="192089"/>
                </a:cubicBezTo>
                <a:cubicBezTo>
                  <a:pt x="759184" y="190562"/>
                  <a:pt x="769938" y="179868"/>
                  <a:pt x="769938" y="167648"/>
                </a:cubicBezTo>
                <a:cubicBezTo>
                  <a:pt x="769938" y="167648"/>
                  <a:pt x="769938" y="167648"/>
                  <a:pt x="769938" y="135568"/>
                </a:cubicBezTo>
                <a:cubicBezTo>
                  <a:pt x="769938" y="121819"/>
                  <a:pt x="759184" y="111126"/>
                  <a:pt x="745357" y="111126"/>
                </a:cubicBezTo>
                <a:close/>
                <a:moveTo>
                  <a:pt x="840429" y="77788"/>
                </a:moveTo>
                <a:cubicBezTo>
                  <a:pt x="857454" y="77788"/>
                  <a:pt x="874479" y="85526"/>
                  <a:pt x="886861" y="97906"/>
                </a:cubicBezTo>
                <a:cubicBezTo>
                  <a:pt x="889957" y="101001"/>
                  <a:pt x="891505" y="102548"/>
                  <a:pt x="894600" y="105643"/>
                </a:cubicBezTo>
                <a:cubicBezTo>
                  <a:pt x="896148" y="104096"/>
                  <a:pt x="897696" y="101001"/>
                  <a:pt x="900791" y="97906"/>
                </a:cubicBezTo>
                <a:cubicBezTo>
                  <a:pt x="910078" y="88621"/>
                  <a:pt x="924007" y="82431"/>
                  <a:pt x="936389" y="82431"/>
                </a:cubicBezTo>
                <a:cubicBezTo>
                  <a:pt x="965797" y="82431"/>
                  <a:pt x="989013" y="105643"/>
                  <a:pt x="989013" y="135046"/>
                </a:cubicBezTo>
                <a:lnTo>
                  <a:pt x="989013" y="167544"/>
                </a:lnTo>
                <a:cubicBezTo>
                  <a:pt x="989013" y="195399"/>
                  <a:pt x="965797" y="218612"/>
                  <a:pt x="937937" y="218612"/>
                </a:cubicBezTo>
                <a:cubicBezTo>
                  <a:pt x="927103" y="218612"/>
                  <a:pt x="917816" y="215517"/>
                  <a:pt x="910078" y="210874"/>
                </a:cubicBezTo>
                <a:cubicBezTo>
                  <a:pt x="910078" y="210874"/>
                  <a:pt x="910078" y="210874"/>
                  <a:pt x="917816" y="399671"/>
                </a:cubicBezTo>
                <a:cubicBezTo>
                  <a:pt x="919364" y="433716"/>
                  <a:pt x="905434" y="453834"/>
                  <a:pt x="877575" y="458477"/>
                </a:cubicBezTo>
                <a:cubicBezTo>
                  <a:pt x="877575" y="458477"/>
                  <a:pt x="877575" y="458477"/>
                  <a:pt x="817213" y="467762"/>
                </a:cubicBezTo>
                <a:cubicBezTo>
                  <a:pt x="817213" y="467762"/>
                  <a:pt x="817213" y="467762"/>
                  <a:pt x="817213" y="469309"/>
                </a:cubicBezTo>
                <a:cubicBezTo>
                  <a:pt x="820308" y="480142"/>
                  <a:pt x="828047" y="509545"/>
                  <a:pt x="807926" y="525020"/>
                </a:cubicBezTo>
                <a:cubicBezTo>
                  <a:pt x="792449" y="537400"/>
                  <a:pt x="770780" y="538947"/>
                  <a:pt x="746016" y="542042"/>
                </a:cubicBezTo>
                <a:cubicBezTo>
                  <a:pt x="738277" y="542042"/>
                  <a:pt x="732086" y="542042"/>
                  <a:pt x="725895" y="542042"/>
                </a:cubicBezTo>
                <a:cubicBezTo>
                  <a:pt x="701131" y="542042"/>
                  <a:pt x="681010" y="537400"/>
                  <a:pt x="670176" y="514187"/>
                </a:cubicBezTo>
                <a:cubicBezTo>
                  <a:pt x="670176" y="514187"/>
                  <a:pt x="670176" y="514187"/>
                  <a:pt x="670176" y="678224"/>
                </a:cubicBezTo>
                <a:cubicBezTo>
                  <a:pt x="670176" y="685961"/>
                  <a:pt x="663985" y="692151"/>
                  <a:pt x="657794" y="692151"/>
                </a:cubicBezTo>
                <a:cubicBezTo>
                  <a:pt x="650056" y="692151"/>
                  <a:pt x="643864" y="685961"/>
                  <a:pt x="643864" y="678224"/>
                </a:cubicBezTo>
                <a:cubicBezTo>
                  <a:pt x="643864" y="678224"/>
                  <a:pt x="643864" y="678224"/>
                  <a:pt x="643864" y="478594"/>
                </a:cubicBezTo>
                <a:cubicBezTo>
                  <a:pt x="643864" y="470857"/>
                  <a:pt x="648508" y="466214"/>
                  <a:pt x="654699" y="464667"/>
                </a:cubicBezTo>
                <a:cubicBezTo>
                  <a:pt x="654699" y="464667"/>
                  <a:pt x="654699" y="464667"/>
                  <a:pt x="662438" y="463119"/>
                </a:cubicBezTo>
                <a:cubicBezTo>
                  <a:pt x="667081" y="430621"/>
                  <a:pt x="699584" y="402766"/>
                  <a:pt x="736730" y="399671"/>
                </a:cubicBezTo>
                <a:cubicBezTo>
                  <a:pt x="766137" y="398124"/>
                  <a:pt x="790901" y="413599"/>
                  <a:pt x="806378" y="441454"/>
                </a:cubicBezTo>
                <a:cubicBezTo>
                  <a:pt x="806378" y="441454"/>
                  <a:pt x="806378" y="441454"/>
                  <a:pt x="872932" y="430621"/>
                </a:cubicBezTo>
                <a:cubicBezTo>
                  <a:pt x="883766" y="429074"/>
                  <a:pt x="893052" y="425979"/>
                  <a:pt x="891505" y="399671"/>
                </a:cubicBezTo>
                <a:cubicBezTo>
                  <a:pt x="891505" y="399671"/>
                  <a:pt x="891505" y="399671"/>
                  <a:pt x="880670" y="155164"/>
                </a:cubicBezTo>
                <a:cubicBezTo>
                  <a:pt x="880670" y="138141"/>
                  <a:pt x="876027" y="125761"/>
                  <a:pt x="868288" y="116476"/>
                </a:cubicBezTo>
                <a:cubicBezTo>
                  <a:pt x="860550" y="110286"/>
                  <a:pt x="851263" y="105643"/>
                  <a:pt x="840429" y="105643"/>
                </a:cubicBezTo>
                <a:cubicBezTo>
                  <a:pt x="818760" y="105643"/>
                  <a:pt x="800187" y="122666"/>
                  <a:pt x="800187" y="142784"/>
                </a:cubicBezTo>
                <a:cubicBezTo>
                  <a:pt x="800187" y="142784"/>
                  <a:pt x="800187" y="142784"/>
                  <a:pt x="800187" y="323843"/>
                </a:cubicBezTo>
                <a:cubicBezTo>
                  <a:pt x="800187" y="331581"/>
                  <a:pt x="793996" y="337771"/>
                  <a:pt x="786258" y="337771"/>
                </a:cubicBezTo>
                <a:cubicBezTo>
                  <a:pt x="786258" y="337771"/>
                  <a:pt x="786258" y="337771"/>
                  <a:pt x="510758" y="337771"/>
                </a:cubicBezTo>
                <a:cubicBezTo>
                  <a:pt x="405511" y="337771"/>
                  <a:pt x="337410" y="379553"/>
                  <a:pt x="337410" y="444549"/>
                </a:cubicBezTo>
                <a:cubicBezTo>
                  <a:pt x="337410" y="444549"/>
                  <a:pt x="337410" y="444549"/>
                  <a:pt x="337410" y="678224"/>
                </a:cubicBezTo>
                <a:cubicBezTo>
                  <a:pt x="337410" y="685961"/>
                  <a:pt x="331219" y="692151"/>
                  <a:pt x="323480" y="692151"/>
                </a:cubicBezTo>
                <a:cubicBezTo>
                  <a:pt x="317289" y="692151"/>
                  <a:pt x="311098" y="685961"/>
                  <a:pt x="311098" y="678224"/>
                </a:cubicBezTo>
                <a:cubicBezTo>
                  <a:pt x="311098" y="678224"/>
                  <a:pt x="311098" y="678224"/>
                  <a:pt x="311098" y="444549"/>
                </a:cubicBezTo>
                <a:cubicBezTo>
                  <a:pt x="311098" y="410504"/>
                  <a:pt x="326576" y="371816"/>
                  <a:pt x="366817" y="345508"/>
                </a:cubicBezTo>
                <a:cubicBezTo>
                  <a:pt x="345148" y="339318"/>
                  <a:pt x="321932" y="333128"/>
                  <a:pt x="309550" y="330033"/>
                </a:cubicBezTo>
                <a:cubicBezTo>
                  <a:pt x="309550" y="330033"/>
                  <a:pt x="309550" y="330033"/>
                  <a:pt x="238354" y="381101"/>
                </a:cubicBezTo>
                <a:cubicBezTo>
                  <a:pt x="233710" y="384196"/>
                  <a:pt x="227519" y="384196"/>
                  <a:pt x="222876" y="381101"/>
                </a:cubicBezTo>
                <a:cubicBezTo>
                  <a:pt x="222876" y="381101"/>
                  <a:pt x="222876" y="381101"/>
                  <a:pt x="151680" y="331581"/>
                </a:cubicBezTo>
                <a:cubicBezTo>
                  <a:pt x="72744" y="351698"/>
                  <a:pt x="27860" y="401219"/>
                  <a:pt x="27860" y="466214"/>
                </a:cubicBezTo>
                <a:cubicBezTo>
                  <a:pt x="27860" y="466214"/>
                  <a:pt x="27860" y="466214"/>
                  <a:pt x="27860" y="678224"/>
                </a:cubicBezTo>
                <a:cubicBezTo>
                  <a:pt x="27860" y="685961"/>
                  <a:pt x="21669" y="692151"/>
                  <a:pt x="13930" y="692151"/>
                </a:cubicBezTo>
                <a:cubicBezTo>
                  <a:pt x="6191" y="692151"/>
                  <a:pt x="0" y="685961"/>
                  <a:pt x="0" y="678224"/>
                </a:cubicBezTo>
                <a:cubicBezTo>
                  <a:pt x="0" y="678224"/>
                  <a:pt x="0" y="678224"/>
                  <a:pt x="0" y="466214"/>
                </a:cubicBezTo>
                <a:cubicBezTo>
                  <a:pt x="0" y="387291"/>
                  <a:pt x="57267" y="325390"/>
                  <a:pt x="150132" y="303725"/>
                </a:cubicBezTo>
                <a:cubicBezTo>
                  <a:pt x="154775" y="302178"/>
                  <a:pt x="159418" y="303725"/>
                  <a:pt x="162514" y="305273"/>
                </a:cubicBezTo>
                <a:cubicBezTo>
                  <a:pt x="162514" y="305273"/>
                  <a:pt x="162514" y="305273"/>
                  <a:pt x="230615" y="353246"/>
                </a:cubicBezTo>
                <a:cubicBezTo>
                  <a:pt x="230615" y="353246"/>
                  <a:pt x="230615" y="353246"/>
                  <a:pt x="300264" y="305273"/>
                </a:cubicBezTo>
                <a:cubicBezTo>
                  <a:pt x="303359" y="302178"/>
                  <a:pt x="306455" y="302178"/>
                  <a:pt x="311098" y="302178"/>
                </a:cubicBezTo>
                <a:cubicBezTo>
                  <a:pt x="311098" y="302178"/>
                  <a:pt x="311098" y="302178"/>
                  <a:pt x="314194" y="303725"/>
                </a:cubicBezTo>
                <a:cubicBezTo>
                  <a:pt x="331219" y="306820"/>
                  <a:pt x="371460" y="317653"/>
                  <a:pt x="397772" y="328485"/>
                </a:cubicBezTo>
                <a:cubicBezTo>
                  <a:pt x="427179" y="317653"/>
                  <a:pt x="464325" y="309915"/>
                  <a:pt x="510758" y="309915"/>
                </a:cubicBezTo>
                <a:cubicBezTo>
                  <a:pt x="510758" y="309915"/>
                  <a:pt x="510758" y="309915"/>
                  <a:pt x="772328" y="309915"/>
                </a:cubicBezTo>
                <a:cubicBezTo>
                  <a:pt x="772328" y="309915"/>
                  <a:pt x="772328" y="309915"/>
                  <a:pt x="772328" y="210874"/>
                </a:cubicBezTo>
                <a:cubicBezTo>
                  <a:pt x="764589" y="215517"/>
                  <a:pt x="755303" y="218612"/>
                  <a:pt x="746016" y="218612"/>
                </a:cubicBezTo>
                <a:cubicBezTo>
                  <a:pt x="716609" y="218612"/>
                  <a:pt x="693392" y="195399"/>
                  <a:pt x="693392" y="167544"/>
                </a:cubicBezTo>
                <a:cubicBezTo>
                  <a:pt x="693392" y="167544"/>
                  <a:pt x="693392" y="167544"/>
                  <a:pt x="693392" y="135046"/>
                </a:cubicBezTo>
                <a:cubicBezTo>
                  <a:pt x="693392" y="105643"/>
                  <a:pt x="716609" y="82431"/>
                  <a:pt x="744468" y="82431"/>
                </a:cubicBezTo>
                <a:cubicBezTo>
                  <a:pt x="763041" y="82431"/>
                  <a:pt x="776971" y="91716"/>
                  <a:pt x="786258" y="104096"/>
                </a:cubicBezTo>
                <a:cubicBezTo>
                  <a:pt x="798640" y="88621"/>
                  <a:pt x="818760" y="77788"/>
                  <a:pt x="840429" y="77788"/>
                </a:cubicBezTo>
                <a:close/>
                <a:moveTo>
                  <a:pt x="534193" y="36513"/>
                </a:moveTo>
                <a:cubicBezTo>
                  <a:pt x="472382" y="36513"/>
                  <a:pt x="422274" y="86265"/>
                  <a:pt x="422274" y="147638"/>
                </a:cubicBezTo>
                <a:cubicBezTo>
                  <a:pt x="422274" y="209011"/>
                  <a:pt x="472382" y="258763"/>
                  <a:pt x="534193" y="258763"/>
                </a:cubicBezTo>
                <a:cubicBezTo>
                  <a:pt x="596004" y="258763"/>
                  <a:pt x="646112" y="209011"/>
                  <a:pt x="646112" y="147638"/>
                </a:cubicBezTo>
                <a:cubicBezTo>
                  <a:pt x="646112" y="86265"/>
                  <a:pt x="596004" y="36513"/>
                  <a:pt x="534193" y="36513"/>
                </a:cubicBezTo>
                <a:close/>
                <a:moveTo>
                  <a:pt x="230981" y="28575"/>
                </a:moveTo>
                <a:cubicBezTo>
                  <a:pt x="169170" y="28575"/>
                  <a:pt x="119062" y="78327"/>
                  <a:pt x="119062" y="139700"/>
                </a:cubicBezTo>
                <a:cubicBezTo>
                  <a:pt x="119062" y="201073"/>
                  <a:pt x="169170" y="250825"/>
                  <a:pt x="230981" y="250825"/>
                </a:cubicBezTo>
                <a:cubicBezTo>
                  <a:pt x="292792" y="250825"/>
                  <a:pt x="342900" y="201073"/>
                  <a:pt x="342900" y="139700"/>
                </a:cubicBezTo>
                <a:cubicBezTo>
                  <a:pt x="342900" y="78327"/>
                  <a:pt x="292792" y="28575"/>
                  <a:pt x="230981" y="28575"/>
                </a:cubicBezTo>
                <a:close/>
                <a:moveTo>
                  <a:pt x="534194" y="7938"/>
                </a:moveTo>
                <a:cubicBezTo>
                  <a:pt x="610910" y="7938"/>
                  <a:pt x="673101" y="70484"/>
                  <a:pt x="673101" y="147638"/>
                </a:cubicBezTo>
                <a:cubicBezTo>
                  <a:pt x="673101" y="224792"/>
                  <a:pt x="610910" y="287338"/>
                  <a:pt x="534194" y="287338"/>
                </a:cubicBezTo>
                <a:cubicBezTo>
                  <a:pt x="457478" y="287338"/>
                  <a:pt x="395287" y="224792"/>
                  <a:pt x="395287" y="147638"/>
                </a:cubicBezTo>
                <a:cubicBezTo>
                  <a:pt x="395287" y="70484"/>
                  <a:pt x="457478" y="7938"/>
                  <a:pt x="534194" y="7938"/>
                </a:cubicBezTo>
                <a:close/>
                <a:moveTo>
                  <a:pt x="230187" y="0"/>
                </a:moveTo>
                <a:cubicBezTo>
                  <a:pt x="306465" y="0"/>
                  <a:pt x="368300" y="62191"/>
                  <a:pt x="368300" y="138907"/>
                </a:cubicBezTo>
                <a:cubicBezTo>
                  <a:pt x="368300" y="215623"/>
                  <a:pt x="306465" y="277814"/>
                  <a:pt x="230187" y="277814"/>
                </a:cubicBezTo>
                <a:cubicBezTo>
                  <a:pt x="153909" y="277814"/>
                  <a:pt x="92074" y="215623"/>
                  <a:pt x="92074" y="138907"/>
                </a:cubicBezTo>
                <a:cubicBezTo>
                  <a:pt x="92074" y="62191"/>
                  <a:pt x="153909" y="0"/>
                  <a:pt x="2301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79" name="Freeform: Shape 978">
            <a:extLst>
              <a:ext uri="{FF2B5EF4-FFF2-40B4-BE49-F238E27FC236}">
                <a16:creationId xmlns:a16="http://schemas.microsoft.com/office/drawing/2014/main" id="{23624AD8-40F5-47FF-B1CB-28FDA0CCD57A}"/>
              </a:ext>
            </a:extLst>
          </p:cNvPr>
          <p:cNvSpPr>
            <a:spLocks/>
          </p:cNvSpPr>
          <p:nvPr/>
        </p:nvSpPr>
        <p:spPr bwMode="auto">
          <a:xfrm>
            <a:off x="2973566" y="5505269"/>
            <a:ext cx="599507" cy="496163"/>
          </a:xfrm>
          <a:custGeom>
            <a:avLst/>
            <a:gdLst>
              <a:gd name="connsiteX0" fmla="*/ 267991 w 944267"/>
              <a:gd name="connsiteY0" fmla="*/ 551305 h 781493"/>
              <a:gd name="connsiteX1" fmla="*/ 267991 w 944267"/>
              <a:gd name="connsiteY1" fmla="*/ 671955 h 781493"/>
              <a:gd name="connsiteX2" fmla="*/ 339431 w 944267"/>
              <a:gd name="connsiteY2" fmla="*/ 713230 h 781493"/>
              <a:gd name="connsiteX3" fmla="*/ 339431 w 944267"/>
              <a:gd name="connsiteY3" fmla="*/ 592580 h 781493"/>
              <a:gd name="connsiteX4" fmla="*/ 147343 w 944267"/>
              <a:gd name="connsiteY4" fmla="*/ 389380 h 781493"/>
              <a:gd name="connsiteX5" fmla="*/ 147343 w 944267"/>
              <a:gd name="connsiteY5" fmla="*/ 441768 h 781493"/>
              <a:gd name="connsiteX6" fmla="*/ 193379 w 944267"/>
              <a:gd name="connsiteY6" fmla="*/ 467168 h 781493"/>
              <a:gd name="connsiteX7" fmla="*/ 193379 w 944267"/>
              <a:gd name="connsiteY7" fmla="*/ 414780 h 781493"/>
              <a:gd name="connsiteX8" fmla="*/ 126505 w 944267"/>
              <a:gd name="connsiteY8" fmla="*/ 352805 h 781493"/>
              <a:gd name="connsiteX9" fmla="*/ 140347 w 944267"/>
              <a:gd name="connsiteY9" fmla="*/ 352805 h 781493"/>
              <a:gd name="connsiteX10" fmla="*/ 212627 w 944267"/>
              <a:gd name="connsiteY10" fmla="*/ 394810 h 781493"/>
              <a:gd name="connsiteX11" fmla="*/ 218779 w 944267"/>
              <a:gd name="connsiteY11" fmla="*/ 407256 h 781493"/>
              <a:gd name="connsiteX12" fmla="*/ 218779 w 944267"/>
              <a:gd name="connsiteY12" fmla="*/ 491266 h 781493"/>
              <a:gd name="connsiteX13" fmla="*/ 212627 w 944267"/>
              <a:gd name="connsiteY13" fmla="*/ 503712 h 781493"/>
              <a:gd name="connsiteX14" fmla="*/ 206475 w 944267"/>
              <a:gd name="connsiteY14" fmla="*/ 505268 h 781493"/>
              <a:gd name="connsiteX15" fmla="*/ 198787 w 944267"/>
              <a:gd name="connsiteY15" fmla="*/ 503712 h 781493"/>
              <a:gd name="connsiteX16" fmla="*/ 126505 w 944267"/>
              <a:gd name="connsiteY16" fmla="*/ 460151 h 781493"/>
              <a:gd name="connsiteX17" fmla="*/ 120355 w 944267"/>
              <a:gd name="connsiteY17" fmla="*/ 449261 h 781493"/>
              <a:gd name="connsiteX18" fmla="*/ 120355 w 944267"/>
              <a:gd name="connsiteY18" fmla="*/ 365251 h 781493"/>
              <a:gd name="connsiteX19" fmla="*/ 126505 w 944267"/>
              <a:gd name="connsiteY19" fmla="*/ 352805 h 781493"/>
              <a:gd name="connsiteX20" fmla="*/ 643335 w 944267"/>
              <a:gd name="connsiteY20" fmla="*/ 335405 h 781493"/>
              <a:gd name="connsiteX21" fmla="*/ 547391 w 944267"/>
              <a:gd name="connsiteY21" fmla="*/ 431370 h 781493"/>
              <a:gd name="connsiteX22" fmla="*/ 731543 w 944267"/>
              <a:gd name="connsiteY22" fmla="*/ 644968 h 781493"/>
              <a:gd name="connsiteX23" fmla="*/ 915691 w 944267"/>
              <a:gd name="connsiteY23" fmla="*/ 431370 h 781493"/>
              <a:gd name="connsiteX24" fmla="*/ 819749 w 944267"/>
              <a:gd name="connsiteY24" fmla="*/ 335405 h 781493"/>
              <a:gd name="connsiteX25" fmla="*/ 742375 w 944267"/>
              <a:gd name="connsiteY25" fmla="*/ 374101 h 781493"/>
              <a:gd name="connsiteX26" fmla="*/ 731543 w 944267"/>
              <a:gd name="connsiteY26" fmla="*/ 380292 h 781493"/>
              <a:gd name="connsiteX27" fmla="*/ 720709 w 944267"/>
              <a:gd name="connsiteY27" fmla="*/ 374101 h 781493"/>
              <a:gd name="connsiteX28" fmla="*/ 643335 w 944267"/>
              <a:gd name="connsiteY28" fmla="*/ 335405 h 781493"/>
              <a:gd name="connsiteX29" fmla="*/ 229515 w 944267"/>
              <a:gd name="connsiteY29" fmla="*/ 306830 h 781493"/>
              <a:gd name="connsiteX30" fmla="*/ 91779 w 944267"/>
              <a:gd name="connsiteY30" fmla="*/ 339357 h 781493"/>
              <a:gd name="connsiteX31" fmla="*/ 91779 w 944267"/>
              <a:gd name="connsiteY31" fmla="*/ 568597 h 781493"/>
              <a:gd name="connsiteX32" fmla="*/ 241895 w 944267"/>
              <a:gd name="connsiteY32" fmla="*/ 656885 h 781493"/>
              <a:gd name="connsiteX33" fmla="*/ 241895 w 944267"/>
              <a:gd name="connsiteY33" fmla="*/ 528325 h 781493"/>
              <a:gd name="connsiteX34" fmla="*/ 248085 w 944267"/>
              <a:gd name="connsiteY34" fmla="*/ 515934 h 781493"/>
              <a:gd name="connsiteX35" fmla="*/ 262015 w 944267"/>
              <a:gd name="connsiteY35" fmla="*/ 515934 h 781493"/>
              <a:gd name="connsiteX36" fmla="*/ 361061 w 944267"/>
              <a:gd name="connsiteY36" fmla="*/ 573244 h 781493"/>
              <a:gd name="connsiteX37" fmla="*/ 368799 w 944267"/>
              <a:gd name="connsiteY37" fmla="*/ 585635 h 781493"/>
              <a:gd name="connsiteX38" fmla="*/ 368799 w 944267"/>
              <a:gd name="connsiteY38" fmla="*/ 729684 h 781493"/>
              <a:gd name="connsiteX39" fmla="*/ 409035 w 944267"/>
              <a:gd name="connsiteY39" fmla="*/ 752918 h 781493"/>
              <a:gd name="connsiteX40" fmla="*/ 645817 w 944267"/>
              <a:gd name="connsiteY40" fmla="*/ 615065 h 781493"/>
              <a:gd name="connsiteX41" fmla="*/ 546771 w 944267"/>
              <a:gd name="connsiteY41" fmla="*/ 506640 h 781493"/>
              <a:gd name="connsiteX42" fmla="*/ 435345 w 944267"/>
              <a:gd name="connsiteY42" fmla="*/ 571695 h 781493"/>
              <a:gd name="connsiteX43" fmla="*/ 427607 w 944267"/>
              <a:gd name="connsiteY43" fmla="*/ 573244 h 781493"/>
              <a:gd name="connsiteX44" fmla="*/ 416773 w 944267"/>
              <a:gd name="connsiteY44" fmla="*/ 568597 h 781493"/>
              <a:gd name="connsiteX45" fmla="*/ 229515 w 944267"/>
              <a:gd name="connsiteY45" fmla="*/ 306830 h 781493"/>
              <a:gd name="connsiteX46" fmla="*/ 570083 w 944267"/>
              <a:gd name="connsiteY46" fmla="*/ 30605 h 781493"/>
              <a:gd name="connsiteX47" fmla="*/ 359569 w 944267"/>
              <a:gd name="connsiteY47" fmla="*/ 80024 h 781493"/>
              <a:gd name="connsiteX48" fmla="*/ 333255 w 944267"/>
              <a:gd name="connsiteY48" fmla="*/ 95467 h 781493"/>
              <a:gd name="connsiteX49" fmla="*/ 319323 w 944267"/>
              <a:gd name="connsiteY49" fmla="*/ 95467 h 781493"/>
              <a:gd name="connsiteX50" fmla="*/ 248121 w 944267"/>
              <a:gd name="connsiteY50" fmla="*/ 55315 h 781493"/>
              <a:gd name="connsiteX51" fmla="*/ 176917 w 944267"/>
              <a:gd name="connsiteY51" fmla="*/ 97012 h 781493"/>
              <a:gd name="connsiteX52" fmla="*/ 176917 w 944267"/>
              <a:gd name="connsiteY52" fmla="*/ 178861 h 781493"/>
              <a:gd name="connsiteX53" fmla="*/ 169177 w 944267"/>
              <a:gd name="connsiteY53" fmla="*/ 191216 h 781493"/>
              <a:gd name="connsiteX54" fmla="*/ 29867 w 944267"/>
              <a:gd name="connsiteY54" fmla="*/ 271522 h 781493"/>
              <a:gd name="connsiteX55" fmla="*/ 48441 w 944267"/>
              <a:gd name="connsiteY55" fmla="*/ 320940 h 781493"/>
              <a:gd name="connsiteX56" fmla="*/ 231093 w 944267"/>
              <a:gd name="connsiteY56" fmla="*/ 277699 h 781493"/>
              <a:gd name="connsiteX57" fmla="*/ 245025 w 944267"/>
              <a:gd name="connsiteY57" fmla="*/ 283876 h 781493"/>
              <a:gd name="connsiteX58" fmla="*/ 430773 w 944267"/>
              <a:gd name="connsiteY58" fmla="*/ 541780 h 781493"/>
              <a:gd name="connsiteX59" fmla="*/ 531385 w 944267"/>
              <a:gd name="connsiteY59" fmla="*/ 483095 h 781493"/>
              <a:gd name="connsiteX60" fmla="*/ 519003 w 944267"/>
              <a:gd name="connsiteY60" fmla="*/ 430588 h 781493"/>
              <a:gd name="connsiteX61" fmla="*/ 642833 w 944267"/>
              <a:gd name="connsiteY61" fmla="*/ 307041 h 781493"/>
              <a:gd name="connsiteX62" fmla="*/ 731063 w 944267"/>
              <a:gd name="connsiteY62" fmla="*/ 344105 h 781493"/>
              <a:gd name="connsiteX63" fmla="*/ 774405 w 944267"/>
              <a:gd name="connsiteY63" fmla="*/ 316307 h 781493"/>
              <a:gd name="connsiteX64" fmla="*/ 570083 w 944267"/>
              <a:gd name="connsiteY64" fmla="*/ 30605 h 781493"/>
              <a:gd name="connsiteX65" fmla="*/ 572621 w 944267"/>
              <a:gd name="connsiteY65" fmla="*/ 402 h 781493"/>
              <a:gd name="connsiteX66" fmla="*/ 586557 w 944267"/>
              <a:gd name="connsiteY66" fmla="*/ 6589 h 781493"/>
              <a:gd name="connsiteX67" fmla="*/ 803351 w 944267"/>
              <a:gd name="connsiteY67" fmla="*/ 308198 h 781493"/>
              <a:gd name="connsiteX68" fmla="*/ 820385 w 944267"/>
              <a:gd name="connsiteY68" fmla="*/ 306652 h 781493"/>
              <a:gd name="connsiteX69" fmla="*/ 944267 w 944267"/>
              <a:gd name="connsiteY69" fmla="*/ 430389 h 781493"/>
              <a:gd name="connsiteX70" fmla="*/ 739861 w 944267"/>
              <a:gd name="connsiteY70" fmla="*/ 671676 h 781493"/>
              <a:gd name="connsiteX71" fmla="*/ 732119 w 944267"/>
              <a:gd name="connsiteY71" fmla="*/ 673223 h 781493"/>
              <a:gd name="connsiteX72" fmla="*/ 724377 w 944267"/>
              <a:gd name="connsiteY72" fmla="*/ 671676 h 781493"/>
              <a:gd name="connsiteX73" fmla="*/ 668629 w 944267"/>
              <a:gd name="connsiteY73" fmla="*/ 633009 h 781493"/>
              <a:gd name="connsiteX74" fmla="*/ 414671 w 944267"/>
              <a:gd name="connsiteY74" fmla="*/ 779947 h 781493"/>
              <a:gd name="connsiteX75" fmla="*/ 408477 w 944267"/>
              <a:gd name="connsiteY75" fmla="*/ 781493 h 781493"/>
              <a:gd name="connsiteX76" fmla="*/ 400735 w 944267"/>
              <a:gd name="connsiteY76" fmla="*/ 779947 h 781493"/>
              <a:gd name="connsiteX77" fmla="*/ 70897 w 944267"/>
              <a:gd name="connsiteY77" fmla="*/ 588154 h 781493"/>
              <a:gd name="connsiteX78" fmla="*/ 63155 w 944267"/>
              <a:gd name="connsiteY78" fmla="*/ 577327 h 781493"/>
              <a:gd name="connsiteX79" fmla="*/ 63155 w 944267"/>
              <a:gd name="connsiteY79" fmla="*/ 345319 h 781493"/>
              <a:gd name="connsiteX80" fmla="*/ 44573 w 944267"/>
              <a:gd name="connsiteY80" fmla="*/ 349960 h 781493"/>
              <a:gd name="connsiteX81" fmla="*/ 27539 w 944267"/>
              <a:gd name="connsiteY81" fmla="*/ 342226 h 781493"/>
              <a:gd name="connsiteX82" fmla="*/ 1215 w 944267"/>
              <a:gd name="connsiteY82" fmla="*/ 269530 h 781493"/>
              <a:gd name="connsiteX83" fmla="*/ 7409 w 944267"/>
              <a:gd name="connsiteY83" fmla="*/ 254063 h 781493"/>
              <a:gd name="connsiteX84" fmla="*/ 149873 w 944267"/>
              <a:gd name="connsiteY84" fmla="*/ 170541 h 781493"/>
              <a:gd name="connsiteX85" fmla="*/ 149873 w 944267"/>
              <a:gd name="connsiteY85" fmla="*/ 88565 h 781493"/>
              <a:gd name="connsiteX86" fmla="*/ 157615 w 944267"/>
              <a:gd name="connsiteY86" fmla="*/ 76191 h 781493"/>
              <a:gd name="connsiteX87" fmla="*/ 242785 w 944267"/>
              <a:gd name="connsiteY87" fmla="*/ 26696 h 781493"/>
              <a:gd name="connsiteX88" fmla="*/ 255173 w 944267"/>
              <a:gd name="connsiteY88" fmla="*/ 26696 h 781493"/>
              <a:gd name="connsiteX89" fmla="*/ 326405 w 944267"/>
              <a:gd name="connsiteY89" fmla="*/ 68457 h 781493"/>
              <a:gd name="connsiteX90" fmla="*/ 348085 w 944267"/>
              <a:gd name="connsiteY90" fmla="*/ 54537 h 781493"/>
              <a:gd name="connsiteX91" fmla="*/ 352729 w 944267"/>
              <a:gd name="connsiteY91" fmla="*/ 52990 h 781493"/>
              <a:gd name="connsiteX92" fmla="*/ 572621 w 944267"/>
              <a:gd name="connsiteY92" fmla="*/ 402 h 78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944267" h="781493">
                <a:moveTo>
                  <a:pt x="267991" y="551305"/>
                </a:moveTo>
                <a:lnTo>
                  <a:pt x="267991" y="671955"/>
                </a:lnTo>
                <a:lnTo>
                  <a:pt x="339431" y="713230"/>
                </a:lnTo>
                <a:lnTo>
                  <a:pt x="339431" y="592580"/>
                </a:lnTo>
                <a:close/>
                <a:moveTo>
                  <a:pt x="147343" y="389380"/>
                </a:moveTo>
                <a:lnTo>
                  <a:pt x="147343" y="441768"/>
                </a:lnTo>
                <a:lnTo>
                  <a:pt x="193379" y="467168"/>
                </a:lnTo>
                <a:lnTo>
                  <a:pt x="193379" y="414780"/>
                </a:lnTo>
                <a:close/>
                <a:moveTo>
                  <a:pt x="126505" y="352805"/>
                </a:moveTo>
                <a:cubicBezTo>
                  <a:pt x="131119" y="349693"/>
                  <a:pt x="135733" y="349693"/>
                  <a:pt x="140347" y="352805"/>
                </a:cubicBezTo>
                <a:cubicBezTo>
                  <a:pt x="140347" y="352805"/>
                  <a:pt x="140347" y="352805"/>
                  <a:pt x="212627" y="394810"/>
                </a:cubicBezTo>
                <a:cubicBezTo>
                  <a:pt x="217241" y="397921"/>
                  <a:pt x="218779" y="402589"/>
                  <a:pt x="218779" y="407256"/>
                </a:cubicBezTo>
                <a:cubicBezTo>
                  <a:pt x="218779" y="407256"/>
                  <a:pt x="218779" y="407256"/>
                  <a:pt x="218779" y="491266"/>
                </a:cubicBezTo>
                <a:cubicBezTo>
                  <a:pt x="218779" y="495934"/>
                  <a:pt x="217241" y="500601"/>
                  <a:pt x="212627" y="503712"/>
                </a:cubicBezTo>
                <a:cubicBezTo>
                  <a:pt x="211089" y="503712"/>
                  <a:pt x="208013" y="505268"/>
                  <a:pt x="206475" y="505268"/>
                </a:cubicBezTo>
                <a:cubicBezTo>
                  <a:pt x="203401" y="505268"/>
                  <a:pt x="201863" y="503712"/>
                  <a:pt x="198787" y="503712"/>
                </a:cubicBezTo>
                <a:cubicBezTo>
                  <a:pt x="198787" y="503712"/>
                  <a:pt x="198787" y="503712"/>
                  <a:pt x="126505" y="460151"/>
                </a:cubicBezTo>
                <a:cubicBezTo>
                  <a:pt x="123429" y="458596"/>
                  <a:pt x="120355" y="453928"/>
                  <a:pt x="120355" y="449261"/>
                </a:cubicBezTo>
                <a:cubicBezTo>
                  <a:pt x="120355" y="449261"/>
                  <a:pt x="120355" y="449261"/>
                  <a:pt x="120355" y="365251"/>
                </a:cubicBezTo>
                <a:cubicBezTo>
                  <a:pt x="120355" y="359028"/>
                  <a:pt x="123429" y="355916"/>
                  <a:pt x="126505" y="352805"/>
                </a:cubicBezTo>
                <a:close/>
                <a:moveTo>
                  <a:pt x="643335" y="335405"/>
                </a:moveTo>
                <a:cubicBezTo>
                  <a:pt x="590721" y="335405"/>
                  <a:pt x="547391" y="377196"/>
                  <a:pt x="547391" y="431370"/>
                </a:cubicBezTo>
                <a:cubicBezTo>
                  <a:pt x="547391" y="519595"/>
                  <a:pt x="695949" y="621751"/>
                  <a:pt x="731543" y="644968"/>
                </a:cubicBezTo>
                <a:cubicBezTo>
                  <a:pt x="788799" y="606273"/>
                  <a:pt x="915691" y="505665"/>
                  <a:pt x="915691" y="431370"/>
                </a:cubicBezTo>
                <a:cubicBezTo>
                  <a:pt x="915691" y="377196"/>
                  <a:pt x="872363" y="335405"/>
                  <a:pt x="819749" y="335405"/>
                </a:cubicBezTo>
                <a:cubicBezTo>
                  <a:pt x="788799" y="335405"/>
                  <a:pt x="760945" y="349336"/>
                  <a:pt x="742375" y="374101"/>
                </a:cubicBezTo>
                <a:cubicBezTo>
                  <a:pt x="739279" y="377196"/>
                  <a:pt x="736185" y="380292"/>
                  <a:pt x="731543" y="380292"/>
                </a:cubicBezTo>
                <a:cubicBezTo>
                  <a:pt x="726899" y="380292"/>
                  <a:pt x="722257" y="377196"/>
                  <a:pt x="720709" y="374101"/>
                </a:cubicBezTo>
                <a:cubicBezTo>
                  <a:pt x="702139" y="349336"/>
                  <a:pt x="674285" y="335405"/>
                  <a:pt x="643335" y="335405"/>
                </a:cubicBezTo>
                <a:close/>
                <a:moveTo>
                  <a:pt x="229515" y="306830"/>
                </a:moveTo>
                <a:cubicBezTo>
                  <a:pt x="229515" y="306830"/>
                  <a:pt x="229515" y="306830"/>
                  <a:pt x="91779" y="339357"/>
                </a:cubicBezTo>
                <a:cubicBezTo>
                  <a:pt x="91779" y="339357"/>
                  <a:pt x="91779" y="339357"/>
                  <a:pt x="91779" y="568597"/>
                </a:cubicBezTo>
                <a:cubicBezTo>
                  <a:pt x="91779" y="568597"/>
                  <a:pt x="91779" y="568597"/>
                  <a:pt x="241895" y="656885"/>
                </a:cubicBezTo>
                <a:cubicBezTo>
                  <a:pt x="241895" y="656885"/>
                  <a:pt x="241895" y="656885"/>
                  <a:pt x="241895" y="528325"/>
                </a:cubicBezTo>
                <a:cubicBezTo>
                  <a:pt x="241895" y="523679"/>
                  <a:pt x="243443" y="519032"/>
                  <a:pt x="248085" y="515934"/>
                </a:cubicBezTo>
                <a:cubicBezTo>
                  <a:pt x="252729" y="514385"/>
                  <a:pt x="257371" y="514385"/>
                  <a:pt x="262015" y="515934"/>
                </a:cubicBezTo>
                <a:cubicBezTo>
                  <a:pt x="262015" y="515934"/>
                  <a:pt x="262015" y="515934"/>
                  <a:pt x="361061" y="573244"/>
                </a:cubicBezTo>
                <a:cubicBezTo>
                  <a:pt x="365703" y="576342"/>
                  <a:pt x="368799" y="580988"/>
                  <a:pt x="368799" y="585635"/>
                </a:cubicBezTo>
                <a:cubicBezTo>
                  <a:pt x="368799" y="585635"/>
                  <a:pt x="368799" y="585635"/>
                  <a:pt x="368799" y="729684"/>
                </a:cubicBezTo>
                <a:cubicBezTo>
                  <a:pt x="368799" y="729684"/>
                  <a:pt x="368799" y="729684"/>
                  <a:pt x="409035" y="752918"/>
                </a:cubicBezTo>
                <a:lnTo>
                  <a:pt x="645817" y="615065"/>
                </a:lnTo>
                <a:cubicBezTo>
                  <a:pt x="610223" y="585635"/>
                  <a:pt x="571533" y="548461"/>
                  <a:pt x="546771" y="506640"/>
                </a:cubicBezTo>
                <a:cubicBezTo>
                  <a:pt x="546771" y="506640"/>
                  <a:pt x="546771" y="506640"/>
                  <a:pt x="435345" y="571695"/>
                </a:cubicBezTo>
                <a:cubicBezTo>
                  <a:pt x="432249" y="573244"/>
                  <a:pt x="430701" y="573244"/>
                  <a:pt x="427607" y="573244"/>
                </a:cubicBezTo>
                <a:cubicBezTo>
                  <a:pt x="422963" y="573244"/>
                  <a:pt x="419869" y="571695"/>
                  <a:pt x="416773" y="568597"/>
                </a:cubicBezTo>
                <a:cubicBezTo>
                  <a:pt x="416773" y="568597"/>
                  <a:pt x="416773" y="568597"/>
                  <a:pt x="229515" y="306830"/>
                </a:cubicBezTo>
                <a:close/>
                <a:moveTo>
                  <a:pt x="570083" y="30605"/>
                </a:moveTo>
                <a:cubicBezTo>
                  <a:pt x="570083" y="30605"/>
                  <a:pt x="570083" y="30605"/>
                  <a:pt x="359569" y="80024"/>
                </a:cubicBezTo>
                <a:cubicBezTo>
                  <a:pt x="359569" y="80024"/>
                  <a:pt x="359569" y="80024"/>
                  <a:pt x="333255" y="95467"/>
                </a:cubicBezTo>
                <a:cubicBezTo>
                  <a:pt x="328611" y="98556"/>
                  <a:pt x="322419" y="98556"/>
                  <a:pt x="319323" y="95467"/>
                </a:cubicBezTo>
                <a:cubicBezTo>
                  <a:pt x="319323" y="95467"/>
                  <a:pt x="319323" y="95467"/>
                  <a:pt x="248121" y="55315"/>
                </a:cubicBezTo>
                <a:cubicBezTo>
                  <a:pt x="248121" y="55315"/>
                  <a:pt x="248121" y="55315"/>
                  <a:pt x="176917" y="97012"/>
                </a:cubicBezTo>
                <a:cubicBezTo>
                  <a:pt x="176917" y="97012"/>
                  <a:pt x="176917" y="97012"/>
                  <a:pt x="176917" y="178861"/>
                </a:cubicBezTo>
                <a:cubicBezTo>
                  <a:pt x="176917" y="183494"/>
                  <a:pt x="173821" y="188127"/>
                  <a:pt x="169177" y="191216"/>
                </a:cubicBezTo>
                <a:cubicBezTo>
                  <a:pt x="169177" y="191216"/>
                  <a:pt x="169177" y="191216"/>
                  <a:pt x="29867" y="271522"/>
                </a:cubicBezTo>
                <a:lnTo>
                  <a:pt x="48441" y="320940"/>
                </a:lnTo>
                <a:cubicBezTo>
                  <a:pt x="48441" y="320940"/>
                  <a:pt x="48441" y="320940"/>
                  <a:pt x="231093" y="277699"/>
                </a:cubicBezTo>
                <a:cubicBezTo>
                  <a:pt x="235737" y="276155"/>
                  <a:pt x="241929" y="279243"/>
                  <a:pt x="245025" y="283876"/>
                </a:cubicBezTo>
                <a:cubicBezTo>
                  <a:pt x="245025" y="283876"/>
                  <a:pt x="245025" y="283876"/>
                  <a:pt x="430773" y="541780"/>
                </a:cubicBezTo>
                <a:cubicBezTo>
                  <a:pt x="430773" y="541780"/>
                  <a:pt x="430773" y="541780"/>
                  <a:pt x="531385" y="483095"/>
                </a:cubicBezTo>
                <a:cubicBezTo>
                  <a:pt x="523645" y="466108"/>
                  <a:pt x="519003" y="447576"/>
                  <a:pt x="519003" y="430588"/>
                </a:cubicBezTo>
                <a:cubicBezTo>
                  <a:pt x="519003" y="362637"/>
                  <a:pt x="574727" y="307041"/>
                  <a:pt x="642833" y="307041"/>
                </a:cubicBezTo>
                <a:cubicBezTo>
                  <a:pt x="675339" y="307041"/>
                  <a:pt x="707845" y="320940"/>
                  <a:pt x="731063" y="344105"/>
                </a:cubicBezTo>
                <a:cubicBezTo>
                  <a:pt x="743447" y="331751"/>
                  <a:pt x="757379" y="322485"/>
                  <a:pt x="774405" y="316307"/>
                </a:cubicBezTo>
                <a:cubicBezTo>
                  <a:pt x="774405" y="316307"/>
                  <a:pt x="774405" y="316307"/>
                  <a:pt x="570083" y="30605"/>
                </a:cubicBezTo>
                <a:close/>
                <a:moveTo>
                  <a:pt x="572621" y="402"/>
                </a:moveTo>
                <a:cubicBezTo>
                  <a:pt x="578815" y="-1145"/>
                  <a:pt x="583461" y="1949"/>
                  <a:pt x="586557" y="6589"/>
                </a:cubicBezTo>
                <a:cubicBezTo>
                  <a:pt x="586557" y="6589"/>
                  <a:pt x="586557" y="6589"/>
                  <a:pt x="803351" y="308198"/>
                </a:cubicBezTo>
                <a:cubicBezTo>
                  <a:pt x="809545" y="306652"/>
                  <a:pt x="814191" y="306652"/>
                  <a:pt x="820385" y="306652"/>
                </a:cubicBezTo>
                <a:cubicBezTo>
                  <a:pt x="888519" y="306652"/>
                  <a:pt x="944267" y="362333"/>
                  <a:pt x="944267" y="430389"/>
                </a:cubicBezTo>
                <a:cubicBezTo>
                  <a:pt x="944267" y="538659"/>
                  <a:pt x="747605" y="667036"/>
                  <a:pt x="739861" y="671676"/>
                </a:cubicBezTo>
                <a:cubicBezTo>
                  <a:pt x="736765" y="673223"/>
                  <a:pt x="735215" y="673223"/>
                  <a:pt x="732119" y="673223"/>
                </a:cubicBezTo>
                <a:cubicBezTo>
                  <a:pt x="729021" y="673223"/>
                  <a:pt x="727473" y="673223"/>
                  <a:pt x="724377" y="671676"/>
                </a:cubicBezTo>
                <a:cubicBezTo>
                  <a:pt x="721279" y="670130"/>
                  <a:pt x="698051" y="654663"/>
                  <a:pt x="668629" y="633009"/>
                </a:cubicBezTo>
                <a:cubicBezTo>
                  <a:pt x="668629" y="633009"/>
                  <a:pt x="668629" y="633009"/>
                  <a:pt x="414671" y="779947"/>
                </a:cubicBezTo>
                <a:cubicBezTo>
                  <a:pt x="413123" y="779947"/>
                  <a:pt x="410025" y="781493"/>
                  <a:pt x="408477" y="781493"/>
                </a:cubicBezTo>
                <a:cubicBezTo>
                  <a:pt x="405379" y="781493"/>
                  <a:pt x="403831" y="779947"/>
                  <a:pt x="400735" y="779947"/>
                </a:cubicBezTo>
                <a:cubicBezTo>
                  <a:pt x="400735" y="779947"/>
                  <a:pt x="400735" y="779947"/>
                  <a:pt x="70897" y="588154"/>
                </a:cubicBezTo>
                <a:cubicBezTo>
                  <a:pt x="66253" y="586607"/>
                  <a:pt x="63155" y="581967"/>
                  <a:pt x="63155" y="577327"/>
                </a:cubicBezTo>
                <a:cubicBezTo>
                  <a:pt x="63155" y="577327"/>
                  <a:pt x="63155" y="577327"/>
                  <a:pt x="63155" y="345319"/>
                </a:cubicBezTo>
                <a:cubicBezTo>
                  <a:pt x="63155" y="345319"/>
                  <a:pt x="63155" y="345319"/>
                  <a:pt x="44573" y="349960"/>
                </a:cubicBezTo>
                <a:cubicBezTo>
                  <a:pt x="36831" y="351506"/>
                  <a:pt x="30637" y="348413"/>
                  <a:pt x="27539" y="342226"/>
                </a:cubicBezTo>
                <a:cubicBezTo>
                  <a:pt x="27539" y="342226"/>
                  <a:pt x="27539" y="342226"/>
                  <a:pt x="1215" y="269530"/>
                </a:cubicBezTo>
                <a:cubicBezTo>
                  <a:pt x="-1883" y="263344"/>
                  <a:pt x="1215" y="257157"/>
                  <a:pt x="7409" y="254063"/>
                </a:cubicBezTo>
                <a:cubicBezTo>
                  <a:pt x="7409" y="254063"/>
                  <a:pt x="7409" y="254063"/>
                  <a:pt x="149873" y="170541"/>
                </a:cubicBezTo>
                <a:cubicBezTo>
                  <a:pt x="149873" y="170541"/>
                  <a:pt x="149873" y="170541"/>
                  <a:pt x="149873" y="88565"/>
                </a:cubicBezTo>
                <a:cubicBezTo>
                  <a:pt x="149873" y="83925"/>
                  <a:pt x="152969" y="79284"/>
                  <a:pt x="157615" y="76191"/>
                </a:cubicBezTo>
                <a:cubicBezTo>
                  <a:pt x="157615" y="76191"/>
                  <a:pt x="157615" y="76191"/>
                  <a:pt x="242785" y="26696"/>
                </a:cubicBezTo>
                <a:cubicBezTo>
                  <a:pt x="245881" y="25149"/>
                  <a:pt x="252075" y="25149"/>
                  <a:pt x="255173" y="26696"/>
                </a:cubicBezTo>
                <a:cubicBezTo>
                  <a:pt x="255173" y="26696"/>
                  <a:pt x="255173" y="26696"/>
                  <a:pt x="326405" y="68457"/>
                </a:cubicBezTo>
                <a:cubicBezTo>
                  <a:pt x="326405" y="68457"/>
                  <a:pt x="326405" y="68457"/>
                  <a:pt x="348085" y="54537"/>
                </a:cubicBezTo>
                <a:cubicBezTo>
                  <a:pt x="349633" y="54537"/>
                  <a:pt x="351181" y="54537"/>
                  <a:pt x="352729" y="52990"/>
                </a:cubicBezTo>
                <a:cubicBezTo>
                  <a:pt x="352729" y="52990"/>
                  <a:pt x="352729" y="52990"/>
                  <a:pt x="572621" y="4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80" name="Freeform: Shape 979">
            <a:extLst>
              <a:ext uri="{FF2B5EF4-FFF2-40B4-BE49-F238E27FC236}">
                <a16:creationId xmlns:a16="http://schemas.microsoft.com/office/drawing/2014/main" id="{49E02C67-8E07-4020-A36C-3F397DF39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0300" y="3226735"/>
            <a:ext cx="668554" cy="442465"/>
          </a:xfrm>
          <a:custGeom>
            <a:avLst/>
            <a:gdLst>
              <a:gd name="connsiteX0" fmla="*/ 231620 w 1053022"/>
              <a:gd name="connsiteY0" fmla="*/ 454026 h 696915"/>
              <a:gd name="connsiteX1" fmla="*/ 223838 w 1053022"/>
              <a:gd name="connsiteY1" fmla="*/ 471109 h 696915"/>
              <a:gd name="connsiteX2" fmla="*/ 242514 w 1053022"/>
              <a:gd name="connsiteY2" fmla="*/ 516146 h 696915"/>
              <a:gd name="connsiteX3" fmla="*/ 310994 w 1053022"/>
              <a:gd name="connsiteY3" fmla="*/ 525464 h 696915"/>
              <a:gd name="connsiteX4" fmla="*/ 321890 w 1053022"/>
              <a:gd name="connsiteY4" fmla="*/ 539441 h 696915"/>
              <a:gd name="connsiteX5" fmla="*/ 325002 w 1053022"/>
              <a:gd name="connsiteY5" fmla="*/ 638832 h 696915"/>
              <a:gd name="connsiteX6" fmla="*/ 353016 w 1053022"/>
              <a:gd name="connsiteY6" fmla="*/ 668339 h 696915"/>
              <a:gd name="connsiteX7" fmla="*/ 381032 w 1053022"/>
              <a:gd name="connsiteY7" fmla="*/ 640385 h 696915"/>
              <a:gd name="connsiteX8" fmla="*/ 382588 w 1053022"/>
              <a:gd name="connsiteY8" fmla="*/ 509934 h 696915"/>
              <a:gd name="connsiteX9" fmla="*/ 362356 w 1053022"/>
              <a:gd name="connsiteY9" fmla="*/ 475768 h 696915"/>
              <a:gd name="connsiteX10" fmla="*/ 231620 w 1053022"/>
              <a:gd name="connsiteY10" fmla="*/ 454026 h 696915"/>
              <a:gd name="connsiteX11" fmla="*/ 581624 w 1053022"/>
              <a:gd name="connsiteY11" fmla="*/ 436564 h 696915"/>
              <a:gd name="connsiteX12" fmla="*/ 550794 w 1053022"/>
              <a:gd name="connsiteY12" fmla="*/ 459907 h 696915"/>
              <a:gd name="connsiteX13" fmla="*/ 518422 w 1053022"/>
              <a:gd name="connsiteY13" fmla="*/ 571951 h 696915"/>
              <a:gd name="connsiteX14" fmla="*/ 498382 w 1053022"/>
              <a:gd name="connsiteY14" fmla="*/ 635754 h 696915"/>
              <a:gd name="connsiteX15" fmla="*/ 512256 w 1053022"/>
              <a:gd name="connsiteY15" fmla="*/ 666878 h 696915"/>
              <a:gd name="connsiteX16" fmla="*/ 544628 w 1053022"/>
              <a:gd name="connsiteY16" fmla="*/ 655984 h 696915"/>
              <a:gd name="connsiteX17" fmla="*/ 601664 w 1053022"/>
              <a:gd name="connsiteY17" fmla="*/ 533047 h 696915"/>
              <a:gd name="connsiteX18" fmla="*/ 601664 w 1053022"/>
              <a:gd name="connsiteY18" fmla="*/ 439677 h 696915"/>
              <a:gd name="connsiteX19" fmla="*/ 601664 w 1053022"/>
              <a:gd name="connsiteY19" fmla="*/ 436564 h 696915"/>
              <a:gd name="connsiteX20" fmla="*/ 581624 w 1053022"/>
              <a:gd name="connsiteY20" fmla="*/ 436564 h 696915"/>
              <a:gd name="connsiteX21" fmla="*/ 641032 w 1053022"/>
              <a:gd name="connsiteY21" fmla="*/ 430214 h 696915"/>
              <a:gd name="connsiteX22" fmla="*/ 628650 w 1053022"/>
              <a:gd name="connsiteY22" fmla="*/ 441040 h 696915"/>
              <a:gd name="connsiteX23" fmla="*/ 628650 w 1053022"/>
              <a:gd name="connsiteY23" fmla="*/ 669927 h 696915"/>
              <a:gd name="connsiteX24" fmla="*/ 664250 w 1053022"/>
              <a:gd name="connsiteY24" fmla="*/ 669927 h 696915"/>
              <a:gd name="connsiteX25" fmla="*/ 664250 w 1053022"/>
              <a:gd name="connsiteY25" fmla="*/ 651369 h 696915"/>
              <a:gd name="connsiteX26" fmla="*/ 678180 w 1053022"/>
              <a:gd name="connsiteY26" fmla="*/ 638997 h 696915"/>
              <a:gd name="connsiteX27" fmla="*/ 950596 w 1053022"/>
              <a:gd name="connsiteY27" fmla="*/ 638997 h 696915"/>
              <a:gd name="connsiteX28" fmla="*/ 964526 w 1053022"/>
              <a:gd name="connsiteY28" fmla="*/ 651369 h 696915"/>
              <a:gd name="connsiteX29" fmla="*/ 964526 w 1053022"/>
              <a:gd name="connsiteY29" fmla="*/ 669927 h 696915"/>
              <a:gd name="connsiteX30" fmla="*/ 1000124 w 1053022"/>
              <a:gd name="connsiteY30" fmla="*/ 669927 h 696915"/>
              <a:gd name="connsiteX31" fmla="*/ 1000124 w 1053022"/>
              <a:gd name="connsiteY31" fmla="*/ 441040 h 696915"/>
              <a:gd name="connsiteX32" fmla="*/ 989290 w 1053022"/>
              <a:gd name="connsiteY32" fmla="*/ 430214 h 696915"/>
              <a:gd name="connsiteX33" fmla="*/ 641032 w 1053022"/>
              <a:gd name="connsiteY33" fmla="*/ 430214 h 696915"/>
              <a:gd name="connsiteX34" fmla="*/ 256712 w 1053022"/>
              <a:gd name="connsiteY34" fmla="*/ 406401 h 696915"/>
              <a:gd name="connsiteX35" fmla="*/ 246064 w 1053022"/>
              <a:gd name="connsiteY35" fmla="*/ 428960 h 696915"/>
              <a:gd name="connsiteX36" fmla="*/ 282576 w 1053022"/>
              <a:gd name="connsiteY36" fmla="*/ 434976 h 696915"/>
              <a:gd name="connsiteX37" fmla="*/ 271926 w 1053022"/>
              <a:gd name="connsiteY37" fmla="*/ 422945 h 696915"/>
              <a:gd name="connsiteX38" fmla="*/ 256712 w 1053022"/>
              <a:gd name="connsiteY38" fmla="*/ 406401 h 696915"/>
              <a:gd name="connsiteX39" fmla="*/ 698500 w 1053022"/>
              <a:gd name="connsiteY39" fmla="*/ 368301 h 696915"/>
              <a:gd name="connsiteX40" fmla="*/ 685800 w 1053022"/>
              <a:gd name="connsiteY40" fmla="*/ 391032 h 696915"/>
              <a:gd name="connsiteX41" fmla="*/ 677864 w 1053022"/>
              <a:gd name="connsiteY41" fmla="*/ 401639 h 696915"/>
              <a:gd name="connsiteX42" fmla="*/ 703264 w 1053022"/>
              <a:gd name="connsiteY42" fmla="*/ 401639 h 696915"/>
              <a:gd name="connsiteX43" fmla="*/ 698500 w 1053022"/>
              <a:gd name="connsiteY43" fmla="*/ 368301 h 696915"/>
              <a:gd name="connsiteX44" fmla="*/ 229806 w 1053022"/>
              <a:gd name="connsiteY44" fmla="*/ 247652 h 696915"/>
              <a:gd name="connsiteX45" fmla="*/ 178714 w 1053022"/>
              <a:gd name="connsiteY45" fmla="*/ 269385 h 696915"/>
              <a:gd name="connsiteX46" fmla="*/ 96658 w 1053022"/>
              <a:gd name="connsiteY46" fmla="*/ 437039 h 696915"/>
              <a:gd name="connsiteX47" fmla="*/ 95110 w 1053022"/>
              <a:gd name="connsiteY47" fmla="*/ 438592 h 696915"/>
              <a:gd name="connsiteX48" fmla="*/ 167878 w 1053022"/>
              <a:gd name="connsiteY48" fmla="*/ 587618 h 696915"/>
              <a:gd name="connsiteX49" fmla="*/ 169426 w 1053022"/>
              <a:gd name="connsiteY49" fmla="*/ 601589 h 696915"/>
              <a:gd name="connsiteX50" fmla="*/ 157040 w 1053022"/>
              <a:gd name="connsiteY50" fmla="*/ 609351 h 696915"/>
              <a:gd name="connsiteX51" fmla="*/ 54856 w 1053022"/>
              <a:gd name="connsiteY51" fmla="*/ 612455 h 696915"/>
              <a:gd name="connsiteX52" fmla="*/ 26988 w 1053022"/>
              <a:gd name="connsiteY52" fmla="*/ 640398 h 696915"/>
              <a:gd name="connsiteX53" fmla="*/ 54856 w 1053022"/>
              <a:gd name="connsiteY53" fmla="*/ 668340 h 696915"/>
              <a:gd name="connsiteX54" fmla="*/ 231354 w 1053022"/>
              <a:gd name="connsiteY54" fmla="*/ 668340 h 696915"/>
              <a:gd name="connsiteX55" fmla="*/ 257674 w 1053022"/>
              <a:gd name="connsiteY55" fmla="*/ 651264 h 696915"/>
              <a:gd name="connsiteX56" fmla="*/ 253030 w 1053022"/>
              <a:gd name="connsiteY56" fmla="*/ 604694 h 696915"/>
              <a:gd name="connsiteX57" fmla="*/ 197294 w 1053022"/>
              <a:gd name="connsiteY57" fmla="*/ 475848 h 696915"/>
              <a:gd name="connsiteX58" fmla="*/ 197294 w 1053022"/>
              <a:gd name="connsiteY58" fmla="*/ 464982 h 696915"/>
              <a:gd name="connsiteX59" fmla="*/ 242192 w 1053022"/>
              <a:gd name="connsiteY59" fmla="*/ 374945 h 696915"/>
              <a:gd name="connsiteX60" fmla="*/ 253030 w 1053022"/>
              <a:gd name="connsiteY60" fmla="*/ 368736 h 696915"/>
              <a:gd name="connsiteX61" fmla="*/ 265416 w 1053022"/>
              <a:gd name="connsiteY61" fmla="*/ 373393 h 696915"/>
              <a:gd name="connsiteX62" fmla="*/ 293284 w 1053022"/>
              <a:gd name="connsiteY62" fmla="*/ 404440 h 696915"/>
              <a:gd name="connsiteX63" fmla="*/ 305670 w 1053022"/>
              <a:gd name="connsiteY63" fmla="*/ 418411 h 696915"/>
              <a:gd name="connsiteX64" fmla="*/ 327346 w 1053022"/>
              <a:gd name="connsiteY64" fmla="*/ 432382 h 696915"/>
              <a:gd name="connsiteX65" fmla="*/ 432626 w 1053022"/>
              <a:gd name="connsiteY65" fmla="*/ 457220 h 696915"/>
              <a:gd name="connsiteX66" fmla="*/ 460494 w 1053022"/>
              <a:gd name="connsiteY66" fmla="*/ 444801 h 696915"/>
              <a:gd name="connsiteX67" fmla="*/ 445010 w 1053022"/>
              <a:gd name="connsiteY67" fmla="*/ 413754 h 696915"/>
              <a:gd name="connsiteX68" fmla="*/ 358310 w 1053022"/>
              <a:gd name="connsiteY68" fmla="*/ 387364 h 696915"/>
              <a:gd name="connsiteX69" fmla="*/ 356762 w 1053022"/>
              <a:gd name="connsiteY69" fmla="*/ 387364 h 696915"/>
              <a:gd name="connsiteX70" fmla="*/ 349020 w 1053022"/>
              <a:gd name="connsiteY70" fmla="*/ 381155 h 696915"/>
              <a:gd name="connsiteX71" fmla="*/ 293284 w 1053022"/>
              <a:gd name="connsiteY71" fmla="*/ 289566 h 696915"/>
              <a:gd name="connsiteX72" fmla="*/ 248386 w 1053022"/>
              <a:gd name="connsiteY72" fmla="*/ 249205 h 696915"/>
              <a:gd name="connsiteX73" fmla="*/ 229806 w 1053022"/>
              <a:gd name="connsiteY73" fmla="*/ 247652 h 696915"/>
              <a:gd name="connsiteX74" fmla="*/ 724062 w 1053022"/>
              <a:gd name="connsiteY74" fmla="*/ 164872 h 696915"/>
              <a:gd name="connsiteX75" fmla="*/ 669906 w 1053022"/>
              <a:gd name="connsiteY75" fmla="*/ 215997 h 696915"/>
              <a:gd name="connsiteX76" fmla="*/ 668358 w 1053022"/>
              <a:gd name="connsiteY76" fmla="*/ 217546 h 696915"/>
              <a:gd name="connsiteX77" fmla="*/ 620392 w 1053022"/>
              <a:gd name="connsiteY77" fmla="*/ 329092 h 696915"/>
              <a:gd name="connsiteX78" fmla="*/ 611108 w 1053022"/>
              <a:gd name="connsiteY78" fmla="*/ 338387 h 696915"/>
              <a:gd name="connsiteX79" fmla="*/ 501248 w 1053022"/>
              <a:gd name="connsiteY79" fmla="*/ 369372 h 696915"/>
              <a:gd name="connsiteX80" fmla="*/ 488870 w 1053022"/>
              <a:gd name="connsiteY80" fmla="*/ 397259 h 696915"/>
              <a:gd name="connsiteX81" fmla="*/ 512080 w 1053022"/>
              <a:gd name="connsiteY81" fmla="*/ 412751 h 696915"/>
              <a:gd name="connsiteX82" fmla="*/ 645148 w 1053022"/>
              <a:gd name="connsiteY82" fmla="*/ 389513 h 696915"/>
              <a:gd name="connsiteX83" fmla="*/ 663716 w 1053022"/>
              <a:gd name="connsiteY83" fmla="*/ 377119 h 696915"/>
              <a:gd name="connsiteX84" fmla="*/ 694662 w 1053022"/>
              <a:gd name="connsiteY84" fmla="*/ 315149 h 696915"/>
              <a:gd name="connsiteX85" fmla="*/ 710136 w 1053022"/>
              <a:gd name="connsiteY85" fmla="*/ 307402 h 696915"/>
              <a:gd name="connsiteX86" fmla="*/ 720966 w 1053022"/>
              <a:gd name="connsiteY86" fmla="*/ 319796 h 696915"/>
              <a:gd name="connsiteX87" fmla="*/ 730250 w 1053022"/>
              <a:gd name="connsiteY87" fmla="*/ 401907 h 696915"/>
              <a:gd name="connsiteX88" fmla="*/ 849394 w 1053022"/>
              <a:gd name="connsiteY88" fmla="*/ 401907 h 696915"/>
              <a:gd name="connsiteX89" fmla="*/ 852488 w 1053022"/>
              <a:gd name="connsiteY89" fmla="*/ 384865 h 696915"/>
              <a:gd name="connsiteX90" fmla="*/ 829278 w 1053022"/>
              <a:gd name="connsiteY90" fmla="*/ 273319 h 696915"/>
              <a:gd name="connsiteX91" fmla="*/ 724062 w 1053022"/>
              <a:gd name="connsiteY91" fmla="*/ 164872 h 696915"/>
              <a:gd name="connsiteX92" fmla="*/ 920950 w 1053022"/>
              <a:gd name="connsiteY92" fmla="*/ 144464 h 696915"/>
              <a:gd name="connsiteX93" fmla="*/ 913260 w 1053022"/>
              <a:gd name="connsiteY93" fmla="*/ 147563 h 696915"/>
              <a:gd name="connsiteX94" fmla="*/ 910184 w 1053022"/>
              <a:gd name="connsiteY94" fmla="*/ 155309 h 696915"/>
              <a:gd name="connsiteX95" fmla="*/ 879426 w 1053022"/>
              <a:gd name="connsiteY95" fmla="*/ 384598 h 696915"/>
              <a:gd name="connsiteX96" fmla="*/ 880964 w 1053022"/>
              <a:gd name="connsiteY96" fmla="*/ 386147 h 696915"/>
              <a:gd name="connsiteX97" fmla="*/ 879426 w 1053022"/>
              <a:gd name="connsiteY97" fmla="*/ 386147 h 696915"/>
              <a:gd name="connsiteX98" fmla="*/ 877888 w 1053022"/>
              <a:gd name="connsiteY98" fmla="*/ 401639 h 696915"/>
              <a:gd name="connsiteX99" fmla="*/ 988616 w 1053022"/>
              <a:gd name="connsiteY99" fmla="*/ 401639 h 696915"/>
              <a:gd name="connsiteX100" fmla="*/ 991692 w 1053022"/>
              <a:gd name="connsiteY100" fmla="*/ 401639 h 696915"/>
              <a:gd name="connsiteX101" fmla="*/ 1025526 w 1053022"/>
              <a:gd name="connsiteY101" fmla="*/ 172351 h 696915"/>
              <a:gd name="connsiteX102" fmla="*/ 1016298 w 1053022"/>
              <a:gd name="connsiteY102" fmla="*/ 158407 h 696915"/>
              <a:gd name="connsiteX103" fmla="*/ 920950 w 1053022"/>
              <a:gd name="connsiteY103" fmla="*/ 144464 h 696915"/>
              <a:gd name="connsiteX104" fmla="*/ 925662 w 1053022"/>
              <a:gd name="connsiteY104" fmla="*/ 119022 h 696915"/>
              <a:gd name="connsiteX105" fmla="*/ 1021634 w 1053022"/>
              <a:gd name="connsiteY105" fmla="*/ 132929 h 696915"/>
              <a:gd name="connsiteX106" fmla="*/ 1052592 w 1053022"/>
              <a:gd name="connsiteY106" fmla="*/ 176194 h 696915"/>
              <a:gd name="connsiteX107" fmla="*/ 1018538 w 1053022"/>
              <a:gd name="connsiteY107" fmla="*/ 414149 h 696915"/>
              <a:gd name="connsiteX108" fmla="*/ 1027826 w 1053022"/>
              <a:gd name="connsiteY108" fmla="*/ 440417 h 696915"/>
              <a:gd name="connsiteX109" fmla="*/ 1027826 w 1053022"/>
              <a:gd name="connsiteY109" fmla="*/ 676828 h 696915"/>
              <a:gd name="connsiteX110" fmla="*/ 1007702 w 1053022"/>
              <a:gd name="connsiteY110" fmla="*/ 696915 h 696915"/>
              <a:gd name="connsiteX111" fmla="*/ 956620 w 1053022"/>
              <a:gd name="connsiteY111" fmla="*/ 696915 h 696915"/>
              <a:gd name="connsiteX112" fmla="*/ 938046 w 1053022"/>
              <a:gd name="connsiteY112" fmla="*/ 676828 h 696915"/>
              <a:gd name="connsiteX113" fmla="*/ 938046 w 1053022"/>
              <a:gd name="connsiteY113" fmla="*/ 664467 h 696915"/>
              <a:gd name="connsiteX114" fmla="*/ 691924 w 1053022"/>
              <a:gd name="connsiteY114" fmla="*/ 664467 h 696915"/>
              <a:gd name="connsiteX115" fmla="*/ 691924 w 1053022"/>
              <a:gd name="connsiteY115" fmla="*/ 676828 h 696915"/>
              <a:gd name="connsiteX116" fmla="*/ 671802 w 1053022"/>
              <a:gd name="connsiteY116" fmla="*/ 696915 h 696915"/>
              <a:gd name="connsiteX117" fmla="*/ 620720 w 1053022"/>
              <a:gd name="connsiteY117" fmla="*/ 696915 h 696915"/>
              <a:gd name="connsiteX118" fmla="*/ 602144 w 1053022"/>
              <a:gd name="connsiteY118" fmla="*/ 676828 h 696915"/>
              <a:gd name="connsiteX119" fmla="*/ 602144 w 1053022"/>
              <a:gd name="connsiteY119" fmla="*/ 598024 h 696915"/>
              <a:gd name="connsiteX120" fmla="*/ 569638 w 1053022"/>
              <a:gd name="connsiteY120" fmla="*/ 666012 h 696915"/>
              <a:gd name="connsiteX121" fmla="*/ 569638 w 1053022"/>
              <a:gd name="connsiteY121" fmla="*/ 667557 h 696915"/>
              <a:gd name="connsiteX122" fmla="*/ 526296 w 1053022"/>
              <a:gd name="connsiteY122" fmla="*/ 695370 h 696915"/>
              <a:gd name="connsiteX123" fmla="*/ 503078 w 1053022"/>
              <a:gd name="connsiteY123" fmla="*/ 690735 h 696915"/>
              <a:gd name="connsiteX124" fmla="*/ 473666 w 1053022"/>
              <a:gd name="connsiteY124" fmla="*/ 627383 h 696915"/>
              <a:gd name="connsiteX125" fmla="*/ 492242 w 1053022"/>
              <a:gd name="connsiteY125" fmla="*/ 564031 h 696915"/>
              <a:gd name="connsiteX126" fmla="*/ 526296 w 1053022"/>
              <a:gd name="connsiteY126" fmla="*/ 452779 h 696915"/>
              <a:gd name="connsiteX127" fmla="*/ 532488 w 1053022"/>
              <a:gd name="connsiteY127" fmla="*/ 437327 h 696915"/>
              <a:gd name="connsiteX128" fmla="*/ 515460 w 1053022"/>
              <a:gd name="connsiteY128" fmla="*/ 438872 h 696915"/>
              <a:gd name="connsiteX129" fmla="*/ 510816 w 1053022"/>
              <a:gd name="connsiteY129" fmla="*/ 438872 h 696915"/>
              <a:gd name="connsiteX130" fmla="*/ 489146 w 1053022"/>
              <a:gd name="connsiteY130" fmla="*/ 434237 h 696915"/>
              <a:gd name="connsiteX131" fmla="*/ 486050 w 1053022"/>
              <a:gd name="connsiteY131" fmla="*/ 452779 h 696915"/>
              <a:gd name="connsiteX132" fmla="*/ 424132 w 1053022"/>
              <a:gd name="connsiteY132" fmla="*/ 483682 h 696915"/>
              <a:gd name="connsiteX133" fmla="*/ 404010 w 1053022"/>
              <a:gd name="connsiteY133" fmla="*/ 479047 h 696915"/>
              <a:gd name="connsiteX134" fmla="*/ 410202 w 1053022"/>
              <a:gd name="connsiteY134" fmla="*/ 509950 h 696915"/>
              <a:gd name="connsiteX135" fmla="*/ 407106 w 1053022"/>
              <a:gd name="connsiteY135" fmla="*/ 639744 h 696915"/>
              <a:gd name="connsiteX136" fmla="*/ 352928 w 1053022"/>
              <a:gd name="connsiteY136" fmla="*/ 693825 h 696915"/>
              <a:gd name="connsiteX137" fmla="*/ 298750 w 1053022"/>
              <a:gd name="connsiteY137" fmla="*/ 639744 h 696915"/>
              <a:gd name="connsiteX138" fmla="*/ 295654 w 1053022"/>
              <a:gd name="connsiteY138" fmla="*/ 551669 h 696915"/>
              <a:gd name="connsiteX139" fmla="*/ 255408 w 1053022"/>
              <a:gd name="connsiteY139" fmla="*/ 545489 h 696915"/>
              <a:gd name="connsiteX140" fmla="*/ 277080 w 1053022"/>
              <a:gd name="connsiteY140" fmla="*/ 591844 h 696915"/>
              <a:gd name="connsiteX141" fmla="*/ 281724 w 1053022"/>
              <a:gd name="connsiteY141" fmla="*/ 664467 h 696915"/>
              <a:gd name="connsiteX142" fmla="*/ 230642 w 1053022"/>
              <a:gd name="connsiteY142" fmla="*/ 693825 h 696915"/>
              <a:gd name="connsiteX143" fmla="*/ 54178 w 1053022"/>
              <a:gd name="connsiteY143" fmla="*/ 693825 h 696915"/>
              <a:gd name="connsiteX144" fmla="*/ 0 w 1053022"/>
              <a:gd name="connsiteY144" fmla="*/ 639744 h 696915"/>
              <a:gd name="connsiteX145" fmla="*/ 54178 w 1053022"/>
              <a:gd name="connsiteY145" fmla="*/ 585663 h 696915"/>
              <a:gd name="connsiteX146" fmla="*/ 128478 w 1053022"/>
              <a:gd name="connsiteY146" fmla="*/ 582573 h 696915"/>
              <a:gd name="connsiteX147" fmla="*/ 69656 w 1053022"/>
              <a:gd name="connsiteY147" fmla="*/ 431146 h 696915"/>
              <a:gd name="connsiteX148" fmla="*/ 157888 w 1053022"/>
              <a:gd name="connsiteY148" fmla="*/ 253452 h 696915"/>
              <a:gd name="connsiteX149" fmla="*/ 255408 w 1053022"/>
              <a:gd name="connsiteY149" fmla="*/ 224094 h 696915"/>
              <a:gd name="connsiteX150" fmla="*/ 315778 w 1053022"/>
              <a:gd name="connsiteY150" fmla="*/ 276630 h 696915"/>
              <a:gd name="connsiteX151" fmla="*/ 368408 w 1053022"/>
              <a:gd name="connsiteY151" fmla="*/ 363159 h 696915"/>
              <a:gd name="connsiteX152" fmla="*/ 453544 w 1053022"/>
              <a:gd name="connsiteY152" fmla="*/ 389427 h 696915"/>
              <a:gd name="connsiteX153" fmla="*/ 461284 w 1053022"/>
              <a:gd name="connsiteY153" fmla="*/ 392517 h 696915"/>
              <a:gd name="connsiteX154" fmla="*/ 492242 w 1053022"/>
              <a:gd name="connsiteY154" fmla="*/ 343072 h 696915"/>
              <a:gd name="connsiteX155" fmla="*/ 599048 w 1053022"/>
              <a:gd name="connsiteY155" fmla="*/ 313714 h 696915"/>
              <a:gd name="connsiteX156" fmla="*/ 645486 w 1053022"/>
              <a:gd name="connsiteY156" fmla="*/ 205552 h 696915"/>
              <a:gd name="connsiteX157" fmla="*/ 645486 w 1053022"/>
              <a:gd name="connsiteY157" fmla="*/ 204007 h 696915"/>
              <a:gd name="connsiteX158" fmla="*/ 719788 w 1053022"/>
              <a:gd name="connsiteY158" fmla="*/ 139110 h 696915"/>
              <a:gd name="connsiteX159" fmla="*/ 856006 w 1053022"/>
              <a:gd name="connsiteY159" fmla="*/ 264268 h 696915"/>
              <a:gd name="connsiteX160" fmla="*/ 863744 w 1053022"/>
              <a:gd name="connsiteY160" fmla="*/ 296717 h 696915"/>
              <a:gd name="connsiteX161" fmla="*/ 882320 w 1053022"/>
              <a:gd name="connsiteY161" fmla="*/ 151471 h 696915"/>
              <a:gd name="connsiteX162" fmla="*/ 897800 w 1053022"/>
              <a:gd name="connsiteY162" fmla="*/ 126748 h 696915"/>
              <a:gd name="connsiteX163" fmla="*/ 925662 w 1053022"/>
              <a:gd name="connsiteY163" fmla="*/ 119022 h 696915"/>
              <a:gd name="connsiteX164" fmla="*/ 312738 w 1053022"/>
              <a:gd name="connsiteY164" fmla="*/ 63500 h 696915"/>
              <a:gd name="connsiteX165" fmla="*/ 246064 w 1053022"/>
              <a:gd name="connsiteY165" fmla="*/ 130175 h 696915"/>
              <a:gd name="connsiteX166" fmla="*/ 312738 w 1053022"/>
              <a:gd name="connsiteY166" fmla="*/ 196850 h 696915"/>
              <a:gd name="connsiteX167" fmla="*/ 379412 w 1053022"/>
              <a:gd name="connsiteY167" fmla="*/ 130175 h 696915"/>
              <a:gd name="connsiteX168" fmla="*/ 312738 w 1053022"/>
              <a:gd name="connsiteY168" fmla="*/ 63500 h 696915"/>
              <a:gd name="connsiteX169" fmla="*/ 313532 w 1053022"/>
              <a:gd name="connsiteY169" fmla="*/ 36513 h 696915"/>
              <a:gd name="connsiteX170" fmla="*/ 406400 w 1053022"/>
              <a:gd name="connsiteY170" fmla="*/ 130176 h 696915"/>
              <a:gd name="connsiteX171" fmla="*/ 313532 w 1053022"/>
              <a:gd name="connsiteY171" fmla="*/ 223839 h 696915"/>
              <a:gd name="connsiteX172" fmla="*/ 220664 w 1053022"/>
              <a:gd name="connsiteY172" fmla="*/ 130176 h 696915"/>
              <a:gd name="connsiteX173" fmla="*/ 313532 w 1053022"/>
              <a:gd name="connsiteY173" fmla="*/ 36513 h 696915"/>
              <a:gd name="connsiteX174" fmla="*/ 594520 w 1053022"/>
              <a:gd name="connsiteY174" fmla="*/ 25400 h 696915"/>
              <a:gd name="connsiteX175" fmla="*/ 530224 w 1053022"/>
              <a:gd name="connsiteY175" fmla="*/ 89694 h 696915"/>
              <a:gd name="connsiteX176" fmla="*/ 594520 w 1053022"/>
              <a:gd name="connsiteY176" fmla="*/ 153988 h 696915"/>
              <a:gd name="connsiteX177" fmla="*/ 658812 w 1053022"/>
              <a:gd name="connsiteY177" fmla="*/ 89694 h 696915"/>
              <a:gd name="connsiteX178" fmla="*/ 594520 w 1053022"/>
              <a:gd name="connsiteY178" fmla="*/ 25400 h 696915"/>
              <a:gd name="connsiteX179" fmla="*/ 596108 w 1053022"/>
              <a:gd name="connsiteY179" fmla="*/ 0 h 696915"/>
              <a:gd name="connsiteX180" fmla="*/ 687388 w 1053022"/>
              <a:gd name="connsiteY180" fmla="*/ 91282 h 696915"/>
              <a:gd name="connsiteX181" fmla="*/ 596108 w 1053022"/>
              <a:gd name="connsiteY181" fmla="*/ 182564 h 696915"/>
              <a:gd name="connsiteX182" fmla="*/ 504824 w 1053022"/>
              <a:gd name="connsiteY182" fmla="*/ 91282 h 696915"/>
              <a:gd name="connsiteX183" fmla="*/ 596108 w 1053022"/>
              <a:gd name="connsiteY183" fmla="*/ 0 h 6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053022" h="696915">
                <a:moveTo>
                  <a:pt x="231620" y="454026"/>
                </a:moveTo>
                <a:cubicBezTo>
                  <a:pt x="231620" y="454026"/>
                  <a:pt x="231620" y="454026"/>
                  <a:pt x="223838" y="471109"/>
                </a:cubicBezTo>
                <a:cubicBezTo>
                  <a:pt x="230064" y="488192"/>
                  <a:pt x="236288" y="502169"/>
                  <a:pt x="242514" y="516146"/>
                </a:cubicBezTo>
                <a:cubicBezTo>
                  <a:pt x="242514" y="516146"/>
                  <a:pt x="242514" y="516146"/>
                  <a:pt x="310994" y="525464"/>
                </a:cubicBezTo>
                <a:cubicBezTo>
                  <a:pt x="317220" y="527017"/>
                  <a:pt x="321890" y="533229"/>
                  <a:pt x="321890" y="539441"/>
                </a:cubicBezTo>
                <a:cubicBezTo>
                  <a:pt x="321890" y="539441"/>
                  <a:pt x="321890" y="539441"/>
                  <a:pt x="325002" y="638832"/>
                </a:cubicBezTo>
                <a:cubicBezTo>
                  <a:pt x="325002" y="657468"/>
                  <a:pt x="335896" y="668339"/>
                  <a:pt x="353016" y="668339"/>
                </a:cubicBezTo>
                <a:cubicBezTo>
                  <a:pt x="370138" y="668339"/>
                  <a:pt x="381032" y="657468"/>
                  <a:pt x="381032" y="640385"/>
                </a:cubicBezTo>
                <a:lnTo>
                  <a:pt x="382588" y="509934"/>
                </a:lnTo>
                <a:cubicBezTo>
                  <a:pt x="382588" y="491298"/>
                  <a:pt x="374806" y="478874"/>
                  <a:pt x="362356" y="475768"/>
                </a:cubicBezTo>
                <a:cubicBezTo>
                  <a:pt x="362356" y="475768"/>
                  <a:pt x="362356" y="475768"/>
                  <a:pt x="231620" y="454026"/>
                </a:cubicBezTo>
                <a:close/>
                <a:moveTo>
                  <a:pt x="581624" y="436564"/>
                </a:moveTo>
                <a:cubicBezTo>
                  <a:pt x="581624" y="436564"/>
                  <a:pt x="558502" y="436564"/>
                  <a:pt x="550794" y="459907"/>
                </a:cubicBezTo>
                <a:cubicBezTo>
                  <a:pt x="541544" y="491030"/>
                  <a:pt x="529212" y="534603"/>
                  <a:pt x="518422" y="571951"/>
                </a:cubicBezTo>
                <a:cubicBezTo>
                  <a:pt x="510714" y="598406"/>
                  <a:pt x="503008" y="623305"/>
                  <a:pt x="498382" y="635754"/>
                </a:cubicBezTo>
                <a:cubicBezTo>
                  <a:pt x="495300" y="651316"/>
                  <a:pt x="499924" y="662209"/>
                  <a:pt x="512256" y="666878"/>
                </a:cubicBezTo>
                <a:cubicBezTo>
                  <a:pt x="530754" y="673102"/>
                  <a:pt x="538462" y="666878"/>
                  <a:pt x="544628" y="655984"/>
                </a:cubicBezTo>
                <a:lnTo>
                  <a:pt x="601664" y="533047"/>
                </a:lnTo>
                <a:cubicBezTo>
                  <a:pt x="601664" y="533047"/>
                  <a:pt x="601664" y="533047"/>
                  <a:pt x="601664" y="439677"/>
                </a:cubicBezTo>
                <a:cubicBezTo>
                  <a:pt x="601664" y="438120"/>
                  <a:pt x="601664" y="436564"/>
                  <a:pt x="601664" y="436564"/>
                </a:cubicBezTo>
                <a:cubicBezTo>
                  <a:pt x="601664" y="436564"/>
                  <a:pt x="601664" y="436564"/>
                  <a:pt x="581624" y="436564"/>
                </a:cubicBezTo>
                <a:close/>
                <a:moveTo>
                  <a:pt x="641032" y="430214"/>
                </a:moveTo>
                <a:cubicBezTo>
                  <a:pt x="633294" y="430214"/>
                  <a:pt x="628650" y="434854"/>
                  <a:pt x="628650" y="441040"/>
                </a:cubicBezTo>
                <a:cubicBezTo>
                  <a:pt x="628650" y="441040"/>
                  <a:pt x="628650" y="441040"/>
                  <a:pt x="628650" y="669927"/>
                </a:cubicBezTo>
                <a:cubicBezTo>
                  <a:pt x="628650" y="669927"/>
                  <a:pt x="628650" y="669927"/>
                  <a:pt x="664250" y="669927"/>
                </a:cubicBezTo>
                <a:cubicBezTo>
                  <a:pt x="664250" y="669927"/>
                  <a:pt x="664250" y="669927"/>
                  <a:pt x="664250" y="651369"/>
                </a:cubicBezTo>
                <a:cubicBezTo>
                  <a:pt x="664250" y="645183"/>
                  <a:pt x="670440" y="638997"/>
                  <a:pt x="678180" y="638997"/>
                </a:cubicBezTo>
                <a:cubicBezTo>
                  <a:pt x="678180" y="638997"/>
                  <a:pt x="678180" y="638997"/>
                  <a:pt x="950596" y="638997"/>
                </a:cubicBezTo>
                <a:cubicBezTo>
                  <a:pt x="958334" y="638997"/>
                  <a:pt x="964526" y="645183"/>
                  <a:pt x="964526" y="651369"/>
                </a:cubicBezTo>
                <a:cubicBezTo>
                  <a:pt x="964526" y="651369"/>
                  <a:pt x="964526" y="651369"/>
                  <a:pt x="964526" y="669927"/>
                </a:cubicBezTo>
                <a:cubicBezTo>
                  <a:pt x="964526" y="669927"/>
                  <a:pt x="964526" y="669927"/>
                  <a:pt x="1000124" y="669927"/>
                </a:cubicBezTo>
                <a:lnTo>
                  <a:pt x="1000124" y="441040"/>
                </a:lnTo>
                <a:cubicBezTo>
                  <a:pt x="1000124" y="434854"/>
                  <a:pt x="995482" y="430214"/>
                  <a:pt x="989290" y="430214"/>
                </a:cubicBezTo>
                <a:cubicBezTo>
                  <a:pt x="989290" y="430214"/>
                  <a:pt x="989290" y="430214"/>
                  <a:pt x="641032" y="430214"/>
                </a:cubicBezTo>
                <a:close/>
                <a:moveTo>
                  <a:pt x="256712" y="406401"/>
                </a:moveTo>
                <a:cubicBezTo>
                  <a:pt x="256712" y="406401"/>
                  <a:pt x="256712" y="406401"/>
                  <a:pt x="246064" y="428960"/>
                </a:cubicBezTo>
                <a:lnTo>
                  <a:pt x="282576" y="434976"/>
                </a:lnTo>
                <a:cubicBezTo>
                  <a:pt x="281054" y="433472"/>
                  <a:pt x="276490" y="427457"/>
                  <a:pt x="271926" y="422945"/>
                </a:cubicBezTo>
                <a:cubicBezTo>
                  <a:pt x="267362" y="418433"/>
                  <a:pt x="262798" y="412417"/>
                  <a:pt x="256712" y="406401"/>
                </a:cubicBezTo>
                <a:close/>
                <a:moveTo>
                  <a:pt x="698500" y="368301"/>
                </a:moveTo>
                <a:cubicBezTo>
                  <a:pt x="693738" y="378909"/>
                  <a:pt x="688976" y="388001"/>
                  <a:pt x="685800" y="391032"/>
                </a:cubicBezTo>
                <a:cubicBezTo>
                  <a:pt x="682626" y="395578"/>
                  <a:pt x="681038" y="398609"/>
                  <a:pt x="677864" y="401639"/>
                </a:cubicBezTo>
                <a:cubicBezTo>
                  <a:pt x="677864" y="401639"/>
                  <a:pt x="677864" y="401639"/>
                  <a:pt x="703264" y="401639"/>
                </a:cubicBezTo>
                <a:cubicBezTo>
                  <a:pt x="701676" y="392547"/>
                  <a:pt x="700088" y="380424"/>
                  <a:pt x="698500" y="368301"/>
                </a:cubicBezTo>
                <a:close/>
                <a:moveTo>
                  <a:pt x="229806" y="247652"/>
                </a:moveTo>
                <a:cubicBezTo>
                  <a:pt x="212776" y="247652"/>
                  <a:pt x="191100" y="253862"/>
                  <a:pt x="178714" y="269385"/>
                </a:cubicBezTo>
                <a:cubicBezTo>
                  <a:pt x="150846" y="306642"/>
                  <a:pt x="107496" y="392021"/>
                  <a:pt x="96658" y="437039"/>
                </a:cubicBezTo>
                <a:cubicBezTo>
                  <a:pt x="96658" y="438592"/>
                  <a:pt x="96658" y="438592"/>
                  <a:pt x="95110" y="438592"/>
                </a:cubicBezTo>
                <a:cubicBezTo>
                  <a:pt x="87370" y="463429"/>
                  <a:pt x="95110" y="497581"/>
                  <a:pt x="167878" y="587618"/>
                </a:cubicBezTo>
                <a:cubicBezTo>
                  <a:pt x="170974" y="592275"/>
                  <a:pt x="170974" y="596932"/>
                  <a:pt x="169426" y="601589"/>
                </a:cubicBezTo>
                <a:cubicBezTo>
                  <a:pt x="166328" y="606246"/>
                  <a:pt x="161684" y="609351"/>
                  <a:pt x="157040" y="609351"/>
                </a:cubicBezTo>
                <a:cubicBezTo>
                  <a:pt x="157040" y="609351"/>
                  <a:pt x="157040" y="609351"/>
                  <a:pt x="54856" y="612455"/>
                </a:cubicBezTo>
                <a:cubicBezTo>
                  <a:pt x="37826" y="612455"/>
                  <a:pt x="26988" y="623322"/>
                  <a:pt x="26988" y="640398"/>
                </a:cubicBezTo>
                <a:cubicBezTo>
                  <a:pt x="26988" y="657474"/>
                  <a:pt x="37826" y="668340"/>
                  <a:pt x="54856" y="668340"/>
                </a:cubicBezTo>
                <a:cubicBezTo>
                  <a:pt x="54856" y="668340"/>
                  <a:pt x="54856" y="668340"/>
                  <a:pt x="231354" y="668340"/>
                </a:cubicBezTo>
                <a:cubicBezTo>
                  <a:pt x="242192" y="668340"/>
                  <a:pt x="253030" y="662131"/>
                  <a:pt x="257674" y="651264"/>
                </a:cubicBezTo>
                <a:cubicBezTo>
                  <a:pt x="262320" y="643503"/>
                  <a:pt x="265416" y="631084"/>
                  <a:pt x="253030" y="604694"/>
                </a:cubicBezTo>
                <a:cubicBezTo>
                  <a:pt x="245288" y="586065"/>
                  <a:pt x="226710" y="544152"/>
                  <a:pt x="197294" y="475848"/>
                </a:cubicBezTo>
                <a:cubicBezTo>
                  <a:pt x="195746" y="472744"/>
                  <a:pt x="195746" y="468087"/>
                  <a:pt x="197294" y="464982"/>
                </a:cubicBezTo>
                <a:cubicBezTo>
                  <a:pt x="197294" y="464982"/>
                  <a:pt x="197294" y="464982"/>
                  <a:pt x="242192" y="374945"/>
                </a:cubicBezTo>
                <a:cubicBezTo>
                  <a:pt x="245288" y="371841"/>
                  <a:pt x="248386" y="368736"/>
                  <a:pt x="253030" y="368736"/>
                </a:cubicBezTo>
                <a:cubicBezTo>
                  <a:pt x="257674" y="367184"/>
                  <a:pt x="262320" y="370288"/>
                  <a:pt x="265416" y="373393"/>
                </a:cubicBezTo>
                <a:cubicBezTo>
                  <a:pt x="273158" y="382707"/>
                  <a:pt x="285542" y="396678"/>
                  <a:pt x="293284" y="404440"/>
                </a:cubicBezTo>
                <a:cubicBezTo>
                  <a:pt x="299478" y="412202"/>
                  <a:pt x="304122" y="415307"/>
                  <a:pt x="305670" y="418411"/>
                </a:cubicBezTo>
                <a:cubicBezTo>
                  <a:pt x="310314" y="424621"/>
                  <a:pt x="316508" y="429278"/>
                  <a:pt x="327346" y="432382"/>
                </a:cubicBezTo>
                <a:cubicBezTo>
                  <a:pt x="327346" y="432382"/>
                  <a:pt x="327346" y="432382"/>
                  <a:pt x="432626" y="457220"/>
                </a:cubicBezTo>
                <a:cubicBezTo>
                  <a:pt x="438818" y="458772"/>
                  <a:pt x="457396" y="458772"/>
                  <a:pt x="460494" y="444801"/>
                </a:cubicBezTo>
                <a:cubicBezTo>
                  <a:pt x="465138" y="430830"/>
                  <a:pt x="460494" y="419964"/>
                  <a:pt x="445010" y="413754"/>
                </a:cubicBezTo>
                <a:cubicBezTo>
                  <a:pt x="432626" y="409097"/>
                  <a:pt x="403208" y="401335"/>
                  <a:pt x="358310" y="387364"/>
                </a:cubicBezTo>
                <a:cubicBezTo>
                  <a:pt x="358310" y="387364"/>
                  <a:pt x="358310" y="387364"/>
                  <a:pt x="356762" y="387364"/>
                </a:cubicBezTo>
                <a:cubicBezTo>
                  <a:pt x="353666" y="385812"/>
                  <a:pt x="350568" y="384259"/>
                  <a:pt x="349020" y="381155"/>
                </a:cubicBezTo>
                <a:cubicBezTo>
                  <a:pt x="349020" y="381155"/>
                  <a:pt x="349020" y="381155"/>
                  <a:pt x="293284" y="289566"/>
                </a:cubicBezTo>
                <a:cubicBezTo>
                  <a:pt x="282446" y="269385"/>
                  <a:pt x="266964" y="255414"/>
                  <a:pt x="248386" y="249205"/>
                </a:cubicBezTo>
                <a:cubicBezTo>
                  <a:pt x="243740" y="247652"/>
                  <a:pt x="237548" y="247652"/>
                  <a:pt x="229806" y="247652"/>
                </a:cubicBezTo>
                <a:close/>
                <a:moveTo>
                  <a:pt x="724062" y="164872"/>
                </a:moveTo>
                <a:cubicBezTo>
                  <a:pt x="691568" y="171069"/>
                  <a:pt x="679190" y="195857"/>
                  <a:pt x="669906" y="215997"/>
                </a:cubicBezTo>
                <a:cubicBezTo>
                  <a:pt x="669906" y="215997"/>
                  <a:pt x="669906" y="215997"/>
                  <a:pt x="668358" y="217546"/>
                </a:cubicBezTo>
                <a:cubicBezTo>
                  <a:pt x="657526" y="240785"/>
                  <a:pt x="621938" y="329092"/>
                  <a:pt x="620392" y="329092"/>
                </a:cubicBezTo>
                <a:cubicBezTo>
                  <a:pt x="618844" y="333740"/>
                  <a:pt x="615750" y="336838"/>
                  <a:pt x="611108" y="338387"/>
                </a:cubicBezTo>
                <a:cubicBezTo>
                  <a:pt x="611108" y="338387"/>
                  <a:pt x="533742" y="358528"/>
                  <a:pt x="501248" y="369372"/>
                </a:cubicBezTo>
                <a:cubicBezTo>
                  <a:pt x="496606" y="370922"/>
                  <a:pt x="485776" y="380217"/>
                  <a:pt x="488870" y="397259"/>
                </a:cubicBezTo>
                <a:cubicBezTo>
                  <a:pt x="493512" y="412751"/>
                  <a:pt x="507438" y="412751"/>
                  <a:pt x="512080" y="412751"/>
                </a:cubicBezTo>
                <a:cubicBezTo>
                  <a:pt x="512080" y="412751"/>
                  <a:pt x="614202" y="398808"/>
                  <a:pt x="645148" y="389513"/>
                </a:cubicBezTo>
                <a:cubicBezTo>
                  <a:pt x="654432" y="386414"/>
                  <a:pt x="657526" y="384865"/>
                  <a:pt x="663716" y="377119"/>
                </a:cubicBezTo>
                <a:cubicBezTo>
                  <a:pt x="666810" y="370922"/>
                  <a:pt x="685378" y="335289"/>
                  <a:pt x="694662" y="315149"/>
                </a:cubicBezTo>
                <a:cubicBezTo>
                  <a:pt x="697756" y="310501"/>
                  <a:pt x="703946" y="307402"/>
                  <a:pt x="710136" y="307402"/>
                </a:cubicBezTo>
                <a:cubicBezTo>
                  <a:pt x="716324" y="308952"/>
                  <a:pt x="720966" y="313599"/>
                  <a:pt x="720966" y="319796"/>
                </a:cubicBezTo>
                <a:cubicBezTo>
                  <a:pt x="720966" y="321346"/>
                  <a:pt x="725608" y="374020"/>
                  <a:pt x="730250" y="401907"/>
                </a:cubicBezTo>
                <a:cubicBezTo>
                  <a:pt x="730250" y="401907"/>
                  <a:pt x="730250" y="401907"/>
                  <a:pt x="849394" y="401907"/>
                </a:cubicBezTo>
                <a:cubicBezTo>
                  <a:pt x="849394" y="401907"/>
                  <a:pt x="849394" y="401907"/>
                  <a:pt x="852488" y="384865"/>
                </a:cubicBezTo>
                <a:cubicBezTo>
                  <a:pt x="844752" y="339937"/>
                  <a:pt x="835468" y="293459"/>
                  <a:pt x="829278" y="273319"/>
                </a:cubicBezTo>
                <a:cubicBezTo>
                  <a:pt x="812258" y="219095"/>
                  <a:pt x="778216" y="155576"/>
                  <a:pt x="724062" y="164872"/>
                </a:cubicBezTo>
                <a:close/>
                <a:moveTo>
                  <a:pt x="920950" y="144464"/>
                </a:moveTo>
                <a:cubicBezTo>
                  <a:pt x="919412" y="144464"/>
                  <a:pt x="916336" y="146013"/>
                  <a:pt x="913260" y="147563"/>
                </a:cubicBezTo>
                <a:cubicBezTo>
                  <a:pt x="911722" y="149112"/>
                  <a:pt x="910184" y="152210"/>
                  <a:pt x="910184" y="155309"/>
                </a:cubicBezTo>
                <a:cubicBezTo>
                  <a:pt x="910184" y="155309"/>
                  <a:pt x="910184" y="155309"/>
                  <a:pt x="879426" y="384598"/>
                </a:cubicBezTo>
                <a:cubicBezTo>
                  <a:pt x="879426" y="384598"/>
                  <a:pt x="879426" y="386147"/>
                  <a:pt x="880964" y="386147"/>
                </a:cubicBezTo>
                <a:cubicBezTo>
                  <a:pt x="880964" y="386147"/>
                  <a:pt x="880964" y="386147"/>
                  <a:pt x="879426" y="386147"/>
                </a:cubicBezTo>
                <a:cubicBezTo>
                  <a:pt x="879426" y="386147"/>
                  <a:pt x="879426" y="386147"/>
                  <a:pt x="877888" y="401639"/>
                </a:cubicBezTo>
                <a:cubicBezTo>
                  <a:pt x="877888" y="401639"/>
                  <a:pt x="877888" y="401639"/>
                  <a:pt x="988616" y="401639"/>
                </a:cubicBezTo>
                <a:cubicBezTo>
                  <a:pt x="990154" y="401639"/>
                  <a:pt x="990154" y="401639"/>
                  <a:pt x="991692" y="401639"/>
                </a:cubicBezTo>
                <a:cubicBezTo>
                  <a:pt x="991692" y="401639"/>
                  <a:pt x="991692" y="401639"/>
                  <a:pt x="1025526" y="172351"/>
                </a:cubicBezTo>
                <a:cubicBezTo>
                  <a:pt x="1025526" y="166154"/>
                  <a:pt x="1022450" y="159957"/>
                  <a:pt x="1016298" y="158407"/>
                </a:cubicBezTo>
                <a:cubicBezTo>
                  <a:pt x="1016298" y="158407"/>
                  <a:pt x="1016298" y="158407"/>
                  <a:pt x="920950" y="144464"/>
                </a:cubicBezTo>
                <a:close/>
                <a:moveTo>
                  <a:pt x="925662" y="119022"/>
                </a:moveTo>
                <a:cubicBezTo>
                  <a:pt x="925662" y="119022"/>
                  <a:pt x="925662" y="119022"/>
                  <a:pt x="1021634" y="132929"/>
                </a:cubicBezTo>
                <a:cubicBezTo>
                  <a:pt x="1041756" y="136019"/>
                  <a:pt x="1055688" y="154561"/>
                  <a:pt x="1052592" y="176194"/>
                </a:cubicBezTo>
                <a:cubicBezTo>
                  <a:pt x="1052592" y="176194"/>
                  <a:pt x="1052592" y="176194"/>
                  <a:pt x="1018538" y="414149"/>
                </a:cubicBezTo>
                <a:cubicBezTo>
                  <a:pt x="1024730" y="421875"/>
                  <a:pt x="1027826" y="431146"/>
                  <a:pt x="1027826" y="440417"/>
                </a:cubicBezTo>
                <a:cubicBezTo>
                  <a:pt x="1027826" y="440417"/>
                  <a:pt x="1027826" y="440417"/>
                  <a:pt x="1027826" y="676828"/>
                </a:cubicBezTo>
                <a:cubicBezTo>
                  <a:pt x="1027826" y="686099"/>
                  <a:pt x="1020086" y="696915"/>
                  <a:pt x="1007702" y="696915"/>
                </a:cubicBezTo>
                <a:cubicBezTo>
                  <a:pt x="1007702" y="696915"/>
                  <a:pt x="1007702" y="696915"/>
                  <a:pt x="956620" y="696915"/>
                </a:cubicBezTo>
                <a:cubicBezTo>
                  <a:pt x="945784" y="696915"/>
                  <a:pt x="938046" y="687644"/>
                  <a:pt x="938046" y="676828"/>
                </a:cubicBezTo>
                <a:cubicBezTo>
                  <a:pt x="938046" y="676828"/>
                  <a:pt x="938046" y="676828"/>
                  <a:pt x="938046" y="664467"/>
                </a:cubicBezTo>
                <a:cubicBezTo>
                  <a:pt x="938046" y="664467"/>
                  <a:pt x="938046" y="664467"/>
                  <a:pt x="691924" y="664467"/>
                </a:cubicBezTo>
                <a:cubicBezTo>
                  <a:pt x="691924" y="664467"/>
                  <a:pt x="691924" y="664467"/>
                  <a:pt x="691924" y="676828"/>
                </a:cubicBezTo>
                <a:cubicBezTo>
                  <a:pt x="691924" y="687644"/>
                  <a:pt x="682636" y="696915"/>
                  <a:pt x="671802" y="696915"/>
                </a:cubicBezTo>
                <a:cubicBezTo>
                  <a:pt x="671802" y="696915"/>
                  <a:pt x="671802" y="696915"/>
                  <a:pt x="620720" y="696915"/>
                </a:cubicBezTo>
                <a:cubicBezTo>
                  <a:pt x="609884" y="696915"/>
                  <a:pt x="602144" y="686099"/>
                  <a:pt x="602144" y="676828"/>
                </a:cubicBezTo>
                <a:cubicBezTo>
                  <a:pt x="602144" y="676828"/>
                  <a:pt x="602144" y="676828"/>
                  <a:pt x="602144" y="598024"/>
                </a:cubicBezTo>
                <a:cubicBezTo>
                  <a:pt x="602144" y="598024"/>
                  <a:pt x="602144" y="598024"/>
                  <a:pt x="569638" y="666012"/>
                </a:cubicBezTo>
                <a:cubicBezTo>
                  <a:pt x="569638" y="667557"/>
                  <a:pt x="569638" y="667557"/>
                  <a:pt x="569638" y="667557"/>
                </a:cubicBezTo>
                <a:cubicBezTo>
                  <a:pt x="558802" y="686099"/>
                  <a:pt x="543324" y="695370"/>
                  <a:pt x="526296" y="695370"/>
                </a:cubicBezTo>
                <a:cubicBezTo>
                  <a:pt x="518556" y="695370"/>
                  <a:pt x="510816" y="693825"/>
                  <a:pt x="503078" y="690735"/>
                </a:cubicBezTo>
                <a:cubicBezTo>
                  <a:pt x="476762" y="681464"/>
                  <a:pt x="464378" y="656741"/>
                  <a:pt x="473666" y="627383"/>
                </a:cubicBezTo>
                <a:cubicBezTo>
                  <a:pt x="476762" y="615021"/>
                  <a:pt x="484502" y="590299"/>
                  <a:pt x="492242" y="564031"/>
                </a:cubicBezTo>
                <a:cubicBezTo>
                  <a:pt x="503078" y="526947"/>
                  <a:pt x="515460" y="483682"/>
                  <a:pt x="526296" y="452779"/>
                </a:cubicBezTo>
                <a:cubicBezTo>
                  <a:pt x="527844" y="446598"/>
                  <a:pt x="529392" y="441963"/>
                  <a:pt x="532488" y="437327"/>
                </a:cubicBezTo>
                <a:cubicBezTo>
                  <a:pt x="523200" y="438872"/>
                  <a:pt x="517008" y="438872"/>
                  <a:pt x="515460" y="438872"/>
                </a:cubicBezTo>
                <a:cubicBezTo>
                  <a:pt x="513912" y="438872"/>
                  <a:pt x="512364" y="438872"/>
                  <a:pt x="510816" y="438872"/>
                </a:cubicBezTo>
                <a:cubicBezTo>
                  <a:pt x="504626" y="438872"/>
                  <a:pt x="496886" y="438872"/>
                  <a:pt x="489146" y="434237"/>
                </a:cubicBezTo>
                <a:cubicBezTo>
                  <a:pt x="489146" y="440417"/>
                  <a:pt x="487598" y="446598"/>
                  <a:pt x="486050" y="452779"/>
                </a:cubicBezTo>
                <a:cubicBezTo>
                  <a:pt x="476762" y="483682"/>
                  <a:pt x="444256" y="489863"/>
                  <a:pt x="424132" y="483682"/>
                </a:cubicBezTo>
                <a:cubicBezTo>
                  <a:pt x="424132" y="483682"/>
                  <a:pt x="424132" y="483682"/>
                  <a:pt x="404010" y="479047"/>
                </a:cubicBezTo>
                <a:cubicBezTo>
                  <a:pt x="407106" y="488318"/>
                  <a:pt x="410202" y="497589"/>
                  <a:pt x="410202" y="509950"/>
                </a:cubicBezTo>
                <a:cubicBezTo>
                  <a:pt x="410202" y="509950"/>
                  <a:pt x="410202" y="509950"/>
                  <a:pt x="407106" y="639744"/>
                </a:cubicBezTo>
                <a:cubicBezTo>
                  <a:pt x="407106" y="670647"/>
                  <a:pt x="383886" y="693825"/>
                  <a:pt x="352928" y="693825"/>
                </a:cubicBezTo>
                <a:cubicBezTo>
                  <a:pt x="321970" y="693825"/>
                  <a:pt x="298750" y="670647"/>
                  <a:pt x="298750" y="639744"/>
                </a:cubicBezTo>
                <a:cubicBezTo>
                  <a:pt x="298750" y="639744"/>
                  <a:pt x="298750" y="639744"/>
                  <a:pt x="295654" y="551669"/>
                </a:cubicBezTo>
                <a:cubicBezTo>
                  <a:pt x="295654" y="551669"/>
                  <a:pt x="295654" y="551669"/>
                  <a:pt x="255408" y="545489"/>
                </a:cubicBezTo>
                <a:cubicBezTo>
                  <a:pt x="266244" y="567121"/>
                  <a:pt x="272436" y="582573"/>
                  <a:pt x="277080" y="591844"/>
                </a:cubicBezTo>
                <a:cubicBezTo>
                  <a:pt x="289462" y="621202"/>
                  <a:pt x="291010" y="644380"/>
                  <a:pt x="281724" y="664467"/>
                </a:cubicBezTo>
                <a:cubicBezTo>
                  <a:pt x="270888" y="683009"/>
                  <a:pt x="252312" y="693825"/>
                  <a:pt x="230642" y="693825"/>
                </a:cubicBezTo>
                <a:cubicBezTo>
                  <a:pt x="230642" y="693825"/>
                  <a:pt x="230642" y="693825"/>
                  <a:pt x="54178" y="693825"/>
                </a:cubicBezTo>
                <a:cubicBezTo>
                  <a:pt x="21672" y="693825"/>
                  <a:pt x="0" y="670647"/>
                  <a:pt x="0" y="639744"/>
                </a:cubicBezTo>
                <a:cubicBezTo>
                  <a:pt x="0" y="607295"/>
                  <a:pt x="21672" y="585663"/>
                  <a:pt x="54178" y="585663"/>
                </a:cubicBezTo>
                <a:cubicBezTo>
                  <a:pt x="54178" y="585663"/>
                  <a:pt x="54178" y="585663"/>
                  <a:pt x="128478" y="582573"/>
                </a:cubicBezTo>
                <a:cubicBezTo>
                  <a:pt x="72752" y="509950"/>
                  <a:pt x="57274" y="466685"/>
                  <a:pt x="69656" y="431146"/>
                </a:cubicBezTo>
                <a:cubicBezTo>
                  <a:pt x="82040" y="380156"/>
                  <a:pt x="126930" y="293626"/>
                  <a:pt x="157888" y="253452"/>
                </a:cubicBezTo>
                <a:cubicBezTo>
                  <a:pt x="181108" y="222549"/>
                  <a:pt x="225998" y="216368"/>
                  <a:pt x="255408" y="224094"/>
                </a:cubicBezTo>
                <a:cubicBezTo>
                  <a:pt x="280176" y="231820"/>
                  <a:pt x="301846" y="250362"/>
                  <a:pt x="315778" y="276630"/>
                </a:cubicBezTo>
                <a:cubicBezTo>
                  <a:pt x="315778" y="276630"/>
                  <a:pt x="315778" y="276630"/>
                  <a:pt x="368408" y="363159"/>
                </a:cubicBezTo>
                <a:cubicBezTo>
                  <a:pt x="411750" y="375520"/>
                  <a:pt x="441160" y="384791"/>
                  <a:pt x="453544" y="389427"/>
                </a:cubicBezTo>
                <a:cubicBezTo>
                  <a:pt x="456640" y="389427"/>
                  <a:pt x="459736" y="390972"/>
                  <a:pt x="461284" y="392517"/>
                </a:cubicBezTo>
                <a:cubicBezTo>
                  <a:pt x="461284" y="367794"/>
                  <a:pt x="475214" y="349252"/>
                  <a:pt x="492242" y="343072"/>
                </a:cubicBezTo>
                <a:cubicBezTo>
                  <a:pt x="521652" y="333801"/>
                  <a:pt x="578926" y="318349"/>
                  <a:pt x="599048" y="313714"/>
                </a:cubicBezTo>
                <a:cubicBezTo>
                  <a:pt x="606788" y="292081"/>
                  <a:pt x="634652" y="227184"/>
                  <a:pt x="645486" y="205552"/>
                </a:cubicBezTo>
                <a:cubicBezTo>
                  <a:pt x="645486" y="205552"/>
                  <a:pt x="645486" y="205552"/>
                  <a:pt x="645486" y="204007"/>
                </a:cubicBezTo>
                <a:cubicBezTo>
                  <a:pt x="656322" y="183919"/>
                  <a:pt x="674898" y="146835"/>
                  <a:pt x="719788" y="139110"/>
                </a:cubicBezTo>
                <a:cubicBezTo>
                  <a:pt x="753842" y="132929"/>
                  <a:pt x="815758" y="142200"/>
                  <a:pt x="856006" y="264268"/>
                </a:cubicBezTo>
                <a:cubicBezTo>
                  <a:pt x="857552" y="271994"/>
                  <a:pt x="860648" y="284355"/>
                  <a:pt x="863744" y="296717"/>
                </a:cubicBezTo>
                <a:cubicBezTo>
                  <a:pt x="863744" y="296717"/>
                  <a:pt x="863744" y="296717"/>
                  <a:pt x="882320" y="151471"/>
                </a:cubicBezTo>
                <a:cubicBezTo>
                  <a:pt x="883868" y="142200"/>
                  <a:pt x="890060" y="132929"/>
                  <a:pt x="897800" y="126748"/>
                </a:cubicBezTo>
                <a:cubicBezTo>
                  <a:pt x="905538" y="120568"/>
                  <a:pt x="914826" y="117477"/>
                  <a:pt x="925662" y="119022"/>
                </a:cubicBezTo>
                <a:close/>
                <a:moveTo>
                  <a:pt x="312738" y="63500"/>
                </a:moveTo>
                <a:cubicBezTo>
                  <a:pt x="275914" y="63500"/>
                  <a:pt x="246064" y="93351"/>
                  <a:pt x="246064" y="130175"/>
                </a:cubicBezTo>
                <a:cubicBezTo>
                  <a:pt x="246064" y="166999"/>
                  <a:pt x="275914" y="196850"/>
                  <a:pt x="312738" y="196850"/>
                </a:cubicBezTo>
                <a:cubicBezTo>
                  <a:pt x="349562" y="196850"/>
                  <a:pt x="379412" y="166999"/>
                  <a:pt x="379412" y="130175"/>
                </a:cubicBezTo>
                <a:cubicBezTo>
                  <a:pt x="379412" y="93351"/>
                  <a:pt x="349562" y="63500"/>
                  <a:pt x="312738" y="63500"/>
                </a:cubicBezTo>
                <a:close/>
                <a:moveTo>
                  <a:pt x="313532" y="36513"/>
                </a:moveTo>
                <a:cubicBezTo>
                  <a:pt x="364822" y="36513"/>
                  <a:pt x="406400" y="78447"/>
                  <a:pt x="406400" y="130176"/>
                </a:cubicBezTo>
                <a:cubicBezTo>
                  <a:pt x="406400" y="181905"/>
                  <a:pt x="364822" y="223839"/>
                  <a:pt x="313532" y="223839"/>
                </a:cubicBezTo>
                <a:cubicBezTo>
                  <a:pt x="262242" y="223839"/>
                  <a:pt x="220664" y="181905"/>
                  <a:pt x="220664" y="130176"/>
                </a:cubicBezTo>
                <a:cubicBezTo>
                  <a:pt x="220664" y="78447"/>
                  <a:pt x="262242" y="36513"/>
                  <a:pt x="313532" y="36513"/>
                </a:cubicBezTo>
                <a:close/>
                <a:moveTo>
                  <a:pt x="594520" y="25400"/>
                </a:moveTo>
                <a:cubicBezTo>
                  <a:pt x="559008" y="25400"/>
                  <a:pt x="530224" y="54185"/>
                  <a:pt x="530224" y="89694"/>
                </a:cubicBezTo>
                <a:cubicBezTo>
                  <a:pt x="530224" y="125203"/>
                  <a:pt x="559008" y="153988"/>
                  <a:pt x="594520" y="153988"/>
                </a:cubicBezTo>
                <a:cubicBezTo>
                  <a:pt x="630028" y="153988"/>
                  <a:pt x="658812" y="125203"/>
                  <a:pt x="658812" y="89694"/>
                </a:cubicBezTo>
                <a:cubicBezTo>
                  <a:pt x="658812" y="54185"/>
                  <a:pt x="630028" y="25400"/>
                  <a:pt x="594520" y="25400"/>
                </a:cubicBezTo>
                <a:close/>
                <a:moveTo>
                  <a:pt x="596108" y="0"/>
                </a:moveTo>
                <a:cubicBezTo>
                  <a:pt x="646520" y="0"/>
                  <a:pt x="687388" y="40868"/>
                  <a:pt x="687388" y="91282"/>
                </a:cubicBezTo>
                <a:cubicBezTo>
                  <a:pt x="687388" y="141696"/>
                  <a:pt x="646520" y="182564"/>
                  <a:pt x="596108" y="182564"/>
                </a:cubicBezTo>
                <a:cubicBezTo>
                  <a:pt x="545692" y="182564"/>
                  <a:pt x="504824" y="141696"/>
                  <a:pt x="504824" y="91282"/>
                </a:cubicBezTo>
                <a:cubicBezTo>
                  <a:pt x="504824" y="40868"/>
                  <a:pt x="545692" y="0"/>
                  <a:pt x="5961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84" name="Freeform: Shape 983">
            <a:extLst>
              <a:ext uri="{FF2B5EF4-FFF2-40B4-BE49-F238E27FC236}">
                <a16:creationId xmlns:a16="http://schemas.microsoft.com/office/drawing/2014/main" id="{D1A52C13-2B25-4211-A262-9BFE7F9D9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057" y="3200530"/>
            <a:ext cx="640011" cy="494874"/>
          </a:xfrm>
          <a:custGeom>
            <a:avLst/>
            <a:gdLst>
              <a:gd name="connsiteX0" fmla="*/ 636436 w 1008064"/>
              <a:gd name="connsiteY0" fmla="*/ 657225 h 779463"/>
              <a:gd name="connsiteX1" fmla="*/ 478796 w 1008064"/>
              <a:gd name="connsiteY1" fmla="*/ 680257 h 779463"/>
              <a:gd name="connsiteX2" fmla="*/ 455612 w 1008064"/>
              <a:gd name="connsiteY2" fmla="*/ 715573 h 779463"/>
              <a:gd name="connsiteX3" fmla="*/ 498888 w 1008064"/>
              <a:gd name="connsiteY3" fmla="*/ 750888 h 779463"/>
              <a:gd name="connsiteX4" fmla="*/ 692072 w 1008064"/>
              <a:gd name="connsiteY4" fmla="*/ 750888 h 779463"/>
              <a:gd name="connsiteX5" fmla="*/ 741532 w 1008064"/>
              <a:gd name="connsiteY5" fmla="*/ 717108 h 779463"/>
              <a:gd name="connsiteX6" fmla="*/ 747712 w 1008064"/>
              <a:gd name="connsiteY6" fmla="*/ 704824 h 779463"/>
              <a:gd name="connsiteX7" fmla="*/ 636436 w 1008064"/>
              <a:gd name="connsiteY7" fmla="*/ 657225 h 779463"/>
              <a:gd name="connsiteX8" fmla="*/ 746126 w 1008064"/>
              <a:gd name="connsiteY8" fmla="*/ 538162 h 779463"/>
              <a:gd name="connsiteX9" fmla="*/ 695324 w 1008064"/>
              <a:gd name="connsiteY9" fmla="*/ 654050 h 779463"/>
              <a:gd name="connsiteX10" fmla="*/ 763588 w 1008064"/>
              <a:gd name="connsiteY10" fmla="*/ 681037 h 779463"/>
              <a:gd name="connsiteX11" fmla="*/ 814388 w 1008064"/>
              <a:gd name="connsiteY11" fmla="*/ 566737 h 779463"/>
              <a:gd name="connsiteX12" fmla="*/ 698500 w 1008064"/>
              <a:gd name="connsiteY12" fmla="*/ 517525 h 779463"/>
              <a:gd name="connsiteX13" fmla="*/ 647700 w 1008064"/>
              <a:gd name="connsiteY13" fmla="*/ 631826 h 779463"/>
              <a:gd name="connsiteX14" fmla="*/ 671512 w 1008064"/>
              <a:gd name="connsiteY14" fmla="*/ 642938 h 779463"/>
              <a:gd name="connsiteX15" fmla="*/ 722312 w 1008064"/>
              <a:gd name="connsiteY15" fmla="*/ 527050 h 779463"/>
              <a:gd name="connsiteX16" fmla="*/ 168524 w 1008064"/>
              <a:gd name="connsiteY16" fmla="*/ 276225 h 779463"/>
              <a:gd name="connsiteX17" fmla="*/ 301492 w 1008064"/>
              <a:gd name="connsiteY17" fmla="*/ 370679 h 779463"/>
              <a:gd name="connsiteX18" fmla="*/ 338596 w 1008064"/>
              <a:gd name="connsiteY18" fmla="*/ 480617 h 779463"/>
              <a:gd name="connsiteX19" fmla="*/ 496300 w 1008064"/>
              <a:gd name="connsiteY19" fmla="*/ 502295 h 779463"/>
              <a:gd name="connsiteX20" fmla="*/ 497848 w 1008064"/>
              <a:gd name="connsiteY20" fmla="*/ 502295 h 779463"/>
              <a:gd name="connsiteX21" fmla="*/ 541136 w 1008064"/>
              <a:gd name="connsiteY21" fmla="*/ 565781 h 779463"/>
              <a:gd name="connsiteX22" fmla="*/ 539592 w 1008064"/>
              <a:gd name="connsiteY22" fmla="*/ 581265 h 779463"/>
              <a:gd name="connsiteX23" fmla="*/ 636996 w 1008064"/>
              <a:gd name="connsiteY23" fmla="*/ 592104 h 779463"/>
              <a:gd name="connsiteX24" fmla="*/ 675648 w 1008064"/>
              <a:gd name="connsiteY24" fmla="*/ 502295 h 779463"/>
              <a:gd name="connsiteX25" fmla="*/ 688016 w 1008064"/>
              <a:gd name="connsiteY25" fmla="*/ 489908 h 779463"/>
              <a:gd name="connsiteX26" fmla="*/ 691108 w 1008064"/>
              <a:gd name="connsiteY26" fmla="*/ 489908 h 779463"/>
              <a:gd name="connsiteX27" fmla="*/ 827168 w 1008064"/>
              <a:gd name="connsiteY27" fmla="*/ 389260 h 779463"/>
              <a:gd name="connsiteX28" fmla="*/ 978684 w 1008064"/>
              <a:gd name="connsiteY28" fmla="*/ 534812 h 779463"/>
              <a:gd name="connsiteX29" fmla="*/ 1008064 w 1008064"/>
              <a:gd name="connsiteY29" fmla="*/ 745398 h 779463"/>
              <a:gd name="connsiteX30" fmla="*/ 980232 w 1008064"/>
              <a:gd name="connsiteY30" fmla="*/ 750043 h 779463"/>
              <a:gd name="connsiteX31" fmla="*/ 950856 w 1008064"/>
              <a:gd name="connsiteY31" fmla="*/ 539457 h 779463"/>
              <a:gd name="connsiteX32" fmla="*/ 827168 w 1008064"/>
              <a:gd name="connsiteY32" fmla="*/ 417132 h 779463"/>
              <a:gd name="connsiteX33" fmla="*/ 717392 w 1008064"/>
              <a:gd name="connsiteY33" fmla="*/ 496102 h 779463"/>
              <a:gd name="connsiteX34" fmla="*/ 828712 w 1008064"/>
              <a:gd name="connsiteY34" fmla="*/ 544103 h 779463"/>
              <a:gd name="connsiteX35" fmla="*/ 841084 w 1008064"/>
              <a:gd name="connsiteY35" fmla="*/ 573523 h 779463"/>
              <a:gd name="connsiteX36" fmla="*/ 786968 w 1008064"/>
              <a:gd name="connsiteY36" fmla="*/ 697397 h 779463"/>
              <a:gd name="connsiteX37" fmla="*/ 776144 w 1008064"/>
              <a:gd name="connsiteY37" fmla="*/ 708236 h 779463"/>
              <a:gd name="connsiteX38" fmla="*/ 766868 w 1008064"/>
              <a:gd name="connsiteY38" fmla="*/ 729914 h 779463"/>
              <a:gd name="connsiteX39" fmla="*/ 692656 w 1008064"/>
              <a:gd name="connsiteY39" fmla="*/ 779463 h 779463"/>
              <a:gd name="connsiteX40" fmla="*/ 499392 w 1008064"/>
              <a:gd name="connsiteY40" fmla="*/ 779463 h 779463"/>
              <a:gd name="connsiteX41" fmla="*/ 429816 w 1008064"/>
              <a:gd name="connsiteY41" fmla="*/ 715978 h 779463"/>
              <a:gd name="connsiteX42" fmla="*/ 471564 w 1008064"/>
              <a:gd name="connsiteY42" fmla="*/ 654041 h 779463"/>
              <a:gd name="connsiteX43" fmla="*/ 473108 w 1008064"/>
              <a:gd name="connsiteY43" fmla="*/ 654041 h 779463"/>
              <a:gd name="connsiteX44" fmla="*/ 619988 w 1008064"/>
              <a:gd name="connsiteY44" fmla="*/ 632363 h 779463"/>
              <a:gd name="connsiteX45" fmla="*/ 621536 w 1008064"/>
              <a:gd name="connsiteY45" fmla="*/ 626169 h 779463"/>
              <a:gd name="connsiteX46" fmla="*/ 624628 w 1008064"/>
              <a:gd name="connsiteY46" fmla="*/ 618427 h 779463"/>
              <a:gd name="connsiteX47" fmla="*/ 623080 w 1008064"/>
              <a:gd name="connsiteY47" fmla="*/ 618427 h 779463"/>
              <a:gd name="connsiteX48" fmla="*/ 527224 w 1008064"/>
              <a:gd name="connsiteY48" fmla="*/ 606040 h 779463"/>
              <a:gd name="connsiteX49" fmla="*/ 519492 w 1008064"/>
              <a:gd name="connsiteY49" fmla="*/ 613782 h 779463"/>
              <a:gd name="connsiteX50" fmla="*/ 466924 w 1008064"/>
              <a:gd name="connsiteY50" fmla="*/ 629266 h 779463"/>
              <a:gd name="connsiteX51" fmla="*/ 281392 w 1008064"/>
              <a:gd name="connsiteY51" fmla="*/ 624621 h 779463"/>
              <a:gd name="connsiteX52" fmla="*/ 270568 w 1008064"/>
              <a:gd name="connsiteY52" fmla="*/ 746946 h 779463"/>
              <a:gd name="connsiteX53" fmla="*/ 242740 w 1008064"/>
              <a:gd name="connsiteY53" fmla="*/ 743849 h 779463"/>
              <a:gd name="connsiteX54" fmla="*/ 253560 w 1008064"/>
              <a:gd name="connsiteY54" fmla="*/ 621524 h 779463"/>
              <a:gd name="connsiteX55" fmla="*/ 200992 w 1008064"/>
              <a:gd name="connsiteY55" fmla="*/ 571974 h 779463"/>
              <a:gd name="connsiteX56" fmla="*/ 151516 w 1008064"/>
              <a:gd name="connsiteY56" fmla="*/ 465133 h 779463"/>
              <a:gd name="connsiteX57" fmla="*/ 176256 w 1008064"/>
              <a:gd name="connsiteY57" fmla="*/ 454294 h 779463"/>
              <a:gd name="connsiteX58" fmla="*/ 225732 w 1008064"/>
              <a:gd name="connsiteY58" fmla="*/ 559587 h 779463"/>
              <a:gd name="connsiteX59" fmla="*/ 275208 w 1008064"/>
              <a:gd name="connsiteY59" fmla="*/ 596749 h 779463"/>
              <a:gd name="connsiteX60" fmla="*/ 466924 w 1008064"/>
              <a:gd name="connsiteY60" fmla="*/ 601394 h 779463"/>
              <a:gd name="connsiteX61" fmla="*/ 502484 w 1008064"/>
              <a:gd name="connsiteY61" fmla="*/ 593652 h 779463"/>
              <a:gd name="connsiteX62" fmla="*/ 513308 w 1008064"/>
              <a:gd name="connsiteY62" fmla="*/ 565781 h 779463"/>
              <a:gd name="connsiteX63" fmla="*/ 493208 w 1008064"/>
              <a:gd name="connsiteY63" fmla="*/ 528618 h 779463"/>
              <a:gd name="connsiteX64" fmla="*/ 326228 w 1008064"/>
              <a:gd name="connsiteY64" fmla="*/ 506941 h 779463"/>
              <a:gd name="connsiteX65" fmla="*/ 315404 w 1008064"/>
              <a:gd name="connsiteY65" fmla="*/ 497650 h 779463"/>
              <a:gd name="connsiteX66" fmla="*/ 275208 w 1008064"/>
              <a:gd name="connsiteY66" fmla="*/ 379970 h 779463"/>
              <a:gd name="connsiteX67" fmla="*/ 168524 w 1008064"/>
              <a:gd name="connsiteY67" fmla="*/ 304097 h 779463"/>
              <a:gd name="connsiteX68" fmla="*/ 54112 w 1008064"/>
              <a:gd name="connsiteY68" fmla="*/ 415583 h 779463"/>
              <a:gd name="connsiteX69" fmla="*/ 27828 w 1008064"/>
              <a:gd name="connsiteY69" fmla="*/ 746946 h 779463"/>
              <a:gd name="connsiteX70" fmla="*/ 0 w 1008064"/>
              <a:gd name="connsiteY70" fmla="*/ 745398 h 779463"/>
              <a:gd name="connsiteX71" fmla="*/ 26284 w 1008064"/>
              <a:gd name="connsiteY71" fmla="*/ 412487 h 779463"/>
              <a:gd name="connsiteX72" fmla="*/ 168524 w 1008064"/>
              <a:gd name="connsiteY72" fmla="*/ 276225 h 779463"/>
              <a:gd name="connsiteX73" fmla="*/ 711996 w 1008064"/>
              <a:gd name="connsiteY73" fmla="*/ 153987 h 779463"/>
              <a:gd name="connsiteX74" fmla="*/ 604838 w 1008064"/>
              <a:gd name="connsiteY74" fmla="*/ 261144 h 779463"/>
              <a:gd name="connsiteX75" fmla="*/ 711996 w 1008064"/>
              <a:gd name="connsiteY75" fmla="*/ 368301 h 779463"/>
              <a:gd name="connsiteX76" fmla="*/ 819152 w 1008064"/>
              <a:gd name="connsiteY76" fmla="*/ 261144 h 779463"/>
              <a:gd name="connsiteX77" fmla="*/ 711996 w 1008064"/>
              <a:gd name="connsiteY77" fmla="*/ 153987 h 779463"/>
              <a:gd name="connsiteX78" fmla="*/ 711994 w 1008064"/>
              <a:gd name="connsiteY78" fmla="*/ 127000 h 779463"/>
              <a:gd name="connsiteX79" fmla="*/ 846138 w 1008064"/>
              <a:gd name="connsiteY79" fmla="*/ 261144 h 779463"/>
              <a:gd name="connsiteX80" fmla="*/ 711994 w 1008064"/>
              <a:gd name="connsiteY80" fmla="*/ 395288 h 779463"/>
              <a:gd name="connsiteX81" fmla="*/ 577850 w 1008064"/>
              <a:gd name="connsiteY81" fmla="*/ 261144 h 779463"/>
              <a:gd name="connsiteX82" fmla="*/ 711994 w 1008064"/>
              <a:gd name="connsiteY82" fmla="*/ 127000 h 779463"/>
              <a:gd name="connsiteX83" fmla="*/ 261144 w 1008064"/>
              <a:gd name="connsiteY83" fmla="*/ 28575 h 779463"/>
              <a:gd name="connsiteX84" fmla="*/ 155576 w 1008064"/>
              <a:gd name="connsiteY84" fmla="*/ 134144 h 779463"/>
              <a:gd name="connsiteX85" fmla="*/ 261144 w 1008064"/>
              <a:gd name="connsiteY85" fmla="*/ 239713 h 779463"/>
              <a:gd name="connsiteX86" fmla="*/ 366712 w 1008064"/>
              <a:gd name="connsiteY86" fmla="*/ 134144 h 779463"/>
              <a:gd name="connsiteX87" fmla="*/ 261144 w 1008064"/>
              <a:gd name="connsiteY87" fmla="*/ 28575 h 779463"/>
              <a:gd name="connsiteX88" fmla="*/ 260350 w 1008064"/>
              <a:gd name="connsiteY88" fmla="*/ 0 h 779463"/>
              <a:gd name="connsiteX89" fmla="*/ 393700 w 1008064"/>
              <a:gd name="connsiteY89" fmla="*/ 133350 h 779463"/>
              <a:gd name="connsiteX90" fmla="*/ 260350 w 1008064"/>
              <a:gd name="connsiteY90" fmla="*/ 266700 h 779463"/>
              <a:gd name="connsiteX91" fmla="*/ 127000 w 1008064"/>
              <a:gd name="connsiteY91" fmla="*/ 133350 h 779463"/>
              <a:gd name="connsiteX92" fmla="*/ 260350 w 1008064"/>
              <a:gd name="connsiteY92" fmla="*/ 0 h 77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008064" h="779463">
                <a:moveTo>
                  <a:pt x="636436" y="657225"/>
                </a:moveTo>
                <a:cubicBezTo>
                  <a:pt x="636436" y="657225"/>
                  <a:pt x="636436" y="657225"/>
                  <a:pt x="478796" y="680257"/>
                </a:cubicBezTo>
                <a:cubicBezTo>
                  <a:pt x="463340" y="686399"/>
                  <a:pt x="455612" y="697147"/>
                  <a:pt x="455612" y="715573"/>
                </a:cubicBezTo>
                <a:cubicBezTo>
                  <a:pt x="455612" y="723250"/>
                  <a:pt x="455612" y="750888"/>
                  <a:pt x="498888" y="750888"/>
                </a:cubicBezTo>
                <a:cubicBezTo>
                  <a:pt x="498888" y="750888"/>
                  <a:pt x="498888" y="750888"/>
                  <a:pt x="692072" y="750888"/>
                </a:cubicBezTo>
                <a:cubicBezTo>
                  <a:pt x="713712" y="750888"/>
                  <a:pt x="730712" y="740140"/>
                  <a:pt x="741532" y="717108"/>
                </a:cubicBezTo>
                <a:cubicBezTo>
                  <a:pt x="741532" y="717108"/>
                  <a:pt x="741532" y="717108"/>
                  <a:pt x="747712" y="704824"/>
                </a:cubicBezTo>
                <a:cubicBezTo>
                  <a:pt x="747712" y="704824"/>
                  <a:pt x="747712" y="704824"/>
                  <a:pt x="636436" y="657225"/>
                </a:cubicBezTo>
                <a:close/>
                <a:moveTo>
                  <a:pt x="746126" y="538162"/>
                </a:moveTo>
                <a:lnTo>
                  <a:pt x="695324" y="654050"/>
                </a:lnTo>
                <a:lnTo>
                  <a:pt x="763588" y="681037"/>
                </a:lnTo>
                <a:lnTo>
                  <a:pt x="814388" y="566737"/>
                </a:lnTo>
                <a:close/>
                <a:moveTo>
                  <a:pt x="698500" y="517525"/>
                </a:moveTo>
                <a:lnTo>
                  <a:pt x="647700" y="631826"/>
                </a:lnTo>
                <a:lnTo>
                  <a:pt x="671512" y="642938"/>
                </a:lnTo>
                <a:lnTo>
                  <a:pt x="722312" y="527050"/>
                </a:lnTo>
                <a:close/>
                <a:moveTo>
                  <a:pt x="168524" y="276225"/>
                </a:moveTo>
                <a:cubicBezTo>
                  <a:pt x="213364" y="276225"/>
                  <a:pt x="273660" y="293258"/>
                  <a:pt x="301492" y="370679"/>
                </a:cubicBezTo>
                <a:cubicBezTo>
                  <a:pt x="301492" y="370679"/>
                  <a:pt x="301492" y="370679"/>
                  <a:pt x="338596" y="480617"/>
                </a:cubicBezTo>
                <a:cubicBezTo>
                  <a:pt x="338596" y="480617"/>
                  <a:pt x="338596" y="480617"/>
                  <a:pt x="496300" y="502295"/>
                </a:cubicBezTo>
                <a:cubicBezTo>
                  <a:pt x="497848" y="502295"/>
                  <a:pt x="497848" y="502295"/>
                  <a:pt x="497848" y="502295"/>
                </a:cubicBezTo>
                <a:cubicBezTo>
                  <a:pt x="514852" y="506941"/>
                  <a:pt x="542684" y="519328"/>
                  <a:pt x="541136" y="565781"/>
                </a:cubicBezTo>
                <a:cubicBezTo>
                  <a:pt x="541136" y="570426"/>
                  <a:pt x="539592" y="576620"/>
                  <a:pt x="539592" y="581265"/>
                </a:cubicBezTo>
                <a:cubicBezTo>
                  <a:pt x="581336" y="592104"/>
                  <a:pt x="621536" y="592104"/>
                  <a:pt x="636996" y="592104"/>
                </a:cubicBezTo>
                <a:cubicBezTo>
                  <a:pt x="636996" y="592104"/>
                  <a:pt x="636996" y="592104"/>
                  <a:pt x="675648" y="502295"/>
                </a:cubicBezTo>
                <a:cubicBezTo>
                  <a:pt x="678740" y="497650"/>
                  <a:pt x="683380" y="493005"/>
                  <a:pt x="688016" y="489908"/>
                </a:cubicBezTo>
                <a:cubicBezTo>
                  <a:pt x="689564" y="489908"/>
                  <a:pt x="689564" y="489908"/>
                  <a:pt x="691108" y="489908"/>
                </a:cubicBezTo>
                <a:cubicBezTo>
                  <a:pt x="728216" y="406293"/>
                  <a:pt x="785424" y="389260"/>
                  <a:pt x="827168" y="389260"/>
                </a:cubicBezTo>
                <a:cubicBezTo>
                  <a:pt x="909112" y="389260"/>
                  <a:pt x="963224" y="440358"/>
                  <a:pt x="978684" y="534812"/>
                </a:cubicBezTo>
                <a:lnTo>
                  <a:pt x="1008064" y="745398"/>
                </a:lnTo>
                <a:cubicBezTo>
                  <a:pt x="1008064" y="745398"/>
                  <a:pt x="1008064" y="745398"/>
                  <a:pt x="980232" y="750043"/>
                </a:cubicBezTo>
                <a:cubicBezTo>
                  <a:pt x="980232" y="750043"/>
                  <a:pt x="980232" y="750043"/>
                  <a:pt x="950856" y="539457"/>
                </a:cubicBezTo>
                <a:cubicBezTo>
                  <a:pt x="938488" y="458939"/>
                  <a:pt x="895196" y="417132"/>
                  <a:pt x="827168" y="417132"/>
                </a:cubicBezTo>
                <a:cubicBezTo>
                  <a:pt x="780784" y="417132"/>
                  <a:pt x="743676" y="443455"/>
                  <a:pt x="717392" y="496102"/>
                </a:cubicBezTo>
                <a:cubicBezTo>
                  <a:pt x="717392" y="496102"/>
                  <a:pt x="717392" y="496102"/>
                  <a:pt x="828712" y="544103"/>
                </a:cubicBezTo>
                <a:cubicBezTo>
                  <a:pt x="839536" y="548748"/>
                  <a:pt x="845720" y="561135"/>
                  <a:pt x="841084" y="573523"/>
                </a:cubicBezTo>
                <a:cubicBezTo>
                  <a:pt x="841084" y="573523"/>
                  <a:pt x="841084" y="573523"/>
                  <a:pt x="786968" y="697397"/>
                </a:cubicBezTo>
                <a:cubicBezTo>
                  <a:pt x="783876" y="702042"/>
                  <a:pt x="780784" y="706687"/>
                  <a:pt x="776144" y="708236"/>
                </a:cubicBezTo>
                <a:cubicBezTo>
                  <a:pt x="776144" y="708236"/>
                  <a:pt x="776144" y="708236"/>
                  <a:pt x="766868" y="729914"/>
                </a:cubicBezTo>
                <a:cubicBezTo>
                  <a:pt x="751408" y="760882"/>
                  <a:pt x="725124" y="779463"/>
                  <a:pt x="692656" y="779463"/>
                </a:cubicBezTo>
                <a:cubicBezTo>
                  <a:pt x="692656" y="779463"/>
                  <a:pt x="692656" y="779463"/>
                  <a:pt x="499392" y="779463"/>
                </a:cubicBezTo>
                <a:cubicBezTo>
                  <a:pt x="456100" y="779463"/>
                  <a:pt x="429816" y="754688"/>
                  <a:pt x="429816" y="715978"/>
                </a:cubicBezTo>
                <a:cubicBezTo>
                  <a:pt x="429816" y="685009"/>
                  <a:pt x="443732" y="663331"/>
                  <a:pt x="471564" y="654041"/>
                </a:cubicBezTo>
                <a:cubicBezTo>
                  <a:pt x="471564" y="654041"/>
                  <a:pt x="473108" y="654041"/>
                  <a:pt x="473108" y="654041"/>
                </a:cubicBezTo>
                <a:cubicBezTo>
                  <a:pt x="473108" y="654041"/>
                  <a:pt x="473108" y="654041"/>
                  <a:pt x="619988" y="632363"/>
                </a:cubicBezTo>
                <a:cubicBezTo>
                  <a:pt x="619988" y="630814"/>
                  <a:pt x="621536" y="629266"/>
                  <a:pt x="621536" y="626169"/>
                </a:cubicBezTo>
                <a:cubicBezTo>
                  <a:pt x="621536" y="626169"/>
                  <a:pt x="621536" y="626169"/>
                  <a:pt x="624628" y="618427"/>
                </a:cubicBezTo>
                <a:cubicBezTo>
                  <a:pt x="624628" y="618427"/>
                  <a:pt x="623080" y="618427"/>
                  <a:pt x="623080" y="618427"/>
                </a:cubicBezTo>
                <a:cubicBezTo>
                  <a:pt x="599888" y="618427"/>
                  <a:pt x="564328" y="616879"/>
                  <a:pt x="527224" y="606040"/>
                </a:cubicBezTo>
                <a:cubicBezTo>
                  <a:pt x="524128" y="609137"/>
                  <a:pt x="522584" y="612233"/>
                  <a:pt x="519492" y="613782"/>
                </a:cubicBezTo>
                <a:cubicBezTo>
                  <a:pt x="507124" y="624621"/>
                  <a:pt x="488568" y="629266"/>
                  <a:pt x="466924" y="629266"/>
                </a:cubicBezTo>
                <a:cubicBezTo>
                  <a:pt x="466924" y="629266"/>
                  <a:pt x="466924" y="629266"/>
                  <a:pt x="281392" y="624621"/>
                </a:cubicBezTo>
                <a:cubicBezTo>
                  <a:pt x="281392" y="624621"/>
                  <a:pt x="281392" y="624621"/>
                  <a:pt x="270568" y="746946"/>
                </a:cubicBezTo>
                <a:cubicBezTo>
                  <a:pt x="270568" y="746946"/>
                  <a:pt x="270568" y="746946"/>
                  <a:pt x="242740" y="743849"/>
                </a:cubicBezTo>
                <a:cubicBezTo>
                  <a:pt x="242740" y="743849"/>
                  <a:pt x="242740" y="743849"/>
                  <a:pt x="253560" y="621524"/>
                </a:cubicBezTo>
                <a:cubicBezTo>
                  <a:pt x="231916" y="613782"/>
                  <a:pt x="213364" y="596749"/>
                  <a:pt x="200992" y="571974"/>
                </a:cubicBezTo>
                <a:cubicBezTo>
                  <a:pt x="183984" y="533264"/>
                  <a:pt x="151516" y="465133"/>
                  <a:pt x="151516" y="465133"/>
                </a:cubicBezTo>
                <a:cubicBezTo>
                  <a:pt x="151516" y="465133"/>
                  <a:pt x="151516" y="465133"/>
                  <a:pt x="176256" y="454294"/>
                </a:cubicBezTo>
                <a:cubicBezTo>
                  <a:pt x="176256" y="454294"/>
                  <a:pt x="208724" y="520876"/>
                  <a:pt x="225732" y="559587"/>
                </a:cubicBezTo>
                <a:cubicBezTo>
                  <a:pt x="236552" y="584362"/>
                  <a:pt x="253560" y="596749"/>
                  <a:pt x="275208" y="596749"/>
                </a:cubicBezTo>
                <a:cubicBezTo>
                  <a:pt x="275208" y="596749"/>
                  <a:pt x="275208" y="596749"/>
                  <a:pt x="466924" y="601394"/>
                </a:cubicBezTo>
                <a:cubicBezTo>
                  <a:pt x="482384" y="602943"/>
                  <a:pt x="494752" y="599846"/>
                  <a:pt x="502484" y="593652"/>
                </a:cubicBezTo>
                <a:cubicBezTo>
                  <a:pt x="510216" y="587459"/>
                  <a:pt x="513308" y="578168"/>
                  <a:pt x="513308" y="565781"/>
                </a:cubicBezTo>
                <a:cubicBezTo>
                  <a:pt x="514852" y="537909"/>
                  <a:pt x="502484" y="531715"/>
                  <a:pt x="493208" y="528618"/>
                </a:cubicBezTo>
                <a:cubicBezTo>
                  <a:pt x="493208" y="528618"/>
                  <a:pt x="493208" y="528618"/>
                  <a:pt x="326228" y="506941"/>
                </a:cubicBezTo>
                <a:cubicBezTo>
                  <a:pt x="321588" y="506941"/>
                  <a:pt x="316952" y="502295"/>
                  <a:pt x="315404" y="497650"/>
                </a:cubicBezTo>
                <a:cubicBezTo>
                  <a:pt x="315404" y="497650"/>
                  <a:pt x="315404" y="497650"/>
                  <a:pt x="275208" y="379970"/>
                </a:cubicBezTo>
                <a:cubicBezTo>
                  <a:pt x="256652" y="328872"/>
                  <a:pt x="222640" y="304097"/>
                  <a:pt x="168524" y="304097"/>
                </a:cubicBezTo>
                <a:cubicBezTo>
                  <a:pt x="105136" y="304097"/>
                  <a:pt x="61844" y="345904"/>
                  <a:pt x="54112" y="415583"/>
                </a:cubicBezTo>
                <a:cubicBezTo>
                  <a:pt x="41744" y="520876"/>
                  <a:pt x="27828" y="743849"/>
                  <a:pt x="27828" y="746946"/>
                </a:cubicBezTo>
                <a:cubicBezTo>
                  <a:pt x="27828" y="746946"/>
                  <a:pt x="27828" y="746946"/>
                  <a:pt x="0" y="745398"/>
                </a:cubicBezTo>
                <a:cubicBezTo>
                  <a:pt x="0" y="742301"/>
                  <a:pt x="15460" y="517779"/>
                  <a:pt x="26284" y="412487"/>
                </a:cubicBezTo>
                <a:cubicBezTo>
                  <a:pt x="35560" y="328872"/>
                  <a:pt x="91220" y="276225"/>
                  <a:pt x="168524" y="276225"/>
                </a:cubicBezTo>
                <a:close/>
                <a:moveTo>
                  <a:pt x="711996" y="153987"/>
                </a:moveTo>
                <a:cubicBezTo>
                  <a:pt x="652814" y="153987"/>
                  <a:pt x="604838" y="201963"/>
                  <a:pt x="604838" y="261144"/>
                </a:cubicBezTo>
                <a:cubicBezTo>
                  <a:pt x="604838" y="320325"/>
                  <a:pt x="652814" y="368301"/>
                  <a:pt x="711996" y="368301"/>
                </a:cubicBezTo>
                <a:cubicBezTo>
                  <a:pt x="771176" y="368301"/>
                  <a:pt x="819152" y="320325"/>
                  <a:pt x="819152" y="261144"/>
                </a:cubicBezTo>
                <a:cubicBezTo>
                  <a:pt x="819152" y="201963"/>
                  <a:pt x="771176" y="153987"/>
                  <a:pt x="711996" y="153987"/>
                </a:cubicBezTo>
                <a:close/>
                <a:moveTo>
                  <a:pt x="711994" y="127000"/>
                </a:moveTo>
                <a:cubicBezTo>
                  <a:pt x="786080" y="127000"/>
                  <a:pt x="846138" y="187058"/>
                  <a:pt x="846138" y="261144"/>
                </a:cubicBezTo>
                <a:cubicBezTo>
                  <a:pt x="846138" y="335230"/>
                  <a:pt x="786080" y="395288"/>
                  <a:pt x="711994" y="395288"/>
                </a:cubicBezTo>
                <a:cubicBezTo>
                  <a:pt x="637908" y="395288"/>
                  <a:pt x="577850" y="335230"/>
                  <a:pt x="577850" y="261144"/>
                </a:cubicBezTo>
                <a:cubicBezTo>
                  <a:pt x="577850" y="187058"/>
                  <a:pt x="637908" y="127000"/>
                  <a:pt x="711994" y="127000"/>
                </a:cubicBezTo>
                <a:close/>
                <a:moveTo>
                  <a:pt x="261144" y="28575"/>
                </a:moveTo>
                <a:cubicBezTo>
                  <a:pt x="202840" y="28575"/>
                  <a:pt x="155576" y="75840"/>
                  <a:pt x="155576" y="134144"/>
                </a:cubicBezTo>
                <a:cubicBezTo>
                  <a:pt x="155576" y="192448"/>
                  <a:pt x="202840" y="239713"/>
                  <a:pt x="261144" y="239713"/>
                </a:cubicBezTo>
                <a:cubicBezTo>
                  <a:pt x="319448" y="239713"/>
                  <a:pt x="366712" y="192448"/>
                  <a:pt x="366712" y="134144"/>
                </a:cubicBezTo>
                <a:cubicBezTo>
                  <a:pt x="366712" y="75840"/>
                  <a:pt x="319448" y="28575"/>
                  <a:pt x="261144" y="28575"/>
                </a:cubicBezTo>
                <a:close/>
                <a:moveTo>
                  <a:pt x="260350" y="0"/>
                </a:moveTo>
                <a:cubicBezTo>
                  <a:pt x="333996" y="0"/>
                  <a:pt x="393700" y="59703"/>
                  <a:pt x="393700" y="133350"/>
                </a:cubicBezTo>
                <a:cubicBezTo>
                  <a:pt x="393700" y="206997"/>
                  <a:pt x="333996" y="266700"/>
                  <a:pt x="260350" y="266700"/>
                </a:cubicBezTo>
                <a:cubicBezTo>
                  <a:pt x="186704" y="266700"/>
                  <a:pt x="127000" y="206997"/>
                  <a:pt x="127000" y="133350"/>
                </a:cubicBezTo>
                <a:cubicBezTo>
                  <a:pt x="127000" y="59703"/>
                  <a:pt x="186704" y="0"/>
                  <a:pt x="2603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76" name="Freeform: Shape 975">
            <a:extLst>
              <a:ext uri="{FF2B5EF4-FFF2-40B4-BE49-F238E27FC236}">
                <a16:creationId xmlns:a16="http://schemas.microsoft.com/office/drawing/2014/main" id="{FD913E82-4FE7-468C-B8E7-1BD1A6FBC651}"/>
              </a:ext>
            </a:extLst>
          </p:cNvPr>
          <p:cNvSpPr>
            <a:spLocks/>
          </p:cNvSpPr>
          <p:nvPr/>
        </p:nvSpPr>
        <p:spPr bwMode="auto">
          <a:xfrm>
            <a:off x="6749076" y="4366324"/>
            <a:ext cx="573516" cy="468670"/>
          </a:xfrm>
          <a:custGeom>
            <a:avLst/>
            <a:gdLst>
              <a:gd name="connsiteX0" fmla="*/ 241341 w 903329"/>
              <a:gd name="connsiteY0" fmla="*/ 568326 h 738189"/>
              <a:gd name="connsiteX1" fmla="*/ 254041 w 903329"/>
              <a:gd name="connsiteY1" fmla="*/ 582300 h 738189"/>
              <a:gd name="connsiteX2" fmla="*/ 254041 w 903329"/>
              <a:gd name="connsiteY2" fmla="*/ 695641 h 738189"/>
              <a:gd name="connsiteX3" fmla="*/ 241341 w 903329"/>
              <a:gd name="connsiteY3" fmla="*/ 709614 h 738189"/>
              <a:gd name="connsiteX4" fmla="*/ 227053 w 903329"/>
              <a:gd name="connsiteY4" fmla="*/ 695641 h 738189"/>
              <a:gd name="connsiteX5" fmla="*/ 227053 w 903329"/>
              <a:gd name="connsiteY5" fmla="*/ 582300 h 738189"/>
              <a:gd name="connsiteX6" fmla="*/ 241341 w 903329"/>
              <a:gd name="connsiteY6" fmla="*/ 568326 h 738189"/>
              <a:gd name="connsiteX7" fmla="*/ 13931 w 903329"/>
              <a:gd name="connsiteY7" fmla="*/ 515901 h 738189"/>
              <a:gd name="connsiteX8" fmla="*/ 23218 w 903329"/>
              <a:gd name="connsiteY8" fmla="*/ 520549 h 738189"/>
              <a:gd name="connsiteX9" fmla="*/ 55723 w 903329"/>
              <a:gd name="connsiteY9" fmla="*/ 553086 h 738189"/>
              <a:gd name="connsiteX10" fmla="*/ 60366 w 903329"/>
              <a:gd name="connsiteY10" fmla="*/ 562383 h 738189"/>
              <a:gd name="connsiteX11" fmla="*/ 60366 w 903329"/>
              <a:gd name="connsiteY11" fmla="*/ 695631 h 738189"/>
              <a:gd name="connsiteX12" fmla="*/ 46436 w 903329"/>
              <a:gd name="connsiteY12" fmla="*/ 708026 h 738189"/>
              <a:gd name="connsiteX13" fmla="*/ 32505 w 903329"/>
              <a:gd name="connsiteY13" fmla="*/ 695631 h 738189"/>
              <a:gd name="connsiteX14" fmla="*/ 32505 w 903329"/>
              <a:gd name="connsiteY14" fmla="*/ 568580 h 738189"/>
              <a:gd name="connsiteX15" fmla="*/ 4644 w 903329"/>
              <a:gd name="connsiteY15" fmla="*/ 539142 h 738189"/>
              <a:gd name="connsiteX16" fmla="*/ 4644 w 903329"/>
              <a:gd name="connsiteY16" fmla="*/ 520549 h 738189"/>
              <a:gd name="connsiteX17" fmla="*/ 13931 w 903329"/>
              <a:gd name="connsiteY17" fmla="*/ 515901 h 738189"/>
              <a:gd name="connsiteX18" fmla="*/ 165719 w 903329"/>
              <a:gd name="connsiteY18" fmla="*/ 284164 h 738189"/>
              <a:gd name="connsiteX19" fmla="*/ 125850 w 903329"/>
              <a:gd name="connsiteY19" fmla="*/ 322907 h 738189"/>
              <a:gd name="connsiteX20" fmla="*/ 124317 w 903329"/>
              <a:gd name="connsiteY20" fmla="*/ 326006 h 738189"/>
              <a:gd name="connsiteX21" fmla="*/ 113583 w 903329"/>
              <a:gd name="connsiteY21" fmla="*/ 392643 h 738189"/>
              <a:gd name="connsiteX22" fmla="*/ 115117 w 903329"/>
              <a:gd name="connsiteY22" fmla="*/ 394193 h 738189"/>
              <a:gd name="connsiteX23" fmla="*/ 130451 w 903329"/>
              <a:gd name="connsiteY23" fmla="*/ 408140 h 738189"/>
              <a:gd name="connsiteX24" fmla="*/ 168785 w 903329"/>
              <a:gd name="connsiteY24" fmla="*/ 412790 h 738189"/>
              <a:gd name="connsiteX25" fmla="*/ 205587 w 903329"/>
              <a:gd name="connsiteY25" fmla="*/ 389544 h 738189"/>
              <a:gd name="connsiteX26" fmla="*/ 193320 w 903329"/>
              <a:gd name="connsiteY26" fmla="*/ 301211 h 738189"/>
              <a:gd name="connsiteX27" fmla="*/ 170319 w 903329"/>
              <a:gd name="connsiteY27" fmla="*/ 284164 h 738189"/>
              <a:gd name="connsiteX28" fmla="*/ 165719 w 903329"/>
              <a:gd name="connsiteY28" fmla="*/ 284164 h 738189"/>
              <a:gd name="connsiteX29" fmla="*/ 548232 w 903329"/>
              <a:gd name="connsiteY29" fmla="*/ 260351 h 738189"/>
              <a:gd name="connsiteX30" fmla="*/ 450891 w 903329"/>
              <a:gd name="connsiteY30" fmla="*/ 319220 h 738189"/>
              <a:gd name="connsiteX31" fmla="*/ 566773 w 903329"/>
              <a:gd name="connsiteY31" fmla="*/ 503573 h 738189"/>
              <a:gd name="connsiteX32" fmla="*/ 566773 w 903329"/>
              <a:gd name="connsiteY32" fmla="*/ 590327 h 738189"/>
              <a:gd name="connsiteX33" fmla="*/ 685744 w 903329"/>
              <a:gd name="connsiteY33" fmla="*/ 587229 h 738189"/>
              <a:gd name="connsiteX34" fmla="*/ 699650 w 903329"/>
              <a:gd name="connsiteY34" fmla="*/ 463294 h 738189"/>
              <a:gd name="connsiteX35" fmla="*/ 713556 w 903329"/>
              <a:gd name="connsiteY35" fmla="*/ 450901 h 738189"/>
              <a:gd name="connsiteX36" fmla="*/ 725917 w 903329"/>
              <a:gd name="connsiteY36" fmla="*/ 466393 h 738189"/>
              <a:gd name="connsiteX37" fmla="*/ 712011 w 903329"/>
              <a:gd name="connsiteY37" fmla="*/ 601171 h 738189"/>
              <a:gd name="connsiteX38" fmla="*/ 698105 w 903329"/>
              <a:gd name="connsiteY38" fmla="*/ 613565 h 738189"/>
              <a:gd name="connsiteX39" fmla="*/ 511149 w 903329"/>
              <a:gd name="connsiteY39" fmla="*/ 619762 h 738189"/>
              <a:gd name="connsiteX40" fmla="*/ 466342 w 903329"/>
              <a:gd name="connsiteY40" fmla="*/ 667786 h 738189"/>
              <a:gd name="connsiteX41" fmla="*/ 512695 w 903329"/>
              <a:gd name="connsiteY41" fmla="*/ 709614 h 738189"/>
              <a:gd name="connsiteX42" fmla="*/ 753728 w 903329"/>
              <a:gd name="connsiteY42" fmla="*/ 709614 h 738189"/>
              <a:gd name="connsiteX43" fmla="*/ 807806 w 903329"/>
              <a:gd name="connsiteY43" fmla="*/ 667786 h 738189"/>
              <a:gd name="connsiteX44" fmla="*/ 847979 w 903329"/>
              <a:gd name="connsiteY44" fmla="*/ 404425 h 738189"/>
              <a:gd name="connsiteX45" fmla="*/ 830983 w 903329"/>
              <a:gd name="connsiteY45" fmla="*/ 305278 h 738189"/>
              <a:gd name="connsiteX46" fmla="*/ 744458 w 903329"/>
              <a:gd name="connsiteY46" fmla="*/ 260351 h 738189"/>
              <a:gd name="connsiteX47" fmla="*/ 645572 w 903329"/>
              <a:gd name="connsiteY47" fmla="*/ 297532 h 738189"/>
              <a:gd name="connsiteX48" fmla="*/ 548232 w 903329"/>
              <a:gd name="connsiteY48" fmla="*/ 260351 h 738189"/>
              <a:gd name="connsiteX49" fmla="*/ 645375 w 903329"/>
              <a:gd name="connsiteY49" fmla="*/ 33339 h 738189"/>
              <a:gd name="connsiteX50" fmla="*/ 527091 w 903329"/>
              <a:gd name="connsiteY50" fmla="*/ 152402 h 738189"/>
              <a:gd name="connsiteX51" fmla="*/ 645375 w 903329"/>
              <a:gd name="connsiteY51" fmla="*/ 271464 h 738189"/>
              <a:gd name="connsiteX52" fmla="*/ 729419 w 903329"/>
              <a:gd name="connsiteY52" fmla="*/ 235900 h 738189"/>
              <a:gd name="connsiteX53" fmla="*/ 730976 w 903329"/>
              <a:gd name="connsiteY53" fmla="*/ 235900 h 738189"/>
              <a:gd name="connsiteX54" fmla="*/ 765216 w 903329"/>
              <a:gd name="connsiteY54" fmla="*/ 152402 h 738189"/>
              <a:gd name="connsiteX55" fmla="*/ 645375 w 903329"/>
              <a:gd name="connsiteY55" fmla="*/ 33339 h 738189"/>
              <a:gd name="connsiteX56" fmla="*/ 321510 w 903329"/>
              <a:gd name="connsiteY56" fmla="*/ 26988 h 738189"/>
              <a:gd name="connsiteX57" fmla="*/ 203241 w 903329"/>
              <a:gd name="connsiteY57" fmla="*/ 145257 h 738189"/>
              <a:gd name="connsiteX58" fmla="*/ 321510 w 903329"/>
              <a:gd name="connsiteY58" fmla="*/ 263526 h 738189"/>
              <a:gd name="connsiteX59" fmla="*/ 439779 w 903329"/>
              <a:gd name="connsiteY59" fmla="*/ 145257 h 738189"/>
              <a:gd name="connsiteX60" fmla="*/ 321510 w 903329"/>
              <a:gd name="connsiteY60" fmla="*/ 26988 h 738189"/>
              <a:gd name="connsiteX61" fmla="*/ 644977 w 903329"/>
              <a:gd name="connsiteY61" fmla="*/ 6351 h 738189"/>
              <a:gd name="connsiteX62" fmla="*/ 790397 w 903329"/>
              <a:gd name="connsiteY62" fmla="*/ 152099 h 738189"/>
              <a:gd name="connsiteX63" fmla="*/ 764097 w 903329"/>
              <a:gd name="connsiteY63" fmla="*/ 235826 h 738189"/>
              <a:gd name="connsiteX64" fmla="*/ 852277 w 903329"/>
              <a:gd name="connsiteY64" fmla="*/ 288543 h 738189"/>
              <a:gd name="connsiteX65" fmla="*/ 873936 w 903329"/>
              <a:gd name="connsiteY65" fmla="*/ 407932 h 738189"/>
              <a:gd name="connsiteX66" fmla="*/ 866201 w 903329"/>
              <a:gd name="connsiteY66" fmla="*/ 457548 h 738189"/>
              <a:gd name="connsiteX67" fmla="*/ 903329 w 903329"/>
              <a:gd name="connsiteY67" fmla="*/ 722684 h 738189"/>
              <a:gd name="connsiteX68" fmla="*/ 890953 w 903329"/>
              <a:gd name="connsiteY68" fmla="*/ 738189 h 738189"/>
              <a:gd name="connsiteX69" fmla="*/ 889406 w 903329"/>
              <a:gd name="connsiteY69" fmla="*/ 738189 h 738189"/>
              <a:gd name="connsiteX70" fmla="*/ 875483 w 903329"/>
              <a:gd name="connsiteY70" fmla="*/ 725785 h 738189"/>
              <a:gd name="connsiteX71" fmla="*/ 852277 w 903329"/>
              <a:gd name="connsiteY71" fmla="*/ 553679 h 738189"/>
              <a:gd name="connsiteX72" fmla="*/ 833713 w 903329"/>
              <a:gd name="connsiteY72" fmla="*/ 673068 h 738189"/>
              <a:gd name="connsiteX73" fmla="*/ 753268 w 903329"/>
              <a:gd name="connsiteY73" fmla="*/ 738189 h 738189"/>
              <a:gd name="connsiteX74" fmla="*/ 510386 w 903329"/>
              <a:gd name="connsiteY74" fmla="*/ 736639 h 738189"/>
              <a:gd name="connsiteX75" fmla="*/ 439224 w 903329"/>
              <a:gd name="connsiteY75" fmla="*/ 668417 h 738189"/>
              <a:gd name="connsiteX76" fmla="*/ 510386 w 903329"/>
              <a:gd name="connsiteY76" fmla="*/ 593992 h 738189"/>
              <a:gd name="connsiteX77" fmla="*/ 539780 w 903329"/>
              <a:gd name="connsiteY77" fmla="*/ 592442 h 738189"/>
              <a:gd name="connsiteX78" fmla="*/ 539780 w 903329"/>
              <a:gd name="connsiteY78" fmla="*/ 504063 h 738189"/>
              <a:gd name="connsiteX79" fmla="*/ 428394 w 903329"/>
              <a:gd name="connsiteY79" fmla="*/ 342811 h 738189"/>
              <a:gd name="connsiteX80" fmla="*/ 329385 w 903329"/>
              <a:gd name="connsiteY80" fmla="*/ 335058 h 738189"/>
              <a:gd name="connsiteX81" fmla="*/ 253581 w 903329"/>
              <a:gd name="connsiteY81" fmla="*/ 338159 h 738189"/>
              <a:gd name="connsiteX82" fmla="*/ 242752 w 903329"/>
              <a:gd name="connsiteY82" fmla="*/ 339710 h 738189"/>
              <a:gd name="connsiteX83" fmla="*/ 227282 w 903329"/>
              <a:gd name="connsiteY83" fmla="*/ 406381 h 738189"/>
              <a:gd name="connsiteX84" fmla="*/ 174683 w 903329"/>
              <a:gd name="connsiteY84" fmla="*/ 438942 h 738189"/>
              <a:gd name="connsiteX85" fmla="*/ 156119 w 903329"/>
              <a:gd name="connsiteY85" fmla="*/ 440492 h 738189"/>
              <a:gd name="connsiteX86" fmla="*/ 125179 w 903329"/>
              <a:gd name="connsiteY86" fmla="*/ 435841 h 738189"/>
              <a:gd name="connsiteX87" fmla="*/ 118991 w 903329"/>
              <a:gd name="connsiteY87" fmla="*/ 463750 h 738189"/>
              <a:gd name="connsiteX88" fmla="*/ 118991 w 903329"/>
              <a:gd name="connsiteY88" fmla="*/ 696326 h 738189"/>
              <a:gd name="connsiteX89" fmla="*/ 105068 w 903329"/>
              <a:gd name="connsiteY89" fmla="*/ 710280 h 738189"/>
              <a:gd name="connsiteX90" fmla="*/ 92691 w 903329"/>
              <a:gd name="connsiteY90" fmla="*/ 696326 h 738189"/>
              <a:gd name="connsiteX91" fmla="*/ 92691 w 903329"/>
              <a:gd name="connsiteY91" fmla="*/ 463750 h 738189"/>
              <a:gd name="connsiteX92" fmla="*/ 101974 w 903329"/>
              <a:gd name="connsiteY92" fmla="*/ 420336 h 738189"/>
              <a:gd name="connsiteX93" fmla="*/ 94238 w 903329"/>
              <a:gd name="connsiteY93" fmla="*/ 412583 h 738189"/>
              <a:gd name="connsiteX94" fmla="*/ 92691 w 903329"/>
              <a:gd name="connsiteY94" fmla="*/ 411033 h 738189"/>
              <a:gd name="connsiteX95" fmla="*/ 101974 w 903329"/>
              <a:gd name="connsiteY95" fmla="*/ 308700 h 738189"/>
              <a:gd name="connsiteX96" fmla="*/ 103521 w 903329"/>
              <a:gd name="connsiteY96" fmla="*/ 307149 h 738189"/>
              <a:gd name="connsiteX97" fmla="*/ 160760 w 903329"/>
              <a:gd name="connsiteY97" fmla="*/ 257533 h 738189"/>
              <a:gd name="connsiteX98" fmla="*/ 213359 w 903329"/>
              <a:gd name="connsiteY98" fmla="*/ 282341 h 738189"/>
              <a:gd name="connsiteX99" fmla="*/ 235017 w 903329"/>
              <a:gd name="connsiteY99" fmla="*/ 313351 h 738189"/>
              <a:gd name="connsiteX100" fmla="*/ 253581 w 903329"/>
              <a:gd name="connsiteY100" fmla="*/ 311801 h 738189"/>
              <a:gd name="connsiteX101" fmla="*/ 329385 w 903329"/>
              <a:gd name="connsiteY101" fmla="*/ 308700 h 738189"/>
              <a:gd name="connsiteX102" fmla="*/ 422206 w 903329"/>
              <a:gd name="connsiteY102" fmla="*/ 313351 h 738189"/>
              <a:gd name="connsiteX103" fmla="*/ 527404 w 903329"/>
              <a:gd name="connsiteY103" fmla="*/ 237376 h 738189"/>
              <a:gd name="connsiteX104" fmla="*/ 499557 w 903329"/>
              <a:gd name="connsiteY104" fmla="*/ 152099 h 738189"/>
              <a:gd name="connsiteX105" fmla="*/ 644977 w 903329"/>
              <a:gd name="connsiteY105" fmla="*/ 6351 h 738189"/>
              <a:gd name="connsiteX106" fmla="*/ 320716 w 903329"/>
              <a:gd name="connsiteY106" fmla="*/ 0 h 738189"/>
              <a:gd name="connsiteX107" fmla="*/ 466766 w 903329"/>
              <a:gd name="connsiteY107" fmla="*/ 145257 h 738189"/>
              <a:gd name="connsiteX108" fmla="*/ 320716 w 903329"/>
              <a:gd name="connsiteY108" fmla="*/ 290514 h 738189"/>
              <a:gd name="connsiteX109" fmla="*/ 174666 w 903329"/>
              <a:gd name="connsiteY109" fmla="*/ 145257 h 738189"/>
              <a:gd name="connsiteX110" fmla="*/ 320716 w 903329"/>
              <a:gd name="connsiteY110" fmla="*/ 0 h 738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903329" h="738189">
                <a:moveTo>
                  <a:pt x="241341" y="568326"/>
                </a:moveTo>
                <a:cubicBezTo>
                  <a:pt x="247691" y="568326"/>
                  <a:pt x="254041" y="574537"/>
                  <a:pt x="254041" y="582300"/>
                </a:cubicBezTo>
                <a:cubicBezTo>
                  <a:pt x="254041" y="582300"/>
                  <a:pt x="254041" y="582300"/>
                  <a:pt x="254041" y="695641"/>
                </a:cubicBezTo>
                <a:cubicBezTo>
                  <a:pt x="254041" y="703404"/>
                  <a:pt x="247691" y="709614"/>
                  <a:pt x="241341" y="709614"/>
                </a:cubicBezTo>
                <a:cubicBezTo>
                  <a:pt x="233403" y="709614"/>
                  <a:pt x="227053" y="703404"/>
                  <a:pt x="227053" y="695641"/>
                </a:cubicBezTo>
                <a:cubicBezTo>
                  <a:pt x="227053" y="695641"/>
                  <a:pt x="227053" y="695641"/>
                  <a:pt x="227053" y="582300"/>
                </a:cubicBezTo>
                <a:cubicBezTo>
                  <a:pt x="227053" y="574537"/>
                  <a:pt x="233403" y="568326"/>
                  <a:pt x="241341" y="568326"/>
                </a:cubicBezTo>
                <a:close/>
                <a:moveTo>
                  <a:pt x="13931" y="515901"/>
                </a:moveTo>
                <a:cubicBezTo>
                  <a:pt x="17414" y="515901"/>
                  <a:pt x="20897" y="517450"/>
                  <a:pt x="23218" y="520549"/>
                </a:cubicBezTo>
                <a:lnTo>
                  <a:pt x="55723" y="553086"/>
                </a:lnTo>
                <a:cubicBezTo>
                  <a:pt x="58818" y="556185"/>
                  <a:pt x="60366" y="559284"/>
                  <a:pt x="60366" y="562383"/>
                </a:cubicBezTo>
                <a:cubicBezTo>
                  <a:pt x="60366" y="562383"/>
                  <a:pt x="60366" y="562383"/>
                  <a:pt x="60366" y="695631"/>
                </a:cubicBezTo>
                <a:cubicBezTo>
                  <a:pt x="60366" y="701829"/>
                  <a:pt x="54175" y="708026"/>
                  <a:pt x="46436" y="708026"/>
                </a:cubicBezTo>
                <a:cubicBezTo>
                  <a:pt x="38696" y="708026"/>
                  <a:pt x="32505" y="701829"/>
                  <a:pt x="32505" y="695631"/>
                </a:cubicBezTo>
                <a:cubicBezTo>
                  <a:pt x="32505" y="695631"/>
                  <a:pt x="32505" y="695631"/>
                  <a:pt x="32505" y="568580"/>
                </a:cubicBezTo>
                <a:cubicBezTo>
                  <a:pt x="32505" y="568580"/>
                  <a:pt x="32505" y="568580"/>
                  <a:pt x="4644" y="539142"/>
                </a:cubicBezTo>
                <a:cubicBezTo>
                  <a:pt x="-1547" y="534493"/>
                  <a:pt x="-1547" y="525197"/>
                  <a:pt x="4644" y="520549"/>
                </a:cubicBezTo>
                <a:cubicBezTo>
                  <a:pt x="6966" y="517450"/>
                  <a:pt x="10449" y="515901"/>
                  <a:pt x="13931" y="515901"/>
                </a:cubicBezTo>
                <a:close/>
                <a:moveTo>
                  <a:pt x="165719" y="284164"/>
                </a:moveTo>
                <a:cubicBezTo>
                  <a:pt x="153451" y="287264"/>
                  <a:pt x="138118" y="307410"/>
                  <a:pt x="125850" y="322907"/>
                </a:cubicBezTo>
                <a:cubicBezTo>
                  <a:pt x="125850" y="322907"/>
                  <a:pt x="125850" y="322907"/>
                  <a:pt x="124317" y="326006"/>
                </a:cubicBezTo>
                <a:cubicBezTo>
                  <a:pt x="98250" y="358550"/>
                  <a:pt x="92116" y="369398"/>
                  <a:pt x="113583" y="392643"/>
                </a:cubicBezTo>
                <a:cubicBezTo>
                  <a:pt x="113583" y="392643"/>
                  <a:pt x="113583" y="392643"/>
                  <a:pt x="115117" y="394193"/>
                </a:cubicBezTo>
                <a:cubicBezTo>
                  <a:pt x="119717" y="398842"/>
                  <a:pt x="124317" y="403491"/>
                  <a:pt x="130451" y="408140"/>
                </a:cubicBezTo>
                <a:cubicBezTo>
                  <a:pt x="141184" y="412790"/>
                  <a:pt x="154985" y="414339"/>
                  <a:pt x="168785" y="412790"/>
                </a:cubicBezTo>
                <a:cubicBezTo>
                  <a:pt x="179519" y="409690"/>
                  <a:pt x="193320" y="403491"/>
                  <a:pt x="205587" y="389544"/>
                </a:cubicBezTo>
                <a:cubicBezTo>
                  <a:pt x="227054" y="360100"/>
                  <a:pt x="214787" y="322907"/>
                  <a:pt x="193320" y="301211"/>
                </a:cubicBezTo>
                <a:cubicBezTo>
                  <a:pt x="179519" y="287264"/>
                  <a:pt x="174919" y="284164"/>
                  <a:pt x="170319" y="284164"/>
                </a:cubicBezTo>
                <a:cubicBezTo>
                  <a:pt x="168785" y="284164"/>
                  <a:pt x="167252" y="284164"/>
                  <a:pt x="165719" y="284164"/>
                </a:cubicBezTo>
                <a:close/>
                <a:moveTo>
                  <a:pt x="548232" y="260351"/>
                </a:moveTo>
                <a:cubicBezTo>
                  <a:pt x="494153" y="268097"/>
                  <a:pt x="464797" y="302179"/>
                  <a:pt x="450891" y="319220"/>
                </a:cubicBezTo>
                <a:cubicBezTo>
                  <a:pt x="531236" y="340909"/>
                  <a:pt x="566773" y="401327"/>
                  <a:pt x="566773" y="503573"/>
                </a:cubicBezTo>
                <a:cubicBezTo>
                  <a:pt x="566773" y="503573"/>
                  <a:pt x="566773" y="503573"/>
                  <a:pt x="566773" y="590327"/>
                </a:cubicBezTo>
                <a:cubicBezTo>
                  <a:pt x="566773" y="590327"/>
                  <a:pt x="566773" y="590327"/>
                  <a:pt x="685744" y="587229"/>
                </a:cubicBezTo>
                <a:cubicBezTo>
                  <a:pt x="685744" y="587229"/>
                  <a:pt x="685744" y="587229"/>
                  <a:pt x="699650" y="463294"/>
                </a:cubicBezTo>
                <a:cubicBezTo>
                  <a:pt x="699650" y="455548"/>
                  <a:pt x="705830" y="450901"/>
                  <a:pt x="713556" y="450901"/>
                </a:cubicBezTo>
                <a:cubicBezTo>
                  <a:pt x="721281" y="452450"/>
                  <a:pt x="725917" y="458647"/>
                  <a:pt x="725917" y="466393"/>
                </a:cubicBezTo>
                <a:cubicBezTo>
                  <a:pt x="725917" y="466393"/>
                  <a:pt x="725917" y="466393"/>
                  <a:pt x="712011" y="601171"/>
                </a:cubicBezTo>
                <a:cubicBezTo>
                  <a:pt x="710466" y="608917"/>
                  <a:pt x="705830" y="613565"/>
                  <a:pt x="698105" y="613565"/>
                </a:cubicBezTo>
                <a:cubicBezTo>
                  <a:pt x="698105" y="613565"/>
                  <a:pt x="698105" y="613565"/>
                  <a:pt x="511149" y="619762"/>
                </a:cubicBezTo>
                <a:cubicBezTo>
                  <a:pt x="483338" y="619762"/>
                  <a:pt x="466342" y="638352"/>
                  <a:pt x="466342" y="667786"/>
                </a:cubicBezTo>
                <a:cubicBezTo>
                  <a:pt x="466342" y="703418"/>
                  <a:pt x="495699" y="709614"/>
                  <a:pt x="512695" y="709614"/>
                </a:cubicBezTo>
                <a:cubicBezTo>
                  <a:pt x="512695" y="709614"/>
                  <a:pt x="512695" y="709614"/>
                  <a:pt x="753728" y="709614"/>
                </a:cubicBezTo>
                <a:cubicBezTo>
                  <a:pt x="779995" y="709614"/>
                  <a:pt x="801626" y="692573"/>
                  <a:pt x="807806" y="667786"/>
                </a:cubicBezTo>
                <a:lnTo>
                  <a:pt x="847979" y="404425"/>
                </a:lnTo>
                <a:cubicBezTo>
                  <a:pt x="855704" y="364146"/>
                  <a:pt x="849524" y="330064"/>
                  <a:pt x="830983" y="305278"/>
                </a:cubicBezTo>
                <a:cubicBezTo>
                  <a:pt x="812442" y="280491"/>
                  <a:pt x="781540" y="264999"/>
                  <a:pt x="744458" y="260351"/>
                </a:cubicBezTo>
                <a:cubicBezTo>
                  <a:pt x="718191" y="283589"/>
                  <a:pt x="684199" y="297532"/>
                  <a:pt x="645572" y="297532"/>
                </a:cubicBezTo>
                <a:cubicBezTo>
                  <a:pt x="608490" y="297532"/>
                  <a:pt x="574498" y="283589"/>
                  <a:pt x="548232" y="260351"/>
                </a:cubicBezTo>
                <a:close/>
                <a:moveTo>
                  <a:pt x="645375" y="33339"/>
                </a:moveTo>
                <a:cubicBezTo>
                  <a:pt x="580008" y="33339"/>
                  <a:pt x="527091" y="87459"/>
                  <a:pt x="527091" y="152402"/>
                </a:cubicBezTo>
                <a:cubicBezTo>
                  <a:pt x="527091" y="217345"/>
                  <a:pt x="580008" y="271464"/>
                  <a:pt x="645375" y="271464"/>
                </a:cubicBezTo>
                <a:cubicBezTo>
                  <a:pt x="678059" y="271464"/>
                  <a:pt x="707630" y="257548"/>
                  <a:pt x="729419" y="235900"/>
                </a:cubicBezTo>
                <a:cubicBezTo>
                  <a:pt x="729419" y="235900"/>
                  <a:pt x="729419" y="235900"/>
                  <a:pt x="730976" y="235900"/>
                </a:cubicBezTo>
                <a:cubicBezTo>
                  <a:pt x="751209" y="214252"/>
                  <a:pt x="765216" y="184873"/>
                  <a:pt x="765216" y="152402"/>
                </a:cubicBezTo>
                <a:cubicBezTo>
                  <a:pt x="765216" y="87459"/>
                  <a:pt x="712299" y="33339"/>
                  <a:pt x="645375" y="33339"/>
                </a:cubicBezTo>
                <a:close/>
                <a:moveTo>
                  <a:pt x="321510" y="26988"/>
                </a:moveTo>
                <a:cubicBezTo>
                  <a:pt x="256192" y="26988"/>
                  <a:pt x="203241" y="79939"/>
                  <a:pt x="203241" y="145257"/>
                </a:cubicBezTo>
                <a:cubicBezTo>
                  <a:pt x="203241" y="210575"/>
                  <a:pt x="256192" y="263526"/>
                  <a:pt x="321510" y="263526"/>
                </a:cubicBezTo>
                <a:cubicBezTo>
                  <a:pt x="386828" y="263526"/>
                  <a:pt x="439779" y="210575"/>
                  <a:pt x="439779" y="145257"/>
                </a:cubicBezTo>
                <a:cubicBezTo>
                  <a:pt x="439779" y="79939"/>
                  <a:pt x="386828" y="26988"/>
                  <a:pt x="321510" y="26988"/>
                </a:cubicBezTo>
                <a:close/>
                <a:moveTo>
                  <a:pt x="644977" y="6351"/>
                </a:moveTo>
                <a:cubicBezTo>
                  <a:pt x="725422" y="6351"/>
                  <a:pt x="790397" y="71472"/>
                  <a:pt x="790397" y="152099"/>
                </a:cubicBezTo>
                <a:cubicBezTo>
                  <a:pt x="790397" y="183109"/>
                  <a:pt x="781115" y="212568"/>
                  <a:pt x="764097" y="235826"/>
                </a:cubicBezTo>
                <a:cubicBezTo>
                  <a:pt x="801226" y="245129"/>
                  <a:pt x="832166" y="262184"/>
                  <a:pt x="852277" y="288543"/>
                </a:cubicBezTo>
                <a:cubicBezTo>
                  <a:pt x="875483" y="319553"/>
                  <a:pt x="883218" y="361417"/>
                  <a:pt x="873936" y="407932"/>
                </a:cubicBezTo>
                <a:cubicBezTo>
                  <a:pt x="873936" y="407932"/>
                  <a:pt x="873936" y="407932"/>
                  <a:pt x="866201" y="457548"/>
                </a:cubicBezTo>
                <a:cubicBezTo>
                  <a:pt x="866201" y="457548"/>
                  <a:pt x="866201" y="457548"/>
                  <a:pt x="903329" y="722684"/>
                </a:cubicBezTo>
                <a:cubicBezTo>
                  <a:pt x="903329" y="730437"/>
                  <a:pt x="898688" y="736639"/>
                  <a:pt x="890953" y="738189"/>
                </a:cubicBezTo>
                <a:cubicBezTo>
                  <a:pt x="890953" y="738189"/>
                  <a:pt x="889406" y="738189"/>
                  <a:pt x="889406" y="738189"/>
                </a:cubicBezTo>
                <a:cubicBezTo>
                  <a:pt x="881671" y="738189"/>
                  <a:pt x="877030" y="733538"/>
                  <a:pt x="875483" y="725785"/>
                </a:cubicBezTo>
                <a:cubicBezTo>
                  <a:pt x="875483" y="725785"/>
                  <a:pt x="875483" y="725785"/>
                  <a:pt x="852277" y="553679"/>
                </a:cubicBezTo>
                <a:cubicBezTo>
                  <a:pt x="852277" y="553679"/>
                  <a:pt x="852277" y="553679"/>
                  <a:pt x="833713" y="673068"/>
                </a:cubicBezTo>
                <a:cubicBezTo>
                  <a:pt x="825978" y="711831"/>
                  <a:pt x="793491" y="738189"/>
                  <a:pt x="753268" y="738189"/>
                </a:cubicBezTo>
                <a:cubicBezTo>
                  <a:pt x="753268" y="738189"/>
                  <a:pt x="753268" y="738189"/>
                  <a:pt x="510386" y="736639"/>
                </a:cubicBezTo>
                <a:cubicBezTo>
                  <a:pt x="467070" y="736639"/>
                  <a:pt x="439224" y="710280"/>
                  <a:pt x="439224" y="668417"/>
                </a:cubicBezTo>
                <a:cubicBezTo>
                  <a:pt x="439224" y="625002"/>
                  <a:pt x="468617" y="593992"/>
                  <a:pt x="510386" y="593992"/>
                </a:cubicBezTo>
                <a:cubicBezTo>
                  <a:pt x="510386" y="593992"/>
                  <a:pt x="510386" y="593992"/>
                  <a:pt x="539780" y="592442"/>
                </a:cubicBezTo>
                <a:cubicBezTo>
                  <a:pt x="539780" y="592442"/>
                  <a:pt x="539780" y="592442"/>
                  <a:pt x="539780" y="504063"/>
                </a:cubicBezTo>
                <a:cubicBezTo>
                  <a:pt x="539780" y="406381"/>
                  <a:pt x="505745" y="358316"/>
                  <a:pt x="428394" y="342811"/>
                </a:cubicBezTo>
                <a:cubicBezTo>
                  <a:pt x="409830" y="338159"/>
                  <a:pt x="371155" y="335058"/>
                  <a:pt x="329385" y="335058"/>
                </a:cubicBezTo>
                <a:cubicBezTo>
                  <a:pt x="312368" y="335058"/>
                  <a:pt x="287616" y="336609"/>
                  <a:pt x="253581" y="338159"/>
                </a:cubicBezTo>
                <a:cubicBezTo>
                  <a:pt x="250487" y="339710"/>
                  <a:pt x="247393" y="339710"/>
                  <a:pt x="242752" y="339710"/>
                </a:cubicBezTo>
                <a:cubicBezTo>
                  <a:pt x="247393" y="362967"/>
                  <a:pt x="241205" y="386225"/>
                  <a:pt x="227282" y="406381"/>
                </a:cubicBezTo>
                <a:cubicBezTo>
                  <a:pt x="213359" y="423437"/>
                  <a:pt x="194795" y="434290"/>
                  <a:pt x="174683" y="438942"/>
                </a:cubicBezTo>
                <a:cubicBezTo>
                  <a:pt x="168495" y="440492"/>
                  <a:pt x="162307" y="440492"/>
                  <a:pt x="156119" y="440492"/>
                </a:cubicBezTo>
                <a:cubicBezTo>
                  <a:pt x="145290" y="440492"/>
                  <a:pt x="134461" y="438942"/>
                  <a:pt x="125179" y="435841"/>
                </a:cubicBezTo>
                <a:cubicBezTo>
                  <a:pt x="120538" y="448245"/>
                  <a:pt x="118991" y="457548"/>
                  <a:pt x="118991" y="463750"/>
                </a:cubicBezTo>
                <a:cubicBezTo>
                  <a:pt x="118991" y="463750"/>
                  <a:pt x="118991" y="463750"/>
                  <a:pt x="118991" y="696326"/>
                </a:cubicBezTo>
                <a:cubicBezTo>
                  <a:pt x="118991" y="704078"/>
                  <a:pt x="112803" y="710280"/>
                  <a:pt x="105068" y="710280"/>
                </a:cubicBezTo>
                <a:cubicBezTo>
                  <a:pt x="98880" y="710280"/>
                  <a:pt x="92691" y="704078"/>
                  <a:pt x="92691" y="696326"/>
                </a:cubicBezTo>
                <a:cubicBezTo>
                  <a:pt x="92691" y="696326"/>
                  <a:pt x="92691" y="696326"/>
                  <a:pt x="92691" y="463750"/>
                </a:cubicBezTo>
                <a:cubicBezTo>
                  <a:pt x="92691" y="452896"/>
                  <a:pt x="95785" y="435841"/>
                  <a:pt x="101974" y="420336"/>
                </a:cubicBezTo>
                <a:cubicBezTo>
                  <a:pt x="98880" y="417235"/>
                  <a:pt x="97333" y="415684"/>
                  <a:pt x="94238" y="412583"/>
                </a:cubicBezTo>
                <a:cubicBezTo>
                  <a:pt x="94238" y="412583"/>
                  <a:pt x="94238" y="412583"/>
                  <a:pt x="92691" y="411033"/>
                </a:cubicBezTo>
                <a:cubicBezTo>
                  <a:pt x="54016" y="370720"/>
                  <a:pt x="77221" y="341260"/>
                  <a:pt x="101974" y="308700"/>
                </a:cubicBezTo>
                <a:cubicBezTo>
                  <a:pt x="101974" y="308700"/>
                  <a:pt x="101974" y="308700"/>
                  <a:pt x="103521" y="307149"/>
                </a:cubicBezTo>
                <a:cubicBezTo>
                  <a:pt x="118991" y="285442"/>
                  <a:pt x="137555" y="262184"/>
                  <a:pt x="160760" y="257533"/>
                </a:cubicBezTo>
                <a:cubicBezTo>
                  <a:pt x="180871" y="252881"/>
                  <a:pt x="194795" y="262184"/>
                  <a:pt x="213359" y="282341"/>
                </a:cubicBezTo>
                <a:cubicBezTo>
                  <a:pt x="222641" y="291644"/>
                  <a:pt x="228829" y="302498"/>
                  <a:pt x="235017" y="313351"/>
                </a:cubicBezTo>
                <a:cubicBezTo>
                  <a:pt x="241205" y="311801"/>
                  <a:pt x="247393" y="311801"/>
                  <a:pt x="253581" y="311801"/>
                </a:cubicBezTo>
                <a:cubicBezTo>
                  <a:pt x="286069" y="310250"/>
                  <a:pt x="312368" y="308700"/>
                  <a:pt x="329385" y="308700"/>
                </a:cubicBezTo>
                <a:cubicBezTo>
                  <a:pt x="366514" y="308700"/>
                  <a:pt x="400548" y="310250"/>
                  <a:pt x="422206" y="313351"/>
                </a:cubicBezTo>
                <a:cubicBezTo>
                  <a:pt x="431488" y="297846"/>
                  <a:pt x="462429" y="252881"/>
                  <a:pt x="527404" y="237376"/>
                </a:cubicBezTo>
                <a:cubicBezTo>
                  <a:pt x="510386" y="212568"/>
                  <a:pt x="499557" y="183109"/>
                  <a:pt x="499557" y="152099"/>
                </a:cubicBezTo>
                <a:cubicBezTo>
                  <a:pt x="499557" y="71472"/>
                  <a:pt x="564532" y="6351"/>
                  <a:pt x="644977" y="6351"/>
                </a:cubicBezTo>
                <a:close/>
                <a:moveTo>
                  <a:pt x="320716" y="0"/>
                </a:moveTo>
                <a:cubicBezTo>
                  <a:pt x="401377" y="0"/>
                  <a:pt x="466766" y="65034"/>
                  <a:pt x="466766" y="145257"/>
                </a:cubicBezTo>
                <a:cubicBezTo>
                  <a:pt x="466766" y="225480"/>
                  <a:pt x="401377" y="290514"/>
                  <a:pt x="320716" y="290514"/>
                </a:cubicBezTo>
                <a:cubicBezTo>
                  <a:pt x="240055" y="290514"/>
                  <a:pt x="174666" y="225480"/>
                  <a:pt x="174666" y="145257"/>
                </a:cubicBezTo>
                <a:cubicBezTo>
                  <a:pt x="174666" y="65034"/>
                  <a:pt x="240055" y="0"/>
                  <a:pt x="3207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82" name="Freeform: Shape 981">
            <a:extLst>
              <a:ext uri="{FF2B5EF4-FFF2-40B4-BE49-F238E27FC236}">
                <a16:creationId xmlns:a16="http://schemas.microsoft.com/office/drawing/2014/main" id="{1123BEA9-EF37-4802-8AD6-0136EF194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503" y="2021633"/>
            <a:ext cx="517633" cy="547285"/>
          </a:xfrm>
          <a:custGeom>
            <a:avLst/>
            <a:gdLst>
              <a:gd name="connsiteX0" fmla="*/ 666808 w 815310"/>
              <a:gd name="connsiteY0" fmla="*/ 733425 h 862013"/>
              <a:gd name="connsiteX1" fmla="*/ 693796 w 815310"/>
              <a:gd name="connsiteY1" fmla="*/ 733425 h 862013"/>
              <a:gd name="connsiteX2" fmla="*/ 693796 w 815310"/>
              <a:gd name="connsiteY2" fmla="*/ 862013 h 862013"/>
              <a:gd name="connsiteX3" fmla="*/ 666808 w 815310"/>
              <a:gd name="connsiteY3" fmla="*/ 862013 h 862013"/>
              <a:gd name="connsiteX4" fmla="*/ 442971 w 815310"/>
              <a:gd name="connsiteY4" fmla="*/ 733425 h 862013"/>
              <a:gd name="connsiteX5" fmla="*/ 471546 w 815310"/>
              <a:gd name="connsiteY5" fmla="*/ 733425 h 862013"/>
              <a:gd name="connsiteX6" fmla="*/ 471546 w 815310"/>
              <a:gd name="connsiteY6" fmla="*/ 862013 h 862013"/>
              <a:gd name="connsiteX7" fmla="*/ 442971 w 815310"/>
              <a:gd name="connsiteY7" fmla="*/ 862013 h 862013"/>
              <a:gd name="connsiteX8" fmla="*/ 711828 w 815310"/>
              <a:gd name="connsiteY8" fmla="*/ 512762 h 862013"/>
              <a:gd name="connsiteX9" fmla="*/ 691720 w 815310"/>
              <a:gd name="connsiteY9" fmla="*/ 531283 h 862013"/>
              <a:gd name="connsiteX10" fmla="*/ 697907 w 815310"/>
              <a:gd name="connsiteY10" fmla="*/ 609997 h 862013"/>
              <a:gd name="connsiteX11" fmla="*/ 735030 w 815310"/>
              <a:gd name="connsiteY11" fmla="*/ 623887 h 862013"/>
              <a:gd name="connsiteX12" fmla="*/ 767512 w 815310"/>
              <a:gd name="connsiteY12" fmla="*/ 613083 h 862013"/>
              <a:gd name="connsiteX13" fmla="*/ 778340 w 815310"/>
              <a:gd name="connsiteY13" fmla="*/ 599193 h 862013"/>
              <a:gd name="connsiteX14" fmla="*/ 779887 w 815310"/>
              <a:gd name="connsiteY14" fmla="*/ 596106 h 862013"/>
              <a:gd name="connsiteX15" fmla="*/ 758232 w 815310"/>
              <a:gd name="connsiteY15" fmla="*/ 540543 h 862013"/>
              <a:gd name="connsiteX16" fmla="*/ 755138 w 815310"/>
              <a:gd name="connsiteY16" fmla="*/ 539000 h 862013"/>
              <a:gd name="connsiteX17" fmla="*/ 713375 w 815310"/>
              <a:gd name="connsiteY17" fmla="*/ 512762 h 862013"/>
              <a:gd name="connsiteX18" fmla="*/ 711828 w 815310"/>
              <a:gd name="connsiteY18" fmla="*/ 512762 h 862013"/>
              <a:gd name="connsiteX19" fmla="*/ 712726 w 815310"/>
              <a:gd name="connsiteY19" fmla="*/ 484187 h 862013"/>
              <a:gd name="connsiteX20" fmla="*/ 714274 w 815310"/>
              <a:gd name="connsiteY20" fmla="*/ 484187 h 862013"/>
              <a:gd name="connsiteX21" fmla="*/ 774639 w 815310"/>
              <a:gd name="connsiteY21" fmla="*/ 516705 h 862013"/>
              <a:gd name="connsiteX22" fmla="*/ 776187 w 815310"/>
              <a:gd name="connsiteY22" fmla="*/ 519802 h 862013"/>
              <a:gd name="connsiteX23" fmla="*/ 804047 w 815310"/>
              <a:gd name="connsiteY23" fmla="*/ 609613 h 862013"/>
              <a:gd name="connsiteX24" fmla="*/ 802500 w 815310"/>
              <a:gd name="connsiteY24" fmla="*/ 612710 h 862013"/>
              <a:gd name="connsiteX25" fmla="*/ 787021 w 815310"/>
              <a:gd name="connsiteY25" fmla="*/ 631291 h 862013"/>
              <a:gd name="connsiteX26" fmla="*/ 800952 w 815310"/>
              <a:gd name="connsiteY26" fmla="*/ 721102 h 862013"/>
              <a:gd name="connsiteX27" fmla="*/ 800952 w 815310"/>
              <a:gd name="connsiteY27" fmla="*/ 862012 h 862013"/>
              <a:gd name="connsiteX28" fmla="*/ 774639 w 815310"/>
              <a:gd name="connsiteY28" fmla="*/ 862012 h 862013"/>
              <a:gd name="connsiteX29" fmla="*/ 774639 w 815310"/>
              <a:gd name="connsiteY29" fmla="*/ 721102 h 862013"/>
              <a:gd name="connsiteX30" fmla="*/ 763804 w 815310"/>
              <a:gd name="connsiteY30" fmla="*/ 645227 h 862013"/>
              <a:gd name="connsiteX31" fmla="*/ 735944 w 815310"/>
              <a:gd name="connsiteY31" fmla="*/ 649873 h 862013"/>
              <a:gd name="connsiteX32" fmla="*/ 681770 w 815310"/>
              <a:gd name="connsiteY32" fmla="*/ 631291 h 862013"/>
              <a:gd name="connsiteX33" fmla="*/ 653910 w 815310"/>
              <a:gd name="connsiteY33" fmla="*/ 566256 h 862013"/>
              <a:gd name="connsiteX34" fmla="*/ 492937 w 815310"/>
              <a:gd name="connsiteY34" fmla="*/ 566256 h 862013"/>
              <a:gd name="connsiteX35" fmla="*/ 362921 w 815310"/>
              <a:gd name="connsiteY35" fmla="*/ 721102 h 862013"/>
              <a:gd name="connsiteX36" fmla="*/ 362921 w 815310"/>
              <a:gd name="connsiteY36" fmla="*/ 862012 h 862013"/>
              <a:gd name="connsiteX37" fmla="*/ 336608 w 815310"/>
              <a:gd name="connsiteY37" fmla="*/ 862012 h 862013"/>
              <a:gd name="connsiteX38" fmla="*/ 336608 w 815310"/>
              <a:gd name="connsiteY38" fmla="*/ 721102 h 862013"/>
              <a:gd name="connsiteX39" fmla="*/ 492937 w 815310"/>
              <a:gd name="connsiteY39" fmla="*/ 538383 h 862013"/>
              <a:gd name="connsiteX40" fmla="*/ 660101 w 815310"/>
              <a:gd name="connsiteY40" fmla="*/ 538383 h 862013"/>
              <a:gd name="connsiteX41" fmla="*/ 670936 w 815310"/>
              <a:gd name="connsiteY41" fmla="*/ 516705 h 862013"/>
              <a:gd name="connsiteX42" fmla="*/ 712726 w 815310"/>
              <a:gd name="connsiteY42" fmla="*/ 484187 h 862013"/>
              <a:gd name="connsiteX43" fmla="*/ 134202 w 815310"/>
              <a:gd name="connsiteY43" fmla="*/ 452437 h 862013"/>
              <a:gd name="connsiteX44" fmla="*/ 111183 w 815310"/>
              <a:gd name="connsiteY44" fmla="*/ 475456 h 862013"/>
              <a:gd name="connsiteX45" fmla="*/ 134202 w 815310"/>
              <a:gd name="connsiteY45" fmla="*/ 498475 h 862013"/>
              <a:gd name="connsiteX46" fmla="*/ 157221 w 815310"/>
              <a:gd name="connsiteY46" fmla="*/ 475456 h 862013"/>
              <a:gd name="connsiteX47" fmla="*/ 134202 w 815310"/>
              <a:gd name="connsiteY47" fmla="*/ 452437 h 862013"/>
              <a:gd name="connsiteX48" fmla="*/ 568385 w 815310"/>
              <a:gd name="connsiteY48" fmla="*/ 280987 h 862013"/>
              <a:gd name="connsiteX49" fmla="*/ 458847 w 815310"/>
              <a:gd name="connsiteY49" fmla="*/ 389731 h 862013"/>
              <a:gd name="connsiteX50" fmla="*/ 568385 w 815310"/>
              <a:gd name="connsiteY50" fmla="*/ 498475 h 862013"/>
              <a:gd name="connsiteX51" fmla="*/ 677923 w 815310"/>
              <a:gd name="connsiteY51" fmla="*/ 389731 h 862013"/>
              <a:gd name="connsiteX52" fmla="*/ 568385 w 815310"/>
              <a:gd name="connsiteY52" fmla="*/ 280987 h 862013"/>
              <a:gd name="connsiteX53" fmla="*/ 568580 w 815310"/>
              <a:gd name="connsiteY53" fmla="*/ 252412 h 862013"/>
              <a:gd name="connsiteX54" fmla="*/ 704910 w 815310"/>
              <a:gd name="connsiteY54" fmla="*/ 390114 h 862013"/>
              <a:gd name="connsiteX55" fmla="*/ 568580 w 815310"/>
              <a:gd name="connsiteY55" fmla="*/ 526268 h 862013"/>
              <a:gd name="connsiteX56" fmla="*/ 432250 w 815310"/>
              <a:gd name="connsiteY56" fmla="*/ 394755 h 862013"/>
              <a:gd name="connsiteX57" fmla="*/ 348593 w 815310"/>
              <a:gd name="connsiteY57" fmla="*/ 332867 h 862013"/>
              <a:gd name="connsiteX58" fmla="*/ 351691 w 815310"/>
              <a:gd name="connsiteY58" fmla="*/ 359170 h 862013"/>
              <a:gd name="connsiteX59" fmla="*/ 351691 w 815310"/>
              <a:gd name="connsiteY59" fmla="*/ 388567 h 862013"/>
              <a:gd name="connsiteX60" fmla="*/ 412110 w 815310"/>
              <a:gd name="connsiteY60" fmla="*/ 462833 h 862013"/>
              <a:gd name="connsiteX61" fmla="*/ 412110 w 815310"/>
              <a:gd name="connsiteY61" fmla="*/ 515438 h 862013"/>
              <a:gd name="connsiteX62" fmla="*/ 409012 w 815310"/>
              <a:gd name="connsiteY62" fmla="*/ 524721 h 862013"/>
              <a:gd name="connsiteX63" fmla="*/ 396618 w 815310"/>
              <a:gd name="connsiteY63" fmla="*/ 535551 h 862013"/>
              <a:gd name="connsiteX64" fmla="*/ 387323 w 815310"/>
              <a:gd name="connsiteY64" fmla="*/ 540193 h 862013"/>
              <a:gd name="connsiteX65" fmla="*/ 378027 w 815310"/>
              <a:gd name="connsiteY65" fmla="*/ 535551 h 862013"/>
              <a:gd name="connsiteX66" fmla="*/ 378027 w 815310"/>
              <a:gd name="connsiteY66" fmla="*/ 516985 h 862013"/>
              <a:gd name="connsiteX67" fmla="*/ 385774 w 815310"/>
              <a:gd name="connsiteY67" fmla="*/ 509249 h 862013"/>
              <a:gd name="connsiteX68" fmla="*/ 385774 w 815310"/>
              <a:gd name="connsiteY68" fmla="*/ 462833 h 862013"/>
              <a:gd name="connsiteX69" fmla="*/ 337748 w 815310"/>
              <a:gd name="connsiteY69" fmla="*/ 414869 h 862013"/>
              <a:gd name="connsiteX70" fmla="*/ 289723 w 815310"/>
              <a:gd name="connsiteY70" fmla="*/ 462833 h 862013"/>
              <a:gd name="connsiteX71" fmla="*/ 289723 w 815310"/>
              <a:gd name="connsiteY71" fmla="*/ 509249 h 862013"/>
              <a:gd name="connsiteX72" fmla="*/ 295920 w 815310"/>
              <a:gd name="connsiteY72" fmla="*/ 515438 h 862013"/>
              <a:gd name="connsiteX73" fmla="*/ 295920 w 815310"/>
              <a:gd name="connsiteY73" fmla="*/ 534004 h 862013"/>
              <a:gd name="connsiteX74" fmla="*/ 275780 w 815310"/>
              <a:gd name="connsiteY74" fmla="*/ 534004 h 862013"/>
              <a:gd name="connsiteX75" fmla="*/ 266485 w 815310"/>
              <a:gd name="connsiteY75" fmla="*/ 524721 h 862013"/>
              <a:gd name="connsiteX76" fmla="*/ 263386 w 815310"/>
              <a:gd name="connsiteY76" fmla="*/ 515438 h 862013"/>
              <a:gd name="connsiteX77" fmla="*/ 263386 w 815310"/>
              <a:gd name="connsiteY77" fmla="*/ 462833 h 862013"/>
              <a:gd name="connsiteX78" fmla="*/ 323805 w 815310"/>
              <a:gd name="connsiteY78" fmla="*/ 388567 h 862013"/>
              <a:gd name="connsiteX79" fmla="*/ 323805 w 815310"/>
              <a:gd name="connsiteY79" fmla="*/ 359170 h 862013"/>
              <a:gd name="connsiteX80" fmla="*/ 320707 w 815310"/>
              <a:gd name="connsiteY80" fmla="*/ 328225 h 862013"/>
              <a:gd name="connsiteX81" fmla="*/ 319158 w 815310"/>
              <a:gd name="connsiteY81" fmla="*/ 328225 h 862013"/>
              <a:gd name="connsiteX82" fmla="*/ 246345 w 815310"/>
              <a:gd name="connsiteY82" fmla="*/ 383925 h 862013"/>
              <a:gd name="connsiteX83" fmla="*/ 229304 w 815310"/>
              <a:gd name="connsiteY83" fmla="*/ 383925 h 862013"/>
              <a:gd name="connsiteX84" fmla="*/ 156491 w 815310"/>
              <a:gd name="connsiteY84" fmla="*/ 328225 h 862013"/>
              <a:gd name="connsiteX85" fmla="*/ 150294 w 815310"/>
              <a:gd name="connsiteY85" fmla="*/ 329773 h 862013"/>
              <a:gd name="connsiteX86" fmla="*/ 147196 w 815310"/>
              <a:gd name="connsiteY86" fmla="*/ 359170 h 862013"/>
              <a:gd name="connsiteX87" fmla="*/ 147196 w 815310"/>
              <a:gd name="connsiteY87" fmla="*/ 427247 h 862013"/>
              <a:gd name="connsiteX88" fmla="*/ 184377 w 815310"/>
              <a:gd name="connsiteY88" fmla="*/ 475210 h 862013"/>
              <a:gd name="connsiteX89" fmla="*/ 133253 w 815310"/>
              <a:gd name="connsiteY89" fmla="*/ 526268 h 862013"/>
              <a:gd name="connsiteX90" fmla="*/ 83678 w 815310"/>
              <a:gd name="connsiteY90" fmla="*/ 475210 h 862013"/>
              <a:gd name="connsiteX91" fmla="*/ 119310 w 815310"/>
              <a:gd name="connsiteY91" fmla="*/ 427247 h 862013"/>
              <a:gd name="connsiteX92" fmla="*/ 119310 w 815310"/>
              <a:gd name="connsiteY92" fmla="*/ 359170 h 862013"/>
              <a:gd name="connsiteX93" fmla="*/ 120859 w 815310"/>
              <a:gd name="connsiteY93" fmla="*/ 334414 h 862013"/>
              <a:gd name="connsiteX94" fmla="*/ 27907 w 815310"/>
              <a:gd name="connsiteY94" fmla="*/ 486041 h 862013"/>
              <a:gd name="connsiteX95" fmla="*/ 27907 w 815310"/>
              <a:gd name="connsiteY95" fmla="*/ 715027 h 862013"/>
              <a:gd name="connsiteX96" fmla="*/ 41850 w 815310"/>
              <a:gd name="connsiteY96" fmla="*/ 752160 h 862013"/>
              <a:gd name="connsiteX97" fmla="*/ 88326 w 815310"/>
              <a:gd name="connsiteY97" fmla="*/ 767633 h 862013"/>
              <a:gd name="connsiteX98" fmla="*/ 102269 w 815310"/>
              <a:gd name="connsiteY98" fmla="*/ 781557 h 862013"/>
              <a:gd name="connsiteX99" fmla="*/ 102269 w 815310"/>
              <a:gd name="connsiteY99" fmla="*/ 862012 h 862013"/>
              <a:gd name="connsiteX100" fmla="*/ 75932 w 815310"/>
              <a:gd name="connsiteY100" fmla="*/ 862012 h 862013"/>
              <a:gd name="connsiteX101" fmla="*/ 75932 w 815310"/>
              <a:gd name="connsiteY101" fmla="*/ 793935 h 862013"/>
              <a:gd name="connsiteX102" fmla="*/ 21710 w 815310"/>
              <a:gd name="connsiteY102" fmla="*/ 770727 h 862013"/>
              <a:gd name="connsiteX103" fmla="*/ 21 w 815310"/>
              <a:gd name="connsiteY103" fmla="*/ 715027 h 862013"/>
              <a:gd name="connsiteX104" fmla="*/ 21 w 815310"/>
              <a:gd name="connsiteY104" fmla="*/ 486041 h 862013"/>
              <a:gd name="connsiteX105" fmla="*/ 159589 w 815310"/>
              <a:gd name="connsiteY105" fmla="*/ 300376 h 862013"/>
              <a:gd name="connsiteX106" fmla="*/ 168885 w 815310"/>
              <a:gd name="connsiteY106" fmla="*/ 303470 h 862013"/>
              <a:gd name="connsiteX107" fmla="*/ 237050 w 815310"/>
              <a:gd name="connsiteY107" fmla="*/ 356075 h 862013"/>
              <a:gd name="connsiteX108" fmla="*/ 306764 w 815310"/>
              <a:gd name="connsiteY108" fmla="*/ 303470 h 862013"/>
              <a:gd name="connsiteX109" fmla="*/ 316059 w 815310"/>
              <a:gd name="connsiteY109" fmla="*/ 300376 h 862013"/>
              <a:gd name="connsiteX110" fmla="*/ 436897 w 815310"/>
              <a:gd name="connsiteY110" fmla="*/ 352981 h 862013"/>
              <a:gd name="connsiteX111" fmla="*/ 568580 w 815310"/>
              <a:gd name="connsiteY111" fmla="*/ 252412 h 862013"/>
              <a:gd name="connsiteX112" fmla="*/ 238184 w 815310"/>
              <a:gd name="connsiteY112" fmla="*/ 28575 h 862013"/>
              <a:gd name="connsiteX113" fmla="*/ 125471 w 815310"/>
              <a:gd name="connsiteY113" fmla="*/ 140494 h 862013"/>
              <a:gd name="connsiteX114" fmla="*/ 238184 w 815310"/>
              <a:gd name="connsiteY114" fmla="*/ 252413 h 862013"/>
              <a:gd name="connsiteX115" fmla="*/ 350897 w 815310"/>
              <a:gd name="connsiteY115" fmla="*/ 140494 h 862013"/>
              <a:gd name="connsiteX116" fmla="*/ 238184 w 815310"/>
              <a:gd name="connsiteY116" fmla="*/ 28575 h 862013"/>
              <a:gd name="connsiteX117" fmla="*/ 238183 w 815310"/>
              <a:gd name="connsiteY117" fmla="*/ 0 h 862013"/>
              <a:gd name="connsiteX118" fmla="*/ 377883 w 815310"/>
              <a:gd name="connsiteY118" fmla="*/ 139700 h 862013"/>
              <a:gd name="connsiteX119" fmla="*/ 238183 w 815310"/>
              <a:gd name="connsiteY119" fmla="*/ 279400 h 862013"/>
              <a:gd name="connsiteX120" fmla="*/ 98483 w 815310"/>
              <a:gd name="connsiteY120" fmla="*/ 139700 h 862013"/>
              <a:gd name="connsiteX121" fmla="*/ 238183 w 815310"/>
              <a:gd name="connsiteY121" fmla="*/ 0 h 86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815310" h="862013">
                <a:moveTo>
                  <a:pt x="666808" y="733425"/>
                </a:moveTo>
                <a:lnTo>
                  <a:pt x="693796" y="733425"/>
                </a:lnTo>
                <a:lnTo>
                  <a:pt x="693796" y="862013"/>
                </a:lnTo>
                <a:lnTo>
                  <a:pt x="666808" y="862013"/>
                </a:lnTo>
                <a:close/>
                <a:moveTo>
                  <a:pt x="442971" y="733425"/>
                </a:moveTo>
                <a:lnTo>
                  <a:pt x="471546" y="733425"/>
                </a:lnTo>
                <a:lnTo>
                  <a:pt x="471546" y="862013"/>
                </a:lnTo>
                <a:lnTo>
                  <a:pt x="442971" y="862013"/>
                </a:lnTo>
                <a:close/>
                <a:moveTo>
                  <a:pt x="711828" y="512762"/>
                </a:moveTo>
                <a:cubicBezTo>
                  <a:pt x="708734" y="512762"/>
                  <a:pt x="704094" y="512762"/>
                  <a:pt x="691720" y="531283"/>
                </a:cubicBezTo>
                <a:cubicBezTo>
                  <a:pt x="677798" y="555978"/>
                  <a:pt x="673158" y="589932"/>
                  <a:pt x="697907" y="609997"/>
                </a:cubicBezTo>
                <a:cubicBezTo>
                  <a:pt x="711828" y="620800"/>
                  <a:pt x="725749" y="623887"/>
                  <a:pt x="735030" y="623887"/>
                </a:cubicBezTo>
                <a:cubicBezTo>
                  <a:pt x="745857" y="623887"/>
                  <a:pt x="758232" y="619257"/>
                  <a:pt x="767512" y="613083"/>
                </a:cubicBezTo>
                <a:cubicBezTo>
                  <a:pt x="772153" y="608453"/>
                  <a:pt x="775246" y="602280"/>
                  <a:pt x="778340" y="599193"/>
                </a:cubicBezTo>
                <a:cubicBezTo>
                  <a:pt x="778340" y="599193"/>
                  <a:pt x="778340" y="599193"/>
                  <a:pt x="779887" y="596106"/>
                </a:cubicBezTo>
                <a:cubicBezTo>
                  <a:pt x="793808" y="572955"/>
                  <a:pt x="787621" y="565238"/>
                  <a:pt x="758232" y="540543"/>
                </a:cubicBezTo>
                <a:cubicBezTo>
                  <a:pt x="758232" y="540543"/>
                  <a:pt x="758232" y="540543"/>
                  <a:pt x="755138" y="539000"/>
                </a:cubicBezTo>
                <a:cubicBezTo>
                  <a:pt x="741217" y="526653"/>
                  <a:pt x="724202" y="512762"/>
                  <a:pt x="713375" y="512762"/>
                </a:cubicBezTo>
                <a:cubicBezTo>
                  <a:pt x="713375" y="512762"/>
                  <a:pt x="713375" y="512762"/>
                  <a:pt x="711828" y="512762"/>
                </a:cubicBezTo>
                <a:close/>
                <a:moveTo>
                  <a:pt x="712726" y="484187"/>
                </a:moveTo>
                <a:cubicBezTo>
                  <a:pt x="712726" y="484187"/>
                  <a:pt x="712726" y="484187"/>
                  <a:pt x="714274" y="484187"/>
                </a:cubicBezTo>
                <a:cubicBezTo>
                  <a:pt x="734396" y="484187"/>
                  <a:pt x="756065" y="502769"/>
                  <a:pt x="774639" y="516705"/>
                </a:cubicBezTo>
                <a:cubicBezTo>
                  <a:pt x="774639" y="516705"/>
                  <a:pt x="774639" y="516705"/>
                  <a:pt x="776187" y="519802"/>
                </a:cubicBezTo>
                <a:cubicBezTo>
                  <a:pt x="802500" y="541480"/>
                  <a:pt x="831908" y="566256"/>
                  <a:pt x="804047" y="609613"/>
                </a:cubicBezTo>
                <a:cubicBezTo>
                  <a:pt x="804047" y="609613"/>
                  <a:pt x="804047" y="609613"/>
                  <a:pt x="802500" y="612710"/>
                </a:cubicBezTo>
                <a:cubicBezTo>
                  <a:pt x="799404" y="617355"/>
                  <a:pt x="794760" y="625097"/>
                  <a:pt x="787021" y="631291"/>
                </a:cubicBezTo>
                <a:cubicBezTo>
                  <a:pt x="802500" y="668454"/>
                  <a:pt x="800952" y="719554"/>
                  <a:pt x="800952" y="721102"/>
                </a:cubicBezTo>
                <a:cubicBezTo>
                  <a:pt x="800952" y="721102"/>
                  <a:pt x="800952" y="721102"/>
                  <a:pt x="800952" y="862012"/>
                </a:cubicBezTo>
                <a:cubicBezTo>
                  <a:pt x="800952" y="862012"/>
                  <a:pt x="800952" y="862012"/>
                  <a:pt x="774639" y="862012"/>
                </a:cubicBezTo>
                <a:cubicBezTo>
                  <a:pt x="774639" y="862012"/>
                  <a:pt x="774639" y="862012"/>
                  <a:pt x="774639" y="721102"/>
                </a:cubicBezTo>
                <a:cubicBezTo>
                  <a:pt x="774639" y="719554"/>
                  <a:pt x="776187" y="676197"/>
                  <a:pt x="763804" y="645227"/>
                </a:cubicBezTo>
                <a:cubicBezTo>
                  <a:pt x="754517" y="648324"/>
                  <a:pt x="745230" y="649873"/>
                  <a:pt x="735944" y="649873"/>
                </a:cubicBezTo>
                <a:cubicBezTo>
                  <a:pt x="715822" y="649873"/>
                  <a:pt x="697248" y="643679"/>
                  <a:pt x="681770" y="631291"/>
                </a:cubicBezTo>
                <a:cubicBezTo>
                  <a:pt x="661649" y="614258"/>
                  <a:pt x="652362" y="591031"/>
                  <a:pt x="653910" y="566256"/>
                </a:cubicBezTo>
                <a:cubicBezTo>
                  <a:pt x="653910" y="566256"/>
                  <a:pt x="653910" y="566256"/>
                  <a:pt x="492937" y="566256"/>
                </a:cubicBezTo>
                <a:cubicBezTo>
                  <a:pt x="403164" y="572450"/>
                  <a:pt x="362921" y="618904"/>
                  <a:pt x="362921" y="721102"/>
                </a:cubicBezTo>
                <a:cubicBezTo>
                  <a:pt x="362921" y="721102"/>
                  <a:pt x="362921" y="721102"/>
                  <a:pt x="362921" y="862012"/>
                </a:cubicBezTo>
                <a:cubicBezTo>
                  <a:pt x="362921" y="862012"/>
                  <a:pt x="362921" y="862012"/>
                  <a:pt x="336608" y="862012"/>
                </a:cubicBezTo>
                <a:cubicBezTo>
                  <a:pt x="336608" y="862012"/>
                  <a:pt x="336608" y="862012"/>
                  <a:pt x="336608" y="721102"/>
                </a:cubicBezTo>
                <a:cubicBezTo>
                  <a:pt x="336608" y="603419"/>
                  <a:pt x="386138" y="546126"/>
                  <a:pt x="492937" y="538383"/>
                </a:cubicBezTo>
                <a:cubicBezTo>
                  <a:pt x="492937" y="538383"/>
                  <a:pt x="492937" y="538383"/>
                  <a:pt x="660101" y="538383"/>
                </a:cubicBezTo>
                <a:cubicBezTo>
                  <a:pt x="661649" y="530641"/>
                  <a:pt x="666292" y="524447"/>
                  <a:pt x="670936" y="516705"/>
                </a:cubicBezTo>
                <a:cubicBezTo>
                  <a:pt x="683318" y="496575"/>
                  <a:pt x="694153" y="485736"/>
                  <a:pt x="712726" y="484187"/>
                </a:cubicBezTo>
                <a:close/>
                <a:moveTo>
                  <a:pt x="134202" y="452437"/>
                </a:moveTo>
                <a:cubicBezTo>
                  <a:pt x="121489" y="452437"/>
                  <a:pt x="111183" y="462743"/>
                  <a:pt x="111183" y="475456"/>
                </a:cubicBezTo>
                <a:cubicBezTo>
                  <a:pt x="111183" y="488169"/>
                  <a:pt x="121489" y="498475"/>
                  <a:pt x="134202" y="498475"/>
                </a:cubicBezTo>
                <a:cubicBezTo>
                  <a:pt x="146915" y="498475"/>
                  <a:pt x="157221" y="488169"/>
                  <a:pt x="157221" y="475456"/>
                </a:cubicBezTo>
                <a:cubicBezTo>
                  <a:pt x="157221" y="462743"/>
                  <a:pt x="146915" y="452437"/>
                  <a:pt x="134202" y="452437"/>
                </a:cubicBezTo>
                <a:close/>
                <a:moveTo>
                  <a:pt x="568385" y="280987"/>
                </a:moveTo>
                <a:cubicBezTo>
                  <a:pt x="507889" y="280987"/>
                  <a:pt x="458847" y="329673"/>
                  <a:pt x="458847" y="389731"/>
                </a:cubicBezTo>
                <a:cubicBezTo>
                  <a:pt x="458847" y="449789"/>
                  <a:pt x="507889" y="498475"/>
                  <a:pt x="568385" y="498475"/>
                </a:cubicBezTo>
                <a:cubicBezTo>
                  <a:pt x="628881" y="498475"/>
                  <a:pt x="677923" y="449789"/>
                  <a:pt x="677923" y="389731"/>
                </a:cubicBezTo>
                <a:cubicBezTo>
                  <a:pt x="677923" y="329673"/>
                  <a:pt x="628881" y="280987"/>
                  <a:pt x="568385" y="280987"/>
                </a:cubicBezTo>
                <a:close/>
                <a:moveTo>
                  <a:pt x="568580" y="252412"/>
                </a:moveTo>
                <a:cubicBezTo>
                  <a:pt x="644491" y="252412"/>
                  <a:pt x="704910" y="314301"/>
                  <a:pt x="704910" y="390114"/>
                </a:cubicBezTo>
                <a:cubicBezTo>
                  <a:pt x="704910" y="464380"/>
                  <a:pt x="644491" y="526268"/>
                  <a:pt x="568580" y="526268"/>
                </a:cubicBezTo>
                <a:cubicBezTo>
                  <a:pt x="494218" y="526268"/>
                  <a:pt x="435348" y="467474"/>
                  <a:pt x="432250" y="394755"/>
                </a:cubicBezTo>
                <a:cubicBezTo>
                  <a:pt x="416758" y="362264"/>
                  <a:pt x="390421" y="342150"/>
                  <a:pt x="348593" y="332867"/>
                </a:cubicBezTo>
                <a:cubicBezTo>
                  <a:pt x="351691" y="345245"/>
                  <a:pt x="351691" y="356075"/>
                  <a:pt x="351691" y="359170"/>
                </a:cubicBezTo>
                <a:cubicBezTo>
                  <a:pt x="351691" y="359170"/>
                  <a:pt x="351691" y="359170"/>
                  <a:pt x="351691" y="388567"/>
                </a:cubicBezTo>
                <a:cubicBezTo>
                  <a:pt x="385774" y="394755"/>
                  <a:pt x="412110" y="425700"/>
                  <a:pt x="412110" y="462833"/>
                </a:cubicBezTo>
                <a:cubicBezTo>
                  <a:pt x="412110" y="462833"/>
                  <a:pt x="412110" y="462833"/>
                  <a:pt x="412110" y="515438"/>
                </a:cubicBezTo>
                <a:cubicBezTo>
                  <a:pt x="412110" y="518532"/>
                  <a:pt x="410561" y="523174"/>
                  <a:pt x="409012" y="524721"/>
                </a:cubicBezTo>
                <a:cubicBezTo>
                  <a:pt x="409012" y="524721"/>
                  <a:pt x="409012" y="524721"/>
                  <a:pt x="396618" y="535551"/>
                </a:cubicBezTo>
                <a:cubicBezTo>
                  <a:pt x="395069" y="538646"/>
                  <a:pt x="390421" y="540193"/>
                  <a:pt x="387323" y="540193"/>
                </a:cubicBezTo>
                <a:cubicBezTo>
                  <a:pt x="384224" y="540193"/>
                  <a:pt x="381126" y="538646"/>
                  <a:pt x="378027" y="535551"/>
                </a:cubicBezTo>
                <a:cubicBezTo>
                  <a:pt x="373380" y="530910"/>
                  <a:pt x="373380" y="521626"/>
                  <a:pt x="378027" y="516985"/>
                </a:cubicBezTo>
                <a:cubicBezTo>
                  <a:pt x="378027" y="516985"/>
                  <a:pt x="378027" y="516985"/>
                  <a:pt x="385774" y="509249"/>
                </a:cubicBezTo>
                <a:cubicBezTo>
                  <a:pt x="385774" y="509249"/>
                  <a:pt x="385774" y="509249"/>
                  <a:pt x="385774" y="462833"/>
                </a:cubicBezTo>
                <a:cubicBezTo>
                  <a:pt x="385774" y="436530"/>
                  <a:pt x="364085" y="414869"/>
                  <a:pt x="337748" y="414869"/>
                </a:cubicBezTo>
                <a:cubicBezTo>
                  <a:pt x="311412" y="414869"/>
                  <a:pt x="289723" y="436530"/>
                  <a:pt x="289723" y="462833"/>
                </a:cubicBezTo>
                <a:cubicBezTo>
                  <a:pt x="289723" y="462833"/>
                  <a:pt x="289723" y="462833"/>
                  <a:pt x="289723" y="509249"/>
                </a:cubicBezTo>
                <a:cubicBezTo>
                  <a:pt x="289723" y="509249"/>
                  <a:pt x="289723" y="509249"/>
                  <a:pt x="295920" y="515438"/>
                </a:cubicBezTo>
                <a:cubicBezTo>
                  <a:pt x="300567" y="520079"/>
                  <a:pt x="300567" y="529362"/>
                  <a:pt x="295920" y="534004"/>
                </a:cubicBezTo>
                <a:cubicBezTo>
                  <a:pt x="289723" y="540193"/>
                  <a:pt x="281977" y="540193"/>
                  <a:pt x="275780" y="534004"/>
                </a:cubicBezTo>
                <a:cubicBezTo>
                  <a:pt x="275780" y="534004"/>
                  <a:pt x="275780" y="534004"/>
                  <a:pt x="266485" y="524721"/>
                </a:cubicBezTo>
                <a:cubicBezTo>
                  <a:pt x="264935" y="523174"/>
                  <a:pt x="263386" y="518532"/>
                  <a:pt x="263386" y="515438"/>
                </a:cubicBezTo>
                <a:cubicBezTo>
                  <a:pt x="263386" y="515438"/>
                  <a:pt x="263386" y="515438"/>
                  <a:pt x="263386" y="462833"/>
                </a:cubicBezTo>
                <a:cubicBezTo>
                  <a:pt x="263386" y="425700"/>
                  <a:pt x="289723" y="394755"/>
                  <a:pt x="323805" y="388567"/>
                </a:cubicBezTo>
                <a:cubicBezTo>
                  <a:pt x="323805" y="388567"/>
                  <a:pt x="323805" y="388567"/>
                  <a:pt x="323805" y="359170"/>
                </a:cubicBezTo>
                <a:cubicBezTo>
                  <a:pt x="323805" y="352981"/>
                  <a:pt x="323805" y="339056"/>
                  <a:pt x="320707" y="328225"/>
                </a:cubicBezTo>
                <a:cubicBezTo>
                  <a:pt x="320707" y="328225"/>
                  <a:pt x="319158" y="328225"/>
                  <a:pt x="319158" y="328225"/>
                </a:cubicBezTo>
                <a:cubicBezTo>
                  <a:pt x="319158" y="328225"/>
                  <a:pt x="319158" y="328225"/>
                  <a:pt x="246345" y="383925"/>
                </a:cubicBezTo>
                <a:cubicBezTo>
                  <a:pt x="241697" y="387019"/>
                  <a:pt x="233951" y="387019"/>
                  <a:pt x="229304" y="383925"/>
                </a:cubicBezTo>
                <a:cubicBezTo>
                  <a:pt x="229304" y="383925"/>
                  <a:pt x="229304" y="383925"/>
                  <a:pt x="156491" y="328225"/>
                </a:cubicBezTo>
                <a:cubicBezTo>
                  <a:pt x="154942" y="328225"/>
                  <a:pt x="151843" y="328225"/>
                  <a:pt x="150294" y="329773"/>
                </a:cubicBezTo>
                <a:cubicBezTo>
                  <a:pt x="147196" y="339056"/>
                  <a:pt x="147196" y="352981"/>
                  <a:pt x="147196" y="359170"/>
                </a:cubicBezTo>
                <a:cubicBezTo>
                  <a:pt x="147196" y="359170"/>
                  <a:pt x="147196" y="359170"/>
                  <a:pt x="147196" y="427247"/>
                </a:cubicBezTo>
                <a:cubicBezTo>
                  <a:pt x="168885" y="433436"/>
                  <a:pt x="184377" y="453549"/>
                  <a:pt x="184377" y="475210"/>
                </a:cubicBezTo>
                <a:cubicBezTo>
                  <a:pt x="184377" y="503060"/>
                  <a:pt x="161139" y="526268"/>
                  <a:pt x="133253" y="526268"/>
                </a:cubicBezTo>
                <a:cubicBezTo>
                  <a:pt x="105367" y="526268"/>
                  <a:pt x="83678" y="503060"/>
                  <a:pt x="83678" y="475210"/>
                </a:cubicBezTo>
                <a:cubicBezTo>
                  <a:pt x="83678" y="453549"/>
                  <a:pt x="99170" y="433436"/>
                  <a:pt x="119310" y="427247"/>
                </a:cubicBezTo>
                <a:cubicBezTo>
                  <a:pt x="119310" y="427247"/>
                  <a:pt x="119310" y="427247"/>
                  <a:pt x="119310" y="359170"/>
                </a:cubicBezTo>
                <a:cubicBezTo>
                  <a:pt x="119310" y="356075"/>
                  <a:pt x="119310" y="346792"/>
                  <a:pt x="120859" y="334414"/>
                </a:cubicBezTo>
                <a:cubicBezTo>
                  <a:pt x="55793" y="349886"/>
                  <a:pt x="27907" y="397850"/>
                  <a:pt x="27907" y="486041"/>
                </a:cubicBezTo>
                <a:cubicBezTo>
                  <a:pt x="27907" y="486041"/>
                  <a:pt x="27907" y="486041"/>
                  <a:pt x="27907" y="715027"/>
                </a:cubicBezTo>
                <a:cubicBezTo>
                  <a:pt x="27907" y="716575"/>
                  <a:pt x="26358" y="736688"/>
                  <a:pt x="41850" y="752160"/>
                </a:cubicBezTo>
                <a:cubicBezTo>
                  <a:pt x="51145" y="762991"/>
                  <a:pt x="68186" y="767633"/>
                  <a:pt x="88326" y="767633"/>
                </a:cubicBezTo>
                <a:cubicBezTo>
                  <a:pt x="96072" y="767633"/>
                  <a:pt x="102269" y="773821"/>
                  <a:pt x="102269" y="781557"/>
                </a:cubicBezTo>
                <a:cubicBezTo>
                  <a:pt x="102269" y="781557"/>
                  <a:pt x="102269" y="781557"/>
                  <a:pt x="102269" y="862012"/>
                </a:cubicBezTo>
                <a:cubicBezTo>
                  <a:pt x="102269" y="862012"/>
                  <a:pt x="102269" y="862012"/>
                  <a:pt x="75932" y="862012"/>
                </a:cubicBezTo>
                <a:cubicBezTo>
                  <a:pt x="75932" y="862012"/>
                  <a:pt x="75932" y="862012"/>
                  <a:pt x="75932" y="793935"/>
                </a:cubicBezTo>
                <a:cubicBezTo>
                  <a:pt x="52694" y="792388"/>
                  <a:pt x="34104" y="784652"/>
                  <a:pt x="21710" y="770727"/>
                </a:cubicBezTo>
                <a:cubicBezTo>
                  <a:pt x="-1528" y="747519"/>
                  <a:pt x="21" y="716575"/>
                  <a:pt x="21" y="715027"/>
                </a:cubicBezTo>
                <a:cubicBezTo>
                  <a:pt x="21" y="715027"/>
                  <a:pt x="21" y="715027"/>
                  <a:pt x="21" y="486041"/>
                </a:cubicBezTo>
                <a:cubicBezTo>
                  <a:pt x="21" y="366906"/>
                  <a:pt x="51145" y="308112"/>
                  <a:pt x="159589" y="300376"/>
                </a:cubicBezTo>
                <a:cubicBezTo>
                  <a:pt x="164237" y="300376"/>
                  <a:pt x="167335" y="301923"/>
                  <a:pt x="168885" y="303470"/>
                </a:cubicBezTo>
                <a:cubicBezTo>
                  <a:pt x="168885" y="303470"/>
                  <a:pt x="168885" y="303470"/>
                  <a:pt x="237050" y="356075"/>
                </a:cubicBezTo>
                <a:cubicBezTo>
                  <a:pt x="237050" y="356075"/>
                  <a:pt x="237050" y="356075"/>
                  <a:pt x="306764" y="303470"/>
                </a:cubicBezTo>
                <a:cubicBezTo>
                  <a:pt x="308313" y="301923"/>
                  <a:pt x="311412" y="300376"/>
                  <a:pt x="316059" y="300376"/>
                </a:cubicBezTo>
                <a:cubicBezTo>
                  <a:pt x="370281" y="305017"/>
                  <a:pt x="410561" y="322037"/>
                  <a:pt x="436897" y="352981"/>
                </a:cubicBezTo>
                <a:cubicBezTo>
                  <a:pt x="452389" y="295734"/>
                  <a:pt x="505062" y="252412"/>
                  <a:pt x="568580" y="252412"/>
                </a:cubicBezTo>
                <a:close/>
                <a:moveTo>
                  <a:pt x="238184" y="28575"/>
                </a:moveTo>
                <a:cubicBezTo>
                  <a:pt x="175934" y="28575"/>
                  <a:pt x="125471" y="78683"/>
                  <a:pt x="125471" y="140494"/>
                </a:cubicBezTo>
                <a:cubicBezTo>
                  <a:pt x="125471" y="202305"/>
                  <a:pt x="175934" y="252413"/>
                  <a:pt x="238184" y="252413"/>
                </a:cubicBezTo>
                <a:cubicBezTo>
                  <a:pt x="300434" y="252413"/>
                  <a:pt x="350897" y="202305"/>
                  <a:pt x="350897" y="140494"/>
                </a:cubicBezTo>
                <a:cubicBezTo>
                  <a:pt x="350897" y="78683"/>
                  <a:pt x="300434" y="28575"/>
                  <a:pt x="238184" y="28575"/>
                </a:cubicBezTo>
                <a:close/>
                <a:moveTo>
                  <a:pt x="238183" y="0"/>
                </a:moveTo>
                <a:cubicBezTo>
                  <a:pt x="315337" y="0"/>
                  <a:pt x="377883" y="62546"/>
                  <a:pt x="377883" y="139700"/>
                </a:cubicBezTo>
                <a:cubicBezTo>
                  <a:pt x="377883" y="216854"/>
                  <a:pt x="315337" y="279400"/>
                  <a:pt x="238183" y="279400"/>
                </a:cubicBezTo>
                <a:cubicBezTo>
                  <a:pt x="161029" y="279400"/>
                  <a:pt x="98483" y="216854"/>
                  <a:pt x="98483" y="139700"/>
                </a:cubicBezTo>
                <a:cubicBezTo>
                  <a:pt x="98483" y="62546"/>
                  <a:pt x="161029" y="0"/>
                  <a:pt x="2381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5" name="Textplatzhalter 9">
            <a:hlinkClick r:id="rId2" action="ppaction://hlinksldjump"/>
            <a:extLst>
              <a:ext uri="{FF2B5EF4-FFF2-40B4-BE49-F238E27FC236}">
                <a16:creationId xmlns:a16="http://schemas.microsoft.com/office/drawing/2014/main" id="{5C99FFCB-C0B0-41D9-8865-358398C5C81D}"/>
              </a:ext>
            </a:extLst>
          </p:cNvPr>
          <p:cNvSpPr txBox="1">
            <a:spLocks/>
          </p:cNvSpPr>
          <p:nvPr/>
        </p:nvSpPr>
        <p:spPr>
          <a:xfrm>
            <a:off x="10147733" y="6321932"/>
            <a:ext cx="1682670" cy="471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lIns="144000" tIns="468000" rIns="14400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/>
          </a:p>
        </p:txBody>
      </p:sp>
      <p:sp>
        <p:nvSpPr>
          <p:cNvPr id="56" name="Freeform 247">
            <a:extLst>
              <a:ext uri="{FF2B5EF4-FFF2-40B4-BE49-F238E27FC236}">
                <a16:creationId xmlns:a16="http://schemas.microsoft.com/office/drawing/2014/main" id="{4C7D5239-131E-4B7E-8C80-6BF632AC5817}"/>
              </a:ext>
            </a:extLst>
          </p:cNvPr>
          <p:cNvSpPr>
            <a:spLocks noEditPoints="1"/>
          </p:cNvSpPr>
          <p:nvPr/>
        </p:nvSpPr>
        <p:spPr bwMode="auto">
          <a:xfrm>
            <a:off x="8597620" y="5508487"/>
            <a:ext cx="638943" cy="489727"/>
          </a:xfrm>
          <a:custGeom>
            <a:avLst/>
            <a:gdLst>
              <a:gd name="T0" fmla="*/ 1359 w 3688"/>
              <a:gd name="T1" fmla="*/ 2545 h 2826"/>
              <a:gd name="T2" fmla="*/ 1183 w 3688"/>
              <a:gd name="T3" fmla="*/ 2488 h 2826"/>
              <a:gd name="T4" fmla="*/ 1082 w 3688"/>
              <a:gd name="T5" fmla="*/ 2256 h 2826"/>
              <a:gd name="T6" fmla="*/ 819 w 3688"/>
              <a:gd name="T7" fmla="*/ 1975 h 2826"/>
              <a:gd name="T8" fmla="*/ 595 w 3688"/>
              <a:gd name="T9" fmla="*/ 1880 h 2826"/>
              <a:gd name="T10" fmla="*/ 294 w 3688"/>
              <a:gd name="T11" fmla="*/ 301 h 2826"/>
              <a:gd name="T12" fmla="*/ 1851 w 3688"/>
              <a:gd name="T13" fmla="*/ 516 h 2826"/>
              <a:gd name="T14" fmla="*/ 3368 w 3688"/>
              <a:gd name="T15" fmla="*/ 255 h 2826"/>
              <a:gd name="T16" fmla="*/ 3050 w 3688"/>
              <a:gd name="T17" fmla="*/ 1694 h 2826"/>
              <a:gd name="T18" fmla="*/ 2776 w 3688"/>
              <a:gd name="T19" fmla="*/ 1991 h 2826"/>
              <a:gd name="T20" fmla="*/ 2771 w 3688"/>
              <a:gd name="T21" fmla="*/ 2015 h 2826"/>
              <a:gd name="T22" fmla="*/ 2490 w 3688"/>
              <a:gd name="T23" fmla="*/ 2262 h 2826"/>
              <a:gd name="T24" fmla="*/ 2485 w 3688"/>
              <a:gd name="T25" fmla="*/ 2287 h 2826"/>
              <a:gd name="T26" fmla="*/ 2210 w 3688"/>
              <a:gd name="T27" fmla="*/ 2535 h 2826"/>
              <a:gd name="T28" fmla="*/ 2205 w 3688"/>
              <a:gd name="T29" fmla="*/ 2560 h 2826"/>
              <a:gd name="T30" fmla="*/ 1784 w 3688"/>
              <a:gd name="T31" fmla="*/ 2740 h 2826"/>
              <a:gd name="T32" fmla="*/ 1540 w 3688"/>
              <a:gd name="T33" fmla="*/ 2436 h 2826"/>
              <a:gd name="T34" fmla="*/ 1597 w 3688"/>
              <a:gd name="T35" fmla="*/ 2722 h 2826"/>
              <a:gd name="T36" fmla="*/ 1708 w 3688"/>
              <a:gd name="T37" fmla="*/ 2664 h 2826"/>
              <a:gd name="T38" fmla="*/ 1545 w 3688"/>
              <a:gd name="T39" fmla="*/ 2436 h 2826"/>
              <a:gd name="T40" fmla="*/ 1694 w 3688"/>
              <a:gd name="T41" fmla="*/ 2517 h 2826"/>
              <a:gd name="T42" fmla="*/ 2058 w 3688"/>
              <a:gd name="T43" fmla="*/ 2452 h 2826"/>
              <a:gd name="T44" fmla="*/ 1184 w 3688"/>
              <a:gd name="T45" fmla="*/ 2297 h 2826"/>
              <a:gd name="T46" fmla="*/ 1565 w 3688"/>
              <a:gd name="T47" fmla="*/ 2290 h 2826"/>
              <a:gd name="T48" fmla="*/ 1825 w 3688"/>
              <a:gd name="T49" fmla="*/ 2165 h 2826"/>
              <a:gd name="T50" fmla="*/ 1830 w 3688"/>
              <a:gd name="T51" fmla="*/ 2150 h 2826"/>
              <a:gd name="T52" fmla="*/ 2111 w 3688"/>
              <a:gd name="T53" fmla="*/ 1894 h 2826"/>
              <a:gd name="T54" fmla="*/ 2117 w 3688"/>
              <a:gd name="T55" fmla="*/ 1881 h 2826"/>
              <a:gd name="T56" fmla="*/ 2397 w 3688"/>
              <a:gd name="T57" fmla="*/ 1624 h 2826"/>
              <a:gd name="T58" fmla="*/ 2403 w 3688"/>
              <a:gd name="T59" fmla="*/ 1610 h 2826"/>
              <a:gd name="T60" fmla="*/ 2980 w 3688"/>
              <a:gd name="T61" fmla="*/ 1573 h 2826"/>
              <a:gd name="T62" fmla="*/ 3241 w 3688"/>
              <a:gd name="T63" fmla="*/ 1405 h 2826"/>
              <a:gd name="T64" fmla="*/ 1932 w 3688"/>
              <a:gd name="T65" fmla="*/ 578 h 2826"/>
              <a:gd name="T66" fmla="*/ 2468 w 3688"/>
              <a:gd name="T67" fmla="*/ 1141 h 2826"/>
              <a:gd name="T68" fmla="*/ 1691 w 3688"/>
              <a:gd name="T69" fmla="*/ 1048 h 2826"/>
              <a:gd name="T70" fmla="*/ 703 w 3688"/>
              <a:gd name="T71" fmla="*/ 1609 h 2826"/>
              <a:gd name="T72" fmla="*/ 882 w 3688"/>
              <a:gd name="T73" fmla="*/ 1842 h 2826"/>
              <a:gd name="T74" fmla="*/ 918 w 3688"/>
              <a:gd name="T75" fmla="*/ 2011 h 2826"/>
              <a:gd name="T76" fmla="*/ 1760 w 3688"/>
              <a:gd name="T77" fmla="*/ 1615 h 2826"/>
              <a:gd name="T78" fmla="*/ 1931 w 3688"/>
              <a:gd name="T79" fmla="*/ 2134 h 2826"/>
              <a:gd name="T80" fmla="*/ 2244 w 3688"/>
              <a:gd name="T81" fmla="*/ 2435 h 2826"/>
              <a:gd name="T82" fmla="*/ 2178 w 3688"/>
              <a:gd name="T83" fmla="*/ 2026 h 2826"/>
              <a:gd name="T84" fmla="*/ 2216 w 3688"/>
              <a:gd name="T85" fmla="*/ 1866 h 2826"/>
              <a:gd name="T86" fmla="*/ 2674 w 3688"/>
              <a:gd name="T87" fmla="*/ 2018 h 2826"/>
              <a:gd name="T88" fmla="*/ 2362 w 3688"/>
              <a:gd name="T89" fmla="*/ 1717 h 2826"/>
              <a:gd name="T90" fmla="*/ 2548 w 3688"/>
              <a:gd name="T91" fmla="*/ 1703 h 2826"/>
              <a:gd name="T92" fmla="*/ 2958 w 3688"/>
              <a:gd name="T93" fmla="*/ 1749 h 2826"/>
              <a:gd name="T94" fmla="*/ 2646 w 3688"/>
              <a:gd name="T95" fmla="*/ 1447 h 2826"/>
              <a:gd name="T96" fmla="*/ 623 w 3688"/>
              <a:gd name="T97" fmla="*/ 1538 h 2826"/>
              <a:gd name="T98" fmla="*/ 1118 w 3688"/>
              <a:gd name="T99" fmla="*/ 1134 h 2826"/>
              <a:gd name="T100" fmla="*/ 982 w 3688"/>
              <a:gd name="T101" fmla="*/ 716 h 2826"/>
              <a:gd name="T102" fmla="*/ 1679 w 3688"/>
              <a:gd name="T103" fmla="*/ 923 h 2826"/>
              <a:gd name="T104" fmla="*/ 2370 w 3688"/>
              <a:gd name="T105" fmla="*/ 1146 h 2826"/>
              <a:gd name="T106" fmla="*/ 927 w 3688"/>
              <a:gd name="T107" fmla="*/ 96 h 2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688" h="2826">
                <a:moveTo>
                  <a:pt x="1601" y="2820"/>
                </a:moveTo>
                <a:cubicBezTo>
                  <a:pt x="1547" y="2821"/>
                  <a:pt x="1496" y="2803"/>
                  <a:pt x="1454" y="2770"/>
                </a:cubicBezTo>
                <a:cubicBezTo>
                  <a:pt x="1395" y="2724"/>
                  <a:pt x="1360" y="2655"/>
                  <a:pt x="1359" y="2580"/>
                </a:cubicBezTo>
                <a:cubicBezTo>
                  <a:pt x="1358" y="2568"/>
                  <a:pt x="1358" y="2556"/>
                  <a:pt x="1359" y="2545"/>
                </a:cubicBezTo>
                <a:cubicBezTo>
                  <a:pt x="1360" y="2542"/>
                  <a:pt x="1360" y="2540"/>
                  <a:pt x="1359" y="2538"/>
                </a:cubicBezTo>
                <a:cubicBezTo>
                  <a:pt x="1357" y="2537"/>
                  <a:pt x="1355" y="2537"/>
                  <a:pt x="1354" y="2538"/>
                </a:cubicBezTo>
                <a:cubicBezTo>
                  <a:pt x="1329" y="2538"/>
                  <a:pt x="1329" y="2538"/>
                  <a:pt x="1329" y="2538"/>
                </a:cubicBezTo>
                <a:cubicBezTo>
                  <a:pt x="1276" y="2539"/>
                  <a:pt x="1224" y="2521"/>
                  <a:pt x="1183" y="2488"/>
                </a:cubicBezTo>
                <a:cubicBezTo>
                  <a:pt x="1124" y="2443"/>
                  <a:pt x="1089" y="2373"/>
                  <a:pt x="1088" y="2298"/>
                </a:cubicBezTo>
                <a:cubicBezTo>
                  <a:pt x="1087" y="2286"/>
                  <a:pt x="1087" y="2274"/>
                  <a:pt x="1088" y="2262"/>
                </a:cubicBezTo>
                <a:cubicBezTo>
                  <a:pt x="1089" y="2260"/>
                  <a:pt x="1089" y="2258"/>
                  <a:pt x="1088" y="2256"/>
                </a:cubicBezTo>
                <a:cubicBezTo>
                  <a:pt x="1086" y="2255"/>
                  <a:pt x="1084" y="2255"/>
                  <a:pt x="1082" y="2256"/>
                </a:cubicBezTo>
                <a:cubicBezTo>
                  <a:pt x="1059" y="2256"/>
                  <a:pt x="1059" y="2256"/>
                  <a:pt x="1059" y="2256"/>
                </a:cubicBezTo>
                <a:cubicBezTo>
                  <a:pt x="1005" y="2256"/>
                  <a:pt x="954" y="2239"/>
                  <a:pt x="912" y="2207"/>
                </a:cubicBezTo>
                <a:cubicBezTo>
                  <a:pt x="842" y="2154"/>
                  <a:pt x="806" y="2068"/>
                  <a:pt x="819" y="1982"/>
                </a:cubicBezTo>
                <a:cubicBezTo>
                  <a:pt x="819" y="1980"/>
                  <a:pt x="819" y="1977"/>
                  <a:pt x="819" y="1975"/>
                </a:cubicBezTo>
                <a:cubicBezTo>
                  <a:pt x="817" y="1975"/>
                  <a:pt x="815" y="1975"/>
                  <a:pt x="813" y="1975"/>
                </a:cubicBezTo>
                <a:cubicBezTo>
                  <a:pt x="790" y="1975"/>
                  <a:pt x="790" y="1975"/>
                  <a:pt x="790" y="1975"/>
                </a:cubicBezTo>
                <a:cubicBezTo>
                  <a:pt x="762" y="1975"/>
                  <a:pt x="762" y="1975"/>
                  <a:pt x="762" y="1975"/>
                </a:cubicBezTo>
                <a:cubicBezTo>
                  <a:pt x="696" y="1968"/>
                  <a:pt x="635" y="1934"/>
                  <a:pt x="595" y="1880"/>
                </a:cubicBezTo>
                <a:cubicBezTo>
                  <a:pt x="542" y="1806"/>
                  <a:pt x="534" y="1710"/>
                  <a:pt x="574" y="1628"/>
                </a:cubicBezTo>
                <a:cubicBezTo>
                  <a:pt x="576" y="1625"/>
                  <a:pt x="576" y="1621"/>
                  <a:pt x="574" y="1619"/>
                </a:cubicBezTo>
                <a:cubicBezTo>
                  <a:pt x="403" y="1476"/>
                  <a:pt x="403" y="1476"/>
                  <a:pt x="403" y="1476"/>
                </a:cubicBezTo>
                <a:cubicBezTo>
                  <a:pt x="49" y="1181"/>
                  <a:pt x="0" y="656"/>
                  <a:pt x="294" y="301"/>
                </a:cubicBezTo>
                <a:cubicBezTo>
                  <a:pt x="450" y="113"/>
                  <a:pt x="682" y="3"/>
                  <a:pt x="927" y="0"/>
                </a:cubicBezTo>
                <a:cubicBezTo>
                  <a:pt x="1120" y="0"/>
                  <a:pt x="1307" y="68"/>
                  <a:pt x="1455" y="192"/>
                </a:cubicBezTo>
                <a:cubicBezTo>
                  <a:pt x="1845" y="516"/>
                  <a:pt x="1845" y="516"/>
                  <a:pt x="1845" y="516"/>
                </a:cubicBezTo>
                <a:cubicBezTo>
                  <a:pt x="1847" y="517"/>
                  <a:pt x="1849" y="517"/>
                  <a:pt x="1851" y="516"/>
                </a:cubicBezTo>
                <a:cubicBezTo>
                  <a:pt x="1853" y="517"/>
                  <a:pt x="1854" y="517"/>
                  <a:pt x="1856" y="516"/>
                </a:cubicBezTo>
                <a:cubicBezTo>
                  <a:pt x="2243" y="192"/>
                  <a:pt x="2243" y="192"/>
                  <a:pt x="2243" y="192"/>
                </a:cubicBezTo>
                <a:cubicBezTo>
                  <a:pt x="2391" y="68"/>
                  <a:pt x="2578" y="0"/>
                  <a:pt x="2771" y="0"/>
                </a:cubicBezTo>
                <a:cubicBezTo>
                  <a:pt x="2996" y="1"/>
                  <a:pt x="3212" y="92"/>
                  <a:pt x="3368" y="255"/>
                </a:cubicBezTo>
                <a:cubicBezTo>
                  <a:pt x="3688" y="590"/>
                  <a:pt x="3675" y="1121"/>
                  <a:pt x="3340" y="1440"/>
                </a:cubicBezTo>
                <a:cubicBezTo>
                  <a:pt x="3327" y="1452"/>
                  <a:pt x="3314" y="1464"/>
                  <a:pt x="3301" y="1476"/>
                </a:cubicBezTo>
                <a:cubicBezTo>
                  <a:pt x="3054" y="1685"/>
                  <a:pt x="3054" y="1685"/>
                  <a:pt x="3054" y="1685"/>
                </a:cubicBezTo>
                <a:cubicBezTo>
                  <a:pt x="3051" y="1687"/>
                  <a:pt x="3049" y="1690"/>
                  <a:pt x="3050" y="1694"/>
                </a:cubicBezTo>
                <a:cubicBezTo>
                  <a:pt x="3054" y="1712"/>
                  <a:pt x="3056" y="1729"/>
                  <a:pt x="3057" y="1747"/>
                </a:cubicBezTo>
                <a:cubicBezTo>
                  <a:pt x="3056" y="1816"/>
                  <a:pt x="3028" y="1881"/>
                  <a:pt x="2977" y="1928"/>
                </a:cubicBezTo>
                <a:cubicBezTo>
                  <a:pt x="2924" y="1980"/>
                  <a:pt x="2850" y="2004"/>
                  <a:pt x="2776" y="1991"/>
                </a:cubicBezTo>
                <a:cubicBezTo>
                  <a:pt x="2776" y="1991"/>
                  <a:pt x="2776" y="1991"/>
                  <a:pt x="2776" y="1991"/>
                </a:cubicBezTo>
                <a:cubicBezTo>
                  <a:pt x="2774" y="1991"/>
                  <a:pt x="2772" y="1991"/>
                  <a:pt x="2771" y="1991"/>
                </a:cubicBezTo>
                <a:cubicBezTo>
                  <a:pt x="2770" y="1993"/>
                  <a:pt x="2770" y="1996"/>
                  <a:pt x="2771" y="1998"/>
                </a:cubicBezTo>
                <a:cubicBezTo>
                  <a:pt x="2771" y="2006"/>
                  <a:pt x="2771" y="2006"/>
                  <a:pt x="2771" y="2006"/>
                </a:cubicBezTo>
                <a:cubicBezTo>
                  <a:pt x="2771" y="2009"/>
                  <a:pt x="2771" y="2012"/>
                  <a:pt x="2771" y="2015"/>
                </a:cubicBezTo>
                <a:cubicBezTo>
                  <a:pt x="2770" y="2084"/>
                  <a:pt x="2741" y="2149"/>
                  <a:pt x="2691" y="2196"/>
                </a:cubicBezTo>
                <a:cubicBezTo>
                  <a:pt x="2646" y="2239"/>
                  <a:pt x="2586" y="2262"/>
                  <a:pt x="2523" y="2262"/>
                </a:cubicBezTo>
                <a:cubicBezTo>
                  <a:pt x="2512" y="2263"/>
                  <a:pt x="2501" y="2263"/>
                  <a:pt x="2490" y="2262"/>
                </a:cubicBezTo>
                <a:cubicBezTo>
                  <a:pt x="2490" y="2262"/>
                  <a:pt x="2490" y="2262"/>
                  <a:pt x="2490" y="2262"/>
                </a:cubicBezTo>
                <a:cubicBezTo>
                  <a:pt x="2488" y="2262"/>
                  <a:pt x="2486" y="2262"/>
                  <a:pt x="2485" y="2262"/>
                </a:cubicBezTo>
                <a:cubicBezTo>
                  <a:pt x="2484" y="2264"/>
                  <a:pt x="2484" y="2267"/>
                  <a:pt x="2485" y="2269"/>
                </a:cubicBezTo>
                <a:cubicBezTo>
                  <a:pt x="2485" y="2277"/>
                  <a:pt x="2485" y="2277"/>
                  <a:pt x="2485" y="2277"/>
                </a:cubicBezTo>
                <a:cubicBezTo>
                  <a:pt x="2485" y="2277"/>
                  <a:pt x="2485" y="2283"/>
                  <a:pt x="2485" y="2287"/>
                </a:cubicBezTo>
                <a:cubicBezTo>
                  <a:pt x="2487" y="2422"/>
                  <a:pt x="2379" y="2533"/>
                  <a:pt x="2245" y="2535"/>
                </a:cubicBezTo>
                <a:cubicBezTo>
                  <a:pt x="2244" y="2535"/>
                  <a:pt x="2243" y="2535"/>
                  <a:pt x="2243" y="2535"/>
                </a:cubicBezTo>
                <a:cubicBezTo>
                  <a:pt x="2232" y="2536"/>
                  <a:pt x="2221" y="2536"/>
                  <a:pt x="2210" y="2535"/>
                </a:cubicBezTo>
                <a:cubicBezTo>
                  <a:pt x="2210" y="2535"/>
                  <a:pt x="2210" y="2535"/>
                  <a:pt x="2210" y="2535"/>
                </a:cubicBezTo>
                <a:cubicBezTo>
                  <a:pt x="2208" y="2534"/>
                  <a:pt x="2206" y="2534"/>
                  <a:pt x="2205" y="2535"/>
                </a:cubicBezTo>
                <a:cubicBezTo>
                  <a:pt x="2203" y="2537"/>
                  <a:pt x="2203" y="2539"/>
                  <a:pt x="2205" y="2541"/>
                </a:cubicBezTo>
                <a:cubicBezTo>
                  <a:pt x="2205" y="2549"/>
                  <a:pt x="2205" y="2549"/>
                  <a:pt x="2205" y="2549"/>
                </a:cubicBezTo>
                <a:cubicBezTo>
                  <a:pt x="2205" y="2553"/>
                  <a:pt x="2205" y="2556"/>
                  <a:pt x="2205" y="2560"/>
                </a:cubicBezTo>
                <a:cubicBezTo>
                  <a:pt x="2205" y="2628"/>
                  <a:pt x="2176" y="2694"/>
                  <a:pt x="2125" y="2740"/>
                </a:cubicBezTo>
                <a:cubicBezTo>
                  <a:pt x="2032" y="2826"/>
                  <a:pt x="1888" y="2826"/>
                  <a:pt x="1795" y="2740"/>
                </a:cubicBezTo>
                <a:cubicBezTo>
                  <a:pt x="1790" y="2740"/>
                  <a:pt x="1790" y="2740"/>
                  <a:pt x="1790" y="2740"/>
                </a:cubicBezTo>
                <a:cubicBezTo>
                  <a:pt x="1784" y="2740"/>
                  <a:pt x="1784" y="2740"/>
                  <a:pt x="1784" y="2740"/>
                </a:cubicBezTo>
                <a:cubicBezTo>
                  <a:pt x="1763" y="2758"/>
                  <a:pt x="1763" y="2758"/>
                  <a:pt x="1763" y="2758"/>
                </a:cubicBezTo>
                <a:cubicBezTo>
                  <a:pt x="1718" y="2797"/>
                  <a:pt x="1660" y="2819"/>
                  <a:pt x="1601" y="2820"/>
                </a:cubicBezTo>
                <a:close/>
                <a:moveTo>
                  <a:pt x="1545" y="2436"/>
                </a:moveTo>
                <a:cubicBezTo>
                  <a:pt x="1540" y="2436"/>
                  <a:pt x="1540" y="2436"/>
                  <a:pt x="1540" y="2436"/>
                </a:cubicBezTo>
                <a:cubicBezTo>
                  <a:pt x="1510" y="2461"/>
                  <a:pt x="1510" y="2461"/>
                  <a:pt x="1510" y="2461"/>
                </a:cubicBezTo>
                <a:cubicBezTo>
                  <a:pt x="1446" y="2513"/>
                  <a:pt x="1436" y="2606"/>
                  <a:pt x="1488" y="2670"/>
                </a:cubicBezTo>
                <a:cubicBezTo>
                  <a:pt x="1494" y="2678"/>
                  <a:pt x="1502" y="2686"/>
                  <a:pt x="1510" y="2692"/>
                </a:cubicBezTo>
                <a:cubicBezTo>
                  <a:pt x="1535" y="2712"/>
                  <a:pt x="1565" y="2722"/>
                  <a:pt x="1597" y="2722"/>
                </a:cubicBezTo>
                <a:cubicBezTo>
                  <a:pt x="1634" y="2721"/>
                  <a:pt x="1669" y="2708"/>
                  <a:pt x="1698" y="2684"/>
                </a:cubicBezTo>
                <a:cubicBezTo>
                  <a:pt x="1708" y="2676"/>
                  <a:pt x="1708" y="2676"/>
                  <a:pt x="1708" y="2676"/>
                </a:cubicBezTo>
                <a:cubicBezTo>
                  <a:pt x="1709" y="2674"/>
                  <a:pt x="1709" y="2672"/>
                  <a:pt x="1708" y="2670"/>
                </a:cubicBezTo>
                <a:cubicBezTo>
                  <a:pt x="1709" y="2668"/>
                  <a:pt x="1709" y="2666"/>
                  <a:pt x="1708" y="2664"/>
                </a:cubicBezTo>
                <a:cubicBezTo>
                  <a:pt x="1625" y="2584"/>
                  <a:pt x="1625" y="2584"/>
                  <a:pt x="1625" y="2584"/>
                </a:cubicBezTo>
                <a:cubicBezTo>
                  <a:pt x="1583" y="2546"/>
                  <a:pt x="1557" y="2494"/>
                  <a:pt x="1549" y="2438"/>
                </a:cubicBezTo>
                <a:cubicBezTo>
                  <a:pt x="1549" y="2435"/>
                  <a:pt x="1547" y="2433"/>
                  <a:pt x="1544" y="2432"/>
                </a:cubicBezTo>
                <a:lnTo>
                  <a:pt x="1545" y="2436"/>
                </a:lnTo>
                <a:close/>
                <a:moveTo>
                  <a:pt x="1793" y="2261"/>
                </a:moveTo>
                <a:cubicBezTo>
                  <a:pt x="1756" y="2260"/>
                  <a:pt x="1720" y="2275"/>
                  <a:pt x="1693" y="2301"/>
                </a:cubicBezTo>
                <a:cubicBezTo>
                  <a:pt x="1663" y="2328"/>
                  <a:pt x="1646" y="2368"/>
                  <a:pt x="1647" y="2409"/>
                </a:cubicBezTo>
                <a:cubicBezTo>
                  <a:pt x="1647" y="2450"/>
                  <a:pt x="1664" y="2489"/>
                  <a:pt x="1694" y="2517"/>
                </a:cubicBezTo>
                <a:cubicBezTo>
                  <a:pt x="1861" y="2669"/>
                  <a:pt x="1861" y="2669"/>
                  <a:pt x="1861" y="2669"/>
                </a:cubicBezTo>
                <a:cubicBezTo>
                  <a:pt x="1887" y="2694"/>
                  <a:pt x="1923" y="2708"/>
                  <a:pt x="1959" y="2708"/>
                </a:cubicBezTo>
                <a:cubicBezTo>
                  <a:pt x="2040" y="2707"/>
                  <a:pt x="2106" y="2641"/>
                  <a:pt x="2105" y="2560"/>
                </a:cubicBezTo>
                <a:cubicBezTo>
                  <a:pt x="2105" y="2519"/>
                  <a:pt x="2088" y="2479"/>
                  <a:pt x="2058" y="2452"/>
                </a:cubicBezTo>
                <a:cubicBezTo>
                  <a:pt x="1892" y="2299"/>
                  <a:pt x="1892" y="2299"/>
                  <a:pt x="1892" y="2299"/>
                </a:cubicBezTo>
                <a:cubicBezTo>
                  <a:pt x="1865" y="2274"/>
                  <a:pt x="1829" y="2261"/>
                  <a:pt x="1793" y="2261"/>
                </a:cubicBezTo>
                <a:close/>
                <a:moveTo>
                  <a:pt x="1237" y="2181"/>
                </a:moveTo>
                <a:cubicBezTo>
                  <a:pt x="1203" y="2210"/>
                  <a:pt x="1184" y="2253"/>
                  <a:pt x="1184" y="2297"/>
                </a:cubicBezTo>
                <a:cubicBezTo>
                  <a:pt x="1185" y="2343"/>
                  <a:pt x="1206" y="2385"/>
                  <a:pt x="1241" y="2413"/>
                </a:cubicBezTo>
                <a:cubicBezTo>
                  <a:pt x="1266" y="2432"/>
                  <a:pt x="1296" y="2442"/>
                  <a:pt x="1327" y="2441"/>
                </a:cubicBezTo>
                <a:cubicBezTo>
                  <a:pt x="1364" y="2441"/>
                  <a:pt x="1400" y="2428"/>
                  <a:pt x="1428" y="2405"/>
                </a:cubicBezTo>
                <a:cubicBezTo>
                  <a:pt x="1565" y="2290"/>
                  <a:pt x="1565" y="2290"/>
                  <a:pt x="1565" y="2290"/>
                </a:cubicBezTo>
                <a:cubicBezTo>
                  <a:pt x="1570" y="2286"/>
                  <a:pt x="1576" y="2283"/>
                  <a:pt x="1582" y="2281"/>
                </a:cubicBezTo>
                <a:cubicBezTo>
                  <a:pt x="1595" y="2263"/>
                  <a:pt x="1609" y="2247"/>
                  <a:pt x="1624" y="2231"/>
                </a:cubicBezTo>
                <a:cubicBezTo>
                  <a:pt x="1669" y="2189"/>
                  <a:pt x="1729" y="2165"/>
                  <a:pt x="1791" y="2165"/>
                </a:cubicBezTo>
                <a:cubicBezTo>
                  <a:pt x="1802" y="2165"/>
                  <a:pt x="1813" y="2165"/>
                  <a:pt x="1825" y="2165"/>
                </a:cubicBezTo>
                <a:cubicBezTo>
                  <a:pt x="1825" y="2165"/>
                  <a:pt x="1825" y="2165"/>
                  <a:pt x="1825" y="2165"/>
                </a:cubicBezTo>
                <a:cubicBezTo>
                  <a:pt x="1830" y="2165"/>
                  <a:pt x="1830" y="2165"/>
                  <a:pt x="1830" y="2165"/>
                </a:cubicBezTo>
                <a:cubicBezTo>
                  <a:pt x="1831" y="2163"/>
                  <a:pt x="1831" y="2161"/>
                  <a:pt x="1830" y="2159"/>
                </a:cubicBezTo>
                <a:cubicBezTo>
                  <a:pt x="1830" y="2150"/>
                  <a:pt x="1830" y="2150"/>
                  <a:pt x="1830" y="2150"/>
                </a:cubicBezTo>
                <a:cubicBezTo>
                  <a:pt x="1830" y="2150"/>
                  <a:pt x="1830" y="2144"/>
                  <a:pt x="1830" y="2141"/>
                </a:cubicBezTo>
                <a:cubicBezTo>
                  <a:pt x="1830" y="2072"/>
                  <a:pt x="1859" y="2007"/>
                  <a:pt x="1910" y="1960"/>
                </a:cubicBezTo>
                <a:cubicBezTo>
                  <a:pt x="1955" y="1918"/>
                  <a:pt x="2015" y="1894"/>
                  <a:pt x="2077" y="1894"/>
                </a:cubicBezTo>
                <a:cubicBezTo>
                  <a:pt x="2088" y="1894"/>
                  <a:pt x="2100" y="1894"/>
                  <a:pt x="2111" y="1894"/>
                </a:cubicBezTo>
                <a:cubicBezTo>
                  <a:pt x="2111" y="1894"/>
                  <a:pt x="2111" y="1894"/>
                  <a:pt x="2111" y="1894"/>
                </a:cubicBezTo>
                <a:cubicBezTo>
                  <a:pt x="2113" y="1895"/>
                  <a:pt x="2115" y="1895"/>
                  <a:pt x="2117" y="1894"/>
                </a:cubicBezTo>
                <a:cubicBezTo>
                  <a:pt x="2118" y="1892"/>
                  <a:pt x="2118" y="1890"/>
                  <a:pt x="2117" y="1888"/>
                </a:cubicBezTo>
                <a:cubicBezTo>
                  <a:pt x="2117" y="1881"/>
                  <a:pt x="2117" y="1881"/>
                  <a:pt x="2117" y="1881"/>
                </a:cubicBezTo>
                <a:cubicBezTo>
                  <a:pt x="2116" y="1877"/>
                  <a:pt x="2116" y="1874"/>
                  <a:pt x="2117" y="1871"/>
                </a:cubicBezTo>
                <a:cubicBezTo>
                  <a:pt x="2117" y="1802"/>
                  <a:pt x="2146" y="1737"/>
                  <a:pt x="2196" y="1690"/>
                </a:cubicBezTo>
                <a:cubicBezTo>
                  <a:pt x="2241" y="1647"/>
                  <a:pt x="2301" y="1624"/>
                  <a:pt x="2363" y="1624"/>
                </a:cubicBezTo>
                <a:cubicBezTo>
                  <a:pt x="2374" y="1623"/>
                  <a:pt x="2386" y="1623"/>
                  <a:pt x="2397" y="1624"/>
                </a:cubicBezTo>
                <a:cubicBezTo>
                  <a:pt x="2397" y="1624"/>
                  <a:pt x="2397" y="1624"/>
                  <a:pt x="2397" y="1624"/>
                </a:cubicBezTo>
                <a:cubicBezTo>
                  <a:pt x="2399" y="1625"/>
                  <a:pt x="2401" y="1625"/>
                  <a:pt x="2403" y="1624"/>
                </a:cubicBezTo>
                <a:cubicBezTo>
                  <a:pt x="2403" y="1622"/>
                  <a:pt x="2403" y="1620"/>
                  <a:pt x="2403" y="1618"/>
                </a:cubicBezTo>
                <a:cubicBezTo>
                  <a:pt x="2403" y="1610"/>
                  <a:pt x="2403" y="1610"/>
                  <a:pt x="2403" y="1610"/>
                </a:cubicBezTo>
                <a:cubicBezTo>
                  <a:pt x="2403" y="1610"/>
                  <a:pt x="2403" y="1603"/>
                  <a:pt x="2403" y="1600"/>
                </a:cubicBezTo>
                <a:cubicBezTo>
                  <a:pt x="2403" y="1532"/>
                  <a:pt x="2432" y="1466"/>
                  <a:pt x="2482" y="1420"/>
                </a:cubicBezTo>
                <a:cubicBezTo>
                  <a:pt x="2576" y="1333"/>
                  <a:pt x="2720" y="1333"/>
                  <a:pt x="2814" y="1420"/>
                </a:cubicBezTo>
                <a:cubicBezTo>
                  <a:pt x="2980" y="1573"/>
                  <a:pt x="2980" y="1573"/>
                  <a:pt x="2980" y="1573"/>
                </a:cubicBezTo>
                <a:cubicBezTo>
                  <a:pt x="2987" y="1579"/>
                  <a:pt x="2993" y="1586"/>
                  <a:pt x="2998" y="1593"/>
                </a:cubicBezTo>
                <a:cubicBezTo>
                  <a:pt x="3005" y="1599"/>
                  <a:pt x="3005" y="1599"/>
                  <a:pt x="3005" y="1599"/>
                </a:cubicBezTo>
                <a:cubicBezTo>
                  <a:pt x="3013" y="1599"/>
                  <a:pt x="3013" y="1599"/>
                  <a:pt x="3013" y="1599"/>
                </a:cubicBezTo>
                <a:cubicBezTo>
                  <a:pt x="3241" y="1405"/>
                  <a:pt x="3241" y="1405"/>
                  <a:pt x="3241" y="1405"/>
                </a:cubicBezTo>
                <a:cubicBezTo>
                  <a:pt x="3398" y="1272"/>
                  <a:pt x="3493" y="1080"/>
                  <a:pt x="3501" y="875"/>
                </a:cubicBezTo>
                <a:cubicBezTo>
                  <a:pt x="3526" y="472"/>
                  <a:pt x="3220" y="124"/>
                  <a:pt x="2817" y="99"/>
                </a:cubicBezTo>
                <a:cubicBezTo>
                  <a:pt x="2631" y="88"/>
                  <a:pt x="2447" y="148"/>
                  <a:pt x="2304" y="267"/>
                </a:cubicBezTo>
                <a:cubicBezTo>
                  <a:pt x="1932" y="578"/>
                  <a:pt x="1932" y="578"/>
                  <a:pt x="1932" y="578"/>
                </a:cubicBezTo>
                <a:cubicBezTo>
                  <a:pt x="1932" y="580"/>
                  <a:pt x="1932" y="582"/>
                  <a:pt x="1932" y="584"/>
                </a:cubicBezTo>
                <a:cubicBezTo>
                  <a:pt x="1931" y="586"/>
                  <a:pt x="1931" y="588"/>
                  <a:pt x="1932" y="590"/>
                </a:cubicBezTo>
                <a:cubicBezTo>
                  <a:pt x="2380" y="964"/>
                  <a:pt x="2380" y="964"/>
                  <a:pt x="2380" y="964"/>
                </a:cubicBezTo>
                <a:cubicBezTo>
                  <a:pt x="2432" y="1009"/>
                  <a:pt x="2464" y="1073"/>
                  <a:pt x="2468" y="1141"/>
                </a:cubicBezTo>
                <a:cubicBezTo>
                  <a:pt x="2471" y="1209"/>
                  <a:pt x="2448" y="1276"/>
                  <a:pt x="2402" y="1326"/>
                </a:cubicBezTo>
                <a:cubicBezTo>
                  <a:pt x="2356" y="1376"/>
                  <a:pt x="2292" y="1404"/>
                  <a:pt x="2225" y="1406"/>
                </a:cubicBezTo>
                <a:cubicBezTo>
                  <a:pt x="2168" y="1406"/>
                  <a:pt x="2112" y="1387"/>
                  <a:pt x="2068" y="1352"/>
                </a:cubicBezTo>
                <a:cubicBezTo>
                  <a:pt x="1691" y="1048"/>
                  <a:pt x="1691" y="1048"/>
                  <a:pt x="1691" y="1048"/>
                </a:cubicBezTo>
                <a:cubicBezTo>
                  <a:pt x="1690" y="1047"/>
                  <a:pt x="1688" y="1047"/>
                  <a:pt x="1687" y="1048"/>
                </a:cubicBezTo>
                <a:cubicBezTo>
                  <a:pt x="1685" y="1047"/>
                  <a:pt x="1683" y="1047"/>
                  <a:pt x="1681" y="1048"/>
                </a:cubicBezTo>
                <a:cubicBezTo>
                  <a:pt x="1565" y="1164"/>
                  <a:pt x="1395" y="1210"/>
                  <a:pt x="1236" y="1169"/>
                </a:cubicBezTo>
                <a:cubicBezTo>
                  <a:pt x="703" y="1609"/>
                  <a:pt x="703" y="1609"/>
                  <a:pt x="703" y="1609"/>
                </a:cubicBezTo>
                <a:cubicBezTo>
                  <a:pt x="641" y="1661"/>
                  <a:pt x="628" y="1751"/>
                  <a:pt x="672" y="1819"/>
                </a:cubicBezTo>
                <a:cubicBezTo>
                  <a:pt x="696" y="1851"/>
                  <a:pt x="733" y="1872"/>
                  <a:pt x="772" y="1876"/>
                </a:cubicBezTo>
                <a:cubicBezTo>
                  <a:pt x="788" y="1876"/>
                  <a:pt x="788" y="1876"/>
                  <a:pt x="788" y="1876"/>
                </a:cubicBezTo>
                <a:cubicBezTo>
                  <a:pt x="823" y="1876"/>
                  <a:pt x="856" y="1864"/>
                  <a:pt x="882" y="1842"/>
                </a:cubicBezTo>
                <a:cubicBezTo>
                  <a:pt x="1497" y="1328"/>
                  <a:pt x="1497" y="1328"/>
                  <a:pt x="1497" y="1328"/>
                </a:cubicBezTo>
                <a:cubicBezTo>
                  <a:pt x="1559" y="1403"/>
                  <a:pt x="1559" y="1403"/>
                  <a:pt x="1559" y="1403"/>
                </a:cubicBezTo>
                <a:cubicBezTo>
                  <a:pt x="971" y="1895"/>
                  <a:pt x="971" y="1895"/>
                  <a:pt x="971" y="1895"/>
                </a:cubicBezTo>
                <a:cubicBezTo>
                  <a:pt x="937" y="1924"/>
                  <a:pt x="918" y="1967"/>
                  <a:pt x="918" y="2011"/>
                </a:cubicBezTo>
                <a:cubicBezTo>
                  <a:pt x="918" y="2056"/>
                  <a:pt x="937" y="2098"/>
                  <a:pt x="971" y="2126"/>
                </a:cubicBezTo>
                <a:cubicBezTo>
                  <a:pt x="996" y="2146"/>
                  <a:pt x="1026" y="2156"/>
                  <a:pt x="1058" y="2156"/>
                </a:cubicBezTo>
                <a:cubicBezTo>
                  <a:pt x="1095" y="2156"/>
                  <a:pt x="1130" y="2142"/>
                  <a:pt x="1159" y="2119"/>
                </a:cubicBezTo>
                <a:cubicBezTo>
                  <a:pt x="1760" y="1615"/>
                  <a:pt x="1760" y="1615"/>
                  <a:pt x="1760" y="1615"/>
                </a:cubicBezTo>
                <a:cubicBezTo>
                  <a:pt x="1822" y="1691"/>
                  <a:pt x="1822" y="1691"/>
                  <a:pt x="1822" y="1691"/>
                </a:cubicBezTo>
                <a:lnTo>
                  <a:pt x="1237" y="2181"/>
                </a:lnTo>
                <a:close/>
                <a:moveTo>
                  <a:pt x="2078" y="1987"/>
                </a:moveTo>
                <a:cubicBezTo>
                  <a:pt x="1997" y="1987"/>
                  <a:pt x="1931" y="2053"/>
                  <a:pt x="1931" y="2134"/>
                </a:cubicBezTo>
                <a:cubicBezTo>
                  <a:pt x="1931" y="2134"/>
                  <a:pt x="1931" y="2135"/>
                  <a:pt x="1931" y="2136"/>
                </a:cubicBezTo>
                <a:cubicBezTo>
                  <a:pt x="1932" y="2177"/>
                  <a:pt x="1949" y="2216"/>
                  <a:pt x="1979" y="2244"/>
                </a:cubicBezTo>
                <a:cubicBezTo>
                  <a:pt x="2145" y="2397"/>
                  <a:pt x="2145" y="2397"/>
                  <a:pt x="2145" y="2397"/>
                </a:cubicBezTo>
                <a:cubicBezTo>
                  <a:pt x="2172" y="2421"/>
                  <a:pt x="2207" y="2435"/>
                  <a:pt x="2244" y="2435"/>
                </a:cubicBezTo>
                <a:cubicBezTo>
                  <a:pt x="2281" y="2435"/>
                  <a:pt x="2317" y="2421"/>
                  <a:pt x="2344" y="2395"/>
                </a:cubicBezTo>
                <a:cubicBezTo>
                  <a:pt x="2404" y="2339"/>
                  <a:pt x="2407" y="2246"/>
                  <a:pt x="2351" y="2186"/>
                </a:cubicBezTo>
                <a:cubicBezTo>
                  <a:pt x="2349" y="2184"/>
                  <a:pt x="2346" y="2181"/>
                  <a:pt x="2344" y="2179"/>
                </a:cubicBezTo>
                <a:cubicBezTo>
                  <a:pt x="2178" y="2026"/>
                  <a:pt x="2178" y="2026"/>
                  <a:pt x="2178" y="2026"/>
                </a:cubicBezTo>
                <a:cubicBezTo>
                  <a:pt x="2151" y="2001"/>
                  <a:pt x="2115" y="1987"/>
                  <a:pt x="2078" y="1987"/>
                </a:cubicBezTo>
                <a:close/>
                <a:moveTo>
                  <a:pt x="2362" y="1717"/>
                </a:moveTo>
                <a:cubicBezTo>
                  <a:pt x="2281" y="1717"/>
                  <a:pt x="2216" y="1783"/>
                  <a:pt x="2216" y="1863"/>
                </a:cubicBezTo>
                <a:cubicBezTo>
                  <a:pt x="2216" y="1864"/>
                  <a:pt x="2216" y="1865"/>
                  <a:pt x="2216" y="1866"/>
                </a:cubicBezTo>
                <a:cubicBezTo>
                  <a:pt x="2216" y="1907"/>
                  <a:pt x="2233" y="1946"/>
                  <a:pt x="2264" y="1973"/>
                </a:cubicBezTo>
                <a:cubicBezTo>
                  <a:pt x="2430" y="2126"/>
                  <a:pt x="2430" y="2126"/>
                  <a:pt x="2430" y="2126"/>
                </a:cubicBezTo>
                <a:cubicBezTo>
                  <a:pt x="2486" y="2178"/>
                  <a:pt x="2572" y="2178"/>
                  <a:pt x="2628" y="2126"/>
                </a:cubicBezTo>
                <a:cubicBezTo>
                  <a:pt x="2658" y="2098"/>
                  <a:pt x="2675" y="2059"/>
                  <a:pt x="2674" y="2018"/>
                </a:cubicBezTo>
                <a:cubicBezTo>
                  <a:pt x="2674" y="1977"/>
                  <a:pt x="2657" y="1938"/>
                  <a:pt x="2627" y="1910"/>
                </a:cubicBezTo>
                <a:cubicBezTo>
                  <a:pt x="2460" y="1757"/>
                  <a:pt x="2460" y="1757"/>
                  <a:pt x="2460" y="1757"/>
                </a:cubicBezTo>
                <a:cubicBezTo>
                  <a:pt x="2433" y="1732"/>
                  <a:pt x="2398" y="1719"/>
                  <a:pt x="2362" y="1720"/>
                </a:cubicBezTo>
                <a:lnTo>
                  <a:pt x="2362" y="1717"/>
                </a:lnTo>
                <a:close/>
                <a:moveTo>
                  <a:pt x="2646" y="1447"/>
                </a:moveTo>
                <a:cubicBezTo>
                  <a:pt x="2609" y="1446"/>
                  <a:pt x="2573" y="1461"/>
                  <a:pt x="2546" y="1487"/>
                </a:cubicBezTo>
                <a:cubicBezTo>
                  <a:pt x="2516" y="1515"/>
                  <a:pt x="2500" y="1554"/>
                  <a:pt x="2500" y="1595"/>
                </a:cubicBezTo>
                <a:cubicBezTo>
                  <a:pt x="2500" y="1636"/>
                  <a:pt x="2517" y="1675"/>
                  <a:pt x="2548" y="1703"/>
                </a:cubicBezTo>
                <a:cubicBezTo>
                  <a:pt x="2714" y="1856"/>
                  <a:pt x="2714" y="1856"/>
                  <a:pt x="2714" y="1856"/>
                </a:cubicBezTo>
                <a:cubicBezTo>
                  <a:pt x="2741" y="1881"/>
                  <a:pt x="2776" y="1895"/>
                  <a:pt x="2813" y="1894"/>
                </a:cubicBezTo>
                <a:cubicBezTo>
                  <a:pt x="2850" y="1894"/>
                  <a:pt x="2886" y="1880"/>
                  <a:pt x="2913" y="1855"/>
                </a:cubicBezTo>
                <a:cubicBezTo>
                  <a:pt x="2942" y="1827"/>
                  <a:pt x="2958" y="1789"/>
                  <a:pt x="2958" y="1749"/>
                </a:cubicBezTo>
                <a:cubicBezTo>
                  <a:pt x="2959" y="1708"/>
                  <a:pt x="2941" y="1668"/>
                  <a:pt x="2911" y="1641"/>
                </a:cubicBezTo>
                <a:cubicBezTo>
                  <a:pt x="2744" y="1488"/>
                  <a:pt x="2744" y="1488"/>
                  <a:pt x="2744" y="1488"/>
                </a:cubicBezTo>
                <a:cubicBezTo>
                  <a:pt x="2718" y="1463"/>
                  <a:pt x="2682" y="1449"/>
                  <a:pt x="2646" y="1449"/>
                </a:cubicBezTo>
                <a:lnTo>
                  <a:pt x="2646" y="1447"/>
                </a:lnTo>
                <a:close/>
                <a:moveTo>
                  <a:pt x="927" y="96"/>
                </a:moveTo>
                <a:cubicBezTo>
                  <a:pt x="520" y="97"/>
                  <a:pt x="191" y="427"/>
                  <a:pt x="191" y="834"/>
                </a:cubicBezTo>
                <a:cubicBezTo>
                  <a:pt x="192" y="1053"/>
                  <a:pt x="290" y="1261"/>
                  <a:pt x="459" y="1401"/>
                </a:cubicBezTo>
                <a:cubicBezTo>
                  <a:pt x="623" y="1538"/>
                  <a:pt x="623" y="1538"/>
                  <a:pt x="623" y="1538"/>
                </a:cubicBezTo>
                <a:cubicBezTo>
                  <a:pt x="629" y="1538"/>
                  <a:pt x="629" y="1538"/>
                  <a:pt x="629" y="1538"/>
                </a:cubicBezTo>
                <a:cubicBezTo>
                  <a:pt x="630" y="1539"/>
                  <a:pt x="632" y="1539"/>
                  <a:pt x="633" y="1538"/>
                </a:cubicBezTo>
                <a:cubicBezTo>
                  <a:pt x="641" y="1531"/>
                  <a:pt x="641" y="1531"/>
                  <a:pt x="641" y="1531"/>
                </a:cubicBezTo>
                <a:cubicBezTo>
                  <a:pt x="1118" y="1134"/>
                  <a:pt x="1118" y="1134"/>
                  <a:pt x="1118" y="1134"/>
                </a:cubicBezTo>
                <a:cubicBezTo>
                  <a:pt x="1119" y="1131"/>
                  <a:pt x="1119" y="1129"/>
                  <a:pt x="1118" y="1127"/>
                </a:cubicBezTo>
                <a:cubicBezTo>
                  <a:pt x="1118" y="1124"/>
                  <a:pt x="1117" y="1122"/>
                  <a:pt x="1114" y="1121"/>
                </a:cubicBezTo>
                <a:cubicBezTo>
                  <a:pt x="972" y="1035"/>
                  <a:pt x="885" y="882"/>
                  <a:pt x="885" y="716"/>
                </a:cubicBezTo>
                <a:cubicBezTo>
                  <a:pt x="982" y="716"/>
                  <a:pt x="982" y="716"/>
                  <a:pt x="982" y="716"/>
                </a:cubicBezTo>
                <a:cubicBezTo>
                  <a:pt x="986" y="918"/>
                  <a:pt x="1151" y="1080"/>
                  <a:pt x="1353" y="1080"/>
                </a:cubicBezTo>
                <a:cubicBezTo>
                  <a:pt x="1465" y="1081"/>
                  <a:pt x="1571" y="1030"/>
                  <a:pt x="1640" y="942"/>
                </a:cubicBezTo>
                <a:cubicBezTo>
                  <a:pt x="1640" y="942"/>
                  <a:pt x="1640" y="942"/>
                  <a:pt x="1640" y="942"/>
                </a:cubicBezTo>
                <a:cubicBezTo>
                  <a:pt x="1650" y="930"/>
                  <a:pt x="1664" y="923"/>
                  <a:pt x="1679" y="923"/>
                </a:cubicBezTo>
                <a:cubicBezTo>
                  <a:pt x="1690" y="923"/>
                  <a:pt x="1701" y="927"/>
                  <a:pt x="1710" y="934"/>
                </a:cubicBezTo>
                <a:cubicBezTo>
                  <a:pt x="2130" y="1272"/>
                  <a:pt x="2130" y="1272"/>
                  <a:pt x="2130" y="1272"/>
                </a:cubicBezTo>
                <a:cubicBezTo>
                  <a:pt x="2190" y="1320"/>
                  <a:pt x="2276" y="1315"/>
                  <a:pt x="2329" y="1259"/>
                </a:cubicBezTo>
                <a:cubicBezTo>
                  <a:pt x="2357" y="1229"/>
                  <a:pt x="2372" y="1188"/>
                  <a:pt x="2370" y="1146"/>
                </a:cubicBezTo>
                <a:cubicBezTo>
                  <a:pt x="2368" y="1105"/>
                  <a:pt x="2348" y="1067"/>
                  <a:pt x="2317" y="1040"/>
                </a:cubicBezTo>
                <a:cubicBezTo>
                  <a:pt x="1392" y="267"/>
                  <a:pt x="1392" y="267"/>
                  <a:pt x="1392" y="267"/>
                </a:cubicBezTo>
                <a:cubicBezTo>
                  <a:pt x="1262" y="158"/>
                  <a:pt x="1097" y="98"/>
                  <a:pt x="927" y="98"/>
                </a:cubicBezTo>
                <a:lnTo>
                  <a:pt x="927" y="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D25748B-FBD4-4965-B8DC-87405FFADC31}"/>
              </a:ext>
            </a:extLst>
          </p:cNvPr>
          <p:cNvGrpSpPr/>
          <p:nvPr/>
        </p:nvGrpSpPr>
        <p:grpSpPr>
          <a:xfrm>
            <a:off x="4873522" y="5472296"/>
            <a:ext cx="562111" cy="562108"/>
            <a:chOff x="2667000" y="0"/>
            <a:chExt cx="6854825" cy="6854825"/>
          </a:xfrm>
          <a:solidFill>
            <a:schemeClr val="accent1"/>
          </a:solidFill>
        </p:grpSpPr>
        <p:sp>
          <p:nvSpPr>
            <p:cNvPr id="58" name="Freeform 174">
              <a:extLst>
                <a:ext uri="{FF2B5EF4-FFF2-40B4-BE49-F238E27FC236}">
                  <a16:creationId xmlns:a16="http://schemas.microsoft.com/office/drawing/2014/main" id="{4A696702-524B-4036-A681-F9B0D0F08A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7000" y="0"/>
              <a:ext cx="6854825" cy="6854825"/>
            </a:xfrm>
            <a:custGeom>
              <a:avLst/>
              <a:gdLst>
                <a:gd name="T0" fmla="*/ 2156 w 2183"/>
                <a:gd name="T1" fmla="*/ 589 h 2183"/>
                <a:gd name="T2" fmla="*/ 1555 w 2183"/>
                <a:gd name="T3" fmla="*/ 589 h 2183"/>
                <a:gd name="T4" fmla="*/ 1555 w 2183"/>
                <a:gd name="T5" fmla="*/ 28 h 2183"/>
                <a:gd name="T6" fmla="*/ 1528 w 2183"/>
                <a:gd name="T7" fmla="*/ 0 h 2183"/>
                <a:gd name="T8" fmla="*/ 655 w 2183"/>
                <a:gd name="T9" fmla="*/ 0 h 2183"/>
                <a:gd name="T10" fmla="*/ 627 w 2183"/>
                <a:gd name="T11" fmla="*/ 28 h 2183"/>
                <a:gd name="T12" fmla="*/ 627 w 2183"/>
                <a:gd name="T13" fmla="*/ 589 h 2183"/>
                <a:gd name="T14" fmla="*/ 27 w 2183"/>
                <a:gd name="T15" fmla="*/ 589 h 2183"/>
                <a:gd name="T16" fmla="*/ 0 w 2183"/>
                <a:gd name="T17" fmla="*/ 616 h 2183"/>
                <a:gd name="T18" fmla="*/ 0 w 2183"/>
                <a:gd name="T19" fmla="*/ 2151 h 2183"/>
                <a:gd name="T20" fmla="*/ 27 w 2183"/>
                <a:gd name="T21" fmla="*/ 2179 h 2183"/>
                <a:gd name="T22" fmla="*/ 832 w 2183"/>
                <a:gd name="T23" fmla="*/ 2179 h 2183"/>
                <a:gd name="T24" fmla="*/ 846 w 2183"/>
                <a:gd name="T25" fmla="*/ 2183 h 2183"/>
                <a:gd name="T26" fmla="*/ 1337 w 2183"/>
                <a:gd name="T27" fmla="*/ 2183 h 2183"/>
                <a:gd name="T28" fmla="*/ 1351 w 2183"/>
                <a:gd name="T29" fmla="*/ 2179 h 2183"/>
                <a:gd name="T30" fmla="*/ 2156 w 2183"/>
                <a:gd name="T31" fmla="*/ 2179 h 2183"/>
                <a:gd name="T32" fmla="*/ 2183 w 2183"/>
                <a:gd name="T33" fmla="*/ 2151 h 2183"/>
                <a:gd name="T34" fmla="*/ 2183 w 2183"/>
                <a:gd name="T35" fmla="*/ 616 h 2183"/>
                <a:gd name="T36" fmla="*/ 2156 w 2183"/>
                <a:gd name="T37" fmla="*/ 589 h 2183"/>
                <a:gd name="T38" fmla="*/ 1310 w 2183"/>
                <a:gd name="T39" fmla="*/ 2124 h 2183"/>
                <a:gd name="T40" fmla="*/ 873 w 2183"/>
                <a:gd name="T41" fmla="*/ 2124 h 2183"/>
                <a:gd name="T42" fmla="*/ 873 w 2183"/>
                <a:gd name="T43" fmla="*/ 1892 h 2183"/>
                <a:gd name="T44" fmla="*/ 955 w 2183"/>
                <a:gd name="T45" fmla="*/ 1810 h 2183"/>
                <a:gd name="T46" fmla="*/ 1228 w 2183"/>
                <a:gd name="T47" fmla="*/ 1810 h 2183"/>
                <a:gd name="T48" fmla="*/ 1310 w 2183"/>
                <a:gd name="T49" fmla="*/ 1892 h 2183"/>
                <a:gd name="T50" fmla="*/ 1310 w 2183"/>
                <a:gd name="T51" fmla="*/ 2124 h 2183"/>
                <a:gd name="T52" fmla="*/ 2129 w 2183"/>
                <a:gd name="T53" fmla="*/ 2124 h 2183"/>
                <a:gd name="T54" fmla="*/ 1364 w 2183"/>
                <a:gd name="T55" fmla="*/ 2124 h 2183"/>
                <a:gd name="T56" fmla="*/ 1364 w 2183"/>
                <a:gd name="T57" fmla="*/ 1892 h 2183"/>
                <a:gd name="T58" fmla="*/ 1228 w 2183"/>
                <a:gd name="T59" fmla="*/ 1756 h 2183"/>
                <a:gd name="T60" fmla="*/ 955 w 2183"/>
                <a:gd name="T61" fmla="*/ 1756 h 2183"/>
                <a:gd name="T62" fmla="*/ 818 w 2183"/>
                <a:gd name="T63" fmla="*/ 1892 h 2183"/>
                <a:gd name="T64" fmla="*/ 818 w 2183"/>
                <a:gd name="T65" fmla="*/ 2124 h 2183"/>
                <a:gd name="T66" fmla="*/ 54 w 2183"/>
                <a:gd name="T67" fmla="*/ 2124 h 2183"/>
                <a:gd name="T68" fmla="*/ 54 w 2183"/>
                <a:gd name="T69" fmla="*/ 644 h 2183"/>
                <a:gd name="T70" fmla="*/ 655 w 2183"/>
                <a:gd name="T71" fmla="*/ 644 h 2183"/>
                <a:gd name="T72" fmla="*/ 682 w 2183"/>
                <a:gd name="T73" fmla="*/ 616 h 2183"/>
                <a:gd name="T74" fmla="*/ 682 w 2183"/>
                <a:gd name="T75" fmla="*/ 55 h 2183"/>
                <a:gd name="T76" fmla="*/ 1501 w 2183"/>
                <a:gd name="T77" fmla="*/ 55 h 2183"/>
                <a:gd name="T78" fmla="*/ 1501 w 2183"/>
                <a:gd name="T79" fmla="*/ 616 h 2183"/>
                <a:gd name="T80" fmla="*/ 1528 w 2183"/>
                <a:gd name="T81" fmla="*/ 644 h 2183"/>
                <a:gd name="T82" fmla="*/ 2129 w 2183"/>
                <a:gd name="T83" fmla="*/ 644 h 2183"/>
                <a:gd name="T84" fmla="*/ 2129 w 2183"/>
                <a:gd name="T85" fmla="*/ 2124 h 2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83" h="2183">
                  <a:moveTo>
                    <a:pt x="2156" y="589"/>
                  </a:moveTo>
                  <a:cubicBezTo>
                    <a:pt x="1555" y="589"/>
                    <a:pt x="1555" y="589"/>
                    <a:pt x="1555" y="589"/>
                  </a:cubicBezTo>
                  <a:cubicBezTo>
                    <a:pt x="1555" y="28"/>
                    <a:pt x="1555" y="28"/>
                    <a:pt x="1555" y="28"/>
                  </a:cubicBezTo>
                  <a:cubicBezTo>
                    <a:pt x="1555" y="13"/>
                    <a:pt x="1543" y="0"/>
                    <a:pt x="1528" y="0"/>
                  </a:cubicBezTo>
                  <a:cubicBezTo>
                    <a:pt x="655" y="0"/>
                    <a:pt x="655" y="0"/>
                    <a:pt x="655" y="0"/>
                  </a:cubicBezTo>
                  <a:cubicBezTo>
                    <a:pt x="640" y="0"/>
                    <a:pt x="627" y="13"/>
                    <a:pt x="627" y="28"/>
                  </a:cubicBezTo>
                  <a:cubicBezTo>
                    <a:pt x="627" y="589"/>
                    <a:pt x="627" y="589"/>
                    <a:pt x="627" y="589"/>
                  </a:cubicBezTo>
                  <a:cubicBezTo>
                    <a:pt x="27" y="589"/>
                    <a:pt x="27" y="589"/>
                    <a:pt x="27" y="589"/>
                  </a:cubicBezTo>
                  <a:cubicBezTo>
                    <a:pt x="12" y="589"/>
                    <a:pt x="0" y="601"/>
                    <a:pt x="0" y="616"/>
                  </a:cubicBezTo>
                  <a:cubicBezTo>
                    <a:pt x="0" y="2151"/>
                    <a:pt x="0" y="2151"/>
                    <a:pt x="0" y="2151"/>
                  </a:cubicBezTo>
                  <a:cubicBezTo>
                    <a:pt x="0" y="2166"/>
                    <a:pt x="12" y="2179"/>
                    <a:pt x="27" y="2179"/>
                  </a:cubicBezTo>
                  <a:cubicBezTo>
                    <a:pt x="832" y="2179"/>
                    <a:pt x="832" y="2179"/>
                    <a:pt x="832" y="2179"/>
                  </a:cubicBezTo>
                  <a:cubicBezTo>
                    <a:pt x="836" y="2181"/>
                    <a:pt x="841" y="2183"/>
                    <a:pt x="846" y="2183"/>
                  </a:cubicBezTo>
                  <a:cubicBezTo>
                    <a:pt x="1337" y="2183"/>
                    <a:pt x="1337" y="2183"/>
                    <a:pt x="1337" y="2183"/>
                  </a:cubicBezTo>
                  <a:cubicBezTo>
                    <a:pt x="1342" y="2183"/>
                    <a:pt x="1347" y="2181"/>
                    <a:pt x="1351" y="2179"/>
                  </a:cubicBezTo>
                  <a:cubicBezTo>
                    <a:pt x="2156" y="2179"/>
                    <a:pt x="2156" y="2179"/>
                    <a:pt x="2156" y="2179"/>
                  </a:cubicBezTo>
                  <a:cubicBezTo>
                    <a:pt x="2171" y="2179"/>
                    <a:pt x="2183" y="2166"/>
                    <a:pt x="2183" y="2151"/>
                  </a:cubicBezTo>
                  <a:cubicBezTo>
                    <a:pt x="2183" y="616"/>
                    <a:pt x="2183" y="616"/>
                    <a:pt x="2183" y="616"/>
                  </a:cubicBezTo>
                  <a:cubicBezTo>
                    <a:pt x="2183" y="601"/>
                    <a:pt x="2171" y="589"/>
                    <a:pt x="2156" y="589"/>
                  </a:cubicBezTo>
                  <a:close/>
                  <a:moveTo>
                    <a:pt x="1310" y="2124"/>
                  </a:moveTo>
                  <a:cubicBezTo>
                    <a:pt x="873" y="2124"/>
                    <a:pt x="873" y="2124"/>
                    <a:pt x="873" y="2124"/>
                  </a:cubicBezTo>
                  <a:cubicBezTo>
                    <a:pt x="873" y="1892"/>
                    <a:pt x="873" y="1892"/>
                    <a:pt x="873" y="1892"/>
                  </a:cubicBezTo>
                  <a:cubicBezTo>
                    <a:pt x="873" y="1847"/>
                    <a:pt x="910" y="1810"/>
                    <a:pt x="955" y="1810"/>
                  </a:cubicBezTo>
                  <a:cubicBezTo>
                    <a:pt x="1228" y="1810"/>
                    <a:pt x="1228" y="1810"/>
                    <a:pt x="1228" y="1810"/>
                  </a:cubicBezTo>
                  <a:cubicBezTo>
                    <a:pt x="1273" y="1810"/>
                    <a:pt x="1310" y="1847"/>
                    <a:pt x="1310" y="1892"/>
                  </a:cubicBezTo>
                  <a:lnTo>
                    <a:pt x="1310" y="2124"/>
                  </a:lnTo>
                  <a:close/>
                  <a:moveTo>
                    <a:pt x="2129" y="2124"/>
                  </a:moveTo>
                  <a:cubicBezTo>
                    <a:pt x="1364" y="2124"/>
                    <a:pt x="1364" y="2124"/>
                    <a:pt x="1364" y="2124"/>
                  </a:cubicBezTo>
                  <a:cubicBezTo>
                    <a:pt x="1364" y="1892"/>
                    <a:pt x="1364" y="1892"/>
                    <a:pt x="1364" y="1892"/>
                  </a:cubicBezTo>
                  <a:cubicBezTo>
                    <a:pt x="1364" y="1817"/>
                    <a:pt x="1303" y="1756"/>
                    <a:pt x="1228" y="1756"/>
                  </a:cubicBezTo>
                  <a:cubicBezTo>
                    <a:pt x="955" y="1756"/>
                    <a:pt x="955" y="1756"/>
                    <a:pt x="955" y="1756"/>
                  </a:cubicBezTo>
                  <a:cubicBezTo>
                    <a:pt x="880" y="1756"/>
                    <a:pt x="818" y="1817"/>
                    <a:pt x="818" y="1892"/>
                  </a:cubicBezTo>
                  <a:cubicBezTo>
                    <a:pt x="818" y="2124"/>
                    <a:pt x="818" y="2124"/>
                    <a:pt x="818" y="2124"/>
                  </a:cubicBezTo>
                  <a:cubicBezTo>
                    <a:pt x="54" y="2124"/>
                    <a:pt x="54" y="2124"/>
                    <a:pt x="54" y="2124"/>
                  </a:cubicBezTo>
                  <a:cubicBezTo>
                    <a:pt x="54" y="644"/>
                    <a:pt x="54" y="644"/>
                    <a:pt x="54" y="644"/>
                  </a:cubicBezTo>
                  <a:cubicBezTo>
                    <a:pt x="655" y="644"/>
                    <a:pt x="655" y="644"/>
                    <a:pt x="655" y="644"/>
                  </a:cubicBezTo>
                  <a:cubicBezTo>
                    <a:pt x="670" y="644"/>
                    <a:pt x="682" y="631"/>
                    <a:pt x="682" y="616"/>
                  </a:cubicBezTo>
                  <a:cubicBezTo>
                    <a:pt x="682" y="55"/>
                    <a:pt x="682" y="55"/>
                    <a:pt x="682" y="55"/>
                  </a:cubicBezTo>
                  <a:cubicBezTo>
                    <a:pt x="1501" y="55"/>
                    <a:pt x="1501" y="55"/>
                    <a:pt x="1501" y="55"/>
                  </a:cubicBezTo>
                  <a:cubicBezTo>
                    <a:pt x="1501" y="616"/>
                    <a:pt x="1501" y="616"/>
                    <a:pt x="1501" y="616"/>
                  </a:cubicBezTo>
                  <a:cubicBezTo>
                    <a:pt x="1501" y="631"/>
                    <a:pt x="1513" y="644"/>
                    <a:pt x="1528" y="644"/>
                  </a:cubicBezTo>
                  <a:cubicBezTo>
                    <a:pt x="2129" y="644"/>
                    <a:pt x="2129" y="644"/>
                    <a:pt x="2129" y="644"/>
                  </a:cubicBezTo>
                  <a:lnTo>
                    <a:pt x="2129" y="2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75">
              <a:extLst>
                <a:ext uri="{FF2B5EF4-FFF2-40B4-BE49-F238E27FC236}">
                  <a16:creationId xmlns:a16="http://schemas.microsoft.com/office/drawing/2014/main" id="{7C161E37-6103-461F-B531-AD0459BB83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6950" y="2713038"/>
              <a:ext cx="998538" cy="998538"/>
            </a:xfrm>
            <a:custGeom>
              <a:avLst/>
              <a:gdLst>
                <a:gd name="T0" fmla="*/ 291 w 318"/>
                <a:gd name="T1" fmla="*/ 0 h 318"/>
                <a:gd name="T2" fmla="*/ 27 w 318"/>
                <a:gd name="T3" fmla="*/ 0 h 318"/>
                <a:gd name="T4" fmla="*/ 0 w 318"/>
                <a:gd name="T5" fmla="*/ 27 h 318"/>
                <a:gd name="T6" fmla="*/ 0 w 318"/>
                <a:gd name="T7" fmla="*/ 290 h 318"/>
                <a:gd name="T8" fmla="*/ 27 w 318"/>
                <a:gd name="T9" fmla="*/ 318 h 318"/>
                <a:gd name="T10" fmla="*/ 291 w 318"/>
                <a:gd name="T11" fmla="*/ 318 h 318"/>
                <a:gd name="T12" fmla="*/ 318 w 318"/>
                <a:gd name="T13" fmla="*/ 290 h 318"/>
                <a:gd name="T14" fmla="*/ 318 w 318"/>
                <a:gd name="T15" fmla="*/ 27 h 318"/>
                <a:gd name="T16" fmla="*/ 291 w 318"/>
                <a:gd name="T17" fmla="*/ 0 h 318"/>
                <a:gd name="T18" fmla="*/ 264 w 318"/>
                <a:gd name="T19" fmla="*/ 263 h 318"/>
                <a:gd name="T20" fmla="*/ 54 w 318"/>
                <a:gd name="T21" fmla="*/ 263 h 318"/>
                <a:gd name="T22" fmla="*/ 54 w 318"/>
                <a:gd name="T23" fmla="*/ 54 h 318"/>
                <a:gd name="T24" fmla="*/ 264 w 318"/>
                <a:gd name="T25" fmla="*/ 54 h 318"/>
                <a:gd name="T26" fmla="*/ 264 w 318"/>
                <a:gd name="T27" fmla="*/ 2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8" h="318">
                  <a:moveTo>
                    <a:pt x="291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306"/>
                    <a:pt x="12" y="318"/>
                    <a:pt x="27" y="318"/>
                  </a:cubicBezTo>
                  <a:cubicBezTo>
                    <a:pt x="291" y="318"/>
                    <a:pt x="291" y="318"/>
                    <a:pt x="291" y="318"/>
                  </a:cubicBezTo>
                  <a:cubicBezTo>
                    <a:pt x="306" y="318"/>
                    <a:pt x="318" y="306"/>
                    <a:pt x="318" y="290"/>
                  </a:cubicBezTo>
                  <a:cubicBezTo>
                    <a:pt x="318" y="27"/>
                    <a:pt x="318" y="27"/>
                    <a:pt x="318" y="27"/>
                  </a:cubicBezTo>
                  <a:cubicBezTo>
                    <a:pt x="318" y="12"/>
                    <a:pt x="306" y="0"/>
                    <a:pt x="291" y="0"/>
                  </a:cubicBezTo>
                  <a:close/>
                  <a:moveTo>
                    <a:pt x="264" y="263"/>
                  </a:moveTo>
                  <a:cubicBezTo>
                    <a:pt x="54" y="263"/>
                    <a:pt x="54" y="263"/>
                    <a:pt x="54" y="263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264" y="54"/>
                    <a:pt x="264" y="54"/>
                    <a:pt x="264" y="54"/>
                  </a:cubicBezTo>
                  <a:lnTo>
                    <a:pt x="264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76">
              <a:extLst>
                <a:ext uri="{FF2B5EF4-FFF2-40B4-BE49-F238E27FC236}">
                  <a16:creationId xmlns:a16="http://schemas.microsoft.com/office/drawing/2014/main" id="{BD2F60C8-8086-4C22-8BDB-95EFF7B23B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6950" y="4003675"/>
              <a:ext cx="998538" cy="998538"/>
            </a:xfrm>
            <a:custGeom>
              <a:avLst/>
              <a:gdLst>
                <a:gd name="T0" fmla="*/ 291 w 318"/>
                <a:gd name="T1" fmla="*/ 0 h 318"/>
                <a:gd name="T2" fmla="*/ 27 w 318"/>
                <a:gd name="T3" fmla="*/ 0 h 318"/>
                <a:gd name="T4" fmla="*/ 0 w 318"/>
                <a:gd name="T5" fmla="*/ 27 h 318"/>
                <a:gd name="T6" fmla="*/ 0 w 318"/>
                <a:gd name="T7" fmla="*/ 291 h 318"/>
                <a:gd name="T8" fmla="*/ 27 w 318"/>
                <a:gd name="T9" fmla="*/ 318 h 318"/>
                <a:gd name="T10" fmla="*/ 291 w 318"/>
                <a:gd name="T11" fmla="*/ 318 h 318"/>
                <a:gd name="T12" fmla="*/ 318 w 318"/>
                <a:gd name="T13" fmla="*/ 291 h 318"/>
                <a:gd name="T14" fmla="*/ 318 w 318"/>
                <a:gd name="T15" fmla="*/ 27 h 318"/>
                <a:gd name="T16" fmla="*/ 291 w 318"/>
                <a:gd name="T17" fmla="*/ 0 h 318"/>
                <a:gd name="T18" fmla="*/ 264 w 318"/>
                <a:gd name="T19" fmla="*/ 264 h 318"/>
                <a:gd name="T20" fmla="*/ 54 w 318"/>
                <a:gd name="T21" fmla="*/ 264 h 318"/>
                <a:gd name="T22" fmla="*/ 54 w 318"/>
                <a:gd name="T23" fmla="*/ 55 h 318"/>
                <a:gd name="T24" fmla="*/ 264 w 318"/>
                <a:gd name="T25" fmla="*/ 55 h 318"/>
                <a:gd name="T26" fmla="*/ 264 w 318"/>
                <a:gd name="T27" fmla="*/ 264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8" h="318">
                  <a:moveTo>
                    <a:pt x="291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0" y="306"/>
                    <a:pt x="12" y="318"/>
                    <a:pt x="27" y="318"/>
                  </a:cubicBezTo>
                  <a:cubicBezTo>
                    <a:pt x="291" y="318"/>
                    <a:pt x="291" y="318"/>
                    <a:pt x="291" y="318"/>
                  </a:cubicBezTo>
                  <a:cubicBezTo>
                    <a:pt x="306" y="318"/>
                    <a:pt x="318" y="306"/>
                    <a:pt x="318" y="291"/>
                  </a:cubicBezTo>
                  <a:cubicBezTo>
                    <a:pt x="318" y="27"/>
                    <a:pt x="318" y="27"/>
                    <a:pt x="318" y="27"/>
                  </a:cubicBezTo>
                  <a:cubicBezTo>
                    <a:pt x="318" y="12"/>
                    <a:pt x="306" y="0"/>
                    <a:pt x="291" y="0"/>
                  </a:cubicBezTo>
                  <a:close/>
                  <a:moveTo>
                    <a:pt x="264" y="264"/>
                  </a:moveTo>
                  <a:cubicBezTo>
                    <a:pt x="54" y="264"/>
                    <a:pt x="54" y="264"/>
                    <a:pt x="54" y="264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264" y="55"/>
                    <a:pt x="264" y="55"/>
                    <a:pt x="264" y="55"/>
                  </a:cubicBezTo>
                  <a:lnTo>
                    <a:pt x="264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77">
              <a:extLst>
                <a:ext uri="{FF2B5EF4-FFF2-40B4-BE49-F238E27FC236}">
                  <a16:creationId xmlns:a16="http://schemas.microsoft.com/office/drawing/2014/main" id="{B28B54B5-AEDF-4913-9086-04625E0B43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8550" y="2713038"/>
              <a:ext cx="998538" cy="998538"/>
            </a:xfrm>
            <a:custGeom>
              <a:avLst/>
              <a:gdLst>
                <a:gd name="T0" fmla="*/ 291 w 318"/>
                <a:gd name="T1" fmla="*/ 0 h 318"/>
                <a:gd name="T2" fmla="*/ 27 w 318"/>
                <a:gd name="T3" fmla="*/ 0 h 318"/>
                <a:gd name="T4" fmla="*/ 0 w 318"/>
                <a:gd name="T5" fmla="*/ 27 h 318"/>
                <a:gd name="T6" fmla="*/ 0 w 318"/>
                <a:gd name="T7" fmla="*/ 290 h 318"/>
                <a:gd name="T8" fmla="*/ 27 w 318"/>
                <a:gd name="T9" fmla="*/ 318 h 318"/>
                <a:gd name="T10" fmla="*/ 291 w 318"/>
                <a:gd name="T11" fmla="*/ 318 h 318"/>
                <a:gd name="T12" fmla="*/ 318 w 318"/>
                <a:gd name="T13" fmla="*/ 290 h 318"/>
                <a:gd name="T14" fmla="*/ 318 w 318"/>
                <a:gd name="T15" fmla="*/ 27 h 318"/>
                <a:gd name="T16" fmla="*/ 291 w 318"/>
                <a:gd name="T17" fmla="*/ 0 h 318"/>
                <a:gd name="T18" fmla="*/ 263 w 318"/>
                <a:gd name="T19" fmla="*/ 263 h 318"/>
                <a:gd name="T20" fmla="*/ 54 w 318"/>
                <a:gd name="T21" fmla="*/ 263 h 318"/>
                <a:gd name="T22" fmla="*/ 54 w 318"/>
                <a:gd name="T23" fmla="*/ 54 h 318"/>
                <a:gd name="T24" fmla="*/ 263 w 318"/>
                <a:gd name="T25" fmla="*/ 54 h 318"/>
                <a:gd name="T26" fmla="*/ 263 w 318"/>
                <a:gd name="T27" fmla="*/ 2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8" h="318">
                  <a:moveTo>
                    <a:pt x="291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306"/>
                    <a:pt x="12" y="318"/>
                    <a:pt x="27" y="318"/>
                  </a:cubicBezTo>
                  <a:cubicBezTo>
                    <a:pt x="291" y="318"/>
                    <a:pt x="291" y="318"/>
                    <a:pt x="291" y="318"/>
                  </a:cubicBezTo>
                  <a:cubicBezTo>
                    <a:pt x="306" y="318"/>
                    <a:pt x="318" y="306"/>
                    <a:pt x="318" y="290"/>
                  </a:cubicBezTo>
                  <a:cubicBezTo>
                    <a:pt x="318" y="27"/>
                    <a:pt x="318" y="27"/>
                    <a:pt x="318" y="27"/>
                  </a:cubicBezTo>
                  <a:cubicBezTo>
                    <a:pt x="318" y="12"/>
                    <a:pt x="306" y="0"/>
                    <a:pt x="291" y="0"/>
                  </a:cubicBezTo>
                  <a:close/>
                  <a:moveTo>
                    <a:pt x="263" y="263"/>
                  </a:moveTo>
                  <a:cubicBezTo>
                    <a:pt x="54" y="263"/>
                    <a:pt x="54" y="263"/>
                    <a:pt x="54" y="263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263" y="54"/>
                    <a:pt x="263" y="54"/>
                    <a:pt x="263" y="54"/>
                  </a:cubicBezTo>
                  <a:lnTo>
                    <a:pt x="263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78">
              <a:extLst>
                <a:ext uri="{FF2B5EF4-FFF2-40B4-BE49-F238E27FC236}">
                  <a16:creationId xmlns:a16="http://schemas.microsoft.com/office/drawing/2014/main" id="{1779921A-2F2B-4A6E-99E7-D44D303CB8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8550" y="4003675"/>
              <a:ext cx="998538" cy="998538"/>
            </a:xfrm>
            <a:custGeom>
              <a:avLst/>
              <a:gdLst>
                <a:gd name="T0" fmla="*/ 291 w 318"/>
                <a:gd name="T1" fmla="*/ 0 h 318"/>
                <a:gd name="T2" fmla="*/ 27 w 318"/>
                <a:gd name="T3" fmla="*/ 0 h 318"/>
                <a:gd name="T4" fmla="*/ 0 w 318"/>
                <a:gd name="T5" fmla="*/ 27 h 318"/>
                <a:gd name="T6" fmla="*/ 0 w 318"/>
                <a:gd name="T7" fmla="*/ 291 h 318"/>
                <a:gd name="T8" fmla="*/ 27 w 318"/>
                <a:gd name="T9" fmla="*/ 318 h 318"/>
                <a:gd name="T10" fmla="*/ 291 w 318"/>
                <a:gd name="T11" fmla="*/ 318 h 318"/>
                <a:gd name="T12" fmla="*/ 318 w 318"/>
                <a:gd name="T13" fmla="*/ 291 h 318"/>
                <a:gd name="T14" fmla="*/ 318 w 318"/>
                <a:gd name="T15" fmla="*/ 27 h 318"/>
                <a:gd name="T16" fmla="*/ 291 w 318"/>
                <a:gd name="T17" fmla="*/ 0 h 318"/>
                <a:gd name="T18" fmla="*/ 263 w 318"/>
                <a:gd name="T19" fmla="*/ 264 h 318"/>
                <a:gd name="T20" fmla="*/ 54 w 318"/>
                <a:gd name="T21" fmla="*/ 264 h 318"/>
                <a:gd name="T22" fmla="*/ 54 w 318"/>
                <a:gd name="T23" fmla="*/ 55 h 318"/>
                <a:gd name="T24" fmla="*/ 263 w 318"/>
                <a:gd name="T25" fmla="*/ 55 h 318"/>
                <a:gd name="T26" fmla="*/ 263 w 318"/>
                <a:gd name="T27" fmla="*/ 264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8" h="318">
                  <a:moveTo>
                    <a:pt x="291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0" y="306"/>
                    <a:pt x="12" y="318"/>
                    <a:pt x="27" y="318"/>
                  </a:cubicBezTo>
                  <a:cubicBezTo>
                    <a:pt x="291" y="318"/>
                    <a:pt x="291" y="318"/>
                    <a:pt x="291" y="318"/>
                  </a:cubicBezTo>
                  <a:cubicBezTo>
                    <a:pt x="306" y="318"/>
                    <a:pt x="318" y="306"/>
                    <a:pt x="318" y="291"/>
                  </a:cubicBezTo>
                  <a:cubicBezTo>
                    <a:pt x="318" y="27"/>
                    <a:pt x="318" y="27"/>
                    <a:pt x="318" y="27"/>
                  </a:cubicBezTo>
                  <a:cubicBezTo>
                    <a:pt x="318" y="12"/>
                    <a:pt x="306" y="0"/>
                    <a:pt x="291" y="0"/>
                  </a:cubicBezTo>
                  <a:close/>
                  <a:moveTo>
                    <a:pt x="263" y="264"/>
                  </a:moveTo>
                  <a:cubicBezTo>
                    <a:pt x="54" y="264"/>
                    <a:pt x="54" y="264"/>
                    <a:pt x="54" y="264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263" y="55"/>
                    <a:pt x="263" y="55"/>
                    <a:pt x="263" y="55"/>
                  </a:cubicBezTo>
                  <a:lnTo>
                    <a:pt x="263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79">
              <a:extLst>
                <a:ext uri="{FF2B5EF4-FFF2-40B4-BE49-F238E27FC236}">
                  <a16:creationId xmlns:a16="http://schemas.microsoft.com/office/drawing/2014/main" id="{AE9D15FB-4028-4C3F-8378-FE91C02DAD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78563" y="2713038"/>
              <a:ext cx="1001713" cy="998538"/>
            </a:xfrm>
            <a:custGeom>
              <a:avLst/>
              <a:gdLst>
                <a:gd name="T0" fmla="*/ 291 w 319"/>
                <a:gd name="T1" fmla="*/ 0 h 318"/>
                <a:gd name="T2" fmla="*/ 28 w 319"/>
                <a:gd name="T3" fmla="*/ 0 h 318"/>
                <a:gd name="T4" fmla="*/ 0 w 319"/>
                <a:gd name="T5" fmla="*/ 27 h 318"/>
                <a:gd name="T6" fmla="*/ 0 w 319"/>
                <a:gd name="T7" fmla="*/ 290 h 318"/>
                <a:gd name="T8" fmla="*/ 28 w 319"/>
                <a:gd name="T9" fmla="*/ 318 h 318"/>
                <a:gd name="T10" fmla="*/ 291 w 319"/>
                <a:gd name="T11" fmla="*/ 318 h 318"/>
                <a:gd name="T12" fmla="*/ 319 w 319"/>
                <a:gd name="T13" fmla="*/ 290 h 318"/>
                <a:gd name="T14" fmla="*/ 319 w 319"/>
                <a:gd name="T15" fmla="*/ 27 h 318"/>
                <a:gd name="T16" fmla="*/ 291 w 319"/>
                <a:gd name="T17" fmla="*/ 0 h 318"/>
                <a:gd name="T18" fmla="*/ 264 w 319"/>
                <a:gd name="T19" fmla="*/ 263 h 318"/>
                <a:gd name="T20" fmla="*/ 55 w 319"/>
                <a:gd name="T21" fmla="*/ 263 h 318"/>
                <a:gd name="T22" fmla="*/ 55 w 319"/>
                <a:gd name="T23" fmla="*/ 54 h 318"/>
                <a:gd name="T24" fmla="*/ 264 w 319"/>
                <a:gd name="T25" fmla="*/ 54 h 318"/>
                <a:gd name="T26" fmla="*/ 264 w 319"/>
                <a:gd name="T27" fmla="*/ 2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9" h="318">
                  <a:moveTo>
                    <a:pt x="291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2"/>
                    <a:pt x="0" y="27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306"/>
                    <a:pt x="13" y="318"/>
                    <a:pt x="28" y="318"/>
                  </a:cubicBezTo>
                  <a:cubicBezTo>
                    <a:pt x="291" y="318"/>
                    <a:pt x="291" y="318"/>
                    <a:pt x="291" y="318"/>
                  </a:cubicBezTo>
                  <a:cubicBezTo>
                    <a:pt x="306" y="318"/>
                    <a:pt x="319" y="306"/>
                    <a:pt x="319" y="290"/>
                  </a:cubicBezTo>
                  <a:cubicBezTo>
                    <a:pt x="319" y="27"/>
                    <a:pt x="319" y="27"/>
                    <a:pt x="319" y="27"/>
                  </a:cubicBezTo>
                  <a:cubicBezTo>
                    <a:pt x="319" y="12"/>
                    <a:pt x="306" y="0"/>
                    <a:pt x="291" y="0"/>
                  </a:cubicBezTo>
                  <a:close/>
                  <a:moveTo>
                    <a:pt x="264" y="263"/>
                  </a:moveTo>
                  <a:cubicBezTo>
                    <a:pt x="55" y="263"/>
                    <a:pt x="55" y="263"/>
                    <a:pt x="55" y="263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264" y="54"/>
                    <a:pt x="264" y="54"/>
                    <a:pt x="264" y="54"/>
                  </a:cubicBezTo>
                  <a:lnTo>
                    <a:pt x="264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80">
              <a:extLst>
                <a:ext uri="{FF2B5EF4-FFF2-40B4-BE49-F238E27FC236}">
                  <a16:creationId xmlns:a16="http://schemas.microsoft.com/office/drawing/2014/main" id="{D5CD1184-3D93-4710-9600-F30B71D1EB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78563" y="4003675"/>
              <a:ext cx="1001713" cy="998538"/>
            </a:xfrm>
            <a:custGeom>
              <a:avLst/>
              <a:gdLst>
                <a:gd name="T0" fmla="*/ 291 w 319"/>
                <a:gd name="T1" fmla="*/ 0 h 318"/>
                <a:gd name="T2" fmla="*/ 28 w 319"/>
                <a:gd name="T3" fmla="*/ 0 h 318"/>
                <a:gd name="T4" fmla="*/ 0 w 319"/>
                <a:gd name="T5" fmla="*/ 27 h 318"/>
                <a:gd name="T6" fmla="*/ 0 w 319"/>
                <a:gd name="T7" fmla="*/ 291 h 318"/>
                <a:gd name="T8" fmla="*/ 28 w 319"/>
                <a:gd name="T9" fmla="*/ 318 h 318"/>
                <a:gd name="T10" fmla="*/ 291 w 319"/>
                <a:gd name="T11" fmla="*/ 318 h 318"/>
                <a:gd name="T12" fmla="*/ 319 w 319"/>
                <a:gd name="T13" fmla="*/ 291 h 318"/>
                <a:gd name="T14" fmla="*/ 319 w 319"/>
                <a:gd name="T15" fmla="*/ 27 h 318"/>
                <a:gd name="T16" fmla="*/ 291 w 319"/>
                <a:gd name="T17" fmla="*/ 0 h 318"/>
                <a:gd name="T18" fmla="*/ 264 w 319"/>
                <a:gd name="T19" fmla="*/ 264 h 318"/>
                <a:gd name="T20" fmla="*/ 55 w 319"/>
                <a:gd name="T21" fmla="*/ 264 h 318"/>
                <a:gd name="T22" fmla="*/ 55 w 319"/>
                <a:gd name="T23" fmla="*/ 55 h 318"/>
                <a:gd name="T24" fmla="*/ 264 w 319"/>
                <a:gd name="T25" fmla="*/ 55 h 318"/>
                <a:gd name="T26" fmla="*/ 264 w 319"/>
                <a:gd name="T27" fmla="*/ 264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9" h="318">
                  <a:moveTo>
                    <a:pt x="291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2"/>
                    <a:pt x="0" y="27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0" y="306"/>
                    <a:pt x="13" y="318"/>
                    <a:pt x="28" y="318"/>
                  </a:cubicBezTo>
                  <a:cubicBezTo>
                    <a:pt x="291" y="318"/>
                    <a:pt x="291" y="318"/>
                    <a:pt x="291" y="318"/>
                  </a:cubicBezTo>
                  <a:cubicBezTo>
                    <a:pt x="306" y="318"/>
                    <a:pt x="319" y="306"/>
                    <a:pt x="319" y="291"/>
                  </a:cubicBezTo>
                  <a:cubicBezTo>
                    <a:pt x="319" y="27"/>
                    <a:pt x="319" y="27"/>
                    <a:pt x="319" y="27"/>
                  </a:cubicBezTo>
                  <a:cubicBezTo>
                    <a:pt x="319" y="12"/>
                    <a:pt x="306" y="0"/>
                    <a:pt x="291" y="0"/>
                  </a:cubicBezTo>
                  <a:close/>
                  <a:moveTo>
                    <a:pt x="264" y="264"/>
                  </a:moveTo>
                  <a:cubicBezTo>
                    <a:pt x="55" y="264"/>
                    <a:pt x="55" y="264"/>
                    <a:pt x="55" y="264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264" y="55"/>
                    <a:pt x="264" y="55"/>
                    <a:pt x="264" y="55"/>
                  </a:cubicBezTo>
                  <a:lnTo>
                    <a:pt x="264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81">
              <a:extLst>
                <a:ext uri="{FF2B5EF4-FFF2-40B4-BE49-F238E27FC236}">
                  <a16:creationId xmlns:a16="http://schemas.microsoft.com/office/drawing/2014/main" id="{2919A384-C1A3-430D-B89F-E6A3249B42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50163" y="2713038"/>
              <a:ext cx="998538" cy="998538"/>
            </a:xfrm>
            <a:custGeom>
              <a:avLst/>
              <a:gdLst>
                <a:gd name="T0" fmla="*/ 27 w 318"/>
                <a:gd name="T1" fmla="*/ 318 h 318"/>
                <a:gd name="T2" fmla="*/ 291 w 318"/>
                <a:gd name="T3" fmla="*/ 318 h 318"/>
                <a:gd name="T4" fmla="*/ 318 w 318"/>
                <a:gd name="T5" fmla="*/ 290 h 318"/>
                <a:gd name="T6" fmla="*/ 318 w 318"/>
                <a:gd name="T7" fmla="*/ 27 h 318"/>
                <a:gd name="T8" fmla="*/ 291 w 318"/>
                <a:gd name="T9" fmla="*/ 0 h 318"/>
                <a:gd name="T10" fmla="*/ 27 w 318"/>
                <a:gd name="T11" fmla="*/ 0 h 318"/>
                <a:gd name="T12" fmla="*/ 0 w 318"/>
                <a:gd name="T13" fmla="*/ 27 h 318"/>
                <a:gd name="T14" fmla="*/ 0 w 318"/>
                <a:gd name="T15" fmla="*/ 290 h 318"/>
                <a:gd name="T16" fmla="*/ 27 w 318"/>
                <a:gd name="T17" fmla="*/ 318 h 318"/>
                <a:gd name="T18" fmla="*/ 55 w 318"/>
                <a:gd name="T19" fmla="*/ 54 h 318"/>
                <a:gd name="T20" fmla="*/ 264 w 318"/>
                <a:gd name="T21" fmla="*/ 54 h 318"/>
                <a:gd name="T22" fmla="*/ 264 w 318"/>
                <a:gd name="T23" fmla="*/ 263 h 318"/>
                <a:gd name="T24" fmla="*/ 55 w 318"/>
                <a:gd name="T25" fmla="*/ 263 h 318"/>
                <a:gd name="T26" fmla="*/ 55 w 318"/>
                <a:gd name="T27" fmla="*/ 54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8" h="318">
                  <a:moveTo>
                    <a:pt x="27" y="318"/>
                  </a:moveTo>
                  <a:cubicBezTo>
                    <a:pt x="291" y="318"/>
                    <a:pt x="291" y="318"/>
                    <a:pt x="291" y="318"/>
                  </a:cubicBezTo>
                  <a:cubicBezTo>
                    <a:pt x="306" y="318"/>
                    <a:pt x="318" y="306"/>
                    <a:pt x="318" y="290"/>
                  </a:cubicBezTo>
                  <a:cubicBezTo>
                    <a:pt x="318" y="27"/>
                    <a:pt x="318" y="27"/>
                    <a:pt x="318" y="27"/>
                  </a:cubicBezTo>
                  <a:cubicBezTo>
                    <a:pt x="318" y="12"/>
                    <a:pt x="306" y="0"/>
                    <a:pt x="291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306"/>
                    <a:pt x="12" y="318"/>
                    <a:pt x="27" y="318"/>
                  </a:cubicBezTo>
                  <a:close/>
                  <a:moveTo>
                    <a:pt x="55" y="54"/>
                  </a:moveTo>
                  <a:cubicBezTo>
                    <a:pt x="264" y="54"/>
                    <a:pt x="264" y="54"/>
                    <a:pt x="264" y="54"/>
                  </a:cubicBezTo>
                  <a:cubicBezTo>
                    <a:pt x="264" y="263"/>
                    <a:pt x="264" y="263"/>
                    <a:pt x="264" y="263"/>
                  </a:cubicBezTo>
                  <a:cubicBezTo>
                    <a:pt x="55" y="263"/>
                    <a:pt x="55" y="263"/>
                    <a:pt x="55" y="263"/>
                  </a:cubicBezTo>
                  <a:lnTo>
                    <a:pt x="5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82">
              <a:extLst>
                <a:ext uri="{FF2B5EF4-FFF2-40B4-BE49-F238E27FC236}">
                  <a16:creationId xmlns:a16="http://schemas.microsoft.com/office/drawing/2014/main" id="{F394C1D7-51FB-44AF-A36A-610CFF6D39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50163" y="4003675"/>
              <a:ext cx="998538" cy="998538"/>
            </a:xfrm>
            <a:custGeom>
              <a:avLst/>
              <a:gdLst>
                <a:gd name="T0" fmla="*/ 27 w 318"/>
                <a:gd name="T1" fmla="*/ 318 h 318"/>
                <a:gd name="T2" fmla="*/ 291 w 318"/>
                <a:gd name="T3" fmla="*/ 318 h 318"/>
                <a:gd name="T4" fmla="*/ 318 w 318"/>
                <a:gd name="T5" fmla="*/ 291 h 318"/>
                <a:gd name="T6" fmla="*/ 318 w 318"/>
                <a:gd name="T7" fmla="*/ 27 h 318"/>
                <a:gd name="T8" fmla="*/ 291 w 318"/>
                <a:gd name="T9" fmla="*/ 0 h 318"/>
                <a:gd name="T10" fmla="*/ 27 w 318"/>
                <a:gd name="T11" fmla="*/ 0 h 318"/>
                <a:gd name="T12" fmla="*/ 0 w 318"/>
                <a:gd name="T13" fmla="*/ 27 h 318"/>
                <a:gd name="T14" fmla="*/ 0 w 318"/>
                <a:gd name="T15" fmla="*/ 291 h 318"/>
                <a:gd name="T16" fmla="*/ 27 w 318"/>
                <a:gd name="T17" fmla="*/ 318 h 318"/>
                <a:gd name="T18" fmla="*/ 55 w 318"/>
                <a:gd name="T19" fmla="*/ 55 h 318"/>
                <a:gd name="T20" fmla="*/ 264 w 318"/>
                <a:gd name="T21" fmla="*/ 55 h 318"/>
                <a:gd name="T22" fmla="*/ 264 w 318"/>
                <a:gd name="T23" fmla="*/ 264 h 318"/>
                <a:gd name="T24" fmla="*/ 55 w 318"/>
                <a:gd name="T25" fmla="*/ 264 h 318"/>
                <a:gd name="T26" fmla="*/ 55 w 318"/>
                <a:gd name="T27" fmla="*/ 5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8" h="318">
                  <a:moveTo>
                    <a:pt x="27" y="318"/>
                  </a:moveTo>
                  <a:cubicBezTo>
                    <a:pt x="291" y="318"/>
                    <a:pt x="291" y="318"/>
                    <a:pt x="291" y="318"/>
                  </a:cubicBezTo>
                  <a:cubicBezTo>
                    <a:pt x="306" y="318"/>
                    <a:pt x="318" y="306"/>
                    <a:pt x="318" y="291"/>
                  </a:cubicBezTo>
                  <a:cubicBezTo>
                    <a:pt x="318" y="27"/>
                    <a:pt x="318" y="27"/>
                    <a:pt x="318" y="27"/>
                  </a:cubicBezTo>
                  <a:cubicBezTo>
                    <a:pt x="318" y="12"/>
                    <a:pt x="306" y="0"/>
                    <a:pt x="291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0" y="306"/>
                    <a:pt x="12" y="318"/>
                    <a:pt x="27" y="318"/>
                  </a:cubicBezTo>
                  <a:close/>
                  <a:moveTo>
                    <a:pt x="55" y="55"/>
                  </a:moveTo>
                  <a:cubicBezTo>
                    <a:pt x="264" y="55"/>
                    <a:pt x="264" y="55"/>
                    <a:pt x="264" y="55"/>
                  </a:cubicBezTo>
                  <a:cubicBezTo>
                    <a:pt x="264" y="264"/>
                    <a:pt x="264" y="264"/>
                    <a:pt x="264" y="264"/>
                  </a:cubicBezTo>
                  <a:cubicBezTo>
                    <a:pt x="55" y="264"/>
                    <a:pt x="55" y="264"/>
                    <a:pt x="55" y="264"/>
                  </a:cubicBezTo>
                  <a:lnTo>
                    <a:pt x="55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83">
              <a:extLst>
                <a:ext uri="{FF2B5EF4-FFF2-40B4-BE49-F238E27FC236}">
                  <a16:creationId xmlns:a16="http://schemas.microsoft.com/office/drawing/2014/main" id="{1733EF11-751D-4F18-8F46-56AB590D89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8613" y="649288"/>
              <a:ext cx="1371600" cy="1373188"/>
            </a:xfrm>
            <a:custGeom>
              <a:avLst/>
              <a:gdLst>
                <a:gd name="T0" fmla="*/ 305 w 437"/>
                <a:gd name="T1" fmla="*/ 409 h 437"/>
                <a:gd name="T2" fmla="*/ 305 w 437"/>
                <a:gd name="T3" fmla="*/ 304 h 437"/>
                <a:gd name="T4" fmla="*/ 409 w 437"/>
                <a:gd name="T5" fmla="*/ 304 h 437"/>
                <a:gd name="T6" fmla="*/ 437 w 437"/>
                <a:gd name="T7" fmla="*/ 277 h 437"/>
                <a:gd name="T8" fmla="*/ 437 w 437"/>
                <a:gd name="T9" fmla="*/ 159 h 437"/>
                <a:gd name="T10" fmla="*/ 409 w 437"/>
                <a:gd name="T11" fmla="*/ 132 h 437"/>
                <a:gd name="T12" fmla="*/ 305 w 437"/>
                <a:gd name="T13" fmla="*/ 132 h 437"/>
                <a:gd name="T14" fmla="*/ 305 w 437"/>
                <a:gd name="T15" fmla="*/ 27 h 437"/>
                <a:gd name="T16" fmla="*/ 277 w 437"/>
                <a:gd name="T17" fmla="*/ 0 h 437"/>
                <a:gd name="T18" fmla="*/ 159 w 437"/>
                <a:gd name="T19" fmla="*/ 0 h 437"/>
                <a:gd name="T20" fmla="*/ 132 w 437"/>
                <a:gd name="T21" fmla="*/ 27 h 437"/>
                <a:gd name="T22" fmla="*/ 132 w 437"/>
                <a:gd name="T23" fmla="*/ 132 h 437"/>
                <a:gd name="T24" fmla="*/ 27 w 437"/>
                <a:gd name="T25" fmla="*/ 132 h 437"/>
                <a:gd name="T26" fmla="*/ 0 w 437"/>
                <a:gd name="T27" fmla="*/ 159 h 437"/>
                <a:gd name="T28" fmla="*/ 0 w 437"/>
                <a:gd name="T29" fmla="*/ 277 h 437"/>
                <a:gd name="T30" fmla="*/ 27 w 437"/>
                <a:gd name="T31" fmla="*/ 304 h 437"/>
                <a:gd name="T32" fmla="*/ 132 w 437"/>
                <a:gd name="T33" fmla="*/ 304 h 437"/>
                <a:gd name="T34" fmla="*/ 132 w 437"/>
                <a:gd name="T35" fmla="*/ 409 h 437"/>
                <a:gd name="T36" fmla="*/ 159 w 437"/>
                <a:gd name="T37" fmla="*/ 437 h 437"/>
                <a:gd name="T38" fmla="*/ 277 w 437"/>
                <a:gd name="T39" fmla="*/ 437 h 437"/>
                <a:gd name="T40" fmla="*/ 305 w 437"/>
                <a:gd name="T41" fmla="*/ 409 h 437"/>
                <a:gd name="T42" fmla="*/ 250 w 437"/>
                <a:gd name="T43" fmla="*/ 277 h 437"/>
                <a:gd name="T44" fmla="*/ 250 w 437"/>
                <a:gd name="T45" fmla="*/ 382 h 437"/>
                <a:gd name="T46" fmla="*/ 187 w 437"/>
                <a:gd name="T47" fmla="*/ 382 h 437"/>
                <a:gd name="T48" fmla="*/ 187 w 437"/>
                <a:gd name="T49" fmla="*/ 277 h 437"/>
                <a:gd name="T50" fmla="*/ 159 w 437"/>
                <a:gd name="T51" fmla="*/ 250 h 437"/>
                <a:gd name="T52" fmla="*/ 55 w 437"/>
                <a:gd name="T53" fmla="*/ 250 h 437"/>
                <a:gd name="T54" fmla="*/ 55 w 437"/>
                <a:gd name="T55" fmla="*/ 186 h 437"/>
                <a:gd name="T56" fmla="*/ 159 w 437"/>
                <a:gd name="T57" fmla="*/ 186 h 437"/>
                <a:gd name="T58" fmla="*/ 187 w 437"/>
                <a:gd name="T59" fmla="*/ 159 h 437"/>
                <a:gd name="T60" fmla="*/ 187 w 437"/>
                <a:gd name="T61" fmla="*/ 54 h 437"/>
                <a:gd name="T62" fmla="*/ 250 w 437"/>
                <a:gd name="T63" fmla="*/ 54 h 437"/>
                <a:gd name="T64" fmla="*/ 250 w 437"/>
                <a:gd name="T65" fmla="*/ 159 h 437"/>
                <a:gd name="T66" fmla="*/ 277 w 437"/>
                <a:gd name="T67" fmla="*/ 186 h 437"/>
                <a:gd name="T68" fmla="*/ 382 w 437"/>
                <a:gd name="T69" fmla="*/ 186 h 437"/>
                <a:gd name="T70" fmla="*/ 382 w 437"/>
                <a:gd name="T71" fmla="*/ 250 h 437"/>
                <a:gd name="T72" fmla="*/ 277 w 437"/>
                <a:gd name="T73" fmla="*/ 250 h 437"/>
                <a:gd name="T74" fmla="*/ 250 w 437"/>
                <a:gd name="T75" fmla="*/ 27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7" h="437">
                  <a:moveTo>
                    <a:pt x="305" y="409"/>
                  </a:moveTo>
                  <a:cubicBezTo>
                    <a:pt x="305" y="304"/>
                    <a:pt x="305" y="304"/>
                    <a:pt x="305" y="304"/>
                  </a:cubicBezTo>
                  <a:cubicBezTo>
                    <a:pt x="409" y="304"/>
                    <a:pt x="409" y="304"/>
                    <a:pt x="409" y="304"/>
                  </a:cubicBezTo>
                  <a:cubicBezTo>
                    <a:pt x="425" y="304"/>
                    <a:pt x="437" y="292"/>
                    <a:pt x="437" y="277"/>
                  </a:cubicBezTo>
                  <a:cubicBezTo>
                    <a:pt x="437" y="159"/>
                    <a:pt x="437" y="159"/>
                    <a:pt x="437" y="159"/>
                  </a:cubicBezTo>
                  <a:cubicBezTo>
                    <a:pt x="437" y="144"/>
                    <a:pt x="425" y="132"/>
                    <a:pt x="409" y="132"/>
                  </a:cubicBezTo>
                  <a:cubicBezTo>
                    <a:pt x="305" y="132"/>
                    <a:pt x="305" y="132"/>
                    <a:pt x="305" y="132"/>
                  </a:cubicBezTo>
                  <a:cubicBezTo>
                    <a:pt x="305" y="27"/>
                    <a:pt x="305" y="27"/>
                    <a:pt x="305" y="27"/>
                  </a:cubicBezTo>
                  <a:cubicBezTo>
                    <a:pt x="305" y="12"/>
                    <a:pt x="292" y="0"/>
                    <a:pt x="277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44" y="0"/>
                    <a:pt x="132" y="12"/>
                    <a:pt x="132" y="27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12" y="132"/>
                    <a:pt x="0" y="144"/>
                    <a:pt x="0" y="159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292"/>
                    <a:pt x="12" y="304"/>
                    <a:pt x="27" y="304"/>
                  </a:cubicBezTo>
                  <a:cubicBezTo>
                    <a:pt x="132" y="304"/>
                    <a:pt x="132" y="304"/>
                    <a:pt x="132" y="304"/>
                  </a:cubicBezTo>
                  <a:cubicBezTo>
                    <a:pt x="132" y="409"/>
                    <a:pt x="132" y="409"/>
                    <a:pt x="132" y="409"/>
                  </a:cubicBezTo>
                  <a:cubicBezTo>
                    <a:pt x="132" y="424"/>
                    <a:pt x="144" y="437"/>
                    <a:pt x="159" y="437"/>
                  </a:cubicBezTo>
                  <a:cubicBezTo>
                    <a:pt x="277" y="437"/>
                    <a:pt x="277" y="437"/>
                    <a:pt x="277" y="437"/>
                  </a:cubicBezTo>
                  <a:cubicBezTo>
                    <a:pt x="292" y="437"/>
                    <a:pt x="305" y="424"/>
                    <a:pt x="305" y="409"/>
                  </a:cubicBezTo>
                  <a:close/>
                  <a:moveTo>
                    <a:pt x="250" y="277"/>
                  </a:moveTo>
                  <a:cubicBezTo>
                    <a:pt x="250" y="382"/>
                    <a:pt x="250" y="382"/>
                    <a:pt x="250" y="382"/>
                  </a:cubicBezTo>
                  <a:cubicBezTo>
                    <a:pt x="187" y="382"/>
                    <a:pt x="187" y="382"/>
                    <a:pt x="187" y="382"/>
                  </a:cubicBezTo>
                  <a:cubicBezTo>
                    <a:pt x="187" y="277"/>
                    <a:pt x="187" y="277"/>
                    <a:pt x="187" y="277"/>
                  </a:cubicBezTo>
                  <a:cubicBezTo>
                    <a:pt x="187" y="262"/>
                    <a:pt x="175" y="250"/>
                    <a:pt x="159" y="250"/>
                  </a:cubicBezTo>
                  <a:cubicBezTo>
                    <a:pt x="55" y="250"/>
                    <a:pt x="55" y="250"/>
                    <a:pt x="55" y="250"/>
                  </a:cubicBezTo>
                  <a:cubicBezTo>
                    <a:pt x="55" y="186"/>
                    <a:pt x="55" y="186"/>
                    <a:pt x="55" y="186"/>
                  </a:cubicBezTo>
                  <a:cubicBezTo>
                    <a:pt x="159" y="186"/>
                    <a:pt x="159" y="186"/>
                    <a:pt x="159" y="186"/>
                  </a:cubicBezTo>
                  <a:cubicBezTo>
                    <a:pt x="175" y="186"/>
                    <a:pt x="187" y="174"/>
                    <a:pt x="187" y="159"/>
                  </a:cubicBezTo>
                  <a:cubicBezTo>
                    <a:pt x="187" y="54"/>
                    <a:pt x="187" y="54"/>
                    <a:pt x="187" y="54"/>
                  </a:cubicBezTo>
                  <a:cubicBezTo>
                    <a:pt x="250" y="54"/>
                    <a:pt x="250" y="54"/>
                    <a:pt x="250" y="54"/>
                  </a:cubicBezTo>
                  <a:cubicBezTo>
                    <a:pt x="250" y="159"/>
                    <a:pt x="250" y="159"/>
                    <a:pt x="250" y="159"/>
                  </a:cubicBezTo>
                  <a:cubicBezTo>
                    <a:pt x="250" y="174"/>
                    <a:pt x="262" y="186"/>
                    <a:pt x="277" y="186"/>
                  </a:cubicBezTo>
                  <a:cubicBezTo>
                    <a:pt x="382" y="186"/>
                    <a:pt x="382" y="186"/>
                    <a:pt x="382" y="186"/>
                  </a:cubicBezTo>
                  <a:cubicBezTo>
                    <a:pt x="382" y="250"/>
                    <a:pt x="382" y="250"/>
                    <a:pt x="382" y="250"/>
                  </a:cubicBezTo>
                  <a:cubicBezTo>
                    <a:pt x="277" y="250"/>
                    <a:pt x="277" y="250"/>
                    <a:pt x="277" y="250"/>
                  </a:cubicBezTo>
                  <a:cubicBezTo>
                    <a:pt x="262" y="250"/>
                    <a:pt x="250" y="262"/>
                    <a:pt x="250" y="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Freeform 278">
            <a:extLst>
              <a:ext uri="{FF2B5EF4-FFF2-40B4-BE49-F238E27FC236}">
                <a16:creationId xmlns:a16="http://schemas.microsoft.com/office/drawing/2014/main" id="{8093F8F6-0DA4-4F2A-B066-265BABE50A08}"/>
              </a:ext>
            </a:extLst>
          </p:cNvPr>
          <p:cNvSpPr>
            <a:spLocks noEditPoints="1"/>
          </p:cNvSpPr>
          <p:nvPr/>
        </p:nvSpPr>
        <p:spPr bwMode="auto">
          <a:xfrm>
            <a:off x="10521946" y="5500584"/>
            <a:ext cx="552808" cy="505532"/>
          </a:xfrm>
          <a:custGeom>
            <a:avLst/>
            <a:gdLst>
              <a:gd name="T0" fmla="*/ 813 w 3051"/>
              <a:gd name="T1" fmla="*/ 2430 h 2790"/>
              <a:gd name="T2" fmla="*/ 1688 w 3051"/>
              <a:gd name="T3" fmla="*/ 2113 h 2790"/>
              <a:gd name="T4" fmla="*/ 1592 w 3051"/>
              <a:gd name="T5" fmla="*/ 1963 h 2790"/>
              <a:gd name="T6" fmla="*/ 1381 w 3051"/>
              <a:gd name="T7" fmla="*/ 1938 h 2790"/>
              <a:gd name="T8" fmla="*/ 1695 w 3051"/>
              <a:gd name="T9" fmla="*/ 1381 h 2790"/>
              <a:gd name="T10" fmla="*/ 1321 w 3051"/>
              <a:gd name="T11" fmla="*/ 1620 h 2790"/>
              <a:gd name="T12" fmla="*/ 1592 w 3051"/>
              <a:gd name="T13" fmla="*/ 1106 h 2790"/>
              <a:gd name="T14" fmla="*/ 1132 w 3051"/>
              <a:gd name="T15" fmla="*/ 1434 h 2790"/>
              <a:gd name="T16" fmla="*/ 1011 w 3051"/>
              <a:gd name="T17" fmla="*/ 1313 h 2790"/>
              <a:gd name="T18" fmla="*/ 1028 w 3051"/>
              <a:gd name="T19" fmla="*/ 1162 h 2790"/>
              <a:gd name="T20" fmla="*/ 555 w 3051"/>
              <a:gd name="T21" fmla="*/ 1390 h 2790"/>
              <a:gd name="T22" fmla="*/ 85 w 3051"/>
              <a:gd name="T23" fmla="*/ 2263 h 2790"/>
              <a:gd name="T24" fmla="*/ 19 w 3051"/>
              <a:gd name="T25" fmla="*/ 2196 h 2790"/>
              <a:gd name="T26" fmla="*/ 446 w 3051"/>
              <a:gd name="T27" fmla="*/ 1370 h 2790"/>
              <a:gd name="T28" fmla="*/ 517 w 3051"/>
              <a:gd name="T29" fmla="*/ 936 h 2790"/>
              <a:gd name="T30" fmla="*/ 645 w 3051"/>
              <a:gd name="T31" fmla="*/ 530 h 2790"/>
              <a:gd name="T32" fmla="*/ 975 w 3051"/>
              <a:gd name="T33" fmla="*/ 177 h 2790"/>
              <a:gd name="T34" fmla="*/ 1064 w 3051"/>
              <a:gd name="T35" fmla="*/ 68 h 2790"/>
              <a:gd name="T36" fmla="*/ 2002 w 3051"/>
              <a:gd name="T37" fmla="*/ 669 h 2790"/>
              <a:gd name="T38" fmla="*/ 2243 w 3051"/>
              <a:gd name="T39" fmla="*/ 342 h 2790"/>
              <a:gd name="T40" fmla="*/ 2881 w 3051"/>
              <a:gd name="T41" fmla="*/ 1395 h 2790"/>
              <a:gd name="T42" fmla="*/ 3033 w 3051"/>
              <a:gd name="T43" fmla="*/ 1881 h 2790"/>
              <a:gd name="T44" fmla="*/ 2795 w 3051"/>
              <a:gd name="T45" fmla="*/ 1711 h 2790"/>
              <a:gd name="T46" fmla="*/ 2361 w 3051"/>
              <a:gd name="T47" fmla="*/ 501 h 2790"/>
              <a:gd name="T48" fmla="*/ 2123 w 3051"/>
              <a:gd name="T49" fmla="*/ 654 h 2790"/>
              <a:gd name="T50" fmla="*/ 2116 w 3051"/>
              <a:gd name="T51" fmla="*/ 921 h 2790"/>
              <a:gd name="T52" fmla="*/ 1123 w 3051"/>
              <a:gd name="T53" fmla="*/ 319 h 2790"/>
              <a:gd name="T54" fmla="*/ 940 w 3051"/>
              <a:gd name="T55" fmla="*/ 272 h 2790"/>
              <a:gd name="T56" fmla="*/ 745 w 3051"/>
              <a:gd name="T57" fmla="*/ 467 h 2790"/>
              <a:gd name="T58" fmla="*/ 952 w 3051"/>
              <a:gd name="T59" fmla="*/ 810 h 2790"/>
              <a:gd name="T60" fmla="*/ 610 w 3051"/>
              <a:gd name="T61" fmla="*/ 855 h 2790"/>
              <a:gd name="T62" fmla="*/ 837 w 3051"/>
              <a:gd name="T63" fmla="*/ 978 h 2790"/>
              <a:gd name="T64" fmla="*/ 1141 w 3051"/>
              <a:gd name="T65" fmla="*/ 1040 h 2790"/>
              <a:gd name="T66" fmla="*/ 1368 w 3051"/>
              <a:gd name="T67" fmla="*/ 894 h 2790"/>
              <a:gd name="T68" fmla="*/ 1551 w 3051"/>
              <a:gd name="T69" fmla="*/ 1015 h 2790"/>
              <a:gd name="T70" fmla="*/ 1828 w 3051"/>
              <a:gd name="T71" fmla="*/ 1171 h 2790"/>
              <a:gd name="T72" fmla="*/ 1871 w 3051"/>
              <a:gd name="T73" fmla="*/ 1322 h 2790"/>
              <a:gd name="T74" fmla="*/ 1620 w 3051"/>
              <a:gd name="T75" fmla="*/ 1853 h 2790"/>
              <a:gd name="T76" fmla="*/ 1813 w 3051"/>
              <a:gd name="T77" fmla="*/ 2075 h 2790"/>
              <a:gd name="T78" fmla="*/ 1629 w 3051"/>
              <a:gd name="T79" fmla="*/ 2295 h 2790"/>
              <a:gd name="T80" fmla="*/ 2497 w 3051"/>
              <a:gd name="T81" fmla="*/ 2705 h 2790"/>
              <a:gd name="T82" fmla="*/ 2431 w 3051"/>
              <a:gd name="T83" fmla="*/ 2771 h 2790"/>
              <a:gd name="T84" fmla="*/ 1519 w 3051"/>
              <a:gd name="T85" fmla="*/ 2350 h 2790"/>
              <a:gd name="T86" fmla="*/ 1049 w 3051"/>
              <a:gd name="T87" fmla="*/ 2512 h 2790"/>
              <a:gd name="T88" fmla="*/ 566 w 3051"/>
              <a:gd name="T89" fmla="*/ 2790 h 2790"/>
              <a:gd name="T90" fmla="*/ 509 w 3051"/>
              <a:gd name="T91" fmla="*/ 1279 h 2790"/>
              <a:gd name="T92" fmla="*/ 711 w 3051"/>
              <a:gd name="T93" fmla="*/ 1108 h 2790"/>
              <a:gd name="T94" fmla="*/ 580 w 3051"/>
              <a:gd name="T95" fmla="*/ 1018 h 2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51" h="2790">
                <a:moveTo>
                  <a:pt x="566" y="2790"/>
                </a:moveTo>
                <a:cubicBezTo>
                  <a:pt x="540" y="2790"/>
                  <a:pt x="519" y="2769"/>
                  <a:pt x="518" y="2743"/>
                </a:cubicBezTo>
                <a:cubicBezTo>
                  <a:pt x="519" y="2730"/>
                  <a:pt x="525" y="2718"/>
                  <a:pt x="534" y="2709"/>
                </a:cubicBezTo>
                <a:cubicBezTo>
                  <a:pt x="813" y="2430"/>
                  <a:pt x="813" y="2430"/>
                  <a:pt x="813" y="2430"/>
                </a:cubicBezTo>
                <a:cubicBezTo>
                  <a:pt x="822" y="2422"/>
                  <a:pt x="834" y="2417"/>
                  <a:pt x="847" y="2417"/>
                </a:cubicBezTo>
                <a:cubicBezTo>
                  <a:pt x="1050" y="2417"/>
                  <a:pt x="1050" y="2417"/>
                  <a:pt x="1050" y="2417"/>
                </a:cubicBezTo>
                <a:cubicBezTo>
                  <a:pt x="1170" y="2417"/>
                  <a:pt x="1288" y="2382"/>
                  <a:pt x="1389" y="2315"/>
                </a:cubicBezTo>
                <a:cubicBezTo>
                  <a:pt x="1688" y="2113"/>
                  <a:pt x="1688" y="2113"/>
                  <a:pt x="1688" y="2113"/>
                </a:cubicBezTo>
                <a:cubicBezTo>
                  <a:pt x="1728" y="2086"/>
                  <a:pt x="1739" y="2032"/>
                  <a:pt x="1712" y="1991"/>
                </a:cubicBezTo>
                <a:cubicBezTo>
                  <a:pt x="1712" y="1990"/>
                  <a:pt x="1711" y="1990"/>
                  <a:pt x="1711" y="1989"/>
                </a:cubicBezTo>
                <a:cubicBezTo>
                  <a:pt x="1694" y="1965"/>
                  <a:pt x="1667" y="1951"/>
                  <a:pt x="1638" y="1951"/>
                </a:cubicBezTo>
                <a:cubicBezTo>
                  <a:pt x="1622" y="1951"/>
                  <a:pt x="1606" y="1955"/>
                  <a:pt x="1592" y="1963"/>
                </a:cubicBezTo>
                <a:cubicBezTo>
                  <a:pt x="1463" y="2042"/>
                  <a:pt x="1463" y="2042"/>
                  <a:pt x="1463" y="2042"/>
                </a:cubicBezTo>
                <a:cubicBezTo>
                  <a:pt x="1452" y="2049"/>
                  <a:pt x="1440" y="2053"/>
                  <a:pt x="1427" y="2053"/>
                </a:cubicBezTo>
                <a:cubicBezTo>
                  <a:pt x="1390" y="2051"/>
                  <a:pt x="1361" y="2020"/>
                  <a:pt x="1362" y="1982"/>
                </a:cubicBezTo>
                <a:cubicBezTo>
                  <a:pt x="1363" y="1966"/>
                  <a:pt x="1369" y="1950"/>
                  <a:pt x="1381" y="1938"/>
                </a:cubicBezTo>
                <a:cubicBezTo>
                  <a:pt x="1810" y="1509"/>
                  <a:pt x="1810" y="1509"/>
                  <a:pt x="1810" y="1509"/>
                </a:cubicBezTo>
                <a:cubicBezTo>
                  <a:pt x="1842" y="1472"/>
                  <a:pt x="1838" y="1417"/>
                  <a:pt x="1802" y="1384"/>
                </a:cubicBezTo>
                <a:cubicBezTo>
                  <a:pt x="1787" y="1371"/>
                  <a:pt x="1768" y="1364"/>
                  <a:pt x="1749" y="1362"/>
                </a:cubicBezTo>
                <a:cubicBezTo>
                  <a:pt x="1729" y="1362"/>
                  <a:pt x="1710" y="1369"/>
                  <a:pt x="1695" y="1381"/>
                </a:cubicBezTo>
                <a:cubicBezTo>
                  <a:pt x="1389" y="1687"/>
                  <a:pt x="1389" y="1687"/>
                  <a:pt x="1389" y="1687"/>
                </a:cubicBezTo>
                <a:cubicBezTo>
                  <a:pt x="1379" y="1696"/>
                  <a:pt x="1367" y="1700"/>
                  <a:pt x="1355" y="1700"/>
                </a:cubicBezTo>
                <a:cubicBezTo>
                  <a:pt x="1342" y="1701"/>
                  <a:pt x="1330" y="1696"/>
                  <a:pt x="1321" y="1687"/>
                </a:cubicBezTo>
                <a:cubicBezTo>
                  <a:pt x="1303" y="1669"/>
                  <a:pt x="1303" y="1639"/>
                  <a:pt x="1321" y="1620"/>
                </a:cubicBezTo>
                <a:cubicBezTo>
                  <a:pt x="1714" y="1227"/>
                  <a:pt x="1714" y="1227"/>
                  <a:pt x="1714" y="1227"/>
                </a:cubicBezTo>
                <a:cubicBezTo>
                  <a:pt x="1746" y="1193"/>
                  <a:pt x="1746" y="1140"/>
                  <a:pt x="1714" y="1106"/>
                </a:cubicBezTo>
                <a:cubicBezTo>
                  <a:pt x="1698" y="1090"/>
                  <a:pt x="1676" y="1081"/>
                  <a:pt x="1653" y="1081"/>
                </a:cubicBezTo>
                <a:cubicBezTo>
                  <a:pt x="1630" y="1081"/>
                  <a:pt x="1609" y="1090"/>
                  <a:pt x="1592" y="1106"/>
                </a:cubicBezTo>
                <a:cubicBezTo>
                  <a:pt x="1199" y="1501"/>
                  <a:pt x="1199" y="1501"/>
                  <a:pt x="1199" y="1501"/>
                </a:cubicBezTo>
                <a:cubicBezTo>
                  <a:pt x="1181" y="1519"/>
                  <a:pt x="1151" y="1520"/>
                  <a:pt x="1133" y="1502"/>
                </a:cubicBezTo>
                <a:cubicBezTo>
                  <a:pt x="1132" y="1502"/>
                  <a:pt x="1132" y="1501"/>
                  <a:pt x="1132" y="1501"/>
                </a:cubicBezTo>
                <a:cubicBezTo>
                  <a:pt x="1113" y="1482"/>
                  <a:pt x="1113" y="1452"/>
                  <a:pt x="1132" y="1434"/>
                </a:cubicBezTo>
                <a:cubicBezTo>
                  <a:pt x="1436" y="1128"/>
                  <a:pt x="1436" y="1128"/>
                  <a:pt x="1436" y="1128"/>
                </a:cubicBezTo>
                <a:cubicBezTo>
                  <a:pt x="1459" y="1086"/>
                  <a:pt x="1443" y="1032"/>
                  <a:pt x="1400" y="1009"/>
                </a:cubicBezTo>
                <a:cubicBezTo>
                  <a:pt x="1372" y="993"/>
                  <a:pt x="1337" y="995"/>
                  <a:pt x="1310" y="1013"/>
                </a:cubicBezTo>
                <a:cubicBezTo>
                  <a:pt x="1011" y="1313"/>
                  <a:pt x="1011" y="1313"/>
                  <a:pt x="1011" y="1313"/>
                </a:cubicBezTo>
                <a:cubicBezTo>
                  <a:pt x="993" y="1331"/>
                  <a:pt x="963" y="1332"/>
                  <a:pt x="945" y="1314"/>
                </a:cubicBezTo>
                <a:cubicBezTo>
                  <a:pt x="944" y="1314"/>
                  <a:pt x="944" y="1313"/>
                  <a:pt x="944" y="1313"/>
                </a:cubicBezTo>
                <a:cubicBezTo>
                  <a:pt x="925" y="1294"/>
                  <a:pt x="925" y="1264"/>
                  <a:pt x="944" y="1246"/>
                </a:cubicBezTo>
                <a:cubicBezTo>
                  <a:pt x="1028" y="1162"/>
                  <a:pt x="1028" y="1162"/>
                  <a:pt x="1028" y="1162"/>
                </a:cubicBezTo>
                <a:cubicBezTo>
                  <a:pt x="1040" y="1146"/>
                  <a:pt x="1047" y="1127"/>
                  <a:pt x="1047" y="1106"/>
                </a:cubicBezTo>
                <a:cubicBezTo>
                  <a:pt x="1044" y="1058"/>
                  <a:pt x="1001" y="1021"/>
                  <a:pt x="953" y="1024"/>
                </a:cubicBezTo>
                <a:cubicBezTo>
                  <a:pt x="933" y="1026"/>
                  <a:pt x="915" y="1034"/>
                  <a:pt x="900" y="1046"/>
                </a:cubicBezTo>
                <a:cubicBezTo>
                  <a:pt x="555" y="1390"/>
                  <a:pt x="555" y="1390"/>
                  <a:pt x="555" y="1390"/>
                </a:cubicBezTo>
                <a:cubicBezTo>
                  <a:pt x="442" y="1503"/>
                  <a:pt x="378" y="1658"/>
                  <a:pt x="379" y="1819"/>
                </a:cubicBezTo>
                <a:cubicBezTo>
                  <a:pt x="379" y="1950"/>
                  <a:pt x="379" y="1950"/>
                  <a:pt x="379" y="1950"/>
                </a:cubicBezTo>
                <a:cubicBezTo>
                  <a:pt x="379" y="1963"/>
                  <a:pt x="374" y="1975"/>
                  <a:pt x="366" y="1984"/>
                </a:cubicBezTo>
                <a:cubicBezTo>
                  <a:pt x="85" y="2263"/>
                  <a:pt x="85" y="2263"/>
                  <a:pt x="85" y="2263"/>
                </a:cubicBezTo>
                <a:cubicBezTo>
                  <a:pt x="76" y="2272"/>
                  <a:pt x="65" y="2277"/>
                  <a:pt x="52" y="2277"/>
                </a:cubicBezTo>
                <a:cubicBezTo>
                  <a:pt x="40" y="2277"/>
                  <a:pt x="28" y="2272"/>
                  <a:pt x="19" y="2263"/>
                </a:cubicBezTo>
                <a:cubicBezTo>
                  <a:pt x="0" y="2245"/>
                  <a:pt x="0" y="2215"/>
                  <a:pt x="18" y="2196"/>
                </a:cubicBezTo>
                <a:cubicBezTo>
                  <a:pt x="18" y="2196"/>
                  <a:pt x="18" y="2196"/>
                  <a:pt x="19" y="2196"/>
                </a:cubicBezTo>
                <a:cubicBezTo>
                  <a:pt x="279" y="1935"/>
                  <a:pt x="279" y="1935"/>
                  <a:pt x="279" y="1935"/>
                </a:cubicBezTo>
                <a:cubicBezTo>
                  <a:pt x="282" y="1932"/>
                  <a:pt x="284" y="1928"/>
                  <a:pt x="284" y="1924"/>
                </a:cubicBezTo>
                <a:cubicBezTo>
                  <a:pt x="284" y="1819"/>
                  <a:pt x="284" y="1819"/>
                  <a:pt x="284" y="1819"/>
                </a:cubicBezTo>
                <a:cubicBezTo>
                  <a:pt x="283" y="1655"/>
                  <a:pt x="340" y="1496"/>
                  <a:pt x="446" y="1370"/>
                </a:cubicBezTo>
                <a:cubicBezTo>
                  <a:pt x="451" y="1364"/>
                  <a:pt x="451" y="1355"/>
                  <a:pt x="446" y="1349"/>
                </a:cubicBezTo>
                <a:cubicBezTo>
                  <a:pt x="415" y="1324"/>
                  <a:pt x="415" y="1324"/>
                  <a:pt x="415" y="1324"/>
                </a:cubicBezTo>
                <a:cubicBezTo>
                  <a:pt x="325" y="1234"/>
                  <a:pt x="325" y="1087"/>
                  <a:pt x="415" y="996"/>
                </a:cubicBezTo>
                <a:cubicBezTo>
                  <a:pt x="444" y="968"/>
                  <a:pt x="479" y="947"/>
                  <a:pt x="517" y="936"/>
                </a:cubicBezTo>
                <a:cubicBezTo>
                  <a:pt x="523" y="935"/>
                  <a:pt x="527" y="931"/>
                  <a:pt x="529" y="925"/>
                </a:cubicBezTo>
                <a:cubicBezTo>
                  <a:pt x="531" y="921"/>
                  <a:pt x="531" y="915"/>
                  <a:pt x="529" y="910"/>
                </a:cubicBezTo>
                <a:cubicBezTo>
                  <a:pt x="453" y="817"/>
                  <a:pt x="459" y="681"/>
                  <a:pt x="544" y="595"/>
                </a:cubicBezTo>
                <a:cubicBezTo>
                  <a:pt x="571" y="565"/>
                  <a:pt x="606" y="543"/>
                  <a:pt x="645" y="530"/>
                </a:cubicBezTo>
                <a:cubicBezTo>
                  <a:pt x="650" y="529"/>
                  <a:pt x="654" y="526"/>
                  <a:pt x="656" y="520"/>
                </a:cubicBezTo>
                <a:cubicBezTo>
                  <a:pt x="659" y="516"/>
                  <a:pt x="659" y="510"/>
                  <a:pt x="656" y="505"/>
                </a:cubicBezTo>
                <a:cubicBezTo>
                  <a:pt x="582" y="400"/>
                  <a:pt x="607" y="255"/>
                  <a:pt x="712" y="181"/>
                </a:cubicBezTo>
                <a:cubicBezTo>
                  <a:pt x="791" y="125"/>
                  <a:pt x="895" y="124"/>
                  <a:pt x="975" y="177"/>
                </a:cubicBezTo>
                <a:cubicBezTo>
                  <a:pt x="979" y="178"/>
                  <a:pt x="982" y="178"/>
                  <a:pt x="985" y="177"/>
                </a:cubicBezTo>
                <a:cubicBezTo>
                  <a:pt x="990" y="177"/>
                  <a:pt x="990" y="177"/>
                  <a:pt x="990" y="177"/>
                </a:cubicBezTo>
                <a:cubicBezTo>
                  <a:pt x="996" y="175"/>
                  <a:pt x="1000" y="171"/>
                  <a:pt x="1001" y="166"/>
                </a:cubicBezTo>
                <a:cubicBezTo>
                  <a:pt x="1013" y="128"/>
                  <a:pt x="1034" y="94"/>
                  <a:pt x="1064" y="68"/>
                </a:cubicBezTo>
                <a:cubicBezTo>
                  <a:pt x="1106" y="25"/>
                  <a:pt x="1165" y="0"/>
                  <a:pt x="1225" y="1"/>
                </a:cubicBezTo>
                <a:cubicBezTo>
                  <a:pt x="1288" y="0"/>
                  <a:pt x="1348" y="25"/>
                  <a:pt x="1392" y="69"/>
                </a:cubicBezTo>
                <a:cubicBezTo>
                  <a:pt x="1990" y="669"/>
                  <a:pt x="1990" y="669"/>
                  <a:pt x="1990" y="669"/>
                </a:cubicBezTo>
                <a:cubicBezTo>
                  <a:pt x="1994" y="670"/>
                  <a:pt x="1998" y="670"/>
                  <a:pt x="2002" y="669"/>
                </a:cubicBezTo>
                <a:cubicBezTo>
                  <a:pt x="2005" y="670"/>
                  <a:pt x="2008" y="670"/>
                  <a:pt x="2011" y="669"/>
                </a:cubicBezTo>
                <a:cubicBezTo>
                  <a:pt x="2017" y="665"/>
                  <a:pt x="2020" y="657"/>
                  <a:pt x="2018" y="650"/>
                </a:cubicBezTo>
                <a:cubicBezTo>
                  <a:pt x="1978" y="526"/>
                  <a:pt x="2047" y="393"/>
                  <a:pt x="2172" y="353"/>
                </a:cubicBezTo>
                <a:cubicBezTo>
                  <a:pt x="2195" y="346"/>
                  <a:pt x="2219" y="342"/>
                  <a:pt x="2243" y="342"/>
                </a:cubicBezTo>
                <a:cubicBezTo>
                  <a:pt x="2258" y="341"/>
                  <a:pt x="2272" y="341"/>
                  <a:pt x="2287" y="342"/>
                </a:cubicBezTo>
                <a:cubicBezTo>
                  <a:pt x="2350" y="354"/>
                  <a:pt x="2405" y="390"/>
                  <a:pt x="2440" y="444"/>
                </a:cubicBezTo>
                <a:cubicBezTo>
                  <a:pt x="2719" y="865"/>
                  <a:pt x="2719" y="865"/>
                  <a:pt x="2719" y="865"/>
                </a:cubicBezTo>
                <a:cubicBezTo>
                  <a:pt x="2824" y="1022"/>
                  <a:pt x="2881" y="1206"/>
                  <a:pt x="2881" y="1395"/>
                </a:cubicBezTo>
                <a:cubicBezTo>
                  <a:pt x="2881" y="1652"/>
                  <a:pt x="2881" y="1652"/>
                  <a:pt x="2881" y="1652"/>
                </a:cubicBezTo>
                <a:cubicBezTo>
                  <a:pt x="2880" y="1656"/>
                  <a:pt x="2880" y="1660"/>
                  <a:pt x="2881" y="1663"/>
                </a:cubicBezTo>
                <a:cubicBezTo>
                  <a:pt x="3033" y="1815"/>
                  <a:pt x="3033" y="1815"/>
                  <a:pt x="3033" y="1815"/>
                </a:cubicBezTo>
                <a:cubicBezTo>
                  <a:pt x="3051" y="1833"/>
                  <a:pt x="3051" y="1863"/>
                  <a:pt x="3033" y="1881"/>
                </a:cubicBezTo>
                <a:cubicBezTo>
                  <a:pt x="3033" y="1881"/>
                  <a:pt x="3033" y="1881"/>
                  <a:pt x="3033" y="1881"/>
                </a:cubicBezTo>
                <a:cubicBezTo>
                  <a:pt x="3015" y="1900"/>
                  <a:pt x="2985" y="1900"/>
                  <a:pt x="2967" y="1882"/>
                </a:cubicBezTo>
                <a:cubicBezTo>
                  <a:pt x="2966" y="1882"/>
                  <a:pt x="2966" y="1882"/>
                  <a:pt x="2966" y="1881"/>
                </a:cubicBezTo>
                <a:cubicBezTo>
                  <a:pt x="2795" y="1711"/>
                  <a:pt x="2795" y="1711"/>
                  <a:pt x="2795" y="1711"/>
                </a:cubicBezTo>
                <a:cubicBezTo>
                  <a:pt x="2787" y="1702"/>
                  <a:pt x="2782" y="1690"/>
                  <a:pt x="2782" y="1677"/>
                </a:cubicBezTo>
                <a:cubicBezTo>
                  <a:pt x="2782" y="1395"/>
                  <a:pt x="2782" y="1395"/>
                  <a:pt x="2782" y="1395"/>
                </a:cubicBezTo>
                <a:cubicBezTo>
                  <a:pt x="2782" y="1224"/>
                  <a:pt x="2732" y="1056"/>
                  <a:pt x="2637" y="914"/>
                </a:cubicBezTo>
                <a:cubicBezTo>
                  <a:pt x="2361" y="501"/>
                  <a:pt x="2361" y="501"/>
                  <a:pt x="2361" y="501"/>
                </a:cubicBezTo>
                <a:cubicBezTo>
                  <a:pt x="2341" y="470"/>
                  <a:pt x="2309" y="448"/>
                  <a:pt x="2273" y="441"/>
                </a:cubicBezTo>
                <a:cubicBezTo>
                  <a:pt x="2264" y="440"/>
                  <a:pt x="2255" y="440"/>
                  <a:pt x="2246" y="441"/>
                </a:cubicBezTo>
                <a:cubicBezTo>
                  <a:pt x="2217" y="441"/>
                  <a:pt x="2189" y="450"/>
                  <a:pt x="2165" y="467"/>
                </a:cubicBezTo>
                <a:cubicBezTo>
                  <a:pt x="2105" y="509"/>
                  <a:pt x="2086" y="590"/>
                  <a:pt x="2123" y="654"/>
                </a:cubicBezTo>
                <a:cubicBezTo>
                  <a:pt x="2231" y="830"/>
                  <a:pt x="2231" y="830"/>
                  <a:pt x="2231" y="830"/>
                </a:cubicBezTo>
                <a:cubicBezTo>
                  <a:pt x="2253" y="865"/>
                  <a:pt x="2242" y="911"/>
                  <a:pt x="2207" y="932"/>
                </a:cubicBezTo>
                <a:cubicBezTo>
                  <a:pt x="2195" y="939"/>
                  <a:pt x="2182" y="943"/>
                  <a:pt x="2168" y="943"/>
                </a:cubicBezTo>
                <a:cubicBezTo>
                  <a:pt x="2148" y="943"/>
                  <a:pt x="2130" y="935"/>
                  <a:pt x="2116" y="921"/>
                </a:cubicBezTo>
                <a:cubicBezTo>
                  <a:pt x="1329" y="136"/>
                  <a:pt x="1329" y="136"/>
                  <a:pt x="1329" y="136"/>
                </a:cubicBezTo>
                <a:cubicBezTo>
                  <a:pt x="1302" y="110"/>
                  <a:pt x="1266" y="95"/>
                  <a:pt x="1228" y="95"/>
                </a:cubicBezTo>
                <a:cubicBezTo>
                  <a:pt x="1192" y="95"/>
                  <a:pt x="1158" y="109"/>
                  <a:pt x="1133" y="134"/>
                </a:cubicBezTo>
                <a:cubicBezTo>
                  <a:pt x="1083" y="184"/>
                  <a:pt x="1079" y="264"/>
                  <a:pt x="1123" y="319"/>
                </a:cubicBezTo>
                <a:cubicBezTo>
                  <a:pt x="1488" y="687"/>
                  <a:pt x="1488" y="687"/>
                  <a:pt x="1488" y="687"/>
                </a:cubicBezTo>
                <a:cubicBezTo>
                  <a:pt x="1505" y="708"/>
                  <a:pt x="1502" y="738"/>
                  <a:pt x="1482" y="754"/>
                </a:cubicBezTo>
                <a:cubicBezTo>
                  <a:pt x="1464" y="769"/>
                  <a:pt x="1439" y="769"/>
                  <a:pt x="1421" y="754"/>
                </a:cubicBezTo>
                <a:cubicBezTo>
                  <a:pt x="940" y="272"/>
                  <a:pt x="940" y="272"/>
                  <a:pt x="940" y="272"/>
                </a:cubicBezTo>
                <a:cubicBezTo>
                  <a:pt x="914" y="246"/>
                  <a:pt x="879" y="232"/>
                  <a:pt x="842" y="232"/>
                </a:cubicBezTo>
                <a:cubicBezTo>
                  <a:pt x="806" y="231"/>
                  <a:pt x="771" y="246"/>
                  <a:pt x="745" y="272"/>
                </a:cubicBezTo>
                <a:cubicBezTo>
                  <a:pt x="691" y="326"/>
                  <a:pt x="691" y="413"/>
                  <a:pt x="745" y="467"/>
                </a:cubicBezTo>
                <a:cubicBezTo>
                  <a:pt x="745" y="467"/>
                  <a:pt x="745" y="467"/>
                  <a:pt x="745" y="467"/>
                </a:cubicBezTo>
                <a:cubicBezTo>
                  <a:pt x="1018" y="743"/>
                  <a:pt x="1018" y="743"/>
                  <a:pt x="1018" y="743"/>
                </a:cubicBezTo>
                <a:cubicBezTo>
                  <a:pt x="1036" y="761"/>
                  <a:pt x="1036" y="791"/>
                  <a:pt x="1018" y="810"/>
                </a:cubicBezTo>
                <a:cubicBezTo>
                  <a:pt x="1009" y="819"/>
                  <a:pt x="997" y="824"/>
                  <a:pt x="984" y="824"/>
                </a:cubicBezTo>
                <a:cubicBezTo>
                  <a:pt x="972" y="824"/>
                  <a:pt x="960" y="819"/>
                  <a:pt x="952" y="810"/>
                </a:cubicBezTo>
                <a:cubicBezTo>
                  <a:pt x="793" y="649"/>
                  <a:pt x="793" y="649"/>
                  <a:pt x="793" y="649"/>
                </a:cubicBezTo>
                <a:cubicBezTo>
                  <a:pt x="770" y="630"/>
                  <a:pt x="741" y="619"/>
                  <a:pt x="711" y="618"/>
                </a:cubicBezTo>
                <a:cubicBezTo>
                  <a:pt x="673" y="618"/>
                  <a:pt x="637" y="633"/>
                  <a:pt x="610" y="660"/>
                </a:cubicBezTo>
                <a:cubicBezTo>
                  <a:pt x="557" y="714"/>
                  <a:pt x="557" y="801"/>
                  <a:pt x="610" y="855"/>
                </a:cubicBezTo>
                <a:cubicBezTo>
                  <a:pt x="774" y="1017"/>
                  <a:pt x="774" y="1017"/>
                  <a:pt x="774" y="1017"/>
                </a:cubicBezTo>
                <a:cubicBezTo>
                  <a:pt x="777" y="1021"/>
                  <a:pt x="781" y="1023"/>
                  <a:pt x="786" y="1023"/>
                </a:cubicBezTo>
                <a:cubicBezTo>
                  <a:pt x="790" y="1022"/>
                  <a:pt x="794" y="1020"/>
                  <a:pt x="797" y="1017"/>
                </a:cubicBezTo>
                <a:cubicBezTo>
                  <a:pt x="837" y="978"/>
                  <a:pt x="837" y="978"/>
                  <a:pt x="837" y="978"/>
                </a:cubicBezTo>
                <a:cubicBezTo>
                  <a:pt x="908" y="907"/>
                  <a:pt x="1022" y="907"/>
                  <a:pt x="1093" y="977"/>
                </a:cubicBezTo>
                <a:cubicBezTo>
                  <a:pt x="1093" y="978"/>
                  <a:pt x="1093" y="978"/>
                  <a:pt x="1093" y="978"/>
                </a:cubicBezTo>
                <a:cubicBezTo>
                  <a:pt x="1108" y="993"/>
                  <a:pt x="1120" y="1011"/>
                  <a:pt x="1129" y="1031"/>
                </a:cubicBezTo>
                <a:cubicBezTo>
                  <a:pt x="1132" y="1035"/>
                  <a:pt x="1136" y="1039"/>
                  <a:pt x="1141" y="1040"/>
                </a:cubicBezTo>
                <a:cubicBezTo>
                  <a:pt x="1141" y="1040"/>
                  <a:pt x="1141" y="1040"/>
                  <a:pt x="1141" y="1040"/>
                </a:cubicBezTo>
                <a:cubicBezTo>
                  <a:pt x="1146" y="1040"/>
                  <a:pt x="1150" y="1038"/>
                  <a:pt x="1153" y="1035"/>
                </a:cubicBezTo>
                <a:cubicBezTo>
                  <a:pt x="1241" y="947"/>
                  <a:pt x="1241" y="947"/>
                  <a:pt x="1241" y="947"/>
                </a:cubicBezTo>
                <a:cubicBezTo>
                  <a:pt x="1275" y="913"/>
                  <a:pt x="1320" y="893"/>
                  <a:pt x="1368" y="894"/>
                </a:cubicBezTo>
                <a:cubicBezTo>
                  <a:pt x="1416" y="893"/>
                  <a:pt x="1463" y="912"/>
                  <a:pt x="1496" y="947"/>
                </a:cubicBezTo>
                <a:cubicBezTo>
                  <a:pt x="1513" y="963"/>
                  <a:pt x="1526" y="983"/>
                  <a:pt x="1536" y="1005"/>
                </a:cubicBezTo>
                <a:cubicBezTo>
                  <a:pt x="1538" y="1009"/>
                  <a:pt x="1541" y="1013"/>
                  <a:pt x="1546" y="1015"/>
                </a:cubicBezTo>
                <a:cubicBezTo>
                  <a:pt x="1551" y="1015"/>
                  <a:pt x="1551" y="1015"/>
                  <a:pt x="1551" y="1015"/>
                </a:cubicBezTo>
                <a:cubicBezTo>
                  <a:pt x="1554" y="1015"/>
                  <a:pt x="1556" y="1015"/>
                  <a:pt x="1559" y="1015"/>
                </a:cubicBezTo>
                <a:cubicBezTo>
                  <a:pt x="1586" y="999"/>
                  <a:pt x="1616" y="991"/>
                  <a:pt x="1647" y="990"/>
                </a:cubicBezTo>
                <a:cubicBezTo>
                  <a:pt x="1745" y="987"/>
                  <a:pt x="1826" y="1064"/>
                  <a:pt x="1828" y="1162"/>
                </a:cubicBezTo>
                <a:cubicBezTo>
                  <a:pt x="1828" y="1165"/>
                  <a:pt x="1828" y="1168"/>
                  <a:pt x="1828" y="1171"/>
                </a:cubicBezTo>
                <a:cubicBezTo>
                  <a:pt x="1827" y="1202"/>
                  <a:pt x="1819" y="1232"/>
                  <a:pt x="1803" y="1259"/>
                </a:cubicBezTo>
                <a:cubicBezTo>
                  <a:pt x="1801" y="1263"/>
                  <a:pt x="1801" y="1268"/>
                  <a:pt x="1803" y="1272"/>
                </a:cubicBezTo>
                <a:cubicBezTo>
                  <a:pt x="1805" y="1277"/>
                  <a:pt x="1809" y="1280"/>
                  <a:pt x="1813" y="1282"/>
                </a:cubicBezTo>
                <a:cubicBezTo>
                  <a:pt x="1835" y="1291"/>
                  <a:pt x="1855" y="1305"/>
                  <a:pt x="1871" y="1322"/>
                </a:cubicBezTo>
                <a:cubicBezTo>
                  <a:pt x="1905" y="1355"/>
                  <a:pt x="1925" y="1401"/>
                  <a:pt x="1924" y="1449"/>
                </a:cubicBezTo>
                <a:cubicBezTo>
                  <a:pt x="1925" y="1497"/>
                  <a:pt x="1906" y="1543"/>
                  <a:pt x="1871" y="1577"/>
                </a:cubicBezTo>
                <a:cubicBezTo>
                  <a:pt x="1619" y="1829"/>
                  <a:pt x="1619" y="1829"/>
                  <a:pt x="1619" y="1829"/>
                </a:cubicBezTo>
                <a:cubicBezTo>
                  <a:pt x="1613" y="1836"/>
                  <a:pt x="1613" y="1847"/>
                  <a:pt x="1620" y="1853"/>
                </a:cubicBezTo>
                <a:cubicBezTo>
                  <a:pt x="1623" y="1856"/>
                  <a:pt x="1626" y="1857"/>
                  <a:pt x="1630" y="1858"/>
                </a:cubicBezTo>
                <a:cubicBezTo>
                  <a:pt x="1630" y="1858"/>
                  <a:pt x="1630" y="1858"/>
                  <a:pt x="1630" y="1858"/>
                </a:cubicBezTo>
                <a:cubicBezTo>
                  <a:pt x="1731" y="1856"/>
                  <a:pt x="1815" y="1936"/>
                  <a:pt x="1816" y="2037"/>
                </a:cubicBezTo>
                <a:cubicBezTo>
                  <a:pt x="1817" y="2050"/>
                  <a:pt x="1815" y="2062"/>
                  <a:pt x="1813" y="2075"/>
                </a:cubicBezTo>
                <a:cubicBezTo>
                  <a:pt x="1804" y="2123"/>
                  <a:pt x="1776" y="2166"/>
                  <a:pt x="1735" y="2193"/>
                </a:cubicBezTo>
                <a:cubicBezTo>
                  <a:pt x="1625" y="2266"/>
                  <a:pt x="1625" y="2266"/>
                  <a:pt x="1625" y="2266"/>
                </a:cubicBezTo>
                <a:cubicBezTo>
                  <a:pt x="1620" y="2270"/>
                  <a:pt x="1617" y="2276"/>
                  <a:pt x="1618" y="2282"/>
                </a:cubicBezTo>
                <a:cubicBezTo>
                  <a:pt x="1619" y="2288"/>
                  <a:pt x="1623" y="2293"/>
                  <a:pt x="1629" y="2295"/>
                </a:cubicBezTo>
                <a:cubicBezTo>
                  <a:pt x="1725" y="2331"/>
                  <a:pt x="1828" y="2350"/>
                  <a:pt x="1931" y="2350"/>
                </a:cubicBezTo>
                <a:cubicBezTo>
                  <a:pt x="2123" y="2350"/>
                  <a:pt x="2123" y="2350"/>
                  <a:pt x="2123" y="2350"/>
                </a:cubicBezTo>
                <a:cubicBezTo>
                  <a:pt x="2136" y="2350"/>
                  <a:pt x="2148" y="2355"/>
                  <a:pt x="2156" y="2364"/>
                </a:cubicBezTo>
                <a:cubicBezTo>
                  <a:pt x="2497" y="2705"/>
                  <a:pt x="2497" y="2705"/>
                  <a:pt x="2497" y="2705"/>
                </a:cubicBezTo>
                <a:cubicBezTo>
                  <a:pt x="2515" y="2723"/>
                  <a:pt x="2515" y="2753"/>
                  <a:pt x="2497" y="2771"/>
                </a:cubicBezTo>
                <a:cubicBezTo>
                  <a:pt x="2497" y="2771"/>
                  <a:pt x="2497" y="2771"/>
                  <a:pt x="2497" y="2771"/>
                </a:cubicBezTo>
                <a:cubicBezTo>
                  <a:pt x="2489" y="2780"/>
                  <a:pt x="2477" y="2785"/>
                  <a:pt x="2464" y="2785"/>
                </a:cubicBezTo>
                <a:cubicBezTo>
                  <a:pt x="2452" y="2786"/>
                  <a:pt x="2439" y="2780"/>
                  <a:pt x="2431" y="2771"/>
                </a:cubicBezTo>
                <a:cubicBezTo>
                  <a:pt x="2109" y="2449"/>
                  <a:pt x="2109" y="2449"/>
                  <a:pt x="2109" y="2449"/>
                </a:cubicBezTo>
                <a:cubicBezTo>
                  <a:pt x="2105" y="2446"/>
                  <a:pt x="2101" y="2445"/>
                  <a:pt x="2097" y="2444"/>
                </a:cubicBezTo>
                <a:cubicBezTo>
                  <a:pt x="1936" y="2444"/>
                  <a:pt x="1936" y="2444"/>
                  <a:pt x="1936" y="2444"/>
                </a:cubicBezTo>
                <a:cubicBezTo>
                  <a:pt x="1792" y="2444"/>
                  <a:pt x="1649" y="2412"/>
                  <a:pt x="1519" y="2350"/>
                </a:cubicBezTo>
                <a:cubicBezTo>
                  <a:pt x="1517" y="2349"/>
                  <a:pt x="1514" y="2349"/>
                  <a:pt x="1512" y="2350"/>
                </a:cubicBezTo>
                <a:cubicBezTo>
                  <a:pt x="1509" y="2349"/>
                  <a:pt x="1506" y="2349"/>
                  <a:pt x="1503" y="2350"/>
                </a:cubicBezTo>
                <a:cubicBezTo>
                  <a:pt x="1439" y="2393"/>
                  <a:pt x="1439" y="2393"/>
                  <a:pt x="1439" y="2393"/>
                </a:cubicBezTo>
                <a:cubicBezTo>
                  <a:pt x="1323" y="2471"/>
                  <a:pt x="1188" y="2512"/>
                  <a:pt x="1049" y="2512"/>
                </a:cubicBezTo>
                <a:cubicBezTo>
                  <a:pt x="872" y="2512"/>
                  <a:pt x="872" y="2512"/>
                  <a:pt x="872" y="2512"/>
                </a:cubicBezTo>
                <a:cubicBezTo>
                  <a:pt x="868" y="2511"/>
                  <a:pt x="864" y="2513"/>
                  <a:pt x="861" y="2516"/>
                </a:cubicBezTo>
                <a:cubicBezTo>
                  <a:pt x="599" y="2776"/>
                  <a:pt x="599" y="2776"/>
                  <a:pt x="599" y="2776"/>
                </a:cubicBezTo>
                <a:cubicBezTo>
                  <a:pt x="590" y="2785"/>
                  <a:pt x="579" y="2790"/>
                  <a:pt x="566" y="2790"/>
                </a:cubicBezTo>
                <a:close/>
                <a:moveTo>
                  <a:pt x="580" y="1018"/>
                </a:moveTo>
                <a:cubicBezTo>
                  <a:pt x="504" y="1017"/>
                  <a:pt x="442" y="1079"/>
                  <a:pt x="441" y="1155"/>
                </a:cubicBezTo>
                <a:cubicBezTo>
                  <a:pt x="441" y="1192"/>
                  <a:pt x="456" y="1228"/>
                  <a:pt x="482" y="1254"/>
                </a:cubicBezTo>
                <a:cubicBezTo>
                  <a:pt x="509" y="1279"/>
                  <a:pt x="509" y="1279"/>
                  <a:pt x="509" y="1279"/>
                </a:cubicBezTo>
                <a:cubicBezTo>
                  <a:pt x="511" y="1283"/>
                  <a:pt x="516" y="1285"/>
                  <a:pt x="520" y="1285"/>
                </a:cubicBezTo>
                <a:cubicBezTo>
                  <a:pt x="520" y="1285"/>
                  <a:pt x="520" y="1285"/>
                  <a:pt x="520" y="1285"/>
                </a:cubicBezTo>
                <a:cubicBezTo>
                  <a:pt x="525" y="1285"/>
                  <a:pt x="531" y="1283"/>
                  <a:pt x="534" y="1279"/>
                </a:cubicBezTo>
                <a:cubicBezTo>
                  <a:pt x="711" y="1108"/>
                  <a:pt x="711" y="1108"/>
                  <a:pt x="711" y="1108"/>
                </a:cubicBezTo>
                <a:cubicBezTo>
                  <a:pt x="712" y="1104"/>
                  <a:pt x="712" y="1100"/>
                  <a:pt x="711" y="1097"/>
                </a:cubicBezTo>
                <a:cubicBezTo>
                  <a:pt x="712" y="1093"/>
                  <a:pt x="712" y="1089"/>
                  <a:pt x="711" y="1085"/>
                </a:cubicBezTo>
                <a:cubicBezTo>
                  <a:pt x="675" y="1050"/>
                  <a:pt x="675" y="1050"/>
                  <a:pt x="675" y="1050"/>
                </a:cubicBezTo>
                <a:cubicBezTo>
                  <a:pt x="649" y="1028"/>
                  <a:pt x="615" y="1016"/>
                  <a:pt x="580" y="10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5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3493C25-40EE-47CC-8BE0-3458DEEA0D80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2210A7E-60FB-4443-A2A7-9635229DCB32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713D6EC-A064-4927-97F9-92A4518F19CB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FF23A17-C2A2-4B3F-8EAD-5510D18D49D3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47EE220-5422-432B-8852-56A4B8FF3A9E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062A76D-8027-43CF-A681-DF809A0AFE72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F0E84A0-8295-4309-BACA-A728342568CE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C38D10C-A5D9-4D82-A93B-54A373341DA7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3B44BEE-3A6D-4B60-B401-69FD7F7743F2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F511B27-E14D-4B6F-8E70-0FEC9E532605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D93BCDD-3FA3-4B22-8BC8-1F5D03E9AE6B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167E846-1189-4E79-BF5B-C8EA84C81EB3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DEC9EF7-5EC8-4DFD-8793-C4881D85A355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ECAE352-DE92-4800-B72C-D3DDEC0A6BCD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2FE2D9C-E79F-41A2-B5F3-71894049E974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DB49D77-12B2-437F-8D99-2EBF533EEB65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C79131B-B854-429A-B2E2-830E4C7A72B6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CA6B69A-9610-4EB5-8690-D1528A345297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54BD423-5623-46F9-BFAD-6877CBCC2AA4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B16A669-89D6-413E-8C2F-8C07873C1023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F1E255B-5CA6-4183-AFD8-7A25DFDF2E54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A5A94BF-664D-4476-A40F-B6E360245B89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2F10F72-3F15-490A-BD41-87DB079FB127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A780BF0-87CF-4F32-ADB9-967243DA65FB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F77C4D-E6C4-423C-9F07-4E81350A1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Healthcare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37A881-FEA9-463D-AA2C-1859B1AD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EFD5-F6A5-4782-91BD-BA4ABB8EBCA0}" type="datetime1">
              <a:rPr lang="en-GB" smtClean="0"/>
              <a:t>17/02/2025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278CA3-4A0C-4989-A302-A0CFC004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Lorem ipsum dolor sit amet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8B387-502E-4D10-B456-52B0C1385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4408-D9A5-4273-AA2F-D5E1487AA850}" type="slidenum">
              <a:rPr lang="en-GB" smtClean="0"/>
              <a:t>6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E7DEC0D-46C3-4388-9F12-667D2FEC01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Gesundheitsversorgung</a:t>
            </a:r>
            <a:endParaRPr lang="en-US" dirty="0"/>
          </a:p>
        </p:txBody>
      </p:sp>
      <p:sp>
        <p:nvSpPr>
          <p:cNvPr id="55" name="Textplatzhalter 9">
            <a:hlinkClick r:id="rId2" action="ppaction://hlinksldjump"/>
            <a:extLst>
              <a:ext uri="{FF2B5EF4-FFF2-40B4-BE49-F238E27FC236}">
                <a16:creationId xmlns:a16="http://schemas.microsoft.com/office/drawing/2014/main" id="{5C99FFCB-C0B0-41D9-8865-358398C5C81D}"/>
              </a:ext>
            </a:extLst>
          </p:cNvPr>
          <p:cNvSpPr txBox="1">
            <a:spLocks/>
          </p:cNvSpPr>
          <p:nvPr/>
        </p:nvSpPr>
        <p:spPr>
          <a:xfrm>
            <a:off x="10147733" y="6321932"/>
            <a:ext cx="1682670" cy="471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lIns="144000" tIns="468000" rIns="14400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29E1420-5640-498C-8D97-84B9DDC2DAF3}"/>
              </a:ext>
            </a:extLst>
          </p:cNvPr>
          <p:cNvGrpSpPr/>
          <p:nvPr/>
        </p:nvGrpSpPr>
        <p:grpSpPr>
          <a:xfrm>
            <a:off x="1057140" y="1995792"/>
            <a:ext cx="669844" cy="598966"/>
            <a:chOff x="2174875" y="-142875"/>
            <a:chExt cx="7847013" cy="7016751"/>
          </a:xfrm>
          <a:solidFill>
            <a:schemeClr val="accent1"/>
          </a:solidFill>
        </p:grpSpPr>
        <p:sp>
          <p:nvSpPr>
            <p:cNvPr id="59" name="Freeform 126">
              <a:extLst>
                <a:ext uri="{FF2B5EF4-FFF2-40B4-BE49-F238E27FC236}">
                  <a16:creationId xmlns:a16="http://schemas.microsoft.com/office/drawing/2014/main" id="{5ACCC5BF-68E8-458F-9954-89E3D18792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1913" y="-142875"/>
              <a:ext cx="4440238" cy="4149725"/>
            </a:xfrm>
            <a:custGeom>
              <a:avLst/>
              <a:gdLst>
                <a:gd name="T0" fmla="*/ 860 w 1719"/>
                <a:gd name="T1" fmla="*/ 1606 h 1606"/>
                <a:gd name="T2" fmla="*/ 835 w 1719"/>
                <a:gd name="T3" fmla="*/ 1596 h 1606"/>
                <a:gd name="T4" fmla="*/ 274 w 1719"/>
                <a:gd name="T5" fmla="*/ 1074 h 1606"/>
                <a:gd name="T6" fmla="*/ 84 w 1719"/>
                <a:gd name="T7" fmla="*/ 820 h 1606"/>
                <a:gd name="T8" fmla="*/ 5 w 1719"/>
                <a:gd name="T9" fmla="*/ 499 h 1606"/>
                <a:gd name="T10" fmla="*/ 132 w 1719"/>
                <a:gd name="T11" fmla="*/ 210 h 1606"/>
                <a:gd name="T12" fmla="*/ 199 w 1719"/>
                <a:gd name="T13" fmla="*/ 151 h 1606"/>
                <a:gd name="T14" fmla="*/ 858 w 1719"/>
                <a:gd name="T15" fmla="*/ 221 h 1606"/>
                <a:gd name="T16" fmla="*/ 887 w 1719"/>
                <a:gd name="T17" fmla="*/ 191 h 1606"/>
                <a:gd name="T18" fmla="*/ 1240 w 1719"/>
                <a:gd name="T19" fmla="*/ 56 h 1606"/>
                <a:gd name="T20" fmla="*/ 1584 w 1719"/>
                <a:gd name="T21" fmla="*/ 210 h 1606"/>
                <a:gd name="T22" fmla="*/ 1713 w 1719"/>
                <a:gd name="T23" fmla="*/ 492 h 1606"/>
                <a:gd name="T24" fmla="*/ 1634 w 1719"/>
                <a:gd name="T25" fmla="*/ 814 h 1606"/>
                <a:gd name="T26" fmla="*/ 1445 w 1719"/>
                <a:gd name="T27" fmla="*/ 1078 h 1606"/>
                <a:gd name="T28" fmla="*/ 884 w 1719"/>
                <a:gd name="T29" fmla="*/ 1596 h 1606"/>
                <a:gd name="T30" fmla="*/ 860 w 1719"/>
                <a:gd name="T31" fmla="*/ 1606 h 1606"/>
                <a:gd name="T32" fmla="*/ 489 w 1719"/>
                <a:gd name="T33" fmla="*/ 129 h 1606"/>
                <a:gd name="T34" fmla="*/ 243 w 1719"/>
                <a:gd name="T35" fmla="*/ 210 h 1606"/>
                <a:gd name="T36" fmla="*/ 186 w 1719"/>
                <a:gd name="T37" fmla="*/ 260 h 1606"/>
                <a:gd name="T38" fmla="*/ 79 w 1719"/>
                <a:gd name="T39" fmla="*/ 504 h 1606"/>
                <a:gd name="T40" fmla="*/ 148 w 1719"/>
                <a:gd name="T41" fmla="*/ 782 h 1606"/>
                <a:gd name="T42" fmla="*/ 329 w 1719"/>
                <a:gd name="T43" fmla="*/ 1025 h 1606"/>
                <a:gd name="T44" fmla="*/ 860 w 1719"/>
                <a:gd name="T45" fmla="*/ 1519 h 1606"/>
                <a:gd name="T46" fmla="*/ 1390 w 1719"/>
                <a:gd name="T47" fmla="*/ 1028 h 1606"/>
                <a:gd name="T48" fmla="*/ 1571 w 1719"/>
                <a:gd name="T49" fmla="*/ 777 h 1606"/>
                <a:gd name="T50" fmla="*/ 1640 w 1719"/>
                <a:gd name="T51" fmla="*/ 498 h 1606"/>
                <a:gd name="T52" fmla="*/ 1531 w 1719"/>
                <a:gd name="T53" fmla="*/ 260 h 1606"/>
                <a:gd name="T54" fmla="*/ 1238 w 1719"/>
                <a:gd name="T55" fmla="*/ 130 h 1606"/>
                <a:gd name="T56" fmla="*/ 938 w 1719"/>
                <a:gd name="T57" fmla="*/ 245 h 1606"/>
                <a:gd name="T58" fmla="*/ 888 w 1719"/>
                <a:gd name="T59" fmla="*/ 301 h 1606"/>
                <a:gd name="T60" fmla="*/ 858 w 1719"/>
                <a:gd name="T61" fmla="*/ 316 h 1606"/>
                <a:gd name="T62" fmla="*/ 858 w 1719"/>
                <a:gd name="T63" fmla="*/ 316 h 1606"/>
                <a:gd name="T64" fmla="*/ 828 w 1719"/>
                <a:gd name="T65" fmla="*/ 301 h 1606"/>
                <a:gd name="T66" fmla="*/ 554 w 1719"/>
                <a:gd name="T67" fmla="*/ 134 h 1606"/>
                <a:gd name="T68" fmla="*/ 489 w 1719"/>
                <a:gd name="T69" fmla="*/ 129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19" h="1606">
                  <a:moveTo>
                    <a:pt x="860" y="1606"/>
                  </a:moveTo>
                  <a:cubicBezTo>
                    <a:pt x="851" y="1606"/>
                    <a:pt x="842" y="1602"/>
                    <a:pt x="835" y="1596"/>
                  </a:cubicBezTo>
                  <a:cubicBezTo>
                    <a:pt x="781" y="1547"/>
                    <a:pt x="308" y="1114"/>
                    <a:pt x="274" y="1074"/>
                  </a:cubicBezTo>
                  <a:cubicBezTo>
                    <a:pt x="203" y="997"/>
                    <a:pt x="139" y="911"/>
                    <a:pt x="84" y="820"/>
                  </a:cubicBezTo>
                  <a:cubicBezTo>
                    <a:pt x="27" y="722"/>
                    <a:pt x="0" y="612"/>
                    <a:pt x="5" y="499"/>
                  </a:cubicBezTo>
                  <a:cubicBezTo>
                    <a:pt x="13" y="391"/>
                    <a:pt x="59" y="288"/>
                    <a:pt x="132" y="210"/>
                  </a:cubicBezTo>
                  <a:cubicBezTo>
                    <a:pt x="153" y="188"/>
                    <a:pt x="175" y="169"/>
                    <a:pt x="199" y="151"/>
                  </a:cubicBezTo>
                  <a:cubicBezTo>
                    <a:pt x="406" y="0"/>
                    <a:pt x="692" y="33"/>
                    <a:pt x="858" y="221"/>
                  </a:cubicBezTo>
                  <a:cubicBezTo>
                    <a:pt x="867" y="210"/>
                    <a:pt x="877" y="201"/>
                    <a:pt x="887" y="191"/>
                  </a:cubicBezTo>
                  <a:cubicBezTo>
                    <a:pt x="983" y="100"/>
                    <a:pt x="1109" y="53"/>
                    <a:pt x="1240" y="56"/>
                  </a:cubicBezTo>
                  <a:cubicBezTo>
                    <a:pt x="1371" y="59"/>
                    <a:pt x="1494" y="114"/>
                    <a:pt x="1584" y="210"/>
                  </a:cubicBezTo>
                  <a:cubicBezTo>
                    <a:pt x="1658" y="286"/>
                    <a:pt x="1703" y="387"/>
                    <a:pt x="1713" y="492"/>
                  </a:cubicBezTo>
                  <a:cubicBezTo>
                    <a:pt x="1719" y="606"/>
                    <a:pt x="1691" y="717"/>
                    <a:pt x="1634" y="814"/>
                  </a:cubicBezTo>
                  <a:cubicBezTo>
                    <a:pt x="1580" y="908"/>
                    <a:pt x="1516" y="996"/>
                    <a:pt x="1445" y="1078"/>
                  </a:cubicBezTo>
                  <a:cubicBezTo>
                    <a:pt x="1412" y="1113"/>
                    <a:pt x="938" y="1547"/>
                    <a:pt x="884" y="1596"/>
                  </a:cubicBezTo>
                  <a:cubicBezTo>
                    <a:pt x="877" y="1602"/>
                    <a:pt x="868" y="1606"/>
                    <a:pt x="860" y="1606"/>
                  </a:cubicBezTo>
                  <a:close/>
                  <a:moveTo>
                    <a:pt x="489" y="129"/>
                  </a:moveTo>
                  <a:cubicBezTo>
                    <a:pt x="401" y="129"/>
                    <a:pt x="315" y="157"/>
                    <a:pt x="243" y="210"/>
                  </a:cubicBezTo>
                  <a:cubicBezTo>
                    <a:pt x="222" y="225"/>
                    <a:pt x="203" y="242"/>
                    <a:pt x="186" y="260"/>
                  </a:cubicBezTo>
                  <a:cubicBezTo>
                    <a:pt x="124" y="327"/>
                    <a:pt x="86" y="413"/>
                    <a:pt x="79" y="504"/>
                  </a:cubicBezTo>
                  <a:cubicBezTo>
                    <a:pt x="74" y="601"/>
                    <a:pt x="98" y="697"/>
                    <a:pt x="148" y="782"/>
                  </a:cubicBezTo>
                  <a:cubicBezTo>
                    <a:pt x="199" y="869"/>
                    <a:pt x="261" y="951"/>
                    <a:pt x="329" y="1025"/>
                  </a:cubicBezTo>
                  <a:cubicBezTo>
                    <a:pt x="353" y="1053"/>
                    <a:pt x="650" y="1327"/>
                    <a:pt x="860" y="1519"/>
                  </a:cubicBezTo>
                  <a:cubicBezTo>
                    <a:pt x="1070" y="1326"/>
                    <a:pt x="1368" y="1052"/>
                    <a:pt x="1390" y="1028"/>
                  </a:cubicBezTo>
                  <a:cubicBezTo>
                    <a:pt x="1458" y="951"/>
                    <a:pt x="1519" y="867"/>
                    <a:pt x="1571" y="777"/>
                  </a:cubicBezTo>
                  <a:cubicBezTo>
                    <a:pt x="1621" y="692"/>
                    <a:pt x="1644" y="596"/>
                    <a:pt x="1640" y="498"/>
                  </a:cubicBezTo>
                  <a:cubicBezTo>
                    <a:pt x="1631" y="410"/>
                    <a:pt x="1593" y="325"/>
                    <a:pt x="1531" y="260"/>
                  </a:cubicBezTo>
                  <a:cubicBezTo>
                    <a:pt x="1454" y="179"/>
                    <a:pt x="1350" y="133"/>
                    <a:pt x="1238" y="130"/>
                  </a:cubicBezTo>
                  <a:cubicBezTo>
                    <a:pt x="1124" y="127"/>
                    <a:pt x="1019" y="167"/>
                    <a:pt x="938" y="245"/>
                  </a:cubicBezTo>
                  <a:cubicBezTo>
                    <a:pt x="919" y="262"/>
                    <a:pt x="903" y="281"/>
                    <a:pt x="888" y="301"/>
                  </a:cubicBezTo>
                  <a:cubicBezTo>
                    <a:pt x="881" y="311"/>
                    <a:pt x="870" y="316"/>
                    <a:pt x="858" y="316"/>
                  </a:cubicBezTo>
                  <a:cubicBezTo>
                    <a:pt x="858" y="316"/>
                    <a:pt x="858" y="316"/>
                    <a:pt x="858" y="316"/>
                  </a:cubicBezTo>
                  <a:cubicBezTo>
                    <a:pt x="846" y="316"/>
                    <a:pt x="835" y="310"/>
                    <a:pt x="828" y="301"/>
                  </a:cubicBezTo>
                  <a:cubicBezTo>
                    <a:pt x="762" y="211"/>
                    <a:pt x="665" y="152"/>
                    <a:pt x="554" y="134"/>
                  </a:cubicBezTo>
                  <a:cubicBezTo>
                    <a:pt x="533" y="131"/>
                    <a:pt x="511" y="129"/>
                    <a:pt x="489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27">
              <a:extLst>
                <a:ext uri="{FF2B5EF4-FFF2-40B4-BE49-F238E27FC236}">
                  <a16:creationId xmlns:a16="http://schemas.microsoft.com/office/drawing/2014/main" id="{AF5C1EEE-0053-47B3-A03A-36E65252F1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73800" y="1965325"/>
              <a:ext cx="3748088" cy="4895850"/>
            </a:xfrm>
            <a:custGeom>
              <a:avLst/>
              <a:gdLst>
                <a:gd name="T0" fmla="*/ 1271 w 1451"/>
                <a:gd name="T1" fmla="*/ 121 h 1895"/>
                <a:gd name="T2" fmla="*/ 1221 w 1451"/>
                <a:gd name="T3" fmla="*/ 54 h 1895"/>
                <a:gd name="T4" fmla="*/ 1016 w 1451"/>
                <a:gd name="T5" fmla="*/ 13 h 1895"/>
                <a:gd name="T6" fmla="*/ 874 w 1451"/>
                <a:gd name="T7" fmla="*/ 177 h 1895"/>
                <a:gd name="T8" fmla="*/ 831 w 1451"/>
                <a:gd name="T9" fmla="*/ 208 h 1895"/>
                <a:gd name="T10" fmla="*/ 735 w 1451"/>
                <a:gd name="T11" fmla="*/ 372 h 1895"/>
                <a:gd name="T12" fmla="*/ 730 w 1451"/>
                <a:gd name="T13" fmla="*/ 698 h 1895"/>
                <a:gd name="T14" fmla="*/ 726 w 1451"/>
                <a:gd name="T15" fmla="*/ 701 h 1895"/>
                <a:gd name="T16" fmla="*/ 617 w 1451"/>
                <a:gd name="T17" fmla="*/ 812 h 1895"/>
                <a:gd name="T18" fmla="*/ 506 w 1451"/>
                <a:gd name="T19" fmla="*/ 858 h 1895"/>
                <a:gd name="T20" fmla="*/ 242 w 1451"/>
                <a:gd name="T21" fmla="*/ 922 h 1895"/>
                <a:gd name="T22" fmla="*/ 167 w 1451"/>
                <a:gd name="T23" fmla="*/ 1623 h 1895"/>
                <a:gd name="T24" fmla="*/ 483 w 1451"/>
                <a:gd name="T25" fmla="*/ 1895 h 1895"/>
                <a:gd name="T26" fmla="*/ 601 w 1451"/>
                <a:gd name="T27" fmla="*/ 1807 h 1895"/>
                <a:gd name="T28" fmla="*/ 874 w 1451"/>
                <a:gd name="T29" fmla="*/ 1533 h 1895"/>
                <a:gd name="T30" fmla="*/ 1338 w 1451"/>
                <a:gd name="T31" fmla="*/ 1072 h 1895"/>
                <a:gd name="T32" fmla="*/ 1439 w 1451"/>
                <a:gd name="T33" fmla="*/ 926 h 1895"/>
                <a:gd name="T34" fmla="*/ 1450 w 1451"/>
                <a:gd name="T35" fmla="*/ 334 h 1895"/>
                <a:gd name="T36" fmla="*/ 1045 w 1451"/>
                <a:gd name="T37" fmla="*/ 82 h 1895"/>
                <a:gd name="T38" fmla="*/ 1169 w 1451"/>
                <a:gd name="T39" fmla="*/ 106 h 1895"/>
                <a:gd name="T40" fmla="*/ 1048 w 1451"/>
                <a:gd name="T41" fmla="*/ 239 h 1895"/>
                <a:gd name="T42" fmla="*/ 1033 w 1451"/>
                <a:gd name="T43" fmla="*/ 586 h 1895"/>
                <a:gd name="T44" fmla="*/ 944 w 1451"/>
                <a:gd name="T45" fmla="*/ 569 h 1895"/>
                <a:gd name="T46" fmla="*/ 949 w 1451"/>
                <a:gd name="T47" fmla="*/ 189 h 1895"/>
                <a:gd name="T48" fmla="*/ 807 w 1451"/>
                <a:gd name="T49" fmla="*/ 376 h 1895"/>
                <a:gd name="T50" fmla="*/ 870 w 1451"/>
                <a:gd name="T51" fmla="*/ 530 h 1895"/>
                <a:gd name="T52" fmla="*/ 870 w 1451"/>
                <a:gd name="T53" fmla="*/ 589 h 1895"/>
                <a:gd name="T54" fmla="*/ 870 w 1451"/>
                <a:gd name="T55" fmla="*/ 524 h 1895"/>
                <a:gd name="T56" fmla="*/ 805 w 1451"/>
                <a:gd name="T57" fmla="*/ 631 h 1895"/>
                <a:gd name="T58" fmla="*/ 807 w 1451"/>
                <a:gd name="T59" fmla="*/ 376 h 1895"/>
                <a:gd name="T60" fmla="*/ 1372 w 1451"/>
                <a:gd name="T61" fmla="*/ 812 h 1895"/>
                <a:gd name="T62" fmla="*/ 1359 w 1451"/>
                <a:gd name="T63" fmla="*/ 925 h 1895"/>
                <a:gd name="T64" fmla="*/ 558 w 1451"/>
                <a:gd name="T65" fmla="*/ 1747 h 1895"/>
                <a:gd name="T66" fmla="*/ 484 w 1451"/>
                <a:gd name="T67" fmla="*/ 1821 h 1895"/>
                <a:gd name="T68" fmla="*/ 135 w 1451"/>
                <a:gd name="T69" fmla="*/ 1158 h 1895"/>
                <a:gd name="T70" fmla="*/ 497 w 1451"/>
                <a:gd name="T71" fmla="*/ 930 h 1895"/>
                <a:gd name="T72" fmla="*/ 765 w 1451"/>
                <a:gd name="T73" fmla="*/ 769 h 1895"/>
                <a:gd name="T74" fmla="*/ 915 w 1451"/>
                <a:gd name="T75" fmla="*/ 651 h 1895"/>
                <a:gd name="T76" fmla="*/ 955 w 1451"/>
                <a:gd name="T77" fmla="*/ 647 h 1895"/>
                <a:gd name="T78" fmla="*/ 1067 w 1451"/>
                <a:gd name="T79" fmla="*/ 700 h 1895"/>
                <a:gd name="T80" fmla="*/ 802 w 1451"/>
                <a:gd name="T81" fmla="*/ 1106 h 1895"/>
                <a:gd name="T82" fmla="*/ 802 w 1451"/>
                <a:gd name="T83" fmla="*/ 1106 h 1895"/>
                <a:gd name="T84" fmla="*/ 802 w 1451"/>
                <a:gd name="T85" fmla="*/ 1167 h 1895"/>
                <a:gd name="T86" fmla="*/ 862 w 1451"/>
                <a:gd name="T87" fmla="*/ 1167 h 1895"/>
                <a:gd name="T88" fmla="*/ 1146 w 1451"/>
                <a:gd name="T89" fmla="*/ 863 h 1895"/>
                <a:gd name="T90" fmla="*/ 1143 w 1451"/>
                <a:gd name="T91" fmla="*/ 684 h 1895"/>
                <a:gd name="T92" fmla="*/ 1106 w 1451"/>
                <a:gd name="T93" fmla="*/ 608 h 1895"/>
                <a:gd name="T94" fmla="*/ 1114 w 1451"/>
                <a:gd name="T95" fmla="*/ 273 h 1895"/>
                <a:gd name="T96" fmla="*/ 1248 w 1451"/>
                <a:gd name="T97" fmla="*/ 191 h 1895"/>
                <a:gd name="T98" fmla="*/ 1372 w 1451"/>
                <a:gd name="T99" fmla="*/ 334 h 1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51" h="1895">
                  <a:moveTo>
                    <a:pt x="1444" y="319"/>
                  </a:moveTo>
                  <a:cubicBezTo>
                    <a:pt x="1437" y="222"/>
                    <a:pt x="1366" y="141"/>
                    <a:pt x="1271" y="121"/>
                  </a:cubicBezTo>
                  <a:cubicBezTo>
                    <a:pt x="1271" y="121"/>
                    <a:pt x="1271" y="121"/>
                    <a:pt x="1271" y="121"/>
                  </a:cubicBezTo>
                  <a:cubicBezTo>
                    <a:pt x="1257" y="96"/>
                    <a:pt x="1241" y="74"/>
                    <a:pt x="1221" y="54"/>
                  </a:cubicBezTo>
                  <a:cubicBezTo>
                    <a:pt x="1186" y="19"/>
                    <a:pt x="1139" y="0"/>
                    <a:pt x="1089" y="0"/>
                  </a:cubicBezTo>
                  <a:cubicBezTo>
                    <a:pt x="1064" y="0"/>
                    <a:pt x="1039" y="4"/>
                    <a:pt x="1016" y="13"/>
                  </a:cubicBezTo>
                  <a:cubicBezTo>
                    <a:pt x="945" y="38"/>
                    <a:pt x="891" y="98"/>
                    <a:pt x="874" y="171"/>
                  </a:cubicBezTo>
                  <a:cubicBezTo>
                    <a:pt x="874" y="177"/>
                    <a:pt x="874" y="177"/>
                    <a:pt x="874" y="177"/>
                  </a:cubicBezTo>
                  <a:cubicBezTo>
                    <a:pt x="875" y="181"/>
                    <a:pt x="875" y="184"/>
                    <a:pt x="874" y="188"/>
                  </a:cubicBezTo>
                  <a:cubicBezTo>
                    <a:pt x="858" y="189"/>
                    <a:pt x="842" y="196"/>
                    <a:pt x="831" y="208"/>
                  </a:cubicBezTo>
                  <a:cubicBezTo>
                    <a:pt x="783" y="249"/>
                    <a:pt x="749" y="304"/>
                    <a:pt x="735" y="366"/>
                  </a:cubicBezTo>
                  <a:cubicBezTo>
                    <a:pt x="735" y="366"/>
                    <a:pt x="735" y="370"/>
                    <a:pt x="735" y="372"/>
                  </a:cubicBezTo>
                  <a:cubicBezTo>
                    <a:pt x="726" y="450"/>
                    <a:pt x="730" y="684"/>
                    <a:pt x="730" y="686"/>
                  </a:cubicBezTo>
                  <a:cubicBezTo>
                    <a:pt x="730" y="690"/>
                    <a:pt x="730" y="694"/>
                    <a:pt x="730" y="698"/>
                  </a:cubicBezTo>
                  <a:cubicBezTo>
                    <a:pt x="730" y="698"/>
                    <a:pt x="730" y="698"/>
                    <a:pt x="730" y="698"/>
                  </a:cubicBezTo>
                  <a:cubicBezTo>
                    <a:pt x="726" y="701"/>
                    <a:pt x="726" y="701"/>
                    <a:pt x="726" y="701"/>
                  </a:cubicBezTo>
                  <a:cubicBezTo>
                    <a:pt x="712" y="717"/>
                    <a:pt x="712" y="717"/>
                    <a:pt x="712" y="717"/>
                  </a:cubicBezTo>
                  <a:cubicBezTo>
                    <a:pt x="617" y="812"/>
                    <a:pt x="617" y="812"/>
                    <a:pt x="617" y="812"/>
                  </a:cubicBezTo>
                  <a:cubicBezTo>
                    <a:pt x="563" y="866"/>
                    <a:pt x="563" y="866"/>
                    <a:pt x="563" y="866"/>
                  </a:cubicBezTo>
                  <a:cubicBezTo>
                    <a:pt x="506" y="858"/>
                    <a:pt x="506" y="858"/>
                    <a:pt x="506" y="858"/>
                  </a:cubicBezTo>
                  <a:cubicBezTo>
                    <a:pt x="496" y="858"/>
                    <a:pt x="496" y="858"/>
                    <a:pt x="496" y="858"/>
                  </a:cubicBezTo>
                  <a:cubicBezTo>
                    <a:pt x="407" y="853"/>
                    <a:pt x="318" y="875"/>
                    <a:pt x="242" y="922"/>
                  </a:cubicBezTo>
                  <a:cubicBezTo>
                    <a:pt x="163" y="972"/>
                    <a:pt x="102" y="1046"/>
                    <a:pt x="67" y="1132"/>
                  </a:cubicBezTo>
                  <a:cubicBezTo>
                    <a:pt x="0" y="1301"/>
                    <a:pt x="39" y="1493"/>
                    <a:pt x="167" y="1623"/>
                  </a:cubicBezTo>
                  <a:cubicBezTo>
                    <a:pt x="432" y="1874"/>
                    <a:pt x="432" y="1874"/>
                    <a:pt x="432" y="1874"/>
                  </a:cubicBezTo>
                  <a:cubicBezTo>
                    <a:pt x="445" y="1888"/>
                    <a:pt x="464" y="1895"/>
                    <a:pt x="483" y="1895"/>
                  </a:cubicBezTo>
                  <a:cubicBezTo>
                    <a:pt x="502" y="1895"/>
                    <a:pt x="521" y="1887"/>
                    <a:pt x="535" y="1874"/>
                  </a:cubicBezTo>
                  <a:cubicBezTo>
                    <a:pt x="601" y="1807"/>
                    <a:pt x="601" y="1807"/>
                    <a:pt x="601" y="1807"/>
                  </a:cubicBezTo>
                  <a:cubicBezTo>
                    <a:pt x="611" y="1798"/>
                    <a:pt x="611" y="1798"/>
                    <a:pt x="611" y="1798"/>
                  </a:cubicBezTo>
                  <a:cubicBezTo>
                    <a:pt x="874" y="1533"/>
                    <a:pt x="874" y="1533"/>
                    <a:pt x="874" y="1533"/>
                  </a:cubicBezTo>
                  <a:cubicBezTo>
                    <a:pt x="1316" y="1092"/>
                    <a:pt x="1316" y="1092"/>
                    <a:pt x="1316" y="1092"/>
                  </a:cubicBezTo>
                  <a:cubicBezTo>
                    <a:pt x="1338" y="1072"/>
                    <a:pt x="1338" y="1072"/>
                    <a:pt x="1338" y="1072"/>
                  </a:cubicBezTo>
                  <a:cubicBezTo>
                    <a:pt x="1378" y="1039"/>
                    <a:pt x="1410" y="998"/>
                    <a:pt x="1432" y="951"/>
                  </a:cubicBezTo>
                  <a:cubicBezTo>
                    <a:pt x="1432" y="943"/>
                    <a:pt x="1437" y="934"/>
                    <a:pt x="1439" y="926"/>
                  </a:cubicBezTo>
                  <a:cubicBezTo>
                    <a:pt x="1448" y="889"/>
                    <a:pt x="1451" y="852"/>
                    <a:pt x="1450" y="815"/>
                  </a:cubicBezTo>
                  <a:cubicBezTo>
                    <a:pt x="1450" y="334"/>
                    <a:pt x="1450" y="334"/>
                    <a:pt x="1450" y="334"/>
                  </a:cubicBezTo>
                  <a:cubicBezTo>
                    <a:pt x="1448" y="329"/>
                    <a:pt x="1446" y="324"/>
                    <a:pt x="1444" y="319"/>
                  </a:cubicBezTo>
                  <a:close/>
                  <a:moveTo>
                    <a:pt x="1045" y="82"/>
                  </a:moveTo>
                  <a:cubicBezTo>
                    <a:pt x="1059" y="77"/>
                    <a:pt x="1074" y="74"/>
                    <a:pt x="1089" y="74"/>
                  </a:cubicBezTo>
                  <a:cubicBezTo>
                    <a:pt x="1119" y="74"/>
                    <a:pt x="1148" y="85"/>
                    <a:pt x="1169" y="106"/>
                  </a:cubicBezTo>
                  <a:cubicBezTo>
                    <a:pt x="1174" y="113"/>
                    <a:pt x="1179" y="119"/>
                    <a:pt x="1184" y="126"/>
                  </a:cubicBezTo>
                  <a:cubicBezTo>
                    <a:pt x="1125" y="143"/>
                    <a:pt x="1076" y="184"/>
                    <a:pt x="1048" y="239"/>
                  </a:cubicBezTo>
                  <a:cubicBezTo>
                    <a:pt x="1035" y="266"/>
                    <a:pt x="1030" y="295"/>
                    <a:pt x="1033" y="324"/>
                  </a:cubicBezTo>
                  <a:cubicBezTo>
                    <a:pt x="1033" y="586"/>
                    <a:pt x="1033" y="586"/>
                    <a:pt x="1033" y="586"/>
                  </a:cubicBezTo>
                  <a:cubicBezTo>
                    <a:pt x="1008" y="576"/>
                    <a:pt x="982" y="570"/>
                    <a:pt x="955" y="569"/>
                  </a:cubicBezTo>
                  <a:cubicBezTo>
                    <a:pt x="944" y="569"/>
                    <a:pt x="944" y="569"/>
                    <a:pt x="944" y="569"/>
                  </a:cubicBezTo>
                  <a:cubicBezTo>
                    <a:pt x="944" y="259"/>
                    <a:pt x="944" y="259"/>
                    <a:pt x="944" y="259"/>
                  </a:cubicBezTo>
                  <a:cubicBezTo>
                    <a:pt x="944" y="235"/>
                    <a:pt x="945" y="212"/>
                    <a:pt x="949" y="189"/>
                  </a:cubicBezTo>
                  <a:cubicBezTo>
                    <a:pt x="960" y="139"/>
                    <a:pt x="996" y="99"/>
                    <a:pt x="1045" y="82"/>
                  </a:cubicBezTo>
                  <a:close/>
                  <a:moveTo>
                    <a:pt x="807" y="376"/>
                  </a:moveTo>
                  <a:cubicBezTo>
                    <a:pt x="817" y="337"/>
                    <a:pt x="839" y="301"/>
                    <a:pt x="870" y="274"/>
                  </a:cubicBezTo>
                  <a:cubicBezTo>
                    <a:pt x="870" y="348"/>
                    <a:pt x="870" y="440"/>
                    <a:pt x="870" y="530"/>
                  </a:cubicBezTo>
                  <a:cubicBezTo>
                    <a:pt x="870" y="550"/>
                    <a:pt x="870" y="570"/>
                    <a:pt x="870" y="589"/>
                  </a:cubicBezTo>
                  <a:cubicBezTo>
                    <a:pt x="870" y="589"/>
                    <a:pt x="870" y="589"/>
                    <a:pt x="870" y="589"/>
                  </a:cubicBezTo>
                  <a:cubicBezTo>
                    <a:pt x="870" y="589"/>
                    <a:pt x="870" y="585"/>
                    <a:pt x="870" y="583"/>
                  </a:cubicBezTo>
                  <a:cubicBezTo>
                    <a:pt x="870" y="564"/>
                    <a:pt x="870" y="544"/>
                    <a:pt x="870" y="524"/>
                  </a:cubicBezTo>
                  <a:cubicBezTo>
                    <a:pt x="870" y="590"/>
                    <a:pt x="870" y="590"/>
                    <a:pt x="870" y="590"/>
                  </a:cubicBezTo>
                  <a:cubicBezTo>
                    <a:pt x="847" y="601"/>
                    <a:pt x="825" y="615"/>
                    <a:pt x="805" y="631"/>
                  </a:cubicBezTo>
                  <a:cubicBezTo>
                    <a:pt x="802" y="558"/>
                    <a:pt x="802" y="429"/>
                    <a:pt x="807" y="380"/>
                  </a:cubicBezTo>
                  <a:lnTo>
                    <a:pt x="807" y="376"/>
                  </a:lnTo>
                  <a:close/>
                  <a:moveTo>
                    <a:pt x="1372" y="517"/>
                  </a:moveTo>
                  <a:cubicBezTo>
                    <a:pt x="1372" y="812"/>
                    <a:pt x="1372" y="812"/>
                    <a:pt x="1372" y="812"/>
                  </a:cubicBezTo>
                  <a:cubicBezTo>
                    <a:pt x="1374" y="844"/>
                    <a:pt x="1371" y="876"/>
                    <a:pt x="1364" y="907"/>
                  </a:cubicBezTo>
                  <a:cubicBezTo>
                    <a:pt x="1363" y="913"/>
                    <a:pt x="1361" y="919"/>
                    <a:pt x="1359" y="925"/>
                  </a:cubicBezTo>
                  <a:cubicBezTo>
                    <a:pt x="1334" y="970"/>
                    <a:pt x="1301" y="1009"/>
                    <a:pt x="1261" y="1040"/>
                  </a:cubicBezTo>
                  <a:cubicBezTo>
                    <a:pt x="558" y="1747"/>
                    <a:pt x="558" y="1747"/>
                    <a:pt x="558" y="1747"/>
                  </a:cubicBezTo>
                  <a:cubicBezTo>
                    <a:pt x="550" y="1754"/>
                    <a:pt x="550" y="1754"/>
                    <a:pt x="550" y="1754"/>
                  </a:cubicBezTo>
                  <a:cubicBezTo>
                    <a:pt x="484" y="1821"/>
                    <a:pt x="484" y="1821"/>
                    <a:pt x="484" y="1821"/>
                  </a:cubicBezTo>
                  <a:cubicBezTo>
                    <a:pt x="219" y="1569"/>
                    <a:pt x="219" y="1569"/>
                    <a:pt x="219" y="1569"/>
                  </a:cubicBezTo>
                  <a:cubicBezTo>
                    <a:pt x="113" y="1460"/>
                    <a:pt x="80" y="1299"/>
                    <a:pt x="135" y="1158"/>
                  </a:cubicBezTo>
                  <a:cubicBezTo>
                    <a:pt x="165" y="1086"/>
                    <a:pt x="216" y="1024"/>
                    <a:pt x="282" y="983"/>
                  </a:cubicBezTo>
                  <a:cubicBezTo>
                    <a:pt x="347" y="943"/>
                    <a:pt x="421" y="925"/>
                    <a:pt x="497" y="930"/>
                  </a:cubicBezTo>
                  <a:cubicBezTo>
                    <a:pt x="589" y="944"/>
                    <a:pt x="589" y="944"/>
                    <a:pt x="589" y="944"/>
                  </a:cubicBezTo>
                  <a:cubicBezTo>
                    <a:pt x="765" y="769"/>
                    <a:pt x="765" y="769"/>
                    <a:pt x="765" y="769"/>
                  </a:cubicBezTo>
                  <a:cubicBezTo>
                    <a:pt x="799" y="734"/>
                    <a:pt x="799" y="734"/>
                    <a:pt x="799" y="734"/>
                  </a:cubicBezTo>
                  <a:cubicBezTo>
                    <a:pt x="831" y="698"/>
                    <a:pt x="870" y="669"/>
                    <a:pt x="915" y="651"/>
                  </a:cubicBezTo>
                  <a:cubicBezTo>
                    <a:pt x="920" y="649"/>
                    <a:pt x="925" y="648"/>
                    <a:pt x="930" y="647"/>
                  </a:cubicBezTo>
                  <a:cubicBezTo>
                    <a:pt x="939" y="646"/>
                    <a:pt x="947" y="646"/>
                    <a:pt x="955" y="647"/>
                  </a:cubicBezTo>
                  <a:cubicBezTo>
                    <a:pt x="979" y="647"/>
                    <a:pt x="1002" y="653"/>
                    <a:pt x="1022" y="664"/>
                  </a:cubicBezTo>
                  <a:cubicBezTo>
                    <a:pt x="1040" y="673"/>
                    <a:pt x="1055" y="685"/>
                    <a:pt x="1067" y="700"/>
                  </a:cubicBezTo>
                  <a:cubicBezTo>
                    <a:pt x="1147" y="819"/>
                    <a:pt x="1009" y="910"/>
                    <a:pt x="936" y="980"/>
                  </a:cubicBezTo>
                  <a:cubicBezTo>
                    <a:pt x="802" y="1106"/>
                    <a:pt x="802" y="1106"/>
                    <a:pt x="802" y="1106"/>
                  </a:cubicBezTo>
                  <a:cubicBezTo>
                    <a:pt x="802" y="1106"/>
                    <a:pt x="802" y="1106"/>
                    <a:pt x="802" y="1106"/>
                  </a:cubicBezTo>
                  <a:cubicBezTo>
                    <a:pt x="802" y="1106"/>
                    <a:pt x="802" y="1106"/>
                    <a:pt x="802" y="1106"/>
                  </a:cubicBezTo>
                  <a:cubicBezTo>
                    <a:pt x="786" y="1122"/>
                    <a:pt x="785" y="1149"/>
                    <a:pt x="801" y="1166"/>
                  </a:cubicBezTo>
                  <a:cubicBezTo>
                    <a:pt x="802" y="1166"/>
                    <a:pt x="802" y="1166"/>
                    <a:pt x="802" y="1167"/>
                  </a:cubicBezTo>
                  <a:cubicBezTo>
                    <a:pt x="819" y="1183"/>
                    <a:pt x="845" y="1183"/>
                    <a:pt x="862" y="1167"/>
                  </a:cubicBezTo>
                  <a:cubicBezTo>
                    <a:pt x="862" y="1167"/>
                    <a:pt x="862" y="1167"/>
                    <a:pt x="862" y="1167"/>
                  </a:cubicBezTo>
                  <a:cubicBezTo>
                    <a:pt x="1083" y="946"/>
                    <a:pt x="1083" y="946"/>
                    <a:pt x="1083" y="946"/>
                  </a:cubicBezTo>
                  <a:cubicBezTo>
                    <a:pt x="1109" y="922"/>
                    <a:pt x="1130" y="894"/>
                    <a:pt x="1146" y="863"/>
                  </a:cubicBezTo>
                  <a:cubicBezTo>
                    <a:pt x="1158" y="836"/>
                    <a:pt x="1163" y="806"/>
                    <a:pt x="1161" y="776"/>
                  </a:cubicBezTo>
                  <a:cubicBezTo>
                    <a:pt x="1160" y="745"/>
                    <a:pt x="1154" y="713"/>
                    <a:pt x="1143" y="684"/>
                  </a:cubicBezTo>
                  <a:cubicBezTo>
                    <a:pt x="1136" y="664"/>
                    <a:pt x="1127" y="646"/>
                    <a:pt x="1117" y="628"/>
                  </a:cubicBezTo>
                  <a:cubicBezTo>
                    <a:pt x="1106" y="608"/>
                    <a:pt x="1106" y="608"/>
                    <a:pt x="1106" y="608"/>
                  </a:cubicBezTo>
                  <a:cubicBezTo>
                    <a:pt x="1106" y="334"/>
                    <a:pt x="1106" y="334"/>
                    <a:pt x="1106" y="334"/>
                  </a:cubicBezTo>
                  <a:cubicBezTo>
                    <a:pt x="1104" y="313"/>
                    <a:pt x="1107" y="292"/>
                    <a:pt x="1114" y="273"/>
                  </a:cubicBezTo>
                  <a:cubicBezTo>
                    <a:pt x="1138" y="224"/>
                    <a:pt x="1187" y="193"/>
                    <a:pt x="1241" y="191"/>
                  </a:cubicBezTo>
                  <a:cubicBezTo>
                    <a:pt x="1248" y="191"/>
                    <a:pt x="1248" y="191"/>
                    <a:pt x="1248" y="191"/>
                  </a:cubicBezTo>
                  <a:cubicBezTo>
                    <a:pt x="1273" y="195"/>
                    <a:pt x="1273" y="195"/>
                    <a:pt x="1273" y="195"/>
                  </a:cubicBezTo>
                  <a:cubicBezTo>
                    <a:pt x="1335" y="209"/>
                    <a:pt x="1358" y="262"/>
                    <a:pt x="1372" y="334"/>
                  </a:cubicBezTo>
                  <a:lnTo>
                    <a:pt x="1372" y="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28">
              <a:extLst>
                <a:ext uri="{FF2B5EF4-FFF2-40B4-BE49-F238E27FC236}">
                  <a16:creationId xmlns:a16="http://schemas.microsoft.com/office/drawing/2014/main" id="{9F104319-BAFF-49FB-B563-5607B4BCEE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4875" y="1963738"/>
              <a:ext cx="3740150" cy="4910138"/>
            </a:xfrm>
            <a:custGeom>
              <a:avLst/>
              <a:gdLst>
                <a:gd name="T0" fmla="*/ 175 w 1448"/>
                <a:gd name="T1" fmla="*/ 122 h 1901"/>
                <a:gd name="T2" fmla="*/ 226 w 1448"/>
                <a:gd name="T3" fmla="*/ 54 h 1901"/>
                <a:gd name="T4" fmla="*/ 432 w 1448"/>
                <a:gd name="T5" fmla="*/ 13 h 1901"/>
                <a:gd name="T6" fmla="*/ 569 w 1448"/>
                <a:gd name="T7" fmla="*/ 178 h 1901"/>
                <a:gd name="T8" fmla="*/ 613 w 1448"/>
                <a:gd name="T9" fmla="*/ 209 h 1901"/>
                <a:gd name="T10" fmla="*/ 709 w 1448"/>
                <a:gd name="T11" fmla="*/ 373 h 1901"/>
                <a:gd name="T12" fmla="*/ 714 w 1448"/>
                <a:gd name="T13" fmla="*/ 699 h 1901"/>
                <a:gd name="T14" fmla="*/ 714 w 1448"/>
                <a:gd name="T15" fmla="*/ 702 h 1901"/>
                <a:gd name="T16" fmla="*/ 832 w 1448"/>
                <a:gd name="T17" fmla="*/ 810 h 1901"/>
                <a:gd name="T18" fmla="*/ 941 w 1448"/>
                <a:gd name="T19" fmla="*/ 856 h 1901"/>
                <a:gd name="T20" fmla="*/ 1207 w 1448"/>
                <a:gd name="T21" fmla="*/ 920 h 1901"/>
                <a:gd name="T22" fmla="*/ 1282 w 1448"/>
                <a:gd name="T23" fmla="*/ 1621 h 1901"/>
                <a:gd name="T24" fmla="*/ 913 w 1448"/>
                <a:gd name="T25" fmla="*/ 1872 h 1901"/>
                <a:gd name="T26" fmla="*/ 838 w 1448"/>
                <a:gd name="T27" fmla="*/ 1797 h 1901"/>
                <a:gd name="T28" fmla="*/ 135 w 1448"/>
                <a:gd name="T29" fmla="*/ 1093 h 1901"/>
                <a:gd name="T30" fmla="*/ 19 w 1448"/>
                <a:gd name="T31" fmla="*/ 955 h 1901"/>
                <a:gd name="T32" fmla="*/ 2 w 1448"/>
                <a:gd name="T33" fmla="*/ 819 h 1901"/>
                <a:gd name="T34" fmla="*/ 2 w 1448"/>
                <a:gd name="T35" fmla="*/ 320 h 1901"/>
                <a:gd name="T36" fmla="*/ 357 w 1448"/>
                <a:gd name="T37" fmla="*/ 75 h 1901"/>
                <a:gd name="T38" fmla="*/ 262 w 1448"/>
                <a:gd name="T39" fmla="*/ 127 h 1901"/>
                <a:gd name="T40" fmla="*/ 415 w 1448"/>
                <a:gd name="T41" fmla="*/ 325 h 1901"/>
                <a:gd name="T42" fmla="*/ 493 w 1448"/>
                <a:gd name="T43" fmla="*/ 570 h 1901"/>
                <a:gd name="T44" fmla="*/ 504 w 1448"/>
                <a:gd name="T45" fmla="*/ 260 h 1901"/>
                <a:gd name="T46" fmla="*/ 402 w 1448"/>
                <a:gd name="T47" fmla="*/ 83 h 1901"/>
                <a:gd name="T48" fmla="*/ 638 w 1448"/>
                <a:gd name="T49" fmla="*/ 377 h 1901"/>
                <a:gd name="T50" fmla="*/ 578 w 1448"/>
                <a:gd name="T51" fmla="*/ 531 h 1901"/>
                <a:gd name="T52" fmla="*/ 578 w 1448"/>
                <a:gd name="T53" fmla="*/ 590 h 1901"/>
                <a:gd name="T54" fmla="*/ 578 w 1448"/>
                <a:gd name="T55" fmla="*/ 525 h 1901"/>
                <a:gd name="T56" fmla="*/ 642 w 1448"/>
                <a:gd name="T57" fmla="*/ 632 h 1901"/>
                <a:gd name="T58" fmla="*/ 638 w 1448"/>
                <a:gd name="T59" fmla="*/ 377 h 1901"/>
                <a:gd name="T60" fmla="*/ 75 w 1448"/>
                <a:gd name="T61" fmla="*/ 816 h 1901"/>
                <a:gd name="T62" fmla="*/ 89 w 1448"/>
                <a:gd name="T63" fmla="*/ 930 h 1901"/>
                <a:gd name="T64" fmla="*/ 885 w 1448"/>
                <a:gd name="T65" fmla="*/ 1748 h 1901"/>
                <a:gd name="T66" fmla="*/ 962 w 1448"/>
                <a:gd name="T67" fmla="*/ 1824 h 1901"/>
                <a:gd name="T68" fmla="*/ 1313 w 1448"/>
                <a:gd name="T69" fmla="*/ 1159 h 1901"/>
                <a:gd name="T70" fmla="*/ 951 w 1448"/>
                <a:gd name="T71" fmla="*/ 931 h 1901"/>
                <a:gd name="T72" fmla="*/ 684 w 1448"/>
                <a:gd name="T73" fmla="*/ 771 h 1901"/>
                <a:gd name="T74" fmla="*/ 533 w 1448"/>
                <a:gd name="T75" fmla="*/ 653 h 1901"/>
                <a:gd name="T76" fmla="*/ 492 w 1448"/>
                <a:gd name="T77" fmla="*/ 648 h 1901"/>
                <a:gd name="T78" fmla="*/ 410 w 1448"/>
                <a:gd name="T79" fmla="*/ 674 h 1901"/>
                <a:gd name="T80" fmla="*/ 511 w 1448"/>
                <a:gd name="T81" fmla="*/ 981 h 1901"/>
                <a:gd name="T82" fmla="*/ 645 w 1448"/>
                <a:gd name="T83" fmla="*/ 1108 h 1901"/>
                <a:gd name="T84" fmla="*/ 646 w 1448"/>
                <a:gd name="T85" fmla="*/ 1167 h 1901"/>
                <a:gd name="T86" fmla="*/ 586 w 1448"/>
                <a:gd name="T87" fmla="*/ 1168 h 1901"/>
                <a:gd name="T88" fmla="*/ 370 w 1448"/>
                <a:gd name="T89" fmla="*/ 947 h 1901"/>
                <a:gd name="T90" fmla="*/ 286 w 1448"/>
                <a:gd name="T91" fmla="*/ 777 h 1901"/>
                <a:gd name="T92" fmla="*/ 330 w 1448"/>
                <a:gd name="T93" fmla="*/ 629 h 1901"/>
                <a:gd name="T94" fmla="*/ 341 w 1448"/>
                <a:gd name="T95" fmla="*/ 519 h 1901"/>
                <a:gd name="T96" fmla="*/ 333 w 1448"/>
                <a:gd name="T97" fmla="*/ 275 h 1901"/>
                <a:gd name="T98" fmla="*/ 200 w 1448"/>
                <a:gd name="T99" fmla="*/ 193 h 1901"/>
                <a:gd name="T100" fmla="*/ 75 w 1448"/>
                <a:gd name="T101" fmla="*/ 336 h 1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48" h="1901">
                  <a:moveTo>
                    <a:pt x="2" y="320"/>
                  </a:moveTo>
                  <a:cubicBezTo>
                    <a:pt x="9" y="223"/>
                    <a:pt x="80" y="143"/>
                    <a:pt x="175" y="122"/>
                  </a:cubicBezTo>
                  <a:cubicBezTo>
                    <a:pt x="175" y="122"/>
                    <a:pt x="175" y="122"/>
                    <a:pt x="175" y="122"/>
                  </a:cubicBezTo>
                  <a:cubicBezTo>
                    <a:pt x="188" y="97"/>
                    <a:pt x="206" y="74"/>
                    <a:pt x="226" y="54"/>
                  </a:cubicBezTo>
                  <a:cubicBezTo>
                    <a:pt x="261" y="19"/>
                    <a:pt x="309" y="0"/>
                    <a:pt x="358" y="0"/>
                  </a:cubicBezTo>
                  <a:cubicBezTo>
                    <a:pt x="383" y="0"/>
                    <a:pt x="408" y="4"/>
                    <a:pt x="432" y="13"/>
                  </a:cubicBezTo>
                  <a:cubicBezTo>
                    <a:pt x="502" y="39"/>
                    <a:pt x="553" y="99"/>
                    <a:pt x="569" y="172"/>
                  </a:cubicBezTo>
                  <a:cubicBezTo>
                    <a:pt x="569" y="174"/>
                    <a:pt x="569" y="176"/>
                    <a:pt x="569" y="178"/>
                  </a:cubicBezTo>
                  <a:cubicBezTo>
                    <a:pt x="569" y="182"/>
                    <a:pt x="569" y="185"/>
                    <a:pt x="569" y="189"/>
                  </a:cubicBezTo>
                  <a:cubicBezTo>
                    <a:pt x="586" y="190"/>
                    <a:pt x="601" y="197"/>
                    <a:pt x="613" y="209"/>
                  </a:cubicBezTo>
                  <a:cubicBezTo>
                    <a:pt x="661" y="250"/>
                    <a:pt x="695" y="305"/>
                    <a:pt x="709" y="367"/>
                  </a:cubicBezTo>
                  <a:cubicBezTo>
                    <a:pt x="709" y="367"/>
                    <a:pt x="709" y="371"/>
                    <a:pt x="709" y="373"/>
                  </a:cubicBezTo>
                  <a:cubicBezTo>
                    <a:pt x="717" y="451"/>
                    <a:pt x="714" y="685"/>
                    <a:pt x="714" y="687"/>
                  </a:cubicBezTo>
                  <a:cubicBezTo>
                    <a:pt x="714" y="699"/>
                    <a:pt x="714" y="699"/>
                    <a:pt x="714" y="699"/>
                  </a:cubicBezTo>
                  <a:cubicBezTo>
                    <a:pt x="714" y="699"/>
                    <a:pt x="714" y="699"/>
                    <a:pt x="714" y="699"/>
                  </a:cubicBezTo>
                  <a:cubicBezTo>
                    <a:pt x="714" y="702"/>
                    <a:pt x="714" y="702"/>
                    <a:pt x="714" y="702"/>
                  </a:cubicBezTo>
                  <a:cubicBezTo>
                    <a:pt x="738" y="717"/>
                    <a:pt x="738" y="717"/>
                    <a:pt x="738" y="717"/>
                  </a:cubicBezTo>
                  <a:cubicBezTo>
                    <a:pt x="832" y="810"/>
                    <a:pt x="832" y="810"/>
                    <a:pt x="832" y="810"/>
                  </a:cubicBezTo>
                  <a:cubicBezTo>
                    <a:pt x="885" y="864"/>
                    <a:pt x="885" y="864"/>
                    <a:pt x="885" y="864"/>
                  </a:cubicBezTo>
                  <a:cubicBezTo>
                    <a:pt x="941" y="856"/>
                    <a:pt x="941" y="856"/>
                    <a:pt x="941" y="856"/>
                  </a:cubicBezTo>
                  <a:cubicBezTo>
                    <a:pt x="952" y="856"/>
                    <a:pt x="952" y="856"/>
                    <a:pt x="952" y="856"/>
                  </a:cubicBezTo>
                  <a:cubicBezTo>
                    <a:pt x="1042" y="851"/>
                    <a:pt x="1131" y="873"/>
                    <a:pt x="1207" y="920"/>
                  </a:cubicBezTo>
                  <a:cubicBezTo>
                    <a:pt x="1285" y="971"/>
                    <a:pt x="1346" y="1044"/>
                    <a:pt x="1382" y="1130"/>
                  </a:cubicBezTo>
                  <a:cubicBezTo>
                    <a:pt x="1448" y="1299"/>
                    <a:pt x="1409" y="1491"/>
                    <a:pt x="1282" y="1621"/>
                  </a:cubicBezTo>
                  <a:cubicBezTo>
                    <a:pt x="1017" y="1872"/>
                    <a:pt x="1017" y="1872"/>
                    <a:pt x="1017" y="1872"/>
                  </a:cubicBezTo>
                  <a:cubicBezTo>
                    <a:pt x="988" y="1901"/>
                    <a:pt x="942" y="1901"/>
                    <a:pt x="913" y="1872"/>
                  </a:cubicBezTo>
                  <a:cubicBezTo>
                    <a:pt x="847" y="1806"/>
                    <a:pt x="847" y="1806"/>
                    <a:pt x="847" y="1806"/>
                  </a:cubicBezTo>
                  <a:cubicBezTo>
                    <a:pt x="838" y="1797"/>
                    <a:pt x="838" y="1797"/>
                    <a:pt x="838" y="1797"/>
                  </a:cubicBezTo>
                  <a:cubicBezTo>
                    <a:pt x="573" y="1534"/>
                    <a:pt x="573" y="1534"/>
                    <a:pt x="573" y="1534"/>
                  </a:cubicBezTo>
                  <a:cubicBezTo>
                    <a:pt x="135" y="1093"/>
                    <a:pt x="135" y="1093"/>
                    <a:pt x="135" y="1093"/>
                  </a:cubicBezTo>
                  <a:cubicBezTo>
                    <a:pt x="113" y="1073"/>
                    <a:pt x="113" y="1073"/>
                    <a:pt x="113" y="1073"/>
                  </a:cubicBezTo>
                  <a:cubicBezTo>
                    <a:pt x="74" y="1041"/>
                    <a:pt x="42" y="1000"/>
                    <a:pt x="19" y="955"/>
                  </a:cubicBezTo>
                  <a:cubicBezTo>
                    <a:pt x="19" y="947"/>
                    <a:pt x="14" y="938"/>
                    <a:pt x="12" y="930"/>
                  </a:cubicBezTo>
                  <a:cubicBezTo>
                    <a:pt x="4" y="893"/>
                    <a:pt x="0" y="856"/>
                    <a:pt x="2" y="819"/>
                  </a:cubicBezTo>
                  <a:cubicBezTo>
                    <a:pt x="2" y="335"/>
                    <a:pt x="2" y="335"/>
                    <a:pt x="2" y="335"/>
                  </a:cubicBezTo>
                  <a:cubicBezTo>
                    <a:pt x="1" y="330"/>
                    <a:pt x="1" y="325"/>
                    <a:pt x="2" y="320"/>
                  </a:cubicBezTo>
                  <a:close/>
                  <a:moveTo>
                    <a:pt x="401" y="83"/>
                  </a:moveTo>
                  <a:cubicBezTo>
                    <a:pt x="387" y="78"/>
                    <a:pt x="372" y="75"/>
                    <a:pt x="357" y="75"/>
                  </a:cubicBezTo>
                  <a:cubicBezTo>
                    <a:pt x="327" y="75"/>
                    <a:pt x="298" y="86"/>
                    <a:pt x="277" y="107"/>
                  </a:cubicBezTo>
                  <a:cubicBezTo>
                    <a:pt x="272" y="114"/>
                    <a:pt x="267" y="120"/>
                    <a:pt x="262" y="127"/>
                  </a:cubicBezTo>
                  <a:cubicBezTo>
                    <a:pt x="322" y="144"/>
                    <a:pt x="372" y="185"/>
                    <a:pt x="399" y="240"/>
                  </a:cubicBezTo>
                  <a:cubicBezTo>
                    <a:pt x="411" y="267"/>
                    <a:pt x="417" y="296"/>
                    <a:pt x="415" y="325"/>
                  </a:cubicBezTo>
                  <a:cubicBezTo>
                    <a:pt x="415" y="587"/>
                    <a:pt x="415" y="587"/>
                    <a:pt x="415" y="587"/>
                  </a:cubicBezTo>
                  <a:cubicBezTo>
                    <a:pt x="439" y="576"/>
                    <a:pt x="466" y="570"/>
                    <a:pt x="493" y="570"/>
                  </a:cubicBezTo>
                  <a:cubicBezTo>
                    <a:pt x="504" y="570"/>
                    <a:pt x="504" y="570"/>
                    <a:pt x="504" y="570"/>
                  </a:cubicBezTo>
                  <a:cubicBezTo>
                    <a:pt x="504" y="260"/>
                    <a:pt x="504" y="260"/>
                    <a:pt x="504" y="260"/>
                  </a:cubicBezTo>
                  <a:cubicBezTo>
                    <a:pt x="504" y="236"/>
                    <a:pt x="502" y="213"/>
                    <a:pt x="499" y="190"/>
                  </a:cubicBezTo>
                  <a:cubicBezTo>
                    <a:pt x="488" y="140"/>
                    <a:pt x="451" y="99"/>
                    <a:pt x="402" y="83"/>
                  </a:cubicBezTo>
                  <a:lnTo>
                    <a:pt x="401" y="83"/>
                  </a:lnTo>
                  <a:close/>
                  <a:moveTo>
                    <a:pt x="638" y="377"/>
                  </a:moveTo>
                  <a:cubicBezTo>
                    <a:pt x="629" y="338"/>
                    <a:pt x="608" y="302"/>
                    <a:pt x="578" y="275"/>
                  </a:cubicBezTo>
                  <a:cubicBezTo>
                    <a:pt x="578" y="349"/>
                    <a:pt x="578" y="441"/>
                    <a:pt x="578" y="531"/>
                  </a:cubicBezTo>
                  <a:cubicBezTo>
                    <a:pt x="578" y="551"/>
                    <a:pt x="578" y="571"/>
                    <a:pt x="578" y="590"/>
                  </a:cubicBezTo>
                  <a:cubicBezTo>
                    <a:pt x="578" y="590"/>
                    <a:pt x="578" y="590"/>
                    <a:pt x="578" y="590"/>
                  </a:cubicBezTo>
                  <a:cubicBezTo>
                    <a:pt x="578" y="588"/>
                    <a:pt x="578" y="586"/>
                    <a:pt x="578" y="584"/>
                  </a:cubicBezTo>
                  <a:cubicBezTo>
                    <a:pt x="578" y="565"/>
                    <a:pt x="578" y="545"/>
                    <a:pt x="578" y="525"/>
                  </a:cubicBezTo>
                  <a:cubicBezTo>
                    <a:pt x="578" y="591"/>
                    <a:pt x="578" y="591"/>
                    <a:pt x="578" y="591"/>
                  </a:cubicBezTo>
                  <a:cubicBezTo>
                    <a:pt x="601" y="602"/>
                    <a:pt x="623" y="616"/>
                    <a:pt x="642" y="632"/>
                  </a:cubicBezTo>
                  <a:cubicBezTo>
                    <a:pt x="645" y="559"/>
                    <a:pt x="645" y="430"/>
                    <a:pt x="639" y="381"/>
                  </a:cubicBezTo>
                  <a:lnTo>
                    <a:pt x="638" y="377"/>
                  </a:lnTo>
                  <a:close/>
                  <a:moveTo>
                    <a:pt x="75" y="522"/>
                  </a:moveTo>
                  <a:cubicBezTo>
                    <a:pt x="75" y="816"/>
                    <a:pt x="75" y="816"/>
                    <a:pt x="75" y="816"/>
                  </a:cubicBezTo>
                  <a:cubicBezTo>
                    <a:pt x="74" y="849"/>
                    <a:pt x="77" y="881"/>
                    <a:pt x="83" y="912"/>
                  </a:cubicBezTo>
                  <a:cubicBezTo>
                    <a:pt x="85" y="918"/>
                    <a:pt x="87" y="924"/>
                    <a:pt x="89" y="930"/>
                  </a:cubicBezTo>
                  <a:cubicBezTo>
                    <a:pt x="113" y="974"/>
                    <a:pt x="147" y="1013"/>
                    <a:pt x="187" y="1045"/>
                  </a:cubicBezTo>
                  <a:cubicBezTo>
                    <a:pt x="885" y="1748"/>
                    <a:pt x="885" y="1748"/>
                    <a:pt x="885" y="1748"/>
                  </a:cubicBezTo>
                  <a:cubicBezTo>
                    <a:pt x="896" y="1758"/>
                    <a:pt x="896" y="1758"/>
                    <a:pt x="896" y="1758"/>
                  </a:cubicBezTo>
                  <a:cubicBezTo>
                    <a:pt x="962" y="1824"/>
                    <a:pt x="962" y="1824"/>
                    <a:pt x="962" y="1824"/>
                  </a:cubicBezTo>
                  <a:cubicBezTo>
                    <a:pt x="1227" y="1572"/>
                    <a:pt x="1227" y="1572"/>
                    <a:pt x="1227" y="1572"/>
                  </a:cubicBezTo>
                  <a:cubicBezTo>
                    <a:pt x="1334" y="1463"/>
                    <a:pt x="1367" y="1301"/>
                    <a:pt x="1313" y="1159"/>
                  </a:cubicBezTo>
                  <a:cubicBezTo>
                    <a:pt x="1283" y="1087"/>
                    <a:pt x="1231" y="1025"/>
                    <a:pt x="1165" y="984"/>
                  </a:cubicBezTo>
                  <a:cubicBezTo>
                    <a:pt x="1101" y="944"/>
                    <a:pt x="1026" y="926"/>
                    <a:pt x="951" y="931"/>
                  </a:cubicBezTo>
                  <a:cubicBezTo>
                    <a:pt x="857" y="945"/>
                    <a:pt x="857" y="945"/>
                    <a:pt x="857" y="945"/>
                  </a:cubicBezTo>
                  <a:cubicBezTo>
                    <a:pt x="684" y="771"/>
                    <a:pt x="684" y="771"/>
                    <a:pt x="684" y="771"/>
                  </a:cubicBezTo>
                  <a:cubicBezTo>
                    <a:pt x="673" y="760"/>
                    <a:pt x="661" y="747"/>
                    <a:pt x="648" y="735"/>
                  </a:cubicBezTo>
                  <a:cubicBezTo>
                    <a:pt x="617" y="699"/>
                    <a:pt x="578" y="671"/>
                    <a:pt x="533" y="653"/>
                  </a:cubicBezTo>
                  <a:cubicBezTo>
                    <a:pt x="528" y="651"/>
                    <a:pt x="523" y="650"/>
                    <a:pt x="517" y="648"/>
                  </a:cubicBezTo>
                  <a:cubicBezTo>
                    <a:pt x="509" y="648"/>
                    <a:pt x="500" y="648"/>
                    <a:pt x="492" y="648"/>
                  </a:cubicBezTo>
                  <a:cubicBezTo>
                    <a:pt x="469" y="649"/>
                    <a:pt x="446" y="655"/>
                    <a:pt x="425" y="665"/>
                  </a:cubicBezTo>
                  <a:cubicBezTo>
                    <a:pt x="420" y="668"/>
                    <a:pt x="415" y="671"/>
                    <a:pt x="410" y="674"/>
                  </a:cubicBezTo>
                  <a:cubicBezTo>
                    <a:pt x="398" y="682"/>
                    <a:pt x="388" y="691"/>
                    <a:pt x="380" y="702"/>
                  </a:cubicBezTo>
                  <a:cubicBezTo>
                    <a:pt x="301" y="821"/>
                    <a:pt x="438" y="911"/>
                    <a:pt x="511" y="981"/>
                  </a:cubicBezTo>
                  <a:cubicBezTo>
                    <a:pt x="645" y="1108"/>
                    <a:pt x="645" y="1108"/>
                    <a:pt x="645" y="1108"/>
                  </a:cubicBezTo>
                  <a:cubicBezTo>
                    <a:pt x="645" y="1108"/>
                    <a:pt x="645" y="1108"/>
                    <a:pt x="645" y="1108"/>
                  </a:cubicBezTo>
                  <a:cubicBezTo>
                    <a:pt x="645" y="1108"/>
                    <a:pt x="645" y="1108"/>
                    <a:pt x="645" y="1108"/>
                  </a:cubicBezTo>
                  <a:cubicBezTo>
                    <a:pt x="662" y="1124"/>
                    <a:pt x="662" y="1151"/>
                    <a:pt x="646" y="1167"/>
                  </a:cubicBezTo>
                  <a:cubicBezTo>
                    <a:pt x="646" y="1168"/>
                    <a:pt x="646" y="1168"/>
                    <a:pt x="645" y="1168"/>
                  </a:cubicBezTo>
                  <a:cubicBezTo>
                    <a:pt x="629" y="1185"/>
                    <a:pt x="602" y="1185"/>
                    <a:pt x="586" y="1168"/>
                  </a:cubicBezTo>
                  <a:cubicBezTo>
                    <a:pt x="591" y="1168"/>
                    <a:pt x="591" y="1168"/>
                    <a:pt x="591" y="1168"/>
                  </a:cubicBezTo>
                  <a:cubicBezTo>
                    <a:pt x="543" y="1121"/>
                    <a:pt x="412" y="990"/>
                    <a:pt x="370" y="947"/>
                  </a:cubicBezTo>
                  <a:cubicBezTo>
                    <a:pt x="342" y="924"/>
                    <a:pt x="319" y="896"/>
                    <a:pt x="301" y="864"/>
                  </a:cubicBezTo>
                  <a:cubicBezTo>
                    <a:pt x="290" y="837"/>
                    <a:pt x="284" y="807"/>
                    <a:pt x="286" y="777"/>
                  </a:cubicBezTo>
                  <a:cubicBezTo>
                    <a:pt x="287" y="746"/>
                    <a:pt x="293" y="714"/>
                    <a:pt x="304" y="685"/>
                  </a:cubicBezTo>
                  <a:cubicBezTo>
                    <a:pt x="312" y="665"/>
                    <a:pt x="320" y="647"/>
                    <a:pt x="330" y="629"/>
                  </a:cubicBezTo>
                  <a:cubicBezTo>
                    <a:pt x="341" y="609"/>
                    <a:pt x="341" y="609"/>
                    <a:pt x="341" y="609"/>
                  </a:cubicBezTo>
                  <a:cubicBezTo>
                    <a:pt x="341" y="598"/>
                    <a:pt x="341" y="546"/>
                    <a:pt x="341" y="519"/>
                  </a:cubicBezTo>
                  <a:cubicBezTo>
                    <a:pt x="341" y="335"/>
                    <a:pt x="341" y="335"/>
                    <a:pt x="341" y="335"/>
                  </a:cubicBezTo>
                  <a:cubicBezTo>
                    <a:pt x="343" y="314"/>
                    <a:pt x="341" y="294"/>
                    <a:pt x="333" y="275"/>
                  </a:cubicBezTo>
                  <a:cubicBezTo>
                    <a:pt x="309" y="227"/>
                    <a:pt x="260" y="195"/>
                    <a:pt x="206" y="193"/>
                  </a:cubicBezTo>
                  <a:cubicBezTo>
                    <a:pt x="200" y="193"/>
                    <a:pt x="200" y="193"/>
                    <a:pt x="200" y="193"/>
                  </a:cubicBezTo>
                  <a:cubicBezTo>
                    <a:pt x="175" y="197"/>
                    <a:pt x="175" y="197"/>
                    <a:pt x="175" y="197"/>
                  </a:cubicBezTo>
                  <a:cubicBezTo>
                    <a:pt x="113" y="212"/>
                    <a:pt x="90" y="264"/>
                    <a:pt x="75" y="336"/>
                  </a:cubicBezTo>
                  <a:lnTo>
                    <a:pt x="75" y="5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" name="Freeform: Shape 634">
            <a:extLst>
              <a:ext uri="{FF2B5EF4-FFF2-40B4-BE49-F238E27FC236}">
                <a16:creationId xmlns:a16="http://schemas.microsoft.com/office/drawing/2014/main" id="{FC55EEA8-EF63-4DA8-821F-D8CD1C59A32C}"/>
              </a:ext>
            </a:extLst>
          </p:cNvPr>
          <p:cNvSpPr>
            <a:spLocks/>
          </p:cNvSpPr>
          <p:nvPr/>
        </p:nvSpPr>
        <p:spPr bwMode="auto">
          <a:xfrm>
            <a:off x="2983306" y="2014822"/>
            <a:ext cx="580027" cy="560907"/>
          </a:xfrm>
          <a:custGeom>
            <a:avLst/>
            <a:gdLst>
              <a:gd name="connsiteX0" fmla="*/ 749053 w 912739"/>
              <a:gd name="connsiteY0" fmla="*/ 544514 h 882652"/>
              <a:gd name="connsiteX1" fmla="*/ 822482 w 912739"/>
              <a:gd name="connsiteY1" fmla="*/ 544514 h 882652"/>
              <a:gd name="connsiteX2" fmla="*/ 912739 w 912739"/>
              <a:gd name="connsiteY2" fmla="*/ 646565 h 882652"/>
              <a:gd name="connsiteX3" fmla="*/ 912739 w 912739"/>
              <a:gd name="connsiteY3" fmla="*/ 750139 h 882652"/>
              <a:gd name="connsiteX4" fmla="*/ 879084 w 912739"/>
              <a:gd name="connsiteY4" fmla="*/ 800402 h 882652"/>
              <a:gd name="connsiteX5" fmla="*/ 879084 w 912739"/>
              <a:gd name="connsiteY5" fmla="*/ 876560 h 882652"/>
              <a:gd name="connsiteX6" fmla="*/ 851548 w 912739"/>
              <a:gd name="connsiteY6" fmla="*/ 876560 h 882652"/>
              <a:gd name="connsiteX7" fmla="*/ 851548 w 912739"/>
              <a:gd name="connsiteY7" fmla="*/ 789740 h 882652"/>
              <a:gd name="connsiteX8" fmla="*/ 862257 w 912739"/>
              <a:gd name="connsiteY8" fmla="*/ 776032 h 882652"/>
              <a:gd name="connsiteX9" fmla="*/ 885203 w 912739"/>
              <a:gd name="connsiteY9" fmla="*/ 750139 h 882652"/>
              <a:gd name="connsiteX10" fmla="*/ 885203 w 912739"/>
              <a:gd name="connsiteY10" fmla="*/ 646565 h 882652"/>
              <a:gd name="connsiteX11" fmla="*/ 822482 w 912739"/>
              <a:gd name="connsiteY11" fmla="*/ 571931 h 882652"/>
              <a:gd name="connsiteX12" fmla="*/ 750583 w 912739"/>
              <a:gd name="connsiteY12" fmla="*/ 571931 h 882652"/>
              <a:gd name="connsiteX13" fmla="*/ 687862 w 912739"/>
              <a:gd name="connsiteY13" fmla="*/ 646565 h 882652"/>
              <a:gd name="connsiteX14" fmla="*/ 687862 w 912739"/>
              <a:gd name="connsiteY14" fmla="*/ 750139 h 882652"/>
              <a:gd name="connsiteX15" fmla="*/ 710809 w 912739"/>
              <a:gd name="connsiteY15" fmla="*/ 776032 h 882652"/>
              <a:gd name="connsiteX16" fmla="*/ 723047 w 912739"/>
              <a:gd name="connsiteY16" fmla="*/ 789740 h 882652"/>
              <a:gd name="connsiteX17" fmla="*/ 723047 w 912739"/>
              <a:gd name="connsiteY17" fmla="*/ 882652 h 882652"/>
              <a:gd name="connsiteX18" fmla="*/ 695511 w 912739"/>
              <a:gd name="connsiteY18" fmla="*/ 882652 h 882652"/>
              <a:gd name="connsiteX19" fmla="*/ 695511 w 912739"/>
              <a:gd name="connsiteY19" fmla="*/ 800402 h 882652"/>
              <a:gd name="connsiteX20" fmla="*/ 660326 w 912739"/>
              <a:gd name="connsiteY20" fmla="*/ 750139 h 882652"/>
              <a:gd name="connsiteX21" fmla="*/ 660326 w 912739"/>
              <a:gd name="connsiteY21" fmla="*/ 646565 h 882652"/>
              <a:gd name="connsiteX22" fmla="*/ 749053 w 912739"/>
              <a:gd name="connsiteY22" fmla="*/ 544514 h 882652"/>
              <a:gd name="connsiteX23" fmla="*/ 445646 w 912739"/>
              <a:gd name="connsiteY23" fmla="*/ 495302 h 882652"/>
              <a:gd name="connsiteX24" fmla="*/ 393626 w 912739"/>
              <a:gd name="connsiteY24" fmla="*/ 548932 h 882652"/>
              <a:gd name="connsiteX25" fmla="*/ 499195 w 912739"/>
              <a:gd name="connsiteY25" fmla="*/ 671515 h 882652"/>
              <a:gd name="connsiteX26" fmla="*/ 604764 w 912739"/>
              <a:gd name="connsiteY26" fmla="*/ 548932 h 882652"/>
              <a:gd name="connsiteX27" fmla="*/ 551215 w 912739"/>
              <a:gd name="connsiteY27" fmla="*/ 495302 h 882652"/>
              <a:gd name="connsiteX28" fmla="*/ 509905 w 912739"/>
              <a:gd name="connsiteY28" fmla="*/ 516754 h 882652"/>
              <a:gd name="connsiteX29" fmla="*/ 499195 w 912739"/>
              <a:gd name="connsiteY29" fmla="*/ 522883 h 882652"/>
              <a:gd name="connsiteX30" fmla="*/ 486955 w 912739"/>
              <a:gd name="connsiteY30" fmla="*/ 516754 h 882652"/>
              <a:gd name="connsiteX31" fmla="*/ 445646 w 912739"/>
              <a:gd name="connsiteY31" fmla="*/ 495302 h 882652"/>
              <a:gd name="connsiteX32" fmla="*/ 88297 w 912739"/>
              <a:gd name="connsiteY32" fmla="*/ 477839 h 882652"/>
              <a:gd name="connsiteX33" fmla="*/ 51352 w 912739"/>
              <a:gd name="connsiteY33" fmla="*/ 499323 h 882652"/>
              <a:gd name="connsiteX34" fmla="*/ 32879 w 912739"/>
              <a:gd name="connsiteY34" fmla="*/ 546895 h 882652"/>
              <a:gd name="connsiteX35" fmla="*/ 43655 w 912739"/>
              <a:gd name="connsiteY35" fmla="*/ 560707 h 882652"/>
              <a:gd name="connsiteX36" fmla="*/ 71364 w 912739"/>
              <a:gd name="connsiteY36" fmla="*/ 569914 h 882652"/>
              <a:gd name="connsiteX37" fmla="*/ 72904 w 912739"/>
              <a:gd name="connsiteY37" fmla="*/ 569914 h 882652"/>
              <a:gd name="connsiteX38" fmla="*/ 100613 w 912739"/>
              <a:gd name="connsiteY38" fmla="*/ 559172 h 882652"/>
              <a:gd name="connsiteX39" fmla="*/ 108310 w 912739"/>
              <a:gd name="connsiteY39" fmla="*/ 494720 h 882652"/>
              <a:gd name="connsiteX40" fmla="*/ 99073 w 912739"/>
              <a:gd name="connsiteY40" fmla="*/ 482443 h 882652"/>
              <a:gd name="connsiteX41" fmla="*/ 88297 w 912739"/>
              <a:gd name="connsiteY41" fmla="*/ 477839 h 882652"/>
              <a:gd name="connsiteX42" fmla="*/ 87778 w 912739"/>
              <a:gd name="connsiteY42" fmla="*/ 450851 h 882652"/>
              <a:gd name="connsiteX43" fmla="*/ 116760 w 912739"/>
              <a:gd name="connsiteY43" fmla="*/ 463050 h 882652"/>
              <a:gd name="connsiteX44" fmla="*/ 121337 w 912739"/>
              <a:gd name="connsiteY44" fmla="*/ 469150 h 882652"/>
              <a:gd name="connsiteX45" fmla="*/ 232689 w 912739"/>
              <a:gd name="connsiteY45" fmla="*/ 469150 h 882652"/>
              <a:gd name="connsiteX46" fmla="*/ 334890 w 912739"/>
              <a:gd name="connsiteY46" fmla="*/ 585043 h 882652"/>
              <a:gd name="connsiteX47" fmla="*/ 334890 w 912739"/>
              <a:gd name="connsiteY47" fmla="*/ 708561 h 882652"/>
              <a:gd name="connsiteX48" fmla="*/ 293705 w 912739"/>
              <a:gd name="connsiteY48" fmla="*/ 764983 h 882652"/>
              <a:gd name="connsiteX49" fmla="*/ 293705 w 912739"/>
              <a:gd name="connsiteY49" fmla="*/ 876301 h 882652"/>
              <a:gd name="connsiteX50" fmla="*/ 266248 w 912739"/>
              <a:gd name="connsiteY50" fmla="*/ 876301 h 882652"/>
              <a:gd name="connsiteX51" fmla="*/ 266248 w 912739"/>
              <a:gd name="connsiteY51" fmla="*/ 754308 h 882652"/>
              <a:gd name="connsiteX52" fmla="*/ 278451 w 912739"/>
              <a:gd name="connsiteY52" fmla="*/ 740584 h 882652"/>
              <a:gd name="connsiteX53" fmla="*/ 307433 w 912739"/>
              <a:gd name="connsiteY53" fmla="*/ 708561 h 882652"/>
              <a:gd name="connsiteX54" fmla="*/ 307433 w 912739"/>
              <a:gd name="connsiteY54" fmla="*/ 585043 h 882652"/>
              <a:gd name="connsiteX55" fmla="*/ 231164 w 912739"/>
              <a:gd name="connsiteY55" fmla="*/ 496598 h 882652"/>
              <a:gd name="connsiteX56" fmla="*/ 138116 w 912739"/>
              <a:gd name="connsiteY56" fmla="*/ 496598 h 882652"/>
              <a:gd name="connsiteX57" fmla="*/ 116760 w 912739"/>
              <a:gd name="connsiteY57" fmla="*/ 580469 h 882652"/>
              <a:gd name="connsiteX58" fmla="*/ 72524 w 912739"/>
              <a:gd name="connsiteY58" fmla="*/ 597243 h 882652"/>
              <a:gd name="connsiteX59" fmla="*/ 72524 w 912739"/>
              <a:gd name="connsiteY59" fmla="*/ 708561 h 882652"/>
              <a:gd name="connsiteX60" fmla="*/ 101507 w 912739"/>
              <a:gd name="connsiteY60" fmla="*/ 740584 h 882652"/>
              <a:gd name="connsiteX61" fmla="*/ 113710 w 912739"/>
              <a:gd name="connsiteY61" fmla="*/ 754308 h 882652"/>
              <a:gd name="connsiteX62" fmla="*/ 113710 w 912739"/>
              <a:gd name="connsiteY62" fmla="*/ 876301 h 882652"/>
              <a:gd name="connsiteX63" fmla="*/ 86253 w 912739"/>
              <a:gd name="connsiteY63" fmla="*/ 876301 h 882652"/>
              <a:gd name="connsiteX64" fmla="*/ 86253 w 912739"/>
              <a:gd name="connsiteY64" fmla="*/ 764983 h 882652"/>
              <a:gd name="connsiteX65" fmla="*/ 46593 w 912739"/>
              <a:gd name="connsiteY65" fmla="*/ 708561 h 882652"/>
              <a:gd name="connsiteX66" fmla="*/ 45067 w 912739"/>
              <a:gd name="connsiteY66" fmla="*/ 592668 h 882652"/>
              <a:gd name="connsiteX67" fmla="*/ 25237 w 912739"/>
              <a:gd name="connsiteY67" fmla="*/ 580469 h 882652"/>
              <a:gd name="connsiteX68" fmla="*/ 9984 w 912739"/>
              <a:gd name="connsiteY68" fmla="*/ 560645 h 882652"/>
              <a:gd name="connsiteX69" fmla="*/ 34390 w 912739"/>
              <a:gd name="connsiteY69" fmla="*/ 478300 h 882652"/>
              <a:gd name="connsiteX70" fmla="*/ 87778 w 912739"/>
              <a:gd name="connsiteY70" fmla="*/ 450851 h 882652"/>
              <a:gd name="connsiteX71" fmla="*/ 787326 w 912739"/>
              <a:gd name="connsiteY71" fmla="*/ 377826 h 882652"/>
              <a:gd name="connsiteX72" fmla="*/ 727001 w 912739"/>
              <a:gd name="connsiteY72" fmla="*/ 438151 h 882652"/>
              <a:gd name="connsiteX73" fmla="*/ 787326 w 912739"/>
              <a:gd name="connsiteY73" fmla="*/ 498476 h 882652"/>
              <a:gd name="connsiteX74" fmla="*/ 847651 w 912739"/>
              <a:gd name="connsiteY74" fmla="*/ 438151 h 882652"/>
              <a:gd name="connsiteX75" fmla="*/ 787326 w 912739"/>
              <a:gd name="connsiteY75" fmla="*/ 377826 h 882652"/>
              <a:gd name="connsiteX76" fmla="*/ 190426 w 912739"/>
              <a:gd name="connsiteY76" fmla="*/ 274639 h 882652"/>
              <a:gd name="connsiteX77" fmla="*/ 118988 w 912739"/>
              <a:gd name="connsiteY77" fmla="*/ 346871 h 882652"/>
              <a:gd name="connsiteX78" fmla="*/ 190426 w 912739"/>
              <a:gd name="connsiteY78" fmla="*/ 419103 h 882652"/>
              <a:gd name="connsiteX79" fmla="*/ 261864 w 912739"/>
              <a:gd name="connsiteY79" fmla="*/ 346871 h 882652"/>
              <a:gd name="connsiteX80" fmla="*/ 190426 w 912739"/>
              <a:gd name="connsiteY80" fmla="*/ 274639 h 882652"/>
              <a:gd name="connsiteX81" fmla="*/ 191166 w 912739"/>
              <a:gd name="connsiteY81" fmla="*/ 247651 h 882652"/>
              <a:gd name="connsiteX82" fmla="*/ 270498 w 912739"/>
              <a:gd name="connsiteY82" fmla="*/ 285797 h 882652"/>
              <a:gd name="connsiteX83" fmla="*/ 369662 w 912739"/>
              <a:gd name="connsiteY83" fmla="*/ 267487 h 882652"/>
              <a:gd name="connsiteX84" fmla="*/ 447468 w 912739"/>
              <a:gd name="connsiteY84" fmla="*/ 267487 h 882652"/>
              <a:gd name="connsiteX85" fmla="*/ 526800 w 912739"/>
              <a:gd name="connsiteY85" fmla="*/ 288849 h 882652"/>
              <a:gd name="connsiteX86" fmla="*/ 552735 w 912739"/>
              <a:gd name="connsiteY86" fmla="*/ 305633 h 882652"/>
              <a:gd name="connsiteX87" fmla="*/ 571043 w 912739"/>
              <a:gd name="connsiteY87" fmla="*/ 304108 h 882652"/>
              <a:gd name="connsiteX88" fmla="*/ 668682 w 912739"/>
              <a:gd name="connsiteY88" fmla="*/ 304108 h 882652"/>
              <a:gd name="connsiteX89" fmla="*/ 775474 w 912739"/>
              <a:gd name="connsiteY89" fmla="*/ 351409 h 882652"/>
              <a:gd name="connsiteX90" fmla="*/ 787679 w 912739"/>
              <a:gd name="connsiteY90" fmla="*/ 349883 h 882652"/>
              <a:gd name="connsiteX91" fmla="*/ 874639 w 912739"/>
              <a:gd name="connsiteY91" fmla="*/ 438382 h 882652"/>
              <a:gd name="connsiteX92" fmla="*/ 787679 w 912739"/>
              <a:gd name="connsiteY92" fmla="*/ 525356 h 882652"/>
              <a:gd name="connsiteX93" fmla="*/ 699194 w 912739"/>
              <a:gd name="connsiteY93" fmla="*/ 438382 h 882652"/>
              <a:gd name="connsiteX94" fmla="*/ 748014 w 912739"/>
              <a:gd name="connsiteY94" fmla="*/ 359038 h 882652"/>
              <a:gd name="connsiteX95" fmla="*/ 668682 w 912739"/>
              <a:gd name="connsiteY95" fmla="*/ 331573 h 882652"/>
              <a:gd name="connsiteX96" fmla="*/ 571043 w 912739"/>
              <a:gd name="connsiteY96" fmla="*/ 331573 h 882652"/>
              <a:gd name="connsiteX97" fmla="*/ 490185 w 912739"/>
              <a:gd name="connsiteY97" fmla="*/ 423124 h 882652"/>
              <a:gd name="connsiteX98" fmla="*/ 490185 w 912739"/>
              <a:gd name="connsiteY98" fmla="*/ 482632 h 882652"/>
              <a:gd name="connsiteX99" fmla="*/ 499339 w 912739"/>
              <a:gd name="connsiteY99" fmla="*/ 488735 h 882652"/>
              <a:gd name="connsiteX100" fmla="*/ 551210 w 912739"/>
              <a:gd name="connsiteY100" fmla="*/ 467373 h 882652"/>
              <a:gd name="connsiteX101" fmla="*/ 630542 w 912739"/>
              <a:gd name="connsiteY101" fmla="*/ 548243 h 882652"/>
              <a:gd name="connsiteX102" fmla="*/ 548159 w 912739"/>
              <a:gd name="connsiteY102" fmla="*/ 667260 h 882652"/>
              <a:gd name="connsiteX103" fmla="*/ 548159 w 912739"/>
              <a:gd name="connsiteY103" fmla="*/ 876301 h 882652"/>
              <a:gd name="connsiteX104" fmla="*/ 520698 w 912739"/>
              <a:gd name="connsiteY104" fmla="*/ 876301 h 882652"/>
              <a:gd name="connsiteX105" fmla="*/ 520698 w 912739"/>
              <a:gd name="connsiteY105" fmla="*/ 687096 h 882652"/>
              <a:gd name="connsiteX106" fmla="*/ 505441 w 912739"/>
              <a:gd name="connsiteY106" fmla="*/ 697777 h 882652"/>
              <a:gd name="connsiteX107" fmla="*/ 499339 w 912739"/>
              <a:gd name="connsiteY107" fmla="*/ 699303 h 882652"/>
              <a:gd name="connsiteX108" fmla="*/ 491711 w 912739"/>
              <a:gd name="connsiteY108" fmla="*/ 697777 h 882652"/>
              <a:gd name="connsiteX109" fmla="*/ 366611 w 912739"/>
              <a:gd name="connsiteY109" fmla="*/ 548243 h 882652"/>
              <a:gd name="connsiteX110" fmla="*/ 445943 w 912739"/>
              <a:gd name="connsiteY110" fmla="*/ 467373 h 882652"/>
              <a:gd name="connsiteX111" fmla="*/ 462724 w 912739"/>
              <a:gd name="connsiteY111" fmla="*/ 470425 h 882652"/>
              <a:gd name="connsiteX112" fmla="*/ 462724 w 912739"/>
              <a:gd name="connsiteY112" fmla="*/ 423124 h 882652"/>
              <a:gd name="connsiteX113" fmla="*/ 519172 w 912739"/>
              <a:gd name="connsiteY113" fmla="*/ 316314 h 882652"/>
              <a:gd name="connsiteX114" fmla="*/ 513070 w 912739"/>
              <a:gd name="connsiteY114" fmla="*/ 311737 h 882652"/>
              <a:gd name="connsiteX115" fmla="*/ 447468 w 912739"/>
              <a:gd name="connsiteY115" fmla="*/ 294952 h 882652"/>
              <a:gd name="connsiteX116" fmla="*/ 369662 w 912739"/>
              <a:gd name="connsiteY116" fmla="*/ 294952 h 882652"/>
              <a:gd name="connsiteX117" fmla="*/ 284228 w 912739"/>
              <a:gd name="connsiteY117" fmla="*/ 310211 h 882652"/>
              <a:gd name="connsiteX118" fmla="*/ 290330 w 912739"/>
              <a:gd name="connsiteY118" fmla="*/ 346831 h 882652"/>
              <a:gd name="connsiteX119" fmla="*/ 191166 w 912739"/>
              <a:gd name="connsiteY119" fmla="*/ 446012 h 882652"/>
              <a:gd name="connsiteX120" fmla="*/ 92001 w 912739"/>
              <a:gd name="connsiteY120" fmla="*/ 346831 h 882652"/>
              <a:gd name="connsiteX121" fmla="*/ 191166 w 912739"/>
              <a:gd name="connsiteY121" fmla="*/ 247651 h 882652"/>
              <a:gd name="connsiteX122" fmla="*/ 633337 w 912739"/>
              <a:gd name="connsiteY122" fmla="*/ 80963 h 882652"/>
              <a:gd name="connsiteX123" fmla="*/ 547612 w 912739"/>
              <a:gd name="connsiteY123" fmla="*/ 166688 h 882652"/>
              <a:gd name="connsiteX124" fmla="*/ 633337 w 912739"/>
              <a:gd name="connsiteY124" fmla="*/ 252413 h 882652"/>
              <a:gd name="connsiteX125" fmla="*/ 719062 w 912739"/>
              <a:gd name="connsiteY125" fmla="*/ 166688 h 882652"/>
              <a:gd name="connsiteX126" fmla="*/ 633337 w 912739"/>
              <a:gd name="connsiteY126" fmla="*/ 80963 h 882652"/>
              <a:gd name="connsiteX127" fmla="*/ 633338 w 912739"/>
              <a:gd name="connsiteY127" fmla="*/ 53975 h 882652"/>
              <a:gd name="connsiteX128" fmla="*/ 746051 w 912739"/>
              <a:gd name="connsiteY128" fmla="*/ 166688 h 882652"/>
              <a:gd name="connsiteX129" fmla="*/ 633338 w 912739"/>
              <a:gd name="connsiteY129" fmla="*/ 279401 h 882652"/>
              <a:gd name="connsiteX130" fmla="*/ 520625 w 912739"/>
              <a:gd name="connsiteY130" fmla="*/ 166688 h 882652"/>
              <a:gd name="connsiteX131" fmla="*/ 633338 w 912739"/>
              <a:gd name="connsiteY131" fmla="*/ 53975 h 882652"/>
              <a:gd name="connsiteX132" fmla="*/ 383306 w 912739"/>
              <a:gd name="connsiteY132" fmla="*/ 28575 h 882652"/>
              <a:gd name="connsiteX133" fmla="*/ 290437 w 912739"/>
              <a:gd name="connsiteY133" fmla="*/ 121444 h 882652"/>
              <a:gd name="connsiteX134" fmla="*/ 383306 w 912739"/>
              <a:gd name="connsiteY134" fmla="*/ 214313 h 882652"/>
              <a:gd name="connsiteX135" fmla="*/ 476175 w 912739"/>
              <a:gd name="connsiteY135" fmla="*/ 121444 h 882652"/>
              <a:gd name="connsiteX136" fmla="*/ 383306 w 912739"/>
              <a:gd name="connsiteY136" fmla="*/ 28575 h 882652"/>
              <a:gd name="connsiteX137" fmla="*/ 381719 w 912739"/>
              <a:gd name="connsiteY137" fmla="*/ 0 h 882652"/>
              <a:gd name="connsiteX138" fmla="*/ 501576 w 912739"/>
              <a:gd name="connsiteY138" fmla="*/ 119857 h 882652"/>
              <a:gd name="connsiteX139" fmla="*/ 381719 w 912739"/>
              <a:gd name="connsiteY139" fmla="*/ 239714 h 882652"/>
              <a:gd name="connsiteX140" fmla="*/ 261862 w 912739"/>
              <a:gd name="connsiteY140" fmla="*/ 119857 h 882652"/>
              <a:gd name="connsiteX141" fmla="*/ 381719 w 912739"/>
              <a:gd name="connsiteY141" fmla="*/ 0 h 882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912739" h="882652">
                <a:moveTo>
                  <a:pt x="749053" y="544514"/>
                </a:moveTo>
                <a:cubicBezTo>
                  <a:pt x="749053" y="544514"/>
                  <a:pt x="749053" y="544514"/>
                  <a:pt x="822482" y="544514"/>
                </a:cubicBezTo>
                <a:cubicBezTo>
                  <a:pt x="883673" y="549084"/>
                  <a:pt x="912739" y="582593"/>
                  <a:pt x="912739" y="646565"/>
                </a:cubicBezTo>
                <a:cubicBezTo>
                  <a:pt x="912739" y="646565"/>
                  <a:pt x="912739" y="646565"/>
                  <a:pt x="912739" y="750139"/>
                </a:cubicBezTo>
                <a:cubicBezTo>
                  <a:pt x="912739" y="769939"/>
                  <a:pt x="902031" y="791263"/>
                  <a:pt x="879084" y="800402"/>
                </a:cubicBezTo>
                <a:cubicBezTo>
                  <a:pt x="879084" y="800402"/>
                  <a:pt x="879084" y="800402"/>
                  <a:pt x="879084" y="876560"/>
                </a:cubicBezTo>
                <a:cubicBezTo>
                  <a:pt x="879084" y="876560"/>
                  <a:pt x="879084" y="876560"/>
                  <a:pt x="851548" y="876560"/>
                </a:cubicBezTo>
                <a:cubicBezTo>
                  <a:pt x="851548" y="876560"/>
                  <a:pt x="851548" y="876560"/>
                  <a:pt x="851548" y="789740"/>
                </a:cubicBezTo>
                <a:cubicBezTo>
                  <a:pt x="851548" y="783648"/>
                  <a:pt x="856137" y="777555"/>
                  <a:pt x="862257" y="776032"/>
                </a:cubicBezTo>
                <a:cubicBezTo>
                  <a:pt x="883673" y="772986"/>
                  <a:pt x="885203" y="756231"/>
                  <a:pt x="885203" y="750139"/>
                </a:cubicBezTo>
                <a:cubicBezTo>
                  <a:pt x="885203" y="750139"/>
                  <a:pt x="885203" y="750139"/>
                  <a:pt x="885203" y="646565"/>
                </a:cubicBezTo>
                <a:cubicBezTo>
                  <a:pt x="885203" y="597824"/>
                  <a:pt x="866846" y="574977"/>
                  <a:pt x="822482" y="571931"/>
                </a:cubicBezTo>
                <a:cubicBezTo>
                  <a:pt x="822482" y="571931"/>
                  <a:pt x="822482" y="571931"/>
                  <a:pt x="750583" y="571931"/>
                </a:cubicBezTo>
                <a:cubicBezTo>
                  <a:pt x="707749" y="574977"/>
                  <a:pt x="687862" y="597824"/>
                  <a:pt x="687862" y="646565"/>
                </a:cubicBezTo>
                <a:cubicBezTo>
                  <a:pt x="687862" y="646565"/>
                  <a:pt x="687862" y="646565"/>
                  <a:pt x="687862" y="750139"/>
                </a:cubicBezTo>
                <a:cubicBezTo>
                  <a:pt x="687862" y="763847"/>
                  <a:pt x="697041" y="774509"/>
                  <a:pt x="710809" y="776032"/>
                </a:cubicBezTo>
                <a:cubicBezTo>
                  <a:pt x="716928" y="777555"/>
                  <a:pt x="723047" y="783648"/>
                  <a:pt x="723047" y="789740"/>
                </a:cubicBezTo>
                <a:cubicBezTo>
                  <a:pt x="723047" y="789740"/>
                  <a:pt x="723047" y="789740"/>
                  <a:pt x="723047" y="882652"/>
                </a:cubicBezTo>
                <a:cubicBezTo>
                  <a:pt x="723047" y="882652"/>
                  <a:pt x="723047" y="882652"/>
                  <a:pt x="695511" y="882652"/>
                </a:cubicBezTo>
                <a:cubicBezTo>
                  <a:pt x="695511" y="882652"/>
                  <a:pt x="695511" y="882652"/>
                  <a:pt x="695511" y="800402"/>
                </a:cubicBezTo>
                <a:cubicBezTo>
                  <a:pt x="674094" y="792787"/>
                  <a:pt x="660326" y="772986"/>
                  <a:pt x="660326" y="750139"/>
                </a:cubicBezTo>
                <a:cubicBezTo>
                  <a:pt x="660326" y="750139"/>
                  <a:pt x="660326" y="750139"/>
                  <a:pt x="660326" y="646565"/>
                </a:cubicBezTo>
                <a:cubicBezTo>
                  <a:pt x="660326" y="567361"/>
                  <a:pt x="709279" y="547560"/>
                  <a:pt x="749053" y="544514"/>
                </a:cubicBezTo>
                <a:close/>
                <a:moveTo>
                  <a:pt x="445646" y="495302"/>
                </a:moveTo>
                <a:cubicBezTo>
                  <a:pt x="416576" y="495302"/>
                  <a:pt x="393626" y="519819"/>
                  <a:pt x="393626" y="548932"/>
                </a:cubicBezTo>
                <a:cubicBezTo>
                  <a:pt x="393626" y="591836"/>
                  <a:pt x="464005" y="648531"/>
                  <a:pt x="499195" y="671515"/>
                </a:cubicBezTo>
                <a:cubicBezTo>
                  <a:pt x="532855" y="646999"/>
                  <a:pt x="604764" y="590304"/>
                  <a:pt x="604764" y="548932"/>
                </a:cubicBezTo>
                <a:cubicBezTo>
                  <a:pt x="604764" y="519819"/>
                  <a:pt x="580284" y="495302"/>
                  <a:pt x="551215" y="495302"/>
                </a:cubicBezTo>
                <a:cubicBezTo>
                  <a:pt x="535915" y="495302"/>
                  <a:pt x="519085" y="504496"/>
                  <a:pt x="509905" y="516754"/>
                </a:cubicBezTo>
                <a:cubicBezTo>
                  <a:pt x="506845" y="521351"/>
                  <a:pt x="502255" y="522883"/>
                  <a:pt x="499195" y="522883"/>
                </a:cubicBezTo>
                <a:cubicBezTo>
                  <a:pt x="494605" y="522883"/>
                  <a:pt x="490015" y="521351"/>
                  <a:pt x="486955" y="516754"/>
                </a:cubicBezTo>
                <a:cubicBezTo>
                  <a:pt x="477775" y="502964"/>
                  <a:pt x="462475" y="495302"/>
                  <a:pt x="445646" y="495302"/>
                </a:cubicBezTo>
                <a:close/>
                <a:moveTo>
                  <a:pt x="88297" y="477839"/>
                </a:moveTo>
                <a:cubicBezTo>
                  <a:pt x="77522" y="477839"/>
                  <a:pt x="62128" y="490116"/>
                  <a:pt x="51352" y="499323"/>
                </a:cubicBezTo>
                <a:cubicBezTo>
                  <a:pt x="28261" y="517738"/>
                  <a:pt x="20564" y="525411"/>
                  <a:pt x="32879" y="546895"/>
                </a:cubicBezTo>
                <a:cubicBezTo>
                  <a:pt x="35958" y="549965"/>
                  <a:pt x="39037" y="556103"/>
                  <a:pt x="43655" y="560707"/>
                </a:cubicBezTo>
                <a:cubicBezTo>
                  <a:pt x="49813" y="565310"/>
                  <a:pt x="60588" y="569914"/>
                  <a:pt x="71364" y="569914"/>
                </a:cubicBezTo>
                <a:cubicBezTo>
                  <a:pt x="71364" y="569914"/>
                  <a:pt x="71364" y="569914"/>
                  <a:pt x="72904" y="569914"/>
                </a:cubicBezTo>
                <a:cubicBezTo>
                  <a:pt x="82140" y="569914"/>
                  <a:pt x="92916" y="566845"/>
                  <a:pt x="100613" y="559172"/>
                </a:cubicBezTo>
                <a:cubicBezTo>
                  <a:pt x="119085" y="545361"/>
                  <a:pt x="122164" y="519273"/>
                  <a:pt x="108310" y="494720"/>
                </a:cubicBezTo>
                <a:cubicBezTo>
                  <a:pt x="105231" y="490116"/>
                  <a:pt x="102152" y="485512"/>
                  <a:pt x="99073" y="482443"/>
                </a:cubicBezTo>
                <a:cubicBezTo>
                  <a:pt x="95994" y="479374"/>
                  <a:pt x="92916" y="477839"/>
                  <a:pt x="88297" y="477839"/>
                </a:cubicBezTo>
                <a:close/>
                <a:moveTo>
                  <a:pt x="87778" y="450851"/>
                </a:moveTo>
                <a:cubicBezTo>
                  <a:pt x="98456" y="452376"/>
                  <a:pt x="109134" y="455426"/>
                  <a:pt x="116760" y="463050"/>
                </a:cubicBezTo>
                <a:cubicBezTo>
                  <a:pt x="118286" y="464575"/>
                  <a:pt x="119811" y="467625"/>
                  <a:pt x="121337" y="469150"/>
                </a:cubicBezTo>
                <a:cubicBezTo>
                  <a:pt x="121337" y="469150"/>
                  <a:pt x="121337" y="469150"/>
                  <a:pt x="232689" y="469150"/>
                </a:cubicBezTo>
                <a:cubicBezTo>
                  <a:pt x="301332" y="473725"/>
                  <a:pt x="334890" y="513372"/>
                  <a:pt x="334890" y="585043"/>
                </a:cubicBezTo>
                <a:cubicBezTo>
                  <a:pt x="334890" y="585043"/>
                  <a:pt x="334890" y="585043"/>
                  <a:pt x="334890" y="708561"/>
                </a:cubicBezTo>
                <a:cubicBezTo>
                  <a:pt x="334890" y="731435"/>
                  <a:pt x="321162" y="755833"/>
                  <a:pt x="293705" y="764983"/>
                </a:cubicBezTo>
                <a:cubicBezTo>
                  <a:pt x="293705" y="764983"/>
                  <a:pt x="293705" y="764983"/>
                  <a:pt x="293705" y="876301"/>
                </a:cubicBezTo>
                <a:cubicBezTo>
                  <a:pt x="293705" y="876301"/>
                  <a:pt x="293705" y="876301"/>
                  <a:pt x="266248" y="876301"/>
                </a:cubicBezTo>
                <a:cubicBezTo>
                  <a:pt x="266248" y="876301"/>
                  <a:pt x="266248" y="876301"/>
                  <a:pt x="266248" y="754308"/>
                </a:cubicBezTo>
                <a:cubicBezTo>
                  <a:pt x="266248" y="746684"/>
                  <a:pt x="272349" y="742109"/>
                  <a:pt x="278451" y="740584"/>
                </a:cubicBezTo>
                <a:cubicBezTo>
                  <a:pt x="304382" y="736009"/>
                  <a:pt x="307433" y="714661"/>
                  <a:pt x="307433" y="708561"/>
                </a:cubicBezTo>
                <a:cubicBezTo>
                  <a:pt x="307433" y="708561"/>
                  <a:pt x="307433" y="708561"/>
                  <a:pt x="307433" y="585043"/>
                </a:cubicBezTo>
                <a:cubicBezTo>
                  <a:pt x="307433" y="527097"/>
                  <a:pt x="284553" y="499648"/>
                  <a:pt x="231164" y="496598"/>
                </a:cubicBezTo>
                <a:cubicBezTo>
                  <a:pt x="231164" y="496598"/>
                  <a:pt x="231164" y="496598"/>
                  <a:pt x="138116" y="496598"/>
                </a:cubicBezTo>
                <a:cubicBezTo>
                  <a:pt x="150319" y="527097"/>
                  <a:pt x="142692" y="560645"/>
                  <a:pt x="116760" y="580469"/>
                </a:cubicBezTo>
                <a:cubicBezTo>
                  <a:pt x="104557" y="591143"/>
                  <a:pt x="89304" y="597243"/>
                  <a:pt x="72524" y="597243"/>
                </a:cubicBezTo>
                <a:cubicBezTo>
                  <a:pt x="72524" y="597243"/>
                  <a:pt x="72524" y="597243"/>
                  <a:pt x="72524" y="708561"/>
                </a:cubicBezTo>
                <a:cubicBezTo>
                  <a:pt x="72524" y="725335"/>
                  <a:pt x="83202" y="737534"/>
                  <a:pt x="101507" y="740584"/>
                </a:cubicBezTo>
                <a:cubicBezTo>
                  <a:pt x="109134" y="742109"/>
                  <a:pt x="113710" y="746684"/>
                  <a:pt x="113710" y="754308"/>
                </a:cubicBezTo>
                <a:cubicBezTo>
                  <a:pt x="113710" y="754308"/>
                  <a:pt x="113710" y="754308"/>
                  <a:pt x="113710" y="876301"/>
                </a:cubicBezTo>
                <a:cubicBezTo>
                  <a:pt x="113710" y="876301"/>
                  <a:pt x="113710" y="876301"/>
                  <a:pt x="86253" y="876301"/>
                </a:cubicBezTo>
                <a:cubicBezTo>
                  <a:pt x="86253" y="876301"/>
                  <a:pt x="86253" y="876301"/>
                  <a:pt x="86253" y="764983"/>
                </a:cubicBezTo>
                <a:cubicBezTo>
                  <a:pt x="61847" y="757358"/>
                  <a:pt x="46593" y="736009"/>
                  <a:pt x="46593" y="708561"/>
                </a:cubicBezTo>
                <a:cubicBezTo>
                  <a:pt x="46593" y="708561"/>
                  <a:pt x="46593" y="708561"/>
                  <a:pt x="45067" y="592668"/>
                </a:cubicBezTo>
                <a:cubicBezTo>
                  <a:pt x="38966" y="589618"/>
                  <a:pt x="31339" y="585043"/>
                  <a:pt x="25237" y="580469"/>
                </a:cubicBezTo>
                <a:cubicBezTo>
                  <a:pt x="17611" y="574369"/>
                  <a:pt x="13034" y="565219"/>
                  <a:pt x="9984" y="560645"/>
                </a:cubicBezTo>
                <a:cubicBezTo>
                  <a:pt x="-15948" y="517947"/>
                  <a:pt x="14560" y="493549"/>
                  <a:pt x="34390" y="478300"/>
                </a:cubicBezTo>
                <a:cubicBezTo>
                  <a:pt x="49644" y="466100"/>
                  <a:pt x="67948" y="450851"/>
                  <a:pt x="87778" y="450851"/>
                </a:cubicBezTo>
                <a:close/>
                <a:moveTo>
                  <a:pt x="787326" y="377826"/>
                </a:moveTo>
                <a:cubicBezTo>
                  <a:pt x="754009" y="377826"/>
                  <a:pt x="727001" y="404834"/>
                  <a:pt x="727001" y="438151"/>
                </a:cubicBezTo>
                <a:cubicBezTo>
                  <a:pt x="727001" y="471468"/>
                  <a:pt x="754009" y="498476"/>
                  <a:pt x="787326" y="498476"/>
                </a:cubicBezTo>
                <a:cubicBezTo>
                  <a:pt x="820643" y="498476"/>
                  <a:pt x="847651" y="471468"/>
                  <a:pt x="847651" y="438151"/>
                </a:cubicBezTo>
                <a:cubicBezTo>
                  <a:pt x="847651" y="404834"/>
                  <a:pt x="820643" y="377826"/>
                  <a:pt x="787326" y="377826"/>
                </a:cubicBezTo>
                <a:close/>
                <a:moveTo>
                  <a:pt x="190426" y="274639"/>
                </a:moveTo>
                <a:cubicBezTo>
                  <a:pt x="150972" y="274639"/>
                  <a:pt x="118988" y="306978"/>
                  <a:pt x="118988" y="346871"/>
                </a:cubicBezTo>
                <a:cubicBezTo>
                  <a:pt x="118988" y="386764"/>
                  <a:pt x="150972" y="419103"/>
                  <a:pt x="190426" y="419103"/>
                </a:cubicBezTo>
                <a:cubicBezTo>
                  <a:pt x="229880" y="419103"/>
                  <a:pt x="261864" y="386764"/>
                  <a:pt x="261864" y="346871"/>
                </a:cubicBezTo>
                <a:cubicBezTo>
                  <a:pt x="261864" y="306978"/>
                  <a:pt x="229880" y="274639"/>
                  <a:pt x="190426" y="274639"/>
                </a:cubicBezTo>
                <a:close/>
                <a:moveTo>
                  <a:pt x="191166" y="247651"/>
                </a:moveTo>
                <a:cubicBezTo>
                  <a:pt x="223204" y="247651"/>
                  <a:pt x="252190" y="262910"/>
                  <a:pt x="270498" y="285797"/>
                </a:cubicBezTo>
                <a:cubicBezTo>
                  <a:pt x="294907" y="273591"/>
                  <a:pt x="326945" y="267487"/>
                  <a:pt x="369662" y="267487"/>
                </a:cubicBezTo>
                <a:cubicBezTo>
                  <a:pt x="369662" y="267487"/>
                  <a:pt x="369662" y="267487"/>
                  <a:pt x="447468" y="267487"/>
                </a:cubicBezTo>
                <a:cubicBezTo>
                  <a:pt x="458148" y="267487"/>
                  <a:pt x="496288" y="269013"/>
                  <a:pt x="526800" y="288849"/>
                </a:cubicBezTo>
                <a:cubicBezTo>
                  <a:pt x="534428" y="293427"/>
                  <a:pt x="546633" y="301056"/>
                  <a:pt x="552735" y="305633"/>
                </a:cubicBezTo>
                <a:cubicBezTo>
                  <a:pt x="558838" y="304108"/>
                  <a:pt x="564940" y="304108"/>
                  <a:pt x="571043" y="304108"/>
                </a:cubicBezTo>
                <a:cubicBezTo>
                  <a:pt x="571043" y="304108"/>
                  <a:pt x="571043" y="304108"/>
                  <a:pt x="668682" y="304108"/>
                </a:cubicBezTo>
                <a:cubicBezTo>
                  <a:pt x="697668" y="304108"/>
                  <a:pt x="749539" y="304108"/>
                  <a:pt x="775474" y="351409"/>
                </a:cubicBezTo>
                <a:cubicBezTo>
                  <a:pt x="778526" y="349883"/>
                  <a:pt x="783103" y="349883"/>
                  <a:pt x="787679" y="349883"/>
                </a:cubicBezTo>
                <a:cubicBezTo>
                  <a:pt x="834973" y="349883"/>
                  <a:pt x="874639" y="389555"/>
                  <a:pt x="874639" y="438382"/>
                </a:cubicBezTo>
                <a:cubicBezTo>
                  <a:pt x="874639" y="485684"/>
                  <a:pt x="834973" y="525356"/>
                  <a:pt x="787679" y="525356"/>
                </a:cubicBezTo>
                <a:cubicBezTo>
                  <a:pt x="738860" y="525356"/>
                  <a:pt x="699194" y="485684"/>
                  <a:pt x="699194" y="438382"/>
                </a:cubicBezTo>
                <a:cubicBezTo>
                  <a:pt x="699194" y="403288"/>
                  <a:pt x="719027" y="374297"/>
                  <a:pt x="748014" y="359038"/>
                </a:cubicBezTo>
                <a:cubicBezTo>
                  <a:pt x="731232" y="333099"/>
                  <a:pt x="700720" y="331573"/>
                  <a:pt x="668682" y="331573"/>
                </a:cubicBezTo>
                <a:cubicBezTo>
                  <a:pt x="668682" y="331573"/>
                  <a:pt x="668682" y="331573"/>
                  <a:pt x="571043" y="331573"/>
                </a:cubicBezTo>
                <a:cubicBezTo>
                  <a:pt x="520698" y="331573"/>
                  <a:pt x="490185" y="366667"/>
                  <a:pt x="490185" y="423124"/>
                </a:cubicBezTo>
                <a:cubicBezTo>
                  <a:pt x="490185" y="423124"/>
                  <a:pt x="490185" y="423124"/>
                  <a:pt x="490185" y="482632"/>
                </a:cubicBezTo>
                <a:cubicBezTo>
                  <a:pt x="493237" y="484158"/>
                  <a:pt x="496288" y="485684"/>
                  <a:pt x="499339" y="488735"/>
                </a:cubicBezTo>
                <a:cubicBezTo>
                  <a:pt x="513070" y="475003"/>
                  <a:pt x="532902" y="467373"/>
                  <a:pt x="551210" y="467373"/>
                </a:cubicBezTo>
                <a:cubicBezTo>
                  <a:pt x="595452" y="467373"/>
                  <a:pt x="630542" y="503994"/>
                  <a:pt x="630542" y="548243"/>
                </a:cubicBezTo>
                <a:cubicBezTo>
                  <a:pt x="630542" y="590967"/>
                  <a:pt x="584773" y="636743"/>
                  <a:pt x="548159" y="667260"/>
                </a:cubicBezTo>
                <a:cubicBezTo>
                  <a:pt x="548159" y="667260"/>
                  <a:pt x="548159" y="667260"/>
                  <a:pt x="548159" y="876301"/>
                </a:cubicBezTo>
                <a:cubicBezTo>
                  <a:pt x="548159" y="876301"/>
                  <a:pt x="548159" y="876301"/>
                  <a:pt x="520698" y="876301"/>
                </a:cubicBezTo>
                <a:cubicBezTo>
                  <a:pt x="520698" y="876301"/>
                  <a:pt x="520698" y="876301"/>
                  <a:pt x="520698" y="687096"/>
                </a:cubicBezTo>
                <a:cubicBezTo>
                  <a:pt x="514595" y="693199"/>
                  <a:pt x="508493" y="696251"/>
                  <a:pt x="505441" y="697777"/>
                </a:cubicBezTo>
                <a:cubicBezTo>
                  <a:pt x="503916" y="699303"/>
                  <a:pt x="500865" y="699303"/>
                  <a:pt x="499339" y="699303"/>
                </a:cubicBezTo>
                <a:cubicBezTo>
                  <a:pt x="496288" y="699303"/>
                  <a:pt x="493237" y="699303"/>
                  <a:pt x="491711" y="697777"/>
                </a:cubicBezTo>
                <a:cubicBezTo>
                  <a:pt x="479506" y="690147"/>
                  <a:pt x="366611" y="618433"/>
                  <a:pt x="366611" y="548243"/>
                </a:cubicBezTo>
                <a:cubicBezTo>
                  <a:pt x="366611" y="503994"/>
                  <a:pt x="401700" y="467373"/>
                  <a:pt x="445943" y="467373"/>
                </a:cubicBezTo>
                <a:cubicBezTo>
                  <a:pt x="452045" y="467373"/>
                  <a:pt x="456622" y="468899"/>
                  <a:pt x="462724" y="470425"/>
                </a:cubicBezTo>
                <a:cubicBezTo>
                  <a:pt x="462724" y="470425"/>
                  <a:pt x="462724" y="470425"/>
                  <a:pt x="462724" y="423124"/>
                </a:cubicBezTo>
                <a:cubicBezTo>
                  <a:pt x="462724" y="372771"/>
                  <a:pt x="484083" y="334625"/>
                  <a:pt x="519172" y="316314"/>
                </a:cubicBezTo>
                <a:cubicBezTo>
                  <a:pt x="517646" y="314789"/>
                  <a:pt x="514595" y="313263"/>
                  <a:pt x="513070" y="311737"/>
                </a:cubicBezTo>
                <a:cubicBezTo>
                  <a:pt x="493237" y="299530"/>
                  <a:pt x="465776" y="294952"/>
                  <a:pt x="447468" y="294952"/>
                </a:cubicBezTo>
                <a:cubicBezTo>
                  <a:pt x="447468" y="294952"/>
                  <a:pt x="447468" y="294952"/>
                  <a:pt x="369662" y="294952"/>
                </a:cubicBezTo>
                <a:cubicBezTo>
                  <a:pt x="331522" y="294952"/>
                  <a:pt x="304061" y="299530"/>
                  <a:pt x="284228" y="310211"/>
                </a:cubicBezTo>
                <a:cubicBezTo>
                  <a:pt x="288805" y="320892"/>
                  <a:pt x="290330" y="333099"/>
                  <a:pt x="290330" y="346831"/>
                </a:cubicBezTo>
                <a:cubicBezTo>
                  <a:pt x="290330" y="401762"/>
                  <a:pt x="246088" y="446012"/>
                  <a:pt x="191166" y="446012"/>
                </a:cubicBezTo>
                <a:cubicBezTo>
                  <a:pt x="136244" y="446012"/>
                  <a:pt x="92001" y="401762"/>
                  <a:pt x="92001" y="346831"/>
                </a:cubicBezTo>
                <a:cubicBezTo>
                  <a:pt x="92001" y="291901"/>
                  <a:pt x="136244" y="247651"/>
                  <a:pt x="191166" y="247651"/>
                </a:cubicBezTo>
                <a:close/>
                <a:moveTo>
                  <a:pt x="633337" y="80963"/>
                </a:moveTo>
                <a:cubicBezTo>
                  <a:pt x="585992" y="80963"/>
                  <a:pt x="547612" y="119343"/>
                  <a:pt x="547612" y="166688"/>
                </a:cubicBezTo>
                <a:cubicBezTo>
                  <a:pt x="547612" y="214033"/>
                  <a:pt x="585992" y="252413"/>
                  <a:pt x="633337" y="252413"/>
                </a:cubicBezTo>
                <a:cubicBezTo>
                  <a:pt x="680682" y="252413"/>
                  <a:pt x="719062" y="214033"/>
                  <a:pt x="719062" y="166688"/>
                </a:cubicBezTo>
                <a:cubicBezTo>
                  <a:pt x="719062" y="119343"/>
                  <a:pt x="680682" y="80963"/>
                  <a:pt x="633337" y="80963"/>
                </a:cubicBezTo>
                <a:close/>
                <a:moveTo>
                  <a:pt x="633338" y="53975"/>
                </a:moveTo>
                <a:cubicBezTo>
                  <a:pt x="695588" y="53975"/>
                  <a:pt x="746051" y="104438"/>
                  <a:pt x="746051" y="166688"/>
                </a:cubicBezTo>
                <a:cubicBezTo>
                  <a:pt x="746051" y="228938"/>
                  <a:pt x="695588" y="279401"/>
                  <a:pt x="633338" y="279401"/>
                </a:cubicBezTo>
                <a:cubicBezTo>
                  <a:pt x="571088" y="279401"/>
                  <a:pt x="520625" y="228938"/>
                  <a:pt x="520625" y="166688"/>
                </a:cubicBezTo>
                <a:cubicBezTo>
                  <a:pt x="520625" y="104438"/>
                  <a:pt x="571088" y="53975"/>
                  <a:pt x="633338" y="53975"/>
                </a:cubicBezTo>
                <a:close/>
                <a:moveTo>
                  <a:pt x="383306" y="28575"/>
                </a:moveTo>
                <a:cubicBezTo>
                  <a:pt x="332016" y="28575"/>
                  <a:pt x="290437" y="70154"/>
                  <a:pt x="290437" y="121444"/>
                </a:cubicBezTo>
                <a:cubicBezTo>
                  <a:pt x="290437" y="172734"/>
                  <a:pt x="332016" y="214313"/>
                  <a:pt x="383306" y="214313"/>
                </a:cubicBezTo>
                <a:cubicBezTo>
                  <a:pt x="434596" y="214313"/>
                  <a:pt x="476175" y="172734"/>
                  <a:pt x="476175" y="121444"/>
                </a:cubicBezTo>
                <a:cubicBezTo>
                  <a:pt x="476175" y="70154"/>
                  <a:pt x="434596" y="28575"/>
                  <a:pt x="383306" y="28575"/>
                </a:cubicBezTo>
                <a:close/>
                <a:moveTo>
                  <a:pt x="381719" y="0"/>
                </a:moveTo>
                <a:cubicBezTo>
                  <a:pt x="447914" y="0"/>
                  <a:pt x="501576" y="53662"/>
                  <a:pt x="501576" y="119857"/>
                </a:cubicBezTo>
                <a:cubicBezTo>
                  <a:pt x="501576" y="186052"/>
                  <a:pt x="447914" y="239714"/>
                  <a:pt x="381719" y="239714"/>
                </a:cubicBezTo>
                <a:cubicBezTo>
                  <a:pt x="315524" y="239714"/>
                  <a:pt x="261862" y="186052"/>
                  <a:pt x="261862" y="119857"/>
                </a:cubicBezTo>
                <a:cubicBezTo>
                  <a:pt x="261862" y="53662"/>
                  <a:pt x="315524" y="0"/>
                  <a:pt x="3817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4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DC302130-972E-48EA-AE3F-45B279D68991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D074B33-4025-479E-8674-E9227F7BF0EE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203D4A4-85EB-4657-BCDE-0533F75D87EF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F588B58-3C80-490F-AF12-73895334C192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2EC8D5A-49C6-490A-96D8-39BABCE84515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81C75CC-362A-4431-B948-DD7D013AD3D9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6AD85E9-20DE-4DB7-B918-55F932810C06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721F271-D2DF-4B5E-90DF-AFBE5272175A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6013916-AA2A-4190-8905-FBC0529AADA1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580EE10-9FF6-4E75-AFA9-DB64835F67AD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8B6DC65-A173-4E66-8FF4-9E20A032648F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6CC7008-52D5-4F82-864F-E09299E3D255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DFB4F8F4-7DBF-40A8-89EC-3CA1835DAEEA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2398FFD-FA6B-41DE-948E-F0865536D083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44D6387-CEFE-49EF-A787-DD001A9EB602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9FB454F-2C56-4FA6-A7E6-6F9FA55163E3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1F62E26-F56B-4D1B-8963-92768FC616F2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8C62E6F-0E11-4C57-B4C2-A7FEB3E86CF4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324420C-7C38-4165-B76F-6C0C317E7B50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3CBF298-52E7-4083-8A2E-2C335B189576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75E4BB1-0E00-49D1-BFFE-8A08CAF3B412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37A915E-0531-47B3-918C-1F0E428BFD44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C5994EC-9038-45B5-911D-7B91A915C1DF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198A4928-CEB8-4665-9F8B-930A976D810F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F77C4D-E6C4-423C-9F07-4E81350A1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</a:t>
            </a:r>
            <a:r>
              <a:rPr lang="en-US" dirty="0" err="1"/>
              <a:t>centres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37A881-FEA9-463D-AA2C-1859B1AD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78E5-9850-4AF2-8320-F5D4B689E412}" type="datetime1">
              <a:rPr lang="en-GB" smtClean="0"/>
              <a:t>17/02/2025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278CA3-4A0C-4989-A302-A0CFC004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Lorem ipsum dolor sit amet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8B387-502E-4D10-B456-52B0C1385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4408-D9A5-4273-AA2F-D5E1487AA850}" type="slidenum">
              <a:rPr lang="en-GB" smtClean="0"/>
              <a:t>7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E7DEC0D-46C3-4388-9F12-667D2FEC01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Vertriebszentrum</a:t>
            </a:r>
            <a:endParaRPr lang="en-US" dirty="0"/>
          </a:p>
        </p:txBody>
      </p:sp>
      <p:sp>
        <p:nvSpPr>
          <p:cNvPr id="423" name="Freeform: Shape 422">
            <a:extLst>
              <a:ext uri="{FF2B5EF4-FFF2-40B4-BE49-F238E27FC236}">
                <a16:creationId xmlns:a16="http://schemas.microsoft.com/office/drawing/2014/main" id="{79FD77C3-65C4-40B5-8F52-579B0C6BE73D}"/>
              </a:ext>
            </a:extLst>
          </p:cNvPr>
          <p:cNvSpPr>
            <a:spLocks/>
          </p:cNvSpPr>
          <p:nvPr/>
        </p:nvSpPr>
        <p:spPr bwMode="auto">
          <a:xfrm>
            <a:off x="1110861" y="3225472"/>
            <a:ext cx="562403" cy="444990"/>
          </a:xfrm>
          <a:custGeom>
            <a:avLst/>
            <a:gdLst>
              <a:gd name="connsiteX0" fmla="*/ 172350 w 562403"/>
              <a:gd name="connsiteY0" fmla="*/ 348233 h 444990"/>
              <a:gd name="connsiteX1" fmla="*/ 172350 w 562403"/>
              <a:gd name="connsiteY1" fmla="*/ 418004 h 444990"/>
              <a:gd name="connsiteX2" fmla="*/ 181228 w 562403"/>
              <a:gd name="connsiteY2" fmla="*/ 426848 h 444990"/>
              <a:gd name="connsiteX3" fmla="*/ 238446 w 562403"/>
              <a:gd name="connsiteY3" fmla="*/ 426848 h 444990"/>
              <a:gd name="connsiteX4" fmla="*/ 247324 w 562403"/>
              <a:gd name="connsiteY4" fmla="*/ 418004 h 444990"/>
              <a:gd name="connsiteX5" fmla="*/ 247324 w 562403"/>
              <a:gd name="connsiteY5" fmla="*/ 395402 h 444990"/>
              <a:gd name="connsiteX6" fmla="*/ 233513 w 562403"/>
              <a:gd name="connsiteY6" fmla="*/ 395402 h 444990"/>
              <a:gd name="connsiteX7" fmla="*/ 224634 w 562403"/>
              <a:gd name="connsiteY7" fmla="*/ 386558 h 444990"/>
              <a:gd name="connsiteX8" fmla="*/ 233513 w 562403"/>
              <a:gd name="connsiteY8" fmla="*/ 377714 h 444990"/>
              <a:gd name="connsiteX9" fmla="*/ 480139 w 562403"/>
              <a:gd name="connsiteY9" fmla="*/ 377714 h 444990"/>
              <a:gd name="connsiteX10" fmla="*/ 489017 w 562403"/>
              <a:gd name="connsiteY10" fmla="*/ 386558 h 444990"/>
              <a:gd name="connsiteX11" fmla="*/ 480139 w 562403"/>
              <a:gd name="connsiteY11" fmla="*/ 395402 h 444990"/>
              <a:gd name="connsiteX12" fmla="*/ 468301 w 562403"/>
              <a:gd name="connsiteY12" fmla="*/ 395402 h 444990"/>
              <a:gd name="connsiteX13" fmla="*/ 468301 w 562403"/>
              <a:gd name="connsiteY13" fmla="*/ 418004 h 444990"/>
              <a:gd name="connsiteX14" fmla="*/ 477180 w 562403"/>
              <a:gd name="connsiteY14" fmla="*/ 426848 h 444990"/>
              <a:gd name="connsiteX15" fmla="*/ 534397 w 562403"/>
              <a:gd name="connsiteY15" fmla="*/ 426848 h 444990"/>
              <a:gd name="connsiteX16" fmla="*/ 544262 w 562403"/>
              <a:gd name="connsiteY16" fmla="*/ 418004 h 444990"/>
              <a:gd name="connsiteX17" fmla="*/ 544262 w 562403"/>
              <a:gd name="connsiteY17" fmla="*/ 348233 h 444990"/>
              <a:gd name="connsiteX18" fmla="*/ 327231 w 562403"/>
              <a:gd name="connsiteY18" fmla="*/ 348233 h 444990"/>
              <a:gd name="connsiteX19" fmla="*/ 233513 w 562403"/>
              <a:gd name="connsiteY19" fmla="*/ 348233 h 444990"/>
              <a:gd name="connsiteX20" fmla="*/ 172350 w 562403"/>
              <a:gd name="connsiteY20" fmla="*/ 348233 h 444990"/>
              <a:gd name="connsiteX21" fmla="*/ 241894 w 562403"/>
              <a:gd name="connsiteY21" fmla="*/ 269617 h 444990"/>
              <a:gd name="connsiteX22" fmla="*/ 241894 w 562403"/>
              <a:gd name="connsiteY22" fmla="*/ 331098 h 444990"/>
              <a:gd name="connsiteX23" fmla="*/ 318493 w 562403"/>
              <a:gd name="connsiteY23" fmla="*/ 331098 h 444990"/>
              <a:gd name="connsiteX24" fmla="*/ 318493 w 562403"/>
              <a:gd name="connsiteY24" fmla="*/ 269617 h 444990"/>
              <a:gd name="connsiteX25" fmla="*/ 401140 w 562403"/>
              <a:gd name="connsiteY25" fmla="*/ 206119 h 444990"/>
              <a:gd name="connsiteX26" fmla="*/ 422306 w 562403"/>
              <a:gd name="connsiteY26" fmla="*/ 206119 h 444990"/>
              <a:gd name="connsiteX27" fmla="*/ 431377 w 562403"/>
              <a:gd name="connsiteY27" fmla="*/ 214657 h 444990"/>
              <a:gd name="connsiteX28" fmla="*/ 422306 w 562403"/>
              <a:gd name="connsiteY28" fmla="*/ 222245 h 444990"/>
              <a:gd name="connsiteX29" fmla="*/ 401140 w 562403"/>
              <a:gd name="connsiteY29" fmla="*/ 222245 h 444990"/>
              <a:gd name="connsiteX30" fmla="*/ 393077 w 562403"/>
              <a:gd name="connsiteY30" fmla="*/ 214657 h 444990"/>
              <a:gd name="connsiteX31" fmla="*/ 401140 w 562403"/>
              <a:gd name="connsiteY31" fmla="*/ 206119 h 444990"/>
              <a:gd name="connsiteX32" fmla="*/ 48379 w 562403"/>
              <a:gd name="connsiteY32" fmla="*/ 206119 h 444990"/>
              <a:gd name="connsiteX33" fmla="*/ 68537 w 562403"/>
              <a:gd name="connsiteY33" fmla="*/ 206119 h 444990"/>
              <a:gd name="connsiteX34" fmla="*/ 77608 w 562403"/>
              <a:gd name="connsiteY34" fmla="*/ 214657 h 444990"/>
              <a:gd name="connsiteX35" fmla="*/ 68537 w 562403"/>
              <a:gd name="connsiteY35" fmla="*/ 222245 h 444990"/>
              <a:gd name="connsiteX36" fmla="*/ 48379 w 562403"/>
              <a:gd name="connsiteY36" fmla="*/ 222245 h 444990"/>
              <a:gd name="connsiteX37" fmla="*/ 39308 w 562403"/>
              <a:gd name="connsiteY37" fmla="*/ 214657 h 444990"/>
              <a:gd name="connsiteX38" fmla="*/ 48379 w 562403"/>
              <a:gd name="connsiteY38" fmla="*/ 206119 h 444990"/>
              <a:gd name="connsiteX39" fmla="*/ 406180 w 562403"/>
              <a:gd name="connsiteY39" fmla="*/ 62998 h 444990"/>
              <a:gd name="connsiteX40" fmla="*/ 406180 w 562403"/>
              <a:gd name="connsiteY40" fmla="*/ 166811 h 444990"/>
              <a:gd name="connsiteX41" fmla="*/ 506969 w 562403"/>
              <a:gd name="connsiteY41" fmla="*/ 166811 h 444990"/>
              <a:gd name="connsiteX42" fmla="*/ 506969 w 562403"/>
              <a:gd name="connsiteY42" fmla="*/ 79806 h 444990"/>
              <a:gd name="connsiteX43" fmla="*/ 502028 w 562403"/>
              <a:gd name="connsiteY43" fmla="*/ 74862 h 444990"/>
              <a:gd name="connsiteX44" fmla="*/ 406180 w 562403"/>
              <a:gd name="connsiteY44" fmla="*/ 62998 h 444990"/>
              <a:gd name="connsiteX45" fmla="*/ 54426 w 562403"/>
              <a:gd name="connsiteY45" fmla="*/ 57959 h 444990"/>
              <a:gd name="connsiteX46" fmla="*/ 54426 w 562403"/>
              <a:gd name="connsiteY46" fmla="*/ 160764 h 444990"/>
              <a:gd name="connsiteX47" fmla="*/ 155215 w 562403"/>
              <a:gd name="connsiteY47" fmla="*/ 160764 h 444990"/>
              <a:gd name="connsiteX48" fmla="*/ 155215 w 562403"/>
              <a:gd name="connsiteY48" fmla="*/ 73776 h 444990"/>
              <a:gd name="connsiteX49" fmla="*/ 150274 w 562403"/>
              <a:gd name="connsiteY49" fmla="*/ 69822 h 444990"/>
              <a:gd name="connsiteX50" fmla="*/ 54426 w 562403"/>
              <a:gd name="connsiteY50" fmla="*/ 57959 h 444990"/>
              <a:gd name="connsiteX51" fmla="*/ 349738 w 562403"/>
              <a:gd name="connsiteY51" fmla="*/ 53928 h 444990"/>
              <a:gd name="connsiteX52" fmla="*/ 211657 w 562403"/>
              <a:gd name="connsiteY52" fmla="*/ 70697 h 444990"/>
              <a:gd name="connsiteX53" fmla="*/ 211657 w 562403"/>
              <a:gd name="connsiteY53" fmla="*/ 331098 h 444990"/>
              <a:gd name="connsiteX54" fmla="*/ 225465 w 562403"/>
              <a:gd name="connsiteY54" fmla="*/ 331098 h 444990"/>
              <a:gd name="connsiteX55" fmla="*/ 225465 w 562403"/>
              <a:gd name="connsiteY55" fmla="*/ 260080 h 444990"/>
              <a:gd name="connsiteX56" fmla="*/ 233356 w 562403"/>
              <a:gd name="connsiteY56" fmla="*/ 251202 h 444990"/>
              <a:gd name="connsiteX57" fmla="*/ 327054 w 562403"/>
              <a:gd name="connsiteY57" fmla="*/ 251202 h 444990"/>
              <a:gd name="connsiteX58" fmla="*/ 335930 w 562403"/>
              <a:gd name="connsiteY58" fmla="*/ 260080 h 444990"/>
              <a:gd name="connsiteX59" fmla="*/ 335930 w 562403"/>
              <a:gd name="connsiteY59" fmla="*/ 331098 h 444990"/>
              <a:gd name="connsiteX60" fmla="*/ 349738 w 562403"/>
              <a:gd name="connsiteY60" fmla="*/ 331098 h 444990"/>
              <a:gd name="connsiteX61" fmla="*/ 349738 w 562403"/>
              <a:gd name="connsiteY61" fmla="*/ 53928 h 444990"/>
              <a:gd name="connsiteX62" fmla="*/ 401943 w 562403"/>
              <a:gd name="connsiteY62" fmla="*/ 44856 h 444990"/>
              <a:gd name="connsiteX63" fmla="*/ 404922 w 562403"/>
              <a:gd name="connsiteY63" fmla="*/ 44856 h 444990"/>
              <a:gd name="connsiteX64" fmla="*/ 508212 w 562403"/>
              <a:gd name="connsiteY64" fmla="*/ 57678 h 444990"/>
              <a:gd name="connsiteX65" fmla="*/ 524103 w 562403"/>
              <a:gd name="connsiteY65" fmla="*/ 79376 h 444990"/>
              <a:gd name="connsiteX66" fmla="*/ 524103 w 562403"/>
              <a:gd name="connsiteY66" fmla="*/ 168143 h 444990"/>
              <a:gd name="connsiteX67" fmla="*/ 509205 w 562403"/>
              <a:gd name="connsiteY67" fmla="*/ 182937 h 444990"/>
              <a:gd name="connsiteX68" fmla="*/ 403929 w 562403"/>
              <a:gd name="connsiteY68" fmla="*/ 182937 h 444990"/>
              <a:gd name="connsiteX69" fmla="*/ 388038 w 562403"/>
              <a:gd name="connsiteY69" fmla="*/ 168143 h 444990"/>
              <a:gd name="connsiteX70" fmla="*/ 388038 w 562403"/>
              <a:gd name="connsiteY70" fmla="*/ 61624 h 444990"/>
              <a:gd name="connsiteX71" fmla="*/ 401943 w 562403"/>
              <a:gd name="connsiteY71" fmla="*/ 44856 h 444990"/>
              <a:gd name="connsiteX72" fmla="*/ 51182 w 562403"/>
              <a:gd name="connsiteY72" fmla="*/ 39817 h 444990"/>
              <a:gd name="connsiteX73" fmla="*/ 54161 w 562403"/>
              <a:gd name="connsiteY73" fmla="*/ 39817 h 444990"/>
              <a:gd name="connsiteX74" fmla="*/ 156458 w 562403"/>
              <a:gd name="connsiteY74" fmla="*/ 52639 h 444990"/>
              <a:gd name="connsiteX75" fmla="*/ 172349 w 562403"/>
              <a:gd name="connsiteY75" fmla="*/ 73352 h 444990"/>
              <a:gd name="connsiteX76" fmla="*/ 172349 w 562403"/>
              <a:gd name="connsiteY76" fmla="*/ 162117 h 444990"/>
              <a:gd name="connsiteX77" fmla="*/ 157451 w 562403"/>
              <a:gd name="connsiteY77" fmla="*/ 177898 h 444990"/>
              <a:gd name="connsiteX78" fmla="*/ 52175 w 562403"/>
              <a:gd name="connsiteY78" fmla="*/ 177898 h 444990"/>
              <a:gd name="connsiteX79" fmla="*/ 36284 w 562403"/>
              <a:gd name="connsiteY79" fmla="*/ 162117 h 444990"/>
              <a:gd name="connsiteX80" fmla="*/ 36284 w 562403"/>
              <a:gd name="connsiteY80" fmla="*/ 56585 h 444990"/>
              <a:gd name="connsiteX81" fmla="*/ 51182 w 562403"/>
              <a:gd name="connsiteY81" fmla="*/ 39817 h 444990"/>
              <a:gd name="connsiteX82" fmla="*/ 357330 w 562403"/>
              <a:gd name="connsiteY82" fmla="*/ 17883 h 444990"/>
              <a:gd name="connsiteX83" fmla="*/ 199767 w 562403"/>
              <a:gd name="connsiteY83" fmla="*/ 35263 h 444990"/>
              <a:gd name="connsiteX84" fmla="*/ 187922 w 562403"/>
              <a:gd name="connsiteY84" fmla="*/ 42167 h 444990"/>
              <a:gd name="connsiteX85" fmla="*/ 176076 w 562403"/>
              <a:gd name="connsiteY85" fmla="*/ 42167 h 444990"/>
              <a:gd name="connsiteX86" fmla="*/ 162257 w 562403"/>
              <a:gd name="connsiteY86" fmla="*/ 34277 h 444990"/>
              <a:gd name="connsiteX87" fmla="*/ 18142 w 562403"/>
              <a:gd name="connsiteY87" fmla="*/ 21457 h 444990"/>
              <a:gd name="connsiteX88" fmla="*/ 18142 w 562403"/>
              <a:gd name="connsiteY88" fmla="*/ 331098 h 444990"/>
              <a:gd name="connsiteX89" fmla="*/ 158309 w 562403"/>
              <a:gd name="connsiteY89" fmla="*/ 331098 h 444990"/>
              <a:gd name="connsiteX90" fmla="*/ 160283 w 562403"/>
              <a:gd name="connsiteY90" fmla="*/ 331098 h 444990"/>
              <a:gd name="connsiteX91" fmla="*/ 193844 w 562403"/>
              <a:gd name="connsiteY91" fmla="*/ 331098 h 444990"/>
              <a:gd name="connsiteX92" fmla="*/ 193844 w 562403"/>
              <a:gd name="connsiteY92" fmla="*/ 63861 h 444990"/>
              <a:gd name="connsiteX93" fmla="*/ 193844 w 562403"/>
              <a:gd name="connsiteY93" fmla="*/ 62875 h 444990"/>
              <a:gd name="connsiteX94" fmla="*/ 193844 w 562403"/>
              <a:gd name="connsiteY94" fmla="*/ 61889 h 444990"/>
              <a:gd name="connsiteX95" fmla="*/ 193844 w 562403"/>
              <a:gd name="connsiteY95" fmla="*/ 60902 h 444990"/>
              <a:gd name="connsiteX96" fmla="*/ 194831 w 562403"/>
              <a:gd name="connsiteY96" fmla="*/ 59916 h 444990"/>
              <a:gd name="connsiteX97" fmla="*/ 194831 w 562403"/>
              <a:gd name="connsiteY97" fmla="*/ 58931 h 444990"/>
              <a:gd name="connsiteX98" fmla="*/ 195818 w 562403"/>
              <a:gd name="connsiteY98" fmla="*/ 57945 h 444990"/>
              <a:gd name="connsiteX99" fmla="*/ 196805 w 562403"/>
              <a:gd name="connsiteY99" fmla="*/ 57945 h 444990"/>
              <a:gd name="connsiteX100" fmla="*/ 196805 w 562403"/>
              <a:gd name="connsiteY100" fmla="*/ 56959 h 444990"/>
              <a:gd name="connsiteX101" fmla="*/ 197792 w 562403"/>
              <a:gd name="connsiteY101" fmla="*/ 56959 h 444990"/>
              <a:gd name="connsiteX102" fmla="*/ 198780 w 562403"/>
              <a:gd name="connsiteY102" fmla="*/ 55972 h 444990"/>
              <a:gd name="connsiteX103" fmla="*/ 200753 w 562403"/>
              <a:gd name="connsiteY103" fmla="*/ 54986 h 444990"/>
              <a:gd name="connsiteX104" fmla="*/ 357701 w 562403"/>
              <a:gd name="connsiteY104" fmla="*/ 36249 h 444990"/>
              <a:gd name="connsiteX105" fmla="*/ 366585 w 562403"/>
              <a:gd name="connsiteY105" fmla="*/ 45125 h 444990"/>
              <a:gd name="connsiteX106" fmla="*/ 366585 w 562403"/>
              <a:gd name="connsiteY106" fmla="*/ 331098 h 444990"/>
              <a:gd name="connsiteX107" fmla="*/ 544261 w 562403"/>
              <a:gd name="connsiteY107" fmla="*/ 331098 h 444990"/>
              <a:gd name="connsiteX108" fmla="*/ 544261 w 562403"/>
              <a:gd name="connsiteY108" fmla="*/ 72736 h 444990"/>
              <a:gd name="connsiteX109" fmla="*/ 515636 w 562403"/>
              <a:gd name="connsiteY109" fmla="*/ 35263 h 444990"/>
              <a:gd name="connsiteX110" fmla="*/ 357330 w 562403"/>
              <a:gd name="connsiteY110" fmla="*/ 17883 h 444990"/>
              <a:gd name="connsiteX111" fmla="*/ 358915 w 562403"/>
              <a:gd name="connsiteY111" fmla="*/ 1 h 444990"/>
              <a:gd name="connsiteX112" fmla="*/ 519901 w 562403"/>
              <a:gd name="connsiteY112" fmla="*/ 18156 h 444990"/>
              <a:gd name="connsiteX113" fmla="*/ 562403 w 562403"/>
              <a:gd name="connsiteY113" fmla="*/ 72499 h 444990"/>
              <a:gd name="connsiteX114" fmla="*/ 562403 w 562403"/>
              <a:gd name="connsiteY114" fmla="*/ 418313 h 444990"/>
              <a:gd name="connsiteX115" fmla="*/ 534727 w 562403"/>
              <a:gd name="connsiteY115" fmla="*/ 444990 h 444990"/>
              <a:gd name="connsiteX116" fmla="*/ 477400 w 562403"/>
              <a:gd name="connsiteY116" fmla="*/ 444990 h 444990"/>
              <a:gd name="connsiteX117" fmla="*/ 450713 w 562403"/>
              <a:gd name="connsiteY117" fmla="*/ 418313 h 444990"/>
              <a:gd name="connsiteX118" fmla="*/ 450713 w 562403"/>
              <a:gd name="connsiteY118" fmla="*/ 395588 h 444990"/>
              <a:gd name="connsiteX119" fmla="*/ 264893 w 562403"/>
              <a:gd name="connsiteY119" fmla="*/ 395588 h 444990"/>
              <a:gd name="connsiteX120" fmla="*/ 264893 w 562403"/>
              <a:gd name="connsiteY120" fmla="*/ 418313 h 444990"/>
              <a:gd name="connsiteX121" fmla="*/ 238206 w 562403"/>
              <a:gd name="connsiteY121" fmla="*/ 444990 h 444990"/>
              <a:gd name="connsiteX122" fmla="*/ 180878 w 562403"/>
              <a:gd name="connsiteY122" fmla="*/ 444990 h 444990"/>
              <a:gd name="connsiteX123" fmla="*/ 154191 w 562403"/>
              <a:gd name="connsiteY123" fmla="*/ 418313 h 444990"/>
              <a:gd name="connsiteX124" fmla="*/ 154191 w 562403"/>
              <a:gd name="connsiteY124" fmla="*/ 349150 h 444990"/>
              <a:gd name="connsiteX125" fmla="*/ 15815 w 562403"/>
              <a:gd name="connsiteY125" fmla="*/ 349150 h 444990"/>
              <a:gd name="connsiteX126" fmla="*/ 0 w 562403"/>
              <a:gd name="connsiteY126" fmla="*/ 333342 h 444990"/>
              <a:gd name="connsiteX127" fmla="*/ 0 w 562403"/>
              <a:gd name="connsiteY127" fmla="*/ 20132 h 444990"/>
              <a:gd name="connsiteX128" fmla="*/ 15815 w 562403"/>
              <a:gd name="connsiteY128" fmla="*/ 4324 h 444990"/>
              <a:gd name="connsiteX129" fmla="*/ 167041 w 562403"/>
              <a:gd name="connsiteY129" fmla="*/ 17168 h 444990"/>
              <a:gd name="connsiteX130" fmla="*/ 181867 w 562403"/>
              <a:gd name="connsiteY130" fmla="*/ 24085 h 444990"/>
              <a:gd name="connsiteX131" fmla="*/ 195704 w 562403"/>
              <a:gd name="connsiteY131" fmla="*/ 18156 h 444990"/>
              <a:gd name="connsiteX132" fmla="*/ 358915 w 562403"/>
              <a:gd name="connsiteY132" fmla="*/ 1 h 44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562403" h="444990">
                <a:moveTo>
                  <a:pt x="172350" y="348233"/>
                </a:moveTo>
                <a:cubicBezTo>
                  <a:pt x="172350" y="348233"/>
                  <a:pt x="172350" y="348233"/>
                  <a:pt x="172350" y="418004"/>
                </a:cubicBezTo>
                <a:cubicBezTo>
                  <a:pt x="172350" y="422918"/>
                  <a:pt x="176295" y="426848"/>
                  <a:pt x="181228" y="426848"/>
                </a:cubicBezTo>
                <a:cubicBezTo>
                  <a:pt x="181228" y="426848"/>
                  <a:pt x="181228" y="426848"/>
                  <a:pt x="238446" y="426848"/>
                </a:cubicBezTo>
                <a:cubicBezTo>
                  <a:pt x="243378" y="426848"/>
                  <a:pt x="247324" y="422918"/>
                  <a:pt x="247324" y="418004"/>
                </a:cubicBezTo>
                <a:cubicBezTo>
                  <a:pt x="247324" y="418004"/>
                  <a:pt x="247324" y="418004"/>
                  <a:pt x="247324" y="395402"/>
                </a:cubicBezTo>
                <a:cubicBezTo>
                  <a:pt x="247324" y="395402"/>
                  <a:pt x="247324" y="395402"/>
                  <a:pt x="233513" y="395402"/>
                </a:cubicBezTo>
                <a:cubicBezTo>
                  <a:pt x="228580" y="395402"/>
                  <a:pt x="224634" y="391471"/>
                  <a:pt x="224634" y="386558"/>
                </a:cubicBezTo>
                <a:cubicBezTo>
                  <a:pt x="224634" y="381645"/>
                  <a:pt x="228580" y="377714"/>
                  <a:pt x="233513" y="377714"/>
                </a:cubicBezTo>
                <a:cubicBezTo>
                  <a:pt x="233513" y="377714"/>
                  <a:pt x="233513" y="377714"/>
                  <a:pt x="480139" y="377714"/>
                </a:cubicBezTo>
                <a:cubicBezTo>
                  <a:pt x="485071" y="377714"/>
                  <a:pt x="489017" y="381645"/>
                  <a:pt x="489017" y="386558"/>
                </a:cubicBezTo>
                <a:cubicBezTo>
                  <a:pt x="489017" y="391471"/>
                  <a:pt x="485071" y="395402"/>
                  <a:pt x="480139" y="395402"/>
                </a:cubicBezTo>
                <a:cubicBezTo>
                  <a:pt x="480139" y="395402"/>
                  <a:pt x="480139" y="395402"/>
                  <a:pt x="468301" y="395402"/>
                </a:cubicBezTo>
                <a:cubicBezTo>
                  <a:pt x="468301" y="395402"/>
                  <a:pt x="468301" y="395402"/>
                  <a:pt x="468301" y="418004"/>
                </a:cubicBezTo>
                <a:cubicBezTo>
                  <a:pt x="468301" y="422918"/>
                  <a:pt x="472247" y="426848"/>
                  <a:pt x="477180" y="426848"/>
                </a:cubicBezTo>
                <a:cubicBezTo>
                  <a:pt x="477180" y="426848"/>
                  <a:pt x="477180" y="426848"/>
                  <a:pt x="534397" y="426848"/>
                </a:cubicBezTo>
                <a:cubicBezTo>
                  <a:pt x="543275" y="426848"/>
                  <a:pt x="544262" y="419970"/>
                  <a:pt x="544262" y="418004"/>
                </a:cubicBezTo>
                <a:cubicBezTo>
                  <a:pt x="544262" y="418004"/>
                  <a:pt x="544262" y="418004"/>
                  <a:pt x="544262" y="348233"/>
                </a:cubicBezTo>
                <a:cubicBezTo>
                  <a:pt x="544262" y="348233"/>
                  <a:pt x="544262" y="348233"/>
                  <a:pt x="327231" y="348233"/>
                </a:cubicBezTo>
                <a:cubicBezTo>
                  <a:pt x="327231" y="348233"/>
                  <a:pt x="327231" y="348233"/>
                  <a:pt x="233513" y="348233"/>
                </a:cubicBezTo>
                <a:cubicBezTo>
                  <a:pt x="233513" y="348233"/>
                  <a:pt x="233513" y="348233"/>
                  <a:pt x="172350" y="348233"/>
                </a:cubicBezTo>
                <a:close/>
                <a:moveTo>
                  <a:pt x="241894" y="269617"/>
                </a:moveTo>
                <a:lnTo>
                  <a:pt x="241894" y="331098"/>
                </a:lnTo>
                <a:lnTo>
                  <a:pt x="318493" y="331098"/>
                </a:lnTo>
                <a:lnTo>
                  <a:pt x="318493" y="269617"/>
                </a:lnTo>
                <a:close/>
                <a:moveTo>
                  <a:pt x="401140" y="206119"/>
                </a:moveTo>
                <a:cubicBezTo>
                  <a:pt x="401140" y="206119"/>
                  <a:pt x="401140" y="206119"/>
                  <a:pt x="422306" y="206119"/>
                </a:cubicBezTo>
                <a:cubicBezTo>
                  <a:pt x="427345" y="206119"/>
                  <a:pt x="431377" y="209914"/>
                  <a:pt x="431377" y="214657"/>
                </a:cubicBezTo>
                <a:cubicBezTo>
                  <a:pt x="431377" y="218451"/>
                  <a:pt x="427345" y="222245"/>
                  <a:pt x="422306" y="222245"/>
                </a:cubicBezTo>
                <a:cubicBezTo>
                  <a:pt x="422306" y="222245"/>
                  <a:pt x="422306" y="222245"/>
                  <a:pt x="401140" y="222245"/>
                </a:cubicBezTo>
                <a:cubicBezTo>
                  <a:pt x="397109" y="222245"/>
                  <a:pt x="393077" y="218451"/>
                  <a:pt x="393077" y="214657"/>
                </a:cubicBezTo>
                <a:cubicBezTo>
                  <a:pt x="393077" y="209914"/>
                  <a:pt x="397109" y="206119"/>
                  <a:pt x="401140" y="206119"/>
                </a:cubicBezTo>
                <a:close/>
                <a:moveTo>
                  <a:pt x="48379" y="206119"/>
                </a:moveTo>
                <a:cubicBezTo>
                  <a:pt x="48379" y="206119"/>
                  <a:pt x="48379" y="206119"/>
                  <a:pt x="68537" y="206119"/>
                </a:cubicBezTo>
                <a:cubicBezTo>
                  <a:pt x="73576" y="206119"/>
                  <a:pt x="77608" y="209914"/>
                  <a:pt x="77608" y="214657"/>
                </a:cubicBezTo>
                <a:cubicBezTo>
                  <a:pt x="77608" y="218451"/>
                  <a:pt x="73576" y="222245"/>
                  <a:pt x="68537" y="222245"/>
                </a:cubicBezTo>
                <a:cubicBezTo>
                  <a:pt x="68537" y="222245"/>
                  <a:pt x="68537" y="222245"/>
                  <a:pt x="48379" y="222245"/>
                </a:cubicBezTo>
                <a:cubicBezTo>
                  <a:pt x="43340" y="222245"/>
                  <a:pt x="39308" y="218451"/>
                  <a:pt x="39308" y="214657"/>
                </a:cubicBezTo>
                <a:cubicBezTo>
                  <a:pt x="39308" y="209914"/>
                  <a:pt x="43340" y="206119"/>
                  <a:pt x="48379" y="206119"/>
                </a:cubicBezTo>
                <a:close/>
                <a:moveTo>
                  <a:pt x="406180" y="62998"/>
                </a:moveTo>
                <a:lnTo>
                  <a:pt x="406180" y="166811"/>
                </a:lnTo>
                <a:cubicBezTo>
                  <a:pt x="406180" y="166811"/>
                  <a:pt x="406180" y="166811"/>
                  <a:pt x="506969" y="166811"/>
                </a:cubicBezTo>
                <a:cubicBezTo>
                  <a:pt x="506969" y="166811"/>
                  <a:pt x="506969" y="166811"/>
                  <a:pt x="506969" y="79806"/>
                </a:cubicBezTo>
                <a:cubicBezTo>
                  <a:pt x="506969" y="76840"/>
                  <a:pt x="502028" y="74862"/>
                  <a:pt x="502028" y="74862"/>
                </a:cubicBezTo>
                <a:cubicBezTo>
                  <a:pt x="482266" y="67942"/>
                  <a:pt x="442741" y="62998"/>
                  <a:pt x="406180" y="62998"/>
                </a:cubicBezTo>
                <a:close/>
                <a:moveTo>
                  <a:pt x="54426" y="57959"/>
                </a:moveTo>
                <a:lnTo>
                  <a:pt x="54426" y="160764"/>
                </a:lnTo>
                <a:cubicBezTo>
                  <a:pt x="54426" y="160764"/>
                  <a:pt x="54426" y="160764"/>
                  <a:pt x="155215" y="160764"/>
                </a:cubicBezTo>
                <a:cubicBezTo>
                  <a:pt x="155215" y="160764"/>
                  <a:pt x="155215" y="160764"/>
                  <a:pt x="155215" y="73776"/>
                </a:cubicBezTo>
                <a:cubicBezTo>
                  <a:pt x="155215" y="70810"/>
                  <a:pt x="150274" y="69822"/>
                  <a:pt x="150274" y="69822"/>
                </a:cubicBezTo>
                <a:cubicBezTo>
                  <a:pt x="131500" y="62902"/>
                  <a:pt x="90987" y="57959"/>
                  <a:pt x="54426" y="57959"/>
                </a:cubicBezTo>
                <a:close/>
                <a:moveTo>
                  <a:pt x="349738" y="53928"/>
                </a:moveTo>
                <a:cubicBezTo>
                  <a:pt x="309300" y="53928"/>
                  <a:pt x="264917" y="59847"/>
                  <a:pt x="211657" y="70697"/>
                </a:cubicBezTo>
                <a:cubicBezTo>
                  <a:pt x="211657" y="70697"/>
                  <a:pt x="211657" y="70697"/>
                  <a:pt x="211657" y="331098"/>
                </a:cubicBezTo>
                <a:cubicBezTo>
                  <a:pt x="211657" y="331098"/>
                  <a:pt x="211657" y="331098"/>
                  <a:pt x="225465" y="331098"/>
                </a:cubicBezTo>
                <a:cubicBezTo>
                  <a:pt x="225465" y="331098"/>
                  <a:pt x="225465" y="331098"/>
                  <a:pt x="225465" y="260080"/>
                </a:cubicBezTo>
                <a:cubicBezTo>
                  <a:pt x="225465" y="255148"/>
                  <a:pt x="229411" y="251202"/>
                  <a:pt x="233356" y="251202"/>
                </a:cubicBezTo>
                <a:cubicBezTo>
                  <a:pt x="233356" y="251202"/>
                  <a:pt x="233356" y="251202"/>
                  <a:pt x="327054" y="251202"/>
                </a:cubicBezTo>
                <a:cubicBezTo>
                  <a:pt x="331985" y="251202"/>
                  <a:pt x="335930" y="255148"/>
                  <a:pt x="335930" y="260080"/>
                </a:cubicBezTo>
                <a:cubicBezTo>
                  <a:pt x="335930" y="260080"/>
                  <a:pt x="335930" y="260080"/>
                  <a:pt x="335930" y="331098"/>
                </a:cubicBezTo>
                <a:cubicBezTo>
                  <a:pt x="335930" y="331098"/>
                  <a:pt x="335930" y="331098"/>
                  <a:pt x="349738" y="331098"/>
                </a:cubicBezTo>
                <a:cubicBezTo>
                  <a:pt x="349738" y="331098"/>
                  <a:pt x="349738" y="331098"/>
                  <a:pt x="349738" y="53928"/>
                </a:cubicBezTo>
                <a:close/>
                <a:moveTo>
                  <a:pt x="401943" y="44856"/>
                </a:moveTo>
                <a:cubicBezTo>
                  <a:pt x="402936" y="44856"/>
                  <a:pt x="403929" y="44856"/>
                  <a:pt x="404922" y="44856"/>
                </a:cubicBezTo>
                <a:cubicBezTo>
                  <a:pt x="444649" y="44856"/>
                  <a:pt x="486363" y="50774"/>
                  <a:pt x="508212" y="57678"/>
                </a:cubicBezTo>
                <a:cubicBezTo>
                  <a:pt x="515164" y="60637"/>
                  <a:pt x="524103" y="67541"/>
                  <a:pt x="524103" y="79376"/>
                </a:cubicBezTo>
                <a:cubicBezTo>
                  <a:pt x="524103" y="79376"/>
                  <a:pt x="524103" y="79376"/>
                  <a:pt x="524103" y="168143"/>
                </a:cubicBezTo>
                <a:cubicBezTo>
                  <a:pt x="524103" y="176033"/>
                  <a:pt x="517151" y="182937"/>
                  <a:pt x="509205" y="182937"/>
                </a:cubicBezTo>
                <a:cubicBezTo>
                  <a:pt x="509205" y="182937"/>
                  <a:pt x="509205" y="182937"/>
                  <a:pt x="403929" y="182937"/>
                </a:cubicBezTo>
                <a:cubicBezTo>
                  <a:pt x="394990" y="182937"/>
                  <a:pt x="388038" y="176033"/>
                  <a:pt x="388038" y="168143"/>
                </a:cubicBezTo>
                <a:cubicBezTo>
                  <a:pt x="388038" y="168143"/>
                  <a:pt x="388038" y="168143"/>
                  <a:pt x="388038" y="61624"/>
                </a:cubicBezTo>
                <a:cubicBezTo>
                  <a:pt x="388038" y="53733"/>
                  <a:pt x="393997" y="46829"/>
                  <a:pt x="401943" y="44856"/>
                </a:cubicBezTo>
                <a:close/>
                <a:moveTo>
                  <a:pt x="51182" y="39817"/>
                </a:moveTo>
                <a:cubicBezTo>
                  <a:pt x="52175" y="39817"/>
                  <a:pt x="53168" y="39817"/>
                  <a:pt x="54161" y="39817"/>
                </a:cubicBezTo>
                <a:cubicBezTo>
                  <a:pt x="92895" y="39817"/>
                  <a:pt x="135602" y="44749"/>
                  <a:pt x="156458" y="52639"/>
                </a:cubicBezTo>
                <a:cubicBezTo>
                  <a:pt x="164403" y="55598"/>
                  <a:pt x="172349" y="62502"/>
                  <a:pt x="172349" y="73352"/>
                </a:cubicBezTo>
                <a:cubicBezTo>
                  <a:pt x="172349" y="73352"/>
                  <a:pt x="172349" y="73352"/>
                  <a:pt x="172349" y="162117"/>
                </a:cubicBezTo>
                <a:cubicBezTo>
                  <a:pt x="172349" y="170994"/>
                  <a:pt x="165397" y="177898"/>
                  <a:pt x="157451" y="177898"/>
                </a:cubicBezTo>
                <a:cubicBezTo>
                  <a:pt x="157451" y="177898"/>
                  <a:pt x="157451" y="177898"/>
                  <a:pt x="52175" y="177898"/>
                </a:cubicBezTo>
                <a:cubicBezTo>
                  <a:pt x="43236" y="177898"/>
                  <a:pt x="36284" y="170994"/>
                  <a:pt x="36284" y="162117"/>
                </a:cubicBezTo>
                <a:cubicBezTo>
                  <a:pt x="36284" y="162117"/>
                  <a:pt x="36284" y="162117"/>
                  <a:pt x="36284" y="56585"/>
                </a:cubicBezTo>
                <a:cubicBezTo>
                  <a:pt x="36284" y="48694"/>
                  <a:pt x="43236" y="40804"/>
                  <a:pt x="51182" y="39817"/>
                </a:cubicBezTo>
                <a:close/>
                <a:moveTo>
                  <a:pt x="357330" y="17883"/>
                </a:moveTo>
                <a:cubicBezTo>
                  <a:pt x="305879" y="18006"/>
                  <a:pt x="254550" y="23923"/>
                  <a:pt x="199767" y="35263"/>
                </a:cubicBezTo>
                <a:cubicBezTo>
                  <a:pt x="195818" y="36249"/>
                  <a:pt x="191870" y="38222"/>
                  <a:pt x="187922" y="42167"/>
                </a:cubicBezTo>
                <a:cubicBezTo>
                  <a:pt x="183973" y="45125"/>
                  <a:pt x="180025" y="45125"/>
                  <a:pt x="176076" y="42167"/>
                </a:cubicBezTo>
                <a:cubicBezTo>
                  <a:pt x="172128" y="38222"/>
                  <a:pt x="167192" y="35263"/>
                  <a:pt x="162257" y="34277"/>
                </a:cubicBezTo>
                <a:cubicBezTo>
                  <a:pt x="111916" y="23430"/>
                  <a:pt x="63548" y="21457"/>
                  <a:pt x="18142" y="21457"/>
                </a:cubicBezTo>
                <a:lnTo>
                  <a:pt x="18142" y="331098"/>
                </a:lnTo>
                <a:cubicBezTo>
                  <a:pt x="18142" y="331098"/>
                  <a:pt x="18142" y="331098"/>
                  <a:pt x="158309" y="331098"/>
                </a:cubicBezTo>
                <a:cubicBezTo>
                  <a:pt x="158309" y="331098"/>
                  <a:pt x="159296" y="331098"/>
                  <a:pt x="160283" y="331098"/>
                </a:cubicBezTo>
                <a:cubicBezTo>
                  <a:pt x="160283" y="331098"/>
                  <a:pt x="160283" y="331098"/>
                  <a:pt x="193844" y="331098"/>
                </a:cubicBezTo>
                <a:cubicBezTo>
                  <a:pt x="193844" y="331098"/>
                  <a:pt x="193844" y="331098"/>
                  <a:pt x="193844" y="63861"/>
                </a:cubicBezTo>
                <a:cubicBezTo>
                  <a:pt x="193844" y="63861"/>
                  <a:pt x="193844" y="63861"/>
                  <a:pt x="193844" y="62875"/>
                </a:cubicBezTo>
                <a:cubicBezTo>
                  <a:pt x="193844" y="62875"/>
                  <a:pt x="193844" y="62875"/>
                  <a:pt x="193844" y="61889"/>
                </a:cubicBezTo>
                <a:cubicBezTo>
                  <a:pt x="193844" y="61889"/>
                  <a:pt x="193844" y="61889"/>
                  <a:pt x="193844" y="60902"/>
                </a:cubicBezTo>
                <a:cubicBezTo>
                  <a:pt x="193844" y="60902"/>
                  <a:pt x="194831" y="60902"/>
                  <a:pt x="194831" y="59916"/>
                </a:cubicBezTo>
                <a:cubicBezTo>
                  <a:pt x="194831" y="58931"/>
                  <a:pt x="194831" y="58931"/>
                  <a:pt x="194831" y="58931"/>
                </a:cubicBezTo>
                <a:cubicBezTo>
                  <a:pt x="195818" y="58931"/>
                  <a:pt x="195818" y="57945"/>
                  <a:pt x="195818" y="57945"/>
                </a:cubicBezTo>
                <a:cubicBezTo>
                  <a:pt x="195818" y="57945"/>
                  <a:pt x="195818" y="57945"/>
                  <a:pt x="196805" y="57945"/>
                </a:cubicBezTo>
                <a:cubicBezTo>
                  <a:pt x="196805" y="56959"/>
                  <a:pt x="196805" y="56959"/>
                  <a:pt x="196805" y="56959"/>
                </a:cubicBezTo>
                <a:cubicBezTo>
                  <a:pt x="196805" y="56959"/>
                  <a:pt x="197792" y="56959"/>
                  <a:pt x="197792" y="56959"/>
                </a:cubicBezTo>
                <a:cubicBezTo>
                  <a:pt x="197792" y="55972"/>
                  <a:pt x="197792" y="55972"/>
                  <a:pt x="198780" y="55972"/>
                </a:cubicBezTo>
                <a:cubicBezTo>
                  <a:pt x="199767" y="55972"/>
                  <a:pt x="199767" y="54986"/>
                  <a:pt x="200753" y="54986"/>
                </a:cubicBezTo>
                <a:cubicBezTo>
                  <a:pt x="262940" y="42167"/>
                  <a:pt x="312295" y="36249"/>
                  <a:pt x="357701" y="36249"/>
                </a:cubicBezTo>
                <a:cubicBezTo>
                  <a:pt x="362636" y="36249"/>
                  <a:pt x="366585" y="40194"/>
                  <a:pt x="366585" y="45125"/>
                </a:cubicBezTo>
                <a:cubicBezTo>
                  <a:pt x="366585" y="45125"/>
                  <a:pt x="366585" y="45125"/>
                  <a:pt x="366585" y="331098"/>
                </a:cubicBezTo>
                <a:cubicBezTo>
                  <a:pt x="366585" y="331098"/>
                  <a:pt x="366585" y="331098"/>
                  <a:pt x="544261" y="331098"/>
                </a:cubicBezTo>
                <a:cubicBezTo>
                  <a:pt x="544261" y="331098"/>
                  <a:pt x="544261" y="331098"/>
                  <a:pt x="544261" y="72736"/>
                </a:cubicBezTo>
                <a:cubicBezTo>
                  <a:pt x="544261" y="56959"/>
                  <a:pt x="530442" y="39208"/>
                  <a:pt x="515636" y="35263"/>
                </a:cubicBezTo>
                <a:cubicBezTo>
                  <a:pt x="460358" y="23430"/>
                  <a:pt x="408783" y="17760"/>
                  <a:pt x="357330" y="17883"/>
                </a:cubicBezTo>
                <a:close/>
                <a:moveTo>
                  <a:pt x="358915" y="1"/>
                </a:moveTo>
                <a:cubicBezTo>
                  <a:pt x="411671" y="124"/>
                  <a:pt x="464057" y="6299"/>
                  <a:pt x="519901" y="18156"/>
                </a:cubicBezTo>
                <a:cubicBezTo>
                  <a:pt x="543624" y="24085"/>
                  <a:pt x="562403" y="48786"/>
                  <a:pt x="562403" y="72499"/>
                </a:cubicBezTo>
                <a:cubicBezTo>
                  <a:pt x="562403" y="72499"/>
                  <a:pt x="562403" y="72499"/>
                  <a:pt x="562403" y="418313"/>
                </a:cubicBezTo>
                <a:cubicBezTo>
                  <a:pt x="562403" y="431158"/>
                  <a:pt x="552519" y="444990"/>
                  <a:pt x="534727" y="444990"/>
                </a:cubicBezTo>
                <a:cubicBezTo>
                  <a:pt x="534727" y="444990"/>
                  <a:pt x="534727" y="444990"/>
                  <a:pt x="477400" y="444990"/>
                </a:cubicBezTo>
                <a:cubicBezTo>
                  <a:pt x="462574" y="444990"/>
                  <a:pt x="450713" y="432146"/>
                  <a:pt x="450713" y="418313"/>
                </a:cubicBezTo>
                <a:cubicBezTo>
                  <a:pt x="450713" y="418313"/>
                  <a:pt x="450713" y="418313"/>
                  <a:pt x="450713" y="395588"/>
                </a:cubicBezTo>
                <a:cubicBezTo>
                  <a:pt x="450713" y="395588"/>
                  <a:pt x="450713" y="395588"/>
                  <a:pt x="264893" y="395588"/>
                </a:cubicBezTo>
                <a:cubicBezTo>
                  <a:pt x="264893" y="395588"/>
                  <a:pt x="264893" y="395588"/>
                  <a:pt x="264893" y="418313"/>
                </a:cubicBezTo>
                <a:cubicBezTo>
                  <a:pt x="264893" y="432146"/>
                  <a:pt x="253032" y="444990"/>
                  <a:pt x="238206" y="444990"/>
                </a:cubicBezTo>
                <a:cubicBezTo>
                  <a:pt x="238206" y="444990"/>
                  <a:pt x="238206" y="444990"/>
                  <a:pt x="180878" y="444990"/>
                </a:cubicBezTo>
                <a:cubicBezTo>
                  <a:pt x="166052" y="444990"/>
                  <a:pt x="154191" y="432146"/>
                  <a:pt x="154191" y="418313"/>
                </a:cubicBezTo>
                <a:cubicBezTo>
                  <a:pt x="154191" y="418313"/>
                  <a:pt x="154191" y="418313"/>
                  <a:pt x="154191" y="349150"/>
                </a:cubicBezTo>
                <a:cubicBezTo>
                  <a:pt x="154191" y="349150"/>
                  <a:pt x="154191" y="349150"/>
                  <a:pt x="15815" y="349150"/>
                </a:cubicBezTo>
                <a:cubicBezTo>
                  <a:pt x="6919" y="349150"/>
                  <a:pt x="0" y="342234"/>
                  <a:pt x="0" y="333342"/>
                </a:cubicBezTo>
                <a:cubicBezTo>
                  <a:pt x="0" y="333342"/>
                  <a:pt x="0" y="333342"/>
                  <a:pt x="0" y="20132"/>
                </a:cubicBezTo>
                <a:cubicBezTo>
                  <a:pt x="0" y="11240"/>
                  <a:pt x="6919" y="4324"/>
                  <a:pt x="15815" y="4324"/>
                </a:cubicBezTo>
                <a:cubicBezTo>
                  <a:pt x="62270" y="4324"/>
                  <a:pt x="112678" y="5312"/>
                  <a:pt x="167041" y="17168"/>
                </a:cubicBezTo>
                <a:cubicBezTo>
                  <a:pt x="171983" y="18156"/>
                  <a:pt x="176925" y="21120"/>
                  <a:pt x="181867" y="24085"/>
                </a:cubicBezTo>
                <a:cubicBezTo>
                  <a:pt x="186809" y="21120"/>
                  <a:pt x="190762" y="19144"/>
                  <a:pt x="195704" y="18156"/>
                </a:cubicBezTo>
                <a:cubicBezTo>
                  <a:pt x="253032" y="5805"/>
                  <a:pt x="306159" y="-123"/>
                  <a:pt x="3589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6" name="Freeform: Shape 415">
            <a:extLst>
              <a:ext uri="{FF2B5EF4-FFF2-40B4-BE49-F238E27FC236}">
                <a16:creationId xmlns:a16="http://schemas.microsoft.com/office/drawing/2014/main" id="{C8D5E381-E237-4833-8F88-A2F25C88A162}"/>
              </a:ext>
            </a:extLst>
          </p:cNvPr>
          <p:cNvSpPr>
            <a:spLocks/>
          </p:cNvSpPr>
          <p:nvPr/>
        </p:nvSpPr>
        <p:spPr bwMode="auto">
          <a:xfrm>
            <a:off x="6721372" y="3220184"/>
            <a:ext cx="628924" cy="455566"/>
          </a:xfrm>
          <a:custGeom>
            <a:avLst/>
            <a:gdLst>
              <a:gd name="connsiteX0" fmla="*/ 330084 w 628924"/>
              <a:gd name="connsiteY0" fmla="*/ 342683 h 455566"/>
              <a:gd name="connsiteX1" fmla="*/ 282210 w 628924"/>
              <a:gd name="connsiteY1" fmla="*/ 390558 h 455566"/>
              <a:gd name="connsiteX2" fmla="*/ 330084 w 628924"/>
              <a:gd name="connsiteY2" fmla="*/ 438433 h 455566"/>
              <a:gd name="connsiteX3" fmla="*/ 377960 w 628924"/>
              <a:gd name="connsiteY3" fmla="*/ 390558 h 455566"/>
              <a:gd name="connsiteX4" fmla="*/ 330084 w 628924"/>
              <a:gd name="connsiteY4" fmla="*/ 342683 h 455566"/>
              <a:gd name="connsiteX5" fmla="*/ 97766 w 628924"/>
              <a:gd name="connsiteY5" fmla="*/ 342683 h 455566"/>
              <a:gd name="connsiteX6" fmla="*/ 49388 w 628924"/>
              <a:gd name="connsiteY6" fmla="*/ 390558 h 455566"/>
              <a:gd name="connsiteX7" fmla="*/ 97766 w 628924"/>
              <a:gd name="connsiteY7" fmla="*/ 438433 h 455566"/>
              <a:gd name="connsiteX8" fmla="*/ 146146 w 628924"/>
              <a:gd name="connsiteY8" fmla="*/ 390558 h 455566"/>
              <a:gd name="connsiteX9" fmla="*/ 97766 w 628924"/>
              <a:gd name="connsiteY9" fmla="*/ 342683 h 455566"/>
              <a:gd name="connsiteX10" fmla="*/ 458590 w 628924"/>
              <a:gd name="connsiteY10" fmla="*/ 215688 h 455566"/>
              <a:gd name="connsiteX11" fmla="*/ 458590 w 628924"/>
              <a:gd name="connsiteY11" fmla="*/ 359816 h 455566"/>
              <a:gd name="connsiteX12" fmla="*/ 610782 w 628924"/>
              <a:gd name="connsiteY12" fmla="*/ 359816 h 455566"/>
              <a:gd name="connsiteX13" fmla="*/ 610782 w 628924"/>
              <a:gd name="connsiteY13" fmla="*/ 215688 h 455566"/>
              <a:gd name="connsiteX14" fmla="*/ 450336 w 628924"/>
              <a:gd name="connsiteY14" fmla="*/ 198554 h 455566"/>
              <a:gd name="connsiteX15" fmla="*/ 620044 w 628924"/>
              <a:gd name="connsiteY15" fmla="*/ 198554 h 455566"/>
              <a:gd name="connsiteX16" fmla="*/ 628924 w 628924"/>
              <a:gd name="connsiteY16" fmla="*/ 207475 h 455566"/>
              <a:gd name="connsiteX17" fmla="*/ 628924 w 628924"/>
              <a:gd name="connsiteY17" fmla="*/ 369037 h 455566"/>
              <a:gd name="connsiteX18" fmla="*/ 620044 w 628924"/>
              <a:gd name="connsiteY18" fmla="*/ 377958 h 455566"/>
              <a:gd name="connsiteX19" fmla="*/ 450336 w 628924"/>
              <a:gd name="connsiteY19" fmla="*/ 377958 h 455566"/>
              <a:gd name="connsiteX20" fmla="*/ 441456 w 628924"/>
              <a:gd name="connsiteY20" fmla="*/ 369037 h 455566"/>
              <a:gd name="connsiteX21" fmla="*/ 441456 w 628924"/>
              <a:gd name="connsiteY21" fmla="*/ 207475 h 455566"/>
              <a:gd name="connsiteX22" fmla="*/ 450336 w 628924"/>
              <a:gd name="connsiteY22" fmla="*/ 198554 h 455566"/>
              <a:gd name="connsiteX23" fmla="*/ 126994 w 628924"/>
              <a:gd name="connsiteY23" fmla="*/ 99781 h 455566"/>
              <a:gd name="connsiteX24" fmla="*/ 126994 w 628924"/>
              <a:gd name="connsiteY24" fmla="*/ 240407 h 455566"/>
              <a:gd name="connsiteX25" fmla="*/ 215114 w 628924"/>
              <a:gd name="connsiteY25" fmla="*/ 241397 h 455566"/>
              <a:gd name="connsiteX26" fmla="*/ 223034 w 628924"/>
              <a:gd name="connsiteY26" fmla="*/ 245358 h 455566"/>
              <a:gd name="connsiteX27" fmla="*/ 238876 w 628924"/>
              <a:gd name="connsiteY27" fmla="*/ 270116 h 455566"/>
              <a:gd name="connsiteX28" fmla="*/ 295312 w 628924"/>
              <a:gd name="connsiteY28" fmla="*/ 270116 h 455566"/>
              <a:gd name="connsiteX29" fmla="*/ 295312 w 628924"/>
              <a:gd name="connsiteY29" fmla="*/ 246349 h 455566"/>
              <a:gd name="connsiteX30" fmla="*/ 268578 w 628924"/>
              <a:gd name="connsiteY30" fmla="*/ 100772 h 455566"/>
              <a:gd name="connsiteX31" fmla="*/ 268578 w 628924"/>
              <a:gd name="connsiteY31" fmla="*/ 99781 h 455566"/>
              <a:gd name="connsiteX32" fmla="*/ 126994 w 628924"/>
              <a:gd name="connsiteY32" fmla="*/ 99781 h 455566"/>
              <a:gd name="connsiteX33" fmla="*/ 122688 w 628924"/>
              <a:gd name="connsiteY33" fmla="*/ 82647 h 455566"/>
              <a:gd name="connsiteX34" fmla="*/ 269948 w 628924"/>
              <a:gd name="connsiteY34" fmla="*/ 82647 h 455566"/>
              <a:gd name="connsiteX35" fmla="*/ 285762 w 628924"/>
              <a:gd name="connsiteY35" fmla="*/ 97475 h 455566"/>
              <a:gd name="connsiteX36" fmla="*/ 285762 w 628924"/>
              <a:gd name="connsiteY36" fmla="*/ 98463 h 455566"/>
              <a:gd name="connsiteX37" fmla="*/ 312446 w 628924"/>
              <a:gd name="connsiteY37" fmla="*/ 243774 h 455566"/>
              <a:gd name="connsiteX38" fmla="*/ 312446 w 628924"/>
              <a:gd name="connsiteY38" fmla="*/ 245751 h 455566"/>
              <a:gd name="connsiteX39" fmla="*/ 312446 w 628924"/>
              <a:gd name="connsiteY39" fmla="*/ 279360 h 455566"/>
              <a:gd name="connsiteX40" fmla="*/ 303552 w 628924"/>
              <a:gd name="connsiteY40" fmla="*/ 288257 h 455566"/>
              <a:gd name="connsiteX41" fmla="*/ 233380 w 628924"/>
              <a:gd name="connsiteY41" fmla="*/ 288257 h 455566"/>
              <a:gd name="connsiteX42" fmla="*/ 225474 w 628924"/>
              <a:gd name="connsiteY42" fmla="*/ 283314 h 455566"/>
              <a:gd name="connsiteX43" fmla="*/ 210648 w 628924"/>
              <a:gd name="connsiteY43" fmla="*/ 258602 h 455566"/>
              <a:gd name="connsiteX44" fmla="*/ 117748 w 628924"/>
              <a:gd name="connsiteY44" fmla="*/ 258602 h 455566"/>
              <a:gd name="connsiteX45" fmla="*/ 108852 w 628924"/>
              <a:gd name="connsiteY45" fmla="*/ 249705 h 455566"/>
              <a:gd name="connsiteX46" fmla="*/ 108852 w 628924"/>
              <a:gd name="connsiteY46" fmla="*/ 97475 h 455566"/>
              <a:gd name="connsiteX47" fmla="*/ 122688 w 628924"/>
              <a:gd name="connsiteY47" fmla="*/ 82647 h 455566"/>
              <a:gd name="connsiteX48" fmla="*/ 403472 w 628924"/>
              <a:gd name="connsiteY48" fmla="*/ 0 h 455566"/>
              <a:gd name="connsiteX49" fmla="*/ 421228 w 628924"/>
              <a:gd name="connsiteY49" fmla="*/ 0 h 455566"/>
              <a:gd name="connsiteX50" fmla="*/ 421228 w 628924"/>
              <a:gd name="connsiteY50" fmla="*/ 396274 h 455566"/>
              <a:gd name="connsiteX51" fmla="*/ 557364 w 628924"/>
              <a:gd name="connsiteY51" fmla="*/ 396274 h 455566"/>
              <a:gd name="connsiteX52" fmla="*/ 557364 w 628924"/>
              <a:gd name="connsiteY52" fmla="*/ 413073 h 455566"/>
              <a:gd name="connsiteX53" fmla="*/ 412350 w 628924"/>
              <a:gd name="connsiteY53" fmla="*/ 413073 h 455566"/>
              <a:gd name="connsiteX54" fmla="*/ 403472 w 628924"/>
              <a:gd name="connsiteY54" fmla="*/ 404179 h 455566"/>
              <a:gd name="connsiteX55" fmla="*/ 403472 w 628924"/>
              <a:gd name="connsiteY55" fmla="*/ 265830 h 455566"/>
              <a:gd name="connsiteX56" fmla="*/ 348228 w 628924"/>
              <a:gd name="connsiteY56" fmla="*/ 265830 h 455566"/>
              <a:gd name="connsiteX57" fmla="*/ 339350 w 628924"/>
              <a:gd name="connsiteY57" fmla="*/ 257924 h 455566"/>
              <a:gd name="connsiteX58" fmla="*/ 306796 w 628924"/>
              <a:gd name="connsiteY58" fmla="*/ 82021 h 455566"/>
              <a:gd name="connsiteX59" fmla="*/ 282136 w 628924"/>
              <a:gd name="connsiteY59" fmla="*/ 56328 h 455566"/>
              <a:gd name="connsiteX60" fmla="*/ 109500 w 628924"/>
              <a:gd name="connsiteY60" fmla="*/ 56328 h 455566"/>
              <a:gd name="connsiteX61" fmla="*/ 83852 w 628924"/>
              <a:gd name="connsiteY61" fmla="*/ 83010 h 455566"/>
              <a:gd name="connsiteX62" fmla="*/ 83852 w 628924"/>
              <a:gd name="connsiteY62" fmla="*/ 226301 h 455566"/>
              <a:gd name="connsiteX63" fmla="*/ 74972 w 628924"/>
              <a:gd name="connsiteY63" fmla="*/ 234206 h 455566"/>
              <a:gd name="connsiteX64" fmla="*/ 62150 w 628924"/>
              <a:gd name="connsiteY64" fmla="*/ 234206 h 455566"/>
              <a:gd name="connsiteX65" fmla="*/ 17758 w 628924"/>
              <a:gd name="connsiteY65" fmla="*/ 268794 h 455566"/>
              <a:gd name="connsiteX66" fmla="*/ 17758 w 628924"/>
              <a:gd name="connsiteY66" fmla="*/ 364650 h 455566"/>
              <a:gd name="connsiteX67" fmla="*/ 30582 w 628924"/>
              <a:gd name="connsiteY67" fmla="*/ 379474 h 455566"/>
              <a:gd name="connsiteX68" fmla="*/ 32554 w 628924"/>
              <a:gd name="connsiteY68" fmla="*/ 379474 h 455566"/>
              <a:gd name="connsiteX69" fmla="*/ 97662 w 628924"/>
              <a:gd name="connsiteY69" fmla="*/ 324134 h 455566"/>
              <a:gd name="connsiteX70" fmla="*/ 162770 w 628924"/>
              <a:gd name="connsiteY70" fmla="*/ 383427 h 455566"/>
              <a:gd name="connsiteX71" fmla="*/ 264378 w 628924"/>
              <a:gd name="connsiteY71" fmla="*/ 383427 h 455566"/>
              <a:gd name="connsiteX72" fmla="*/ 330472 w 628924"/>
              <a:gd name="connsiteY72" fmla="*/ 324134 h 455566"/>
              <a:gd name="connsiteX73" fmla="*/ 395580 w 628924"/>
              <a:gd name="connsiteY73" fmla="*/ 390344 h 455566"/>
              <a:gd name="connsiteX74" fmla="*/ 330472 w 628924"/>
              <a:gd name="connsiteY74" fmla="*/ 455566 h 455566"/>
              <a:gd name="connsiteX75" fmla="*/ 265364 w 628924"/>
              <a:gd name="connsiteY75" fmla="*/ 400227 h 455566"/>
              <a:gd name="connsiteX76" fmla="*/ 161784 w 628924"/>
              <a:gd name="connsiteY76" fmla="*/ 400227 h 455566"/>
              <a:gd name="connsiteX77" fmla="*/ 97662 w 628924"/>
              <a:gd name="connsiteY77" fmla="*/ 455566 h 455566"/>
              <a:gd name="connsiteX78" fmla="*/ 32554 w 628924"/>
              <a:gd name="connsiteY78" fmla="*/ 397262 h 455566"/>
              <a:gd name="connsiteX79" fmla="*/ 30582 w 628924"/>
              <a:gd name="connsiteY79" fmla="*/ 397262 h 455566"/>
              <a:gd name="connsiteX80" fmla="*/ 0 w 628924"/>
              <a:gd name="connsiteY80" fmla="*/ 364650 h 455566"/>
              <a:gd name="connsiteX81" fmla="*/ 0 w 628924"/>
              <a:gd name="connsiteY81" fmla="*/ 268794 h 455566"/>
              <a:gd name="connsiteX82" fmla="*/ 62150 w 628924"/>
              <a:gd name="connsiteY82" fmla="*/ 217407 h 455566"/>
              <a:gd name="connsiteX83" fmla="*/ 67082 w 628924"/>
              <a:gd name="connsiteY83" fmla="*/ 217407 h 455566"/>
              <a:gd name="connsiteX84" fmla="*/ 67082 w 628924"/>
              <a:gd name="connsiteY84" fmla="*/ 83010 h 455566"/>
              <a:gd name="connsiteX85" fmla="*/ 109500 w 628924"/>
              <a:gd name="connsiteY85" fmla="*/ 38540 h 455566"/>
              <a:gd name="connsiteX86" fmla="*/ 282136 w 628924"/>
              <a:gd name="connsiteY86" fmla="*/ 38540 h 455566"/>
              <a:gd name="connsiteX87" fmla="*/ 324554 w 628924"/>
              <a:gd name="connsiteY87" fmla="*/ 79057 h 455566"/>
              <a:gd name="connsiteX88" fmla="*/ 355134 w 628924"/>
              <a:gd name="connsiteY88" fmla="*/ 248042 h 455566"/>
              <a:gd name="connsiteX89" fmla="*/ 403472 w 628924"/>
              <a:gd name="connsiteY89" fmla="*/ 248042 h 455566"/>
              <a:gd name="connsiteX90" fmla="*/ 403472 w 628924"/>
              <a:gd name="connsiteY90" fmla="*/ 0 h 45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28924" h="455566">
                <a:moveTo>
                  <a:pt x="330084" y="342683"/>
                </a:moveTo>
                <a:cubicBezTo>
                  <a:pt x="303644" y="342683"/>
                  <a:pt x="282210" y="364117"/>
                  <a:pt x="282210" y="390558"/>
                </a:cubicBezTo>
                <a:cubicBezTo>
                  <a:pt x="282210" y="416998"/>
                  <a:pt x="303644" y="438433"/>
                  <a:pt x="330084" y="438433"/>
                </a:cubicBezTo>
                <a:cubicBezTo>
                  <a:pt x="356526" y="438433"/>
                  <a:pt x="377960" y="416998"/>
                  <a:pt x="377960" y="390558"/>
                </a:cubicBezTo>
                <a:cubicBezTo>
                  <a:pt x="377960" y="364117"/>
                  <a:pt x="356526" y="342683"/>
                  <a:pt x="330084" y="342683"/>
                </a:cubicBezTo>
                <a:close/>
                <a:moveTo>
                  <a:pt x="97766" y="342683"/>
                </a:moveTo>
                <a:cubicBezTo>
                  <a:pt x="71048" y="342683"/>
                  <a:pt x="49388" y="364117"/>
                  <a:pt x="49388" y="390558"/>
                </a:cubicBezTo>
                <a:cubicBezTo>
                  <a:pt x="49388" y="416998"/>
                  <a:pt x="71048" y="438433"/>
                  <a:pt x="97766" y="438433"/>
                </a:cubicBezTo>
                <a:cubicBezTo>
                  <a:pt x="124486" y="438433"/>
                  <a:pt x="146146" y="416998"/>
                  <a:pt x="146146" y="390558"/>
                </a:cubicBezTo>
                <a:cubicBezTo>
                  <a:pt x="146146" y="364117"/>
                  <a:pt x="124486" y="342683"/>
                  <a:pt x="97766" y="342683"/>
                </a:cubicBezTo>
                <a:close/>
                <a:moveTo>
                  <a:pt x="458590" y="215688"/>
                </a:moveTo>
                <a:lnTo>
                  <a:pt x="458590" y="359816"/>
                </a:lnTo>
                <a:lnTo>
                  <a:pt x="610782" y="359816"/>
                </a:lnTo>
                <a:lnTo>
                  <a:pt x="610782" y="215688"/>
                </a:lnTo>
                <a:close/>
                <a:moveTo>
                  <a:pt x="450336" y="198554"/>
                </a:moveTo>
                <a:cubicBezTo>
                  <a:pt x="450336" y="198554"/>
                  <a:pt x="450336" y="198554"/>
                  <a:pt x="620044" y="198554"/>
                </a:cubicBezTo>
                <a:cubicBezTo>
                  <a:pt x="624976" y="198554"/>
                  <a:pt x="628924" y="202519"/>
                  <a:pt x="628924" y="207475"/>
                </a:cubicBezTo>
                <a:cubicBezTo>
                  <a:pt x="628924" y="207475"/>
                  <a:pt x="628924" y="207475"/>
                  <a:pt x="628924" y="369037"/>
                </a:cubicBezTo>
                <a:cubicBezTo>
                  <a:pt x="628924" y="373993"/>
                  <a:pt x="624976" y="377958"/>
                  <a:pt x="620044" y="377958"/>
                </a:cubicBezTo>
                <a:cubicBezTo>
                  <a:pt x="620044" y="377958"/>
                  <a:pt x="620044" y="377958"/>
                  <a:pt x="450336" y="377958"/>
                </a:cubicBezTo>
                <a:cubicBezTo>
                  <a:pt x="445402" y="377958"/>
                  <a:pt x="441456" y="373993"/>
                  <a:pt x="441456" y="369037"/>
                </a:cubicBezTo>
                <a:cubicBezTo>
                  <a:pt x="441456" y="369037"/>
                  <a:pt x="441456" y="369037"/>
                  <a:pt x="441456" y="207475"/>
                </a:cubicBezTo>
                <a:cubicBezTo>
                  <a:pt x="441456" y="202519"/>
                  <a:pt x="445402" y="198554"/>
                  <a:pt x="450336" y="198554"/>
                </a:cubicBezTo>
                <a:close/>
                <a:moveTo>
                  <a:pt x="126994" y="99781"/>
                </a:moveTo>
                <a:cubicBezTo>
                  <a:pt x="126994" y="99781"/>
                  <a:pt x="126994" y="99781"/>
                  <a:pt x="126994" y="240407"/>
                </a:cubicBezTo>
                <a:cubicBezTo>
                  <a:pt x="126994" y="240407"/>
                  <a:pt x="126994" y="240407"/>
                  <a:pt x="215114" y="241397"/>
                </a:cubicBezTo>
                <a:cubicBezTo>
                  <a:pt x="219074" y="241397"/>
                  <a:pt x="221054" y="242387"/>
                  <a:pt x="223034" y="245358"/>
                </a:cubicBezTo>
                <a:cubicBezTo>
                  <a:pt x="223034" y="245358"/>
                  <a:pt x="223034" y="245358"/>
                  <a:pt x="238876" y="270116"/>
                </a:cubicBezTo>
                <a:cubicBezTo>
                  <a:pt x="238876" y="270116"/>
                  <a:pt x="238876" y="270116"/>
                  <a:pt x="295312" y="270116"/>
                </a:cubicBezTo>
                <a:lnTo>
                  <a:pt x="295312" y="246349"/>
                </a:lnTo>
                <a:cubicBezTo>
                  <a:pt x="295312" y="246349"/>
                  <a:pt x="295312" y="246349"/>
                  <a:pt x="268578" y="100772"/>
                </a:cubicBezTo>
                <a:cubicBezTo>
                  <a:pt x="268578" y="100772"/>
                  <a:pt x="268578" y="99781"/>
                  <a:pt x="268578" y="99781"/>
                </a:cubicBezTo>
                <a:cubicBezTo>
                  <a:pt x="268578" y="99781"/>
                  <a:pt x="268578" y="99781"/>
                  <a:pt x="126994" y="99781"/>
                </a:cubicBezTo>
                <a:close/>
                <a:moveTo>
                  <a:pt x="122688" y="82647"/>
                </a:moveTo>
                <a:cubicBezTo>
                  <a:pt x="122688" y="82647"/>
                  <a:pt x="122688" y="82647"/>
                  <a:pt x="269948" y="82647"/>
                </a:cubicBezTo>
                <a:cubicBezTo>
                  <a:pt x="281808" y="82647"/>
                  <a:pt x="283784" y="91544"/>
                  <a:pt x="285762" y="97475"/>
                </a:cubicBezTo>
                <a:cubicBezTo>
                  <a:pt x="285762" y="97475"/>
                  <a:pt x="285762" y="98463"/>
                  <a:pt x="285762" y="98463"/>
                </a:cubicBezTo>
                <a:cubicBezTo>
                  <a:pt x="285762" y="98463"/>
                  <a:pt x="285762" y="98463"/>
                  <a:pt x="312446" y="243774"/>
                </a:cubicBezTo>
                <a:cubicBezTo>
                  <a:pt x="312446" y="244763"/>
                  <a:pt x="312446" y="244763"/>
                  <a:pt x="312446" y="245751"/>
                </a:cubicBezTo>
                <a:cubicBezTo>
                  <a:pt x="312446" y="245751"/>
                  <a:pt x="312446" y="245751"/>
                  <a:pt x="312446" y="279360"/>
                </a:cubicBezTo>
                <a:cubicBezTo>
                  <a:pt x="312446" y="284303"/>
                  <a:pt x="308494" y="288257"/>
                  <a:pt x="303552" y="288257"/>
                </a:cubicBezTo>
                <a:cubicBezTo>
                  <a:pt x="303552" y="288257"/>
                  <a:pt x="303552" y="288257"/>
                  <a:pt x="233380" y="288257"/>
                </a:cubicBezTo>
                <a:cubicBezTo>
                  <a:pt x="230416" y="288257"/>
                  <a:pt x="227450" y="286280"/>
                  <a:pt x="225474" y="283314"/>
                </a:cubicBezTo>
                <a:cubicBezTo>
                  <a:pt x="225474" y="283314"/>
                  <a:pt x="225474" y="283314"/>
                  <a:pt x="210648" y="258602"/>
                </a:cubicBezTo>
                <a:cubicBezTo>
                  <a:pt x="210648" y="258602"/>
                  <a:pt x="210648" y="258602"/>
                  <a:pt x="117748" y="258602"/>
                </a:cubicBezTo>
                <a:cubicBezTo>
                  <a:pt x="112806" y="258602"/>
                  <a:pt x="108852" y="254648"/>
                  <a:pt x="108852" y="249705"/>
                </a:cubicBezTo>
                <a:cubicBezTo>
                  <a:pt x="108852" y="249705"/>
                  <a:pt x="108852" y="249705"/>
                  <a:pt x="108852" y="97475"/>
                </a:cubicBezTo>
                <a:cubicBezTo>
                  <a:pt x="108852" y="89567"/>
                  <a:pt x="114784" y="82647"/>
                  <a:pt x="122688" y="82647"/>
                </a:cubicBezTo>
                <a:close/>
                <a:moveTo>
                  <a:pt x="403472" y="0"/>
                </a:moveTo>
                <a:cubicBezTo>
                  <a:pt x="403472" y="0"/>
                  <a:pt x="403472" y="0"/>
                  <a:pt x="421228" y="0"/>
                </a:cubicBezTo>
                <a:lnTo>
                  <a:pt x="421228" y="396274"/>
                </a:lnTo>
                <a:cubicBezTo>
                  <a:pt x="421228" y="396274"/>
                  <a:pt x="421228" y="396274"/>
                  <a:pt x="557364" y="396274"/>
                </a:cubicBezTo>
                <a:cubicBezTo>
                  <a:pt x="557364" y="396274"/>
                  <a:pt x="557364" y="396274"/>
                  <a:pt x="557364" y="413073"/>
                </a:cubicBezTo>
                <a:cubicBezTo>
                  <a:pt x="557364" y="413073"/>
                  <a:pt x="557364" y="413073"/>
                  <a:pt x="412350" y="413073"/>
                </a:cubicBezTo>
                <a:cubicBezTo>
                  <a:pt x="407418" y="413073"/>
                  <a:pt x="403472" y="409120"/>
                  <a:pt x="403472" y="404179"/>
                </a:cubicBezTo>
                <a:cubicBezTo>
                  <a:pt x="403472" y="404179"/>
                  <a:pt x="403472" y="404179"/>
                  <a:pt x="403472" y="265830"/>
                </a:cubicBezTo>
                <a:cubicBezTo>
                  <a:pt x="403472" y="265830"/>
                  <a:pt x="403472" y="265830"/>
                  <a:pt x="348228" y="265830"/>
                </a:cubicBezTo>
                <a:cubicBezTo>
                  <a:pt x="343296" y="265830"/>
                  <a:pt x="340336" y="262865"/>
                  <a:pt x="339350" y="257924"/>
                </a:cubicBezTo>
                <a:cubicBezTo>
                  <a:pt x="339350" y="257924"/>
                  <a:pt x="339350" y="257924"/>
                  <a:pt x="306796" y="82021"/>
                </a:cubicBezTo>
                <a:cubicBezTo>
                  <a:pt x="304824" y="67199"/>
                  <a:pt x="293972" y="56328"/>
                  <a:pt x="282136" y="56328"/>
                </a:cubicBezTo>
                <a:cubicBezTo>
                  <a:pt x="282136" y="56328"/>
                  <a:pt x="282136" y="56328"/>
                  <a:pt x="109500" y="56328"/>
                </a:cubicBezTo>
                <a:cubicBezTo>
                  <a:pt x="95690" y="56328"/>
                  <a:pt x="83852" y="68187"/>
                  <a:pt x="83852" y="83010"/>
                </a:cubicBezTo>
                <a:cubicBezTo>
                  <a:pt x="83852" y="83010"/>
                  <a:pt x="83852" y="83010"/>
                  <a:pt x="83852" y="226301"/>
                </a:cubicBezTo>
                <a:cubicBezTo>
                  <a:pt x="83852" y="230253"/>
                  <a:pt x="79906" y="234206"/>
                  <a:pt x="74972" y="234206"/>
                </a:cubicBezTo>
                <a:cubicBezTo>
                  <a:pt x="74972" y="234206"/>
                  <a:pt x="74972" y="234206"/>
                  <a:pt x="62150" y="234206"/>
                </a:cubicBezTo>
                <a:cubicBezTo>
                  <a:pt x="28608" y="234206"/>
                  <a:pt x="17758" y="257924"/>
                  <a:pt x="17758" y="268794"/>
                </a:cubicBezTo>
                <a:cubicBezTo>
                  <a:pt x="17758" y="268794"/>
                  <a:pt x="17758" y="268794"/>
                  <a:pt x="17758" y="364650"/>
                </a:cubicBezTo>
                <a:cubicBezTo>
                  <a:pt x="17758" y="368603"/>
                  <a:pt x="18742" y="379474"/>
                  <a:pt x="30582" y="379474"/>
                </a:cubicBezTo>
                <a:cubicBezTo>
                  <a:pt x="30582" y="379474"/>
                  <a:pt x="30582" y="379474"/>
                  <a:pt x="32554" y="379474"/>
                </a:cubicBezTo>
                <a:cubicBezTo>
                  <a:pt x="37486" y="347851"/>
                  <a:pt x="65108" y="324134"/>
                  <a:pt x="97662" y="324134"/>
                </a:cubicBezTo>
                <a:cubicBezTo>
                  <a:pt x="131202" y="324134"/>
                  <a:pt x="158824" y="349828"/>
                  <a:pt x="162770" y="383427"/>
                </a:cubicBezTo>
                <a:cubicBezTo>
                  <a:pt x="162770" y="383427"/>
                  <a:pt x="162770" y="383427"/>
                  <a:pt x="264378" y="383427"/>
                </a:cubicBezTo>
                <a:cubicBezTo>
                  <a:pt x="268324" y="349828"/>
                  <a:pt x="295946" y="324134"/>
                  <a:pt x="330472" y="324134"/>
                </a:cubicBezTo>
                <a:cubicBezTo>
                  <a:pt x="365986" y="324134"/>
                  <a:pt x="395580" y="353780"/>
                  <a:pt x="395580" y="390344"/>
                </a:cubicBezTo>
                <a:cubicBezTo>
                  <a:pt x="395580" y="425920"/>
                  <a:pt x="365986" y="455566"/>
                  <a:pt x="330472" y="455566"/>
                </a:cubicBezTo>
                <a:cubicBezTo>
                  <a:pt x="297918" y="455566"/>
                  <a:pt x="270296" y="431849"/>
                  <a:pt x="265364" y="400227"/>
                </a:cubicBezTo>
                <a:cubicBezTo>
                  <a:pt x="265364" y="400227"/>
                  <a:pt x="265364" y="400227"/>
                  <a:pt x="161784" y="400227"/>
                </a:cubicBezTo>
                <a:cubicBezTo>
                  <a:pt x="156850" y="431849"/>
                  <a:pt x="130216" y="455566"/>
                  <a:pt x="97662" y="455566"/>
                </a:cubicBezTo>
                <a:cubicBezTo>
                  <a:pt x="63136" y="455566"/>
                  <a:pt x="35514" y="429873"/>
                  <a:pt x="32554" y="397262"/>
                </a:cubicBezTo>
                <a:cubicBezTo>
                  <a:pt x="32554" y="397262"/>
                  <a:pt x="32554" y="397262"/>
                  <a:pt x="30582" y="397262"/>
                </a:cubicBezTo>
                <a:cubicBezTo>
                  <a:pt x="9864" y="397262"/>
                  <a:pt x="0" y="380462"/>
                  <a:pt x="0" y="364650"/>
                </a:cubicBezTo>
                <a:cubicBezTo>
                  <a:pt x="0" y="364650"/>
                  <a:pt x="0" y="364650"/>
                  <a:pt x="0" y="268794"/>
                </a:cubicBezTo>
                <a:cubicBezTo>
                  <a:pt x="0" y="247053"/>
                  <a:pt x="19730" y="217407"/>
                  <a:pt x="62150" y="217407"/>
                </a:cubicBezTo>
                <a:cubicBezTo>
                  <a:pt x="62150" y="217407"/>
                  <a:pt x="62150" y="217407"/>
                  <a:pt x="67082" y="217407"/>
                </a:cubicBezTo>
                <a:cubicBezTo>
                  <a:pt x="67082" y="217407"/>
                  <a:pt x="67082" y="217407"/>
                  <a:pt x="67082" y="83010"/>
                </a:cubicBezTo>
                <a:cubicBezTo>
                  <a:pt x="67082" y="59293"/>
                  <a:pt x="85824" y="38540"/>
                  <a:pt x="109500" y="38540"/>
                </a:cubicBezTo>
                <a:cubicBezTo>
                  <a:pt x="109500" y="38540"/>
                  <a:pt x="109500" y="38540"/>
                  <a:pt x="282136" y="38540"/>
                </a:cubicBezTo>
                <a:cubicBezTo>
                  <a:pt x="302850" y="38540"/>
                  <a:pt x="320606" y="56328"/>
                  <a:pt x="324554" y="79057"/>
                </a:cubicBezTo>
                <a:cubicBezTo>
                  <a:pt x="324554" y="79057"/>
                  <a:pt x="324554" y="79057"/>
                  <a:pt x="355134" y="248042"/>
                </a:cubicBezTo>
                <a:cubicBezTo>
                  <a:pt x="355134" y="248042"/>
                  <a:pt x="355134" y="248042"/>
                  <a:pt x="403472" y="248042"/>
                </a:cubicBezTo>
                <a:cubicBezTo>
                  <a:pt x="403472" y="248042"/>
                  <a:pt x="403472" y="248042"/>
                  <a:pt x="4034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1" name="Freeform: Shape 410">
            <a:extLst>
              <a:ext uri="{FF2B5EF4-FFF2-40B4-BE49-F238E27FC236}">
                <a16:creationId xmlns:a16="http://schemas.microsoft.com/office/drawing/2014/main" id="{93B534D1-D358-4CC6-BFC2-57673991D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63" y="4362797"/>
            <a:ext cx="536198" cy="475724"/>
          </a:xfrm>
          <a:custGeom>
            <a:avLst/>
            <a:gdLst>
              <a:gd name="connsiteX0" fmla="*/ 428354 w 536198"/>
              <a:gd name="connsiteY0" fmla="*/ 340667 h 475724"/>
              <a:gd name="connsiteX1" fmla="*/ 394086 w 536198"/>
              <a:gd name="connsiteY1" fmla="*/ 375439 h 475724"/>
              <a:gd name="connsiteX2" fmla="*/ 428354 w 536198"/>
              <a:gd name="connsiteY2" fmla="*/ 410212 h 475724"/>
              <a:gd name="connsiteX3" fmla="*/ 462622 w 536198"/>
              <a:gd name="connsiteY3" fmla="*/ 375439 h 475724"/>
              <a:gd name="connsiteX4" fmla="*/ 428354 w 536198"/>
              <a:gd name="connsiteY4" fmla="*/ 340667 h 475724"/>
              <a:gd name="connsiteX5" fmla="*/ 251470 w 536198"/>
              <a:gd name="connsiteY5" fmla="*/ 340667 h 475724"/>
              <a:gd name="connsiteX6" fmla="*/ 216698 w 536198"/>
              <a:gd name="connsiteY6" fmla="*/ 375439 h 475724"/>
              <a:gd name="connsiteX7" fmla="*/ 251470 w 536198"/>
              <a:gd name="connsiteY7" fmla="*/ 410212 h 475724"/>
              <a:gd name="connsiteX8" fmla="*/ 286242 w 536198"/>
              <a:gd name="connsiteY8" fmla="*/ 375439 h 475724"/>
              <a:gd name="connsiteX9" fmla="*/ 251470 w 536198"/>
              <a:gd name="connsiteY9" fmla="*/ 340667 h 475724"/>
              <a:gd name="connsiteX10" fmla="*/ 74584 w 536198"/>
              <a:gd name="connsiteY10" fmla="*/ 340667 h 475724"/>
              <a:gd name="connsiteX11" fmla="*/ 40316 w 536198"/>
              <a:gd name="connsiteY11" fmla="*/ 375439 h 475724"/>
              <a:gd name="connsiteX12" fmla="*/ 74584 w 536198"/>
              <a:gd name="connsiteY12" fmla="*/ 410212 h 475724"/>
              <a:gd name="connsiteX13" fmla="*/ 108853 w 536198"/>
              <a:gd name="connsiteY13" fmla="*/ 375439 h 475724"/>
              <a:gd name="connsiteX14" fmla="*/ 74584 w 536198"/>
              <a:gd name="connsiteY14" fmla="*/ 340667 h 475724"/>
              <a:gd name="connsiteX15" fmla="*/ 428354 w 536198"/>
              <a:gd name="connsiteY15" fmla="*/ 323532 h 475724"/>
              <a:gd name="connsiteX16" fmla="*/ 480766 w 536198"/>
              <a:gd name="connsiteY16" fmla="*/ 375439 h 475724"/>
              <a:gd name="connsiteX17" fmla="*/ 428354 w 536198"/>
              <a:gd name="connsiteY17" fmla="*/ 427346 h 475724"/>
              <a:gd name="connsiteX18" fmla="*/ 375944 w 536198"/>
              <a:gd name="connsiteY18" fmla="*/ 375439 h 475724"/>
              <a:gd name="connsiteX19" fmla="*/ 428354 w 536198"/>
              <a:gd name="connsiteY19" fmla="*/ 323532 h 475724"/>
              <a:gd name="connsiteX20" fmla="*/ 250966 w 536198"/>
              <a:gd name="connsiteY20" fmla="*/ 323532 h 475724"/>
              <a:gd name="connsiteX21" fmla="*/ 303376 w 536198"/>
              <a:gd name="connsiteY21" fmla="*/ 375439 h 475724"/>
              <a:gd name="connsiteX22" fmla="*/ 250966 w 536198"/>
              <a:gd name="connsiteY22" fmla="*/ 427346 h 475724"/>
              <a:gd name="connsiteX23" fmla="*/ 198554 w 536198"/>
              <a:gd name="connsiteY23" fmla="*/ 375439 h 475724"/>
              <a:gd name="connsiteX24" fmla="*/ 250966 w 536198"/>
              <a:gd name="connsiteY24" fmla="*/ 323532 h 475724"/>
              <a:gd name="connsiteX25" fmla="*/ 74584 w 536198"/>
              <a:gd name="connsiteY25" fmla="*/ 323532 h 475724"/>
              <a:gd name="connsiteX26" fmla="*/ 126996 w 536198"/>
              <a:gd name="connsiteY26" fmla="*/ 375439 h 475724"/>
              <a:gd name="connsiteX27" fmla="*/ 74584 w 536198"/>
              <a:gd name="connsiteY27" fmla="*/ 427346 h 475724"/>
              <a:gd name="connsiteX28" fmla="*/ 22175 w 536198"/>
              <a:gd name="connsiteY28" fmla="*/ 375439 h 475724"/>
              <a:gd name="connsiteX29" fmla="*/ 74584 w 536198"/>
              <a:gd name="connsiteY29" fmla="*/ 323532 h 475724"/>
              <a:gd name="connsiteX30" fmla="*/ 0 w 536198"/>
              <a:gd name="connsiteY30" fmla="*/ 275154 h 475724"/>
              <a:gd name="connsiteX31" fmla="*/ 436278 w 536198"/>
              <a:gd name="connsiteY31" fmla="*/ 275154 h 475724"/>
              <a:gd name="connsiteX32" fmla="*/ 536198 w 536198"/>
              <a:gd name="connsiteY32" fmla="*/ 374945 h 475724"/>
              <a:gd name="connsiteX33" fmla="*/ 436278 w 536198"/>
              <a:gd name="connsiteY33" fmla="*/ 475724 h 475724"/>
              <a:gd name="connsiteX34" fmla="*/ 0 w 536198"/>
              <a:gd name="connsiteY34" fmla="*/ 475724 h 475724"/>
              <a:gd name="connsiteX35" fmla="*/ 0 w 536198"/>
              <a:gd name="connsiteY35" fmla="*/ 457940 h 475724"/>
              <a:gd name="connsiteX36" fmla="*/ 436278 w 536198"/>
              <a:gd name="connsiteY36" fmla="*/ 457940 h 475724"/>
              <a:gd name="connsiteX37" fmla="*/ 518390 w 536198"/>
              <a:gd name="connsiteY37" fmla="*/ 374945 h 475724"/>
              <a:gd name="connsiteX38" fmla="*/ 436278 w 536198"/>
              <a:gd name="connsiteY38" fmla="*/ 292938 h 475724"/>
              <a:gd name="connsiteX39" fmla="*/ 0 w 536198"/>
              <a:gd name="connsiteY39" fmla="*/ 292938 h 475724"/>
              <a:gd name="connsiteX40" fmla="*/ 0 w 536198"/>
              <a:gd name="connsiteY40" fmla="*/ 275154 h 475724"/>
              <a:gd name="connsiteX41" fmla="*/ 211656 w 536198"/>
              <a:gd name="connsiteY41" fmla="*/ 17134 h 475724"/>
              <a:gd name="connsiteX42" fmla="*/ 211656 w 536198"/>
              <a:gd name="connsiteY42" fmla="*/ 64599 h 475724"/>
              <a:gd name="connsiteX43" fmla="*/ 214642 w 536198"/>
              <a:gd name="connsiteY43" fmla="*/ 63611 h 475724"/>
              <a:gd name="connsiteX44" fmla="*/ 221610 w 536198"/>
              <a:gd name="connsiteY44" fmla="*/ 63611 h 475724"/>
              <a:gd name="connsiteX45" fmla="*/ 234550 w 536198"/>
              <a:gd name="connsiteY45" fmla="*/ 69544 h 475724"/>
              <a:gd name="connsiteX46" fmla="*/ 248482 w 536198"/>
              <a:gd name="connsiteY46" fmla="*/ 63611 h 475724"/>
              <a:gd name="connsiteX47" fmla="*/ 255450 w 536198"/>
              <a:gd name="connsiteY47" fmla="*/ 63611 h 475724"/>
              <a:gd name="connsiteX48" fmla="*/ 268388 w 536198"/>
              <a:gd name="connsiteY48" fmla="*/ 69544 h 475724"/>
              <a:gd name="connsiteX49" fmla="*/ 281328 w 536198"/>
              <a:gd name="connsiteY49" fmla="*/ 63611 h 475724"/>
              <a:gd name="connsiteX50" fmla="*/ 289290 w 536198"/>
              <a:gd name="connsiteY50" fmla="*/ 63611 h 475724"/>
              <a:gd name="connsiteX51" fmla="*/ 291280 w 536198"/>
              <a:gd name="connsiteY51" fmla="*/ 64599 h 475724"/>
              <a:gd name="connsiteX52" fmla="*/ 291280 w 536198"/>
              <a:gd name="connsiteY52" fmla="*/ 17134 h 475724"/>
              <a:gd name="connsiteX53" fmla="*/ 211656 w 536198"/>
              <a:gd name="connsiteY53" fmla="*/ 17134 h 475724"/>
              <a:gd name="connsiteX54" fmla="*/ 117924 w 536198"/>
              <a:gd name="connsiteY54" fmla="*/ 17134 h 475724"/>
              <a:gd name="connsiteX55" fmla="*/ 117924 w 536198"/>
              <a:gd name="connsiteY55" fmla="*/ 238869 h 475724"/>
              <a:gd name="connsiteX56" fmla="*/ 385014 w 536198"/>
              <a:gd name="connsiteY56" fmla="*/ 238869 h 475724"/>
              <a:gd name="connsiteX57" fmla="*/ 385014 w 536198"/>
              <a:gd name="connsiteY57" fmla="*/ 17134 h 475724"/>
              <a:gd name="connsiteX58" fmla="*/ 318738 w 536198"/>
              <a:gd name="connsiteY58" fmla="*/ 17134 h 475724"/>
              <a:gd name="connsiteX59" fmla="*/ 308842 w 536198"/>
              <a:gd name="connsiteY59" fmla="*/ 17134 h 475724"/>
              <a:gd name="connsiteX60" fmla="*/ 308842 w 536198"/>
              <a:gd name="connsiteY60" fmla="*/ 78507 h 475724"/>
              <a:gd name="connsiteX61" fmla="*/ 304886 w 536198"/>
              <a:gd name="connsiteY61" fmla="*/ 85437 h 475724"/>
              <a:gd name="connsiteX62" fmla="*/ 295982 w 536198"/>
              <a:gd name="connsiteY62" fmla="*/ 86426 h 475724"/>
              <a:gd name="connsiteX63" fmla="*/ 285104 w 536198"/>
              <a:gd name="connsiteY63" fmla="*/ 81477 h 475724"/>
              <a:gd name="connsiteX64" fmla="*/ 272242 w 536198"/>
              <a:gd name="connsiteY64" fmla="*/ 87416 h 475724"/>
              <a:gd name="connsiteX65" fmla="*/ 264330 w 536198"/>
              <a:gd name="connsiteY65" fmla="*/ 87416 h 475724"/>
              <a:gd name="connsiteX66" fmla="*/ 251470 w 536198"/>
              <a:gd name="connsiteY66" fmla="*/ 81477 h 475724"/>
              <a:gd name="connsiteX67" fmla="*/ 238608 w 536198"/>
              <a:gd name="connsiteY67" fmla="*/ 87416 h 475724"/>
              <a:gd name="connsiteX68" fmla="*/ 231684 w 536198"/>
              <a:gd name="connsiteY68" fmla="*/ 87416 h 475724"/>
              <a:gd name="connsiteX69" fmla="*/ 217836 w 536198"/>
              <a:gd name="connsiteY69" fmla="*/ 81477 h 475724"/>
              <a:gd name="connsiteX70" fmla="*/ 206954 w 536198"/>
              <a:gd name="connsiteY70" fmla="*/ 86426 h 475724"/>
              <a:gd name="connsiteX71" fmla="*/ 198050 w 536198"/>
              <a:gd name="connsiteY71" fmla="*/ 86426 h 475724"/>
              <a:gd name="connsiteX72" fmla="*/ 194092 w 536198"/>
              <a:gd name="connsiteY72" fmla="*/ 78507 h 475724"/>
              <a:gd name="connsiteX73" fmla="*/ 194092 w 536198"/>
              <a:gd name="connsiteY73" fmla="*/ 17134 h 475724"/>
              <a:gd name="connsiteX74" fmla="*/ 186180 w 536198"/>
              <a:gd name="connsiteY74" fmla="*/ 17134 h 475724"/>
              <a:gd name="connsiteX75" fmla="*/ 117584 w 536198"/>
              <a:gd name="connsiteY75" fmla="*/ 0 h 475724"/>
              <a:gd name="connsiteX76" fmla="*/ 185756 w 536198"/>
              <a:gd name="connsiteY76" fmla="*/ 0 h 475724"/>
              <a:gd name="connsiteX77" fmla="*/ 202552 w 536198"/>
              <a:gd name="connsiteY77" fmla="*/ 0 h 475724"/>
              <a:gd name="connsiteX78" fmla="*/ 299376 w 536198"/>
              <a:gd name="connsiteY78" fmla="*/ 0 h 475724"/>
              <a:gd name="connsiteX79" fmla="*/ 318148 w 536198"/>
              <a:gd name="connsiteY79" fmla="*/ 0 h 475724"/>
              <a:gd name="connsiteX80" fmla="*/ 384344 w 536198"/>
              <a:gd name="connsiteY80" fmla="*/ 0 h 475724"/>
              <a:gd name="connsiteX81" fmla="*/ 401142 w 536198"/>
              <a:gd name="connsiteY81" fmla="*/ 17723 h 475724"/>
              <a:gd name="connsiteX82" fmla="*/ 401142 w 536198"/>
              <a:gd name="connsiteY82" fmla="*/ 238281 h 475724"/>
              <a:gd name="connsiteX83" fmla="*/ 384344 w 536198"/>
              <a:gd name="connsiteY83" fmla="*/ 256004 h 475724"/>
              <a:gd name="connsiteX84" fmla="*/ 117584 w 536198"/>
              <a:gd name="connsiteY84" fmla="*/ 256004 h 475724"/>
              <a:gd name="connsiteX85" fmla="*/ 100789 w 536198"/>
              <a:gd name="connsiteY85" fmla="*/ 238281 h 475724"/>
              <a:gd name="connsiteX86" fmla="*/ 100789 w 536198"/>
              <a:gd name="connsiteY86" fmla="*/ 17723 h 475724"/>
              <a:gd name="connsiteX87" fmla="*/ 117584 w 536198"/>
              <a:gd name="connsiteY87" fmla="*/ 0 h 47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36198" h="475724">
                <a:moveTo>
                  <a:pt x="428354" y="340667"/>
                </a:moveTo>
                <a:cubicBezTo>
                  <a:pt x="409428" y="340667"/>
                  <a:pt x="394086" y="356235"/>
                  <a:pt x="394086" y="375439"/>
                </a:cubicBezTo>
                <a:cubicBezTo>
                  <a:pt x="394086" y="394643"/>
                  <a:pt x="409428" y="410212"/>
                  <a:pt x="428354" y="410212"/>
                </a:cubicBezTo>
                <a:cubicBezTo>
                  <a:pt x="447280" y="410212"/>
                  <a:pt x="462622" y="394643"/>
                  <a:pt x="462622" y="375439"/>
                </a:cubicBezTo>
                <a:cubicBezTo>
                  <a:pt x="462622" y="356235"/>
                  <a:pt x="447280" y="340667"/>
                  <a:pt x="428354" y="340667"/>
                </a:cubicBezTo>
                <a:close/>
                <a:moveTo>
                  <a:pt x="251470" y="340667"/>
                </a:moveTo>
                <a:cubicBezTo>
                  <a:pt x="232266" y="340667"/>
                  <a:pt x="216698" y="356235"/>
                  <a:pt x="216698" y="375439"/>
                </a:cubicBezTo>
                <a:cubicBezTo>
                  <a:pt x="216698" y="394643"/>
                  <a:pt x="232266" y="410212"/>
                  <a:pt x="251470" y="410212"/>
                </a:cubicBezTo>
                <a:cubicBezTo>
                  <a:pt x="270674" y="410212"/>
                  <a:pt x="286242" y="394643"/>
                  <a:pt x="286242" y="375439"/>
                </a:cubicBezTo>
                <a:cubicBezTo>
                  <a:pt x="286242" y="356235"/>
                  <a:pt x="270674" y="340667"/>
                  <a:pt x="251470" y="340667"/>
                </a:cubicBezTo>
                <a:close/>
                <a:moveTo>
                  <a:pt x="74584" y="340667"/>
                </a:moveTo>
                <a:cubicBezTo>
                  <a:pt x="55659" y="340667"/>
                  <a:pt x="40316" y="356235"/>
                  <a:pt x="40316" y="375439"/>
                </a:cubicBezTo>
                <a:cubicBezTo>
                  <a:pt x="40316" y="394643"/>
                  <a:pt x="55659" y="410212"/>
                  <a:pt x="74584" y="410212"/>
                </a:cubicBezTo>
                <a:cubicBezTo>
                  <a:pt x="93512" y="410212"/>
                  <a:pt x="108853" y="394643"/>
                  <a:pt x="108853" y="375439"/>
                </a:cubicBezTo>
                <a:cubicBezTo>
                  <a:pt x="108853" y="356235"/>
                  <a:pt x="93512" y="340667"/>
                  <a:pt x="74584" y="340667"/>
                </a:cubicBezTo>
                <a:close/>
                <a:moveTo>
                  <a:pt x="428354" y="323532"/>
                </a:moveTo>
                <a:cubicBezTo>
                  <a:pt x="457300" y="323532"/>
                  <a:pt x="480766" y="346772"/>
                  <a:pt x="480766" y="375439"/>
                </a:cubicBezTo>
                <a:cubicBezTo>
                  <a:pt x="480766" y="404106"/>
                  <a:pt x="457300" y="427346"/>
                  <a:pt x="428354" y="427346"/>
                </a:cubicBezTo>
                <a:cubicBezTo>
                  <a:pt x="399410" y="427346"/>
                  <a:pt x="375944" y="404106"/>
                  <a:pt x="375944" y="375439"/>
                </a:cubicBezTo>
                <a:cubicBezTo>
                  <a:pt x="375944" y="346772"/>
                  <a:pt x="399410" y="323532"/>
                  <a:pt x="428354" y="323532"/>
                </a:cubicBezTo>
                <a:close/>
                <a:moveTo>
                  <a:pt x="250966" y="323532"/>
                </a:moveTo>
                <a:cubicBezTo>
                  <a:pt x="279910" y="323532"/>
                  <a:pt x="303376" y="346772"/>
                  <a:pt x="303376" y="375439"/>
                </a:cubicBezTo>
                <a:cubicBezTo>
                  <a:pt x="303376" y="404106"/>
                  <a:pt x="279910" y="427346"/>
                  <a:pt x="250966" y="427346"/>
                </a:cubicBezTo>
                <a:cubicBezTo>
                  <a:pt x="222020" y="427346"/>
                  <a:pt x="198554" y="404106"/>
                  <a:pt x="198554" y="375439"/>
                </a:cubicBezTo>
                <a:cubicBezTo>
                  <a:pt x="198554" y="346772"/>
                  <a:pt x="222020" y="323532"/>
                  <a:pt x="250966" y="323532"/>
                </a:cubicBezTo>
                <a:close/>
                <a:moveTo>
                  <a:pt x="74584" y="323532"/>
                </a:moveTo>
                <a:cubicBezTo>
                  <a:pt x="103530" y="323532"/>
                  <a:pt x="126996" y="346772"/>
                  <a:pt x="126996" y="375439"/>
                </a:cubicBezTo>
                <a:cubicBezTo>
                  <a:pt x="126996" y="404106"/>
                  <a:pt x="103530" y="427346"/>
                  <a:pt x="74584" y="427346"/>
                </a:cubicBezTo>
                <a:cubicBezTo>
                  <a:pt x="45639" y="427346"/>
                  <a:pt x="22175" y="404106"/>
                  <a:pt x="22175" y="375439"/>
                </a:cubicBezTo>
                <a:cubicBezTo>
                  <a:pt x="22175" y="346772"/>
                  <a:pt x="45639" y="323532"/>
                  <a:pt x="74584" y="323532"/>
                </a:cubicBezTo>
                <a:close/>
                <a:moveTo>
                  <a:pt x="0" y="275154"/>
                </a:moveTo>
                <a:cubicBezTo>
                  <a:pt x="0" y="275154"/>
                  <a:pt x="0" y="275154"/>
                  <a:pt x="436278" y="275154"/>
                </a:cubicBezTo>
                <a:cubicBezTo>
                  <a:pt x="490690" y="275154"/>
                  <a:pt x="536198" y="320603"/>
                  <a:pt x="536198" y="374945"/>
                </a:cubicBezTo>
                <a:cubicBezTo>
                  <a:pt x="536198" y="430275"/>
                  <a:pt x="490690" y="475724"/>
                  <a:pt x="436278" y="475724"/>
                </a:cubicBezTo>
                <a:cubicBezTo>
                  <a:pt x="436278" y="475724"/>
                  <a:pt x="436278" y="475724"/>
                  <a:pt x="0" y="475724"/>
                </a:cubicBezTo>
                <a:cubicBezTo>
                  <a:pt x="0" y="475724"/>
                  <a:pt x="0" y="475724"/>
                  <a:pt x="0" y="457940"/>
                </a:cubicBezTo>
                <a:cubicBezTo>
                  <a:pt x="0" y="457940"/>
                  <a:pt x="0" y="457940"/>
                  <a:pt x="436278" y="457940"/>
                </a:cubicBezTo>
                <a:cubicBezTo>
                  <a:pt x="481786" y="457940"/>
                  <a:pt x="518390" y="420394"/>
                  <a:pt x="518390" y="374945"/>
                </a:cubicBezTo>
                <a:cubicBezTo>
                  <a:pt x="518390" y="329496"/>
                  <a:pt x="481786" y="292938"/>
                  <a:pt x="436278" y="292938"/>
                </a:cubicBezTo>
                <a:cubicBezTo>
                  <a:pt x="436278" y="292938"/>
                  <a:pt x="436278" y="292938"/>
                  <a:pt x="0" y="292938"/>
                </a:cubicBezTo>
                <a:cubicBezTo>
                  <a:pt x="0" y="292938"/>
                  <a:pt x="0" y="292938"/>
                  <a:pt x="0" y="275154"/>
                </a:cubicBezTo>
                <a:close/>
                <a:moveTo>
                  <a:pt x="211656" y="17134"/>
                </a:moveTo>
                <a:lnTo>
                  <a:pt x="211656" y="64599"/>
                </a:lnTo>
                <a:cubicBezTo>
                  <a:pt x="211656" y="64599"/>
                  <a:pt x="211656" y="64599"/>
                  <a:pt x="214642" y="63611"/>
                </a:cubicBezTo>
                <a:cubicBezTo>
                  <a:pt x="216634" y="62622"/>
                  <a:pt x="219620" y="62622"/>
                  <a:pt x="221610" y="63611"/>
                </a:cubicBezTo>
                <a:cubicBezTo>
                  <a:pt x="221610" y="63611"/>
                  <a:pt x="221610" y="63611"/>
                  <a:pt x="234550" y="69544"/>
                </a:cubicBezTo>
                <a:cubicBezTo>
                  <a:pt x="234550" y="69544"/>
                  <a:pt x="234550" y="69544"/>
                  <a:pt x="248482" y="63611"/>
                </a:cubicBezTo>
                <a:cubicBezTo>
                  <a:pt x="250474" y="62622"/>
                  <a:pt x="253458" y="62622"/>
                  <a:pt x="255450" y="63611"/>
                </a:cubicBezTo>
                <a:cubicBezTo>
                  <a:pt x="255450" y="63611"/>
                  <a:pt x="255450" y="63611"/>
                  <a:pt x="268388" y="69544"/>
                </a:cubicBezTo>
                <a:cubicBezTo>
                  <a:pt x="268388" y="69544"/>
                  <a:pt x="268388" y="69544"/>
                  <a:pt x="281328" y="63611"/>
                </a:cubicBezTo>
                <a:cubicBezTo>
                  <a:pt x="284314" y="62622"/>
                  <a:pt x="287300" y="62622"/>
                  <a:pt x="289290" y="63611"/>
                </a:cubicBezTo>
                <a:cubicBezTo>
                  <a:pt x="289290" y="63611"/>
                  <a:pt x="289290" y="63611"/>
                  <a:pt x="291280" y="64599"/>
                </a:cubicBezTo>
                <a:cubicBezTo>
                  <a:pt x="291280" y="64599"/>
                  <a:pt x="291280" y="64599"/>
                  <a:pt x="291280" y="17134"/>
                </a:cubicBezTo>
                <a:cubicBezTo>
                  <a:pt x="291280" y="17134"/>
                  <a:pt x="291280" y="17134"/>
                  <a:pt x="211656" y="17134"/>
                </a:cubicBezTo>
                <a:close/>
                <a:moveTo>
                  <a:pt x="117924" y="17134"/>
                </a:moveTo>
                <a:cubicBezTo>
                  <a:pt x="117924" y="17134"/>
                  <a:pt x="117924" y="17134"/>
                  <a:pt x="117924" y="238869"/>
                </a:cubicBezTo>
                <a:cubicBezTo>
                  <a:pt x="117924" y="238869"/>
                  <a:pt x="117924" y="238869"/>
                  <a:pt x="385014" y="238869"/>
                </a:cubicBezTo>
                <a:cubicBezTo>
                  <a:pt x="385014" y="238869"/>
                  <a:pt x="385014" y="238869"/>
                  <a:pt x="385014" y="17134"/>
                </a:cubicBezTo>
                <a:cubicBezTo>
                  <a:pt x="385014" y="17134"/>
                  <a:pt x="385014" y="17134"/>
                  <a:pt x="318738" y="17134"/>
                </a:cubicBezTo>
                <a:cubicBezTo>
                  <a:pt x="318738" y="17134"/>
                  <a:pt x="318738" y="17134"/>
                  <a:pt x="308842" y="17134"/>
                </a:cubicBezTo>
                <a:cubicBezTo>
                  <a:pt x="308842" y="17134"/>
                  <a:pt x="308842" y="17134"/>
                  <a:pt x="308842" y="78507"/>
                </a:cubicBezTo>
                <a:cubicBezTo>
                  <a:pt x="308842" y="81477"/>
                  <a:pt x="306864" y="84446"/>
                  <a:pt x="304886" y="85437"/>
                </a:cubicBezTo>
                <a:cubicBezTo>
                  <a:pt x="301920" y="87416"/>
                  <a:pt x="298952" y="87416"/>
                  <a:pt x="295982" y="86426"/>
                </a:cubicBezTo>
                <a:cubicBezTo>
                  <a:pt x="295982" y="86426"/>
                  <a:pt x="295982" y="86426"/>
                  <a:pt x="285104" y="81477"/>
                </a:cubicBezTo>
                <a:cubicBezTo>
                  <a:pt x="285104" y="81477"/>
                  <a:pt x="285104" y="81477"/>
                  <a:pt x="272242" y="87416"/>
                </a:cubicBezTo>
                <a:cubicBezTo>
                  <a:pt x="270264" y="88406"/>
                  <a:pt x="267296" y="88406"/>
                  <a:pt x="264330" y="87416"/>
                </a:cubicBezTo>
                <a:cubicBezTo>
                  <a:pt x="264330" y="87416"/>
                  <a:pt x="264330" y="87416"/>
                  <a:pt x="251470" y="81477"/>
                </a:cubicBezTo>
                <a:cubicBezTo>
                  <a:pt x="251470" y="81477"/>
                  <a:pt x="251470" y="81477"/>
                  <a:pt x="238608" y="87416"/>
                </a:cubicBezTo>
                <a:cubicBezTo>
                  <a:pt x="236630" y="88406"/>
                  <a:pt x="233662" y="88406"/>
                  <a:pt x="231684" y="87416"/>
                </a:cubicBezTo>
                <a:cubicBezTo>
                  <a:pt x="231684" y="87416"/>
                  <a:pt x="231684" y="87416"/>
                  <a:pt x="217836" y="81477"/>
                </a:cubicBezTo>
                <a:cubicBezTo>
                  <a:pt x="217836" y="81477"/>
                  <a:pt x="217836" y="81477"/>
                  <a:pt x="206954" y="86426"/>
                </a:cubicBezTo>
                <a:cubicBezTo>
                  <a:pt x="203986" y="88406"/>
                  <a:pt x="201018" y="87416"/>
                  <a:pt x="198050" y="86426"/>
                </a:cubicBezTo>
                <a:cubicBezTo>
                  <a:pt x="196070" y="84446"/>
                  <a:pt x="194092" y="81477"/>
                  <a:pt x="194092" y="78507"/>
                </a:cubicBezTo>
                <a:cubicBezTo>
                  <a:pt x="194092" y="78507"/>
                  <a:pt x="194092" y="78507"/>
                  <a:pt x="194092" y="17134"/>
                </a:cubicBezTo>
                <a:cubicBezTo>
                  <a:pt x="194092" y="17134"/>
                  <a:pt x="194092" y="17134"/>
                  <a:pt x="186180" y="17134"/>
                </a:cubicBezTo>
                <a:close/>
                <a:moveTo>
                  <a:pt x="117584" y="0"/>
                </a:moveTo>
                <a:cubicBezTo>
                  <a:pt x="117584" y="0"/>
                  <a:pt x="117584" y="0"/>
                  <a:pt x="185756" y="0"/>
                </a:cubicBezTo>
                <a:cubicBezTo>
                  <a:pt x="185756" y="0"/>
                  <a:pt x="185756" y="0"/>
                  <a:pt x="202552" y="0"/>
                </a:cubicBezTo>
                <a:cubicBezTo>
                  <a:pt x="202552" y="0"/>
                  <a:pt x="202552" y="0"/>
                  <a:pt x="299376" y="0"/>
                </a:cubicBezTo>
                <a:cubicBezTo>
                  <a:pt x="299376" y="0"/>
                  <a:pt x="299376" y="0"/>
                  <a:pt x="318148" y="0"/>
                </a:cubicBezTo>
                <a:cubicBezTo>
                  <a:pt x="318148" y="0"/>
                  <a:pt x="318148" y="0"/>
                  <a:pt x="384344" y="0"/>
                </a:cubicBezTo>
                <a:cubicBezTo>
                  <a:pt x="393236" y="0"/>
                  <a:pt x="401142" y="7877"/>
                  <a:pt x="401142" y="17723"/>
                </a:cubicBezTo>
                <a:cubicBezTo>
                  <a:pt x="401142" y="17723"/>
                  <a:pt x="401142" y="17723"/>
                  <a:pt x="401142" y="238281"/>
                </a:cubicBezTo>
                <a:cubicBezTo>
                  <a:pt x="401142" y="248127"/>
                  <a:pt x="393236" y="256004"/>
                  <a:pt x="384344" y="256004"/>
                </a:cubicBezTo>
                <a:cubicBezTo>
                  <a:pt x="384344" y="256004"/>
                  <a:pt x="384344" y="256004"/>
                  <a:pt x="117584" y="256004"/>
                </a:cubicBezTo>
                <a:cubicBezTo>
                  <a:pt x="108692" y="256004"/>
                  <a:pt x="100789" y="248127"/>
                  <a:pt x="100789" y="238281"/>
                </a:cubicBezTo>
                <a:cubicBezTo>
                  <a:pt x="100789" y="238281"/>
                  <a:pt x="100789" y="238281"/>
                  <a:pt x="100789" y="17723"/>
                </a:cubicBezTo>
                <a:cubicBezTo>
                  <a:pt x="100789" y="7877"/>
                  <a:pt x="108692" y="0"/>
                  <a:pt x="1175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5" name="Freeform: Shape 414">
            <a:extLst>
              <a:ext uri="{FF2B5EF4-FFF2-40B4-BE49-F238E27FC236}">
                <a16:creationId xmlns:a16="http://schemas.microsoft.com/office/drawing/2014/main" id="{C0E31B9F-2139-453D-AC57-80A9F6383D7B}"/>
              </a:ext>
            </a:extLst>
          </p:cNvPr>
          <p:cNvSpPr>
            <a:spLocks/>
          </p:cNvSpPr>
          <p:nvPr/>
        </p:nvSpPr>
        <p:spPr bwMode="auto">
          <a:xfrm>
            <a:off x="3025378" y="3194986"/>
            <a:ext cx="495883" cy="505962"/>
          </a:xfrm>
          <a:custGeom>
            <a:avLst/>
            <a:gdLst>
              <a:gd name="connsiteX0" fmla="*/ 343689 w 495883"/>
              <a:gd name="connsiteY0" fmla="*/ 349738 h 505962"/>
              <a:gd name="connsiteX1" fmla="*/ 343689 w 495883"/>
              <a:gd name="connsiteY1" fmla="*/ 422306 h 505962"/>
              <a:gd name="connsiteX2" fmla="*/ 432383 w 495883"/>
              <a:gd name="connsiteY2" fmla="*/ 422306 h 505962"/>
              <a:gd name="connsiteX3" fmla="*/ 432383 w 495883"/>
              <a:gd name="connsiteY3" fmla="*/ 349738 h 505962"/>
              <a:gd name="connsiteX4" fmla="*/ 201577 w 495883"/>
              <a:gd name="connsiteY4" fmla="*/ 349738 h 505962"/>
              <a:gd name="connsiteX5" fmla="*/ 201577 w 495883"/>
              <a:gd name="connsiteY5" fmla="*/ 422306 h 505962"/>
              <a:gd name="connsiteX6" fmla="*/ 290271 w 495883"/>
              <a:gd name="connsiteY6" fmla="*/ 422306 h 505962"/>
              <a:gd name="connsiteX7" fmla="*/ 290271 w 495883"/>
              <a:gd name="connsiteY7" fmla="*/ 349738 h 505962"/>
              <a:gd name="connsiteX8" fmla="*/ 60473 w 495883"/>
              <a:gd name="connsiteY8" fmla="*/ 349738 h 505962"/>
              <a:gd name="connsiteX9" fmla="*/ 60473 w 495883"/>
              <a:gd name="connsiteY9" fmla="*/ 422306 h 505962"/>
              <a:gd name="connsiteX10" fmla="*/ 149167 w 495883"/>
              <a:gd name="connsiteY10" fmla="*/ 422306 h 505962"/>
              <a:gd name="connsiteX11" fmla="*/ 149167 w 495883"/>
              <a:gd name="connsiteY11" fmla="*/ 349738 h 505962"/>
              <a:gd name="connsiteX12" fmla="*/ 335411 w 495883"/>
              <a:gd name="connsiteY12" fmla="*/ 331596 h 505962"/>
              <a:gd name="connsiteX13" fmla="*/ 441671 w 495883"/>
              <a:gd name="connsiteY13" fmla="*/ 331596 h 505962"/>
              <a:gd name="connsiteX14" fmla="*/ 450527 w 495883"/>
              <a:gd name="connsiteY14" fmla="*/ 340502 h 505962"/>
              <a:gd name="connsiteX15" fmla="*/ 450527 w 495883"/>
              <a:gd name="connsiteY15" fmla="*/ 431542 h 505962"/>
              <a:gd name="connsiteX16" fmla="*/ 441671 w 495883"/>
              <a:gd name="connsiteY16" fmla="*/ 440448 h 505962"/>
              <a:gd name="connsiteX17" fmla="*/ 335411 w 495883"/>
              <a:gd name="connsiteY17" fmla="*/ 440448 h 505962"/>
              <a:gd name="connsiteX18" fmla="*/ 326555 w 495883"/>
              <a:gd name="connsiteY18" fmla="*/ 431542 h 505962"/>
              <a:gd name="connsiteX19" fmla="*/ 326555 w 495883"/>
              <a:gd name="connsiteY19" fmla="*/ 340502 h 505962"/>
              <a:gd name="connsiteX20" fmla="*/ 335411 w 495883"/>
              <a:gd name="connsiteY20" fmla="*/ 331596 h 505962"/>
              <a:gd name="connsiteX21" fmla="*/ 193369 w 495883"/>
              <a:gd name="connsiteY21" fmla="*/ 331596 h 505962"/>
              <a:gd name="connsiteX22" fmla="*/ 299489 w 495883"/>
              <a:gd name="connsiteY22" fmla="*/ 331596 h 505962"/>
              <a:gd name="connsiteX23" fmla="*/ 308415 w 495883"/>
              <a:gd name="connsiteY23" fmla="*/ 340502 h 505962"/>
              <a:gd name="connsiteX24" fmla="*/ 308415 w 495883"/>
              <a:gd name="connsiteY24" fmla="*/ 431542 h 505962"/>
              <a:gd name="connsiteX25" fmla="*/ 299489 w 495883"/>
              <a:gd name="connsiteY25" fmla="*/ 440448 h 505962"/>
              <a:gd name="connsiteX26" fmla="*/ 193369 w 495883"/>
              <a:gd name="connsiteY26" fmla="*/ 440448 h 505962"/>
              <a:gd name="connsiteX27" fmla="*/ 184443 w 495883"/>
              <a:gd name="connsiteY27" fmla="*/ 431542 h 505962"/>
              <a:gd name="connsiteX28" fmla="*/ 184443 w 495883"/>
              <a:gd name="connsiteY28" fmla="*/ 340502 h 505962"/>
              <a:gd name="connsiteX29" fmla="*/ 193369 w 495883"/>
              <a:gd name="connsiteY29" fmla="*/ 331596 h 505962"/>
              <a:gd name="connsiteX30" fmla="*/ 51258 w 495883"/>
              <a:gd name="connsiteY30" fmla="*/ 331596 h 505962"/>
              <a:gd name="connsiteX31" fmla="*/ 158383 w 495883"/>
              <a:gd name="connsiteY31" fmla="*/ 331596 h 505962"/>
              <a:gd name="connsiteX32" fmla="*/ 167311 w 495883"/>
              <a:gd name="connsiteY32" fmla="*/ 340502 h 505962"/>
              <a:gd name="connsiteX33" fmla="*/ 167311 w 495883"/>
              <a:gd name="connsiteY33" fmla="*/ 431542 h 505962"/>
              <a:gd name="connsiteX34" fmla="*/ 158383 w 495883"/>
              <a:gd name="connsiteY34" fmla="*/ 440448 h 505962"/>
              <a:gd name="connsiteX35" fmla="*/ 51258 w 495883"/>
              <a:gd name="connsiteY35" fmla="*/ 440448 h 505962"/>
              <a:gd name="connsiteX36" fmla="*/ 42330 w 495883"/>
              <a:gd name="connsiteY36" fmla="*/ 431542 h 505962"/>
              <a:gd name="connsiteX37" fmla="*/ 42330 w 495883"/>
              <a:gd name="connsiteY37" fmla="*/ 340502 h 505962"/>
              <a:gd name="connsiteX38" fmla="*/ 51258 w 495883"/>
              <a:gd name="connsiteY38" fmla="*/ 331596 h 505962"/>
              <a:gd name="connsiteX39" fmla="*/ 17134 w 495883"/>
              <a:gd name="connsiteY39" fmla="*/ 307407 h 505962"/>
              <a:gd name="connsiteX40" fmla="*/ 17134 w 495883"/>
              <a:gd name="connsiteY40" fmla="*/ 456575 h 505962"/>
              <a:gd name="connsiteX41" fmla="*/ 478747 w 495883"/>
              <a:gd name="connsiteY41" fmla="*/ 456575 h 505962"/>
              <a:gd name="connsiteX42" fmla="*/ 478747 w 495883"/>
              <a:gd name="connsiteY42" fmla="*/ 307407 h 505962"/>
              <a:gd name="connsiteX43" fmla="*/ 358807 w 495883"/>
              <a:gd name="connsiteY43" fmla="*/ 205610 h 505962"/>
              <a:gd name="connsiteX44" fmla="*/ 358807 w 495883"/>
              <a:gd name="connsiteY44" fmla="*/ 260037 h 505962"/>
              <a:gd name="connsiteX45" fmla="*/ 428353 w 495883"/>
              <a:gd name="connsiteY45" fmla="*/ 260037 h 505962"/>
              <a:gd name="connsiteX46" fmla="*/ 428353 w 495883"/>
              <a:gd name="connsiteY46" fmla="*/ 205610 h 505962"/>
              <a:gd name="connsiteX47" fmla="*/ 349563 w 495883"/>
              <a:gd name="connsiteY47" fmla="*/ 187468 h 505962"/>
              <a:gd name="connsiteX48" fmla="*/ 436569 w 495883"/>
              <a:gd name="connsiteY48" fmla="*/ 187468 h 505962"/>
              <a:gd name="connsiteX49" fmla="*/ 444479 w 495883"/>
              <a:gd name="connsiteY49" fmla="*/ 196340 h 505962"/>
              <a:gd name="connsiteX50" fmla="*/ 444479 w 495883"/>
              <a:gd name="connsiteY50" fmla="*/ 268300 h 505962"/>
              <a:gd name="connsiteX51" fmla="*/ 436569 w 495883"/>
              <a:gd name="connsiteY51" fmla="*/ 277171 h 505962"/>
              <a:gd name="connsiteX52" fmla="*/ 349563 w 495883"/>
              <a:gd name="connsiteY52" fmla="*/ 277171 h 505962"/>
              <a:gd name="connsiteX53" fmla="*/ 340665 w 495883"/>
              <a:gd name="connsiteY53" fmla="*/ 268300 h 505962"/>
              <a:gd name="connsiteX54" fmla="*/ 340665 w 495883"/>
              <a:gd name="connsiteY54" fmla="*/ 196340 h 505962"/>
              <a:gd name="connsiteX55" fmla="*/ 349563 w 495883"/>
              <a:gd name="connsiteY55" fmla="*/ 187468 h 505962"/>
              <a:gd name="connsiteX56" fmla="*/ 209641 w 495883"/>
              <a:gd name="connsiteY56" fmla="*/ 183436 h 505962"/>
              <a:gd name="connsiteX57" fmla="*/ 209641 w 495883"/>
              <a:gd name="connsiteY57" fmla="*/ 258021 h 505962"/>
              <a:gd name="connsiteX58" fmla="*/ 302367 w 495883"/>
              <a:gd name="connsiteY58" fmla="*/ 258021 h 505962"/>
              <a:gd name="connsiteX59" fmla="*/ 302367 w 495883"/>
              <a:gd name="connsiteY59" fmla="*/ 183436 h 505962"/>
              <a:gd name="connsiteX60" fmla="*/ 60472 w 495883"/>
              <a:gd name="connsiteY60" fmla="*/ 183436 h 505962"/>
              <a:gd name="connsiteX61" fmla="*/ 60472 w 495883"/>
              <a:gd name="connsiteY61" fmla="*/ 258021 h 505962"/>
              <a:gd name="connsiteX62" fmla="*/ 153199 w 495883"/>
              <a:gd name="connsiteY62" fmla="*/ 258021 h 505962"/>
              <a:gd name="connsiteX63" fmla="*/ 153199 w 495883"/>
              <a:gd name="connsiteY63" fmla="*/ 183436 h 505962"/>
              <a:gd name="connsiteX64" fmla="*/ 200429 w 495883"/>
              <a:gd name="connsiteY64" fmla="*/ 167310 h 505962"/>
              <a:gd name="connsiteX65" fmla="*/ 310571 w 495883"/>
              <a:gd name="connsiteY65" fmla="*/ 167310 h 505962"/>
              <a:gd name="connsiteX66" fmla="*/ 319501 w 495883"/>
              <a:gd name="connsiteY66" fmla="*/ 176134 h 505962"/>
              <a:gd name="connsiteX67" fmla="*/ 319501 w 495883"/>
              <a:gd name="connsiteY67" fmla="*/ 266331 h 505962"/>
              <a:gd name="connsiteX68" fmla="*/ 310571 w 495883"/>
              <a:gd name="connsiteY68" fmla="*/ 275155 h 505962"/>
              <a:gd name="connsiteX69" fmla="*/ 200429 w 495883"/>
              <a:gd name="connsiteY69" fmla="*/ 275155 h 505962"/>
              <a:gd name="connsiteX70" fmla="*/ 191499 w 495883"/>
              <a:gd name="connsiteY70" fmla="*/ 266331 h 505962"/>
              <a:gd name="connsiteX71" fmla="*/ 191499 w 495883"/>
              <a:gd name="connsiteY71" fmla="*/ 176134 h 505962"/>
              <a:gd name="connsiteX72" fmla="*/ 200429 w 495883"/>
              <a:gd name="connsiteY72" fmla="*/ 167310 h 505962"/>
              <a:gd name="connsiteX73" fmla="*/ 52270 w 495883"/>
              <a:gd name="connsiteY73" fmla="*/ 167310 h 505962"/>
              <a:gd name="connsiteX74" fmla="*/ 162411 w 495883"/>
              <a:gd name="connsiteY74" fmla="*/ 167310 h 505962"/>
              <a:gd name="connsiteX75" fmla="*/ 171341 w 495883"/>
              <a:gd name="connsiteY75" fmla="*/ 176134 h 505962"/>
              <a:gd name="connsiteX76" fmla="*/ 171341 w 495883"/>
              <a:gd name="connsiteY76" fmla="*/ 266331 h 505962"/>
              <a:gd name="connsiteX77" fmla="*/ 162411 w 495883"/>
              <a:gd name="connsiteY77" fmla="*/ 275155 h 505962"/>
              <a:gd name="connsiteX78" fmla="*/ 52270 w 495883"/>
              <a:gd name="connsiteY78" fmla="*/ 275155 h 505962"/>
              <a:gd name="connsiteX79" fmla="*/ 43338 w 495883"/>
              <a:gd name="connsiteY79" fmla="*/ 266331 h 505962"/>
              <a:gd name="connsiteX80" fmla="*/ 43338 w 495883"/>
              <a:gd name="connsiteY80" fmla="*/ 176134 h 505962"/>
              <a:gd name="connsiteX81" fmla="*/ 52270 w 495883"/>
              <a:gd name="connsiteY81" fmla="*/ 167310 h 505962"/>
              <a:gd name="connsiteX82" fmla="*/ 17134 w 495883"/>
              <a:gd name="connsiteY82" fmla="*/ 139089 h 505962"/>
              <a:gd name="connsiteX83" fmla="*/ 17134 w 495883"/>
              <a:gd name="connsiteY83" fmla="*/ 290273 h 505962"/>
              <a:gd name="connsiteX84" fmla="*/ 478747 w 495883"/>
              <a:gd name="connsiteY84" fmla="*/ 290273 h 505962"/>
              <a:gd name="connsiteX85" fmla="*/ 478747 w 495883"/>
              <a:gd name="connsiteY85" fmla="*/ 139089 h 505962"/>
              <a:gd name="connsiteX86" fmla="*/ 0 w 495883"/>
              <a:gd name="connsiteY86" fmla="*/ 99782 h 505962"/>
              <a:gd name="connsiteX87" fmla="*/ 17134 w 495883"/>
              <a:gd name="connsiteY87" fmla="*/ 99782 h 505962"/>
              <a:gd name="connsiteX88" fmla="*/ 17134 w 495883"/>
              <a:gd name="connsiteY88" fmla="*/ 120948 h 505962"/>
              <a:gd name="connsiteX89" fmla="*/ 478747 w 495883"/>
              <a:gd name="connsiteY89" fmla="*/ 120948 h 505962"/>
              <a:gd name="connsiteX90" fmla="*/ 478747 w 495883"/>
              <a:gd name="connsiteY90" fmla="*/ 99782 h 505962"/>
              <a:gd name="connsiteX91" fmla="*/ 495883 w 495883"/>
              <a:gd name="connsiteY91" fmla="*/ 99782 h 505962"/>
              <a:gd name="connsiteX92" fmla="*/ 495883 w 495883"/>
              <a:gd name="connsiteY92" fmla="*/ 505962 h 505962"/>
              <a:gd name="connsiteX93" fmla="*/ 478747 w 495883"/>
              <a:gd name="connsiteY93" fmla="*/ 505962 h 505962"/>
              <a:gd name="connsiteX94" fmla="*/ 478747 w 495883"/>
              <a:gd name="connsiteY94" fmla="*/ 473710 h 505962"/>
              <a:gd name="connsiteX95" fmla="*/ 17134 w 495883"/>
              <a:gd name="connsiteY95" fmla="*/ 473710 h 505962"/>
              <a:gd name="connsiteX96" fmla="*/ 17134 w 495883"/>
              <a:gd name="connsiteY96" fmla="*/ 505962 h 505962"/>
              <a:gd name="connsiteX97" fmla="*/ 0 w 495883"/>
              <a:gd name="connsiteY97" fmla="*/ 505962 h 505962"/>
              <a:gd name="connsiteX98" fmla="*/ 209641 w 495883"/>
              <a:gd name="connsiteY98" fmla="*/ 32253 h 505962"/>
              <a:gd name="connsiteX99" fmla="*/ 209641 w 495883"/>
              <a:gd name="connsiteY99" fmla="*/ 92726 h 505962"/>
              <a:gd name="connsiteX100" fmla="*/ 285233 w 495883"/>
              <a:gd name="connsiteY100" fmla="*/ 92726 h 505962"/>
              <a:gd name="connsiteX101" fmla="*/ 285233 w 495883"/>
              <a:gd name="connsiteY101" fmla="*/ 32253 h 505962"/>
              <a:gd name="connsiteX102" fmla="*/ 60472 w 495883"/>
              <a:gd name="connsiteY102" fmla="*/ 17134 h 505962"/>
              <a:gd name="connsiteX103" fmla="*/ 60472 w 495883"/>
              <a:gd name="connsiteY103" fmla="*/ 90711 h 505962"/>
              <a:gd name="connsiteX104" fmla="*/ 153199 w 495883"/>
              <a:gd name="connsiteY104" fmla="*/ 90711 h 505962"/>
              <a:gd name="connsiteX105" fmla="*/ 153199 w 495883"/>
              <a:gd name="connsiteY105" fmla="*/ 17134 h 505962"/>
              <a:gd name="connsiteX106" fmla="*/ 201417 w 495883"/>
              <a:gd name="connsiteY106" fmla="*/ 15119 h 505962"/>
              <a:gd name="connsiteX107" fmla="*/ 294467 w 495883"/>
              <a:gd name="connsiteY107" fmla="*/ 15119 h 505962"/>
              <a:gd name="connsiteX108" fmla="*/ 303375 w 495883"/>
              <a:gd name="connsiteY108" fmla="*/ 24001 h 505962"/>
              <a:gd name="connsiteX109" fmla="*/ 303375 w 495883"/>
              <a:gd name="connsiteY109" fmla="*/ 101966 h 505962"/>
              <a:gd name="connsiteX110" fmla="*/ 294467 w 495883"/>
              <a:gd name="connsiteY110" fmla="*/ 109861 h 505962"/>
              <a:gd name="connsiteX111" fmla="*/ 201417 w 495883"/>
              <a:gd name="connsiteY111" fmla="*/ 109861 h 505962"/>
              <a:gd name="connsiteX112" fmla="*/ 192507 w 495883"/>
              <a:gd name="connsiteY112" fmla="*/ 101966 h 505962"/>
              <a:gd name="connsiteX113" fmla="*/ 192507 w 495883"/>
              <a:gd name="connsiteY113" fmla="*/ 24001 h 505962"/>
              <a:gd name="connsiteX114" fmla="*/ 201417 w 495883"/>
              <a:gd name="connsiteY114" fmla="*/ 15119 h 505962"/>
              <a:gd name="connsiteX115" fmla="*/ 52270 w 495883"/>
              <a:gd name="connsiteY115" fmla="*/ 0 h 505962"/>
              <a:gd name="connsiteX116" fmla="*/ 162411 w 495883"/>
              <a:gd name="connsiteY116" fmla="*/ 0 h 505962"/>
              <a:gd name="connsiteX117" fmla="*/ 171341 w 495883"/>
              <a:gd name="connsiteY117" fmla="*/ 7916 h 505962"/>
              <a:gd name="connsiteX118" fmla="*/ 171341 w 495883"/>
              <a:gd name="connsiteY118" fmla="*/ 99946 h 505962"/>
              <a:gd name="connsiteX119" fmla="*/ 162411 w 495883"/>
              <a:gd name="connsiteY119" fmla="*/ 108852 h 505962"/>
              <a:gd name="connsiteX120" fmla="*/ 52270 w 495883"/>
              <a:gd name="connsiteY120" fmla="*/ 108852 h 505962"/>
              <a:gd name="connsiteX121" fmla="*/ 43338 w 495883"/>
              <a:gd name="connsiteY121" fmla="*/ 99946 h 505962"/>
              <a:gd name="connsiteX122" fmla="*/ 43338 w 495883"/>
              <a:gd name="connsiteY122" fmla="*/ 7916 h 505962"/>
              <a:gd name="connsiteX123" fmla="*/ 52270 w 495883"/>
              <a:gd name="connsiteY123" fmla="*/ 0 h 50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495883" h="505962">
                <a:moveTo>
                  <a:pt x="343689" y="349738"/>
                </a:moveTo>
                <a:lnTo>
                  <a:pt x="343689" y="422306"/>
                </a:lnTo>
                <a:lnTo>
                  <a:pt x="432383" y="422306"/>
                </a:lnTo>
                <a:lnTo>
                  <a:pt x="432383" y="349738"/>
                </a:lnTo>
                <a:close/>
                <a:moveTo>
                  <a:pt x="201577" y="349738"/>
                </a:moveTo>
                <a:lnTo>
                  <a:pt x="201577" y="422306"/>
                </a:lnTo>
                <a:lnTo>
                  <a:pt x="290271" y="422306"/>
                </a:lnTo>
                <a:lnTo>
                  <a:pt x="290271" y="349738"/>
                </a:lnTo>
                <a:close/>
                <a:moveTo>
                  <a:pt x="60473" y="349738"/>
                </a:moveTo>
                <a:lnTo>
                  <a:pt x="60473" y="422306"/>
                </a:lnTo>
                <a:lnTo>
                  <a:pt x="149167" y="422306"/>
                </a:lnTo>
                <a:lnTo>
                  <a:pt x="149167" y="349738"/>
                </a:lnTo>
                <a:close/>
                <a:moveTo>
                  <a:pt x="335411" y="331596"/>
                </a:moveTo>
                <a:cubicBezTo>
                  <a:pt x="335411" y="331596"/>
                  <a:pt x="335411" y="331596"/>
                  <a:pt x="441671" y="331596"/>
                </a:cubicBezTo>
                <a:cubicBezTo>
                  <a:pt x="446589" y="331596"/>
                  <a:pt x="450527" y="335555"/>
                  <a:pt x="450527" y="340502"/>
                </a:cubicBezTo>
                <a:cubicBezTo>
                  <a:pt x="450527" y="340502"/>
                  <a:pt x="450527" y="340502"/>
                  <a:pt x="450527" y="431542"/>
                </a:cubicBezTo>
                <a:cubicBezTo>
                  <a:pt x="450527" y="436490"/>
                  <a:pt x="446589" y="440448"/>
                  <a:pt x="441671" y="440448"/>
                </a:cubicBezTo>
                <a:cubicBezTo>
                  <a:pt x="441671" y="440448"/>
                  <a:pt x="441671" y="440448"/>
                  <a:pt x="335411" y="440448"/>
                </a:cubicBezTo>
                <a:cubicBezTo>
                  <a:pt x="330491" y="440448"/>
                  <a:pt x="326555" y="436490"/>
                  <a:pt x="326555" y="431542"/>
                </a:cubicBezTo>
                <a:cubicBezTo>
                  <a:pt x="326555" y="431542"/>
                  <a:pt x="326555" y="431542"/>
                  <a:pt x="326555" y="340502"/>
                </a:cubicBezTo>
                <a:cubicBezTo>
                  <a:pt x="326555" y="335555"/>
                  <a:pt x="330491" y="331596"/>
                  <a:pt x="335411" y="331596"/>
                </a:cubicBezTo>
                <a:close/>
                <a:moveTo>
                  <a:pt x="193369" y="331596"/>
                </a:moveTo>
                <a:cubicBezTo>
                  <a:pt x="193369" y="331596"/>
                  <a:pt x="193369" y="331596"/>
                  <a:pt x="299489" y="331596"/>
                </a:cubicBezTo>
                <a:cubicBezTo>
                  <a:pt x="304447" y="331596"/>
                  <a:pt x="308415" y="335555"/>
                  <a:pt x="308415" y="340502"/>
                </a:cubicBezTo>
                <a:cubicBezTo>
                  <a:pt x="308415" y="340502"/>
                  <a:pt x="308415" y="340502"/>
                  <a:pt x="308415" y="431542"/>
                </a:cubicBezTo>
                <a:cubicBezTo>
                  <a:pt x="308415" y="436490"/>
                  <a:pt x="304447" y="440448"/>
                  <a:pt x="299489" y="440448"/>
                </a:cubicBezTo>
                <a:cubicBezTo>
                  <a:pt x="299489" y="440448"/>
                  <a:pt x="299489" y="440448"/>
                  <a:pt x="193369" y="440448"/>
                </a:cubicBezTo>
                <a:cubicBezTo>
                  <a:pt x="188411" y="440448"/>
                  <a:pt x="184443" y="436490"/>
                  <a:pt x="184443" y="431542"/>
                </a:cubicBezTo>
                <a:cubicBezTo>
                  <a:pt x="184443" y="431542"/>
                  <a:pt x="184443" y="431542"/>
                  <a:pt x="184443" y="340502"/>
                </a:cubicBezTo>
                <a:cubicBezTo>
                  <a:pt x="184443" y="335555"/>
                  <a:pt x="188411" y="331596"/>
                  <a:pt x="193369" y="331596"/>
                </a:cubicBezTo>
                <a:close/>
                <a:moveTo>
                  <a:pt x="51258" y="331596"/>
                </a:moveTo>
                <a:cubicBezTo>
                  <a:pt x="51258" y="331596"/>
                  <a:pt x="51258" y="331596"/>
                  <a:pt x="158383" y="331596"/>
                </a:cubicBezTo>
                <a:cubicBezTo>
                  <a:pt x="163341" y="331596"/>
                  <a:pt x="167311" y="335555"/>
                  <a:pt x="167311" y="340502"/>
                </a:cubicBezTo>
                <a:cubicBezTo>
                  <a:pt x="167311" y="340502"/>
                  <a:pt x="167311" y="340502"/>
                  <a:pt x="167311" y="431542"/>
                </a:cubicBezTo>
                <a:cubicBezTo>
                  <a:pt x="167311" y="436490"/>
                  <a:pt x="163341" y="440448"/>
                  <a:pt x="158383" y="440448"/>
                </a:cubicBezTo>
                <a:cubicBezTo>
                  <a:pt x="158383" y="440448"/>
                  <a:pt x="158383" y="440448"/>
                  <a:pt x="51258" y="440448"/>
                </a:cubicBezTo>
                <a:cubicBezTo>
                  <a:pt x="46298" y="440448"/>
                  <a:pt x="42330" y="436490"/>
                  <a:pt x="42330" y="431542"/>
                </a:cubicBezTo>
                <a:cubicBezTo>
                  <a:pt x="42330" y="431542"/>
                  <a:pt x="42330" y="431542"/>
                  <a:pt x="42330" y="340502"/>
                </a:cubicBezTo>
                <a:cubicBezTo>
                  <a:pt x="42330" y="335555"/>
                  <a:pt x="46298" y="331596"/>
                  <a:pt x="51258" y="331596"/>
                </a:cubicBezTo>
                <a:close/>
                <a:moveTo>
                  <a:pt x="17134" y="307407"/>
                </a:moveTo>
                <a:lnTo>
                  <a:pt x="17134" y="456575"/>
                </a:lnTo>
                <a:lnTo>
                  <a:pt x="478747" y="456575"/>
                </a:lnTo>
                <a:lnTo>
                  <a:pt x="478747" y="307407"/>
                </a:lnTo>
                <a:close/>
                <a:moveTo>
                  <a:pt x="358807" y="205610"/>
                </a:moveTo>
                <a:lnTo>
                  <a:pt x="358807" y="260037"/>
                </a:lnTo>
                <a:lnTo>
                  <a:pt x="428353" y="260037"/>
                </a:lnTo>
                <a:lnTo>
                  <a:pt x="428353" y="205610"/>
                </a:lnTo>
                <a:close/>
                <a:moveTo>
                  <a:pt x="349563" y="187468"/>
                </a:moveTo>
                <a:cubicBezTo>
                  <a:pt x="349563" y="187468"/>
                  <a:pt x="349563" y="187468"/>
                  <a:pt x="436569" y="187468"/>
                </a:cubicBezTo>
                <a:cubicBezTo>
                  <a:pt x="440523" y="187468"/>
                  <a:pt x="444479" y="191411"/>
                  <a:pt x="444479" y="196340"/>
                </a:cubicBezTo>
                <a:cubicBezTo>
                  <a:pt x="444479" y="196340"/>
                  <a:pt x="444479" y="196340"/>
                  <a:pt x="444479" y="268300"/>
                </a:cubicBezTo>
                <a:cubicBezTo>
                  <a:pt x="444479" y="273228"/>
                  <a:pt x="440523" y="277171"/>
                  <a:pt x="436569" y="277171"/>
                </a:cubicBezTo>
                <a:cubicBezTo>
                  <a:pt x="436569" y="277171"/>
                  <a:pt x="436569" y="277171"/>
                  <a:pt x="349563" y="277171"/>
                </a:cubicBezTo>
                <a:cubicBezTo>
                  <a:pt x="344621" y="277171"/>
                  <a:pt x="340665" y="273228"/>
                  <a:pt x="340665" y="268300"/>
                </a:cubicBezTo>
                <a:cubicBezTo>
                  <a:pt x="340665" y="268300"/>
                  <a:pt x="340665" y="268300"/>
                  <a:pt x="340665" y="196340"/>
                </a:cubicBezTo>
                <a:cubicBezTo>
                  <a:pt x="340665" y="191411"/>
                  <a:pt x="344621" y="187468"/>
                  <a:pt x="349563" y="187468"/>
                </a:cubicBezTo>
                <a:close/>
                <a:moveTo>
                  <a:pt x="209641" y="183436"/>
                </a:moveTo>
                <a:lnTo>
                  <a:pt x="209641" y="258021"/>
                </a:lnTo>
                <a:lnTo>
                  <a:pt x="302367" y="258021"/>
                </a:lnTo>
                <a:lnTo>
                  <a:pt x="302367" y="183436"/>
                </a:lnTo>
                <a:close/>
                <a:moveTo>
                  <a:pt x="60472" y="183436"/>
                </a:moveTo>
                <a:lnTo>
                  <a:pt x="60472" y="258021"/>
                </a:lnTo>
                <a:lnTo>
                  <a:pt x="153199" y="258021"/>
                </a:lnTo>
                <a:lnTo>
                  <a:pt x="153199" y="183436"/>
                </a:lnTo>
                <a:close/>
                <a:moveTo>
                  <a:pt x="200429" y="167310"/>
                </a:moveTo>
                <a:cubicBezTo>
                  <a:pt x="200429" y="167310"/>
                  <a:pt x="200429" y="167310"/>
                  <a:pt x="310571" y="167310"/>
                </a:cubicBezTo>
                <a:cubicBezTo>
                  <a:pt x="315531" y="167310"/>
                  <a:pt x="319501" y="171232"/>
                  <a:pt x="319501" y="176134"/>
                </a:cubicBezTo>
                <a:cubicBezTo>
                  <a:pt x="319501" y="176134"/>
                  <a:pt x="319501" y="176134"/>
                  <a:pt x="319501" y="266331"/>
                </a:cubicBezTo>
                <a:cubicBezTo>
                  <a:pt x="319501" y="271233"/>
                  <a:pt x="315531" y="275155"/>
                  <a:pt x="310571" y="275155"/>
                </a:cubicBezTo>
                <a:cubicBezTo>
                  <a:pt x="310571" y="275155"/>
                  <a:pt x="310571" y="275155"/>
                  <a:pt x="200429" y="275155"/>
                </a:cubicBezTo>
                <a:cubicBezTo>
                  <a:pt x="195467" y="275155"/>
                  <a:pt x="191499" y="271233"/>
                  <a:pt x="191499" y="266331"/>
                </a:cubicBezTo>
                <a:cubicBezTo>
                  <a:pt x="191499" y="266331"/>
                  <a:pt x="191499" y="266331"/>
                  <a:pt x="191499" y="176134"/>
                </a:cubicBezTo>
                <a:cubicBezTo>
                  <a:pt x="191499" y="171232"/>
                  <a:pt x="195467" y="167310"/>
                  <a:pt x="200429" y="167310"/>
                </a:cubicBezTo>
                <a:close/>
                <a:moveTo>
                  <a:pt x="52270" y="167310"/>
                </a:moveTo>
                <a:cubicBezTo>
                  <a:pt x="52270" y="167310"/>
                  <a:pt x="52270" y="167310"/>
                  <a:pt x="162411" y="167310"/>
                </a:cubicBezTo>
                <a:cubicBezTo>
                  <a:pt x="167371" y="167310"/>
                  <a:pt x="171341" y="171232"/>
                  <a:pt x="171341" y="176134"/>
                </a:cubicBezTo>
                <a:cubicBezTo>
                  <a:pt x="171341" y="176134"/>
                  <a:pt x="171341" y="176134"/>
                  <a:pt x="171341" y="266331"/>
                </a:cubicBezTo>
                <a:cubicBezTo>
                  <a:pt x="171341" y="271233"/>
                  <a:pt x="167371" y="275155"/>
                  <a:pt x="162411" y="275155"/>
                </a:cubicBezTo>
                <a:cubicBezTo>
                  <a:pt x="162411" y="275155"/>
                  <a:pt x="162411" y="275155"/>
                  <a:pt x="52270" y="275155"/>
                </a:cubicBezTo>
                <a:cubicBezTo>
                  <a:pt x="47307" y="275155"/>
                  <a:pt x="43338" y="271233"/>
                  <a:pt x="43338" y="266331"/>
                </a:cubicBezTo>
                <a:cubicBezTo>
                  <a:pt x="43338" y="266331"/>
                  <a:pt x="43338" y="266331"/>
                  <a:pt x="43338" y="176134"/>
                </a:cubicBezTo>
                <a:cubicBezTo>
                  <a:pt x="43338" y="171232"/>
                  <a:pt x="47307" y="167310"/>
                  <a:pt x="52270" y="167310"/>
                </a:cubicBezTo>
                <a:close/>
                <a:moveTo>
                  <a:pt x="17134" y="139089"/>
                </a:moveTo>
                <a:lnTo>
                  <a:pt x="17134" y="290273"/>
                </a:lnTo>
                <a:lnTo>
                  <a:pt x="478747" y="290273"/>
                </a:lnTo>
                <a:lnTo>
                  <a:pt x="478747" y="139089"/>
                </a:lnTo>
                <a:close/>
                <a:moveTo>
                  <a:pt x="0" y="99782"/>
                </a:moveTo>
                <a:lnTo>
                  <a:pt x="17134" y="99782"/>
                </a:lnTo>
                <a:lnTo>
                  <a:pt x="17134" y="120948"/>
                </a:lnTo>
                <a:lnTo>
                  <a:pt x="478747" y="120948"/>
                </a:lnTo>
                <a:lnTo>
                  <a:pt x="478747" y="99782"/>
                </a:lnTo>
                <a:lnTo>
                  <a:pt x="495883" y="99782"/>
                </a:lnTo>
                <a:lnTo>
                  <a:pt x="495883" y="505962"/>
                </a:lnTo>
                <a:lnTo>
                  <a:pt x="478747" y="505962"/>
                </a:lnTo>
                <a:lnTo>
                  <a:pt x="478747" y="473710"/>
                </a:lnTo>
                <a:lnTo>
                  <a:pt x="17134" y="473710"/>
                </a:lnTo>
                <a:lnTo>
                  <a:pt x="17134" y="505962"/>
                </a:lnTo>
                <a:lnTo>
                  <a:pt x="0" y="505962"/>
                </a:lnTo>
                <a:close/>
                <a:moveTo>
                  <a:pt x="209641" y="32253"/>
                </a:moveTo>
                <a:lnTo>
                  <a:pt x="209641" y="92726"/>
                </a:lnTo>
                <a:lnTo>
                  <a:pt x="285233" y="92726"/>
                </a:lnTo>
                <a:lnTo>
                  <a:pt x="285233" y="32253"/>
                </a:lnTo>
                <a:close/>
                <a:moveTo>
                  <a:pt x="60472" y="17134"/>
                </a:moveTo>
                <a:lnTo>
                  <a:pt x="60472" y="90711"/>
                </a:lnTo>
                <a:lnTo>
                  <a:pt x="153199" y="90711"/>
                </a:lnTo>
                <a:lnTo>
                  <a:pt x="153199" y="17134"/>
                </a:lnTo>
                <a:close/>
                <a:moveTo>
                  <a:pt x="201417" y="15119"/>
                </a:moveTo>
                <a:cubicBezTo>
                  <a:pt x="201417" y="15119"/>
                  <a:pt x="201417" y="15119"/>
                  <a:pt x="294467" y="15119"/>
                </a:cubicBezTo>
                <a:cubicBezTo>
                  <a:pt x="299415" y="15119"/>
                  <a:pt x="303375" y="19067"/>
                  <a:pt x="303375" y="24001"/>
                </a:cubicBezTo>
                <a:cubicBezTo>
                  <a:pt x="303375" y="24001"/>
                  <a:pt x="303375" y="24001"/>
                  <a:pt x="303375" y="101966"/>
                </a:cubicBezTo>
                <a:cubicBezTo>
                  <a:pt x="303375" y="105913"/>
                  <a:pt x="299415" y="109861"/>
                  <a:pt x="294467" y="109861"/>
                </a:cubicBezTo>
                <a:cubicBezTo>
                  <a:pt x="294467" y="109861"/>
                  <a:pt x="294467" y="109861"/>
                  <a:pt x="201417" y="109861"/>
                </a:cubicBezTo>
                <a:cubicBezTo>
                  <a:pt x="196467" y="109861"/>
                  <a:pt x="192507" y="105913"/>
                  <a:pt x="192507" y="101966"/>
                </a:cubicBezTo>
                <a:cubicBezTo>
                  <a:pt x="192507" y="101966"/>
                  <a:pt x="192507" y="101966"/>
                  <a:pt x="192507" y="24001"/>
                </a:cubicBezTo>
                <a:cubicBezTo>
                  <a:pt x="192507" y="19067"/>
                  <a:pt x="196467" y="15119"/>
                  <a:pt x="201417" y="15119"/>
                </a:cubicBezTo>
                <a:close/>
                <a:moveTo>
                  <a:pt x="52270" y="0"/>
                </a:moveTo>
                <a:cubicBezTo>
                  <a:pt x="52270" y="0"/>
                  <a:pt x="52270" y="0"/>
                  <a:pt x="162411" y="0"/>
                </a:cubicBezTo>
                <a:cubicBezTo>
                  <a:pt x="167371" y="0"/>
                  <a:pt x="171341" y="3958"/>
                  <a:pt x="171341" y="7916"/>
                </a:cubicBezTo>
                <a:cubicBezTo>
                  <a:pt x="171341" y="7916"/>
                  <a:pt x="171341" y="7916"/>
                  <a:pt x="171341" y="99946"/>
                </a:cubicBezTo>
                <a:cubicBezTo>
                  <a:pt x="171341" y="104894"/>
                  <a:pt x="167371" y="108852"/>
                  <a:pt x="162411" y="108852"/>
                </a:cubicBezTo>
                <a:cubicBezTo>
                  <a:pt x="162411" y="108852"/>
                  <a:pt x="162411" y="108852"/>
                  <a:pt x="52270" y="108852"/>
                </a:cubicBezTo>
                <a:cubicBezTo>
                  <a:pt x="47307" y="108852"/>
                  <a:pt x="43338" y="104894"/>
                  <a:pt x="43338" y="99946"/>
                </a:cubicBezTo>
                <a:cubicBezTo>
                  <a:pt x="43338" y="99946"/>
                  <a:pt x="43338" y="99946"/>
                  <a:pt x="43338" y="7916"/>
                </a:cubicBezTo>
                <a:cubicBezTo>
                  <a:pt x="43338" y="3958"/>
                  <a:pt x="47307" y="0"/>
                  <a:pt x="522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20" name="Freeform: Shape 419">
            <a:extLst>
              <a:ext uri="{FF2B5EF4-FFF2-40B4-BE49-F238E27FC236}">
                <a16:creationId xmlns:a16="http://schemas.microsoft.com/office/drawing/2014/main" id="{60FF47F7-A465-481C-8B99-D98F3CB74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9372" y="3186924"/>
            <a:ext cx="377957" cy="522087"/>
          </a:xfrm>
          <a:custGeom>
            <a:avLst/>
            <a:gdLst>
              <a:gd name="connsiteX0" fmla="*/ 314461 w 377957"/>
              <a:gd name="connsiteY0" fmla="*/ 432385 h 522087"/>
              <a:gd name="connsiteX1" fmla="*/ 278177 w 377957"/>
              <a:gd name="connsiteY1" fmla="*/ 468669 h 522087"/>
              <a:gd name="connsiteX2" fmla="*/ 314461 w 377957"/>
              <a:gd name="connsiteY2" fmla="*/ 504953 h 522087"/>
              <a:gd name="connsiteX3" fmla="*/ 350745 w 377957"/>
              <a:gd name="connsiteY3" fmla="*/ 468669 h 522087"/>
              <a:gd name="connsiteX4" fmla="*/ 314461 w 377957"/>
              <a:gd name="connsiteY4" fmla="*/ 432385 h 522087"/>
              <a:gd name="connsiteX5" fmla="*/ 63497 w 377957"/>
              <a:gd name="connsiteY5" fmla="*/ 432385 h 522087"/>
              <a:gd name="connsiteX6" fmla="*/ 27213 w 377957"/>
              <a:gd name="connsiteY6" fmla="*/ 468669 h 522087"/>
              <a:gd name="connsiteX7" fmla="*/ 63497 w 377957"/>
              <a:gd name="connsiteY7" fmla="*/ 504953 h 522087"/>
              <a:gd name="connsiteX8" fmla="*/ 99781 w 377957"/>
              <a:gd name="connsiteY8" fmla="*/ 468669 h 522087"/>
              <a:gd name="connsiteX9" fmla="*/ 63497 w 377957"/>
              <a:gd name="connsiteY9" fmla="*/ 432385 h 522087"/>
              <a:gd name="connsiteX10" fmla="*/ 18141 w 377957"/>
              <a:gd name="connsiteY10" fmla="*/ 370904 h 522087"/>
              <a:gd name="connsiteX11" fmla="*/ 18141 w 377957"/>
              <a:gd name="connsiteY11" fmla="*/ 441669 h 522087"/>
              <a:gd name="connsiteX12" fmla="*/ 63569 w 377957"/>
              <a:gd name="connsiteY12" fmla="*/ 414758 h 522087"/>
              <a:gd name="connsiteX13" fmla="*/ 116897 w 377957"/>
              <a:gd name="connsiteY13" fmla="*/ 460606 h 522087"/>
              <a:gd name="connsiteX14" fmla="*/ 262067 w 377957"/>
              <a:gd name="connsiteY14" fmla="*/ 460606 h 522087"/>
              <a:gd name="connsiteX15" fmla="*/ 315395 w 377957"/>
              <a:gd name="connsiteY15" fmla="*/ 414758 h 522087"/>
              <a:gd name="connsiteX16" fmla="*/ 360823 w 377957"/>
              <a:gd name="connsiteY16" fmla="*/ 441669 h 522087"/>
              <a:gd name="connsiteX17" fmla="*/ 360823 w 377957"/>
              <a:gd name="connsiteY17" fmla="*/ 370904 h 522087"/>
              <a:gd name="connsiteX18" fmla="*/ 18141 w 377957"/>
              <a:gd name="connsiteY18" fmla="*/ 370904 h 522087"/>
              <a:gd name="connsiteX19" fmla="*/ 177389 w 377957"/>
              <a:gd name="connsiteY19" fmla="*/ 317485 h 522087"/>
              <a:gd name="connsiteX20" fmla="*/ 55433 w 377957"/>
              <a:gd name="connsiteY20" fmla="*/ 353769 h 522087"/>
              <a:gd name="connsiteX21" fmla="*/ 300351 w 377957"/>
              <a:gd name="connsiteY21" fmla="*/ 353769 h 522087"/>
              <a:gd name="connsiteX22" fmla="*/ 177389 w 377957"/>
              <a:gd name="connsiteY22" fmla="*/ 227783 h 522087"/>
              <a:gd name="connsiteX23" fmla="*/ 58457 w 377957"/>
              <a:gd name="connsiteY23" fmla="*/ 263060 h 522087"/>
              <a:gd name="connsiteX24" fmla="*/ 177389 w 377957"/>
              <a:gd name="connsiteY24" fmla="*/ 298336 h 522087"/>
              <a:gd name="connsiteX25" fmla="*/ 297327 w 377957"/>
              <a:gd name="connsiteY25" fmla="*/ 263060 h 522087"/>
              <a:gd name="connsiteX26" fmla="*/ 48379 w 377957"/>
              <a:gd name="connsiteY26" fmla="*/ 171342 h 522087"/>
              <a:gd name="connsiteX27" fmla="*/ 177389 w 377957"/>
              <a:gd name="connsiteY27" fmla="*/ 209641 h 522087"/>
              <a:gd name="connsiteX28" fmla="*/ 307407 w 377957"/>
              <a:gd name="connsiteY28" fmla="*/ 171342 h 522087"/>
              <a:gd name="connsiteX29" fmla="*/ 51401 w 377957"/>
              <a:gd name="connsiteY29" fmla="*/ 104821 h 522087"/>
              <a:gd name="connsiteX30" fmla="*/ 326557 w 377957"/>
              <a:gd name="connsiteY30" fmla="*/ 104821 h 522087"/>
              <a:gd name="connsiteX31" fmla="*/ 326557 w 377957"/>
              <a:gd name="connsiteY31" fmla="*/ 121955 h 522087"/>
              <a:gd name="connsiteX32" fmla="*/ 51401 w 377957"/>
              <a:gd name="connsiteY32" fmla="*/ 121955 h 522087"/>
              <a:gd name="connsiteX33" fmla="*/ 51401 w 377957"/>
              <a:gd name="connsiteY33" fmla="*/ 49387 h 522087"/>
              <a:gd name="connsiteX34" fmla="*/ 326557 w 377957"/>
              <a:gd name="connsiteY34" fmla="*/ 49387 h 522087"/>
              <a:gd name="connsiteX35" fmla="*/ 326557 w 377957"/>
              <a:gd name="connsiteY35" fmla="*/ 66521 h 522087"/>
              <a:gd name="connsiteX36" fmla="*/ 51401 w 377957"/>
              <a:gd name="connsiteY36" fmla="*/ 66521 h 522087"/>
              <a:gd name="connsiteX37" fmla="*/ 18141 w 377957"/>
              <a:gd name="connsiteY37" fmla="*/ 17134 h 522087"/>
              <a:gd name="connsiteX38" fmla="*/ 18141 w 377957"/>
              <a:gd name="connsiteY38" fmla="*/ 154207 h 522087"/>
              <a:gd name="connsiteX39" fmla="*/ 360823 w 377957"/>
              <a:gd name="connsiteY39" fmla="*/ 154207 h 522087"/>
              <a:gd name="connsiteX40" fmla="*/ 360823 w 377957"/>
              <a:gd name="connsiteY40" fmla="*/ 17134 h 522087"/>
              <a:gd name="connsiteX41" fmla="*/ 8881 w 377957"/>
              <a:gd name="connsiteY41" fmla="*/ 0 h 522087"/>
              <a:gd name="connsiteX42" fmla="*/ 369075 w 377957"/>
              <a:gd name="connsiteY42" fmla="*/ 0 h 522087"/>
              <a:gd name="connsiteX43" fmla="*/ 377957 w 377957"/>
              <a:gd name="connsiteY43" fmla="*/ 8883 h 522087"/>
              <a:gd name="connsiteX44" fmla="*/ 377957 w 377957"/>
              <a:gd name="connsiteY44" fmla="*/ 162844 h 522087"/>
              <a:gd name="connsiteX45" fmla="*/ 369075 w 377957"/>
              <a:gd name="connsiteY45" fmla="*/ 171726 h 522087"/>
              <a:gd name="connsiteX46" fmla="*/ 336511 w 377957"/>
              <a:gd name="connsiteY46" fmla="*/ 171726 h 522087"/>
              <a:gd name="connsiteX47" fmla="*/ 336511 w 377957"/>
              <a:gd name="connsiteY47" fmla="*/ 174687 h 522087"/>
              <a:gd name="connsiteX48" fmla="*/ 330591 w 377957"/>
              <a:gd name="connsiteY48" fmla="*/ 182583 h 522087"/>
              <a:gd name="connsiteX49" fmla="*/ 208223 w 377957"/>
              <a:gd name="connsiteY49" fmla="*/ 218112 h 522087"/>
              <a:gd name="connsiteX50" fmla="*/ 330591 w 377957"/>
              <a:gd name="connsiteY50" fmla="*/ 253642 h 522087"/>
              <a:gd name="connsiteX51" fmla="*/ 336511 w 377957"/>
              <a:gd name="connsiteY51" fmla="*/ 262524 h 522087"/>
              <a:gd name="connsiteX52" fmla="*/ 330591 w 377957"/>
              <a:gd name="connsiteY52" fmla="*/ 270419 h 522087"/>
              <a:gd name="connsiteX53" fmla="*/ 208223 w 377957"/>
              <a:gd name="connsiteY53" fmla="*/ 307923 h 522087"/>
              <a:gd name="connsiteX54" fmla="*/ 322695 w 377957"/>
              <a:gd name="connsiteY54" fmla="*/ 342466 h 522087"/>
              <a:gd name="connsiteX55" fmla="*/ 329603 w 377957"/>
              <a:gd name="connsiteY55" fmla="*/ 350361 h 522087"/>
              <a:gd name="connsiteX56" fmla="*/ 329603 w 377957"/>
              <a:gd name="connsiteY56" fmla="*/ 353322 h 522087"/>
              <a:gd name="connsiteX57" fmla="*/ 369075 w 377957"/>
              <a:gd name="connsiteY57" fmla="*/ 353322 h 522087"/>
              <a:gd name="connsiteX58" fmla="*/ 377957 w 377957"/>
              <a:gd name="connsiteY58" fmla="*/ 362204 h 522087"/>
              <a:gd name="connsiteX59" fmla="*/ 377957 w 377957"/>
              <a:gd name="connsiteY59" fmla="*/ 467806 h 522087"/>
              <a:gd name="connsiteX60" fmla="*/ 369075 w 377957"/>
              <a:gd name="connsiteY60" fmla="*/ 476689 h 522087"/>
              <a:gd name="connsiteX61" fmla="*/ 367103 w 377957"/>
              <a:gd name="connsiteY61" fmla="*/ 476689 h 522087"/>
              <a:gd name="connsiteX62" fmla="*/ 314801 w 377957"/>
              <a:gd name="connsiteY62" fmla="*/ 522087 h 522087"/>
              <a:gd name="connsiteX63" fmla="*/ 261511 w 377957"/>
              <a:gd name="connsiteY63" fmla="*/ 476689 h 522087"/>
              <a:gd name="connsiteX64" fmla="*/ 116447 w 377957"/>
              <a:gd name="connsiteY64" fmla="*/ 476689 h 522087"/>
              <a:gd name="connsiteX65" fmla="*/ 63157 w 377957"/>
              <a:gd name="connsiteY65" fmla="*/ 522087 h 522087"/>
              <a:gd name="connsiteX66" fmla="*/ 10854 w 377957"/>
              <a:gd name="connsiteY66" fmla="*/ 476689 h 522087"/>
              <a:gd name="connsiteX67" fmla="*/ 8881 w 377957"/>
              <a:gd name="connsiteY67" fmla="*/ 476689 h 522087"/>
              <a:gd name="connsiteX68" fmla="*/ 0 w 377957"/>
              <a:gd name="connsiteY68" fmla="*/ 467806 h 522087"/>
              <a:gd name="connsiteX69" fmla="*/ 0 w 377957"/>
              <a:gd name="connsiteY69" fmla="*/ 362204 h 522087"/>
              <a:gd name="connsiteX70" fmla="*/ 8881 w 377957"/>
              <a:gd name="connsiteY70" fmla="*/ 353322 h 522087"/>
              <a:gd name="connsiteX71" fmla="*/ 25657 w 377957"/>
              <a:gd name="connsiteY71" fmla="*/ 353322 h 522087"/>
              <a:gd name="connsiteX72" fmla="*/ 25657 w 377957"/>
              <a:gd name="connsiteY72" fmla="*/ 350361 h 522087"/>
              <a:gd name="connsiteX73" fmla="*/ 31578 w 377957"/>
              <a:gd name="connsiteY73" fmla="*/ 342466 h 522087"/>
              <a:gd name="connsiteX74" fmla="*/ 147039 w 377957"/>
              <a:gd name="connsiteY74" fmla="*/ 307923 h 522087"/>
              <a:gd name="connsiteX75" fmla="*/ 24671 w 377957"/>
              <a:gd name="connsiteY75" fmla="*/ 270419 h 522087"/>
              <a:gd name="connsiteX76" fmla="*/ 18750 w 377957"/>
              <a:gd name="connsiteY76" fmla="*/ 262524 h 522087"/>
              <a:gd name="connsiteX77" fmla="*/ 24671 w 377957"/>
              <a:gd name="connsiteY77" fmla="*/ 253642 h 522087"/>
              <a:gd name="connsiteX78" fmla="*/ 146051 w 377957"/>
              <a:gd name="connsiteY78" fmla="*/ 218112 h 522087"/>
              <a:gd name="connsiteX79" fmla="*/ 24671 w 377957"/>
              <a:gd name="connsiteY79" fmla="*/ 182583 h 522087"/>
              <a:gd name="connsiteX80" fmla="*/ 18750 w 377957"/>
              <a:gd name="connsiteY80" fmla="*/ 174687 h 522087"/>
              <a:gd name="connsiteX81" fmla="*/ 18750 w 377957"/>
              <a:gd name="connsiteY81" fmla="*/ 171726 h 522087"/>
              <a:gd name="connsiteX82" fmla="*/ 8881 w 377957"/>
              <a:gd name="connsiteY82" fmla="*/ 171726 h 522087"/>
              <a:gd name="connsiteX83" fmla="*/ 0 w 377957"/>
              <a:gd name="connsiteY83" fmla="*/ 162844 h 522087"/>
              <a:gd name="connsiteX84" fmla="*/ 0 w 377957"/>
              <a:gd name="connsiteY84" fmla="*/ 8883 h 522087"/>
              <a:gd name="connsiteX85" fmla="*/ 8881 w 377957"/>
              <a:gd name="connsiteY85" fmla="*/ 0 h 52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377957" h="522087">
                <a:moveTo>
                  <a:pt x="314461" y="432385"/>
                </a:moveTo>
                <a:cubicBezTo>
                  <a:pt x="294421" y="432385"/>
                  <a:pt x="278177" y="448630"/>
                  <a:pt x="278177" y="468669"/>
                </a:cubicBezTo>
                <a:cubicBezTo>
                  <a:pt x="278177" y="488708"/>
                  <a:pt x="294421" y="504953"/>
                  <a:pt x="314461" y="504953"/>
                </a:cubicBezTo>
                <a:cubicBezTo>
                  <a:pt x="334499" y="504953"/>
                  <a:pt x="350745" y="488708"/>
                  <a:pt x="350745" y="468669"/>
                </a:cubicBezTo>
                <a:cubicBezTo>
                  <a:pt x="350745" y="448630"/>
                  <a:pt x="334499" y="432385"/>
                  <a:pt x="314461" y="432385"/>
                </a:cubicBezTo>
                <a:close/>
                <a:moveTo>
                  <a:pt x="63497" y="432385"/>
                </a:moveTo>
                <a:cubicBezTo>
                  <a:pt x="43457" y="432385"/>
                  <a:pt x="27213" y="448630"/>
                  <a:pt x="27213" y="468669"/>
                </a:cubicBezTo>
                <a:cubicBezTo>
                  <a:pt x="27213" y="488708"/>
                  <a:pt x="43457" y="504953"/>
                  <a:pt x="63497" y="504953"/>
                </a:cubicBezTo>
                <a:cubicBezTo>
                  <a:pt x="83537" y="504953"/>
                  <a:pt x="99781" y="488708"/>
                  <a:pt x="99781" y="468669"/>
                </a:cubicBezTo>
                <a:cubicBezTo>
                  <a:pt x="99781" y="448630"/>
                  <a:pt x="83537" y="432385"/>
                  <a:pt x="63497" y="432385"/>
                </a:cubicBezTo>
                <a:close/>
                <a:moveTo>
                  <a:pt x="18141" y="370904"/>
                </a:moveTo>
                <a:cubicBezTo>
                  <a:pt x="18141" y="370904"/>
                  <a:pt x="18141" y="370904"/>
                  <a:pt x="18141" y="441669"/>
                </a:cubicBezTo>
                <a:cubicBezTo>
                  <a:pt x="27030" y="425722"/>
                  <a:pt x="43818" y="414758"/>
                  <a:pt x="63569" y="414758"/>
                </a:cubicBezTo>
                <a:cubicBezTo>
                  <a:pt x="90233" y="414758"/>
                  <a:pt x="112947" y="434693"/>
                  <a:pt x="116897" y="460606"/>
                </a:cubicBezTo>
                <a:cubicBezTo>
                  <a:pt x="116897" y="460606"/>
                  <a:pt x="116897" y="460606"/>
                  <a:pt x="262067" y="460606"/>
                </a:cubicBezTo>
                <a:cubicBezTo>
                  <a:pt x="266017" y="434693"/>
                  <a:pt x="288731" y="414758"/>
                  <a:pt x="315395" y="414758"/>
                </a:cubicBezTo>
                <a:cubicBezTo>
                  <a:pt x="334159" y="414758"/>
                  <a:pt x="351935" y="425722"/>
                  <a:pt x="360823" y="441669"/>
                </a:cubicBezTo>
                <a:lnTo>
                  <a:pt x="360823" y="370904"/>
                </a:lnTo>
                <a:cubicBezTo>
                  <a:pt x="360823" y="370904"/>
                  <a:pt x="360823" y="370904"/>
                  <a:pt x="18141" y="370904"/>
                </a:cubicBezTo>
                <a:close/>
                <a:moveTo>
                  <a:pt x="177389" y="317485"/>
                </a:moveTo>
                <a:lnTo>
                  <a:pt x="55433" y="353769"/>
                </a:lnTo>
                <a:lnTo>
                  <a:pt x="300351" y="353769"/>
                </a:lnTo>
                <a:close/>
                <a:moveTo>
                  <a:pt x="177389" y="227783"/>
                </a:moveTo>
                <a:lnTo>
                  <a:pt x="58457" y="263060"/>
                </a:lnTo>
                <a:lnTo>
                  <a:pt x="177389" y="298336"/>
                </a:lnTo>
                <a:lnTo>
                  <a:pt x="297327" y="263060"/>
                </a:lnTo>
                <a:close/>
                <a:moveTo>
                  <a:pt x="48379" y="171342"/>
                </a:moveTo>
                <a:lnTo>
                  <a:pt x="177389" y="209641"/>
                </a:lnTo>
                <a:lnTo>
                  <a:pt x="307407" y="171342"/>
                </a:lnTo>
                <a:close/>
                <a:moveTo>
                  <a:pt x="51401" y="104821"/>
                </a:moveTo>
                <a:lnTo>
                  <a:pt x="326557" y="104821"/>
                </a:lnTo>
                <a:lnTo>
                  <a:pt x="326557" y="121955"/>
                </a:lnTo>
                <a:lnTo>
                  <a:pt x="51401" y="121955"/>
                </a:lnTo>
                <a:close/>
                <a:moveTo>
                  <a:pt x="51401" y="49387"/>
                </a:moveTo>
                <a:lnTo>
                  <a:pt x="326557" y="49387"/>
                </a:lnTo>
                <a:lnTo>
                  <a:pt x="326557" y="66521"/>
                </a:lnTo>
                <a:lnTo>
                  <a:pt x="51401" y="66521"/>
                </a:lnTo>
                <a:close/>
                <a:moveTo>
                  <a:pt x="18141" y="17134"/>
                </a:moveTo>
                <a:lnTo>
                  <a:pt x="18141" y="154207"/>
                </a:lnTo>
                <a:lnTo>
                  <a:pt x="360823" y="154207"/>
                </a:lnTo>
                <a:lnTo>
                  <a:pt x="360823" y="17134"/>
                </a:lnTo>
                <a:close/>
                <a:moveTo>
                  <a:pt x="8881" y="0"/>
                </a:moveTo>
                <a:cubicBezTo>
                  <a:pt x="8881" y="0"/>
                  <a:pt x="8881" y="0"/>
                  <a:pt x="369075" y="0"/>
                </a:cubicBezTo>
                <a:cubicBezTo>
                  <a:pt x="374011" y="0"/>
                  <a:pt x="377957" y="3948"/>
                  <a:pt x="377957" y="8883"/>
                </a:cubicBezTo>
                <a:cubicBezTo>
                  <a:pt x="377957" y="8883"/>
                  <a:pt x="377957" y="8883"/>
                  <a:pt x="377957" y="162844"/>
                </a:cubicBezTo>
                <a:cubicBezTo>
                  <a:pt x="377957" y="167779"/>
                  <a:pt x="374011" y="171726"/>
                  <a:pt x="369075" y="171726"/>
                </a:cubicBezTo>
                <a:cubicBezTo>
                  <a:pt x="369075" y="171726"/>
                  <a:pt x="369075" y="171726"/>
                  <a:pt x="336511" y="171726"/>
                </a:cubicBezTo>
                <a:cubicBezTo>
                  <a:pt x="336511" y="171726"/>
                  <a:pt x="336511" y="171726"/>
                  <a:pt x="336511" y="174687"/>
                </a:cubicBezTo>
                <a:cubicBezTo>
                  <a:pt x="336511" y="178635"/>
                  <a:pt x="333549" y="181596"/>
                  <a:pt x="330591" y="182583"/>
                </a:cubicBezTo>
                <a:cubicBezTo>
                  <a:pt x="330591" y="182583"/>
                  <a:pt x="330591" y="182583"/>
                  <a:pt x="208223" y="218112"/>
                </a:cubicBezTo>
                <a:cubicBezTo>
                  <a:pt x="208223" y="218112"/>
                  <a:pt x="208223" y="218112"/>
                  <a:pt x="330591" y="253642"/>
                </a:cubicBezTo>
                <a:cubicBezTo>
                  <a:pt x="333549" y="255616"/>
                  <a:pt x="336511" y="258577"/>
                  <a:pt x="336511" y="262524"/>
                </a:cubicBezTo>
                <a:cubicBezTo>
                  <a:pt x="336511" y="266472"/>
                  <a:pt x="334537" y="269433"/>
                  <a:pt x="330591" y="270419"/>
                </a:cubicBezTo>
                <a:cubicBezTo>
                  <a:pt x="330591" y="270419"/>
                  <a:pt x="330591" y="270419"/>
                  <a:pt x="208223" y="307923"/>
                </a:cubicBezTo>
                <a:cubicBezTo>
                  <a:pt x="208223" y="307923"/>
                  <a:pt x="208223" y="307923"/>
                  <a:pt x="322695" y="342466"/>
                </a:cubicBezTo>
                <a:cubicBezTo>
                  <a:pt x="326643" y="343453"/>
                  <a:pt x="329603" y="346413"/>
                  <a:pt x="329603" y="350361"/>
                </a:cubicBezTo>
                <a:cubicBezTo>
                  <a:pt x="329603" y="350361"/>
                  <a:pt x="329603" y="350361"/>
                  <a:pt x="329603" y="353322"/>
                </a:cubicBezTo>
                <a:cubicBezTo>
                  <a:pt x="329603" y="353322"/>
                  <a:pt x="329603" y="353322"/>
                  <a:pt x="369075" y="353322"/>
                </a:cubicBezTo>
                <a:cubicBezTo>
                  <a:pt x="374011" y="353322"/>
                  <a:pt x="377957" y="357269"/>
                  <a:pt x="377957" y="362204"/>
                </a:cubicBezTo>
                <a:cubicBezTo>
                  <a:pt x="377957" y="362204"/>
                  <a:pt x="377957" y="362204"/>
                  <a:pt x="377957" y="467806"/>
                </a:cubicBezTo>
                <a:cubicBezTo>
                  <a:pt x="377957" y="472741"/>
                  <a:pt x="374011" y="476689"/>
                  <a:pt x="369075" y="476689"/>
                </a:cubicBezTo>
                <a:cubicBezTo>
                  <a:pt x="369075" y="476689"/>
                  <a:pt x="369075" y="476689"/>
                  <a:pt x="367103" y="476689"/>
                </a:cubicBezTo>
                <a:cubicBezTo>
                  <a:pt x="363155" y="502348"/>
                  <a:pt x="341445" y="522087"/>
                  <a:pt x="314801" y="522087"/>
                </a:cubicBezTo>
                <a:cubicBezTo>
                  <a:pt x="288155" y="522087"/>
                  <a:pt x="265457" y="502348"/>
                  <a:pt x="261511" y="476689"/>
                </a:cubicBezTo>
                <a:cubicBezTo>
                  <a:pt x="261511" y="476689"/>
                  <a:pt x="261511" y="476689"/>
                  <a:pt x="116447" y="476689"/>
                </a:cubicBezTo>
                <a:cubicBezTo>
                  <a:pt x="112499" y="502348"/>
                  <a:pt x="89801" y="522087"/>
                  <a:pt x="63157" y="522087"/>
                </a:cubicBezTo>
                <a:cubicBezTo>
                  <a:pt x="36513" y="522087"/>
                  <a:pt x="14802" y="502348"/>
                  <a:pt x="10854" y="476689"/>
                </a:cubicBezTo>
                <a:cubicBezTo>
                  <a:pt x="10854" y="476689"/>
                  <a:pt x="10854" y="476689"/>
                  <a:pt x="8881" y="476689"/>
                </a:cubicBezTo>
                <a:cubicBezTo>
                  <a:pt x="3946" y="476689"/>
                  <a:pt x="0" y="472741"/>
                  <a:pt x="0" y="467806"/>
                </a:cubicBezTo>
                <a:cubicBezTo>
                  <a:pt x="0" y="467806"/>
                  <a:pt x="0" y="467806"/>
                  <a:pt x="0" y="362204"/>
                </a:cubicBezTo>
                <a:cubicBezTo>
                  <a:pt x="0" y="357269"/>
                  <a:pt x="3946" y="353322"/>
                  <a:pt x="8881" y="353322"/>
                </a:cubicBezTo>
                <a:cubicBezTo>
                  <a:pt x="8881" y="353322"/>
                  <a:pt x="8881" y="353322"/>
                  <a:pt x="25657" y="353322"/>
                </a:cubicBezTo>
                <a:cubicBezTo>
                  <a:pt x="25657" y="353322"/>
                  <a:pt x="25657" y="353322"/>
                  <a:pt x="25657" y="350361"/>
                </a:cubicBezTo>
                <a:cubicBezTo>
                  <a:pt x="25657" y="346413"/>
                  <a:pt x="28617" y="343453"/>
                  <a:pt x="31578" y="342466"/>
                </a:cubicBezTo>
                <a:cubicBezTo>
                  <a:pt x="31578" y="342466"/>
                  <a:pt x="31578" y="342466"/>
                  <a:pt x="147039" y="307923"/>
                </a:cubicBezTo>
                <a:cubicBezTo>
                  <a:pt x="147039" y="307923"/>
                  <a:pt x="147039" y="307923"/>
                  <a:pt x="24671" y="270419"/>
                </a:cubicBezTo>
                <a:cubicBezTo>
                  <a:pt x="20723" y="269433"/>
                  <a:pt x="18750" y="266472"/>
                  <a:pt x="18750" y="262524"/>
                </a:cubicBezTo>
                <a:cubicBezTo>
                  <a:pt x="18750" y="258577"/>
                  <a:pt x="20723" y="255616"/>
                  <a:pt x="24671" y="253642"/>
                </a:cubicBezTo>
                <a:cubicBezTo>
                  <a:pt x="24671" y="253642"/>
                  <a:pt x="24671" y="253642"/>
                  <a:pt x="146051" y="218112"/>
                </a:cubicBezTo>
                <a:cubicBezTo>
                  <a:pt x="146051" y="218112"/>
                  <a:pt x="146051" y="218112"/>
                  <a:pt x="24671" y="182583"/>
                </a:cubicBezTo>
                <a:cubicBezTo>
                  <a:pt x="20723" y="181596"/>
                  <a:pt x="18750" y="178635"/>
                  <a:pt x="18750" y="174687"/>
                </a:cubicBezTo>
                <a:cubicBezTo>
                  <a:pt x="18750" y="174687"/>
                  <a:pt x="18750" y="174687"/>
                  <a:pt x="18750" y="171726"/>
                </a:cubicBezTo>
                <a:cubicBezTo>
                  <a:pt x="18750" y="171726"/>
                  <a:pt x="18750" y="171726"/>
                  <a:pt x="8881" y="171726"/>
                </a:cubicBezTo>
                <a:cubicBezTo>
                  <a:pt x="3946" y="171726"/>
                  <a:pt x="0" y="167779"/>
                  <a:pt x="0" y="162844"/>
                </a:cubicBezTo>
                <a:cubicBezTo>
                  <a:pt x="0" y="162844"/>
                  <a:pt x="0" y="162844"/>
                  <a:pt x="0" y="8883"/>
                </a:cubicBezTo>
                <a:cubicBezTo>
                  <a:pt x="0" y="3948"/>
                  <a:pt x="3946" y="0"/>
                  <a:pt x="88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4" name="Freeform: Shape 413">
            <a:extLst>
              <a:ext uri="{FF2B5EF4-FFF2-40B4-BE49-F238E27FC236}">
                <a16:creationId xmlns:a16="http://schemas.microsoft.com/office/drawing/2014/main" id="{8A052A09-FE1E-41EE-98A1-8AF08D8EBE8D}"/>
              </a:ext>
            </a:extLst>
          </p:cNvPr>
          <p:cNvSpPr>
            <a:spLocks/>
          </p:cNvSpPr>
          <p:nvPr/>
        </p:nvSpPr>
        <p:spPr bwMode="auto">
          <a:xfrm>
            <a:off x="8700394" y="3178727"/>
            <a:ext cx="433395" cy="538480"/>
          </a:xfrm>
          <a:custGeom>
            <a:avLst/>
            <a:gdLst>
              <a:gd name="connsiteX0" fmla="*/ 66521 w 433395"/>
              <a:gd name="connsiteY0" fmla="*/ 421565 h 538480"/>
              <a:gd name="connsiteX1" fmla="*/ 17134 w 433395"/>
              <a:gd name="connsiteY1" fmla="*/ 471456 h 538480"/>
              <a:gd name="connsiteX2" fmla="*/ 66521 w 433395"/>
              <a:gd name="connsiteY2" fmla="*/ 521347 h 538480"/>
              <a:gd name="connsiteX3" fmla="*/ 115908 w 433395"/>
              <a:gd name="connsiteY3" fmla="*/ 471456 h 538480"/>
              <a:gd name="connsiteX4" fmla="*/ 66521 w 433395"/>
              <a:gd name="connsiteY4" fmla="*/ 421565 h 538480"/>
              <a:gd name="connsiteX5" fmla="*/ 254998 w 433395"/>
              <a:gd name="connsiteY5" fmla="*/ 188741 h 538480"/>
              <a:gd name="connsiteX6" fmla="*/ 254998 w 433395"/>
              <a:gd name="connsiteY6" fmla="*/ 232183 h 538480"/>
              <a:gd name="connsiteX7" fmla="*/ 256959 w 433395"/>
              <a:gd name="connsiteY7" fmla="*/ 231196 h 538480"/>
              <a:gd name="connsiteX8" fmla="*/ 264804 w 433395"/>
              <a:gd name="connsiteY8" fmla="*/ 231196 h 538480"/>
              <a:gd name="connsiteX9" fmla="*/ 276572 w 433395"/>
              <a:gd name="connsiteY9" fmla="*/ 237120 h 538480"/>
              <a:gd name="connsiteX10" fmla="*/ 288340 w 433395"/>
              <a:gd name="connsiteY10" fmla="*/ 231196 h 538480"/>
              <a:gd name="connsiteX11" fmla="*/ 296185 w 433395"/>
              <a:gd name="connsiteY11" fmla="*/ 231196 h 538480"/>
              <a:gd name="connsiteX12" fmla="*/ 306972 w 433395"/>
              <a:gd name="connsiteY12" fmla="*/ 237120 h 538480"/>
              <a:gd name="connsiteX13" fmla="*/ 318740 w 433395"/>
              <a:gd name="connsiteY13" fmla="*/ 231196 h 538480"/>
              <a:gd name="connsiteX14" fmla="*/ 326585 w 433395"/>
              <a:gd name="connsiteY14" fmla="*/ 231196 h 538480"/>
              <a:gd name="connsiteX15" fmla="*/ 327566 w 433395"/>
              <a:gd name="connsiteY15" fmla="*/ 232183 h 538480"/>
              <a:gd name="connsiteX16" fmla="*/ 327566 w 433395"/>
              <a:gd name="connsiteY16" fmla="*/ 188741 h 538480"/>
              <a:gd name="connsiteX17" fmla="*/ 254998 w 433395"/>
              <a:gd name="connsiteY17" fmla="*/ 188741 h 538480"/>
              <a:gd name="connsiteX18" fmla="*/ 166304 w 433395"/>
              <a:gd name="connsiteY18" fmla="*/ 188741 h 538480"/>
              <a:gd name="connsiteX19" fmla="*/ 166304 w 433395"/>
              <a:gd name="connsiteY19" fmla="*/ 448776 h 538480"/>
              <a:gd name="connsiteX20" fmla="*/ 415252 w 433395"/>
              <a:gd name="connsiteY20" fmla="*/ 448776 h 538480"/>
              <a:gd name="connsiteX21" fmla="*/ 415252 w 433395"/>
              <a:gd name="connsiteY21" fmla="*/ 188741 h 538480"/>
              <a:gd name="connsiteX22" fmla="*/ 345112 w 433395"/>
              <a:gd name="connsiteY22" fmla="*/ 188741 h 538480"/>
              <a:gd name="connsiteX23" fmla="*/ 345112 w 433395"/>
              <a:gd name="connsiteY23" fmla="*/ 245870 h 538480"/>
              <a:gd name="connsiteX24" fmla="*/ 341161 w 433395"/>
              <a:gd name="connsiteY24" fmla="*/ 252765 h 538480"/>
              <a:gd name="connsiteX25" fmla="*/ 332270 w 433395"/>
              <a:gd name="connsiteY25" fmla="*/ 253750 h 538480"/>
              <a:gd name="connsiteX26" fmla="*/ 322391 w 433395"/>
              <a:gd name="connsiteY26" fmla="*/ 248825 h 538480"/>
              <a:gd name="connsiteX27" fmla="*/ 310536 w 433395"/>
              <a:gd name="connsiteY27" fmla="*/ 254735 h 538480"/>
              <a:gd name="connsiteX28" fmla="*/ 303621 w 433395"/>
              <a:gd name="connsiteY28" fmla="*/ 254735 h 538480"/>
              <a:gd name="connsiteX29" fmla="*/ 291766 w 433395"/>
              <a:gd name="connsiteY29" fmla="*/ 248825 h 538480"/>
              <a:gd name="connsiteX30" fmla="*/ 279912 w 433395"/>
              <a:gd name="connsiteY30" fmla="*/ 254735 h 538480"/>
              <a:gd name="connsiteX31" fmla="*/ 275960 w 433395"/>
              <a:gd name="connsiteY31" fmla="*/ 255720 h 538480"/>
              <a:gd name="connsiteX32" fmla="*/ 272008 w 433395"/>
              <a:gd name="connsiteY32" fmla="*/ 254735 h 538480"/>
              <a:gd name="connsiteX33" fmla="*/ 260154 w 433395"/>
              <a:gd name="connsiteY33" fmla="*/ 248825 h 538480"/>
              <a:gd name="connsiteX34" fmla="*/ 249287 w 433395"/>
              <a:gd name="connsiteY34" fmla="*/ 253750 h 538480"/>
              <a:gd name="connsiteX35" fmla="*/ 241384 w 433395"/>
              <a:gd name="connsiteY35" fmla="*/ 253750 h 538480"/>
              <a:gd name="connsiteX36" fmla="*/ 236444 w 433395"/>
              <a:gd name="connsiteY36" fmla="*/ 245870 h 538480"/>
              <a:gd name="connsiteX37" fmla="*/ 236444 w 433395"/>
              <a:gd name="connsiteY37" fmla="*/ 188741 h 538480"/>
              <a:gd name="connsiteX38" fmla="*/ 166304 w 433395"/>
              <a:gd name="connsiteY38" fmla="*/ 188741 h 538480"/>
              <a:gd name="connsiteX39" fmla="*/ 166953 w 433395"/>
              <a:gd name="connsiteY39" fmla="*/ 171607 h 538480"/>
              <a:gd name="connsiteX40" fmla="*/ 416619 w 433395"/>
              <a:gd name="connsiteY40" fmla="*/ 171607 h 538480"/>
              <a:gd name="connsiteX41" fmla="*/ 433395 w 433395"/>
              <a:gd name="connsiteY41" fmla="*/ 188397 h 538480"/>
              <a:gd name="connsiteX42" fmla="*/ 433395 w 433395"/>
              <a:gd name="connsiteY42" fmla="*/ 450129 h 538480"/>
              <a:gd name="connsiteX43" fmla="*/ 416619 w 433395"/>
              <a:gd name="connsiteY43" fmla="*/ 466919 h 538480"/>
              <a:gd name="connsiteX44" fmla="*/ 166953 w 433395"/>
              <a:gd name="connsiteY44" fmla="*/ 466919 h 538480"/>
              <a:gd name="connsiteX45" fmla="*/ 150178 w 433395"/>
              <a:gd name="connsiteY45" fmla="*/ 450129 h 538480"/>
              <a:gd name="connsiteX46" fmla="*/ 150178 w 433395"/>
              <a:gd name="connsiteY46" fmla="*/ 188397 h 538480"/>
              <a:gd name="connsiteX47" fmla="*/ 166953 w 433395"/>
              <a:gd name="connsiteY47" fmla="*/ 171607 h 538480"/>
              <a:gd name="connsiteX48" fmla="*/ 4932 w 433395"/>
              <a:gd name="connsiteY48" fmla="*/ 2226 h 538480"/>
              <a:gd name="connsiteX49" fmla="*/ 17752 w 433395"/>
              <a:gd name="connsiteY49" fmla="*/ 2226 h 538480"/>
              <a:gd name="connsiteX50" fmla="*/ 100591 w 433395"/>
              <a:gd name="connsiteY50" fmla="*/ 86325 h 538480"/>
              <a:gd name="connsiteX51" fmla="*/ 103550 w 433395"/>
              <a:gd name="connsiteY51" fmla="*/ 92262 h 538480"/>
              <a:gd name="connsiteX52" fmla="*/ 103550 w 433395"/>
              <a:gd name="connsiteY52" fmla="*/ 414806 h 538480"/>
              <a:gd name="connsiteX53" fmla="*/ 134121 w 433395"/>
              <a:gd name="connsiteY53" fmla="*/ 471201 h 538480"/>
              <a:gd name="connsiteX54" fmla="*/ 125246 w 433395"/>
              <a:gd name="connsiteY54" fmla="*/ 503851 h 538480"/>
              <a:gd name="connsiteX55" fmla="*/ 311634 w 433395"/>
              <a:gd name="connsiteY55" fmla="*/ 503851 h 538480"/>
              <a:gd name="connsiteX56" fmla="*/ 320510 w 433395"/>
              <a:gd name="connsiteY56" fmla="*/ 512756 h 538480"/>
              <a:gd name="connsiteX57" fmla="*/ 311634 w 433395"/>
              <a:gd name="connsiteY57" fmla="*/ 521661 h 538480"/>
              <a:gd name="connsiteX58" fmla="*/ 111439 w 433395"/>
              <a:gd name="connsiteY58" fmla="*/ 521661 h 538480"/>
              <a:gd name="connsiteX59" fmla="*/ 67061 w 433395"/>
              <a:gd name="connsiteY59" fmla="*/ 538480 h 538480"/>
              <a:gd name="connsiteX60" fmla="*/ 0 w 433395"/>
              <a:gd name="connsiteY60" fmla="*/ 471201 h 538480"/>
              <a:gd name="connsiteX61" fmla="*/ 67061 w 433395"/>
              <a:gd name="connsiteY61" fmla="*/ 403922 h 538480"/>
              <a:gd name="connsiteX62" fmla="*/ 85798 w 433395"/>
              <a:gd name="connsiteY62" fmla="*/ 406891 h 538480"/>
              <a:gd name="connsiteX63" fmla="*/ 85798 w 433395"/>
              <a:gd name="connsiteY63" fmla="*/ 96220 h 538480"/>
              <a:gd name="connsiteX64" fmla="*/ 4932 w 433395"/>
              <a:gd name="connsiteY64" fmla="*/ 15089 h 538480"/>
              <a:gd name="connsiteX65" fmla="*/ 4932 w 433395"/>
              <a:gd name="connsiteY65" fmla="*/ 2226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33395" h="538480">
                <a:moveTo>
                  <a:pt x="66521" y="421565"/>
                </a:moveTo>
                <a:cubicBezTo>
                  <a:pt x="39246" y="421565"/>
                  <a:pt x="17134" y="443902"/>
                  <a:pt x="17134" y="471456"/>
                </a:cubicBezTo>
                <a:cubicBezTo>
                  <a:pt x="17134" y="499010"/>
                  <a:pt x="39246" y="521347"/>
                  <a:pt x="66521" y="521347"/>
                </a:cubicBezTo>
                <a:cubicBezTo>
                  <a:pt x="93798" y="521347"/>
                  <a:pt x="115908" y="499010"/>
                  <a:pt x="115908" y="471456"/>
                </a:cubicBezTo>
                <a:cubicBezTo>
                  <a:pt x="115908" y="443902"/>
                  <a:pt x="93798" y="421565"/>
                  <a:pt x="66521" y="421565"/>
                </a:cubicBezTo>
                <a:close/>
                <a:moveTo>
                  <a:pt x="254998" y="188741"/>
                </a:moveTo>
                <a:lnTo>
                  <a:pt x="254998" y="232183"/>
                </a:lnTo>
                <a:cubicBezTo>
                  <a:pt x="254998" y="232183"/>
                  <a:pt x="254998" y="232183"/>
                  <a:pt x="256959" y="231196"/>
                </a:cubicBezTo>
                <a:cubicBezTo>
                  <a:pt x="258921" y="230208"/>
                  <a:pt x="261863" y="230208"/>
                  <a:pt x="264804" y="231196"/>
                </a:cubicBezTo>
                <a:cubicBezTo>
                  <a:pt x="264804" y="231196"/>
                  <a:pt x="264804" y="231196"/>
                  <a:pt x="276572" y="237120"/>
                </a:cubicBezTo>
                <a:cubicBezTo>
                  <a:pt x="276572" y="237120"/>
                  <a:pt x="276572" y="237120"/>
                  <a:pt x="288340" y="231196"/>
                </a:cubicBezTo>
                <a:cubicBezTo>
                  <a:pt x="290301" y="230208"/>
                  <a:pt x="293243" y="230208"/>
                  <a:pt x="296185" y="231196"/>
                </a:cubicBezTo>
                <a:cubicBezTo>
                  <a:pt x="296185" y="231196"/>
                  <a:pt x="296185" y="231196"/>
                  <a:pt x="306972" y="237120"/>
                </a:cubicBezTo>
                <a:cubicBezTo>
                  <a:pt x="306972" y="237120"/>
                  <a:pt x="306972" y="237120"/>
                  <a:pt x="318740" y="231196"/>
                </a:cubicBezTo>
                <a:cubicBezTo>
                  <a:pt x="321682" y="230208"/>
                  <a:pt x="324624" y="230208"/>
                  <a:pt x="326585" y="231196"/>
                </a:cubicBezTo>
                <a:cubicBezTo>
                  <a:pt x="326585" y="231196"/>
                  <a:pt x="326585" y="231196"/>
                  <a:pt x="327566" y="232183"/>
                </a:cubicBezTo>
                <a:cubicBezTo>
                  <a:pt x="327566" y="232183"/>
                  <a:pt x="327566" y="232183"/>
                  <a:pt x="327566" y="188741"/>
                </a:cubicBezTo>
                <a:cubicBezTo>
                  <a:pt x="327566" y="188741"/>
                  <a:pt x="327566" y="188741"/>
                  <a:pt x="254998" y="188741"/>
                </a:cubicBezTo>
                <a:close/>
                <a:moveTo>
                  <a:pt x="166304" y="188741"/>
                </a:moveTo>
                <a:cubicBezTo>
                  <a:pt x="166304" y="188741"/>
                  <a:pt x="166304" y="188741"/>
                  <a:pt x="166304" y="448776"/>
                </a:cubicBezTo>
                <a:cubicBezTo>
                  <a:pt x="166304" y="448776"/>
                  <a:pt x="166304" y="448776"/>
                  <a:pt x="415252" y="448776"/>
                </a:cubicBezTo>
                <a:lnTo>
                  <a:pt x="415252" y="188741"/>
                </a:lnTo>
                <a:cubicBezTo>
                  <a:pt x="415252" y="188741"/>
                  <a:pt x="415252" y="188741"/>
                  <a:pt x="345112" y="188741"/>
                </a:cubicBezTo>
                <a:cubicBezTo>
                  <a:pt x="345112" y="188741"/>
                  <a:pt x="345112" y="188741"/>
                  <a:pt x="345112" y="245870"/>
                </a:cubicBezTo>
                <a:cubicBezTo>
                  <a:pt x="345112" y="248825"/>
                  <a:pt x="343136" y="251780"/>
                  <a:pt x="341161" y="252765"/>
                </a:cubicBezTo>
                <a:cubicBezTo>
                  <a:pt x="338197" y="254735"/>
                  <a:pt x="335233" y="254735"/>
                  <a:pt x="332270" y="253750"/>
                </a:cubicBezTo>
                <a:cubicBezTo>
                  <a:pt x="332270" y="253750"/>
                  <a:pt x="332270" y="253750"/>
                  <a:pt x="322391" y="248825"/>
                </a:cubicBezTo>
                <a:cubicBezTo>
                  <a:pt x="322391" y="248825"/>
                  <a:pt x="322391" y="248825"/>
                  <a:pt x="310536" y="254735"/>
                </a:cubicBezTo>
                <a:cubicBezTo>
                  <a:pt x="308560" y="255720"/>
                  <a:pt x="305597" y="255720"/>
                  <a:pt x="303621" y="254735"/>
                </a:cubicBezTo>
                <a:cubicBezTo>
                  <a:pt x="303621" y="254735"/>
                  <a:pt x="303621" y="254735"/>
                  <a:pt x="291766" y="248825"/>
                </a:cubicBezTo>
                <a:cubicBezTo>
                  <a:pt x="291766" y="248825"/>
                  <a:pt x="291766" y="248825"/>
                  <a:pt x="279912" y="254735"/>
                </a:cubicBezTo>
                <a:cubicBezTo>
                  <a:pt x="277936" y="254735"/>
                  <a:pt x="276948" y="255720"/>
                  <a:pt x="275960" y="255720"/>
                </a:cubicBezTo>
                <a:cubicBezTo>
                  <a:pt x="273984" y="255720"/>
                  <a:pt x="272996" y="254735"/>
                  <a:pt x="272008" y="254735"/>
                </a:cubicBezTo>
                <a:cubicBezTo>
                  <a:pt x="272008" y="254735"/>
                  <a:pt x="272008" y="254735"/>
                  <a:pt x="260154" y="248825"/>
                </a:cubicBezTo>
                <a:cubicBezTo>
                  <a:pt x="260154" y="248825"/>
                  <a:pt x="260154" y="248825"/>
                  <a:pt x="249287" y="253750"/>
                </a:cubicBezTo>
                <a:cubicBezTo>
                  <a:pt x="246323" y="254735"/>
                  <a:pt x="243360" y="254735"/>
                  <a:pt x="241384" y="253750"/>
                </a:cubicBezTo>
                <a:cubicBezTo>
                  <a:pt x="238420" y="251780"/>
                  <a:pt x="236444" y="248825"/>
                  <a:pt x="236444" y="245870"/>
                </a:cubicBezTo>
                <a:cubicBezTo>
                  <a:pt x="236444" y="245870"/>
                  <a:pt x="236444" y="245870"/>
                  <a:pt x="236444" y="188741"/>
                </a:cubicBezTo>
                <a:cubicBezTo>
                  <a:pt x="236444" y="188741"/>
                  <a:pt x="236444" y="188741"/>
                  <a:pt x="166304" y="188741"/>
                </a:cubicBezTo>
                <a:close/>
                <a:moveTo>
                  <a:pt x="166953" y="171607"/>
                </a:moveTo>
                <a:cubicBezTo>
                  <a:pt x="166953" y="171607"/>
                  <a:pt x="166953" y="171607"/>
                  <a:pt x="416619" y="171607"/>
                </a:cubicBezTo>
                <a:cubicBezTo>
                  <a:pt x="425499" y="171607"/>
                  <a:pt x="433395" y="178521"/>
                  <a:pt x="433395" y="188397"/>
                </a:cubicBezTo>
                <a:cubicBezTo>
                  <a:pt x="433395" y="188397"/>
                  <a:pt x="433395" y="188397"/>
                  <a:pt x="433395" y="450129"/>
                </a:cubicBezTo>
                <a:cubicBezTo>
                  <a:pt x="433395" y="459018"/>
                  <a:pt x="425499" y="466919"/>
                  <a:pt x="416619" y="466919"/>
                </a:cubicBezTo>
                <a:cubicBezTo>
                  <a:pt x="416619" y="466919"/>
                  <a:pt x="416619" y="466919"/>
                  <a:pt x="166953" y="466919"/>
                </a:cubicBezTo>
                <a:cubicBezTo>
                  <a:pt x="157086" y="466919"/>
                  <a:pt x="150178" y="459018"/>
                  <a:pt x="150178" y="450129"/>
                </a:cubicBezTo>
                <a:cubicBezTo>
                  <a:pt x="150178" y="450129"/>
                  <a:pt x="150178" y="450129"/>
                  <a:pt x="150178" y="188397"/>
                </a:cubicBezTo>
                <a:cubicBezTo>
                  <a:pt x="150178" y="178521"/>
                  <a:pt x="157086" y="171607"/>
                  <a:pt x="166953" y="171607"/>
                </a:cubicBezTo>
                <a:close/>
                <a:moveTo>
                  <a:pt x="4932" y="2226"/>
                </a:moveTo>
                <a:cubicBezTo>
                  <a:pt x="8876" y="-742"/>
                  <a:pt x="13808" y="-742"/>
                  <a:pt x="17752" y="2226"/>
                </a:cubicBezTo>
                <a:cubicBezTo>
                  <a:pt x="17752" y="2226"/>
                  <a:pt x="17752" y="2226"/>
                  <a:pt x="100591" y="86325"/>
                </a:cubicBezTo>
                <a:cubicBezTo>
                  <a:pt x="102563" y="88304"/>
                  <a:pt x="103550" y="90283"/>
                  <a:pt x="103550" y="92262"/>
                </a:cubicBezTo>
                <a:cubicBezTo>
                  <a:pt x="103550" y="92262"/>
                  <a:pt x="103550" y="92262"/>
                  <a:pt x="103550" y="414806"/>
                </a:cubicBezTo>
                <a:cubicBezTo>
                  <a:pt x="121301" y="426678"/>
                  <a:pt x="134121" y="447456"/>
                  <a:pt x="134121" y="471201"/>
                </a:cubicBezTo>
                <a:cubicBezTo>
                  <a:pt x="134121" y="483074"/>
                  <a:pt x="131162" y="493957"/>
                  <a:pt x="125246" y="503851"/>
                </a:cubicBezTo>
                <a:cubicBezTo>
                  <a:pt x="125246" y="503851"/>
                  <a:pt x="125246" y="503851"/>
                  <a:pt x="311634" y="503851"/>
                </a:cubicBezTo>
                <a:cubicBezTo>
                  <a:pt x="316565" y="503851"/>
                  <a:pt x="320510" y="507809"/>
                  <a:pt x="320510" y="512756"/>
                </a:cubicBezTo>
                <a:cubicBezTo>
                  <a:pt x="320510" y="517703"/>
                  <a:pt x="316565" y="521661"/>
                  <a:pt x="311634" y="521661"/>
                </a:cubicBezTo>
                <a:cubicBezTo>
                  <a:pt x="311634" y="521661"/>
                  <a:pt x="311634" y="521661"/>
                  <a:pt x="111439" y="521661"/>
                </a:cubicBezTo>
                <a:cubicBezTo>
                  <a:pt x="99606" y="532544"/>
                  <a:pt x="83826" y="538480"/>
                  <a:pt x="67061" y="538480"/>
                </a:cubicBezTo>
                <a:cubicBezTo>
                  <a:pt x="29586" y="538480"/>
                  <a:pt x="0" y="508798"/>
                  <a:pt x="0" y="471201"/>
                </a:cubicBezTo>
                <a:cubicBezTo>
                  <a:pt x="0" y="434593"/>
                  <a:pt x="29586" y="403922"/>
                  <a:pt x="67061" y="403922"/>
                </a:cubicBezTo>
                <a:cubicBezTo>
                  <a:pt x="73965" y="403922"/>
                  <a:pt x="79881" y="404912"/>
                  <a:pt x="85798" y="406891"/>
                </a:cubicBezTo>
                <a:cubicBezTo>
                  <a:pt x="85798" y="406891"/>
                  <a:pt x="85798" y="406891"/>
                  <a:pt x="85798" y="96220"/>
                </a:cubicBezTo>
                <a:cubicBezTo>
                  <a:pt x="85798" y="96220"/>
                  <a:pt x="85798" y="96220"/>
                  <a:pt x="4932" y="15089"/>
                </a:cubicBezTo>
                <a:cubicBezTo>
                  <a:pt x="1973" y="11131"/>
                  <a:pt x="1973" y="6184"/>
                  <a:pt x="4932" y="22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9" name="Freeform: Shape 418">
            <a:extLst>
              <a:ext uri="{FF2B5EF4-FFF2-40B4-BE49-F238E27FC236}">
                <a16:creationId xmlns:a16="http://schemas.microsoft.com/office/drawing/2014/main" id="{47F704B4-8C03-40A0-8A21-B97DAEE89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1110" y="4346671"/>
            <a:ext cx="564418" cy="507977"/>
          </a:xfrm>
          <a:custGeom>
            <a:avLst/>
            <a:gdLst>
              <a:gd name="connsiteX0" fmla="*/ 454558 w 564418"/>
              <a:gd name="connsiteY0" fmla="*/ 370904 h 507977"/>
              <a:gd name="connsiteX1" fmla="*/ 419282 w 564418"/>
              <a:gd name="connsiteY1" fmla="*/ 406180 h 507977"/>
              <a:gd name="connsiteX2" fmla="*/ 454558 w 564418"/>
              <a:gd name="connsiteY2" fmla="*/ 441457 h 507977"/>
              <a:gd name="connsiteX3" fmla="*/ 489836 w 564418"/>
              <a:gd name="connsiteY3" fmla="*/ 406180 h 507977"/>
              <a:gd name="connsiteX4" fmla="*/ 454558 w 564418"/>
              <a:gd name="connsiteY4" fmla="*/ 370904 h 507977"/>
              <a:gd name="connsiteX5" fmla="*/ 277170 w 564418"/>
              <a:gd name="connsiteY5" fmla="*/ 370904 h 507977"/>
              <a:gd name="connsiteX6" fmla="*/ 241894 w 564418"/>
              <a:gd name="connsiteY6" fmla="*/ 406180 h 507977"/>
              <a:gd name="connsiteX7" fmla="*/ 277170 w 564418"/>
              <a:gd name="connsiteY7" fmla="*/ 441457 h 507977"/>
              <a:gd name="connsiteX8" fmla="*/ 312447 w 564418"/>
              <a:gd name="connsiteY8" fmla="*/ 406180 h 507977"/>
              <a:gd name="connsiteX9" fmla="*/ 277170 w 564418"/>
              <a:gd name="connsiteY9" fmla="*/ 370904 h 507977"/>
              <a:gd name="connsiteX10" fmla="*/ 99278 w 564418"/>
              <a:gd name="connsiteY10" fmla="*/ 370904 h 507977"/>
              <a:gd name="connsiteX11" fmla="*/ 64505 w 564418"/>
              <a:gd name="connsiteY11" fmla="*/ 406180 h 507977"/>
              <a:gd name="connsiteX12" fmla="*/ 99278 w 564418"/>
              <a:gd name="connsiteY12" fmla="*/ 441457 h 507977"/>
              <a:gd name="connsiteX13" fmla="*/ 134050 w 564418"/>
              <a:gd name="connsiteY13" fmla="*/ 406180 h 507977"/>
              <a:gd name="connsiteX14" fmla="*/ 99278 w 564418"/>
              <a:gd name="connsiteY14" fmla="*/ 370904 h 507977"/>
              <a:gd name="connsiteX15" fmla="*/ 455566 w 564418"/>
              <a:gd name="connsiteY15" fmla="*/ 354777 h 507977"/>
              <a:gd name="connsiteX16" fmla="*/ 507977 w 564418"/>
              <a:gd name="connsiteY16" fmla="*/ 407188 h 507977"/>
              <a:gd name="connsiteX17" fmla="*/ 455566 w 564418"/>
              <a:gd name="connsiteY17" fmla="*/ 459598 h 507977"/>
              <a:gd name="connsiteX18" fmla="*/ 403156 w 564418"/>
              <a:gd name="connsiteY18" fmla="*/ 407188 h 507977"/>
              <a:gd name="connsiteX19" fmla="*/ 455566 w 564418"/>
              <a:gd name="connsiteY19" fmla="*/ 354777 h 507977"/>
              <a:gd name="connsiteX20" fmla="*/ 277170 w 564418"/>
              <a:gd name="connsiteY20" fmla="*/ 354777 h 507977"/>
              <a:gd name="connsiteX21" fmla="*/ 329582 w 564418"/>
              <a:gd name="connsiteY21" fmla="*/ 407188 h 507977"/>
              <a:gd name="connsiteX22" fmla="*/ 277170 w 564418"/>
              <a:gd name="connsiteY22" fmla="*/ 459598 h 507977"/>
              <a:gd name="connsiteX23" fmla="*/ 224761 w 564418"/>
              <a:gd name="connsiteY23" fmla="*/ 407188 h 507977"/>
              <a:gd name="connsiteX24" fmla="*/ 277170 w 564418"/>
              <a:gd name="connsiteY24" fmla="*/ 354777 h 507977"/>
              <a:gd name="connsiteX25" fmla="*/ 99781 w 564418"/>
              <a:gd name="connsiteY25" fmla="*/ 354777 h 507977"/>
              <a:gd name="connsiteX26" fmla="*/ 152193 w 564418"/>
              <a:gd name="connsiteY26" fmla="*/ 407188 h 507977"/>
              <a:gd name="connsiteX27" fmla="*/ 99781 w 564418"/>
              <a:gd name="connsiteY27" fmla="*/ 459598 h 507977"/>
              <a:gd name="connsiteX28" fmla="*/ 47372 w 564418"/>
              <a:gd name="connsiteY28" fmla="*/ 407188 h 507977"/>
              <a:gd name="connsiteX29" fmla="*/ 99781 w 564418"/>
              <a:gd name="connsiteY29" fmla="*/ 354777 h 507977"/>
              <a:gd name="connsiteX30" fmla="*/ 336636 w 564418"/>
              <a:gd name="connsiteY30" fmla="*/ 209641 h 507977"/>
              <a:gd name="connsiteX31" fmla="*/ 336636 w 564418"/>
              <a:gd name="connsiteY31" fmla="*/ 306399 h 507977"/>
              <a:gd name="connsiteX32" fmla="*/ 446495 w 564418"/>
              <a:gd name="connsiteY32" fmla="*/ 306399 h 507977"/>
              <a:gd name="connsiteX33" fmla="*/ 446495 w 564418"/>
              <a:gd name="connsiteY33" fmla="*/ 209641 h 507977"/>
              <a:gd name="connsiteX34" fmla="*/ 160748 w 564418"/>
              <a:gd name="connsiteY34" fmla="*/ 207626 h 507977"/>
              <a:gd name="connsiteX35" fmla="*/ 38300 w 564418"/>
              <a:gd name="connsiteY35" fmla="*/ 295534 h 507977"/>
              <a:gd name="connsiteX36" fmla="*/ 38300 w 564418"/>
              <a:gd name="connsiteY36" fmla="*/ 306399 h 507977"/>
              <a:gd name="connsiteX37" fmla="*/ 282209 w 564418"/>
              <a:gd name="connsiteY37" fmla="*/ 306399 h 507977"/>
              <a:gd name="connsiteX38" fmla="*/ 282209 w 564418"/>
              <a:gd name="connsiteY38" fmla="*/ 295534 h 507977"/>
              <a:gd name="connsiteX39" fmla="*/ 160748 w 564418"/>
              <a:gd name="connsiteY39" fmla="*/ 207626 h 507977"/>
              <a:gd name="connsiteX40" fmla="*/ 161121 w 564418"/>
              <a:gd name="connsiteY40" fmla="*/ 190491 h 507977"/>
              <a:gd name="connsiteX41" fmla="*/ 299507 w 564418"/>
              <a:gd name="connsiteY41" fmla="*/ 295331 h 507977"/>
              <a:gd name="connsiteX42" fmla="*/ 299507 w 564418"/>
              <a:gd name="connsiteY42" fmla="*/ 306210 h 507977"/>
              <a:gd name="connsiteX43" fmla="*/ 319276 w 564418"/>
              <a:gd name="connsiteY43" fmla="*/ 306210 h 507977"/>
              <a:gd name="connsiteX44" fmla="*/ 319276 w 564418"/>
              <a:gd name="connsiteY44" fmla="*/ 209283 h 507977"/>
              <a:gd name="connsiteX45" fmla="*/ 337069 w 564418"/>
              <a:gd name="connsiteY45" fmla="*/ 192470 h 507977"/>
              <a:gd name="connsiteX46" fmla="*/ 446789 w 564418"/>
              <a:gd name="connsiteY46" fmla="*/ 192470 h 507977"/>
              <a:gd name="connsiteX47" fmla="*/ 464583 w 564418"/>
              <a:gd name="connsiteY47" fmla="*/ 209283 h 507977"/>
              <a:gd name="connsiteX48" fmla="*/ 464583 w 564418"/>
              <a:gd name="connsiteY48" fmla="*/ 306210 h 507977"/>
              <a:gd name="connsiteX49" fmla="*/ 564418 w 564418"/>
              <a:gd name="connsiteY49" fmla="*/ 407094 h 507977"/>
              <a:gd name="connsiteX50" fmla="*/ 463594 w 564418"/>
              <a:gd name="connsiteY50" fmla="*/ 507977 h 507977"/>
              <a:gd name="connsiteX51" fmla="*/ 0 w 564418"/>
              <a:gd name="connsiteY51" fmla="*/ 507977 h 507977"/>
              <a:gd name="connsiteX52" fmla="*/ 0 w 564418"/>
              <a:gd name="connsiteY52" fmla="*/ 490174 h 507977"/>
              <a:gd name="connsiteX53" fmla="*/ 463594 w 564418"/>
              <a:gd name="connsiteY53" fmla="*/ 490174 h 507977"/>
              <a:gd name="connsiteX54" fmla="*/ 546626 w 564418"/>
              <a:gd name="connsiteY54" fmla="*/ 407094 h 507977"/>
              <a:gd name="connsiteX55" fmla="*/ 463594 w 564418"/>
              <a:gd name="connsiteY55" fmla="*/ 324013 h 507977"/>
              <a:gd name="connsiteX56" fmla="*/ 446789 w 564418"/>
              <a:gd name="connsiteY56" fmla="*/ 324013 h 507977"/>
              <a:gd name="connsiteX57" fmla="*/ 337069 w 564418"/>
              <a:gd name="connsiteY57" fmla="*/ 324013 h 507977"/>
              <a:gd name="connsiteX58" fmla="*/ 0 w 564418"/>
              <a:gd name="connsiteY58" fmla="*/ 324013 h 507977"/>
              <a:gd name="connsiteX59" fmla="*/ 0 w 564418"/>
              <a:gd name="connsiteY59" fmla="*/ 306210 h 507977"/>
              <a:gd name="connsiteX60" fmla="*/ 21746 w 564418"/>
              <a:gd name="connsiteY60" fmla="*/ 306210 h 507977"/>
              <a:gd name="connsiteX61" fmla="*/ 21746 w 564418"/>
              <a:gd name="connsiteY61" fmla="*/ 295331 h 507977"/>
              <a:gd name="connsiteX62" fmla="*/ 161121 w 564418"/>
              <a:gd name="connsiteY62" fmla="*/ 190491 h 507977"/>
              <a:gd name="connsiteX63" fmla="*/ 160256 w 564418"/>
              <a:gd name="connsiteY63" fmla="*/ 17134 h 507977"/>
              <a:gd name="connsiteX64" fmla="*/ 89702 w 564418"/>
              <a:gd name="connsiteY64" fmla="*/ 88191 h 507977"/>
              <a:gd name="connsiteX65" fmla="*/ 160256 w 564418"/>
              <a:gd name="connsiteY65" fmla="*/ 159247 h 507977"/>
              <a:gd name="connsiteX66" fmla="*/ 230807 w 564418"/>
              <a:gd name="connsiteY66" fmla="*/ 88191 h 507977"/>
              <a:gd name="connsiteX67" fmla="*/ 160256 w 564418"/>
              <a:gd name="connsiteY67" fmla="*/ 17134 h 507977"/>
              <a:gd name="connsiteX68" fmla="*/ 160256 w 564418"/>
              <a:gd name="connsiteY68" fmla="*/ 0 h 507977"/>
              <a:gd name="connsiteX69" fmla="*/ 248950 w 564418"/>
              <a:gd name="connsiteY69" fmla="*/ 88191 h 507977"/>
              <a:gd name="connsiteX70" fmla="*/ 160256 w 564418"/>
              <a:gd name="connsiteY70" fmla="*/ 176382 h 507977"/>
              <a:gd name="connsiteX71" fmla="*/ 71561 w 564418"/>
              <a:gd name="connsiteY71" fmla="*/ 88191 h 507977"/>
              <a:gd name="connsiteX72" fmla="*/ 160256 w 564418"/>
              <a:gd name="connsiteY72" fmla="*/ 0 h 507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64418" h="507977">
                <a:moveTo>
                  <a:pt x="454558" y="370904"/>
                </a:moveTo>
                <a:cubicBezTo>
                  <a:pt x="435076" y="370904"/>
                  <a:pt x="419282" y="386697"/>
                  <a:pt x="419282" y="406180"/>
                </a:cubicBezTo>
                <a:cubicBezTo>
                  <a:pt x="419282" y="425663"/>
                  <a:pt x="435076" y="441457"/>
                  <a:pt x="454558" y="441457"/>
                </a:cubicBezTo>
                <a:cubicBezTo>
                  <a:pt x="474042" y="441457"/>
                  <a:pt x="489836" y="425663"/>
                  <a:pt x="489836" y="406180"/>
                </a:cubicBezTo>
                <a:cubicBezTo>
                  <a:pt x="489836" y="386697"/>
                  <a:pt x="474042" y="370904"/>
                  <a:pt x="454558" y="370904"/>
                </a:cubicBezTo>
                <a:close/>
                <a:moveTo>
                  <a:pt x="277170" y="370904"/>
                </a:moveTo>
                <a:cubicBezTo>
                  <a:pt x="257688" y="370904"/>
                  <a:pt x="241894" y="386697"/>
                  <a:pt x="241894" y="406180"/>
                </a:cubicBezTo>
                <a:cubicBezTo>
                  <a:pt x="241894" y="425663"/>
                  <a:pt x="257688" y="441457"/>
                  <a:pt x="277170" y="441457"/>
                </a:cubicBezTo>
                <a:cubicBezTo>
                  <a:pt x="296654" y="441457"/>
                  <a:pt x="312447" y="425663"/>
                  <a:pt x="312447" y="406180"/>
                </a:cubicBezTo>
                <a:cubicBezTo>
                  <a:pt x="312447" y="386697"/>
                  <a:pt x="296654" y="370904"/>
                  <a:pt x="277170" y="370904"/>
                </a:cubicBezTo>
                <a:close/>
                <a:moveTo>
                  <a:pt x="99278" y="370904"/>
                </a:moveTo>
                <a:cubicBezTo>
                  <a:pt x="80074" y="370904"/>
                  <a:pt x="64505" y="386697"/>
                  <a:pt x="64505" y="406180"/>
                </a:cubicBezTo>
                <a:cubicBezTo>
                  <a:pt x="64505" y="425663"/>
                  <a:pt x="80074" y="441457"/>
                  <a:pt x="99278" y="441457"/>
                </a:cubicBezTo>
                <a:cubicBezTo>
                  <a:pt x="118483" y="441457"/>
                  <a:pt x="134050" y="425663"/>
                  <a:pt x="134050" y="406180"/>
                </a:cubicBezTo>
                <a:cubicBezTo>
                  <a:pt x="134050" y="386697"/>
                  <a:pt x="118483" y="370904"/>
                  <a:pt x="99278" y="370904"/>
                </a:cubicBezTo>
                <a:close/>
                <a:moveTo>
                  <a:pt x="455566" y="354777"/>
                </a:moveTo>
                <a:cubicBezTo>
                  <a:pt x="484513" y="354777"/>
                  <a:pt x="507977" y="378242"/>
                  <a:pt x="507977" y="407188"/>
                </a:cubicBezTo>
                <a:cubicBezTo>
                  <a:pt x="507977" y="436133"/>
                  <a:pt x="484513" y="459598"/>
                  <a:pt x="455566" y="459598"/>
                </a:cubicBezTo>
                <a:cubicBezTo>
                  <a:pt x="426620" y="459598"/>
                  <a:pt x="403156" y="436133"/>
                  <a:pt x="403156" y="407188"/>
                </a:cubicBezTo>
                <a:cubicBezTo>
                  <a:pt x="403156" y="378242"/>
                  <a:pt x="426620" y="354777"/>
                  <a:pt x="455566" y="354777"/>
                </a:cubicBezTo>
                <a:close/>
                <a:moveTo>
                  <a:pt x="277170" y="354777"/>
                </a:moveTo>
                <a:cubicBezTo>
                  <a:pt x="306116" y="354777"/>
                  <a:pt x="329582" y="378242"/>
                  <a:pt x="329582" y="407188"/>
                </a:cubicBezTo>
                <a:cubicBezTo>
                  <a:pt x="329582" y="436133"/>
                  <a:pt x="306116" y="459598"/>
                  <a:pt x="277170" y="459598"/>
                </a:cubicBezTo>
                <a:cubicBezTo>
                  <a:pt x="248225" y="459598"/>
                  <a:pt x="224761" y="436133"/>
                  <a:pt x="224761" y="407188"/>
                </a:cubicBezTo>
                <a:cubicBezTo>
                  <a:pt x="224761" y="378242"/>
                  <a:pt x="248225" y="354777"/>
                  <a:pt x="277170" y="354777"/>
                </a:cubicBezTo>
                <a:close/>
                <a:moveTo>
                  <a:pt x="99781" y="354777"/>
                </a:moveTo>
                <a:cubicBezTo>
                  <a:pt x="128727" y="354777"/>
                  <a:pt x="152193" y="378242"/>
                  <a:pt x="152193" y="407188"/>
                </a:cubicBezTo>
                <a:cubicBezTo>
                  <a:pt x="152193" y="436133"/>
                  <a:pt x="128727" y="459598"/>
                  <a:pt x="99781" y="459598"/>
                </a:cubicBezTo>
                <a:cubicBezTo>
                  <a:pt x="70836" y="459598"/>
                  <a:pt x="47372" y="436133"/>
                  <a:pt x="47372" y="407188"/>
                </a:cubicBezTo>
                <a:cubicBezTo>
                  <a:pt x="47372" y="378242"/>
                  <a:pt x="70836" y="354777"/>
                  <a:pt x="99781" y="354777"/>
                </a:cubicBezTo>
                <a:close/>
                <a:moveTo>
                  <a:pt x="336636" y="209641"/>
                </a:moveTo>
                <a:lnTo>
                  <a:pt x="336636" y="306399"/>
                </a:lnTo>
                <a:lnTo>
                  <a:pt x="446495" y="306399"/>
                </a:lnTo>
                <a:lnTo>
                  <a:pt x="446495" y="209641"/>
                </a:lnTo>
                <a:close/>
                <a:moveTo>
                  <a:pt x="160748" y="207626"/>
                </a:moveTo>
                <a:cubicBezTo>
                  <a:pt x="99524" y="207626"/>
                  <a:pt x="38300" y="235282"/>
                  <a:pt x="38300" y="295534"/>
                </a:cubicBezTo>
                <a:lnTo>
                  <a:pt x="38300" y="306399"/>
                </a:lnTo>
                <a:cubicBezTo>
                  <a:pt x="38300" y="306399"/>
                  <a:pt x="38300" y="306399"/>
                  <a:pt x="282209" y="306399"/>
                </a:cubicBezTo>
                <a:cubicBezTo>
                  <a:pt x="282209" y="306399"/>
                  <a:pt x="282209" y="306399"/>
                  <a:pt x="282209" y="295534"/>
                </a:cubicBezTo>
                <a:cubicBezTo>
                  <a:pt x="282209" y="235282"/>
                  <a:pt x="220985" y="207626"/>
                  <a:pt x="160748" y="207626"/>
                </a:cubicBezTo>
                <a:close/>
                <a:moveTo>
                  <a:pt x="161121" y="190491"/>
                </a:moveTo>
                <a:cubicBezTo>
                  <a:pt x="243164" y="190491"/>
                  <a:pt x="299507" y="233021"/>
                  <a:pt x="299507" y="295331"/>
                </a:cubicBezTo>
                <a:cubicBezTo>
                  <a:pt x="299507" y="295331"/>
                  <a:pt x="299507" y="295331"/>
                  <a:pt x="299507" y="306210"/>
                </a:cubicBezTo>
                <a:cubicBezTo>
                  <a:pt x="299507" y="306210"/>
                  <a:pt x="299507" y="306210"/>
                  <a:pt x="319276" y="306210"/>
                </a:cubicBezTo>
                <a:cubicBezTo>
                  <a:pt x="319276" y="306210"/>
                  <a:pt x="319276" y="306210"/>
                  <a:pt x="319276" y="209283"/>
                </a:cubicBezTo>
                <a:cubicBezTo>
                  <a:pt x="319276" y="200382"/>
                  <a:pt x="327185" y="192470"/>
                  <a:pt x="337069" y="192470"/>
                </a:cubicBezTo>
                <a:cubicBezTo>
                  <a:pt x="337069" y="192470"/>
                  <a:pt x="337069" y="192470"/>
                  <a:pt x="446789" y="192470"/>
                </a:cubicBezTo>
                <a:cubicBezTo>
                  <a:pt x="456674" y="192470"/>
                  <a:pt x="464583" y="200382"/>
                  <a:pt x="464583" y="209283"/>
                </a:cubicBezTo>
                <a:cubicBezTo>
                  <a:pt x="464583" y="209283"/>
                  <a:pt x="464583" y="209283"/>
                  <a:pt x="464583" y="306210"/>
                </a:cubicBezTo>
                <a:cubicBezTo>
                  <a:pt x="518948" y="307200"/>
                  <a:pt x="564418" y="351707"/>
                  <a:pt x="564418" y="407094"/>
                </a:cubicBezTo>
                <a:cubicBezTo>
                  <a:pt x="564418" y="462481"/>
                  <a:pt x="518948" y="507977"/>
                  <a:pt x="463594" y="507977"/>
                </a:cubicBezTo>
                <a:cubicBezTo>
                  <a:pt x="463594" y="507977"/>
                  <a:pt x="463594" y="507977"/>
                  <a:pt x="0" y="507977"/>
                </a:cubicBezTo>
                <a:cubicBezTo>
                  <a:pt x="0" y="507977"/>
                  <a:pt x="0" y="507977"/>
                  <a:pt x="0" y="490174"/>
                </a:cubicBezTo>
                <a:cubicBezTo>
                  <a:pt x="0" y="490174"/>
                  <a:pt x="0" y="490174"/>
                  <a:pt x="463594" y="490174"/>
                </a:cubicBezTo>
                <a:cubicBezTo>
                  <a:pt x="509063" y="490174"/>
                  <a:pt x="546626" y="452591"/>
                  <a:pt x="546626" y="407094"/>
                </a:cubicBezTo>
                <a:cubicBezTo>
                  <a:pt x="546626" y="360609"/>
                  <a:pt x="509063" y="324013"/>
                  <a:pt x="463594" y="324013"/>
                </a:cubicBezTo>
                <a:cubicBezTo>
                  <a:pt x="463594" y="324013"/>
                  <a:pt x="463594" y="324013"/>
                  <a:pt x="446789" y="324013"/>
                </a:cubicBezTo>
                <a:cubicBezTo>
                  <a:pt x="446789" y="324013"/>
                  <a:pt x="446789" y="324013"/>
                  <a:pt x="337069" y="324013"/>
                </a:cubicBezTo>
                <a:cubicBezTo>
                  <a:pt x="337069" y="324013"/>
                  <a:pt x="337069" y="324013"/>
                  <a:pt x="0" y="324013"/>
                </a:cubicBezTo>
                <a:cubicBezTo>
                  <a:pt x="0" y="324013"/>
                  <a:pt x="0" y="324013"/>
                  <a:pt x="0" y="306210"/>
                </a:cubicBezTo>
                <a:cubicBezTo>
                  <a:pt x="0" y="306210"/>
                  <a:pt x="0" y="306210"/>
                  <a:pt x="21746" y="306210"/>
                </a:cubicBezTo>
                <a:cubicBezTo>
                  <a:pt x="21746" y="306210"/>
                  <a:pt x="21746" y="306210"/>
                  <a:pt x="21746" y="295331"/>
                </a:cubicBezTo>
                <a:cubicBezTo>
                  <a:pt x="21746" y="233021"/>
                  <a:pt x="79078" y="190491"/>
                  <a:pt x="161121" y="190491"/>
                </a:cubicBezTo>
                <a:close/>
                <a:moveTo>
                  <a:pt x="160256" y="17134"/>
                </a:moveTo>
                <a:cubicBezTo>
                  <a:pt x="121290" y="17134"/>
                  <a:pt x="89702" y="48947"/>
                  <a:pt x="89702" y="88191"/>
                </a:cubicBezTo>
                <a:cubicBezTo>
                  <a:pt x="89702" y="127434"/>
                  <a:pt x="121290" y="159247"/>
                  <a:pt x="160256" y="159247"/>
                </a:cubicBezTo>
                <a:cubicBezTo>
                  <a:pt x="199220" y="159247"/>
                  <a:pt x="230807" y="127434"/>
                  <a:pt x="230807" y="88191"/>
                </a:cubicBezTo>
                <a:cubicBezTo>
                  <a:pt x="230807" y="48947"/>
                  <a:pt x="199220" y="17134"/>
                  <a:pt x="160256" y="17134"/>
                </a:cubicBezTo>
                <a:close/>
                <a:moveTo>
                  <a:pt x="160256" y="0"/>
                </a:moveTo>
                <a:cubicBezTo>
                  <a:pt x="209239" y="0"/>
                  <a:pt x="248950" y="39485"/>
                  <a:pt x="248950" y="88191"/>
                </a:cubicBezTo>
                <a:cubicBezTo>
                  <a:pt x="248950" y="136898"/>
                  <a:pt x="209239" y="176382"/>
                  <a:pt x="160256" y="176382"/>
                </a:cubicBezTo>
                <a:cubicBezTo>
                  <a:pt x="111270" y="176382"/>
                  <a:pt x="71561" y="136898"/>
                  <a:pt x="71561" y="88191"/>
                </a:cubicBezTo>
                <a:cubicBezTo>
                  <a:pt x="71561" y="39485"/>
                  <a:pt x="111270" y="0"/>
                  <a:pt x="1602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2" name="Freeform: Shape 411">
            <a:extLst>
              <a:ext uri="{FF2B5EF4-FFF2-40B4-BE49-F238E27FC236}">
                <a16:creationId xmlns:a16="http://schemas.microsoft.com/office/drawing/2014/main" id="{F724BA3C-9097-4A4E-B846-958674F5CC78}"/>
              </a:ext>
            </a:extLst>
          </p:cNvPr>
          <p:cNvSpPr>
            <a:spLocks/>
          </p:cNvSpPr>
          <p:nvPr/>
        </p:nvSpPr>
        <p:spPr bwMode="auto">
          <a:xfrm>
            <a:off x="10602316" y="2003491"/>
            <a:ext cx="392068" cy="583568"/>
          </a:xfrm>
          <a:custGeom>
            <a:avLst/>
            <a:gdLst>
              <a:gd name="connsiteX0" fmla="*/ 150012 w 392068"/>
              <a:gd name="connsiteY0" fmla="*/ 511001 h 583568"/>
              <a:gd name="connsiteX1" fmla="*/ 242058 w 392068"/>
              <a:gd name="connsiteY1" fmla="*/ 511001 h 583568"/>
              <a:gd name="connsiteX2" fmla="*/ 250964 w 392068"/>
              <a:gd name="connsiteY2" fmla="*/ 520072 h 583568"/>
              <a:gd name="connsiteX3" fmla="*/ 242058 w 392068"/>
              <a:gd name="connsiteY3" fmla="*/ 529143 h 583568"/>
              <a:gd name="connsiteX4" fmla="*/ 150012 w 392068"/>
              <a:gd name="connsiteY4" fmla="*/ 529143 h 583568"/>
              <a:gd name="connsiteX5" fmla="*/ 141104 w 392068"/>
              <a:gd name="connsiteY5" fmla="*/ 520072 h 583568"/>
              <a:gd name="connsiteX6" fmla="*/ 150012 w 392068"/>
              <a:gd name="connsiteY6" fmla="*/ 511001 h 583568"/>
              <a:gd name="connsiteX7" fmla="*/ 167192 w 392068"/>
              <a:gd name="connsiteY7" fmla="*/ 449519 h 583568"/>
              <a:gd name="connsiteX8" fmla="*/ 226880 w 392068"/>
              <a:gd name="connsiteY8" fmla="*/ 449519 h 583568"/>
              <a:gd name="connsiteX9" fmla="*/ 234840 w 392068"/>
              <a:gd name="connsiteY9" fmla="*/ 458590 h 583568"/>
              <a:gd name="connsiteX10" fmla="*/ 226880 w 392068"/>
              <a:gd name="connsiteY10" fmla="*/ 466653 h 583568"/>
              <a:gd name="connsiteX11" fmla="*/ 167192 w 392068"/>
              <a:gd name="connsiteY11" fmla="*/ 466653 h 583568"/>
              <a:gd name="connsiteX12" fmla="*/ 158240 w 392068"/>
              <a:gd name="connsiteY12" fmla="*/ 458590 h 583568"/>
              <a:gd name="connsiteX13" fmla="*/ 167192 w 392068"/>
              <a:gd name="connsiteY13" fmla="*/ 449519 h 583568"/>
              <a:gd name="connsiteX14" fmla="*/ 173218 w 392068"/>
              <a:gd name="connsiteY14" fmla="*/ 388038 h 583568"/>
              <a:gd name="connsiteX15" fmla="*/ 219860 w 392068"/>
              <a:gd name="connsiteY15" fmla="*/ 388038 h 583568"/>
              <a:gd name="connsiteX16" fmla="*/ 228792 w 392068"/>
              <a:gd name="connsiteY16" fmla="*/ 396605 h 583568"/>
              <a:gd name="connsiteX17" fmla="*/ 219860 w 392068"/>
              <a:gd name="connsiteY17" fmla="*/ 405172 h 583568"/>
              <a:gd name="connsiteX18" fmla="*/ 173218 w 392068"/>
              <a:gd name="connsiteY18" fmla="*/ 405172 h 583568"/>
              <a:gd name="connsiteX19" fmla="*/ 164286 w 392068"/>
              <a:gd name="connsiteY19" fmla="*/ 396605 h 583568"/>
              <a:gd name="connsiteX20" fmla="*/ 173218 w 392068"/>
              <a:gd name="connsiteY20" fmla="*/ 388038 h 583568"/>
              <a:gd name="connsiteX21" fmla="*/ 152190 w 392068"/>
              <a:gd name="connsiteY21" fmla="*/ 360824 h 583568"/>
              <a:gd name="connsiteX22" fmla="*/ 110868 w 392068"/>
              <a:gd name="connsiteY22" fmla="*/ 565426 h 583568"/>
              <a:gd name="connsiteX23" fmla="*/ 283218 w 392068"/>
              <a:gd name="connsiteY23" fmla="*/ 565426 h 583568"/>
              <a:gd name="connsiteX24" fmla="*/ 240886 w 392068"/>
              <a:gd name="connsiteY24" fmla="*/ 360824 h 583568"/>
              <a:gd name="connsiteX25" fmla="*/ 203594 w 392068"/>
              <a:gd name="connsiteY25" fmla="*/ 360824 h 583568"/>
              <a:gd name="connsiteX26" fmla="*/ 211656 w 392068"/>
              <a:gd name="connsiteY26" fmla="*/ 267091 h 583568"/>
              <a:gd name="connsiteX27" fmla="*/ 211656 w 392068"/>
              <a:gd name="connsiteY27" fmla="*/ 343690 h 583568"/>
              <a:gd name="connsiteX28" fmla="*/ 247942 w 392068"/>
              <a:gd name="connsiteY28" fmla="*/ 343690 h 583568"/>
              <a:gd name="connsiteX29" fmla="*/ 288256 w 392068"/>
              <a:gd name="connsiteY29" fmla="*/ 343690 h 583568"/>
              <a:gd name="connsiteX30" fmla="*/ 288256 w 392068"/>
              <a:gd name="connsiteY30" fmla="*/ 267091 h 583568"/>
              <a:gd name="connsiteX31" fmla="*/ 96758 w 392068"/>
              <a:gd name="connsiteY31" fmla="*/ 244917 h 583568"/>
              <a:gd name="connsiteX32" fmla="*/ 96758 w 392068"/>
              <a:gd name="connsiteY32" fmla="*/ 343690 h 583568"/>
              <a:gd name="connsiteX33" fmla="*/ 145136 w 392068"/>
              <a:gd name="connsiteY33" fmla="*/ 343690 h 583568"/>
              <a:gd name="connsiteX34" fmla="*/ 194522 w 392068"/>
              <a:gd name="connsiteY34" fmla="*/ 343690 h 583568"/>
              <a:gd name="connsiteX35" fmla="*/ 194522 w 392068"/>
              <a:gd name="connsiteY35" fmla="*/ 258020 h 583568"/>
              <a:gd name="connsiteX36" fmla="*/ 194522 w 392068"/>
              <a:gd name="connsiteY36" fmla="*/ 244917 h 583568"/>
              <a:gd name="connsiteX37" fmla="*/ 174366 w 392068"/>
              <a:gd name="connsiteY37" fmla="*/ 244917 h 583568"/>
              <a:gd name="connsiteX38" fmla="*/ 96758 w 392068"/>
              <a:gd name="connsiteY38" fmla="*/ 159246 h 583568"/>
              <a:gd name="connsiteX39" fmla="*/ 96758 w 392068"/>
              <a:gd name="connsiteY39" fmla="*/ 226775 h 583568"/>
              <a:gd name="connsiteX40" fmla="*/ 165294 w 392068"/>
              <a:gd name="connsiteY40" fmla="*/ 226775 h 583568"/>
              <a:gd name="connsiteX41" fmla="*/ 165294 w 392068"/>
              <a:gd name="connsiteY41" fmla="*/ 159246 h 583568"/>
              <a:gd name="connsiteX42" fmla="*/ 54426 w 392068"/>
              <a:gd name="connsiteY42" fmla="*/ 54426 h 583568"/>
              <a:gd name="connsiteX43" fmla="*/ 54426 w 392068"/>
              <a:gd name="connsiteY43" fmla="*/ 343690 h 583568"/>
              <a:gd name="connsiteX44" fmla="*/ 80084 w 392068"/>
              <a:gd name="connsiteY44" fmla="*/ 343690 h 583568"/>
              <a:gd name="connsiteX45" fmla="*/ 80084 w 392068"/>
              <a:gd name="connsiteY45" fmla="*/ 235711 h 583568"/>
              <a:gd name="connsiteX46" fmla="*/ 80084 w 392068"/>
              <a:gd name="connsiteY46" fmla="*/ 150517 h 583568"/>
              <a:gd name="connsiteX47" fmla="*/ 88964 w 392068"/>
              <a:gd name="connsiteY47" fmla="*/ 141601 h 583568"/>
              <a:gd name="connsiteX48" fmla="*/ 173830 w 392068"/>
              <a:gd name="connsiteY48" fmla="*/ 141601 h 583568"/>
              <a:gd name="connsiteX49" fmla="*/ 182712 w 392068"/>
              <a:gd name="connsiteY49" fmla="*/ 150517 h 583568"/>
              <a:gd name="connsiteX50" fmla="*/ 182712 w 392068"/>
              <a:gd name="connsiteY50" fmla="*/ 226796 h 583568"/>
              <a:gd name="connsiteX51" fmla="*/ 203436 w 392068"/>
              <a:gd name="connsiteY51" fmla="*/ 226796 h 583568"/>
              <a:gd name="connsiteX52" fmla="*/ 211330 w 392068"/>
              <a:gd name="connsiteY52" fmla="*/ 235711 h 583568"/>
              <a:gd name="connsiteX53" fmla="*/ 211330 w 392068"/>
              <a:gd name="connsiteY53" fmla="*/ 249580 h 583568"/>
              <a:gd name="connsiteX54" fmla="*/ 297184 w 392068"/>
              <a:gd name="connsiteY54" fmla="*/ 249580 h 583568"/>
              <a:gd name="connsiteX55" fmla="*/ 305078 w 392068"/>
              <a:gd name="connsiteY55" fmla="*/ 258496 h 583568"/>
              <a:gd name="connsiteX56" fmla="*/ 305078 w 392068"/>
              <a:gd name="connsiteY56" fmla="*/ 343690 h 583568"/>
              <a:gd name="connsiteX57" fmla="*/ 337644 w 392068"/>
              <a:gd name="connsiteY57" fmla="*/ 343690 h 583568"/>
              <a:gd name="connsiteX58" fmla="*/ 337644 w 392068"/>
              <a:gd name="connsiteY58" fmla="*/ 54426 h 583568"/>
              <a:gd name="connsiteX59" fmla="*/ 54426 w 392068"/>
              <a:gd name="connsiteY59" fmla="*/ 54426 h 583568"/>
              <a:gd name="connsiteX60" fmla="*/ 21108 w 392068"/>
              <a:gd name="connsiteY60" fmla="*/ 17134 h 583568"/>
              <a:gd name="connsiteX61" fmla="*/ 18142 w 392068"/>
              <a:gd name="connsiteY61" fmla="*/ 21088 h 583568"/>
              <a:gd name="connsiteX62" fmla="*/ 18142 w 392068"/>
              <a:gd name="connsiteY62" fmla="*/ 415536 h 583568"/>
              <a:gd name="connsiteX63" fmla="*/ 21108 w 392068"/>
              <a:gd name="connsiteY63" fmla="*/ 418502 h 583568"/>
              <a:gd name="connsiteX64" fmla="*/ 28026 w 392068"/>
              <a:gd name="connsiteY64" fmla="*/ 418502 h 583568"/>
              <a:gd name="connsiteX65" fmla="*/ 36922 w 392068"/>
              <a:gd name="connsiteY65" fmla="*/ 427400 h 583568"/>
              <a:gd name="connsiteX66" fmla="*/ 36922 w 392068"/>
              <a:gd name="connsiteY66" fmla="*/ 475841 h 583568"/>
              <a:gd name="connsiteX67" fmla="*/ 41864 w 392068"/>
              <a:gd name="connsiteY67" fmla="*/ 481772 h 583568"/>
              <a:gd name="connsiteX68" fmla="*/ 97214 w 392068"/>
              <a:gd name="connsiteY68" fmla="*/ 481772 h 583568"/>
              <a:gd name="connsiteX69" fmla="*/ 103144 w 392068"/>
              <a:gd name="connsiteY69" fmla="*/ 475841 h 583568"/>
              <a:gd name="connsiteX70" fmla="*/ 103144 w 392068"/>
              <a:gd name="connsiteY70" fmla="*/ 441240 h 583568"/>
              <a:gd name="connsiteX71" fmla="*/ 70528 w 392068"/>
              <a:gd name="connsiteY71" fmla="*/ 441240 h 583568"/>
              <a:gd name="connsiteX72" fmla="*/ 70528 w 392068"/>
              <a:gd name="connsiteY72" fmla="*/ 424433 h 583568"/>
              <a:gd name="connsiteX73" fmla="*/ 121924 w 392068"/>
              <a:gd name="connsiteY73" fmla="*/ 424433 h 583568"/>
              <a:gd name="connsiteX74" fmla="*/ 134774 w 392068"/>
              <a:gd name="connsiteY74" fmla="*/ 361164 h 583568"/>
              <a:gd name="connsiteX75" fmla="*/ 89306 w 392068"/>
              <a:gd name="connsiteY75" fmla="*/ 361164 h 583568"/>
              <a:gd name="connsiteX76" fmla="*/ 46806 w 392068"/>
              <a:gd name="connsiteY76" fmla="*/ 361164 h 583568"/>
              <a:gd name="connsiteX77" fmla="*/ 37910 w 392068"/>
              <a:gd name="connsiteY77" fmla="*/ 352266 h 583568"/>
              <a:gd name="connsiteX78" fmla="*/ 37910 w 392068"/>
              <a:gd name="connsiteY78" fmla="*/ 45803 h 583568"/>
              <a:gd name="connsiteX79" fmla="*/ 46806 w 392068"/>
              <a:gd name="connsiteY79" fmla="*/ 37895 h 583568"/>
              <a:gd name="connsiteX80" fmla="*/ 347278 w 392068"/>
              <a:gd name="connsiteY80" fmla="*/ 37895 h 583568"/>
              <a:gd name="connsiteX81" fmla="*/ 356174 w 392068"/>
              <a:gd name="connsiteY81" fmla="*/ 45803 h 583568"/>
              <a:gd name="connsiteX82" fmla="*/ 356174 w 392068"/>
              <a:gd name="connsiteY82" fmla="*/ 352266 h 583568"/>
              <a:gd name="connsiteX83" fmla="*/ 347278 w 392068"/>
              <a:gd name="connsiteY83" fmla="*/ 361164 h 583568"/>
              <a:gd name="connsiteX84" fmla="*/ 297858 w 392068"/>
              <a:gd name="connsiteY84" fmla="*/ 361164 h 583568"/>
              <a:gd name="connsiteX85" fmla="*/ 259312 w 392068"/>
              <a:gd name="connsiteY85" fmla="*/ 361164 h 583568"/>
              <a:gd name="connsiteX86" fmla="*/ 272162 w 392068"/>
              <a:gd name="connsiteY86" fmla="*/ 424433 h 583568"/>
              <a:gd name="connsiteX87" fmla="*/ 323558 w 392068"/>
              <a:gd name="connsiteY87" fmla="*/ 424433 h 583568"/>
              <a:gd name="connsiteX88" fmla="*/ 323558 w 392068"/>
              <a:gd name="connsiteY88" fmla="*/ 441240 h 583568"/>
              <a:gd name="connsiteX89" fmla="*/ 290940 w 392068"/>
              <a:gd name="connsiteY89" fmla="*/ 441240 h 583568"/>
              <a:gd name="connsiteX90" fmla="*/ 290940 w 392068"/>
              <a:gd name="connsiteY90" fmla="*/ 475841 h 583568"/>
              <a:gd name="connsiteX91" fmla="*/ 296870 w 392068"/>
              <a:gd name="connsiteY91" fmla="*/ 481772 h 583568"/>
              <a:gd name="connsiteX92" fmla="*/ 351232 w 392068"/>
              <a:gd name="connsiteY92" fmla="*/ 481772 h 583568"/>
              <a:gd name="connsiteX93" fmla="*/ 357162 w 392068"/>
              <a:gd name="connsiteY93" fmla="*/ 475841 h 583568"/>
              <a:gd name="connsiteX94" fmla="*/ 357162 w 392068"/>
              <a:gd name="connsiteY94" fmla="*/ 427400 h 583568"/>
              <a:gd name="connsiteX95" fmla="*/ 366058 w 392068"/>
              <a:gd name="connsiteY95" fmla="*/ 418502 h 583568"/>
              <a:gd name="connsiteX96" fmla="*/ 371988 w 392068"/>
              <a:gd name="connsiteY96" fmla="*/ 418502 h 583568"/>
              <a:gd name="connsiteX97" fmla="*/ 375942 w 392068"/>
              <a:gd name="connsiteY97" fmla="*/ 415536 h 583568"/>
              <a:gd name="connsiteX98" fmla="*/ 375942 w 392068"/>
              <a:gd name="connsiteY98" fmla="*/ 21088 h 583568"/>
              <a:gd name="connsiteX99" fmla="*/ 371988 w 392068"/>
              <a:gd name="connsiteY99" fmla="*/ 17134 h 583568"/>
              <a:gd name="connsiteX100" fmla="*/ 21108 w 392068"/>
              <a:gd name="connsiteY100" fmla="*/ 17134 h 583568"/>
              <a:gd name="connsiteX101" fmla="*/ 20740 w 392068"/>
              <a:gd name="connsiteY101" fmla="*/ 0 h 583568"/>
              <a:gd name="connsiteX102" fmla="*/ 371330 w 392068"/>
              <a:gd name="connsiteY102" fmla="*/ 0 h 583568"/>
              <a:gd name="connsiteX103" fmla="*/ 392068 w 392068"/>
              <a:gd name="connsiteY103" fmla="*/ 20771 h 583568"/>
              <a:gd name="connsiteX104" fmla="*/ 392068 w 392068"/>
              <a:gd name="connsiteY104" fmla="*/ 415422 h 583568"/>
              <a:gd name="connsiteX105" fmla="*/ 373306 w 392068"/>
              <a:gd name="connsiteY105" fmla="*/ 436193 h 583568"/>
              <a:gd name="connsiteX106" fmla="*/ 373306 w 392068"/>
              <a:gd name="connsiteY106" fmla="*/ 475757 h 583568"/>
              <a:gd name="connsiteX107" fmla="*/ 350590 w 392068"/>
              <a:gd name="connsiteY107" fmla="*/ 498505 h 583568"/>
              <a:gd name="connsiteX108" fmla="*/ 296274 w 392068"/>
              <a:gd name="connsiteY108" fmla="*/ 498505 h 583568"/>
              <a:gd name="connsiteX109" fmla="*/ 285410 w 392068"/>
              <a:gd name="connsiteY109" fmla="*/ 496528 h 583568"/>
              <a:gd name="connsiteX110" fmla="*/ 301212 w 392068"/>
              <a:gd name="connsiteY110" fmla="*/ 572688 h 583568"/>
              <a:gd name="connsiteX111" fmla="*/ 299236 w 392068"/>
              <a:gd name="connsiteY111" fmla="*/ 580601 h 583568"/>
              <a:gd name="connsiteX112" fmla="*/ 292324 w 392068"/>
              <a:gd name="connsiteY112" fmla="*/ 583568 h 583568"/>
              <a:gd name="connsiteX113" fmla="*/ 99746 w 392068"/>
              <a:gd name="connsiteY113" fmla="*/ 583568 h 583568"/>
              <a:gd name="connsiteX114" fmla="*/ 92832 w 392068"/>
              <a:gd name="connsiteY114" fmla="*/ 580601 h 583568"/>
              <a:gd name="connsiteX115" fmla="*/ 90858 w 392068"/>
              <a:gd name="connsiteY115" fmla="*/ 572688 h 583568"/>
              <a:gd name="connsiteX116" fmla="*/ 106660 w 392068"/>
              <a:gd name="connsiteY116" fmla="*/ 496528 h 583568"/>
              <a:gd name="connsiteX117" fmla="*/ 96782 w 392068"/>
              <a:gd name="connsiteY117" fmla="*/ 498505 h 583568"/>
              <a:gd name="connsiteX118" fmla="*/ 41478 w 392068"/>
              <a:gd name="connsiteY118" fmla="*/ 498505 h 583568"/>
              <a:gd name="connsiteX119" fmla="*/ 18764 w 392068"/>
              <a:gd name="connsiteY119" fmla="*/ 475757 h 583568"/>
              <a:gd name="connsiteX120" fmla="*/ 18764 w 392068"/>
              <a:gd name="connsiteY120" fmla="*/ 436193 h 583568"/>
              <a:gd name="connsiteX121" fmla="*/ 0 w 392068"/>
              <a:gd name="connsiteY121" fmla="*/ 415422 h 583568"/>
              <a:gd name="connsiteX122" fmla="*/ 0 w 392068"/>
              <a:gd name="connsiteY122" fmla="*/ 20771 h 583568"/>
              <a:gd name="connsiteX123" fmla="*/ 20740 w 392068"/>
              <a:gd name="connsiteY123" fmla="*/ 0 h 58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392068" h="583568">
                <a:moveTo>
                  <a:pt x="150012" y="511001"/>
                </a:moveTo>
                <a:cubicBezTo>
                  <a:pt x="150012" y="511001"/>
                  <a:pt x="150012" y="511001"/>
                  <a:pt x="242058" y="511001"/>
                </a:cubicBezTo>
                <a:cubicBezTo>
                  <a:pt x="247006" y="511001"/>
                  <a:pt x="250964" y="515033"/>
                  <a:pt x="250964" y="520072"/>
                </a:cubicBezTo>
                <a:cubicBezTo>
                  <a:pt x="250964" y="525112"/>
                  <a:pt x="247006" y="529143"/>
                  <a:pt x="242058" y="529143"/>
                </a:cubicBezTo>
                <a:cubicBezTo>
                  <a:pt x="242058" y="529143"/>
                  <a:pt x="242058" y="529143"/>
                  <a:pt x="150012" y="529143"/>
                </a:cubicBezTo>
                <a:cubicBezTo>
                  <a:pt x="145064" y="529143"/>
                  <a:pt x="141104" y="525112"/>
                  <a:pt x="141104" y="520072"/>
                </a:cubicBezTo>
                <a:cubicBezTo>
                  <a:pt x="141104" y="515033"/>
                  <a:pt x="145064" y="511001"/>
                  <a:pt x="150012" y="511001"/>
                </a:cubicBezTo>
                <a:close/>
                <a:moveTo>
                  <a:pt x="167192" y="449519"/>
                </a:moveTo>
                <a:cubicBezTo>
                  <a:pt x="167192" y="449519"/>
                  <a:pt x="167192" y="449519"/>
                  <a:pt x="226880" y="449519"/>
                </a:cubicBezTo>
                <a:cubicBezTo>
                  <a:pt x="230860" y="449519"/>
                  <a:pt x="234840" y="453551"/>
                  <a:pt x="234840" y="458590"/>
                </a:cubicBezTo>
                <a:cubicBezTo>
                  <a:pt x="234840" y="463629"/>
                  <a:pt x="230860" y="466653"/>
                  <a:pt x="226880" y="466653"/>
                </a:cubicBezTo>
                <a:cubicBezTo>
                  <a:pt x="226880" y="466653"/>
                  <a:pt x="226880" y="466653"/>
                  <a:pt x="167192" y="466653"/>
                </a:cubicBezTo>
                <a:cubicBezTo>
                  <a:pt x="162218" y="466653"/>
                  <a:pt x="158240" y="463629"/>
                  <a:pt x="158240" y="458590"/>
                </a:cubicBezTo>
                <a:cubicBezTo>
                  <a:pt x="158240" y="453551"/>
                  <a:pt x="162218" y="449519"/>
                  <a:pt x="167192" y="449519"/>
                </a:cubicBezTo>
                <a:close/>
                <a:moveTo>
                  <a:pt x="173218" y="388038"/>
                </a:moveTo>
                <a:cubicBezTo>
                  <a:pt x="173218" y="388038"/>
                  <a:pt x="173218" y="388038"/>
                  <a:pt x="219860" y="388038"/>
                </a:cubicBezTo>
                <a:cubicBezTo>
                  <a:pt x="224822" y="388038"/>
                  <a:pt x="228792" y="391846"/>
                  <a:pt x="228792" y="396605"/>
                </a:cubicBezTo>
                <a:cubicBezTo>
                  <a:pt x="228792" y="401365"/>
                  <a:pt x="224822" y="405172"/>
                  <a:pt x="219860" y="405172"/>
                </a:cubicBezTo>
                <a:cubicBezTo>
                  <a:pt x="219860" y="405172"/>
                  <a:pt x="219860" y="405172"/>
                  <a:pt x="173218" y="405172"/>
                </a:cubicBezTo>
                <a:cubicBezTo>
                  <a:pt x="168256" y="405172"/>
                  <a:pt x="164286" y="401365"/>
                  <a:pt x="164286" y="396605"/>
                </a:cubicBezTo>
                <a:cubicBezTo>
                  <a:pt x="164286" y="391846"/>
                  <a:pt x="168256" y="388038"/>
                  <a:pt x="173218" y="388038"/>
                </a:cubicBezTo>
                <a:close/>
                <a:moveTo>
                  <a:pt x="152190" y="360824"/>
                </a:moveTo>
                <a:lnTo>
                  <a:pt x="110868" y="565426"/>
                </a:lnTo>
                <a:lnTo>
                  <a:pt x="283218" y="565426"/>
                </a:lnTo>
                <a:lnTo>
                  <a:pt x="240886" y="360824"/>
                </a:lnTo>
                <a:lnTo>
                  <a:pt x="203594" y="360824"/>
                </a:lnTo>
                <a:close/>
                <a:moveTo>
                  <a:pt x="211656" y="267091"/>
                </a:moveTo>
                <a:lnTo>
                  <a:pt x="211656" y="343690"/>
                </a:lnTo>
                <a:lnTo>
                  <a:pt x="247942" y="343690"/>
                </a:lnTo>
                <a:lnTo>
                  <a:pt x="288256" y="343690"/>
                </a:lnTo>
                <a:lnTo>
                  <a:pt x="288256" y="267091"/>
                </a:lnTo>
                <a:close/>
                <a:moveTo>
                  <a:pt x="96758" y="244917"/>
                </a:moveTo>
                <a:lnTo>
                  <a:pt x="96758" y="343690"/>
                </a:lnTo>
                <a:lnTo>
                  <a:pt x="145136" y="343690"/>
                </a:lnTo>
                <a:lnTo>
                  <a:pt x="194522" y="343690"/>
                </a:lnTo>
                <a:lnTo>
                  <a:pt x="194522" y="258020"/>
                </a:lnTo>
                <a:lnTo>
                  <a:pt x="194522" y="244917"/>
                </a:lnTo>
                <a:lnTo>
                  <a:pt x="174366" y="244917"/>
                </a:lnTo>
                <a:close/>
                <a:moveTo>
                  <a:pt x="96758" y="159246"/>
                </a:moveTo>
                <a:lnTo>
                  <a:pt x="96758" y="226775"/>
                </a:lnTo>
                <a:lnTo>
                  <a:pt x="165294" y="226775"/>
                </a:lnTo>
                <a:lnTo>
                  <a:pt x="165294" y="159246"/>
                </a:lnTo>
                <a:close/>
                <a:moveTo>
                  <a:pt x="54426" y="54426"/>
                </a:moveTo>
                <a:cubicBezTo>
                  <a:pt x="54426" y="54426"/>
                  <a:pt x="54426" y="54426"/>
                  <a:pt x="54426" y="343690"/>
                </a:cubicBezTo>
                <a:lnTo>
                  <a:pt x="80084" y="343690"/>
                </a:lnTo>
                <a:cubicBezTo>
                  <a:pt x="80084" y="343690"/>
                  <a:pt x="80084" y="343690"/>
                  <a:pt x="80084" y="235711"/>
                </a:cubicBezTo>
                <a:cubicBezTo>
                  <a:pt x="80084" y="235711"/>
                  <a:pt x="80084" y="235711"/>
                  <a:pt x="80084" y="150517"/>
                </a:cubicBezTo>
                <a:cubicBezTo>
                  <a:pt x="80084" y="145564"/>
                  <a:pt x="84030" y="141601"/>
                  <a:pt x="88964" y="141601"/>
                </a:cubicBezTo>
                <a:cubicBezTo>
                  <a:pt x="88964" y="141601"/>
                  <a:pt x="88964" y="141601"/>
                  <a:pt x="173830" y="141601"/>
                </a:cubicBezTo>
                <a:cubicBezTo>
                  <a:pt x="178764" y="141601"/>
                  <a:pt x="182712" y="145564"/>
                  <a:pt x="182712" y="150517"/>
                </a:cubicBezTo>
                <a:cubicBezTo>
                  <a:pt x="182712" y="150517"/>
                  <a:pt x="182712" y="150517"/>
                  <a:pt x="182712" y="226796"/>
                </a:cubicBezTo>
                <a:cubicBezTo>
                  <a:pt x="182712" y="226796"/>
                  <a:pt x="182712" y="226796"/>
                  <a:pt x="203436" y="226796"/>
                </a:cubicBezTo>
                <a:cubicBezTo>
                  <a:pt x="207384" y="226796"/>
                  <a:pt x="211330" y="230758"/>
                  <a:pt x="211330" y="235711"/>
                </a:cubicBezTo>
                <a:cubicBezTo>
                  <a:pt x="211330" y="235711"/>
                  <a:pt x="211330" y="235711"/>
                  <a:pt x="211330" y="249580"/>
                </a:cubicBezTo>
                <a:cubicBezTo>
                  <a:pt x="211330" y="249580"/>
                  <a:pt x="211330" y="249580"/>
                  <a:pt x="297184" y="249580"/>
                </a:cubicBezTo>
                <a:cubicBezTo>
                  <a:pt x="301132" y="249580"/>
                  <a:pt x="305078" y="253543"/>
                  <a:pt x="305078" y="258496"/>
                </a:cubicBezTo>
                <a:cubicBezTo>
                  <a:pt x="305078" y="258496"/>
                  <a:pt x="305078" y="258496"/>
                  <a:pt x="305078" y="343690"/>
                </a:cubicBezTo>
                <a:cubicBezTo>
                  <a:pt x="305078" y="343690"/>
                  <a:pt x="305078" y="343690"/>
                  <a:pt x="337644" y="343690"/>
                </a:cubicBezTo>
                <a:cubicBezTo>
                  <a:pt x="337644" y="343690"/>
                  <a:pt x="337644" y="343690"/>
                  <a:pt x="337644" y="54426"/>
                </a:cubicBezTo>
                <a:cubicBezTo>
                  <a:pt x="337644" y="54426"/>
                  <a:pt x="337644" y="54426"/>
                  <a:pt x="54426" y="54426"/>
                </a:cubicBezTo>
                <a:close/>
                <a:moveTo>
                  <a:pt x="21108" y="17134"/>
                </a:moveTo>
                <a:cubicBezTo>
                  <a:pt x="19130" y="17134"/>
                  <a:pt x="18142" y="19111"/>
                  <a:pt x="18142" y="21088"/>
                </a:cubicBezTo>
                <a:cubicBezTo>
                  <a:pt x="18142" y="21088"/>
                  <a:pt x="18142" y="21088"/>
                  <a:pt x="18142" y="415536"/>
                </a:cubicBezTo>
                <a:cubicBezTo>
                  <a:pt x="18142" y="417514"/>
                  <a:pt x="19130" y="418502"/>
                  <a:pt x="21108" y="418502"/>
                </a:cubicBezTo>
                <a:cubicBezTo>
                  <a:pt x="21108" y="418502"/>
                  <a:pt x="21108" y="418502"/>
                  <a:pt x="28026" y="418502"/>
                </a:cubicBezTo>
                <a:cubicBezTo>
                  <a:pt x="32968" y="418502"/>
                  <a:pt x="36922" y="422456"/>
                  <a:pt x="36922" y="427400"/>
                </a:cubicBezTo>
                <a:cubicBezTo>
                  <a:pt x="36922" y="427400"/>
                  <a:pt x="36922" y="427400"/>
                  <a:pt x="36922" y="475841"/>
                </a:cubicBezTo>
                <a:cubicBezTo>
                  <a:pt x="36922" y="478806"/>
                  <a:pt x="38898" y="481772"/>
                  <a:pt x="41864" y="481772"/>
                </a:cubicBezTo>
                <a:cubicBezTo>
                  <a:pt x="41864" y="481772"/>
                  <a:pt x="41864" y="481772"/>
                  <a:pt x="97214" y="481772"/>
                </a:cubicBezTo>
                <a:cubicBezTo>
                  <a:pt x="100180" y="481772"/>
                  <a:pt x="103144" y="478806"/>
                  <a:pt x="103144" y="475841"/>
                </a:cubicBezTo>
                <a:cubicBezTo>
                  <a:pt x="103144" y="475841"/>
                  <a:pt x="103144" y="475841"/>
                  <a:pt x="103144" y="441240"/>
                </a:cubicBezTo>
                <a:cubicBezTo>
                  <a:pt x="103144" y="441240"/>
                  <a:pt x="103144" y="441240"/>
                  <a:pt x="70528" y="441240"/>
                </a:cubicBezTo>
                <a:cubicBezTo>
                  <a:pt x="70528" y="441240"/>
                  <a:pt x="70528" y="441240"/>
                  <a:pt x="70528" y="424433"/>
                </a:cubicBezTo>
                <a:cubicBezTo>
                  <a:pt x="70528" y="424433"/>
                  <a:pt x="70528" y="424433"/>
                  <a:pt x="121924" y="424433"/>
                </a:cubicBezTo>
                <a:cubicBezTo>
                  <a:pt x="121924" y="424433"/>
                  <a:pt x="121924" y="424433"/>
                  <a:pt x="134774" y="361164"/>
                </a:cubicBezTo>
                <a:cubicBezTo>
                  <a:pt x="134774" y="361164"/>
                  <a:pt x="134774" y="361164"/>
                  <a:pt x="89306" y="361164"/>
                </a:cubicBezTo>
                <a:cubicBezTo>
                  <a:pt x="89306" y="361164"/>
                  <a:pt x="89306" y="361164"/>
                  <a:pt x="46806" y="361164"/>
                </a:cubicBezTo>
                <a:cubicBezTo>
                  <a:pt x="41864" y="361164"/>
                  <a:pt x="37910" y="357209"/>
                  <a:pt x="37910" y="352266"/>
                </a:cubicBezTo>
                <a:cubicBezTo>
                  <a:pt x="37910" y="352266"/>
                  <a:pt x="37910" y="352266"/>
                  <a:pt x="37910" y="45803"/>
                </a:cubicBezTo>
                <a:cubicBezTo>
                  <a:pt x="37910" y="40861"/>
                  <a:pt x="41864" y="37895"/>
                  <a:pt x="46806" y="37895"/>
                </a:cubicBezTo>
                <a:cubicBezTo>
                  <a:pt x="46806" y="37895"/>
                  <a:pt x="46806" y="37895"/>
                  <a:pt x="347278" y="37895"/>
                </a:cubicBezTo>
                <a:cubicBezTo>
                  <a:pt x="352220" y="37895"/>
                  <a:pt x="356174" y="40861"/>
                  <a:pt x="356174" y="45803"/>
                </a:cubicBezTo>
                <a:cubicBezTo>
                  <a:pt x="356174" y="45803"/>
                  <a:pt x="356174" y="45803"/>
                  <a:pt x="356174" y="352266"/>
                </a:cubicBezTo>
                <a:cubicBezTo>
                  <a:pt x="356174" y="357209"/>
                  <a:pt x="352220" y="361164"/>
                  <a:pt x="347278" y="361164"/>
                </a:cubicBezTo>
                <a:cubicBezTo>
                  <a:pt x="347278" y="361164"/>
                  <a:pt x="347278" y="361164"/>
                  <a:pt x="297858" y="361164"/>
                </a:cubicBezTo>
                <a:cubicBezTo>
                  <a:pt x="297858" y="361164"/>
                  <a:pt x="297858" y="361164"/>
                  <a:pt x="259312" y="361164"/>
                </a:cubicBezTo>
                <a:cubicBezTo>
                  <a:pt x="259312" y="361164"/>
                  <a:pt x="259312" y="361164"/>
                  <a:pt x="272162" y="424433"/>
                </a:cubicBezTo>
                <a:cubicBezTo>
                  <a:pt x="272162" y="424433"/>
                  <a:pt x="272162" y="424433"/>
                  <a:pt x="323558" y="424433"/>
                </a:cubicBezTo>
                <a:cubicBezTo>
                  <a:pt x="323558" y="424433"/>
                  <a:pt x="323558" y="424433"/>
                  <a:pt x="323558" y="441240"/>
                </a:cubicBezTo>
                <a:cubicBezTo>
                  <a:pt x="323558" y="441240"/>
                  <a:pt x="323558" y="441240"/>
                  <a:pt x="290940" y="441240"/>
                </a:cubicBezTo>
                <a:cubicBezTo>
                  <a:pt x="290940" y="441240"/>
                  <a:pt x="290940" y="441240"/>
                  <a:pt x="290940" y="475841"/>
                </a:cubicBezTo>
                <a:cubicBezTo>
                  <a:pt x="290940" y="478806"/>
                  <a:pt x="292916" y="481772"/>
                  <a:pt x="296870" y="481772"/>
                </a:cubicBezTo>
                <a:cubicBezTo>
                  <a:pt x="296870" y="481772"/>
                  <a:pt x="296870" y="481772"/>
                  <a:pt x="351232" y="481772"/>
                </a:cubicBezTo>
                <a:cubicBezTo>
                  <a:pt x="354198" y="481772"/>
                  <a:pt x="357162" y="478806"/>
                  <a:pt x="357162" y="475841"/>
                </a:cubicBezTo>
                <a:cubicBezTo>
                  <a:pt x="357162" y="475841"/>
                  <a:pt x="357162" y="475841"/>
                  <a:pt x="357162" y="427400"/>
                </a:cubicBezTo>
                <a:cubicBezTo>
                  <a:pt x="357162" y="422456"/>
                  <a:pt x="361116" y="418502"/>
                  <a:pt x="366058" y="418502"/>
                </a:cubicBezTo>
                <a:cubicBezTo>
                  <a:pt x="366058" y="418502"/>
                  <a:pt x="366058" y="418502"/>
                  <a:pt x="371988" y="418502"/>
                </a:cubicBezTo>
                <a:cubicBezTo>
                  <a:pt x="373966" y="418502"/>
                  <a:pt x="375942" y="417514"/>
                  <a:pt x="375942" y="415536"/>
                </a:cubicBezTo>
                <a:lnTo>
                  <a:pt x="375942" y="21088"/>
                </a:lnTo>
                <a:cubicBezTo>
                  <a:pt x="375942" y="19111"/>
                  <a:pt x="373966" y="17134"/>
                  <a:pt x="371988" y="17134"/>
                </a:cubicBezTo>
                <a:cubicBezTo>
                  <a:pt x="371988" y="17134"/>
                  <a:pt x="371988" y="17134"/>
                  <a:pt x="21108" y="17134"/>
                </a:cubicBezTo>
                <a:close/>
                <a:moveTo>
                  <a:pt x="20740" y="0"/>
                </a:moveTo>
                <a:cubicBezTo>
                  <a:pt x="20740" y="0"/>
                  <a:pt x="20740" y="0"/>
                  <a:pt x="371330" y="0"/>
                </a:cubicBezTo>
                <a:cubicBezTo>
                  <a:pt x="383180" y="0"/>
                  <a:pt x="392068" y="8902"/>
                  <a:pt x="392068" y="20771"/>
                </a:cubicBezTo>
                <a:cubicBezTo>
                  <a:pt x="392068" y="20771"/>
                  <a:pt x="392068" y="20771"/>
                  <a:pt x="392068" y="415422"/>
                </a:cubicBezTo>
                <a:cubicBezTo>
                  <a:pt x="392068" y="426302"/>
                  <a:pt x="384168" y="435204"/>
                  <a:pt x="373306" y="436193"/>
                </a:cubicBezTo>
                <a:cubicBezTo>
                  <a:pt x="373306" y="436193"/>
                  <a:pt x="373306" y="436193"/>
                  <a:pt x="373306" y="475757"/>
                </a:cubicBezTo>
                <a:cubicBezTo>
                  <a:pt x="373306" y="488615"/>
                  <a:pt x="363430" y="498505"/>
                  <a:pt x="350590" y="498505"/>
                </a:cubicBezTo>
                <a:cubicBezTo>
                  <a:pt x="350590" y="498505"/>
                  <a:pt x="350590" y="498505"/>
                  <a:pt x="296274" y="498505"/>
                </a:cubicBezTo>
                <a:cubicBezTo>
                  <a:pt x="292324" y="498505"/>
                  <a:pt x="288374" y="497517"/>
                  <a:pt x="285410" y="496528"/>
                </a:cubicBezTo>
                <a:cubicBezTo>
                  <a:pt x="285410" y="496528"/>
                  <a:pt x="285410" y="496528"/>
                  <a:pt x="301212" y="572688"/>
                </a:cubicBezTo>
                <a:cubicBezTo>
                  <a:pt x="302198" y="575656"/>
                  <a:pt x="301212" y="578623"/>
                  <a:pt x="299236" y="580601"/>
                </a:cubicBezTo>
                <a:cubicBezTo>
                  <a:pt x="298248" y="582579"/>
                  <a:pt x="295286" y="583568"/>
                  <a:pt x="292324" y="583568"/>
                </a:cubicBezTo>
                <a:cubicBezTo>
                  <a:pt x="292324" y="583568"/>
                  <a:pt x="292324" y="583568"/>
                  <a:pt x="99746" y="583568"/>
                </a:cubicBezTo>
                <a:cubicBezTo>
                  <a:pt x="96782" y="583568"/>
                  <a:pt x="94808" y="582579"/>
                  <a:pt x="92832" y="580601"/>
                </a:cubicBezTo>
                <a:cubicBezTo>
                  <a:pt x="90858" y="578623"/>
                  <a:pt x="90858" y="575656"/>
                  <a:pt x="90858" y="572688"/>
                </a:cubicBezTo>
                <a:cubicBezTo>
                  <a:pt x="90858" y="572688"/>
                  <a:pt x="90858" y="572688"/>
                  <a:pt x="106660" y="496528"/>
                </a:cubicBezTo>
                <a:cubicBezTo>
                  <a:pt x="103696" y="497517"/>
                  <a:pt x="99746" y="498505"/>
                  <a:pt x="96782" y="498505"/>
                </a:cubicBezTo>
                <a:cubicBezTo>
                  <a:pt x="96782" y="498505"/>
                  <a:pt x="96782" y="498505"/>
                  <a:pt x="41478" y="498505"/>
                </a:cubicBezTo>
                <a:cubicBezTo>
                  <a:pt x="29628" y="498505"/>
                  <a:pt x="18764" y="488615"/>
                  <a:pt x="18764" y="475757"/>
                </a:cubicBezTo>
                <a:cubicBezTo>
                  <a:pt x="18764" y="475757"/>
                  <a:pt x="18764" y="475757"/>
                  <a:pt x="18764" y="436193"/>
                </a:cubicBezTo>
                <a:cubicBezTo>
                  <a:pt x="7900" y="435204"/>
                  <a:pt x="0" y="426302"/>
                  <a:pt x="0" y="415422"/>
                </a:cubicBezTo>
                <a:cubicBezTo>
                  <a:pt x="0" y="415422"/>
                  <a:pt x="0" y="415422"/>
                  <a:pt x="0" y="20771"/>
                </a:cubicBezTo>
                <a:cubicBezTo>
                  <a:pt x="0" y="8902"/>
                  <a:pt x="8888" y="0"/>
                  <a:pt x="207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24" name="Freeform: Shape 423">
            <a:extLst>
              <a:ext uri="{FF2B5EF4-FFF2-40B4-BE49-F238E27FC236}">
                <a16:creationId xmlns:a16="http://schemas.microsoft.com/office/drawing/2014/main" id="{9594D5E2-0299-4B4E-A92D-02D5F3B897DD}"/>
              </a:ext>
            </a:extLst>
          </p:cNvPr>
          <p:cNvSpPr>
            <a:spLocks/>
          </p:cNvSpPr>
          <p:nvPr/>
        </p:nvSpPr>
        <p:spPr bwMode="auto">
          <a:xfrm>
            <a:off x="4861784" y="4321464"/>
            <a:ext cx="585586" cy="558391"/>
          </a:xfrm>
          <a:custGeom>
            <a:avLst/>
            <a:gdLst>
              <a:gd name="connsiteX0" fmla="*/ 287402 w 585586"/>
              <a:gd name="connsiteY0" fmla="*/ 443491 h 558391"/>
              <a:gd name="connsiteX1" fmla="*/ 280560 w 585586"/>
              <a:gd name="connsiteY1" fmla="*/ 445464 h 558391"/>
              <a:gd name="connsiteX2" fmla="*/ 260036 w 585586"/>
              <a:gd name="connsiteY2" fmla="*/ 480976 h 558391"/>
              <a:gd name="connsiteX3" fmla="*/ 262968 w 585586"/>
              <a:gd name="connsiteY3" fmla="*/ 488868 h 558391"/>
              <a:gd name="connsiteX4" fmla="*/ 271764 w 585586"/>
              <a:gd name="connsiteY4" fmla="*/ 487882 h 558391"/>
              <a:gd name="connsiteX5" fmla="*/ 292288 w 585586"/>
              <a:gd name="connsiteY5" fmla="*/ 452369 h 558391"/>
              <a:gd name="connsiteX6" fmla="*/ 289356 w 585586"/>
              <a:gd name="connsiteY6" fmla="*/ 443491 h 558391"/>
              <a:gd name="connsiteX7" fmla="*/ 287402 w 585586"/>
              <a:gd name="connsiteY7" fmla="*/ 443491 h 558391"/>
              <a:gd name="connsiteX8" fmla="*/ 285852 w 585586"/>
              <a:gd name="connsiteY8" fmla="*/ 426579 h 558391"/>
              <a:gd name="connsiteX9" fmla="*/ 298514 w 585586"/>
              <a:gd name="connsiteY9" fmla="*/ 429285 h 558391"/>
              <a:gd name="connsiteX10" fmla="*/ 310430 w 585586"/>
              <a:gd name="connsiteY10" fmla="*/ 452898 h 558391"/>
              <a:gd name="connsiteX11" fmla="*/ 280640 w 585586"/>
              <a:gd name="connsiteY11" fmla="*/ 503077 h 558391"/>
              <a:gd name="connsiteX12" fmla="*/ 264750 w 585586"/>
              <a:gd name="connsiteY12" fmla="*/ 507996 h 558391"/>
              <a:gd name="connsiteX13" fmla="*/ 253826 w 585586"/>
              <a:gd name="connsiteY13" fmla="*/ 505045 h 558391"/>
              <a:gd name="connsiteX14" fmla="*/ 242902 w 585586"/>
              <a:gd name="connsiteY14" fmla="*/ 481431 h 558391"/>
              <a:gd name="connsiteX15" fmla="*/ 271702 w 585586"/>
              <a:gd name="connsiteY15" fmla="*/ 431252 h 558391"/>
              <a:gd name="connsiteX16" fmla="*/ 285852 w 585586"/>
              <a:gd name="connsiteY16" fmla="*/ 426579 h 558391"/>
              <a:gd name="connsiteX17" fmla="*/ 396196 w 585586"/>
              <a:gd name="connsiteY17" fmla="*/ 382009 h 558391"/>
              <a:gd name="connsiteX18" fmla="*/ 387408 w 585586"/>
              <a:gd name="connsiteY18" fmla="*/ 383017 h 558391"/>
              <a:gd name="connsiteX19" fmla="*/ 367880 w 585586"/>
              <a:gd name="connsiteY19" fmla="*/ 419301 h 558391"/>
              <a:gd name="connsiteX20" fmla="*/ 370808 w 585586"/>
              <a:gd name="connsiteY20" fmla="*/ 428373 h 558391"/>
              <a:gd name="connsiteX21" fmla="*/ 379598 w 585586"/>
              <a:gd name="connsiteY21" fmla="*/ 426356 h 558391"/>
              <a:gd name="connsiteX22" fmla="*/ 399126 w 585586"/>
              <a:gd name="connsiteY22" fmla="*/ 390072 h 558391"/>
              <a:gd name="connsiteX23" fmla="*/ 396196 w 585586"/>
              <a:gd name="connsiteY23" fmla="*/ 382009 h 558391"/>
              <a:gd name="connsiteX24" fmla="*/ 393186 w 585586"/>
              <a:gd name="connsiteY24" fmla="*/ 364458 h 558391"/>
              <a:gd name="connsiteX25" fmla="*/ 405352 w 585586"/>
              <a:gd name="connsiteY25" fmla="*/ 366795 h 558391"/>
              <a:gd name="connsiteX26" fmla="*/ 417268 w 585586"/>
              <a:gd name="connsiteY26" fmla="*/ 390408 h 558391"/>
              <a:gd name="connsiteX27" fmla="*/ 388468 w 585586"/>
              <a:gd name="connsiteY27" fmla="*/ 440587 h 558391"/>
              <a:gd name="connsiteX28" fmla="*/ 372578 w 585586"/>
              <a:gd name="connsiteY28" fmla="*/ 445506 h 558391"/>
              <a:gd name="connsiteX29" fmla="*/ 361654 w 585586"/>
              <a:gd name="connsiteY29" fmla="*/ 442555 h 558391"/>
              <a:gd name="connsiteX30" fmla="*/ 349738 w 585586"/>
              <a:gd name="connsiteY30" fmla="*/ 418941 h 558391"/>
              <a:gd name="connsiteX31" fmla="*/ 379530 w 585586"/>
              <a:gd name="connsiteY31" fmla="*/ 368762 h 558391"/>
              <a:gd name="connsiteX32" fmla="*/ 393186 w 585586"/>
              <a:gd name="connsiteY32" fmla="*/ 364458 h 558391"/>
              <a:gd name="connsiteX33" fmla="*/ 502084 w 585586"/>
              <a:gd name="connsiteY33" fmla="*/ 320528 h 558391"/>
              <a:gd name="connsiteX34" fmla="*/ 495242 w 585586"/>
              <a:gd name="connsiteY34" fmla="*/ 322501 h 558391"/>
              <a:gd name="connsiteX35" fmla="*/ 474718 w 585586"/>
              <a:gd name="connsiteY35" fmla="*/ 358014 h 558391"/>
              <a:gd name="connsiteX36" fmla="*/ 477650 w 585586"/>
              <a:gd name="connsiteY36" fmla="*/ 365905 h 558391"/>
              <a:gd name="connsiteX37" fmla="*/ 486444 w 585586"/>
              <a:gd name="connsiteY37" fmla="*/ 363932 h 558391"/>
              <a:gd name="connsiteX38" fmla="*/ 506970 w 585586"/>
              <a:gd name="connsiteY38" fmla="*/ 329407 h 558391"/>
              <a:gd name="connsiteX39" fmla="*/ 504038 w 585586"/>
              <a:gd name="connsiteY39" fmla="*/ 320528 h 558391"/>
              <a:gd name="connsiteX40" fmla="*/ 502084 w 585586"/>
              <a:gd name="connsiteY40" fmla="*/ 320528 h 558391"/>
              <a:gd name="connsiteX41" fmla="*/ 500156 w 585586"/>
              <a:gd name="connsiteY41" fmla="*/ 302215 h 558391"/>
              <a:gd name="connsiteX42" fmla="*/ 513192 w 585586"/>
              <a:gd name="connsiteY42" fmla="*/ 305290 h 558391"/>
              <a:gd name="connsiteX43" fmla="*/ 525110 w 585586"/>
              <a:gd name="connsiteY43" fmla="*/ 328904 h 558391"/>
              <a:gd name="connsiteX44" fmla="*/ 495314 w 585586"/>
              <a:gd name="connsiteY44" fmla="*/ 379082 h 558391"/>
              <a:gd name="connsiteX45" fmla="*/ 479420 w 585586"/>
              <a:gd name="connsiteY45" fmla="*/ 383018 h 558391"/>
              <a:gd name="connsiteX46" fmla="*/ 468494 w 585586"/>
              <a:gd name="connsiteY46" fmla="*/ 381050 h 558391"/>
              <a:gd name="connsiteX47" fmla="*/ 456576 w 585586"/>
              <a:gd name="connsiteY47" fmla="*/ 357437 h 558391"/>
              <a:gd name="connsiteX48" fmla="*/ 486374 w 585586"/>
              <a:gd name="connsiteY48" fmla="*/ 307258 h 558391"/>
              <a:gd name="connsiteX49" fmla="*/ 500156 w 585586"/>
              <a:gd name="connsiteY49" fmla="*/ 302215 h 558391"/>
              <a:gd name="connsiteX50" fmla="*/ 453844 w 585586"/>
              <a:gd name="connsiteY50" fmla="*/ 203613 h 558391"/>
              <a:gd name="connsiteX51" fmla="*/ 453844 w 585586"/>
              <a:gd name="connsiteY51" fmla="*/ 265818 h 558391"/>
              <a:gd name="connsiteX52" fmla="*/ 443964 w 585586"/>
              <a:gd name="connsiteY52" fmla="*/ 282603 h 558391"/>
              <a:gd name="connsiteX53" fmla="*/ 276996 w 585586"/>
              <a:gd name="connsiteY53" fmla="*/ 380354 h 558391"/>
              <a:gd name="connsiteX54" fmla="*/ 267116 w 585586"/>
              <a:gd name="connsiteY54" fmla="*/ 383316 h 558391"/>
              <a:gd name="connsiteX55" fmla="*/ 257236 w 585586"/>
              <a:gd name="connsiteY55" fmla="*/ 380354 h 558391"/>
              <a:gd name="connsiteX56" fmla="*/ 110025 w 585586"/>
              <a:gd name="connsiteY56" fmla="*/ 296427 h 558391"/>
              <a:gd name="connsiteX57" fmla="*/ 102121 w 585586"/>
              <a:gd name="connsiteY57" fmla="*/ 287540 h 558391"/>
              <a:gd name="connsiteX58" fmla="*/ 60626 w 585586"/>
              <a:gd name="connsiteY58" fmla="*/ 311238 h 558391"/>
              <a:gd name="connsiteX59" fmla="*/ 18143 w 585586"/>
              <a:gd name="connsiteY59" fmla="*/ 385291 h 558391"/>
              <a:gd name="connsiteX60" fmla="*/ 31974 w 585586"/>
              <a:gd name="connsiteY60" fmla="*/ 414913 h 558391"/>
              <a:gd name="connsiteX61" fmla="*/ 244392 w 585586"/>
              <a:gd name="connsiteY61" fmla="*/ 537348 h 558391"/>
              <a:gd name="connsiteX62" fmla="*/ 276996 w 585586"/>
              <a:gd name="connsiteY62" fmla="*/ 534386 h 558391"/>
              <a:gd name="connsiteX63" fmla="*/ 568452 w 585586"/>
              <a:gd name="connsiteY63" fmla="*/ 367518 h 558391"/>
              <a:gd name="connsiteX64" fmla="*/ 568452 w 585586"/>
              <a:gd name="connsiteY64" fmla="*/ 269767 h 558391"/>
              <a:gd name="connsiteX65" fmla="*/ 453844 w 585586"/>
              <a:gd name="connsiteY65" fmla="*/ 203613 h 558391"/>
              <a:gd name="connsiteX66" fmla="*/ 355354 w 585586"/>
              <a:gd name="connsiteY66" fmla="*/ 57469 h 558391"/>
              <a:gd name="connsiteX67" fmla="*/ 184424 w 585586"/>
              <a:gd name="connsiteY67" fmla="*/ 154355 h 558391"/>
              <a:gd name="connsiteX68" fmla="*/ 183436 w 585586"/>
              <a:gd name="connsiteY68" fmla="*/ 155344 h 558391"/>
              <a:gd name="connsiteX69" fmla="*/ 183436 w 585586"/>
              <a:gd name="connsiteY69" fmla="*/ 156332 h 558391"/>
              <a:gd name="connsiteX70" fmla="*/ 183436 w 585586"/>
              <a:gd name="connsiteY70" fmla="*/ 194889 h 558391"/>
              <a:gd name="connsiteX71" fmla="*/ 188378 w 585586"/>
              <a:gd name="connsiteY71" fmla="*/ 197855 h 558391"/>
              <a:gd name="connsiteX72" fmla="*/ 192330 w 585586"/>
              <a:gd name="connsiteY72" fmla="*/ 203787 h 558391"/>
              <a:gd name="connsiteX73" fmla="*/ 194304 w 585586"/>
              <a:gd name="connsiteY73" fmla="*/ 203787 h 558391"/>
              <a:gd name="connsiteX74" fmla="*/ 196280 w 585586"/>
              <a:gd name="connsiteY74" fmla="*/ 202798 h 558391"/>
              <a:gd name="connsiteX75" fmla="*/ 203198 w 585586"/>
              <a:gd name="connsiteY75" fmla="*/ 206752 h 558391"/>
              <a:gd name="connsiteX76" fmla="*/ 207150 w 585586"/>
              <a:gd name="connsiteY76" fmla="*/ 212684 h 558391"/>
              <a:gd name="connsiteX77" fmla="*/ 211102 w 585586"/>
              <a:gd name="connsiteY77" fmla="*/ 211695 h 558391"/>
              <a:gd name="connsiteX78" fmla="*/ 212090 w 585586"/>
              <a:gd name="connsiteY78" fmla="*/ 211695 h 558391"/>
              <a:gd name="connsiteX79" fmla="*/ 212090 w 585586"/>
              <a:gd name="connsiteY79" fmla="*/ 183025 h 558391"/>
              <a:gd name="connsiteX80" fmla="*/ 220982 w 585586"/>
              <a:gd name="connsiteY80" fmla="*/ 166218 h 558391"/>
              <a:gd name="connsiteX81" fmla="*/ 384008 w 585586"/>
              <a:gd name="connsiteY81" fmla="*/ 74276 h 558391"/>
              <a:gd name="connsiteX82" fmla="*/ 286516 w 585586"/>
              <a:gd name="connsiteY82" fmla="*/ 18161 h 558391"/>
              <a:gd name="connsiteX83" fmla="*/ 117902 w 585586"/>
              <a:gd name="connsiteY83" fmla="*/ 115958 h 558391"/>
              <a:gd name="connsiteX84" fmla="*/ 116917 w 585586"/>
              <a:gd name="connsiteY84" fmla="*/ 117933 h 558391"/>
              <a:gd name="connsiteX85" fmla="*/ 116917 w 585586"/>
              <a:gd name="connsiteY85" fmla="*/ 279941 h 558391"/>
              <a:gd name="connsiteX86" fmla="*/ 117902 w 585586"/>
              <a:gd name="connsiteY86" fmla="*/ 280929 h 558391"/>
              <a:gd name="connsiteX87" fmla="*/ 265808 w 585586"/>
              <a:gd name="connsiteY87" fmla="*/ 365883 h 558391"/>
              <a:gd name="connsiteX88" fmla="*/ 267780 w 585586"/>
              <a:gd name="connsiteY88" fmla="*/ 365883 h 558391"/>
              <a:gd name="connsiteX89" fmla="*/ 434424 w 585586"/>
              <a:gd name="connsiteY89" fmla="*/ 268087 h 558391"/>
              <a:gd name="connsiteX90" fmla="*/ 435408 w 585586"/>
              <a:gd name="connsiteY90" fmla="*/ 266111 h 558391"/>
              <a:gd name="connsiteX91" fmla="*/ 435408 w 585586"/>
              <a:gd name="connsiteY91" fmla="*/ 107067 h 558391"/>
              <a:gd name="connsiteX92" fmla="*/ 434424 w 585586"/>
              <a:gd name="connsiteY92" fmla="*/ 105091 h 558391"/>
              <a:gd name="connsiteX93" fmla="*/ 399912 w 585586"/>
              <a:gd name="connsiteY93" fmla="*/ 84347 h 558391"/>
              <a:gd name="connsiteX94" fmla="*/ 229326 w 585586"/>
              <a:gd name="connsiteY94" fmla="*/ 182144 h 558391"/>
              <a:gd name="connsiteX95" fmla="*/ 229326 w 585586"/>
              <a:gd name="connsiteY95" fmla="*/ 183132 h 558391"/>
              <a:gd name="connsiteX96" fmla="*/ 229326 w 585586"/>
              <a:gd name="connsiteY96" fmla="*/ 231536 h 558391"/>
              <a:gd name="connsiteX97" fmla="*/ 223410 w 585586"/>
              <a:gd name="connsiteY97" fmla="*/ 240427 h 558391"/>
              <a:gd name="connsiteX98" fmla="*/ 213548 w 585586"/>
              <a:gd name="connsiteY98" fmla="*/ 237463 h 558391"/>
              <a:gd name="connsiteX99" fmla="*/ 207632 w 585586"/>
              <a:gd name="connsiteY99" fmla="*/ 229561 h 558391"/>
              <a:gd name="connsiteX100" fmla="*/ 204674 w 585586"/>
              <a:gd name="connsiteY100" fmla="*/ 230549 h 558391"/>
              <a:gd name="connsiteX101" fmla="*/ 195800 w 585586"/>
              <a:gd name="connsiteY101" fmla="*/ 227585 h 558391"/>
              <a:gd name="connsiteX102" fmla="*/ 191856 w 585586"/>
              <a:gd name="connsiteY102" fmla="*/ 221658 h 558391"/>
              <a:gd name="connsiteX103" fmla="*/ 190870 w 585586"/>
              <a:gd name="connsiteY103" fmla="*/ 221658 h 558391"/>
              <a:gd name="connsiteX104" fmla="*/ 181996 w 585586"/>
              <a:gd name="connsiteY104" fmla="*/ 218694 h 558391"/>
              <a:gd name="connsiteX105" fmla="*/ 177064 w 585586"/>
              <a:gd name="connsiteY105" fmla="*/ 213755 h 558391"/>
              <a:gd name="connsiteX106" fmla="*/ 176078 w 585586"/>
              <a:gd name="connsiteY106" fmla="*/ 213755 h 558391"/>
              <a:gd name="connsiteX107" fmla="*/ 168190 w 585586"/>
              <a:gd name="connsiteY107" fmla="*/ 211779 h 558391"/>
              <a:gd name="connsiteX108" fmla="*/ 165232 w 585586"/>
              <a:gd name="connsiteY108" fmla="*/ 204864 h 558391"/>
              <a:gd name="connsiteX109" fmla="*/ 165232 w 585586"/>
              <a:gd name="connsiteY109" fmla="*/ 156460 h 558391"/>
              <a:gd name="connsiteX110" fmla="*/ 176078 w 585586"/>
              <a:gd name="connsiteY110" fmla="*/ 138679 h 558391"/>
              <a:gd name="connsiteX111" fmla="*/ 337790 w 585586"/>
              <a:gd name="connsiteY111" fmla="*/ 47796 h 558391"/>
              <a:gd name="connsiteX112" fmla="*/ 288488 w 585586"/>
              <a:gd name="connsiteY112" fmla="*/ 18161 h 558391"/>
              <a:gd name="connsiteX113" fmla="*/ 287502 w 585586"/>
              <a:gd name="connsiteY113" fmla="*/ 18161 h 558391"/>
              <a:gd name="connsiteX114" fmla="*/ 286516 w 585586"/>
              <a:gd name="connsiteY114" fmla="*/ 18161 h 558391"/>
              <a:gd name="connsiteX115" fmla="*/ 286992 w 585586"/>
              <a:gd name="connsiteY115" fmla="*/ 0 h 558391"/>
              <a:gd name="connsiteX116" fmla="*/ 297238 w 585586"/>
              <a:gd name="connsiteY116" fmla="*/ 2965 h 558391"/>
              <a:gd name="connsiteX117" fmla="*/ 443386 w 585586"/>
              <a:gd name="connsiteY117" fmla="*/ 89935 h 558391"/>
              <a:gd name="connsiteX118" fmla="*/ 453260 w 585586"/>
              <a:gd name="connsiteY118" fmla="*/ 106736 h 558391"/>
              <a:gd name="connsiteX119" fmla="*/ 453260 w 585586"/>
              <a:gd name="connsiteY119" fmla="*/ 182836 h 558391"/>
              <a:gd name="connsiteX120" fmla="*/ 580648 w 585586"/>
              <a:gd name="connsiteY120" fmla="*/ 256958 h 558391"/>
              <a:gd name="connsiteX121" fmla="*/ 585586 w 585586"/>
              <a:gd name="connsiteY121" fmla="*/ 264865 h 558391"/>
              <a:gd name="connsiteX122" fmla="*/ 585586 w 585586"/>
              <a:gd name="connsiteY122" fmla="*/ 372590 h 558391"/>
              <a:gd name="connsiteX123" fmla="*/ 580648 w 585586"/>
              <a:gd name="connsiteY123" fmla="*/ 380497 h 558391"/>
              <a:gd name="connsiteX124" fmla="*/ 285386 w 585586"/>
              <a:gd name="connsiteY124" fmla="*/ 550485 h 558391"/>
              <a:gd name="connsiteX125" fmla="*/ 255762 w 585586"/>
              <a:gd name="connsiteY125" fmla="*/ 558391 h 558391"/>
              <a:gd name="connsiteX126" fmla="*/ 235024 w 585586"/>
              <a:gd name="connsiteY126" fmla="*/ 553450 h 558391"/>
              <a:gd name="connsiteX127" fmla="*/ 22713 w 585586"/>
              <a:gd name="connsiteY127" fmla="*/ 429912 h 558391"/>
              <a:gd name="connsiteX128" fmla="*/ 0 w 585586"/>
              <a:gd name="connsiteY128" fmla="*/ 385438 h 558391"/>
              <a:gd name="connsiteX129" fmla="*/ 51350 w 585586"/>
              <a:gd name="connsiteY129" fmla="*/ 296490 h 558391"/>
              <a:gd name="connsiteX130" fmla="*/ 99738 w 585586"/>
              <a:gd name="connsiteY130" fmla="*/ 268818 h 558391"/>
              <a:gd name="connsiteX131" fmla="*/ 99738 w 585586"/>
              <a:gd name="connsiteY131" fmla="*/ 117608 h 558391"/>
              <a:gd name="connsiteX132" fmla="*/ 108625 w 585586"/>
              <a:gd name="connsiteY132" fmla="*/ 100807 h 558391"/>
              <a:gd name="connsiteX133" fmla="*/ 277488 w 585586"/>
              <a:gd name="connsiteY133" fmla="*/ 2965 h 558391"/>
              <a:gd name="connsiteX134" fmla="*/ 286992 w 585586"/>
              <a:gd name="connsiteY134" fmla="*/ 0 h 55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585586" h="558391">
                <a:moveTo>
                  <a:pt x="287402" y="443491"/>
                </a:moveTo>
                <a:cubicBezTo>
                  <a:pt x="285446" y="443491"/>
                  <a:pt x="283492" y="444478"/>
                  <a:pt x="280560" y="445464"/>
                </a:cubicBezTo>
                <a:cubicBezTo>
                  <a:pt x="269810" y="452369"/>
                  <a:pt x="260036" y="468152"/>
                  <a:pt x="260036" y="480976"/>
                </a:cubicBezTo>
                <a:cubicBezTo>
                  <a:pt x="260036" y="484922"/>
                  <a:pt x="261014" y="487882"/>
                  <a:pt x="262968" y="488868"/>
                </a:cubicBezTo>
                <a:cubicBezTo>
                  <a:pt x="264922" y="489854"/>
                  <a:pt x="268832" y="489854"/>
                  <a:pt x="271764" y="487882"/>
                </a:cubicBezTo>
                <a:cubicBezTo>
                  <a:pt x="283492" y="480976"/>
                  <a:pt x="292288" y="465193"/>
                  <a:pt x="292288" y="452369"/>
                </a:cubicBezTo>
                <a:cubicBezTo>
                  <a:pt x="292288" y="448424"/>
                  <a:pt x="291310" y="444478"/>
                  <a:pt x="289356" y="443491"/>
                </a:cubicBezTo>
                <a:cubicBezTo>
                  <a:pt x="288378" y="443491"/>
                  <a:pt x="288378" y="443491"/>
                  <a:pt x="287402" y="443491"/>
                </a:cubicBezTo>
                <a:close/>
                <a:moveTo>
                  <a:pt x="285852" y="426579"/>
                </a:moveTo>
                <a:cubicBezTo>
                  <a:pt x="290322" y="426333"/>
                  <a:pt x="294542" y="427317"/>
                  <a:pt x="298514" y="429285"/>
                </a:cubicBezTo>
                <a:cubicBezTo>
                  <a:pt x="305466" y="433220"/>
                  <a:pt x="310430" y="442075"/>
                  <a:pt x="310430" y="452898"/>
                </a:cubicBezTo>
                <a:cubicBezTo>
                  <a:pt x="310430" y="471592"/>
                  <a:pt x="297522" y="493238"/>
                  <a:pt x="280640" y="503077"/>
                </a:cubicBezTo>
                <a:cubicBezTo>
                  <a:pt x="275674" y="506029"/>
                  <a:pt x="269716" y="507996"/>
                  <a:pt x="264750" y="507996"/>
                </a:cubicBezTo>
                <a:cubicBezTo>
                  <a:pt x="260778" y="507996"/>
                  <a:pt x="257798" y="507013"/>
                  <a:pt x="253826" y="505045"/>
                </a:cubicBezTo>
                <a:cubicBezTo>
                  <a:pt x="246874" y="500125"/>
                  <a:pt x="242902" y="492254"/>
                  <a:pt x="242902" y="481431"/>
                </a:cubicBezTo>
                <a:cubicBezTo>
                  <a:pt x="242902" y="462737"/>
                  <a:pt x="254818" y="440108"/>
                  <a:pt x="271702" y="431252"/>
                </a:cubicBezTo>
                <a:cubicBezTo>
                  <a:pt x="276668" y="428301"/>
                  <a:pt x="281384" y="426825"/>
                  <a:pt x="285852" y="426579"/>
                </a:cubicBezTo>
                <a:close/>
                <a:moveTo>
                  <a:pt x="396196" y="382009"/>
                </a:moveTo>
                <a:cubicBezTo>
                  <a:pt x="395220" y="381001"/>
                  <a:pt x="391314" y="381001"/>
                  <a:pt x="387408" y="383017"/>
                </a:cubicBezTo>
                <a:cubicBezTo>
                  <a:pt x="376668" y="390072"/>
                  <a:pt x="367880" y="406199"/>
                  <a:pt x="367880" y="419301"/>
                </a:cubicBezTo>
                <a:cubicBezTo>
                  <a:pt x="367880" y="424340"/>
                  <a:pt x="368856" y="427364"/>
                  <a:pt x="370808" y="428373"/>
                </a:cubicBezTo>
                <a:cubicBezTo>
                  <a:pt x="372762" y="429380"/>
                  <a:pt x="375692" y="428373"/>
                  <a:pt x="379598" y="426356"/>
                </a:cubicBezTo>
                <a:cubicBezTo>
                  <a:pt x="390338" y="420309"/>
                  <a:pt x="399126" y="403175"/>
                  <a:pt x="399126" y="390072"/>
                </a:cubicBezTo>
                <a:cubicBezTo>
                  <a:pt x="399126" y="386041"/>
                  <a:pt x="398148" y="383017"/>
                  <a:pt x="396196" y="382009"/>
                </a:cubicBezTo>
                <a:close/>
                <a:moveTo>
                  <a:pt x="393186" y="364458"/>
                </a:moveTo>
                <a:cubicBezTo>
                  <a:pt x="397654" y="364089"/>
                  <a:pt x="401874" y="364827"/>
                  <a:pt x="405352" y="366795"/>
                </a:cubicBezTo>
                <a:cubicBezTo>
                  <a:pt x="413294" y="371715"/>
                  <a:pt x="417268" y="379585"/>
                  <a:pt x="417268" y="390408"/>
                </a:cubicBezTo>
                <a:cubicBezTo>
                  <a:pt x="417268" y="409102"/>
                  <a:pt x="404356" y="431732"/>
                  <a:pt x="388468" y="440587"/>
                </a:cubicBezTo>
                <a:cubicBezTo>
                  <a:pt x="382510" y="443539"/>
                  <a:pt x="377544" y="445506"/>
                  <a:pt x="372578" y="445506"/>
                </a:cubicBezTo>
                <a:cubicBezTo>
                  <a:pt x="368608" y="445506"/>
                  <a:pt x="364634" y="444523"/>
                  <a:pt x="361654" y="442555"/>
                </a:cubicBezTo>
                <a:cubicBezTo>
                  <a:pt x="353710" y="438619"/>
                  <a:pt x="349738" y="429764"/>
                  <a:pt x="349738" y="418941"/>
                </a:cubicBezTo>
                <a:cubicBezTo>
                  <a:pt x="349738" y="400247"/>
                  <a:pt x="362648" y="378601"/>
                  <a:pt x="379530" y="368762"/>
                </a:cubicBezTo>
                <a:cubicBezTo>
                  <a:pt x="384000" y="366303"/>
                  <a:pt x="388716" y="364827"/>
                  <a:pt x="393186" y="364458"/>
                </a:cubicBezTo>
                <a:close/>
                <a:moveTo>
                  <a:pt x="502084" y="320528"/>
                </a:moveTo>
                <a:cubicBezTo>
                  <a:pt x="500128" y="320528"/>
                  <a:pt x="497196" y="320528"/>
                  <a:pt x="495242" y="322501"/>
                </a:cubicBezTo>
                <a:cubicBezTo>
                  <a:pt x="484490" y="328420"/>
                  <a:pt x="474718" y="345189"/>
                  <a:pt x="474718" y="358014"/>
                </a:cubicBezTo>
                <a:cubicBezTo>
                  <a:pt x="474718" y="361960"/>
                  <a:pt x="475696" y="364919"/>
                  <a:pt x="477650" y="365905"/>
                </a:cubicBezTo>
                <a:cubicBezTo>
                  <a:pt x="479604" y="366891"/>
                  <a:pt x="482536" y="366891"/>
                  <a:pt x="486444" y="363932"/>
                </a:cubicBezTo>
                <a:cubicBezTo>
                  <a:pt x="497196" y="358014"/>
                  <a:pt x="506970" y="342230"/>
                  <a:pt x="506970" y="329407"/>
                </a:cubicBezTo>
                <a:cubicBezTo>
                  <a:pt x="506970" y="324474"/>
                  <a:pt x="505992" y="321515"/>
                  <a:pt x="504038" y="320528"/>
                </a:cubicBezTo>
                <a:cubicBezTo>
                  <a:pt x="503060" y="320528"/>
                  <a:pt x="503060" y="320528"/>
                  <a:pt x="502084" y="320528"/>
                </a:cubicBezTo>
                <a:close/>
                <a:moveTo>
                  <a:pt x="500156" y="302215"/>
                </a:moveTo>
                <a:cubicBezTo>
                  <a:pt x="504750" y="301846"/>
                  <a:pt x="509220" y="302831"/>
                  <a:pt x="513192" y="305290"/>
                </a:cubicBezTo>
                <a:cubicBezTo>
                  <a:pt x="520144" y="309226"/>
                  <a:pt x="524118" y="318081"/>
                  <a:pt x="525110" y="328904"/>
                </a:cubicBezTo>
                <a:cubicBezTo>
                  <a:pt x="525110" y="347598"/>
                  <a:pt x="512198" y="369243"/>
                  <a:pt x="495314" y="379082"/>
                </a:cubicBezTo>
                <a:cubicBezTo>
                  <a:pt x="490348" y="382034"/>
                  <a:pt x="484386" y="383018"/>
                  <a:pt x="479420" y="383018"/>
                </a:cubicBezTo>
                <a:cubicBezTo>
                  <a:pt x="475448" y="383018"/>
                  <a:pt x="472468" y="382034"/>
                  <a:pt x="468494" y="381050"/>
                </a:cubicBezTo>
                <a:cubicBezTo>
                  <a:pt x="461542" y="376130"/>
                  <a:pt x="456576" y="368260"/>
                  <a:pt x="456576" y="357437"/>
                </a:cubicBezTo>
                <a:cubicBezTo>
                  <a:pt x="456576" y="338743"/>
                  <a:pt x="469488" y="316113"/>
                  <a:pt x="486374" y="307258"/>
                </a:cubicBezTo>
                <a:cubicBezTo>
                  <a:pt x="490844" y="304306"/>
                  <a:pt x="495562" y="302584"/>
                  <a:pt x="500156" y="302215"/>
                </a:cubicBezTo>
                <a:close/>
                <a:moveTo>
                  <a:pt x="453844" y="203613"/>
                </a:moveTo>
                <a:cubicBezTo>
                  <a:pt x="453844" y="203613"/>
                  <a:pt x="453844" y="203613"/>
                  <a:pt x="453844" y="265818"/>
                </a:cubicBezTo>
                <a:cubicBezTo>
                  <a:pt x="453844" y="272730"/>
                  <a:pt x="449894" y="278654"/>
                  <a:pt x="443964" y="282603"/>
                </a:cubicBezTo>
                <a:cubicBezTo>
                  <a:pt x="443964" y="282603"/>
                  <a:pt x="443964" y="282603"/>
                  <a:pt x="276996" y="380354"/>
                </a:cubicBezTo>
                <a:cubicBezTo>
                  <a:pt x="274030" y="382329"/>
                  <a:pt x="270080" y="383316"/>
                  <a:pt x="267116" y="383316"/>
                </a:cubicBezTo>
                <a:cubicBezTo>
                  <a:pt x="264152" y="383316"/>
                  <a:pt x="260198" y="382329"/>
                  <a:pt x="257236" y="380354"/>
                </a:cubicBezTo>
                <a:cubicBezTo>
                  <a:pt x="257236" y="380354"/>
                  <a:pt x="257236" y="380354"/>
                  <a:pt x="110025" y="296427"/>
                </a:cubicBezTo>
                <a:cubicBezTo>
                  <a:pt x="106074" y="294452"/>
                  <a:pt x="103109" y="291490"/>
                  <a:pt x="102121" y="287540"/>
                </a:cubicBezTo>
                <a:cubicBezTo>
                  <a:pt x="102121" y="287540"/>
                  <a:pt x="102121" y="287540"/>
                  <a:pt x="60626" y="311238"/>
                </a:cubicBezTo>
                <a:cubicBezTo>
                  <a:pt x="36914" y="325061"/>
                  <a:pt x="18143" y="357644"/>
                  <a:pt x="18143" y="385291"/>
                </a:cubicBezTo>
                <a:cubicBezTo>
                  <a:pt x="18143" y="398127"/>
                  <a:pt x="23082" y="408988"/>
                  <a:pt x="31974" y="414913"/>
                </a:cubicBezTo>
                <a:cubicBezTo>
                  <a:pt x="31974" y="414913"/>
                  <a:pt x="31974" y="414913"/>
                  <a:pt x="244392" y="537348"/>
                </a:cubicBezTo>
                <a:cubicBezTo>
                  <a:pt x="253284" y="543273"/>
                  <a:pt x="265140" y="542285"/>
                  <a:pt x="276996" y="534386"/>
                </a:cubicBezTo>
                <a:lnTo>
                  <a:pt x="568452" y="367518"/>
                </a:lnTo>
                <a:cubicBezTo>
                  <a:pt x="568452" y="367518"/>
                  <a:pt x="568452" y="367518"/>
                  <a:pt x="568452" y="269767"/>
                </a:cubicBezTo>
                <a:cubicBezTo>
                  <a:pt x="568452" y="269767"/>
                  <a:pt x="568452" y="269767"/>
                  <a:pt x="453844" y="203613"/>
                </a:cubicBezTo>
                <a:close/>
                <a:moveTo>
                  <a:pt x="355354" y="57469"/>
                </a:moveTo>
                <a:cubicBezTo>
                  <a:pt x="355354" y="57469"/>
                  <a:pt x="355354" y="57469"/>
                  <a:pt x="184424" y="154355"/>
                </a:cubicBezTo>
                <a:cubicBezTo>
                  <a:pt x="183436" y="155344"/>
                  <a:pt x="183436" y="155344"/>
                  <a:pt x="183436" y="155344"/>
                </a:cubicBezTo>
                <a:cubicBezTo>
                  <a:pt x="183436" y="155344"/>
                  <a:pt x="183436" y="155344"/>
                  <a:pt x="183436" y="156332"/>
                </a:cubicBezTo>
                <a:cubicBezTo>
                  <a:pt x="183436" y="156332"/>
                  <a:pt x="183436" y="156332"/>
                  <a:pt x="183436" y="194889"/>
                </a:cubicBezTo>
                <a:cubicBezTo>
                  <a:pt x="185412" y="194889"/>
                  <a:pt x="187388" y="196866"/>
                  <a:pt x="188378" y="197855"/>
                </a:cubicBezTo>
                <a:cubicBezTo>
                  <a:pt x="188378" y="197855"/>
                  <a:pt x="188378" y="197855"/>
                  <a:pt x="192330" y="203787"/>
                </a:cubicBezTo>
                <a:cubicBezTo>
                  <a:pt x="192330" y="203787"/>
                  <a:pt x="192330" y="203787"/>
                  <a:pt x="194304" y="203787"/>
                </a:cubicBezTo>
                <a:cubicBezTo>
                  <a:pt x="194304" y="202798"/>
                  <a:pt x="195292" y="202798"/>
                  <a:pt x="196280" y="202798"/>
                </a:cubicBezTo>
                <a:cubicBezTo>
                  <a:pt x="198258" y="202798"/>
                  <a:pt x="201222" y="204775"/>
                  <a:pt x="203198" y="206752"/>
                </a:cubicBezTo>
                <a:cubicBezTo>
                  <a:pt x="203198" y="206752"/>
                  <a:pt x="203198" y="206752"/>
                  <a:pt x="207150" y="212684"/>
                </a:cubicBezTo>
                <a:cubicBezTo>
                  <a:pt x="207150" y="212684"/>
                  <a:pt x="207150" y="212684"/>
                  <a:pt x="211102" y="211695"/>
                </a:cubicBezTo>
                <a:cubicBezTo>
                  <a:pt x="211102" y="211695"/>
                  <a:pt x="212090" y="211695"/>
                  <a:pt x="212090" y="211695"/>
                </a:cubicBezTo>
                <a:cubicBezTo>
                  <a:pt x="212090" y="211695"/>
                  <a:pt x="212090" y="211695"/>
                  <a:pt x="212090" y="183025"/>
                </a:cubicBezTo>
                <a:cubicBezTo>
                  <a:pt x="212090" y="175116"/>
                  <a:pt x="215054" y="170173"/>
                  <a:pt x="220982" y="166218"/>
                </a:cubicBezTo>
                <a:cubicBezTo>
                  <a:pt x="220982" y="166218"/>
                  <a:pt x="220982" y="166218"/>
                  <a:pt x="384008" y="74276"/>
                </a:cubicBezTo>
                <a:close/>
                <a:moveTo>
                  <a:pt x="286516" y="18161"/>
                </a:moveTo>
                <a:cubicBezTo>
                  <a:pt x="286516" y="18161"/>
                  <a:pt x="286516" y="18161"/>
                  <a:pt x="117902" y="115958"/>
                </a:cubicBezTo>
                <a:cubicBezTo>
                  <a:pt x="117902" y="116946"/>
                  <a:pt x="116917" y="116946"/>
                  <a:pt x="116917" y="117933"/>
                </a:cubicBezTo>
                <a:lnTo>
                  <a:pt x="116917" y="279941"/>
                </a:lnTo>
                <a:cubicBezTo>
                  <a:pt x="116917" y="279941"/>
                  <a:pt x="117902" y="280929"/>
                  <a:pt x="117902" y="280929"/>
                </a:cubicBezTo>
                <a:cubicBezTo>
                  <a:pt x="117902" y="280929"/>
                  <a:pt x="117902" y="280929"/>
                  <a:pt x="265808" y="365883"/>
                </a:cubicBezTo>
                <a:cubicBezTo>
                  <a:pt x="266796" y="365883"/>
                  <a:pt x="266796" y="365883"/>
                  <a:pt x="267780" y="365883"/>
                </a:cubicBezTo>
                <a:cubicBezTo>
                  <a:pt x="267780" y="365883"/>
                  <a:pt x="267780" y="365883"/>
                  <a:pt x="434424" y="268087"/>
                </a:cubicBezTo>
                <a:cubicBezTo>
                  <a:pt x="435408" y="267099"/>
                  <a:pt x="435408" y="267099"/>
                  <a:pt x="435408" y="266111"/>
                </a:cubicBezTo>
                <a:cubicBezTo>
                  <a:pt x="435408" y="266111"/>
                  <a:pt x="435408" y="266111"/>
                  <a:pt x="435408" y="107067"/>
                </a:cubicBezTo>
                <a:cubicBezTo>
                  <a:pt x="435408" y="106079"/>
                  <a:pt x="435408" y="105091"/>
                  <a:pt x="434424" y="105091"/>
                </a:cubicBezTo>
                <a:cubicBezTo>
                  <a:pt x="434424" y="105091"/>
                  <a:pt x="434424" y="105091"/>
                  <a:pt x="399912" y="84347"/>
                </a:cubicBezTo>
                <a:cubicBezTo>
                  <a:pt x="399912" y="84347"/>
                  <a:pt x="399912" y="84347"/>
                  <a:pt x="229326" y="182144"/>
                </a:cubicBezTo>
                <a:cubicBezTo>
                  <a:pt x="229326" y="182144"/>
                  <a:pt x="229326" y="182144"/>
                  <a:pt x="229326" y="183132"/>
                </a:cubicBezTo>
                <a:cubicBezTo>
                  <a:pt x="229326" y="183132"/>
                  <a:pt x="229326" y="183132"/>
                  <a:pt x="229326" y="231536"/>
                </a:cubicBezTo>
                <a:cubicBezTo>
                  <a:pt x="229326" y="235487"/>
                  <a:pt x="227354" y="238451"/>
                  <a:pt x="223410" y="240427"/>
                </a:cubicBezTo>
                <a:cubicBezTo>
                  <a:pt x="219464" y="241415"/>
                  <a:pt x="215520" y="240427"/>
                  <a:pt x="213548" y="237463"/>
                </a:cubicBezTo>
                <a:cubicBezTo>
                  <a:pt x="213548" y="237463"/>
                  <a:pt x="213548" y="237463"/>
                  <a:pt x="207632" y="229561"/>
                </a:cubicBezTo>
                <a:cubicBezTo>
                  <a:pt x="207632" y="229561"/>
                  <a:pt x="207632" y="229561"/>
                  <a:pt x="204674" y="230549"/>
                </a:cubicBezTo>
                <a:cubicBezTo>
                  <a:pt x="201716" y="231536"/>
                  <a:pt x="197772" y="229561"/>
                  <a:pt x="195800" y="227585"/>
                </a:cubicBezTo>
                <a:cubicBezTo>
                  <a:pt x="195800" y="227585"/>
                  <a:pt x="195800" y="227585"/>
                  <a:pt x="191856" y="221658"/>
                </a:cubicBezTo>
                <a:cubicBezTo>
                  <a:pt x="191856" y="221658"/>
                  <a:pt x="191856" y="221658"/>
                  <a:pt x="190870" y="221658"/>
                </a:cubicBezTo>
                <a:cubicBezTo>
                  <a:pt x="186924" y="222645"/>
                  <a:pt x="183968" y="221658"/>
                  <a:pt x="181996" y="218694"/>
                </a:cubicBezTo>
                <a:cubicBezTo>
                  <a:pt x="181996" y="218694"/>
                  <a:pt x="181996" y="218694"/>
                  <a:pt x="177064" y="213755"/>
                </a:cubicBezTo>
                <a:cubicBezTo>
                  <a:pt x="177064" y="213755"/>
                  <a:pt x="177064" y="213755"/>
                  <a:pt x="176078" y="213755"/>
                </a:cubicBezTo>
                <a:cubicBezTo>
                  <a:pt x="173122" y="214743"/>
                  <a:pt x="171150" y="213755"/>
                  <a:pt x="168190" y="211779"/>
                </a:cubicBezTo>
                <a:cubicBezTo>
                  <a:pt x="166218" y="210791"/>
                  <a:pt x="165232" y="207828"/>
                  <a:pt x="165232" y="204864"/>
                </a:cubicBezTo>
                <a:cubicBezTo>
                  <a:pt x="165232" y="204864"/>
                  <a:pt x="165232" y="204864"/>
                  <a:pt x="165232" y="156460"/>
                </a:cubicBezTo>
                <a:cubicBezTo>
                  <a:pt x="165232" y="148557"/>
                  <a:pt x="169178" y="143618"/>
                  <a:pt x="176078" y="138679"/>
                </a:cubicBezTo>
                <a:cubicBezTo>
                  <a:pt x="176078" y="138679"/>
                  <a:pt x="176078" y="138679"/>
                  <a:pt x="337790" y="47796"/>
                </a:cubicBezTo>
                <a:cubicBezTo>
                  <a:pt x="337790" y="47796"/>
                  <a:pt x="337790" y="47796"/>
                  <a:pt x="288488" y="18161"/>
                </a:cubicBezTo>
                <a:cubicBezTo>
                  <a:pt x="287502" y="18161"/>
                  <a:pt x="287502" y="18161"/>
                  <a:pt x="287502" y="18161"/>
                </a:cubicBezTo>
                <a:cubicBezTo>
                  <a:pt x="286516" y="18161"/>
                  <a:pt x="286516" y="18161"/>
                  <a:pt x="286516" y="18161"/>
                </a:cubicBezTo>
                <a:close/>
                <a:moveTo>
                  <a:pt x="286992" y="0"/>
                </a:moveTo>
                <a:cubicBezTo>
                  <a:pt x="290324" y="0"/>
                  <a:pt x="293780" y="988"/>
                  <a:pt x="297238" y="2965"/>
                </a:cubicBezTo>
                <a:cubicBezTo>
                  <a:pt x="297238" y="2965"/>
                  <a:pt x="297238" y="2965"/>
                  <a:pt x="443386" y="89935"/>
                </a:cubicBezTo>
                <a:cubicBezTo>
                  <a:pt x="449312" y="92900"/>
                  <a:pt x="453260" y="99818"/>
                  <a:pt x="453260" y="106736"/>
                </a:cubicBezTo>
                <a:cubicBezTo>
                  <a:pt x="453260" y="106736"/>
                  <a:pt x="453260" y="106736"/>
                  <a:pt x="453260" y="182836"/>
                </a:cubicBezTo>
                <a:cubicBezTo>
                  <a:pt x="453260" y="182836"/>
                  <a:pt x="453260" y="182836"/>
                  <a:pt x="580648" y="256958"/>
                </a:cubicBezTo>
                <a:cubicBezTo>
                  <a:pt x="583610" y="258935"/>
                  <a:pt x="585586" y="261900"/>
                  <a:pt x="585586" y="264865"/>
                </a:cubicBezTo>
                <a:lnTo>
                  <a:pt x="585586" y="372590"/>
                </a:lnTo>
                <a:cubicBezTo>
                  <a:pt x="585586" y="375555"/>
                  <a:pt x="583610" y="378520"/>
                  <a:pt x="580648" y="380497"/>
                </a:cubicBezTo>
                <a:cubicBezTo>
                  <a:pt x="580648" y="380497"/>
                  <a:pt x="580648" y="380497"/>
                  <a:pt x="285386" y="550485"/>
                </a:cubicBezTo>
                <a:cubicBezTo>
                  <a:pt x="275512" y="556415"/>
                  <a:pt x="265638" y="558391"/>
                  <a:pt x="255762" y="558391"/>
                </a:cubicBezTo>
                <a:cubicBezTo>
                  <a:pt x="248850" y="558391"/>
                  <a:pt x="240950" y="556415"/>
                  <a:pt x="235024" y="553450"/>
                </a:cubicBezTo>
                <a:cubicBezTo>
                  <a:pt x="235024" y="553450"/>
                  <a:pt x="235024" y="553450"/>
                  <a:pt x="22713" y="429912"/>
                </a:cubicBezTo>
                <a:cubicBezTo>
                  <a:pt x="8888" y="421017"/>
                  <a:pt x="0" y="405204"/>
                  <a:pt x="0" y="385438"/>
                </a:cubicBezTo>
                <a:cubicBezTo>
                  <a:pt x="0" y="351836"/>
                  <a:pt x="22713" y="313291"/>
                  <a:pt x="51350" y="296490"/>
                </a:cubicBezTo>
                <a:cubicBezTo>
                  <a:pt x="51350" y="296490"/>
                  <a:pt x="51350" y="296490"/>
                  <a:pt x="99738" y="268818"/>
                </a:cubicBezTo>
                <a:cubicBezTo>
                  <a:pt x="99738" y="268818"/>
                  <a:pt x="99738" y="268818"/>
                  <a:pt x="99738" y="117608"/>
                </a:cubicBezTo>
                <a:cubicBezTo>
                  <a:pt x="99738" y="110690"/>
                  <a:pt x="102700" y="104760"/>
                  <a:pt x="108625" y="100807"/>
                </a:cubicBezTo>
                <a:cubicBezTo>
                  <a:pt x="108625" y="100807"/>
                  <a:pt x="108625" y="100807"/>
                  <a:pt x="277488" y="2965"/>
                </a:cubicBezTo>
                <a:cubicBezTo>
                  <a:pt x="280450" y="988"/>
                  <a:pt x="283660" y="0"/>
                  <a:pt x="2869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7" name="Freeform: Shape 396">
            <a:extLst>
              <a:ext uri="{FF2B5EF4-FFF2-40B4-BE49-F238E27FC236}">
                <a16:creationId xmlns:a16="http://schemas.microsoft.com/office/drawing/2014/main" id="{DB66DB83-34F8-4A30-8544-521BB9478029}"/>
              </a:ext>
            </a:extLst>
          </p:cNvPr>
          <p:cNvSpPr>
            <a:spLocks/>
          </p:cNvSpPr>
          <p:nvPr/>
        </p:nvSpPr>
        <p:spPr bwMode="auto">
          <a:xfrm>
            <a:off x="6792933" y="4338094"/>
            <a:ext cx="485802" cy="525131"/>
          </a:xfrm>
          <a:custGeom>
            <a:avLst/>
            <a:gdLst>
              <a:gd name="connsiteX0" fmla="*/ 569810 w 765174"/>
              <a:gd name="connsiteY0" fmla="*/ 120683 h 827120"/>
              <a:gd name="connsiteX1" fmla="*/ 190338 w 765174"/>
              <a:gd name="connsiteY1" fmla="*/ 335898 h 827120"/>
              <a:gd name="connsiteX2" fmla="*/ 182562 w 765174"/>
              <a:gd name="connsiteY2" fmla="*/ 345255 h 827120"/>
              <a:gd name="connsiteX3" fmla="*/ 182562 w 765174"/>
              <a:gd name="connsiteY3" fmla="*/ 435708 h 827120"/>
              <a:gd name="connsiteX4" fmla="*/ 195004 w 765174"/>
              <a:gd name="connsiteY4" fmla="*/ 440387 h 827120"/>
              <a:gd name="connsiteX5" fmla="*/ 207446 w 765174"/>
              <a:gd name="connsiteY5" fmla="*/ 455982 h 827120"/>
              <a:gd name="connsiteX6" fmla="*/ 213666 w 765174"/>
              <a:gd name="connsiteY6" fmla="*/ 454422 h 827120"/>
              <a:gd name="connsiteX7" fmla="*/ 216776 w 765174"/>
              <a:gd name="connsiteY7" fmla="*/ 452863 h 827120"/>
              <a:gd name="connsiteX8" fmla="*/ 227664 w 765174"/>
              <a:gd name="connsiteY8" fmla="*/ 459101 h 827120"/>
              <a:gd name="connsiteX9" fmla="*/ 238550 w 765174"/>
              <a:gd name="connsiteY9" fmla="*/ 474696 h 827120"/>
              <a:gd name="connsiteX10" fmla="*/ 249436 w 765174"/>
              <a:gd name="connsiteY10" fmla="*/ 473137 h 827120"/>
              <a:gd name="connsiteX11" fmla="*/ 257212 w 765174"/>
              <a:gd name="connsiteY11" fmla="*/ 473137 h 827120"/>
              <a:gd name="connsiteX12" fmla="*/ 257212 w 765174"/>
              <a:gd name="connsiteY12" fmla="*/ 402958 h 827120"/>
              <a:gd name="connsiteX13" fmla="*/ 274320 w 765174"/>
              <a:gd name="connsiteY13" fmla="*/ 371767 h 827120"/>
              <a:gd name="connsiteX14" fmla="*/ 641350 w 765174"/>
              <a:gd name="connsiteY14" fmla="*/ 164350 h 827120"/>
              <a:gd name="connsiteX15" fmla="*/ 406708 w 765174"/>
              <a:gd name="connsiteY15" fmla="*/ 25433 h 827120"/>
              <a:gd name="connsiteX16" fmla="*/ 402040 w 765174"/>
              <a:gd name="connsiteY16" fmla="*/ 26992 h 827120"/>
              <a:gd name="connsiteX17" fmla="*/ 31656 w 765174"/>
              <a:gd name="connsiteY17" fmla="*/ 242108 h 827120"/>
              <a:gd name="connsiteX18" fmla="*/ 26988 w 765174"/>
              <a:gd name="connsiteY18" fmla="*/ 251461 h 827120"/>
              <a:gd name="connsiteX19" fmla="*/ 26988 w 765174"/>
              <a:gd name="connsiteY19" fmla="*/ 605311 h 827120"/>
              <a:gd name="connsiteX20" fmla="*/ 33212 w 765174"/>
              <a:gd name="connsiteY20" fmla="*/ 614664 h 827120"/>
              <a:gd name="connsiteX21" fmla="*/ 356910 w 765174"/>
              <a:gd name="connsiteY21" fmla="*/ 798604 h 827120"/>
              <a:gd name="connsiteX22" fmla="*/ 366246 w 765174"/>
              <a:gd name="connsiteY22" fmla="*/ 798604 h 827120"/>
              <a:gd name="connsiteX23" fmla="*/ 733518 w 765174"/>
              <a:gd name="connsiteY23" fmla="*/ 583488 h 827120"/>
              <a:gd name="connsiteX24" fmla="*/ 738188 w 765174"/>
              <a:gd name="connsiteY24" fmla="*/ 575694 h 827120"/>
              <a:gd name="connsiteX25" fmla="*/ 738188 w 765174"/>
              <a:gd name="connsiteY25" fmla="*/ 226520 h 827120"/>
              <a:gd name="connsiteX26" fmla="*/ 733518 w 765174"/>
              <a:gd name="connsiteY26" fmla="*/ 217167 h 827120"/>
              <a:gd name="connsiteX27" fmla="*/ 669712 w 765174"/>
              <a:gd name="connsiteY27" fmla="*/ 179756 h 827120"/>
              <a:gd name="connsiteX28" fmla="*/ 288434 w 765174"/>
              <a:gd name="connsiteY28" fmla="*/ 396430 h 827120"/>
              <a:gd name="connsiteX29" fmla="*/ 285322 w 765174"/>
              <a:gd name="connsiteY29" fmla="*/ 402666 h 827120"/>
              <a:gd name="connsiteX30" fmla="*/ 285322 w 765174"/>
              <a:gd name="connsiteY30" fmla="*/ 510224 h 827120"/>
              <a:gd name="connsiteX31" fmla="*/ 275984 w 765174"/>
              <a:gd name="connsiteY31" fmla="*/ 524253 h 827120"/>
              <a:gd name="connsiteX32" fmla="*/ 260422 w 765174"/>
              <a:gd name="connsiteY32" fmla="*/ 519576 h 827120"/>
              <a:gd name="connsiteX33" fmla="*/ 246416 w 765174"/>
              <a:gd name="connsiteY33" fmla="*/ 500871 h 827120"/>
              <a:gd name="connsiteX34" fmla="*/ 235522 w 765174"/>
              <a:gd name="connsiteY34" fmla="*/ 502429 h 827120"/>
              <a:gd name="connsiteX35" fmla="*/ 223072 w 765174"/>
              <a:gd name="connsiteY35" fmla="*/ 497753 h 827120"/>
              <a:gd name="connsiteX36" fmla="*/ 210622 w 765174"/>
              <a:gd name="connsiteY36" fmla="*/ 482165 h 827120"/>
              <a:gd name="connsiteX37" fmla="*/ 204398 w 765174"/>
              <a:gd name="connsiteY37" fmla="*/ 483724 h 827120"/>
              <a:gd name="connsiteX38" fmla="*/ 190392 w 765174"/>
              <a:gd name="connsiteY38" fmla="*/ 479047 h 827120"/>
              <a:gd name="connsiteX39" fmla="*/ 179498 w 765174"/>
              <a:gd name="connsiteY39" fmla="*/ 463459 h 827120"/>
              <a:gd name="connsiteX40" fmla="*/ 173274 w 765174"/>
              <a:gd name="connsiteY40" fmla="*/ 465018 h 827120"/>
              <a:gd name="connsiteX41" fmla="*/ 160824 w 765174"/>
              <a:gd name="connsiteY41" fmla="*/ 463459 h 827120"/>
              <a:gd name="connsiteX42" fmla="*/ 156154 w 765174"/>
              <a:gd name="connsiteY42" fmla="*/ 452548 h 827120"/>
              <a:gd name="connsiteX43" fmla="*/ 156154 w 765174"/>
              <a:gd name="connsiteY43" fmla="*/ 344990 h 827120"/>
              <a:gd name="connsiteX44" fmla="*/ 176386 w 765174"/>
              <a:gd name="connsiteY44" fmla="*/ 312255 h 827120"/>
              <a:gd name="connsiteX45" fmla="*/ 542102 w 765174"/>
              <a:gd name="connsiteY45" fmla="*/ 104933 h 827120"/>
              <a:gd name="connsiteX46" fmla="*/ 411378 w 765174"/>
              <a:gd name="connsiteY46" fmla="*/ 26992 h 827120"/>
              <a:gd name="connsiteX47" fmla="*/ 406708 w 765174"/>
              <a:gd name="connsiteY47" fmla="*/ 25433 h 827120"/>
              <a:gd name="connsiteX48" fmla="*/ 405332 w 765174"/>
              <a:gd name="connsiteY48" fmla="*/ 0 h 827120"/>
              <a:gd name="connsiteX49" fmla="*/ 424578 w 765174"/>
              <a:gd name="connsiteY49" fmla="*/ 4664 h 827120"/>
              <a:gd name="connsiteX50" fmla="*/ 746512 w 765174"/>
              <a:gd name="connsiteY50" fmla="*/ 194342 h 827120"/>
              <a:gd name="connsiteX51" fmla="*/ 765174 w 765174"/>
              <a:gd name="connsiteY51" fmla="*/ 226992 h 827120"/>
              <a:gd name="connsiteX52" fmla="*/ 765174 w 765174"/>
              <a:gd name="connsiteY52" fmla="*/ 575253 h 827120"/>
              <a:gd name="connsiteX53" fmla="*/ 746512 w 765174"/>
              <a:gd name="connsiteY53" fmla="*/ 607902 h 827120"/>
              <a:gd name="connsiteX54" fmla="*/ 379476 w 765174"/>
              <a:gd name="connsiteY54" fmla="*/ 822456 h 827120"/>
              <a:gd name="connsiteX55" fmla="*/ 360814 w 765174"/>
              <a:gd name="connsiteY55" fmla="*/ 827120 h 827120"/>
              <a:gd name="connsiteX56" fmla="*/ 342150 w 765174"/>
              <a:gd name="connsiteY56" fmla="*/ 822456 h 827120"/>
              <a:gd name="connsiteX57" fmla="*/ 18662 w 765174"/>
              <a:gd name="connsiteY57" fmla="*/ 637442 h 827120"/>
              <a:gd name="connsiteX58" fmla="*/ 0 w 765174"/>
              <a:gd name="connsiteY58" fmla="*/ 604793 h 827120"/>
              <a:gd name="connsiteX59" fmla="*/ 0 w 765174"/>
              <a:gd name="connsiteY59" fmla="*/ 251867 h 827120"/>
              <a:gd name="connsiteX60" fmla="*/ 18662 w 765174"/>
              <a:gd name="connsiteY60" fmla="*/ 219218 h 827120"/>
              <a:gd name="connsiteX61" fmla="*/ 387252 w 765174"/>
              <a:gd name="connsiteY61" fmla="*/ 4664 h 827120"/>
              <a:gd name="connsiteX62" fmla="*/ 405332 w 765174"/>
              <a:gd name="connsiteY62" fmla="*/ 0 h 82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65174" h="827120">
                <a:moveTo>
                  <a:pt x="569810" y="120683"/>
                </a:moveTo>
                <a:cubicBezTo>
                  <a:pt x="569810" y="120683"/>
                  <a:pt x="569810" y="120683"/>
                  <a:pt x="190338" y="335898"/>
                </a:cubicBezTo>
                <a:cubicBezTo>
                  <a:pt x="182562" y="339017"/>
                  <a:pt x="182562" y="342136"/>
                  <a:pt x="182562" y="345255"/>
                </a:cubicBezTo>
                <a:cubicBezTo>
                  <a:pt x="182562" y="345255"/>
                  <a:pt x="182562" y="345255"/>
                  <a:pt x="182562" y="435708"/>
                </a:cubicBezTo>
                <a:cubicBezTo>
                  <a:pt x="187228" y="434148"/>
                  <a:pt x="191894" y="437268"/>
                  <a:pt x="195004" y="440387"/>
                </a:cubicBezTo>
                <a:cubicBezTo>
                  <a:pt x="195004" y="440387"/>
                  <a:pt x="195004" y="440387"/>
                  <a:pt x="207446" y="455982"/>
                </a:cubicBezTo>
                <a:cubicBezTo>
                  <a:pt x="207446" y="455982"/>
                  <a:pt x="207446" y="455982"/>
                  <a:pt x="213666" y="454422"/>
                </a:cubicBezTo>
                <a:cubicBezTo>
                  <a:pt x="213666" y="452863"/>
                  <a:pt x="215222" y="452863"/>
                  <a:pt x="216776" y="452863"/>
                </a:cubicBezTo>
                <a:cubicBezTo>
                  <a:pt x="219888" y="452863"/>
                  <a:pt x="224552" y="455982"/>
                  <a:pt x="227664" y="459101"/>
                </a:cubicBezTo>
                <a:cubicBezTo>
                  <a:pt x="227664" y="459101"/>
                  <a:pt x="227664" y="459101"/>
                  <a:pt x="238550" y="474696"/>
                </a:cubicBezTo>
                <a:cubicBezTo>
                  <a:pt x="238550" y="474696"/>
                  <a:pt x="238550" y="474696"/>
                  <a:pt x="249436" y="473137"/>
                </a:cubicBezTo>
                <a:cubicBezTo>
                  <a:pt x="252546" y="471577"/>
                  <a:pt x="255658" y="471577"/>
                  <a:pt x="257212" y="473137"/>
                </a:cubicBezTo>
                <a:cubicBezTo>
                  <a:pt x="257212" y="473137"/>
                  <a:pt x="257212" y="473137"/>
                  <a:pt x="257212" y="402958"/>
                </a:cubicBezTo>
                <a:cubicBezTo>
                  <a:pt x="257212" y="388922"/>
                  <a:pt x="263434" y="379565"/>
                  <a:pt x="274320" y="371767"/>
                </a:cubicBezTo>
                <a:cubicBezTo>
                  <a:pt x="274320" y="371767"/>
                  <a:pt x="274320" y="371767"/>
                  <a:pt x="641350" y="164350"/>
                </a:cubicBezTo>
                <a:close/>
                <a:moveTo>
                  <a:pt x="406708" y="25433"/>
                </a:moveTo>
                <a:cubicBezTo>
                  <a:pt x="405152" y="25433"/>
                  <a:pt x="403596" y="26992"/>
                  <a:pt x="402040" y="26992"/>
                </a:cubicBezTo>
                <a:cubicBezTo>
                  <a:pt x="402040" y="26992"/>
                  <a:pt x="402040" y="26992"/>
                  <a:pt x="31656" y="242108"/>
                </a:cubicBezTo>
                <a:cubicBezTo>
                  <a:pt x="30100" y="243667"/>
                  <a:pt x="26988" y="246784"/>
                  <a:pt x="26988" y="251461"/>
                </a:cubicBezTo>
                <a:cubicBezTo>
                  <a:pt x="26988" y="251461"/>
                  <a:pt x="26988" y="251461"/>
                  <a:pt x="26988" y="605311"/>
                </a:cubicBezTo>
                <a:cubicBezTo>
                  <a:pt x="26988" y="609987"/>
                  <a:pt x="30100" y="613105"/>
                  <a:pt x="33212" y="614664"/>
                </a:cubicBezTo>
                <a:cubicBezTo>
                  <a:pt x="33212" y="614664"/>
                  <a:pt x="33212" y="614664"/>
                  <a:pt x="356910" y="798604"/>
                </a:cubicBezTo>
                <a:cubicBezTo>
                  <a:pt x="360022" y="801721"/>
                  <a:pt x="363134" y="801721"/>
                  <a:pt x="366246" y="798604"/>
                </a:cubicBezTo>
                <a:cubicBezTo>
                  <a:pt x="366246" y="798604"/>
                  <a:pt x="366246" y="798604"/>
                  <a:pt x="733518" y="583488"/>
                </a:cubicBezTo>
                <a:cubicBezTo>
                  <a:pt x="736630" y="581929"/>
                  <a:pt x="738188" y="578811"/>
                  <a:pt x="738188" y="575694"/>
                </a:cubicBezTo>
                <a:lnTo>
                  <a:pt x="738188" y="226520"/>
                </a:lnTo>
                <a:cubicBezTo>
                  <a:pt x="738188" y="223402"/>
                  <a:pt x="736630" y="218726"/>
                  <a:pt x="733518" y="217167"/>
                </a:cubicBezTo>
                <a:cubicBezTo>
                  <a:pt x="733518" y="217167"/>
                  <a:pt x="733518" y="217167"/>
                  <a:pt x="669712" y="179756"/>
                </a:cubicBezTo>
                <a:cubicBezTo>
                  <a:pt x="669712" y="179756"/>
                  <a:pt x="669712" y="179756"/>
                  <a:pt x="288434" y="396430"/>
                </a:cubicBezTo>
                <a:cubicBezTo>
                  <a:pt x="285322" y="397989"/>
                  <a:pt x="285322" y="397989"/>
                  <a:pt x="285322" y="402666"/>
                </a:cubicBezTo>
                <a:cubicBezTo>
                  <a:pt x="285322" y="402666"/>
                  <a:pt x="285322" y="402666"/>
                  <a:pt x="285322" y="510224"/>
                </a:cubicBezTo>
                <a:cubicBezTo>
                  <a:pt x="285322" y="516459"/>
                  <a:pt x="282210" y="521135"/>
                  <a:pt x="275984" y="524253"/>
                </a:cubicBezTo>
                <a:cubicBezTo>
                  <a:pt x="269760" y="525812"/>
                  <a:pt x="265092" y="524253"/>
                  <a:pt x="260422" y="519576"/>
                </a:cubicBezTo>
                <a:cubicBezTo>
                  <a:pt x="260422" y="519576"/>
                  <a:pt x="260422" y="519576"/>
                  <a:pt x="246416" y="500871"/>
                </a:cubicBezTo>
                <a:cubicBezTo>
                  <a:pt x="246416" y="500871"/>
                  <a:pt x="246416" y="500871"/>
                  <a:pt x="235522" y="502429"/>
                </a:cubicBezTo>
                <a:cubicBezTo>
                  <a:pt x="230854" y="503988"/>
                  <a:pt x="226186" y="500871"/>
                  <a:pt x="223072" y="497753"/>
                </a:cubicBezTo>
                <a:cubicBezTo>
                  <a:pt x="223072" y="497753"/>
                  <a:pt x="223072" y="497753"/>
                  <a:pt x="210622" y="482165"/>
                </a:cubicBezTo>
                <a:cubicBezTo>
                  <a:pt x="210622" y="482165"/>
                  <a:pt x="210622" y="482165"/>
                  <a:pt x="204398" y="483724"/>
                </a:cubicBezTo>
                <a:cubicBezTo>
                  <a:pt x="199730" y="485283"/>
                  <a:pt x="193504" y="483724"/>
                  <a:pt x="190392" y="479047"/>
                </a:cubicBezTo>
                <a:cubicBezTo>
                  <a:pt x="190392" y="479047"/>
                  <a:pt x="190392" y="479047"/>
                  <a:pt x="179498" y="463459"/>
                </a:cubicBezTo>
                <a:cubicBezTo>
                  <a:pt x="179498" y="463459"/>
                  <a:pt x="179498" y="463459"/>
                  <a:pt x="173274" y="465018"/>
                </a:cubicBezTo>
                <a:cubicBezTo>
                  <a:pt x="168604" y="466577"/>
                  <a:pt x="163936" y="465018"/>
                  <a:pt x="160824" y="463459"/>
                </a:cubicBezTo>
                <a:cubicBezTo>
                  <a:pt x="157710" y="460342"/>
                  <a:pt x="156154" y="455665"/>
                  <a:pt x="156154" y="452548"/>
                </a:cubicBezTo>
                <a:cubicBezTo>
                  <a:pt x="156154" y="452548"/>
                  <a:pt x="156154" y="452548"/>
                  <a:pt x="156154" y="344990"/>
                </a:cubicBezTo>
                <a:cubicBezTo>
                  <a:pt x="156154" y="329401"/>
                  <a:pt x="162380" y="320049"/>
                  <a:pt x="176386" y="312255"/>
                </a:cubicBezTo>
                <a:cubicBezTo>
                  <a:pt x="176386" y="312255"/>
                  <a:pt x="176386" y="312255"/>
                  <a:pt x="542102" y="104933"/>
                </a:cubicBezTo>
                <a:cubicBezTo>
                  <a:pt x="542102" y="104933"/>
                  <a:pt x="542102" y="104933"/>
                  <a:pt x="411378" y="26992"/>
                </a:cubicBezTo>
                <a:cubicBezTo>
                  <a:pt x="409822" y="26992"/>
                  <a:pt x="408264" y="25433"/>
                  <a:pt x="406708" y="25433"/>
                </a:cubicBezTo>
                <a:close/>
                <a:moveTo>
                  <a:pt x="405332" y="0"/>
                </a:moveTo>
                <a:cubicBezTo>
                  <a:pt x="411748" y="0"/>
                  <a:pt x="418356" y="1555"/>
                  <a:pt x="424578" y="4664"/>
                </a:cubicBezTo>
                <a:cubicBezTo>
                  <a:pt x="424578" y="4664"/>
                  <a:pt x="424578" y="4664"/>
                  <a:pt x="746512" y="194342"/>
                </a:cubicBezTo>
                <a:cubicBezTo>
                  <a:pt x="757398" y="200561"/>
                  <a:pt x="765174" y="212999"/>
                  <a:pt x="765174" y="226992"/>
                </a:cubicBezTo>
                <a:cubicBezTo>
                  <a:pt x="765174" y="226992"/>
                  <a:pt x="765174" y="226992"/>
                  <a:pt x="765174" y="575253"/>
                </a:cubicBezTo>
                <a:cubicBezTo>
                  <a:pt x="765174" y="589245"/>
                  <a:pt x="757398" y="600129"/>
                  <a:pt x="746512" y="607902"/>
                </a:cubicBezTo>
                <a:cubicBezTo>
                  <a:pt x="746512" y="607902"/>
                  <a:pt x="746512" y="607902"/>
                  <a:pt x="379476" y="822456"/>
                </a:cubicBezTo>
                <a:cubicBezTo>
                  <a:pt x="374810" y="825565"/>
                  <a:pt x="367034" y="827120"/>
                  <a:pt x="360814" y="827120"/>
                </a:cubicBezTo>
                <a:cubicBezTo>
                  <a:pt x="354592" y="827120"/>
                  <a:pt x="348372" y="825565"/>
                  <a:pt x="342150" y="822456"/>
                </a:cubicBezTo>
                <a:cubicBezTo>
                  <a:pt x="342150" y="822456"/>
                  <a:pt x="342150" y="822456"/>
                  <a:pt x="18662" y="637442"/>
                </a:cubicBezTo>
                <a:cubicBezTo>
                  <a:pt x="6220" y="631223"/>
                  <a:pt x="0" y="618785"/>
                  <a:pt x="0" y="604793"/>
                </a:cubicBezTo>
                <a:cubicBezTo>
                  <a:pt x="0" y="604793"/>
                  <a:pt x="0" y="604793"/>
                  <a:pt x="0" y="251867"/>
                </a:cubicBezTo>
                <a:cubicBezTo>
                  <a:pt x="0" y="237875"/>
                  <a:pt x="6220" y="225437"/>
                  <a:pt x="18662" y="219218"/>
                </a:cubicBezTo>
                <a:cubicBezTo>
                  <a:pt x="18662" y="219218"/>
                  <a:pt x="18662" y="219218"/>
                  <a:pt x="387252" y="4664"/>
                </a:cubicBezTo>
                <a:cubicBezTo>
                  <a:pt x="392694" y="1555"/>
                  <a:pt x="398916" y="0"/>
                  <a:pt x="4053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22" name="Freeform: Shape 421">
            <a:extLst>
              <a:ext uri="{FF2B5EF4-FFF2-40B4-BE49-F238E27FC236}">
                <a16:creationId xmlns:a16="http://schemas.microsoft.com/office/drawing/2014/main" id="{6C558762-97D1-4172-8E87-0E4A7D8FC183}"/>
              </a:ext>
            </a:extLst>
          </p:cNvPr>
          <p:cNvSpPr>
            <a:spLocks/>
          </p:cNvSpPr>
          <p:nvPr/>
        </p:nvSpPr>
        <p:spPr bwMode="auto">
          <a:xfrm>
            <a:off x="4910668" y="3197506"/>
            <a:ext cx="487819" cy="500922"/>
          </a:xfrm>
          <a:custGeom>
            <a:avLst/>
            <a:gdLst>
              <a:gd name="connsiteX0" fmla="*/ 415251 w 487819"/>
              <a:gd name="connsiteY0" fmla="*/ 427346 h 500922"/>
              <a:gd name="connsiteX1" fmla="*/ 415251 w 487819"/>
              <a:gd name="connsiteY1" fmla="*/ 483788 h 500922"/>
              <a:gd name="connsiteX2" fmla="*/ 450527 w 487819"/>
              <a:gd name="connsiteY2" fmla="*/ 483788 h 500922"/>
              <a:gd name="connsiteX3" fmla="*/ 450527 w 487819"/>
              <a:gd name="connsiteY3" fmla="*/ 427346 h 500922"/>
              <a:gd name="connsiteX4" fmla="*/ 275154 w 487819"/>
              <a:gd name="connsiteY4" fmla="*/ 427346 h 500922"/>
              <a:gd name="connsiteX5" fmla="*/ 275154 w 487819"/>
              <a:gd name="connsiteY5" fmla="*/ 483788 h 500922"/>
              <a:gd name="connsiteX6" fmla="*/ 398117 w 487819"/>
              <a:gd name="connsiteY6" fmla="*/ 483788 h 500922"/>
              <a:gd name="connsiteX7" fmla="*/ 398117 w 487819"/>
              <a:gd name="connsiteY7" fmla="*/ 427346 h 500922"/>
              <a:gd name="connsiteX8" fmla="*/ 221736 w 487819"/>
              <a:gd name="connsiteY8" fmla="*/ 427346 h 500922"/>
              <a:gd name="connsiteX9" fmla="*/ 221736 w 487819"/>
              <a:gd name="connsiteY9" fmla="*/ 483788 h 500922"/>
              <a:gd name="connsiteX10" fmla="*/ 257012 w 487819"/>
              <a:gd name="connsiteY10" fmla="*/ 483788 h 500922"/>
              <a:gd name="connsiteX11" fmla="*/ 257012 w 487819"/>
              <a:gd name="connsiteY11" fmla="*/ 427346 h 500922"/>
              <a:gd name="connsiteX12" fmla="*/ 89703 w 487819"/>
              <a:gd name="connsiteY12" fmla="*/ 427346 h 500922"/>
              <a:gd name="connsiteX13" fmla="*/ 89703 w 487819"/>
              <a:gd name="connsiteY13" fmla="*/ 483788 h 500922"/>
              <a:gd name="connsiteX14" fmla="*/ 204602 w 487819"/>
              <a:gd name="connsiteY14" fmla="*/ 483788 h 500922"/>
              <a:gd name="connsiteX15" fmla="*/ 204602 w 487819"/>
              <a:gd name="connsiteY15" fmla="*/ 427346 h 500922"/>
              <a:gd name="connsiteX16" fmla="*/ 38300 w 487819"/>
              <a:gd name="connsiteY16" fmla="*/ 427346 h 500922"/>
              <a:gd name="connsiteX17" fmla="*/ 38300 w 487819"/>
              <a:gd name="connsiteY17" fmla="*/ 483788 h 500922"/>
              <a:gd name="connsiteX18" fmla="*/ 72568 w 487819"/>
              <a:gd name="connsiteY18" fmla="*/ 483788 h 500922"/>
              <a:gd name="connsiteX19" fmla="*/ 72568 w 487819"/>
              <a:gd name="connsiteY19" fmla="*/ 427346 h 500922"/>
              <a:gd name="connsiteX20" fmla="*/ 0 w 487819"/>
              <a:gd name="connsiteY20" fmla="*/ 411219 h 500922"/>
              <a:gd name="connsiteX21" fmla="*/ 487819 w 487819"/>
              <a:gd name="connsiteY21" fmla="*/ 411219 h 500922"/>
              <a:gd name="connsiteX22" fmla="*/ 487819 w 487819"/>
              <a:gd name="connsiteY22" fmla="*/ 427346 h 500922"/>
              <a:gd name="connsiteX23" fmla="*/ 468669 w 487819"/>
              <a:gd name="connsiteY23" fmla="*/ 427346 h 500922"/>
              <a:gd name="connsiteX24" fmla="*/ 468669 w 487819"/>
              <a:gd name="connsiteY24" fmla="*/ 483788 h 500922"/>
              <a:gd name="connsiteX25" fmla="*/ 487819 w 487819"/>
              <a:gd name="connsiteY25" fmla="*/ 483788 h 500922"/>
              <a:gd name="connsiteX26" fmla="*/ 487819 w 487819"/>
              <a:gd name="connsiteY26" fmla="*/ 500922 h 500922"/>
              <a:gd name="connsiteX27" fmla="*/ 0 w 487819"/>
              <a:gd name="connsiteY27" fmla="*/ 500922 h 500922"/>
              <a:gd name="connsiteX28" fmla="*/ 0 w 487819"/>
              <a:gd name="connsiteY28" fmla="*/ 483788 h 500922"/>
              <a:gd name="connsiteX29" fmla="*/ 20158 w 487819"/>
              <a:gd name="connsiteY29" fmla="*/ 483788 h 500922"/>
              <a:gd name="connsiteX30" fmla="*/ 20158 w 487819"/>
              <a:gd name="connsiteY30" fmla="*/ 427346 h 500922"/>
              <a:gd name="connsiteX31" fmla="*/ 0 w 487819"/>
              <a:gd name="connsiteY31" fmla="*/ 427346 h 500922"/>
              <a:gd name="connsiteX32" fmla="*/ 350745 w 487819"/>
              <a:gd name="connsiteY32" fmla="*/ 213672 h 500922"/>
              <a:gd name="connsiteX33" fmla="*/ 350745 w 487819"/>
              <a:gd name="connsiteY33" fmla="*/ 238870 h 500922"/>
              <a:gd name="connsiteX34" fmla="*/ 355678 w 487819"/>
              <a:gd name="connsiteY34" fmla="*/ 239878 h 500922"/>
              <a:gd name="connsiteX35" fmla="*/ 362583 w 487819"/>
              <a:gd name="connsiteY35" fmla="*/ 243909 h 500922"/>
              <a:gd name="connsiteX36" fmla="*/ 370474 w 487819"/>
              <a:gd name="connsiteY36" fmla="*/ 239878 h 500922"/>
              <a:gd name="connsiteX37" fmla="*/ 378365 w 487819"/>
              <a:gd name="connsiteY37" fmla="*/ 239878 h 500922"/>
              <a:gd name="connsiteX38" fmla="*/ 385271 w 487819"/>
              <a:gd name="connsiteY38" fmla="*/ 243909 h 500922"/>
              <a:gd name="connsiteX39" fmla="*/ 392176 w 487819"/>
              <a:gd name="connsiteY39" fmla="*/ 239878 h 500922"/>
              <a:gd name="connsiteX40" fmla="*/ 397108 w 487819"/>
              <a:gd name="connsiteY40" fmla="*/ 238870 h 500922"/>
              <a:gd name="connsiteX41" fmla="*/ 397108 w 487819"/>
              <a:gd name="connsiteY41" fmla="*/ 213672 h 500922"/>
              <a:gd name="connsiteX42" fmla="*/ 350745 w 487819"/>
              <a:gd name="connsiteY42" fmla="*/ 213672 h 500922"/>
              <a:gd name="connsiteX43" fmla="*/ 288256 w 487819"/>
              <a:gd name="connsiteY43" fmla="*/ 213672 h 500922"/>
              <a:gd name="connsiteX44" fmla="*/ 288256 w 487819"/>
              <a:gd name="connsiteY44" fmla="*/ 366871 h 500922"/>
              <a:gd name="connsiteX45" fmla="*/ 459597 w 487819"/>
              <a:gd name="connsiteY45" fmla="*/ 366871 h 500922"/>
              <a:gd name="connsiteX46" fmla="*/ 459597 w 487819"/>
              <a:gd name="connsiteY46" fmla="*/ 213672 h 500922"/>
              <a:gd name="connsiteX47" fmla="*/ 415285 w 487819"/>
              <a:gd name="connsiteY47" fmla="*/ 213672 h 500922"/>
              <a:gd name="connsiteX48" fmla="*/ 415285 w 487819"/>
              <a:gd name="connsiteY48" fmla="*/ 252219 h 500922"/>
              <a:gd name="connsiteX49" fmla="*/ 411346 w 487819"/>
              <a:gd name="connsiteY49" fmla="*/ 259138 h 500922"/>
              <a:gd name="connsiteX50" fmla="*/ 402484 w 487819"/>
              <a:gd name="connsiteY50" fmla="*/ 260127 h 500922"/>
              <a:gd name="connsiteX51" fmla="*/ 396575 w 487819"/>
              <a:gd name="connsiteY51" fmla="*/ 257161 h 500922"/>
              <a:gd name="connsiteX52" fmla="*/ 389682 w 487819"/>
              <a:gd name="connsiteY52" fmla="*/ 260127 h 500922"/>
              <a:gd name="connsiteX53" fmla="*/ 381805 w 487819"/>
              <a:gd name="connsiteY53" fmla="*/ 260127 h 500922"/>
              <a:gd name="connsiteX54" fmla="*/ 374911 w 487819"/>
              <a:gd name="connsiteY54" fmla="*/ 257161 h 500922"/>
              <a:gd name="connsiteX55" fmla="*/ 367033 w 487819"/>
              <a:gd name="connsiteY55" fmla="*/ 260127 h 500922"/>
              <a:gd name="connsiteX56" fmla="*/ 363094 w 487819"/>
              <a:gd name="connsiteY56" fmla="*/ 261115 h 500922"/>
              <a:gd name="connsiteX57" fmla="*/ 359155 w 487819"/>
              <a:gd name="connsiteY57" fmla="*/ 260127 h 500922"/>
              <a:gd name="connsiteX58" fmla="*/ 352262 w 487819"/>
              <a:gd name="connsiteY58" fmla="*/ 257161 h 500922"/>
              <a:gd name="connsiteX59" fmla="*/ 346354 w 487819"/>
              <a:gd name="connsiteY59" fmla="*/ 260127 h 500922"/>
              <a:gd name="connsiteX60" fmla="*/ 337492 w 487819"/>
              <a:gd name="connsiteY60" fmla="*/ 259138 h 500922"/>
              <a:gd name="connsiteX61" fmla="*/ 333553 w 487819"/>
              <a:gd name="connsiteY61" fmla="*/ 252219 h 500922"/>
              <a:gd name="connsiteX62" fmla="*/ 333553 w 487819"/>
              <a:gd name="connsiteY62" fmla="*/ 213672 h 500922"/>
              <a:gd name="connsiteX63" fmla="*/ 288256 w 487819"/>
              <a:gd name="connsiteY63" fmla="*/ 213672 h 500922"/>
              <a:gd name="connsiteX64" fmla="*/ 280019 w 487819"/>
              <a:gd name="connsiteY64" fmla="*/ 197546 h 500922"/>
              <a:gd name="connsiteX65" fmla="*/ 468843 w 487819"/>
              <a:gd name="connsiteY65" fmla="*/ 197546 h 500922"/>
              <a:gd name="connsiteX66" fmla="*/ 477740 w 487819"/>
              <a:gd name="connsiteY66" fmla="*/ 206426 h 500922"/>
              <a:gd name="connsiteX67" fmla="*/ 477740 w 487819"/>
              <a:gd name="connsiteY67" fmla="*/ 376134 h 500922"/>
              <a:gd name="connsiteX68" fmla="*/ 468843 w 487819"/>
              <a:gd name="connsiteY68" fmla="*/ 385013 h 500922"/>
              <a:gd name="connsiteX69" fmla="*/ 280019 w 487819"/>
              <a:gd name="connsiteY69" fmla="*/ 385013 h 500922"/>
              <a:gd name="connsiteX70" fmla="*/ 271122 w 487819"/>
              <a:gd name="connsiteY70" fmla="*/ 376134 h 500922"/>
              <a:gd name="connsiteX71" fmla="*/ 271122 w 487819"/>
              <a:gd name="connsiteY71" fmla="*/ 206426 h 500922"/>
              <a:gd name="connsiteX72" fmla="*/ 280019 w 487819"/>
              <a:gd name="connsiteY72" fmla="*/ 197546 h 500922"/>
              <a:gd name="connsiteX73" fmla="*/ 98773 w 487819"/>
              <a:gd name="connsiteY73" fmla="*/ 192506 h 500922"/>
              <a:gd name="connsiteX74" fmla="*/ 98773 w 487819"/>
              <a:gd name="connsiteY74" fmla="*/ 221879 h 500922"/>
              <a:gd name="connsiteX75" fmla="*/ 104711 w 487819"/>
              <a:gd name="connsiteY75" fmla="*/ 222858 h 500922"/>
              <a:gd name="connsiteX76" fmla="*/ 113617 w 487819"/>
              <a:gd name="connsiteY76" fmla="*/ 226774 h 500922"/>
              <a:gd name="connsiteX77" fmla="*/ 122523 w 487819"/>
              <a:gd name="connsiteY77" fmla="*/ 222858 h 500922"/>
              <a:gd name="connsiteX78" fmla="*/ 130439 w 487819"/>
              <a:gd name="connsiteY78" fmla="*/ 222858 h 500922"/>
              <a:gd name="connsiteX79" fmla="*/ 139345 w 487819"/>
              <a:gd name="connsiteY79" fmla="*/ 226774 h 500922"/>
              <a:gd name="connsiteX80" fmla="*/ 147262 w 487819"/>
              <a:gd name="connsiteY80" fmla="*/ 222858 h 500922"/>
              <a:gd name="connsiteX81" fmla="*/ 153199 w 487819"/>
              <a:gd name="connsiteY81" fmla="*/ 221879 h 500922"/>
              <a:gd name="connsiteX82" fmla="*/ 153199 w 487819"/>
              <a:gd name="connsiteY82" fmla="*/ 192506 h 500922"/>
              <a:gd name="connsiteX83" fmla="*/ 98773 w 487819"/>
              <a:gd name="connsiteY83" fmla="*/ 192506 h 500922"/>
              <a:gd name="connsiteX84" fmla="*/ 29229 w 487819"/>
              <a:gd name="connsiteY84" fmla="*/ 192506 h 500922"/>
              <a:gd name="connsiteX85" fmla="*/ 29229 w 487819"/>
              <a:gd name="connsiteY85" fmla="*/ 365863 h 500922"/>
              <a:gd name="connsiteX86" fmla="*/ 223752 w 487819"/>
              <a:gd name="connsiteY86" fmla="*/ 365863 h 500922"/>
              <a:gd name="connsiteX87" fmla="*/ 223752 w 487819"/>
              <a:gd name="connsiteY87" fmla="*/ 192506 h 500922"/>
              <a:gd name="connsiteX88" fmla="*/ 171419 w 487819"/>
              <a:gd name="connsiteY88" fmla="*/ 192506 h 500922"/>
              <a:gd name="connsiteX89" fmla="*/ 171419 w 487819"/>
              <a:gd name="connsiteY89" fmla="*/ 235846 h 500922"/>
              <a:gd name="connsiteX90" fmla="*/ 167469 w 487819"/>
              <a:gd name="connsiteY90" fmla="*/ 243725 h 500922"/>
              <a:gd name="connsiteX91" fmla="*/ 158582 w 487819"/>
              <a:gd name="connsiteY91" fmla="*/ 243725 h 500922"/>
              <a:gd name="connsiteX92" fmla="*/ 151670 w 487819"/>
              <a:gd name="connsiteY92" fmla="*/ 240771 h 500922"/>
              <a:gd name="connsiteX93" fmla="*/ 142783 w 487819"/>
              <a:gd name="connsiteY93" fmla="*/ 244711 h 500922"/>
              <a:gd name="connsiteX94" fmla="*/ 135871 w 487819"/>
              <a:gd name="connsiteY94" fmla="*/ 244711 h 500922"/>
              <a:gd name="connsiteX95" fmla="*/ 126985 w 487819"/>
              <a:gd name="connsiteY95" fmla="*/ 240771 h 500922"/>
              <a:gd name="connsiteX96" fmla="*/ 118097 w 487819"/>
              <a:gd name="connsiteY96" fmla="*/ 244711 h 500922"/>
              <a:gd name="connsiteX97" fmla="*/ 114148 w 487819"/>
              <a:gd name="connsiteY97" fmla="*/ 245695 h 500922"/>
              <a:gd name="connsiteX98" fmla="*/ 110198 w 487819"/>
              <a:gd name="connsiteY98" fmla="*/ 244711 h 500922"/>
              <a:gd name="connsiteX99" fmla="*/ 102299 w 487819"/>
              <a:gd name="connsiteY99" fmla="*/ 240771 h 500922"/>
              <a:gd name="connsiteX100" fmla="*/ 94399 w 487819"/>
              <a:gd name="connsiteY100" fmla="*/ 243725 h 500922"/>
              <a:gd name="connsiteX101" fmla="*/ 85512 w 487819"/>
              <a:gd name="connsiteY101" fmla="*/ 243725 h 500922"/>
              <a:gd name="connsiteX102" fmla="*/ 81563 w 487819"/>
              <a:gd name="connsiteY102" fmla="*/ 235846 h 500922"/>
              <a:gd name="connsiteX103" fmla="*/ 81563 w 487819"/>
              <a:gd name="connsiteY103" fmla="*/ 192506 h 500922"/>
              <a:gd name="connsiteX104" fmla="*/ 29229 w 487819"/>
              <a:gd name="connsiteY104" fmla="*/ 192506 h 500922"/>
              <a:gd name="connsiteX105" fmla="*/ 19963 w 487819"/>
              <a:gd name="connsiteY105" fmla="*/ 174364 h 500922"/>
              <a:gd name="connsiteX106" fmla="*/ 232010 w 487819"/>
              <a:gd name="connsiteY106" fmla="*/ 174364 h 500922"/>
              <a:gd name="connsiteX107" fmla="*/ 240886 w 487819"/>
              <a:gd name="connsiteY107" fmla="*/ 183263 h 500922"/>
              <a:gd name="connsiteX108" fmla="*/ 240886 w 487819"/>
              <a:gd name="connsiteY108" fmla="*/ 375087 h 500922"/>
              <a:gd name="connsiteX109" fmla="*/ 232010 w 487819"/>
              <a:gd name="connsiteY109" fmla="*/ 382997 h 500922"/>
              <a:gd name="connsiteX110" fmla="*/ 19963 w 487819"/>
              <a:gd name="connsiteY110" fmla="*/ 382997 h 500922"/>
              <a:gd name="connsiteX111" fmla="*/ 11087 w 487819"/>
              <a:gd name="connsiteY111" fmla="*/ 375087 h 500922"/>
              <a:gd name="connsiteX112" fmla="*/ 11087 w 487819"/>
              <a:gd name="connsiteY112" fmla="*/ 183263 h 500922"/>
              <a:gd name="connsiteX113" fmla="*/ 19963 w 487819"/>
              <a:gd name="connsiteY113" fmla="*/ 174364 h 500922"/>
              <a:gd name="connsiteX114" fmla="*/ 78615 w 487819"/>
              <a:gd name="connsiteY114" fmla="*/ 17134 h 500922"/>
              <a:gd name="connsiteX115" fmla="*/ 78615 w 487819"/>
              <a:gd name="connsiteY115" fmla="*/ 32252 h 500922"/>
              <a:gd name="connsiteX116" fmla="*/ 81547 w 487819"/>
              <a:gd name="connsiteY116" fmla="*/ 33260 h 500922"/>
              <a:gd name="connsiteX117" fmla="*/ 86434 w 487819"/>
              <a:gd name="connsiteY117" fmla="*/ 36284 h 500922"/>
              <a:gd name="connsiteX118" fmla="*/ 91321 w 487819"/>
              <a:gd name="connsiteY118" fmla="*/ 33260 h 500922"/>
              <a:gd name="connsiteX119" fmla="*/ 98162 w 487819"/>
              <a:gd name="connsiteY119" fmla="*/ 33260 h 500922"/>
              <a:gd name="connsiteX120" fmla="*/ 103049 w 487819"/>
              <a:gd name="connsiteY120" fmla="*/ 36284 h 500922"/>
              <a:gd name="connsiteX121" fmla="*/ 107936 w 487819"/>
              <a:gd name="connsiteY121" fmla="*/ 33260 h 500922"/>
              <a:gd name="connsiteX122" fmla="*/ 110868 w 487819"/>
              <a:gd name="connsiteY122" fmla="*/ 32252 h 500922"/>
              <a:gd name="connsiteX123" fmla="*/ 110868 w 487819"/>
              <a:gd name="connsiteY123" fmla="*/ 17134 h 500922"/>
              <a:gd name="connsiteX124" fmla="*/ 78615 w 487819"/>
              <a:gd name="connsiteY124" fmla="*/ 17134 h 500922"/>
              <a:gd name="connsiteX125" fmla="*/ 29229 w 487819"/>
              <a:gd name="connsiteY125" fmla="*/ 17134 h 500922"/>
              <a:gd name="connsiteX126" fmla="*/ 29229 w 487819"/>
              <a:gd name="connsiteY126" fmla="*/ 133041 h 500922"/>
              <a:gd name="connsiteX127" fmla="*/ 160255 w 487819"/>
              <a:gd name="connsiteY127" fmla="*/ 133041 h 500922"/>
              <a:gd name="connsiteX128" fmla="*/ 160255 w 487819"/>
              <a:gd name="connsiteY128" fmla="*/ 17134 h 500922"/>
              <a:gd name="connsiteX129" fmla="*/ 128730 w 487819"/>
              <a:gd name="connsiteY129" fmla="*/ 17134 h 500922"/>
              <a:gd name="connsiteX130" fmla="*/ 128730 w 487819"/>
              <a:gd name="connsiteY130" fmla="*/ 44872 h 500922"/>
              <a:gd name="connsiteX131" fmla="*/ 124789 w 487819"/>
              <a:gd name="connsiteY131" fmla="*/ 51807 h 500922"/>
              <a:gd name="connsiteX132" fmla="*/ 115923 w 487819"/>
              <a:gd name="connsiteY132" fmla="*/ 52797 h 500922"/>
              <a:gd name="connsiteX133" fmla="*/ 111982 w 487819"/>
              <a:gd name="connsiteY133" fmla="*/ 50816 h 500922"/>
              <a:gd name="connsiteX134" fmla="*/ 107056 w 487819"/>
              <a:gd name="connsiteY134" fmla="*/ 52797 h 500922"/>
              <a:gd name="connsiteX135" fmla="*/ 99175 w 487819"/>
              <a:gd name="connsiteY135" fmla="*/ 52797 h 500922"/>
              <a:gd name="connsiteX136" fmla="*/ 95234 w 487819"/>
              <a:gd name="connsiteY136" fmla="*/ 50816 h 500922"/>
              <a:gd name="connsiteX137" fmla="*/ 90309 w 487819"/>
              <a:gd name="connsiteY137" fmla="*/ 52797 h 500922"/>
              <a:gd name="connsiteX138" fmla="*/ 86368 w 487819"/>
              <a:gd name="connsiteY138" fmla="*/ 53788 h 500922"/>
              <a:gd name="connsiteX139" fmla="*/ 82427 w 487819"/>
              <a:gd name="connsiteY139" fmla="*/ 52797 h 500922"/>
              <a:gd name="connsiteX140" fmla="*/ 77502 w 487819"/>
              <a:gd name="connsiteY140" fmla="*/ 50816 h 500922"/>
              <a:gd name="connsiteX141" fmla="*/ 73561 w 487819"/>
              <a:gd name="connsiteY141" fmla="*/ 52797 h 500922"/>
              <a:gd name="connsiteX142" fmla="*/ 64695 w 487819"/>
              <a:gd name="connsiteY142" fmla="*/ 52797 h 500922"/>
              <a:gd name="connsiteX143" fmla="*/ 60754 w 487819"/>
              <a:gd name="connsiteY143" fmla="*/ 44872 h 500922"/>
              <a:gd name="connsiteX144" fmla="*/ 60754 w 487819"/>
              <a:gd name="connsiteY144" fmla="*/ 17134 h 500922"/>
              <a:gd name="connsiteX145" fmla="*/ 29229 w 487819"/>
              <a:gd name="connsiteY145" fmla="*/ 17134 h 500922"/>
              <a:gd name="connsiteX146" fmla="*/ 19996 w 487819"/>
              <a:gd name="connsiteY146" fmla="*/ 0 h 500922"/>
              <a:gd name="connsiteX147" fmla="*/ 168480 w 487819"/>
              <a:gd name="connsiteY147" fmla="*/ 0 h 500922"/>
              <a:gd name="connsiteX148" fmla="*/ 177389 w 487819"/>
              <a:gd name="connsiteY148" fmla="*/ 8893 h 500922"/>
              <a:gd name="connsiteX149" fmla="*/ 177389 w 487819"/>
              <a:gd name="connsiteY149" fmla="*/ 142290 h 500922"/>
              <a:gd name="connsiteX150" fmla="*/ 168480 w 487819"/>
              <a:gd name="connsiteY150" fmla="*/ 151183 h 500922"/>
              <a:gd name="connsiteX151" fmla="*/ 19996 w 487819"/>
              <a:gd name="connsiteY151" fmla="*/ 151183 h 500922"/>
              <a:gd name="connsiteX152" fmla="*/ 11087 w 487819"/>
              <a:gd name="connsiteY152" fmla="*/ 142290 h 500922"/>
              <a:gd name="connsiteX153" fmla="*/ 11087 w 487819"/>
              <a:gd name="connsiteY153" fmla="*/ 8893 h 500922"/>
              <a:gd name="connsiteX154" fmla="*/ 19996 w 487819"/>
              <a:gd name="connsiteY154" fmla="*/ 0 h 50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487819" h="500922">
                <a:moveTo>
                  <a:pt x="415251" y="427346"/>
                </a:moveTo>
                <a:lnTo>
                  <a:pt x="415251" y="483788"/>
                </a:lnTo>
                <a:lnTo>
                  <a:pt x="450527" y="483788"/>
                </a:lnTo>
                <a:lnTo>
                  <a:pt x="450527" y="427346"/>
                </a:lnTo>
                <a:close/>
                <a:moveTo>
                  <a:pt x="275154" y="427346"/>
                </a:moveTo>
                <a:lnTo>
                  <a:pt x="275154" y="483788"/>
                </a:lnTo>
                <a:lnTo>
                  <a:pt x="398117" y="483788"/>
                </a:lnTo>
                <a:lnTo>
                  <a:pt x="398117" y="427346"/>
                </a:lnTo>
                <a:close/>
                <a:moveTo>
                  <a:pt x="221736" y="427346"/>
                </a:moveTo>
                <a:lnTo>
                  <a:pt x="221736" y="483788"/>
                </a:lnTo>
                <a:lnTo>
                  <a:pt x="257012" y="483788"/>
                </a:lnTo>
                <a:lnTo>
                  <a:pt x="257012" y="427346"/>
                </a:lnTo>
                <a:close/>
                <a:moveTo>
                  <a:pt x="89703" y="427346"/>
                </a:moveTo>
                <a:lnTo>
                  <a:pt x="89703" y="483788"/>
                </a:lnTo>
                <a:lnTo>
                  <a:pt x="204602" y="483788"/>
                </a:lnTo>
                <a:lnTo>
                  <a:pt x="204602" y="427346"/>
                </a:lnTo>
                <a:close/>
                <a:moveTo>
                  <a:pt x="38300" y="427346"/>
                </a:moveTo>
                <a:lnTo>
                  <a:pt x="38300" y="483788"/>
                </a:lnTo>
                <a:lnTo>
                  <a:pt x="72568" y="483788"/>
                </a:lnTo>
                <a:lnTo>
                  <a:pt x="72568" y="427346"/>
                </a:lnTo>
                <a:close/>
                <a:moveTo>
                  <a:pt x="0" y="411219"/>
                </a:moveTo>
                <a:lnTo>
                  <a:pt x="487819" y="411219"/>
                </a:lnTo>
                <a:lnTo>
                  <a:pt x="487819" y="427346"/>
                </a:lnTo>
                <a:lnTo>
                  <a:pt x="468669" y="427346"/>
                </a:lnTo>
                <a:lnTo>
                  <a:pt x="468669" y="483788"/>
                </a:lnTo>
                <a:lnTo>
                  <a:pt x="487819" y="483788"/>
                </a:lnTo>
                <a:lnTo>
                  <a:pt x="487819" y="500922"/>
                </a:lnTo>
                <a:lnTo>
                  <a:pt x="0" y="500922"/>
                </a:lnTo>
                <a:lnTo>
                  <a:pt x="0" y="483788"/>
                </a:lnTo>
                <a:lnTo>
                  <a:pt x="20158" y="483788"/>
                </a:lnTo>
                <a:lnTo>
                  <a:pt x="20158" y="427346"/>
                </a:lnTo>
                <a:lnTo>
                  <a:pt x="0" y="427346"/>
                </a:lnTo>
                <a:close/>
                <a:moveTo>
                  <a:pt x="350745" y="213672"/>
                </a:moveTo>
                <a:lnTo>
                  <a:pt x="350745" y="238870"/>
                </a:lnTo>
                <a:cubicBezTo>
                  <a:pt x="351732" y="238870"/>
                  <a:pt x="353704" y="238870"/>
                  <a:pt x="355678" y="239878"/>
                </a:cubicBezTo>
                <a:cubicBezTo>
                  <a:pt x="355678" y="239878"/>
                  <a:pt x="355678" y="239878"/>
                  <a:pt x="362583" y="243909"/>
                </a:cubicBezTo>
                <a:cubicBezTo>
                  <a:pt x="362583" y="243909"/>
                  <a:pt x="362583" y="243909"/>
                  <a:pt x="370474" y="239878"/>
                </a:cubicBezTo>
                <a:cubicBezTo>
                  <a:pt x="372447" y="238870"/>
                  <a:pt x="375406" y="238870"/>
                  <a:pt x="378365" y="239878"/>
                </a:cubicBezTo>
                <a:cubicBezTo>
                  <a:pt x="378365" y="239878"/>
                  <a:pt x="378365" y="239878"/>
                  <a:pt x="385271" y="243909"/>
                </a:cubicBezTo>
                <a:cubicBezTo>
                  <a:pt x="385271" y="243909"/>
                  <a:pt x="385271" y="243909"/>
                  <a:pt x="392176" y="239878"/>
                </a:cubicBezTo>
                <a:cubicBezTo>
                  <a:pt x="394149" y="238870"/>
                  <a:pt x="396121" y="238870"/>
                  <a:pt x="397108" y="238870"/>
                </a:cubicBezTo>
                <a:cubicBezTo>
                  <a:pt x="397108" y="238870"/>
                  <a:pt x="397108" y="238870"/>
                  <a:pt x="397108" y="213672"/>
                </a:cubicBezTo>
                <a:cubicBezTo>
                  <a:pt x="397108" y="213672"/>
                  <a:pt x="397108" y="213672"/>
                  <a:pt x="350745" y="213672"/>
                </a:cubicBezTo>
                <a:close/>
                <a:moveTo>
                  <a:pt x="288256" y="213672"/>
                </a:moveTo>
                <a:lnTo>
                  <a:pt x="288256" y="366871"/>
                </a:lnTo>
                <a:cubicBezTo>
                  <a:pt x="288256" y="366871"/>
                  <a:pt x="288256" y="366871"/>
                  <a:pt x="459597" y="366871"/>
                </a:cubicBezTo>
                <a:cubicBezTo>
                  <a:pt x="459597" y="366871"/>
                  <a:pt x="459597" y="366871"/>
                  <a:pt x="459597" y="213672"/>
                </a:cubicBezTo>
                <a:cubicBezTo>
                  <a:pt x="459597" y="213672"/>
                  <a:pt x="459597" y="213672"/>
                  <a:pt x="415285" y="213672"/>
                </a:cubicBezTo>
                <a:cubicBezTo>
                  <a:pt x="415285" y="213672"/>
                  <a:pt x="415285" y="213672"/>
                  <a:pt x="415285" y="252219"/>
                </a:cubicBezTo>
                <a:cubicBezTo>
                  <a:pt x="415285" y="255185"/>
                  <a:pt x="413316" y="258150"/>
                  <a:pt x="411346" y="259138"/>
                </a:cubicBezTo>
                <a:cubicBezTo>
                  <a:pt x="408392" y="261115"/>
                  <a:pt x="405438" y="261115"/>
                  <a:pt x="402484" y="260127"/>
                </a:cubicBezTo>
                <a:cubicBezTo>
                  <a:pt x="402484" y="260127"/>
                  <a:pt x="402484" y="260127"/>
                  <a:pt x="396575" y="257161"/>
                </a:cubicBezTo>
                <a:cubicBezTo>
                  <a:pt x="396575" y="257161"/>
                  <a:pt x="396575" y="257161"/>
                  <a:pt x="389682" y="260127"/>
                </a:cubicBezTo>
                <a:cubicBezTo>
                  <a:pt x="386728" y="262103"/>
                  <a:pt x="384759" y="262103"/>
                  <a:pt x="381805" y="260127"/>
                </a:cubicBezTo>
                <a:cubicBezTo>
                  <a:pt x="381805" y="260127"/>
                  <a:pt x="381805" y="260127"/>
                  <a:pt x="374911" y="257161"/>
                </a:cubicBezTo>
                <a:cubicBezTo>
                  <a:pt x="374911" y="257161"/>
                  <a:pt x="374911" y="257161"/>
                  <a:pt x="367033" y="260127"/>
                </a:cubicBezTo>
                <a:cubicBezTo>
                  <a:pt x="366049" y="261115"/>
                  <a:pt x="365064" y="261115"/>
                  <a:pt x="363094" y="261115"/>
                </a:cubicBezTo>
                <a:cubicBezTo>
                  <a:pt x="362110" y="261115"/>
                  <a:pt x="361125" y="261115"/>
                  <a:pt x="359155" y="260127"/>
                </a:cubicBezTo>
                <a:cubicBezTo>
                  <a:pt x="359155" y="260127"/>
                  <a:pt x="359155" y="260127"/>
                  <a:pt x="352262" y="257161"/>
                </a:cubicBezTo>
                <a:cubicBezTo>
                  <a:pt x="352262" y="257161"/>
                  <a:pt x="352262" y="257161"/>
                  <a:pt x="346354" y="260127"/>
                </a:cubicBezTo>
                <a:cubicBezTo>
                  <a:pt x="343400" y="261115"/>
                  <a:pt x="340446" y="261115"/>
                  <a:pt x="337492" y="259138"/>
                </a:cubicBezTo>
                <a:cubicBezTo>
                  <a:pt x="334538" y="258150"/>
                  <a:pt x="333553" y="255185"/>
                  <a:pt x="333553" y="252219"/>
                </a:cubicBezTo>
                <a:cubicBezTo>
                  <a:pt x="333553" y="252219"/>
                  <a:pt x="333553" y="252219"/>
                  <a:pt x="333553" y="213672"/>
                </a:cubicBezTo>
                <a:cubicBezTo>
                  <a:pt x="333553" y="213672"/>
                  <a:pt x="333553" y="213672"/>
                  <a:pt x="288256" y="213672"/>
                </a:cubicBezTo>
                <a:close/>
                <a:moveTo>
                  <a:pt x="280019" y="197546"/>
                </a:moveTo>
                <a:cubicBezTo>
                  <a:pt x="280019" y="197546"/>
                  <a:pt x="280019" y="197546"/>
                  <a:pt x="468843" y="197546"/>
                </a:cubicBezTo>
                <a:cubicBezTo>
                  <a:pt x="473786" y="197546"/>
                  <a:pt x="477740" y="201493"/>
                  <a:pt x="477740" y="206426"/>
                </a:cubicBezTo>
                <a:cubicBezTo>
                  <a:pt x="477740" y="206426"/>
                  <a:pt x="477740" y="206426"/>
                  <a:pt x="477740" y="376134"/>
                </a:cubicBezTo>
                <a:cubicBezTo>
                  <a:pt x="477740" y="381067"/>
                  <a:pt x="473786" y="385013"/>
                  <a:pt x="468843" y="385013"/>
                </a:cubicBezTo>
                <a:cubicBezTo>
                  <a:pt x="468843" y="385013"/>
                  <a:pt x="468843" y="385013"/>
                  <a:pt x="280019" y="385013"/>
                </a:cubicBezTo>
                <a:cubicBezTo>
                  <a:pt x="275076" y="385013"/>
                  <a:pt x="271122" y="381067"/>
                  <a:pt x="271122" y="376134"/>
                </a:cubicBezTo>
                <a:cubicBezTo>
                  <a:pt x="271122" y="376134"/>
                  <a:pt x="271122" y="376134"/>
                  <a:pt x="271122" y="206426"/>
                </a:cubicBezTo>
                <a:cubicBezTo>
                  <a:pt x="271122" y="201493"/>
                  <a:pt x="275076" y="197546"/>
                  <a:pt x="280019" y="197546"/>
                </a:cubicBezTo>
                <a:close/>
                <a:moveTo>
                  <a:pt x="98773" y="192506"/>
                </a:moveTo>
                <a:lnTo>
                  <a:pt x="98773" y="221879"/>
                </a:lnTo>
                <a:cubicBezTo>
                  <a:pt x="100752" y="221879"/>
                  <a:pt x="102732" y="221879"/>
                  <a:pt x="104711" y="222858"/>
                </a:cubicBezTo>
                <a:cubicBezTo>
                  <a:pt x="104711" y="222858"/>
                  <a:pt x="104711" y="222858"/>
                  <a:pt x="113617" y="226774"/>
                </a:cubicBezTo>
                <a:cubicBezTo>
                  <a:pt x="113617" y="226774"/>
                  <a:pt x="113617" y="226774"/>
                  <a:pt x="122523" y="222858"/>
                </a:cubicBezTo>
                <a:cubicBezTo>
                  <a:pt x="125491" y="221879"/>
                  <a:pt x="127470" y="221879"/>
                  <a:pt x="130439" y="222858"/>
                </a:cubicBezTo>
                <a:cubicBezTo>
                  <a:pt x="130439" y="222858"/>
                  <a:pt x="130439" y="222858"/>
                  <a:pt x="139345" y="226774"/>
                </a:cubicBezTo>
                <a:cubicBezTo>
                  <a:pt x="139345" y="226774"/>
                  <a:pt x="139345" y="226774"/>
                  <a:pt x="147262" y="222858"/>
                </a:cubicBezTo>
                <a:cubicBezTo>
                  <a:pt x="149241" y="221879"/>
                  <a:pt x="151220" y="221879"/>
                  <a:pt x="153199" y="221879"/>
                </a:cubicBezTo>
                <a:cubicBezTo>
                  <a:pt x="153199" y="221879"/>
                  <a:pt x="153199" y="221879"/>
                  <a:pt x="153199" y="192506"/>
                </a:cubicBezTo>
                <a:cubicBezTo>
                  <a:pt x="153199" y="192506"/>
                  <a:pt x="153199" y="192506"/>
                  <a:pt x="98773" y="192506"/>
                </a:cubicBezTo>
                <a:close/>
                <a:moveTo>
                  <a:pt x="29229" y="192506"/>
                </a:moveTo>
                <a:lnTo>
                  <a:pt x="29229" y="365863"/>
                </a:lnTo>
                <a:cubicBezTo>
                  <a:pt x="29229" y="365863"/>
                  <a:pt x="29229" y="365863"/>
                  <a:pt x="223752" y="365863"/>
                </a:cubicBezTo>
                <a:cubicBezTo>
                  <a:pt x="223752" y="365863"/>
                  <a:pt x="223752" y="365863"/>
                  <a:pt x="223752" y="192506"/>
                </a:cubicBezTo>
                <a:cubicBezTo>
                  <a:pt x="223752" y="192506"/>
                  <a:pt x="223752" y="192506"/>
                  <a:pt x="171419" y="192506"/>
                </a:cubicBezTo>
                <a:cubicBezTo>
                  <a:pt x="171419" y="192506"/>
                  <a:pt x="171419" y="192506"/>
                  <a:pt x="171419" y="235846"/>
                </a:cubicBezTo>
                <a:cubicBezTo>
                  <a:pt x="171419" y="238800"/>
                  <a:pt x="170431" y="241755"/>
                  <a:pt x="167469" y="243725"/>
                </a:cubicBezTo>
                <a:cubicBezTo>
                  <a:pt x="164507" y="244711"/>
                  <a:pt x="161544" y="245695"/>
                  <a:pt x="158582" y="243725"/>
                </a:cubicBezTo>
                <a:cubicBezTo>
                  <a:pt x="158582" y="243725"/>
                  <a:pt x="158582" y="243725"/>
                  <a:pt x="151670" y="240771"/>
                </a:cubicBezTo>
                <a:cubicBezTo>
                  <a:pt x="151670" y="240771"/>
                  <a:pt x="151670" y="240771"/>
                  <a:pt x="142783" y="244711"/>
                </a:cubicBezTo>
                <a:cubicBezTo>
                  <a:pt x="140808" y="245695"/>
                  <a:pt x="137846" y="245695"/>
                  <a:pt x="135871" y="244711"/>
                </a:cubicBezTo>
                <a:cubicBezTo>
                  <a:pt x="135871" y="244711"/>
                  <a:pt x="135871" y="244711"/>
                  <a:pt x="126985" y="240771"/>
                </a:cubicBezTo>
                <a:cubicBezTo>
                  <a:pt x="126985" y="240771"/>
                  <a:pt x="126985" y="240771"/>
                  <a:pt x="118097" y="244711"/>
                </a:cubicBezTo>
                <a:cubicBezTo>
                  <a:pt x="117110" y="245695"/>
                  <a:pt x="116123" y="245695"/>
                  <a:pt x="114148" y="245695"/>
                </a:cubicBezTo>
                <a:cubicBezTo>
                  <a:pt x="113160" y="245695"/>
                  <a:pt x="112173" y="245695"/>
                  <a:pt x="110198" y="244711"/>
                </a:cubicBezTo>
                <a:cubicBezTo>
                  <a:pt x="110198" y="244711"/>
                  <a:pt x="110198" y="244711"/>
                  <a:pt x="102299" y="240771"/>
                </a:cubicBezTo>
                <a:cubicBezTo>
                  <a:pt x="102299" y="240771"/>
                  <a:pt x="102299" y="240771"/>
                  <a:pt x="94399" y="243725"/>
                </a:cubicBezTo>
                <a:cubicBezTo>
                  <a:pt x="91437" y="245695"/>
                  <a:pt x="88475" y="245695"/>
                  <a:pt x="85512" y="243725"/>
                </a:cubicBezTo>
                <a:cubicBezTo>
                  <a:pt x="83538" y="241755"/>
                  <a:pt x="81563" y="239785"/>
                  <a:pt x="81563" y="235846"/>
                </a:cubicBezTo>
                <a:cubicBezTo>
                  <a:pt x="81563" y="235846"/>
                  <a:pt x="81563" y="235846"/>
                  <a:pt x="81563" y="192506"/>
                </a:cubicBezTo>
                <a:cubicBezTo>
                  <a:pt x="81563" y="192506"/>
                  <a:pt x="81563" y="192506"/>
                  <a:pt x="29229" y="192506"/>
                </a:cubicBezTo>
                <a:close/>
                <a:moveTo>
                  <a:pt x="19963" y="174364"/>
                </a:moveTo>
                <a:cubicBezTo>
                  <a:pt x="19963" y="174364"/>
                  <a:pt x="19963" y="174364"/>
                  <a:pt x="232010" y="174364"/>
                </a:cubicBezTo>
                <a:cubicBezTo>
                  <a:pt x="236941" y="174364"/>
                  <a:pt x="240886" y="178320"/>
                  <a:pt x="240886" y="183263"/>
                </a:cubicBezTo>
                <a:cubicBezTo>
                  <a:pt x="240886" y="183263"/>
                  <a:pt x="240886" y="183263"/>
                  <a:pt x="240886" y="375087"/>
                </a:cubicBezTo>
                <a:cubicBezTo>
                  <a:pt x="240886" y="379043"/>
                  <a:pt x="236941" y="382997"/>
                  <a:pt x="232010" y="382997"/>
                </a:cubicBezTo>
                <a:cubicBezTo>
                  <a:pt x="232010" y="382997"/>
                  <a:pt x="232010" y="382997"/>
                  <a:pt x="19963" y="382997"/>
                </a:cubicBezTo>
                <a:cubicBezTo>
                  <a:pt x="15032" y="382997"/>
                  <a:pt x="11087" y="379043"/>
                  <a:pt x="11087" y="375087"/>
                </a:cubicBezTo>
                <a:cubicBezTo>
                  <a:pt x="11087" y="375087"/>
                  <a:pt x="11087" y="375087"/>
                  <a:pt x="11087" y="183263"/>
                </a:cubicBezTo>
                <a:cubicBezTo>
                  <a:pt x="11087" y="178320"/>
                  <a:pt x="15032" y="174364"/>
                  <a:pt x="19963" y="174364"/>
                </a:cubicBezTo>
                <a:close/>
                <a:moveTo>
                  <a:pt x="78615" y="17134"/>
                </a:moveTo>
                <a:lnTo>
                  <a:pt x="78615" y="32252"/>
                </a:lnTo>
                <a:cubicBezTo>
                  <a:pt x="79592" y="32252"/>
                  <a:pt x="80570" y="33260"/>
                  <a:pt x="81547" y="33260"/>
                </a:cubicBezTo>
                <a:cubicBezTo>
                  <a:pt x="81547" y="33260"/>
                  <a:pt x="81547" y="33260"/>
                  <a:pt x="86434" y="36284"/>
                </a:cubicBezTo>
                <a:cubicBezTo>
                  <a:pt x="86434" y="36284"/>
                  <a:pt x="86434" y="36284"/>
                  <a:pt x="91321" y="33260"/>
                </a:cubicBezTo>
                <a:cubicBezTo>
                  <a:pt x="93276" y="32252"/>
                  <a:pt x="96207" y="32252"/>
                  <a:pt x="98162" y="33260"/>
                </a:cubicBezTo>
                <a:cubicBezTo>
                  <a:pt x="98162" y="33260"/>
                  <a:pt x="98162" y="33260"/>
                  <a:pt x="103049" y="36284"/>
                </a:cubicBezTo>
                <a:cubicBezTo>
                  <a:pt x="103049" y="36284"/>
                  <a:pt x="103049" y="36284"/>
                  <a:pt x="107936" y="33260"/>
                </a:cubicBezTo>
                <a:cubicBezTo>
                  <a:pt x="108913" y="33260"/>
                  <a:pt x="109891" y="32252"/>
                  <a:pt x="110868" y="32252"/>
                </a:cubicBezTo>
                <a:cubicBezTo>
                  <a:pt x="110868" y="32252"/>
                  <a:pt x="110868" y="32252"/>
                  <a:pt x="110868" y="17134"/>
                </a:cubicBezTo>
                <a:cubicBezTo>
                  <a:pt x="110868" y="17134"/>
                  <a:pt x="110868" y="17134"/>
                  <a:pt x="78615" y="17134"/>
                </a:cubicBezTo>
                <a:close/>
                <a:moveTo>
                  <a:pt x="29229" y="17134"/>
                </a:moveTo>
                <a:lnTo>
                  <a:pt x="29229" y="133041"/>
                </a:lnTo>
                <a:cubicBezTo>
                  <a:pt x="29229" y="133041"/>
                  <a:pt x="29229" y="133041"/>
                  <a:pt x="160255" y="133041"/>
                </a:cubicBezTo>
                <a:cubicBezTo>
                  <a:pt x="160255" y="133041"/>
                  <a:pt x="160255" y="133041"/>
                  <a:pt x="160255" y="17134"/>
                </a:cubicBezTo>
                <a:cubicBezTo>
                  <a:pt x="160255" y="17134"/>
                  <a:pt x="160255" y="17134"/>
                  <a:pt x="128730" y="17134"/>
                </a:cubicBezTo>
                <a:cubicBezTo>
                  <a:pt x="128730" y="17134"/>
                  <a:pt x="128730" y="17134"/>
                  <a:pt x="128730" y="44872"/>
                </a:cubicBezTo>
                <a:cubicBezTo>
                  <a:pt x="128730" y="47844"/>
                  <a:pt x="126759" y="50816"/>
                  <a:pt x="124789" y="51807"/>
                </a:cubicBezTo>
                <a:cubicBezTo>
                  <a:pt x="121834" y="53788"/>
                  <a:pt x="118878" y="53788"/>
                  <a:pt x="115923" y="52797"/>
                </a:cubicBezTo>
                <a:cubicBezTo>
                  <a:pt x="115923" y="52797"/>
                  <a:pt x="115923" y="52797"/>
                  <a:pt x="111982" y="50816"/>
                </a:cubicBezTo>
                <a:cubicBezTo>
                  <a:pt x="111982" y="50816"/>
                  <a:pt x="111982" y="50816"/>
                  <a:pt x="107056" y="52797"/>
                </a:cubicBezTo>
                <a:cubicBezTo>
                  <a:pt x="105086" y="54779"/>
                  <a:pt x="102130" y="54779"/>
                  <a:pt x="99175" y="52797"/>
                </a:cubicBezTo>
                <a:cubicBezTo>
                  <a:pt x="99175" y="52797"/>
                  <a:pt x="99175" y="52797"/>
                  <a:pt x="95234" y="50816"/>
                </a:cubicBezTo>
                <a:cubicBezTo>
                  <a:pt x="95234" y="50816"/>
                  <a:pt x="95234" y="50816"/>
                  <a:pt x="90309" y="52797"/>
                </a:cubicBezTo>
                <a:cubicBezTo>
                  <a:pt x="88338" y="53788"/>
                  <a:pt x="87353" y="53788"/>
                  <a:pt x="86368" y="53788"/>
                </a:cubicBezTo>
                <a:cubicBezTo>
                  <a:pt x="84398" y="53788"/>
                  <a:pt x="83412" y="53788"/>
                  <a:pt x="82427" y="52797"/>
                </a:cubicBezTo>
                <a:cubicBezTo>
                  <a:pt x="82427" y="52797"/>
                  <a:pt x="82427" y="52797"/>
                  <a:pt x="77502" y="50816"/>
                </a:cubicBezTo>
                <a:cubicBezTo>
                  <a:pt x="77502" y="50816"/>
                  <a:pt x="77502" y="50816"/>
                  <a:pt x="73561" y="52797"/>
                </a:cubicBezTo>
                <a:cubicBezTo>
                  <a:pt x="70605" y="53788"/>
                  <a:pt x="67650" y="53788"/>
                  <a:pt x="64695" y="52797"/>
                </a:cubicBezTo>
                <a:cubicBezTo>
                  <a:pt x="61739" y="50816"/>
                  <a:pt x="60754" y="47844"/>
                  <a:pt x="60754" y="44872"/>
                </a:cubicBezTo>
                <a:cubicBezTo>
                  <a:pt x="60754" y="44872"/>
                  <a:pt x="60754" y="44872"/>
                  <a:pt x="60754" y="17134"/>
                </a:cubicBezTo>
                <a:cubicBezTo>
                  <a:pt x="60754" y="17134"/>
                  <a:pt x="60754" y="17134"/>
                  <a:pt x="29229" y="17134"/>
                </a:cubicBezTo>
                <a:close/>
                <a:moveTo>
                  <a:pt x="19996" y="0"/>
                </a:moveTo>
                <a:cubicBezTo>
                  <a:pt x="19996" y="0"/>
                  <a:pt x="19996" y="0"/>
                  <a:pt x="168480" y="0"/>
                </a:cubicBezTo>
                <a:cubicBezTo>
                  <a:pt x="173429" y="0"/>
                  <a:pt x="177389" y="3953"/>
                  <a:pt x="177389" y="8893"/>
                </a:cubicBezTo>
                <a:cubicBezTo>
                  <a:pt x="177389" y="8893"/>
                  <a:pt x="177389" y="8893"/>
                  <a:pt x="177389" y="142290"/>
                </a:cubicBezTo>
                <a:cubicBezTo>
                  <a:pt x="177389" y="147231"/>
                  <a:pt x="173429" y="151183"/>
                  <a:pt x="168480" y="151183"/>
                </a:cubicBezTo>
                <a:cubicBezTo>
                  <a:pt x="168480" y="151183"/>
                  <a:pt x="168480" y="151183"/>
                  <a:pt x="19996" y="151183"/>
                </a:cubicBezTo>
                <a:cubicBezTo>
                  <a:pt x="15047" y="151183"/>
                  <a:pt x="11087" y="147231"/>
                  <a:pt x="11087" y="142290"/>
                </a:cubicBezTo>
                <a:cubicBezTo>
                  <a:pt x="11087" y="142290"/>
                  <a:pt x="11087" y="142290"/>
                  <a:pt x="11087" y="8893"/>
                </a:cubicBezTo>
                <a:cubicBezTo>
                  <a:pt x="11087" y="3953"/>
                  <a:pt x="15047" y="0"/>
                  <a:pt x="199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9" name="Freeform: Shape 298">
            <a:extLst>
              <a:ext uri="{FF2B5EF4-FFF2-40B4-BE49-F238E27FC236}">
                <a16:creationId xmlns:a16="http://schemas.microsoft.com/office/drawing/2014/main" id="{CE839F82-C421-4B76-B823-325D957B3310}"/>
              </a:ext>
            </a:extLst>
          </p:cNvPr>
          <p:cNvSpPr>
            <a:spLocks/>
          </p:cNvSpPr>
          <p:nvPr/>
        </p:nvSpPr>
        <p:spPr bwMode="auto">
          <a:xfrm>
            <a:off x="10549905" y="4310387"/>
            <a:ext cx="496890" cy="580544"/>
          </a:xfrm>
          <a:custGeom>
            <a:avLst/>
            <a:gdLst>
              <a:gd name="connsiteX0" fmla="*/ 166688 w 782638"/>
              <a:gd name="connsiteY0" fmla="*/ 585787 h 914400"/>
              <a:gd name="connsiteX1" fmla="*/ 166688 w 782638"/>
              <a:gd name="connsiteY1" fmla="*/ 885825 h 914400"/>
              <a:gd name="connsiteX2" fmla="*/ 617538 w 782638"/>
              <a:gd name="connsiteY2" fmla="*/ 885825 h 914400"/>
              <a:gd name="connsiteX3" fmla="*/ 617538 w 782638"/>
              <a:gd name="connsiteY3" fmla="*/ 585787 h 914400"/>
              <a:gd name="connsiteX4" fmla="*/ 289906 w 782638"/>
              <a:gd name="connsiteY4" fmla="*/ 274637 h 914400"/>
              <a:gd name="connsiteX5" fmla="*/ 171315 w 782638"/>
              <a:gd name="connsiteY5" fmla="*/ 413608 h 914400"/>
              <a:gd name="connsiteX6" fmla="*/ 200963 w 782638"/>
              <a:gd name="connsiteY6" fmla="*/ 560387 h 914400"/>
              <a:gd name="connsiteX7" fmla="*/ 289906 w 782638"/>
              <a:gd name="connsiteY7" fmla="*/ 560387 h 914400"/>
              <a:gd name="connsiteX8" fmla="*/ 266500 w 782638"/>
              <a:gd name="connsiteY8" fmla="*/ 433908 h 914400"/>
              <a:gd name="connsiteX9" fmla="*/ 277423 w 782638"/>
              <a:gd name="connsiteY9" fmla="*/ 418293 h 914400"/>
              <a:gd name="connsiteX10" fmla="*/ 294587 w 782638"/>
              <a:gd name="connsiteY10" fmla="*/ 429223 h 914400"/>
              <a:gd name="connsiteX11" fmla="*/ 317994 w 782638"/>
              <a:gd name="connsiteY11" fmla="*/ 560387 h 914400"/>
              <a:gd name="connsiteX12" fmla="*/ 466232 w 782638"/>
              <a:gd name="connsiteY12" fmla="*/ 560387 h 914400"/>
              <a:gd name="connsiteX13" fmla="*/ 491199 w 782638"/>
              <a:gd name="connsiteY13" fmla="*/ 429223 h 914400"/>
              <a:gd name="connsiteX14" fmla="*/ 506803 w 782638"/>
              <a:gd name="connsiteY14" fmla="*/ 418293 h 914400"/>
              <a:gd name="connsiteX15" fmla="*/ 517726 w 782638"/>
              <a:gd name="connsiteY15" fmla="*/ 433908 h 914400"/>
              <a:gd name="connsiteX16" fmla="*/ 494320 w 782638"/>
              <a:gd name="connsiteY16" fmla="*/ 560387 h 914400"/>
              <a:gd name="connsiteX17" fmla="*/ 583263 w 782638"/>
              <a:gd name="connsiteY17" fmla="*/ 560387 h 914400"/>
              <a:gd name="connsiteX18" fmla="*/ 614471 w 782638"/>
              <a:gd name="connsiteY18" fmla="*/ 413608 h 914400"/>
              <a:gd name="connsiteX19" fmla="*/ 494320 w 782638"/>
              <a:gd name="connsiteY19" fmla="*/ 274637 h 914400"/>
              <a:gd name="connsiteX20" fmla="*/ 392893 w 782638"/>
              <a:gd name="connsiteY20" fmla="*/ 312112 h 914400"/>
              <a:gd name="connsiteX21" fmla="*/ 289906 w 782638"/>
              <a:gd name="connsiteY21" fmla="*/ 274637 h 914400"/>
              <a:gd name="connsiteX22" fmla="*/ 392113 w 782638"/>
              <a:gd name="connsiteY22" fmla="*/ 26987 h 914400"/>
              <a:gd name="connsiteX23" fmla="*/ 263525 w 782638"/>
              <a:gd name="connsiteY23" fmla="*/ 156369 h 914400"/>
              <a:gd name="connsiteX24" fmla="*/ 392113 w 782638"/>
              <a:gd name="connsiteY24" fmla="*/ 285751 h 914400"/>
              <a:gd name="connsiteX25" fmla="*/ 520701 w 782638"/>
              <a:gd name="connsiteY25" fmla="*/ 156369 h 914400"/>
              <a:gd name="connsiteX26" fmla="*/ 392113 w 782638"/>
              <a:gd name="connsiteY26" fmla="*/ 26987 h 914400"/>
              <a:gd name="connsiteX27" fmla="*/ 392097 w 782638"/>
              <a:gd name="connsiteY27" fmla="*/ 0 h 914400"/>
              <a:gd name="connsiteX28" fmla="*/ 547691 w 782638"/>
              <a:gd name="connsiteY28" fmla="*/ 157065 h 914400"/>
              <a:gd name="connsiteX29" fmla="*/ 515016 w 782638"/>
              <a:gd name="connsiteY29" fmla="*/ 253482 h 914400"/>
              <a:gd name="connsiteX30" fmla="*/ 639491 w 782638"/>
              <a:gd name="connsiteY30" fmla="*/ 418323 h 914400"/>
              <a:gd name="connsiteX31" fmla="*/ 609929 w 782638"/>
              <a:gd name="connsiteY31" fmla="*/ 559837 h 914400"/>
              <a:gd name="connsiteX32" fmla="*/ 625488 w 782638"/>
              <a:gd name="connsiteY32" fmla="*/ 559837 h 914400"/>
              <a:gd name="connsiteX33" fmla="*/ 767079 w 782638"/>
              <a:gd name="connsiteY33" fmla="*/ 454090 h 914400"/>
              <a:gd name="connsiteX34" fmla="*/ 782638 w 782638"/>
              <a:gd name="connsiteY34" fmla="*/ 475861 h 914400"/>
              <a:gd name="connsiteX35" fmla="*/ 644159 w 782638"/>
              <a:gd name="connsiteY35" fmla="*/ 580053 h 914400"/>
              <a:gd name="connsiteX36" fmla="*/ 644159 w 782638"/>
              <a:gd name="connsiteY36" fmla="*/ 900404 h 914400"/>
              <a:gd name="connsiteX37" fmla="*/ 630156 w 782638"/>
              <a:gd name="connsiteY37" fmla="*/ 914400 h 914400"/>
              <a:gd name="connsiteX38" fmla="*/ 154038 w 782638"/>
              <a:gd name="connsiteY38" fmla="*/ 914400 h 914400"/>
              <a:gd name="connsiteX39" fmla="*/ 140035 w 782638"/>
              <a:gd name="connsiteY39" fmla="*/ 900404 h 914400"/>
              <a:gd name="connsiteX40" fmla="*/ 140035 w 782638"/>
              <a:gd name="connsiteY40" fmla="*/ 580053 h 914400"/>
              <a:gd name="connsiteX41" fmla="*/ 0 w 782638"/>
              <a:gd name="connsiteY41" fmla="*/ 475861 h 914400"/>
              <a:gd name="connsiteX42" fmla="*/ 17115 w 782638"/>
              <a:gd name="connsiteY42" fmla="*/ 454090 h 914400"/>
              <a:gd name="connsiteX43" fmla="*/ 157150 w 782638"/>
              <a:gd name="connsiteY43" fmla="*/ 559837 h 914400"/>
              <a:gd name="connsiteX44" fmla="*/ 172709 w 782638"/>
              <a:gd name="connsiteY44" fmla="*/ 559837 h 914400"/>
              <a:gd name="connsiteX45" fmla="*/ 144702 w 782638"/>
              <a:gd name="connsiteY45" fmla="*/ 418323 h 914400"/>
              <a:gd name="connsiteX46" fmla="*/ 269178 w 782638"/>
              <a:gd name="connsiteY46" fmla="*/ 253482 h 914400"/>
              <a:gd name="connsiteX47" fmla="*/ 234947 w 782638"/>
              <a:gd name="connsiteY47" fmla="*/ 157065 h 914400"/>
              <a:gd name="connsiteX48" fmla="*/ 392097 w 782638"/>
              <a:gd name="connsiteY48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782638" h="914400">
                <a:moveTo>
                  <a:pt x="166688" y="585787"/>
                </a:moveTo>
                <a:lnTo>
                  <a:pt x="166688" y="885825"/>
                </a:lnTo>
                <a:lnTo>
                  <a:pt x="617538" y="885825"/>
                </a:lnTo>
                <a:lnTo>
                  <a:pt x="617538" y="585787"/>
                </a:lnTo>
                <a:close/>
                <a:moveTo>
                  <a:pt x="289906" y="274637"/>
                </a:moveTo>
                <a:cubicBezTo>
                  <a:pt x="215007" y="294936"/>
                  <a:pt x="163513" y="366764"/>
                  <a:pt x="171315" y="413608"/>
                </a:cubicBezTo>
                <a:lnTo>
                  <a:pt x="200963" y="560387"/>
                </a:lnTo>
                <a:cubicBezTo>
                  <a:pt x="200963" y="560387"/>
                  <a:pt x="200963" y="560387"/>
                  <a:pt x="289906" y="560387"/>
                </a:cubicBezTo>
                <a:cubicBezTo>
                  <a:pt x="289906" y="560387"/>
                  <a:pt x="289906" y="560387"/>
                  <a:pt x="266500" y="433908"/>
                </a:cubicBezTo>
                <a:cubicBezTo>
                  <a:pt x="264940" y="426100"/>
                  <a:pt x="269621" y="418293"/>
                  <a:pt x="277423" y="418293"/>
                </a:cubicBezTo>
                <a:cubicBezTo>
                  <a:pt x="285225" y="416731"/>
                  <a:pt x="293027" y="421416"/>
                  <a:pt x="294587" y="429223"/>
                </a:cubicBezTo>
                <a:cubicBezTo>
                  <a:pt x="294587" y="429223"/>
                  <a:pt x="294587" y="429223"/>
                  <a:pt x="317994" y="560387"/>
                </a:cubicBezTo>
                <a:cubicBezTo>
                  <a:pt x="317994" y="560387"/>
                  <a:pt x="317994" y="560387"/>
                  <a:pt x="466232" y="560387"/>
                </a:cubicBezTo>
                <a:cubicBezTo>
                  <a:pt x="466232" y="560387"/>
                  <a:pt x="466232" y="560387"/>
                  <a:pt x="491199" y="429223"/>
                </a:cubicBezTo>
                <a:cubicBezTo>
                  <a:pt x="492759" y="421416"/>
                  <a:pt x="499001" y="416731"/>
                  <a:pt x="506803" y="418293"/>
                </a:cubicBezTo>
                <a:cubicBezTo>
                  <a:pt x="514605" y="418293"/>
                  <a:pt x="519286" y="426100"/>
                  <a:pt x="517726" y="433908"/>
                </a:cubicBezTo>
                <a:cubicBezTo>
                  <a:pt x="517726" y="433908"/>
                  <a:pt x="517726" y="433908"/>
                  <a:pt x="494320" y="560387"/>
                </a:cubicBezTo>
                <a:cubicBezTo>
                  <a:pt x="494320" y="560387"/>
                  <a:pt x="494320" y="560387"/>
                  <a:pt x="583263" y="560387"/>
                </a:cubicBezTo>
                <a:cubicBezTo>
                  <a:pt x="583263" y="560387"/>
                  <a:pt x="583263" y="560387"/>
                  <a:pt x="614471" y="413608"/>
                </a:cubicBezTo>
                <a:cubicBezTo>
                  <a:pt x="620713" y="366764"/>
                  <a:pt x="569219" y="294936"/>
                  <a:pt x="494320" y="274637"/>
                </a:cubicBezTo>
                <a:cubicBezTo>
                  <a:pt x="466232" y="298059"/>
                  <a:pt x="431903" y="312112"/>
                  <a:pt x="392893" y="312112"/>
                </a:cubicBezTo>
                <a:cubicBezTo>
                  <a:pt x="353883" y="312112"/>
                  <a:pt x="317994" y="298059"/>
                  <a:pt x="289906" y="274637"/>
                </a:cubicBezTo>
                <a:close/>
                <a:moveTo>
                  <a:pt x="392113" y="26987"/>
                </a:moveTo>
                <a:cubicBezTo>
                  <a:pt x="321096" y="26987"/>
                  <a:pt x="263525" y="84913"/>
                  <a:pt x="263525" y="156369"/>
                </a:cubicBezTo>
                <a:cubicBezTo>
                  <a:pt x="263525" y="227825"/>
                  <a:pt x="321096" y="285751"/>
                  <a:pt x="392113" y="285751"/>
                </a:cubicBezTo>
                <a:cubicBezTo>
                  <a:pt x="463130" y="285751"/>
                  <a:pt x="520701" y="227825"/>
                  <a:pt x="520701" y="156369"/>
                </a:cubicBezTo>
                <a:cubicBezTo>
                  <a:pt x="520701" y="84913"/>
                  <a:pt x="463130" y="26987"/>
                  <a:pt x="392113" y="26987"/>
                </a:cubicBezTo>
                <a:close/>
                <a:moveTo>
                  <a:pt x="392097" y="0"/>
                </a:moveTo>
                <a:cubicBezTo>
                  <a:pt x="477674" y="0"/>
                  <a:pt x="547691" y="69980"/>
                  <a:pt x="547691" y="157065"/>
                </a:cubicBezTo>
                <a:cubicBezTo>
                  <a:pt x="547691" y="192833"/>
                  <a:pt x="535243" y="227045"/>
                  <a:pt x="515016" y="253482"/>
                </a:cubicBezTo>
                <a:cubicBezTo>
                  <a:pt x="597481" y="281474"/>
                  <a:pt x="648827" y="360784"/>
                  <a:pt x="639491" y="418323"/>
                </a:cubicBezTo>
                <a:cubicBezTo>
                  <a:pt x="639491" y="418323"/>
                  <a:pt x="639491" y="418323"/>
                  <a:pt x="609929" y="559837"/>
                </a:cubicBezTo>
                <a:cubicBezTo>
                  <a:pt x="609929" y="559837"/>
                  <a:pt x="609929" y="559837"/>
                  <a:pt x="625488" y="559837"/>
                </a:cubicBezTo>
                <a:cubicBezTo>
                  <a:pt x="625488" y="559837"/>
                  <a:pt x="625488" y="559837"/>
                  <a:pt x="767079" y="454090"/>
                </a:cubicBezTo>
                <a:cubicBezTo>
                  <a:pt x="767079" y="454090"/>
                  <a:pt x="767079" y="454090"/>
                  <a:pt x="782638" y="475861"/>
                </a:cubicBezTo>
                <a:lnTo>
                  <a:pt x="644159" y="580053"/>
                </a:lnTo>
                <a:cubicBezTo>
                  <a:pt x="644159" y="580053"/>
                  <a:pt x="644159" y="580053"/>
                  <a:pt x="644159" y="900404"/>
                </a:cubicBezTo>
                <a:cubicBezTo>
                  <a:pt x="644159" y="908180"/>
                  <a:pt x="637936" y="914400"/>
                  <a:pt x="630156" y="914400"/>
                </a:cubicBezTo>
                <a:cubicBezTo>
                  <a:pt x="630156" y="914400"/>
                  <a:pt x="630156" y="914400"/>
                  <a:pt x="154038" y="914400"/>
                </a:cubicBezTo>
                <a:cubicBezTo>
                  <a:pt x="146258" y="914400"/>
                  <a:pt x="140035" y="908180"/>
                  <a:pt x="140035" y="900404"/>
                </a:cubicBezTo>
                <a:cubicBezTo>
                  <a:pt x="140035" y="900404"/>
                  <a:pt x="140035" y="900404"/>
                  <a:pt x="140035" y="580053"/>
                </a:cubicBezTo>
                <a:cubicBezTo>
                  <a:pt x="140035" y="580053"/>
                  <a:pt x="140035" y="580053"/>
                  <a:pt x="0" y="475861"/>
                </a:cubicBezTo>
                <a:cubicBezTo>
                  <a:pt x="0" y="475861"/>
                  <a:pt x="0" y="475861"/>
                  <a:pt x="17115" y="454090"/>
                </a:cubicBezTo>
                <a:cubicBezTo>
                  <a:pt x="17115" y="454090"/>
                  <a:pt x="17115" y="454090"/>
                  <a:pt x="157150" y="559837"/>
                </a:cubicBezTo>
                <a:cubicBezTo>
                  <a:pt x="157150" y="559837"/>
                  <a:pt x="157150" y="559837"/>
                  <a:pt x="172709" y="559837"/>
                </a:cubicBezTo>
                <a:cubicBezTo>
                  <a:pt x="172709" y="559837"/>
                  <a:pt x="172709" y="559837"/>
                  <a:pt x="144702" y="418323"/>
                </a:cubicBezTo>
                <a:cubicBezTo>
                  <a:pt x="135367" y="360784"/>
                  <a:pt x="186713" y="283029"/>
                  <a:pt x="269178" y="253482"/>
                </a:cubicBezTo>
                <a:cubicBezTo>
                  <a:pt x="247395" y="227045"/>
                  <a:pt x="234947" y="192833"/>
                  <a:pt x="234947" y="157065"/>
                </a:cubicBezTo>
                <a:cubicBezTo>
                  <a:pt x="234947" y="69980"/>
                  <a:pt x="304964" y="0"/>
                  <a:pt x="3920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08" name="Freeform: Shape 407">
            <a:extLst>
              <a:ext uri="{FF2B5EF4-FFF2-40B4-BE49-F238E27FC236}">
                <a16:creationId xmlns:a16="http://schemas.microsoft.com/office/drawing/2014/main" id="{DDB34778-C613-4566-A7EE-32CB7930D917}"/>
              </a:ext>
            </a:extLst>
          </p:cNvPr>
          <p:cNvSpPr>
            <a:spLocks/>
          </p:cNvSpPr>
          <p:nvPr/>
        </p:nvSpPr>
        <p:spPr bwMode="auto">
          <a:xfrm>
            <a:off x="1066009" y="2097729"/>
            <a:ext cx="652106" cy="395093"/>
          </a:xfrm>
          <a:custGeom>
            <a:avLst/>
            <a:gdLst>
              <a:gd name="connsiteX0" fmla="*/ 60474 w 652106"/>
              <a:gd name="connsiteY0" fmla="*/ 240886 h 395093"/>
              <a:gd name="connsiteX1" fmla="*/ 60474 w 652106"/>
              <a:gd name="connsiteY1" fmla="*/ 335629 h 395093"/>
              <a:gd name="connsiteX2" fmla="*/ 105829 w 652106"/>
              <a:gd name="connsiteY2" fmla="*/ 342683 h 395093"/>
              <a:gd name="connsiteX3" fmla="*/ 105829 w 652106"/>
              <a:gd name="connsiteY3" fmla="*/ 241894 h 395093"/>
              <a:gd name="connsiteX4" fmla="*/ 560112 w 652106"/>
              <a:gd name="connsiteY4" fmla="*/ 187468 h 395093"/>
              <a:gd name="connsiteX5" fmla="*/ 574772 w 652106"/>
              <a:gd name="connsiteY5" fmla="*/ 187468 h 395093"/>
              <a:gd name="connsiteX6" fmla="*/ 583568 w 652106"/>
              <a:gd name="connsiteY6" fmla="*/ 196035 h 395093"/>
              <a:gd name="connsiteX7" fmla="*/ 574772 w 652106"/>
              <a:gd name="connsiteY7" fmla="*/ 204602 h 395093"/>
              <a:gd name="connsiteX8" fmla="*/ 560112 w 652106"/>
              <a:gd name="connsiteY8" fmla="*/ 204602 h 395093"/>
              <a:gd name="connsiteX9" fmla="*/ 551316 w 652106"/>
              <a:gd name="connsiteY9" fmla="*/ 196035 h 395093"/>
              <a:gd name="connsiteX10" fmla="*/ 560112 w 652106"/>
              <a:gd name="connsiteY10" fmla="*/ 187468 h 395093"/>
              <a:gd name="connsiteX11" fmla="*/ 477519 w 652106"/>
              <a:gd name="connsiteY11" fmla="*/ 187468 h 395093"/>
              <a:gd name="connsiteX12" fmla="*/ 500135 w 652106"/>
              <a:gd name="connsiteY12" fmla="*/ 187468 h 395093"/>
              <a:gd name="connsiteX13" fmla="*/ 508985 w 652106"/>
              <a:gd name="connsiteY13" fmla="*/ 196035 h 395093"/>
              <a:gd name="connsiteX14" fmla="*/ 500135 w 652106"/>
              <a:gd name="connsiteY14" fmla="*/ 204602 h 395093"/>
              <a:gd name="connsiteX15" fmla="*/ 477519 w 652106"/>
              <a:gd name="connsiteY15" fmla="*/ 204602 h 395093"/>
              <a:gd name="connsiteX16" fmla="*/ 468669 w 652106"/>
              <a:gd name="connsiteY16" fmla="*/ 196035 h 395093"/>
              <a:gd name="connsiteX17" fmla="*/ 477519 w 652106"/>
              <a:gd name="connsiteY17" fmla="*/ 187468 h 395093"/>
              <a:gd name="connsiteX18" fmla="*/ 379790 w 652106"/>
              <a:gd name="connsiteY18" fmla="*/ 187468 h 395093"/>
              <a:gd name="connsiteX19" fmla="*/ 410397 w 652106"/>
              <a:gd name="connsiteY19" fmla="*/ 187468 h 395093"/>
              <a:gd name="connsiteX20" fmla="*/ 419283 w 652106"/>
              <a:gd name="connsiteY20" fmla="*/ 196035 h 395093"/>
              <a:gd name="connsiteX21" fmla="*/ 410397 w 652106"/>
              <a:gd name="connsiteY21" fmla="*/ 204602 h 395093"/>
              <a:gd name="connsiteX22" fmla="*/ 379790 w 652106"/>
              <a:gd name="connsiteY22" fmla="*/ 204602 h 395093"/>
              <a:gd name="connsiteX23" fmla="*/ 370904 w 652106"/>
              <a:gd name="connsiteY23" fmla="*/ 196035 h 395093"/>
              <a:gd name="connsiteX24" fmla="*/ 379790 w 652106"/>
              <a:gd name="connsiteY24" fmla="*/ 187468 h 395093"/>
              <a:gd name="connsiteX25" fmla="*/ 541238 w 652106"/>
              <a:gd name="connsiteY25" fmla="*/ 160255 h 395093"/>
              <a:gd name="connsiteX26" fmla="*/ 541238 w 652106"/>
              <a:gd name="connsiteY26" fmla="*/ 287249 h 395093"/>
              <a:gd name="connsiteX27" fmla="*/ 593648 w 652106"/>
              <a:gd name="connsiteY27" fmla="*/ 277170 h 395093"/>
              <a:gd name="connsiteX28" fmla="*/ 593648 w 652106"/>
              <a:gd name="connsiteY28" fmla="*/ 163279 h 395093"/>
              <a:gd name="connsiteX29" fmla="*/ 454559 w 652106"/>
              <a:gd name="connsiteY29" fmla="*/ 154207 h 395093"/>
              <a:gd name="connsiteX30" fmla="*/ 454559 w 652106"/>
              <a:gd name="connsiteY30" fmla="*/ 301359 h 395093"/>
              <a:gd name="connsiteX31" fmla="*/ 523097 w 652106"/>
              <a:gd name="connsiteY31" fmla="*/ 289265 h 395093"/>
              <a:gd name="connsiteX32" fmla="*/ 523097 w 652106"/>
              <a:gd name="connsiteY32" fmla="*/ 159247 h 395093"/>
              <a:gd name="connsiteX33" fmla="*/ 352763 w 652106"/>
              <a:gd name="connsiteY33" fmla="*/ 148160 h 395093"/>
              <a:gd name="connsiteX34" fmla="*/ 352763 w 652106"/>
              <a:gd name="connsiteY34" fmla="*/ 320509 h 395093"/>
              <a:gd name="connsiteX35" fmla="*/ 437424 w 652106"/>
              <a:gd name="connsiteY35" fmla="*/ 304383 h 395093"/>
              <a:gd name="connsiteX36" fmla="*/ 437424 w 652106"/>
              <a:gd name="connsiteY36" fmla="*/ 153200 h 395093"/>
              <a:gd name="connsiteX37" fmla="*/ 344519 w 652106"/>
              <a:gd name="connsiteY37" fmla="*/ 130018 h 395093"/>
              <a:gd name="connsiteX38" fmla="*/ 603870 w 652106"/>
              <a:gd name="connsiteY38" fmla="*/ 146829 h 395093"/>
              <a:gd name="connsiteX39" fmla="*/ 611791 w 652106"/>
              <a:gd name="connsiteY39" fmla="*/ 155728 h 395093"/>
              <a:gd name="connsiteX40" fmla="*/ 611791 w 652106"/>
              <a:gd name="connsiteY40" fmla="*/ 285271 h 395093"/>
              <a:gd name="connsiteX41" fmla="*/ 604861 w 652106"/>
              <a:gd name="connsiteY41" fmla="*/ 293182 h 395093"/>
              <a:gd name="connsiteX42" fmla="*/ 344519 w 652106"/>
              <a:gd name="connsiteY42" fmla="*/ 339659 h 395093"/>
              <a:gd name="connsiteX43" fmla="*/ 343529 w 652106"/>
              <a:gd name="connsiteY43" fmla="*/ 339659 h 395093"/>
              <a:gd name="connsiteX44" fmla="*/ 337589 w 652106"/>
              <a:gd name="connsiteY44" fmla="*/ 337681 h 395093"/>
              <a:gd name="connsiteX45" fmla="*/ 334620 w 652106"/>
              <a:gd name="connsiteY45" fmla="*/ 330759 h 395093"/>
              <a:gd name="connsiteX46" fmla="*/ 334620 w 652106"/>
              <a:gd name="connsiteY46" fmla="*/ 138918 h 395093"/>
              <a:gd name="connsiteX47" fmla="*/ 337589 w 652106"/>
              <a:gd name="connsiteY47" fmla="*/ 132985 h 395093"/>
              <a:gd name="connsiteX48" fmla="*/ 344519 w 652106"/>
              <a:gd name="connsiteY48" fmla="*/ 130018 h 395093"/>
              <a:gd name="connsiteX49" fmla="*/ 103814 w 652106"/>
              <a:gd name="connsiteY49" fmla="*/ 110868 h 395093"/>
              <a:gd name="connsiteX50" fmla="*/ 60474 w 652106"/>
              <a:gd name="connsiteY50" fmla="*/ 115908 h 395093"/>
              <a:gd name="connsiteX51" fmla="*/ 60474 w 652106"/>
              <a:gd name="connsiteY51" fmla="*/ 166302 h 395093"/>
              <a:gd name="connsiteX52" fmla="*/ 103814 w 652106"/>
              <a:gd name="connsiteY52" fmla="*/ 165295 h 395093"/>
              <a:gd name="connsiteX53" fmla="*/ 165294 w 652106"/>
              <a:gd name="connsiteY53" fmla="*/ 102805 h 395093"/>
              <a:gd name="connsiteX54" fmla="*/ 120947 w 652106"/>
              <a:gd name="connsiteY54" fmla="*/ 107845 h 395093"/>
              <a:gd name="connsiteX55" fmla="*/ 120947 w 652106"/>
              <a:gd name="connsiteY55" fmla="*/ 165294 h 395093"/>
              <a:gd name="connsiteX56" fmla="*/ 165294 w 652106"/>
              <a:gd name="connsiteY56" fmla="*/ 164286 h 395093"/>
              <a:gd name="connsiteX57" fmla="*/ 237862 w 652106"/>
              <a:gd name="connsiteY57" fmla="*/ 93735 h 395093"/>
              <a:gd name="connsiteX58" fmla="*/ 182429 w 652106"/>
              <a:gd name="connsiteY58" fmla="*/ 100790 h 395093"/>
              <a:gd name="connsiteX59" fmla="*/ 182429 w 652106"/>
              <a:gd name="connsiteY59" fmla="*/ 163280 h 395093"/>
              <a:gd name="connsiteX60" fmla="*/ 237862 w 652106"/>
              <a:gd name="connsiteY60" fmla="*/ 162272 h 395093"/>
              <a:gd name="connsiteX61" fmla="*/ 246112 w 652106"/>
              <a:gd name="connsiteY61" fmla="*/ 76582 h 395093"/>
              <a:gd name="connsiteX62" fmla="*/ 253036 w 652106"/>
              <a:gd name="connsiteY62" fmla="*/ 78561 h 395093"/>
              <a:gd name="connsiteX63" fmla="*/ 256005 w 652106"/>
              <a:gd name="connsiteY63" fmla="*/ 84499 h 395093"/>
              <a:gd name="connsiteX64" fmla="*/ 256005 w 652106"/>
              <a:gd name="connsiteY64" fmla="*/ 171581 h 395093"/>
              <a:gd name="connsiteX65" fmla="*/ 247101 w 652106"/>
              <a:gd name="connsiteY65" fmla="*/ 179497 h 395093"/>
              <a:gd name="connsiteX66" fmla="*/ 51235 w 652106"/>
              <a:gd name="connsiteY66" fmla="*/ 184445 h 395093"/>
              <a:gd name="connsiteX67" fmla="*/ 45300 w 652106"/>
              <a:gd name="connsiteY67" fmla="*/ 182466 h 395093"/>
              <a:gd name="connsiteX68" fmla="*/ 42331 w 652106"/>
              <a:gd name="connsiteY68" fmla="*/ 176528 h 395093"/>
              <a:gd name="connsiteX69" fmla="*/ 42331 w 652106"/>
              <a:gd name="connsiteY69" fmla="*/ 108248 h 395093"/>
              <a:gd name="connsiteX70" fmla="*/ 50246 w 652106"/>
              <a:gd name="connsiteY70" fmla="*/ 99342 h 395093"/>
              <a:gd name="connsiteX71" fmla="*/ 246112 w 652106"/>
              <a:gd name="connsiteY71" fmla="*/ 76582 h 395093"/>
              <a:gd name="connsiteX72" fmla="*/ 302367 w 652106"/>
              <a:gd name="connsiteY72" fmla="*/ 19150 h 395093"/>
              <a:gd name="connsiteX73" fmla="*/ 302367 w 652106"/>
              <a:gd name="connsiteY73" fmla="*/ 375943 h 395093"/>
              <a:gd name="connsiteX74" fmla="*/ 633963 w 652106"/>
              <a:gd name="connsiteY74" fmla="*/ 314462 h 395093"/>
              <a:gd name="connsiteX75" fmla="*/ 633963 w 652106"/>
              <a:gd name="connsiteY75" fmla="*/ 81639 h 395093"/>
              <a:gd name="connsiteX76" fmla="*/ 284226 w 652106"/>
              <a:gd name="connsiteY76" fmla="*/ 19150 h 395093"/>
              <a:gd name="connsiteX77" fmla="*/ 17135 w 652106"/>
              <a:gd name="connsiteY77" fmla="*/ 68568 h 395093"/>
              <a:gd name="connsiteX78" fmla="*/ 17135 w 652106"/>
              <a:gd name="connsiteY78" fmla="*/ 327515 h 395093"/>
              <a:gd name="connsiteX79" fmla="*/ 42761 w 652106"/>
              <a:gd name="connsiteY79" fmla="*/ 331468 h 395093"/>
              <a:gd name="connsiteX80" fmla="*/ 42761 w 652106"/>
              <a:gd name="connsiteY80" fmla="*/ 232633 h 395093"/>
              <a:gd name="connsiteX81" fmla="*/ 45717 w 652106"/>
              <a:gd name="connsiteY81" fmla="*/ 225715 h 395093"/>
              <a:gd name="connsiteX82" fmla="*/ 51630 w 652106"/>
              <a:gd name="connsiteY82" fmla="*/ 223738 h 395093"/>
              <a:gd name="connsiteX83" fmla="*/ 114708 w 652106"/>
              <a:gd name="connsiteY83" fmla="*/ 225715 h 395093"/>
              <a:gd name="connsiteX84" fmla="*/ 123577 w 652106"/>
              <a:gd name="connsiteY84" fmla="*/ 233622 h 395093"/>
              <a:gd name="connsiteX85" fmla="*/ 123577 w 652106"/>
              <a:gd name="connsiteY85" fmla="*/ 346293 h 395093"/>
              <a:gd name="connsiteX86" fmla="*/ 284226 w 652106"/>
              <a:gd name="connsiteY86" fmla="*/ 375943 h 395093"/>
              <a:gd name="connsiteX87" fmla="*/ 284226 w 652106"/>
              <a:gd name="connsiteY87" fmla="*/ 19150 h 395093"/>
              <a:gd name="connsiteX88" fmla="*/ 290482 w 652106"/>
              <a:gd name="connsiteY88" fmla="*/ 0 h 395093"/>
              <a:gd name="connsiteX89" fmla="*/ 291470 w 652106"/>
              <a:gd name="connsiteY89" fmla="*/ 0 h 395093"/>
              <a:gd name="connsiteX90" fmla="*/ 294436 w 652106"/>
              <a:gd name="connsiteY90" fmla="*/ 0 h 395093"/>
              <a:gd name="connsiteX91" fmla="*/ 645188 w 652106"/>
              <a:gd name="connsiteY91" fmla="*/ 65191 h 395093"/>
              <a:gd name="connsiteX92" fmla="*/ 652106 w 652106"/>
              <a:gd name="connsiteY92" fmla="*/ 73092 h 395093"/>
              <a:gd name="connsiteX93" fmla="*/ 652106 w 652106"/>
              <a:gd name="connsiteY93" fmla="*/ 321013 h 395093"/>
              <a:gd name="connsiteX94" fmla="*/ 645188 w 652106"/>
              <a:gd name="connsiteY94" fmla="*/ 329903 h 395093"/>
              <a:gd name="connsiteX95" fmla="*/ 294436 w 652106"/>
              <a:gd name="connsiteY95" fmla="*/ 395093 h 395093"/>
              <a:gd name="connsiteX96" fmla="*/ 293446 w 652106"/>
              <a:gd name="connsiteY96" fmla="*/ 395093 h 395093"/>
              <a:gd name="connsiteX97" fmla="*/ 291470 w 652106"/>
              <a:gd name="connsiteY97" fmla="*/ 394105 h 395093"/>
              <a:gd name="connsiteX98" fmla="*/ 6917 w 652106"/>
              <a:gd name="connsiteY98" fmla="*/ 342743 h 395093"/>
              <a:gd name="connsiteX99" fmla="*/ 0 w 652106"/>
              <a:gd name="connsiteY99" fmla="*/ 333854 h 395093"/>
              <a:gd name="connsiteX100" fmla="*/ 0 w 652106"/>
              <a:gd name="connsiteY100" fmla="*/ 60252 h 395093"/>
              <a:gd name="connsiteX101" fmla="*/ 6917 w 652106"/>
              <a:gd name="connsiteY101" fmla="*/ 52350 h 395093"/>
              <a:gd name="connsiteX102" fmla="*/ 290482 w 652106"/>
              <a:gd name="connsiteY102" fmla="*/ 0 h 39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52106" h="395093">
                <a:moveTo>
                  <a:pt x="60474" y="240886"/>
                </a:moveTo>
                <a:lnTo>
                  <a:pt x="60474" y="335629"/>
                </a:lnTo>
                <a:lnTo>
                  <a:pt x="105829" y="342683"/>
                </a:lnTo>
                <a:lnTo>
                  <a:pt x="105829" y="241894"/>
                </a:lnTo>
                <a:close/>
                <a:moveTo>
                  <a:pt x="560112" y="187468"/>
                </a:moveTo>
                <a:cubicBezTo>
                  <a:pt x="560112" y="187468"/>
                  <a:pt x="560112" y="187468"/>
                  <a:pt x="574772" y="187468"/>
                </a:cubicBezTo>
                <a:cubicBezTo>
                  <a:pt x="579659" y="187468"/>
                  <a:pt x="583568" y="191276"/>
                  <a:pt x="583568" y="196035"/>
                </a:cubicBezTo>
                <a:cubicBezTo>
                  <a:pt x="583568" y="200795"/>
                  <a:pt x="579659" y="204602"/>
                  <a:pt x="574772" y="204602"/>
                </a:cubicBezTo>
                <a:cubicBezTo>
                  <a:pt x="574772" y="204602"/>
                  <a:pt x="574772" y="204602"/>
                  <a:pt x="560112" y="204602"/>
                </a:cubicBezTo>
                <a:cubicBezTo>
                  <a:pt x="555225" y="204602"/>
                  <a:pt x="551316" y="200795"/>
                  <a:pt x="551316" y="196035"/>
                </a:cubicBezTo>
                <a:cubicBezTo>
                  <a:pt x="551316" y="191276"/>
                  <a:pt x="555225" y="187468"/>
                  <a:pt x="560112" y="187468"/>
                </a:cubicBezTo>
                <a:close/>
                <a:moveTo>
                  <a:pt x="477519" y="187468"/>
                </a:moveTo>
                <a:cubicBezTo>
                  <a:pt x="477519" y="187468"/>
                  <a:pt x="477519" y="187468"/>
                  <a:pt x="500135" y="187468"/>
                </a:cubicBezTo>
                <a:cubicBezTo>
                  <a:pt x="505052" y="187468"/>
                  <a:pt x="508985" y="191276"/>
                  <a:pt x="508985" y="196035"/>
                </a:cubicBezTo>
                <a:cubicBezTo>
                  <a:pt x="508985" y="200795"/>
                  <a:pt x="505052" y="204602"/>
                  <a:pt x="500135" y="204602"/>
                </a:cubicBezTo>
                <a:cubicBezTo>
                  <a:pt x="500135" y="204602"/>
                  <a:pt x="500135" y="204602"/>
                  <a:pt x="477519" y="204602"/>
                </a:cubicBezTo>
                <a:cubicBezTo>
                  <a:pt x="472602" y="204602"/>
                  <a:pt x="468669" y="200795"/>
                  <a:pt x="468669" y="196035"/>
                </a:cubicBezTo>
                <a:cubicBezTo>
                  <a:pt x="468669" y="191276"/>
                  <a:pt x="472602" y="187468"/>
                  <a:pt x="477519" y="187468"/>
                </a:cubicBezTo>
                <a:close/>
                <a:moveTo>
                  <a:pt x="379790" y="187468"/>
                </a:moveTo>
                <a:cubicBezTo>
                  <a:pt x="379790" y="187468"/>
                  <a:pt x="379790" y="187468"/>
                  <a:pt x="410397" y="187468"/>
                </a:cubicBezTo>
                <a:cubicBezTo>
                  <a:pt x="415334" y="187468"/>
                  <a:pt x="419283" y="191276"/>
                  <a:pt x="419283" y="196035"/>
                </a:cubicBezTo>
                <a:cubicBezTo>
                  <a:pt x="419283" y="200795"/>
                  <a:pt x="415334" y="204602"/>
                  <a:pt x="410397" y="204602"/>
                </a:cubicBezTo>
                <a:cubicBezTo>
                  <a:pt x="410397" y="204602"/>
                  <a:pt x="410397" y="204602"/>
                  <a:pt x="379790" y="204602"/>
                </a:cubicBezTo>
                <a:cubicBezTo>
                  <a:pt x="374853" y="204602"/>
                  <a:pt x="370904" y="200795"/>
                  <a:pt x="370904" y="196035"/>
                </a:cubicBezTo>
                <a:cubicBezTo>
                  <a:pt x="370904" y="191276"/>
                  <a:pt x="374853" y="187468"/>
                  <a:pt x="379790" y="187468"/>
                </a:cubicBezTo>
                <a:close/>
                <a:moveTo>
                  <a:pt x="541238" y="160255"/>
                </a:moveTo>
                <a:lnTo>
                  <a:pt x="541238" y="287249"/>
                </a:lnTo>
                <a:lnTo>
                  <a:pt x="593648" y="277170"/>
                </a:lnTo>
                <a:lnTo>
                  <a:pt x="593648" y="163279"/>
                </a:lnTo>
                <a:close/>
                <a:moveTo>
                  <a:pt x="454559" y="154207"/>
                </a:moveTo>
                <a:lnTo>
                  <a:pt x="454559" y="301359"/>
                </a:lnTo>
                <a:lnTo>
                  <a:pt x="523097" y="289265"/>
                </a:lnTo>
                <a:lnTo>
                  <a:pt x="523097" y="159247"/>
                </a:lnTo>
                <a:close/>
                <a:moveTo>
                  <a:pt x="352763" y="148160"/>
                </a:moveTo>
                <a:lnTo>
                  <a:pt x="352763" y="320509"/>
                </a:lnTo>
                <a:lnTo>
                  <a:pt x="437424" y="304383"/>
                </a:lnTo>
                <a:lnTo>
                  <a:pt x="437424" y="153200"/>
                </a:lnTo>
                <a:close/>
                <a:moveTo>
                  <a:pt x="344519" y="130018"/>
                </a:moveTo>
                <a:cubicBezTo>
                  <a:pt x="344519" y="130018"/>
                  <a:pt x="344519" y="130018"/>
                  <a:pt x="603870" y="146829"/>
                </a:cubicBezTo>
                <a:cubicBezTo>
                  <a:pt x="607829" y="146829"/>
                  <a:pt x="611791" y="150785"/>
                  <a:pt x="611791" y="155728"/>
                </a:cubicBezTo>
                <a:cubicBezTo>
                  <a:pt x="611791" y="155728"/>
                  <a:pt x="611791" y="155728"/>
                  <a:pt x="611791" y="285271"/>
                </a:cubicBezTo>
                <a:cubicBezTo>
                  <a:pt x="611791" y="289227"/>
                  <a:pt x="608820" y="293182"/>
                  <a:pt x="604861" y="293182"/>
                </a:cubicBezTo>
                <a:cubicBezTo>
                  <a:pt x="604861" y="293182"/>
                  <a:pt x="604861" y="293182"/>
                  <a:pt x="344519" y="339659"/>
                </a:cubicBezTo>
                <a:cubicBezTo>
                  <a:pt x="344519" y="339659"/>
                  <a:pt x="343529" y="339659"/>
                  <a:pt x="343529" y="339659"/>
                </a:cubicBezTo>
                <a:cubicBezTo>
                  <a:pt x="341548" y="339659"/>
                  <a:pt x="339570" y="338670"/>
                  <a:pt x="337589" y="337681"/>
                </a:cubicBezTo>
                <a:cubicBezTo>
                  <a:pt x="335610" y="335704"/>
                  <a:pt x="334620" y="333726"/>
                  <a:pt x="334620" y="330759"/>
                </a:cubicBezTo>
                <a:cubicBezTo>
                  <a:pt x="334620" y="330759"/>
                  <a:pt x="334620" y="330759"/>
                  <a:pt x="334620" y="138918"/>
                </a:cubicBezTo>
                <a:cubicBezTo>
                  <a:pt x="334620" y="136940"/>
                  <a:pt x="335610" y="133973"/>
                  <a:pt x="337589" y="132985"/>
                </a:cubicBezTo>
                <a:cubicBezTo>
                  <a:pt x="339570" y="131007"/>
                  <a:pt x="341548" y="130018"/>
                  <a:pt x="344519" y="130018"/>
                </a:cubicBezTo>
                <a:close/>
                <a:moveTo>
                  <a:pt x="103814" y="110868"/>
                </a:moveTo>
                <a:lnTo>
                  <a:pt x="60474" y="115908"/>
                </a:lnTo>
                <a:lnTo>
                  <a:pt x="60474" y="166302"/>
                </a:lnTo>
                <a:lnTo>
                  <a:pt x="103814" y="165295"/>
                </a:lnTo>
                <a:close/>
                <a:moveTo>
                  <a:pt x="165294" y="102805"/>
                </a:moveTo>
                <a:lnTo>
                  <a:pt x="120947" y="107845"/>
                </a:lnTo>
                <a:lnTo>
                  <a:pt x="120947" y="165294"/>
                </a:lnTo>
                <a:lnTo>
                  <a:pt x="165294" y="164286"/>
                </a:lnTo>
                <a:close/>
                <a:moveTo>
                  <a:pt x="237862" y="93735"/>
                </a:moveTo>
                <a:lnTo>
                  <a:pt x="182429" y="100790"/>
                </a:lnTo>
                <a:lnTo>
                  <a:pt x="182429" y="163280"/>
                </a:lnTo>
                <a:lnTo>
                  <a:pt x="237862" y="162272"/>
                </a:lnTo>
                <a:close/>
                <a:moveTo>
                  <a:pt x="246112" y="76582"/>
                </a:moveTo>
                <a:cubicBezTo>
                  <a:pt x="248090" y="75593"/>
                  <a:pt x="251058" y="76582"/>
                  <a:pt x="253036" y="78561"/>
                </a:cubicBezTo>
                <a:cubicBezTo>
                  <a:pt x="255015" y="79551"/>
                  <a:pt x="256005" y="82519"/>
                  <a:pt x="256005" y="84499"/>
                </a:cubicBezTo>
                <a:cubicBezTo>
                  <a:pt x="256005" y="84499"/>
                  <a:pt x="256005" y="84499"/>
                  <a:pt x="256005" y="171581"/>
                </a:cubicBezTo>
                <a:cubicBezTo>
                  <a:pt x="256005" y="175539"/>
                  <a:pt x="252047" y="179497"/>
                  <a:pt x="247101" y="179497"/>
                </a:cubicBezTo>
                <a:cubicBezTo>
                  <a:pt x="247101" y="179497"/>
                  <a:pt x="247101" y="179497"/>
                  <a:pt x="51235" y="184445"/>
                </a:cubicBezTo>
                <a:cubicBezTo>
                  <a:pt x="49256" y="184445"/>
                  <a:pt x="46289" y="184445"/>
                  <a:pt x="45300" y="182466"/>
                </a:cubicBezTo>
                <a:cubicBezTo>
                  <a:pt x="43321" y="180486"/>
                  <a:pt x="42331" y="178507"/>
                  <a:pt x="42331" y="176528"/>
                </a:cubicBezTo>
                <a:cubicBezTo>
                  <a:pt x="42331" y="176528"/>
                  <a:pt x="42331" y="176528"/>
                  <a:pt x="42331" y="108248"/>
                </a:cubicBezTo>
                <a:cubicBezTo>
                  <a:pt x="42331" y="104290"/>
                  <a:pt x="45300" y="100332"/>
                  <a:pt x="50246" y="99342"/>
                </a:cubicBezTo>
                <a:cubicBezTo>
                  <a:pt x="50246" y="99342"/>
                  <a:pt x="50246" y="99342"/>
                  <a:pt x="246112" y="76582"/>
                </a:cubicBezTo>
                <a:close/>
                <a:moveTo>
                  <a:pt x="302367" y="19150"/>
                </a:moveTo>
                <a:lnTo>
                  <a:pt x="302367" y="375943"/>
                </a:lnTo>
                <a:lnTo>
                  <a:pt x="633963" y="314462"/>
                </a:lnTo>
                <a:lnTo>
                  <a:pt x="633963" y="81639"/>
                </a:lnTo>
                <a:close/>
                <a:moveTo>
                  <a:pt x="284226" y="19150"/>
                </a:moveTo>
                <a:cubicBezTo>
                  <a:pt x="284226" y="19150"/>
                  <a:pt x="284226" y="19150"/>
                  <a:pt x="17135" y="68568"/>
                </a:cubicBezTo>
                <a:lnTo>
                  <a:pt x="17135" y="327515"/>
                </a:lnTo>
                <a:cubicBezTo>
                  <a:pt x="17135" y="327515"/>
                  <a:pt x="17135" y="327515"/>
                  <a:pt x="42761" y="331468"/>
                </a:cubicBezTo>
                <a:cubicBezTo>
                  <a:pt x="42761" y="331468"/>
                  <a:pt x="42761" y="331468"/>
                  <a:pt x="42761" y="232633"/>
                </a:cubicBezTo>
                <a:cubicBezTo>
                  <a:pt x="42761" y="229668"/>
                  <a:pt x="43746" y="227691"/>
                  <a:pt x="45717" y="225715"/>
                </a:cubicBezTo>
                <a:cubicBezTo>
                  <a:pt x="46702" y="224726"/>
                  <a:pt x="49659" y="223738"/>
                  <a:pt x="51630" y="223738"/>
                </a:cubicBezTo>
                <a:cubicBezTo>
                  <a:pt x="51630" y="223738"/>
                  <a:pt x="51630" y="223738"/>
                  <a:pt x="114708" y="225715"/>
                </a:cubicBezTo>
                <a:cubicBezTo>
                  <a:pt x="119634" y="225715"/>
                  <a:pt x="123577" y="229668"/>
                  <a:pt x="123577" y="233622"/>
                </a:cubicBezTo>
                <a:cubicBezTo>
                  <a:pt x="123577" y="233622"/>
                  <a:pt x="123577" y="233622"/>
                  <a:pt x="123577" y="346293"/>
                </a:cubicBezTo>
                <a:cubicBezTo>
                  <a:pt x="123577" y="346293"/>
                  <a:pt x="123577" y="346293"/>
                  <a:pt x="284226" y="375943"/>
                </a:cubicBezTo>
                <a:cubicBezTo>
                  <a:pt x="284226" y="375943"/>
                  <a:pt x="284226" y="375943"/>
                  <a:pt x="284226" y="19150"/>
                </a:cubicBezTo>
                <a:close/>
                <a:moveTo>
                  <a:pt x="290482" y="0"/>
                </a:moveTo>
                <a:cubicBezTo>
                  <a:pt x="291470" y="0"/>
                  <a:pt x="291470" y="0"/>
                  <a:pt x="291470" y="0"/>
                </a:cubicBezTo>
                <a:cubicBezTo>
                  <a:pt x="292458" y="0"/>
                  <a:pt x="293446" y="0"/>
                  <a:pt x="294436" y="0"/>
                </a:cubicBezTo>
                <a:cubicBezTo>
                  <a:pt x="294436" y="0"/>
                  <a:pt x="294436" y="0"/>
                  <a:pt x="645188" y="65191"/>
                </a:cubicBezTo>
                <a:cubicBezTo>
                  <a:pt x="649140" y="66178"/>
                  <a:pt x="652106" y="69142"/>
                  <a:pt x="652106" y="73092"/>
                </a:cubicBezTo>
                <a:cubicBezTo>
                  <a:pt x="652106" y="73092"/>
                  <a:pt x="652106" y="73092"/>
                  <a:pt x="652106" y="321013"/>
                </a:cubicBezTo>
                <a:cubicBezTo>
                  <a:pt x="652106" y="324964"/>
                  <a:pt x="649140" y="328915"/>
                  <a:pt x="645188" y="329903"/>
                </a:cubicBezTo>
                <a:cubicBezTo>
                  <a:pt x="645188" y="329903"/>
                  <a:pt x="645188" y="329903"/>
                  <a:pt x="294436" y="395093"/>
                </a:cubicBezTo>
                <a:cubicBezTo>
                  <a:pt x="294436" y="395093"/>
                  <a:pt x="293446" y="395093"/>
                  <a:pt x="293446" y="395093"/>
                </a:cubicBezTo>
                <a:cubicBezTo>
                  <a:pt x="292458" y="395093"/>
                  <a:pt x="291470" y="395093"/>
                  <a:pt x="291470" y="394105"/>
                </a:cubicBezTo>
                <a:cubicBezTo>
                  <a:pt x="291470" y="394105"/>
                  <a:pt x="291470" y="394105"/>
                  <a:pt x="6917" y="342743"/>
                </a:cubicBezTo>
                <a:cubicBezTo>
                  <a:pt x="2964" y="341756"/>
                  <a:pt x="0" y="337805"/>
                  <a:pt x="0" y="333854"/>
                </a:cubicBezTo>
                <a:cubicBezTo>
                  <a:pt x="0" y="333854"/>
                  <a:pt x="0" y="333854"/>
                  <a:pt x="0" y="60252"/>
                </a:cubicBezTo>
                <a:cubicBezTo>
                  <a:pt x="0" y="56301"/>
                  <a:pt x="2964" y="52350"/>
                  <a:pt x="6917" y="52350"/>
                </a:cubicBezTo>
                <a:cubicBezTo>
                  <a:pt x="6917" y="52350"/>
                  <a:pt x="6917" y="52350"/>
                  <a:pt x="2904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09" name="Freeform: Shape 408">
            <a:extLst>
              <a:ext uri="{FF2B5EF4-FFF2-40B4-BE49-F238E27FC236}">
                <a16:creationId xmlns:a16="http://schemas.microsoft.com/office/drawing/2014/main" id="{BDEBAD61-5DE7-4355-A7D3-B6A5200C5E5D}"/>
              </a:ext>
            </a:extLst>
          </p:cNvPr>
          <p:cNvSpPr>
            <a:spLocks/>
          </p:cNvSpPr>
          <p:nvPr/>
        </p:nvSpPr>
        <p:spPr bwMode="auto">
          <a:xfrm>
            <a:off x="8600614" y="2053382"/>
            <a:ext cx="632955" cy="483787"/>
          </a:xfrm>
          <a:custGeom>
            <a:avLst/>
            <a:gdLst>
              <a:gd name="connsiteX0" fmla="*/ 304381 w 632955"/>
              <a:gd name="connsiteY0" fmla="*/ 443471 h 483787"/>
              <a:gd name="connsiteX1" fmla="*/ 304381 w 632955"/>
              <a:gd name="connsiteY1" fmla="*/ 464681 h 483787"/>
              <a:gd name="connsiteX2" fmla="*/ 306351 w 632955"/>
              <a:gd name="connsiteY2" fmla="*/ 465645 h 483787"/>
              <a:gd name="connsiteX3" fmla="*/ 343737 w 632955"/>
              <a:gd name="connsiteY3" fmla="*/ 465645 h 483787"/>
              <a:gd name="connsiteX4" fmla="*/ 345705 w 632955"/>
              <a:gd name="connsiteY4" fmla="*/ 464681 h 483787"/>
              <a:gd name="connsiteX5" fmla="*/ 345705 w 632955"/>
              <a:gd name="connsiteY5" fmla="*/ 443471 h 483787"/>
              <a:gd name="connsiteX6" fmla="*/ 304381 w 632955"/>
              <a:gd name="connsiteY6" fmla="*/ 443471 h 483787"/>
              <a:gd name="connsiteX7" fmla="*/ 38299 w 632955"/>
              <a:gd name="connsiteY7" fmla="*/ 443471 h 483787"/>
              <a:gd name="connsiteX8" fmla="*/ 38299 w 632955"/>
              <a:gd name="connsiteY8" fmla="*/ 464681 h 483787"/>
              <a:gd name="connsiteX9" fmla="*/ 39282 w 632955"/>
              <a:gd name="connsiteY9" fmla="*/ 465645 h 483787"/>
              <a:gd name="connsiteX10" fmla="*/ 77632 w 632955"/>
              <a:gd name="connsiteY10" fmla="*/ 465645 h 483787"/>
              <a:gd name="connsiteX11" fmla="*/ 78614 w 632955"/>
              <a:gd name="connsiteY11" fmla="*/ 464681 h 483787"/>
              <a:gd name="connsiteX12" fmla="*/ 78614 w 632955"/>
              <a:gd name="connsiteY12" fmla="*/ 443471 h 483787"/>
              <a:gd name="connsiteX13" fmla="*/ 38299 w 632955"/>
              <a:gd name="connsiteY13" fmla="*/ 443471 h 483787"/>
              <a:gd name="connsiteX14" fmla="*/ 38300 w 632955"/>
              <a:gd name="connsiteY14" fmla="*/ 398116 h 483787"/>
              <a:gd name="connsiteX15" fmla="*/ 38300 w 632955"/>
              <a:gd name="connsiteY15" fmla="*/ 425329 h 483787"/>
              <a:gd name="connsiteX16" fmla="*/ 87687 w 632955"/>
              <a:gd name="connsiteY16" fmla="*/ 425329 h 483787"/>
              <a:gd name="connsiteX17" fmla="*/ 295311 w 632955"/>
              <a:gd name="connsiteY17" fmla="*/ 425329 h 483787"/>
              <a:gd name="connsiteX18" fmla="*/ 345707 w 632955"/>
              <a:gd name="connsiteY18" fmla="*/ 425329 h 483787"/>
              <a:gd name="connsiteX19" fmla="*/ 345707 w 632955"/>
              <a:gd name="connsiteY19" fmla="*/ 398116 h 483787"/>
              <a:gd name="connsiteX20" fmla="*/ 132034 w 632955"/>
              <a:gd name="connsiteY20" fmla="*/ 349737 h 483787"/>
              <a:gd name="connsiteX21" fmla="*/ 250965 w 632955"/>
              <a:gd name="connsiteY21" fmla="*/ 349737 h 483787"/>
              <a:gd name="connsiteX22" fmla="*/ 250965 w 632955"/>
              <a:gd name="connsiteY22" fmla="*/ 366871 h 483787"/>
              <a:gd name="connsiteX23" fmla="*/ 132034 w 632955"/>
              <a:gd name="connsiteY23" fmla="*/ 366871 h 483787"/>
              <a:gd name="connsiteX24" fmla="*/ 408195 w 632955"/>
              <a:gd name="connsiteY24" fmla="*/ 342682 h 483787"/>
              <a:gd name="connsiteX25" fmla="*/ 632955 w 632955"/>
              <a:gd name="connsiteY25" fmla="*/ 342682 h 483787"/>
              <a:gd name="connsiteX26" fmla="*/ 632955 w 632955"/>
              <a:gd name="connsiteY26" fmla="*/ 359816 h 483787"/>
              <a:gd name="connsiteX27" fmla="*/ 408195 w 632955"/>
              <a:gd name="connsiteY27" fmla="*/ 359816 h 483787"/>
              <a:gd name="connsiteX28" fmla="*/ 315039 w 632955"/>
              <a:gd name="connsiteY28" fmla="*/ 335627 h 483787"/>
              <a:gd name="connsiteX29" fmla="*/ 318877 w 632955"/>
              <a:gd name="connsiteY29" fmla="*/ 335627 h 483787"/>
              <a:gd name="connsiteX30" fmla="*/ 326557 w 632955"/>
              <a:gd name="connsiteY30" fmla="*/ 344164 h 483787"/>
              <a:gd name="connsiteX31" fmla="*/ 318877 w 632955"/>
              <a:gd name="connsiteY31" fmla="*/ 351753 h 483787"/>
              <a:gd name="connsiteX32" fmla="*/ 315039 w 632955"/>
              <a:gd name="connsiteY32" fmla="*/ 351753 h 483787"/>
              <a:gd name="connsiteX33" fmla="*/ 306399 w 632955"/>
              <a:gd name="connsiteY33" fmla="*/ 344164 h 483787"/>
              <a:gd name="connsiteX34" fmla="*/ 315039 w 632955"/>
              <a:gd name="connsiteY34" fmla="*/ 335627 h 483787"/>
              <a:gd name="connsiteX35" fmla="*/ 63113 w 632955"/>
              <a:gd name="connsiteY35" fmla="*/ 335627 h 483787"/>
              <a:gd name="connsiteX36" fmla="*/ 66953 w 632955"/>
              <a:gd name="connsiteY36" fmla="*/ 335627 h 483787"/>
              <a:gd name="connsiteX37" fmla="*/ 75592 w 632955"/>
              <a:gd name="connsiteY37" fmla="*/ 344164 h 483787"/>
              <a:gd name="connsiteX38" fmla="*/ 66953 w 632955"/>
              <a:gd name="connsiteY38" fmla="*/ 351753 h 483787"/>
              <a:gd name="connsiteX39" fmla="*/ 63113 w 632955"/>
              <a:gd name="connsiteY39" fmla="*/ 351753 h 483787"/>
              <a:gd name="connsiteX40" fmla="*/ 55434 w 632955"/>
              <a:gd name="connsiteY40" fmla="*/ 344164 h 483787"/>
              <a:gd name="connsiteX41" fmla="*/ 63113 w 632955"/>
              <a:gd name="connsiteY41" fmla="*/ 335627 h 483787"/>
              <a:gd name="connsiteX42" fmla="*/ 132034 w 632955"/>
              <a:gd name="connsiteY42" fmla="*/ 318493 h 483787"/>
              <a:gd name="connsiteX43" fmla="*/ 250965 w 632955"/>
              <a:gd name="connsiteY43" fmla="*/ 318493 h 483787"/>
              <a:gd name="connsiteX44" fmla="*/ 250965 w 632955"/>
              <a:gd name="connsiteY44" fmla="*/ 336635 h 483787"/>
              <a:gd name="connsiteX45" fmla="*/ 132034 w 632955"/>
              <a:gd name="connsiteY45" fmla="*/ 336635 h 483787"/>
              <a:gd name="connsiteX46" fmla="*/ 132034 w 632955"/>
              <a:gd name="connsiteY46" fmla="*/ 288256 h 483787"/>
              <a:gd name="connsiteX47" fmla="*/ 250965 w 632955"/>
              <a:gd name="connsiteY47" fmla="*/ 288256 h 483787"/>
              <a:gd name="connsiteX48" fmla="*/ 250965 w 632955"/>
              <a:gd name="connsiteY48" fmla="*/ 305390 h 483787"/>
              <a:gd name="connsiteX49" fmla="*/ 132034 w 632955"/>
              <a:gd name="connsiteY49" fmla="*/ 305390 h 483787"/>
              <a:gd name="connsiteX50" fmla="*/ 110868 w 632955"/>
              <a:gd name="connsiteY50" fmla="*/ 268098 h 483787"/>
              <a:gd name="connsiteX51" fmla="*/ 110868 w 632955"/>
              <a:gd name="connsiteY51" fmla="*/ 380982 h 483787"/>
              <a:gd name="connsiteX52" fmla="*/ 272131 w 632955"/>
              <a:gd name="connsiteY52" fmla="*/ 380982 h 483787"/>
              <a:gd name="connsiteX53" fmla="*/ 272131 w 632955"/>
              <a:gd name="connsiteY53" fmla="*/ 269107 h 483787"/>
              <a:gd name="connsiteX54" fmla="*/ 112882 w 632955"/>
              <a:gd name="connsiteY54" fmla="*/ 169325 h 483787"/>
              <a:gd name="connsiteX55" fmla="*/ 112882 w 632955"/>
              <a:gd name="connsiteY55" fmla="*/ 204601 h 483787"/>
              <a:gd name="connsiteX56" fmla="*/ 270115 w 632955"/>
              <a:gd name="connsiteY56" fmla="*/ 204601 h 483787"/>
              <a:gd name="connsiteX57" fmla="*/ 270115 w 632955"/>
              <a:gd name="connsiteY57" fmla="*/ 169325 h 483787"/>
              <a:gd name="connsiteX58" fmla="*/ 104633 w 632955"/>
              <a:gd name="connsiteY58" fmla="*/ 151183 h 483787"/>
              <a:gd name="connsiteX59" fmla="*/ 279351 w 632955"/>
              <a:gd name="connsiteY59" fmla="*/ 151183 h 483787"/>
              <a:gd name="connsiteX60" fmla="*/ 287247 w 632955"/>
              <a:gd name="connsiteY60" fmla="*/ 160128 h 483787"/>
              <a:gd name="connsiteX61" fmla="*/ 287247 w 632955"/>
              <a:gd name="connsiteY61" fmla="*/ 213798 h 483787"/>
              <a:gd name="connsiteX62" fmla="*/ 279351 w 632955"/>
              <a:gd name="connsiteY62" fmla="*/ 222743 h 483787"/>
              <a:gd name="connsiteX63" fmla="*/ 104633 w 632955"/>
              <a:gd name="connsiteY63" fmla="*/ 222743 h 483787"/>
              <a:gd name="connsiteX64" fmla="*/ 95748 w 632955"/>
              <a:gd name="connsiteY64" fmla="*/ 213798 h 483787"/>
              <a:gd name="connsiteX65" fmla="*/ 95748 w 632955"/>
              <a:gd name="connsiteY65" fmla="*/ 160128 h 483787"/>
              <a:gd name="connsiteX66" fmla="*/ 104633 w 632955"/>
              <a:gd name="connsiteY66" fmla="*/ 151183 h 483787"/>
              <a:gd name="connsiteX67" fmla="*/ 548107 w 632955"/>
              <a:gd name="connsiteY67" fmla="*/ 139089 h 483787"/>
              <a:gd name="connsiteX68" fmla="*/ 578715 w 632955"/>
              <a:gd name="connsiteY68" fmla="*/ 139089 h 483787"/>
              <a:gd name="connsiteX69" fmla="*/ 587599 w 632955"/>
              <a:gd name="connsiteY69" fmla="*/ 147626 h 483787"/>
              <a:gd name="connsiteX70" fmla="*/ 578715 w 632955"/>
              <a:gd name="connsiteY70" fmla="*/ 155215 h 483787"/>
              <a:gd name="connsiteX71" fmla="*/ 548107 w 632955"/>
              <a:gd name="connsiteY71" fmla="*/ 155215 h 483787"/>
              <a:gd name="connsiteX72" fmla="*/ 539221 w 632955"/>
              <a:gd name="connsiteY72" fmla="*/ 147626 h 483787"/>
              <a:gd name="connsiteX73" fmla="*/ 548107 w 632955"/>
              <a:gd name="connsiteY73" fmla="*/ 139089 h 483787"/>
              <a:gd name="connsiteX74" fmla="*/ 462457 w 632955"/>
              <a:gd name="connsiteY74" fmla="*/ 139089 h 483787"/>
              <a:gd name="connsiteX75" fmla="*/ 494051 w 632955"/>
              <a:gd name="connsiteY75" fmla="*/ 139089 h 483787"/>
              <a:gd name="connsiteX76" fmla="*/ 502937 w 632955"/>
              <a:gd name="connsiteY76" fmla="*/ 147626 h 483787"/>
              <a:gd name="connsiteX77" fmla="*/ 494051 w 632955"/>
              <a:gd name="connsiteY77" fmla="*/ 155215 h 483787"/>
              <a:gd name="connsiteX78" fmla="*/ 462457 w 632955"/>
              <a:gd name="connsiteY78" fmla="*/ 155215 h 483787"/>
              <a:gd name="connsiteX79" fmla="*/ 454559 w 632955"/>
              <a:gd name="connsiteY79" fmla="*/ 147626 h 483787"/>
              <a:gd name="connsiteX80" fmla="*/ 462457 w 632955"/>
              <a:gd name="connsiteY80" fmla="*/ 139089 h 483787"/>
              <a:gd name="connsiteX81" fmla="*/ 191633 w 632955"/>
              <a:gd name="connsiteY81" fmla="*/ 122620 h 483787"/>
              <a:gd name="connsiteX82" fmla="*/ 78827 w 632955"/>
              <a:gd name="connsiteY82" fmla="*/ 136713 h 483787"/>
              <a:gd name="connsiteX83" fmla="*/ 78827 w 632955"/>
              <a:gd name="connsiteY83" fmla="*/ 297910 h 483787"/>
              <a:gd name="connsiteX84" fmla="*/ 69930 w 632955"/>
              <a:gd name="connsiteY84" fmla="*/ 305822 h 483787"/>
              <a:gd name="connsiteX85" fmla="*/ 52138 w 632955"/>
              <a:gd name="connsiteY85" fmla="*/ 305822 h 483787"/>
              <a:gd name="connsiteX86" fmla="*/ 38300 w 632955"/>
              <a:gd name="connsiteY86" fmla="*/ 319667 h 483787"/>
              <a:gd name="connsiteX87" fmla="*/ 38300 w 632955"/>
              <a:gd name="connsiteY87" fmla="*/ 380982 h 483787"/>
              <a:gd name="connsiteX88" fmla="*/ 93653 w 632955"/>
              <a:gd name="connsiteY88" fmla="*/ 380982 h 483787"/>
              <a:gd name="connsiteX89" fmla="*/ 93653 w 632955"/>
              <a:gd name="connsiteY89" fmla="*/ 269231 h 483787"/>
              <a:gd name="connsiteX90" fmla="*/ 111445 w 632955"/>
              <a:gd name="connsiteY90" fmla="*/ 251430 h 483787"/>
              <a:gd name="connsiteX91" fmla="*/ 271573 w 632955"/>
              <a:gd name="connsiteY91" fmla="*/ 251430 h 483787"/>
              <a:gd name="connsiteX92" fmla="*/ 290355 w 632955"/>
              <a:gd name="connsiteY92" fmla="*/ 269231 h 483787"/>
              <a:gd name="connsiteX93" fmla="*/ 290355 w 632955"/>
              <a:gd name="connsiteY93" fmla="*/ 380982 h 483787"/>
              <a:gd name="connsiteX94" fmla="*/ 345707 w 632955"/>
              <a:gd name="connsiteY94" fmla="*/ 380982 h 483787"/>
              <a:gd name="connsiteX95" fmla="*/ 345707 w 632955"/>
              <a:gd name="connsiteY95" fmla="*/ 319667 h 483787"/>
              <a:gd name="connsiteX96" fmla="*/ 331869 w 632955"/>
              <a:gd name="connsiteY96" fmla="*/ 305822 h 483787"/>
              <a:gd name="connsiteX97" fmla="*/ 317041 w 632955"/>
              <a:gd name="connsiteY97" fmla="*/ 305822 h 483787"/>
              <a:gd name="connsiteX98" fmla="*/ 308145 w 632955"/>
              <a:gd name="connsiteY98" fmla="*/ 297910 h 483787"/>
              <a:gd name="connsiteX99" fmla="*/ 308145 w 632955"/>
              <a:gd name="connsiteY99" fmla="*/ 136713 h 483787"/>
              <a:gd name="connsiteX100" fmla="*/ 191633 w 632955"/>
              <a:gd name="connsiteY100" fmla="*/ 122620 h 483787"/>
              <a:gd name="connsiteX101" fmla="*/ 428331 w 632955"/>
              <a:gd name="connsiteY101" fmla="*/ 85670 h 483787"/>
              <a:gd name="connsiteX102" fmla="*/ 427345 w 632955"/>
              <a:gd name="connsiteY102" fmla="*/ 86657 h 483787"/>
              <a:gd name="connsiteX103" fmla="*/ 427345 w 632955"/>
              <a:gd name="connsiteY103" fmla="*/ 277190 h 483787"/>
              <a:gd name="connsiteX104" fmla="*/ 428331 w 632955"/>
              <a:gd name="connsiteY104" fmla="*/ 278177 h 483787"/>
              <a:gd name="connsiteX105" fmla="*/ 612819 w 632955"/>
              <a:gd name="connsiteY105" fmla="*/ 278177 h 483787"/>
              <a:gd name="connsiteX106" fmla="*/ 613805 w 632955"/>
              <a:gd name="connsiteY106" fmla="*/ 277190 h 483787"/>
              <a:gd name="connsiteX107" fmla="*/ 613805 w 632955"/>
              <a:gd name="connsiteY107" fmla="*/ 86657 h 483787"/>
              <a:gd name="connsiteX108" fmla="*/ 612819 w 632955"/>
              <a:gd name="connsiteY108" fmla="*/ 85670 h 483787"/>
              <a:gd name="connsiteX109" fmla="*/ 428331 w 632955"/>
              <a:gd name="connsiteY109" fmla="*/ 85670 h 483787"/>
              <a:gd name="connsiteX110" fmla="*/ 428027 w 632955"/>
              <a:gd name="connsiteY110" fmla="*/ 67528 h 483787"/>
              <a:gd name="connsiteX111" fmla="*/ 613123 w 632955"/>
              <a:gd name="connsiteY111" fmla="*/ 67528 h 483787"/>
              <a:gd name="connsiteX112" fmla="*/ 630939 w 632955"/>
              <a:gd name="connsiteY112" fmla="*/ 86345 h 483787"/>
              <a:gd name="connsiteX113" fmla="*/ 630939 w 632955"/>
              <a:gd name="connsiteY113" fmla="*/ 277484 h 483787"/>
              <a:gd name="connsiteX114" fmla="*/ 613123 w 632955"/>
              <a:gd name="connsiteY114" fmla="*/ 295311 h 483787"/>
              <a:gd name="connsiteX115" fmla="*/ 428027 w 632955"/>
              <a:gd name="connsiteY115" fmla="*/ 295311 h 483787"/>
              <a:gd name="connsiteX116" fmla="*/ 410211 w 632955"/>
              <a:gd name="connsiteY116" fmla="*/ 277484 h 483787"/>
              <a:gd name="connsiteX117" fmla="*/ 410211 w 632955"/>
              <a:gd name="connsiteY117" fmla="*/ 86345 h 483787"/>
              <a:gd name="connsiteX118" fmla="*/ 428027 w 632955"/>
              <a:gd name="connsiteY118" fmla="*/ 67528 h 483787"/>
              <a:gd name="connsiteX119" fmla="*/ 27214 w 632955"/>
              <a:gd name="connsiteY119" fmla="*/ 65512 h 483787"/>
              <a:gd name="connsiteX120" fmla="*/ 27214 w 632955"/>
              <a:gd name="connsiteY120" fmla="*/ 300351 h 483787"/>
              <a:gd name="connsiteX121" fmla="*/ 51957 w 632955"/>
              <a:gd name="connsiteY121" fmla="*/ 288510 h 483787"/>
              <a:gd name="connsiteX122" fmla="*/ 60864 w 632955"/>
              <a:gd name="connsiteY122" fmla="*/ 288510 h 483787"/>
              <a:gd name="connsiteX123" fmla="*/ 60864 w 632955"/>
              <a:gd name="connsiteY123" fmla="*/ 129649 h 483787"/>
              <a:gd name="connsiteX124" fmla="*/ 49977 w 632955"/>
              <a:gd name="connsiteY124" fmla="*/ 105967 h 483787"/>
              <a:gd name="connsiteX125" fmla="*/ 51957 w 632955"/>
              <a:gd name="connsiteY125" fmla="*/ 88207 h 483787"/>
              <a:gd name="connsiteX126" fmla="*/ 77689 w 632955"/>
              <a:gd name="connsiteY126" fmla="*/ 118795 h 483787"/>
              <a:gd name="connsiteX127" fmla="*/ 309285 w 632955"/>
              <a:gd name="connsiteY127" fmla="*/ 118795 h 483787"/>
              <a:gd name="connsiteX128" fmla="*/ 334031 w 632955"/>
              <a:gd name="connsiteY128" fmla="*/ 88207 h 483787"/>
              <a:gd name="connsiteX129" fmla="*/ 336999 w 632955"/>
              <a:gd name="connsiteY129" fmla="*/ 105967 h 483787"/>
              <a:gd name="connsiteX130" fmla="*/ 326111 w 632955"/>
              <a:gd name="connsiteY130" fmla="*/ 129649 h 483787"/>
              <a:gd name="connsiteX131" fmla="*/ 326111 w 632955"/>
              <a:gd name="connsiteY131" fmla="*/ 288510 h 483787"/>
              <a:gd name="connsiteX132" fmla="*/ 332051 w 632955"/>
              <a:gd name="connsiteY132" fmla="*/ 288510 h 483787"/>
              <a:gd name="connsiteX133" fmla="*/ 356793 w 632955"/>
              <a:gd name="connsiteY133" fmla="*/ 300351 h 483787"/>
              <a:gd name="connsiteX134" fmla="*/ 356793 w 632955"/>
              <a:gd name="connsiteY134" fmla="*/ 65512 h 483787"/>
              <a:gd name="connsiteX135" fmla="*/ 17970 w 632955"/>
              <a:gd name="connsiteY135" fmla="*/ 47370 h 483787"/>
              <a:gd name="connsiteX136" fmla="*/ 365027 w 632955"/>
              <a:gd name="connsiteY136" fmla="*/ 47370 h 483787"/>
              <a:gd name="connsiteX137" fmla="*/ 373927 w 632955"/>
              <a:gd name="connsiteY137" fmla="*/ 56276 h 483787"/>
              <a:gd name="connsiteX138" fmla="*/ 373927 w 632955"/>
              <a:gd name="connsiteY138" fmla="*/ 359096 h 483787"/>
              <a:gd name="connsiteX139" fmla="*/ 365027 w 632955"/>
              <a:gd name="connsiteY139" fmla="*/ 368003 h 483787"/>
              <a:gd name="connsiteX140" fmla="*/ 362061 w 632955"/>
              <a:gd name="connsiteY140" fmla="*/ 368003 h 483787"/>
              <a:gd name="connsiteX141" fmla="*/ 362061 w 632955"/>
              <a:gd name="connsiteY141" fmla="*/ 389774 h 483787"/>
              <a:gd name="connsiteX142" fmla="*/ 362061 w 632955"/>
              <a:gd name="connsiteY142" fmla="*/ 464985 h 483787"/>
              <a:gd name="connsiteX143" fmla="*/ 343275 w 632955"/>
              <a:gd name="connsiteY143" fmla="*/ 483787 h 483787"/>
              <a:gd name="connsiteX144" fmla="*/ 305703 w 632955"/>
              <a:gd name="connsiteY144" fmla="*/ 483787 h 483787"/>
              <a:gd name="connsiteX145" fmla="*/ 286915 w 632955"/>
              <a:gd name="connsiteY145" fmla="*/ 464985 h 483787"/>
              <a:gd name="connsiteX146" fmla="*/ 286915 w 632955"/>
              <a:gd name="connsiteY146" fmla="*/ 443213 h 483787"/>
              <a:gd name="connsiteX147" fmla="*/ 96082 w 632955"/>
              <a:gd name="connsiteY147" fmla="*/ 443213 h 483787"/>
              <a:gd name="connsiteX148" fmla="*/ 96082 w 632955"/>
              <a:gd name="connsiteY148" fmla="*/ 464985 h 483787"/>
              <a:gd name="connsiteX149" fmla="*/ 77296 w 632955"/>
              <a:gd name="connsiteY149" fmla="*/ 483787 h 483787"/>
              <a:gd name="connsiteX150" fmla="*/ 38733 w 632955"/>
              <a:gd name="connsiteY150" fmla="*/ 483787 h 483787"/>
              <a:gd name="connsiteX151" fmla="*/ 19948 w 632955"/>
              <a:gd name="connsiteY151" fmla="*/ 464985 h 483787"/>
              <a:gd name="connsiteX152" fmla="*/ 19948 w 632955"/>
              <a:gd name="connsiteY152" fmla="*/ 389774 h 483787"/>
              <a:gd name="connsiteX153" fmla="*/ 19948 w 632955"/>
              <a:gd name="connsiteY153" fmla="*/ 368003 h 483787"/>
              <a:gd name="connsiteX154" fmla="*/ 17970 w 632955"/>
              <a:gd name="connsiteY154" fmla="*/ 368003 h 483787"/>
              <a:gd name="connsiteX155" fmla="*/ 9071 w 632955"/>
              <a:gd name="connsiteY155" fmla="*/ 359096 h 483787"/>
              <a:gd name="connsiteX156" fmla="*/ 9071 w 632955"/>
              <a:gd name="connsiteY156" fmla="*/ 56276 h 483787"/>
              <a:gd name="connsiteX157" fmla="*/ 17970 w 632955"/>
              <a:gd name="connsiteY157" fmla="*/ 47370 h 483787"/>
              <a:gd name="connsiteX158" fmla="*/ 0 w 632955"/>
              <a:gd name="connsiteY158" fmla="*/ 0 h 483787"/>
              <a:gd name="connsiteX159" fmla="*/ 632955 w 632955"/>
              <a:gd name="connsiteY159" fmla="*/ 0 h 483787"/>
              <a:gd name="connsiteX160" fmla="*/ 632955 w 632955"/>
              <a:gd name="connsiteY160" fmla="*/ 18142 h 483787"/>
              <a:gd name="connsiteX161" fmla="*/ 0 w 632955"/>
              <a:gd name="connsiteY161" fmla="*/ 18142 h 48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32955" h="483787">
                <a:moveTo>
                  <a:pt x="304381" y="443471"/>
                </a:moveTo>
                <a:cubicBezTo>
                  <a:pt x="304381" y="443471"/>
                  <a:pt x="304381" y="443471"/>
                  <a:pt x="304381" y="464681"/>
                </a:cubicBezTo>
                <a:cubicBezTo>
                  <a:pt x="304381" y="465645"/>
                  <a:pt x="305367" y="465645"/>
                  <a:pt x="306351" y="465645"/>
                </a:cubicBezTo>
                <a:cubicBezTo>
                  <a:pt x="306351" y="465645"/>
                  <a:pt x="306351" y="465645"/>
                  <a:pt x="343737" y="465645"/>
                </a:cubicBezTo>
                <a:cubicBezTo>
                  <a:pt x="344723" y="465645"/>
                  <a:pt x="345705" y="465645"/>
                  <a:pt x="345705" y="464681"/>
                </a:cubicBezTo>
                <a:cubicBezTo>
                  <a:pt x="345705" y="464681"/>
                  <a:pt x="345705" y="464681"/>
                  <a:pt x="345705" y="443471"/>
                </a:cubicBezTo>
                <a:cubicBezTo>
                  <a:pt x="345705" y="443471"/>
                  <a:pt x="345705" y="443471"/>
                  <a:pt x="304381" y="443471"/>
                </a:cubicBezTo>
                <a:close/>
                <a:moveTo>
                  <a:pt x="38299" y="443471"/>
                </a:moveTo>
                <a:cubicBezTo>
                  <a:pt x="38299" y="443471"/>
                  <a:pt x="38299" y="443471"/>
                  <a:pt x="38299" y="464681"/>
                </a:cubicBezTo>
                <a:cubicBezTo>
                  <a:pt x="38299" y="465645"/>
                  <a:pt x="39282" y="465645"/>
                  <a:pt x="39282" y="465645"/>
                </a:cubicBezTo>
                <a:cubicBezTo>
                  <a:pt x="39282" y="465645"/>
                  <a:pt x="39282" y="465645"/>
                  <a:pt x="77632" y="465645"/>
                </a:cubicBezTo>
                <a:cubicBezTo>
                  <a:pt x="78614" y="465645"/>
                  <a:pt x="78614" y="465645"/>
                  <a:pt x="78614" y="464681"/>
                </a:cubicBezTo>
                <a:lnTo>
                  <a:pt x="78614" y="443471"/>
                </a:lnTo>
                <a:cubicBezTo>
                  <a:pt x="78614" y="443471"/>
                  <a:pt x="78614" y="443471"/>
                  <a:pt x="38299" y="443471"/>
                </a:cubicBezTo>
                <a:close/>
                <a:moveTo>
                  <a:pt x="38300" y="398116"/>
                </a:moveTo>
                <a:lnTo>
                  <a:pt x="38300" y="425329"/>
                </a:lnTo>
                <a:lnTo>
                  <a:pt x="87687" y="425329"/>
                </a:lnTo>
                <a:lnTo>
                  <a:pt x="295311" y="425329"/>
                </a:lnTo>
                <a:lnTo>
                  <a:pt x="345707" y="425329"/>
                </a:lnTo>
                <a:lnTo>
                  <a:pt x="345707" y="398116"/>
                </a:lnTo>
                <a:close/>
                <a:moveTo>
                  <a:pt x="132034" y="349737"/>
                </a:moveTo>
                <a:lnTo>
                  <a:pt x="250965" y="349737"/>
                </a:lnTo>
                <a:lnTo>
                  <a:pt x="250965" y="366871"/>
                </a:lnTo>
                <a:lnTo>
                  <a:pt x="132034" y="366871"/>
                </a:lnTo>
                <a:close/>
                <a:moveTo>
                  <a:pt x="408195" y="342682"/>
                </a:moveTo>
                <a:lnTo>
                  <a:pt x="632955" y="342682"/>
                </a:lnTo>
                <a:lnTo>
                  <a:pt x="632955" y="359816"/>
                </a:lnTo>
                <a:lnTo>
                  <a:pt x="408195" y="359816"/>
                </a:lnTo>
                <a:close/>
                <a:moveTo>
                  <a:pt x="315039" y="335627"/>
                </a:moveTo>
                <a:cubicBezTo>
                  <a:pt x="315039" y="335627"/>
                  <a:pt x="315039" y="335627"/>
                  <a:pt x="318877" y="335627"/>
                </a:cubicBezTo>
                <a:cubicBezTo>
                  <a:pt x="323677" y="335627"/>
                  <a:pt x="326557" y="339421"/>
                  <a:pt x="326557" y="344164"/>
                </a:cubicBezTo>
                <a:cubicBezTo>
                  <a:pt x="326557" y="347959"/>
                  <a:pt x="323677" y="351753"/>
                  <a:pt x="318877" y="351753"/>
                </a:cubicBezTo>
                <a:cubicBezTo>
                  <a:pt x="318877" y="351753"/>
                  <a:pt x="318877" y="351753"/>
                  <a:pt x="315039" y="351753"/>
                </a:cubicBezTo>
                <a:cubicBezTo>
                  <a:pt x="310239" y="351753"/>
                  <a:pt x="306399" y="347959"/>
                  <a:pt x="306399" y="344164"/>
                </a:cubicBezTo>
                <a:cubicBezTo>
                  <a:pt x="306399" y="339421"/>
                  <a:pt x="310239" y="335627"/>
                  <a:pt x="315039" y="335627"/>
                </a:cubicBezTo>
                <a:close/>
                <a:moveTo>
                  <a:pt x="63113" y="335627"/>
                </a:moveTo>
                <a:cubicBezTo>
                  <a:pt x="63113" y="335627"/>
                  <a:pt x="63113" y="335627"/>
                  <a:pt x="66953" y="335627"/>
                </a:cubicBezTo>
                <a:cubicBezTo>
                  <a:pt x="71752" y="335627"/>
                  <a:pt x="75592" y="339421"/>
                  <a:pt x="75592" y="344164"/>
                </a:cubicBezTo>
                <a:cubicBezTo>
                  <a:pt x="75592" y="347959"/>
                  <a:pt x="71752" y="351753"/>
                  <a:pt x="66953" y="351753"/>
                </a:cubicBezTo>
                <a:cubicBezTo>
                  <a:pt x="66953" y="351753"/>
                  <a:pt x="66953" y="351753"/>
                  <a:pt x="63113" y="351753"/>
                </a:cubicBezTo>
                <a:cubicBezTo>
                  <a:pt x="59274" y="351753"/>
                  <a:pt x="55434" y="347959"/>
                  <a:pt x="55434" y="344164"/>
                </a:cubicBezTo>
                <a:cubicBezTo>
                  <a:pt x="55434" y="339421"/>
                  <a:pt x="59274" y="335627"/>
                  <a:pt x="63113" y="335627"/>
                </a:cubicBezTo>
                <a:close/>
                <a:moveTo>
                  <a:pt x="132034" y="318493"/>
                </a:moveTo>
                <a:lnTo>
                  <a:pt x="250965" y="318493"/>
                </a:lnTo>
                <a:lnTo>
                  <a:pt x="250965" y="336635"/>
                </a:lnTo>
                <a:lnTo>
                  <a:pt x="132034" y="336635"/>
                </a:lnTo>
                <a:close/>
                <a:moveTo>
                  <a:pt x="132034" y="288256"/>
                </a:moveTo>
                <a:lnTo>
                  <a:pt x="250965" y="288256"/>
                </a:lnTo>
                <a:lnTo>
                  <a:pt x="250965" y="305390"/>
                </a:lnTo>
                <a:lnTo>
                  <a:pt x="132034" y="305390"/>
                </a:lnTo>
                <a:close/>
                <a:moveTo>
                  <a:pt x="110868" y="268098"/>
                </a:moveTo>
                <a:lnTo>
                  <a:pt x="110868" y="380982"/>
                </a:lnTo>
                <a:lnTo>
                  <a:pt x="272131" y="380982"/>
                </a:lnTo>
                <a:lnTo>
                  <a:pt x="272131" y="269107"/>
                </a:lnTo>
                <a:close/>
                <a:moveTo>
                  <a:pt x="112882" y="169325"/>
                </a:moveTo>
                <a:lnTo>
                  <a:pt x="112882" y="204601"/>
                </a:lnTo>
                <a:lnTo>
                  <a:pt x="270115" y="204601"/>
                </a:lnTo>
                <a:lnTo>
                  <a:pt x="270115" y="169325"/>
                </a:lnTo>
                <a:close/>
                <a:moveTo>
                  <a:pt x="104633" y="151183"/>
                </a:moveTo>
                <a:cubicBezTo>
                  <a:pt x="104633" y="151183"/>
                  <a:pt x="104633" y="151183"/>
                  <a:pt x="279351" y="151183"/>
                </a:cubicBezTo>
                <a:cubicBezTo>
                  <a:pt x="283299" y="151183"/>
                  <a:pt x="287247" y="155159"/>
                  <a:pt x="287247" y="160128"/>
                </a:cubicBezTo>
                <a:cubicBezTo>
                  <a:pt x="287247" y="160128"/>
                  <a:pt x="287247" y="160128"/>
                  <a:pt x="287247" y="213798"/>
                </a:cubicBezTo>
                <a:cubicBezTo>
                  <a:pt x="287247" y="218767"/>
                  <a:pt x="283299" y="222743"/>
                  <a:pt x="279351" y="222743"/>
                </a:cubicBezTo>
                <a:cubicBezTo>
                  <a:pt x="279351" y="222743"/>
                  <a:pt x="279351" y="222743"/>
                  <a:pt x="104633" y="222743"/>
                </a:cubicBezTo>
                <a:cubicBezTo>
                  <a:pt x="99697" y="222743"/>
                  <a:pt x="95748" y="218767"/>
                  <a:pt x="95748" y="213798"/>
                </a:cubicBezTo>
                <a:cubicBezTo>
                  <a:pt x="95748" y="213798"/>
                  <a:pt x="95748" y="213798"/>
                  <a:pt x="95748" y="160128"/>
                </a:cubicBezTo>
                <a:cubicBezTo>
                  <a:pt x="95748" y="155159"/>
                  <a:pt x="99697" y="151183"/>
                  <a:pt x="104633" y="151183"/>
                </a:cubicBezTo>
                <a:close/>
                <a:moveTo>
                  <a:pt x="548107" y="139089"/>
                </a:moveTo>
                <a:cubicBezTo>
                  <a:pt x="548107" y="139089"/>
                  <a:pt x="548107" y="139089"/>
                  <a:pt x="578715" y="139089"/>
                </a:cubicBezTo>
                <a:cubicBezTo>
                  <a:pt x="583651" y="139089"/>
                  <a:pt x="587599" y="142883"/>
                  <a:pt x="587599" y="147626"/>
                </a:cubicBezTo>
                <a:cubicBezTo>
                  <a:pt x="587599" y="152369"/>
                  <a:pt x="583651" y="155215"/>
                  <a:pt x="578715" y="155215"/>
                </a:cubicBezTo>
                <a:cubicBezTo>
                  <a:pt x="578715" y="155215"/>
                  <a:pt x="578715" y="155215"/>
                  <a:pt x="548107" y="155215"/>
                </a:cubicBezTo>
                <a:cubicBezTo>
                  <a:pt x="543171" y="155215"/>
                  <a:pt x="539221" y="152369"/>
                  <a:pt x="539221" y="147626"/>
                </a:cubicBezTo>
                <a:cubicBezTo>
                  <a:pt x="539221" y="142883"/>
                  <a:pt x="543171" y="139089"/>
                  <a:pt x="548107" y="139089"/>
                </a:cubicBezTo>
                <a:close/>
                <a:moveTo>
                  <a:pt x="462457" y="139089"/>
                </a:moveTo>
                <a:cubicBezTo>
                  <a:pt x="462457" y="139089"/>
                  <a:pt x="462457" y="139089"/>
                  <a:pt x="494051" y="139089"/>
                </a:cubicBezTo>
                <a:cubicBezTo>
                  <a:pt x="498987" y="139089"/>
                  <a:pt x="502937" y="142883"/>
                  <a:pt x="502937" y="147626"/>
                </a:cubicBezTo>
                <a:cubicBezTo>
                  <a:pt x="502937" y="152369"/>
                  <a:pt x="498987" y="155215"/>
                  <a:pt x="494051" y="155215"/>
                </a:cubicBezTo>
                <a:cubicBezTo>
                  <a:pt x="494051" y="155215"/>
                  <a:pt x="494051" y="155215"/>
                  <a:pt x="462457" y="155215"/>
                </a:cubicBezTo>
                <a:cubicBezTo>
                  <a:pt x="458507" y="155215"/>
                  <a:pt x="454559" y="152369"/>
                  <a:pt x="454559" y="147626"/>
                </a:cubicBezTo>
                <a:cubicBezTo>
                  <a:pt x="454559" y="142883"/>
                  <a:pt x="458507" y="139089"/>
                  <a:pt x="462457" y="139089"/>
                </a:cubicBezTo>
                <a:close/>
                <a:moveTo>
                  <a:pt x="191633" y="122620"/>
                </a:moveTo>
                <a:cubicBezTo>
                  <a:pt x="150983" y="122620"/>
                  <a:pt x="110951" y="127317"/>
                  <a:pt x="78827" y="136713"/>
                </a:cubicBezTo>
                <a:cubicBezTo>
                  <a:pt x="78827" y="136713"/>
                  <a:pt x="78827" y="136713"/>
                  <a:pt x="78827" y="297910"/>
                </a:cubicBezTo>
                <a:cubicBezTo>
                  <a:pt x="78827" y="301866"/>
                  <a:pt x="74872" y="305822"/>
                  <a:pt x="69930" y="305822"/>
                </a:cubicBezTo>
                <a:cubicBezTo>
                  <a:pt x="69930" y="305822"/>
                  <a:pt x="69930" y="305822"/>
                  <a:pt x="52138" y="305822"/>
                </a:cubicBezTo>
                <a:cubicBezTo>
                  <a:pt x="44231" y="305822"/>
                  <a:pt x="38300" y="312745"/>
                  <a:pt x="38300" y="319667"/>
                </a:cubicBezTo>
                <a:cubicBezTo>
                  <a:pt x="38300" y="319667"/>
                  <a:pt x="38300" y="319667"/>
                  <a:pt x="38300" y="380982"/>
                </a:cubicBezTo>
                <a:cubicBezTo>
                  <a:pt x="38300" y="380982"/>
                  <a:pt x="38300" y="380982"/>
                  <a:pt x="93653" y="380982"/>
                </a:cubicBezTo>
                <a:cubicBezTo>
                  <a:pt x="93653" y="380982"/>
                  <a:pt x="93653" y="380982"/>
                  <a:pt x="93653" y="269231"/>
                </a:cubicBezTo>
                <a:cubicBezTo>
                  <a:pt x="93653" y="259342"/>
                  <a:pt x="101561" y="251430"/>
                  <a:pt x="111445" y="251430"/>
                </a:cubicBezTo>
                <a:cubicBezTo>
                  <a:pt x="111445" y="251430"/>
                  <a:pt x="111445" y="251430"/>
                  <a:pt x="271573" y="251430"/>
                </a:cubicBezTo>
                <a:cubicBezTo>
                  <a:pt x="281459" y="251430"/>
                  <a:pt x="290355" y="259342"/>
                  <a:pt x="290355" y="269231"/>
                </a:cubicBezTo>
                <a:cubicBezTo>
                  <a:pt x="290355" y="269231"/>
                  <a:pt x="290355" y="269231"/>
                  <a:pt x="290355" y="380982"/>
                </a:cubicBezTo>
                <a:cubicBezTo>
                  <a:pt x="290355" y="380982"/>
                  <a:pt x="290355" y="380982"/>
                  <a:pt x="345707" y="380982"/>
                </a:cubicBezTo>
                <a:cubicBezTo>
                  <a:pt x="345707" y="380982"/>
                  <a:pt x="345707" y="380982"/>
                  <a:pt x="345707" y="319667"/>
                </a:cubicBezTo>
                <a:cubicBezTo>
                  <a:pt x="345707" y="312745"/>
                  <a:pt x="338789" y="305822"/>
                  <a:pt x="331869" y="305822"/>
                </a:cubicBezTo>
                <a:cubicBezTo>
                  <a:pt x="331869" y="305822"/>
                  <a:pt x="331869" y="305822"/>
                  <a:pt x="317041" y="305822"/>
                </a:cubicBezTo>
                <a:cubicBezTo>
                  <a:pt x="312099" y="305822"/>
                  <a:pt x="308145" y="301866"/>
                  <a:pt x="308145" y="297910"/>
                </a:cubicBezTo>
                <a:cubicBezTo>
                  <a:pt x="308145" y="297910"/>
                  <a:pt x="308145" y="297910"/>
                  <a:pt x="308145" y="136713"/>
                </a:cubicBezTo>
                <a:cubicBezTo>
                  <a:pt x="273551" y="127317"/>
                  <a:pt x="232283" y="122620"/>
                  <a:pt x="191633" y="122620"/>
                </a:cubicBezTo>
                <a:close/>
                <a:moveTo>
                  <a:pt x="428331" y="85670"/>
                </a:moveTo>
                <a:cubicBezTo>
                  <a:pt x="428331" y="85670"/>
                  <a:pt x="427345" y="85670"/>
                  <a:pt x="427345" y="86657"/>
                </a:cubicBezTo>
                <a:cubicBezTo>
                  <a:pt x="427345" y="86657"/>
                  <a:pt x="427345" y="86657"/>
                  <a:pt x="427345" y="277190"/>
                </a:cubicBezTo>
                <a:cubicBezTo>
                  <a:pt x="427345" y="277190"/>
                  <a:pt x="428331" y="278177"/>
                  <a:pt x="428331" y="278177"/>
                </a:cubicBezTo>
                <a:cubicBezTo>
                  <a:pt x="428331" y="278177"/>
                  <a:pt x="428331" y="278177"/>
                  <a:pt x="612819" y="278177"/>
                </a:cubicBezTo>
                <a:cubicBezTo>
                  <a:pt x="612819" y="278177"/>
                  <a:pt x="613805" y="277190"/>
                  <a:pt x="613805" y="277190"/>
                </a:cubicBezTo>
                <a:cubicBezTo>
                  <a:pt x="613805" y="277190"/>
                  <a:pt x="613805" y="277190"/>
                  <a:pt x="613805" y="86657"/>
                </a:cubicBezTo>
                <a:cubicBezTo>
                  <a:pt x="613805" y="85670"/>
                  <a:pt x="612819" y="85670"/>
                  <a:pt x="612819" y="85670"/>
                </a:cubicBezTo>
                <a:cubicBezTo>
                  <a:pt x="612819" y="85670"/>
                  <a:pt x="612819" y="85670"/>
                  <a:pt x="428331" y="85670"/>
                </a:cubicBezTo>
                <a:close/>
                <a:moveTo>
                  <a:pt x="428027" y="67528"/>
                </a:moveTo>
                <a:cubicBezTo>
                  <a:pt x="428027" y="67528"/>
                  <a:pt x="428027" y="67528"/>
                  <a:pt x="613123" y="67528"/>
                </a:cubicBezTo>
                <a:cubicBezTo>
                  <a:pt x="623021" y="67528"/>
                  <a:pt x="630939" y="76441"/>
                  <a:pt x="630939" y="86345"/>
                </a:cubicBezTo>
                <a:cubicBezTo>
                  <a:pt x="630939" y="86345"/>
                  <a:pt x="630939" y="86345"/>
                  <a:pt x="630939" y="277484"/>
                </a:cubicBezTo>
                <a:cubicBezTo>
                  <a:pt x="630939" y="287388"/>
                  <a:pt x="623021" y="295311"/>
                  <a:pt x="613123" y="295311"/>
                </a:cubicBezTo>
                <a:lnTo>
                  <a:pt x="428027" y="295311"/>
                </a:lnTo>
                <a:cubicBezTo>
                  <a:pt x="418129" y="295311"/>
                  <a:pt x="410211" y="287388"/>
                  <a:pt x="410211" y="277484"/>
                </a:cubicBezTo>
                <a:cubicBezTo>
                  <a:pt x="410211" y="277484"/>
                  <a:pt x="410211" y="277484"/>
                  <a:pt x="410211" y="86345"/>
                </a:cubicBezTo>
                <a:cubicBezTo>
                  <a:pt x="410211" y="76441"/>
                  <a:pt x="418129" y="67528"/>
                  <a:pt x="428027" y="67528"/>
                </a:cubicBezTo>
                <a:close/>
                <a:moveTo>
                  <a:pt x="27214" y="65512"/>
                </a:moveTo>
                <a:cubicBezTo>
                  <a:pt x="27214" y="65512"/>
                  <a:pt x="27214" y="65512"/>
                  <a:pt x="27214" y="300351"/>
                </a:cubicBezTo>
                <a:cubicBezTo>
                  <a:pt x="32162" y="293444"/>
                  <a:pt x="42059" y="288510"/>
                  <a:pt x="51957" y="288510"/>
                </a:cubicBezTo>
                <a:cubicBezTo>
                  <a:pt x="51957" y="288510"/>
                  <a:pt x="51957" y="288510"/>
                  <a:pt x="60864" y="288510"/>
                </a:cubicBezTo>
                <a:cubicBezTo>
                  <a:pt x="60864" y="288510"/>
                  <a:pt x="60864" y="288510"/>
                  <a:pt x="60864" y="129649"/>
                </a:cubicBezTo>
                <a:cubicBezTo>
                  <a:pt x="60864" y="127675"/>
                  <a:pt x="59874" y="107941"/>
                  <a:pt x="49977" y="105967"/>
                </a:cubicBezTo>
                <a:cubicBezTo>
                  <a:pt x="49977" y="105967"/>
                  <a:pt x="49977" y="105967"/>
                  <a:pt x="51957" y="88207"/>
                </a:cubicBezTo>
                <a:cubicBezTo>
                  <a:pt x="67792" y="91167"/>
                  <a:pt x="74720" y="105967"/>
                  <a:pt x="77689" y="118795"/>
                </a:cubicBezTo>
                <a:cubicBezTo>
                  <a:pt x="144001" y="100047"/>
                  <a:pt x="238025" y="100047"/>
                  <a:pt x="309285" y="118795"/>
                </a:cubicBezTo>
                <a:cubicBezTo>
                  <a:pt x="311265" y="105967"/>
                  <a:pt x="318193" y="91167"/>
                  <a:pt x="334031" y="88207"/>
                </a:cubicBezTo>
                <a:cubicBezTo>
                  <a:pt x="334031" y="88207"/>
                  <a:pt x="334031" y="88207"/>
                  <a:pt x="336999" y="105967"/>
                </a:cubicBezTo>
                <a:cubicBezTo>
                  <a:pt x="326111" y="107941"/>
                  <a:pt x="326111" y="129649"/>
                  <a:pt x="326111" y="129649"/>
                </a:cubicBezTo>
                <a:cubicBezTo>
                  <a:pt x="326111" y="129649"/>
                  <a:pt x="326111" y="129649"/>
                  <a:pt x="326111" y="288510"/>
                </a:cubicBezTo>
                <a:cubicBezTo>
                  <a:pt x="326111" y="288510"/>
                  <a:pt x="326111" y="288510"/>
                  <a:pt x="332051" y="288510"/>
                </a:cubicBezTo>
                <a:cubicBezTo>
                  <a:pt x="341947" y="288510"/>
                  <a:pt x="350855" y="293444"/>
                  <a:pt x="356793" y="300351"/>
                </a:cubicBezTo>
                <a:cubicBezTo>
                  <a:pt x="356793" y="300351"/>
                  <a:pt x="356793" y="300351"/>
                  <a:pt x="356793" y="65512"/>
                </a:cubicBezTo>
                <a:close/>
                <a:moveTo>
                  <a:pt x="17970" y="47370"/>
                </a:moveTo>
                <a:cubicBezTo>
                  <a:pt x="17970" y="47370"/>
                  <a:pt x="17970" y="47370"/>
                  <a:pt x="365027" y="47370"/>
                </a:cubicBezTo>
                <a:cubicBezTo>
                  <a:pt x="369971" y="47370"/>
                  <a:pt x="373927" y="51328"/>
                  <a:pt x="373927" y="56276"/>
                </a:cubicBezTo>
                <a:cubicBezTo>
                  <a:pt x="373927" y="56276"/>
                  <a:pt x="373927" y="56276"/>
                  <a:pt x="373927" y="359096"/>
                </a:cubicBezTo>
                <a:cubicBezTo>
                  <a:pt x="373927" y="364045"/>
                  <a:pt x="369971" y="368003"/>
                  <a:pt x="365027" y="368003"/>
                </a:cubicBezTo>
                <a:cubicBezTo>
                  <a:pt x="364039" y="368003"/>
                  <a:pt x="363051" y="368003"/>
                  <a:pt x="362061" y="368003"/>
                </a:cubicBezTo>
                <a:cubicBezTo>
                  <a:pt x="362061" y="368003"/>
                  <a:pt x="362061" y="368003"/>
                  <a:pt x="362061" y="389774"/>
                </a:cubicBezTo>
                <a:cubicBezTo>
                  <a:pt x="362061" y="389774"/>
                  <a:pt x="362061" y="389774"/>
                  <a:pt x="362061" y="464985"/>
                </a:cubicBezTo>
                <a:cubicBezTo>
                  <a:pt x="362061" y="474881"/>
                  <a:pt x="354153" y="483787"/>
                  <a:pt x="343275" y="483787"/>
                </a:cubicBezTo>
                <a:cubicBezTo>
                  <a:pt x="343275" y="483787"/>
                  <a:pt x="343275" y="483787"/>
                  <a:pt x="305703" y="483787"/>
                </a:cubicBezTo>
                <a:cubicBezTo>
                  <a:pt x="294825" y="483787"/>
                  <a:pt x="286915" y="474881"/>
                  <a:pt x="286915" y="464985"/>
                </a:cubicBezTo>
                <a:cubicBezTo>
                  <a:pt x="286915" y="464985"/>
                  <a:pt x="286915" y="464985"/>
                  <a:pt x="286915" y="443213"/>
                </a:cubicBezTo>
                <a:cubicBezTo>
                  <a:pt x="286915" y="443213"/>
                  <a:pt x="286915" y="443213"/>
                  <a:pt x="96082" y="443213"/>
                </a:cubicBezTo>
                <a:cubicBezTo>
                  <a:pt x="96082" y="443213"/>
                  <a:pt x="96082" y="443213"/>
                  <a:pt x="96082" y="464985"/>
                </a:cubicBezTo>
                <a:cubicBezTo>
                  <a:pt x="96082" y="474881"/>
                  <a:pt x="87183" y="483787"/>
                  <a:pt x="77296" y="483787"/>
                </a:cubicBezTo>
                <a:cubicBezTo>
                  <a:pt x="77296" y="483787"/>
                  <a:pt x="77296" y="483787"/>
                  <a:pt x="38733" y="483787"/>
                </a:cubicBezTo>
                <a:cubicBezTo>
                  <a:pt x="28847" y="483787"/>
                  <a:pt x="19948" y="474881"/>
                  <a:pt x="19948" y="464985"/>
                </a:cubicBezTo>
                <a:cubicBezTo>
                  <a:pt x="19948" y="464985"/>
                  <a:pt x="19948" y="464985"/>
                  <a:pt x="19948" y="389774"/>
                </a:cubicBezTo>
                <a:cubicBezTo>
                  <a:pt x="19948" y="389774"/>
                  <a:pt x="19948" y="389774"/>
                  <a:pt x="19948" y="368003"/>
                </a:cubicBezTo>
                <a:cubicBezTo>
                  <a:pt x="18958" y="368003"/>
                  <a:pt x="18958" y="368003"/>
                  <a:pt x="17970" y="368003"/>
                </a:cubicBezTo>
                <a:cubicBezTo>
                  <a:pt x="13025" y="368003"/>
                  <a:pt x="9071" y="364045"/>
                  <a:pt x="9071" y="359096"/>
                </a:cubicBezTo>
                <a:cubicBezTo>
                  <a:pt x="9071" y="359096"/>
                  <a:pt x="9071" y="359096"/>
                  <a:pt x="9071" y="56276"/>
                </a:cubicBezTo>
                <a:cubicBezTo>
                  <a:pt x="9071" y="51328"/>
                  <a:pt x="13025" y="47370"/>
                  <a:pt x="17970" y="47370"/>
                </a:cubicBezTo>
                <a:close/>
                <a:moveTo>
                  <a:pt x="0" y="0"/>
                </a:moveTo>
                <a:lnTo>
                  <a:pt x="632955" y="0"/>
                </a:lnTo>
                <a:lnTo>
                  <a:pt x="632955" y="18142"/>
                </a:lnTo>
                <a:lnTo>
                  <a:pt x="0" y="181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07" name="Freeform: Shape 406">
            <a:extLst>
              <a:ext uri="{FF2B5EF4-FFF2-40B4-BE49-F238E27FC236}">
                <a16:creationId xmlns:a16="http://schemas.microsoft.com/office/drawing/2014/main" id="{9C1B365E-6AAD-4D69-ABC2-2349267E0141}"/>
              </a:ext>
            </a:extLst>
          </p:cNvPr>
          <p:cNvSpPr>
            <a:spLocks/>
          </p:cNvSpPr>
          <p:nvPr/>
        </p:nvSpPr>
        <p:spPr bwMode="auto">
          <a:xfrm>
            <a:off x="4859389" y="2067863"/>
            <a:ext cx="590376" cy="454825"/>
          </a:xfrm>
          <a:custGeom>
            <a:avLst/>
            <a:gdLst>
              <a:gd name="connsiteX0" fmla="*/ 424321 w 590376"/>
              <a:gd name="connsiteY0" fmla="*/ 320775 h 454825"/>
              <a:gd name="connsiteX1" fmla="*/ 424321 w 590376"/>
              <a:gd name="connsiteY1" fmla="*/ 436683 h 454825"/>
              <a:gd name="connsiteX2" fmla="*/ 487818 w 590376"/>
              <a:gd name="connsiteY2" fmla="*/ 436683 h 454825"/>
              <a:gd name="connsiteX3" fmla="*/ 487818 w 590376"/>
              <a:gd name="connsiteY3" fmla="*/ 320775 h 454825"/>
              <a:gd name="connsiteX4" fmla="*/ 124978 w 590376"/>
              <a:gd name="connsiteY4" fmla="*/ 300618 h 454825"/>
              <a:gd name="connsiteX5" fmla="*/ 124978 w 590376"/>
              <a:gd name="connsiteY5" fmla="*/ 436683 h 454825"/>
              <a:gd name="connsiteX6" fmla="*/ 363848 w 590376"/>
              <a:gd name="connsiteY6" fmla="*/ 436683 h 454825"/>
              <a:gd name="connsiteX7" fmla="*/ 363848 w 590376"/>
              <a:gd name="connsiteY7" fmla="*/ 300618 h 454825"/>
              <a:gd name="connsiteX8" fmla="*/ 124978 w 590376"/>
              <a:gd name="connsiteY8" fmla="*/ 233089 h 454825"/>
              <a:gd name="connsiteX9" fmla="*/ 124978 w 590376"/>
              <a:gd name="connsiteY9" fmla="*/ 282476 h 454825"/>
              <a:gd name="connsiteX10" fmla="*/ 363848 w 590376"/>
              <a:gd name="connsiteY10" fmla="*/ 282476 h 454825"/>
              <a:gd name="connsiteX11" fmla="*/ 363848 w 590376"/>
              <a:gd name="connsiteY11" fmla="*/ 233089 h 454825"/>
              <a:gd name="connsiteX12" fmla="*/ 291784 w 590376"/>
              <a:gd name="connsiteY12" fmla="*/ 137340 h 454825"/>
              <a:gd name="connsiteX13" fmla="*/ 263059 w 590376"/>
              <a:gd name="connsiteY13" fmla="*/ 163546 h 454825"/>
              <a:gd name="connsiteX14" fmla="*/ 320509 w 590376"/>
              <a:gd name="connsiteY14" fmla="*/ 163546 h 454825"/>
              <a:gd name="connsiteX15" fmla="*/ 291784 w 590376"/>
              <a:gd name="connsiteY15" fmla="*/ 137340 h 454825"/>
              <a:gd name="connsiteX16" fmla="*/ 291280 w 590376"/>
              <a:gd name="connsiteY16" fmla="*/ 121214 h 454825"/>
              <a:gd name="connsiteX17" fmla="*/ 337643 w 590376"/>
              <a:gd name="connsiteY17" fmla="*/ 167796 h 454825"/>
              <a:gd name="connsiteX18" fmla="*/ 324819 w 590376"/>
              <a:gd name="connsiteY18" fmla="*/ 180680 h 454825"/>
              <a:gd name="connsiteX19" fmla="*/ 257741 w 590376"/>
              <a:gd name="connsiteY19" fmla="*/ 180680 h 454825"/>
              <a:gd name="connsiteX20" fmla="*/ 244917 w 590376"/>
              <a:gd name="connsiteY20" fmla="*/ 167796 h 454825"/>
              <a:gd name="connsiteX21" fmla="*/ 291280 w 590376"/>
              <a:gd name="connsiteY21" fmla="*/ 121214 h 454825"/>
              <a:gd name="connsiteX22" fmla="*/ 291850 w 590376"/>
              <a:gd name="connsiteY22" fmla="*/ 70819 h 454825"/>
              <a:gd name="connsiteX23" fmla="*/ 59465 w 590376"/>
              <a:gd name="connsiteY23" fmla="*/ 159573 h 454825"/>
              <a:gd name="connsiteX24" fmla="*/ 59465 w 590376"/>
              <a:gd name="connsiteY24" fmla="*/ 436683 h 454825"/>
              <a:gd name="connsiteX25" fmla="*/ 106931 w 590376"/>
              <a:gd name="connsiteY25" fmla="*/ 436683 h 454825"/>
              <a:gd name="connsiteX26" fmla="*/ 106931 w 590376"/>
              <a:gd name="connsiteY26" fmla="*/ 224659 h 454825"/>
              <a:gd name="connsiteX27" fmla="*/ 115831 w 590376"/>
              <a:gd name="connsiteY27" fmla="*/ 215784 h 454825"/>
              <a:gd name="connsiteX28" fmla="*/ 372937 w 590376"/>
              <a:gd name="connsiteY28" fmla="*/ 215784 h 454825"/>
              <a:gd name="connsiteX29" fmla="*/ 381837 w 590376"/>
              <a:gd name="connsiteY29" fmla="*/ 224659 h 454825"/>
              <a:gd name="connsiteX30" fmla="*/ 381837 w 590376"/>
              <a:gd name="connsiteY30" fmla="*/ 436683 h 454825"/>
              <a:gd name="connsiteX31" fmla="*/ 407548 w 590376"/>
              <a:gd name="connsiteY31" fmla="*/ 436683 h 454825"/>
              <a:gd name="connsiteX32" fmla="*/ 407548 w 590376"/>
              <a:gd name="connsiteY32" fmla="*/ 312427 h 454825"/>
              <a:gd name="connsiteX33" fmla="*/ 416448 w 590376"/>
              <a:gd name="connsiteY33" fmla="*/ 303552 h 454825"/>
              <a:gd name="connsiteX34" fmla="*/ 496547 w 590376"/>
              <a:gd name="connsiteY34" fmla="*/ 303552 h 454825"/>
              <a:gd name="connsiteX35" fmla="*/ 505447 w 590376"/>
              <a:gd name="connsiteY35" fmla="*/ 312427 h 454825"/>
              <a:gd name="connsiteX36" fmla="*/ 505447 w 590376"/>
              <a:gd name="connsiteY36" fmla="*/ 436683 h 454825"/>
              <a:gd name="connsiteX37" fmla="*/ 531157 w 590376"/>
              <a:gd name="connsiteY37" fmla="*/ 436683 h 454825"/>
              <a:gd name="connsiteX38" fmla="*/ 531157 w 590376"/>
              <a:gd name="connsiteY38" fmla="*/ 159573 h 454825"/>
              <a:gd name="connsiteX39" fmla="*/ 291850 w 590376"/>
              <a:gd name="connsiteY39" fmla="*/ 70819 h 454825"/>
              <a:gd name="connsiteX40" fmla="*/ 285935 w 590376"/>
              <a:gd name="connsiteY40" fmla="*/ 18387 h 454825"/>
              <a:gd name="connsiteX41" fmla="*/ 20158 w 590376"/>
              <a:gd name="connsiteY41" fmla="*/ 120895 h 454825"/>
              <a:gd name="connsiteX42" fmla="*/ 32014 w 590376"/>
              <a:gd name="connsiteY42" fmla="*/ 151451 h 454825"/>
              <a:gd name="connsiteX43" fmla="*/ 288899 w 590376"/>
              <a:gd name="connsiteY43" fmla="*/ 52885 h 454825"/>
              <a:gd name="connsiteX44" fmla="*/ 291864 w 590376"/>
              <a:gd name="connsiteY44" fmla="*/ 51899 h 454825"/>
              <a:gd name="connsiteX45" fmla="*/ 294827 w 590376"/>
              <a:gd name="connsiteY45" fmla="*/ 52885 h 454825"/>
              <a:gd name="connsiteX46" fmla="*/ 559617 w 590376"/>
              <a:gd name="connsiteY46" fmla="*/ 151451 h 454825"/>
              <a:gd name="connsiteX47" fmla="*/ 571473 w 590376"/>
              <a:gd name="connsiteY47" fmla="*/ 120895 h 454825"/>
              <a:gd name="connsiteX48" fmla="*/ 297792 w 590376"/>
              <a:gd name="connsiteY48" fmla="*/ 18387 h 454825"/>
              <a:gd name="connsiteX49" fmla="*/ 285935 w 590376"/>
              <a:gd name="connsiteY49" fmla="*/ 18387 h 454825"/>
              <a:gd name="connsiteX50" fmla="*/ 278521 w 590376"/>
              <a:gd name="connsiteY50" fmla="*/ 2224 h 454825"/>
              <a:gd name="connsiteX51" fmla="*/ 303213 w 590376"/>
              <a:gd name="connsiteY51" fmla="*/ 2224 h 454825"/>
              <a:gd name="connsiteX52" fmla="*/ 584697 w 590376"/>
              <a:gd name="connsiteY52" fmla="*/ 106974 h 454825"/>
              <a:gd name="connsiteX53" fmla="*/ 589635 w 590376"/>
              <a:gd name="connsiteY53" fmla="*/ 111915 h 454825"/>
              <a:gd name="connsiteX54" fmla="*/ 589635 w 590376"/>
              <a:gd name="connsiteY54" fmla="*/ 118833 h 454825"/>
              <a:gd name="connsiteX55" fmla="*/ 572845 w 590376"/>
              <a:gd name="connsiteY55" fmla="*/ 165279 h 454825"/>
              <a:gd name="connsiteX56" fmla="*/ 563956 w 590376"/>
              <a:gd name="connsiteY56" fmla="*/ 171208 h 454825"/>
              <a:gd name="connsiteX57" fmla="*/ 560993 w 590376"/>
              <a:gd name="connsiteY57" fmla="*/ 171208 h 454825"/>
              <a:gd name="connsiteX58" fmla="*/ 548153 w 590376"/>
              <a:gd name="connsiteY58" fmla="*/ 166267 h 454825"/>
              <a:gd name="connsiteX59" fmla="*/ 548153 w 590376"/>
              <a:gd name="connsiteY59" fmla="*/ 437037 h 454825"/>
              <a:gd name="connsiteX60" fmla="*/ 562968 w 590376"/>
              <a:gd name="connsiteY60" fmla="*/ 437037 h 454825"/>
              <a:gd name="connsiteX61" fmla="*/ 562968 w 590376"/>
              <a:gd name="connsiteY61" fmla="*/ 454825 h 454825"/>
              <a:gd name="connsiteX62" fmla="*/ 27655 w 590376"/>
              <a:gd name="connsiteY62" fmla="*/ 454825 h 454825"/>
              <a:gd name="connsiteX63" fmla="*/ 27655 w 590376"/>
              <a:gd name="connsiteY63" fmla="*/ 437037 h 454825"/>
              <a:gd name="connsiteX64" fmla="*/ 42470 w 590376"/>
              <a:gd name="connsiteY64" fmla="*/ 437037 h 454825"/>
              <a:gd name="connsiteX65" fmla="*/ 42470 w 590376"/>
              <a:gd name="connsiteY65" fmla="*/ 166267 h 454825"/>
              <a:gd name="connsiteX66" fmla="*/ 29630 w 590376"/>
              <a:gd name="connsiteY66" fmla="*/ 170220 h 454825"/>
              <a:gd name="connsiteX67" fmla="*/ 18765 w 590376"/>
              <a:gd name="connsiteY67" fmla="*/ 165279 h 454825"/>
              <a:gd name="connsiteX68" fmla="*/ 0 w 590376"/>
              <a:gd name="connsiteY68" fmla="*/ 118833 h 454825"/>
              <a:gd name="connsiteX69" fmla="*/ 988 w 590376"/>
              <a:gd name="connsiteY69" fmla="*/ 111915 h 454825"/>
              <a:gd name="connsiteX70" fmla="*/ 4938 w 590376"/>
              <a:gd name="connsiteY70" fmla="*/ 106974 h 454825"/>
              <a:gd name="connsiteX71" fmla="*/ 278521 w 590376"/>
              <a:gd name="connsiteY71" fmla="*/ 2224 h 45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590376" h="454825">
                <a:moveTo>
                  <a:pt x="424321" y="320775"/>
                </a:moveTo>
                <a:lnTo>
                  <a:pt x="424321" y="436683"/>
                </a:lnTo>
                <a:lnTo>
                  <a:pt x="487818" y="436683"/>
                </a:lnTo>
                <a:lnTo>
                  <a:pt x="487818" y="320775"/>
                </a:lnTo>
                <a:close/>
                <a:moveTo>
                  <a:pt x="124978" y="300618"/>
                </a:moveTo>
                <a:lnTo>
                  <a:pt x="124978" y="436683"/>
                </a:lnTo>
                <a:lnTo>
                  <a:pt x="363848" y="436683"/>
                </a:lnTo>
                <a:lnTo>
                  <a:pt x="363848" y="300618"/>
                </a:lnTo>
                <a:close/>
                <a:moveTo>
                  <a:pt x="124978" y="233089"/>
                </a:moveTo>
                <a:lnTo>
                  <a:pt x="124978" y="282476"/>
                </a:lnTo>
                <a:lnTo>
                  <a:pt x="363848" y="282476"/>
                </a:lnTo>
                <a:lnTo>
                  <a:pt x="363848" y="233089"/>
                </a:lnTo>
                <a:close/>
                <a:moveTo>
                  <a:pt x="291784" y="137340"/>
                </a:moveTo>
                <a:cubicBezTo>
                  <a:pt x="276926" y="137340"/>
                  <a:pt x="265040" y="148427"/>
                  <a:pt x="263059" y="163546"/>
                </a:cubicBezTo>
                <a:cubicBezTo>
                  <a:pt x="263059" y="163546"/>
                  <a:pt x="263059" y="163546"/>
                  <a:pt x="320509" y="163546"/>
                </a:cubicBezTo>
                <a:cubicBezTo>
                  <a:pt x="318528" y="148427"/>
                  <a:pt x="306642" y="137340"/>
                  <a:pt x="291784" y="137340"/>
                </a:cubicBezTo>
                <a:close/>
                <a:moveTo>
                  <a:pt x="291280" y="121214"/>
                </a:moveTo>
                <a:cubicBezTo>
                  <a:pt x="316928" y="121214"/>
                  <a:pt x="337643" y="142027"/>
                  <a:pt x="337643" y="167796"/>
                </a:cubicBezTo>
                <a:cubicBezTo>
                  <a:pt x="337643" y="174734"/>
                  <a:pt x="332711" y="180680"/>
                  <a:pt x="324819" y="180680"/>
                </a:cubicBezTo>
                <a:cubicBezTo>
                  <a:pt x="324819" y="180680"/>
                  <a:pt x="324819" y="180680"/>
                  <a:pt x="257741" y="180680"/>
                </a:cubicBezTo>
                <a:cubicBezTo>
                  <a:pt x="250835" y="180680"/>
                  <a:pt x="244917" y="174734"/>
                  <a:pt x="244917" y="167796"/>
                </a:cubicBezTo>
                <a:cubicBezTo>
                  <a:pt x="244917" y="142027"/>
                  <a:pt x="265632" y="121214"/>
                  <a:pt x="291280" y="121214"/>
                </a:cubicBezTo>
                <a:close/>
                <a:moveTo>
                  <a:pt x="291850" y="70819"/>
                </a:moveTo>
                <a:cubicBezTo>
                  <a:pt x="291850" y="70819"/>
                  <a:pt x="291850" y="70819"/>
                  <a:pt x="59465" y="159573"/>
                </a:cubicBezTo>
                <a:cubicBezTo>
                  <a:pt x="59465" y="159573"/>
                  <a:pt x="59465" y="159573"/>
                  <a:pt x="59465" y="436683"/>
                </a:cubicBezTo>
                <a:cubicBezTo>
                  <a:pt x="59465" y="436683"/>
                  <a:pt x="59465" y="436683"/>
                  <a:pt x="106931" y="436683"/>
                </a:cubicBezTo>
                <a:cubicBezTo>
                  <a:pt x="106931" y="436683"/>
                  <a:pt x="106931" y="436683"/>
                  <a:pt x="106931" y="224659"/>
                </a:cubicBezTo>
                <a:cubicBezTo>
                  <a:pt x="106931" y="219729"/>
                  <a:pt x="110886" y="215784"/>
                  <a:pt x="115831" y="215784"/>
                </a:cubicBezTo>
                <a:cubicBezTo>
                  <a:pt x="115831" y="215784"/>
                  <a:pt x="115831" y="215784"/>
                  <a:pt x="372937" y="215784"/>
                </a:cubicBezTo>
                <a:cubicBezTo>
                  <a:pt x="377882" y="215784"/>
                  <a:pt x="381837" y="219729"/>
                  <a:pt x="381837" y="224659"/>
                </a:cubicBezTo>
                <a:cubicBezTo>
                  <a:pt x="381837" y="224659"/>
                  <a:pt x="381837" y="224659"/>
                  <a:pt x="381837" y="436683"/>
                </a:cubicBezTo>
                <a:cubicBezTo>
                  <a:pt x="381837" y="436683"/>
                  <a:pt x="381837" y="436683"/>
                  <a:pt x="407548" y="436683"/>
                </a:cubicBezTo>
                <a:cubicBezTo>
                  <a:pt x="407548" y="436683"/>
                  <a:pt x="407548" y="436683"/>
                  <a:pt x="407548" y="312427"/>
                </a:cubicBezTo>
                <a:cubicBezTo>
                  <a:pt x="407548" y="307497"/>
                  <a:pt x="411504" y="303552"/>
                  <a:pt x="416448" y="303552"/>
                </a:cubicBezTo>
                <a:cubicBezTo>
                  <a:pt x="416448" y="303552"/>
                  <a:pt x="416448" y="303552"/>
                  <a:pt x="496547" y="303552"/>
                </a:cubicBezTo>
                <a:cubicBezTo>
                  <a:pt x="501491" y="303552"/>
                  <a:pt x="505447" y="307497"/>
                  <a:pt x="505447" y="312427"/>
                </a:cubicBezTo>
                <a:cubicBezTo>
                  <a:pt x="505447" y="312427"/>
                  <a:pt x="505447" y="312427"/>
                  <a:pt x="505447" y="436683"/>
                </a:cubicBezTo>
                <a:cubicBezTo>
                  <a:pt x="505447" y="436683"/>
                  <a:pt x="505447" y="436683"/>
                  <a:pt x="531157" y="436683"/>
                </a:cubicBezTo>
                <a:lnTo>
                  <a:pt x="531157" y="159573"/>
                </a:lnTo>
                <a:cubicBezTo>
                  <a:pt x="531157" y="159573"/>
                  <a:pt x="531157" y="159573"/>
                  <a:pt x="291850" y="70819"/>
                </a:cubicBezTo>
                <a:close/>
                <a:moveTo>
                  <a:pt x="285935" y="18387"/>
                </a:moveTo>
                <a:cubicBezTo>
                  <a:pt x="285935" y="18387"/>
                  <a:pt x="285935" y="18387"/>
                  <a:pt x="20158" y="120895"/>
                </a:cubicBezTo>
                <a:cubicBezTo>
                  <a:pt x="20158" y="120895"/>
                  <a:pt x="20158" y="120895"/>
                  <a:pt x="32014" y="151451"/>
                </a:cubicBezTo>
                <a:cubicBezTo>
                  <a:pt x="32014" y="151451"/>
                  <a:pt x="32014" y="151451"/>
                  <a:pt x="288899" y="52885"/>
                </a:cubicBezTo>
                <a:cubicBezTo>
                  <a:pt x="289887" y="52885"/>
                  <a:pt x="290875" y="51899"/>
                  <a:pt x="291864" y="51899"/>
                </a:cubicBezTo>
                <a:cubicBezTo>
                  <a:pt x="292852" y="51899"/>
                  <a:pt x="293839" y="52885"/>
                  <a:pt x="294827" y="52885"/>
                </a:cubicBezTo>
                <a:cubicBezTo>
                  <a:pt x="294827" y="52885"/>
                  <a:pt x="294827" y="52885"/>
                  <a:pt x="559617" y="151451"/>
                </a:cubicBezTo>
                <a:lnTo>
                  <a:pt x="571473" y="120895"/>
                </a:lnTo>
                <a:cubicBezTo>
                  <a:pt x="571473" y="120895"/>
                  <a:pt x="571473" y="120895"/>
                  <a:pt x="297792" y="18387"/>
                </a:cubicBezTo>
                <a:cubicBezTo>
                  <a:pt x="293839" y="17401"/>
                  <a:pt x="289887" y="17401"/>
                  <a:pt x="285935" y="18387"/>
                </a:cubicBezTo>
                <a:close/>
                <a:moveTo>
                  <a:pt x="278521" y="2224"/>
                </a:moveTo>
                <a:cubicBezTo>
                  <a:pt x="286423" y="-741"/>
                  <a:pt x="295311" y="-741"/>
                  <a:pt x="303213" y="2224"/>
                </a:cubicBezTo>
                <a:cubicBezTo>
                  <a:pt x="303213" y="2224"/>
                  <a:pt x="303213" y="2224"/>
                  <a:pt x="584697" y="106974"/>
                </a:cubicBezTo>
                <a:cubicBezTo>
                  <a:pt x="586672" y="107963"/>
                  <a:pt x="588648" y="109939"/>
                  <a:pt x="589635" y="111915"/>
                </a:cubicBezTo>
                <a:cubicBezTo>
                  <a:pt x="590623" y="113892"/>
                  <a:pt x="590623" y="115868"/>
                  <a:pt x="589635" y="118833"/>
                </a:cubicBezTo>
                <a:cubicBezTo>
                  <a:pt x="589635" y="118833"/>
                  <a:pt x="589635" y="118833"/>
                  <a:pt x="572845" y="165279"/>
                </a:cubicBezTo>
                <a:cubicBezTo>
                  <a:pt x="570870" y="169231"/>
                  <a:pt x="567907" y="171208"/>
                  <a:pt x="563956" y="171208"/>
                </a:cubicBezTo>
                <a:cubicBezTo>
                  <a:pt x="562968" y="171208"/>
                  <a:pt x="561981" y="171208"/>
                  <a:pt x="560993" y="171208"/>
                </a:cubicBezTo>
                <a:cubicBezTo>
                  <a:pt x="560993" y="171208"/>
                  <a:pt x="560993" y="171208"/>
                  <a:pt x="548153" y="166267"/>
                </a:cubicBezTo>
                <a:cubicBezTo>
                  <a:pt x="548153" y="166267"/>
                  <a:pt x="548153" y="166267"/>
                  <a:pt x="548153" y="437037"/>
                </a:cubicBezTo>
                <a:cubicBezTo>
                  <a:pt x="548153" y="437037"/>
                  <a:pt x="548153" y="437037"/>
                  <a:pt x="562968" y="437037"/>
                </a:cubicBezTo>
                <a:cubicBezTo>
                  <a:pt x="562968" y="437037"/>
                  <a:pt x="562968" y="437037"/>
                  <a:pt x="562968" y="454825"/>
                </a:cubicBezTo>
                <a:cubicBezTo>
                  <a:pt x="562968" y="454825"/>
                  <a:pt x="562968" y="454825"/>
                  <a:pt x="27655" y="454825"/>
                </a:cubicBezTo>
                <a:cubicBezTo>
                  <a:pt x="27655" y="454825"/>
                  <a:pt x="27655" y="454825"/>
                  <a:pt x="27655" y="437037"/>
                </a:cubicBezTo>
                <a:cubicBezTo>
                  <a:pt x="27655" y="437037"/>
                  <a:pt x="27655" y="437037"/>
                  <a:pt x="42470" y="437037"/>
                </a:cubicBezTo>
                <a:cubicBezTo>
                  <a:pt x="42470" y="437037"/>
                  <a:pt x="42470" y="437037"/>
                  <a:pt x="42470" y="166267"/>
                </a:cubicBezTo>
                <a:cubicBezTo>
                  <a:pt x="42470" y="166267"/>
                  <a:pt x="42470" y="166267"/>
                  <a:pt x="29630" y="170220"/>
                </a:cubicBezTo>
                <a:cubicBezTo>
                  <a:pt x="25679" y="172196"/>
                  <a:pt x="19753" y="170220"/>
                  <a:pt x="18765" y="165279"/>
                </a:cubicBezTo>
                <a:cubicBezTo>
                  <a:pt x="18765" y="165279"/>
                  <a:pt x="18765" y="165279"/>
                  <a:pt x="0" y="118833"/>
                </a:cubicBezTo>
                <a:cubicBezTo>
                  <a:pt x="0" y="116856"/>
                  <a:pt x="0" y="113892"/>
                  <a:pt x="988" y="111915"/>
                </a:cubicBezTo>
                <a:cubicBezTo>
                  <a:pt x="1975" y="109939"/>
                  <a:pt x="2963" y="107963"/>
                  <a:pt x="4938" y="106974"/>
                </a:cubicBezTo>
                <a:cubicBezTo>
                  <a:pt x="4938" y="106974"/>
                  <a:pt x="4938" y="106974"/>
                  <a:pt x="278521" y="22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21" name="Freeform: Shape 420">
            <a:extLst>
              <a:ext uri="{FF2B5EF4-FFF2-40B4-BE49-F238E27FC236}">
                <a16:creationId xmlns:a16="http://schemas.microsoft.com/office/drawing/2014/main" id="{3F02FA30-75B0-4765-BD14-B4F3DD941556}"/>
              </a:ext>
            </a:extLst>
          </p:cNvPr>
          <p:cNvSpPr>
            <a:spLocks/>
          </p:cNvSpPr>
          <p:nvPr/>
        </p:nvSpPr>
        <p:spPr bwMode="auto">
          <a:xfrm>
            <a:off x="4928731" y="5452999"/>
            <a:ext cx="451692" cy="600703"/>
          </a:xfrm>
          <a:custGeom>
            <a:avLst/>
            <a:gdLst>
              <a:gd name="connsiteX0" fmla="*/ 417791 w 451692"/>
              <a:gd name="connsiteY0" fmla="*/ 407189 h 600703"/>
              <a:gd name="connsiteX1" fmla="*/ 416809 w 451692"/>
              <a:gd name="connsiteY1" fmla="*/ 409149 h 600703"/>
              <a:gd name="connsiteX2" fmla="*/ 387317 w 451692"/>
              <a:gd name="connsiteY2" fmla="*/ 423851 h 600703"/>
              <a:gd name="connsiteX3" fmla="*/ 355861 w 451692"/>
              <a:gd name="connsiteY3" fmla="*/ 466977 h 600703"/>
              <a:gd name="connsiteX4" fmla="*/ 367657 w 451692"/>
              <a:gd name="connsiteY4" fmla="*/ 502263 h 600703"/>
              <a:gd name="connsiteX5" fmla="*/ 409927 w 451692"/>
              <a:gd name="connsiteY5" fmla="*/ 512065 h 600703"/>
              <a:gd name="connsiteX6" fmla="*/ 434501 w 451692"/>
              <a:gd name="connsiteY6" fmla="*/ 447375 h 600703"/>
              <a:gd name="connsiteX7" fmla="*/ 417791 w 451692"/>
              <a:gd name="connsiteY7" fmla="*/ 407189 h 600703"/>
              <a:gd name="connsiteX8" fmla="*/ 33897 w 451692"/>
              <a:gd name="connsiteY8" fmla="*/ 407189 h 600703"/>
              <a:gd name="connsiteX9" fmla="*/ 18169 w 451692"/>
              <a:gd name="connsiteY9" fmla="*/ 447375 h 600703"/>
              <a:gd name="connsiteX10" fmla="*/ 41761 w 451692"/>
              <a:gd name="connsiteY10" fmla="*/ 512065 h 600703"/>
              <a:gd name="connsiteX11" fmla="*/ 85013 w 451692"/>
              <a:gd name="connsiteY11" fmla="*/ 502263 h 600703"/>
              <a:gd name="connsiteX12" fmla="*/ 95825 w 451692"/>
              <a:gd name="connsiteY12" fmla="*/ 466977 h 600703"/>
              <a:gd name="connsiteX13" fmla="*/ 64371 w 451692"/>
              <a:gd name="connsiteY13" fmla="*/ 423851 h 600703"/>
              <a:gd name="connsiteX14" fmla="*/ 34879 w 451692"/>
              <a:gd name="connsiteY14" fmla="*/ 409149 h 600703"/>
              <a:gd name="connsiteX15" fmla="*/ 33897 w 451692"/>
              <a:gd name="connsiteY15" fmla="*/ 407189 h 600703"/>
              <a:gd name="connsiteX16" fmla="*/ 184519 w 451692"/>
              <a:gd name="connsiteY16" fmla="*/ 307408 h 600703"/>
              <a:gd name="connsiteX17" fmla="*/ 184519 w 451692"/>
              <a:gd name="connsiteY17" fmla="*/ 358984 h 600703"/>
              <a:gd name="connsiteX18" fmla="*/ 188459 w 451692"/>
              <a:gd name="connsiteY18" fmla="*/ 357038 h 600703"/>
              <a:gd name="connsiteX19" fmla="*/ 196337 w 451692"/>
              <a:gd name="connsiteY19" fmla="*/ 357038 h 600703"/>
              <a:gd name="connsiteX20" fmla="*/ 210123 w 451692"/>
              <a:gd name="connsiteY20" fmla="*/ 363850 h 600703"/>
              <a:gd name="connsiteX21" fmla="*/ 223909 w 451692"/>
              <a:gd name="connsiteY21" fmla="*/ 357038 h 600703"/>
              <a:gd name="connsiteX22" fmla="*/ 231787 w 451692"/>
              <a:gd name="connsiteY22" fmla="*/ 357038 h 600703"/>
              <a:gd name="connsiteX23" fmla="*/ 245573 w 451692"/>
              <a:gd name="connsiteY23" fmla="*/ 363850 h 600703"/>
              <a:gd name="connsiteX24" fmla="*/ 259359 w 451692"/>
              <a:gd name="connsiteY24" fmla="*/ 357038 h 600703"/>
              <a:gd name="connsiteX25" fmla="*/ 267237 w 451692"/>
              <a:gd name="connsiteY25" fmla="*/ 357038 h 600703"/>
              <a:gd name="connsiteX26" fmla="*/ 270191 w 451692"/>
              <a:gd name="connsiteY26" fmla="*/ 358984 h 600703"/>
              <a:gd name="connsiteX27" fmla="*/ 270191 w 451692"/>
              <a:gd name="connsiteY27" fmla="*/ 307408 h 600703"/>
              <a:gd name="connsiteX28" fmla="*/ 184519 w 451692"/>
              <a:gd name="connsiteY28" fmla="*/ 307408 h 600703"/>
              <a:gd name="connsiteX29" fmla="*/ 60549 w 451692"/>
              <a:gd name="connsiteY29" fmla="*/ 307408 h 600703"/>
              <a:gd name="connsiteX30" fmla="*/ 60549 w 451692"/>
              <a:gd name="connsiteY30" fmla="*/ 406029 h 600703"/>
              <a:gd name="connsiteX31" fmla="*/ 65485 w 451692"/>
              <a:gd name="connsiteY31" fmla="*/ 406029 h 600703"/>
              <a:gd name="connsiteX32" fmla="*/ 113851 w 451692"/>
              <a:gd name="connsiteY32" fmla="*/ 467175 h 600703"/>
              <a:gd name="connsiteX33" fmla="*/ 97071 w 451692"/>
              <a:gd name="connsiteY33" fmla="*/ 515500 h 600703"/>
              <a:gd name="connsiteX34" fmla="*/ 60549 w 451692"/>
              <a:gd name="connsiteY34" fmla="*/ 530293 h 600703"/>
              <a:gd name="connsiteX35" fmla="*/ 60549 w 451692"/>
              <a:gd name="connsiteY35" fmla="*/ 582562 h 600703"/>
              <a:gd name="connsiteX36" fmla="*/ 395169 w 451692"/>
              <a:gd name="connsiteY36" fmla="*/ 582562 h 600703"/>
              <a:gd name="connsiteX37" fmla="*/ 395169 w 451692"/>
              <a:gd name="connsiteY37" fmla="*/ 530293 h 600703"/>
              <a:gd name="connsiteX38" fmla="*/ 355687 w 451692"/>
              <a:gd name="connsiteY38" fmla="*/ 515500 h 600703"/>
              <a:gd name="connsiteX39" fmla="*/ 337919 w 451692"/>
              <a:gd name="connsiteY39" fmla="*/ 467175 h 600703"/>
              <a:gd name="connsiteX40" fmla="*/ 386285 w 451692"/>
              <a:gd name="connsiteY40" fmla="*/ 406029 h 600703"/>
              <a:gd name="connsiteX41" fmla="*/ 395169 w 451692"/>
              <a:gd name="connsiteY41" fmla="*/ 404057 h 600703"/>
              <a:gd name="connsiteX42" fmla="*/ 395169 w 451692"/>
              <a:gd name="connsiteY42" fmla="*/ 307408 h 600703"/>
              <a:gd name="connsiteX43" fmla="*/ 288565 w 451692"/>
              <a:gd name="connsiteY43" fmla="*/ 307408 h 600703"/>
              <a:gd name="connsiteX44" fmla="*/ 288565 w 451692"/>
              <a:gd name="connsiteY44" fmla="*/ 373485 h 600703"/>
              <a:gd name="connsiteX45" fmla="*/ 283629 w 451692"/>
              <a:gd name="connsiteY45" fmla="*/ 380388 h 600703"/>
              <a:gd name="connsiteX46" fmla="*/ 275731 w 451692"/>
              <a:gd name="connsiteY46" fmla="*/ 381374 h 600703"/>
              <a:gd name="connsiteX47" fmla="*/ 263887 w 451692"/>
              <a:gd name="connsiteY47" fmla="*/ 375457 h 600703"/>
              <a:gd name="connsiteX48" fmla="*/ 250069 w 451692"/>
              <a:gd name="connsiteY48" fmla="*/ 382361 h 600703"/>
              <a:gd name="connsiteX49" fmla="*/ 242171 w 451692"/>
              <a:gd name="connsiteY49" fmla="*/ 382361 h 600703"/>
              <a:gd name="connsiteX50" fmla="*/ 228353 w 451692"/>
              <a:gd name="connsiteY50" fmla="*/ 375457 h 600703"/>
              <a:gd name="connsiteX51" fmla="*/ 214533 w 451692"/>
              <a:gd name="connsiteY51" fmla="*/ 382361 h 600703"/>
              <a:gd name="connsiteX52" fmla="*/ 210585 w 451692"/>
              <a:gd name="connsiteY52" fmla="*/ 383347 h 600703"/>
              <a:gd name="connsiteX53" fmla="*/ 206637 w 451692"/>
              <a:gd name="connsiteY53" fmla="*/ 382361 h 600703"/>
              <a:gd name="connsiteX54" fmla="*/ 192817 w 451692"/>
              <a:gd name="connsiteY54" fmla="*/ 375457 h 600703"/>
              <a:gd name="connsiteX55" fmla="*/ 179987 w 451692"/>
              <a:gd name="connsiteY55" fmla="*/ 381374 h 600703"/>
              <a:gd name="connsiteX56" fmla="*/ 172089 w 451692"/>
              <a:gd name="connsiteY56" fmla="*/ 381374 h 600703"/>
              <a:gd name="connsiteX57" fmla="*/ 167155 w 451692"/>
              <a:gd name="connsiteY57" fmla="*/ 373485 h 600703"/>
              <a:gd name="connsiteX58" fmla="*/ 167155 w 451692"/>
              <a:gd name="connsiteY58" fmla="*/ 307408 h 600703"/>
              <a:gd name="connsiteX59" fmla="*/ 60549 w 451692"/>
              <a:gd name="connsiteY59" fmla="*/ 307408 h 600703"/>
              <a:gd name="connsiteX60" fmla="*/ 228353 w 451692"/>
              <a:gd name="connsiteY60" fmla="*/ 237863 h 600703"/>
              <a:gd name="connsiteX61" fmla="*/ 93811 w 451692"/>
              <a:gd name="connsiteY61" fmla="*/ 290273 h 600703"/>
              <a:gd name="connsiteX62" fmla="*/ 361909 w 451692"/>
              <a:gd name="connsiteY62" fmla="*/ 290273 h 600703"/>
              <a:gd name="connsiteX63" fmla="*/ 228353 w 451692"/>
              <a:gd name="connsiteY63" fmla="*/ 237863 h 600703"/>
              <a:gd name="connsiteX64" fmla="*/ 228315 w 451692"/>
              <a:gd name="connsiteY64" fmla="*/ 219721 h 600703"/>
              <a:gd name="connsiteX65" fmla="*/ 383451 w 451692"/>
              <a:gd name="connsiteY65" fmla="*/ 289980 h 600703"/>
              <a:gd name="connsiteX66" fmla="*/ 404201 w 451692"/>
              <a:gd name="connsiteY66" fmla="*/ 289980 h 600703"/>
              <a:gd name="connsiteX67" fmla="*/ 413095 w 451692"/>
              <a:gd name="connsiteY67" fmla="*/ 297897 h 600703"/>
              <a:gd name="connsiteX68" fmla="*/ 413095 w 451692"/>
              <a:gd name="connsiteY68" fmla="*/ 385968 h 600703"/>
              <a:gd name="connsiteX69" fmla="*/ 451631 w 451692"/>
              <a:gd name="connsiteY69" fmla="*/ 447321 h 600703"/>
              <a:gd name="connsiteX70" fmla="*/ 413095 w 451692"/>
              <a:gd name="connsiteY70" fmla="*/ 529455 h 600703"/>
              <a:gd name="connsiteX71" fmla="*/ 413095 w 451692"/>
              <a:gd name="connsiteY71" fmla="*/ 591797 h 600703"/>
              <a:gd name="connsiteX72" fmla="*/ 404201 w 451692"/>
              <a:gd name="connsiteY72" fmla="*/ 600703 h 600703"/>
              <a:gd name="connsiteX73" fmla="*/ 51439 w 451692"/>
              <a:gd name="connsiteY73" fmla="*/ 600703 h 600703"/>
              <a:gd name="connsiteX74" fmla="*/ 42547 w 451692"/>
              <a:gd name="connsiteY74" fmla="*/ 591797 h 600703"/>
              <a:gd name="connsiteX75" fmla="*/ 42547 w 451692"/>
              <a:gd name="connsiteY75" fmla="*/ 530444 h 600703"/>
              <a:gd name="connsiteX76" fmla="*/ 40569 w 451692"/>
              <a:gd name="connsiteY76" fmla="*/ 530444 h 600703"/>
              <a:gd name="connsiteX77" fmla="*/ 57 w 451692"/>
              <a:gd name="connsiteY77" fmla="*/ 447321 h 600703"/>
              <a:gd name="connsiteX78" fmla="*/ 42547 w 451692"/>
              <a:gd name="connsiteY78" fmla="*/ 384979 h 600703"/>
              <a:gd name="connsiteX79" fmla="*/ 42547 w 451692"/>
              <a:gd name="connsiteY79" fmla="*/ 297897 h 600703"/>
              <a:gd name="connsiteX80" fmla="*/ 51439 w 451692"/>
              <a:gd name="connsiteY80" fmla="*/ 289980 h 600703"/>
              <a:gd name="connsiteX81" fmla="*/ 72189 w 451692"/>
              <a:gd name="connsiteY81" fmla="*/ 289980 h 600703"/>
              <a:gd name="connsiteX82" fmla="*/ 228315 w 451692"/>
              <a:gd name="connsiteY82" fmla="*/ 219721 h 600703"/>
              <a:gd name="connsiteX83" fmla="*/ 227859 w 451692"/>
              <a:gd name="connsiteY83" fmla="*/ 16126 h 600703"/>
              <a:gd name="connsiteX84" fmla="*/ 143195 w 451692"/>
              <a:gd name="connsiteY84" fmla="*/ 100789 h 600703"/>
              <a:gd name="connsiteX85" fmla="*/ 227859 w 451692"/>
              <a:gd name="connsiteY85" fmla="*/ 185451 h 600703"/>
              <a:gd name="connsiteX86" fmla="*/ 312521 w 451692"/>
              <a:gd name="connsiteY86" fmla="*/ 100789 h 600703"/>
              <a:gd name="connsiteX87" fmla="*/ 227859 w 451692"/>
              <a:gd name="connsiteY87" fmla="*/ 16126 h 600703"/>
              <a:gd name="connsiteX88" fmla="*/ 227355 w 451692"/>
              <a:gd name="connsiteY88" fmla="*/ 0 h 600703"/>
              <a:gd name="connsiteX89" fmla="*/ 329657 w 451692"/>
              <a:gd name="connsiteY89" fmla="*/ 101797 h 600703"/>
              <a:gd name="connsiteX90" fmla="*/ 227355 w 451692"/>
              <a:gd name="connsiteY90" fmla="*/ 203594 h 600703"/>
              <a:gd name="connsiteX91" fmla="*/ 125053 w 451692"/>
              <a:gd name="connsiteY91" fmla="*/ 101797 h 600703"/>
              <a:gd name="connsiteX92" fmla="*/ 227355 w 451692"/>
              <a:gd name="connsiteY92" fmla="*/ 0 h 60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51692" h="600703">
                <a:moveTo>
                  <a:pt x="417791" y="407189"/>
                </a:moveTo>
                <a:cubicBezTo>
                  <a:pt x="417791" y="407189"/>
                  <a:pt x="417791" y="408169"/>
                  <a:pt x="416809" y="409149"/>
                </a:cubicBezTo>
                <a:cubicBezTo>
                  <a:pt x="411893" y="418951"/>
                  <a:pt x="398131" y="422871"/>
                  <a:pt x="387317" y="423851"/>
                </a:cubicBezTo>
                <a:cubicBezTo>
                  <a:pt x="371589" y="424832"/>
                  <a:pt x="355861" y="429732"/>
                  <a:pt x="355861" y="466977"/>
                </a:cubicBezTo>
                <a:cubicBezTo>
                  <a:pt x="355861" y="483640"/>
                  <a:pt x="359795" y="495402"/>
                  <a:pt x="367657" y="502263"/>
                </a:cubicBezTo>
                <a:cubicBezTo>
                  <a:pt x="376505" y="510104"/>
                  <a:pt x="390267" y="514025"/>
                  <a:pt x="409927" y="512065"/>
                </a:cubicBezTo>
                <a:cubicBezTo>
                  <a:pt x="419757" y="511085"/>
                  <a:pt x="435485" y="510104"/>
                  <a:pt x="434501" y="447375"/>
                </a:cubicBezTo>
                <a:cubicBezTo>
                  <a:pt x="433519" y="422871"/>
                  <a:pt x="424673" y="412089"/>
                  <a:pt x="417791" y="407189"/>
                </a:cubicBezTo>
                <a:close/>
                <a:moveTo>
                  <a:pt x="33897" y="407189"/>
                </a:moveTo>
                <a:cubicBezTo>
                  <a:pt x="27015" y="412089"/>
                  <a:pt x="18169" y="422871"/>
                  <a:pt x="18169" y="447375"/>
                </a:cubicBezTo>
                <a:cubicBezTo>
                  <a:pt x="16203" y="510104"/>
                  <a:pt x="32915" y="511085"/>
                  <a:pt x="41761" y="512065"/>
                </a:cubicBezTo>
                <a:cubicBezTo>
                  <a:pt x="62403" y="514025"/>
                  <a:pt x="76165" y="510104"/>
                  <a:pt x="85013" y="502263"/>
                </a:cubicBezTo>
                <a:cubicBezTo>
                  <a:pt x="91895" y="495402"/>
                  <a:pt x="95825" y="483640"/>
                  <a:pt x="95825" y="466977"/>
                </a:cubicBezTo>
                <a:cubicBezTo>
                  <a:pt x="95825" y="429732"/>
                  <a:pt x="80097" y="424832"/>
                  <a:pt x="64371" y="423851"/>
                </a:cubicBezTo>
                <a:cubicBezTo>
                  <a:pt x="53557" y="422871"/>
                  <a:pt x="39795" y="418951"/>
                  <a:pt x="34879" y="409149"/>
                </a:cubicBezTo>
                <a:cubicBezTo>
                  <a:pt x="34879" y="408169"/>
                  <a:pt x="33897" y="407189"/>
                  <a:pt x="33897" y="407189"/>
                </a:cubicBezTo>
                <a:close/>
                <a:moveTo>
                  <a:pt x="184519" y="307408"/>
                </a:moveTo>
                <a:lnTo>
                  <a:pt x="184519" y="358984"/>
                </a:lnTo>
                <a:cubicBezTo>
                  <a:pt x="184519" y="358984"/>
                  <a:pt x="184519" y="358984"/>
                  <a:pt x="188459" y="357038"/>
                </a:cubicBezTo>
                <a:cubicBezTo>
                  <a:pt x="190429" y="356065"/>
                  <a:pt x="193383" y="356065"/>
                  <a:pt x="196337" y="357038"/>
                </a:cubicBezTo>
                <a:cubicBezTo>
                  <a:pt x="196337" y="357038"/>
                  <a:pt x="196337" y="357038"/>
                  <a:pt x="210123" y="363850"/>
                </a:cubicBezTo>
                <a:cubicBezTo>
                  <a:pt x="210123" y="363850"/>
                  <a:pt x="210123" y="363850"/>
                  <a:pt x="223909" y="357038"/>
                </a:cubicBezTo>
                <a:cubicBezTo>
                  <a:pt x="226863" y="356065"/>
                  <a:pt x="228833" y="356065"/>
                  <a:pt x="231787" y="357038"/>
                </a:cubicBezTo>
                <a:cubicBezTo>
                  <a:pt x="231787" y="357038"/>
                  <a:pt x="231787" y="357038"/>
                  <a:pt x="245573" y="363850"/>
                </a:cubicBezTo>
                <a:cubicBezTo>
                  <a:pt x="245573" y="363850"/>
                  <a:pt x="245573" y="363850"/>
                  <a:pt x="259359" y="357038"/>
                </a:cubicBezTo>
                <a:cubicBezTo>
                  <a:pt x="261329" y="356065"/>
                  <a:pt x="264283" y="356065"/>
                  <a:pt x="267237" y="357038"/>
                </a:cubicBezTo>
                <a:cubicBezTo>
                  <a:pt x="267237" y="357038"/>
                  <a:pt x="267237" y="357038"/>
                  <a:pt x="270191" y="358984"/>
                </a:cubicBezTo>
                <a:cubicBezTo>
                  <a:pt x="270191" y="358984"/>
                  <a:pt x="270191" y="358984"/>
                  <a:pt x="270191" y="307408"/>
                </a:cubicBezTo>
                <a:cubicBezTo>
                  <a:pt x="270191" y="307408"/>
                  <a:pt x="270191" y="307408"/>
                  <a:pt x="184519" y="307408"/>
                </a:cubicBezTo>
                <a:close/>
                <a:moveTo>
                  <a:pt x="60549" y="307408"/>
                </a:moveTo>
                <a:cubicBezTo>
                  <a:pt x="60549" y="307408"/>
                  <a:pt x="60549" y="307408"/>
                  <a:pt x="60549" y="406029"/>
                </a:cubicBezTo>
                <a:cubicBezTo>
                  <a:pt x="61537" y="406029"/>
                  <a:pt x="63511" y="406029"/>
                  <a:pt x="65485" y="406029"/>
                </a:cubicBezTo>
                <a:cubicBezTo>
                  <a:pt x="97071" y="408002"/>
                  <a:pt x="113851" y="427726"/>
                  <a:pt x="113851" y="467175"/>
                </a:cubicBezTo>
                <a:cubicBezTo>
                  <a:pt x="113851" y="488872"/>
                  <a:pt x="107929" y="504651"/>
                  <a:pt x="97071" y="515500"/>
                </a:cubicBezTo>
                <a:cubicBezTo>
                  <a:pt x="88187" y="524375"/>
                  <a:pt x="75355" y="528320"/>
                  <a:pt x="60549" y="530293"/>
                </a:cubicBezTo>
                <a:cubicBezTo>
                  <a:pt x="60549" y="530293"/>
                  <a:pt x="60549" y="530293"/>
                  <a:pt x="60549" y="582562"/>
                </a:cubicBezTo>
                <a:lnTo>
                  <a:pt x="395169" y="582562"/>
                </a:lnTo>
                <a:cubicBezTo>
                  <a:pt x="395169" y="582562"/>
                  <a:pt x="395169" y="582562"/>
                  <a:pt x="395169" y="530293"/>
                </a:cubicBezTo>
                <a:cubicBezTo>
                  <a:pt x="378389" y="529307"/>
                  <a:pt x="365557" y="524375"/>
                  <a:pt x="355687" y="515500"/>
                </a:cubicBezTo>
                <a:cubicBezTo>
                  <a:pt x="343841" y="504651"/>
                  <a:pt x="337919" y="488872"/>
                  <a:pt x="337919" y="467175"/>
                </a:cubicBezTo>
                <a:cubicBezTo>
                  <a:pt x="337919" y="427726"/>
                  <a:pt x="354699" y="408002"/>
                  <a:pt x="386285" y="406029"/>
                </a:cubicBezTo>
                <a:cubicBezTo>
                  <a:pt x="390233" y="406029"/>
                  <a:pt x="393195" y="405043"/>
                  <a:pt x="395169" y="404057"/>
                </a:cubicBezTo>
                <a:cubicBezTo>
                  <a:pt x="395169" y="404057"/>
                  <a:pt x="395169" y="404057"/>
                  <a:pt x="395169" y="307408"/>
                </a:cubicBezTo>
                <a:cubicBezTo>
                  <a:pt x="395169" y="307408"/>
                  <a:pt x="395169" y="307408"/>
                  <a:pt x="288565" y="307408"/>
                </a:cubicBezTo>
                <a:cubicBezTo>
                  <a:pt x="288565" y="307408"/>
                  <a:pt x="288565" y="307408"/>
                  <a:pt x="288565" y="373485"/>
                </a:cubicBezTo>
                <a:cubicBezTo>
                  <a:pt x="288565" y="376443"/>
                  <a:pt x="286589" y="379402"/>
                  <a:pt x="283629" y="380388"/>
                </a:cubicBezTo>
                <a:cubicBezTo>
                  <a:pt x="281655" y="382361"/>
                  <a:pt x="278695" y="382361"/>
                  <a:pt x="275731" y="381374"/>
                </a:cubicBezTo>
                <a:cubicBezTo>
                  <a:pt x="275731" y="381374"/>
                  <a:pt x="275731" y="381374"/>
                  <a:pt x="263887" y="375457"/>
                </a:cubicBezTo>
                <a:cubicBezTo>
                  <a:pt x="263887" y="375457"/>
                  <a:pt x="263887" y="375457"/>
                  <a:pt x="250069" y="382361"/>
                </a:cubicBezTo>
                <a:cubicBezTo>
                  <a:pt x="247107" y="383347"/>
                  <a:pt x="244147" y="383347"/>
                  <a:pt x="242171" y="382361"/>
                </a:cubicBezTo>
                <a:cubicBezTo>
                  <a:pt x="242171" y="382361"/>
                  <a:pt x="242171" y="382361"/>
                  <a:pt x="228353" y="375457"/>
                </a:cubicBezTo>
                <a:cubicBezTo>
                  <a:pt x="228353" y="375457"/>
                  <a:pt x="228353" y="375457"/>
                  <a:pt x="214533" y="382361"/>
                </a:cubicBezTo>
                <a:cubicBezTo>
                  <a:pt x="213547" y="382361"/>
                  <a:pt x="211573" y="383347"/>
                  <a:pt x="210585" y="383347"/>
                </a:cubicBezTo>
                <a:cubicBezTo>
                  <a:pt x="209597" y="383347"/>
                  <a:pt x="207625" y="382361"/>
                  <a:pt x="206637" y="382361"/>
                </a:cubicBezTo>
                <a:cubicBezTo>
                  <a:pt x="206637" y="382361"/>
                  <a:pt x="206637" y="382361"/>
                  <a:pt x="192817" y="375457"/>
                </a:cubicBezTo>
                <a:cubicBezTo>
                  <a:pt x="192817" y="375457"/>
                  <a:pt x="192817" y="375457"/>
                  <a:pt x="179987" y="381374"/>
                </a:cubicBezTo>
                <a:cubicBezTo>
                  <a:pt x="177025" y="382361"/>
                  <a:pt x="174063" y="382361"/>
                  <a:pt x="172089" y="381374"/>
                </a:cubicBezTo>
                <a:cubicBezTo>
                  <a:pt x="169129" y="379402"/>
                  <a:pt x="167155" y="376443"/>
                  <a:pt x="167155" y="373485"/>
                </a:cubicBezTo>
                <a:cubicBezTo>
                  <a:pt x="167155" y="373485"/>
                  <a:pt x="167155" y="373485"/>
                  <a:pt x="167155" y="307408"/>
                </a:cubicBezTo>
                <a:cubicBezTo>
                  <a:pt x="167155" y="307408"/>
                  <a:pt x="167155" y="307408"/>
                  <a:pt x="60549" y="307408"/>
                </a:cubicBezTo>
                <a:close/>
                <a:moveTo>
                  <a:pt x="228353" y="237863"/>
                </a:moveTo>
                <a:cubicBezTo>
                  <a:pt x="171965" y="237863"/>
                  <a:pt x="121511" y="257641"/>
                  <a:pt x="93811" y="290273"/>
                </a:cubicBezTo>
                <a:cubicBezTo>
                  <a:pt x="93811" y="290273"/>
                  <a:pt x="93811" y="290273"/>
                  <a:pt x="361909" y="290273"/>
                </a:cubicBezTo>
                <a:cubicBezTo>
                  <a:pt x="334209" y="257641"/>
                  <a:pt x="283755" y="237863"/>
                  <a:pt x="228353" y="237863"/>
                </a:cubicBezTo>
                <a:close/>
                <a:moveTo>
                  <a:pt x="228315" y="219721"/>
                </a:moveTo>
                <a:cubicBezTo>
                  <a:pt x="294519" y="219721"/>
                  <a:pt x="355783" y="247429"/>
                  <a:pt x="383451" y="289980"/>
                </a:cubicBezTo>
                <a:cubicBezTo>
                  <a:pt x="383451" y="289980"/>
                  <a:pt x="383451" y="289980"/>
                  <a:pt x="404201" y="289980"/>
                </a:cubicBezTo>
                <a:cubicBezTo>
                  <a:pt x="409141" y="289980"/>
                  <a:pt x="413095" y="293939"/>
                  <a:pt x="413095" y="297897"/>
                </a:cubicBezTo>
                <a:cubicBezTo>
                  <a:pt x="413095" y="297897"/>
                  <a:pt x="413095" y="297897"/>
                  <a:pt x="413095" y="385968"/>
                </a:cubicBezTo>
                <a:cubicBezTo>
                  <a:pt x="421987" y="387947"/>
                  <a:pt x="450643" y="397843"/>
                  <a:pt x="451631" y="447321"/>
                </a:cubicBezTo>
                <a:cubicBezTo>
                  <a:pt x="452619" y="502736"/>
                  <a:pt x="441749" y="526486"/>
                  <a:pt x="413095" y="529455"/>
                </a:cubicBezTo>
                <a:cubicBezTo>
                  <a:pt x="413095" y="529455"/>
                  <a:pt x="413095" y="529455"/>
                  <a:pt x="413095" y="591797"/>
                </a:cubicBezTo>
                <a:cubicBezTo>
                  <a:pt x="413095" y="596745"/>
                  <a:pt x="409141" y="600703"/>
                  <a:pt x="404201" y="600703"/>
                </a:cubicBezTo>
                <a:cubicBezTo>
                  <a:pt x="404201" y="600703"/>
                  <a:pt x="404201" y="600703"/>
                  <a:pt x="51439" y="600703"/>
                </a:cubicBezTo>
                <a:cubicBezTo>
                  <a:pt x="46499" y="600703"/>
                  <a:pt x="42547" y="596745"/>
                  <a:pt x="42547" y="591797"/>
                </a:cubicBezTo>
                <a:cubicBezTo>
                  <a:pt x="42547" y="591797"/>
                  <a:pt x="42547" y="591797"/>
                  <a:pt x="42547" y="530444"/>
                </a:cubicBezTo>
                <a:cubicBezTo>
                  <a:pt x="41559" y="530444"/>
                  <a:pt x="41559" y="530444"/>
                  <a:pt x="40569" y="530444"/>
                </a:cubicBezTo>
                <a:cubicBezTo>
                  <a:pt x="10927" y="527476"/>
                  <a:pt x="-933" y="503726"/>
                  <a:pt x="57" y="447321"/>
                </a:cubicBezTo>
                <a:cubicBezTo>
                  <a:pt x="1045" y="388937"/>
                  <a:pt x="41559" y="384979"/>
                  <a:pt x="42547" y="384979"/>
                </a:cubicBezTo>
                <a:cubicBezTo>
                  <a:pt x="42547" y="384979"/>
                  <a:pt x="42547" y="384979"/>
                  <a:pt x="42547" y="297897"/>
                </a:cubicBezTo>
                <a:cubicBezTo>
                  <a:pt x="42547" y="293939"/>
                  <a:pt x="46499" y="289980"/>
                  <a:pt x="51439" y="289980"/>
                </a:cubicBezTo>
                <a:cubicBezTo>
                  <a:pt x="51439" y="289980"/>
                  <a:pt x="51439" y="289980"/>
                  <a:pt x="72189" y="289980"/>
                </a:cubicBezTo>
                <a:cubicBezTo>
                  <a:pt x="99859" y="247429"/>
                  <a:pt x="161121" y="219721"/>
                  <a:pt x="228315" y="219721"/>
                </a:cubicBezTo>
                <a:close/>
                <a:moveTo>
                  <a:pt x="227859" y="16126"/>
                </a:moveTo>
                <a:cubicBezTo>
                  <a:pt x="181101" y="16126"/>
                  <a:pt x="143195" y="54031"/>
                  <a:pt x="143195" y="100789"/>
                </a:cubicBezTo>
                <a:cubicBezTo>
                  <a:pt x="143195" y="147546"/>
                  <a:pt x="181101" y="185451"/>
                  <a:pt x="227859" y="185451"/>
                </a:cubicBezTo>
                <a:cubicBezTo>
                  <a:pt x="274617" y="185451"/>
                  <a:pt x="312521" y="147546"/>
                  <a:pt x="312521" y="100789"/>
                </a:cubicBezTo>
                <a:cubicBezTo>
                  <a:pt x="312521" y="54031"/>
                  <a:pt x="274617" y="16126"/>
                  <a:pt x="227859" y="16126"/>
                </a:cubicBezTo>
                <a:close/>
                <a:moveTo>
                  <a:pt x="227355" y="0"/>
                </a:moveTo>
                <a:cubicBezTo>
                  <a:pt x="283855" y="0"/>
                  <a:pt x="329657" y="45576"/>
                  <a:pt x="329657" y="101797"/>
                </a:cubicBezTo>
                <a:cubicBezTo>
                  <a:pt x="329657" y="158018"/>
                  <a:pt x="283855" y="203594"/>
                  <a:pt x="227355" y="203594"/>
                </a:cubicBezTo>
                <a:cubicBezTo>
                  <a:pt x="170857" y="203594"/>
                  <a:pt x="125053" y="158018"/>
                  <a:pt x="125053" y="101797"/>
                </a:cubicBezTo>
                <a:cubicBezTo>
                  <a:pt x="125053" y="45576"/>
                  <a:pt x="170857" y="0"/>
                  <a:pt x="2273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25" name="Freeform: Shape 424">
            <a:extLst>
              <a:ext uri="{FF2B5EF4-FFF2-40B4-BE49-F238E27FC236}">
                <a16:creationId xmlns:a16="http://schemas.microsoft.com/office/drawing/2014/main" id="{4008C264-755B-4112-B20C-D0820228FDA3}"/>
              </a:ext>
            </a:extLst>
          </p:cNvPr>
          <p:cNvSpPr>
            <a:spLocks/>
          </p:cNvSpPr>
          <p:nvPr/>
        </p:nvSpPr>
        <p:spPr bwMode="auto">
          <a:xfrm>
            <a:off x="8641702" y="4333333"/>
            <a:ext cx="550779" cy="534653"/>
          </a:xfrm>
          <a:custGeom>
            <a:avLst/>
            <a:gdLst>
              <a:gd name="connsiteX0" fmla="*/ 439182 w 550779"/>
              <a:gd name="connsiteY0" fmla="*/ 235310 h 534653"/>
              <a:gd name="connsiteX1" fmla="*/ 457046 w 550779"/>
              <a:gd name="connsiteY1" fmla="*/ 235310 h 534653"/>
              <a:gd name="connsiteX2" fmla="*/ 457046 w 550779"/>
              <a:gd name="connsiteY2" fmla="*/ 301371 h 534653"/>
              <a:gd name="connsiteX3" fmla="*/ 537436 w 550779"/>
              <a:gd name="connsiteY3" fmla="*/ 255030 h 534653"/>
              <a:gd name="connsiteX4" fmla="*/ 549346 w 550779"/>
              <a:gd name="connsiteY4" fmla="*/ 258974 h 534653"/>
              <a:gd name="connsiteX5" fmla="*/ 546368 w 550779"/>
              <a:gd name="connsiteY5" fmla="*/ 270805 h 534653"/>
              <a:gd name="connsiteX6" fmla="*/ 372686 w 550779"/>
              <a:gd name="connsiteY6" fmla="*/ 370389 h 534653"/>
              <a:gd name="connsiteX7" fmla="*/ 368718 w 550779"/>
              <a:gd name="connsiteY7" fmla="*/ 371375 h 534653"/>
              <a:gd name="connsiteX8" fmla="*/ 360778 w 550779"/>
              <a:gd name="connsiteY8" fmla="*/ 366445 h 534653"/>
              <a:gd name="connsiteX9" fmla="*/ 363754 w 550779"/>
              <a:gd name="connsiteY9" fmla="*/ 354614 h 534653"/>
              <a:gd name="connsiteX10" fmla="*/ 439182 w 550779"/>
              <a:gd name="connsiteY10" fmla="*/ 312217 h 534653"/>
              <a:gd name="connsiteX11" fmla="*/ 439182 w 550779"/>
              <a:gd name="connsiteY11" fmla="*/ 235310 h 534653"/>
              <a:gd name="connsiteX12" fmla="*/ 316368 w 550779"/>
              <a:gd name="connsiteY12" fmla="*/ 116380 h 534653"/>
              <a:gd name="connsiteX13" fmla="*/ 106836 w 550779"/>
              <a:gd name="connsiteY13" fmla="*/ 239846 h 534653"/>
              <a:gd name="connsiteX14" fmla="*/ 106836 w 550779"/>
              <a:gd name="connsiteY14" fmla="*/ 288245 h 534653"/>
              <a:gd name="connsiteX15" fmla="*/ 107824 w 550779"/>
              <a:gd name="connsiteY15" fmla="*/ 288245 h 534653"/>
              <a:gd name="connsiteX16" fmla="*/ 116720 w 550779"/>
              <a:gd name="connsiteY16" fmla="*/ 291208 h 534653"/>
              <a:gd name="connsiteX17" fmla="*/ 123638 w 550779"/>
              <a:gd name="connsiteY17" fmla="*/ 301085 h 534653"/>
              <a:gd name="connsiteX18" fmla="*/ 126604 w 550779"/>
              <a:gd name="connsiteY18" fmla="*/ 300098 h 534653"/>
              <a:gd name="connsiteX19" fmla="*/ 135498 w 550779"/>
              <a:gd name="connsiteY19" fmla="*/ 303061 h 534653"/>
              <a:gd name="connsiteX20" fmla="*/ 142418 w 550779"/>
              <a:gd name="connsiteY20" fmla="*/ 311951 h 534653"/>
              <a:gd name="connsiteX21" fmla="*/ 146370 w 550779"/>
              <a:gd name="connsiteY21" fmla="*/ 310963 h 534653"/>
              <a:gd name="connsiteX22" fmla="*/ 154278 w 550779"/>
              <a:gd name="connsiteY22" fmla="*/ 312938 h 534653"/>
              <a:gd name="connsiteX23" fmla="*/ 155266 w 550779"/>
              <a:gd name="connsiteY23" fmla="*/ 313926 h 534653"/>
              <a:gd name="connsiteX24" fmla="*/ 155266 w 550779"/>
              <a:gd name="connsiteY24" fmla="*/ 272441 h 534653"/>
              <a:gd name="connsiteX25" fmla="*/ 159220 w 550779"/>
              <a:gd name="connsiteY25" fmla="*/ 265527 h 534653"/>
              <a:gd name="connsiteX26" fmla="*/ 361832 w 550779"/>
              <a:gd name="connsiteY26" fmla="*/ 142061 h 534653"/>
              <a:gd name="connsiteX27" fmla="*/ 316368 w 550779"/>
              <a:gd name="connsiteY27" fmla="*/ 116380 h 534653"/>
              <a:gd name="connsiteX28" fmla="*/ 443804 w 550779"/>
              <a:gd name="connsiteY28" fmla="*/ 53855 h 534653"/>
              <a:gd name="connsiteX29" fmla="*/ 455614 w 550779"/>
              <a:gd name="connsiteY29" fmla="*/ 56825 h 534653"/>
              <a:gd name="connsiteX30" fmla="*/ 452662 w 550779"/>
              <a:gd name="connsiteY30" fmla="*/ 68708 h 534653"/>
              <a:gd name="connsiteX31" fmla="*/ 388690 w 550779"/>
              <a:gd name="connsiteY31" fmla="*/ 106336 h 534653"/>
              <a:gd name="connsiteX32" fmla="*/ 383768 w 550779"/>
              <a:gd name="connsiteY32" fmla="*/ 108316 h 534653"/>
              <a:gd name="connsiteX33" fmla="*/ 376880 w 550779"/>
              <a:gd name="connsiteY33" fmla="*/ 103365 h 534653"/>
              <a:gd name="connsiteX34" fmla="*/ 379832 w 550779"/>
              <a:gd name="connsiteY34" fmla="*/ 91483 h 534653"/>
              <a:gd name="connsiteX35" fmla="*/ 443804 w 550779"/>
              <a:gd name="connsiteY35" fmla="*/ 53855 h 534653"/>
              <a:gd name="connsiteX36" fmla="*/ 223988 w 550779"/>
              <a:gd name="connsiteY36" fmla="*/ 48810 h 534653"/>
              <a:gd name="connsiteX37" fmla="*/ 232870 w 550779"/>
              <a:gd name="connsiteY37" fmla="*/ 48810 h 534653"/>
              <a:gd name="connsiteX38" fmla="*/ 451924 w 550779"/>
              <a:gd name="connsiteY38" fmla="*/ 173233 h 534653"/>
              <a:gd name="connsiteX39" fmla="*/ 456858 w 550779"/>
              <a:gd name="connsiteY39" fmla="*/ 180145 h 534653"/>
              <a:gd name="connsiteX40" fmla="*/ 456858 w 550779"/>
              <a:gd name="connsiteY40" fmla="*/ 185083 h 534653"/>
              <a:gd name="connsiteX41" fmla="*/ 503234 w 550779"/>
              <a:gd name="connsiteY41" fmla="*/ 158421 h 534653"/>
              <a:gd name="connsiteX42" fmla="*/ 515074 w 550779"/>
              <a:gd name="connsiteY42" fmla="*/ 161384 h 534653"/>
              <a:gd name="connsiteX43" fmla="*/ 512114 w 550779"/>
              <a:gd name="connsiteY43" fmla="*/ 173233 h 534653"/>
              <a:gd name="connsiteX44" fmla="*/ 377918 w 550779"/>
              <a:gd name="connsiteY44" fmla="*/ 251245 h 534653"/>
              <a:gd name="connsiteX45" fmla="*/ 373972 w 550779"/>
              <a:gd name="connsiteY45" fmla="*/ 252232 h 534653"/>
              <a:gd name="connsiteX46" fmla="*/ 366078 w 550779"/>
              <a:gd name="connsiteY46" fmla="*/ 248283 h 534653"/>
              <a:gd name="connsiteX47" fmla="*/ 369038 w 550779"/>
              <a:gd name="connsiteY47" fmla="*/ 236432 h 534653"/>
              <a:gd name="connsiteX48" fmla="*/ 439096 w 550779"/>
              <a:gd name="connsiteY48" fmla="*/ 194958 h 534653"/>
              <a:gd name="connsiteX49" fmla="*/ 439096 w 550779"/>
              <a:gd name="connsiteY49" fmla="*/ 185083 h 534653"/>
              <a:gd name="connsiteX50" fmla="*/ 378906 w 550779"/>
              <a:gd name="connsiteY50" fmla="*/ 151509 h 534653"/>
              <a:gd name="connsiteX51" fmla="*/ 172678 w 550779"/>
              <a:gd name="connsiteY51" fmla="*/ 276919 h 534653"/>
              <a:gd name="connsiteX52" fmla="*/ 172678 w 550779"/>
              <a:gd name="connsiteY52" fmla="*/ 334193 h 534653"/>
              <a:gd name="connsiteX53" fmla="*/ 167744 w 550779"/>
              <a:gd name="connsiteY53" fmla="*/ 342093 h 534653"/>
              <a:gd name="connsiteX54" fmla="*/ 163798 w 550779"/>
              <a:gd name="connsiteY54" fmla="*/ 343081 h 534653"/>
              <a:gd name="connsiteX55" fmla="*/ 157878 w 550779"/>
              <a:gd name="connsiteY55" fmla="*/ 340118 h 534653"/>
              <a:gd name="connsiteX56" fmla="*/ 146036 w 550779"/>
              <a:gd name="connsiteY56" fmla="*/ 328269 h 534653"/>
              <a:gd name="connsiteX57" fmla="*/ 142090 w 550779"/>
              <a:gd name="connsiteY57" fmla="*/ 330244 h 534653"/>
              <a:gd name="connsiteX58" fmla="*/ 133210 w 550779"/>
              <a:gd name="connsiteY58" fmla="*/ 326294 h 534653"/>
              <a:gd name="connsiteX59" fmla="*/ 126302 w 550779"/>
              <a:gd name="connsiteY59" fmla="*/ 317406 h 534653"/>
              <a:gd name="connsiteX60" fmla="*/ 122354 w 550779"/>
              <a:gd name="connsiteY60" fmla="*/ 318394 h 534653"/>
              <a:gd name="connsiteX61" fmla="*/ 113474 w 550779"/>
              <a:gd name="connsiteY61" fmla="*/ 315431 h 534653"/>
              <a:gd name="connsiteX62" fmla="*/ 106566 w 550779"/>
              <a:gd name="connsiteY62" fmla="*/ 306544 h 534653"/>
              <a:gd name="connsiteX63" fmla="*/ 100646 w 550779"/>
              <a:gd name="connsiteY63" fmla="*/ 307531 h 534653"/>
              <a:gd name="connsiteX64" fmla="*/ 93740 w 550779"/>
              <a:gd name="connsiteY64" fmla="*/ 306544 h 534653"/>
              <a:gd name="connsiteX65" fmla="*/ 89792 w 550779"/>
              <a:gd name="connsiteY65" fmla="*/ 299632 h 534653"/>
              <a:gd name="connsiteX66" fmla="*/ 89792 w 550779"/>
              <a:gd name="connsiteY66" fmla="*/ 234457 h 534653"/>
              <a:gd name="connsiteX67" fmla="*/ 94726 w 550779"/>
              <a:gd name="connsiteY67" fmla="*/ 227545 h 534653"/>
              <a:gd name="connsiteX68" fmla="*/ 298980 w 550779"/>
              <a:gd name="connsiteY68" fmla="*/ 106084 h 534653"/>
              <a:gd name="connsiteX69" fmla="*/ 227934 w 550779"/>
              <a:gd name="connsiteY69" fmla="*/ 65597 h 534653"/>
              <a:gd name="connsiteX70" fmla="*/ 17762 w 550779"/>
              <a:gd name="connsiteY70" fmla="*/ 191996 h 534653"/>
              <a:gd name="connsiteX71" fmla="*/ 17762 w 550779"/>
              <a:gd name="connsiteY71" fmla="*/ 394430 h 534653"/>
              <a:gd name="connsiteX72" fmla="*/ 223988 w 550779"/>
              <a:gd name="connsiteY72" fmla="*/ 515891 h 534653"/>
              <a:gd name="connsiteX73" fmla="*/ 439096 w 550779"/>
              <a:gd name="connsiteY73" fmla="*/ 390480 h 534653"/>
              <a:gd name="connsiteX74" fmla="*/ 439096 w 550779"/>
              <a:gd name="connsiteY74" fmla="*/ 345056 h 534653"/>
              <a:gd name="connsiteX75" fmla="*/ 456858 w 550779"/>
              <a:gd name="connsiteY75" fmla="*/ 345056 h 534653"/>
              <a:gd name="connsiteX76" fmla="*/ 456858 w 550779"/>
              <a:gd name="connsiteY76" fmla="*/ 395418 h 534653"/>
              <a:gd name="connsiteX77" fmla="*/ 451924 w 550779"/>
              <a:gd name="connsiteY77" fmla="*/ 402330 h 534653"/>
              <a:gd name="connsiteX78" fmla="*/ 228922 w 550779"/>
              <a:gd name="connsiteY78" fmla="*/ 533666 h 534653"/>
              <a:gd name="connsiteX79" fmla="*/ 223988 w 550779"/>
              <a:gd name="connsiteY79" fmla="*/ 534653 h 534653"/>
              <a:gd name="connsiteX80" fmla="*/ 220042 w 550779"/>
              <a:gd name="connsiteY80" fmla="*/ 533666 h 534653"/>
              <a:gd name="connsiteX81" fmla="*/ 3946 w 550779"/>
              <a:gd name="connsiteY81" fmla="*/ 407267 h 534653"/>
              <a:gd name="connsiteX82" fmla="*/ 0 w 550779"/>
              <a:gd name="connsiteY82" fmla="*/ 399368 h 534653"/>
              <a:gd name="connsiteX83" fmla="*/ 0 w 550779"/>
              <a:gd name="connsiteY83" fmla="*/ 187058 h 534653"/>
              <a:gd name="connsiteX84" fmla="*/ 3946 w 550779"/>
              <a:gd name="connsiteY84" fmla="*/ 179158 h 534653"/>
              <a:gd name="connsiteX85" fmla="*/ 223988 w 550779"/>
              <a:gd name="connsiteY85" fmla="*/ 48810 h 534653"/>
              <a:gd name="connsiteX86" fmla="*/ 380252 w 550779"/>
              <a:gd name="connsiteY86" fmla="*/ 1433 h 534653"/>
              <a:gd name="connsiteX87" fmla="*/ 392108 w 550779"/>
              <a:gd name="connsiteY87" fmla="*/ 4412 h 534653"/>
              <a:gd name="connsiteX88" fmla="*/ 389144 w 550779"/>
              <a:gd name="connsiteY88" fmla="*/ 16326 h 534653"/>
              <a:gd name="connsiteX89" fmla="*/ 307130 w 550779"/>
              <a:gd name="connsiteY89" fmla="*/ 63983 h 534653"/>
              <a:gd name="connsiteX90" fmla="*/ 303178 w 550779"/>
              <a:gd name="connsiteY90" fmla="*/ 64976 h 534653"/>
              <a:gd name="connsiteX91" fmla="*/ 295272 w 550779"/>
              <a:gd name="connsiteY91" fmla="*/ 61005 h 534653"/>
              <a:gd name="connsiteX92" fmla="*/ 298236 w 550779"/>
              <a:gd name="connsiteY92" fmla="*/ 49091 h 534653"/>
              <a:gd name="connsiteX93" fmla="*/ 380252 w 550779"/>
              <a:gd name="connsiteY93" fmla="*/ 1433 h 53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550779" h="534653">
                <a:moveTo>
                  <a:pt x="439182" y="235310"/>
                </a:moveTo>
                <a:cubicBezTo>
                  <a:pt x="439182" y="235310"/>
                  <a:pt x="439182" y="235310"/>
                  <a:pt x="457046" y="235310"/>
                </a:cubicBezTo>
                <a:cubicBezTo>
                  <a:pt x="457046" y="235310"/>
                  <a:pt x="457046" y="235310"/>
                  <a:pt x="457046" y="301371"/>
                </a:cubicBezTo>
                <a:cubicBezTo>
                  <a:pt x="457046" y="301371"/>
                  <a:pt x="457046" y="301371"/>
                  <a:pt x="537436" y="255030"/>
                </a:cubicBezTo>
                <a:cubicBezTo>
                  <a:pt x="541406" y="253058"/>
                  <a:pt x="547360" y="254044"/>
                  <a:pt x="549346" y="258974"/>
                </a:cubicBezTo>
                <a:cubicBezTo>
                  <a:pt x="552324" y="262918"/>
                  <a:pt x="550338" y="267848"/>
                  <a:pt x="546368" y="270805"/>
                </a:cubicBezTo>
                <a:cubicBezTo>
                  <a:pt x="546368" y="270805"/>
                  <a:pt x="546368" y="270805"/>
                  <a:pt x="372686" y="370389"/>
                </a:cubicBezTo>
                <a:cubicBezTo>
                  <a:pt x="371694" y="370389"/>
                  <a:pt x="369710" y="371375"/>
                  <a:pt x="368718" y="371375"/>
                </a:cubicBezTo>
                <a:cubicBezTo>
                  <a:pt x="364748" y="371375"/>
                  <a:pt x="362762" y="369403"/>
                  <a:pt x="360778" y="366445"/>
                </a:cubicBezTo>
                <a:cubicBezTo>
                  <a:pt x="357800" y="362501"/>
                  <a:pt x="359784" y="357572"/>
                  <a:pt x="363754" y="354614"/>
                </a:cubicBezTo>
                <a:cubicBezTo>
                  <a:pt x="363754" y="354614"/>
                  <a:pt x="363754" y="354614"/>
                  <a:pt x="439182" y="312217"/>
                </a:cubicBezTo>
                <a:cubicBezTo>
                  <a:pt x="439182" y="312217"/>
                  <a:pt x="439182" y="312217"/>
                  <a:pt x="439182" y="235310"/>
                </a:cubicBezTo>
                <a:close/>
                <a:moveTo>
                  <a:pt x="316368" y="116380"/>
                </a:moveTo>
                <a:cubicBezTo>
                  <a:pt x="316368" y="116380"/>
                  <a:pt x="316368" y="116380"/>
                  <a:pt x="106836" y="239846"/>
                </a:cubicBezTo>
                <a:cubicBezTo>
                  <a:pt x="106836" y="239846"/>
                  <a:pt x="106836" y="239846"/>
                  <a:pt x="106836" y="288245"/>
                </a:cubicBezTo>
                <a:cubicBezTo>
                  <a:pt x="106836" y="288245"/>
                  <a:pt x="106836" y="288245"/>
                  <a:pt x="107824" y="288245"/>
                </a:cubicBezTo>
                <a:cubicBezTo>
                  <a:pt x="110790" y="287257"/>
                  <a:pt x="113754" y="289232"/>
                  <a:pt x="116720" y="291208"/>
                </a:cubicBezTo>
                <a:cubicBezTo>
                  <a:pt x="116720" y="291208"/>
                  <a:pt x="116720" y="291208"/>
                  <a:pt x="123638" y="301085"/>
                </a:cubicBezTo>
                <a:cubicBezTo>
                  <a:pt x="123638" y="301085"/>
                  <a:pt x="123638" y="301085"/>
                  <a:pt x="126604" y="300098"/>
                </a:cubicBezTo>
                <a:cubicBezTo>
                  <a:pt x="130556" y="299110"/>
                  <a:pt x="133522" y="300098"/>
                  <a:pt x="135498" y="303061"/>
                </a:cubicBezTo>
                <a:cubicBezTo>
                  <a:pt x="135498" y="303061"/>
                  <a:pt x="135498" y="303061"/>
                  <a:pt x="142418" y="311951"/>
                </a:cubicBezTo>
                <a:cubicBezTo>
                  <a:pt x="142418" y="311951"/>
                  <a:pt x="142418" y="311951"/>
                  <a:pt x="146370" y="310963"/>
                </a:cubicBezTo>
                <a:cubicBezTo>
                  <a:pt x="149336" y="309975"/>
                  <a:pt x="152300" y="310963"/>
                  <a:pt x="154278" y="312938"/>
                </a:cubicBezTo>
                <a:cubicBezTo>
                  <a:pt x="154278" y="312938"/>
                  <a:pt x="154278" y="312938"/>
                  <a:pt x="155266" y="313926"/>
                </a:cubicBezTo>
                <a:cubicBezTo>
                  <a:pt x="155266" y="313926"/>
                  <a:pt x="155266" y="313926"/>
                  <a:pt x="155266" y="272441"/>
                </a:cubicBezTo>
                <a:cubicBezTo>
                  <a:pt x="155266" y="269478"/>
                  <a:pt x="156254" y="266515"/>
                  <a:pt x="159220" y="265527"/>
                </a:cubicBezTo>
                <a:lnTo>
                  <a:pt x="361832" y="142061"/>
                </a:lnTo>
                <a:cubicBezTo>
                  <a:pt x="361832" y="142061"/>
                  <a:pt x="361832" y="142061"/>
                  <a:pt x="316368" y="116380"/>
                </a:cubicBezTo>
                <a:close/>
                <a:moveTo>
                  <a:pt x="443804" y="53855"/>
                </a:moveTo>
                <a:cubicBezTo>
                  <a:pt x="447740" y="51874"/>
                  <a:pt x="453646" y="52864"/>
                  <a:pt x="455614" y="56825"/>
                </a:cubicBezTo>
                <a:cubicBezTo>
                  <a:pt x="457582" y="60786"/>
                  <a:pt x="456598" y="66727"/>
                  <a:pt x="452662" y="68708"/>
                </a:cubicBezTo>
                <a:cubicBezTo>
                  <a:pt x="452662" y="68708"/>
                  <a:pt x="452662" y="68708"/>
                  <a:pt x="388690" y="106336"/>
                </a:cubicBezTo>
                <a:cubicBezTo>
                  <a:pt x="386722" y="107326"/>
                  <a:pt x="385738" y="108316"/>
                  <a:pt x="383768" y="108316"/>
                </a:cubicBezTo>
                <a:cubicBezTo>
                  <a:pt x="380816" y="108316"/>
                  <a:pt x="377864" y="106336"/>
                  <a:pt x="376880" y="103365"/>
                </a:cubicBezTo>
                <a:cubicBezTo>
                  <a:pt x="373928" y="99404"/>
                  <a:pt x="374912" y="94453"/>
                  <a:pt x="379832" y="91483"/>
                </a:cubicBezTo>
                <a:cubicBezTo>
                  <a:pt x="379832" y="91483"/>
                  <a:pt x="379832" y="91483"/>
                  <a:pt x="443804" y="53855"/>
                </a:cubicBezTo>
                <a:close/>
                <a:moveTo>
                  <a:pt x="223988" y="48810"/>
                </a:moveTo>
                <a:cubicBezTo>
                  <a:pt x="226948" y="46834"/>
                  <a:pt x="229908" y="46834"/>
                  <a:pt x="232870" y="48810"/>
                </a:cubicBezTo>
                <a:cubicBezTo>
                  <a:pt x="232870" y="48810"/>
                  <a:pt x="232870" y="48810"/>
                  <a:pt x="451924" y="173233"/>
                </a:cubicBezTo>
                <a:cubicBezTo>
                  <a:pt x="454882" y="174221"/>
                  <a:pt x="456858" y="177183"/>
                  <a:pt x="456858" y="180145"/>
                </a:cubicBezTo>
                <a:cubicBezTo>
                  <a:pt x="456858" y="180145"/>
                  <a:pt x="456858" y="180145"/>
                  <a:pt x="456858" y="185083"/>
                </a:cubicBezTo>
                <a:cubicBezTo>
                  <a:pt x="456858" y="185083"/>
                  <a:pt x="456858" y="185083"/>
                  <a:pt x="503234" y="158421"/>
                </a:cubicBezTo>
                <a:cubicBezTo>
                  <a:pt x="507180" y="155458"/>
                  <a:pt x="512114" y="156446"/>
                  <a:pt x="515074" y="161384"/>
                </a:cubicBezTo>
                <a:cubicBezTo>
                  <a:pt x="517048" y="165333"/>
                  <a:pt x="516060" y="170271"/>
                  <a:pt x="512114" y="173233"/>
                </a:cubicBezTo>
                <a:cubicBezTo>
                  <a:pt x="512114" y="173233"/>
                  <a:pt x="512114" y="173233"/>
                  <a:pt x="377918" y="251245"/>
                </a:cubicBezTo>
                <a:cubicBezTo>
                  <a:pt x="376932" y="252232"/>
                  <a:pt x="374958" y="252232"/>
                  <a:pt x="373972" y="252232"/>
                </a:cubicBezTo>
                <a:cubicBezTo>
                  <a:pt x="371012" y="252232"/>
                  <a:pt x="368052" y="251245"/>
                  <a:pt x="366078" y="248283"/>
                </a:cubicBezTo>
                <a:cubicBezTo>
                  <a:pt x="363118" y="244332"/>
                  <a:pt x="365090" y="238408"/>
                  <a:pt x="369038" y="236432"/>
                </a:cubicBezTo>
                <a:cubicBezTo>
                  <a:pt x="369038" y="236432"/>
                  <a:pt x="369038" y="236432"/>
                  <a:pt x="439096" y="194958"/>
                </a:cubicBezTo>
                <a:cubicBezTo>
                  <a:pt x="439096" y="194958"/>
                  <a:pt x="439096" y="194958"/>
                  <a:pt x="439096" y="185083"/>
                </a:cubicBezTo>
                <a:cubicBezTo>
                  <a:pt x="439096" y="185083"/>
                  <a:pt x="439096" y="185083"/>
                  <a:pt x="378906" y="151509"/>
                </a:cubicBezTo>
                <a:cubicBezTo>
                  <a:pt x="378906" y="151509"/>
                  <a:pt x="378906" y="151509"/>
                  <a:pt x="172678" y="276919"/>
                </a:cubicBezTo>
                <a:cubicBezTo>
                  <a:pt x="172678" y="276919"/>
                  <a:pt x="172678" y="276919"/>
                  <a:pt x="172678" y="334193"/>
                </a:cubicBezTo>
                <a:cubicBezTo>
                  <a:pt x="172678" y="338144"/>
                  <a:pt x="170704" y="341106"/>
                  <a:pt x="167744" y="342093"/>
                </a:cubicBezTo>
                <a:cubicBezTo>
                  <a:pt x="166758" y="343081"/>
                  <a:pt x="165772" y="343081"/>
                  <a:pt x="163798" y="343081"/>
                </a:cubicBezTo>
                <a:cubicBezTo>
                  <a:pt x="161824" y="343081"/>
                  <a:pt x="159850" y="342093"/>
                  <a:pt x="157878" y="340118"/>
                </a:cubicBezTo>
                <a:cubicBezTo>
                  <a:pt x="157878" y="340118"/>
                  <a:pt x="157878" y="340118"/>
                  <a:pt x="146036" y="328269"/>
                </a:cubicBezTo>
                <a:cubicBezTo>
                  <a:pt x="146036" y="328269"/>
                  <a:pt x="146036" y="328269"/>
                  <a:pt x="142090" y="330244"/>
                </a:cubicBezTo>
                <a:cubicBezTo>
                  <a:pt x="138142" y="330244"/>
                  <a:pt x="135182" y="329256"/>
                  <a:pt x="133210" y="326294"/>
                </a:cubicBezTo>
                <a:cubicBezTo>
                  <a:pt x="133210" y="326294"/>
                  <a:pt x="133210" y="326294"/>
                  <a:pt x="126302" y="317406"/>
                </a:cubicBezTo>
                <a:cubicBezTo>
                  <a:pt x="126302" y="317406"/>
                  <a:pt x="126302" y="317406"/>
                  <a:pt x="122354" y="318394"/>
                </a:cubicBezTo>
                <a:cubicBezTo>
                  <a:pt x="119396" y="319381"/>
                  <a:pt x="115448" y="318394"/>
                  <a:pt x="113474" y="315431"/>
                </a:cubicBezTo>
                <a:cubicBezTo>
                  <a:pt x="113474" y="315431"/>
                  <a:pt x="113474" y="315431"/>
                  <a:pt x="106566" y="306544"/>
                </a:cubicBezTo>
                <a:cubicBezTo>
                  <a:pt x="106566" y="306544"/>
                  <a:pt x="106566" y="306544"/>
                  <a:pt x="100646" y="307531"/>
                </a:cubicBezTo>
                <a:cubicBezTo>
                  <a:pt x="98674" y="308519"/>
                  <a:pt x="95714" y="307531"/>
                  <a:pt x="93740" y="306544"/>
                </a:cubicBezTo>
                <a:cubicBezTo>
                  <a:pt x="91766" y="304569"/>
                  <a:pt x="89792" y="301606"/>
                  <a:pt x="89792" y="299632"/>
                </a:cubicBezTo>
                <a:cubicBezTo>
                  <a:pt x="89792" y="299632"/>
                  <a:pt x="89792" y="299632"/>
                  <a:pt x="89792" y="234457"/>
                </a:cubicBezTo>
                <a:cubicBezTo>
                  <a:pt x="89792" y="231495"/>
                  <a:pt x="91766" y="228532"/>
                  <a:pt x="94726" y="227545"/>
                </a:cubicBezTo>
                <a:cubicBezTo>
                  <a:pt x="94726" y="227545"/>
                  <a:pt x="94726" y="227545"/>
                  <a:pt x="298980" y="106084"/>
                </a:cubicBezTo>
                <a:cubicBezTo>
                  <a:pt x="298980" y="106084"/>
                  <a:pt x="298980" y="106084"/>
                  <a:pt x="227934" y="65597"/>
                </a:cubicBezTo>
                <a:cubicBezTo>
                  <a:pt x="227934" y="65597"/>
                  <a:pt x="227934" y="65597"/>
                  <a:pt x="17762" y="191996"/>
                </a:cubicBezTo>
                <a:cubicBezTo>
                  <a:pt x="17762" y="191996"/>
                  <a:pt x="17762" y="191996"/>
                  <a:pt x="17762" y="394430"/>
                </a:cubicBezTo>
                <a:cubicBezTo>
                  <a:pt x="17762" y="394430"/>
                  <a:pt x="17762" y="394430"/>
                  <a:pt x="223988" y="515891"/>
                </a:cubicBezTo>
                <a:cubicBezTo>
                  <a:pt x="223988" y="515891"/>
                  <a:pt x="223988" y="515891"/>
                  <a:pt x="439096" y="390480"/>
                </a:cubicBezTo>
                <a:lnTo>
                  <a:pt x="439096" y="345056"/>
                </a:lnTo>
                <a:cubicBezTo>
                  <a:pt x="439096" y="345056"/>
                  <a:pt x="439096" y="345056"/>
                  <a:pt x="456858" y="345056"/>
                </a:cubicBezTo>
                <a:cubicBezTo>
                  <a:pt x="456858" y="345056"/>
                  <a:pt x="456858" y="345056"/>
                  <a:pt x="456858" y="395418"/>
                </a:cubicBezTo>
                <a:cubicBezTo>
                  <a:pt x="456858" y="398380"/>
                  <a:pt x="454882" y="401343"/>
                  <a:pt x="451924" y="402330"/>
                </a:cubicBezTo>
                <a:cubicBezTo>
                  <a:pt x="451924" y="402330"/>
                  <a:pt x="451924" y="402330"/>
                  <a:pt x="228922" y="533666"/>
                </a:cubicBezTo>
                <a:cubicBezTo>
                  <a:pt x="226948" y="534653"/>
                  <a:pt x="225962" y="534653"/>
                  <a:pt x="223988" y="534653"/>
                </a:cubicBezTo>
                <a:cubicBezTo>
                  <a:pt x="223002" y="534653"/>
                  <a:pt x="221028" y="534653"/>
                  <a:pt x="220042" y="533666"/>
                </a:cubicBezTo>
                <a:cubicBezTo>
                  <a:pt x="220042" y="533666"/>
                  <a:pt x="220042" y="533666"/>
                  <a:pt x="3946" y="407267"/>
                </a:cubicBezTo>
                <a:cubicBezTo>
                  <a:pt x="1974" y="405292"/>
                  <a:pt x="0" y="402330"/>
                  <a:pt x="0" y="399368"/>
                </a:cubicBezTo>
                <a:cubicBezTo>
                  <a:pt x="0" y="399368"/>
                  <a:pt x="0" y="399368"/>
                  <a:pt x="0" y="187058"/>
                </a:cubicBezTo>
                <a:cubicBezTo>
                  <a:pt x="0" y="183109"/>
                  <a:pt x="1974" y="181133"/>
                  <a:pt x="3946" y="179158"/>
                </a:cubicBezTo>
                <a:cubicBezTo>
                  <a:pt x="3946" y="179158"/>
                  <a:pt x="3946" y="179158"/>
                  <a:pt x="223988" y="48810"/>
                </a:cubicBezTo>
                <a:close/>
                <a:moveTo>
                  <a:pt x="380252" y="1433"/>
                </a:moveTo>
                <a:cubicBezTo>
                  <a:pt x="384204" y="-1545"/>
                  <a:pt x="389144" y="440"/>
                  <a:pt x="392108" y="4412"/>
                </a:cubicBezTo>
                <a:cubicBezTo>
                  <a:pt x="394084" y="8383"/>
                  <a:pt x="393096" y="14340"/>
                  <a:pt x="389144" y="16326"/>
                </a:cubicBezTo>
                <a:cubicBezTo>
                  <a:pt x="389144" y="16326"/>
                  <a:pt x="389144" y="16326"/>
                  <a:pt x="307130" y="63983"/>
                </a:cubicBezTo>
                <a:cubicBezTo>
                  <a:pt x="306142" y="64976"/>
                  <a:pt x="304166" y="64976"/>
                  <a:pt x="303178" y="64976"/>
                </a:cubicBezTo>
                <a:cubicBezTo>
                  <a:pt x="300212" y="64976"/>
                  <a:pt x="297248" y="63983"/>
                  <a:pt x="295272" y="61005"/>
                </a:cubicBezTo>
                <a:cubicBezTo>
                  <a:pt x="293296" y="56041"/>
                  <a:pt x="294284" y="51076"/>
                  <a:pt x="298236" y="49091"/>
                </a:cubicBezTo>
                <a:cubicBezTo>
                  <a:pt x="298236" y="49091"/>
                  <a:pt x="298236" y="49091"/>
                  <a:pt x="380252" y="14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8" name="Freeform: Shape 417">
            <a:extLst>
              <a:ext uri="{FF2B5EF4-FFF2-40B4-BE49-F238E27FC236}">
                <a16:creationId xmlns:a16="http://schemas.microsoft.com/office/drawing/2014/main" id="{E53D35E7-7749-439B-A863-FBB0118A4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807" y="5536150"/>
            <a:ext cx="660511" cy="434400"/>
          </a:xfrm>
          <a:custGeom>
            <a:avLst/>
            <a:gdLst>
              <a:gd name="connsiteX0" fmla="*/ 303545 w 660511"/>
              <a:gd name="connsiteY0" fmla="*/ 190491 h 434400"/>
              <a:gd name="connsiteX1" fmla="*/ 303545 w 660511"/>
              <a:gd name="connsiteY1" fmla="*/ 223880 h 434400"/>
              <a:gd name="connsiteX2" fmla="*/ 310485 w 660511"/>
              <a:gd name="connsiteY2" fmla="*/ 223880 h 434400"/>
              <a:gd name="connsiteX3" fmla="*/ 320399 w 660511"/>
              <a:gd name="connsiteY3" fmla="*/ 228790 h 434400"/>
              <a:gd name="connsiteX4" fmla="*/ 330312 w 660511"/>
              <a:gd name="connsiteY4" fmla="*/ 223880 h 434400"/>
              <a:gd name="connsiteX5" fmla="*/ 337252 w 660511"/>
              <a:gd name="connsiteY5" fmla="*/ 223880 h 434400"/>
              <a:gd name="connsiteX6" fmla="*/ 347166 w 660511"/>
              <a:gd name="connsiteY6" fmla="*/ 228790 h 434400"/>
              <a:gd name="connsiteX7" fmla="*/ 357079 w 660511"/>
              <a:gd name="connsiteY7" fmla="*/ 223880 h 434400"/>
              <a:gd name="connsiteX8" fmla="*/ 364019 w 660511"/>
              <a:gd name="connsiteY8" fmla="*/ 223880 h 434400"/>
              <a:gd name="connsiteX9" fmla="*/ 364019 w 660511"/>
              <a:gd name="connsiteY9" fmla="*/ 190491 h 434400"/>
              <a:gd name="connsiteX10" fmla="*/ 303545 w 660511"/>
              <a:gd name="connsiteY10" fmla="*/ 190491 h 434400"/>
              <a:gd name="connsiteX11" fmla="*/ 228962 w 660511"/>
              <a:gd name="connsiteY11" fmla="*/ 190491 h 434400"/>
              <a:gd name="connsiteX12" fmla="*/ 228962 w 660511"/>
              <a:gd name="connsiteY12" fmla="*/ 326755 h 434400"/>
              <a:gd name="connsiteX13" fmla="*/ 291953 w 660511"/>
              <a:gd name="connsiteY13" fmla="*/ 352428 h 434400"/>
              <a:gd name="connsiteX14" fmla="*/ 328370 w 660511"/>
              <a:gd name="connsiteY14" fmla="*/ 385013 h 434400"/>
              <a:gd name="connsiteX15" fmla="*/ 345102 w 660511"/>
              <a:gd name="connsiteY15" fmla="*/ 385013 h 434400"/>
              <a:gd name="connsiteX16" fmla="*/ 379550 w 660511"/>
              <a:gd name="connsiteY16" fmla="*/ 355391 h 434400"/>
              <a:gd name="connsiteX17" fmla="*/ 438603 w 660511"/>
              <a:gd name="connsiteY17" fmla="*/ 332680 h 434400"/>
              <a:gd name="connsiteX18" fmla="*/ 438603 w 660511"/>
              <a:gd name="connsiteY18" fmla="*/ 190491 h 434400"/>
              <a:gd name="connsiteX19" fmla="*/ 380534 w 660511"/>
              <a:gd name="connsiteY19" fmla="*/ 190491 h 434400"/>
              <a:gd name="connsiteX20" fmla="*/ 380534 w 660511"/>
              <a:gd name="connsiteY20" fmla="*/ 237887 h 434400"/>
              <a:gd name="connsiteX21" fmla="*/ 376597 w 660511"/>
              <a:gd name="connsiteY21" fmla="*/ 244799 h 434400"/>
              <a:gd name="connsiteX22" fmla="*/ 368723 w 660511"/>
              <a:gd name="connsiteY22" fmla="*/ 245786 h 434400"/>
              <a:gd name="connsiteX23" fmla="*/ 360849 w 660511"/>
              <a:gd name="connsiteY23" fmla="*/ 241837 h 434400"/>
              <a:gd name="connsiteX24" fmla="*/ 351007 w 660511"/>
              <a:gd name="connsiteY24" fmla="*/ 246774 h 434400"/>
              <a:gd name="connsiteX25" fmla="*/ 343133 w 660511"/>
              <a:gd name="connsiteY25" fmla="*/ 246774 h 434400"/>
              <a:gd name="connsiteX26" fmla="*/ 333291 w 660511"/>
              <a:gd name="connsiteY26" fmla="*/ 241837 h 434400"/>
              <a:gd name="connsiteX27" fmla="*/ 324433 w 660511"/>
              <a:gd name="connsiteY27" fmla="*/ 246774 h 434400"/>
              <a:gd name="connsiteX28" fmla="*/ 320496 w 660511"/>
              <a:gd name="connsiteY28" fmla="*/ 247762 h 434400"/>
              <a:gd name="connsiteX29" fmla="*/ 316559 w 660511"/>
              <a:gd name="connsiteY29" fmla="*/ 246774 h 434400"/>
              <a:gd name="connsiteX30" fmla="*/ 306717 w 660511"/>
              <a:gd name="connsiteY30" fmla="*/ 241837 h 434400"/>
              <a:gd name="connsiteX31" fmla="*/ 298843 w 660511"/>
              <a:gd name="connsiteY31" fmla="*/ 245786 h 434400"/>
              <a:gd name="connsiteX32" fmla="*/ 289985 w 660511"/>
              <a:gd name="connsiteY32" fmla="*/ 245786 h 434400"/>
              <a:gd name="connsiteX33" fmla="*/ 286048 w 660511"/>
              <a:gd name="connsiteY33" fmla="*/ 237887 h 434400"/>
              <a:gd name="connsiteX34" fmla="*/ 286048 w 660511"/>
              <a:gd name="connsiteY34" fmla="*/ 190491 h 434400"/>
              <a:gd name="connsiteX35" fmla="*/ 228962 w 660511"/>
              <a:gd name="connsiteY35" fmla="*/ 190491 h 434400"/>
              <a:gd name="connsiteX36" fmla="*/ 111834 w 660511"/>
              <a:gd name="connsiteY36" fmla="*/ 171267 h 434400"/>
              <a:gd name="connsiteX37" fmla="*/ 191888 w 660511"/>
              <a:gd name="connsiteY37" fmla="*/ 255350 h 434400"/>
              <a:gd name="connsiteX38" fmla="*/ 210667 w 660511"/>
              <a:gd name="connsiteY38" fmla="*/ 307780 h 434400"/>
              <a:gd name="connsiteX39" fmla="*/ 210667 w 660511"/>
              <a:gd name="connsiteY39" fmla="*/ 188083 h 434400"/>
              <a:gd name="connsiteX40" fmla="*/ 226480 w 660511"/>
              <a:gd name="connsiteY40" fmla="*/ 172256 h 434400"/>
              <a:gd name="connsiteX41" fmla="*/ 439961 w 660511"/>
              <a:gd name="connsiteY41" fmla="*/ 172256 h 434400"/>
              <a:gd name="connsiteX42" fmla="*/ 455774 w 660511"/>
              <a:gd name="connsiteY42" fmla="*/ 188083 h 434400"/>
              <a:gd name="connsiteX43" fmla="*/ 455774 w 660511"/>
              <a:gd name="connsiteY43" fmla="*/ 314704 h 434400"/>
              <a:gd name="connsiteX44" fmla="*/ 475541 w 660511"/>
              <a:gd name="connsiteY44" fmla="*/ 262275 h 434400"/>
              <a:gd name="connsiteX45" fmla="*/ 552630 w 660511"/>
              <a:gd name="connsiteY45" fmla="*/ 181159 h 434400"/>
              <a:gd name="connsiteX46" fmla="*/ 644545 w 660511"/>
              <a:gd name="connsiteY46" fmla="*/ 257329 h 434400"/>
              <a:gd name="connsiteX47" fmla="*/ 660359 w 660511"/>
              <a:gd name="connsiteY47" fmla="*/ 423519 h 434400"/>
              <a:gd name="connsiteX48" fmla="*/ 652452 w 660511"/>
              <a:gd name="connsiteY48" fmla="*/ 432422 h 434400"/>
              <a:gd name="connsiteX49" fmla="*/ 643557 w 660511"/>
              <a:gd name="connsiteY49" fmla="*/ 424508 h 434400"/>
              <a:gd name="connsiteX50" fmla="*/ 627744 w 660511"/>
              <a:gd name="connsiteY50" fmla="*/ 259308 h 434400"/>
              <a:gd name="connsiteX51" fmla="*/ 554607 w 660511"/>
              <a:gd name="connsiteY51" fmla="*/ 197975 h 434400"/>
              <a:gd name="connsiteX52" fmla="*/ 493330 w 660511"/>
              <a:gd name="connsiteY52" fmla="*/ 265243 h 434400"/>
              <a:gd name="connsiteX53" fmla="*/ 381648 w 660511"/>
              <a:gd name="connsiteY53" fmla="*/ 372079 h 434400"/>
              <a:gd name="connsiteX54" fmla="*/ 360894 w 660511"/>
              <a:gd name="connsiteY54" fmla="*/ 396810 h 434400"/>
              <a:gd name="connsiteX55" fmla="*/ 383626 w 660511"/>
              <a:gd name="connsiteY55" fmla="*/ 416594 h 434400"/>
              <a:gd name="connsiteX56" fmla="*/ 486412 w 660511"/>
              <a:gd name="connsiteY56" fmla="*/ 375047 h 434400"/>
              <a:gd name="connsiteX57" fmla="*/ 487400 w 660511"/>
              <a:gd name="connsiteY57" fmla="*/ 375047 h 434400"/>
              <a:gd name="connsiteX58" fmla="*/ 527922 w 660511"/>
              <a:gd name="connsiteY58" fmla="*/ 317672 h 434400"/>
              <a:gd name="connsiteX59" fmla="*/ 538793 w 660511"/>
              <a:gd name="connsiteY59" fmla="*/ 312725 h 434400"/>
              <a:gd name="connsiteX60" fmla="*/ 543735 w 660511"/>
              <a:gd name="connsiteY60" fmla="*/ 324597 h 434400"/>
              <a:gd name="connsiteX61" fmla="*/ 502226 w 660511"/>
              <a:gd name="connsiteY61" fmla="*/ 384939 h 434400"/>
              <a:gd name="connsiteX62" fmla="*/ 507167 w 660511"/>
              <a:gd name="connsiteY62" fmla="*/ 422530 h 434400"/>
              <a:gd name="connsiteX63" fmla="*/ 499260 w 660511"/>
              <a:gd name="connsiteY63" fmla="*/ 432422 h 434400"/>
              <a:gd name="connsiteX64" fmla="*/ 498272 w 660511"/>
              <a:gd name="connsiteY64" fmla="*/ 432422 h 434400"/>
              <a:gd name="connsiteX65" fmla="*/ 489377 w 660511"/>
              <a:gd name="connsiteY65" fmla="*/ 425497 h 434400"/>
              <a:gd name="connsiteX66" fmla="*/ 485424 w 660511"/>
              <a:gd name="connsiteY66" fmla="*/ 397799 h 434400"/>
              <a:gd name="connsiteX67" fmla="*/ 384613 w 660511"/>
              <a:gd name="connsiteY67" fmla="*/ 434400 h 434400"/>
              <a:gd name="connsiteX68" fmla="*/ 344092 w 660511"/>
              <a:gd name="connsiteY68" fmla="*/ 401756 h 434400"/>
              <a:gd name="connsiteX69" fmla="*/ 328279 w 660511"/>
              <a:gd name="connsiteY69" fmla="*/ 401756 h 434400"/>
              <a:gd name="connsiteX70" fmla="*/ 287757 w 660511"/>
              <a:gd name="connsiteY70" fmla="*/ 433411 h 434400"/>
              <a:gd name="connsiteX71" fmla="*/ 180029 w 660511"/>
              <a:gd name="connsiteY71" fmla="*/ 394831 h 434400"/>
              <a:gd name="connsiteX72" fmla="*/ 177064 w 660511"/>
              <a:gd name="connsiteY72" fmla="*/ 424508 h 434400"/>
              <a:gd name="connsiteX73" fmla="*/ 169157 w 660511"/>
              <a:gd name="connsiteY73" fmla="*/ 432422 h 434400"/>
              <a:gd name="connsiteX74" fmla="*/ 168168 w 660511"/>
              <a:gd name="connsiteY74" fmla="*/ 432422 h 434400"/>
              <a:gd name="connsiteX75" fmla="*/ 160262 w 660511"/>
              <a:gd name="connsiteY75" fmla="*/ 422530 h 434400"/>
              <a:gd name="connsiteX76" fmla="*/ 164215 w 660511"/>
              <a:gd name="connsiteY76" fmla="*/ 381972 h 434400"/>
              <a:gd name="connsiteX77" fmla="*/ 121717 w 660511"/>
              <a:gd name="connsiteY77" fmla="*/ 319650 h 434400"/>
              <a:gd name="connsiteX78" fmla="*/ 126658 w 660511"/>
              <a:gd name="connsiteY78" fmla="*/ 308769 h 434400"/>
              <a:gd name="connsiteX79" fmla="*/ 137530 w 660511"/>
              <a:gd name="connsiteY79" fmla="*/ 313715 h 434400"/>
              <a:gd name="connsiteX80" fmla="*/ 178052 w 660511"/>
              <a:gd name="connsiteY80" fmla="*/ 371090 h 434400"/>
              <a:gd name="connsiteX81" fmla="*/ 179040 w 660511"/>
              <a:gd name="connsiteY81" fmla="*/ 372079 h 434400"/>
              <a:gd name="connsiteX82" fmla="*/ 288745 w 660511"/>
              <a:gd name="connsiteY82" fmla="*/ 416594 h 434400"/>
              <a:gd name="connsiteX83" fmla="*/ 312465 w 660511"/>
              <a:gd name="connsiteY83" fmla="*/ 394831 h 434400"/>
              <a:gd name="connsiteX84" fmla="*/ 290722 w 660511"/>
              <a:gd name="connsiteY84" fmla="*/ 370100 h 434400"/>
              <a:gd name="connsiteX85" fmla="*/ 174099 w 660511"/>
              <a:gd name="connsiteY85" fmla="*/ 258318 h 434400"/>
              <a:gd name="connsiteX86" fmla="*/ 109857 w 660511"/>
              <a:gd name="connsiteY86" fmla="*/ 188083 h 434400"/>
              <a:gd name="connsiteX87" fmla="*/ 33755 w 660511"/>
              <a:gd name="connsiteY87" fmla="*/ 252383 h 434400"/>
              <a:gd name="connsiteX88" fmla="*/ 16954 w 660511"/>
              <a:gd name="connsiteY88" fmla="*/ 424508 h 434400"/>
              <a:gd name="connsiteX89" fmla="*/ 8058 w 660511"/>
              <a:gd name="connsiteY89" fmla="*/ 432422 h 434400"/>
              <a:gd name="connsiteX90" fmla="*/ 152 w 660511"/>
              <a:gd name="connsiteY90" fmla="*/ 423519 h 434400"/>
              <a:gd name="connsiteX91" fmla="*/ 15965 w 660511"/>
              <a:gd name="connsiteY91" fmla="*/ 250405 h 434400"/>
              <a:gd name="connsiteX92" fmla="*/ 111834 w 660511"/>
              <a:gd name="connsiteY92" fmla="*/ 171267 h 434400"/>
              <a:gd name="connsiteX93" fmla="*/ 523769 w 660511"/>
              <a:gd name="connsiteY93" fmla="*/ 33259 h 434400"/>
              <a:gd name="connsiteX94" fmla="*/ 463799 w 660511"/>
              <a:gd name="connsiteY94" fmla="*/ 94237 h 434400"/>
              <a:gd name="connsiteX95" fmla="*/ 523769 w 660511"/>
              <a:gd name="connsiteY95" fmla="*/ 155214 h 434400"/>
              <a:gd name="connsiteX96" fmla="*/ 583739 w 660511"/>
              <a:gd name="connsiteY96" fmla="*/ 94237 h 434400"/>
              <a:gd name="connsiteX97" fmla="*/ 523769 w 660511"/>
              <a:gd name="connsiteY97" fmla="*/ 33259 h 434400"/>
              <a:gd name="connsiteX98" fmla="*/ 142283 w 660511"/>
              <a:gd name="connsiteY98" fmla="*/ 16127 h 434400"/>
              <a:gd name="connsiteX99" fmla="*/ 78785 w 660511"/>
              <a:gd name="connsiteY99" fmla="*/ 80128 h 434400"/>
              <a:gd name="connsiteX100" fmla="*/ 142283 w 660511"/>
              <a:gd name="connsiteY100" fmla="*/ 144130 h 434400"/>
              <a:gd name="connsiteX101" fmla="*/ 205780 w 660511"/>
              <a:gd name="connsiteY101" fmla="*/ 80128 h 434400"/>
              <a:gd name="connsiteX102" fmla="*/ 142283 w 660511"/>
              <a:gd name="connsiteY102" fmla="*/ 16127 h 434400"/>
              <a:gd name="connsiteX103" fmla="*/ 523769 w 660511"/>
              <a:gd name="connsiteY103" fmla="*/ 16125 h 434400"/>
              <a:gd name="connsiteX104" fmla="*/ 601881 w 660511"/>
              <a:gd name="connsiteY104" fmla="*/ 94237 h 434400"/>
              <a:gd name="connsiteX105" fmla="*/ 523769 w 660511"/>
              <a:gd name="connsiteY105" fmla="*/ 172349 h 434400"/>
              <a:gd name="connsiteX106" fmla="*/ 445657 w 660511"/>
              <a:gd name="connsiteY106" fmla="*/ 94237 h 434400"/>
              <a:gd name="connsiteX107" fmla="*/ 523769 w 660511"/>
              <a:gd name="connsiteY107" fmla="*/ 16125 h 434400"/>
              <a:gd name="connsiteX108" fmla="*/ 142283 w 660511"/>
              <a:gd name="connsiteY108" fmla="*/ 0 h 434400"/>
              <a:gd name="connsiteX109" fmla="*/ 223922 w 660511"/>
              <a:gd name="connsiteY109" fmla="*/ 81136 h 434400"/>
              <a:gd name="connsiteX110" fmla="*/ 142283 w 660511"/>
              <a:gd name="connsiteY110" fmla="*/ 162271 h 434400"/>
              <a:gd name="connsiteX111" fmla="*/ 60643 w 660511"/>
              <a:gd name="connsiteY111" fmla="*/ 81136 h 434400"/>
              <a:gd name="connsiteX112" fmla="*/ 142283 w 660511"/>
              <a:gd name="connsiteY112" fmla="*/ 0 h 4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60511" h="434400">
                <a:moveTo>
                  <a:pt x="303545" y="190491"/>
                </a:moveTo>
                <a:lnTo>
                  <a:pt x="303545" y="223880"/>
                </a:lnTo>
                <a:cubicBezTo>
                  <a:pt x="305528" y="222898"/>
                  <a:pt x="308502" y="222898"/>
                  <a:pt x="310485" y="223880"/>
                </a:cubicBezTo>
                <a:cubicBezTo>
                  <a:pt x="310485" y="223880"/>
                  <a:pt x="310485" y="223880"/>
                  <a:pt x="320399" y="228790"/>
                </a:cubicBezTo>
                <a:cubicBezTo>
                  <a:pt x="320399" y="228790"/>
                  <a:pt x="320399" y="228790"/>
                  <a:pt x="330312" y="223880"/>
                </a:cubicBezTo>
                <a:cubicBezTo>
                  <a:pt x="332295" y="222898"/>
                  <a:pt x="335269" y="222898"/>
                  <a:pt x="337252" y="223880"/>
                </a:cubicBezTo>
                <a:cubicBezTo>
                  <a:pt x="337252" y="223880"/>
                  <a:pt x="337252" y="223880"/>
                  <a:pt x="347166" y="228790"/>
                </a:cubicBezTo>
                <a:cubicBezTo>
                  <a:pt x="347166" y="228790"/>
                  <a:pt x="347166" y="228790"/>
                  <a:pt x="357079" y="223880"/>
                </a:cubicBezTo>
                <a:cubicBezTo>
                  <a:pt x="359062" y="222898"/>
                  <a:pt x="361045" y="222898"/>
                  <a:pt x="364019" y="223880"/>
                </a:cubicBezTo>
                <a:cubicBezTo>
                  <a:pt x="364019" y="223880"/>
                  <a:pt x="364019" y="223880"/>
                  <a:pt x="364019" y="190491"/>
                </a:cubicBezTo>
                <a:cubicBezTo>
                  <a:pt x="364019" y="190491"/>
                  <a:pt x="364019" y="190491"/>
                  <a:pt x="303545" y="190491"/>
                </a:cubicBezTo>
                <a:close/>
                <a:moveTo>
                  <a:pt x="228962" y="190491"/>
                </a:moveTo>
                <a:cubicBezTo>
                  <a:pt x="228962" y="190491"/>
                  <a:pt x="228962" y="190491"/>
                  <a:pt x="228962" y="326755"/>
                </a:cubicBezTo>
                <a:cubicBezTo>
                  <a:pt x="245694" y="341567"/>
                  <a:pt x="267347" y="350454"/>
                  <a:pt x="291953" y="352428"/>
                </a:cubicBezTo>
                <a:cubicBezTo>
                  <a:pt x="310653" y="353416"/>
                  <a:pt x="325417" y="367240"/>
                  <a:pt x="328370" y="385013"/>
                </a:cubicBezTo>
                <a:cubicBezTo>
                  <a:pt x="328370" y="385013"/>
                  <a:pt x="328370" y="385013"/>
                  <a:pt x="345102" y="385013"/>
                </a:cubicBezTo>
                <a:cubicBezTo>
                  <a:pt x="349039" y="369215"/>
                  <a:pt x="362818" y="356378"/>
                  <a:pt x="379550" y="355391"/>
                </a:cubicBezTo>
                <a:cubicBezTo>
                  <a:pt x="403171" y="353416"/>
                  <a:pt x="422855" y="345516"/>
                  <a:pt x="438603" y="332680"/>
                </a:cubicBezTo>
                <a:cubicBezTo>
                  <a:pt x="438603" y="332680"/>
                  <a:pt x="438603" y="332680"/>
                  <a:pt x="438603" y="190491"/>
                </a:cubicBezTo>
                <a:cubicBezTo>
                  <a:pt x="438603" y="190491"/>
                  <a:pt x="438603" y="190491"/>
                  <a:pt x="380534" y="190491"/>
                </a:cubicBezTo>
                <a:cubicBezTo>
                  <a:pt x="380534" y="190491"/>
                  <a:pt x="380534" y="190491"/>
                  <a:pt x="380534" y="237887"/>
                </a:cubicBezTo>
                <a:cubicBezTo>
                  <a:pt x="380534" y="240849"/>
                  <a:pt x="379550" y="243812"/>
                  <a:pt x="376597" y="244799"/>
                </a:cubicBezTo>
                <a:cubicBezTo>
                  <a:pt x="374628" y="246774"/>
                  <a:pt x="370692" y="246774"/>
                  <a:pt x="368723" y="245786"/>
                </a:cubicBezTo>
                <a:cubicBezTo>
                  <a:pt x="368723" y="245786"/>
                  <a:pt x="368723" y="245786"/>
                  <a:pt x="360849" y="241837"/>
                </a:cubicBezTo>
                <a:cubicBezTo>
                  <a:pt x="360849" y="241837"/>
                  <a:pt x="360849" y="241837"/>
                  <a:pt x="351007" y="246774"/>
                </a:cubicBezTo>
                <a:cubicBezTo>
                  <a:pt x="348054" y="247762"/>
                  <a:pt x="346086" y="247762"/>
                  <a:pt x="343133" y="246774"/>
                </a:cubicBezTo>
                <a:cubicBezTo>
                  <a:pt x="343133" y="246774"/>
                  <a:pt x="343133" y="246774"/>
                  <a:pt x="333291" y="241837"/>
                </a:cubicBezTo>
                <a:cubicBezTo>
                  <a:pt x="333291" y="241837"/>
                  <a:pt x="333291" y="241837"/>
                  <a:pt x="324433" y="246774"/>
                </a:cubicBezTo>
                <a:cubicBezTo>
                  <a:pt x="322464" y="246774"/>
                  <a:pt x="321480" y="247762"/>
                  <a:pt x="320496" y="247762"/>
                </a:cubicBezTo>
                <a:cubicBezTo>
                  <a:pt x="318527" y="247762"/>
                  <a:pt x="317543" y="246774"/>
                  <a:pt x="316559" y="246774"/>
                </a:cubicBezTo>
                <a:cubicBezTo>
                  <a:pt x="316559" y="246774"/>
                  <a:pt x="316559" y="246774"/>
                  <a:pt x="306717" y="241837"/>
                </a:cubicBezTo>
                <a:cubicBezTo>
                  <a:pt x="306717" y="241837"/>
                  <a:pt x="306717" y="241837"/>
                  <a:pt x="298843" y="245786"/>
                </a:cubicBezTo>
                <a:cubicBezTo>
                  <a:pt x="295890" y="246774"/>
                  <a:pt x="292937" y="246774"/>
                  <a:pt x="289985" y="245786"/>
                </a:cubicBezTo>
                <a:cubicBezTo>
                  <a:pt x="287032" y="243812"/>
                  <a:pt x="286048" y="240849"/>
                  <a:pt x="286048" y="237887"/>
                </a:cubicBezTo>
                <a:cubicBezTo>
                  <a:pt x="286048" y="237887"/>
                  <a:pt x="286048" y="237887"/>
                  <a:pt x="286048" y="190491"/>
                </a:cubicBezTo>
                <a:cubicBezTo>
                  <a:pt x="286048" y="190491"/>
                  <a:pt x="286048" y="190491"/>
                  <a:pt x="228962" y="190491"/>
                </a:cubicBezTo>
                <a:close/>
                <a:moveTo>
                  <a:pt x="111834" y="171267"/>
                </a:moveTo>
                <a:cubicBezTo>
                  <a:pt x="153344" y="175223"/>
                  <a:pt x="185959" y="208857"/>
                  <a:pt x="191888" y="255350"/>
                </a:cubicBezTo>
                <a:cubicBezTo>
                  <a:pt x="193865" y="276125"/>
                  <a:pt x="200784" y="292941"/>
                  <a:pt x="210667" y="307780"/>
                </a:cubicBezTo>
                <a:cubicBezTo>
                  <a:pt x="210667" y="307780"/>
                  <a:pt x="210667" y="307780"/>
                  <a:pt x="210667" y="188083"/>
                </a:cubicBezTo>
                <a:cubicBezTo>
                  <a:pt x="210667" y="179180"/>
                  <a:pt x="217585" y="172256"/>
                  <a:pt x="226480" y="172256"/>
                </a:cubicBezTo>
                <a:cubicBezTo>
                  <a:pt x="226480" y="172256"/>
                  <a:pt x="226480" y="172256"/>
                  <a:pt x="439961" y="172256"/>
                </a:cubicBezTo>
                <a:cubicBezTo>
                  <a:pt x="448855" y="172256"/>
                  <a:pt x="455774" y="179180"/>
                  <a:pt x="455774" y="188083"/>
                </a:cubicBezTo>
                <a:cubicBezTo>
                  <a:pt x="455774" y="188083"/>
                  <a:pt x="455774" y="188083"/>
                  <a:pt x="455774" y="314704"/>
                </a:cubicBezTo>
                <a:cubicBezTo>
                  <a:pt x="466645" y="300855"/>
                  <a:pt x="473564" y="283049"/>
                  <a:pt x="475541" y="262275"/>
                </a:cubicBezTo>
                <a:cubicBezTo>
                  <a:pt x="481470" y="217760"/>
                  <a:pt x="512109" y="185116"/>
                  <a:pt x="552630" y="181159"/>
                </a:cubicBezTo>
                <a:cubicBezTo>
                  <a:pt x="599082" y="176213"/>
                  <a:pt x="638615" y="208857"/>
                  <a:pt x="644545" y="257329"/>
                </a:cubicBezTo>
                <a:lnTo>
                  <a:pt x="660359" y="423519"/>
                </a:lnTo>
                <a:cubicBezTo>
                  <a:pt x="661347" y="428465"/>
                  <a:pt x="657394" y="432422"/>
                  <a:pt x="652452" y="432422"/>
                </a:cubicBezTo>
                <a:cubicBezTo>
                  <a:pt x="647510" y="433411"/>
                  <a:pt x="643557" y="429454"/>
                  <a:pt x="643557" y="424508"/>
                </a:cubicBezTo>
                <a:cubicBezTo>
                  <a:pt x="643557" y="424508"/>
                  <a:pt x="643557" y="424508"/>
                  <a:pt x="627744" y="259308"/>
                </a:cubicBezTo>
                <a:cubicBezTo>
                  <a:pt x="621814" y="215781"/>
                  <a:pt x="586234" y="195008"/>
                  <a:pt x="554607" y="197975"/>
                </a:cubicBezTo>
                <a:cubicBezTo>
                  <a:pt x="518039" y="201933"/>
                  <a:pt x="497284" y="234577"/>
                  <a:pt x="493330" y="265243"/>
                </a:cubicBezTo>
                <a:cubicBezTo>
                  <a:pt x="485424" y="325586"/>
                  <a:pt x="442926" y="367133"/>
                  <a:pt x="381648" y="372079"/>
                </a:cubicBezTo>
                <a:cubicBezTo>
                  <a:pt x="368800" y="373069"/>
                  <a:pt x="359905" y="383950"/>
                  <a:pt x="360894" y="396810"/>
                </a:cubicBezTo>
                <a:cubicBezTo>
                  <a:pt x="362870" y="412637"/>
                  <a:pt x="376707" y="416594"/>
                  <a:pt x="383626" y="416594"/>
                </a:cubicBezTo>
                <a:cubicBezTo>
                  <a:pt x="423159" y="413627"/>
                  <a:pt x="459727" y="398789"/>
                  <a:pt x="486412" y="375047"/>
                </a:cubicBezTo>
                <a:cubicBezTo>
                  <a:pt x="486412" y="375047"/>
                  <a:pt x="487400" y="375047"/>
                  <a:pt x="487400" y="375047"/>
                </a:cubicBezTo>
                <a:cubicBezTo>
                  <a:pt x="505191" y="359219"/>
                  <a:pt x="519027" y="340424"/>
                  <a:pt x="527922" y="317672"/>
                </a:cubicBezTo>
                <a:cubicBezTo>
                  <a:pt x="529899" y="313715"/>
                  <a:pt x="534841" y="311736"/>
                  <a:pt x="538793" y="312725"/>
                </a:cubicBezTo>
                <a:cubicBezTo>
                  <a:pt x="543735" y="314704"/>
                  <a:pt x="545712" y="319650"/>
                  <a:pt x="543735" y="324597"/>
                </a:cubicBezTo>
                <a:cubicBezTo>
                  <a:pt x="534841" y="348338"/>
                  <a:pt x="520015" y="368122"/>
                  <a:pt x="502226" y="384939"/>
                </a:cubicBezTo>
                <a:cubicBezTo>
                  <a:pt x="502226" y="384939"/>
                  <a:pt x="502226" y="384939"/>
                  <a:pt x="507167" y="422530"/>
                </a:cubicBezTo>
                <a:cubicBezTo>
                  <a:pt x="507167" y="427476"/>
                  <a:pt x="504202" y="432422"/>
                  <a:pt x="499260" y="432422"/>
                </a:cubicBezTo>
                <a:cubicBezTo>
                  <a:pt x="499260" y="432422"/>
                  <a:pt x="498272" y="432422"/>
                  <a:pt x="498272" y="432422"/>
                </a:cubicBezTo>
                <a:cubicBezTo>
                  <a:pt x="494319" y="432422"/>
                  <a:pt x="490365" y="429454"/>
                  <a:pt x="489377" y="425497"/>
                </a:cubicBezTo>
                <a:cubicBezTo>
                  <a:pt x="489377" y="425497"/>
                  <a:pt x="489377" y="425497"/>
                  <a:pt x="485424" y="397799"/>
                </a:cubicBezTo>
                <a:cubicBezTo>
                  <a:pt x="457750" y="418573"/>
                  <a:pt x="423159" y="431433"/>
                  <a:pt x="384613" y="434400"/>
                </a:cubicBezTo>
                <a:cubicBezTo>
                  <a:pt x="366824" y="434400"/>
                  <a:pt x="348046" y="422530"/>
                  <a:pt x="344092" y="401756"/>
                </a:cubicBezTo>
                <a:cubicBezTo>
                  <a:pt x="344092" y="401756"/>
                  <a:pt x="344092" y="401756"/>
                  <a:pt x="328279" y="401756"/>
                </a:cubicBezTo>
                <a:cubicBezTo>
                  <a:pt x="324325" y="422530"/>
                  <a:pt x="305547" y="433411"/>
                  <a:pt x="287757" y="433411"/>
                </a:cubicBezTo>
                <a:cubicBezTo>
                  <a:pt x="247235" y="431433"/>
                  <a:pt x="209679" y="417583"/>
                  <a:pt x="180029" y="394831"/>
                </a:cubicBezTo>
                <a:cubicBezTo>
                  <a:pt x="180029" y="394831"/>
                  <a:pt x="180029" y="394831"/>
                  <a:pt x="177064" y="424508"/>
                </a:cubicBezTo>
                <a:cubicBezTo>
                  <a:pt x="177064" y="429454"/>
                  <a:pt x="173110" y="432422"/>
                  <a:pt x="169157" y="432422"/>
                </a:cubicBezTo>
                <a:cubicBezTo>
                  <a:pt x="168168" y="432422"/>
                  <a:pt x="168168" y="432422"/>
                  <a:pt x="168168" y="432422"/>
                </a:cubicBezTo>
                <a:cubicBezTo>
                  <a:pt x="163227" y="432422"/>
                  <a:pt x="159273" y="427476"/>
                  <a:pt x="160262" y="422530"/>
                </a:cubicBezTo>
                <a:cubicBezTo>
                  <a:pt x="160262" y="422530"/>
                  <a:pt x="160262" y="422530"/>
                  <a:pt x="164215" y="381972"/>
                </a:cubicBezTo>
                <a:cubicBezTo>
                  <a:pt x="145437" y="365155"/>
                  <a:pt x="130612" y="343392"/>
                  <a:pt x="121717" y="319650"/>
                </a:cubicBezTo>
                <a:cubicBezTo>
                  <a:pt x="119740" y="315694"/>
                  <a:pt x="121717" y="310747"/>
                  <a:pt x="126658" y="308769"/>
                </a:cubicBezTo>
                <a:cubicBezTo>
                  <a:pt x="130612" y="306790"/>
                  <a:pt x="135553" y="308769"/>
                  <a:pt x="137530" y="313715"/>
                </a:cubicBezTo>
                <a:cubicBezTo>
                  <a:pt x="146425" y="335478"/>
                  <a:pt x="160262" y="355262"/>
                  <a:pt x="178052" y="371090"/>
                </a:cubicBezTo>
                <a:cubicBezTo>
                  <a:pt x="179040" y="371090"/>
                  <a:pt x="179040" y="372079"/>
                  <a:pt x="179040" y="372079"/>
                </a:cubicBezTo>
                <a:cubicBezTo>
                  <a:pt x="207702" y="397799"/>
                  <a:pt x="246247" y="413627"/>
                  <a:pt x="288745" y="416594"/>
                </a:cubicBezTo>
                <a:cubicBezTo>
                  <a:pt x="295664" y="416594"/>
                  <a:pt x="310489" y="411648"/>
                  <a:pt x="312465" y="394831"/>
                </a:cubicBezTo>
                <a:cubicBezTo>
                  <a:pt x="313454" y="381972"/>
                  <a:pt x="303570" y="371090"/>
                  <a:pt x="290722" y="370100"/>
                </a:cubicBezTo>
                <a:cubicBezTo>
                  <a:pt x="226480" y="364166"/>
                  <a:pt x="182005" y="321628"/>
                  <a:pt x="174099" y="258318"/>
                </a:cubicBezTo>
                <a:cubicBezTo>
                  <a:pt x="170145" y="225674"/>
                  <a:pt x="148402" y="192040"/>
                  <a:pt x="109857" y="188083"/>
                </a:cubicBezTo>
                <a:cubicBezTo>
                  <a:pt x="76253" y="185116"/>
                  <a:pt x="39685" y="206878"/>
                  <a:pt x="33755" y="252383"/>
                </a:cubicBezTo>
                <a:cubicBezTo>
                  <a:pt x="33755" y="252383"/>
                  <a:pt x="33755" y="252383"/>
                  <a:pt x="16954" y="424508"/>
                </a:cubicBezTo>
                <a:cubicBezTo>
                  <a:pt x="16954" y="429454"/>
                  <a:pt x="13000" y="433411"/>
                  <a:pt x="8058" y="432422"/>
                </a:cubicBezTo>
                <a:cubicBezTo>
                  <a:pt x="3117" y="432422"/>
                  <a:pt x="-837" y="427476"/>
                  <a:pt x="152" y="423519"/>
                </a:cubicBezTo>
                <a:cubicBezTo>
                  <a:pt x="152" y="423519"/>
                  <a:pt x="152" y="423519"/>
                  <a:pt x="15965" y="250405"/>
                </a:cubicBezTo>
                <a:cubicBezTo>
                  <a:pt x="23872" y="193030"/>
                  <a:pt x="69335" y="167310"/>
                  <a:pt x="111834" y="171267"/>
                </a:cubicBezTo>
                <a:close/>
                <a:moveTo>
                  <a:pt x="523769" y="33259"/>
                </a:moveTo>
                <a:cubicBezTo>
                  <a:pt x="490649" y="33259"/>
                  <a:pt x="463799" y="60559"/>
                  <a:pt x="463799" y="94237"/>
                </a:cubicBezTo>
                <a:cubicBezTo>
                  <a:pt x="463799" y="127914"/>
                  <a:pt x="490649" y="155214"/>
                  <a:pt x="523769" y="155214"/>
                </a:cubicBezTo>
                <a:cubicBezTo>
                  <a:pt x="556889" y="155214"/>
                  <a:pt x="583739" y="127914"/>
                  <a:pt x="583739" y="94237"/>
                </a:cubicBezTo>
                <a:cubicBezTo>
                  <a:pt x="583739" y="60559"/>
                  <a:pt x="556889" y="33259"/>
                  <a:pt x="523769" y="33259"/>
                </a:cubicBezTo>
                <a:close/>
                <a:moveTo>
                  <a:pt x="142283" y="16127"/>
                </a:moveTo>
                <a:cubicBezTo>
                  <a:pt x="107214" y="16127"/>
                  <a:pt x="78785" y="44781"/>
                  <a:pt x="78785" y="80128"/>
                </a:cubicBezTo>
                <a:cubicBezTo>
                  <a:pt x="78785" y="115475"/>
                  <a:pt x="107214" y="144130"/>
                  <a:pt x="142283" y="144130"/>
                </a:cubicBezTo>
                <a:cubicBezTo>
                  <a:pt x="177351" y="144130"/>
                  <a:pt x="205780" y="115475"/>
                  <a:pt x="205780" y="80128"/>
                </a:cubicBezTo>
                <a:cubicBezTo>
                  <a:pt x="205780" y="44781"/>
                  <a:pt x="177351" y="16127"/>
                  <a:pt x="142283" y="16127"/>
                </a:cubicBezTo>
                <a:close/>
                <a:moveTo>
                  <a:pt x="523769" y="16125"/>
                </a:moveTo>
                <a:cubicBezTo>
                  <a:pt x="566909" y="16125"/>
                  <a:pt x="601881" y="51097"/>
                  <a:pt x="601881" y="94237"/>
                </a:cubicBezTo>
                <a:cubicBezTo>
                  <a:pt x="601881" y="137378"/>
                  <a:pt x="566909" y="172349"/>
                  <a:pt x="523769" y="172349"/>
                </a:cubicBezTo>
                <a:cubicBezTo>
                  <a:pt x="480629" y="172349"/>
                  <a:pt x="445657" y="137378"/>
                  <a:pt x="445657" y="94237"/>
                </a:cubicBezTo>
                <a:cubicBezTo>
                  <a:pt x="445657" y="51097"/>
                  <a:pt x="480629" y="16125"/>
                  <a:pt x="523769" y="16125"/>
                </a:cubicBezTo>
                <a:close/>
                <a:moveTo>
                  <a:pt x="142283" y="0"/>
                </a:moveTo>
                <a:cubicBezTo>
                  <a:pt x="187371" y="0"/>
                  <a:pt x="223922" y="36326"/>
                  <a:pt x="223922" y="81136"/>
                </a:cubicBezTo>
                <a:cubicBezTo>
                  <a:pt x="223922" y="125946"/>
                  <a:pt x="187371" y="162271"/>
                  <a:pt x="142283" y="162271"/>
                </a:cubicBezTo>
                <a:cubicBezTo>
                  <a:pt x="97194" y="162271"/>
                  <a:pt x="60643" y="125946"/>
                  <a:pt x="60643" y="81136"/>
                </a:cubicBezTo>
                <a:cubicBezTo>
                  <a:pt x="60643" y="36326"/>
                  <a:pt x="97194" y="0"/>
                  <a:pt x="1422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4" name="Freeform: Shape 313">
            <a:extLst>
              <a:ext uri="{FF2B5EF4-FFF2-40B4-BE49-F238E27FC236}">
                <a16:creationId xmlns:a16="http://schemas.microsoft.com/office/drawing/2014/main" id="{DBBA1325-9E5A-49AA-A4D7-DBA1C04DE2DC}"/>
              </a:ext>
            </a:extLst>
          </p:cNvPr>
          <p:cNvSpPr>
            <a:spLocks/>
          </p:cNvSpPr>
          <p:nvPr/>
        </p:nvSpPr>
        <p:spPr bwMode="auto">
          <a:xfrm>
            <a:off x="10549905" y="5493315"/>
            <a:ext cx="496890" cy="520071"/>
          </a:xfrm>
          <a:custGeom>
            <a:avLst/>
            <a:gdLst>
              <a:gd name="connsiteX0" fmla="*/ 500438 w 782638"/>
              <a:gd name="connsiteY0" fmla="*/ 493713 h 819150"/>
              <a:gd name="connsiteX1" fmla="*/ 392892 w 782638"/>
              <a:gd name="connsiteY1" fmla="*/ 529389 h 819150"/>
              <a:gd name="connsiteX2" fmla="*/ 283788 w 782638"/>
              <a:gd name="connsiteY2" fmla="*/ 495264 h 819150"/>
              <a:gd name="connsiteX3" fmla="*/ 263524 w 782638"/>
              <a:gd name="connsiteY3" fmla="*/ 569719 h 819150"/>
              <a:gd name="connsiteX4" fmla="*/ 392892 w 782638"/>
              <a:gd name="connsiteY4" fmla="*/ 696913 h 819150"/>
              <a:gd name="connsiteX5" fmla="*/ 520700 w 782638"/>
              <a:gd name="connsiteY5" fmla="*/ 569719 h 819150"/>
              <a:gd name="connsiteX6" fmla="*/ 500438 w 782638"/>
              <a:gd name="connsiteY6" fmla="*/ 493713 h 819150"/>
              <a:gd name="connsiteX7" fmla="*/ 561976 w 782638"/>
              <a:gd name="connsiteY7" fmla="*/ 252413 h 819150"/>
              <a:gd name="connsiteX8" fmla="*/ 583672 w 782638"/>
              <a:gd name="connsiteY8" fmla="*/ 292101 h 819150"/>
              <a:gd name="connsiteX9" fmla="*/ 627064 w 782638"/>
              <a:gd name="connsiteY9" fmla="*/ 272257 h 819150"/>
              <a:gd name="connsiteX10" fmla="*/ 561976 w 782638"/>
              <a:gd name="connsiteY10" fmla="*/ 252413 h 819150"/>
              <a:gd name="connsiteX11" fmla="*/ 220662 w 782638"/>
              <a:gd name="connsiteY11" fmla="*/ 250825 h 819150"/>
              <a:gd name="connsiteX12" fmla="*/ 157162 w 782638"/>
              <a:gd name="connsiteY12" fmla="*/ 272196 h 819150"/>
              <a:gd name="connsiteX13" fmla="*/ 200528 w 782638"/>
              <a:gd name="connsiteY13" fmla="*/ 290513 h 819150"/>
              <a:gd name="connsiteX14" fmla="*/ 220662 w 782638"/>
              <a:gd name="connsiteY14" fmla="*/ 250825 h 819150"/>
              <a:gd name="connsiteX15" fmla="*/ 329800 w 782638"/>
              <a:gd name="connsiteY15" fmla="*/ 246063 h 819150"/>
              <a:gd name="connsiteX16" fmla="*/ 267486 w 782638"/>
              <a:gd name="connsiteY16" fmla="*/ 255415 h 819150"/>
              <a:gd name="connsiteX17" fmla="*/ 225424 w 782638"/>
              <a:gd name="connsiteY17" fmla="*/ 317760 h 819150"/>
              <a:gd name="connsiteX18" fmla="*/ 392112 w 782638"/>
              <a:gd name="connsiteY18" fmla="*/ 503238 h 819150"/>
              <a:gd name="connsiteX19" fmla="*/ 558800 w 782638"/>
              <a:gd name="connsiteY19" fmla="*/ 317760 h 819150"/>
              <a:gd name="connsiteX20" fmla="*/ 515180 w 782638"/>
              <a:gd name="connsiteY20" fmla="*/ 255415 h 819150"/>
              <a:gd name="connsiteX21" fmla="*/ 454426 w 782638"/>
              <a:gd name="connsiteY21" fmla="*/ 246063 h 819150"/>
              <a:gd name="connsiteX22" fmla="*/ 392112 w 782638"/>
              <a:gd name="connsiteY22" fmla="*/ 246063 h 819150"/>
              <a:gd name="connsiteX23" fmla="*/ 329800 w 782638"/>
              <a:gd name="connsiteY23" fmla="*/ 246063 h 819150"/>
              <a:gd name="connsiteX24" fmla="*/ 355580 w 782638"/>
              <a:gd name="connsiteY24" fmla="*/ 26988 h 819150"/>
              <a:gd name="connsiteX25" fmla="*/ 341588 w 782638"/>
              <a:gd name="connsiteY25" fmla="*/ 192870 h 819150"/>
              <a:gd name="connsiteX26" fmla="*/ 315162 w 782638"/>
              <a:gd name="connsiteY26" fmla="*/ 186669 h 819150"/>
              <a:gd name="connsiteX27" fmla="*/ 329152 w 782638"/>
              <a:gd name="connsiteY27" fmla="*/ 45592 h 819150"/>
              <a:gd name="connsiteX28" fmla="*/ 204788 w 782638"/>
              <a:gd name="connsiteY28" fmla="*/ 213024 h 819150"/>
              <a:gd name="connsiteX29" fmla="*/ 204788 w 782638"/>
              <a:gd name="connsiteY29" fmla="*/ 225426 h 819150"/>
              <a:gd name="connsiteX30" fmla="*/ 329152 w 782638"/>
              <a:gd name="connsiteY30" fmla="*/ 217675 h 819150"/>
              <a:gd name="connsiteX31" fmla="*/ 388226 w 782638"/>
              <a:gd name="connsiteY31" fmla="*/ 217675 h 819150"/>
              <a:gd name="connsiteX32" fmla="*/ 395998 w 782638"/>
              <a:gd name="connsiteY32" fmla="*/ 217675 h 819150"/>
              <a:gd name="connsiteX33" fmla="*/ 456626 w 782638"/>
              <a:gd name="connsiteY33" fmla="*/ 217675 h 819150"/>
              <a:gd name="connsiteX34" fmla="*/ 579436 w 782638"/>
              <a:gd name="connsiteY34" fmla="*/ 225426 h 819150"/>
              <a:gd name="connsiteX35" fmla="*/ 579436 w 782638"/>
              <a:gd name="connsiteY35" fmla="*/ 213024 h 819150"/>
              <a:gd name="connsiteX36" fmla="*/ 455072 w 782638"/>
              <a:gd name="connsiteY36" fmla="*/ 45592 h 819150"/>
              <a:gd name="connsiteX37" fmla="*/ 470618 w 782638"/>
              <a:gd name="connsiteY37" fmla="*/ 186669 h 819150"/>
              <a:gd name="connsiteX38" fmla="*/ 442636 w 782638"/>
              <a:gd name="connsiteY38" fmla="*/ 192870 h 819150"/>
              <a:gd name="connsiteX39" fmla="*/ 428644 w 782638"/>
              <a:gd name="connsiteY39" fmla="*/ 26988 h 819150"/>
              <a:gd name="connsiteX40" fmla="*/ 355580 w 782638"/>
              <a:gd name="connsiteY40" fmla="*/ 26988 h 819150"/>
              <a:gd name="connsiteX41" fmla="*/ 339196 w 782638"/>
              <a:gd name="connsiteY41" fmla="*/ 0 h 819150"/>
              <a:gd name="connsiteX42" fmla="*/ 443444 w 782638"/>
              <a:gd name="connsiteY42" fmla="*/ 0 h 819150"/>
              <a:gd name="connsiteX43" fmla="*/ 452778 w 782638"/>
              <a:gd name="connsiteY43" fmla="*/ 4672 h 819150"/>
              <a:gd name="connsiteX44" fmla="*/ 455890 w 782638"/>
              <a:gd name="connsiteY44" fmla="*/ 14016 h 819150"/>
              <a:gd name="connsiteX45" fmla="*/ 455890 w 782638"/>
              <a:gd name="connsiteY45" fmla="*/ 17131 h 819150"/>
              <a:gd name="connsiteX46" fmla="*/ 606816 w 782638"/>
              <a:gd name="connsiteY46" fmla="*/ 213353 h 819150"/>
              <a:gd name="connsiteX47" fmla="*/ 606816 w 782638"/>
              <a:gd name="connsiteY47" fmla="*/ 230483 h 819150"/>
              <a:gd name="connsiteX48" fmla="*/ 653494 w 782638"/>
              <a:gd name="connsiteY48" fmla="*/ 272531 h 819150"/>
              <a:gd name="connsiteX49" fmla="*/ 585034 w 782638"/>
              <a:gd name="connsiteY49" fmla="*/ 320808 h 819150"/>
              <a:gd name="connsiteX50" fmla="*/ 527464 w 782638"/>
              <a:gd name="connsiteY50" fmla="*/ 468753 h 819150"/>
              <a:gd name="connsiteX51" fmla="*/ 546136 w 782638"/>
              <a:gd name="connsiteY51" fmla="*/ 560635 h 819150"/>
              <a:gd name="connsiteX52" fmla="*/ 782638 w 782638"/>
              <a:gd name="connsiteY52" fmla="*/ 819150 h 819150"/>
              <a:gd name="connsiteX53" fmla="*/ 756188 w 782638"/>
              <a:gd name="connsiteY53" fmla="*/ 819150 h 819150"/>
              <a:gd name="connsiteX54" fmla="*/ 539912 w 782638"/>
              <a:gd name="connsiteY54" fmla="*/ 588667 h 819150"/>
              <a:gd name="connsiteX55" fmla="*/ 404544 w 782638"/>
              <a:gd name="connsiteY55" fmla="*/ 724154 h 819150"/>
              <a:gd name="connsiteX56" fmla="*/ 404544 w 782638"/>
              <a:gd name="connsiteY56" fmla="*/ 819150 h 819150"/>
              <a:gd name="connsiteX57" fmla="*/ 378094 w 782638"/>
              <a:gd name="connsiteY57" fmla="*/ 819150 h 819150"/>
              <a:gd name="connsiteX58" fmla="*/ 378094 w 782638"/>
              <a:gd name="connsiteY58" fmla="*/ 724154 h 819150"/>
              <a:gd name="connsiteX59" fmla="*/ 242726 w 782638"/>
              <a:gd name="connsiteY59" fmla="*/ 587110 h 819150"/>
              <a:gd name="connsiteX60" fmla="*/ 28006 w 782638"/>
              <a:gd name="connsiteY60" fmla="*/ 819150 h 819150"/>
              <a:gd name="connsiteX61" fmla="*/ 0 w 782638"/>
              <a:gd name="connsiteY61" fmla="*/ 819150 h 819150"/>
              <a:gd name="connsiteX62" fmla="*/ 236502 w 782638"/>
              <a:gd name="connsiteY62" fmla="*/ 560635 h 819150"/>
              <a:gd name="connsiteX63" fmla="*/ 255174 w 782638"/>
              <a:gd name="connsiteY63" fmla="*/ 470311 h 819150"/>
              <a:gd name="connsiteX64" fmla="*/ 197604 w 782638"/>
              <a:gd name="connsiteY64" fmla="*/ 319251 h 819150"/>
              <a:gd name="connsiteX65" fmla="*/ 129144 w 782638"/>
              <a:gd name="connsiteY65" fmla="*/ 272531 h 819150"/>
              <a:gd name="connsiteX66" fmla="*/ 177378 w 782638"/>
              <a:gd name="connsiteY66" fmla="*/ 230483 h 819150"/>
              <a:gd name="connsiteX67" fmla="*/ 175822 w 782638"/>
              <a:gd name="connsiteY67" fmla="*/ 213353 h 819150"/>
              <a:gd name="connsiteX68" fmla="*/ 325192 w 782638"/>
              <a:gd name="connsiteY68" fmla="*/ 17131 h 819150"/>
              <a:gd name="connsiteX69" fmla="*/ 325192 w 782638"/>
              <a:gd name="connsiteY69" fmla="*/ 14016 h 819150"/>
              <a:gd name="connsiteX70" fmla="*/ 329860 w 782638"/>
              <a:gd name="connsiteY70" fmla="*/ 4672 h 819150"/>
              <a:gd name="connsiteX71" fmla="*/ 339196 w 782638"/>
              <a:gd name="connsiteY71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782638" h="819150">
                <a:moveTo>
                  <a:pt x="500438" y="493713"/>
                </a:moveTo>
                <a:cubicBezTo>
                  <a:pt x="469264" y="516980"/>
                  <a:pt x="431858" y="529389"/>
                  <a:pt x="392892" y="529389"/>
                </a:cubicBezTo>
                <a:cubicBezTo>
                  <a:pt x="352368" y="529389"/>
                  <a:pt x="314960" y="516980"/>
                  <a:pt x="283788" y="495264"/>
                </a:cubicBezTo>
                <a:cubicBezTo>
                  <a:pt x="282228" y="529389"/>
                  <a:pt x="271318" y="555759"/>
                  <a:pt x="263524" y="569719"/>
                </a:cubicBezTo>
                <a:cubicBezTo>
                  <a:pt x="263524" y="569719"/>
                  <a:pt x="263524" y="569719"/>
                  <a:pt x="392892" y="696913"/>
                </a:cubicBezTo>
                <a:cubicBezTo>
                  <a:pt x="392892" y="696913"/>
                  <a:pt x="392892" y="696913"/>
                  <a:pt x="520700" y="569719"/>
                </a:cubicBezTo>
                <a:cubicBezTo>
                  <a:pt x="514466" y="555759"/>
                  <a:pt x="503556" y="527838"/>
                  <a:pt x="500438" y="493713"/>
                </a:cubicBezTo>
                <a:close/>
                <a:moveTo>
                  <a:pt x="561976" y="252413"/>
                </a:moveTo>
                <a:cubicBezTo>
                  <a:pt x="572824" y="261572"/>
                  <a:pt x="580572" y="275310"/>
                  <a:pt x="583672" y="292101"/>
                </a:cubicBezTo>
                <a:cubicBezTo>
                  <a:pt x="625514" y="285995"/>
                  <a:pt x="627064" y="278363"/>
                  <a:pt x="627064" y="272257"/>
                </a:cubicBezTo>
                <a:cubicBezTo>
                  <a:pt x="627064" y="261572"/>
                  <a:pt x="599168" y="255466"/>
                  <a:pt x="561976" y="252413"/>
                </a:cubicBezTo>
                <a:close/>
                <a:moveTo>
                  <a:pt x="220662" y="250825"/>
                </a:moveTo>
                <a:cubicBezTo>
                  <a:pt x="183492" y="255404"/>
                  <a:pt x="157162" y="261510"/>
                  <a:pt x="157162" y="272196"/>
                </a:cubicBezTo>
                <a:cubicBezTo>
                  <a:pt x="157162" y="275248"/>
                  <a:pt x="157162" y="284407"/>
                  <a:pt x="200528" y="290513"/>
                </a:cubicBezTo>
                <a:cubicBezTo>
                  <a:pt x="203626" y="275248"/>
                  <a:pt x="209820" y="261510"/>
                  <a:pt x="220662" y="250825"/>
                </a:cubicBezTo>
                <a:close/>
                <a:moveTo>
                  <a:pt x="329800" y="246063"/>
                </a:moveTo>
                <a:cubicBezTo>
                  <a:pt x="306432" y="247622"/>
                  <a:pt x="284622" y="249180"/>
                  <a:pt x="267486" y="255415"/>
                </a:cubicBezTo>
                <a:cubicBezTo>
                  <a:pt x="237888" y="264767"/>
                  <a:pt x="225424" y="283470"/>
                  <a:pt x="225424" y="317760"/>
                </a:cubicBezTo>
                <a:cubicBezTo>
                  <a:pt x="225424" y="422189"/>
                  <a:pt x="298642" y="503238"/>
                  <a:pt x="392112" y="503238"/>
                </a:cubicBezTo>
                <a:cubicBezTo>
                  <a:pt x="484024" y="503238"/>
                  <a:pt x="558800" y="420630"/>
                  <a:pt x="558800" y="317760"/>
                </a:cubicBezTo>
                <a:cubicBezTo>
                  <a:pt x="558800" y="283470"/>
                  <a:pt x="546338" y="264767"/>
                  <a:pt x="515180" y="255415"/>
                </a:cubicBezTo>
                <a:cubicBezTo>
                  <a:pt x="499602" y="249180"/>
                  <a:pt x="477792" y="247622"/>
                  <a:pt x="454426" y="246063"/>
                </a:cubicBezTo>
                <a:cubicBezTo>
                  <a:pt x="429500" y="246063"/>
                  <a:pt x="407690" y="246063"/>
                  <a:pt x="392112" y="246063"/>
                </a:cubicBezTo>
                <a:cubicBezTo>
                  <a:pt x="374976" y="246063"/>
                  <a:pt x="353166" y="246063"/>
                  <a:pt x="329800" y="246063"/>
                </a:cubicBezTo>
                <a:close/>
                <a:moveTo>
                  <a:pt x="355580" y="26988"/>
                </a:moveTo>
                <a:cubicBezTo>
                  <a:pt x="357134" y="57994"/>
                  <a:pt x="358688" y="118456"/>
                  <a:pt x="341588" y="192870"/>
                </a:cubicBezTo>
                <a:cubicBezTo>
                  <a:pt x="341588" y="192870"/>
                  <a:pt x="341588" y="192870"/>
                  <a:pt x="315162" y="186669"/>
                </a:cubicBezTo>
                <a:cubicBezTo>
                  <a:pt x="327598" y="127757"/>
                  <a:pt x="329152" y="78148"/>
                  <a:pt x="329152" y="45592"/>
                </a:cubicBezTo>
                <a:cubicBezTo>
                  <a:pt x="256088" y="68846"/>
                  <a:pt x="204788" y="135509"/>
                  <a:pt x="204788" y="213024"/>
                </a:cubicBezTo>
                <a:cubicBezTo>
                  <a:pt x="204788" y="217675"/>
                  <a:pt x="204788" y="222325"/>
                  <a:pt x="204788" y="225426"/>
                </a:cubicBezTo>
                <a:cubicBezTo>
                  <a:pt x="234324" y="220775"/>
                  <a:pt x="274742" y="219225"/>
                  <a:pt x="329152" y="217675"/>
                </a:cubicBezTo>
                <a:cubicBezTo>
                  <a:pt x="347806" y="217675"/>
                  <a:pt x="368016" y="217675"/>
                  <a:pt x="388226" y="217675"/>
                </a:cubicBezTo>
                <a:cubicBezTo>
                  <a:pt x="388226" y="217675"/>
                  <a:pt x="388226" y="217675"/>
                  <a:pt x="395998" y="217675"/>
                </a:cubicBezTo>
                <a:cubicBezTo>
                  <a:pt x="417762" y="217675"/>
                  <a:pt x="437972" y="217675"/>
                  <a:pt x="456626" y="217675"/>
                </a:cubicBezTo>
                <a:cubicBezTo>
                  <a:pt x="509482" y="219225"/>
                  <a:pt x="549900" y="220775"/>
                  <a:pt x="579436" y="225426"/>
                </a:cubicBezTo>
                <a:cubicBezTo>
                  <a:pt x="579436" y="222325"/>
                  <a:pt x="579436" y="217675"/>
                  <a:pt x="579436" y="213024"/>
                </a:cubicBezTo>
                <a:cubicBezTo>
                  <a:pt x="579436" y="135509"/>
                  <a:pt x="528136" y="67296"/>
                  <a:pt x="455072" y="45592"/>
                </a:cubicBezTo>
                <a:cubicBezTo>
                  <a:pt x="455072" y="93651"/>
                  <a:pt x="459736" y="141710"/>
                  <a:pt x="470618" y="186669"/>
                </a:cubicBezTo>
                <a:cubicBezTo>
                  <a:pt x="470618" y="186669"/>
                  <a:pt x="470618" y="186669"/>
                  <a:pt x="442636" y="192870"/>
                </a:cubicBezTo>
                <a:cubicBezTo>
                  <a:pt x="430198" y="140160"/>
                  <a:pt x="425536" y="82799"/>
                  <a:pt x="428644" y="26988"/>
                </a:cubicBezTo>
                <a:cubicBezTo>
                  <a:pt x="428644" y="26988"/>
                  <a:pt x="428644" y="26988"/>
                  <a:pt x="355580" y="26988"/>
                </a:cubicBezTo>
                <a:close/>
                <a:moveTo>
                  <a:pt x="339196" y="0"/>
                </a:moveTo>
                <a:cubicBezTo>
                  <a:pt x="339196" y="0"/>
                  <a:pt x="339196" y="0"/>
                  <a:pt x="443444" y="0"/>
                </a:cubicBezTo>
                <a:cubicBezTo>
                  <a:pt x="446554" y="0"/>
                  <a:pt x="449666" y="1557"/>
                  <a:pt x="452778" y="4672"/>
                </a:cubicBezTo>
                <a:cubicBezTo>
                  <a:pt x="455890" y="6229"/>
                  <a:pt x="457446" y="10901"/>
                  <a:pt x="455890" y="14016"/>
                </a:cubicBezTo>
                <a:cubicBezTo>
                  <a:pt x="455890" y="15573"/>
                  <a:pt x="455890" y="15573"/>
                  <a:pt x="455890" y="17131"/>
                </a:cubicBezTo>
                <a:cubicBezTo>
                  <a:pt x="544580" y="40490"/>
                  <a:pt x="606816" y="121471"/>
                  <a:pt x="606816" y="213353"/>
                </a:cubicBezTo>
                <a:cubicBezTo>
                  <a:pt x="606816" y="219582"/>
                  <a:pt x="606816" y="225811"/>
                  <a:pt x="606816" y="230483"/>
                </a:cubicBezTo>
                <a:cubicBezTo>
                  <a:pt x="641048" y="239827"/>
                  <a:pt x="653494" y="252286"/>
                  <a:pt x="653494" y="272531"/>
                </a:cubicBezTo>
                <a:cubicBezTo>
                  <a:pt x="653494" y="303677"/>
                  <a:pt x="628600" y="314579"/>
                  <a:pt x="585034" y="320808"/>
                </a:cubicBezTo>
                <a:cubicBezTo>
                  <a:pt x="585034" y="378429"/>
                  <a:pt x="563250" y="431378"/>
                  <a:pt x="527464" y="468753"/>
                </a:cubicBezTo>
                <a:cubicBezTo>
                  <a:pt x="524352" y="512358"/>
                  <a:pt x="539912" y="548177"/>
                  <a:pt x="546136" y="560635"/>
                </a:cubicBezTo>
                <a:cubicBezTo>
                  <a:pt x="697062" y="599568"/>
                  <a:pt x="782638" y="693007"/>
                  <a:pt x="782638" y="819150"/>
                </a:cubicBezTo>
                <a:cubicBezTo>
                  <a:pt x="782638" y="819150"/>
                  <a:pt x="782638" y="819150"/>
                  <a:pt x="756188" y="819150"/>
                </a:cubicBezTo>
                <a:cubicBezTo>
                  <a:pt x="756188" y="668090"/>
                  <a:pt x="623932" y="608912"/>
                  <a:pt x="539912" y="588667"/>
                </a:cubicBezTo>
                <a:cubicBezTo>
                  <a:pt x="539912" y="588667"/>
                  <a:pt x="539912" y="588667"/>
                  <a:pt x="404544" y="724154"/>
                </a:cubicBezTo>
                <a:cubicBezTo>
                  <a:pt x="404544" y="724154"/>
                  <a:pt x="404544" y="724154"/>
                  <a:pt x="404544" y="819150"/>
                </a:cubicBezTo>
                <a:cubicBezTo>
                  <a:pt x="404544" y="819150"/>
                  <a:pt x="404544" y="819150"/>
                  <a:pt x="378094" y="819150"/>
                </a:cubicBezTo>
                <a:cubicBezTo>
                  <a:pt x="378094" y="819150"/>
                  <a:pt x="378094" y="819150"/>
                  <a:pt x="378094" y="724154"/>
                </a:cubicBezTo>
                <a:cubicBezTo>
                  <a:pt x="378094" y="724154"/>
                  <a:pt x="378094" y="724154"/>
                  <a:pt x="242726" y="587110"/>
                </a:cubicBezTo>
                <a:cubicBezTo>
                  <a:pt x="158706" y="608912"/>
                  <a:pt x="28006" y="666533"/>
                  <a:pt x="28006" y="819150"/>
                </a:cubicBezTo>
                <a:cubicBezTo>
                  <a:pt x="28006" y="819150"/>
                  <a:pt x="28006" y="819150"/>
                  <a:pt x="0" y="819150"/>
                </a:cubicBezTo>
                <a:cubicBezTo>
                  <a:pt x="0" y="691450"/>
                  <a:pt x="85576" y="598011"/>
                  <a:pt x="236502" y="560635"/>
                </a:cubicBezTo>
                <a:cubicBezTo>
                  <a:pt x="244282" y="548177"/>
                  <a:pt x="258286" y="513915"/>
                  <a:pt x="255174" y="470311"/>
                </a:cubicBezTo>
                <a:cubicBezTo>
                  <a:pt x="219388" y="432935"/>
                  <a:pt x="197604" y="379986"/>
                  <a:pt x="197604" y="319251"/>
                </a:cubicBezTo>
                <a:cubicBezTo>
                  <a:pt x="160262" y="314579"/>
                  <a:pt x="129144" y="303677"/>
                  <a:pt x="129144" y="272531"/>
                </a:cubicBezTo>
                <a:cubicBezTo>
                  <a:pt x="129144" y="252286"/>
                  <a:pt x="141590" y="239827"/>
                  <a:pt x="177378" y="230483"/>
                </a:cubicBezTo>
                <a:cubicBezTo>
                  <a:pt x="175822" y="225811"/>
                  <a:pt x="175822" y="219582"/>
                  <a:pt x="175822" y="213353"/>
                </a:cubicBezTo>
                <a:cubicBezTo>
                  <a:pt x="175822" y="121471"/>
                  <a:pt x="238058" y="40490"/>
                  <a:pt x="325192" y="17131"/>
                </a:cubicBezTo>
                <a:cubicBezTo>
                  <a:pt x="325192" y="17131"/>
                  <a:pt x="325192" y="15573"/>
                  <a:pt x="325192" y="14016"/>
                </a:cubicBezTo>
                <a:cubicBezTo>
                  <a:pt x="325192" y="10901"/>
                  <a:pt x="326748" y="6229"/>
                  <a:pt x="329860" y="4672"/>
                </a:cubicBezTo>
                <a:cubicBezTo>
                  <a:pt x="331416" y="1557"/>
                  <a:pt x="336084" y="0"/>
                  <a:pt x="3391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06" name="Freeform: Shape 405">
            <a:extLst>
              <a:ext uri="{FF2B5EF4-FFF2-40B4-BE49-F238E27FC236}">
                <a16:creationId xmlns:a16="http://schemas.microsoft.com/office/drawing/2014/main" id="{BB6DE8E4-B127-42F6-B7C0-58B29992EBE0}"/>
              </a:ext>
            </a:extLst>
          </p:cNvPr>
          <p:cNvSpPr>
            <a:spLocks/>
          </p:cNvSpPr>
          <p:nvPr/>
        </p:nvSpPr>
        <p:spPr bwMode="auto">
          <a:xfrm>
            <a:off x="8661561" y="5478700"/>
            <a:ext cx="511060" cy="549300"/>
          </a:xfrm>
          <a:custGeom>
            <a:avLst/>
            <a:gdLst>
              <a:gd name="connsiteX0" fmla="*/ 361815 w 511060"/>
              <a:gd name="connsiteY0" fmla="*/ 317094 h 549300"/>
              <a:gd name="connsiteX1" fmla="*/ 358480 w 511060"/>
              <a:gd name="connsiteY1" fmla="*/ 320428 h 549300"/>
              <a:gd name="connsiteX2" fmla="*/ 291281 w 511060"/>
              <a:gd name="connsiteY2" fmla="*/ 428076 h 549300"/>
              <a:gd name="connsiteX3" fmla="*/ 297210 w 511060"/>
              <a:gd name="connsiteY3" fmla="*/ 441902 h 549300"/>
              <a:gd name="connsiteX4" fmla="*/ 401962 w 511060"/>
              <a:gd name="connsiteY4" fmla="*/ 453753 h 549300"/>
              <a:gd name="connsiteX5" fmla="*/ 392080 w 511060"/>
              <a:gd name="connsiteY5" fmla="*/ 417212 h 549300"/>
              <a:gd name="connsiteX6" fmla="*/ 398009 w 511060"/>
              <a:gd name="connsiteY6" fmla="*/ 406349 h 549300"/>
              <a:gd name="connsiteX7" fmla="*/ 408880 w 511060"/>
              <a:gd name="connsiteY7" fmla="*/ 413262 h 549300"/>
              <a:gd name="connsiteX8" fmla="*/ 420738 w 511060"/>
              <a:gd name="connsiteY8" fmla="*/ 455729 h 549300"/>
              <a:gd name="connsiteX9" fmla="*/ 421727 w 511060"/>
              <a:gd name="connsiteY9" fmla="*/ 455729 h 549300"/>
              <a:gd name="connsiteX10" fmla="*/ 437538 w 511060"/>
              <a:gd name="connsiteY10" fmla="*/ 463629 h 549300"/>
              <a:gd name="connsiteX11" fmla="*/ 493867 w 511060"/>
              <a:gd name="connsiteY11" fmla="*/ 376721 h 549300"/>
              <a:gd name="connsiteX12" fmla="*/ 493867 w 511060"/>
              <a:gd name="connsiteY12" fmla="*/ 374746 h 549300"/>
              <a:gd name="connsiteX13" fmla="*/ 364410 w 511060"/>
              <a:gd name="connsiteY13" fmla="*/ 317465 h 549300"/>
              <a:gd name="connsiteX14" fmla="*/ 361815 w 511060"/>
              <a:gd name="connsiteY14" fmla="*/ 317094 h 549300"/>
              <a:gd name="connsiteX15" fmla="*/ 140771 w 511060"/>
              <a:gd name="connsiteY15" fmla="*/ 264067 h 549300"/>
              <a:gd name="connsiteX16" fmla="*/ 40904 w 511060"/>
              <a:gd name="connsiteY16" fmla="*/ 362624 h 549300"/>
              <a:gd name="connsiteX17" fmla="*/ 19150 w 511060"/>
              <a:gd name="connsiteY17" fmla="*/ 517360 h 549300"/>
              <a:gd name="connsiteX18" fmla="*/ 200098 w 511060"/>
              <a:gd name="connsiteY18" fmla="*/ 517360 h 549300"/>
              <a:gd name="connsiteX19" fmla="*/ 197131 w 511060"/>
              <a:gd name="connsiteY19" fmla="*/ 511447 h 549300"/>
              <a:gd name="connsiteX20" fmla="*/ 142748 w 511060"/>
              <a:gd name="connsiteY20" fmla="*/ 400077 h 549300"/>
              <a:gd name="connsiteX21" fmla="*/ 146703 w 511060"/>
              <a:gd name="connsiteY21" fmla="*/ 389235 h 549300"/>
              <a:gd name="connsiteX22" fmla="*/ 158569 w 511060"/>
              <a:gd name="connsiteY22" fmla="*/ 393177 h 549300"/>
              <a:gd name="connsiteX23" fmla="*/ 212952 w 511060"/>
              <a:gd name="connsiteY23" fmla="*/ 503562 h 549300"/>
              <a:gd name="connsiteX24" fmla="*/ 222839 w 511060"/>
              <a:gd name="connsiteY24" fmla="*/ 519331 h 549300"/>
              <a:gd name="connsiteX25" fmla="*/ 225806 w 511060"/>
              <a:gd name="connsiteY25" fmla="*/ 521303 h 549300"/>
              <a:gd name="connsiteX26" fmla="*/ 252503 w 511060"/>
              <a:gd name="connsiteY26" fmla="*/ 531158 h 549300"/>
              <a:gd name="connsiteX27" fmla="*/ 399832 w 511060"/>
              <a:gd name="connsiteY27" fmla="*/ 531158 h 549300"/>
              <a:gd name="connsiteX28" fmla="*/ 436417 w 511060"/>
              <a:gd name="connsiteY28" fmla="*/ 500605 h 549300"/>
              <a:gd name="connsiteX29" fmla="*/ 417630 w 511060"/>
              <a:gd name="connsiteY29" fmla="*/ 472024 h 549300"/>
              <a:gd name="connsiteX30" fmla="*/ 290077 w 511060"/>
              <a:gd name="connsiteY30" fmla="*/ 458226 h 549300"/>
              <a:gd name="connsiteX31" fmla="*/ 283155 w 511060"/>
              <a:gd name="connsiteY31" fmla="*/ 453298 h 549300"/>
              <a:gd name="connsiteX32" fmla="*/ 231739 w 511060"/>
              <a:gd name="connsiteY32" fmla="*/ 333057 h 549300"/>
              <a:gd name="connsiteX33" fmla="*/ 140771 w 511060"/>
              <a:gd name="connsiteY33" fmla="*/ 264067 h 549300"/>
              <a:gd name="connsiteX34" fmla="*/ 140357 w 511060"/>
              <a:gd name="connsiteY34" fmla="*/ 245925 h 549300"/>
              <a:gd name="connsiteX35" fmla="*/ 247108 w 511060"/>
              <a:gd name="connsiteY35" fmla="*/ 325969 h 549300"/>
              <a:gd name="connsiteX36" fmla="*/ 281703 w 511060"/>
              <a:gd name="connsiteY36" fmla="*/ 407989 h 549300"/>
              <a:gd name="connsiteX37" fmla="*/ 342986 w 511060"/>
              <a:gd name="connsiteY37" fmla="*/ 310158 h 549300"/>
              <a:gd name="connsiteX38" fmla="*/ 370663 w 511060"/>
              <a:gd name="connsiteY38" fmla="*/ 301264 h 549300"/>
              <a:gd name="connsiteX39" fmla="*/ 500147 w 511060"/>
              <a:gd name="connsiteY39" fmla="*/ 358579 h 549300"/>
              <a:gd name="connsiteX40" fmla="*/ 510031 w 511060"/>
              <a:gd name="connsiteY40" fmla="*/ 369449 h 549300"/>
              <a:gd name="connsiteX41" fmla="*/ 508055 w 511060"/>
              <a:gd name="connsiteY41" fmla="*/ 385260 h 549300"/>
              <a:gd name="connsiteX42" fmla="*/ 448749 w 511060"/>
              <a:gd name="connsiteY42" fmla="*/ 478150 h 549300"/>
              <a:gd name="connsiteX43" fmla="*/ 452703 w 511060"/>
              <a:gd name="connsiteY43" fmla="*/ 500879 h 549300"/>
              <a:gd name="connsiteX44" fmla="*/ 399327 w 511060"/>
              <a:gd name="connsiteY44" fmla="*/ 549300 h 549300"/>
              <a:gd name="connsiteX45" fmla="*/ 252051 w 511060"/>
              <a:gd name="connsiteY45" fmla="*/ 549300 h 549300"/>
              <a:gd name="connsiteX46" fmla="*/ 214490 w 511060"/>
              <a:gd name="connsiteY46" fmla="*/ 535465 h 549300"/>
              <a:gd name="connsiteX47" fmla="*/ 8896 w 511060"/>
              <a:gd name="connsiteY47" fmla="*/ 535465 h 549300"/>
              <a:gd name="connsiteX48" fmla="*/ 1977 w 511060"/>
              <a:gd name="connsiteY48" fmla="*/ 532501 h 549300"/>
              <a:gd name="connsiteX49" fmla="*/ 0 w 511060"/>
              <a:gd name="connsiteY49" fmla="*/ 525584 h 549300"/>
              <a:gd name="connsiteX50" fmla="*/ 23722 w 511060"/>
              <a:gd name="connsiteY50" fmla="*/ 359567 h 549300"/>
              <a:gd name="connsiteX51" fmla="*/ 140357 w 511060"/>
              <a:gd name="connsiteY51" fmla="*/ 245925 h 549300"/>
              <a:gd name="connsiteX52" fmla="*/ 154006 w 511060"/>
              <a:gd name="connsiteY52" fmla="*/ 100789 h 549300"/>
              <a:gd name="connsiteX53" fmla="*/ 145136 w 511060"/>
              <a:gd name="connsiteY53" fmla="*/ 140174 h 549300"/>
              <a:gd name="connsiteX54" fmla="*/ 170759 w 511060"/>
              <a:gd name="connsiteY54" fmla="*/ 203190 h 549300"/>
              <a:gd name="connsiteX55" fmla="*/ 233831 w 511060"/>
              <a:gd name="connsiteY55" fmla="*/ 228791 h 549300"/>
              <a:gd name="connsiteX56" fmla="*/ 234816 w 511060"/>
              <a:gd name="connsiteY56" fmla="*/ 228791 h 549300"/>
              <a:gd name="connsiteX57" fmla="*/ 322525 w 511060"/>
              <a:gd name="connsiteY57" fmla="*/ 154944 h 549300"/>
              <a:gd name="connsiteX58" fmla="*/ 154006 w 511060"/>
              <a:gd name="connsiteY58" fmla="*/ 100789 h 549300"/>
              <a:gd name="connsiteX59" fmla="*/ 243482 w 511060"/>
              <a:gd name="connsiteY59" fmla="*/ 17134 h 549300"/>
              <a:gd name="connsiteX60" fmla="*/ 150176 w 511060"/>
              <a:gd name="connsiteY60" fmla="*/ 82058 h 549300"/>
              <a:gd name="connsiteX61" fmla="*/ 335796 w 511060"/>
              <a:gd name="connsiteY61" fmla="*/ 140097 h 549300"/>
              <a:gd name="connsiteX62" fmla="*/ 271276 w 511060"/>
              <a:gd name="connsiteY62" fmla="*/ 22053 h 549300"/>
              <a:gd name="connsiteX63" fmla="*/ 243482 w 511060"/>
              <a:gd name="connsiteY63" fmla="*/ 17134 h 549300"/>
              <a:gd name="connsiteX64" fmla="*/ 243614 w 511060"/>
              <a:gd name="connsiteY64" fmla="*/ 0 h 549300"/>
              <a:gd name="connsiteX65" fmla="*/ 276250 w 511060"/>
              <a:gd name="connsiteY65" fmla="*/ 4939 h 549300"/>
              <a:gd name="connsiteX66" fmla="*/ 352398 w 511060"/>
              <a:gd name="connsiteY66" fmla="*/ 146184 h 549300"/>
              <a:gd name="connsiteX67" fmla="*/ 379100 w 511060"/>
              <a:gd name="connsiteY67" fmla="*/ 154086 h 549300"/>
              <a:gd name="connsiteX68" fmla="*/ 384045 w 511060"/>
              <a:gd name="connsiteY68" fmla="*/ 164952 h 549300"/>
              <a:gd name="connsiteX69" fmla="*/ 376133 w 511060"/>
              <a:gd name="connsiteY69" fmla="*/ 171866 h 549300"/>
              <a:gd name="connsiteX70" fmla="*/ 373166 w 511060"/>
              <a:gd name="connsiteY70" fmla="*/ 170878 h 549300"/>
              <a:gd name="connsiteX71" fmla="*/ 339542 w 511060"/>
              <a:gd name="connsiteY71" fmla="*/ 160013 h 549300"/>
              <a:gd name="connsiteX72" fmla="*/ 234714 w 511060"/>
              <a:gd name="connsiteY72" fmla="*/ 246933 h 549300"/>
              <a:gd name="connsiteX73" fmla="*/ 233725 w 511060"/>
              <a:gd name="connsiteY73" fmla="*/ 246933 h 549300"/>
              <a:gd name="connsiteX74" fmla="*/ 158565 w 511060"/>
              <a:gd name="connsiteY74" fmla="*/ 215326 h 549300"/>
              <a:gd name="connsiteX75" fmla="*/ 126918 w 511060"/>
              <a:gd name="connsiteY75" fmla="*/ 139270 h 549300"/>
              <a:gd name="connsiteX76" fmla="*/ 136808 w 511060"/>
              <a:gd name="connsiteY76" fmla="*/ 95810 h 549300"/>
              <a:gd name="connsiteX77" fmla="*/ 129885 w 511060"/>
              <a:gd name="connsiteY77" fmla="*/ 92847 h 549300"/>
              <a:gd name="connsiteX78" fmla="*/ 123952 w 511060"/>
              <a:gd name="connsiteY78" fmla="*/ 81982 h 549300"/>
              <a:gd name="connsiteX79" fmla="*/ 133841 w 511060"/>
              <a:gd name="connsiteY79" fmla="*/ 76055 h 549300"/>
              <a:gd name="connsiteX80" fmla="*/ 243614 w 511060"/>
              <a:gd name="connsiteY80" fmla="*/ 0 h 5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511060" h="549300">
                <a:moveTo>
                  <a:pt x="361815" y="317094"/>
                </a:moveTo>
                <a:cubicBezTo>
                  <a:pt x="360951" y="317465"/>
                  <a:pt x="359963" y="318452"/>
                  <a:pt x="358480" y="320428"/>
                </a:cubicBezTo>
                <a:cubicBezTo>
                  <a:pt x="358480" y="320428"/>
                  <a:pt x="358480" y="320428"/>
                  <a:pt x="291281" y="428076"/>
                </a:cubicBezTo>
                <a:cubicBezTo>
                  <a:pt x="291281" y="428076"/>
                  <a:pt x="291281" y="428076"/>
                  <a:pt x="297210" y="441902"/>
                </a:cubicBezTo>
                <a:cubicBezTo>
                  <a:pt x="297210" y="441902"/>
                  <a:pt x="297210" y="441902"/>
                  <a:pt x="401962" y="453753"/>
                </a:cubicBezTo>
                <a:cubicBezTo>
                  <a:pt x="401962" y="453753"/>
                  <a:pt x="401962" y="453753"/>
                  <a:pt x="392080" y="417212"/>
                </a:cubicBezTo>
                <a:cubicBezTo>
                  <a:pt x="391091" y="412274"/>
                  <a:pt x="393068" y="408324"/>
                  <a:pt x="398009" y="406349"/>
                </a:cubicBezTo>
                <a:cubicBezTo>
                  <a:pt x="402951" y="405361"/>
                  <a:pt x="407891" y="408324"/>
                  <a:pt x="408880" y="413262"/>
                </a:cubicBezTo>
                <a:cubicBezTo>
                  <a:pt x="408880" y="413262"/>
                  <a:pt x="408880" y="413262"/>
                  <a:pt x="420738" y="455729"/>
                </a:cubicBezTo>
                <a:cubicBezTo>
                  <a:pt x="420738" y="455729"/>
                  <a:pt x="421727" y="455729"/>
                  <a:pt x="421727" y="455729"/>
                </a:cubicBezTo>
                <a:cubicBezTo>
                  <a:pt x="427656" y="457704"/>
                  <a:pt x="433585" y="460666"/>
                  <a:pt x="437538" y="463629"/>
                </a:cubicBezTo>
                <a:cubicBezTo>
                  <a:pt x="437538" y="463629"/>
                  <a:pt x="437538" y="463629"/>
                  <a:pt x="493867" y="376721"/>
                </a:cubicBezTo>
                <a:cubicBezTo>
                  <a:pt x="493867" y="375733"/>
                  <a:pt x="493867" y="374746"/>
                  <a:pt x="493867" y="374746"/>
                </a:cubicBezTo>
                <a:cubicBezTo>
                  <a:pt x="493867" y="374746"/>
                  <a:pt x="493867" y="374746"/>
                  <a:pt x="364410" y="317465"/>
                </a:cubicBezTo>
                <a:cubicBezTo>
                  <a:pt x="363422" y="316971"/>
                  <a:pt x="362680" y="316724"/>
                  <a:pt x="361815" y="317094"/>
                </a:cubicBezTo>
                <a:close/>
                <a:moveTo>
                  <a:pt x="140771" y="264067"/>
                </a:moveTo>
                <a:cubicBezTo>
                  <a:pt x="85399" y="264067"/>
                  <a:pt x="50791" y="297577"/>
                  <a:pt x="40904" y="362624"/>
                </a:cubicBezTo>
                <a:cubicBezTo>
                  <a:pt x="40904" y="362624"/>
                  <a:pt x="40904" y="362624"/>
                  <a:pt x="19150" y="517360"/>
                </a:cubicBezTo>
                <a:cubicBezTo>
                  <a:pt x="19150" y="517360"/>
                  <a:pt x="19150" y="517360"/>
                  <a:pt x="200098" y="517360"/>
                </a:cubicBezTo>
                <a:cubicBezTo>
                  <a:pt x="199109" y="515389"/>
                  <a:pt x="198120" y="513418"/>
                  <a:pt x="197131" y="511447"/>
                </a:cubicBezTo>
                <a:cubicBezTo>
                  <a:pt x="182300" y="481879"/>
                  <a:pt x="158569" y="431615"/>
                  <a:pt x="142748" y="400077"/>
                </a:cubicBezTo>
                <a:cubicBezTo>
                  <a:pt x="140771" y="396135"/>
                  <a:pt x="142748" y="391207"/>
                  <a:pt x="146703" y="389235"/>
                </a:cubicBezTo>
                <a:cubicBezTo>
                  <a:pt x="151647" y="386278"/>
                  <a:pt x="156591" y="388250"/>
                  <a:pt x="158569" y="393177"/>
                </a:cubicBezTo>
                <a:cubicBezTo>
                  <a:pt x="174390" y="424716"/>
                  <a:pt x="198120" y="473995"/>
                  <a:pt x="212952" y="503562"/>
                </a:cubicBezTo>
                <a:cubicBezTo>
                  <a:pt x="215918" y="509475"/>
                  <a:pt x="218885" y="514403"/>
                  <a:pt x="222839" y="519331"/>
                </a:cubicBezTo>
                <a:cubicBezTo>
                  <a:pt x="224817" y="519331"/>
                  <a:pt x="225806" y="520317"/>
                  <a:pt x="225806" y="521303"/>
                </a:cubicBezTo>
                <a:cubicBezTo>
                  <a:pt x="233716" y="528201"/>
                  <a:pt x="242616" y="531158"/>
                  <a:pt x="252503" y="531158"/>
                </a:cubicBezTo>
                <a:cubicBezTo>
                  <a:pt x="252503" y="531158"/>
                  <a:pt x="252503" y="531158"/>
                  <a:pt x="399832" y="531158"/>
                </a:cubicBezTo>
                <a:cubicBezTo>
                  <a:pt x="423563" y="531158"/>
                  <a:pt x="436417" y="521303"/>
                  <a:pt x="436417" y="500605"/>
                </a:cubicBezTo>
                <a:cubicBezTo>
                  <a:pt x="436417" y="485822"/>
                  <a:pt x="429495" y="475966"/>
                  <a:pt x="417630" y="472024"/>
                </a:cubicBezTo>
                <a:cubicBezTo>
                  <a:pt x="417630" y="472024"/>
                  <a:pt x="417630" y="472024"/>
                  <a:pt x="290077" y="458226"/>
                </a:cubicBezTo>
                <a:cubicBezTo>
                  <a:pt x="287111" y="458226"/>
                  <a:pt x="284145" y="456254"/>
                  <a:pt x="283155" y="453298"/>
                </a:cubicBezTo>
                <a:cubicBezTo>
                  <a:pt x="283155" y="453298"/>
                  <a:pt x="283155" y="453298"/>
                  <a:pt x="231739" y="333057"/>
                </a:cubicBezTo>
                <a:cubicBezTo>
                  <a:pt x="212952" y="287721"/>
                  <a:pt x="181311" y="264067"/>
                  <a:pt x="140771" y="264067"/>
                </a:cubicBezTo>
                <a:close/>
                <a:moveTo>
                  <a:pt x="140357" y="245925"/>
                </a:moveTo>
                <a:cubicBezTo>
                  <a:pt x="188791" y="245925"/>
                  <a:pt x="226351" y="274583"/>
                  <a:pt x="247108" y="325969"/>
                </a:cubicBezTo>
                <a:cubicBezTo>
                  <a:pt x="247108" y="325969"/>
                  <a:pt x="247108" y="325969"/>
                  <a:pt x="281703" y="407989"/>
                </a:cubicBezTo>
                <a:cubicBezTo>
                  <a:pt x="281703" y="407989"/>
                  <a:pt x="281703" y="407989"/>
                  <a:pt x="342986" y="310158"/>
                </a:cubicBezTo>
                <a:cubicBezTo>
                  <a:pt x="349905" y="300276"/>
                  <a:pt x="359790" y="297311"/>
                  <a:pt x="370663" y="301264"/>
                </a:cubicBezTo>
                <a:cubicBezTo>
                  <a:pt x="370663" y="301264"/>
                  <a:pt x="370663" y="301264"/>
                  <a:pt x="500147" y="358579"/>
                </a:cubicBezTo>
                <a:cubicBezTo>
                  <a:pt x="505089" y="361544"/>
                  <a:pt x="509043" y="365497"/>
                  <a:pt x="510031" y="369449"/>
                </a:cubicBezTo>
                <a:cubicBezTo>
                  <a:pt x="512009" y="375378"/>
                  <a:pt x="511020" y="380319"/>
                  <a:pt x="508055" y="385260"/>
                </a:cubicBezTo>
                <a:cubicBezTo>
                  <a:pt x="508055" y="385260"/>
                  <a:pt x="508055" y="385260"/>
                  <a:pt x="448749" y="478150"/>
                </a:cubicBezTo>
                <a:cubicBezTo>
                  <a:pt x="451714" y="485068"/>
                  <a:pt x="452703" y="491985"/>
                  <a:pt x="452703" y="500879"/>
                </a:cubicBezTo>
                <a:cubicBezTo>
                  <a:pt x="452703" y="531512"/>
                  <a:pt x="432934" y="549300"/>
                  <a:pt x="399327" y="549300"/>
                </a:cubicBezTo>
                <a:cubicBezTo>
                  <a:pt x="399327" y="549300"/>
                  <a:pt x="399327" y="549300"/>
                  <a:pt x="252051" y="549300"/>
                </a:cubicBezTo>
                <a:cubicBezTo>
                  <a:pt x="238213" y="549300"/>
                  <a:pt x="225363" y="544359"/>
                  <a:pt x="214490" y="535465"/>
                </a:cubicBezTo>
                <a:cubicBezTo>
                  <a:pt x="214490" y="535465"/>
                  <a:pt x="214490" y="535465"/>
                  <a:pt x="8896" y="535465"/>
                </a:cubicBezTo>
                <a:cubicBezTo>
                  <a:pt x="5931" y="535465"/>
                  <a:pt x="3953" y="534477"/>
                  <a:pt x="1977" y="532501"/>
                </a:cubicBezTo>
                <a:cubicBezTo>
                  <a:pt x="0" y="530524"/>
                  <a:pt x="0" y="528548"/>
                  <a:pt x="0" y="525584"/>
                </a:cubicBezTo>
                <a:cubicBezTo>
                  <a:pt x="0" y="525584"/>
                  <a:pt x="0" y="525584"/>
                  <a:pt x="23722" y="359567"/>
                </a:cubicBezTo>
                <a:cubicBezTo>
                  <a:pt x="34595" y="286441"/>
                  <a:pt x="76110" y="245925"/>
                  <a:pt x="140357" y="245925"/>
                </a:cubicBezTo>
                <a:close/>
                <a:moveTo>
                  <a:pt x="154006" y="100789"/>
                </a:moveTo>
                <a:cubicBezTo>
                  <a:pt x="148093" y="113589"/>
                  <a:pt x="145136" y="126390"/>
                  <a:pt x="145136" y="140174"/>
                </a:cubicBezTo>
                <a:cubicBezTo>
                  <a:pt x="145136" y="163806"/>
                  <a:pt x="154006" y="185467"/>
                  <a:pt x="170759" y="203190"/>
                </a:cubicBezTo>
                <a:cubicBezTo>
                  <a:pt x="187513" y="219929"/>
                  <a:pt x="210179" y="228791"/>
                  <a:pt x="233831" y="228791"/>
                </a:cubicBezTo>
                <a:cubicBezTo>
                  <a:pt x="233831" y="228791"/>
                  <a:pt x="233831" y="228791"/>
                  <a:pt x="234816" y="228791"/>
                </a:cubicBezTo>
                <a:cubicBezTo>
                  <a:pt x="278178" y="228791"/>
                  <a:pt x="315626" y="197283"/>
                  <a:pt x="322525" y="154944"/>
                </a:cubicBezTo>
                <a:cubicBezTo>
                  <a:pt x="322525" y="154944"/>
                  <a:pt x="322525" y="154944"/>
                  <a:pt x="154006" y="100789"/>
                </a:cubicBezTo>
                <a:close/>
                <a:moveTo>
                  <a:pt x="243482" y="17134"/>
                </a:moveTo>
                <a:cubicBezTo>
                  <a:pt x="203777" y="17134"/>
                  <a:pt x="164072" y="44678"/>
                  <a:pt x="150176" y="82058"/>
                </a:cubicBezTo>
                <a:cubicBezTo>
                  <a:pt x="150176" y="82058"/>
                  <a:pt x="150176" y="82058"/>
                  <a:pt x="335796" y="140097"/>
                </a:cubicBezTo>
                <a:cubicBezTo>
                  <a:pt x="346715" y="87961"/>
                  <a:pt x="320907" y="37792"/>
                  <a:pt x="271276" y="22053"/>
                </a:cubicBezTo>
                <a:cubicBezTo>
                  <a:pt x="262342" y="19102"/>
                  <a:pt x="252416" y="17134"/>
                  <a:pt x="243482" y="17134"/>
                </a:cubicBezTo>
                <a:close/>
                <a:moveTo>
                  <a:pt x="243614" y="0"/>
                </a:moveTo>
                <a:cubicBezTo>
                  <a:pt x="254492" y="0"/>
                  <a:pt x="266360" y="988"/>
                  <a:pt x="276250" y="4939"/>
                </a:cubicBezTo>
                <a:cubicBezTo>
                  <a:pt x="335586" y="23706"/>
                  <a:pt x="366244" y="82969"/>
                  <a:pt x="352398" y="146184"/>
                </a:cubicBezTo>
                <a:cubicBezTo>
                  <a:pt x="352398" y="146184"/>
                  <a:pt x="352398" y="146184"/>
                  <a:pt x="379100" y="154086"/>
                </a:cubicBezTo>
                <a:cubicBezTo>
                  <a:pt x="383056" y="156062"/>
                  <a:pt x="386022" y="161001"/>
                  <a:pt x="384045" y="164952"/>
                </a:cubicBezTo>
                <a:cubicBezTo>
                  <a:pt x="383056" y="168903"/>
                  <a:pt x="380089" y="171866"/>
                  <a:pt x="376133" y="171866"/>
                </a:cubicBezTo>
                <a:cubicBezTo>
                  <a:pt x="375144" y="171866"/>
                  <a:pt x="374155" y="170878"/>
                  <a:pt x="373166" y="170878"/>
                </a:cubicBezTo>
                <a:cubicBezTo>
                  <a:pt x="373166" y="170878"/>
                  <a:pt x="373166" y="170878"/>
                  <a:pt x="339542" y="160013"/>
                </a:cubicBezTo>
                <a:cubicBezTo>
                  <a:pt x="329652" y="210387"/>
                  <a:pt x="285150" y="246933"/>
                  <a:pt x="234714" y="246933"/>
                </a:cubicBezTo>
                <a:cubicBezTo>
                  <a:pt x="233725" y="246933"/>
                  <a:pt x="233725" y="246933"/>
                  <a:pt x="233725" y="246933"/>
                </a:cubicBezTo>
                <a:cubicBezTo>
                  <a:pt x="205045" y="246933"/>
                  <a:pt x="178343" y="236068"/>
                  <a:pt x="158565" y="215326"/>
                </a:cubicBezTo>
                <a:cubicBezTo>
                  <a:pt x="137797" y="195571"/>
                  <a:pt x="126918" y="167915"/>
                  <a:pt x="126918" y="139270"/>
                </a:cubicBezTo>
                <a:cubicBezTo>
                  <a:pt x="126918" y="124454"/>
                  <a:pt x="130874" y="109638"/>
                  <a:pt x="136808" y="95810"/>
                </a:cubicBezTo>
                <a:cubicBezTo>
                  <a:pt x="136808" y="95810"/>
                  <a:pt x="136808" y="95810"/>
                  <a:pt x="129885" y="92847"/>
                </a:cubicBezTo>
                <a:cubicBezTo>
                  <a:pt x="124940" y="91859"/>
                  <a:pt x="122962" y="86920"/>
                  <a:pt x="123952" y="81982"/>
                </a:cubicBezTo>
                <a:cubicBezTo>
                  <a:pt x="125929" y="78031"/>
                  <a:pt x="129885" y="75068"/>
                  <a:pt x="133841" y="76055"/>
                </a:cubicBezTo>
                <a:cubicBezTo>
                  <a:pt x="149664" y="32595"/>
                  <a:pt x="195155" y="0"/>
                  <a:pt x="2436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3" name="Freeform: Shape 412">
            <a:extLst>
              <a:ext uri="{FF2B5EF4-FFF2-40B4-BE49-F238E27FC236}">
                <a16:creationId xmlns:a16="http://schemas.microsoft.com/office/drawing/2014/main" id="{7AAE5C05-A7A2-45E1-ACC1-DCBE3EF962A9}"/>
              </a:ext>
            </a:extLst>
          </p:cNvPr>
          <p:cNvSpPr>
            <a:spLocks/>
          </p:cNvSpPr>
          <p:nvPr/>
        </p:nvSpPr>
        <p:spPr bwMode="auto">
          <a:xfrm>
            <a:off x="6736995" y="5532118"/>
            <a:ext cx="597679" cy="442465"/>
          </a:xfrm>
          <a:custGeom>
            <a:avLst/>
            <a:gdLst>
              <a:gd name="connsiteX0" fmla="*/ 18142 w 597679"/>
              <a:gd name="connsiteY0" fmla="*/ 316479 h 442465"/>
              <a:gd name="connsiteX1" fmla="*/ 18142 w 597679"/>
              <a:gd name="connsiteY1" fmla="*/ 340056 h 442465"/>
              <a:gd name="connsiteX2" fmla="*/ 30980 w 597679"/>
              <a:gd name="connsiteY2" fmla="*/ 352827 h 442465"/>
              <a:gd name="connsiteX3" fmla="*/ 204777 w 597679"/>
              <a:gd name="connsiteY3" fmla="*/ 352827 h 442465"/>
              <a:gd name="connsiteX4" fmla="*/ 213664 w 597679"/>
              <a:gd name="connsiteY4" fmla="*/ 361668 h 442465"/>
              <a:gd name="connsiteX5" fmla="*/ 213664 w 597679"/>
              <a:gd name="connsiteY5" fmla="*/ 394086 h 442465"/>
              <a:gd name="connsiteX6" fmla="*/ 251189 w 597679"/>
              <a:gd name="connsiteY6" fmla="*/ 394086 h 442465"/>
              <a:gd name="connsiteX7" fmla="*/ 251189 w 597679"/>
              <a:gd name="connsiteY7" fmla="*/ 365598 h 442465"/>
              <a:gd name="connsiteX8" fmla="*/ 261064 w 597679"/>
              <a:gd name="connsiteY8" fmla="*/ 338091 h 442465"/>
              <a:gd name="connsiteX9" fmla="*/ 261064 w 597679"/>
              <a:gd name="connsiteY9" fmla="*/ 326302 h 442465"/>
              <a:gd name="connsiteX10" fmla="*/ 262051 w 597679"/>
              <a:gd name="connsiteY10" fmla="*/ 316479 h 442465"/>
              <a:gd name="connsiteX11" fmla="*/ 18142 w 597679"/>
              <a:gd name="connsiteY11" fmla="*/ 316479 h 442465"/>
              <a:gd name="connsiteX12" fmla="*/ 373975 w 597679"/>
              <a:gd name="connsiteY12" fmla="*/ 231816 h 442465"/>
              <a:gd name="connsiteX13" fmla="*/ 279186 w 597679"/>
              <a:gd name="connsiteY13" fmla="*/ 325571 h 442465"/>
              <a:gd name="connsiteX14" fmla="*/ 279186 w 597679"/>
              <a:gd name="connsiteY14" fmla="*/ 326558 h 442465"/>
              <a:gd name="connsiteX15" fmla="*/ 292022 w 597679"/>
              <a:gd name="connsiteY15" fmla="*/ 323597 h 442465"/>
              <a:gd name="connsiteX16" fmla="*/ 557630 w 597679"/>
              <a:gd name="connsiteY16" fmla="*/ 323597 h 442465"/>
              <a:gd name="connsiteX17" fmla="*/ 570466 w 597679"/>
              <a:gd name="connsiteY17" fmla="*/ 326558 h 442465"/>
              <a:gd name="connsiteX18" fmla="*/ 570466 w 597679"/>
              <a:gd name="connsiteY18" fmla="*/ 325571 h 442465"/>
              <a:gd name="connsiteX19" fmla="*/ 475677 w 597679"/>
              <a:gd name="connsiteY19" fmla="*/ 231816 h 442465"/>
              <a:gd name="connsiteX20" fmla="*/ 373975 w 597679"/>
              <a:gd name="connsiteY20" fmla="*/ 231816 h 442465"/>
              <a:gd name="connsiteX21" fmla="*/ 124978 w 597679"/>
              <a:gd name="connsiteY21" fmla="*/ 227784 h 442465"/>
              <a:gd name="connsiteX22" fmla="*/ 272130 w 597679"/>
              <a:gd name="connsiteY22" fmla="*/ 227784 h 442465"/>
              <a:gd name="connsiteX23" fmla="*/ 272130 w 597679"/>
              <a:gd name="connsiteY23" fmla="*/ 244918 h 442465"/>
              <a:gd name="connsiteX24" fmla="*/ 124978 w 597679"/>
              <a:gd name="connsiteY24" fmla="*/ 244918 h 442465"/>
              <a:gd name="connsiteX25" fmla="*/ 60474 w 597679"/>
              <a:gd name="connsiteY25" fmla="*/ 227784 h 442465"/>
              <a:gd name="connsiteX26" fmla="*/ 92726 w 597679"/>
              <a:gd name="connsiteY26" fmla="*/ 227784 h 442465"/>
              <a:gd name="connsiteX27" fmla="*/ 92726 w 597679"/>
              <a:gd name="connsiteY27" fmla="*/ 244918 h 442465"/>
              <a:gd name="connsiteX28" fmla="*/ 60474 w 597679"/>
              <a:gd name="connsiteY28" fmla="*/ 244918 h 442465"/>
              <a:gd name="connsiteX29" fmla="*/ 124979 w 597679"/>
              <a:gd name="connsiteY29" fmla="*/ 158239 h 442465"/>
              <a:gd name="connsiteX30" fmla="*/ 293297 w 597679"/>
              <a:gd name="connsiteY30" fmla="*/ 158239 h 442465"/>
              <a:gd name="connsiteX31" fmla="*/ 293297 w 597679"/>
              <a:gd name="connsiteY31" fmla="*/ 176381 h 442465"/>
              <a:gd name="connsiteX32" fmla="*/ 124979 w 597679"/>
              <a:gd name="connsiteY32" fmla="*/ 176381 h 442465"/>
              <a:gd name="connsiteX33" fmla="*/ 60474 w 597679"/>
              <a:gd name="connsiteY33" fmla="*/ 158239 h 442465"/>
              <a:gd name="connsiteX34" fmla="*/ 92726 w 597679"/>
              <a:gd name="connsiteY34" fmla="*/ 158239 h 442465"/>
              <a:gd name="connsiteX35" fmla="*/ 92726 w 597679"/>
              <a:gd name="connsiteY35" fmla="*/ 176381 h 442465"/>
              <a:gd name="connsiteX36" fmla="*/ 60474 w 597679"/>
              <a:gd name="connsiteY36" fmla="*/ 176381 h 442465"/>
              <a:gd name="connsiteX37" fmla="*/ 124979 w 597679"/>
              <a:gd name="connsiteY37" fmla="*/ 88695 h 442465"/>
              <a:gd name="connsiteX38" fmla="*/ 293297 w 597679"/>
              <a:gd name="connsiteY38" fmla="*/ 88695 h 442465"/>
              <a:gd name="connsiteX39" fmla="*/ 293297 w 597679"/>
              <a:gd name="connsiteY39" fmla="*/ 106837 h 442465"/>
              <a:gd name="connsiteX40" fmla="*/ 124979 w 597679"/>
              <a:gd name="connsiteY40" fmla="*/ 106837 h 442465"/>
              <a:gd name="connsiteX41" fmla="*/ 60474 w 597679"/>
              <a:gd name="connsiteY41" fmla="*/ 88695 h 442465"/>
              <a:gd name="connsiteX42" fmla="*/ 92726 w 597679"/>
              <a:gd name="connsiteY42" fmla="*/ 88695 h 442465"/>
              <a:gd name="connsiteX43" fmla="*/ 92726 w 597679"/>
              <a:gd name="connsiteY43" fmla="*/ 106837 h 442465"/>
              <a:gd name="connsiteX44" fmla="*/ 60474 w 597679"/>
              <a:gd name="connsiteY44" fmla="*/ 106837 h 442465"/>
              <a:gd name="connsiteX45" fmla="*/ 424320 w 597679"/>
              <a:gd name="connsiteY45" fmla="*/ 17134 h 442465"/>
              <a:gd name="connsiteX46" fmla="*/ 343689 w 597679"/>
              <a:gd name="connsiteY46" fmla="*/ 97262 h 442465"/>
              <a:gd name="connsiteX47" fmla="*/ 424320 w 597679"/>
              <a:gd name="connsiteY47" fmla="*/ 177389 h 442465"/>
              <a:gd name="connsiteX48" fmla="*/ 504951 w 597679"/>
              <a:gd name="connsiteY48" fmla="*/ 97262 h 442465"/>
              <a:gd name="connsiteX49" fmla="*/ 424320 w 597679"/>
              <a:gd name="connsiteY49" fmla="*/ 17134 h 442465"/>
              <a:gd name="connsiteX50" fmla="*/ 30625 w 597679"/>
              <a:gd name="connsiteY50" fmla="*/ 10080 h 442465"/>
              <a:gd name="connsiteX51" fmla="*/ 324031 w 597679"/>
              <a:gd name="connsiteY51" fmla="*/ 10080 h 442465"/>
              <a:gd name="connsiteX52" fmla="*/ 332922 w 597679"/>
              <a:gd name="connsiteY52" fmla="*/ 18965 h 442465"/>
              <a:gd name="connsiteX53" fmla="*/ 324031 w 597679"/>
              <a:gd name="connsiteY53" fmla="*/ 27849 h 442465"/>
              <a:gd name="connsiteX54" fmla="*/ 30625 w 597679"/>
              <a:gd name="connsiteY54" fmla="*/ 27849 h 442465"/>
              <a:gd name="connsiteX55" fmla="*/ 17782 w 597679"/>
              <a:gd name="connsiteY55" fmla="*/ 40683 h 442465"/>
              <a:gd name="connsiteX56" fmla="*/ 17782 w 597679"/>
              <a:gd name="connsiteY56" fmla="*/ 298337 h 442465"/>
              <a:gd name="connsiteX57" fmla="*/ 264757 w 597679"/>
              <a:gd name="connsiteY57" fmla="*/ 298337 h 442465"/>
              <a:gd name="connsiteX58" fmla="*/ 373426 w 597679"/>
              <a:gd name="connsiteY58" fmla="*/ 214427 h 442465"/>
              <a:gd name="connsiteX59" fmla="*/ 475179 w 597679"/>
              <a:gd name="connsiteY59" fmla="*/ 214427 h 442465"/>
              <a:gd name="connsiteX60" fmla="*/ 587800 w 597679"/>
              <a:gd name="connsiteY60" fmla="*/ 325978 h 442465"/>
              <a:gd name="connsiteX61" fmla="*/ 587800 w 597679"/>
              <a:gd name="connsiteY61" fmla="*/ 337824 h 442465"/>
              <a:gd name="connsiteX62" fmla="*/ 597679 w 597679"/>
              <a:gd name="connsiteY62" fmla="*/ 365465 h 442465"/>
              <a:gd name="connsiteX63" fmla="*/ 597679 w 597679"/>
              <a:gd name="connsiteY63" fmla="*/ 442465 h 442465"/>
              <a:gd name="connsiteX64" fmla="*/ 579897 w 597679"/>
              <a:gd name="connsiteY64" fmla="*/ 442465 h 442465"/>
              <a:gd name="connsiteX65" fmla="*/ 579897 w 597679"/>
              <a:gd name="connsiteY65" fmla="*/ 365465 h 442465"/>
              <a:gd name="connsiteX66" fmla="*/ 557175 w 597679"/>
              <a:gd name="connsiteY66" fmla="*/ 341773 h 442465"/>
              <a:gd name="connsiteX67" fmla="*/ 291430 w 597679"/>
              <a:gd name="connsiteY67" fmla="*/ 341773 h 442465"/>
              <a:gd name="connsiteX68" fmla="*/ 268709 w 597679"/>
              <a:gd name="connsiteY68" fmla="*/ 365465 h 442465"/>
              <a:gd name="connsiteX69" fmla="*/ 268709 w 597679"/>
              <a:gd name="connsiteY69" fmla="*/ 442465 h 442465"/>
              <a:gd name="connsiteX70" fmla="*/ 250926 w 597679"/>
              <a:gd name="connsiteY70" fmla="*/ 442465 h 442465"/>
              <a:gd name="connsiteX71" fmla="*/ 250926 w 597679"/>
              <a:gd name="connsiteY71" fmla="*/ 410875 h 442465"/>
              <a:gd name="connsiteX72" fmla="*/ 135342 w 597679"/>
              <a:gd name="connsiteY72" fmla="*/ 410875 h 442465"/>
              <a:gd name="connsiteX73" fmla="*/ 126451 w 597679"/>
              <a:gd name="connsiteY73" fmla="*/ 402978 h 442465"/>
              <a:gd name="connsiteX74" fmla="*/ 135342 w 597679"/>
              <a:gd name="connsiteY74" fmla="*/ 394093 h 442465"/>
              <a:gd name="connsiteX75" fmla="*/ 196592 w 597679"/>
              <a:gd name="connsiteY75" fmla="*/ 394093 h 442465"/>
              <a:gd name="connsiteX76" fmla="*/ 196592 w 597679"/>
              <a:gd name="connsiteY76" fmla="*/ 370401 h 442465"/>
              <a:gd name="connsiteX77" fmla="*/ 30625 w 597679"/>
              <a:gd name="connsiteY77" fmla="*/ 370401 h 442465"/>
              <a:gd name="connsiteX78" fmla="*/ 0 w 597679"/>
              <a:gd name="connsiteY78" fmla="*/ 339798 h 442465"/>
              <a:gd name="connsiteX79" fmla="*/ 0 w 597679"/>
              <a:gd name="connsiteY79" fmla="*/ 40683 h 442465"/>
              <a:gd name="connsiteX80" fmla="*/ 30625 w 597679"/>
              <a:gd name="connsiteY80" fmla="*/ 10080 h 442465"/>
              <a:gd name="connsiteX81" fmla="*/ 424824 w 597679"/>
              <a:gd name="connsiteY81" fmla="*/ 0 h 442465"/>
              <a:gd name="connsiteX82" fmla="*/ 523094 w 597679"/>
              <a:gd name="connsiteY82" fmla="*/ 97766 h 442465"/>
              <a:gd name="connsiteX83" fmla="*/ 424824 w 597679"/>
              <a:gd name="connsiteY83" fmla="*/ 195531 h 442465"/>
              <a:gd name="connsiteX84" fmla="*/ 326555 w 597679"/>
              <a:gd name="connsiteY84" fmla="*/ 97766 h 442465"/>
              <a:gd name="connsiteX85" fmla="*/ 424824 w 597679"/>
              <a:gd name="connsiteY85" fmla="*/ 0 h 44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597679" h="442465">
                <a:moveTo>
                  <a:pt x="18142" y="316479"/>
                </a:moveTo>
                <a:cubicBezTo>
                  <a:pt x="18142" y="316479"/>
                  <a:pt x="18142" y="316479"/>
                  <a:pt x="18142" y="340056"/>
                </a:cubicBezTo>
                <a:cubicBezTo>
                  <a:pt x="18142" y="346932"/>
                  <a:pt x="23080" y="352827"/>
                  <a:pt x="30980" y="352827"/>
                </a:cubicBezTo>
                <a:cubicBezTo>
                  <a:pt x="30980" y="352827"/>
                  <a:pt x="30980" y="352827"/>
                  <a:pt x="204777" y="352827"/>
                </a:cubicBezTo>
                <a:cubicBezTo>
                  <a:pt x="209715" y="352827"/>
                  <a:pt x="213664" y="356756"/>
                  <a:pt x="213664" y="361668"/>
                </a:cubicBezTo>
                <a:cubicBezTo>
                  <a:pt x="213664" y="361668"/>
                  <a:pt x="213664" y="361668"/>
                  <a:pt x="213664" y="394086"/>
                </a:cubicBezTo>
                <a:lnTo>
                  <a:pt x="251189" y="394086"/>
                </a:lnTo>
                <a:cubicBezTo>
                  <a:pt x="251189" y="394086"/>
                  <a:pt x="251189" y="394086"/>
                  <a:pt x="251189" y="365598"/>
                </a:cubicBezTo>
                <a:cubicBezTo>
                  <a:pt x="251189" y="354791"/>
                  <a:pt x="255139" y="345950"/>
                  <a:pt x="261064" y="338091"/>
                </a:cubicBezTo>
                <a:cubicBezTo>
                  <a:pt x="261064" y="338091"/>
                  <a:pt x="261064" y="338091"/>
                  <a:pt x="261064" y="326302"/>
                </a:cubicBezTo>
                <a:cubicBezTo>
                  <a:pt x="261064" y="323355"/>
                  <a:pt x="261064" y="319426"/>
                  <a:pt x="262051" y="316479"/>
                </a:cubicBezTo>
                <a:cubicBezTo>
                  <a:pt x="262051" y="316479"/>
                  <a:pt x="262051" y="316479"/>
                  <a:pt x="18142" y="316479"/>
                </a:cubicBezTo>
                <a:close/>
                <a:moveTo>
                  <a:pt x="373975" y="231816"/>
                </a:moveTo>
                <a:cubicBezTo>
                  <a:pt x="321644" y="231816"/>
                  <a:pt x="279186" y="273265"/>
                  <a:pt x="279186" y="325571"/>
                </a:cubicBezTo>
                <a:cubicBezTo>
                  <a:pt x="279186" y="325571"/>
                  <a:pt x="279186" y="325571"/>
                  <a:pt x="279186" y="326558"/>
                </a:cubicBezTo>
                <a:cubicBezTo>
                  <a:pt x="283135" y="324584"/>
                  <a:pt x="288072" y="323597"/>
                  <a:pt x="292022" y="323597"/>
                </a:cubicBezTo>
                <a:lnTo>
                  <a:pt x="557630" y="323597"/>
                </a:lnTo>
                <a:cubicBezTo>
                  <a:pt x="561580" y="323597"/>
                  <a:pt x="566517" y="324584"/>
                  <a:pt x="570466" y="326558"/>
                </a:cubicBezTo>
                <a:cubicBezTo>
                  <a:pt x="570466" y="326558"/>
                  <a:pt x="570466" y="326558"/>
                  <a:pt x="570466" y="325571"/>
                </a:cubicBezTo>
                <a:cubicBezTo>
                  <a:pt x="570466" y="273265"/>
                  <a:pt x="528009" y="231816"/>
                  <a:pt x="475677" y="231816"/>
                </a:cubicBezTo>
                <a:cubicBezTo>
                  <a:pt x="475677" y="231816"/>
                  <a:pt x="475677" y="231816"/>
                  <a:pt x="373975" y="231816"/>
                </a:cubicBezTo>
                <a:close/>
                <a:moveTo>
                  <a:pt x="124978" y="227784"/>
                </a:moveTo>
                <a:lnTo>
                  <a:pt x="272130" y="227784"/>
                </a:lnTo>
                <a:lnTo>
                  <a:pt x="272130" y="244918"/>
                </a:lnTo>
                <a:lnTo>
                  <a:pt x="124978" y="244918"/>
                </a:lnTo>
                <a:close/>
                <a:moveTo>
                  <a:pt x="60474" y="227784"/>
                </a:moveTo>
                <a:lnTo>
                  <a:pt x="92726" y="227784"/>
                </a:lnTo>
                <a:lnTo>
                  <a:pt x="92726" y="244918"/>
                </a:lnTo>
                <a:lnTo>
                  <a:pt x="60474" y="244918"/>
                </a:lnTo>
                <a:close/>
                <a:moveTo>
                  <a:pt x="124979" y="158239"/>
                </a:moveTo>
                <a:lnTo>
                  <a:pt x="293297" y="158239"/>
                </a:lnTo>
                <a:lnTo>
                  <a:pt x="293297" y="176381"/>
                </a:lnTo>
                <a:lnTo>
                  <a:pt x="124979" y="176381"/>
                </a:lnTo>
                <a:close/>
                <a:moveTo>
                  <a:pt x="60474" y="158239"/>
                </a:moveTo>
                <a:lnTo>
                  <a:pt x="92726" y="158239"/>
                </a:lnTo>
                <a:lnTo>
                  <a:pt x="92726" y="176381"/>
                </a:lnTo>
                <a:lnTo>
                  <a:pt x="60474" y="176381"/>
                </a:lnTo>
                <a:close/>
                <a:moveTo>
                  <a:pt x="124979" y="88695"/>
                </a:moveTo>
                <a:lnTo>
                  <a:pt x="293297" y="88695"/>
                </a:lnTo>
                <a:lnTo>
                  <a:pt x="293297" y="106837"/>
                </a:lnTo>
                <a:lnTo>
                  <a:pt x="124979" y="106837"/>
                </a:lnTo>
                <a:close/>
                <a:moveTo>
                  <a:pt x="60474" y="88695"/>
                </a:moveTo>
                <a:lnTo>
                  <a:pt x="92726" y="88695"/>
                </a:lnTo>
                <a:lnTo>
                  <a:pt x="92726" y="106837"/>
                </a:lnTo>
                <a:lnTo>
                  <a:pt x="60474" y="106837"/>
                </a:lnTo>
                <a:close/>
                <a:moveTo>
                  <a:pt x="424320" y="17134"/>
                </a:moveTo>
                <a:cubicBezTo>
                  <a:pt x="379789" y="17134"/>
                  <a:pt x="343689" y="53008"/>
                  <a:pt x="343689" y="97262"/>
                </a:cubicBezTo>
                <a:cubicBezTo>
                  <a:pt x="343689" y="141515"/>
                  <a:pt x="379789" y="177389"/>
                  <a:pt x="424320" y="177389"/>
                </a:cubicBezTo>
                <a:cubicBezTo>
                  <a:pt x="468852" y="177389"/>
                  <a:pt x="504951" y="141515"/>
                  <a:pt x="504951" y="97262"/>
                </a:cubicBezTo>
                <a:cubicBezTo>
                  <a:pt x="504951" y="53008"/>
                  <a:pt x="468852" y="17134"/>
                  <a:pt x="424320" y="17134"/>
                </a:cubicBezTo>
                <a:close/>
                <a:moveTo>
                  <a:pt x="30625" y="10080"/>
                </a:moveTo>
                <a:cubicBezTo>
                  <a:pt x="30625" y="10080"/>
                  <a:pt x="30625" y="10080"/>
                  <a:pt x="324031" y="10080"/>
                </a:cubicBezTo>
                <a:cubicBezTo>
                  <a:pt x="328970" y="10080"/>
                  <a:pt x="332922" y="14029"/>
                  <a:pt x="332922" y="18965"/>
                </a:cubicBezTo>
                <a:cubicBezTo>
                  <a:pt x="332922" y="23900"/>
                  <a:pt x="328970" y="27849"/>
                  <a:pt x="324031" y="27849"/>
                </a:cubicBezTo>
                <a:cubicBezTo>
                  <a:pt x="324031" y="27849"/>
                  <a:pt x="324031" y="27849"/>
                  <a:pt x="30625" y="27849"/>
                </a:cubicBezTo>
                <a:cubicBezTo>
                  <a:pt x="22721" y="27849"/>
                  <a:pt x="17782" y="33772"/>
                  <a:pt x="17782" y="40683"/>
                </a:cubicBezTo>
                <a:cubicBezTo>
                  <a:pt x="17782" y="40683"/>
                  <a:pt x="17782" y="40683"/>
                  <a:pt x="17782" y="298337"/>
                </a:cubicBezTo>
                <a:cubicBezTo>
                  <a:pt x="17782" y="298337"/>
                  <a:pt x="17782" y="298337"/>
                  <a:pt x="264757" y="298337"/>
                </a:cubicBezTo>
                <a:cubicBezTo>
                  <a:pt x="276612" y="249965"/>
                  <a:pt x="321067" y="214427"/>
                  <a:pt x="373426" y="214427"/>
                </a:cubicBezTo>
                <a:cubicBezTo>
                  <a:pt x="373426" y="214427"/>
                  <a:pt x="373426" y="214427"/>
                  <a:pt x="475179" y="214427"/>
                </a:cubicBezTo>
                <a:cubicBezTo>
                  <a:pt x="537417" y="214427"/>
                  <a:pt x="587800" y="264773"/>
                  <a:pt x="587800" y="325978"/>
                </a:cubicBezTo>
                <a:cubicBezTo>
                  <a:pt x="587800" y="325978"/>
                  <a:pt x="587800" y="325978"/>
                  <a:pt x="587800" y="337824"/>
                </a:cubicBezTo>
                <a:cubicBezTo>
                  <a:pt x="593727" y="345722"/>
                  <a:pt x="597679" y="354606"/>
                  <a:pt x="597679" y="365465"/>
                </a:cubicBezTo>
                <a:cubicBezTo>
                  <a:pt x="597679" y="365465"/>
                  <a:pt x="597679" y="365465"/>
                  <a:pt x="597679" y="442465"/>
                </a:cubicBezTo>
                <a:cubicBezTo>
                  <a:pt x="597679" y="442465"/>
                  <a:pt x="597679" y="442465"/>
                  <a:pt x="579897" y="442465"/>
                </a:cubicBezTo>
                <a:cubicBezTo>
                  <a:pt x="579897" y="442465"/>
                  <a:pt x="579897" y="442465"/>
                  <a:pt x="579897" y="365465"/>
                </a:cubicBezTo>
                <a:cubicBezTo>
                  <a:pt x="579897" y="352632"/>
                  <a:pt x="570018" y="341773"/>
                  <a:pt x="557175" y="341773"/>
                </a:cubicBezTo>
                <a:cubicBezTo>
                  <a:pt x="557175" y="341773"/>
                  <a:pt x="557175" y="341773"/>
                  <a:pt x="291430" y="341773"/>
                </a:cubicBezTo>
                <a:cubicBezTo>
                  <a:pt x="278588" y="341773"/>
                  <a:pt x="268709" y="352632"/>
                  <a:pt x="268709" y="365465"/>
                </a:cubicBezTo>
                <a:cubicBezTo>
                  <a:pt x="268709" y="365465"/>
                  <a:pt x="268709" y="365465"/>
                  <a:pt x="268709" y="442465"/>
                </a:cubicBezTo>
                <a:cubicBezTo>
                  <a:pt x="268709" y="442465"/>
                  <a:pt x="268709" y="442465"/>
                  <a:pt x="250926" y="442465"/>
                </a:cubicBezTo>
                <a:cubicBezTo>
                  <a:pt x="250926" y="442465"/>
                  <a:pt x="250926" y="442465"/>
                  <a:pt x="250926" y="410875"/>
                </a:cubicBezTo>
                <a:cubicBezTo>
                  <a:pt x="250926" y="410875"/>
                  <a:pt x="250926" y="410875"/>
                  <a:pt x="135342" y="410875"/>
                </a:cubicBezTo>
                <a:cubicBezTo>
                  <a:pt x="130403" y="410875"/>
                  <a:pt x="126451" y="406926"/>
                  <a:pt x="126451" y="402978"/>
                </a:cubicBezTo>
                <a:cubicBezTo>
                  <a:pt x="126451" y="398042"/>
                  <a:pt x="130403" y="394093"/>
                  <a:pt x="135342" y="394093"/>
                </a:cubicBezTo>
                <a:cubicBezTo>
                  <a:pt x="135342" y="394093"/>
                  <a:pt x="135342" y="394093"/>
                  <a:pt x="196592" y="394093"/>
                </a:cubicBezTo>
                <a:cubicBezTo>
                  <a:pt x="196592" y="394093"/>
                  <a:pt x="196592" y="394093"/>
                  <a:pt x="196592" y="370401"/>
                </a:cubicBezTo>
                <a:cubicBezTo>
                  <a:pt x="196592" y="370401"/>
                  <a:pt x="196592" y="370401"/>
                  <a:pt x="30625" y="370401"/>
                </a:cubicBezTo>
                <a:cubicBezTo>
                  <a:pt x="13830" y="370401"/>
                  <a:pt x="0" y="356580"/>
                  <a:pt x="0" y="339798"/>
                </a:cubicBezTo>
                <a:cubicBezTo>
                  <a:pt x="0" y="339798"/>
                  <a:pt x="0" y="339798"/>
                  <a:pt x="0" y="40683"/>
                </a:cubicBezTo>
                <a:cubicBezTo>
                  <a:pt x="0" y="23900"/>
                  <a:pt x="13830" y="10080"/>
                  <a:pt x="30625" y="10080"/>
                </a:cubicBezTo>
                <a:close/>
                <a:moveTo>
                  <a:pt x="424824" y="0"/>
                </a:moveTo>
                <a:cubicBezTo>
                  <a:pt x="479097" y="0"/>
                  <a:pt x="523094" y="43771"/>
                  <a:pt x="523094" y="97766"/>
                </a:cubicBezTo>
                <a:cubicBezTo>
                  <a:pt x="523094" y="151760"/>
                  <a:pt x="479097" y="195531"/>
                  <a:pt x="424824" y="195531"/>
                </a:cubicBezTo>
                <a:cubicBezTo>
                  <a:pt x="370552" y="195531"/>
                  <a:pt x="326555" y="151760"/>
                  <a:pt x="326555" y="97766"/>
                </a:cubicBezTo>
                <a:cubicBezTo>
                  <a:pt x="326555" y="43771"/>
                  <a:pt x="370552" y="0"/>
                  <a:pt x="4248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0" name="Freeform: Shape 409">
            <a:extLst>
              <a:ext uri="{FF2B5EF4-FFF2-40B4-BE49-F238E27FC236}">
                <a16:creationId xmlns:a16="http://schemas.microsoft.com/office/drawing/2014/main" id="{437CFB36-A788-4E5E-B51F-C3934EA32550}"/>
              </a:ext>
            </a:extLst>
          </p:cNvPr>
          <p:cNvSpPr>
            <a:spLocks/>
          </p:cNvSpPr>
          <p:nvPr/>
        </p:nvSpPr>
        <p:spPr bwMode="auto">
          <a:xfrm>
            <a:off x="6779236" y="2000335"/>
            <a:ext cx="513196" cy="589880"/>
          </a:xfrm>
          <a:custGeom>
            <a:avLst/>
            <a:gdLst>
              <a:gd name="connsiteX0" fmla="*/ 238622 w 513196"/>
              <a:gd name="connsiteY0" fmla="*/ 546541 h 589880"/>
              <a:gd name="connsiteX1" fmla="*/ 256764 w 513196"/>
              <a:gd name="connsiteY1" fmla="*/ 567707 h 589880"/>
              <a:gd name="connsiteX2" fmla="*/ 275914 w 513196"/>
              <a:gd name="connsiteY2" fmla="*/ 546541 h 589880"/>
              <a:gd name="connsiteX3" fmla="*/ 450279 w 513196"/>
              <a:gd name="connsiteY3" fmla="*/ 505217 h 589880"/>
              <a:gd name="connsiteX4" fmla="*/ 435161 w 513196"/>
              <a:gd name="connsiteY4" fmla="*/ 537470 h 589880"/>
              <a:gd name="connsiteX5" fmla="*/ 465397 w 513196"/>
              <a:gd name="connsiteY5" fmla="*/ 530415 h 589880"/>
              <a:gd name="connsiteX6" fmla="*/ 69296 w 513196"/>
              <a:gd name="connsiteY6" fmla="*/ 505217 h 589880"/>
              <a:gd name="connsiteX7" fmla="*/ 54178 w 513196"/>
              <a:gd name="connsiteY7" fmla="*/ 530415 h 589880"/>
              <a:gd name="connsiteX8" fmla="*/ 86431 w 513196"/>
              <a:gd name="connsiteY8" fmla="*/ 537470 h 589880"/>
              <a:gd name="connsiteX9" fmla="*/ 247881 w 513196"/>
              <a:gd name="connsiteY9" fmla="*/ 423578 h 589880"/>
              <a:gd name="connsiteX10" fmla="*/ 265645 w 513196"/>
              <a:gd name="connsiteY10" fmla="*/ 423578 h 589880"/>
              <a:gd name="connsiteX11" fmla="*/ 265645 w 513196"/>
              <a:gd name="connsiteY11" fmla="*/ 528507 h 589880"/>
              <a:gd name="connsiteX12" fmla="*/ 295252 w 513196"/>
              <a:gd name="connsiteY12" fmla="*/ 528507 h 589880"/>
              <a:gd name="connsiteX13" fmla="*/ 303147 w 513196"/>
              <a:gd name="connsiteY13" fmla="*/ 533456 h 589880"/>
              <a:gd name="connsiteX14" fmla="*/ 301173 w 513196"/>
              <a:gd name="connsiteY14" fmla="*/ 543355 h 589880"/>
              <a:gd name="connsiteX15" fmla="*/ 263671 w 513196"/>
              <a:gd name="connsiteY15" fmla="*/ 586911 h 589880"/>
              <a:gd name="connsiteX16" fmla="*/ 256764 w 513196"/>
              <a:gd name="connsiteY16" fmla="*/ 589880 h 589880"/>
              <a:gd name="connsiteX17" fmla="*/ 249855 w 513196"/>
              <a:gd name="connsiteY17" fmla="*/ 586911 h 589880"/>
              <a:gd name="connsiteX18" fmla="*/ 211366 w 513196"/>
              <a:gd name="connsiteY18" fmla="*/ 543355 h 589880"/>
              <a:gd name="connsiteX19" fmla="*/ 210379 w 513196"/>
              <a:gd name="connsiteY19" fmla="*/ 533456 h 589880"/>
              <a:gd name="connsiteX20" fmla="*/ 218275 w 513196"/>
              <a:gd name="connsiteY20" fmla="*/ 528507 h 589880"/>
              <a:gd name="connsiteX21" fmla="*/ 247881 w 513196"/>
              <a:gd name="connsiteY21" fmla="*/ 528507 h 589880"/>
              <a:gd name="connsiteX22" fmla="*/ 247881 w 513196"/>
              <a:gd name="connsiteY22" fmla="*/ 423578 h 589880"/>
              <a:gd name="connsiteX23" fmla="*/ 360228 w 513196"/>
              <a:gd name="connsiteY23" fmla="*/ 421563 h 589880"/>
              <a:gd name="connsiteX24" fmla="*/ 430327 w 513196"/>
              <a:gd name="connsiteY24" fmla="*/ 507344 h 589880"/>
              <a:gd name="connsiteX25" fmla="*/ 443162 w 513196"/>
              <a:gd name="connsiteY25" fmla="*/ 483680 h 589880"/>
              <a:gd name="connsiteX26" fmla="*/ 451061 w 513196"/>
              <a:gd name="connsiteY26" fmla="*/ 478750 h 589880"/>
              <a:gd name="connsiteX27" fmla="*/ 457972 w 513196"/>
              <a:gd name="connsiteY27" fmla="*/ 483680 h 589880"/>
              <a:gd name="connsiteX28" fmla="*/ 487592 w 513196"/>
              <a:gd name="connsiteY28" fmla="*/ 531993 h 589880"/>
              <a:gd name="connsiteX29" fmla="*/ 487592 w 513196"/>
              <a:gd name="connsiteY29" fmla="*/ 539880 h 589880"/>
              <a:gd name="connsiteX30" fmla="*/ 481668 w 513196"/>
              <a:gd name="connsiteY30" fmla="*/ 544810 h 589880"/>
              <a:gd name="connsiteX31" fmla="*/ 420454 w 513196"/>
              <a:gd name="connsiteY31" fmla="*/ 557628 h 589880"/>
              <a:gd name="connsiteX32" fmla="*/ 419467 w 513196"/>
              <a:gd name="connsiteY32" fmla="*/ 557628 h 589880"/>
              <a:gd name="connsiteX33" fmla="*/ 412555 w 513196"/>
              <a:gd name="connsiteY33" fmla="*/ 553684 h 589880"/>
              <a:gd name="connsiteX34" fmla="*/ 411568 w 513196"/>
              <a:gd name="connsiteY34" fmla="*/ 544810 h 589880"/>
              <a:gd name="connsiteX35" fmla="*/ 422428 w 513196"/>
              <a:gd name="connsiteY35" fmla="*/ 523119 h 589880"/>
              <a:gd name="connsiteX36" fmla="*/ 343443 w 513196"/>
              <a:gd name="connsiteY36" fmla="*/ 425507 h 589880"/>
              <a:gd name="connsiteX37" fmla="*/ 360228 w 513196"/>
              <a:gd name="connsiteY37" fmla="*/ 421563 h 589880"/>
              <a:gd name="connsiteX38" fmla="*/ 161362 w 513196"/>
              <a:gd name="connsiteY38" fmla="*/ 421563 h 589880"/>
              <a:gd name="connsiteX39" fmla="*/ 178149 w 513196"/>
              <a:gd name="connsiteY39" fmla="*/ 425507 h 589880"/>
              <a:gd name="connsiteX40" fmla="*/ 98165 w 513196"/>
              <a:gd name="connsiteY40" fmla="*/ 523119 h 589880"/>
              <a:gd name="connsiteX41" fmla="*/ 110014 w 513196"/>
              <a:gd name="connsiteY41" fmla="*/ 544810 h 589880"/>
              <a:gd name="connsiteX42" fmla="*/ 109026 w 513196"/>
              <a:gd name="connsiteY42" fmla="*/ 553684 h 589880"/>
              <a:gd name="connsiteX43" fmla="*/ 102114 w 513196"/>
              <a:gd name="connsiteY43" fmla="*/ 557628 h 589880"/>
              <a:gd name="connsiteX44" fmla="*/ 100139 w 513196"/>
              <a:gd name="connsiteY44" fmla="*/ 557628 h 589880"/>
              <a:gd name="connsiteX45" fmla="*/ 39905 w 513196"/>
              <a:gd name="connsiteY45" fmla="*/ 544810 h 589880"/>
              <a:gd name="connsiteX46" fmla="*/ 32992 w 513196"/>
              <a:gd name="connsiteY46" fmla="*/ 539880 h 589880"/>
              <a:gd name="connsiteX47" fmla="*/ 33980 w 513196"/>
              <a:gd name="connsiteY47" fmla="*/ 531993 h 589880"/>
              <a:gd name="connsiteX48" fmla="*/ 62616 w 513196"/>
              <a:gd name="connsiteY48" fmla="*/ 483680 h 589880"/>
              <a:gd name="connsiteX49" fmla="*/ 70516 w 513196"/>
              <a:gd name="connsiteY49" fmla="*/ 478750 h 589880"/>
              <a:gd name="connsiteX50" fmla="*/ 78415 w 513196"/>
              <a:gd name="connsiteY50" fmla="*/ 483680 h 589880"/>
              <a:gd name="connsiteX51" fmla="*/ 90265 w 513196"/>
              <a:gd name="connsiteY51" fmla="*/ 507344 h 589880"/>
              <a:gd name="connsiteX52" fmla="*/ 161362 w 513196"/>
              <a:gd name="connsiteY52" fmla="*/ 421563 h 589880"/>
              <a:gd name="connsiteX53" fmla="*/ 369648 w 513196"/>
              <a:gd name="connsiteY53" fmla="*/ 280458 h 589880"/>
              <a:gd name="connsiteX54" fmla="*/ 369648 w 513196"/>
              <a:gd name="connsiteY54" fmla="*/ 378223 h 589880"/>
              <a:gd name="connsiteX55" fmla="*/ 422058 w 513196"/>
              <a:gd name="connsiteY55" fmla="*/ 378223 h 589880"/>
              <a:gd name="connsiteX56" fmla="*/ 422058 w 513196"/>
              <a:gd name="connsiteY56" fmla="*/ 280458 h 589880"/>
              <a:gd name="connsiteX57" fmla="*/ 110620 w 513196"/>
              <a:gd name="connsiteY57" fmla="*/ 262316 h 589880"/>
              <a:gd name="connsiteX58" fmla="*/ 110620 w 513196"/>
              <a:gd name="connsiteY58" fmla="*/ 378223 h 589880"/>
              <a:gd name="connsiteX59" fmla="*/ 314214 w 513196"/>
              <a:gd name="connsiteY59" fmla="*/ 378223 h 589880"/>
              <a:gd name="connsiteX60" fmla="*/ 314214 w 513196"/>
              <a:gd name="connsiteY60" fmla="*/ 262316 h 589880"/>
              <a:gd name="connsiteX61" fmla="*/ 110620 w 513196"/>
              <a:gd name="connsiteY61" fmla="*/ 204866 h 589880"/>
              <a:gd name="connsiteX62" fmla="*/ 110620 w 513196"/>
              <a:gd name="connsiteY62" fmla="*/ 246190 h 589880"/>
              <a:gd name="connsiteX63" fmla="*/ 314214 w 513196"/>
              <a:gd name="connsiteY63" fmla="*/ 246190 h 589880"/>
              <a:gd name="connsiteX64" fmla="*/ 314214 w 513196"/>
              <a:gd name="connsiteY64" fmla="*/ 204866 h 589880"/>
              <a:gd name="connsiteX65" fmla="*/ 254245 w 513196"/>
              <a:gd name="connsiteY65" fmla="*/ 122219 h 589880"/>
              <a:gd name="connsiteX66" fmla="*/ 230559 w 513196"/>
              <a:gd name="connsiteY66" fmla="*/ 142376 h 589880"/>
              <a:gd name="connsiteX67" fmla="*/ 277930 w 513196"/>
              <a:gd name="connsiteY67" fmla="*/ 142376 h 589880"/>
              <a:gd name="connsiteX68" fmla="*/ 254245 w 513196"/>
              <a:gd name="connsiteY68" fmla="*/ 122219 h 589880"/>
              <a:gd name="connsiteX69" fmla="*/ 254245 w 513196"/>
              <a:gd name="connsiteY69" fmla="*/ 105085 h 589880"/>
              <a:gd name="connsiteX70" fmla="*/ 296072 w 513196"/>
              <a:gd name="connsiteY70" fmla="*/ 146632 h 589880"/>
              <a:gd name="connsiteX71" fmla="*/ 283125 w 513196"/>
              <a:gd name="connsiteY71" fmla="*/ 158503 h 589880"/>
              <a:gd name="connsiteX72" fmla="*/ 224368 w 513196"/>
              <a:gd name="connsiteY72" fmla="*/ 158503 h 589880"/>
              <a:gd name="connsiteX73" fmla="*/ 212417 w 513196"/>
              <a:gd name="connsiteY73" fmla="*/ 146632 h 589880"/>
              <a:gd name="connsiteX74" fmla="*/ 254245 w 513196"/>
              <a:gd name="connsiteY74" fmla="*/ 105085 h 589880"/>
              <a:gd name="connsiteX75" fmla="*/ 252811 w 513196"/>
              <a:gd name="connsiteY75" fmla="*/ 63762 h 589880"/>
              <a:gd name="connsiteX76" fmla="*/ 54178 w 513196"/>
              <a:gd name="connsiteY76" fmla="*/ 139905 h 589880"/>
              <a:gd name="connsiteX77" fmla="*/ 54178 w 513196"/>
              <a:gd name="connsiteY77" fmla="*/ 378223 h 589880"/>
              <a:gd name="connsiteX78" fmla="*/ 92718 w 513196"/>
              <a:gd name="connsiteY78" fmla="*/ 378223 h 589880"/>
              <a:gd name="connsiteX79" fmla="*/ 92718 w 513196"/>
              <a:gd name="connsiteY79" fmla="*/ 196270 h 589880"/>
              <a:gd name="connsiteX80" fmla="*/ 101613 w 513196"/>
              <a:gd name="connsiteY80" fmla="*/ 187370 h 589880"/>
              <a:gd name="connsiteX81" fmla="*/ 322975 w 513196"/>
              <a:gd name="connsiteY81" fmla="*/ 187370 h 589880"/>
              <a:gd name="connsiteX82" fmla="*/ 331869 w 513196"/>
              <a:gd name="connsiteY82" fmla="*/ 196270 h 589880"/>
              <a:gd name="connsiteX83" fmla="*/ 331869 w 513196"/>
              <a:gd name="connsiteY83" fmla="*/ 378223 h 589880"/>
              <a:gd name="connsiteX84" fmla="*/ 351633 w 513196"/>
              <a:gd name="connsiteY84" fmla="*/ 378223 h 589880"/>
              <a:gd name="connsiteX85" fmla="*/ 351633 w 513196"/>
              <a:gd name="connsiteY85" fmla="*/ 271425 h 589880"/>
              <a:gd name="connsiteX86" fmla="*/ 360528 w 513196"/>
              <a:gd name="connsiteY86" fmla="*/ 262525 h 589880"/>
              <a:gd name="connsiteX87" fmla="*/ 429703 w 513196"/>
              <a:gd name="connsiteY87" fmla="*/ 262525 h 589880"/>
              <a:gd name="connsiteX88" fmla="*/ 438597 w 513196"/>
              <a:gd name="connsiteY88" fmla="*/ 271425 h 589880"/>
              <a:gd name="connsiteX89" fmla="*/ 438597 w 513196"/>
              <a:gd name="connsiteY89" fmla="*/ 378223 h 589880"/>
              <a:gd name="connsiteX90" fmla="*/ 459350 w 513196"/>
              <a:gd name="connsiteY90" fmla="*/ 378223 h 589880"/>
              <a:gd name="connsiteX91" fmla="*/ 459350 w 513196"/>
              <a:gd name="connsiteY91" fmla="*/ 140894 h 589880"/>
              <a:gd name="connsiteX92" fmla="*/ 252811 w 513196"/>
              <a:gd name="connsiteY92" fmla="*/ 63762 h 589880"/>
              <a:gd name="connsiteX93" fmla="*/ 249357 w 513196"/>
              <a:gd name="connsiteY93" fmla="*/ 19380 h 589880"/>
              <a:gd name="connsiteX94" fmla="*/ 20918 w 513196"/>
              <a:gd name="connsiteY94" fmla="*/ 106532 h 589880"/>
              <a:gd name="connsiteX95" fmla="*/ 29818 w 513196"/>
              <a:gd name="connsiteY95" fmla="*/ 131290 h 589880"/>
              <a:gd name="connsiteX96" fmla="*/ 250346 w 513196"/>
              <a:gd name="connsiteY96" fmla="*/ 46119 h 589880"/>
              <a:gd name="connsiteX97" fmla="*/ 253313 w 513196"/>
              <a:gd name="connsiteY97" fmla="*/ 46119 h 589880"/>
              <a:gd name="connsiteX98" fmla="*/ 257268 w 513196"/>
              <a:gd name="connsiteY98" fmla="*/ 46119 h 589880"/>
              <a:gd name="connsiteX99" fmla="*/ 484718 w 513196"/>
              <a:gd name="connsiteY99" fmla="*/ 131290 h 589880"/>
              <a:gd name="connsiteX100" fmla="*/ 493618 w 513196"/>
              <a:gd name="connsiteY100" fmla="*/ 106532 h 589880"/>
              <a:gd name="connsiteX101" fmla="*/ 258257 w 513196"/>
              <a:gd name="connsiteY101" fmla="*/ 19380 h 589880"/>
              <a:gd name="connsiteX102" fmla="*/ 249357 w 513196"/>
              <a:gd name="connsiteY102" fmla="*/ 19380 h 589880"/>
              <a:gd name="connsiteX103" fmla="*/ 241936 w 513196"/>
              <a:gd name="connsiteY103" fmla="*/ 2227 h 589880"/>
              <a:gd name="connsiteX104" fmla="*/ 263683 w 513196"/>
              <a:gd name="connsiteY104" fmla="*/ 2227 h 589880"/>
              <a:gd name="connsiteX105" fmla="*/ 507844 w 513196"/>
              <a:gd name="connsiteY105" fmla="*/ 93335 h 589880"/>
              <a:gd name="connsiteX106" fmla="*/ 511799 w 513196"/>
              <a:gd name="connsiteY106" fmla="*/ 98286 h 589880"/>
              <a:gd name="connsiteX107" fmla="*/ 512787 w 513196"/>
              <a:gd name="connsiteY107" fmla="*/ 104228 h 589880"/>
              <a:gd name="connsiteX108" fmla="*/ 496971 w 513196"/>
              <a:gd name="connsiteY108" fmla="*/ 145821 h 589880"/>
              <a:gd name="connsiteX109" fmla="*/ 489063 w 513196"/>
              <a:gd name="connsiteY109" fmla="*/ 150772 h 589880"/>
              <a:gd name="connsiteX110" fmla="*/ 486098 w 513196"/>
              <a:gd name="connsiteY110" fmla="*/ 150772 h 589880"/>
              <a:gd name="connsiteX111" fmla="*/ 476212 w 513196"/>
              <a:gd name="connsiteY111" fmla="*/ 146810 h 589880"/>
              <a:gd name="connsiteX112" fmla="*/ 476212 w 513196"/>
              <a:gd name="connsiteY112" fmla="*/ 378540 h 589880"/>
              <a:gd name="connsiteX113" fmla="*/ 488075 w 513196"/>
              <a:gd name="connsiteY113" fmla="*/ 378540 h 589880"/>
              <a:gd name="connsiteX114" fmla="*/ 488075 w 513196"/>
              <a:gd name="connsiteY114" fmla="*/ 396365 h 589880"/>
              <a:gd name="connsiteX115" fmla="*/ 25453 w 513196"/>
              <a:gd name="connsiteY115" fmla="*/ 396365 h 589880"/>
              <a:gd name="connsiteX116" fmla="*/ 25453 w 513196"/>
              <a:gd name="connsiteY116" fmla="*/ 378540 h 589880"/>
              <a:gd name="connsiteX117" fmla="*/ 36327 w 513196"/>
              <a:gd name="connsiteY117" fmla="*/ 378540 h 589880"/>
              <a:gd name="connsiteX118" fmla="*/ 36327 w 513196"/>
              <a:gd name="connsiteY118" fmla="*/ 146810 h 589880"/>
              <a:gd name="connsiteX119" fmla="*/ 27430 w 513196"/>
              <a:gd name="connsiteY119" fmla="*/ 150772 h 589880"/>
              <a:gd name="connsiteX120" fmla="*/ 16557 w 513196"/>
              <a:gd name="connsiteY120" fmla="*/ 145821 h 589880"/>
              <a:gd name="connsiteX121" fmla="*/ 741 w 513196"/>
              <a:gd name="connsiteY121" fmla="*/ 105218 h 589880"/>
              <a:gd name="connsiteX122" fmla="*/ 741 w 513196"/>
              <a:gd name="connsiteY122" fmla="*/ 98286 h 589880"/>
              <a:gd name="connsiteX123" fmla="*/ 5683 w 513196"/>
              <a:gd name="connsiteY123" fmla="*/ 93335 h 589880"/>
              <a:gd name="connsiteX124" fmla="*/ 241936 w 513196"/>
              <a:gd name="connsiteY124" fmla="*/ 2227 h 589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513196" h="589880">
                <a:moveTo>
                  <a:pt x="238622" y="546541"/>
                </a:moveTo>
                <a:lnTo>
                  <a:pt x="256764" y="567707"/>
                </a:lnTo>
                <a:lnTo>
                  <a:pt x="275914" y="546541"/>
                </a:lnTo>
                <a:close/>
                <a:moveTo>
                  <a:pt x="450279" y="505217"/>
                </a:moveTo>
                <a:lnTo>
                  <a:pt x="435161" y="537470"/>
                </a:lnTo>
                <a:lnTo>
                  <a:pt x="465397" y="530415"/>
                </a:lnTo>
                <a:close/>
                <a:moveTo>
                  <a:pt x="69296" y="505217"/>
                </a:moveTo>
                <a:lnTo>
                  <a:pt x="54178" y="530415"/>
                </a:lnTo>
                <a:lnTo>
                  <a:pt x="86431" y="537470"/>
                </a:lnTo>
                <a:close/>
                <a:moveTo>
                  <a:pt x="247881" y="423578"/>
                </a:moveTo>
                <a:cubicBezTo>
                  <a:pt x="247881" y="423578"/>
                  <a:pt x="247881" y="423578"/>
                  <a:pt x="265645" y="423578"/>
                </a:cubicBezTo>
                <a:cubicBezTo>
                  <a:pt x="265645" y="423578"/>
                  <a:pt x="265645" y="423578"/>
                  <a:pt x="265645" y="528507"/>
                </a:cubicBezTo>
                <a:cubicBezTo>
                  <a:pt x="265645" y="528507"/>
                  <a:pt x="265645" y="528507"/>
                  <a:pt x="295252" y="528507"/>
                </a:cubicBezTo>
                <a:cubicBezTo>
                  <a:pt x="298212" y="528507"/>
                  <a:pt x="301173" y="530487"/>
                  <a:pt x="303147" y="533456"/>
                </a:cubicBezTo>
                <a:cubicBezTo>
                  <a:pt x="304134" y="537416"/>
                  <a:pt x="304134" y="540385"/>
                  <a:pt x="301173" y="543355"/>
                </a:cubicBezTo>
                <a:cubicBezTo>
                  <a:pt x="301173" y="543355"/>
                  <a:pt x="301173" y="543355"/>
                  <a:pt x="263671" y="586911"/>
                </a:cubicBezTo>
                <a:cubicBezTo>
                  <a:pt x="261698" y="588890"/>
                  <a:pt x="258737" y="589880"/>
                  <a:pt x="256764" y="589880"/>
                </a:cubicBezTo>
                <a:cubicBezTo>
                  <a:pt x="253802" y="589880"/>
                  <a:pt x="251829" y="588890"/>
                  <a:pt x="249855" y="586911"/>
                </a:cubicBezTo>
                <a:cubicBezTo>
                  <a:pt x="249855" y="586911"/>
                  <a:pt x="249855" y="586911"/>
                  <a:pt x="211366" y="543355"/>
                </a:cubicBezTo>
                <a:cubicBezTo>
                  <a:pt x="209393" y="540385"/>
                  <a:pt x="209393" y="537416"/>
                  <a:pt x="210379" y="533456"/>
                </a:cubicBezTo>
                <a:cubicBezTo>
                  <a:pt x="212353" y="530487"/>
                  <a:pt x="215314" y="528507"/>
                  <a:pt x="218275" y="528507"/>
                </a:cubicBezTo>
                <a:cubicBezTo>
                  <a:pt x="218275" y="528507"/>
                  <a:pt x="218275" y="528507"/>
                  <a:pt x="247881" y="528507"/>
                </a:cubicBezTo>
                <a:cubicBezTo>
                  <a:pt x="247881" y="528507"/>
                  <a:pt x="247881" y="528507"/>
                  <a:pt x="247881" y="423578"/>
                </a:cubicBezTo>
                <a:close/>
                <a:moveTo>
                  <a:pt x="360228" y="421563"/>
                </a:moveTo>
                <a:cubicBezTo>
                  <a:pt x="362202" y="430437"/>
                  <a:pt x="376024" y="477764"/>
                  <a:pt x="430327" y="507344"/>
                </a:cubicBezTo>
                <a:cubicBezTo>
                  <a:pt x="430327" y="507344"/>
                  <a:pt x="430327" y="507344"/>
                  <a:pt x="443162" y="483680"/>
                </a:cubicBezTo>
                <a:cubicBezTo>
                  <a:pt x="444149" y="480722"/>
                  <a:pt x="447112" y="478750"/>
                  <a:pt x="451061" y="478750"/>
                </a:cubicBezTo>
                <a:cubicBezTo>
                  <a:pt x="454023" y="478750"/>
                  <a:pt x="456985" y="480722"/>
                  <a:pt x="457972" y="483680"/>
                </a:cubicBezTo>
                <a:lnTo>
                  <a:pt x="487592" y="531993"/>
                </a:lnTo>
                <a:cubicBezTo>
                  <a:pt x="488579" y="533965"/>
                  <a:pt x="488579" y="536922"/>
                  <a:pt x="487592" y="539880"/>
                </a:cubicBezTo>
                <a:cubicBezTo>
                  <a:pt x="486604" y="542838"/>
                  <a:pt x="484630" y="543824"/>
                  <a:pt x="481668" y="544810"/>
                </a:cubicBezTo>
                <a:cubicBezTo>
                  <a:pt x="481668" y="544810"/>
                  <a:pt x="481668" y="544810"/>
                  <a:pt x="420454" y="557628"/>
                </a:cubicBezTo>
                <a:cubicBezTo>
                  <a:pt x="420454" y="557628"/>
                  <a:pt x="419467" y="557628"/>
                  <a:pt x="419467" y="557628"/>
                </a:cubicBezTo>
                <a:cubicBezTo>
                  <a:pt x="416505" y="557628"/>
                  <a:pt x="413543" y="556642"/>
                  <a:pt x="412555" y="553684"/>
                </a:cubicBezTo>
                <a:cubicBezTo>
                  <a:pt x="410581" y="551712"/>
                  <a:pt x="409594" y="547768"/>
                  <a:pt x="411568" y="544810"/>
                </a:cubicBezTo>
                <a:cubicBezTo>
                  <a:pt x="411568" y="544810"/>
                  <a:pt x="411568" y="544810"/>
                  <a:pt x="422428" y="523119"/>
                </a:cubicBezTo>
                <a:cubicBezTo>
                  <a:pt x="361215" y="489596"/>
                  <a:pt x="345418" y="436353"/>
                  <a:pt x="343443" y="425507"/>
                </a:cubicBezTo>
                <a:cubicBezTo>
                  <a:pt x="343443" y="425507"/>
                  <a:pt x="343443" y="425507"/>
                  <a:pt x="360228" y="421563"/>
                </a:cubicBezTo>
                <a:close/>
                <a:moveTo>
                  <a:pt x="161362" y="421563"/>
                </a:moveTo>
                <a:cubicBezTo>
                  <a:pt x="161362" y="421563"/>
                  <a:pt x="161362" y="421563"/>
                  <a:pt x="178149" y="425507"/>
                </a:cubicBezTo>
                <a:cubicBezTo>
                  <a:pt x="175187" y="436353"/>
                  <a:pt x="160375" y="489596"/>
                  <a:pt x="98165" y="523119"/>
                </a:cubicBezTo>
                <a:cubicBezTo>
                  <a:pt x="98165" y="523119"/>
                  <a:pt x="98165" y="523119"/>
                  <a:pt x="110014" y="544810"/>
                </a:cubicBezTo>
                <a:cubicBezTo>
                  <a:pt x="111002" y="547768"/>
                  <a:pt x="111002" y="551712"/>
                  <a:pt x="109026" y="553684"/>
                </a:cubicBezTo>
                <a:cubicBezTo>
                  <a:pt x="107052" y="556642"/>
                  <a:pt x="105077" y="557628"/>
                  <a:pt x="102114" y="557628"/>
                </a:cubicBezTo>
                <a:cubicBezTo>
                  <a:pt x="101127" y="557628"/>
                  <a:pt x="101127" y="557628"/>
                  <a:pt x="100139" y="557628"/>
                </a:cubicBezTo>
                <a:cubicBezTo>
                  <a:pt x="100139" y="557628"/>
                  <a:pt x="100139" y="557628"/>
                  <a:pt x="39905" y="544810"/>
                </a:cubicBezTo>
                <a:cubicBezTo>
                  <a:pt x="36942" y="543824"/>
                  <a:pt x="33980" y="542838"/>
                  <a:pt x="32992" y="539880"/>
                </a:cubicBezTo>
                <a:cubicBezTo>
                  <a:pt x="32005" y="536922"/>
                  <a:pt x="32005" y="533965"/>
                  <a:pt x="33980" y="531993"/>
                </a:cubicBezTo>
                <a:cubicBezTo>
                  <a:pt x="33980" y="531993"/>
                  <a:pt x="33980" y="531993"/>
                  <a:pt x="62616" y="483680"/>
                </a:cubicBezTo>
                <a:cubicBezTo>
                  <a:pt x="64591" y="480722"/>
                  <a:pt x="67553" y="478750"/>
                  <a:pt x="70516" y="478750"/>
                </a:cubicBezTo>
                <a:cubicBezTo>
                  <a:pt x="73478" y="478750"/>
                  <a:pt x="76441" y="480722"/>
                  <a:pt x="78415" y="483680"/>
                </a:cubicBezTo>
                <a:cubicBezTo>
                  <a:pt x="78415" y="483680"/>
                  <a:pt x="78415" y="483680"/>
                  <a:pt x="90265" y="507344"/>
                </a:cubicBezTo>
                <a:cubicBezTo>
                  <a:pt x="145563" y="477764"/>
                  <a:pt x="158400" y="430437"/>
                  <a:pt x="161362" y="421563"/>
                </a:cubicBezTo>
                <a:close/>
                <a:moveTo>
                  <a:pt x="369648" y="280458"/>
                </a:moveTo>
                <a:lnTo>
                  <a:pt x="369648" y="378223"/>
                </a:lnTo>
                <a:lnTo>
                  <a:pt x="422058" y="378223"/>
                </a:lnTo>
                <a:lnTo>
                  <a:pt x="422058" y="280458"/>
                </a:lnTo>
                <a:close/>
                <a:moveTo>
                  <a:pt x="110620" y="262316"/>
                </a:moveTo>
                <a:lnTo>
                  <a:pt x="110620" y="378223"/>
                </a:lnTo>
                <a:lnTo>
                  <a:pt x="314214" y="378223"/>
                </a:lnTo>
                <a:lnTo>
                  <a:pt x="314214" y="262316"/>
                </a:lnTo>
                <a:close/>
                <a:moveTo>
                  <a:pt x="110620" y="204866"/>
                </a:moveTo>
                <a:lnTo>
                  <a:pt x="110620" y="246190"/>
                </a:lnTo>
                <a:lnTo>
                  <a:pt x="314214" y="246190"/>
                </a:lnTo>
                <a:lnTo>
                  <a:pt x="314214" y="204866"/>
                </a:lnTo>
                <a:close/>
                <a:moveTo>
                  <a:pt x="254245" y="122219"/>
                </a:moveTo>
                <a:cubicBezTo>
                  <a:pt x="242402" y="122219"/>
                  <a:pt x="232533" y="131290"/>
                  <a:pt x="230559" y="142376"/>
                </a:cubicBezTo>
                <a:cubicBezTo>
                  <a:pt x="230559" y="142376"/>
                  <a:pt x="230559" y="142376"/>
                  <a:pt x="277930" y="142376"/>
                </a:cubicBezTo>
                <a:cubicBezTo>
                  <a:pt x="274970" y="131290"/>
                  <a:pt x="265100" y="122219"/>
                  <a:pt x="254245" y="122219"/>
                </a:cubicBezTo>
                <a:close/>
                <a:moveTo>
                  <a:pt x="254245" y="105085"/>
                </a:moveTo>
                <a:cubicBezTo>
                  <a:pt x="277150" y="105085"/>
                  <a:pt x="296072" y="123880"/>
                  <a:pt x="296072" y="146632"/>
                </a:cubicBezTo>
                <a:cubicBezTo>
                  <a:pt x="296072" y="153557"/>
                  <a:pt x="290096" y="158503"/>
                  <a:pt x="283125" y="158503"/>
                </a:cubicBezTo>
                <a:cubicBezTo>
                  <a:pt x="283125" y="158503"/>
                  <a:pt x="283125" y="158503"/>
                  <a:pt x="224368" y="158503"/>
                </a:cubicBezTo>
                <a:cubicBezTo>
                  <a:pt x="217396" y="158503"/>
                  <a:pt x="212417" y="153557"/>
                  <a:pt x="212417" y="146632"/>
                </a:cubicBezTo>
                <a:cubicBezTo>
                  <a:pt x="212417" y="123880"/>
                  <a:pt x="230343" y="105085"/>
                  <a:pt x="254245" y="105085"/>
                </a:cubicBezTo>
                <a:close/>
                <a:moveTo>
                  <a:pt x="252811" y="63762"/>
                </a:moveTo>
                <a:cubicBezTo>
                  <a:pt x="252811" y="63762"/>
                  <a:pt x="252811" y="63762"/>
                  <a:pt x="54178" y="139905"/>
                </a:cubicBezTo>
                <a:cubicBezTo>
                  <a:pt x="54178" y="139905"/>
                  <a:pt x="54178" y="139905"/>
                  <a:pt x="54178" y="378223"/>
                </a:cubicBezTo>
                <a:cubicBezTo>
                  <a:pt x="54178" y="378223"/>
                  <a:pt x="54178" y="378223"/>
                  <a:pt x="92718" y="378223"/>
                </a:cubicBezTo>
                <a:cubicBezTo>
                  <a:pt x="92718" y="378223"/>
                  <a:pt x="92718" y="378223"/>
                  <a:pt x="92718" y="196270"/>
                </a:cubicBezTo>
                <a:cubicBezTo>
                  <a:pt x="92718" y="191326"/>
                  <a:pt x="96672" y="187370"/>
                  <a:pt x="101613" y="187370"/>
                </a:cubicBezTo>
                <a:cubicBezTo>
                  <a:pt x="101613" y="187370"/>
                  <a:pt x="101613" y="187370"/>
                  <a:pt x="322975" y="187370"/>
                </a:cubicBezTo>
                <a:cubicBezTo>
                  <a:pt x="327916" y="187370"/>
                  <a:pt x="331869" y="191326"/>
                  <a:pt x="331869" y="196270"/>
                </a:cubicBezTo>
                <a:cubicBezTo>
                  <a:pt x="331869" y="196270"/>
                  <a:pt x="331869" y="196270"/>
                  <a:pt x="331869" y="378223"/>
                </a:cubicBezTo>
                <a:cubicBezTo>
                  <a:pt x="331869" y="378223"/>
                  <a:pt x="331869" y="378223"/>
                  <a:pt x="351633" y="378223"/>
                </a:cubicBezTo>
                <a:cubicBezTo>
                  <a:pt x="351633" y="378223"/>
                  <a:pt x="351633" y="378223"/>
                  <a:pt x="351633" y="271425"/>
                </a:cubicBezTo>
                <a:cubicBezTo>
                  <a:pt x="351633" y="266480"/>
                  <a:pt x="355586" y="262525"/>
                  <a:pt x="360528" y="262525"/>
                </a:cubicBezTo>
                <a:cubicBezTo>
                  <a:pt x="360528" y="262525"/>
                  <a:pt x="360528" y="262525"/>
                  <a:pt x="429703" y="262525"/>
                </a:cubicBezTo>
                <a:cubicBezTo>
                  <a:pt x="434644" y="262525"/>
                  <a:pt x="438597" y="266480"/>
                  <a:pt x="438597" y="271425"/>
                </a:cubicBezTo>
                <a:cubicBezTo>
                  <a:pt x="438597" y="271425"/>
                  <a:pt x="438597" y="271425"/>
                  <a:pt x="438597" y="378223"/>
                </a:cubicBezTo>
                <a:cubicBezTo>
                  <a:pt x="438597" y="378223"/>
                  <a:pt x="438597" y="378223"/>
                  <a:pt x="459350" y="378223"/>
                </a:cubicBezTo>
                <a:lnTo>
                  <a:pt x="459350" y="140894"/>
                </a:lnTo>
                <a:cubicBezTo>
                  <a:pt x="459350" y="140894"/>
                  <a:pt x="459350" y="140894"/>
                  <a:pt x="252811" y="63762"/>
                </a:cubicBezTo>
                <a:close/>
                <a:moveTo>
                  <a:pt x="249357" y="19380"/>
                </a:moveTo>
                <a:cubicBezTo>
                  <a:pt x="249357" y="19380"/>
                  <a:pt x="249357" y="19380"/>
                  <a:pt x="20918" y="106532"/>
                </a:cubicBezTo>
                <a:cubicBezTo>
                  <a:pt x="20918" y="106532"/>
                  <a:pt x="20918" y="106532"/>
                  <a:pt x="29818" y="131290"/>
                </a:cubicBezTo>
                <a:cubicBezTo>
                  <a:pt x="29818" y="131290"/>
                  <a:pt x="29818" y="131290"/>
                  <a:pt x="250346" y="46119"/>
                </a:cubicBezTo>
                <a:cubicBezTo>
                  <a:pt x="251335" y="46119"/>
                  <a:pt x="252324" y="46119"/>
                  <a:pt x="253313" y="46119"/>
                </a:cubicBezTo>
                <a:cubicBezTo>
                  <a:pt x="254301" y="46119"/>
                  <a:pt x="256279" y="46119"/>
                  <a:pt x="257268" y="46119"/>
                </a:cubicBezTo>
                <a:cubicBezTo>
                  <a:pt x="257268" y="46119"/>
                  <a:pt x="257268" y="46119"/>
                  <a:pt x="484718" y="131290"/>
                </a:cubicBezTo>
                <a:lnTo>
                  <a:pt x="493618" y="106532"/>
                </a:lnTo>
                <a:cubicBezTo>
                  <a:pt x="493618" y="106532"/>
                  <a:pt x="493618" y="106532"/>
                  <a:pt x="258257" y="19380"/>
                </a:cubicBezTo>
                <a:cubicBezTo>
                  <a:pt x="255291" y="17399"/>
                  <a:pt x="252324" y="17399"/>
                  <a:pt x="249357" y="19380"/>
                </a:cubicBezTo>
                <a:close/>
                <a:moveTo>
                  <a:pt x="241936" y="2227"/>
                </a:moveTo>
                <a:cubicBezTo>
                  <a:pt x="248856" y="-743"/>
                  <a:pt x="256764" y="-743"/>
                  <a:pt x="263683" y="2227"/>
                </a:cubicBezTo>
                <a:cubicBezTo>
                  <a:pt x="263683" y="2227"/>
                  <a:pt x="263683" y="2227"/>
                  <a:pt x="507844" y="93335"/>
                </a:cubicBezTo>
                <a:cubicBezTo>
                  <a:pt x="509822" y="94325"/>
                  <a:pt x="511799" y="95316"/>
                  <a:pt x="511799" y="98286"/>
                </a:cubicBezTo>
                <a:cubicBezTo>
                  <a:pt x="512787" y="100267"/>
                  <a:pt x="513776" y="102247"/>
                  <a:pt x="512787" y="104228"/>
                </a:cubicBezTo>
                <a:cubicBezTo>
                  <a:pt x="512787" y="104228"/>
                  <a:pt x="512787" y="104228"/>
                  <a:pt x="496971" y="145821"/>
                </a:cubicBezTo>
                <a:cubicBezTo>
                  <a:pt x="495982" y="148791"/>
                  <a:pt x="493017" y="150772"/>
                  <a:pt x="489063" y="150772"/>
                </a:cubicBezTo>
                <a:cubicBezTo>
                  <a:pt x="488075" y="150772"/>
                  <a:pt x="487086" y="150772"/>
                  <a:pt x="486098" y="150772"/>
                </a:cubicBezTo>
                <a:cubicBezTo>
                  <a:pt x="486098" y="150772"/>
                  <a:pt x="486098" y="150772"/>
                  <a:pt x="476212" y="146810"/>
                </a:cubicBezTo>
                <a:cubicBezTo>
                  <a:pt x="476212" y="146810"/>
                  <a:pt x="476212" y="146810"/>
                  <a:pt x="476212" y="378540"/>
                </a:cubicBezTo>
                <a:cubicBezTo>
                  <a:pt x="476212" y="378540"/>
                  <a:pt x="476212" y="378540"/>
                  <a:pt x="488075" y="378540"/>
                </a:cubicBezTo>
                <a:cubicBezTo>
                  <a:pt x="488075" y="378540"/>
                  <a:pt x="488075" y="378540"/>
                  <a:pt x="488075" y="396365"/>
                </a:cubicBezTo>
                <a:cubicBezTo>
                  <a:pt x="488075" y="396365"/>
                  <a:pt x="488075" y="396365"/>
                  <a:pt x="25453" y="396365"/>
                </a:cubicBezTo>
                <a:cubicBezTo>
                  <a:pt x="25453" y="396365"/>
                  <a:pt x="25453" y="396365"/>
                  <a:pt x="25453" y="378540"/>
                </a:cubicBezTo>
                <a:cubicBezTo>
                  <a:pt x="25453" y="378540"/>
                  <a:pt x="25453" y="378540"/>
                  <a:pt x="36327" y="378540"/>
                </a:cubicBezTo>
                <a:cubicBezTo>
                  <a:pt x="36327" y="378540"/>
                  <a:pt x="36327" y="378540"/>
                  <a:pt x="36327" y="146810"/>
                </a:cubicBezTo>
                <a:cubicBezTo>
                  <a:pt x="36327" y="146810"/>
                  <a:pt x="36327" y="146810"/>
                  <a:pt x="27430" y="150772"/>
                </a:cubicBezTo>
                <a:cubicBezTo>
                  <a:pt x="23476" y="152752"/>
                  <a:pt x="18533" y="149782"/>
                  <a:pt x="16557" y="145821"/>
                </a:cubicBezTo>
                <a:cubicBezTo>
                  <a:pt x="16557" y="145821"/>
                  <a:pt x="16557" y="145821"/>
                  <a:pt x="741" y="105218"/>
                </a:cubicBezTo>
                <a:cubicBezTo>
                  <a:pt x="-248" y="102247"/>
                  <a:pt x="-248" y="100267"/>
                  <a:pt x="741" y="98286"/>
                </a:cubicBezTo>
                <a:cubicBezTo>
                  <a:pt x="1729" y="96305"/>
                  <a:pt x="3706" y="94325"/>
                  <a:pt x="5683" y="93335"/>
                </a:cubicBezTo>
                <a:cubicBezTo>
                  <a:pt x="5683" y="93335"/>
                  <a:pt x="5683" y="93335"/>
                  <a:pt x="241936" y="22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7" name="Freeform: Shape 416">
            <a:extLst>
              <a:ext uri="{FF2B5EF4-FFF2-40B4-BE49-F238E27FC236}">
                <a16:creationId xmlns:a16="http://schemas.microsoft.com/office/drawing/2014/main" id="{5E51FF81-387D-4DE8-B4D7-CBD3F8DCE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603" y="2064839"/>
            <a:ext cx="609433" cy="460872"/>
          </a:xfrm>
          <a:custGeom>
            <a:avLst/>
            <a:gdLst>
              <a:gd name="connsiteX0" fmla="*/ 355785 w 609433"/>
              <a:gd name="connsiteY0" fmla="*/ 399390 h 460872"/>
              <a:gd name="connsiteX1" fmla="*/ 474716 w 609433"/>
              <a:gd name="connsiteY1" fmla="*/ 399390 h 460872"/>
              <a:gd name="connsiteX2" fmla="*/ 474716 w 609433"/>
              <a:gd name="connsiteY2" fmla="*/ 417532 h 460872"/>
              <a:gd name="connsiteX3" fmla="*/ 355785 w 609433"/>
              <a:gd name="connsiteY3" fmla="*/ 417532 h 460872"/>
              <a:gd name="connsiteX4" fmla="*/ 134049 w 609433"/>
              <a:gd name="connsiteY4" fmla="*/ 399390 h 460872"/>
              <a:gd name="connsiteX5" fmla="*/ 252980 w 609433"/>
              <a:gd name="connsiteY5" fmla="*/ 399390 h 460872"/>
              <a:gd name="connsiteX6" fmla="*/ 252980 w 609433"/>
              <a:gd name="connsiteY6" fmla="*/ 417532 h 460872"/>
              <a:gd name="connsiteX7" fmla="*/ 134049 w 609433"/>
              <a:gd name="connsiteY7" fmla="*/ 417532 h 460872"/>
              <a:gd name="connsiteX8" fmla="*/ 355785 w 609433"/>
              <a:gd name="connsiteY8" fmla="*/ 348996 h 460872"/>
              <a:gd name="connsiteX9" fmla="*/ 474716 w 609433"/>
              <a:gd name="connsiteY9" fmla="*/ 348996 h 460872"/>
              <a:gd name="connsiteX10" fmla="*/ 474716 w 609433"/>
              <a:gd name="connsiteY10" fmla="*/ 367138 h 460872"/>
              <a:gd name="connsiteX11" fmla="*/ 355785 w 609433"/>
              <a:gd name="connsiteY11" fmla="*/ 367138 h 460872"/>
              <a:gd name="connsiteX12" fmla="*/ 134049 w 609433"/>
              <a:gd name="connsiteY12" fmla="*/ 348996 h 460872"/>
              <a:gd name="connsiteX13" fmla="*/ 252980 w 609433"/>
              <a:gd name="connsiteY13" fmla="*/ 348996 h 460872"/>
              <a:gd name="connsiteX14" fmla="*/ 252980 w 609433"/>
              <a:gd name="connsiteY14" fmla="*/ 367138 h 460872"/>
              <a:gd name="connsiteX15" fmla="*/ 134049 w 609433"/>
              <a:gd name="connsiteY15" fmla="*/ 367138 h 460872"/>
              <a:gd name="connsiteX16" fmla="*/ 355785 w 609433"/>
              <a:gd name="connsiteY16" fmla="*/ 298601 h 460872"/>
              <a:gd name="connsiteX17" fmla="*/ 474716 w 609433"/>
              <a:gd name="connsiteY17" fmla="*/ 298601 h 460872"/>
              <a:gd name="connsiteX18" fmla="*/ 474716 w 609433"/>
              <a:gd name="connsiteY18" fmla="*/ 315735 h 460872"/>
              <a:gd name="connsiteX19" fmla="*/ 355785 w 609433"/>
              <a:gd name="connsiteY19" fmla="*/ 315735 h 460872"/>
              <a:gd name="connsiteX20" fmla="*/ 134049 w 609433"/>
              <a:gd name="connsiteY20" fmla="*/ 298601 h 460872"/>
              <a:gd name="connsiteX21" fmla="*/ 252980 w 609433"/>
              <a:gd name="connsiteY21" fmla="*/ 298601 h 460872"/>
              <a:gd name="connsiteX22" fmla="*/ 252980 w 609433"/>
              <a:gd name="connsiteY22" fmla="*/ 315735 h 460872"/>
              <a:gd name="connsiteX23" fmla="*/ 134049 w 609433"/>
              <a:gd name="connsiteY23" fmla="*/ 315735 h 460872"/>
              <a:gd name="connsiteX24" fmla="*/ 333611 w 609433"/>
              <a:gd name="connsiteY24" fmla="*/ 273404 h 460872"/>
              <a:gd name="connsiteX25" fmla="*/ 333611 w 609433"/>
              <a:gd name="connsiteY25" fmla="*/ 442730 h 460872"/>
              <a:gd name="connsiteX26" fmla="*/ 495881 w 609433"/>
              <a:gd name="connsiteY26" fmla="*/ 442730 h 460872"/>
              <a:gd name="connsiteX27" fmla="*/ 495881 w 609433"/>
              <a:gd name="connsiteY27" fmla="*/ 273404 h 460872"/>
              <a:gd name="connsiteX28" fmla="*/ 112884 w 609433"/>
              <a:gd name="connsiteY28" fmla="*/ 273404 h 460872"/>
              <a:gd name="connsiteX29" fmla="*/ 112884 w 609433"/>
              <a:gd name="connsiteY29" fmla="*/ 442730 h 460872"/>
              <a:gd name="connsiteX30" fmla="*/ 276162 w 609433"/>
              <a:gd name="connsiteY30" fmla="*/ 442730 h 460872"/>
              <a:gd name="connsiteX31" fmla="*/ 276162 w 609433"/>
              <a:gd name="connsiteY31" fmla="*/ 273404 h 460872"/>
              <a:gd name="connsiteX32" fmla="*/ 300368 w 609433"/>
              <a:gd name="connsiteY32" fmla="*/ 142378 h 460872"/>
              <a:gd name="connsiteX33" fmla="*/ 271122 w 609433"/>
              <a:gd name="connsiteY33" fmla="*/ 168583 h 460872"/>
              <a:gd name="connsiteX34" fmla="*/ 330588 w 609433"/>
              <a:gd name="connsiteY34" fmla="*/ 168583 h 460872"/>
              <a:gd name="connsiteX35" fmla="*/ 300368 w 609433"/>
              <a:gd name="connsiteY35" fmla="*/ 142378 h 460872"/>
              <a:gd name="connsiteX36" fmla="*/ 300361 w 609433"/>
              <a:gd name="connsiteY36" fmla="*/ 125244 h 460872"/>
              <a:gd name="connsiteX37" fmla="*/ 348730 w 609433"/>
              <a:gd name="connsiteY37" fmla="*/ 172062 h 460872"/>
              <a:gd name="connsiteX38" fmla="*/ 334910 w 609433"/>
              <a:gd name="connsiteY38" fmla="*/ 185717 h 460872"/>
              <a:gd name="connsiteX39" fmla="*/ 265812 w 609433"/>
              <a:gd name="connsiteY39" fmla="*/ 185717 h 460872"/>
              <a:gd name="connsiteX40" fmla="*/ 252980 w 609433"/>
              <a:gd name="connsiteY40" fmla="*/ 172062 h 460872"/>
              <a:gd name="connsiteX41" fmla="*/ 300361 w 609433"/>
              <a:gd name="connsiteY41" fmla="*/ 125244 h 460872"/>
              <a:gd name="connsiteX42" fmla="*/ 300443 w 609433"/>
              <a:gd name="connsiteY42" fmla="*/ 72834 h 460872"/>
              <a:gd name="connsiteX43" fmla="*/ 61481 w 609433"/>
              <a:gd name="connsiteY43" fmla="*/ 164568 h 460872"/>
              <a:gd name="connsiteX44" fmla="*/ 61481 w 609433"/>
              <a:gd name="connsiteY44" fmla="*/ 442730 h 460872"/>
              <a:gd name="connsiteX45" fmla="*/ 96042 w 609433"/>
              <a:gd name="connsiteY45" fmla="*/ 442730 h 460872"/>
              <a:gd name="connsiteX46" fmla="*/ 96042 w 609433"/>
              <a:gd name="connsiteY46" fmla="*/ 264193 h 460872"/>
              <a:gd name="connsiteX47" fmla="*/ 103941 w 609433"/>
              <a:gd name="connsiteY47" fmla="*/ 255316 h 460872"/>
              <a:gd name="connsiteX48" fmla="*/ 283657 w 609433"/>
              <a:gd name="connsiteY48" fmla="*/ 255316 h 460872"/>
              <a:gd name="connsiteX49" fmla="*/ 292543 w 609433"/>
              <a:gd name="connsiteY49" fmla="*/ 264193 h 460872"/>
              <a:gd name="connsiteX50" fmla="*/ 292543 w 609433"/>
              <a:gd name="connsiteY50" fmla="*/ 442730 h 460872"/>
              <a:gd name="connsiteX51" fmla="*/ 316242 w 609433"/>
              <a:gd name="connsiteY51" fmla="*/ 442730 h 460872"/>
              <a:gd name="connsiteX52" fmla="*/ 316242 w 609433"/>
              <a:gd name="connsiteY52" fmla="*/ 264193 h 460872"/>
              <a:gd name="connsiteX53" fmla="*/ 325129 w 609433"/>
              <a:gd name="connsiteY53" fmla="*/ 255316 h 460872"/>
              <a:gd name="connsiteX54" fmla="*/ 504844 w 609433"/>
              <a:gd name="connsiteY54" fmla="*/ 255316 h 460872"/>
              <a:gd name="connsiteX55" fmla="*/ 513731 w 609433"/>
              <a:gd name="connsiteY55" fmla="*/ 264193 h 460872"/>
              <a:gd name="connsiteX56" fmla="*/ 513731 w 609433"/>
              <a:gd name="connsiteY56" fmla="*/ 442730 h 460872"/>
              <a:gd name="connsiteX57" fmla="*/ 548292 w 609433"/>
              <a:gd name="connsiteY57" fmla="*/ 442730 h 460872"/>
              <a:gd name="connsiteX58" fmla="*/ 548292 w 609433"/>
              <a:gd name="connsiteY58" fmla="*/ 164568 h 460872"/>
              <a:gd name="connsiteX59" fmla="*/ 300443 w 609433"/>
              <a:gd name="connsiteY59" fmla="*/ 72834 h 460872"/>
              <a:gd name="connsiteX60" fmla="*/ 306356 w 609433"/>
              <a:gd name="connsiteY60" fmla="*/ 18386 h 460872"/>
              <a:gd name="connsiteX61" fmla="*/ 294514 w 609433"/>
              <a:gd name="connsiteY61" fmla="*/ 19373 h 460872"/>
              <a:gd name="connsiteX62" fmla="*/ 20158 w 609433"/>
              <a:gd name="connsiteY62" fmla="*/ 123936 h 460872"/>
              <a:gd name="connsiteX63" fmla="*/ 32988 w 609433"/>
              <a:gd name="connsiteY63" fmla="*/ 156489 h 460872"/>
              <a:gd name="connsiteX64" fmla="*/ 297474 w 609433"/>
              <a:gd name="connsiteY64" fmla="*/ 54885 h 460872"/>
              <a:gd name="connsiteX65" fmla="*/ 300435 w 609433"/>
              <a:gd name="connsiteY65" fmla="*/ 53899 h 460872"/>
              <a:gd name="connsiteX66" fmla="*/ 303396 w 609433"/>
              <a:gd name="connsiteY66" fmla="*/ 54885 h 460872"/>
              <a:gd name="connsiteX67" fmla="*/ 576765 w 609433"/>
              <a:gd name="connsiteY67" fmla="*/ 156489 h 460872"/>
              <a:gd name="connsiteX68" fmla="*/ 588607 w 609433"/>
              <a:gd name="connsiteY68" fmla="*/ 123936 h 460872"/>
              <a:gd name="connsiteX69" fmla="*/ 306356 w 609433"/>
              <a:gd name="connsiteY69" fmla="*/ 18386 h 460872"/>
              <a:gd name="connsiteX70" fmla="*/ 287600 w 609433"/>
              <a:gd name="connsiteY70" fmla="*/ 2223 h 460872"/>
              <a:gd name="connsiteX71" fmla="*/ 312309 w 609433"/>
              <a:gd name="connsiteY71" fmla="*/ 2223 h 460872"/>
              <a:gd name="connsiteX72" fmla="*/ 603862 w 609433"/>
              <a:gd name="connsiteY72" fmla="*/ 110955 h 460872"/>
              <a:gd name="connsiteX73" fmla="*/ 608804 w 609433"/>
              <a:gd name="connsiteY73" fmla="*/ 121828 h 460872"/>
              <a:gd name="connsiteX74" fmla="*/ 591015 w 609433"/>
              <a:gd name="connsiteY74" fmla="*/ 171251 h 460872"/>
              <a:gd name="connsiteX75" fmla="*/ 586073 w 609433"/>
              <a:gd name="connsiteY75" fmla="*/ 176193 h 460872"/>
              <a:gd name="connsiteX76" fmla="*/ 582119 w 609433"/>
              <a:gd name="connsiteY76" fmla="*/ 176193 h 460872"/>
              <a:gd name="connsiteX77" fmla="*/ 579154 w 609433"/>
              <a:gd name="connsiteY77" fmla="*/ 176193 h 460872"/>
              <a:gd name="connsiteX78" fmla="*/ 565318 w 609433"/>
              <a:gd name="connsiteY78" fmla="*/ 171251 h 460872"/>
              <a:gd name="connsiteX79" fmla="*/ 565318 w 609433"/>
              <a:gd name="connsiteY79" fmla="*/ 443080 h 460872"/>
              <a:gd name="connsiteX80" fmla="*/ 581131 w 609433"/>
              <a:gd name="connsiteY80" fmla="*/ 443080 h 460872"/>
              <a:gd name="connsiteX81" fmla="*/ 581131 w 609433"/>
              <a:gd name="connsiteY81" fmla="*/ 460872 h 460872"/>
              <a:gd name="connsiteX82" fmla="*/ 27673 w 609433"/>
              <a:gd name="connsiteY82" fmla="*/ 460872 h 460872"/>
              <a:gd name="connsiteX83" fmla="*/ 27673 w 609433"/>
              <a:gd name="connsiteY83" fmla="*/ 443080 h 460872"/>
              <a:gd name="connsiteX84" fmla="*/ 43486 w 609433"/>
              <a:gd name="connsiteY84" fmla="*/ 443080 h 460872"/>
              <a:gd name="connsiteX85" fmla="*/ 43486 w 609433"/>
              <a:gd name="connsiteY85" fmla="*/ 171251 h 460872"/>
              <a:gd name="connsiteX86" fmla="*/ 30638 w 609433"/>
              <a:gd name="connsiteY86" fmla="*/ 176193 h 460872"/>
              <a:gd name="connsiteX87" fmla="*/ 18778 w 609433"/>
              <a:gd name="connsiteY87" fmla="*/ 171251 h 460872"/>
              <a:gd name="connsiteX88" fmla="*/ 0 w 609433"/>
              <a:gd name="connsiteY88" fmla="*/ 121828 h 460872"/>
              <a:gd name="connsiteX89" fmla="*/ 989 w 609433"/>
              <a:gd name="connsiteY89" fmla="*/ 115897 h 460872"/>
              <a:gd name="connsiteX90" fmla="*/ 4941 w 609433"/>
              <a:gd name="connsiteY90" fmla="*/ 110955 h 460872"/>
              <a:gd name="connsiteX91" fmla="*/ 287600 w 609433"/>
              <a:gd name="connsiteY91" fmla="*/ 2223 h 460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609433" h="460872">
                <a:moveTo>
                  <a:pt x="355785" y="399390"/>
                </a:moveTo>
                <a:lnTo>
                  <a:pt x="474716" y="399390"/>
                </a:lnTo>
                <a:lnTo>
                  <a:pt x="474716" y="417532"/>
                </a:lnTo>
                <a:lnTo>
                  <a:pt x="355785" y="417532"/>
                </a:lnTo>
                <a:close/>
                <a:moveTo>
                  <a:pt x="134049" y="399390"/>
                </a:moveTo>
                <a:lnTo>
                  <a:pt x="252980" y="399390"/>
                </a:lnTo>
                <a:lnTo>
                  <a:pt x="252980" y="417532"/>
                </a:lnTo>
                <a:lnTo>
                  <a:pt x="134049" y="417532"/>
                </a:lnTo>
                <a:close/>
                <a:moveTo>
                  <a:pt x="355785" y="348996"/>
                </a:moveTo>
                <a:lnTo>
                  <a:pt x="474716" y="348996"/>
                </a:lnTo>
                <a:lnTo>
                  <a:pt x="474716" y="367138"/>
                </a:lnTo>
                <a:lnTo>
                  <a:pt x="355785" y="367138"/>
                </a:lnTo>
                <a:close/>
                <a:moveTo>
                  <a:pt x="134049" y="348996"/>
                </a:moveTo>
                <a:lnTo>
                  <a:pt x="252980" y="348996"/>
                </a:lnTo>
                <a:lnTo>
                  <a:pt x="252980" y="367138"/>
                </a:lnTo>
                <a:lnTo>
                  <a:pt x="134049" y="367138"/>
                </a:lnTo>
                <a:close/>
                <a:moveTo>
                  <a:pt x="355785" y="298601"/>
                </a:moveTo>
                <a:lnTo>
                  <a:pt x="474716" y="298601"/>
                </a:lnTo>
                <a:lnTo>
                  <a:pt x="474716" y="315735"/>
                </a:lnTo>
                <a:lnTo>
                  <a:pt x="355785" y="315735"/>
                </a:lnTo>
                <a:close/>
                <a:moveTo>
                  <a:pt x="134049" y="298601"/>
                </a:moveTo>
                <a:lnTo>
                  <a:pt x="252980" y="298601"/>
                </a:lnTo>
                <a:lnTo>
                  <a:pt x="252980" y="315735"/>
                </a:lnTo>
                <a:lnTo>
                  <a:pt x="134049" y="315735"/>
                </a:lnTo>
                <a:close/>
                <a:moveTo>
                  <a:pt x="333611" y="273404"/>
                </a:moveTo>
                <a:lnTo>
                  <a:pt x="333611" y="442730"/>
                </a:lnTo>
                <a:lnTo>
                  <a:pt x="495881" y="442730"/>
                </a:lnTo>
                <a:lnTo>
                  <a:pt x="495881" y="273404"/>
                </a:lnTo>
                <a:close/>
                <a:moveTo>
                  <a:pt x="112884" y="273404"/>
                </a:moveTo>
                <a:lnTo>
                  <a:pt x="112884" y="442730"/>
                </a:lnTo>
                <a:lnTo>
                  <a:pt x="276162" y="442730"/>
                </a:lnTo>
                <a:lnTo>
                  <a:pt x="276162" y="273404"/>
                </a:lnTo>
                <a:close/>
                <a:moveTo>
                  <a:pt x="300368" y="142378"/>
                </a:moveTo>
                <a:cubicBezTo>
                  <a:pt x="285745" y="142378"/>
                  <a:pt x="273072" y="153465"/>
                  <a:pt x="271122" y="168583"/>
                </a:cubicBezTo>
                <a:cubicBezTo>
                  <a:pt x="271122" y="168583"/>
                  <a:pt x="271122" y="168583"/>
                  <a:pt x="330588" y="168583"/>
                </a:cubicBezTo>
                <a:cubicBezTo>
                  <a:pt x="328638" y="153465"/>
                  <a:pt x="315965" y="142378"/>
                  <a:pt x="300368" y="142378"/>
                </a:cubicBezTo>
                <a:close/>
                <a:moveTo>
                  <a:pt x="300361" y="125244"/>
                </a:moveTo>
                <a:cubicBezTo>
                  <a:pt x="327014" y="125244"/>
                  <a:pt x="348730" y="146702"/>
                  <a:pt x="348730" y="172062"/>
                </a:cubicBezTo>
                <a:cubicBezTo>
                  <a:pt x="348730" y="179865"/>
                  <a:pt x="342807" y="185717"/>
                  <a:pt x="334910" y="185717"/>
                </a:cubicBezTo>
                <a:cubicBezTo>
                  <a:pt x="334910" y="185717"/>
                  <a:pt x="334910" y="185717"/>
                  <a:pt x="265812" y="185717"/>
                </a:cubicBezTo>
                <a:cubicBezTo>
                  <a:pt x="258903" y="185717"/>
                  <a:pt x="252980" y="179865"/>
                  <a:pt x="252980" y="172062"/>
                </a:cubicBezTo>
                <a:cubicBezTo>
                  <a:pt x="252980" y="146702"/>
                  <a:pt x="274696" y="125244"/>
                  <a:pt x="300361" y="125244"/>
                </a:cubicBezTo>
                <a:close/>
                <a:moveTo>
                  <a:pt x="300443" y="72834"/>
                </a:moveTo>
                <a:cubicBezTo>
                  <a:pt x="300443" y="72834"/>
                  <a:pt x="300443" y="72834"/>
                  <a:pt x="61481" y="164568"/>
                </a:cubicBezTo>
                <a:cubicBezTo>
                  <a:pt x="61481" y="164568"/>
                  <a:pt x="61481" y="164568"/>
                  <a:pt x="61481" y="442730"/>
                </a:cubicBezTo>
                <a:cubicBezTo>
                  <a:pt x="61481" y="442730"/>
                  <a:pt x="61481" y="442730"/>
                  <a:pt x="96042" y="442730"/>
                </a:cubicBezTo>
                <a:cubicBezTo>
                  <a:pt x="96042" y="442730"/>
                  <a:pt x="96042" y="442730"/>
                  <a:pt x="96042" y="264193"/>
                </a:cubicBezTo>
                <a:cubicBezTo>
                  <a:pt x="96042" y="259261"/>
                  <a:pt x="99004" y="255316"/>
                  <a:pt x="103941" y="255316"/>
                </a:cubicBezTo>
                <a:cubicBezTo>
                  <a:pt x="103941" y="255316"/>
                  <a:pt x="103941" y="255316"/>
                  <a:pt x="283657" y="255316"/>
                </a:cubicBezTo>
                <a:cubicBezTo>
                  <a:pt x="288593" y="255316"/>
                  <a:pt x="292543" y="259261"/>
                  <a:pt x="292543" y="264193"/>
                </a:cubicBezTo>
                <a:cubicBezTo>
                  <a:pt x="292543" y="264193"/>
                  <a:pt x="292543" y="264193"/>
                  <a:pt x="292543" y="442730"/>
                </a:cubicBezTo>
                <a:cubicBezTo>
                  <a:pt x="292543" y="442730"/>
                  <a:pt x="292543" y="442730"/>
                  <a:pt x="316242" y="442730"/>
                </a:cubicBezTo>
                <a:cubicBezTo>
                  <a:pt x="316242" y="442730"/>
                  <a:pt x="316242" y="442730"/>
                  <a:pt x="316242" y="264193"/>
                </a:cubicBezTo>
                <a:cubicBezTo>
                  <a:pt x="316242" y="259261"/>
                  <a:pt x="320192" y="255316"/>
                  <a:pt x="325129" y="255316"/>
                </a:cubicBezTo>
                <a:cubicBezTo>
                  <a:pt x="325129" y="255316"/>
                  <a:pt x="325129" y="255316"/>
                  <a:pt x="504844" y="255316"/>
                </a:cubicBezTo>
                <a:cubicBezTo>
                  <a:pt x="509781" y="255316"/>
                  <a:pt x="513731" y="259261"/>
                  <a:pt x="513731" y="264193"/>
                </a:cubicBezTo>
                <a:cubicBezTo>
                  <a:pt x="513731" y="264193"/>
                  <a:pt x="513731" y="264193"/>
                  <a:pt x="513731" y="442730"/>
                </a:cubicBezTo>
                <a:cubicBezTo>
                  <a:pt x="513731" y="442730"/>
                  <a:pt x="513731" y="442730"/>
                  <a:pt x="548292" y="442730"/>
                </a:cubicBezTo>
                <a:lnTo>
                  <a:pt x="548292" y="164568"/>
                </a:lnTo>
                <a:cubicBezTo>
                  <a:pt x="548292" y="164568"/>
                  <a:pt x="548292" y="164568"/>
                  <a:pt x="300443" y="72834"/>
                </a:cubicBezTo>
                <a:close/>
                <a:moveTo>
                  <a:pt x="306356" y="18386"/>
                </a:moveTo>
                <a:cubicBezTo>
                  <a:pt x="302409" y="17400"/>
                  <a:pt x="298461" y="17400"/>
                  <a:pt x="294514" y="19373"/>
                </a:cubicBezTo>
                <a:cubicBezTo>
                  <a:pt x="294514" y="19373"/>
                  <a:pt x="294514" y="19373"/>
                  <a:pt x="20158" y="123936"/>
                </a:cubicBezTo>
                <a:cubicBezTo>
                  <a:pt x="20158" y="123936"/>
                  <a:pt x="20158" y="123936"/>
                  <a:pt x="32988" y="156489"/>
                </a:cubicBezTo>
                <a:cubicBezTo>
                  <a:pt x="32988" y="156489"/>
                  <a:pt x="32988" y="156489"/>
                  <a:pt x="297474" y="54885"/>
                </a:cubicBezTo>
                <a:cubicBezTo>
                  <a:pt x="298461" y="53899"/>
                  <a:pt x="299448" y="53899"/>
                  <a:pt x="300435" y="53899"/>
                </a:cubicBezTo>
                <a:cubicBezTo>
                  <a:pt x="301422" y="53899"/>
                  <a:pt x="302409" y="53899"/>
                  <a:pt x="303396" y="54885"/>
                </a:cubicBezTo>
                <a:cubicBezTo>
                  <a:pt x="303396" y="54885"/>
                  <a:pt x="303396" y="54885"/>
                  <a:pt x="576765" y="156489"/>
                </a:cubicBezTo>
                <a:lnTo>
                  <a:pt x="588607" y="123936"/>
                </a:lnTo>
                <a:cubicBezTo>
                  <a:pt x="588607" y="123936"/>
                  <a:pt x="588607" y="123936"/>
                  <a:pt x="306356" y="18386"/>
                </a:cubicBezTo>
                <a:close/>
                <a:moveTo>
                  <a:pt x="287600" y="2223"/>
                </a:moveTo>
                <a:cubicBezTo>
                  <a:pt x="295507" y="-742"/>
                  <a:pt x="304402" y="-742"/>
                  <a:pt x="312309" y="2223"/>
                </a:cubicBezTo>
                <a:cubicBezTo>
                  <a:pt x="312309" y="2223"/>
                  <a:pt x="312309" y="2223"/>
                  <a:pt x="603862" y="110955"/>
                </a:cubicBezTo>
                <a:cubicBezTo>
                  <a:pt x="607816" y="112931"/>
                  <a:pt x="610781" y="117874"/>
                  <a:pt x="608804" y="121828"/>
                </a:cubicBezTo>
                <a:cubicBezTo>
                  <a:pt x="608804" y="121828"/>
                  <a:pt x="608804" y="121828"/>
                  <a:pt x="591015" y="171251"/>
                </a:cubicBezTo>
                <a:cubicBezTo>
                  <a:pt x="590026" y="173228"/>
                  <a:pt x="588050" y="175205"/>
                  <a:pt x="586073" y="176193"/>
                </a:cubicBezTo>
                <a:cubicBezTo>
                  <a:pt x="585084" y="176193"/>
                  <a:pt x="584096" y="176193"/>
                  <a:pt x="582119" y="176193"/>
                </a:cubicBezTo>
                <a:cubicBezTo>
                  <a:pt x="581131" y="176193"/>
                  <a:pt x="580143" y="176193"/>
                  <a:pt x="579154" y="176193"/>
                </a:cubicBezTo>
                <a:cubicBezTo>
                  <a:pt x="579154" y="176193"/>
                  <a:pt x="579154" y="176193"/>
                  <a:pt x="565318" y="171251"/>
                </a:cubicBezTo>
                <a:cubicBezTo>
                  <a:pt x="565318" y="171251"/>
                  <a:pt x="565318" y="171251"/>
                  <a:pt x="565318" y="443080"/>
                </a:cubicBezTo>
                <a:cubicBezTo>
                  <a:pt x="565318" y="443080"/>
                  <a:pt x="565318" y="443080"/>
                  <a:pt x="581131" y="443080"/>
                </a:cubicBezTo>
                <a:cubicBezTo>
                  <a:pt x="581131" y="443080"/>
                  <a:pt x="581131" y="443080"/>
                  <a:pt x="581131" y="460872"/>
                </a:cubicBezTo>
                <a:cubicBezTo>
                  <a:pt x="581131" y="460872"/>
                  <a:pt x="581131" y="460872"/>
                  <a:pt x="27673" y="460872"/>
                </a:cubicBezTo>
                <a:cubicBezTo>
                  <a:pt x="27673" y="460872"/>
                  <a:pt x="27673" y="460872"/>
                  <a:pt x="27673" y="443080"/>
                </a:cubicBezTo>
                <a:cubicBezTo>
                  <a:pt x="27673" y="443080"/>
                  <a:pt x="27673" y="443080"/>
                  <a:pt x="43486" y="443080"/>
                </a:cubicBezTo>
                <a:cubicBezTo>
                  <a:pt x="43486" y="443080"/>
                  <a:pt x="43486" y="443080"/>
                  <a:pt x="43486" y="171251"/>
                </a:cubicBezTo>
                <a:cubicBezTo>
                  <a:pt x="43486" y="171251"/>
                  <a:pt x="43486" y="171251"/>
                  <a:pt x="30638" y="176193"/>
                </a:cubicBezTo>
                <a:cubicBezTo>
                  <a:pt x="25697" y="177182"/>
                  <a:pt x="20755" y="175205"/>
                  <a:pt x="18778" y="171251"/>
                </a:cubicBezTo>
                <a:cubicBezTo>
                  <a:pt x="18778" y="171251"/>
                  <a:pt x="18778" y="171251"/>
                  <a:pt x="0" y="121828"/>
                </a:cubicBezTo>
                <a:cubicBezTo>
                  <a:pt x="0" y="119851"/>
                  <a:pt x="0" y="117874"/>
                  <a:pt x="989" y="115897"/>
                </a:cubicBezTo>
                <a:cubicBezTo>
                  <a:pt x="989" y="112931"/>
                  <a:pt x="2965" y="111944"/>
                  <a:pt x="4941" y="110955"/>
                </a:cubicBezTo>
                <a:cubicBezTo>
                  <a:pt x="4941" y="110955"/>
                  <a:pt x="4941" y="110955"/>
                  <a:pt x="287600" y="22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6" name="Textplatzhalter 9">
            <a:hlinkClick r:id="rId2" action="ppaction://hlinksldjump"/>
            <a:extLst>
              <a:ext uri="{FF2B5EF4-FFF2-40B4-BE49-F238E27FC236}">
                <a16:creationId xmlns:a16="http://schemas.microsoft.com/office/drawing/2014/main" id="{3A52E3DA-921B-43CB-B6D9-B53E3D3A5478}"/>
              </a:ext>
            </a:extLst>
          </p:cNvPr>
          <p:cNvSpPr txBox="1">
            <a:spLocks/>
          </p:cNvSpPr>
          <p:nvPr/>
        </p:nvSpPr>
        <p:spPr>
          <a:xfrm>
            <a:off x="10147733" y="6321932"/>
            <a:ext cx="1682670" cy="471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lIns="144000" tIns="468000" rIns="14400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BC2D433B-D83D-480F-80AC-3251D8E35DDC}"/>
              </a:ext>
            </a:extLst>
          </p:cNvPr>
          <p:cNvSpPr>
            <a:spLocks/>
          </p:cNvSpPr>
          <p:nvPr/>
        </p:nvSpPr>
        <p:spPr bwMode="auto">
          <a:xfrm>
            <a:off x="2976114" y="5537057"/>
            <a:ext cx="594410" cy="432586"/>
          </a:xfrm>
          <a:custGeom>
            <a:avLst/>
            <a:gdLst>
              <a:gd name="connsiteX0" fmla="*/ 497364 w 594410"/>
              <a:gd name="connsiteY0" fmla="*/ 342842 h 432586"/>
              <a:gd name="connsiteX1" fmla="*/ 519855 w 594410"/>
              <a:gd name="connsiteY1" fmla="*/ 370572 h 432586"/>
              <a:gd name="connsiteX2" fmla="*/ 528655 w 594410"/>
              <a:gd name="connsiteY2" fmla="*/ 393350 h 432586"/>
              <a:gd name="connsiteX3" fmla="*/ 539410 w 594410"/>
              <a:gd name="connsiteY3" fmla="*/ 398302 h 432586"/>
              <a:gd name="connsiteX4" fmla="*/ 552122 w 594410"/>
              <a:gd name="connsiteY4" fmla="*/ 394340 h 432586"/>
              <a:gd name="connsiteX5" fmla="*/ 553099 w 594410"/>
              <a:gd name="connsiteY5" fmla="*/ 366611 h 432586"/>
              <a:gd name="connsiteX6" fmla="*/ 537455 w 594410"/>
              <a:gd name="connsiteY6" fmla="*/ 346804 h 432586"/>
              <a:gd name="connsiteX7" fmla="*/ 534521 w 594410"/>
              <a:gd name="connsiteY7" fmla="*/ 346804 h 432586"/>
              <a:gd name="connsiteX8" fmla="*/ 533543 w 594410"/>
              <a:gd name="connsiteY8" fmla="*/ 346804 h 432586"/>
              <a:gd name="connsiteX9" fmla="*/ 497364 w 594410"/>
              <a:gd name="connsiteY9" fmla="*/ 342842 h 432586"/>
              <a:gd name="connsiteX10" fmla="*/ 97047 w 594410"/>
              <a:gd name="connsiteY10" fmla="*/ 342842 h 432586"/>
              <a:gd name="connsiteX11" fmla="*/ 60869 w 594410"/>
              <a:gd name="connsiteY11" fmla="*/ 346804 h 432586"/>
              <a:gd name="connsiteX12" fmla="*/ 56957 w 594410"/>
              <a:gd name="connsiteY12" fmla="*/ 346804 h 432586"/>
              <a:gd name="connsiteX13" fmla="*/ 40336 w 594410"/>
              <a:gd name="connsiteY13" fmla="*/ 366611 h 432586"/>
              <a:gd name="connsiteX14" fmla="*/ 42291 w 594410"/>
              <a:gd name="connsiteY14" fmla="*/ 394340 h 432586"/>
              <a:gd name="connsiteX15" fmla="*/ 55002 w 594410"/>
              <a:gd name="connsiteY15" fmla="*/ 398302 h 432586"/>
              <a:gd name="connsiteX16" fmla="*/ 65758 w 594410"/>
              <a:gd name="connsiteY16" fmla="*/ 393350 h 432586"/>
              <a:gd name="connsiteX17" fmla="*/ 74558 w 594410"/>
              <a:gd name="connsiteY17" fmla="*/ 370572 h 432586"/>
              <a:gd name="connsiteX18" fmla="*/ 97047 w 594410"/>
              <a:gd name="connsiteY18" fmla="*/ 342842 h 432586"/>
              <a:gd name="connsiteX19" fmla="*/ 381936 w 594410"/>
              <a:gd name="connsiteY19" fmla="*/ 298474 h 432586"/>
              <a:gd name="connsiteX20" fmla="*/ 367231 w 594410"/>
              <a:gd name="connsiteY20" fmla="*/ 337186 h 432586"/>
              <a:gd name="connsiteX21" fmla="*/ 367231 w 594410"/>
              <a:gd name="connsiteY21" fmla="*/ 351082 h 432586"/>
              <a:gd name="connsiteX22" fmla="*/ 376054 w 594410"/>
              <a:gd name="connsiteY22" fmla="*/ 360016 h 432586"/>
              <a:gd name="connsiteX23" fmla="*/ 389779 w 594410"/>
              <a:gd name="connsiteY23" fmla="*/ 360016 h 432586"/>
              <a:gd name="connsiteX24" fmla="*/ 398602 w 594410"/>
              <a:gd name="connsiteY24" fmla="*/ 349097 h 432586"/>
              <a:gd name="connsiteX25" fmla="*/ 400562 w 594410"/>
              <a:gd name="connsiteY25" fmla="*/ 344134 h 432586"/>
              <a:gd name="connsiteX26" fmla="*/ 391739 w 594410"/>
              <a:gd name="connsiteY26" fmla="*/ 331230 h 432586"/>
              <a:gd name="connsiteX27" fmla="*/ 381936 w 594410"/>
              <a:gd name="connsiteY27" fmla="*/ 298474 h 432586"/>
              <a:gd name="connsiteX28" fmla="*/ 213008 w 594410"/>
              <a:gd name="connsiteY28" fmla="*/ 298474 h 432586"/>
              <a:gd name="connsiteX29" fmla="*/ 202925 w 594410"/>
              <a:gd name="connsiteY29" fmla="*/ 331230 h 432586"/>
              <a:gd name="connsiteX30" fmla="*/ 193850 w 594410"/>
              <a:gd name="connsiteY30" fmla="*/ 344134 h 432586"/>
              <a:gd name="connsiteX31" fmla="*/ 195867 w 594410"/>
              <a:gd name="connsiteY31" fmla="*/ 349097 h 432586"/>
              <a:gd name="connsiteX32" fmla="*/ 204941 w 594410"/>
              <a:gd name="connsiteY32" fmla="*/ 360016 h 432586"/>
              <a:gd name="connsiteX33" fmla="*/ 219059 w 594410"/>
              <a:gd name="connsiteY33" fmla="*/ 360016 h 432586"/>
              <a:gd name="connsiteX34" fmla="*/ 228134 w 594410"/>
              <a:gd name="connsiteY34" fmla="*/ 351082 h 432586"/>
              <a:gd name="connsiteX35" fmla="*/ 228134 w 594410"/>
              <a:gd name="connsiteY35" fmla="*/ 337186 h 432586"/>
              <a:gd name="connsiteX36" fmla="*/ 213008 w 594410"/>
              <a:gd name="connsiteY36" fmla="*/ 298474 h 432586"/>
              <a:gd name="connsiteX37" fmla="*/ 468780 w 594410"/>
              <a:gd name="connsiteY37" fmla="*/ 244023 h 432586"/>
              <a:gd name="connsiteX38" fmla="*/ 461065 w 594410"/>
              <a:gd name="connsiteY38" fmla="*/ 259149 h 432586"/>
              <a:gd name="connsiteX39" fmla="*/ 462029 w 594410"/>
              <a:gd name="connsiteY39" fmla="*/ 259149 h 432586"/>
              <a:gd name="connsiteX40" fmla="*/ 483248 w 594410"/>
              <a:gd name="connsiteY40" fmla="*/ 260157 h 432586"/>
              <a:gd name="connsiteX41" fmla="*/ 468780 w 594410"/>
              <a:gd name="connsiteY41" fmla="*/ 244023 h 432586"/>
              <a:gd name="connsiteX42" fmla="*/ 126290 w 594410"/>
              <a:gd name="connsiteY42" fmla="*/ 244023 h 432586"/>
              <a:gd name="connsiteX43" fmla="*/ 111164 w 594410"/>
              <a:gd name="connsiteY43" fmla="*/ 260157 h 432586"/>
              <a:gd name="connsiteX44" fmla="*/ 134356 w 594410"/>
              <a:gd name="connsiteY44" fmla="*/ 259149 h 432586"/>
              <a:gd name="connsiteX45" fmla="*/ 272501 w 594410"/>
              <a:gd name="connsiteY45" fmla="*/ 201672 h 432586"/>
              <a:gd name="connsiteX46" fmla="*/ 272501 w 594410"/>
              <a:gd name="connsiteY46" fmla="*/ 226881 h 432586"/>
              <a:gd name="connsiteX47" fmla="*/ 278434 w 594410"/>
              <a:gd name="connsiteY47" fmla="*/ 227889 h 432586"/>
              <a:gd name="connsiteX48" fmla="*/ 286342 w 594410"/>
              <a:gd name="connsiteY48" fmla="*/ 231923 h 432586"/>
              <a:gd name="connsiteX49" fmla="*/ 294251 w 594410"/>
              <a:gd name="connsiteY49" fmla="*/ 227889 h 432586"/>
              <a:gd name="connsiteX50" fmla="*/ 302159 w 594410"/>
              <a:gd name="connsiteY50" fmla="*/ 227889 h 432586"/>
              <a:gd name="connsiteX51" fmla="*/ 309079 w 594410"/>
              <a:gd name="connsiteY51" fmla="*/ 231923 h 432586"/>
              <a:gd name="connsiteX52" fmla="*/ 316988 w 594410"/>
              <a:gd name="connsiteY52" fmla="*/ 227889 h 432586"/>
              <a:gd name="connsiteX53" fmla="*/ 322919 w 594410"/>
              <a:gd name="connsiteY53" fmla="*/ 226881 h 432586"/>
              <a:gd name="connsiteX54" fmla="*/ 322919 w 594410"/>
              <a:gd name="connsiteY54" fmla="*/ 201672 h 432586"/>
              <a:gd name="connsiteX55" fmla="*/ 272501 w 594410"/>
              <a:gd name="connsiteY55" fmla="*/ 201672 h 432586"/>
              <a:gd name="connsiteX56" fmla="*/ 194697 w 594410"/>
              <a:gd name="connsiteY56" fmla="*/ 201672 h 432586"/>
              <a:gd name="connsiteX57" fmla="*/ 244219 w 594410"/>
              <a:gd name="connsiteY57" fmla="*/ 331214 h 432586"/>
              <a:gd name="connsiteX58" fmla="*/ 243228 w 594410"/>
              <a:gd name="connsiteY58" fmla="*/ 357914 h 432586"/>
              <a:gd name="connsiteX59" fmla="*/ 224410 w 594410"/>
              <a:gd name="connsiteY59" fmla="*/ 375714 h 432586"/>
              <a:gd name="connsiteX60" fmla="*/ 196678 w 594410"/>
              <a:gd name="connsiteY60" fmla="*/ 375714 h 432586"/>
              <a:gd name="connsiteX61" fmla="*/ 185783 w 594410"/>
              <a:gd name="connsiteY61" fmla="*/ 366814 h 432586"/>
              <a:gd name="connsiteX62" fmla="*/ 185783 w 594410"/>
              <a:gd name="connsiteY62" fmla="*/ 406369 h 432586"/>
              <a:gd name="connsiteX63" fmla="*/ 408629 w 594410"/>
              <a:gd name="connsiteY63" fmla="*/ 406369 h 432586"/>
              <a:gd name="connsiteX64" fmla="*/ 408629 w 594410"/>
              <a:gd name="connsiteY64" fmla="*/ 366814 h 432586"/>
              <a:gd name="connsiteX65" fmla="*/ 397734 w 594410"/>
              <a:gd name="connsiteY65" fmla="*/ 375714 h 432586"/>
              <a:gd name="connsiteX66" fmla="*/ 370003 w 594410"/>
              <a:gd name="connsiteY66" fmla="*/ 375714 h 432586"/>
              <a:gd name="connsiteX67" fmla="*/ 351185 w 594410"/>
              <a:gd name="connsiteY67" fmla="*/ 357914 h 432586"/>
              <a:gd name="connsiteX68" fmla="*/ 350194 w 594410"/>
              <a:gd name="connsiteY68" fmla="*/ 331214 h 432586"/>
              <a:gd name="connsiteX69" fmla="*/ 399716 w 594410"/>
              <a:gd name="connsiteY69" fmla="*/ 201672 h 432586"/>
              <a:gd name="connsiteX70" fmla="*/ 339300 w 594410"/>
              <a:gd name="connsiteY70" fmla="*/ 201672 h 432586"/>
              <a:gd name="connsiteX71" fmla="*/ 339300 w 594410"/>
              <a:gd name="connsiteY71" fmla="*/ 240238 h 432586"/>
              <a:gd name="connsiteX72" fmla="*/ 335337 w 594410"/>
              <a:gd name="connsiteY72" fmla="*/ 248149 h 432586"/>
              <a:gd name="connsiteX73" fmla="*/ 326424 w 594410"/>
              <a:gd name="connsiteY73" fmla="*/ 248149 h 432586"/>
              <a:gd name="connsiteX74" fmla="*/ 320482 w 594410"/>
              <a:gd name="connsiteY74" fmla="*/ 245182 h 432586"/>
              <a:gd name="connsiteX75" fmla="*/ 312558 w 594410"/>
              <a:gd name="connsiteY75" fmla="*/ 249138 h 432586"/>
              <a:gd name="connsiteX76" fmla="*/ 305625 w 594410"/>
              <a:gd name="connsiteY76" fmla="*/ 249138 h 432586"/>
              <a:gd name="connsiteX77" fmla="*/ 297701 w 594410"/>
              <a:gd name="connsiteY77" fmla="*/ 245182 h 432586"/>
              <a:gd name="connsiteX78" fmla="*/ 289778 w 594410"/>
              <a:gd name="connsiteY78" fmla="*/ 249138 h 432586"/>
              <a:gd name="connsiteX79" fmla="*/ 281855 w 594410"/>
              <a:gd name="connsiteY79" fmla="*/ 249138 h 432586"/>
              <a:gd name="connsiteX80" fmla="*/ 273931 w 594410"/>
              <a:gd name="connsiteY80" fmla="*/ 245182 h 432586"/>
              <a:gd name="connsiteX81" fmla="*/ 267989 w 594410"/>
              <a:gd name="connsiteY81" fmla="*/ 249138 h 432586"/>
              <a:gd name="connsiteX82" fmla="*/ 264026 w 594410"/>
              <a:gd name="connsiteY82" fmla="*/ 250127 h 432586"/>
              <a:gd name="connsiteX83" fmla="*/ 259074 w 594410"/>
              <a:gd name="connsiteY83" fmla="*/ 248149 h 432586"/>
              <a:gd name="connsiteX84" fmla="*/ 255113 w 594410"/>
              <a:gd name="connsiteY84" fmla="*/ 241227 h 432586"/>
              <a:gd name="connsiteX85" fmla="*/ 255113 w 594410"/>
              <a:gd name="connsiteY85" fmla="*/ 201672 h 432586"/>
              <a:gd name="connsiteX86" fmla="*/ 194697 w 594410"/>
              <a:gd name="connsiteY86" fmla="*/ 201672 h 432586"/>
              <a:gd name="connsiteX87" fmla="*/ 472418 w 594410"/>
              <a:gd name="connsiteY87" fmla="*/ 138741 h 432586"/>
              <a:gd name="connsiteX88" fmla="*/ 455630 w 594410"/>
              <a:gd name="connsiteY88" fmla="*/ 141086 h 432586"/>
              <a:gd name="connsiteX89" fmla="*/ 431931 w 594410"/>
              <a:gd name="connsiteY89" fmla="*/ 164777 h 432586"/>
              <a:gd name="connsiteX90" fmla="*/ 389472 w 594410"/>
              <a:gd name="connsiteY90" fmla="*/ 277310 h 432586"/>
              <a:gd name="connsiteX91" fmla="*/ 416133 w 594410"/>
              <a:gd name="connsiteY91" fmla="*/ 262503 h 432586"/>
              <a:gd name="connsiteX92" fmla="*/ 440819 w 594410"/>
              <a:gd name="connsiteY92" fmla="*/ 260528 h 432586"/>
              <a:gd name="connsiteX93" fmla="*/ 458592 w 594410"/>
              <a:gd name="connsiteY93" fmla="*/ 225979 h 432586"/>
              <a:gd name="connsiteX94" fmla="*/ 464517 w 594410"/>
              <a:gd name="connsiteY94" fmla="*/ 222030 h 432586"/>
              <a:gd name="connsiteX95" fmla="*/ 472418 w 594410"/>
              <a:gd name="connsiteY95" fmla="*/ 224005 h 432586"/>
              <a:gd name="connsiteX96" fmla="*/ 473405 w 594410"/>
              <a:gd name="connsiteY96" fmla="*/ 224992 h 432586"/>
              <a:gd name="connsiteX97" fmla="*/ 511915 w 594410"/>
              <a:gd name="connsiteY97" fmla="*/ 264477 h 432586"/>
              <a:gd name="connsiteX98" fmla="*/ 513890 w 594410"/>
              <a:gd name="connsiteY98" fmla="*/ 274348 h 432586"/>
              <a:gd name="connsiteX99" fmla="*/ 505003 w 594410"/>
              <a:gd name="connsiteY99" fmla="*/ 279284 h 432586"/>
              <a:gd name="connsiteX100" fmla="*/ 461555 w 594410"/>
              <a:gd name="connsiteY100" fmla="*/ 277310 h 432586"/>
              <a:gd name="connsiteX101" fmla="*/ 418107 w 594410"/>
              <a:gd name="connsiteY101" fmla="*/ 279284 h 432586"/>
              <a:gd name="connsiteX102" fmla="*/ 400333 w 594410"/>
              <a:gd name="connsiteY102" fmla="*/ 293104 h 432586"/>
              <a:gd name="connsiteX103" fmla="*/ 405270 w 594410"/>
              <a:gd name="connsiteY103" fmla="*/ 321730 h 432586"/>
              <a:gd name="connsiteX104" fmla="*/ 474392 w 594410"/>
              <a:gd name="connsiteY104" fmla="*/ 408598 h 432586"/>
              <a:gd name="connsiteX105" fmla="*/ 505003 w 594410"/>
              <a:gd name="connsiteY105" fmla="*/ 411560 h 432586"/>
              <a:gd name="connsiteX106" fmla="*/ 505003 w 594410"/>
              <a:gd name="connsiteY106" fmla="*/ 380958 h 432586"/>
              <a:gd name="connsiteX107" fmla="*/ 465505 w 594410"/>
              <a:gd name="connsiteY107" fmla="*/ 334563 h 432586"/>
              <a:gd name="connsiteX108" fmla="*/ 464517 w 594410"/>
              <a:gd name="connsiteY108" fmla="*/ 323705 h 432586"/>
              <a:gd name="connsiteX109" fmla="*/ 474392 w 594410"/>
              <a:gd name="connsiteY109" fmla="*/ 319756 h 432586"/>
              <a:gd name="connsiteX110" fmla="*/ 533640 w 594410"/>
              <a:gd name="connsiteY110" fmla="*/ 329628 h 432586"/>
              <a:gd name="connsiteX111" fmla="*/ 577088 w 594410"/>
              <a:gd name="connsiteY111" fmla="*/ 292117 h 432586"/>
              <a:gd name="connsiteX112" fmla="*/ 489205 w 594410"/>
              <a:gd name="connsiteY112" fmla="*/ 143060 h 432586"/>
              <a:gd name="connsiteX113" fmla="*/ 472418 w 594410"/>
              <a:gd name="connsiteY113" fmla="*/ 138741 h 432586"/>
              <a:gd name="connsiteX114" fmla="*/ 121872 w 594410"/>
              <a:gd name="connsiteY114" fmla="*/ 138741 h 432586"/>
              <a:gd name="connsiteX115" fmla="*/ 105208 w 594410"/>
              <a:gd name="connsiteY115" fmla="*/ 143060 h 432586"/>
              <a:gd name="connsiteX116" fmla="*/ 17324 w 594410"/>
              <a:gd name="connsiteY116" fmla="*/ 292117 h 432586"/>
              <a:gd name="connsiteX117" fmla="*/ 60773 w 594410"/>
              <a:gd name="connsiteY117" fmla="*/ 329628 h 432586"/>
              <a:gd name="connsiteX118" fmla="*/ 120020 w 594410"/>
              <a:gd name="connsiteY118" fmla="*/ 319756 h 432586"/>
              <a:gd name="connsiteX119" fmla="*/ 121995 w 594410"/>
              <a:gd name="connsiteY119" fmla="*/ 319756 h 432586"/>
              <a:gd name="connsiteX120" fmla="*/ 129894 w 594410"/>
              <a:gd name="connsiteY120" fmla="*/ 323705 h 432586"/>
              <a:gd name="connsiteX121" fmla="*/ 128907 w 594410"/>
              <a:gd name="connsiteY121" fmla="*/ 334563 h 432586"/>
              <a:gd name="connsiteX122" fmla="*/ 89409 w 594410"/>
              <a:gd name="connsiteY122" fmla="*/ 380958 h 432586"/>
              <a:gd name="connsiteX123" fmla="*/ 89409 w 594410"/>
              <a:gd name="connsiteY123" fmla="*/ 411560 h 432586"/>
              <a:gd name="connsiteX124" fmla="*/ 119032 w 594410"/>
              <a:gd name="connsiteY124" fmla="*/ 408598 h 432586"/>
              <a:gd name="connsiteX125" fmla="*/ 189142 w 594410"/>
              <a:gd name="connsiteY125" fmla="*/ 321730 h 432586"/>
              <a:gd name="connsiteX126" fmla="*/ 194080 w 594410"/>
              <a:gd name="connsiteY126" fmla="*/ 293104 h 432586"/>
              <a:gd name="connsiteX127" fmla="*/ 176305 w 594410"/>
              <a:gd name="connsiteY127" fmla="*/ 279284 h 432586"/>
              <a:gd name="connsiteX128" fmla="*/ 89409 w 594410"/>
              <a:gd name="connsiteY128" fmla="*/ 279284 h 432586"/>
              <a:gd name="connsiteX129" fmla="*/ 80521 w 594410"/>
              <a:gd name="connsiteY129" fmla="*/ 274348 h 432586"/>
              <a:gd name="connsiteX130" fmla="*/ 82497 w 594410"/>
              <a:gd name="connsiteY130" fmla="*/ 264477 h 432586"/>
              <a:gd name="connsiteX131" fmla="*/ 121008 w 594410"/>
              <a:gd name="connsiteY131" fmla="*/ 224992 h 432586"/>
              <a:gd name="connsiteX132" fmla="*/ 121995 w 594410"/>
              <a:gd name="connsiteY132" fmla="*/ 224005 h 432586"/>
              <a:gd name="connsiteX133" fmla="*/ 129894 w 594410"/>
              <a:gd name="connsiteY133" fmla="*/ 222030 h 432586"/>
              <a:gd name="connsiteX134" fmla="*/ 135819 w 594410"/>
              <a:gd name="connsiteY134" fmla="*/ 225979 h 432586"/>
              <a:gd name="connsiteX135" fmla="*/ 153594 w 594410"/>
              <a:gd name="connsiteY135" fmla="*/ 260528 h 432586"/>
              <a:gd name="connsiteX136" fmla="*/ 178280 w 594410"/>
              <a:gd name="connsiteY136" fmla="*/ 262503 h 432586"/>
              <a:gd name="connsiteX137" fmla="*/ 204941 w 594410"/>
              <a:gd name="connsiteY137" fmla="*/ 277310 h 432586"/>
              <a:gd name="connsiteX138" fmla="*/ 162480 w 594410"/>
              <a:gd name="connsiteY138" fmla="*/ 164777 h 432586"/>
              <a:gd name="connsiteX139" fmla="*/ 137795 w 594410"/>
              <a:gd name="connsiteY139" fmla="*/ 141086 h 432586"/>
              <a:gd name="connsiteX140" fmla="*/ 121872 w 594410"/>
              <a:gd name="connsiteY140" fmla="*/ 138741 h 432586"/>
              <a:gd name="connsiteX141" fmla="*/ 121132 w 594410"/>
              <a:gd name="connsiteY141" fmla="*/ 121082 h 432586"/>
              <a:gd name="connsiteX142" fmla="*/ 144484 w 594410"/>
              <a:gd name="connsiteY142" fmla="*/ 124904 h 432586"/>
              <a:gd name="connsiteX143" fmla="*/ 178093 w 594410"/>
              <a:gd name="connsiteY143" fmla="*/ 158433 h 432586"/>
              <a:gd name="connsiteX144" fmla="*/ 187978 w 594410"/>
              <a:gd name="connsiteY144" fmla="*/ 185059 h 432586"/>
              <a:gd name="connsiteX145" fmla="*/ 406434 w 594410"/>
              <a:gd name="connsiteY145" fmla="*/ 185059 h 432586"/>
              <a:gd name="connsiteX146" fmla="*/ 416318 w 594410"/>
              <a:gd name="connsiteY146" fmla="*/ 158433 h 432586"/>
              <a:gd name="connsiteX147" fmla="*/ 449927 w 594410"/>
              <a:gd name="connsiteY147" fmla="*/ 124904 h 432586"/>
              <a:gd name="connsiteX148" fmla="*/ 497374 w 594410"/>
              <a:gd name="connsiteY148" fmla="*/ 126876 h 432586"/>
              <a:gd name="connsiteX149" fmla="*/ 594246 w 594410"/>
              <a:gd name="connsiteY149" fmla="*/ 292551 h 432586"/>
              <a:gd name="connsiteX150" fmla="*/ 557672 w 594410"/>
              <a:gd name="connsiteY150" fmla="*/ 343832 h 432586"/>
              <a:gd name="connsiteX151" fmla="*/ 567557 w 594410"/>
              <a:gd name="connsiteY151" fmla="*/ 355666 h 432586"/>
              <a:gd name="connsiteX152" fmla="*/ 564592 w 594410"/>
              <a:gd name="connsiteY152" fmla="*/ 406946 h 432586"/>
              <a:gd name="connsiteX153" fmla="*/ 541856 w 594410"/>
              <a:gd name="connsiteY153" fmla="*/ 415822 h 432586"/>
              <a:gd name="connsiteX154" fmla="*/ 538891 w 594410"/>
              <a:gd name="connsiteY154" fmla="*/ 415822 h 432586"/>
              <a:gd name="connsiteX155" fmla="*/ 526042 w 594410"/>
              <a:gd name="connsiteY155" fmla="*/ 411877 h 432586"/>
              <a:gd name="connsiteX156" fmla="*/ 518133 w 594410"/>
              <a:gd name="connsiteY156" fmla="*/ 422725 h 432586"/>
              <a:gd name="connsiteX157" fmla="*/ 493421 w 594410"/>
              <a:gd name="connsiteY157" fmla="*/ 432586 h 432586"/>
              <a:gd name="connsiteX158" fmla="*/ 462778 w 594410"/>
              <a:gd name="connsiteY158" fmla="*/ 419766 h 432586"/>
              <a:gd name="connsiteX159" fmla="*/ 426203 w 594410"/>
              <a:gd name="connsiteY159" fmla="*/ 378348 h 432586"/>
              <a:gd name="connsiteX160" fmla="*/ 426203 w 594410"/>
              <a:gd name="connsiteY160" fmla="*/ 414835 h 432586"/>
              <a:gd name="connsiteX161" fmla="*/ 417308 w 594410"/>
              <a:gd name="connsiteY161" fmla="*/ 423711 h 432586"/>
              <a:gd name="connsiteX162" fmla="*/ 177105 w 594410"/>
              <a:gd name="connsiteY162" fmla="*/ 423711 h 432586"/>
              <a:gd name="connsiteX163" fmla="*/ 168209 w 594410"/>
              <a:gd name="connsiteY163" fmla="*/ 414835 h 432586"/>
              <a:gd name="connsiteX164" fmla="*/ 168209 w 594410"/>
              <a:gd name="connsiteY164" fmla="*/ 378348 h 432586"/>
              <a:gd name="connsiteX165" fmla="*/ 131635 w 594410"/>
              <a:gd name="connsiteY165" fmla="*/ 419766 h 432586"/>
              <a:gd name="connsiteX166" fmla="*/ 100992 w 594410"/>
              <a:gd name="connsiteY166" fmla="*/ 432586 h 432586"/>
              <a:gd name="connsiteX167" fmla="*/ 76279 w 594410"/>
              <a:gd name="connsiteY167" fmla="*/ 422725 h 432586"/>
              <a:gd name="connsiteX168" fmla="*/ 68371 w 594410"/>
              <a:gd name="connsiteY168" fmla="*/ 411877 h 432586"/>
              <a:gd name="connsiteX169" fmla="*/ 55522 w 594410"/>
              <a:gd name="connsiteY169" fmla="*/ 415822 h 432586"/>
              <a:gd name="connsiteX170" fmla="*/ 52555 w 594410"/>
              <a:gd name="connsiteY170" fmla="*/ 415822 h 432586"/>
              <a:gd name="connsiteX171" fmla="*/ 29821 w 594410"/>
              <a:gd name="connsiteY171" fmla="*/ 406946 h 432586"/>
              <a:gd name="connsiteX172" fmla="*/ 26854 w 594410"/>
              <a:gd name="connsiteY172" fmla="*/ 355666 h 432586"/>
              <a:gd name="connsiteX173" fmla="*/ 36739 w 594410"/>
              <a:gd name="connsiteY173" fmla="*/ 343832 h 432586"/>
              <a:gd name="connsiteX174" fmla="*/ 165 w 594410"/>
              <a:gd name="connsiteY174" fmla="*/ 292551 h 432586"/>
              <a:gd name="connsiteX175" fmla="*/ 97037 w 594410"/>
              <a:gd name="connsiteY175" fmla="*/ 126876 h 432586"/>
              <a:gd name="connsiteX176" fmla="*/ 121132 w 594410"/>
              <a:gd name="connsiteY176" fmla="*/ 121082 h 432586"/>
              <a:gd name="connsiteX177" fmla="*/ 426780 w 594410"/>
              <a:gd name="connsiteY177" fmla="*/ 17142 h 432586"/>
              <a:gd name="connsiteX178" fmla="*/ 381405 w 594410"/>
              <a:gd name="connsiteY178" fmla="*/ 62519 h 432586"/>
              <a:gd name="connsiteX179" fmla="*/ 426780 w 594410"/>
              <a:gd name="connsiteY179" fmla="*/ 107895 h 432586"/>
              <a:gd name="connsiteX180" fmla="*/ 472157 w 594410"/>
              <a:gd name="connsiteY180" fmla="*/ 62519 h 432586"/>
              <a:gd name="connsiteX181" fmla="*/ 426780 w 594410"/>
              <a:gd name="connsiteY181" fmla="*/ 17142 h 432586"/>
              <a:gd name="connsiteX182" fmla="*/ 167632 w 594410"/>
              <a:gd name="connsiteY182" fmla="*/ 17142 h 432586"/>
              <a:gd name="connsiteX183" fmla="*/ 122256 w 594410"/>
              <a:gd name="connsiteY183" fmla="*/ 62519 h 432586"/>
              <a:gd name="connsiteX184" fmla="*/ 167632 w 594410"/>
              <a:gd name="connsiteY184" fmla="*/ 107895 h 432586"/>
              <a:gd name="connsiteX185" fmla="*/ 213009 w 594410"/>
              <a:gd name="connsiteY185" fmla="*/ 62519 h 432586"/>
              <a:gd name="connsiteX186" fmla="*/ 167632 w 594410"/>
              <a:gd name="connsiteY186" fmla="*/ 17142 h 432586"/>
              <a:gd name="connsiteX187" fmla="*/ 427788 w 594410"/>
              <a:gd name="connsiteY187" fmla="*/ 0 h 432586"/>
              <a:gd name="connsiteX188" fmla="*/ 490306 w 594410"/>
              <a:gd name="connsiteY188" fmla="*/ 62518 h 432586"/>
              <a:gd name="connsiteX189" fmla="*/ 427788 w 594410"/>
              <a:gd name="connsiteY189" fmla="*/ 125036 h 432586"/>
              <a:gd name="connsiteX190" fmla="*/ 365271 w 594410"/>
              <a:gd name="connsiteY190" fmla="*/ 62518 h 432586"/>
              <a:gd name="connsiteX191" fmla="*/ 427788 w 594410"/>
              <a:gd name="connsiteY191" fmla="*/ 0 h 432586"/>
              <a:gd name="connsiteX192" fmla="*/ 167128 w 594410"/>
              <a:gd name="connsiteY192" fmla="*/ 0 h 432586"/>
              <a:gd name="connsiteX193" fmla="*/ 230151 w 594410"/>
              <a:gd name="connsiteY193" fmla="*/ 62518 h 432586"/>
              <a:gd name="connsiteX194" fmla="*/ 167128 w 594410"/>
              <a:gd name="connsiteY194" fmla="*/ 125036 h 432586"/>
              <a:gd name="connsiteX195" fmla="*/ 104105 w 594410"/>
              <a:gd name="connsiteY195" fmla="*/ 62518 h 432586"/>
              <a:gd name="connsiteX196" fmla="*/ 167128 w 594410"/>
              <a:gd name="connsiteY196" fmla="*/ 0 h 4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594410" h="432586">
                <a:moveTo>
                  <a:pt x="497364" y="342842"/>
                </a:moveTo>
                <a:cubicBezTo>
                  <a:pt x="505187" y="350765"/>
                  <a:pt x="513010" y="360669"/>
                  <a:pt x="519855" y="370572"/>
                </a:cubicBezTo>
                <a:cubicBezTo>
                  <a:pt x="524743" y="378495"/>
                  <a:pt x="527676" y="385427"/>
                  <a:pt x="528655" y="393350"/>
                </a:cubicBezTo>
                <a:cubicBezTo>
                  <a:pt x="531588" y="397312"/>
                  <a:pt x="536476" y="398302"/>
                  <a:pt x="539410" y="398302"/>
                </a:cubicBezTo>
                <a:cubicBezTo>
                  <a:pt x="545278" y="398302"/>
                  <a:pt x="550166" y="397312"/>
                  <a:pt x="552122" y="394340"/>
                </a:cubicBezTo>
                <a:cubicBezTo>
                  <a:pt x="558966" y="388399"/>
                  <a:pt x="561899" y="376515"/>
                  <a:pt x="553099" y="366611"/>
                </a:cubicBezTo>
                <a:lnTo>
                  <a:pt x="537455" y="346804"/>
                </a:lnTo>
                <a:cubicBezTo>
                  <a:pt x="536476" y="346804"/>
                  <a:pt x="535499" y="346804"/>
                  <a:pt x="534521" y="346804"/>
                </a:cubicBezTo>
                <a:cubicBezTo>
                  <a:pt x="534521" y="346804"/>
                  <a:pt x="533543" y="346804"/>
                  <a:pt x="533543" y="346804"/>
                </a:cubicBezTo>
                <a:cubicBezTo>
                  <a:pt x="522788" y="346804"/>
                  <a:pt x="511054" y="344823"/>
                  <a:pt x="497364" y="342842"/>
                </a:cubicBezTo>
                <a:close/>
                <a:moveTo>
                  <a:pt x="97047" y="342842"/>
                </a:moveTo>
                <a:cubicBezTo>
                  <a:pt x="83358" y="344823"/>
                  <a:pt x="71625" y="346804"/>
                  <a:pt x="60869" y="346804"/>
                </a:cubicBezTo>
                <a:cubicBezTo>
                  <a:pt x="59892" y="346804"/>
                  <a:pt x="57935" y="346804"/>
                  <a:pt x="56957" y="346804"/>
                </a:cubicBezTo>
                <a:cubicBezTo>
                  <a:pt x="56957" y="346804"/>
                  <a:pt x="56957" y="346804"/>
                  <a:pt x="40336" y="366611"/>
                </a:cubicBezTo>
                <a:cubicBezTo>
                  <a:pt x="32513" y="376515"/>
                  <a:pt x="35446" y="388399"/>
                  <a:pt x="42291" y="394340"/>
                </a:cubicBezTo>
                <a:cubicBezTo>
                  <a:pt x="44246" y="397312"/>
                  <a:pt x="49135" y="398302"/>
                  <a:pt x="55002" y="398302"/>
                </a:cubicBezTo>
                <a:cubicBezTo>
                  <a:pt x="57935" y="398302"/>
                  <a:pt x="61847" y="397312"/>
                  <a:pt x="65758" y="393350"/>
                </a:cubicBezTo>
                <a:cubicBezTo>
                  <a:pt x="66735" y="385427"/>
                  <a:pt x="69668" y="378495"/>
                  <a:pt x="74558" y="370572"/>
                </a:cubicBezTo>
                <a:cubicBezTo>
                  <a:pt x="81403" y="360669"/>
                  <a:pt x="89224" y="350765"/>
                  <a:pt x="97047" y="342842"/>
                </a:cubicBezTo>
                <a:close/>
                <a:moveTo>
                  <a:pt x="381936" y="298474"/>
                </a:moveTo>
                <a:cubicBezTo>
                  <a:pt x="381936" y="298474"/>
                  <a:pt x="381936" y="298474"/>
                  <a:pt x="367231" y="337186"/>
                </a:cubicBezTo>
                <a:cubicBezTo>
                  <a:pt x="365271" y="342149"/>
                  <a:pt x="365271" y="347112"/>
                  <a:pt x="367231" y="351082"/>
                </a:cubicBezTo>
                <a:cubicBezTo>
                  <a:pt x="369191" y="355053"/>
                  <a:pt x="372132" y="358031"/>
                  <a:pt x="376054" y="360016"/>
                </a:cubicBezTo>
                <a:cubicBezTo>
                  <a:pt x="381936" y="362001"/>
                  <a:pt x="385857" y="362001"/>
                  <a:pt x="389779" y="360016"/>
                </a:cubicBezTo>
                <a:cubicBezTo>
                  <a:pt x="396642" y="357038"/>
                  <a:pt x="398602" y="349097"/>
                  <a:pt x="398602" y="349097"/>
                </a:cubicBezTo>
                <a:cubicBezTo>
                  <a:pt x="398602" y="349097"/>
                  <a:pt x="398602" y="349097"/>
                  <a:pt x="400562" y="344134"/>
                </a:cubicBezTo>
                <a:cubicBezTo>
                  <a:pt x="396642" y="339171"/>
                  <a:pt x="393701" y="335201"/>
                  <a:pt x="391739" y="331230"/>
                </a:cubicBezTo>
                <a:cubicBezTo>
                  <a:pt x="384877" y="321304"/>
                  <a:pt x="380956" y="309393"/>
                  <a:pt x="381936" y="298474"/>
                </a:cubicBezTo>
                <a:close/>
                <a:moveTo>
                  <a:pt x="213008" y="298474"/>
                </a:moveTo>
                <a:cubicBezTo>
                  <a:pt x="214017" y="309393"/>
                  <a:pt x="209983" y="321304"/>
                  <a:pt x="202925" y="331230"/>
                </a:cubicBezTo>
                <a:cubicBezTo>
                  <a:pt x="200908" y="335201"/>
                  <a:pt x="197883" y="339171"/>
                  <a:pt x="193850" y="344134"/>
                </a:cubicBezTo>
                <a:cubicBezTo>
                  <a:pt x="193850" y="344134"/>
                  <a:pt x="193850" y="344134"/>
                  <a:pt x="195867" y="349097"/>
                </a:cubicBezTo>
                <a:cubicBezTo>
                  <a:pt x="195867" y="349097"/>
                  <a:pt x="197883" y="357038"/>
                  <a:pt x="204941" y="360016"/>
                </a:cubicBezTo>
                <a:cubicBezTo>
                  <a:pt x="208975" y="362001"/>
                  <a:pt x="213008" y="362001"/>
                  <a:pt x="219059" y="360016"/>
                </a:cubicBezTo>
                <a:cubicBezTo>
                  <a:pt x="223092" y="358031"/>
                  <a:pt x="226117" y="355053"/>
                  <a:pt x="228134" y="351082"/>
                </a:cubicBezTo>
                <a:cubicBezTo>
                  <a:pt x="230151" y="347112"/>
                  <a:pt x="230151" y="342149"/>
                  <a:pt x="228134" y="337186"/>
                </a:cubicBezTo>
                <a:cubicBezTo>
                  <a:pt x="228134" y="337186"/>
                  <a:pt x="228134" y="337186"/>
                  <a:pt x="213008" y="298474"/>
                </a:cubicBezTo>
                <a:close/>
                <a:moveTo>
                  <a:pt x="468780" y="244023"/>
                </a:moveTo>
                <a:cubicBezTo>
                  <a:pt x="468780" y="244023"/>
                  <a:pt x="468780" y="244023"/>
                  <a:pt x="461065" y="259149"/>
                </a:cubicBezTo>
                <a:cubicBezTo>
                  <a:pt x="462029" y="259149"/>
                  <a:pt x="462029" y="259149"/>
                  <a:pt x="462029" y="259149"/>
                </a:cubicBezTo>
                <a:cubicBezTo>
                  <a:pt x="468780" y="259149"/>
                  <a:pt x="475532" y="259149"/>
                  <a:pt x="483248" y="260157"/>
                </a:cubicBezTo>
                <a:cubicBezTo>
                  <a:pt x="478426" y="255115"/>
                  <a:pt x="473603" y="249065"/>
                  <a:pt x="468780" y="244023"/>
                </a:cubicBezTo>
                <a:close/>
                <a:moveTo>
                  <a:pt x="126290" y="244023"/>
                </a:moveTo>
                <a:cubicBezTo>
                  <a:pt x="121248" y="249065"/>
                  <a:pt x="116206" y="255115"/>
                  <a:pt x="111164" y="260157"/>
                </a:cubicBezTo>
                <a:cubicBezTo>
                  <a:pt x="119231" y="259149"/>
                  <a:pt x="126290" y="259149"/>
                  <a:pt x="134356" y="259149"/>
                </a:cubicBezTo>
                <a:close/>
                <a:moveTo>
                  <a:pt x="272501" y="201672"/>
                </a:moveTo>
                <a:lnTo>
                  <a:pt x="272501" y="226881"/>
                </a:lnTo>
                <a:cubicBezTo>
                  <a:pt x="274479" y="226881"/>
                  <a:pt x="276456" y="226881"/>
                  <a:pt x="278434" y="227889"/>
                </a:cubicBezTo>
                <a:cubicBezTo>
                  <a:pt x="278434" y="227889"/>
                  <a:pt x="278434" y="227889"/>
                  <a:pt x="286342" y="231923"/>
                </a:cubicBezTo>
                <a:cubicBezTo>
                  <a:pt x="286342" y="231923"/>
                  <a:pt x="286342" y="231923"/>
                  <a:pt x="294251" y="227889"/>
                </a:cubicBezTo>
                <a:cubicBezTo>
                  <a:pt x="296228" y="226881"/>
                  <a:pt x="299194" y="226881"/>
                  <a:pt x="302159" y="227889"/>
                </a:cubicBezTo>
                <a:cubicBezTo>
                  <a:pt x="302159" y="227889"/>
                  <a:pt x="302159" y="227889"/>
                  <a:pt x="309079" y="231923"/>
                </a:cubicBezTo>
                <a:cubicBezTo>
                  <a:pt x="309079" y="231923"/>
                  <a:pt x="309079" y="231923"/>
                  <a:pt x="316988" y="227889"/>
                </a:cubicBezTo>
                <a:cubicBezTo>
                  <a:pt x="318965" y="226881"/>
                  <a:pt x="320943" y="226881"/>
                  <a:pt x="322919" y="226881"/>
                </a:cubicBezTo>
                <a:cubicBezTo>
                  <a:pt x="322919" y="226881"/>
                  <a:pt x="322919" y="226881"/>
                  <a:pt x="322919" y="201672"/>
                </a:cubicBezTo>
                <a:cubicBezTo>
                  <a:pt x="322919" y="201672"/>
                  <a:pt x="322919" y="201672"/>
                  <a:pt x="272501" y="201672"/>
                </a:cubicBezTo>
                <a:close/>
                <a:moveTo>
                  <a:pt x="194697" y="201672"/>
                </a:moveTo>
                <a:cubicBezTo>
                  <a:pt x="194697" y="201672"/>
                  <a:pt x="194697" y="201672"/>
                  <a:pt x="244219" y="331214"/>
                </a:cubicBezTo>
                <a:cubicBezTo>
                  <a:pt x="247190" y="340115"/>
                  <a:pt x="247190" y="349014"/>
                  <a:pt x="243228" y="357914"/>
                </a:cubicBezTo>
                <a:cubicBezTo>
                  <a:pt x="239265" y="366814"/>
                  <a:pt x="233324" y="372747"/>
                  <a:pt x="224410" y="375714"/>
                </a:cubicBezTo>
                <a:cubicBezTo>
                  <a:pt x="214505" y="379669"/>
                  <a:pt x="204601" y="379669"/>
                  <a:pt x="196678" y="375714"/>
                </a:cubicBezTo>
                <a:cubicBezTo>
                  <a:pt x="191726" y="373736"/>
                  <a:pt x="188754" y="369781"/>
                  <a:pt x="185783" y="366814"/>
                </a:cubicBezTo>
                <a:cubicBezTo>
                  <a:pt x="185783" y="366814"/>
                  <a:pt x="185783" y="366814"/>
                  <a:pt x="185783" y="406369"/>
                </a:cubicBezTo>
                <a:lnTo>
                  <a:pt x="408629" y="406369"/>
                </a:lnTo>
                <a:cubicBezTo>
                  <a:pt x="408629" y="406369"/>
                  <a:pt x="408629" y="406369"/>
                  <a:pt x="408629" y="366814"/>
                </a:cubicBezTo>
                <a:cubicBezTo>
                  <a:pt x="405659" y="369781"/>
                  <a:pt x="402687" y="373736"/>
                  <a:pt x="397734" y="375714"/>
                </a:cubicBezTo>
                <a:cubicBezTo>
                  <a:pt x="389811" y="379669"/>
                  <a:pt x="379907" y="379669"/>
                  <a:pt x="370003" y="375714"/>
                </a:cubicBezTo>
                <a:cubicBezTo>
                  <a:pt x="361089" y="372747"/>
                  <a:pt x="354155" y="366814"/>
                  <a:pt x="351185" y="357914"/>
                </a:cubicBezTo>
                <a:cubicBezTo>
                  <a:pt x="347223" y="349014"/>
                  <a:pt x="347223" y="340115"/>
                  <a:pt x="350194" y="331214"/>
                </a:cubicBezTo>
                <a:cubicBezTo>
                  <a:pt x="350194" y="331214"/>
                  <a:pt x="350194" y="331214"/>
                  <a:pt x="399716" y="201672"/>
                </a:cubicBezTo>
                <a:cubicBezTo>
                  <a:pt x="399716" y="201672"/>
                  <a:pt x="399716" y="201672"/>
                  <a:pt x="339300" y="201672"/>
                </a:cubicBezTo>
                <a:cubicBezTo>
                  <a:pt x="339300" y="201672"/>
                  <a:pt x="339300" y="201672"/>
                  <a:pt x="339300" y="240238"/>
                </a:cubicBezTo>
                <a:cubicBezTo>
                  <a:pt x="339300" y="243205"/>
                  <a:pt x="338309" y="246171"/>
                  <a:pt x="335337" y="248149"/>
                </a:cubicBezTo>
                <a:cubicBezTo>
                  <a:pt x="332366" y="249138"/>
                  <a:pt x="329394" y="249138"/>
                  <a:pt x="326424" y="248149"/>
                </a:cubicBezTo>
                <a:cubicBezTo>
                  <a:pt x="326424" y="248149"/>
                  <a:pt x="326424" y="248149"/>
                  <a:pt x="320482" y="245182"/>
                </a:cubicBezTo>
                <a:cubicBezTo>
                  <a:pt x="320482" y="245182"/>
                  <a:pt x="320482" y="245182"/>
                  <a:pt x="312558" y="249138"/>
                </a:cubicBezTo>
                <a:cubicBezTo>
                  <a:pt x="310576" y="250127"/>
                  <a:pt x="307605" y="250127"/>
                  <a:pt x="305625" y="249138"/>
                </a:cubicBezTo>
                <a:cubicBezTo>
                  <a:pt x="305625" y="249138"/>
                  <a:pt x="305625" y="249138"/>
                  <a:pt x="297701" y="245182"/>
                </a:cubicBezTo>
                <a:cubicBezTo>
                  <a:pt x="297701" y="245182"/>
                  <a:pt x="297701" y="245182"/>
                  <a:pt x="289778" y="249138"/>
                </a:cubicBezTo>
                <a:cubicBezTo>
                  <a:pt x="286807" y="250127"/>
                  <a:pt x="284826" y="250127"/>
                  <a:pt x="281855" y="249138"/>
                </a:cubicBezTo>
                <a:cubicBezTo>
                  <a:pt x="281855" y="249138"/>
                  <a:pt x="281855" y="249138"/>
                  <a:pt x="273931" y="245182"/>
                </a:cubicBezTo>
                <a:cubicBezTo>
                  <a:pt x="273931" y="245182"/>
                  <a:pt x="273931" y="245182"/>
                  <a:pt x="267989" y="249138"/>
                </a:cubicBezTo>
                <a:cubicBezTo>
                  <a:pt x="266008" y="249138"/>
                  <a:pt x="265017" y="250127"/>
                  <a:pt x="264026" y="250127"/>
                </a:cubicBezTo>
                <a:cubicBezTo>
                  <a:pt x="262046" y="250127"/>
                  <a:pt x="260065" y="249138"/>
                  <a:pt x="259074" y="248149"/>
                </a:cubicBezTo>
                <a:cubicBezTo>
                  <a:pt x="256103" y="247160"/>
                  <a:pt x="255113" y="244194"/>
                  <a:pt x="255113" y="241227"/>
                </a:cubicBezTo>
                <a:cubicBezTo>
                  <a:pt x="255113" y="241227"/>
                  <a:pt x="255113" y="241227"/>
                  <a:pt x="255113" y="201672"/>
                </a:cubicBezTo>
                <a:cubicBezTo>
                  <a:pt x="255113" y="201672"/>
                  <a:pt x="255113" y="201672"/>
                  <a:pt x="194697" y="201672"/>
                </a:cubicBezTo>
                <a:close/>
                <a:moveTo>
                  <a:pt x="472418" y="138741"/>
                </a:moveTo>
                <a:cubicBezTo>
                  <a:pt x="466739" y="138371"/>
                  <a:pt x="461061" y="139111"/>
                  <a:pt x="455630" y="141086"/>
                </a:cubicBezTo>
                <a:cubicBezTo>
                  <a:pt x="442794" y="147009"/>
                  <a:pt x="434894" y="157867"/>
                  <a:pt x="431931" y="164777"/>
                </a:cubicBezTo>
                <a:cubicBezTo>
                  <a:pt x="431931" y="164777"/>
                  <a:pt x="431931" y="164777"/>
                  <a:pt x="389472" y="277310"/>
                </a:cubicBezTo>
                <a:cubicBezTo>
                  <a:pt x="396384" y="269413"/>
                  <a:pt x="405270" y="263490"/>
                  <a:pt x="416133" y="262503"/>
                </a:cubicBezTo>
                <a:cubicBezTo>
                  <a:pt x="424032" y="261515"/>
                  <a:pt x="431931" y="260528"/>
                  <a:pt x="440819" y="260528"/>
                </a:cubicBezTo>
                <a:cubicBezTo>
                  <a:pt x="440819" y="260528"/>
                  <a:pt x="440819" y="260528"/>
                  <a:pt x="458592" y="225979"/>
                </a:cubicBezTo>
                <a:cubicBezTo>
                  <a:pt x="459581" y="224005"/>
                  <a:pt x="462543" y="222030"/>
                  <a:pt x="464517" y="222030"/>
                </a:cubicBezTo>
                <a:cubicBezTo>
                  <a:pt x="467480" y="221043"/>
                  <a:pt x="470442" y="222030"/>
                  <a:pt x="472418" y="224005"/>
                </a:cubicBezTo>
                <a:cubicBezTo>
                  <a:pt x="472418" y="224005"/>
                  <a:pt x="472418" y="224005"/>
                  <a:pt x="473405" y="224992"/>
                </a:cubicBezTo>
                <a:cubicBezTo>
                  <a:pt x="485254" y="237824"/>
                  <a:pt x="498091" y="251644"/>
                  <a:pt x="511915" y="264477"/>
                </a:cubicBezTo>
                <a:cubicBezTo>
                  <a:pt x="514878" y="266451"/>
                  <a:pt x="515866" y="270400"/>
                  <a:pt x="513890" y="274348"/>
                </a:cubicBezTo>
                <a:cubicBezTo>
                  <a:pt x="512903" y="277310"/>
                  <a:pt x="508954" y="279284"/>
                  <a:pt x="505003" y="279284"/>
                </a:cubicBezTo>
                <a:cubicBezTo>
                  <a:pt x="490192" y="278297"/>
                  <a:pt x="475379" y="277310"/>
                  <a:pt x="461555" y="277310"/>
                </a:cubicBezTo>
                <a:cubicBezTo>
                  <a:pt x="446744" y="277310"/>
                  <a:pt x="431931" y="278297"/>
                  <a:pt x="418107" y="279284"/>
                </a:cubicBezTo>
                <a:cubicBezTo>
                  <a:pt x="411195" y="280271"/>
                  <a:pt x="404283" y="285207"/>
                  <a:pt x="400333" y="293104"/>
                </a:cubicBezTo>
                <a:cubicBezTo>
                  <a:pt x="397371" y="299026"/>
                  <a:pt x="398358" y="310872"/>
                  <a:pt x="405270" y="321730"/>
                </a:cubicBezTo>
                <a:cubicBezTo>
                  <a:pt x="415144" y="336537"/>
                  <a:pt x="450693" y="384907"/>
                  <a:pt x="474392" y="408598"/>
                </a:cubicBezTo>
                <a:cubicBezTo>
                  <a:pt x="485254" y="418469"/>
                  <a:pt x="500066" y="416495"/>
                  <a:pt x="505003" y="411560"/>
                </a:cubicBezTo>
                <a:cubicBezTo>
                  <a:pt x="512903" y="403662"/>
                  <a:pt x="512903" y="392804"/>
                  <a:pt x="505003" y="380958"/>
                </a:cubicBezTo>
                <a:cubicBezTo>
                  <a:pt x="490192" y="359241"/>
                  <a:pt x="465505" y="334563"/>
                  <a:pt x="465505" y="334563"/>
                </a:cubicBezTo>
                <a:cubicBezTo>
                  <a:pt x="462543" y="331602"/>
                  <a:pt x="462543" y="327653"/>
                  <a:pt x="464517" y="323705"/>
                </a:cubicBezTo>
                <a:cubicBezTo>
                  <a:pt x="466493" y="320743"/>
                  <a:pt x="470442" y="318769"/>
                  <a:pt x="474392" y="319756"/>
                </a:cubicBezTo>
                <a:cubicBezTo>
                  <a:pt x="498091" y="326666"/>
                  <a:pt x="517840" y="329628"/>
                  <a:pt x="533640" y="329628"/>
                </a:cubicBezTo>
                <a:cubicBezTo>
                  <a:pt x="567213" y="330615"/>
                  <a:pt x="576100" y="309885"/>
                  <a:pt x="577088" y="292117"/>
                </a:cubicBezTo>
                <a:cubicBezTo>
                  <a:pt x="580050" y="241773"/>
                  <a:pt x="517840" y="156880"/>
                  <a:pt x="489205" y="143060"/>
                </a:cubicBezTo>
                <a:cubicBezTo>
                  <a:pt x="483774" y="140592"/>
                  <a:pt x="478095" y="139111"/>
                  <a:pt x="472418" y="138741"/>
                </a:cubicBezTo>
                <a:close/>
                <a:moveTo>
                  <a:pt x="121872" y="138741"/>
                </a:moveTo>
                <a:cubicBezTo>
                  <a:pt x="116318" y="139111"/>
                  <a:pt x="110639" y="140592"/>
                  <a:pt x="105208" y="143060"/>
                </a:cubicBezTo>
                <a:cubicBezTo>
                  <a:pt x="76572" y="156880"/>
                  <a:pt x="14362" y="241773"/>
                  <a:pt x="17324" y="292117"/>
                </a:cubicBezTo>
                <a:cubicBezTo>
                  <a:pt x="18312" y="309885"/>
                  <a:pt x="27199" y="330615"/>
                  <a:pt x="60773" y="329628"/>
                </a:cubicBezTo>
                <a:cubicBezTo>
                  <a:pt x="75585" y="329628"/>
                  <a:pt x="96321" y="326666"/>
                  <a:pt x="120020" y="319756"/>
                </a:cubicBezTo>
                <a:cubicBezTo>
                  <a:pt x="121008" y="319756"/>
                  <a:pt x="121995" y="319756"/>
                  <a:pt x="121995" y="319756"/>
                </a:cubicBezTo>
                <a:cubicBezTo>
                  <a:pt x="124957" y="319756"/>
                  <a:pt x="127920" y="321730"/>
                  <a:pt x="129894" y="323705"/>
                </a:cubicBezTo>
                <a:cubicBezTo>
                  <a:pt x="131870" y="327653"/>
                  <a:pt x="131870" y="331602"/>
                  <a:pt x="128907" y="334563"/>
                </a:cubicBezTo>
                <a:cubicBezTo>
                  <a:pt x="127920" y="334563"/>
                  <a:pt x="104221" y="359241"/>
                  <a:pt x="89409" y="380958"/>
                </a:cubicBezTo>
                <a:cubicBezTo>
                  <a:pt x="81510" y="392804"/>
                  <a:pt x="81510" y="403662"/>
                  <a:pt x="89409" y="411560"/>
                </a:cubicBezTo>
                <a:cubicBezTo>
                  <a:pt x="94347" y="416495"/>
                  <a:pt x="109158" y="418469"/>
                  <a:pt x="119032" y="408598"/>
                </a:cubicBezTo>
                <a:cubicBezTo>
                  <a:pt x="143720" y="384907"/>
                  <a:pt x="179267" y="336537"/>
                  <a:pt x="189142" y="321730"/>
                </a:cubicBezTo>
                <a:cubicBezTo>
                  <a:pt x="196054" y="310872"/>
                  <a:pt x="197042" y="299026"/>
                  <a:pt x="194080" y="293104"/>
                </a:cubicBezTo>
                <a:cubicBezTo>
                  <a:pt x="190130" y="285207"/>
                  <a:pt x="183217" y="280271"/>
                  <a:pt x="176305" y="279284"/>
                </a:cubicBezTo>
                <a:cubicBezTo>
                  <a:pt x="149643" y="276322"/>
                  <a:pt x="120020" y="276322"/>
                  <a:pt x="89409" y="279284"/>
                </a:cubicBezTo>
                <a:cubicBezTo>
                  <a:pt x="85459" y="279284"/>
                  <a:pt x="81510" y="277310"/>
                  <a:pt x="80521" y="274348"/>
                </a:cubicBezTo>
                <a:cubicBezTo>
                  <a:pt x="78547" y="270400"/>
                  <a:pt x="79534" y="266451"/>
                  <a:pt x="82497" y="264477"/>
                </a:cubicBezTo>
                <a:cubicBezTo>
                  <a:pt x="96321" y="251644"/>
                  <a:pt x="109158" y="237824"/>
                  <a:pt x="121008" y="224992"/>
                </a:cubicBezTo>
                <a:cubicBezTo>
                  <a:pt x="121008" y="224992"/>
                  <a:pt x="121008" y="224992"/>
                  <a:pt x="121995" y="224005"/>
                </a:cubicBezTo>
                <a:cubicBezTo>
                  <a:pt x="123970" y="222030"/>
                  <a:pt x="126932" y="221043"/>
                  <a:pt x="129894" y="222030"/>
                </a:cubicBezTo>
                <a:cubicBezTo>
                  <a:pt x="131870" y="222030"/>
                  <a:pt x="134832" y="224005"/>
                  <a:pt x="135819" y="225979"/>
                </a:cubicBezTo>
                <a:cubicBezTo>
                  <a:pt x="135819" y="225979"/>
                  <a:pt x="135819" y="225979"/>
                  <a:pt x="153594" y="260528"/>
                </a:cubicBezTo>
                <a:cubicBezTo>
                  <a:pt x="161493" y="260528"/>
                  <a:pt x="170381" y="261515"/>
                  <a:pt x="178280" y="262503"/>
                </a:cubicBezTo>
                <a:cubicBezTo>
                  <a:pt x="189142" y="263490"/>
                  <a:pt x="198029" y="269413"/>
                  <a:pt x="204941" y="277310"/>
                </a:cubicBezTo>
                <a:cubicBezTo>
                  <a:pt x="204941" y="277310"/>
                  <a:pt x="204941" y="277310"/>
                  <a:pt x="162480" y="164777"/>
                </a:cubicBezTo>
                <a:cubicBezTo>
                  <a:pt x="159518" y="157867"/>
                  <a:pt x="151619" y="147009"/>
                  <a:pt x="137795" y="141086"/>
                </a:cubicBezTo>
                <a:cubicBezTo>
                  <a:pt x="132858" y="139111"/>
                  <a:pt x="127426" y="138371"/>
                  <a:pt x="121872" y="138741"/>
                </a:cubicBezTo>
                <a:close/>
                <a:moveTo>
                  <a:pt x="121132" y="121082"/>
                </a:moveTo>
                <a:cubicBezTo>
                  <a:pt x="129164" y="120712"/>
                  <a:pt x="137072" y="121945"/>
                  <a:pt x="144484" y="124904"/>
                </a:cubicBezTo>
                <a:cubicBezTo>
                  <a:pt x="162277" y="131807"/>
                  <a:pt x="174140" y="146600"/>
                  <a:pt x="178093" y="158433"/>
                </a:cubicBezTo>
                <a:cubicBezTo>
                  <a:pt x="178093" y="158433"/>
                  <a:pt x="178093" y="158433"/>
                  <a:pt x="187978" y="185059"/>
                </a:cubicBezTo>
                <a:cubicBezTo>
                  <a:pt x="187978" y="185059"/>
                  <a:pt x="187978" y="185059"/>
                  <a:pt x="406434" y="185059"/>
                </a:cubicBezTo>
                <a:cubicBezTo>
                  <a:pt x="406434" y="185059"/>
                  <a:pt x="406434" y="185059"/>
                  <a:pt x="416318" y="158433"/>
                </a:cubicBezTo>
                <a:cubicBezTo>
                  <a:pt x="420273" y="146600"/>
                  <a:pt x="432134" y="131807"/>
                  <a:pt x="449927" y="124904"/>
                </a:cubicBezTo>
                <a:cubicBezTo>
                  <a:pt x="464755" y="118987"/>
                  <a:pt x="481560" y="119973"/>
                  <a:pt x="497374" y="126876"/>
                </a:cubicBezTo>
                <a:cubicBezTo>
                  <a:pt x="529995" y="142654"/>
                  <a:pt x="598201" y="233382"/>
                  <a:pt x="594246" y="292551"/>
                </a:cubicBezTo>
                <a:cubicBezTo>
                  <a:pt x="594246" y="303399"/>
                  <a:pt x="589305" y="332984"/>
                  <a:pt x="557672" y="343832"/>
                </a:cubicBezTo>
                <a:cubicBezTo>
                  <a:pt x="557672" y="343832"/>
                  <a:pt x="557672" y="343832"/>
                  <a:pt x="567557" y="355666"/>
                </a:cubicBezTo>
                <a:cubicBezTo>
                  <a:pt x="582385" y="374403"/>
                  <a:pt x="577442" y="396099"/>
                  <a:pt x="564592" y="406946"/>
                </a:cubicBezTo>
                <a:cubicBezTo>
                  <a:pt x="558661" y="412863"/>
                  <a:pt x="550753" y="415822"/>
                  <a:pt x="541856" y="415822"/>
                </a:cubicBezTo>
                <a:cubicBezTo>
                  <a:pt x="540868" y="415822"/>
                  <a:pt x="539880" y="415822"/>
                  <a:pt x="538891" y="415822"/>
                </a:cubicBezTo>
                <a:cubicBezTo>
                  <a:pt x="533948" y="414835"/>
                  <a:pt x="529995" y="413849"/>
                  <a:pt x="526042" y="411877"/>
                </a:cubicBezTo>
                <a:cubicBezTo>
                  <a:pt x="524064" y="415822"/>
                  <a:pt x="521099" y="419766"/>
                  <a:pt x="518133" y="422725"/>
                </a:cubicBezTo>
                <a:cubicBezTo>
                  <a:pt x="512202" y="428642"/>
                  <a:pt x="503306" y="432586"/>
                  <a:pt x="493421" y="432586"/>
                </a:cubicBezTo>
                <a:cubicBezTo>
                  <a:pt x="482548" y="432586"/>
                  <a:pt x="471675" y="428642"/>
                  <a:pt x="462778" y="419766"/>
                </a:cubicBezTo>
                <a:cubicBezTo>
                  <a:pt x="451904" y="408918"/>
                  <a:pt x="438066" y="393140"/>
                  <a:pt x="426203" y="378348"/>
                </a:cubicBezTo>
                <a:cubicBezTo>
                  <a:pt x="426203" y="378348"/>
                  <a:pt x="426203" y="378348"/>
                  <a:pt x="426203" y="414835"/>
                </a:cubicBezTo>
                <a:cubicBezTo>
                  <a:pt x="426203" y="419766"/>
                  <a:pt x="422250" y="423711"/>
                  <a:pt x="417308" y="423711"/>
                </a:cubicBezTo>
                <a:cubicBezTo>
                  <a:pt x="417308" y="423711"/>
                  <a:pt x="417308" y="423711"/>
                  <a:pt x="177105" y="423711"/>
                </a:cubicBezTo>
                <a:cubicBezTo>
                  <a:pt x="172162" y="423711"/>
                  <a:pt x="168209" y="419766"/>
                  <a:pt x="168209" y="414835"/>
                </a:cubicBezTo>
                <a:cubicBezTo>
                  <a:pt x="168209" y="414835"/>
                  <a:pt x="168209" y="414835"/>
                  <a:pt x="168209" y="378348"/>
                </a:cubicBezTo>
                <a:cubicBezTo>
                  <a:pt x="156347" y="393140"/>
                  <a:pt x="142508" y="408918"/>
                  <a:pt x="131635" y="419766"/>
                </a:cubicBezTo>
                <a:cubicBezTo>
                  <a:pt x="122738" y="428642"/>
                  <a:pt x="111865" y="432586"/>
                  <a:pt x="100992" y="432586"/>
                </a:cubicBezTo>
                <a:cubicBezTo>
                  <a:pt x="91106" y="432586"/>
                  <a:pt x="82210" y="428642"/>
                  <a:pt x="76279" y="422725"/>
                </a:cubicBezTo>
                <a:cubicBezTo>
                  <a:pt x="73314" y="419766"/>
                  <a:pt x="70348" y="415822"/>
                  <a:pt x="68371" y="411877"/>
                </a:cubicBezTo>
                <a:cubicBezTo>
                  <a:pt x="64418" y="413849"/>
                  <a:pt x="60463" y="414835"/>
                  <a:pt x="55522" y="415822"/>
                </a:cubicBezTo>
                <a:cubicBezTo>
                  <a:pt x="54532" y="415822"/>
                  <a:pt x="53544" y="415822"/>
                  <a:pt x="52555" y="415822"/>
                </a:cubicBezTo>
                <a:cubicBezTo>
                  <a:pt x="43659" y="415822"/>
                  <a:pt x="35751" y="412863"/>
                  <a:pt x="29821" y="406946"/>
                </a:cubicBezTo>
                <a:cubicBezTo>
                  <a:pt x="16970" y="396099"/>
                  <a:pt x="12028" y="374403"/>
                  <a:pt x="26854" y="355666"/>
                </a:cubicBezTo>
                <a:cubicBezTo>
                  <a:pt x="26854" y="355666"/>
                  <a:pt x="26854" y="355666"/>
                  <a:pt x="36739" y="343832"/>
                </a:cubicBezTo>
                <a:cubicBezTo>
                  <a:pt x="5108" y="333970"/>
                  <a:pt x="165" y="303399"/>
                  <a:pt x="165" y="292551"/>
                </a:cubicBezTo>
                <a:cubicBezTo>
                  <a:pt x="-3788" y="233382"/>
                  <a:pt x="64418" y="142654"/>
                  <a:pt x="97037" y="126876"/>
                </a:cubicBezTo>
                <a:cubicBezTo>
                  <a:pt x="104945" y="123425"/>
                  <a:pt x="113101" y="121452"/>
                  <a:pt x="121132" y="121082"/>
                </a:cubicBezTo>
                <a:close/>
                <a:moveTo>
                  <a:pt x="426780" y="17142"/>
                </a:moveTo>
                <a:cubicBezTo>
                  <a:pt x="401720" y="17142"/>
                  <a:pt x="381405" y="37458"/>
                  <a:pt x="381405" y="62519"/>
                </a:cubicBezTo>
                <a:cubicBezTo>
                  <a:pt x="381405" y="87579"/>
                  <a:pt x="401720" y="107895"/>
                  <a:pt x="426780" y="107895"/>
                </a:cubicBezTo>
                <a:cubicBezTo>
                  <a:pt x="451842" y="107895"/>
                  <a:pt x="472157" y="87579"/>
                  <a:pt x="472157" y="62519"/>
                </a:cubicBezTo>
                <a:cubicBezTo>
                  <a:pt x="472157" y="37458"/>
                  <a:pt x="451842" y="17142"/>
                  <a:pt x="426780" y="17142"/>
                </a:cubicBezTo>
                <a:close/>
                <a:moveTo>
                  <a:pt x="167632" y="17142"/>
                </a:moveTo>
                <a:cubicBezTo>
                  <a:pt x="142572" y="17142"/>
                  <a:pt x="122256" y="37458"/>
                  <a:pt x="122256" y="62519"/>
                </a:cubicBezTo>
                <a:cubicBezTo>
                  <a:pt x="122256" y="87579"/>
                  <a:pt x="142572" y="107895"/>
                  <a:pt x="167632" y="107895"/>
                </a:cubicBezTo>
                <a:cubicBezTo>
                  <a:pt x="192693" y="107895"/>
                  <a:pt x="213009" y="87579"/>
                  <a:pt x="213009" y="62519"/>
                </a:cubicBezTo>
                <a:cubicBezTo>
                  <a:pt x="213009" y="37458"/>
                  <a:pt x="192693" y="17142"/>
                  <a:pt x="167632" y="17142"/>
                </a:cubicBezTo>
                <a:close/>
                <a:moveTo>
                  <a:pt x="427788" y="0"/>
                </a:moveTo>
                <a:cubicBezTo>
                  <a:pt x="462317" y="0"/>
                  <a:pt x="490306" y="27990"/>
                  <a:pt x="490306" y="62518"/>
                </a:cubicBezTo>
                <a:cubicBezTo>
                  <a:pt x="490306" y="97046"/>
                  <a:pt x="462317" y="125036"/>
                  <a:pt x="427788" y="125036"/>
                </a:cubicBezTo>
                <a:cubicBezTo>
                  <a:pt x="393260" y="125036"/>
                  <a:pt x="365271" y="97046"/>
                  <a:pt x="365271" y="62518"/>
                </a:cubicBezTo>
                <a:cubicBezTo>
                  <a:pt x="365271" y="27990"/>
                  <a:pt x="393260" y="0"/>
                  <a:pt x="427788" y="0"/>
                </a:cubicBezTo>
                <a:close/>
                <a:moveTo>
                  <a:pt x="167128" y="0"/>
                </a:moveTo>
                <a:cubicBezTo>
                  <a:pt x="201934" y="0"/>
                  <a:pt x="230151" y="27990"/>
                  <a:pt x="230151" y="62518"/>
                </a:cubicBezTo>
                <a:cubicBezTo>
                  <a:pt x="230151" y="97046"/>
                  <a:pt x="201934" y="125036"/>
                  <a:pt x="167128" y="125036"/>
                </a:cubicBezTo>
                <a:cubicBezTo>
                  <a:pt x="132322" y="125036"/>
                  <a:pt x="104105" y="97046"/>
                  <a:pt x="104105" y="62518"/>
                </a:cubicBezTo>
                <a:cubicBezTo>
                  <a:pt x="104105" y="27990"/>
                  <a:pt x="132322" y="0"/>
                  <a:pt x="1671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2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68">
            <a:extLst>
              <a:ext uri="{FF2B5EF4-FFF2-40B4-BE49-F238E27FC236}">
                <a16:creationId xmlns:a16="http://schemas.microsoft.com/office/drawing/2014/main" id="{27D27194-033D-49FC-B258-B41D46187F9A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39433678-C7AA-4B5E-A44E-37E707BEEE1E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34A0513F-2299-4604-A125-7E82A0D8AE05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E291BB6C-5463-465A-95E3-14539190D4DA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5AA4D968-2EBA-45F3-AC7F-6FD2134EF17E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03711AA1-C0C9-4E17-BD73-8C06E632A3F9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051A7C84-F944-4CF3-AB95-7BA3AD0B794A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CDBE75B2-9609-4C38-BB95-4987AE554BB4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E3C73885-12C8-4325-A01F-A43FEDA3F2E1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B1998B99-D57B-4EA6-99AE-42EC216F6212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696E13F3-A058-4773-9BBD-C38784E0552C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332BB3F5-CC32-4B79-B5DB-00139974D73F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CBC15B7D-7935-447A-9298-DAA4ACFFEBCC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96926D21-DC71-4047-94C8-92585547AF36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7507C17B-43AD-4DC4-AE93-156CA127EFDE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AF992EA7-51E2-414F-93C7-AD230D6D3BFB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27C0C2B4-1B65-4555-8782-B6698BE74AB5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A10B71B-A18F-46A7-94B8-D61CEC67AE60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588F4CE6-585A-482F-8398-DC21CD39CEB1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34092C5A-D1FE-46C9-9F0A-267B7D75FB19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B5DDA9A6-C6E9-4651-B897-75B14A953EBC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F0B06375-FAEA-4FB8-9AA0-DAAD7A224E65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F7AC383B-275C-4999-929C-06714D0B8C25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EA82AAE1-3881-451F-AD46-72DEEE65CF67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F77C4D-E6C4-423C-9F07-4E81350A1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</a:t>
            </a:r>
            <a:r>
              <a:rPr lang="en-US" dirty="0" err="1"/>
              <a:t>centres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37A881-FEA9-463D-AA2C-1859B1AD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FBB9-217D-490D-874F-6FA490E9C842}" type="datetime1">
              <a:rPr lang="en-GB" smtClean="0"/>
              <a:t>17/02/2025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278CA3-4A0C-4989-A302-A0CFC004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Lorem ipsum dolor sit amet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8B387-502E-4D10-B456-52B0C1385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4408-D9A5-4273-AA2F-D5E1487AA850}" type="slidenum">
              <a:rPr lang="en-GB" smtClean="0"/>
              <a:t>8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E7DEC0D-46C3-4388-9F12-667D2FEC01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Vertriebszentrum</a:t>
            </a:r>
            <a:endParaRPr lang="en-US" dirty="0"/>
          </a:p>
        </p:txBody>
      </p:sp>
      <p:sp>
        <p:nvSpPr>
          <p:cNvPr id="56" name="Textplatzhalter 9">
            <a:hlinkClick r:id="rId2" action="ppaction://hlinksldjump"/>
            <a:extLst>
              <a:ext uri="{FF2B5EF4-FFF2-40B4-BE49-F238E27FC236}">
                <a16:creationId xmlns:a16="http://schemas.microsoft.com/office/drawing/2014/main" id="{3A52E3DA-921B-43CB-B6D9-B53E3D3A5478}"/>
              </a:ext>
            </a:extLst>
          </p:cNvPr>
          <p:cNvSpPr txBox="1">
            <a:spLocks/>
          </p:cNvSpPr>
          <p:nvPr/>
        </p:nvSpPr>
        <p:spPr>
          <a:xfrm>
            <a:off x="10147733" y="6321932"/>
            <a:ext cx="1682670" cy="471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lIns="144000" tIns="468000" rIns="14400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1D32EB3-A8F2-4697-8825-D8D81EB1475C}"/>
              </a:ext>
            </a:extLst>
          </p:cNvPr>
          <p:cNvGrpSpPr/>
          <p:nvPr/>
        </p:nvGrpSpPr>
        <p:grpSpPr>
          <a:xfrm>
            <a:off x="4908597" y="3193447"/>
            <a:ext cx="491960" cy="509040"/>
            <a:chOff x="-15636875" y="0"/>
            <a:chExt cx="6629400" cy="6859588"/>
          </a:xfrm>
          <a:solidFill>
            <a:schemeClr val="accent1"/>
          </a:solidFill>
        </p:grpSpPr>
        <p:sp>
          <p:nvSpPr>
            <p:cNvPr id="58" name="Freeform 234">
              <a:extLst>
                <a:ext uri="{FF2B5EF4-FFF2-40B4-BE49-F238E27FC236}">
                  <a16:creationId xmlns:a16="http://schemas.microsoft.com/office/drawing/2014/main" id="{1B5979E2-AE48-41A3-AEC4-10C4BA3573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144375" y="3740150"/>
              <a:ext cx="3136900" cy="3119438"/>
            </a:xfrm>
            <a:custGeom>
              <a:avLst/>
              <a:gdLst>
                <a:gd name="T0" fmla="*/ 1389 w 1452"/>
                <a:gd name="T1" fmla="*/ 216 h 1444"/>
                <a:gd name="T2" fmla="*/ 1234 w 1452"/>
                <a:gd name="T3" fmla="*/ 61 h 1444"/>
                <a:gd name="T4" fmla="*/ 1004 w 1452"/>
                <a:gd name="T5" fmla="*/ 61 h 1444"/>
                <a:gd name="T6" fmla="*/ 165 w 1452"/>
                <a:gd name="T7" fmla="*/ 900 h 1444"/>
                <a:gd name="T8" fmla="*/ 49 w 1452"/>
                <a:gd name="T9" fmla="*/ 1323 h 1444"/>
                <a:gd name="T10" fmla="*/ 21 w 1452"/>
                <a:gd name="T11" fmla="*/ 1352 h 1444"/>
                <a:gd name="T12" fmla="*/ 21 w 1452"/>
                <a:gd name="T13" fmla="*/ 1429 h 1444"/>
                <a:gd name="T14" fmla="*/ 21 w 1452"/>
                <a:gd name="T15" fmla="*/ 1429 h 1444"/>
                <a:gd name="T16" fmla="*/ 59 w 1452"/>
                <a:gd name="T17" fmla="*/ 1444 h 1444"/>
                <a:gd name="T18" fmla="*/ 98 w 1452"/>
                <a:gd name="T19" fmla="*/ 1428 h 1444"/>
                <a:gd name="T20" fmla="*/ 126 w 1452"/>
                <a:gd name="T21" fmla="*/ 1400 h 1444"/>
                <a:gd name="T22" fmla="*/ 550 w 1452"/>
                <a:gd name="T23" fmla="*/ 1284 h 1444"/>
                <a:gd name="T24" fmla="*/ 1389 w 1452"/>
                <a:gd name="T25" fmla="*/ 445 h 1444"/>
                <a:gd name="T26" fmla="*/ 1389 w 1452"/>
                <a:gd name="T27" fmla="*/ 216 h 1444"/>
                <a:gd name="T28" fmla="*/ 290 w 1452"/>
                <a:gd name="T29" fmla="*/ 928 h 1444"/>
                <a:gd name="T30" fmla="*/ 849 w 1452"/>
                <a:gd name="T31" fmla="*/ 369 h 1444"/>
                <a:gd name="T32" fmla="*/ 1080 w 1452"/>
                <a:gd name="T33" fmla="*/ 601 h 1444"/>
                <a:gd name="T34" fmla="*/ 522 w 1452"/>
                <a:gd name="T35" fmla="*/ 1160 h 1444"/>
                <a:gd name="T36" fmla="*/ 290 w 1452"/>
                <a:gd name="T37" fmla="*/ 928 h 1444"/>
                <a:gd name="T38" fmla="*/ 241 w 1452"/>
                <a:gd name="T39" fmla="*/ 1033 h 1444"/>
                <a:gd name="T40" fmla="*/ 417 w 1452"/>
                <a:gd name="T41" fmla="*/ 1208 h 1444"/>
                <a:gd name="T42" fmla="*/ 175 w 1452"/>
                <a:gd name="T43" fmla="*/ 1275 h 1444"/>
                <a:gd name="T44" fmla="*/ 241 w 1452"/>
                <a:gd name="T45" fmla="*/ 1033 h 1444"/>
                <a:gd name="T46" fmla="*/ 1312 w 1452"/>
                <a:gd name="T47" fmla="*/ 369 h 1444"/>
                <a:gd name="T48" fmla="*/ 1162 w 1452"/>
                <a:gd name="T49" fmla="*/ 524 h 1444"/>
                <a:gd name="T50" fmla="*/ 931 w 1452"/>
                <a:gd name="T51" fmla="*/ 293 h 1444"/>
                <a:gd name="T52" fmla="*/ 1085 w 1452"/>
                <a:gd name="T53" fmla="*/ 138 h 1444"/>
                <a:gd name="T54" fmla="*/ 1161 w 1452"/>
                <a:gd name="T55" fmla="*/ 138 h 1444"/>
                <a:gd name="T56" fmla="*/ 1317 w 1452"/>
                <a:gd name="T57" fmla="*/ 293 h 1444"/>
                <a:gd name="T58" fmla="*/ 1312 w 1452"/>
                <a:gd name="T59" fmla="*/ 369 h 1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52" h="1444">
                  <a:moveTo>
                    <a:pt x="1389" y="216"/>
                  </a:moveTo>
                  <a:cubicBezTo>
                    <a:pt x="1234" y="61"/>
                    <a:pt x="1234" y="61"/>
                    <a:pt x="1234" y="61"/>
                  </a:cubicBezTo>
                  <a:cubicBezTo>
                    <a:pt x="1169" y="0"/>
                    <a:pt x="1068" y="0"/>
                    <a:pt x="1004" y="61"/>
                  </a:cubicBezTo>
                  <a:cubicBezTo>
                    <a:pt x="165" y="900"/>
                    <a:pt x="165" y="900"/>
                    <a:pt x="165" y="900"/>
                  </a:cubicBezTo>
                  <a:cubicBezTo>
                    <a:pt x="49" y="1323"/>
                    <a:pt x="49" y="1323"/>
                    <a:pt x="49" y="1323"/>
                  </a:cubicBezTo>
                  <a:cubicBezTo>
                    <a:pt x="21" y="1352"/>
                    <a:pt x="21" y="1352"/>
                    <a:pt x="21" y="1352"/>
                  </a:cubicBezTo>
                  <a:cubicBezTo>
                    <a:pt x="0" y="1373"/>
                    <a:pt x="0" y="1408"/>
                    <a:pt x="21" y="1429"/>
                  </a:cubicBezTo>
                  <a:cubicBezTo>
                    <a:pt x="21" y="1429"/>
                    <a:pt x="21" y="1429"/>
                    <a:pt x="21" y="1429"/>
                  </a:cubicBezTo>
                  <a:cubicBezTo>
                    <a:pt x="31" y="1439"/>
                    <a:pt x="45" y="1444"/>
                    <a:pt x="59" y="1444"/>
                  </a:cubicBezTo>
                  <a:cubicBezTo>
                    <a:pt x="74" y="1444"/>
                    <a:pt x="88" y="1438"/>
                    <a:pt x="98" y="1428"/>
                  </a:cubicBezTo>
                  <a:cubicBezTo>
                    <a:pt x="126" y="1400"/>
                    <a:pt x="126" y="1400"/>
                    <a:pt x="126" y="1400"/>
                  </a:cubicBezTo>
                  <a:cubicBezTo>
                    <a:pt x="550" y="1284"/>
                    <a:pt x="550" y="1284"/>
                    <a:pt x="550" y="1284"/>
                  </a:cubicBezTo>
                  <a:cubicBezTo>
                    <a:pt x="1389" y="445"/>
                    <a:pt x="1389" y="445"/>
                    <a:pt x="1389" y="445"/>
                  </a:cubicBezTo>
                  <a:cubicBezTo>
                    <a:pt x="1452" y="382"/>
                    <a:pt x="1452" y="279"/>
                    <a:pt x="1389" y="216"/>
                  </a:cubicBezTo>
                  <a:close/>
                  <a:moveTo>
                    <a:pt x="290" y="928"/>
                  </a:moveTo>
                  <a:cubicBezTo>
                    <a:pt x="849" y="369"/>
                    <a:pt x="849" y="369"/>
                    <a:pt x="849" y="369"/>
                  </a:cubicBezTo>
                  <a:cubicBezTo>
                    <a:pt x="1080" y="601"/>
                    <a:pt x="1080" y="601"/>
                    <a:pt x="1080" y="601"/>
                  </a:cubicBezTo>
                  <a:cubicBezTo>
                    <a:pt x="522" y="1160"/>
                    <a:pt x="522" y="1160"/>
                    <a:pt x="522" y="1160"/>
                  </a:cubicBezTo>
                  <a:lnTo>
                    <a:pt x="290" y="928"/>
                  </a:lnTo>
                  <a:close/>
                  <a:moveTo>
                    <a:pt x="241" y="1033"/>
                  </a:moveTo>
                  <a:cubicBezTo>
                    <a:pt x="417" y="1208"/>
                    <a:pt x="417" y="1208"/>
                    <a:pt x="417" y="1208"/>
                  </a:cubicBezTo>
                  <a:cubicBezTo>
                    <a:pt x="175" y="1275"/>
                    <a:pt x="175" y="1275"/>
                    <a:pt x="175" y="1275"/>
                  </a:cubicBezTo>
                  <a:lnTo>
                    <a:pt x="241" y="1033"/>
                  </a:lnTo>
                  <a:close/>
                  <a:moveTo>
                    <a:pt x="1312" y="369"/>
                  </a:moveTo>
                  <a:cubicBezTo>
                    <a:pt x="1162" y="524"/>
                    <a:pt x="1162" y="524"/>
                    <a:pt x="1162" y="524"/>
                  </a:cubicBezTo>
                  <a:cubicBezTo>
                    <a:pt x="931" y="293"/>
                    <a:pt x="931" y="293"/>
                    <a:pt x="931" y="293"/>
                  </a:cubicBezTo>
                  <a:cubicBezTo>
                    <a:pt x="1085" y="138"/>
                    <a:pt x="1085" y="138"/>
                    <a:pt x="1085" y="138"/>
                  </a:cubicBezTo>
                  <a:cubicBezTo>
                    <a:pt x="1106" y="117"/>
                    <a:pt x="1140" y="117"/>
                    <a:pt x="1161" y="138"/>
                  </a:cubicBezTo>
                  <a:cubicBezTo>
                    <a:pt x="1317" y="293"/>
                    <a:pt x="1317" y="293"/>
                    <a:pt x="1317" y="293"/>
                  </a:cubicBezTo>
                  <a:cubicBezTo>
                    <a:pt x="1337" y="315"/>
                    <a:pt x="1335" y="349"/>
                    <a:pt x="1312" y="3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5">
              <a:extLst>
                <a:ext uri="{FF2B5EF4-FFF2-40B4-BE49-F238E27FC236}">
                  <a16:creationId xmlns:a16="http://schemas.microsoft.com/office/drawing/2014/main" id="{DAC62CEE-B28C-4B96-AD46-66E230907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925675" y="4003675"/>
              <a:ext cx="3297237" cy="234950"/>
            </a:xfrm>
            <a:custGeom>
              <a:avLst/>
              <a:gdLst>
                <a:gd name="T0" fmla="*/ 54 w 1526"/>
                <a:gd name="T1" fmla="*/ 109 h 109"/>
                <a:gd name="T2" fmla="*/ 1472 w 1526"/>
                <a:gd name="T3" fmla="*/ 109 h 109"/>
                <a:gd name="T4" fmla="*/ 1526 w 1526"/>
                <a:gd name="T5" fmla="*/ 55 h 109"/>
                <a:gd name="T6" fmla="*/ 1472 w 1526"/>
                <a:gd name="T7" fmla="*/ 0 h 109"/>
                <a:gd name="T8" fmla="*/ 54 w 1526"/>
                <a:gd name="T9" fmla="*/ 0 h 109"/>
                <a:gd name="T10" fmla="*/ 0 w 1526"/>
                <a:gd name="T11" fmla="*/ 55 h 109"/>
                <a:gd name="T12" fmla="*/ 54 w 1526"/>
                <a:gd name="T13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6" h="109">
                  <a:moveTo>
                    <a:pt x="54" y="109"/>
                  </a:moveTo>
                  <a:cubicBezTo>
                    <a:pt x="1472" y="109"/>
                    <a:pt x="1472" y="109"/>
                    <a:pt x="1472" y="109"/>
                  </a:cubicBezTo>
                  <a:cubicBezTo>
                    <a:pt x="1502" y="109"/>
                    <a:pt x="1526" y="85"/>
                    <a:pt x="1526" y="55"/>
                  </a:cubicBezTo>
                  <a:cubicBezTo>
                    <a:pt x="1526" y="25"/>
                    <a:pt x="1502" y="0"/>
                    <a:pt x="147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5"/>
                    <a:pt x="0" y="55"/>
                  </a:cubicBezTo>
                  <a:cubicBezTo>
                    <a:pt x="0" y="85"/>
                    <a:pt x="24" y="109"/>
                    <a:pt x="54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36">
              <a:extLst>
                <a:ext uri="{FF2B5EF4-FFF2-40B4-BE49-F238E27FC236}">
                  <a16:creationId xmlns:a16="http://schemas.microsoft.com/office/drawing/2014/main" id="{BAD17461-830B-48E0-A022-99C0E5F27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925675" y="4710113"/>
              <a:ext cx="2822575" cy="238125"/>
            </a:xfrm>
            <a:custGeom>
              <a:avLst/>
              <a:gdLst>
                <a:gd name="T0" fmla="*/ 1252 w 1306"/>
                <a:gd name="T1" fmla="*/ 0 h 110"/>
                <a:gd name="T2" fmla="*/ 54 w 1306"/>
                <a:gd name="T3" fmla="*/ 0 h 110"/>
                <a:gd name="T4" fmla="*/ 0 w 1306"/>
                <a:gd name="T5" fmla="*/ 54 h 110"/>
                <a:gd name="T6" fmla="*/ 54 w 1306"/>
                <a:gd name="T7" fmla="*/ 109 h 110"/>
                <a:gd name="T8" fmla="*/ 1252 w 1306"/>
                <a:gd name="T9" fmla="*/ 109 h 110"/>
                <a:gd name="T10" fmla="*/ 1306 w 1306"/>
                <a:gd name="T11" fmla="*/ 56 h 110"/>
                <a:gd name="T12" fmla="*/ 1306 w 1306"/>
                <a:gd name="T13" fmla="*/ 54 h 110"/>
                <a:gd name="T14" fmla="*/ 1252 w 1306"/>
                <a:gd name="T1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6" h="110">
                  <a:moveTo>
                    <a:pt x="1252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5"/>
                    <a:pt x="0" y="54"/>
                  </a:cubicBezTo>
                  <a:cubicBezTo>
                    <a:pt x="0" y="85"/>
                    <a:pt x="24" y="109"/>
                    <a:pt x="54" y="109"/>
                  </a:cubicBezTo>
                  <a:cubicBezTo>
                    <a:pt x="1252" y="109"/>
                    <a:pt x="1252" y="109"/>
                    <a:pt x="1252" y="109"/>
                  </a:cubicBezTo>
                  <a:cubicBezTo>
                    <a:pt x="1281" y="110"/>
                    <a:pt x="1306" y="86"/>
                    <a:pt x="1306" y="56"/>
                  </a:cubicBezTo>
                  <a:cubicBezTo>
                    <a:pt x="1306" y="56"/>
                    <a:pt x="1306" y="55"/>
                    <a:pt x="1306" y="54"/>
                  </a:cubicBezTo>
                  <a:cubicBezTo>
                    <a:pt x="1306" y="24"/>
                    <a:pt x="1282" y="0"/>
                    <a:pt x="12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37">
              <a:extLst>
                <a:ext uri="{FF2B5EF4-FFF2-40B4-BE49-F238E27FC236}">
                  <a16:creationId xmlns:a16="http://schemas.microsoft.com/office/drawing/2014/main" id="{B01572F7-B404-4977-935B-BA7F74D33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949488" y="1874838"/>
              <a:ext cx="1812925" cy="254000"/>
            </a:xfrm>
            <a:custGeom>
              <a:avLst/>
              <a:gdLst>
                <a:gd name="T0" fmla="*/ 65 w 839"/>
                <a:gd name="T1" fmla="*/ 113 h 117"/>
                <a:gd name="T2" fmla="*/ 774 w 839"/>
                <a:gd name="T3" fmla="*/ 113 h 117"/>
                <a:gd name="T4" fmla="*/ 835 w 839"/>
                <a:gd name="T5" fmla="*/ 66 h 117"/>
                <a:gd name="T6" fmla="*/ 788 w 839"/>
                <a:gd name="T7" fmla="*/ 4 h 117"/>
                <a:gd name="T8" fmla="*/ 774 w 839"/>
                <a:gd name="T9" fmla="*/ 4 h 117"/>
                <a:gd name="T10" fmla="*/ 65 w 839"/>
                <a:gd name="T11" fmla="*/ 4 h 117"/>
                <a:gd name="T12" fmla="*/ 4 w 839"/>
                <a:gd name="T13" fmla="*/ 51 h 117"/>
                <a:gd name="T14" fmla="*/ 51 w 839"/>
                <a:gd name="T15" fmla="*/ 113 h 117"/>
                <a:gd name="T16" fmla="*/ 65 w 839"/>
                <a:gd name="T17" fmla="*/ 11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9" h="117">
                  <a:moveTo>
                    <a:pt x="65" y="113"/>
                  </a:moveTo>
                  <a:cubicBezTo>
                    <a:pt x="774" y="113"/>
                    <a:pt x="774" y="113"/>
                    <a:pt x="774" y="113"/>
                  </a:cubicBezTo>
                  <a:cubicBezTo>
                    <a:pt x="804" y="117"/>
                    <a:pt x="831" y="96"/>
                    <a:pt x="835" y="66"/>
                  </a:cubicBezTo>
                  <a:cubicBezTo>
                    <a:pt x="839" y="36"/>
                    <a:pt x="818" y="8"/>
                    <a:pt x="788" y="4"/>
                  </a:cubicBezTo>
                  <a:cubicBezTo>
                    <a:pt x="784" y="4"/>
                    <a:pt x="779" y="4"/>
                    <a:pt x="774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35" y="0"/>
                    <a:pt x="8" y="21"/>
                    <a:pt x="4" y="51"/>
                  </a:cubicBezTo>
                  <a:cubicBezTo>
                    <a:pt x="0" y="81"/>
                    <a:pt x="21" y="109"/>
                    <a:pt x="51" y="113"/>
                  </a:cubicBezTo>
                  <a:cubicBezTo>
                    <a:pt x="56" y="113"/>
                    <a:pt x="60" y="113"/>
                    <a:pt x="65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38">
              <a:extLst>
                <a:ext uri="{FF2B5EF4-FFF2-40B4-BE49-F238E27FC236}">
                  <a16:creationId xmlns:a16="http://schemas.microsoft.com/office/drawing/2014/main" id="{0B635DDD-7ABB-4635-BB0B-308FE852B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925675" y="5416550"/>
              <a:ext cx="1763712" cy="238125"/>
            </a:xfrm>
            <a:custGeom>
              <a:avLst/>
              <a:gdLst>
                <a:gd name="T0" fmla="*/ 761 w 816"/>
                <a:gd name="T1" fmla="*/ 110 h 110"/>
                <a:gd name="T2" fmla="*/ 816 w 816"/>
                <a:gd name="T3" fmla="*/ 55 h 110"/>
                <a:gd name="T4" fmla="*/ 763 w 816"/>
                <a:gd name="T5" fmla="*/ 0 h 110"/>
                <a:gd name="T6" fmla="*/ 761 w 816"/>
                <a:gd name="T7" fmla="*/ 0 h 110"/>
                <a:gd name="T8" fmla="*/ 54 w 816"/>
                <a:gd name="T9" fmla="*/ 0 h 110"/>
                <a:gd name="T10" fmla="*/ 0 w 816"/>
                <a:gd name="T11" fmla="*/ 55 h 110"/>
                <a:gd name="T12" fmla="*/ 54 w 816"/>
                <a:gd name="T13" fmla="*/ 110 h 110"/>
                <a:gd name="T14" fmla="*/ 761 w 816"/>
                <a:gd name="T1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6" h="110">
                  <a:moveTo>
                    <a:pt x="761" y="110"/>
                  </a:moveTo>
                  <a:cubicBezTo>
                    <a:pt x="791" y="110"/>
                    <a:pt x="816" y="85"/>
                    <a:pt x="816" y="55"/>
                  </a:cubicBezTo>
                  <a:cubicBezTo>
                    <a:pt x="816" y="25"/>
                    <a:pt x="793" y="1"/>
                    <a:pt x="763" y="0"/>
                  </a:cubicBezTo>
                  <a:cubicBezTo>
                    <a:pt x="762" y="0"/>
                    <a:pt x="762" y="0"/>
                    <a:pt x="761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5"/>
                    <a:pt x="0" y="55"/>
                  </a:cubicBezTo>
                  <a:cubicBezTo>
                    <a:pt x="0" y="85"/>
                    <a:pt x="24" y="109"/>
                    <a:pt x="54" y="110"/>
                  </a:cubicBezTo>
                  <a:lnTo>
                    <a:pt x="761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39">
              <a:extLst>
                <a:ext uri="{FF2B5EF4-FFF2-40B4-BE49-F238E27FC236}">
                  <a16:creationId xmlns:a16="http://schemas.microsoft.com/office/drawing/2014/main" id="{B3B40E9D-C755-4233-B51B-47BD5D4CE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925675" y="2590800"/>
              <a:ext cx="3648075" cy="234950"/>
            </a:xfrm>
            <a:custGeom>
              <a:avLst/>
              <a:gdLst>
                <a:gd name="T0" fmla="*/ 1634 w 1688"/>
                <a:gd name="T1" fmla="*/ 0 h 109"/>
                <a:gd name="T2" fmla="*/ 54 w 1688"/>
                <a:gd name="T3" fmla="*/ 0 h 109"/>
                <a:gd name="T4" fmla="*/ 0 w 1688"/>
                <a:gd name="T5" fmla="*/ 55 h 109"/>
                <a:gd name="T6" fmla="*/ 54 w 1688"/>
                <a:gd name="T7" fmla="*/ 109 h 109"/>
                <a:gd name="T8" fmla="*/ 1634 w 1688"/>
                <a:gd name="T9" fmla="*/ 109 h 109"/>
                <a:gd name="T10" fmla="*/ 1688 w 1688"/>
                <a:gd name="T11" fmla="*/ 55 h 109"/>
                <a:gd name="T12" fmla="*/ 1634 w 1688"/>
                <a:gd name="T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8" h="109">
                  <a:moveTo>
                    <a:pt x="163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4"/>
                    <a:pt x="0" y="55"/>
                  </a:cubicBezTo>
                  <a:cubicBezTo>
                    <a:pt x="0" y="85"/>
                    <a:pt x="24" y="109"/>
                    <a:pt x="54" y="109"/>
                  </a:cubicBezTo>
                  <a:cubicBezTo>
                    <a:pt x="1634" y="109"/>
                    <a:pt x="1634" y="109"/>
                    <a:pt x="1634" y="109"/>
                  </a:cubicBezTo>
                  <a:cubicBezTo>
                    <a:pt x="1664" y="109"/>
                    <a:pt x="1688" y="85"/>
                    <a:pt x="1688" y="55"/>
                  </a:cubicBezTo>
                  <a:cubicBezTo>
                    <a:pt x="1688" y="24"/>
                    <a:pt x="1664" y="0"/>
                    <a:pt x="16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40">
              <a:extLst>
                <a:ext uri="{FF2B5EF4-FFF2-40B4-BE49-F238E27FC236}">
                  <a16:creationId xmlns:a16="http://schemas.microsoft.com/office/drawing/2014/main" id="{16DA3877-80BB-4DE6-9281-3D63B3F2E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925675" y="3297238"/>
              <a:ext cx="1890712" cy="234950"/>
            </a:xfrm>
            <a:custGeom>
              <a:avLst/>
              <a:gdLst>
                <a:gd name="T0" fmla="*/ 54 w 875"/>
                <a:gd name="T1" fmla="*/ 109 h 109"/>
                <a:gd name="T2" fmla="*/ 821 w 875"/>
                <a:gd name="T3" fmla="*/ 109 h 109"/>
                <a:gd name="T4" fmla="*/ 875 w 875"/>
                <a:gd name="T5" fmla="*/ 54 h 109"/>
                <a:gd name="T6" fmla="*/ 821 w 875"/>
                <a:gd name="T7" fmla="*/ 0 h 109"/>
                <a:gd name="T8" fmla="*/ 54 w 875"/>
                <a:gd name="T9" fmla="*/ 0 h 109"/>
                <a:gd name="T10" fmla="*/ 0 w 875"/>
                <a:gd name="T11" fmla="*/ 54 h 109"/>
                <a:gd name="T12" fmla="*/ 54 w 875"/>
                <a:gd name="T13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5" h="109">
                  <a:moveTo>
                    <a:pt x="54" y="109"/>
                  </a:moveTo>
                  <a:cubicBezTo>
                    <a:pt x="821" y="109"/>
                    <a:pt x="821" y="109"/>
                    <a:pt x="821" y="109"/>
                  </a:cubicBezTo>
                  <a:cubicBezTo>
                    <a:pt x="851" y="109"/>
                    <a:pt x="875" y="84"/>
                    <a:pt x="875" y="54"/>
                  </a:cubicBezTo>
                  <a:cubicBezTo>
                    <a:pt x="875" y="24"/>
                    <a:pt x="850" y="0"/>
                    <a:pt x="821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9"/>
                    <a:pt x="54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41">
              <a:extLst>
                <a:ext uri="{FF2B5EF4-FFF2-40B4-BE49-F238E27FC236}">
                  <a16:creationId xmlns:a16="http://schemas.microsoft.com/office/drawing/2014/main" id="{85FB8EE8-D6BD-4696-B89A-52992A7EC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341225" y="3297238"/>
              <a:ext cx="1063625" cy="234950"/>
            </a:xfrm>
            <a:custGeom>
              <a:avLst/>
              <a:gdLst>
                <a:gd name="T0" fmla="*/ 492 w 492"/>
                <a:gd name="T1" fmla="*/ 54 h 109"/>
                <a:gd name="T2" fmla="*/ 438 w 492"/>
                <a:gd name="T3" fmla="*/ 0 h 109"/>
                <a:gd name="T4" fmla="*/ 55 w 492"/>
                <a:gd name="T5" fmla="*/ 0 h 109"/>
                <a:gd name="T6" fmla="*/ 0 w 492"/>
                <a:gd name="T7" fmla="*/ 54 h 109"/>
                <a:gd name="T8" fmla="*/ 55 w 492"/>
                <a:gd name="T9" fmla="*/ 109 h 109"/>
                <a:gd name="T10" fmla="*/ 438 w 492"/>
                <a:gd name="T11" fmla="*/ 109 h 109"/>
                <a:gd name="T12" fmla="*/ 492 w 492"/>
                <a:gd name="T13" fmla="*/ 5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2" h="109">
                  <a:moveTo>
                    <a:pt x="492" y="54"/>
                  </a:moveTo>
                  <a:cubicBezTo>
                    <a:pt x="492" y="24"/>
                    <a:pt x="468" y="0"/>
                    <a:pt x="438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25" y="0"/>
                    <a:pt x="1" y="24"/>
                    <a:pt x="0" y="54"/>
                  </a:cubicBezTo>
                  <a:cubicBezTo>
                    <a:pt x="0" y="84"/>
                    <a:pt x="24" y="109"/>
                    <a:pt x="55" y="109"/>
                  </a:cubicBezTo>
                  <a:cubicBezTo>
                    <a:pt x="438" y="109"/>
                    <a:pt x="438" y="109"/>
                    <a:pt x="438" y="109"/>
                  </a:cubicBezTo>
                  <a:cubicBezTo>
                    <a:pt x="468" y="109"/>
                    <a:pt x="492" y="84"/>
                    <a:pt x="49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42">
              <a:extLst>
                <a:ext uri="{FF2B5EF4-FFF2-40B4-BE49-F238E27FC236}">
                  <a16:creationId xmlns:a16="http://schemas.microsoft.com/office/drawing/2014/main" id="{50730941-E86E-427C-B0C7-4BB52AC48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11125" y="3289300"/>
              <a:ext cx="249237" cy="242888"/>
            </a:xfrm>
            <a:custGeom>
              <a:avLst/>
              <a:gdLst>
                <a:gd name="T0" fmla="*/ 93 w 115"/>
                <a:gd name="T1" fmla="*/ 98 h 113"/>
                <a:gd name="T2" fmla="*/ 94 w 115"/>
                <a:gd name="T3" fmla="*/ 20 h 113"/>
                <a:gd name="T4" fmla="*/ 93 w 115"/>
                <a:gd name="T5" fmla="*/ 20 h 113"/>
                <a:gd name="T6" fmla="*/ 16 w 115"/>
                <a:gd name="T7" fmla="*/ 20 h 113"/>
                <a:gd name="T8" fmla="*/ 1 w 115"/>
                <a:gd name="T9" fmla="*/ 58 h 113"/>
                <a:gd name="T10" fmla="*/ 16 w 115"/>
                <a:gd name="T11" fmla="*/ 98 h 113"/>
                <a:gd name="T12" fmla="*/ 55 w 115"/>
                <a:gd name="T13" fmla="*/ 113 h 113"/>
                <a:gd name="T14" fmla="*/ 93 w 115"/>
                <a:gd name="T15" fmla="*/ 9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3">
                  <a:moveTo>
                    <a:pt x="93" y="98"/>
                  </a:moveTo>
                  <a:cubicBezTo>
                    <a:pt x="115" y="76"/>
                    <a:pt x="115" y="42"/>
                    <a:pt x="94" y="20"/>
                  </a:cubicBezTo>
                  <a:cubicBezTo>
                    <a:pt x="94" y="20"/>
                    <a:pt x="94" y="20"/>
                    <a:pt x="93" y="20"/>
                  </a:cubicBezTo>
                  <a:cubicBezTo>
                    <a:pt x="71" y="0"/>
                    <a:pt x="38" y="0"/>
                    <a:pt x="16" y="20"/>
                  </a:cubicBezTo>
                  <a:cubicBezTo>
                    <a:pt x="6" y="30"/>
                    <a:pt x="1" y="44"/>
                    <a:pt x="1" y="58"/>
                  </a:cubicBezTo>
                  <a:cubicBezTo>
                    <a:pt x="0" y="73"/>
                    <a:pt x="6" y="87"/>
                    <a:pt x="16" y="98"/>
                  </a:cubicBezTo>
                  <a:cubicBezTo>
                    <a:pt x="27" y="107"/>
                    <a:pt x="41" y="113"/>
                    <a:pt x="55" y="113"/>
                  </a:cubicBezTo>
                  <a:cubicBezTo>
                    <a:pt x="69" y="113"/>
                    <a:pt x="83" y="107"/>
                    <a:pt x="93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43">
              <a:extLst>
                <a:ext uri="{FF2B5EF4-FFF2-40B4-BE49-F238E27FC236}">
                  <a16:creationId xmlns:a16="http://schemas.microsoft.com/office/drawing/2014/main" id="{FD20E487-0CA6-4FEA-BA33-1ED172EB19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636875" y="0"/>
              <a:ext cx="5068887" cy="6829425"/>
            </a:xfrm>
            <a:custGeom>
              <a:avLst/>
              <a:gdLst>
                <a:gd name="T0" fmla="*/ 1363 w 2346"/>
                <a:gd name="T1" fmla="*/ 3052 h 3161"/>
                <a:gd name="T2" fmla="*/ 109 w 2346"/>
                <a:gd name="T3" fmla="*/ 3052 h 3161"/>
                <a:gd name="T4" fmla="*/ 109 w 2346"/>
                <a:gd name="T5" fmla="*/ 436 h 3161"/>
                <a:gd name="T6" fmla="*/ 492 w 2346"/>
                <a:gd name="T7" fmla="*/ 436 h 3161"/>
                <a:gd name="T8" fmla="*/ 492 w 2346"/>
                <a:gd name="T9" fmla="*/ 545 h 3161"/>
                <a:gd name="T10" fmla="*/ 547 w 2346"/>
                <a:gd name="T11" fmla="*/ 599 h 3161"/>
                <a:gd name="T12" fmla="*/ 547 w 2346"/>
                <a:gd name="T13" fmla="*/ 599 h 3161"/>
                <a:gd name="T14" fmla="*/ 1799 w 2346"/>
                <a:gd name="T15" fmla="*/ 599 h 3161"/>
                <a:gd name="T16" fmla="*/ 1854 w 2346"/>
                <a:gd name="T17" fmla="*/ 545 h 3161"/>
                <a:gd name="T18" fmla="*/ 1854 w 2346"/>
                <a:gd name="T19" fmla="*/ 436 h 3161"/>
                <a:gd name="T20" fmla="*/ 2237 w 2346"/>
                <a:gd name="T21" fmla="*/ 436 h 3161"/>
                <a:gd name="T22" fmla="*/ 2237 w 2346"/>
                <a:gd name="T23" fmla="*/ 1635 h 3161"/>
                <a:gd name="T24" fmla="*/ 2291 w 2346"/>
                <a:gd name="T25" fmla="*/ 1689 h 3161"/>
                <a:gd name="T26" fmla="*/ 2346 w 2346"/>
                <a:gd name="T27" fmla="*/ 1637 h 3161"/>
                <a:gd name="T28" fmla="*/ 2346 w 2346"/>
                <a:gd name="T29" fmla="*/ 1635 h 3161"/>
                <a:gd name="T30" fmla="*/ 2346 w 2346"/>
                <a:gd name="T31" fmla="*/ 383 h 3161"/>
                <a:gd name="T32" fmla="*/ 2291 w 2346"/>
                <a:gd name="T33" fmla="*/ 328 h 3161"/>
                <a:gd name="T34" fmla="*/ 1854 w 2346"/>
                <a:gd name="T35" fmla="*/ 328 h 3161"/>
                <a:gd name="T36" fmla="*/ 1854 w 2346"/>
                <a:gd name="T37" fmla="*/ 218 h 3161"/>
                <a:gd name="T38" fmla="*/ 1799 w 2346"/>
                <a:gd name="T39" fmla="*/ 164 h 3161"/>
                <a:gd name="T40" fmla="*/ 1472 w 2346"/>
                <a:gd name="T41" fmla="*/ 164 h 3161"/>
                <a:gd name="T42" fmla="*/ 1472 w 2346"/>
                <a:gd name="T43" fmla="*/ 54 h 3161"/>
                <a:gd name="T44" fmla="*/ 1418 w 2346"/>
                <a:gd name="T45" fmla="*/ 0 h 3161"/>
                <a:gd name="T46" fmla="*/ 926 w 2346"/>
                <a:gd name="T47" fmla="*/ 0 h 3161"/>
                <a:gd name="T48" fmla="*/ 873 w 2346"/>
                <a:gd name="T49" fmla="*/ 53 h 3161"/>
                <a:gd name="T50" fmla="*/ 873 w 2346"/>
                <a:gd name="T51" fmla="*/ 54 h 3161"/>
                <a:gd name="T52" fmla="*/ 873 w 2346"/>
                <a:gd name="T53" fmla="*/ 164 h 3161"/>
                <a:gd name="T54" fmla="*/ 545 w 2346"/>
                <a:gd name="T55" fmla="*/ 164 h 3161"/>
                <a:gd name="T56" fmla="*/ 491 w 2346"/>
                <a:gd name="T57" fmla="*/ 218 h 3161"/>
                <a:gd name="T58" fmla="*/ 491 w 2346"/>
                <a:gd name="T59" fmla="*/ 218 h 3161"/>
                <a:gd name="T60" fmla="*/ 491 w 2346"/>
                <a:gd name="T61" fmla="*/ 326 h 3161"/>
                <a:gd name="T62" fmla="*/ 55 w 2346"/>
                <a:gd name="T63" fmla="*/ 326 h 3161"/>
                <a:gd name="T64" fmla="*/ 0 w 2346"/>
                <a:gd name="T65" fmla="*/ 381 h 3161"/>
                <a:gd name="T66" fmla="*/ 0 w 2346"/>
                <a:gd name="T67" fmla="*/ 383 h 3161"/>
                <a:gd name="T68" fmla="*/ 0 w 2346"/>
                <a:gd name="T69" fmla="*/ 3107 h 3161"/>
                <a:gd name="T70" fmla="*/ 55 w 2346"/>
                <a:gd name="T71" fmla="*/ 3161 h 3161"/>
                <a:gd name="T72" fmla="*/ 1363 w 2346"/>
                <a:gd name="T73" fmla="*/ 3161 h 3161"/>
                <a:gd name="T74" fmla="*/ 1418 w 2346"/>
                <a:gd name="T75" fmla="*/ 3106 h 3161"/>
                <a:gd name="T76" fmla="*/ 1363 w 2346"/>
                <a:gd name="T77" fmla="*/ 3052 h 3161"/>
                <a:gd name="T78" fmla="*/ 980 w 2346"/>
                <a:gd name="T79" fmla="*/ 109 h 3161"/>
                <a:gd name="T80" fmla="*/ 1363 w 2346"/>
                <a:gd name="T81" fmla="*/ 109 h 3161"/>
                <a:gd name="T82" fmla="*/ 1363 w 2346"/>
                <a:gd name="T83" fmla="*/ 326 h 3161"/>
                <a:gd name="T84" fmla="*/ 980 w 2346"/>
                <a:gd name="T85" fmla="*/ 326 h 3161"/>
                <a:gd name="T86" fmla="*/ 980 w 2346"/>
                <a:gd name="T87" fmla="*/ 109 h 3161"/>
                <a:gd name="T88" fmla="*/ 597 w 2346"/>
                <a:gd name="T89" fmla="*/ 273 h 3161"/>
                <a:gd name="T90" fmla="*/ 873 w 2346"/>
                <a:gd name="T91" fmla="*/ 273 h 3161"/>
                <a:gd name="T92" fmla="*/ 873 w 2346"/>
                <a:gd name="T93" fmla="*/ 383 h 3161"/>
                <a:gd name="T94" fmla="*/ 925 w 2346"/>
                <a:gd name="T95" fmla="*/ 438 h 3161"/>
                <a:gd name="T96" fmla="*/ 926 w 2346"/>
                <a:gd name="T97" fmla="*/ 438 h 3161"/>
                <a:gd name="T98" fmla="*/ 1418 w 2346"/>
                <a:gd name="T99" fmla="*/ 438 h 3161"/>
                <a:gd name="T100" fmla="*/ 1472 w 2346"/>
                <a:gd name="T101" fmla="*/ 383 h 3161"/>
                <a:gd name="T102" fmla="*/ 1472 w 2346"/>
                <a:gd name="T103" fmla="*/ 273 h 3161"/>
                <a:gd name="T104" fmla="*/ 1744 w 2346"/>
                <a:gd name="T105" fmla="*/ 273 h 3161"/>
                <a:gd name="T106" fmla="*/ 1744 w 2346"/>
                <a:gd name="T107" fmla="*/ 490 h 3161"/>
                <a:gd name="T108" fmla="*/ 595 w 2346"/>
                <a:gd name="T109" fmla="*/ 490 h 3161"/>
                <a:gd name="T110" fmla="*/ 595 w 2346"/>
                <a:gd name="T111" fmla="*/ 273 h 3161"/>
                <a:gd name="T112" fmla="*/ 597 w 2346"/>
                <a:gd name="T113" fmla="*/ 273 h 3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46" h="3161">
                  <a:moveTo>
                    <a:pt x="1363" y="3052"/>
                  </a:moveTo>
                  <a:cubicBezTo>
                    <a:pt x="109" y="3052"/>
                    <a:pt x="109" y="3052"/>
                    <a:pt x="109" y="3052"/>
                  </a:cubicBezTo>
                  <a:cubicBezTo>
                    <a:pt x="109" y="436"/>
                    <a:pt x="109" y="436"/>
                    <a:pt x="109" y="436"/>
                  </a:cubicBezTo>
                  <a:cubicBezTo>
                    <a:pt x="492" y="436"/>
                    <a:pt x="492" y="436"/>
                    <a:pt x="492" y="436"/>
                  </a:cubicBezTo>
                  <a:cubicBezTo>
                    <a:pt x="492" y="545"/>
                    <a:pt x="492" y="545"/>
                    <a:pt x="492" y="545"/>
                  </a:cubicBezTo>
                  <a:cubicBezTo>
                    <a:pt x="492" y="575"/>
                    <a:pt x="517" y="599"/>
                    <a:pt x="547" y="599"/>
                  </a:cubicBezTo>
                  <a:cubicBezTo>
                    <a:pt x="547" y="599"/>
                    <a:pt x="547" y="599"/>
                    <a:pt x="547" y="599"/>
                  </a:cubicBezTo>
                  <a:cubicBezTo>
                    <a:pt x="1799" y="599"/>
                    <a:pt x="1799" y="599"/>
                    <a:pt x="1799" y="599"/>
                  </a:cubicBezTo>
                  <a:cubicBezTo>
                    <a:pt x="1829" y="599"/>
                    <a:pt x="1854" y="575"/>
                    <a:pt x="1854" y="545"/>
                  </a:cubicBezTo>
                  <a:cubicBezTo>
                    <a:pt x="1854" y="436"/>
                    <a:pt x="1854" y="436"/>
                    <a:pt x="1854" y="436"/>
                  </a:cubicBezTo>
                  <a:cubicBezTo>
                    <a:pt x="2237" y="436"/>
                    <a:pt x="2237" y="436"/>
                    <a:pt x="2237" y="436"/>
                  </a:cubicBezTo>
                  <a:cubicBezTo>
                    <a:pt x="2237" y="1635"/>
                    <a:pt x="2237" y="1635"/>
                    <a:pt x="2237" y="1635"/>
                  </a:cubicBezTo>
                  <a:cubicBezTo>
                    <a:pt x="2237" y="1665"/>
                    <a:pt x="2261" y="1689"/>
                    <a:pt x="2291" y="1689"/>
                  </a:cubicBezTo>
                  <a:cubicBezTo>
                    <a:pt x="2321" y="1690"/>
                    <a:pt x="2345" y="1666"/>
                    <a:pt x="2346" y="1637"/>
                  </a:cubicBezTo>
                  <a:cubicBezTo>
                    <a:pt x="2346" y="1636"/>
                    <a:pt x="2346" y="1636"/>
                    <a:pt x="2346" y="1635"/>
                  </a:cubicBezTo>
                  <a:cubicBezTo>
                    <a:pt x="2346" y="383"/>
                    <a:pt x="2346" y="383"/>
                    <a:pt x="2346" y="383"/>
                  </a:cubicBezTo>
                  <a:cubicBezTo>
                    <a:pt x="2346" y="353"/>
                    <a:pt x="2321" y="328"/>
                    <a:pt x="2291" y="328"/>
                  </a:cubicBezTo>
                  <a:cubicBezTo>
                    <a:pt x="1854" y="328"/>
                    <a:pt x="1854" y="328"/>
                    <a:pt x="1854" y="328"/>
                  </a:cubicBezTo>
                  <a:cubicBezTo>
                    <a:pt x="1854" y="218"/>
                    <a:pt x="1854" y="218"/>
                    <a:pt x="1854" y="218"/>
                  </a:cubicBezTo>
                  <a:cubicBezTo>
                    <a:pt x="1854" y="188"/>
                    <a:pt x="1829" y="164"/>
                    <a:pt x="1799" y="164"/>
                  </a:cubicBezTo>
                  <a:cubicBezTo>
                    <a:pt x="1472" y="164"/>
                    <a:pt x="1472" y="164"/>
                    <a:pt x="1472" y="164"/>
                  </a:cubicBezTo>
                  <a:cubicBezTo>
                    <a:pt x="1472" y="54"/>
                    <a:pt x="1472" y="54"/>
                    <a:pt x="1472" y="54"/>
                  </a:cubicBezTo>
                  <a:cubicBezTo>
                    <a:pt x="1472" y="24"/>
                    <a:pt x="1448" y="0"/>
                    <a:pt x="1418" y="0"/>
                  </a:cubicBezTo>
                  <a:cubicBezTo>
                    <a:pt x="926" y="0"/>
                    <a:pt x="926" y="0"/>
                    <a:pt x="926" y="0"/>
                  </a:cubicBezTo>
                  <a:cubicBezTo>
                    <a:pt x="897" y="0"/>
                    <a:pt x="873" y="24"/>
                    <a:pt x="873" y="53"/>
                  </a:cubicBezTo>
                  <a:cubicBezTo>
                    <a:pt x="873" y="54"/>
                    <a:pt x="873" y="54"/>
                    <a:pt x="873" y="54"/>
                  </a:cubicBezTo>
                  <a:cubicBezTo>
                    <a:pt x="873" y="164"/>
                    <a:pt x="873" y="164"/>
                    <a:pt x="873" y="164"/>
                  </a:cubicBezTo>
                  <a:cubicBezTo>
                    <a:pt x="545" y="164"/>
                    <a:pt x="545" y="164"/>
                    <a:pt x="545" y="164"/>
                  </a:cubicBezTo>
                  <a:cubicBezTo>
                    <a:pt x="515" y="164"/>
                    <a:pt x="491" y="188"/>
                    <a:pt x="491" y="218"/>
                  </a:cubicBezTo>
                  <a:cubicBezTo>
                    <a:pt x="491" y="218"/>
                    <a:pt x="491" y="218"/>
                    <a:pt x="491" y="218"/>
                  </a:cubicBezTo>
                  <a:cubicBezTo>
                    <a:pt x="491" y="326"/>
                    <a:pt x="491" y="326"/>
                    <a:pt x="491" y="326"/>
                  </a:cubicBezTo>
                  <a:cubicBezTo>
                    <a:pt x="55" y="326"/>
                    <a:pt x="55" y="326"/>
                    <a:pt x="55" y="326"/>
                  </a:cubicBezTo>
                  <a:cubicBezTo>
                    <a:pt x="25" y="326"/>
                    <a:pt x="0" y="351"/>
                    <a:pt x="0" y="381"/>
                  </a:cubicBezTo>
                  <a:cubicBezTo>
                    <a:pt x="0" y="382"/>
                    <a:pt x="0" y="382"/>
                    <a:pt x="0" y="383"/>
                  </a:cubicBezTo>
                  <a:cubicBezTo>
                    <a:pt x="0" y="3107"/>
                    <a:pt x="0" y="3107"/>
                    <a:pt x="0" y="3107"/>
                  </a:cubicBezTo>
                  <a:cubicBezTo>
                    <a:pt x="1" y="3137"/>
                    <a:pt x="25" y="3161"/>
                    <a:pt x="55" y="3161"/>
                  </a:cubicBezTo>
                  <a:cubicBezTo>
                    <a:pt x="1363" y="3161"/>
                    <a:pt x="1363" y="3161"/>
                    <a:pt x="1363" y="3161"/>
                  </a:cubicBezTo>
                  <a:cubicBezTo>
                    <a:pt x="1393" y="3160"/>
                    <a:pt x="1417" y="3136"/>
                    <a:pt x="1418" y="3106"/>
                  </a:cubicBezTo>
                  <a:cubicBezTo>
                    <a:pt x="1417" y="3076"/>
                    <a:pt x="1393" y="3052"/>
                    <a:pt x="1363" y="3052"/>
                  </a:cubicBezTo>
                  <a:close/>
                  <a:moveTo>
                    <a:pt x="980" y="109"/>
                  </a:moveTo>
                  <a:cubicBezTo>
                    <a:pt x="1363" y="109"/>
                    <a:pt x="1363" y="109"/>
                    <a:pt x="1363" y="109"/>
                  </a:cubicBezTo>
                  <a:cubicBezTo>
                    <a:pt x="1363" y="326"/>
                    <a:pt x="1363" y="326"/>
                    <a:pt x="1363" y="326"/>
                  </a:cubicBezTo>
                  <a:cubicBezTo>
                    <a:pt x="980" y="326"/>
                    <a:pt x="980" y="326"/>
                    <a:pt x="980" y="326"/>
                  </a:cubicBezTo>
                  <a:lnTo>
                    <a:pt x="980" y="109"/>
                  </a:lnTo>
                  <a:close/>
                  <a:moveTo>
                    <a:pt x="597" y="273"/>
                  </a:moveTo>
                  <a:cubicBezTo>
                    <a:pt x="873" y="273"/>
                    <a:pt x="873" y="273"/>
                    <a:pt x="873" y="273"/>
                  </a:cubicBezTo>
                  <a:cubicBezTo>
                    <a:pt x="873" y="383"/>
                    <a:pt x="873" y="383"/>
                    <a:pt x="873" y="383"/>
                  </a:cubicBezTo>
                  <a:cubicBezTo>
                    <a:pt x="872" y="413"/>
                    <a:pt x="896" y="437"/>
                    <a:pt x="925" y="438"/>
                  </a:cubicBezTo>
                  <a:cubicBezTo>
                    <a:pt x="926" y="438"/>
                    <a:pt x="926" y="438"/>
                    <a:pt x="926" y="438"/>
                  </a:cubicBezTo>
                  <a:cubicBezTo>
                    <a:pt x="1418" y="438"/>
                    <a:pt x="1418" y="438"/>
                    <a:pt x="1418" y="438"/>
                  </a:cubicBezTo>
                  <a:cubicBezTo>
                    <a:pt x="1448" y="438"/>
                    <a:pt x="1472" y="413"/>
                    <a:pt x="1472" y="383"/>
                  </a:cubicBezTo>
                  <a:cubicBezTo>
                    <a:pt x="1472" y="273"/>
                    <a:pt x="1472" y="273"/>
                    <a:pt x="1472" y="273"/>
                  </a:cubicBezTo>
                  <a:cubicBezTo>
                    <a:pt x="1744" y="273"/>
                    <a:pt x="1744" y="273"/>
                    <a:pt x="1744" y="273"/>
                  </a:cubicBezTo>
                  <a:cubicBezTo>
                    <a:pt x="1744" y="490"/>
                    <a:pt x="1744" y="490"/>
                    <a:pt x="1744" y="490"/>
                  </a:cubicBezTo>
                  <a:cubicBezTo>
                    <a:pt x="595" y="490"/>
                    <a:pt x="595" y="490"/>
                    <a:pt x="595" y="490"/>
                  </a:cubicBezTo>
                  <a:cubicBezTo>
                    <a:pt x="595" y="273"/>
                    <a:pt x="595" y="273"/>
                    <a:pt x="595" y="273"/>
                  </a:cubicBezTo>
                  <a:lnTo>
                    <a:pt x="597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30C27B9-425E-411B-8934-9AECAEEC6488}"/>
              </a:ext>
            </a:extLst>
          </p:cNvPr>
          <p:cNvGrpSpPr/>
          <p:nvPr/>
        </p:nvGrpSpPr>
        <p:grpSpPr>
          <a:xfrm>
            <a:off x="6636379" y="2034016"/>
            <a:ext cx="798911" cy="522518"/>
            <a:chOff x="13152438" y="3175"/>
            <a:chExt cx="10475912" cy="6851650"/>
          </a:xfrm>
          <a:solidFill>
            <a:schemeClr val="accent1"/>
          </a:solidFill>
        </p:grpSpPr>
        <p:sp>
          <p:nvSpPr>
            <p:cNvPr id="69" name="Freeform 306">
              <a:extLst>
                <a:ext uri="{FF2B5EF4-FFF2-40B4-BE49-F238E27FC236}">
                  <a16:creationId xmlns:a16="http://schemas.microsoft.com/office/drawing/2014/main" id="{6FEB8F01-A3BC-4933-8571-A16FA1085B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00188" y="5524500"/>
              <a:ext cx="1331912" cy="1330325"/>
            </a:xfrm>
            <a:custGeom>
              <a:avLst/>
              <a:gdLst>
                <a:gd name="T0" fmla="*/ 256 w 513"/>
                <a:gd name="T1" fmla="*/ 0 h 513"/>
                <a:gd name="T2" fmla="*/ 0 w 513"/>
                <a:gd name="T3" fmla="*/ 257 h 513"/>
                <a:gd name="T4" fmla="*/ 256 w 513"/>
                <a:gd name="T5" fmla="*/ 513 h 513"/>
                <a:gd name="T6" fmla="*/ 513 w 513"/>
                <a:gd name="T7" fmla="*/ 257 h 513"/>
                <a:gd name="T8" fmla="*/ 256 w 513"/>
                <a:gd name="T9" fmla="*/ 0 h 513"/>
                <a:gd name="T10" fmla="*/ 256 w 513"/>
                <a:gd name="T11" fmla="*/ 449 h 513"/>
                <a:gd name="T12" fmla="*/ 64 w 513"/>
                <a:gd name="T13" fmla="*/ 257 h 513"/>
                <a:gd name="T14" fmla="*/ 256 w 513"/>
                <a:gd name="T15" fmla="*/ 65 h 513"/>
                <a:gd name="T16" fmla="*/ 449 w 513"/>
                <a:gd name="T17" fmla="*/ 257 h 513"/>
                <a:gd name="T18" fmla="*/ 256 w 513"/>
                <a:gd name="T19" fmla="*/ 449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3" h="513">
                  <a:moveTo>
                    <a:pt x="256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98"/>
                    <a:pt x="115" y="513"/>
                    <a:pt x="256" y="513"/>
                  </a:cubicBezTo>
                  <a:cubicBezTo>
                    <a:pt x="398" y="513"/>
                    <a:pt x="513" y="398"/>
                    <a:pt x="513" y="257"/>
                  </a:cubicBezTo>
                  <a:cubicBezTo>
                    <a:pt x="513" y="115"/>
                    <a:pt x="398" y="0"/>
                    <a:pt x="256" y="0"/>
                  </a:cubicBezTo>
                  <a:close/>
                  <a:moveTo>
                    <a:pt x="256" y="449"/>
                  </a:moveTo>
                  <a:cubicBezTo>
                    <a:pt x="150" y="449"/>
                    <a:pt x="64" y="363"/>
                    <a:pt x="64" y="257"/>
                  </a:cubicBezTo>
                  <a:cubicBezTo>
                    <a:pt x="64" y="151"/>
                    <a:pt x="150" y="65"/>
                    <a:pt x="256" y="65"/>
                  </a:cubicBezTo>
                  <a:cubicBezTo>
                    <a:pt x="362" y="65"/>
                    <a:pt x="449" y="151"/>
                    <a:pt x="449" y="257"/>
                  </a:cubicBezTo>
                  <a:cubicBezTo>
                    <a:pt x="449" y="363"/>
                    <a:pt x="362" y="449"/>
                    <a:pt x="256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07">
              <a:extLst>
                <a:ext uri="{FF2B5EF4-FFF2-40B4-BE49-F238E27FC236}">
                  <a16:creationId xmlns:a16="http://schemas.microsoft.com/office/drawing/2014/main" id="{125844D0-FB4A-4FD7-8A7F-EFC90A1F04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92838" y="5524500"/>
              <a:ext cx="1327150" cy="1330325"/>
            </a:xfrm>
            <a:custGeom>
              <a:avLst/>
              <a:gdLst>
                <a:gd name="T0" fmla="*/ 256 w 512"/>
                <a:gd name="T1" fmla="*/ 0 h 513"/>
                <a:gd name="T2" fmla="*/ 0 w 512"/>
                <a:gd name="T3" fmla="*/ 257 h 513"/>
                <a:gd name="T4" fmla="*/ 256 w 512"/>
                <a:gd name="T5" fmla="*/ 513 h 513"/>
                <a:gd name="T6" fmla="*/ 512 w 512"/>
                <a:gd name="T7" fmla="*/ 257 h 513"/>
                <a:gd name="T8" fmla="*/ 256 w 512"/>
                <a:gd name="T9" fmla="*/ 0 h 513"/>
                <a:gd name="T10" fmla="*/ 256 w 512"/>
                <a:gd name="T11" fmla="*/ 449 h 513"/>
                <a:gd name="T12" fmla="*/ 64 w 512"/>
                <a:gd name="T13" fmla="*/ 257 h 513"/>
                <a:gd name="T14" fmla="*/ 256 w 512"/>
                <a:gd name="T15" fmla="*/ 65 h 513"/>
                <a:gd name="T16" fmla="*/ 448 w 512"/>
                <a:gd name="T17" fmla="*/ 257 h 513"/>
                <a:gd name="T18" fmla="*/ 256 w 512"/>
                <a:gd name="T19" fmla="*/ 449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3">
                  <a:moveTo>
                    <a:pt x="256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98"/>
                    <a:pt x="115" y="513"/>
                    <a:pt x="256" y="513"/>
                  </a:cubicBezTo>
                  <a:cubicBezTo>
                    <a:pt x="397" y="513"/>
                    <a:pt x="512" y="398"/>
                    <a:pt x="512" y="257"/>
                  </a:cubicBezTo>
                  <a:cubicBezTo>
                    <a:pt x="512" y="115"/>
                    <a:pt x="397" y="0"/>
                    <a:pt x="256" y="0"/>
                  </a:cubicBezTo>
                  <a:close/>
                  <a:moveTo>
                    <a:pt x="256" y="449"/>
                  </a:moveTo>
                  <a:cubicBezTo>
                    <a:pt x="150" y="449"/>
                    <a:pt x="64" y="363"/>
                    <a:pt x="64" y="257"/>
                  </a:cubicBezTo>
                  <a:cubicBezTo>
                    <a:pt x="64" y="151"/>
                    <a:pt x="150" y="65"/>
                    <a:pt x="256" y="65"/>
                  </a:cubicBezTo>
                  <a:cubicBezTo>
                    <a:pt x="362" y="65"/>
                    <a:pt x="448" y="151"/>
                    <a:pt x="448" y="257"/>
                  </a:cubicBezTo>
                  <a:cubicBezTo>
                    <a:pt x="448" y="363"/>
                    <a:pt x="362" y="449"/>
                    <a:pt x="256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08">
              <a:extLst>
                <a:ext uri="{FF2B5EF4-FFF2-40B4-BE49-F238E27FC236}">
                  <a16:creationId xmlns:a16="http://schemas.microsoft.com/office/drawing/2014/main" id="{F60195CF-657B-46B9-BE8A-FBDB1D1DFA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52438" y="2154238"/>
              <a:ext cx="8204200" cy="4070350"/>
            </a:xfrm>
            <a:custGeom>
              <a:avLst/>
              <a:gdLst>
                <a:gd name="T0" fmla="*/ 2748 w 3163"/>
                <a:gd name="T1" fmla="*/ 897 h 1569"/>
                <a:gd name="T2" fmla="*/ 2710 w 3163"/>
                <a:gd name="T3" fmla="*/ 835 h 1569"/>
                <a:gd name="T4" fmla="*/ 2335 w 3163"/>
                <a:gd name="T5" fmla="*/ 352 h 1569"/>
                <a:gd name="T6" fmla="*/ 1442 w 3163"/>
                <a:gd name="T7" fmla="*/ 5 h 1569"/>
                <a:gd name="T8" fmla="*/ 224 w 3163"/>
                <a:gd name="T9" fmla="*/ 5 h 1569"/>
                <a:gd name="T10" fmla="*/ 0 w 3163"/>
                <a:gd name="T11" fmla="*/ 230 h 1569"/>
                <a:gd name="T12" fmla="*/ 0 w 3163"/>
                <a:gd name="T13" fmla="*/ 1344 h 1569"/>
                <a:gd name="T14" fmla="*/ 224 w 3163"/>
                <a:gd name="T15" fmla="*/ 1569 h 1569"/>
                <a:gd name="T16" fmla="*/ 320 w 3163"/>
                <a:gd name="T17" fmla="*/ 1569 h 1569"/>
                <a:gd name="T18" fmla="*/ 352 w 3163"/>
                <a:gd name="T19" fmla="*/ 1539 h 1569"/>
                <a:gd name="T20" fmla="*/ 680 w 3163"/>
                <a:gd name="T21" fmla="*/ 1248 h 1569"/>
                <a:gd name="T22" fmla="*/ 971 w 3163"/>
                <a:gd name="T23" fmla="*/ 1539 h 1569"/>
                <a:gd name="T24" fmla="*/ 1003 w 3163"/>
                <a:gd name="T25" fmla="*/ 1569 h 1569"/>
                <a:gd name="T26" fmla="*/ 2128 w 3163"/>
                <a:gd name="T27" fmla="*/ 1569 h 1569"/>
                <a:gd name="T28" fmla="*/ 2160 w 3163"/>
                <a:gd name="T29" fmla="*/ 1539 h 1569"/>
                <a:gd name="T30" fmla="*/ 2264 w 3163"/>
                <a:gd name="T31" fmla="*/ 1326 h 1569"/>
                <a:gd name="T32" fmla="*/ 2488 w 3163"/>
                <a:gd name="T33" fmla="*/ 1248 h 1569"/>
                <a:gd name="T34" fmla="*/ 2778 w 3163"/>
                <a:gd name="T35" fmla="*/ 1539 h 1569"/>
                <a:gd name="T36" fmla="*/ 2810 w 3163"/>
                <a:gd name="T37" fmla="*/ 1569 h 1569"/>
                <a:gd name="T38" fmla="*/ 3067 w 3163"/>
                <a:gd name="T39" fmla="*/ 1569 h 1569"/>
                <a:gd name="T40" fmla="*/ 3163 w 3163"/>
                <a:gd name="T41" fmla="*/ 1473 h 1569"/>
                <a:gd name="T42" fmla="*/ 3163 w 3163"/>
                <a:gd name="T43" fmla="*/ 1209 h 1569"/>
                <a:gd name="T44" fmla="*/ 2748 w 3163"/>
                <a:gd name="T45" fmla="*/ 897 h 1569"/>
                <a:gd name="T46" fmla="*/ 2670 w 3163"/>
                <a:gd name="T47" fmla="*/ 893 h 1569"/>
                <a:gd name="T48" fmla="*/ 2282 w 3163"/>
                <a:gd name="T49" fmla="*/ 897 h 1569"/>
                <a:gd name="T50" fmla="*/ 2267 w 3163"/>
                <a:gd name="T51" fmla="*/ 898 h 1569"/>
                <a:gd name="T52" fmla="*/ 2151 w 3163"/>
                <a:gd name="T53" fmla="*/ 849 h 1569"/>
                <a:gd name="T54" fmla="*/ 2104 w 3163"/>
                <a:gd name="T55" fmla="*/ 732 h 1569"/>
                <a:gd name="T56" fmla="*/ 2104 w 3163"/>
                <a:gd name="T57" fmla="*/ 564 h 1569"/>
                <a:gd name="T58" fmla="*/ 2452 w 3163"/>
                <a:gd name="T59" fmla="*/ 564 h 1569"/>
                <a:gd name="T60" fmla="*/ 2655 w 3163"/>
                <a:gd name="T61" fmla="*/ 868 h 1569"/>
                <a:gd name="T62" fmla="*/ 2670 w 3163"/>
                <a:gd name="T63" fmla="*/ 893 h 1569"/>
                <a:gd name="T64" fmla="*/ 3099 w 3163"/>
                <a:gd name="T65" fmla="*/ 1473 h 1569"/>
                <a:gd name="T66" fmla="*/ 3067 w 3163"/>
                <a:gd name="T67" fmla="*/ 1505 h 1569"/>
                <a:gd name="T68" fmla="*/ 2839 w 3163"/>
                <a:gd name="T69" fmla="*/ 1505 h 1569"/>
                <a:gd name="T70" fmla="*/ 2492 w 3163"/>
                <a:gd name="T71" fmla="*/ 1184 h 1569"/>
                <a:gd name="T72" fmla="*/ 2221 w 3163"/>
                <a:gd name="T73" fmla="*/ 1278 h 1569"/>
                <a:gd name="T74" fmla="*/ 2099 w 3163"/>
                <a:gd name="T75" fmla="*/ 1505 h 1569"/>
                <a:gd name="T76" fmla="*/ 1032 w 3163"/>
                <a:gd name="T77" fmla="*/ 1505 h 1569"/>
                <a:gd name="T78" fmla="*/ 684 w 3163"/>
                <a:gd name="T79" fmla="*/ 1184 h 1569"/>
                <a:gd name="T80" fmla="*/ 291 w 3163"/>
                <a:gd name="T81" fmla="*/ 1505 h 1569"/>
                <a:gd name="T82" fmla="*/ 224 w 3163"/>
                <a:gd name="T83" fmla="*/ 1505 h 1569"/>
                <a:gd name="T84" fmla="*/ 64 w 3163"/>
                <a:gd name="T85" fmla="*/ 1344 h 1569"/>
                <a:gd name="T86" fmla="*/ 64 w 3163"/>
                <a:gd name="T87" fmla="*/ 230 h 1569"/>
                <a:gd name="T88" fmla="*/ 224 w 3163"/>
                <a:gd name="T89" fmla="*/ 70 h 1569"/>
                <a:gd name="T90" fmla="*/ 1443 w 3163"/>
                <a:gd name="T91" fmla="*/ 70 h 1569"/>
                <a:gd name="T92" fmla="*/ 1454 w 3163"/>
                <a:gd name="T93" fmla="*/ 70 h 1569"/>
                <a:gd name="T94" fmla="*/ 2296 w 3163"/>
                <a:gd name="T95" fmla="*/ 403 h 1569"/>
                <a:gd name="T96" fmla="*/ 2397 w 3163"/>
                <a:gd name="T97" fmla="*/ 500 h 1569"/>
                <a:gd name="T98" fmla="*/ 2072 w 3163"/>
                <a:gd name="T99" fmla="*/ 500 h 1569"/>
                <a:gd name="T100" fmla="*/ 2040 w 3163"/>
                <a:gd name="T101" fmla="*/ 532 h 1569"/>
                <a:gd name="T102" fmla="*/ 2040 w 3163"/>
                <a:gd name="T103" fmla="*/ 732 h 1569"/>
                <a:gd name="T104" fmla="*/ 2105 w 3163"/>
                <a:gd name="T105" fmla="*/ 894 h 1569"/>
                <a:gd name="T106" fmla="*/ 2266 w 3163"/>
                <a:gd name="T107" fmla="*/ 962 h 1569"/>
                <a:gd name="T108" fmla="*/ 2268 w 3163"/>
                <a:gd name="T109" fmla="*/ 962 h 1569"/>
                <a:gd name="T110" fmla="*/ 2285 w 3163"/>
                <a:gd name="T111" fmla="*/ 961 h 1569"/>
                <a:gd name="T112" fmla="*/ 2723 w 3163"/>
                <a:gd name="T113" fmla="*/ 957 h 1569"/>
                <a:gd name="T114" fmla="*/ 3099 w 3163"/>
                <a:gd name="T115" fmla="*/ 1211 h 1569"/>
                <a:gd name="T116" fmla="*/ 3099 w 3163"/>
                <a:gd name="T117" fmla="*/ 1473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3" h="1569">
                  <a:moveTo>
                    <a:pt x="2748" y="897"/>
                  </a:moveTo>
                  <a:cubicBezTo>
                    <a:pt x="2737" y="880"/>
                    <a:pt x="2724" y="859"/>
                    <a:pt x="2710" y="835"/>
                  </a:cubicBezTo>
                  <a:cubicBezTo>
                    <a:pt x="2629" y="701"/>
                    <a:pt x="2493" y="476"/>
                    <a:pt x="2335" y="352"/>
                  </a:cubicBezTo>
                  <a:cubicBezTo>
                    <a:pt x="2125" y="189"/>
                    <a:pt x="1765" y="0"/>
                    <a:pt x="1442" y="5"/>
                  </a:cubicBezTo>
                  <a:cubicBezTo>
                    <a:pt x="224" y="5"/>
                    <a:pt x="224" y="5"/>
                    <a:pt x="224" y="5"/>
                  </a:cubicBezTo>
                  <a:cubicBezTo>
                    <a:pt x="100" y="5"/>
                    <a:pt x="0" y="106"/>
                    <a:pt x="0" y="230"/>
                  </a:cubicBezTo>
                  <a:cubicBezTo>
                    <a:pt x="0" y="1344"/>
                    <a:pt x="0" y="1344"/>
                    <a:pt x="0" y="1344"/>
                  </a:cubicBezTo>
                  <a:cubicBezTo>
                    <a:pt x="0" y="1468"/>
                    <a:pt x="100" y="1569"/>
                    <a:pt x="224" y="1569"/>
                  </a:cubicBezTo>
                  <a:cubicBezTo>
                    <a:pt x="320" y="1569"/>
                    <a:pt x="320" y="1569"/>
                    <a:pt x="320" y="1569"/>
                  </a:cubicBezTo>
                  <a:cubicBezTo>
                    <a:pt x="337" y="1569"/>
                    <a:pt x="351" y="1556"/>
                    <a:pt x="352" y="1539"/>
                  </a:cubicBezTo>
                  <a:cubicBezTo>
                    <a:pt x="363" y="1368"/>
                    <a:pt x="510" y="1239"/>
                    <a:pt x="680" y="1248"/>
                  </a:cubicBezTo>
                  <a:cubicBezTo>
                    <a:pt x="836" y="1258"/>
                    <a:pt x="961" y="1383"/>
                    <a:pt x="971" y="1539"/>
                  </a:cubicBezTo>
                  <a:cubicBezTo>
                    <a:pt x="972" y="1556"/>
                    <a:pt x="986" y="1569"/>
                    <a:pt x="1003" y="1569"/>
                  </a:cubicBezTo>
                  <a:cubicBezTo>
                    <a:pt x="2128" y="1569"/>
                    <a:pt x="2128" y="1569"/>
                    <a:pt x="2128" y="1569"/>
                  </a:cubicBezTo>
                  <a:cubicBezTo>
                    <a:pt x="2145" y="1569"/>
                    <a:pt x="2159" y="1556"/>
                    <a:pt x="2160" y="1539"/>
                  </a:cubicBezTo>
                  <a:cubicBezTo>
                    <a:pt x="2165" y="1456"/>
                    <a:pt x="2202" y="1380"/>
                    <a:pt x="2264" y="1326"/>
                  </a:cubicBezTo>
                  <a:cubicBezTo>
                    <a:pt x="2326" y="1271"/>
                    <a:pt x="2405" y="1244"/>
                    <a:pt x="2488" y="1248"/>
                  </a:cubicBezTo>
                  <a:cubicBezTo>
                    <a:pt x="2644" y="1258"/>
                    <a:pt x="2769" y="1383"/>
                    <a:pt x="2778" y="1539"/>
                  </a:cubicBezTo>
                  <a:cubicBezTo>
                    <a:pt x="2779" y="1556"/>
                    <a:pt x="2793" y="1569"/>
                    <a:pt x="2810" y="1569"/>
                  </a:cubicBezTo>
                  <a:cubicBezTo>
                    <a:pt x="3067" y="1569"/>
                    <a:pt x="3067" y="1569"/>
                    <a:pt x="3067" y="1569"/>
                  </a:cubicBezTo>
                  <a:cubicBezTo>
                    <a:pt x="3120" y="1569"/>
                    <a:pt x="3163" y="1526"/>
                    <a:pt x="3163" y="1473"/>
                  </a:cubicBezTo>
                  <a:cubicBezTo>
                    <a:pt x="3163" y="1209"/>
                    <a:pt x="3163" y="1209"/>
                    <a:pt x="3163" y="1209"/>
                  </a:cubicBezTo>
                  <a:cubicBezTo>
                    <a:pt x="3152" y="1019"/>
                    <a:pt x="2818" y="917"/>
                    <a:pt x="2748" y="897"/>
                  </a:cubicBezTo>
                  <a:close/>
                  <a:moveTo>
                    <a:pt x="2670" y="893"/>
                  </a:moveTo>
                  <a:cubicBezTo>
                    <a:pt x="2282" y="897"/>
                    <a:pt x="2282" y="897"/>
                    <a:pt x="2282" y="897"/>
                  </a:cubicBezTo>
                  <a:cubicBezTo>
                    <a:pt x="2277" y="898"/>
                    <a:pt x="2273" y="898"/>
                    <a:pt x="2267" y="898"/>
                  </a:cubicBezTo>
                  <a:cubicBezTo>
                    <a:pt x="2223" y="898"/>
                    <a:pt x="2182" y="880"/>
                    <a:pt x="2151" y="849"/>
                  </a:cubicBezTo>
                  <a:cubicBezTo>
                    <a:pt x="2120" y="818"/>
                    <a:pt x="2104" y="776"/>
                    <a:pt x="2104" y="732"/>
                  </a:cubicBezTo>
                  <a:cubicBezTo>
                    <a:pt x="2104" y="564"/>
                    <a:pt x="2104" y="564"/>
                    <a:pt x="2104" y="564"/>
                  </a:cubicBezTo>
                  <a:cubicBezTo>
                    <a:pt x="2452" y="564"/>
                    <a:pt x="2452" y="564"/>
                    <a:pt x="2452" y="564"/>
                  </a:cubicBezTo>
                  <a:cubicBezTo>
                    <a:pt x="2534" y="669"/>
                    <a:pt x="2605" y="786"/>
                    <a:pt x="2655" y="868"/>
                  </a:cubicBezTo>
                  <a:cubicBezTo>
                    <a:pt x="2660" y="877"/>
                    <a:pt x="2665" y="885"/>
                    <a:pt x="2670" y="893"/>
                  </a:cubicBezTo>
                  <a:close/>
                  <a:moveTo>
                    <a:pt x="3099" y="1473"/>
                  </a:moveTo>
                  <a:cubicBezTo>
                    <a:pt x="3099" y="1490"/>
                    <a:pt x="3084" y="1505"/>
                    <a:pt x="3067" y="1505"/>
                  </a:cubicBezTo>
                  <a:cubicBezTo>
                    <a:pt x="2839" y="1505"/>
                    <a:pt x="2839" y="1505"/>
                    <a:pt x="2839" y="1505"/>
                  </a:cubicBezTo>
                  <a:cubicBezTo>
                    <a:pt x="2814" y="1331"/>
                    <a:pt x="2670" y="1195"/>
                    <a:pt x="2492" y="1184"/>
                  </a:cubicBezTo>
                  <a:cubicBezTo>
                    <a:pt x="2392" y="1178"/>
                    <a:pt x="2296" y="1211"/>
                    <a:pt x="2221" y="1278"/>
                  </a:cubicBezTo>
                  <a:cubicBezTo>
                    <a:pt x="2154" y="1337"/>
                    <a:pt x="2111" y="1417"/>
                    <a:pt x="2099" y="1505"/>
                  </a:cubicBezTo>
                  <a:cubicBezTo>
                    <a:pt x="1032" y="1505"/>
                    <a:pt x="1032" y="1505"/>
                    <a:pt x="1032" y="1505"/>
                  </a:cubicBezTo>
                  <a:cubicBezTo>
                    <a:pt x="1007" y="1331"/>
                    <a:pt x="862" y="1195"/>
                    <a:pt x="684" y="1184"/>
                  </a:cubicBezTo>
                  <a:cubicBezTo>
                    <a:pt x="488" y="1171"/>
                    <a:pt x="319" y="1314"/>
                    <a:pt x="291" y="1505"/>
                  </a:cubicBezTo>
                  <a:cubicBezTo>
                    <a:pt x="224" y="1505"/>
                    <a:pt x="224" y="1505"/>
                    <a:pt x="224" y="1505"/>
                  </a:cubicBezTo>
                  <a:cubicBezTo>
                    <a:pt x="136" y="1505"/>
                    <a:pt x="64" y="1433"/>
                    <a:pt x="64" y="1344"/>
                  </a:cubicBezTo>
                  <a:cubicBezTo>
                    <a:pt x="64" y="230"/>
                    <a:pt x="64" y="230"/>
                    <a:pt x="64" y="230"/>
                  </a:cubicBezTo>
                  <a:cubicBezTo>
                    <a:pt x="64" y="142"/>
                    <a:pt x="136" y="70"/>
                    <a:pt x="224" y="70"/>
                  </a:cubicBezTo>
                  <a:cubicBezTo>
                    <a:pt x="1443" y="70"/>
                    <a:pt x="1443" y="70"/>
                    <a:pt x="1443" y="70"/>
                  </a:cubicBezTo>
                  <a:cubicBezTo>
                    <a:pt x="1447" y="70"/>
                    <a:pt x="1451" y="70"/>
                    <a:pt x="1454" y="70"/>
                  </a:cubicBezTo>
                  <a:cubicBezTo>
                    <a:pt x="1758" y="70"/>
                    <a:pt x="2097" y="248"/>
                    <a:pt x="2296" y="403"/>
                  </a:cubicBezTo>
                  <a:cubicBezTo>
                    <a:pt x="2331" y="430"/>
                    <a:pt x="2365" y="464"/>
                    <a:pt x="2397" y="500"/>
                  </a:cubicBezTo>
                  <a:cubicBezTo>
                    <a:pt x="2072" y="500"/>
                    <a:pt x="2072" y="500"/>
                    <a:pt x="2072" y="500"/>
                  </a:cubicBezTo>
                  <a:cubicBezTo>
                    <a:pt x="2054" y="500"/>
                    <a:pt x="2040" y="514"/>
                    <a:pt x="2040" y="532"/>
                  </a:cubicBezTo>
                  <a:cubicBezTo>
                    <a:pt x="2040" y="732"/>
                    <a:pt x="2040" y="732"/>
                    <a:pt x="2040" y="732"/>
                  </a:cubicBezTo>
                  <a:cubicBezTo>
                    <a:pt x="2039" y="793"/>
                    <a:pt x="2063" y="850"/>
                    <a:pt x="2105" y="894"/>
                  </a:cubicBezTo>
                  <a:cubicBezTo>
                    <a:pt x="2148" y="937"/>
                    <a:pt x="2205" y="962"/>
                    <a:pt x="2266" y="962"/>
                  </a:cubicBezTo>
                  <a:cubicBezTo>
                    <a:pt x="2267" y="962"/>
                    <a:pt x="2268" y="962"/>
                    <a:pt x="2268" y="962"/>
                  </a:cubicBezTo>
                  <a:cubicBezTo>
                    <a:pt x="2275" y="962"/>
                    <a:pt x="2281" y="962"/>
                    <a:pt x="2285" y="961"/>
                  </a:cubicBezTo>
                  <a:cubicBezTo>
                    <a:pt x="2723" y="957"/>
                    <a:pt x="2723" y="957"/>
                    <a:pt x="2723" y="957"/>
                  </a:cubicBezTo>
                  <a:cubicBezTo>
                    <a:pt x="2829" y="984"/>
                    <a:pt x="3091" y="1080"/>
                    <a:pt x="3099" y="1211"/>
                  </a:cubicBezTo>
                  <a:lnTo>
                    <a:pt x="3099" y="14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09">
              <a:extLst>
                <a:ext uri="{FF2B5EF4-FFF2-40B4-BE49-F238E27FC236}">
                  <a16:creationId xmlns:a16="http://schemas.microsoft.com/office/drawing/2014/main" id="{C9E2E46E-CE93-4F99-A032-2136923C7E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02663" y="3175"/>
              <a:ext cx="2325687" cy="2327275"/>
            </a:xfrm>
            <a:custGeom>
              <a:avLst/>
              <a:gdLst>
                <a:gd name="T0" fmla="*/ 801 w 897"/>
                <a:gd name="T1" fmla="*/ 288 h 897"/>
                <a:gd name="T2" fmla="*/ 799 w 897"/>
                <a:gd name="T3" fmla="*/ 288 h 897"/>
                <a:gd name="T4" fmla="*/ 609 w 897"/>
                <a:gd name="T5" fmla="*/ 288 h 897"/>
                <a:gd name="T6" fmla="*/ 609 w 897"/>
                <a:gd name="T7" fmla="*/ 96 h 897"/>
                <a:gd name="T8" fmla="*/ 513 w 897"/>
                <a:gd name="T9" fmla="*/ 0 h 897"/>
                <a:gd name="T10" fmla="*/ 384 w 897"/>
                <a:gd name="T11" fmla="*/ 0 h 897"/>
                <a:gd name="T12" fmla="*/ 288 w 897"/>
                <a:gd name="T13" fmla="*/ 96 h 897"/>
                <a:gd name="T14" fmla="*/ 288 w 897"/>
                <a:gd name="T15" fmla="*/ 288 h 897"/>
                <a:gd name="T16" fmla="*/ 96 w 897"/>
                <a:gd name="T17" fmla="*/ 288 h 897"/>
                <a:gd name="T18" fmla="*/ 0 w 897"/>
                <a:gd name="T19" fmla="*/ 384 h 897"/>
                <a:gd name="T20" fmla="*/ 0 w 897"/>
                <a:gd name="T21" fmla="*/ 513 h 897"/>
                <a:gd name="T22" fmla="*/ 96 w 897"/>
                <a:gd name="T23" fmla="*/ 609 h 897"/>
                <a:gd name="T24" fmla="*/ 288 w 897"/>
                <a:gd name="T25" fmla="*/ 609 h 897"/>
                <a:gd name="T26" fmla="*/ 288 w 897"/>
                <a:gd name="T27" fmla="*/ 801 h 897"/>
                <a:gd name="T28" fmla="*/ 384 w 897"/>
                <a:gd name="T29" fmla="*/ 897 h 897"/>
                <a:gd name="T30" fmla="*/ 513 w 897"/>
                <a:gd name="T31" fmla="*/ 897 h 897"/>
                <a:gd name="T32" fmla="*/ 609 w 897"/>
                <a:gd name="T33" fmla="*/ 801 h 897"/>
                <a:gd name="T34" fmla="*/ 609 w 897"/>
                <a:gd name="T35" fmla="*/ 609 h 897"/>
                <a:gd name="T36" fmla="*/ 801 w 897"/>
                <a:gd name="T37" fmla="*/ 609 h 897"/>
                <a:gd name="T38" fmla="*/ 897 w 897"/>
                <a:gd name="T39" fmla="*/ 513 h 897"/>
                <a:gd name="T40" fmla="*/ 897 w 897"/>
                <a:gd name="T41" fmla="*/ 384 h 897"/>
                <a:gd name="T42" fmla="*/ 801 w 897"/>
                <a:gd name="T43" fmla="*/ 288 h 897"/>
                <a:gd name="T44" fmla="*/ 833 w 897"/>
                <a:gd name="T45" fmla="*/ 513 h 897"/>
                <a:gd name="T46" fmla="*/ 801 w 897"/>
                <a:gd name="T47" fmla="*/ 545 h 897"/>
                <a:gd name="T48" fmla="*/ 577 w 897"/>
                <a:gd name="T49" fmla="*/ 545 h 897"/>
                <a:gd name="T50" fmla="*/ 545 w 897"/>
                <a:gd name="T51" fmla="*/ 577 h 897"/>
                <a:gd name="T52" fmla="*/ 545 w 897"/>
                <a:gd name="T53" fmla="*/ 801 h 897"/>
                <a:gd name="T54" fmla="*/ 513 w 897"/>
                <a:gd name="T55" fmla="*/ 833 h 897"/>
                <a:gd name="T56" fmla="*/ 384 w 897"/>
                <a:gd name="T57" fmla="*/ 833 h 897"/>
                <a:gd name="T58" fmla="*/ 352 w 897"/>
                <a:gd name="T59" fmla="*/ 801 h 897"/>
                <a:gd name="T60" fmla="*/ 352 w 897"/>
                <a:gd name="T61" fmla="*/ 577 h 897"/>
                <a:gd name="T62" fmla="*/ 320 w 897"/>
                <a:gd name="T63" fmla="*/ 545 h 897"/>
                <a:gd name="T64" fmla="*/ 96 w 897"/>
                <a:gd name="T65" fmla="*/ 545 h 897"/>
                <a:gd name="T66" fmla="*/ 64 w 897"/>
                <a:gd name="T67" fmla="*/ 513 h 897"/>
                <a:gd name="T68" fmla="*/ 64 w 897"/>
                <a:gd name="T69" fmla="*/ 384 h 897"/>
                <a:gd name="T70" fmla="*/ 96 w 897"/>
                <a:gd name="T71" fmla="*/ 352 h 897"/>
                <a:gd name="T72" fmla="*/ 320 w 897"/>
                <a:gd name="T73" fmla="*/ 352 h 897"/>
                <a:gd name="T74" fmla="*/ 352 w 897"/>
                <a:gd name="T75" fmla="*/ 320 h 897"/>
                <a:gd name="T76" fmla="*/ 352 w 897"/>
                <a:gd name="T77" fmla="*/ 96 h 897"/>
                <a:gd name="T78" fmla="*/ 384 w 897"/>
                <a:gd name="T79" fmla="*/ 64 h 897"/>
                <a:gd name="T80" fmla="*/ 513 w 897"/>
                <a:gd name="T81" fmla="*/ 64 h 897"/>
                <a:gd name="T82" fmla="*/ 545 w 897"/>
                <a:gd name="T83" fmla="*/ 96 h 897"/>
                <a:gd name="T84" fmla="*/ 545 w 897"/>
                <a:gd name="T85" fmla="*/ 320 h 897"/>
                <a:gd name="T86" fmla="*/ 577 w 897"/>
                <a:gd name="T87" fmla="*/ 352 h 897"/>
                <a:gd name="T88" fmla="*/ 799 w 897"/>
                <a:gd name="T89" fmla="*/ 352 h 897"/>
                <a:gd name="T90" fmla="*/ 801 w 897"/>
                <a:gd name="T91" fmla="*/ 352 h 897"/>
                <a:gd name="T92" fmla="*/ 833 w 897"/>
                <a:gd name="T93" fmla="*/ 384 h 897"/>
                <a:gd name="T94" fmla="*/ 833 w 897"/>
                <a:gd name="T95" fmla="*/ 513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97" h="897">
                  <a:moveTo>
                    <a:pt x="801" y="288"/>
                  </a:moveTo>
                  <a:cubicBezTo>
                    <a:pt x="801" y="288"/>
                    <a:pt x="800" y="288"/>
                    <a:pt x="799" y="288"/>
                  </a:cubicBezTo>
                  <a:cubicBezTo>
                    <a:pt x="609" y="288"/>
                    <a:pt x="609" y="288"/>
                    <a:pt x="609" y="288"/>
                  </a:cubicBezTo>
                  <a:cubicBezTo>
                    <a:pt x="609" y="96"/>
                    <a:pt x="609" y="96"/>
                    <a:pt x="609" y="96"/>
                  </a:cubicBezTo>
                  <a:cubicBezTo>
                    <a:pt x="609" y="43"/>
                    <a:pt x="566" y="0"/>
                    <a:pt x="513" y="0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331" y="0"/>
                    <a:pt x="288" y="43"/>
                    <a:pt x="288" y="96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96" y="288"/>
                    <a:pt x="96" y="288"/>
                    <a:pt x="96" y="288"/>
                  </a:cubicBezTo>
                  <a:cubicBezTo>
                    <a:pt x="43" y="288"/>
                    <a:pt x="0" y="331"/>
                    <a:pt x="0" y="384"/>
                  </a:cubicBezTo>
                  <a:cubicBezTo>
                    <a:pt x="0" y="513"/>
                    <a:pt x="0" y="513"/>
                    <a:pt x="0" y="513"/>
                  </a:cubicBezTo>
                  <a:cubicBezTo>
                    <a:pt x="0" y="566"/>
                    <a:pt x="43" y="609"/>
                    <a:pt x="96" y="609"/>
                  </a:cubicBezTo>
                  <a:cubicBezTo>
                    <a:pt x="288" y="609"/>
                    <a:pt x="288" y="609"/>
                    <a:pt x="288" y="609"/>
                  </a:cubicBezTo>
                  <a:cubicBezTo>
                    <a:pt x="288" y="801"/>
                    <a:pt x="288" y="801"/>
                    <a:pt x="288" y="801"/>
                  </a:cubicBezTo>
                  <a:cubicBezTo>
                    <a:pt x="288" y="854"/>
                    <a:pt x="331" y="897"/>
                    <a:pt x="384" y="897"/>
                  </a:cubicBezTo>
                  <a:cubicBezTo>
                    <a:pt x="513" y="897"/>
                    <a:pt x="513" y="897"/>
                    <a:pt x="513" y="897"/>
                  </a:cubicBezTo>
                  <a:cubicBezTo>
                    <a:pt x="566" y="897"/>
                    <a:pt x="609" y="854"/>
                    <a:pt x="609" y="801"/>
                  </a:cubicBezTo>
                  <a:cubicBezTo>
                    <a:pt x="609" y="609"/>
                    <a:pt x="609" y="609"/>
                    <a:pt x="609" y="609"/>
                  </a:cubicBezTo>
                  <a:cubicBezTo>
                    <a:pt x="801" y="609"/>
                    <a:pt x="801" y="609"/>
                    <a:pt x="801" y="609"/>
                  </a:cubicBezTo>
                  <a:cubicBezTo>
                    <a:pt x="854" y="609"/>
                    <a:pt x="897" y="566"/>
                    <a:pt x="897" y="513"/>
                  </a:cubicBezTo>
                  <a:cubicBezTo>
                    <a:pt x="897" y="384"/>
                    <a:pt x="897" y="384"/>
                    <a:pt x="897" y="384"/>
                  </a:cubicBezTo>
                  <a:cubicBezTo>
                    <a:pt x="897" y="331"/>
                    <a:pt x="854" y="288"/>
                    <a:pt x="801" y="288"/>
                  </a:cubicBezTo>
                  <a:close/>
                  <a:moveTo>
                    <a:pt x="833" y="513"/>
                  </a:moveTo>
                  <a:cubicBezTo>
                    <a:pt x="833" y="530"/>
                    <a:pt x="819" y="545"/>
                    <a:pt x="801" y="545"/>
                  </a:cubicBezTo>
                  <a:cubicBezTo>
                    <a:pt x="577" y="545"/>
                    <a:pt x="577" y="545"/>
                    <a:pt x="577" y="545"/>
                  </a:cubicBezTo>
                  <a:cubicBezTo>
                    <a:pt x="559" y="545"/>
                    <a:pt x="545" y="559"/>
                    <a:pt x="545" y="577"/>
                  </a:cubicBezTo>
                  <a:cubicBezTo>
                    <a:pt x="545" y="801"/>
                    <a:pt x="545" y="801"/>
                    <a:pt x="545" y="801"/>
                  </a:cubicBezTo>
                  <a:cubicBezTo>
                    <a:pt x="545" y="819"/>
                    <a:pt x="530" y="833"/>
                    <a:pt x="513" y="833"/>
                  </a:cubicBezTo>
                  <a:cubicBezTo>
                    <a:pt x="384" y="833"/>
                    <a:pt x="384" y="833"/>
                    <a:pt x="384" y="833"/>
                  </a:cubicBezTo>
                  <a:cubicBezTo>
                    <a:pt x="367" y="833"/>
                    <a:pt x="352" y="819"/>
                    <a:pt x="352" y="801"/>
                  </a:cubicBezTo>
                  <a:cubicBezTo>
                    <a:pt x="352" y="577"/>
                    <a:pt x="352" y="577"/>
                    <a:pt x="352" y="577"/>
                  </a:cubicBezTo>
                  <a:cubicBezTo>
                    <a:pt x="352" y="559"/>
                    <a:pt x="338" y="545"/>
                    <a:pt x="320" y="545"/>
                  </a:cubicBezTo>
                  <a:cubicBezTo>
                    <a:pt x="96" y="545"/>
                    <a:pt x="96" y="545"/>
                    <a:pt x="96" y="545"/>
                  </a:cubicBezTo>
                  <a:cubicBezTo>
                    <a:pt x="78" y="545"/>
                    <a:pt x="64" y="530"/>
                    <a:pt x="64" y="513"/>
                  </a:cubicBezTo>
                  <a:cubicBezTo>
                    <a:pt x="64" y="384"/>
                    <a:pt x="64" y="384"/>
                    <a:pt x="64" y="384"/>
                  </a:cubicBezTo>
                  <a:cubicBezTo>
                    <a:pt x="64" y="367"/>
                    <a:pt x="78" y="352"/>
                    <a:pt x="96" y="352"/>
                  </a:cubicBezTo>
                  <a:cubicBezTo>
                    <a:pt x="320" y="352"/>
                    <a:pt x="320" y="352"/>
                    <a:pt x="320" y="352"/>
                  </a:cubicBezTo>
                  <a:cubicBezTo>
                    <a:pt x="338" y="352"/>
                    <a:pt x="352" y="338"/>
                    <a:pt x="352" y="320"/>
                  </a:cubicBezTo>
                  <a:cubicBezTo>
                    <a:pt x="352" y="96"/>
                    <a:pt x="352" y="96"/>
                    <a:pt x="352" y="96"/>
                  </a:cubicBezTo>
                  <a:cubicBezTo>
                    <a:pt x="352" y="78"/>
                    <a:pt x="367" y="64"/>
                    <a:pt x="384" y="64"/>
                  </a:cubicBezTo>
                  <a:cubicBezTo>
                    <a:pt x="513" y="64"/>
                    <a:pt x="513" y="64"/>
                    <a:pt x="513" y="64"/>
                  </a:cubicBezTo>
                  <a:cubicBezTo>
                    <a:pt x="530" y="64"/>
                    <a:pt x="545" y="78"/>
                    <a:pt x="545" y="96"/>
                  </a:cubicBezTo>
                  <a:cubicBezTo>
                    <a:pt x="545" y="320"/>
                    <a:pt x="545" y="320"/>
                    <a:pt x="545" y="320"/>
                  </a:cubicBezTo>
                  <a:cubicBezTo>
                    <a:pt x="545" y="338"/>
                    <a:pt x="559" y="352"/>
                    <a:pt x="577" y="352"/>
                  </a:cubicBezTo>
                  <a:cubicBezTo>
                    <a:pt x="799" y="352"/>
                    <a:pt x="799" y="352"/>
                    <a:pt x="799" y="352"/>
                  </a:cubicBezTo>
                  <a:cubicBezTo>
                    <a:pt x="801" y="352"/>
                    <a:pt x="801" y="352"/>
                    <a:pt x="801" y="352"/>
                  </a:cubicBezTo>
                  <a:cubicBezTo>
                    <a:pt x="819" y="352"/>
                    <a:pt x="833" y="367"/>
                    <a:pt x="833" y="384"/>
                  </a:cubicBezTo>
                  <a:lnTo>
                    <a:pt x="833" y="5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310">
              <a:extLst>
                <a:ext uri="{FF2B5EF4-FFF2-40B4-BE49-F238E27FC236}">
                  <a16:creationId xmlns:a16="http://schemas.microsoft.com/office/drawing/2014/main" id="{FF262202-15DC-4ACE-A291-21BE58CBF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35863" y="2163763"/>
              <a:ext cx="1198562" cy="1189038"/>
            </a:xfrm>
            <a:custGeom>
              <a:avLst/>
              <a:gdLst>
                <a:gd name="T0" fmla="*/ 452 w 462"/>
                <a:gd name="T1" fmla="*/ 10 h 458"/>
                <a:gd name="T2" fmla="*/ 429 w 462"/>
                <a:gd name="T3" fmla="*/ 0 h 458"/>
                <a:gd name="T4" fmla="*/ 429 w 462"/>
                <a:gd name="T5" fmla="*/ 0 h 458"/>
                <a:gd name="T6" fmla="*/ 172 w 462"/>
                <a:gd name="T7" fmla="*/ 0 h 458"/>
                <a:gd name="T8" fmla="*/ 140 w 462"/>
                <a:gd name="T9" fmla="*/ 32 h 458"/>
                <a:gd name="T10" fmla="*/ 172 w 462"/>
                <a:gd name="T11" fmla="*/ 64 h 458"/>
                <a:gd name="T12" fmla="*/ 352 w 462"/>
                <a:gd name="T13" fmla="*/ 64 h 458"/>
                <a:gd name="T14" fmla="*/ 13 w 462"/>
                <a:gd name="T15" fmla="*/ 403 h 458"/>
                <a:gd name="T16" fmla="*/ 13 w 462"/>
                <a:gd name="T17" fmla="*/ 449 h 458"/>
                <a:gd name="T18" fmla="*/ 36 w 462"/>
                <a:gd name="T19" fmla="*/ 458 h 458"/>
                <a:gd name="T20" fmla="*/ 58 w 462"/>
                <a:gd name="T21" fmla="*/ 449 h 458"/>
                <a:gd name="T22" fmla="*/ 397 w 462"/>
                <a:gd name="T23" fmla="*/ 110 h 458"/>
                <a:gd name="T24" fmla="*/ 397 w 462"/>
                <a:gd name="T25" fmla="*/ 289 h 458"/>
                <a:gd name="T26" fmla="*/ 429 w 462"/>
                <a:gd name="T27" fmla="*/ 321 h 458"/>
                <a:gd name="T28" fmla="*/ 461 w 462"/>
                <a:gd name="T29" fmla="*/ 289 h 458"/>
                <a:gd name="T30" fmla="*/ 461 w 462"/>
                <a:gd name="T31" fmla="*/ 35 h 458"/>
                <a:gd name="T32" fmla="*/ 452 w 462"/>
                <a:gd name="T33" fmla="*/ 1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2" h="458">
                  <a:moveTo>
                    <a:pt x="452" y="10"/>
                  </a:moveTo>
                  <a:cubicBezTo>
                    <a:pt x="446" y="3"/>
                    <a:pt x="437" y="0"/>
                    <a:pt x="429" y="0"/>
                  </a:cubicBezTo>
                  <a:cubicBezTo>
                    <a:pt x="429" y="0"/>
                    <a:pt x="429" y="0"/>
                    <a:pt x="429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54" y="0"/>
                    <a:pt x="140" y="15"/>
                    <a:pt x="140" y="32"/>
                  </a:cubicBezTo>
                  <a:cubicBezTo>
                    <a:pt x="140" y="50"/>
                    <a:pt x="154" y="64"/>
                    <a:pt x="172" y="64"/>
                  </a:cubicBezTo>
                  <a:cubicBezTo>
                    <a:pt x="352" y="64"/>
                    <a:pt x="352" y="64"/>
                    <a:pt x="352" y="64"/>
                  </a:cubicBezTo>
                  <a:cubicBezTo>
                    <a:pt x="13" y="403"/>
                    <a:pt x="13" y="403"/>
                    <a:pt x="13" y="403"/>
                  </a:cubicBezTo>
                  <a:cubicBezTo>
                    <a:pt x="0" y="416"/>
                    <a:pt x="0" y="436"/>
                    <a:pt x="13" y="449"/>
                  </a:cubicBezTo>
                  <a:cubicBezTo>
                    <a:pt x="19" y="455"/>
                    <a:pt x="27" y="458"/>
                    <a:pt x="36" y="458"/>
                  </a:cubicBezTo>
                  <a:cubicBezTo>
                    <a:pt x="44" y="458"/>
                    <a:pt x="52" y="455"/>
                    <a:pt x="58" y="449"/>
                  </a:cubicBezTo>
                  <a:cubicBezTo>
                    <a:pt x="397" y="110"/>
                    <a:pt x="397" y="110"/>
                    <a:pt x="397" y="110"/>
                  </a:cubicBezTo>
                  <a:cubicBezTo>
                    <a:pt x="397" y="289"/>
                    <a:pt x="397" y="289"/>
                    <a:pt x="397" y="289"/>
                  </a:cubicBezTo>
                  <a:cubicBezTo>
                    <a:pt x="397" y="306"/>
                    <a:pt x="411" y="321"/>
                    <a:pt x="429" y="321"/>
                  </a:cubicBezTo>
                  <a:cubicBezTo>
                    <a:pt x="446" y="321"/>
                    <a:pt x="461" y="306"/>
                    <a:pt x="461" y="289"/>
                  </a:cubicBezTo>
                  <a:cubicBezTo>
                    <a:pt x="461" y="35"/>
                    <a:pt x="461" y="35"/>
                    <a:pt x="461" y="35"/>
                  </a:cubicBezTo>
                  <a:cubicBezTo>
                    <a:pt x="462" y="26"/>
                    <a:pt x="459" y="17"/>
                    <a:pt x="45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4DC5A10-9B8F-42F9-9237-8DD475264829}"/>
              </a:ext>
            </a:extLst>
          </p:cNvPr>
          <p:cNvGrpSpPr/>
          <p:nvPr/>
        </p:nvGrpSpPr>
        <p:grpSpPr>
          <a:xfrm>
            <a:off x="10478835" y="2057619"/>
            <a:ext cx="639030" cy="475313"/>
            <a:chOff x="-11580813" y="3175"/>
            <a:chExt cx="9220200" cy="6858001"/>
          </a:xfrm>
          <a:solidFill>
            <a:schemeClr val="accent1"/>
          </a:solidFill>
        </p:grpSpPr>
        <p:sp>
          <p:nvSpPr>
            <p:cNvPr id="75" name="Freeform 314">
              <a:extLst>
                <a:ext uri="{FF2B5EF4-FFF2-40B4-BE49-F238E27FC236}">
                  <a16:creationId xmlns:a16="http://schemas.microsoft.com/office/drawing/2014/main" id="{DD23E714-4E10-4E8B-8194-D24073FD11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02888" y="5364163"/>
              <a:ext cx="1495425" cy="1497013"/>
            </a:xfrm>
            <a:custGeom>
              <a:avLst/>
              <a:gdLst>
                <a:gd name="T0" fmla="*/ 292 w 585"/>
                <a:gd name="T1" fmla="*/ 0 h 585"/>
                <a:gd name="T2" fmla="*/ 0 w 585"/>
                <a:gd name="T3" fmla="*/ 293 h 585"/>
                <a:gd name="T4" fmla="*/ 292 w 585"/>
                <a:gd name="T5" fmla="*/ 585 h 585"/>
                <a:gd name="T6" fmla="*/ 585 w 585"/>
                <a:gd name="T7" fmla="*/ 293 h 585"/>
                <a:gd name="T8" fmla="*/ 292 w 585"/>
                <a:gd name="T9" fmla="*/ 0 h 585"/>
                <a:gd name="T10" fmla="*/ 292 w 585"/>
                <a:gd name="T11" fmla="*/ 512 h 585"/>
                <a:gd name="T12" fmla="*/ 73 w 585"/>
                <a:gd name="T13" fmla="*/ 293 h 585"/>
                <a:gd name="T14" fmla="*/ 292 w 585"/>
                <a:gd name="T15" fmla="*/ 73 h 585"/>
                <a:gd name="T16" fmla="*/ 511 w 585"/>
                <a:gd name="T17" fmla="*/ 293 h 585"/>
                <a:gd name="T18" fmla="*/ 292 w 585"/>
                <a:gd name="T19" fmla="*/ 512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5" h="585">
                  <a:moveTo>
                    <a:pt x="292" y="0"/>
                  </a:moveTo>
                  <a:cubicBezTo>
                    <a:pt x="131" y="0"/>
                    <a:pt x="0" y="131"/>
                    <a:pt x="0" y="293"/>
                  </a:cubicBezTo>
                  <a:cubicBezTo>
                    <a:pt x="0" y="454"/>
                    <a:pt x="131" y="585"/>
                    <a:pt x="292" y="585"/>
                  </a:cubicBezTo>
                  <a:cubicBezTo>
                    <a:pt x="453" y="585"/>
                    <a:pt x="585" y="454"/>
                    <a:pt x="585" y="293"/>
                  </a:cubicBezTo>
                  <a:cubicBezTo>
                    <a:pt x="585" y="131"/>
                    <a:pt x="453" y="0"/>
                    <a:pt x="292" y="0"/>
                  </a:cubicBezTo>
                  <a:close/>
                  <a:moveTo>
                    <a:pt x="292" y="512"/>
                  </a:moveTo>
                  <a:cubicBezTo>
                    <a:pt x="171" y="512"/>
                    <a:pt x="73" y="414"/>
                    <a:pt x="73" y="293"/>
                  </a:cubicBezTo>
                  <a:cubicBezTo>
                    <a:pt x="73" y="172"/>
                    <a:pt x="171" y="73"/>
                    <a:pt x="292" y="73"/>
                  </a:cubicBezTo>
                  <a:cubicBezTo>
                    <a:pt x="413" y="73"/>
                    <a:pt x="511" y="172"/>
                    <a:pt x="511" y="293"/>
                  </a:cubicBezTo>
                  <a:cubicBezTo>
                    <a:pt x="511" y="414"/>
                    <a:pt x="413" y="512"/>
                    <a:pt x="292" y="5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315">
              <a:extLst>
                <a:ext uri="{FF2B5EF4-FFF2-40B4-BE49-F238E27FC236}">
                  <a16:creationId xmlns:a16="http://schemas.microsoft.com/office/drawing/2014/main" id="{65AE68B5-CE46-4AD5-BF5C-EA6B8A07E2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132388" y="5364163"/>
              <a:ext cx="1495425" cy="1497013"/>
            </a:xfrm>
            <a:custGeom>
              <a:avLst/>
              <a:gdLst>
                <a:gd name="T0" fmla="*/ 293 w 585"/>
                <a:gd name="T1" fmla="*/ 0 h 585"/>
                <a:gd name="T2" fmla="*/ 0 w 585"/>
                <a:gd name="T3" fmla="*/ 293 h 585"/>
                <a:gd name="T4" fmla="*/ 293 w 585"/>
                <a:gd name="T5" fmla="*/ 585 h 585"/>
                <a:gd name="T6" fmla="*/ 585 w 585"/>
                <a:gd name="T7" fmla="*/ 293 h 585"/>
                <a:gd name="T8" fmla="*/ 293 w 585"/>
                <a:gd name="T9" fmla="*/ 0 h 585"/>
                <a:gd name="T10" fmla="*/ 293 w 585"/>
                <a:gd name="T11" fmla="*/ 512 h 585"/>
                <a:gd name="T12" fmla="*/ 73 w 585"/>
                <a:gd name="T13" fmla="*/ 293 h 585"/>
                <a:gd name="T14" fmla="*/ 293 w 585"/>
                <a:gd name="T15" fmla="*/ 73 h 585"/>
                <a:gd name="T16" fmla="*/ 512 w 585"/>
                <a:gd name="T17" fmla="*/ 293 h 585"/>
                <a:gd name="T18" fmla="*/ 293 w 585"/>
                <a:gd name="T19" fmla="*/ 512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5" h="585">
                  <a:moveTo>
                    <a:pt x="293" y="0"/>
                  </a:moveTo>
                  <a:cubicBezTo>
                    <a:pt x="131" y="0"/>
                    <a:pt x="0" y="131"/>
                    <a:pt x="0" y="293"/>
                  </a:cubicBezTo>
                  <a:cubicBezTo>
                    <a:pt x="0" y="454"/>
                    <a:pt x="131" y="585"/>
                    <a:pt x="293" y="585"/>
                  </a:cubicBezTo>
                  <a:cubicBezTo>
                    <a:pt x="454" y="585"/>
                    <a:pt x="585" y="454"/>
                    <a:pt x="585" y="293"/>
                  </a:cubicBezTo>
                  <a:cubicBezTo>
                    <a:pt x="585" y="131"/>
                    <a:pt x="454" y="0"/>
                    <a:pt x="293" y="0"/>
                  </a:cubicBezTo>
                  <a:close/>
                  <a:moveTo>
                    <a:pt x="293" y="512"/>
                  </a:moveTo>
                  <a:cubicBezTo>
                    <a:pt x="172" y="512"/>
                    <a:pt x="73" y="414"/>
                    <a:pt x="73" y="293"/>
                  </a:cubicBezTo>
                  <a:cubicBezTo>
                    <a:pt x="73" y="172"/>
                    <a:pt x="172" y="73"/>
                    <a:pt x="293" y="73"/>
                  </a:cubicBezTo>
                  <a:cubicBezTo>
                    <a:pt x="414" y="73"/>
                    <a:pt x="512" y="172"/>
                    <a:pt x="512" y="293"/>
                  </a:cubicBezTo>
                  <a:cubicBezTo>
                    <a:pt x="512" y="414"/>
                    <a:pt x="414" y="512"/>
                    <a:pt x="293" y="5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16">
              <a:extLst>
                <a:ext uri="{FF2B5EF4-FFF2-40B4-BE49-F238E27FC236}">
                  <a16:creationId xmlns:a16="http://schemas.microsoft.com/office/drawing/2014/main" id="{E878312F-5580-44ED-87D6-375242D03A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580813" y="1592263"/>
              <a:ext cx="9220200" cy="4557713"/>
            </a:xfrm>
            <a:custGeom>
              <a:avLst/>
              <a:gdLst>
                <a:gd name="T0" fmla="*/ 3093 w 3607"/>
                <a:gd name="T1" fmla="*/ 945 h 1782"/>
                <a:gd name="T2" fmla="*/ 1659 w 3607"/>
                <a:gd name="T3" fmla="*/ 0 h 1782"/>
                <a:gd name="T4" fmla="*/ 1446 w 3607"/>
                <a:gd name="T5" fmla="*/ 0 h 1782"/>
                <a:gd name="T6" fmla="*/ 1446 w 3607"/>
                <a:gd name="T7" fmla="*/ 73 h 1782"/>
                <a:gd name="T8" fmla="*/ 2621 w 3607"/>
                <a:gd name="T9" fmla="*/ 453 h 1782"/>
                <a:gd name="T10" fmla="*/ 2363 w 3607"/>
                <a:gd name="T11" fmla="*/ 563 h 1782"/>
                <a:gd name="T12" fmla="*/ 2327 w 3607"/>
                <a:gd name="T13" fmla="*/ 828 h 1782"/>
                <a:gd name="T14" fmla="*/ 2584 w 3607"/>
                <a:gd name="T15" fmla="*/ 1091 h 1782"/>
                <a:gd name="T16" fmla="*/ 2606 w 3607"/>
                <a:gd name="T17" fmla="*/ 1090 h 1782"/>
                <a:gd name="T18" fmla="*/ 3534 w 3607"/>
                <a:gd name="T19" fmla="*/ 1374 h 1782"/>
                <a:gd name="T20" fmla="*/ 3497 w 3607"/>
                <a:gd name="T21" fmla="*/ 1709 h 1782"/>
                <a:gd name="T22" fmla="*/ 2842 w 3607"/>
                <a:gd name="T23" fmla="*/ 1344 h 1782"/>
                <a:gd name="T24" fmla="*/ 2394 w 3607"/>
                <a:gd name="T25" fmla="*/ 1709 h 1782"/>
                <a:gd name="T26" fmla="*/ 781 w 3607"/>
                <a:gd name="T27" fmla="*/ 1344 h 1782"/>
                <a:gd name="T28" fmla="*/ 333 w 3607"/>
                <a:gd name="T29" fmla="*/ 1709 h 1782"/>
                <a:gd name="T30" fmla="*/ 73 w 3607"/>
                <a:gd name="T31" fmla="*/ 1526 h 1782"/>
                <a:gd name="T32" fmla="*/ 256 w 3607"/>
                <a:gd name="T33" fmla="*/ 73 h 1782"/>
                <a:gd name="T34" fmla="*/ 454 w 3607"/>
                <a:gd name="T35" fmla="*/ 36 h 1782"/>
                <a:gd name="T36" fmla="*/ 256 w 3607"/>
                <a:gd name="T37" fmla="*/ 0 h 1782"/>
                <a:gd name="T38" fmla="*/ 0 w 3607"/>
                <a:gd name="T39" fmla="*/ 1526 h 1782"/>
                <a:gd name="T40" fmla="*/ 366 w 3607"/>
                <a:gd name="T41" fmla="*/ 1782 h 1782"/>
                <a:gd name="T42" fmla="*/ 521 w 3607"/>
                <a:gd name="T43" fmla="*/ 1505 h 1782"/>
                <a:gd name="T44" fmla="*/ 1107 w 3607"/>
                <a:gd name="T45" fmla="*/ 1748 h 1782"/>
                <a:gd name="T46" fmla="*/ 2427 w 3607"/>
                <a:gd name="T47" fmla="*/ 1782 h 1782"/>
                <a:gd name="T48" fmla="*/ 2582 w 3607"/>
                <a:gd name="T49" fmla="*/ 1505 h 1782"/>
                <a:gd name="T50" fmla="*/ 3168 w 3607"/>
                <a:gd name="T51" fmla="*/ 1748 h 1782"/>
                <a:gd name="T52" fmla="*/ 3497 w 3607"/>
                <a:gd name="T53" fmla="*/ 1782 h 1782"/>
                <a:gd name="T54" fmla="*/ 3607 w 3607"/>
                <a:gd name="T55" fmla="*/ 1373 h 1782"/>
                <a:gd name="T56" fmla="*/ 2603 w 3607"/>
                <a:gd name="T57" fmla="*/ 1017 h 1782"/>
                <a:gd name="T58" fmla="*/ 2453 w 3607"/>
                <a:gd name="T59" fmla="*/ 961 h 1782"/>
                <a:gd name="T60" fmla="*/ 2400 w 3607"/>
                <a:gd name="T61" fmla="*/ 637 h 1782"/>
                <a:gd name="T62" fmla="*/ 3030 w 3607"/>
                <a:gd name="T63" fmla="*/ 983 h 1782"/>
                <a:gd name="T64" fmla="*/ 2603 w 3607"/>
                <a:gd name="T65" fmla="*/ 1017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07" h="1782">
                  <a:moveTo>
                    <a:pt x="3136" y="1017"/>
                  </a:moveTo>
                  <a:cubicBezTo>
                    <a:pt x="3124" y="997"/>
                    <a:pt x="3110" y="973"/>
                    <a:pt x="3093" y="945"/>
                  </a:cubicBezTo>
                  <a:cubicBezTo>
                    <a:pt x="3001" y="793"/>
                    <a:pt x="2846" y="537"/>
                    <a:pt x="2666" y="395"/>
                  </a:cubicBezTo>
                  <a:cubicBezTo>
                    <a:pt x="2432" y="212"/>
                    <a:pt x="2029" y="0"/>
                    <a:pt x="1659" y="0"/>
                  </a:cubicBezTo>
                  <a:cubicBezTo>
                    <a:pt x="1655" y="0"/>
                    <a:pt x="1650" y="0"/>
                    <a:pt x="1645" y="0"/>
                  </a:cubicBezTo>
                  <a:cubicBezTo>
                    <a:pt x="1446" y="0"/>
                    <a:pt x="1446" y="0"/>
                    <a:pt x="1446" y="0"/>
                  </a:cubicBezTo>
                  <a:cubicBezTo>
                    <a:pt x="1425" y="0"/>
                    <a:pt x="1409" y="16"/>
                    <a:pt x="1409" y="36"/>
                  </a:cubicBezTo>
                  <a:cubicBezTo>
                    <a:pt x="1409" y="56"/>
                    <a:pt x="1425" y="73"/>
                    <a:pt x="1446" y="73"/>
                  </a:cubicBezTo>
                  <a:cubicBezTo>
                    <a:pt x="1646" y="73"/>
                    <a:pt x="1646" y="73"/>
                    <a:pt x="1646" y="73"/>
                  </a:cubicBezTo>
                  <a:cubicBezTo>
                    <a:pt x="2000" y="68"/>
                    <a:pt x="2393" y="274"/>
                    <a:pt x="2621" y="453"/>
                  </a:cubicBezTo>
                  <a:cubicBezTo>
                    <a:pt x="2661" y="484"/>
                    <a:pt x="2700" y="522"/>
                    <a:pt x="2737" y="563"/>
                  </a:cubicBezTo>
                  <a:cubicBezTo>
                    <a:pt x="2363" y="563"/>
                    <a:pt x="2363" y="563"/>
                    <a:pt x="2363" y="563"/>
                  </a:cubicBezTo>
                  <a:cubicBezTo>
                    <a:pt x="2343" y="563"/>
                    <a:pt x="2327" y="580"/>
                    <a:pt x="2327" y="600"/>
                  </a:cubicBezTo>
                  <a:cubicBezTo>
                    <a:pt x="2327" y="828"/>
                    <a:pt x="2327" y="828"/>
                    <a:pt x="2327" y="828"/>
                  </a:cubicBezTo>
                  <a:cubicBezTo>
                    <a:pt x="2326" y="897"/>
                    <a:pt x="2352" y="963"/>
                    <a:pt x="2401" y="1013"/>
                  </a:cubicBezTo>
                  <a:cubicBezTo>
                    <a:pt x="2450" y="1062"/>
                    <a:pt x="2515" y="1090"/>
                    <a:pt x="2584" y="1091"/>
                  </a:cubicBezTo>
                  <a:cubicBezTo>
                    <a:pt x="2585" y="1091"/>
                    <a:pt x="2586" y="1091"/>
                    <a:pt x="2587" y="1091"/>
                  </a:cubicBezTo>
                  <a:cubicBezTo>
                    <a:pt x="2594" y="1091"/>
                    <a:pt x="2601" y="1090"/>
                    <a:pt x="2606" y="1090"/>
                  </a:cubicBezTo>
                  <a:cubicBezTo>
                    <a:pt x="3109" y="1085"/>
                    <a:pt x="3109" y="1085"/>
                    <a:pt x="3109" y="1085"/>
                  </a:cubicBezTo>
                  <a:cubicBezTo>
                    <a:pt x="3229" y="1116"/>
                    <a:pt x="3527" y="1225"/>
                    <a:pt x="3534" y="1374"/>
                  </a:cubicBezTo>
                  <a:cubicBezTo>
                    <a:pt x="3534" y="1673"/>
                    <a:pt x="3534" y="1673"/>
                    <a:pt x="3534" y="1673"/>
                  </a:cubicBezTo>
                  <a:cubicBezTo>
                    <a:pt x="3534" y="1693"/>
                    <a:pt x="3517" y="1709"/>
                    <a:pt x="3497" y="1709"/>
                  </a:cubicBezTo>
                  <a:cubicBezTo>
                    <a:pt x="3238" y="1709"/>
                    <a:pt x="3238" y="1709"/>
                    <a:pt x="3238" y="1709"/>
                  </a:cubicBezTo>
                  <a:cubicBezTo>
                    <a:pt x="3209" y="1511"/>
                    <a:pt x="3045" y="1357"/>
                    <a:pt x="2842" y="1344"/>
                  </a:cubicBezTo>
                  <a:cubicBezTo>
                    <a:pt x="2728" y="1337"/>
                    <a:pt x="2619" y="1375"/>
                    <a:pt x="2533" y="1450"/>
                  </a:cubicBezTo>
                  <a:cubicBezTo>
                    <a:pt x="2457" y="1518"/>
                    <a:pt x="2408" y="1609"/>
                    <a:pt x="2394" y="1709"/>
                  </a:cubicBezTo>
                  <a:cubicBezTo>
                    <a:pt x="1177" y="1709"/>
                    <a:pt x="1177" y="1709"/>
                    <a:pt x="1177" y="1709"/>
                  </a:cubicBezTo>
                  <a:cubicBezTo>
                    <a:pt x="1148" y="1511"/>
                    <a:pt x="984" y="1357"/>
                    <a:pt x="781" y="1344"/>
                  </a:cubicBezTo>
                  <a:cubicBezTo>
                    <a:pt x="667" y="1337"/>
                    <a:pt x="558" y="1375"/>
                    <a:pt x="472" y="1450"/>
                  </a:cubicBezTo>
                  <a:cubicBezTo>
                    <a:pt x="396" y="1518"/>
                    <a:pt x="347" y="1609"/>
                    <a:pt x="333" y="1709"/>
                  </a:cubicBezTo>
                  <a:cubicBezTo>
                    <a:pt x="256" y="1709"/>
                    <a:pt x="256" y="1709"/>
                    <a:pt x="256" y="1709"/>
                  </a:cubicBezTo>
                  <a:cubicBezTo>
                    <a:pt x="155" y="1709"/>
                    <a:pt x="73" y="1627"/>
                    <a:pt x="73" y="1526"/>
                  </a:cubicBezTo>
                  <a:cubicBezTo>
                    <a:pt x="73" y="256"/>
                    <a:pt x="73" y="256"/>
                    <a:pt x="73" y="256"/>
                  </a:cubicBezTo>
                  <a:cubicBezTo>
                    <a:pt x="73" y="155"/>
                    <a:pt x="155" y="73"/>
                    <a:pt x="256" y="73"/>
                  </a:cubicBezTo>
                  <a:cubicBezTo>
                    <a:pt x="418" y="73"/>
                    <a:pt x="418" y="73"/>
                    <a:pt x="418" y="73"/>
                  </a:cubicBezTo>
                  <a:cubicBezTo>
                    <a:pt x="438" y="73"/>
                    <a:pt x="454" y="56"/>
                    <a:pt x="454" y="36"/>
                  </a:cubicBezTo>
                  <a:cubicBezTo>
                    <a:pt x="454" y="16"/>
                    <a:pt x="438" y="0"/>
                    <a:pt x="418" y="0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115" y="0"/>
                    <a:pt x="0" y="115"/>
                    <a:pt x="0" y="256"/>
                  </a:cubicBezTo>
                  <a:cubicBezTo>
                    <a:pt x="0" y="1526"/>
                    <a:pt x="0" y="1526"/>
                    <a:pt x="0" y="1526"/>
                  </a:cubicBezTo>
                  <a:cubicBezTo>
                    <a:pt x="0" y="1667"/>
                    <a:pt x="115" y="1782"/>
                    <a:pt x="256" y="1782"/>
                  </a:cubicBezTo>
                  <a:cubicBezTo>
                    <a:pt x="366" y="1782"/>
                    <a:pt x="366" y="1782"/>
                    <a:pt x="366" y="1782"/>
                  </a:cubicBezTo>
                  <a:cubicBezTo>
                    <a:pt x="385" y="1782"/>
                    <a:pt x="401" y="1767"/>
                    <a:pt x="402" y="1748"/>
                  </a:cubicBezTo>
                  <a:cubicBezTo>
                    <a:pt x="408" y="1654"/>
                    <a:pt x="450" y="1568"/>
                    <a:pt x="521" y="1505"/>
                  </a:cubicBezTo>
                  <a:cubicBezTo>
                    <a:pt x="591" y="1442"/>
                    <a:pt x="682" y="1412"/>
                    <a:pt x="776" y="1417"/>
                  </a:cubicBezTo>
                  <a:cubicBezTo>
                    <a:pt x="954" y="1428"/>
                    <a:pt x="1096" y="1570"/>
                    <a:pt x="1107" y="1748"/>
                  </a:cubicBezTo>
                  <a:cubicBezTo>
                    <a:pt x="1108" y="1767"/>
                    <a:pt x="1124" y="1782"/>
                    <a:pt x="1144" y="1782"/>
                  </a:cubicBezTo>
                  <a:cubicBezTo>
                    <a:pt x="2427" y="1782"/>
                    <a:pt x="2427" y="1782"/>
                    <a:pt x="2427" y="1782"/>
                  </a:cubicBezTo>
                  <a:cubicBezTo>
                    <a:pt x="2446" y="1782"/>
                    <a:pt x="2462" y="1767"/>
                    <a:pt x="2463" y="1748"/>
                  </a:cubicBezTo>
                  <a:cubicBezTo>
                    <a:pt x="2469" y="1654"/>
                    <a:pt x="2511" y="1568"/>
                    <a:pt x="2582" y="1505"/>
                  </a:cubicBezTo>
                  <a:cubicBezTo>
                    <a:pt x="2652" y="1443"/>
                    <a:pt x="2742" y="1412"/>
                    <a:pt x="2837" y="1417"/>
                  </a:cubicBezTo>
                  <a:cubicBezTo>
                    <a:pt x="3015" y="1428"/>
                    <a:pt x="3157" y="1570"/>
                    <a:pt x="3168" y="1748"/>
                  </a:cubicBezTo>
                  <a:cubicBezTo>
                    <a:pt x="3169" y="1767"/>
                    <a:pt x="3185" y="1782"/>
                    <a:pt x="3205" y="1782"/>
                  </a:cubicBezTo>
                  <a:cubicBezTo>
                    <a:pt x="3497" y="1782"/>
                    <a:pt x="3497" y="1782"/>
                    <a:pt x="3497" y="1782"/>
                  </a:cubicBezTo>
                  <a:cubicBezTo>
                    <a:pt x="3558" y="1782"/>
                    <a:pt x="3607" y="1733"/>
                    <a:pt x="3607" y="1673"/>
                  </a:cubicBezTo>
                  <a:cubicBezTo>
                    <a:pt x="3607" y="1373"/>
                    <a:pt x="3607" y="1373"/>
                    <a:pt x="3607" y="1373"/>
                  </a:cubicBezTo>
                  <a:cubicBezTo>
                    <a:pt x="3598" y="1155"/>
                    <a:pt x="3217" y="1039"/>
                    <a:pt x="3136" y="1017"/>
                  </a:cubicBezTo>
                  <a:close/>
                  <a:moveTo>
                    <a:pt x="2603" y="1017"/>
                  </a:moveTo>
                  <a:cubicBezTo>
                    <a:pt x="2597" y="1017"/>
                    <a:pt x="2591" y="1018"/>
                    <a:pt x="2585" y="1018"/>
                  </a:cubicBezTo>
                  <a:cubicBezTo>
                    <a:pt x="2535" y="1017"/>
                    <a:pt x="2488" y="997"/>
                    <a:pt x="2453" y="961"/>
                  </a:cubicBezTo>
                  <a:cubicBezTo>
                    <a:pt x="2418" y="926"/>
                    <a:pt x="2399" y="878"/>
                    <a:pt x="2400" y="828"/>
                  </a:cubicBezTo>
                  <a:cubicBezTo>
                    <a:pt x="2400" y="637"/>
                    <a:pt x="2400" y="637"/>
                    <a:pt x="2400" y="637"/>
                  </a:cubicBezTo>
                  <a:cubicBezTo>
                    <a:pt x="2799" y="637"/>
                    <a:pt x="2799" y="637"/>
                    <a:pt x="2799" y="637"/>
                  </a:cubicBezTo>
                  <a:cubicBezTo>
                    <a:pt x="2893" y="756"/>
                    <a:pt x="2974" y="889"/>
                    <a:pt x="3030" y="983"/>
                  </a:cubicBezTo>
                  <a:cubicBezTo>
                    <a:pt x="3037" y="993"/>
                    <a:pt x="3042" y="1003"/>
                    <a:pt x="3048" y="1012"/>
                  </a:cubicBezTo>
                  <a:lnTo>
                    <a:pt x="2603" y="10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317">
              <a:extLst>
                <a:ext uri="{FF2B5EF4-FFF2-40B4-BE49-F238E27FC236}">
                  <a16:creationId xmlns:a16="http://schemas.microsoft.com/office/drawing/2014/main" id="{695A984A-D7B1-4F7A-81BB-D7EDCA5C1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8894763" y="3175"/>
              <a:ext cx="627063" cy="185738"/>
            </a:xfrm>
            <a:custGeom>
              <a:avLst/>
              <a:gdLst>
                <a:gd name="T0" fmla="*/ 37 w 245"/>
                <a:gd name="T1" fmla="*/ 73 h 73"/>
                <a:gd name="T2" fmla="*/ 208 w 245"/>
                <a:gd name="T3" fmla="*/ 73 h 73"/>
                <a:gd name="T4" fmla="*/ 245 w 245"/>
                <a:gd name="T5" fmla="*/ 37 h 73"/>
                <a:gd name="T6" fmla="*/ 208 w 245"/>
                <a:gd name="T7" fmla="*/ 0 h 73"/>
                <a:gd name="T8" fmla="*/ 37 w 245"/>
                <a:gd name="T9" fmla="*/ 0 h 73"/>
                <a:gd name="T10" fmla="*/ 0 w 245"/>
                <a:gd name="T11" fmla="*/ 37 h 73"/>
                <a:gd name="T12" fmla="*/ 37 w 245"/>
                <a:gd name="T1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73">
                  <a:moveTo>
                    <a:pt x="37" y="73"/>
                  </a:moveTo>
                  <a:cubicBezTo>
                    <a:pt x="208" y="73"/>
                    <a:pt x="208" y="73"/>
                    <a:pt x="208" y="73"/>
                  </a:cubicBezTo>
                  <a:cubicBezTo>
                    <a:pt x="228" y="73"/>
                    <a:pt x="245" y="57"/>
                    <a:pt x="245" y="37"/>
                  </a:cubicBezTo>
                  <a:cubicBezTo>
                    <a:pt x="245" y="17"/>
                    <a:pt x="228" y="0"/>
                    <a:pt x="20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7"/>
                    <a:pt x="17" y="73"/>
                    <a:pt x="3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318">
              <a:extLst>
                <a:ext uri="{FF2B5EF4-FFF2-40B4-BE49-F238E27FC236}">
                  <a16:creationId xmlns:a16="http://schemas.microsoft.com/office/drawing/2014/main" id="{459FE619-1B9B-4175-882C-DAD5B0A0F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-8894763" y="376238"/>
              <a:ext cx="439738" cy="188913"/>
            </a:xfrm>
            <a:custGeom>
              <a:avLst/>
              <a:gdLst>
                <a:gd name="T0" fmla="*/ 37 w 172"/>
                <a:gd name="T1" fmla="*/ 74 h 74"/>
                <a:gd name="T2" fmla="*/ 136 w 172"/>
                <a:gd name="T3" fmla="*/ 74 h 74"/>
                <a:gd name="T4" fmla="*/ 172 w 172"/>
                <a:gd name="T5" fmla="*/ 37 h 74"/>
                <a:gd name="T6" fmla="*/ 136 w 172"/>
                <a:gd name="T7" fmla="*/ 0 h 74"/>
                <a:gd name="T8" fmla="*/ 37 w 172"/>
                <a:gd name="T9" fmla="*/ 0 h 74"/>
                <a:gd name="T10" fmla="*/ 0 w 172"/>
                <a:gd name="T11" fmla="*/ 37 h 74"/>
                <a:gd name="T12" fmla="*/ 37 w 172"/>
                <a:gd name="T1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74">
                  <a:moveTo>
                    <a:pt x="37" y="74"/>
                  </a:moveTo>
                  <a:cubicBezTo>
                    <a:pt x="136" y="74"/>
                    <a:pt x="136" y="74"/>
                    <a:pt x="136" y="74"/>
                  </a:cubicBezTo>
                  <a:cubicBezTo>
                    <a:pt x="156" y="74"/>
                    <a:pt x="172" y="57"/>
                    <a:pt x="172" y="37"/>
                  </a:cubicBezTo>
                  <a:cubicBezTo>
                    <a:pt x="172" y="17"/>
                    <a:pt x="156" y="0"/>
                    <a:pt x="13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7"/>
                    <a:pt x="17" y="74"/>
                    <a:pt x="37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319">
              <a:extLst>
                <a:ext uri="{FF2B5EF4-FFF2-40B4-BE49-F238E27FC236}">
                  <a16:creationId xmlns:a16="http://schemas.microsoft.com/office/drawing/2014/main" id="{8B72880F-D3E4-46DB-99EC-DED7301CD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894763" y="752475"/>
              <a:ext cx="627063" cy="185738"/>
            </a:xfrm>
            <a:custGeom>
              <a:avLst/>
              <a:gdLst>
                <a:gd name="T0" fmla="*/ 37 w 245"/>
                <a:gd name="T1" fmla="*/ 73 h 73"/>
                <a:gd name="T2" fmla="*/ 208 w 245"/>
                <a:gd name="T3" fmla="*/ 73 h 73"/>
                <a:gd name="T4" fmla="*/ 245 w 245"/>
                <a:gd name="T5" fmla="*/ 36 h 73"/>
                <a:gd name="T6" fmla="*/ 208 w 245"/>
                <a:gd name="T7" fmla="*/ 0 h 73"/>
                <a:gd name="T8" fmla="*/ 37 w 245"/>
                <a:gd name="T9" fmla="*/ 0 h 73"/>
                <a:gd name="T10" fmla="*/ 0 w 245"/>
                <a:gd name="T11" fmla="*/ 36 h 73"/>
                <a:gd name="T12" fmla="*/ 37 w 245"/>
                <a:gd name="T1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73">
                  <a:moveTo>
                    <a:pt x="37" y="73"/>
                  </a:moveTo>
                  <a:cubicBezTo>
                    <a:pt x="208" y="73"/>
                    <a:pt x="208" y="73"/>
                    <a:pt x="208" y="73"/>
                  </a:cubicBezTo>
                  <a:cubicBezTo>
                    <a:pt x="228" y="73"/>
                    <a:pt x="245" y="56"/>
                    <a:pt x="245" y="36"/>
                  </a:cubicBezTo>
                  <a:cubicBezTo>
                    <a:pt x="245" y="16"/>
                    <a:pt x="228" y="0"/>
                    <a:pt x="20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6"/>
                    <a:pt x="0" y="36"/>
                  </a:cubicBezTo>
                  <a:cubicBezTo>
                    <a:pt x="0" y="56"/>
                    <a:pt x="17" y="73"/>
                    <a:pt x="3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320">
              <a:extLst>
                <a:ext uri="{FF2B5EF4-FFF2-40B4-BE49-F238E27FC236}">
                  <a16:creationId xmlns:a16="http://schemas.microsoft.com/office/drawing/2014/main" id="{FDA6A6D3-823C-46CE-984E-B4A6539EA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-8894763" y="1125538"/>
              <a:ext cx="439738" cy="185738"/>
            </a:xfrm>
            <a:custGeom>
              <a:avLst/>
              <a:gdLst>
                <a:gd name="T0" fmla="*/ 37 w 172"/>
                <a:gd name="T1" fmla="*/ 73 h 73"/>
                <a:gd name="T2" fmla="*/ 136 w 172"/>
                <a:gd name="T3" fmla="*/ 73 h 73"/>
                <a:gd name="T4" fmla="*/ 172 w 172"/>
                <a:gd name="T5" fmla="*/ 36 h 73"/>
                <a:gd name="T6" fmla="*/ 136 w 172"/>
                <a:gd name="T7" fmla="*/ 0 h 73"/>
                <a:gd name="T8" fmla="*/ 37 w 172"/>
                <a:gd name="T9" fmla="*/ 0 h 73"/>
                <a:gd name="T10" fmla="*/ 0 w 172"/>
                <a:gd name="T11" fmla="*/ 36 h 73"/>
                <a:gd name="T12" fmla="*/ 37 w 172"/>
                <a:gd name="T1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73">
                  <a:moveTo>
                    <a:pt x="37" y="73"/>
                  </a:moveTo>
                  <a:cubicBezTo>
                    <a:pt x="136" y="73"/>
                    <a:pt x="136" y="73"/>
                    <a:pt x="136" y="73"/>
                  </a:cubicBezTo>
                  <a:cubicBezTo>
                    <a:pt x="156" y="73"/>
                    <a:pt x="172" y="57"/>
                    <a:pt x="172" y="36"/>
                  </a:cubicBezTo>
                  <a:cubicBezTo>
                    <a:pt x="172" y="16"/>
                    <a:pt x="156" y="0"/>
                    <a:pt x="13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6"/>
                    <a:pt x="0" y="36"/>
                  </a:cubicBezTo>
                  <a:cubicBezTo>
                    <a:pt x="0" y="57"/>
                    <a:pt x="17" y="73"/>
                    <a:pt x="3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321">
              <a:extLst>
                <a:ext uri="{FF2B5EF4-FFF2-40B4-BE49-F238E27FC236}">
                  <a16:creationId xmlns:a16="http://schemas.microsoft.com/office/drawing/2014/main" id="{0E1E14B6-1C1D-4974-A596-F048BA2AC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-8894763" y="1498600"/>
              <a:ext cx="627063" cy="185738"/>
            </a:xfrm>
            <a:custGeom>
              <a:avLst/>
              <a:gdLst>
                <a:gd name="T0" fmla="*/ 37 w 245"/>
                <a:gd name="T1" fmla="*/ 73 h 73"/>
                <a:gd name="T2" fmla="*/ 208 w 245"/>
                <a:gd name="T3" fmla="*/ 73 h 73"/>
                <a:gd name="T4" fmla="*/ 245 w 245"/>
                <a:gd name="T5" fmla="*/ 37 h 73"/>
                <a:gd name="T6" fmla="*/ 208 w 245"/>
                <a:gd name="T7" fmla="*/ 0 h 73"/>
                <a:gd name="T8" fmla="*/ 37 w 245"/>
                <a:gd name="T9" fmla="*/ 0 h 73"/>
                <a:gd name="T10" fmla="*/ 0 w 245"/>
                <a:gd name="T11" fmla="*/ 37 h 73"/>
                <a:gd name="T12" fmla="*/ 37 w 245"/>
                <a:gd name="T1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73">
                  <a:moveTo>
                    <a:pt x="37" y="73"/>
                  </a:moveTo>
                  <a:cubicBezTo>
                    <a:pt x="208" y="73"/>
                    <a:pt x="208" y="73"/>
                    <a:pt x="208" y="73"/>
                  </a:cubicBezTo>
                  <a:cubicBezTo>
                    <a:pt x="228" y="73"/>
                    <a:pt x="245" y="57"/>
                    <a:pt x="245" y="37"/>
                  </a:cubicBezTo>
                  <a:cubicBezTo>
                    <a:pt x="245" y="16"/>
                    <a:pt x="228" y="0"/>
                    <a:pt x="20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57"/>
                    <a:pt x="17" y="73"/>
                    <a:pt x="3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322">
              <a:extLst>
                <a:ext uri="{FF2B5EF4-FFF2-40B4-BE49-F238E27FC236}">
                  <a16:creationId xmlns:a16="http://schemas.microsoft.com/office/drawing/2014/main" id="{84875A4D-E334-4F70-B52D-426F92BA0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-8894763" y="1871663"/>
              <a:ext cx="439738" cy="187325"/>
            </a:xfrm>
            <a:custGeom>
              <a:avLst/>
              <a:gdLst>
                <a:gd name="T0" fmla="*/ 37 w 172"/>
                <a:gd name="T1" fmla="*/ 73 h 73"/>
                <a:gd name="T2" fmla="*/ 136 w 172"/>
                <a:gd name="T3" fmla="*/ 73 h 73"/>
                <a:gd name="T4" fmla="*/ 172 w 172"/>
                <a:gd name="T5" fmla="*/ 37 h 73"/>
                <a:gd name="T6" fmla="*/ 136 w 172"/>
                <a:gd name="T7" fmla="*/ 0 h 73"/>
                <a:gd name="T8" fmla="*/ 37 w 172"/>
                <a:gd name="T9" fmla="*/ 0 h 73"/>
                <a:gd name="T10" fmla="*/ 0 w 172"/>
                <a:gd name="T11" fmla="*/ 37 h 73"/>
                <a:gd name="T12" fmla="*/ 37 w 172"/>
                <a:gd name="T1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73">
                  <a:moveTo>
                    <a:pt x="37" y="73"/>
                  </a:moveTo>
                  <a:cubicBezTo>
                    <a:pt x="136" y="73"/>
                    <a:pt x="136" y="73"/>
                    <a:pt x="136" y="73"/>
                  </a:cubicBezTo>
                  <a:cubicBezTo>
                    <a:pt x="156" y="73"/>
                    <a:pt x="172" y="57"/>
                    <a:pt x="172" y="37"/>
                  </a:cubicBezTo>
                  <a:cubicBezTo>
                    <a:pt x="172" y="17"/>
                    <a:pt x="156" y="0"/>
                    <a:pt x="13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7"/>
                    <a:pt x="17" y="73"/>
                    <a:pt x="3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323">
              <a:extLst>
                <a:ext uri="{FF2B5EF4-FFF2-40B4-BE49-F238E27FC236}">
                  <a16:creationId xmlns:a16="http://schemas.microsoft.com/office/drawing/2014/main" id="{A5F72247-305F-42D1-890A-DA60F44CB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-8894763" y="2247900"/>
              <a:ext cx="627063" cy="185738"/>
            </a:xfrm>
            <a:custGeom>
              <a:avLst/>
              <a:gdLst>
                <a:gd name="T0" fmla="*/ 37 w 245"/>
                <a:gd name="T1" fmla="*/ 73 h 73"/>
                <a:gd name="T2" fmla="*/ 208 w 245"/>
                <a:gd name="T3" fmla="*/ 73 h 73"/>
                <a:gd name="T4" fmla="*/ 245 w 245"/>
                <a:gd name="T5" fmla="*/ 36 h 73"/>
                <a:gd name="T6" fmla="*/ 208 w 245"/>
                <a:gd name="T7" fmla="*/ 0 h 73"/>
                <a:gd name="T8" fmla="*/ 37 w 245"/>
                <a:gd name="T9" fmla="*/ 0 h 73"/>
                <a:gd name="T10" fmla="*/ 0 w 245"/>
                <a:gd name="T11" fmla="*/ 36 h 73"/>
                <a:gd name="T12" fmla="*/ 37 w 245"/>
                <a:gd name="T1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73">
                  <a:moveTo>
                    <a:pt x="37" y="73"/>
                  </a:moveTo>
                  <a:cubicBezTo>
                    <a:pt x="208" y="73"/>
                    <a:pt x="208" y="73"/>
                    <a:pt x="208" y="73"/>
                  </a:cubicBezTo>
                  <a:cubicBezTo>
                    <a:pt x="228" y="73"/>
                    <a:pt x="245" y="56"/>
                    <a:pt x="245" y="36"/>
                  </a:cubicBezTo>
                  <a:cubicBezTo>
                    <a:pt x="245" y="16"/>
                    <a:pt x="228" y="0"/>
                    <a:pt x="20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6"/>
                    <a:pt x="0" y="36"/>
                  </a:cubicBezTo>
                  <a:cubicBezTo>
                    <a:pt x="0" y="56"/>
                    <a:pt x="17" y="73"/>
                    <a:pt x="3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324">
              <a:extLst>
                <a:ext uri="{FF2B5EF4-FFF2-40B4-BE49-F238E27FC236}">
                  <a16:creationId xmlns:a16="http://schemas.microsoft.com/office/drawing/2014/main" id="{C633F859-55B7-4E82-B369-181BA72175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029826" y="828675"/>
              <a:ext cx="747713" cy="2692400"/>
            </a:xfrm>
            <a:custGeom>
              <a:avLst/>
              <a:gdLst>
                <a:gd name="T0" fmla="*/ 146 w 292"/>
                <a:gd name="T1" fmla="*/ 1053 h 1053"/>
                <a:gd name="T2" fmla="*/ 292 w 292"/>
                <a:gd name="T3" fmla="*/ 907 h 1053"/>
                <a:gd name="T4" fmla="*/ 183 w 292"/>
                <a:gd name="T5" fmla="*/ 765 h 1053"/>
                <a:gd name="T6" fmla="*/ 183 w 292"/>
                <a:gd name="T7" fmla="*/ 36 h 1053"/>
                <a:gd name="T8" fmla="*/ 146 w 292"/>
                <a:gd name="T9" fmla="*/ 0 h 1053"/>
                <a:gd name="T10" fmla="*/ 110 w 292"/>
                <a:gd name="T11" fmla="*/ 36 h 1053"/>
                <a:gd name="T12" fmla="*/ 110 w 292"/>
                <a:gd name="T13" fmla="*/ 765 h 1053"/>
                <a:gd name="T14" fmla="*/ 0 w 292"/>
                <a:gd name="T15" fmla="*/ 907 h 1053"/>
                <a:gd name="T16" fmla="*/ 146 w 292"/>
                <a:gd name="T17" fmla="*/ 1053 h 1053"/>
                <a:gd name="T18" fmla="*/ 146 w 292"/>
                <a:gd name="T19" fmla="*/ 834 h 1053"/>
                <a:gd name="T20" fmla="*/ 219 w 292"/>
                <a:gd name="T21" fmla="*/ 907 h 1053"/>
                <a:gd name="T22" fmla="*/ 146 w 292"/>
                <a:gd name="T23" fmla="*/ 980 h 1053"/>
                <a:gd name="T24" fmla="*/ 73 w 292"/>
                <a:gd name="T25" fmla="*/ 907 h 1053"/>
                <a:gd name="T26" fmla="*/ 146 w 292"/>
                <a:gd name="T27" fmla="*/ 834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1053">
                  <a:moveTo>
                    <a:pt x="146" y="1053"/>
                  </a:moveTo>
                  <a:cubicBezTo>
                    <a:pt x="227" y="1053"/>
                    <a:pt x="292" y="988"/>
                    <a:pt x="292" y="907"/>
                  </a:cubicBezTo>
                  <a:cubicBezTo>
                    <a:pt x="292" y="839"/>
                    <a:pt x="246" y="782"/>
                    <a:pt x="183" y="765"/>
                  </a:cubicBezTo>
                  <a:cubicBezTo>
                    <a:pt x="183" y="36"/>
                    <a:pt x="183" y="36"/>
                    <a:pt x="183" y="36"/>
                  </a:cubicBezTo>
                  <a:cubicBezTo>
                    <a:pt x="183" y="16"/>
                    <a:pt x="166" y="0"/>
                    <a:pt x="146" y="0"/>
                  </a:cubicBezTo>
                  <a:cubicBezTo>
                    <a:pt x="126" y="0"/>
                    <a:pt x="110" y="16"/>
                    <a:pt x="110" y="36"/>
                  </a:cubicBezTo>
                  <a:cubicBezTo>
                    <a:pt x="110" y="765"/>
                    <a:pt x="110" y="765"/>
                    <a:pt x="110" y="765"/>
                  </a:cubicBezTo>
                  <a:cubicBezTo>
                    <a:pt x="47" y="782"/>
                    <a:pt x="0" y="839"/>
                    <a:pt x="0" y="907"/>
                  </a:cubicBezTo>
                  <a:cubicBezTo>
                    <a:pt x="0" y="988"/>
                    <a:pt x="66" y="1053"/>
                    <a:pt x="146" y="1053"/>
                  </a:cubicBezTo>
                  <a:close/>
                  <a:moveTo>
                    <a:pt x="146" y="834"/>
                  </a:moveTo>
                  <a:cubicBezTo>
                    <a:pt x="186" y="834"/>
                    <a:pt x="219" y="867"/>
                    <a:pt x="219" y="907"/>
                  </a:cubicBezTo>
                  <a:cubicBezTo>
                    <a:pt x="219" y="947"/>
                    <a:pt x="186" y="980"/>
                    <a:pt x="146" y="980"/>
                  </a:cubicBezTo>
                  <a:cubicBezTo>
                    <a:pt x="106" y="980"/>
                    <a:pt x="73" y="947"/>
                    <a:pt x="73" y="907"/>
                  </a:cubicBezTo>
                  <a:cubicBezTo>
                    <a:pt x="73" y="867"/>
                    <a:pt x="106" y="834"/>
                    <a:pt x="146" y="8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325">
              <a:extLst>
                <a:ext uri="{FF2B5EF4-FFF2-40B4-BE49-F238E27FC236}">
                  <a16:creationId xmlns:a16="http://schemas.microsoft.com/office/drawing/2014/main" id="{C696490A-2860-462A-8D42-95E2E88ABF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91788" y="3175"/>
              <a:ext cx="1604963" cy="3890963"/>
            </a:xfrm>
            <a:custGeom>
              <a:avLst/>
              <a:gdLst>
                <a:gd name="T0" fmla="*/ 285 w 628"/>
                <a:gd name="T1" fmla="*/ 1518 h 1522"/>
                <a:gd name="T2" fmla="*/ 328 w 628"/>
                <a:gd name="T3" fmla="*/ 1522 h 1522"/>
                <a:gd name="T4" fmla="*/ 502 w 628"/>
                <a:gd name="T5" fmla="*/ 1464 h 1522"/>
                <a:gd name="T6" fmla="*/ 617 w 628"/>
                <a:gd name="T7" fmla="*/ 1272 h 1522"/>
                <a:gd name="T8" fmla="*/ 562 w 628"/>
                <a:gd name="T9" fmla="*/ 1054 h 1522"/>
                <a:gd name="T10" fmla="*/ 517 w 628"/>
                <a:gd name="T11" fmla="*/ 1006 h 1522"/>
                <a:gd name="T12" fmla="*/ 517 w 628"/>
                <a:gd name="T13" fmla="*/ 183 h 1522"/>
                <a:gd name="T14" fmla="*/ 334 w 628"/>
                <a:gd name="T15" fmla="*/ 0 h 1522"/>
                <a:gd name="T16" fmla="*/ 321 w 628"/>
                <a:gd name="T17" fmla="*/ 0 h 1522"/>
                <a:gd name="T18" fmla="*/ 138 w 628"/>
                <a:gd name="T19" fmla="*/ 183 h 1522"/>
                <a:gd name="T20" fmla="*/ 138 w 628"/>
                <a:gd name="T21" fmla="*/ 1006 h 1522"/>
                <a:gd name="T22" fmla="*/ 93 w 628"/>
                <a:gd name="T23" fmla="*/ 1404 h 1522"/>
                <a:gd name="T24" fmla="*/ 285 w 628"/>
                <a:gd name="T25" fmla="*/ 1518 h 1522"/>
                <a:gd name="T26" fmla="*/ 110 w 628"/>
                <a:gd name="T27" fmla="*/ 1197 h 1522"/>
                <a:gd name="T28" fmla="*/ 196 w 628"/>
                <a:gd name="T29" fmla="*/ 1053 h 1522"/>
                <a:gd name="T30" fmla="*/ 211 w 628"/>
                <a:gd name="T31" fmla="*/ 1024 h 1522"/>
                <a:gd name="T32" fmla="*/ 211 w 628"/>
                <a:gd name="T33" fmla="*/ 183 h 1522"/>
                <a:gd name="T34" fmla="*/ 321 w 628"/>
                <a:gd name="T35" fmla="*/ 73 h 1522"/>
                <a:gd name="T36" fmla="*/ 334 w 628"/>
                <a:gd name="T37" fmla="*/ 73 h 1522"/>
                <a:gd name="T38" fmla="*/ 443 w 628"/>
                <a:gd name="T39" fmla="*/ 183 h 1522"/>
                <a:gd name="T40" fmla="*/ 443 w 628"/>
                <a:gd name="T41" fmla="*/ 1024 h 1522"/>
                <a:gd name="T42" fmla="*/ 458 w 628"/>
                <a:gd name="T43" fmla="*/ 1053 h 1522"/>
                <a:gd name="T44" fmla="*/ 503 w 628"/>
                <a:gd name="T45" fmla="*/ 1098 h 1522"/>
                <a:gd name="T46" fmla="*/ 458 w 628"/>
                <a:gd name="T47" fmla="*/ 1405 h 1522"/>
                <a:gd name="T48" fmla="*/ 151 w 628"/>
                <a:gd name="T49" fmla="*/ 1360 h 1522"/>
                <a:gd name="T50" fmla="*/ 110 w 628"/>
                <a:gd name="T51" fmla="*/ 1197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8" h="1522">
                  <a:moveTo>
                    <a:pt x="285" y="1518"/>
                  </a:moveTo>
                  <a:cubicBezTo>
                    <a:pt x="299" y="1521"/>
                    <a:pt x="314" y="1522"/>
                    <a:pt x="328" y="1522"/>
                  </a:cubicBezTo>
                  <a:cubicBezTo>
                    <a:pt x="390" y="1522"/>
                    <a:pt x="451" y="1502"/>
                    <a:pt x="502" y="1464"/>
                  </a:cubicBezTo>
                  <a:cubicBezTo>
                    <a:pt x="564" y="1417"/>
                    <a:pt x="605" y="1349"/>
                    <a:pt x="617" y="1272"/>
                  </a:cubicBezTo>
                  <a:cubicBezTo>
                    <a:pt x="628" y="1194"/>
                    <a:pt x="608" y="1117"/>
                    <a:pt x="562" y="1054"/>
                  </a:cubicBezTo>
                  <a:cubicBezTo>
                    <a:pt x="549" y="1037"/>
                    <a:pt x="533" y="1021"/>
                    <a:pt x="517" y="1006"/>
                  </a:cubicBezTo>
                  <a:cubicBezTo>
                    <a:pt x="517" y="183"/>
                    <a:pt x="517" y="183"/>
                    <a:pt x="517" y="183"/>
                  </a:cubicBezTo>
                  <a:cubicBezTo>
                    <a:pt x="517" y="82"/>
                    <a:pt x="435" y="0"/>
                    <a:pt x="334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220" y="0"/>
                    <a:pt x="138" y="82"/>
                    <a:pt x="138" y="183"/>
                  </a:cubicBezTo>
                  <a:cubicBezTo>
                    <a:pt x="138" y="1006"/>
                    <a:pt x="138" y="1006"/>
                    <a:pt x="138" y="1006"/>
                  </a:cubicBezTo>
                  <a:cubicBezTo>
                    <a:pt x="21" y="1105"/>
                    <a:pt x="0" y="1279"/>
                    <a:pt x="93" y="1404"/>
                  </a:cubicBezTo>
                  <a:cubicBezTo>
                    <a:pt x="139" y="1466"/>
                    <a:pt x="207" y="1507"/>
                    <a:pt x="285" y="1518"/>
                  </a:cubicBezTo>
                  <a:close/>
                  <a:moveTo>
                    <a:pt x="110" y="1197"/>
                  </a:moveTo>
                  <a:cubicBezTo>
                    <a:pt x="119" y="1139"/>
                    <a:pt x="149" y="1088"/>
                    <a:pt x="196" y="1053"/>
                  </a:cubicBezTo>
                  <a:cubicBezTo>
                    <a:pt x="205" y="1046"/>
                    <a:pt x="211" y="1035"/>
                    <a:pt x="211" y="1024"/>
                  </a:cubicBezTo>
                  <a:cubicBezTo>
                    <a:pt x="211" y="183"/>
                    <a:pt x="211" y="183"/>
                    <a:pt x="211" y="183"/>
                  </a:cubicBezTo>
                  <a:cubicBezTo>
                    <a:pt x="211" y="123"/>
                    <a:pt x="260" y="73"/>
                    <a:pt x="321" y="73"/>
                  </a:cubicBezTo>
                  <a:cubicBezTo>
                    <a:pt x="334" y="73"/>
                    <a:pt x="334" y="73"/>
                    <a:pt x="334" y="73"/>
                  </a:cubicBezTo>
                  <a:cubicBezTo>
                    <a:pt x="394" y="73"/>
                    <a:pt x="443" y="123"/>
                    <a:pt x="443" y="183"/>
                  </a:cubicBezTo>
                  <a:cubicBezTo>
                    <a:pt x="443" y="1024"/>
                    <a:pt x="443" y="1024"/>
                    <a:pt x="443" y="1024"/>
                  </a:cubicBezTo>
                  <a:cubicBezTo>
                    <a:pt x="443" y="1035"/>
                    <a:pt x="449" y="1046"/>
                    <a:pt x="458" y="1053"/>
                  </a:cubicBezTo>
                  <a:cubicBezTo>
                    <a:pt x="475" y="1066"/>
                    <a:pt x="490" y="1081"/>
                    <a:pt x="503" y="1098"/>
                  </a:cubicBezTo>
                  <a:cubicBezTo>
                    <a:pt x="575" y="1195"/>
                    <a:pt x="555" y="1333"/>
                    <a:pt x="458" y="1405"/>
                  </a:cubicBezTo>
                  <a:cubicBezTo>
                    <a:pt x="361" y="1477"/>
                    <a:pt x="223" y="1457"/>
                    <a:pt x="151" y="1360"/>
                  </a:cubicBezTo>
                  <a:cubicBezTo>
                    <a:pt x="116" y="1313"/>
                    <a:pt x="102" y="1255"/>
                    <a:pt x="110" y="1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DDFED54-0490-4B20-BE1A-B62CABC7CF6B}"/>
              </a:ext>
            </a:extLst>
          </p:cNvPr>
          <p:cNvGrpSpPr/>
          <p:nvPr/>
        </p:nvGrpSpPr>
        <p:grpSpPr>
          <a:xfrm>
            <a:off x="2965255" y="2027932"/>
            <a:ext cx="616129" cy="534686"/>
            <a:chOff x="-16383000" y="-3175"/>
            <a:chExt cx="7902575" cy="6858001"/>
          </a:xfrm>
          <a:solidFill>
            <a:schemeClr val="accent1"/>
          </a:solidFill>
        </p:grpSpPr>
        <p:sp>
          <p:nvSpPr>
            <p:cNvPr id="88" name="Freeform 340">
              <a:extLst>
                <a:ext uri="{FF2B5EF4-FFF2-40B4-BE49-F238E27FC236}">
                  <a16:creationId xmlns:a16="http://schemas.microsoft.com/office/drawing/2014/main" id="{111550E9-8CE3-4BBD-80D4-5556AD3C00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6383000" y="-3175"/>
              <a:ext cx="6429375" cy="2357438"/>
            </a:xfrm>
            <a:custGeom>
              <a:avLst/>
              <a:gdLst>
                <a:gd name="T0" fmla="*/ 2000 w 2000"/>
                <a:gd name="T1" fmla="*/ 343 h 733"/>
                <a:gd name="T2" fmla="*/ 1980 w 2000"/>
                <a:gd name="T3" fmla="*/ 317 h 733"/>
                <a:gd name="T4" fmla="*/ 1003 w 2000"/>
                <a:gd name="T5" fmla="*/ 2 h 733"/>
                <a:gd name="T6" fmla="*/ 986 w 2000"/>
                <a:gd name="T7" fmla="*/ 2 h 733"/>
                <a:gd name="T8" fmla="*/ 19 w 2000"/>
                <a:gd name="T9" fmla="*/ 316 h 733"/>
                <a:gd name="T10" fmla="*/ 0 w 2000"/>
                <a:gd name="T11" fmla="*/ 342 h 733"/>
                <a:gd name="T12" fmla="*/ 18 w 2000"/>
                <a:gd name="T13" fmla="*/ 369 h 733"/>
                <a:gd name="T14" fmla="*/ 1027 w 2000"/>
                <a:gd name="T15" fmla="*/ 731 h 733"/>
                <a:gd name="T16" fmla="*/ 1036 w 2000"/>
                <a:gd name="T17" fmla="*/ 733 h 733"/>
                <a:gd name="T18" fmla="*/ 1046 w 2000"/>
                <a:gd name="T19" fmla="*/ 731 h 733"/>
                <a:gd name="T20" fmla="*/ 1982 w 2000"/>
                <a:gd name="T21" fmla="*/ 370 h 733"/>
                <a:gd name="T22" fmla="*/ 2000 w 2000"/>
                <a:gd name="T23" fmla="*/ 343 h 733"/>
                <a:gd name="T24" fmla="*/ 1036 w 2000"/>
                <a:gd name="T25" fmla="*/ 675 h 733"/>
                <a:gd name="T26" fmla="*/ 115 w 2000"/>
                <a:gd name="T27" fmla="*/ 344 h 733"/>
                <a:gd name="T28" fmla="*/ 995 w 2000"/>
                <a:gd name="T29" fmla="*/ 58 h 733"/>
                <a:gd name="T30" fmla="*/ 1887 w 2000"/>
                <a:gd name="T31" fmla="*/ 346 h 733"/>
                <a:gd name="T32" fmla="*/ 1036 w 2000"/>
                <a:gd name="T33" fmla="*/ 675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0" h="733">
                  <a:moveTo>
                    <a:pt x="2000" y="343"/>
                  </a:moveTo>
                  <a:cubicBezTo>
                    <a:pt x="1999" y="331"/>
                    <a:pt x="1991" y="321"/>
                    <a:pt x="1980" y="317"/>
                  </a:cubicBezTo>
                  <a:cubicBezTo>
                    <a:pt x="1003" y="2"/>
                    <a:pt x="1003" y="2"/>
                    <a:pt x="1003" y="2"/>
                  </a:cubicBezTo>
                  <a:cubicBezTo>
                    <a:pt x="998" y="0"/>
                    <a:pt x="992" y="0"/>
                    <a:pt x="986" y="2"/>
                  </a:cubicBezTo>
                  <a:cubicBezTo>
                    <a:pt x="19" y="316"/>
                    <a:pt x="19" y="316"/>
                    <a:pt x="19" y="316"/>
                  </a:cubicBezTo>
                  <a:cubicBezTo>
                    <a:pt x="8" y="319"/>
                    <a:pt x="0" y="330"/>
                    <a:pt x="0" y="342"/>
                  </a:cubicBezTo>
                  <a:cubicBezTo>
                    <a:pt x="0" y="354"/>
                    <a:pt x="7" y="365"/>
                    <a:pt x="18" y="369"/>
                  </a:cubicBezTo>
                  <a:cubicBezTo>
                    <a:pt x="1027" y="731"/>
                    <a:pt x="1027" y="731"/>
                    <a:pt x="1027" y="731"/>
                  </a:cubicBezTo>
                  <a:cubicBezTo>
                    <a:pt x="1030" y="732"/>
                    <a:pt x="1033" y="733"/>
                    <a:pt x="1036" y="733"/>
                  </a:cubicBezTo>
                  <a:cubicBezTo>
                    <a:pt x="1040" y="733"/>
                    <a:pt x="1043" y="732"/>
                    <a:pt x="1046" y="731"/>
                  </a:cubicBezTo>
                  <a:cubicBezTo>
                    <a:pt x="1982" y="370"/>
                    <a:pt x="1982" y="370"/>
                    <a:pt x="1982" y="370"/>
                  </a:cubicBezTo>
                  <a:cubicBezTo>
                    <a:pt x="1993" y="366"/>
                    <a:pt x="2000" y="355"/>
                    <a:pt x="2000" y="343"/>
                  </a:cubicBezTo>
                  <a:close/>
                  <a:moveTo>
                    <a:pt x="1036" y="675"/>
                  </a:moveTo>
                  <a:cubicBezTo>
                    <a:pt x="115" y="344"/>
                    <a:pt x="115" y="344"/>
                    <a:pt x="115" y="344"/>
                  </a:cubicBezTo>
                  <a:cubicBezTo>
                    <a:pt x="995" y="58"/>
                    <a:pt x="995" y="58"/>
                    <a:pt x="995" y="58"/>
                  </a:cubicBezTo>
                  <a:cubicBezTo>
                    <a:pt x="1887" y="346"/>
                    <a:pt x="1887" y="346"/>
                    <a:pt x="1887" y="346"/>
                  </a:cubicBezTo>
                  <a:lnTo>
                    <a:pt x="1036" y="6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341">
              <a:extLst>
                <a:ext uri="{FF2B5EF4-FFF2-40B4-BE49-F238E27FC236}">
                  <a16:creationId xmlns:a16="http://schemas.microsoft.com/office/drawing/2014/main" id="{7781E7F0-18DE-4A99-AE80-D9C61C57DC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6383000" y="1433513"/>
              <a:ext cx="3163888" cy="5235575"/>
            </a:xfrm>
            <a:custGeom>
              <a:avLst/>
              <a:gdLst>
                <a:gd name="T0" fmla="*/ 966 w 984"/>
                <a:gd name="T1" fmla="*/ 350 h 1628"/>
                <a:gd name="T2" fmla="*/ 38 w 984"/>
                <a:gd name="T3" fmla="*/ 3 h 1628"/>
                <a:gd name="T4" fmla="*/ 12 w 984"/>
                <a:gd name="T5" fmla="*/ 6 h 1628"/>
                <a:gd name="T6" fmla="*/ 0 w 984"/>
                <a:gd name="T7" fmla="*/ 29 h 1628"/>
                <a:gd name="T8" fmla="*/ 0 w 984"/>
                <a:gd name="T9" fmla="*/ 1204 h 1628"/>
                <a:gd name="T10" fmla="*/ 17 w 984"/>
                <a:gd name="T11" fmla="*/ 1229 h 1628"/>
                <a:gd name="T12" fmla="*/ 945 w 984"/>
                <a:gd name="T13" fmla="*/ 1625 h 1628"/>
                <a:gd name="T14" fmla="*/ 956 w 984"/>
                <a:gd name="T15" fmla="*/ 1628 h 1628"/>
                <a:gd name="T16" fmla="*/ 971 w 984"/>
                <a:gd name="T17" fmla="*/ 1623 h 1628"/>
                <a:gd name="T18" fmla="*/ 984 w 984"/>
                <a:gd name="T19" fmla="*/ 1599 h 1628"/>
                <a:gd name="T20" fmla="*/ 984 w 984"/>
                <a:gd name="T21" fmla="*/ 376 h 1628"/>
                <a:gd name="T22" fmla="*/ 966 w 984"/>
                <a:gd name="T23" fmla="*/ 350 h 1628"/>
                <a:gd name="T24" fmla="*/ 928 w 984"/>
                <a:gd name="T25" fmla="*/ 1557 h 1628"/>
                <a:gd name="T26" fmla="*/ 56 w 984"/>
                <a:gd name="T27" fmla="*/ 1185 h 1628"/>
                <a:gd name="T28" fmla="*/ 56 w 984"/>
                <a:gd name="T29" fmla="*/ 70 h 1628"/>
                <a:gd name="T30" fmla="*/ 928 w 984"/>
                <a:gd name="T31" fmla="*/ 395 h 1628"/>
                <a:gd name="T32" fmla="*/ 928 w 984"/>
                <a:gd name="T33" fmla="*/ 1557 h 1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4" h="1628">
                  <a:moveTo>
                    <a:pt x="966" y="350"/>
                  </a:moveTo>
                  <a:cubicBezTo>
                    <a:pt x="38" y="3"/>
                    <a:pt x="38" y="3"/>
                    <a:pt x="38" y="3"/>
                  </a:cubicBezTo>
                  <a:cubicBezTo>
                    <a:pt x="29" y="0"/>
                    <a:pt x="19" y="1"/>
                    <a:pt x="12" y="6"/>
                  </a:cubicBezTo>
                  <a:cubicBezTo>
                    <a:pt x="4" y="11"/>
                    <a:pt x="0" y="20"/>
                    <a:pt x="0" y="29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15"/>
                    <a:pt x="6" y="1225"/>
                    <a:pt x="17" y="1229"/>
                  </a:cubicBezTo>
                  <a:cubicBezTo>
                    <a:pt x="945" y="1625"/>
                    <a:pt x="945" y="1625"/>
                    <a:pt x="945" y="1625"/>
                  </a:cubicBezTo>
                  <a:cubicBezTo>
                    <a:pt x="948" y="1627"/>
                    <a:pt x="952" y="1628"/>
                    <a:pt x="956" y="1628"/>
                  </a:cubicBezTo>
                  <a:cubicBezTo>
                    <a:pt x="961" y="1628"/>
                    <a:pt x="967" y="1626"/>
                    <a:pt x="971" y="1623"/>
                  </a:cubicBezTo>
                  <a:cubicBezTo>
                    <a:pt x="979" y="1618"/>
                    <a:pt x="984" y="1609"/>
                    <a:pt x="984" y="1599"/>
                  </a:cubicBezTo>
                  <a:cubicBezTo>
                    <a:pt x="984" y="376"/>
                    <a:pt x="984" y="376"/>
                    <a:pt x="984" y="376"/>
                  </a:cubicBezTo>
                  <a:cubicBezTo>
                    <a:pt x="984" y="364"/>
                    <a:pt x="977" y="354"/>
                    <a:pt x="966" y="350"/>
                  </a:cubicBezTo>
                  <a:close/>
                  <a:moveTo>
                    <a:pt x="928" y="1557"/>
                  </a:moveTo>
                  <a:cubicBezTo>
                    <a:pt x="56" y="1185"/>
                    <a:pt x="56" y="1185"/>
                    <a:pt x="56" y="1185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928" y="395"/>
                    <a:pt x="928" y="395"/>
                    <a:pt x="928" y="395"/>
                  </a:cubicBezTo>
                  <a:lnTo>
                    <a:pt x="928" y="15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342">
              <a:extLst>
                <a:ext uri="{FF2B5EF4-FFF2-40B4-BE49-F238E27FC236}">
                  <a16:creationId xmlns:a16="http://schemas.microsoft.com/office/drawing/2014/main" id="{6D6AF4F1-B04C-4E13-A640-7772FCB471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714163" y="3640138"/>
              <a:ext cx="3233738" cy="3214688"/>
            </a:xfrm>
            <a:custGeom>
              <a:avLst/>
              <a:gdLst>
                <a:gd name="T0" fmla="*/ 995 w 1006"/>
                <a:gd name="T1" fmla="*/ 952 h 1000"/>
                <a:gd name="T2" fmla="*/ 775 w 1006"/>
                <a:gd name="T3" fmla="*/ 733 h 1000"/>
                <a:gd name="T4" fmla="*/ 885 w 1006"/>
                <a:gd name="T5" fmla="*/ 442 h 1000"/>
                <a:gd name="T6" fmla="*/ 442 w 1006"/>
                <a:gd name="T7" fmla="*/ 0 h 1000"/>
                <a:gd name="T8" fmla="*/ 0 w 1006"/>
                <a:gd name="T9" fmla="*/ 442 h 1000"/>
                <a:gd name="T10" fmla="*/ 442 w 1006"/>
                <a:gd name="T11" fmla="*/ 885 h 1000"/>
                <a:gd name="T12" fmla="*/ 736 w 1006"/>
                <a:gd name="T13" fmla="*/ 773 h 1000"/>
                <a:gd name="T14" fmla="*/ 955 w 1006"/>
                <a:gd name="T15" fmla="*/ 992 h 1000"/>
                <a:gd name="T16" fmla="*/ 975 w 1006"/>
                <a:gd name="T17" fmla="*/ 1000 h 1000"/>
                <a:gd name="T18" fmla="*/ 995 w 1006"/>
                <a:gd name="T19" fmla="*/ 992 h 1000"/>
                <a:gd name="T20" fmla="*/ 995 w 1006"/>
                <a:gd name="T21" fmla="*/ 952 h 1000"/>
                <a:gd name="T22" fmla="*/ 56 w 1006"/>
                <a:gd name="T23" fmla="*/ 442 h 1000"/>
                <a:gd name="T24" fmla="*/ 442 w 1006"/>
                <a:gd name="T25" fmla="*/ 56 h 1000"/>
                <a:gd name="T26" fmla="*/ 828 w 1006"/>
                <a:gd name="T27" fmla="*/ 442 h 1000"/>
                <a:gd name="T28" fmla="*/ 442 w 1006"/>
                <a:gd name="T29" fmla="*/ 829 h 1000"/>
                <a:gd name="T30" fmla="*/ 56 w 1006"/>
                <a:gd name="T31" fmla="*/ 442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6" h="1000">
                  <a:moveTo>
                    <a:pt x="995" y="952"/>
                  </a:moveTo>
                  <a:cubicBezTo>
                    <a:pt x="775" y="733"/>
                    <a:pt x="775" y="733"/>
                    <a:pt x="775" y="733"/>
                  </a:cubicBezTo>
                  <a:cubicBezTo>
                    <a:pt x="843" y="655"/>
                    <a:pt x="885" y="554"/>
                    <a:pt x="885" y="442"/>
                  </a:cubicBezTo>
                  <a:cubicBezTo>
                    <a:pt x="885" y="198"/>
                    <a:pt x="686" y="0"/>
                    <a:pt x="442" y="0"/>
                  </a:cubicBezTo>
                  <a:cubicBezTo>
                    <a:pt x="198" y="0"/>
                    <a:pt x="0" y="198"/>
                    <a:pt x="0" y="442"/>
                  </a:cubicBezTo>
                  <a:cubicBezTo>
                    <a:pt x="0" y="686"/>
                    <a:pt x="198" y="885"/>
                    <a:pt x="442" y="885"/>
                  </a:cubicBezTo>
                  <a:cubicBezTo>
                    <a:pt x="555" y="885"/>
                    <a:pt x="657" y="842"/>
                    <a:pt x="736" y="773"/>
                  </a:cubicBezTo>
                  <a:cubicBezTo>
                    <a:pt x="955" y="992"/>
                    <a:pt x="955" y="992"/>
                    <a:pt x="955" y="992"/>
                  </a:cubicBezTo>
                  <a:cubicBezTo>
                    <a:pt x="961" y="997"/>
                    <a:pt x="968" y="1000"/>
                    <a:pt x="975" y="1000"/>
                  </a:cubicBezTo>
                  <a:cubicBezTo>
                    <a:pt x="982" y="1000"/>
                    <a:pt x="989" y="997"/>
                    <a:pt x="995" y="992"/>
                  </a:cubicBezTo>
                  <a:cubicBezTo>
                    <a:pt x="1006" y="981"/>
                    <a:pt x="1006" y="963"/>
                    <a:pt x="995" y="952"/>
                  </a:cubicBezTo>
                  <a:close/>
                  <a:moveTo>
                    <a:pt x="56" y="442"/>
                  </a:moveTo>
                  <a:cubicBezTo>
                    <a:pt x="56" y="229"/>
                    <a:pt x="229" y="56"/>
                    <a:pt x="442" y="56"/>
                  </a:cubicBezTo>
                  <a:cubicBezTo>
                    <a:pt x="655" y="56"/>
                    <a:pt x="828" y="229"/>
                    <a:pt x="828" y="442"/>
                  </a:cubicBezTo>
                  <a:cubicBezTo>
                    <a:pt x="828" y="655"/>
                    <a:pt x="655" y="829"/>
                    <a:pt x="442" y="829"/>
                  </a:cubicBezTo>
                  <a:cubicBezTo>
                    <a:pt x="229" y="829"/>
                    <a:pt x="56" y="655"/>
                    <a:pt x="56" y="4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343">
              <a:extLst>
                <a:ext uri="{FF2B5EF4-FFF2-40B4-BE49-F238E27FC236}">
                  <a16:creationId xmlns:a16="http://schemas.microsoft.com/office/drawing/2014/main" id="{4D221FC1-064D-49E5-A4EC-E9DAF8EC42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849225" y="1433513"/>
              <a:ext cx="2895600" cy="5235575"/>
            </a:xfrm>
            <a:custGeom>
              <a:avLst/>
              <a:gdLst>
                <a:gd name="T0" fmla="*/ 298 w 901"/>
                <a:gd name="T1" fmla="*/ 1128 h 1628"/>
                <a:gd name="T2" fmla="*/ 795 w 901"/>
                <a:gd name="T3" fmla="*/ 632 h 1628"/>
                <a:gd name="T4" fmla="*/ 868 w 901"/>
                <a:gd name="T5" fmla="*/ 637 h 1628"/>
                <a:gd name="T6" fmla="*/ 891 w 901"/>
                <a:gd name="T7" fmla="*/ 631 h 1628"/>
                <a:gd name="T8" fmla="*/ 901 w 901"/>
                <a:gd name="T9" fmla="*/ 610 h 1628"/>
                <a:gd name="T10" fmla="*/ 901 w 901"/>
                <a:gd name="T11" fmla="*/ 29 h 1628"/>
                <a:gd name="T12" fmla="*/ 888 w 901"/>
                <a:gd name="T13" fmla="*/ 6 h 1628"/>
                <a:gd name="T14" fmla="*/ 862 w 901"/>
                <a:gd name="T15" fmla="*/ 3 h 1628"/>
                <a:gd name="T16" fmla="*/ 17 w 901"/>
                <a:gd name="T17" fmla="*/ 358 h 1628"/>
                <a:gd name="T18" fmla="*/ 0 w 901"/>
                <a:gd name="T19" fmla="*/ 384 h 1628"/>
                <a:gd name="T20" fmla="*/ 0 w 901"/>
                <a:gd name="T21" fmla="*/ 1599 h 1628"/>
                <a:gd name="T22" fmla="*/ 13 w 901"/>
                <a:gd name="T23" fmla="*/ 1623 h 1628"/>
                <a:gd name="T24" fmla="*/ 28 w 901"/>
                <a:gd name="T25" fmla="*/ 1628 h 1628"/>
                <a:gd name="T26" fmla="*/ 40 w 901"/>
                <a:gd name="T27" fmla="*/ 1625 h 1628"/>
                <a:gd name="T28" fmla="*/ 385 w 901"/>
                <a:gd name="T29" fmla="*/ 1463 h 1628"/>
                <a:gd name="T30" fmla="*/ 400 w 901"/>
                <a:gd name="T31" fmla="*/ 1445 h 1628"/>
                <a:gd name="T32" fmla="*/ 395 w 901"/>
                <a:gd name="T33" fmla="*/ 1421 h 1628"/>
                <a:gd name="T34" fmla="*/ 298 w 901"/>
                <a:gd name="T35" fmla="*/ 1128 h 1628"/>
                <a:gd name="T36" fmla="*/ 56 w 901"/>
                <a:gd name="T37" fmla="*/ 1555 h 1628"/>
                <a:gd name="T38" fmla="*/ 56 w 901"/>
                <a:gd name="T39" fmla="*/ 403 h 1628"/>
                <a:gd name="T40" fmla="*/ 844 w 901"/>
                <a:gd name="T41" fmla="*/ 71 h 1628"/>
                <a:gd name="T42" fmla="*/ 844 w 901"/>
                <a:gd name="T43" fmla="*/ 578 h 1628"/>
                <a:gd name="T44" fmla="*/ 795 w 901"/>
                <a:gd name="T45" fmla="*/ 575 h 1628"/>
                <a:gd name="T46" fmla="*/ 242 w 901"/>
                <a:gd name="T47" fmla="*/ 1128 h 1628"/>
                <a:gd name="T48" fmla="*/ 242 w 901"/>
                <a:gd name="T49" fmla="*/ 1128 h 1628"/>
                <a:gd name="T50" fmla="*/ 331 w 901"/>
                <a:gd name="T51" fmla="*/ 1427 h 1628"/>
                <a:gd name="T52" fmla="*/ 56 w 901"/>
                <a:gd name="T53" fmla="*/ 1555 h 1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01" h="1628">
                  <a:moveTo>
                    <a:pt x="298" y="1128"/>
                  </a:moveTo>
                  <a:cubicBezTo>
                    <a:pt x="298" y="854"/>
                    <a:pt x="521" y="632"/>
                    <a:pt x="795" y="632"/>
                  </a:cubicBezTo>
                  <a:cubicBezTo>
                    <a:pt x="819" y="632"/>
                    <a:pt x="844" y="634"/>
                    <a:pt x="868" y="637"/>
                  </a:cubicBezTo>
                  <a:cubicBezTo>
                    <a:pt x="876" y="639"/>
                    <a:pt x="885" y="636"/>
                    <a:pt x="891" y="631"/>
                  </a:cubicBezTo>
                  <a:cubicBezTo>
                    <a:pt x="897" y="626"/>
                    <a:pt x="901" y="618"/>
                    <a:pt x="901" y="610"/>
                  </a:cubicBezTo>
                  <a:cubicBezTo>
                    <a:pt x="901" y="29"/>
                    <a:pt x="901" y="29"/>
                    <a:pt x="901" y="29"/>
                  </a:cubicBezTo>
                  <a:cubicBezTo>
                    <a:pt x="901" y="20"/>
                    <a:pt x="896" y="11"/>
                    <a:pt x="888" y="6"/>
                  </a:cubicBezTo>
                  <a:cubicBezTo>
                    <a:pt x="880" y="1"/>
                    <a:pt x="870" y="0"/>
                    <a:pt x="862" y="3"/>
                  </a:cubicBezTo>
                  <a:cubicBezTo>
                    <a:pt x="17" y="358"/>
                    <a:pt x="17" y="358"/>
                    <a:pt x="17" y="358"/>
                  </a:cubicBezTo>
                  <a:cubicBezTo>
                    <a:pt x="7" y="363"/>
                    <a:pt x="0" y="373"/>
                    <a:pt x="0" y="384"/>
                  </a:cubicBezTo>
                  <a:cubicBezTo>
                    <a:pt x="0" y="1599"/>
                    <a:pt x="0" y="1599"/>
                    <a:pt x="0" y="1599"/>
                  </a:cubicBezTo>
                  <a:cubicBezTo>
                    <a:pt x="0" y="1609"/>
                    <a:pt x="5" y="1618"/>
                    <a:pt x="13" y="1623"/>
                  </a:cubicBezTo>
                  <a:cubicBezTo>
                    <a:pt x="17" y="1626"/>
                    <a:pt x="23" y="1628"/>
                    <a:pt x="28" y="1628"/>
                  </a:cubicBezTo>
                  <a:cubicBezTo>
                    <a:pt x="32" y="1628"/>
                    <a:pt x="36" y="1627"/>
                    <a:pt x="40" y="1625"/>
                  </a:cubicBezTo>
                  <a:cubicBezTo>
                    <a:pt x="385" y="1463"/>
                    <a:pt x="385" y="1463"/>
                    <a:pt x="385" y="1463"/>
                  </a:cubicBezTo>
                  <a:cubicBezTo>
                    <a:pt x="392" y="1460"/>
                    <a:pt x="398" y="1453"/>
                    <a:pt x="400" y="1445"/>
                  </a:cubicBezTo>
                  <a:cubicBezTo>
                    <a:pt x="402" y="1437"/>
                    <a:pt x="400" y="1428"/>
                    <a:pt x="395" y="1421"/>
                  </a:cubicBezTo>
                  <a:cubicBezTo>
                    <a:pt x="333" y="1337"/>
                    <a:pt x="298" y="1233"/>
                    <a:pt x="298" y="1128"/>
                  </a:cubicBezTo>
                  <a:close/>
                  <a:moveTo>
                    <a:pt x="56" y="1555"/>
                  </a:moveTo>
                  <a:cubicBezTo>
                    <a:pt x="56" y="403"/>
                    <a:pt x="56" y="403"/>
                    <a:pt x="56" y="403"/>
                  </a:cubicBezTo>
                  <a:cubicBezTo>
                    <a:pt x="844" y="71"/>
                    <a:pt x="844" y="71"/>
                    <a:pt x="844" y="71"/>
                  </a:cubicBezTo>
                  <a:cubicBezTo>
                    <a:pt x="844" y="578"/>
                    <a:pt x="844" y="578"/>
                    <a:pt x="844" y="578"/>
                  </a:cubicBezTo>
                  <a:cubicBezTo>
                    <a:pt x="828" y="577"/>
                    <a:pt x="812" y="576"/>
                    <a:pt x="795" y="575"/>
                  </a:cubicBezTo>
                  <a:cubicBezTo>
                    <a:pt x="490" y="575"/>
                    <a:pt x="242" y="824"/>
                    <a:pt x="242" y="1128"/>
                  </a:cubicBezTo>
                  <a:cubicBezTo>
                    <a:pt x="242" y="1128"/>
                    <a:pt x="242" y="1128"/>
                    <a:pt x="242" y="1128"/>
                  </a:cubicBezTo>
                  <a:cubicBezTo>
                    <a:pt x="242" y="1234"/>
                    <a:pt x="274" y="1338"/>
                    <a:pt x="331" y="1427"/>
                  </a:cubicBezTo>
                  <a:lnTo>
                    <a:pt x="56" y="15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7C2457F-52C3-4968-AF29-7788BAD3CDF5}"/>
              </a:ext>
            </a:extLst>
          </p:cNvPr>
          <p:cNvGrpSpPr/>
          <p:nvPr/>
        </p:nvGrpSpPr>
        <p:grpSpPr>
          <a:xfrm>
            <a:off x="4872329" y="2031134"/>
            <a:ext cx="564497" cy="528283"/>
            <a:chOff x="23233063" y="3175"/>
            <a:chExt cx="7324725" cy="6854826"/>
          </a:xfrm>
          <a:solidFill>
            <a:schemeClr val="accent1"/>
          </a:solidFill>
        </p:grpSpPr>
        <p:sp>
          <p:nvSpPr>
            <p:cNvPr id="93" name="Freeform 368">
              <a:extLst>
                <a:ext uri="{FF2B5EF4-FFF2-40B4-BE49-F238E27FC236}">
                  <a16:creationId xmlns:a16="http://schemas.microsoft.com/office/drawing/2014/main" id="{2E2C8D3B-F28C-4A0A-9989-4DF015D747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33063" y="3175"/>
              <a:ext cx="6597650" cy="2424113"/>
            </a:xfrm>
            <a:custGeom>
              <a:avLst/>
              <a:gdLst>
                <a:gd name="T0" fmla="*/ 1054 w 2142"/>
                <a:gd name="T1" fmla="*/ 2 h 787"/>
                <a:gd name="T2" fmla="*/ 25 w 2142"/>
                <a:gd name="T3" fmla="*/ 338 h 787"/>
                <a:gd name="T4" fmla="*/ 5 w 2142"/>
                <a:gd name="T5" fmla="*/ 374 h 787"/>
                <a:gd name="T6" fmla="*/ 25 w 2142"/>
                <a:gd name="T7" fmla="*/ 394 h 787"/>
                <a:gd name="T8" fmla="*/ 1101 w 2142"/>
                <a:gd name="T9" fmla="*/ 784 h 787"/>
                <a:gd name="T10" fmla="*/ 1122 w 2142"/>
                <a:gd name="T11" fmla="*/ 784 h 787"/>
                <a:gd name="T12" fmla="*/ 2118 w 2142"/>
                <a:gd name="T13" fmla="*/ 396 h 787"/>
                <a:gd name="T14" fmla="*/ 2136 w 2142"/>
                <a:gd name="T15" fmla="*/ 357 h 787"/>
                <a:gd name="T16" fmla="*/ 2118 w 2142"/>
                <a:gd name="T17" fmla="*/ 339 h 787"/>
                <a:gd name="T18" fmla="*/ 1073 w 2142"/>
                <a:gd name="T19" fmla="*/ 2 h 787"/>
                <a:gd name="T20" fmla="*/ 1054 w 2142"/>
                <a:gd name="T21" fmla="*/ 2 h 787"/>
                <a:gd name="T22" fmla="*/ 1105 w 2142"/>
                <a:gd name="T23" fmla="*/ 724 h 787"/>
                <a:gd name="T24" fmla="*/ 111 w 2142"/>
                <a:gd name="T25" fmla="*/ 369 h 787"/>
                <a:gd name="T26" fmla="*/ 1064 w 2142"/>
                <a:gd name="T27" fmla="*/ 62 h 787"/>
                <a:gd name="T28" fmla="*/ 2027 w 2142"/>
                <a:gd name="T29" fmla="*/ 372 h 787"/>
                <a:gd name="T30" fmla="*/ 1105 w 2142"/>
                <a:gd name="T31" fmla="*/ 724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42" h="787">
                  <a:moveTo>
                    <a:pt x="1054" y="2"/>
                  </a:moveTo>
                  <a:cubicBezTo>
                    <a:pt x="25" y="338"/>
                    <a:pt x="25" y="338"/>
                    <a:pt x="25" y="338"/>
                  </a:cubicBezTo>
                  <a:cubicBezTo>
                    <a:pt x="9" y="342"/>
                    <a:pt x="0" y="359"/>
                    <a:pt x="5" y="374"/>
                  </a:cubicBezTo>
                  <a:cubicBezTo>
                    <a:pt x="8" y="384"/>
                    <a:pt x="15" y="391"/>
                    <a:pt x="25" y="394"/>
                  </a:cubicBezTo>
                  <a:cubicBezTo>
                    <a:pt x="1101" y="784"/>
                    <a:pt x="1101" y="784"/>
                    <a:pt x="1101" y="784"/>
                  </a:cubicBezTo>
                  <a:cubicBezTo>
                    <a:pt x="1108" y="787"/>
                    <a:pt x="1115" y="787"/>
                    <a:pt x="1122" y="784"/>
                  </a:cubicBezTo>
                  <a:cubicBezTo>
                    <a:pt x="2118" y="396"/>
                    <a:pt x="2118" y="396"/>
                    <a:pt x="2118" y="396"/>
                  </a:cubicBezTo>
                  <a:cubicBezTo>
                    <a:pt x="2134" y="390"/>
                    <a:pt x="2142" y="373"/>
                    <a:pt x="2136" y="357"/>
                  </a:cubicBezTo>
                  <a:cubicBezTo>
                    <a:pt x="2133" y="349"/>
                    <a:pt x="2127" y="342"/>
                    <a:pt x="2118" y="339"/>
                  </a:cubicBezTo>
                  <a:cubicBezTo>
                    <a:pt x="1073" y="2"/>
                    <a:pt x="1073" y="2"/>
                    <a:pt x="1073" y="2"/>
                  </a:cubicBezTo>
                  <a:cubicBezTo>
                    <a:pt x="1067" y="0"/>
                    <a:pt x="1060" y="0"/>
                    <a:pt x="1054" y="2"/>
                  </a:cubicBezTo>
                  <a:close/>
                  <a:moveTo>
                    <a:pt x="1105" y="724"/>
                  </a:moveTo>
                  <a:cubicBezTo>
                    <a:pt x="111" y="369"/>
                    <a:pt x="111" y="369"/>
                    <a:pt x="111" y="369"/>
                  </a:cubicBezTo>
                  <a:cubicBezTo>
                    <a:pt x="1064" y="62"/>
                    <a:pt x="1064" y="62"/>
                    <a:pt x="1064" y="62"/>
                  </a:cubicBezTo>
                  <a:cubicBezTo>
                    <a:pt x="2027" y="372"/>
                    <a:pt x="2027" y="372"/>
                    <a:pt x="2027" y="372"/>
                  </a:cubicBezTo>
                  <a:lnTo>
                    <a:pt x="1105" y="7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369">
              <a:extLst>
                <a:ext uri="{FF2B5EF4-FFF2-40B4-BE49-F238E27FC236}">
                  <a16:creationId xmlns:a16="http://schemas.microsoft.com/office/drawing/2014/main" id="{D05DC5D0-30B2-4D5D-AF31-2CC001F5A2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45763" y="1500188"/>
              <a:ext cx="3240088" cy="5354638"/>
            </a:xfrm>
            <a:custGeom>
              <a:avLst/>
              <a:gdLst>
                <a:gd name="T0" fmla="*/ 0 w 1052"/>
                <a:gd name="T1" fmla="*/ 33 h 1738"/>
                <a:gd name="T2" fmla="*/ 0 w 1052"/>
                <a:gd name="T3" fmla="*/ 1285 h 1738"/>
                <a:gd name="T4" fmla="*/ 19 w 1052"/>
                <a:gd name="T5" fmla="*/ 1313 h 1738"/>
                <a:gd name="T6" fmla="*/ 1010 w 1052"/>
                <a:gd name="T7" fmla="*/ 1732 h 1738"/>
                <a:gd name="T8" fmla="*/ 1050 w 1052"/>
                <a:gd name="T9" fmla="*/ 1715 h 1738"/>
                <a:gd name="T10" fmla="*/ 1052 w 1052"/>
                <a:gd name="T11" fmla="*/ 1703 h 1738"/>
                <a:gd name="T12" fmla="*/ 1052 w 1052"/>
                <a:gd name="T13" fmla="*/ 400 h 1738"/>
                <a:gd name="T14" fmla="*/ 1033 w 1052"/>
                <a:gd name="T15" fmla="*/ 371 h 1738"/>
                <a:gd name="T16" fmla="*/ 40 w 1052"/>
                <a:gd name="T17" fmla="*/ 5 h 1738"/>
                <a:gd name="T18" fmla="*/ 2 w 1052"/>
                <a:gd name="T19" fmla="*/ 23 h 1738"/>
                <a:gd name="T20" fmla="*/ 0 w 1052"/>
                <a:gd name="T21" fmla="*/ 33 h 1738"/>
                <a:gd name="T22" fmla="*/ 998 w 1052"/>
                <a:gd name="T23" fmla="*/ 1670 h 1738"/>
                <a:gd name="T24" fmla="*/ 53 w 1052"/>
                <a:gd name="T25" fmla="*/ 1266 h 1738"/>
                <a:gd name="T26" fmla="*/ 53 w 1052"/>
                <a:gd name="T27" fmla="*/ 70 h 1738"/>
                <a:gd name="T28" fmla="*/ 998 w 1052"/>
                <a:gd name="T29" fmla="*/ 423 h 1738"/>
                <a:gd name="T30" fmla="*/ 998 w 1052"/>
                <a:gd name="T31" fmla="*/ 1670 h 1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2" h="1738">
                  <a:moveTo>
                    <a:pt x="0" y="33"/>
                  </a:moveTo>
                  <a:cubicBezTo>
                    <a:pt x="0" y="1285"/>
                    <a:pt x="0" y="1285"/>
                    <a:pt x="0" y="1285"/>
                  </a:cubicBezTo>
                  <a:cubicBezTo>
                    <a:pt x="0" y="1298"/>
                    <a:pt x="7" y="1309"/>
                    <a:pt x="19" y="1313"/>
                  </a:cubicBezTo>
                  <a:cubicBezTo>
                    <a:pt x="1010" y="1732"/>
                    <a:pt x="1010" y="1732"/>
                    <a:pt x="1010" y="1732"/>
                  </a:cubicBezTo>
                  <a:cubicBezTo>
                    <a:pt x="1026" y="1738"/>
                    <a:pt x="1043" y="1731"/>
                    <a:pt x="1050" y="1715"/>
                  </a:cubicBezTo>
                  <a:cubicBezTo>
                    <a:pt x="1051" y="1712"/>
                    <a:pt x="1052" y="1707"/>
                    <a:pt x="1052" y="1703"/>
                  </a:cubicBezTo>
                  <a:cubicBezTo>
                    <a:pt x="1052" y="400"/>
                    <a:pt x="1052" y="400"/>
                    <a:pt x="1052" y="400"/>
                  </a:cubicBezTo>
                  <a:cubicBezTo>
                    <a:pt x="1052" y="387"/>
                    <a:pt x="1044" y="376"/>
                    <a:pt x="1033" y="371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25" y="0"/>
                    <a:pt x="7" y="8"/>
                    <a:pt x="2" y="23"/>
                  </a:cubicBezTo>
                  <a:cubicBezTo>
                    <a:pt x="0" y="27"/>
                    <a:pt x="0" y="30"/>
                    <a:pt x="0" y="33"/>
                  </a:cubicBezTo>
                  <a:close/>
                  <a:moveTo>
                    <a:pt x="998" y="1670"/>
                  </a:moveTo>
                  <a:cubicBezTo>
                    <a:pt x="53" y="1266"/>
                    <a:pt x="53" y="1266"/>
                    <a:pt x="53" y="1266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998" y="423"/>
                    <a:pt x="998" y="423"/>
                    <a:pt x="998" y="423"/>
                  </a:cubicBezTo>
                  <a:lnTo>
                    <a:pt x="998" y="16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370">
              <a:extLst>
                <a:ext uri="{FF2B5EF4-FFF2-40B4-BE49-F238E27FC236}">
                  <a16:creationId xmlns:a16="http://schemas.microsoft.com/office/drawing/2014/main" id="{084AC1ED-4C38-4A7B-ADFE-A479709B0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6763" y="4516438"/>
              <a:ext cx="1851025" cy="1263650"/>
            </a:xfrm>
            <a:custGeom>
              <a:avLst/>
              <a:gdLst>
                <a:gd name="T0" fmla="*/ 599 w 601"/>
                <a:gd name="T1" fmla="*/ 192 h 410"/>
                <a:gd name="T2" fmla="*/ 593 w 601"/>
                <a:gd name="T3" fmla="*/ 182 h 410"/>
                <a:gd name="T4" fmla="*/ 422 w 601"/>
                <a:gd name="T5" fmla="*/ 12 h 410"/>
                <a:gd name="T6" fmla="*/ 380 w 601"/>
                <a:gd name="T7" fmla="*/ 12 h 410"/>
                <a:gd name="T8" fmla="*/ 380 w 601"/>
                <a:gd name="T9" fmla="*/ 55 h 410"/>
                <a:gd name="T10" fmla="*/ 500 w 601"/>
                <a:gd name="T11" fmla="*/ 175 h 410"/>
                <a:gd name="T12" fmla="*/ 30 w 601"/>
                <a:gd name="T13" fmla="*/ 175 h 410"/>
                <a:gd name="T14" fmla="*/ 0 w 601"/>
                <a:gd name="T15" fmla="*/ 205 h 410"/>
                <a:gd name="T16" fmla="*/ 30 w 601"/>
                <a:gd name="T17" fmla="*/ 235 h 410"/>
                <a:gd name="T18" fmla="*/ 500 w 601"/>
                <a:gd name="T19" fmla="*/ 235 h 410"/>
                <a:gd name="T20" fmla="*/ 380 w 601"/>
                <a:gd name="T21" fmla="*/ 356 h 410"/>
                <a:gd name="T22" fmla="*/ 380 w 601"/>
                <a:gd name="T23" fmla="*/ 399 h 410"/>
                <a:gd name="T24" fmla="*/ 422 w 601"/>
                <a:gd name="T25" fmla="*/ 399 h 410"/>
                <a:gd name="T26" fmla="*/ 593 w 601"/>
                <a:gd name="T27" fmla="*/ 223 h 410"/>
                <a:gd name="T28" fmla="*/ 599 w 601"/>
                <a:gd name="T29" fmla="*/ 213 h 410"/>
                <a:gd name="T30" fmla="*/ 599 w 601"/>
                <a:gd name="T31" fmla="*/ 192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1" h="410">
                  <a:moveTo>
                    <a:pt x="599" y="192"/>
                  </a:moveTo>
                  <a:cubicBezTo>
                    <a:pt x="598" y="188"/>
                    <a:pt x="595" y="185"/>
                    <a:pt x="593" y="182"/>
                  </a:cubicBezTo>
                  <a:cubicBezTo>
                    <a:pt x="422" y="12"/>
                    <a:pt x="422" y="12"/>
                    <a:pt x="422" y="12"/>
                  </a:cubicBezTo>
                  <a:cubicBezTo>
                    <a:pt x="411" y="0"/>
                    <a:pt x="392" y="0"/>
                    <a:pt x="380" y="12"/>
                  </a:cubicBezTo>
                  <a:cubicBezTo>
                    <a:pt x="368" y="24"/>
                    <a:pt x="368" y="43"/>
                    <a:pt x="380" y="55"/>
                  </a:cubicBezTo>
                  <a:cubicBezTo>
                    <a:pt x="500" y="175"/>
                    <a:pt x="500" y="175"/>
                    <a:pt x="500" y="175"/>
                  </a:cubicBezTo>
                  <a:cubicBezTo>
                    <a:pt x="30" y="175"/>
                    <a:pt x="30" y="175"/>
                    <a:pt x="30" y="175"/>
                  </a:cubicBezTo>
                  <a:cubicBezTo>
                    <a:pt x="14" y="175"/>
                    <a:pt x="0" y="189"/>
                    <a:pt x="0" y="205"/>
                  </a:cubicBezTo>
                  <a:cubicBezTo>
                    <a:pt x="1" y="222"/>
                    <a:pt x="14" y="235"/>
                    <a:pt x="30" y="235"/>
                  </a:cubicBezTo>
                  <a:cubicBezTo>
                    <a:pt x="500" y="235"/>
                    <a:pt x="500" y="235"/>
                    <a:pt x="500" y="235"/>
                  </a:cubicBezTo>
                  <a:cubicBezTo>
                    <a:pt x="380" y="356"/>
                    <a:pt x="380" y="356"/>
                    <a:pt x="380" y="356"/>
                  </a:cubicBezTo>
                  <a:cubicBezTo>
                    <a:pt x="368" y="368"/>
                    <a:pt x="368" y="387"/>
                    <a:pt x="380" y="399"/>
                  </a:cubicBezTo>
                  <a:cubicBezTo>
                    <a:pt x="392" y="410"/>
                    <a:pt x="411" y="410"/>
                    <a:pt x="422" y="399"/>
                  </a:cubicBezTo>
                  <a:cubicBezTo>
                    <a:pt x="593" y="223"/>
                    <a:pt x="593" y="223"/>
                    <a:pt x="593" y="223"/>
                  </a:cubicBezTo>
                  <a:cubicBezTo>
                    <a:pt x="595" y="220"/>
                    <a:pt x="598" y="217"/>
                    <a:pt x="599" y="213"/>
                  </a:cubicBezTo>
                  <a:cubicBezTo>
                    <a:pt x="601" y="206"/>
                    <a:pt x="601" y="199"/>
                    <a:pt x="599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371">
              <a:extLst>
                <a:ext uri="{FF2B5EF4-FFF2-40B4-BE49-F238E27FC236}">
                  <a16:creationId xmlns:a16="http://schemas.microsoft.com/office/drawing/2014/main" id="{5697CE36-5965-45D2-814C-C5D9CB429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3513" y="1497013"/>
              <a:ext cx="2981325" cy="5360988"/>
            </a:xfrm>
            <a:custGeom>
              <a:avLst/>
              <a:gdLst>
                <a:gd name="T0" fmla="*/ 927 w 968"/>
                <a:gd name="T1" fmla="*/ 2 h 1740"/>
                <a:gd name="T2" fmla="*/ 19 w 968"/>
                <a:gd name="T3" fmla="*/ 378 h 1740"/>
                <a:gd name="T4" fmla="*/ 0 w 968"/>
                <a:gd name="T5" fmla="*/ 405 h 1740"/>
                <a:gd name="T6" fmla="*/ 0 w 968"/>
                <a:gd name="T7" fmla="*/ 1710 h 1740"/>
                <a:gd name="T8" fmla="*/ 30 w 968"/>
                <a:gd name="T9" fmla="*/ 1740 h 1740"/>
                <a:gd name="T10" fmla="*/ 43 w 968"/>
                <a:gd name="T11" fmla="*/ 1737 h 1740"/>
                <a:gd name="T12" fmla="*/ 772 w 968"/>
                <a:gd name="T13" fmla="*/ 1407 h 1740"/>
                <a:gd name="T14" fmla="*/ 783 w 968"/>
                <a:gd name="T15" fmla="*/ 1366 h 1740"/>
                <a:gd name="T16" fmla="*/ 756 w 968"/>
                <a:gd name="T17" fmla="*/ 1351 h 1740"/>
                <a:gd name="T18" fmla="*/ 741 w 968"/>
                <a:gd name="T19" fmla="*/ 1356 h 1740"/>
                <a:gd name="T20" fmla="*/ 54 w 968"/>
                <a:gd name="T21" fmla="*/ 1671 h 1740"/>
                <a:gd name="T22" fmla="*/ 54 w 968"/>
                <a:gd name="T23" fmla="*/ 433 h 1740"/>
                <a:gd name="T24" fmla="*/ 915 w 968"/>
                <a:gd name="T25" fmla="*/ 71 h 1740"/>
                <a:gd name="T26" fmla="*/ 915 w 968"/>
                <a:gd name="T27" fmla="*/ 881 h 1740"/>
                <a:gd name="T28" fmla="*/ 915 w 968"/>
                <a:gd name="T29" fmla="*/ 881 h 1740"/>
                <a:gd name="T30" fmla="*/ 946 w 968"/>
                <a:gd name="T31" fmla="*/ 903 h 1740"/>
                <a:gd name="T32" fmla="*/ 968 w 968"/>
                <a:gd name="T33" fmla="*/ 881 h 1740"/>
                <a:gd name="T34" fmla="*/ 968 w 968"/>
                <a:gd name="T35" fmla="*/ 881 h 1740"/>
                <a:gd name="T36" fmla="*/ 968 w 968"/>
                <a:gd name="T37" fmla="*/ 30 h 1740"/>
                <a:gd name="T38" fmla="*/ 938 w 968"/>
                <a:gd name="T39" fmla="*/ 0 h 1740"/>
                <a:gd name="T40" fmla="*/ 927 w 968"/>
                <a:gd name="T41" fmla="*/ 2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8" h="1740">
                  <a:moveTo>
                    <a:pt x="927" y="2"/>
                  </a:moveTo>
                  <a:cubicBezTo>
                    <a:pt x="19" y="378"/>
                    <a:pt x="19" y="378"/>
                    <a:pt x="19" y="378"/>
                  </a:cubicBezTo>
                  <a:cubicBezTo>
                    <a:pt x="8" y="382"/>
                    <a:pt x="0" y="393"/>
                    <a:pt x="0" y="405"/>
                  </a:cubicBezTo>
                  <a:cubicBezTo>
                    <a:pt x="0" y="1710"/>
                    <a:pt x="0" y="1710"/>
                    <a:pt x="0" y="1710"/>
                  </a:cubicBezTo>
                  <a:cubicBezTo>
                    <a:pt x="0" y="1726"/>
                    <a:pt x="13" y="1740"/>
                    <a:pt x="30" y="1740"/>
                  </a:cubicBezTo>
                  <a:cubicBezTo>
                    <a:pt x="34" y="1740"/>
                    <a:pt x="39" y="1739"/>
                    <a:pt x="43" y="1737"/>
                  </a:cubicBezTo>
                  <a:cubicBezTo>
                    <a:pt x="772" y="1407"/>
                    <a:pt x="772" y="1407"/>
                    <a:pt x="772" y="1407"/>
                  </a:cubicBezTo>
                  <a:cubicBezTo>
                    <a:pt x="786" y="1398"/>
                    <a:pt x="791" y="1380"/>
                    <a:pt x="783" y="1366"/>
                  </a:cubicBezTo>
                  <a:cubicBezTo>
                    <a:pt x="777" y="1356"/>
                    <a:pt x="767" y="1351"/>
                    <a:pt x="756" y="1351"/>
                  </a:cubicBezTo>
                  <a:cubicBezTo>
                    <a:pt x="751" y="1351"/>
                    <a:pt x="745" y="1353"/>
                    <a:pt x="741" y="1356"/>
                  </a:cubicBezTo>
                  <a:cubicBezTo>
                    <a:pt x="54" y="1671"/>
                    <a:pt x="54" y="1671"/>
                    <a:pt x="54" y="1671"/>
                  </a:cubicBezTo>
                  <a:cubicBezTo>
                    <a:pt x="54" y="433"/>
                    <a:pt x="54" y="433"/>
                    <a:pt x="54" y="433"/>
                  </a:cubicBezTo>
                  <a:cubicBezTo>
                    <a:pt x="915" y="71"/>
                    <a:pt x="915" y="71"/>
                    <a:pt x="915" y="71"/>
                  </a:cubicBezTo>
                  <a:cubicBezTo>
                    <a:pt x="915" y="881"/>
                    <a:pt x="915" y="881"/>
                    <a:pt x="915" y="881"/>
                  </a:cubicBezTo>
                  <a:cubicBezTo>
                    <a:pt x="915" y="881"/>
                    <a:pt x="915" y="881"/>
                    <a:pt x="915" y="881"/>
                  </a:cubicBezTo>
                  <a:cubicBezTo>
                    <a:pt x="917" y="895"/>
                    <a:pt x="931" y="906"/>
                    <a:pt x="946" y="903"/>
                  </a:cubicBezTo>
                  <a:cubicBezTo>
                    <a:pt x="957" y="902"/>
                    <a:pt x="967" y="892"/>
                    <a:pt x="968" y="881"/>
                  </a:cubicBezTo>
                  <a:cubicBezTo>
                    <a:pt x="968" y="881"/>
                    <a:pt x="968" y="881"/>
                    <a:pt x="968" y="881"/>
                  </a:cubicBezTo>
                  <a:cubicBezTo>
                    <a:pt x="968" y="30"/>
                    <a:pt x="968" y="30"/>
                    <a:pt x="968" y="30"/>
                  </a:cubicBezTo>
                  <a:cubicBezTo>
                    <a:pt x="968" y="13"/>
                    <a:pt x="955" y="0"/>
                    <a:pt x="938" y="0"/>
                  </a:cubicBezTo>
                  <a:cubicBezTo>
                    <a:pt x="934" y="0"/>
                    <a:pt x="930" y="0"/>
                    <a:pt x="92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9000CE0-E201-49F7-8C5F-DD885F1EAB99}"/>
              </a:ext>
            </a:extLst>
          </p:cNvPr>
          <p:cNvGrpSpPr/>
          <p:nvPr/>
        </p:nvGrpSpPr>
        <p:grpSpPr>
          <a:xfrm>
            <a:off x="8571009" y="2058338"/>
            <a:ext cx="692164" cy="473875"/>
            <a:chOff x="-18549938" y="-3175"/>
            <a:chExt cx="10017125" cy="6858001"/>
          </a:xfrm>
          <a:solidFill>
            <a:schemeClr val="accent1"/>
          </a:solidFill>
        </p:grpSpPr>
        <p:sp>
          <p:nvSpPr>
            <p:cNvPr id="98" name="Freeform 375">
              <a:extLst>
                <a:ext uri="{FF2B5EF4-FFF2-40B4-BE49-F238E27FC236}">
                  <a16:creationId xmlns:a16="http://schemas.microsoft.com/office/drawing/2014/main" id="{E440B44B-8AD3-4D12-B972-B95A1ACD92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7175163" y="2701925"/>
              <a:ext cx="3406775" cy="1417638"/>
            </a:xfrm>
            <a:custGeom>
              <a:avLst/>
              <a:gdLst>
                <a:gd name="T0" fmla="*/ 1084 w 1115"/>
                <a:gd name="T1" fmla="*/ 184 h 464"/>
                <a:gd name="T2" fmla="*/ 1059 w 1115"/>
                <a:gd name="T3" fmla="*/ 184 h 464"/>
                <a:gd name="T4" fmla="*/ 833 w 1115"/>
                <a:gd name="T5" fmla="*/ 0 h 464"/>
                <a:gd name="T6" fmla="*/ 610 w 1115"/>
                <a:gd name="T7" fmla="*/ 174 h 464"/>
                <a:gd name="T8" fmla="*/ 560 w 1115"/>
                <a:gd name="T9" fmla="*/ 156 h 464"/>
                <a:gd name="T10" fmla="*/ 557 w 1115"/>
                <a:gd name="T11" fmla="*/ 156 h 464"/>
                <a:gd name="T12" fmla="*/ 553 w 1115"/>
                <a:gd name="T13" fmla="*/ 156 h 464"/>
                <a:gd name="T14" fmla="*/ 498 w 1115"/>
                <a:gd name="T15" fmla="*/ 177 h 464"/>
                <a:gd name="T16" fmla="*/ 285 w 1115"/>
                <a:gd name="T17" fmla="*/ 1 h 464"/>
                <a:gd name="T18" fmla="*/ 282 w 1115"/>
                <a:gd name="T19" fmla="*/ 1 h 464"/>
                <a:gd name="T20" fmla="*/ 69 w 1115"/>
                <a:gd name="T21" fmla="*/ 184 h 464"/>
                <a:gd name="T22" fmla="*/ 31 w 1115"/>
                <a:gd name="T23" fmla="*/ 184 h 464"/>
                <a:gd name="T24" fmla="*/ 0 w 1115"/>
                <a:gd name="T25" fmla="*/ 215 h 464"/>
                <a:gd name="T26" fmla="*/ 31 w 1115"/>
                <a:gd name="T27" fmla="*/ 246 h 464"/>
                <a:gd name="T28" fmla="*/ 63 w 1115"/>
                <a:gd name="T29" fmla="*/ 246 h 464"/>
                <a:gd name="T30" fmla="*/ 282 w 1115"/>
                <a:gd name="T31" fmla="*/ 464 h 464"/>
                <a:gd name="T32" fmla="*/ 285 w 1115"/>
                <a:gd name="T33" fmla="*/ 464 h 464"/>
                <a:gd name="T34" fmla="*/ 502 w 1115"/>
                <a:gd name="T35" fmla="*/ 262 h 464"/>
                <a:gd name="T36" fmla="*/ 510 w 1115"/>
                <a:gd name="T37" fmla="*/ 254 h 464"/>
                <a:gd name="T38" fmla="*/ 557 w 1115"/>
                <a:gd name="T39" fmla="*/ 218 h 464"/>
                <a:gd name="T40" fmla="*/ 604 w 1115"/>
                <a:gd name="T41" fmla="*/ 254 h 464"/>
                <a:gd name="T42" fmla="*/ 833 w 1115"/>
                <a:gd name="T43" fmla="*/ 464 h 464"/>
                <a:gd name="T44" fmla="*/ 1062 w 1115"/>
                <a:gd name="T45" fmla="*/ 246 h 464"/>
                <a:gd name="T46" fmla="*/ 1084 w 1115"/>
                <a:gd name="T47" fmla="*/ 246 h 464"/>
                <a:gd name="T48" fmla="*/ 1115 w 1115"/>
                <a:gd name="T49" fmla="*/ 215 h 464"/>
                <a:gd name="T50" fmla="*/ 1084 w 1115"/>
                <a:gd name="T51" fmla="*/ 184 h 464"/>
                <a:gd name="T52" fmla="*/ 283 w 1115"/>
                <a:gd name="T53" fmla="*/ 402 h 464"/>
                <a:gd name="T54" fmla="*/ 125 w 1115"/>
                <a:gd name="T55" fmla="*/ 242 h 464"/>
                <a:gd name="T56" fmla="*/ 283 w 1115"/>
                <a:gd name="T57" fmla="*/ 63 h 464"/>
                <a:gd name="T58" fmla="*/ 442 w 1115"/>
                <a:gd name="T59" fmla="*/ 223 h 464"/>
                <a:gd name="T60" fmla="*/ 283 w 1115"/>
                <a:gd name="T61" fmla="*/ 402 h 464"/>
                <a:gd name="T62" fmla="*/ 833 w 1115"/>
                <a:gd name="T63" fmla="*/ 402 h 464"/>
                <a:gd name="T64" fmla="*/ 664 w 1115"/>
                <a:gd name="T65" fmla="*/ 232 h 464"/>
                <a:gd name="T66" fmla="*/ 833 w 1115"/>
                <a:gd name="T67" fmla="*/ 62 h 464"/>
                <a:gd name="T68" fmla="*/ 1002 w 1115"/>
                <a:gd name="T69" fmla="*/ 232 h 464"/>
                <a:gd name="T70" fmla="*/ 833 w 1115"/>
                <a:gd name="T71" fmla="*/ 402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15" h="464">
                  <a:moveTo>
                    <a:pt x="1084" y="184"/>
                  </a:moveTo>
                  <a:cubicBezTo>
                    <a:pt x="1059" y="184"/>
                    <a:pt x="1059" y="184"/>
                    <a:pt x="1059" y="184"/>
                  </a:cubicBezTo>
                  <a:cubicBezTo>
                    <a:pt x="1036" y="79"/>
                    <a:pt x="944" y="0"/>
                    <a:pt x="833" y="0"/>
                  </a:cubicBezTo>
                  <a:cubicBezTo>
                    <a:pt x="726" y="0"/>
                    <a:pt x="636" y="74"/>
                    <a:pt x="610" y="174"/>
                  </a:cubicBezTo>
                  <a:cubicBezTo>
                    <a:pt x="595" y="165"/>
                    <a:pt x="578" y="158"/>
                    <a:pt x="560" y="156"/>
                  </a:cubicBezTo>
                  <a:cubicBezTo>
                    <a:pt x="557" y="156"/>
                    <a:pt x="557" y="156"/>
                    <a:pt x="557" y="156"/>
                  </a:cubicBezTo>
                  <a:cubicBezTo>
                    <a:pt x="553" y="156"/>
                    <a:pt x="553" y="156"/>
                    <a:pt x="553" y="156"/>
                  </a:cubicBezTo>
                  <a:cubicBezTo>
                    <a:pt x="533" y="158"/>
                    <a:pt x="514" y="166"/>
                    <a:pt x="498" y="177"/>
                  </a:cubicBezTo>
                  <a:cubicBezTo>
                    <a:pt x="474" y="79"/>
                    <a:pt x="389" y="6"/>
                    <a:pt x="285" y="1"/>
                  </a:cubicBezTo>
                  <a:cubicBezTo>
                    <a:pt x="282" y="1"/>
                    <a:pt x="282" y="1"/>
                    <a:pt x="282" y="1"/>
                  </a:cubicBezTo>
                  <a:cubicBezTo>
                    <a:pt x="175" y="7"/>
                    <a:pt x="90" y="84"/>
                    <a:pt x="69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14" y="184"/>
                    <a:pt x="0" y="198"/>
                    <a:pt x="0" y="215"/>
                  </a:cubicBezTo>
                  <a:cubicBezTo>
                    <a:pt x="0" y="232"/>
                    <a:pt x="14" y="246"/>
                    <a:pt x="31" y="246"/>
                  </a:cubicBezTo>
                  <a:cubicBezTo>
                    <a:pt x="63" y="246"/>
                    <a:pt x="63" y="246"/>
                    <a:pt x="63" y="246"/>
                  </a:cubicBezTo>
                  <a:cubicBezTo>
                    <a:pt x="70" y="364"/>
                    <a:pt x="164" y="458"/>
                    <a:pt x="282" y="464"/>
                  </a:cubicBezTo>
                  <a:cubicBezTo>
                    <a:pt x="285" y="464"/>
                    <a:pt x="285" y="464"/>
                    <a:pt x="285" y="464"/>
                  </a:cubicBezTo>
                  <a:cubicBezTo>
                    <a:pt x="398" y="458"/>
                    <a:pt x="488" y="371"/>
                    <a:pt x="502" y="262"/>
                  </a:cubicBezTo>
                  <a:cubicBezTo>
                    <a:pt x="505" y="260"/>
                    <a:pt x="508" y="258"/>
                    <a:pt x="510" y="254"/>
                  </a:cubicBezTo>
                  <a:cubicBezTo>
                    <a:pt x="518" y="235"/>
                    <a:pt x="536" y="222"/>
                    <a:pt x="557" y="218"/>
                  </a:cubicBezTo>
                  <a:cubicBezTo>
                    <a:pt x="577" y="222"/>
                    <a:pt x="595" y="235"/>
                    <a:pt x="604" y="254"/>
                  </a:cubicBezTo>
                  <a:cubicBezTo>
                    <a:pt x="615" y="372"/>
                    <a:pt x="713" y="464"/>
                    <a:pt x="833" y="464"/>
                  </a:cubicBezTo>
                  <a:cubicBezTo>
                    <a:pt x="956" y="464"/>
                    <a:pt x="1055" y="367"/>
                    <a:pt x="1062" y="246"/>
                  </a:cubicBezTo>
                  <a:cubicBezTo>
                    <a:pt x="1084" y="246"/>
                    <a:pt x="1084" y="246"/>
                    <a:pt x="1084" y="246"/>
                  </a:cubicBezTo>
                  <a:cubicBezTo>
                    <a:pt x="1101" y="246"/>
                    <a:pt x="1115" y="232"/>
                    <a:pt x="1115" y="215"/>
                  </a:cubicBezTo>
                  <a:cubicBezTo>
                    <a:pt x="1115" y="198"/>
                    <a:pt x="1101" y="184"/>
                    <a:pt x="1084" y="184"/>
                  </a:cubicBezTo>
                  <a:close/>
                  <a:moveTo>
                    <a:pt x="283" y="402"/>
                  </a:moveTo>
                  <a:cubicBezTo>
                    <a:pt x="198" y="396"/>
                    <a:pt x="130" y="328"/>
                    <a:pt x="125" y="242"/>
                  </a:cubicBezTo>
                  <a:cubicBezTo>
                    <a:pt x="120" y="149"/>
                    <a:pt x="191" y="69"/>
                    <a:pt x="283" y="63"/>
                  </a:cubicBezTo>
                  <a:cubicBezTo>
                    <a:pt x="369" y="69"/>
                    <a:pt x="437" y="137"/>
                    <a:pt x="442" y="223"/>
                  </a:cubicBezTo>
                  <a:cubicBezTo>
                    <a:pt x="447" y="316"/>
                    <a:pt x="376" y="396"/>
                    <a:pt x="283" y="402"/>
                  </a:cubicBezTo>
                  <a:close/>
                  <a:moveTo>
                    <a:pt x="833" y="402"/>
                  </a:moveTo>
                  <a:cubicBezTo>
                    <a:pt x="740" y="402"/>
                    <a:pt x="664" y="326"/>
                    <a:pt x="664" y="232"/>
                  </a:cubicBezTo>
                  <a:cubicBezTo>
                    <a:pt x="664" y="138"/>
                    <a:pt x="740" y="62"/>
                    <a:pt x="833" y="62"/>
                  </a:cubicBezTo>
                  <a:cubicBezTo>
                    <a:pt x="926" y="62"/>
                    <a:pt x="1002" y="138"/>
                    <a:pt x="1002" y="232"/>
                  </a:cubicBezTo>
                  <a:cubicBezTo>
                    <a:pt x="1002" y="326"/>
                    <a:pt x="926" y="402"/>
                    <a:pt x="833" y="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376">
              <a:extLst>
                <a:ext uri="{FF2B5EF4-FFF2-40B4-BE49-F238E27FC236}">
                  <a16:creationId xmlns:a16="http://schemas.microsoft.com/office/drawing/2014/main" id="{6E804406-003F-431D-B42B-DDD7C25C7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7356138" y="5335588"/>
              <a:ext cx="1519238" cy="1519238"/>
            </a:xfrm>
            <a:custGeom>
              <a:avLst/>
              <a:gdLst>
                <a:gd name="T0" fmla="*/ 249 w 497"/>
                <a:gd name="T1" fmla="*/ 0 h 497"/>
                <a:gd name="T2" fmla="*/ 0 w 497"/>
                <a:gd name="T3" fmla="*/ 249 h 497"/>
                <a:gd name="T4" fmla="*/ 249 w 497"/>
                <a:gd name="T5" fmla="*/ 497 h 497"/>
                <a:gd name="T6" fmla="*/ 497 w 497"/>
                <a:gd name="T7" fmla="*/ 249 h 497"/>
                <a:gd name="T8" fmla="*/ 249 w 497"/>
                <a:gd name="T9" fmla="*/ 0 h 497"/>
                <a:gd name="T10" fmla="*/ 249 w 497"/>
                <a:gd name="T11" fmla="*/ 435 h 497"/>
                <a:gd name="T12" fmla="*/ 62 w 497"/>
                <a:gd name="T13" fmla="*/ 249 h 497"/>
                <a:gd name="T14" fmla="*/ 249 w 497"/>
                <a:gd name="T15" fmla="*/ 62 h 497"/>
                <a:gd name="T16" fmla="*/ 435 w 497"/>
                <a:gd name="T17" fmla="*/ 249 h 497"/>
                <a:gd name="T18" fmla="*/ 249 w 497"/>
                <a:gd name="T19" fmla="*/ 435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7" h="497">
                  <a:moveTo>
                    <a:pt x="249" y="0"/>
                  </a:moveTo>
                  <a:cubicBezTo>
                    <a:pt x="112" y="0"/>
                    <a:pt x="0" y="112"/>
                    <a:pt x="0" y="249"/>
                  </a:cubicBezTo>
                  <a:cubicBezTo>
                    <a:pt x="0" y="386"/>
                    <a:pt x="112" y="497"/>
                    <a:pt x="249" y="497"/>
                  </a:cubicBezTo>
                  <a:cubicBezTo>
                    <a:pt x="386" y="497"/>
                    <a:pt x="497" y="386"/>
                    <a:pt x="497" y="249"/>
                  </a:cubicBezTo>
                  <a:cubicBezTo>
                    <a:pt x="497" y="112"/>
                    <a:pt x="386" y="0"/>
                    <a:pt x="249" y="0"/>
                  </a:cubicBezTo>
                  <a:close/>
                  <a:moveTo>
                    <a:pt x="249" y="435"/>
                  </a:moveTo>
                  <a:cubicBezTo>
                    <a:pt x="146" y="435"/>
                    <a:pt x="62" y="351"/>
                    <a:pt x="62" y="249"/>
                  </a:cubicBezTo>
                  <a:cubicBezTo>
                    <a:pt x="62" y="146"/>
                    <a:pt x="146" y="62"/>
                    <a:pt x="249" y="62"/>
                  </a:cubicBezTo>
                  <a:cubicBezTo>
                    <a:pt x="351" y="62"/>
                    <a:pt x="435" y="146"/>
                    <a:pt x="435" y="249"/>
                  </a:cubicBezTo>
                  <a:cubicBezTo>
                    <a:pt x="435" y="351"/>
                    <a:pt x="351" y="435"/>
                    <a:pt x="249" y="4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377">
              <a:extLst>
                <a:ext uri="{FF2B5EF4-FFF2-40B4-BE49-F238E27FC236}">
                  <a16:creationId xmlns:a16="http://schemas.microsoft.com/office/drawing/2014/main" id="{6F25F967-1D24-4D76-B200-D2F228B41F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003088" y="5335588"/>
              <a:ext cx="1514475" cy="1519238"/>
            </a:xfrm>
            <a:custGeom>
              <a:avLst/>
              <a:gdLst>
                <a:gd name="T0" fmla="*/ 248 w 496"/>
                <a:gd name="T1" fmla="*/ 0 h 497"/>
                <a:gd name="T2" fmla="*/ 0 w 496"/>
                <a:gd name="T3" fmla="*/ 249 h 497"/>
                <a:gd name="T4" fmla="*/ 248 w 496"/>
                <a:gd name="T5" fmla="*/ 497 h 497"/>
                <a:gd name="T6" fmla="*/ 496 w 496"/>
                <a:gd name="T7" fmla="*/ 249 h 497"/>
                <a:gd name="T8" fmla="*/ 248 w 496"/>
                <a:gd name="T9" fmla="*/ 0 h 497"/>
                <a:gd name="T10" fmla="*/ 248 w 496"/>
                <a:gd name="T11" fmla="*/ 435 h 497"/>
                <a:gd name="T12" fmla="*/ 62 w 496"/>
                <a:gd name="T13" fmla="*/ 249 h 497"/>
                <a:gd name="T14" fmla="*/ 248 w 496"/>
                <a:gd name="T15" fmla="*/ 62 h 497"/>
                <a:gd name="T16" fmla="*/ 434 w 496"/>
                <a:gd name="T17" fmla="*/ 249 h 497"/>
                <a:gd name="T18" fmla="*/ 248 w 496"/>
                <a:gd name="T19" fmla="*/ 435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497">
                  <a:moveTo>
                    <a:pt x="248" y="0"/>
                  </a:moveTo>
                  <a:cubicBezTo>
                    <a:pt x="111" y="0"/>
                    <a:pt x="0" y="112"/>
                    <a:pt x="0" y="249"/>
                  </a:cubicBezTo>
                  <a:cubicBezTo>
                    <a:pt x="0" y="386"/>
                    <a:pt x="111" y="497"/>
                    <a:pt x="248" y="497"/>
                  </a:cubicBezTo>
                  <a:cubicBezTo>
                    <a:pt x="385" y="497"/>
                    <a:pt x="496" y="386"/>
                    <a:pt x="496" y="249"/>
                  </a:cubicBezTo>
                  <a:cubicBezTo>
                    <a:pt x="496" y="112"/>
                    <a:pt x="385" y="0"/>
                    <a:pt x="248" y="0"/>
                  </a:cubicBezTo>
                  <a:close/>
                  <a:moveTo>
                    <a:pt x="248" y="435"/>
                  </a:moveTo>
                  <a:cubicBezTo>
                    <a:pt x="145" y="435"/>
                    <a:pt x="62" y="351"/>
                    <a:pt x="62" y="249"/>
                  </a:cubicBezTo>
                  <a:cubicBezTo>
                    <a:pt x="62" y="146"/>
                    <a:pt x="145" y="62"/>
                    <a:pt x="248" y="62"/>
                  </a:cubicBezTo>
                  <a:cubicBezTo>
                    <a:pt x="351" y="62"/>
                    <a:pt x="434" y="146"/>
                    <a:pt x="434" y="249"/>
                  </a:cubicBezTo>
                  <a:cubicBezTo>
                    <a:pt x="434" y="351"/>
                    <a:pt x="351" y="435"/>
                    <a:pt x="248" y="4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378">
              <a:extLst>
                <a:ext uri="{FF2B5EF4-FFF2-40B4-BE49-F238E27FC236}">
                  <a16:creationId xmlns:a16="http://schemas.microsoft.com/office/drawing/2014/main" id="{091DB7B1-BD57-49A2-862E-CDB4DE2E4D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8549938" y="1497013"/>
              <a:ext cx="9356725" cy="4637088"/>
            </a:xfrm>
            <a:custGeom>
              <a:avLst/>
              <a:gdLst>
                <a:gd name="T0" fmla="*/ 2661 w 3063"/>
                <a:gd name="T1" fmla="*/ 866 h 1517"/>
                <a:gd name="T2" fmla="*/ 2623 w 3063"/>
                <a:gd name="T3" fmla="*/ 804 h 1517"/>
                <a:gd name="T4" fmla="*/ 2262 w 3063"/>
                <a:gd name="T5" fmla="*/ 338 h 1517"/>
                <a:gd name="T6" fmla="*/ 1397 w 3063"/>
                <a:gd name="T7" fmla="*/ 3 h 1517"/>
                <a:gd name="T8" fmla="*/ 218 w 3063"/>
                <a:gd name="T9" fmla="*/ 3 h 1517"/>
                <a:gd name="T10" fmla="*/ 0 w 3063"/>
                <a:gd name="T11" fmla="*/ 221 h 1517"/>
                <a:gd name="T12" fmla="*/ 0 w 3063"/>
                <a:gd name="T13" fmla="*/ 1300 h 1517"/>
                <a:gd name="T14" fmla="*/ 218 w 3063"/>
                <a:gd name="T15" fmla="*/ 1517 h 1517"/>
                <a:gd name="T16" fmla="*/ 311 w 3063"/>
                <a:gd name="T17" fmla="*/ 1517 h 1517"/>
                <a:gd name="T18" fmla="*/ 342 w 3063"/>
                <a:gd name="T19" fmla="*/ 1488 h 1517"/>
                <a:gd name="T20" fmla="*/ 442 w 3063"/>
                <a:gd name="T21" fmla="*/ 1282 h 1517"/>
                <a:gd name="T22" fmla="*/ 659 w 3063"/>
                <a:gd name="T23" fmla="*/ 1207 h 1517"/>
                <a:gd name="T24" fmla="*/ 940 w 3063"/>
                <a:gd name="T25" fmla="*/ 1488 h 1517"/>
                <a:gd name="T26" fmla="*/ 971 w 3063"/>
                <a:gd name="T27" fmla="*/ 1517 h 1517"/>
                <a:gd name="T28" fmla="*/ 2061 w 3063"/>
                <a:gd name="T29" fmla="*/ 1517 h 1517"/>
                <a:gd name="T30" fmla="*/ 2092 w 3063"/>
                <a:gd name="T31" fmla="*/ 1488 h 1517"/>
                <a:gd name="T32" fmla="*/ 2192 w 3063"/>
                <a:gd name="T33" fmla="*/ 1282 h 1517"/>
                <a:gd name="T34" fmla="*/ 2409 w 3063"/>
                <a:gd name="T35" fmla="*/ 1207 h 1517"/>
                <a:gd name="T36" fmla="*/ 2690 w 3063"/>
                <a:gd name="T37" fmla="*/ 1488 h 1517"/>
                <a:gd name="T38" fmla="*/ 2721 w 3063"/>
                <a:gd name="T39" fmla="*/ 1517 h 1517"/>
                <a:gd name="T40" fmla="*/ 2970 w 3063"/>
                <a:gd name="T41" fmla="*/ 1517 h 1517"/>
                <a:gd name="T42" fmla="*/ 3063 w 3063"/>
                <a:gd name="T43" fmla="*/ 1424 h 1517"/>
                <a:gd name="T44" fmla="*/ 3063 w 3063"/>
                <a:gd name="T45" fmla="*/ 1168 h 1517"/>
                <a:gd name="T46" fmla="*/ 2661 w 3063"/>
                <a:gd name="T47" fmla="*/ 866 h 1517"/>
                <a:gd name="T48" fmla="*/ 2586 w 3063"/>
                <a:gd name="T49" fmla="*/ 863 h 1517"/>
                <a:gd name="T50" fmla="*/ 2210 w 3063"/>
                <a:gd name="T51" fmla="*/ 867 h 1517"/>
                <a:gd name="T52" fmla="*/ 2196 w 3063"/>
                <a:gd name="T53" fmla="*/ 867 h 1517"/>
                <a:gd name="T54" fmla="*/ 2038 w 3063"/>
                <a:gd name="T55" fmla="*/ 707 h 1517"/>
                <a:gd name="T56" fmla="*/ 2038 w 3063"/>
                <a:gd name="T57" fmla="*/ 544 h 1517"/>
                <a:gd name="T58" fmla="*/ 2374 w 3063"/>
                <a:gd name="T59" fmla="*/ 544 h 1517"/>
                <a:gd name="T60" fmla="*/ 2570 w 3063"/>
                <a:gd name="T61" fmla="*/ 836 h 1517"/>
                <a:gd name="T62" fmla="*/ 2586 w 3063"/>
                <a:gd name="T63" fmla="*/ 863 h 1517"/>
                <a:gd name="T64" fmla="*/ 3001 w 3063"/>
                <a:gd name="T65" fmla="*/ 1424 h 1517"/>
                <a:gd name="T66" fmla="*/ 2970 w 3063"/>
                <a:gd name="T67" fmla="*/ 1455 h 1517"/>
                <a:gd name="T68" fmla="*/ 2749 w 3063"/>
                <a:gd name="T69" fmla="*/ 1455 h 1517"/>
                <a:gd name="T70" fmla="*/ 2413 w 3063"/>
                <a:gd name="T71" fmla="*/ 1145 h 1517"/>
                <a:gd name="T72" fmla="*/ 2151 w 3063"/>
                <a:gd name="T73" fmla="*/ 1235 h 1517"/>
                <a:gd name="T74" fmla="*/ 2033 w 3063"/>
                <a:gd name="T75" fmla="*/ 1455 h 1517"/>
                <a:gd name="T76" fmla="*/ 999 w 3063"/>
                <a:gd name="T77" fmla="*/ 1455 h 1517"/>
                <a:gd name="T78" fmla="*/ 663 w 3063"/>
                <a:gd name="T79" fmla="*/ 1145 h 1517"/>
                <a:gd name="T80" fmla="*/ 401 w 3063"/>
                <a:gd name="T81" fmla="*/ 1235 h 1517"/>
                <a:gd name="T82" fmla="*/ 283 w 3063"/>
                <a:gd name="T83" fmla="*/ 1455 h 1517"/>
                <a:gd name="T84" fmla="*/ 218 w 3063"/>
                <a:gd name="T85" fmla="*/ 1455 h 1517"/>
                <a:gd name="T86" fmla="*/ 62 w 3063"/>
                <a:gd name="T87" fmla="*/ 1300 h 1517"/>
                <a:gd name="T88" fmla="*/ 62 w 3063"/>
                <a:gd name="T89" fmla="*/ 221 h 1517"/>
                <a:gd name="T90" fmla="*/ 218 w 3063"/>
                <a:gd name="T91" fmla="*/ 66 h 1517"/>
                <a:gd name="T92" fmla="*/ 1398 w 3063"/>
                <a:gd name="T93" fmla="*/ 66 h 1517"/>
                <a:gd name="T94" fmla="*/ 2224 w 3063"/>
                <a:gd name="T95" fmla="*/ 387 h 1517"/>
                <a:gd name="T96" fmla="*/ 2322 w 3063"/>
                <a:gd name="T97" fmla="*/ 482 h 1517"/>
                <a:gd name="T98" fmla="*/ 2007 w 3063"/>
                <a:gd name="T99" fmla="*/ 482 h 1517"/>
                <a:gd name="T100" fmla="*/ 1976 w 3063"/>
                <a:gd name="T101" fmla="*/ 513 h 1517"/>
                <a:gd name="T102" fmla="*/ 1976 w 3063"/>
                <a:gd name="T103" fmla="*/ 707 h 1517"/>
                <a:gd name="T104" fmla="*/ 2195 w 3063"/>
                <a:gd name="T105" fmla="*/ 929 h 1517"/>
                <a:gd name="T106" fmla="*/ 2197 w 3063"/>
                <a:gd name="T107" fmla="*/ 929 h 1517"/>
                <a:gd name="T108" fmla="*/ 2213 w 3063"/>
                <a:gd name="T109" fmla="*/ 929 h 1517"/>
                <a:gd name="T110" fmla="*/ 2637 w 3063"/>
                <a:gd name="T111" fmla="*/ 924 h 1517"/>
                <a:gd name="T112" fmla="*/ 3001 w 3063"/>
                <a:gd name="T113" fmla="*/ 1170 h 1517"/>
                <a:gd name="T114" fmla="*/ 3001 w 3063"/>
                <a:gd name="T115" fmla="*/ 1424 h 1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63" h="1517">
                  <a:moveTo>
                    <a:pt x="2661" y="866"/>
                  </a:moveTo>
                  <a:cubicBezTo>
                    <a:pt x="2650" y="849"/>
                    <a:pt x="2637" y="828"/>
                    <a:pt x="2623" y="804"/>
                  </a:cubicBezTo>
                  <a:cubicBezTo>
                    <a:pt x="2544" y="674"/>
                    <a:pt x="2412" y="456"/>
                    <a:pt x="2262" y="338"/>
                  </a:cubicBezTo>
                  <a:cubicBezTo>
                    <a:pt x="2058" y="181"/>
                    <a:pt x="1711" y="0"/>
                    <a:pt x="1397" y="3"/>
                  </a:cubicBezTo>
                  <a:cubicBezTo>
                    <a:pt x="218" y="3"/>
                    <a:pt x="218" y="3"/>
                    <a:pt x="218" y="3"/>
                  </a:cubicBezTo>
                  <a:cubicBezTo>
                    <a:pt x="98" y="3"/>
                    <a:pt x="0" y="101"/>
                    <a:pt x="0" y="221"/>
                  </a:cubicBezTo>
                  <a:cubicBezTo>
                    <a:pt x="0" y="1300"/>
                    <a:pt x="0" y="1300"/>
                    <a:pt x="0" y="1300"/>
                  </a:cubicBezTo>
                  <a:cubicBezTo>
                    <a:pt x="0" y="1420"/>
                    <a:pt x="98" y="1517"/>
                    <a:pt x="218" y="1517"/>
                  </a:cubicBezTo>
                  <a:cubicBezTo>
                    <a:pt x="311" y="1517"/>
                    <a:pt x="311" y="1517"/>
                    <a:pt x="311" y="1517"/>
                  </a:cubicBezTo>
                  <a:cubicBezTo>
                    <a:pt x="327" y="1517"/>
                    <a:pt x="341" y="1504"/>
                    <a:pt x="342" y="1488"/>
                  </a:cubicBezTo>
                  <a:cubicBezTo>
                    <a:pt x="347" y="1408"/>
                    <a:pt x="382" y="1335"/>
                    <a:pt x="442" y="1282"/>
                  </a:cubicBezTo>
                  <a:cubicBezTo>
                    <a:pt x="502" y="1229"/>
                    <a:pt x="580" y="1203"/>
                    <a:pt x="659" y="1207"/>
                  </a:cubicBezTo>
                  <a:cubicBezTo>
                    <a:pt x="810" y="1216"/>
                    <a:pt x="931" y="1337"/>
                    <a:pt x="940" y="1488"/>
                  </a:cubicBezTo>
                  <a:cubicBezTo>
                    <a:pt x="941" y="1504"/>
                    <a:pt x="955" y="1517"/>
                    <a:pt x="971" y="1517"/>
                  </a:cubicBezTo>
                  <a:cubicBezTo>
                    <a:pt x="2061" y="1517"/>
                    <a:pt x="2061" y="1517"/>
                    <a:pt x="2061" y="1517"/>
                  </a:cubicBezTo>
                  <a:cubicBezTo>
                    <a:pt x="2077" y="1517"/>
                    <a:pt x="2091" y="1504"/>
                    <a:pt x="2092" y="1488"/>
                  </a:cubicBezTo>
                  <a:cubicBezTo>
                    <a:pt x="2097" y="1408"/>
                    <a:pt x="2132" y="1335"/>
                    <a:pt x="2192" y="1282"/>
                  </a:cubicBezTo>
                  <a:cubicBezTo>
                    <a:pt x="2252" y="1229"/>
                    <a:pt x="2329" y="1202"/>
                    <a:pt x="2409" y="1207"/>
                  </a:cubicBezTo>
                  <a:cubicBezTo>
                    <a:pt x="2560" y="1216"/>
                    <a:pt x="2681" y="1337"/>
                    <a:pt x="2690" y="1488"/>
                  </a:cubicBezTo>
                  <a:cubicBezTo>
                    <a:pt x="2691" y="1504"/>
                    <a:pt x="2705" y="1517"/>
                    <a:pt x="2721" y="1517"/>
                  </a:cubicBezTo>
                  <a:cubicBezTo>
                    <a:pt x="2970" y="1517"/>
                    <a:pt x="2970" y="1517"/>
                    <a:pt x="2970" y="1517"/>
                  </a:cubicBezTo>
                  <a:cubicBezTo>
                    <a:pt x="3021" y="1517"/>
                    <a:pt x="3063" y="1475"/>
                    <a:pt x="3063" y="1424"/>
                  </a:cubicBezTo>
                  <a:cubicBezTo>
                    <a:pt x="3063" y="1168"/>
                    <a:pt x="3063" y="1168"/>
                    <a:pt x="3063" y="1168"/>
                  </a:cubicBezTo>
                  <a:cubicBezTo>
                    <a:pt x="3052" y="983"/>
                    <a:pt x="2736" y="887"/>
                    <a:pt x="2661" y="866"/>
                  </a:cubicBezTo>
                  <a:close/>
                  <a:moveTo>
                    <a:pt x="2586" y="863"/>
                  </a:moveTo>
                  <a:cubicBezTo>
                    <a:pt x="2210" y="867"/>
                    <a:pt x="2210" y="867"/>
                    <a:pt x="2210" y="867"/>
                  </a:cubicBezTo>
                  <a:cubicBezTo>
                    <a:pt x="2205" y="867"/>
                    <a:pt x="2200" y="867"/>
                    <a:pt x="2196" y="867"/>
                  </a:cubicBezTo>
                  <a:cubicBezTo>
                    <a:pt x="2108" y="866"/>
                    <a:pt x="2037" y="795"/>
                    <a:pt x="2038" y="707"/>
                  </a:cubicBezTo>
                  <a:cubicBezTo>
                    <a:pt x="2038" y="544"/>
                    <a:pt x="2038" y="544"/>
                    <a:pt x="2038" y="544"/>
                  </a:cubicBezTo>
                  <a:cubicBezTo>
                    <a:pt x="2374" y="544"/>
                    <a:pt x="2374" y="544"/>
                    <a:pt x="2374" y="544"/>
                  </a:cubicBezTo>
                  <a:cubicBezTo>
                    <a:pt x="2453" y="644"/>
                    <a:pt x="2522" y="757"/>
                    <a:pt x="2570" y="836"/>
                  </a:cubicBezTo>
                  <a:cubicBezTo>
                    <a:pt x="2575" y="846"/>
                    <a:pt x="2580" y="854"/>
                    <a:pt x="2586" y="863"/>
                  </a:cubicBezTo>
                  <a:close/>
                  <a:moveTo>
                    <a:pt x="3001" y="1424"/>
                  </a:moveTo>
                  <a:cubicBezTo>
                    <a:pt x="3001" y="1441"/>
                    <a:pt x="2987" y="1455"/>
                    <a:pt x="2970" y="1455"/>
                  </a:cubicBezTo>
                  <a:cubicBezTo>
                    <a:pt x="2749" y="1455"/>
                    <a:pt x="2749" y="1455"/>
                    <a:pt x="2749" y="1455"/>
                  </a:cubicBezTo>
                  <a:cubicBezTo>
                    <a:pt x="2725" y="1287"/>
                    <a:pt x="2585" y="1156"/>
                    <a:pt x="2413" y="1145"/>
                  </a:cubicBezTo>
                  <a:cubicBezTo>
                    <a:pt x="2317" y="1139"/>
                    <a:pt x="2224" y="1171"/>
                    <a:pt x="2151" y="1235"/>
                  </a:cubicBezTo>
                  <a:cubicBezTo>
                    <a:pt x="2086" y="1293"/>
                    <a:pt x="2045" y="1370"/>
                    <a:pt x="2033" y="1455"/>
                  </a:cubicBezTo>
                  <a:cubicBezTo>
                    <a:pt x="999" y="1455"/>
                    <a:pt x="999" y="1455"/>
                    <a:pt x="999" y="1455"/>
                  </a:cubicBezTo>
                  <a:cubicBezTo>
                    <a:pt x="975" y="1287"/>
                    <a:pt x="835" y="1156"/>
                    <a:pt x="663" y="1145"/>
                  </a:cubicBezTo>
                  <a:cubicBezTo>
                    <a:pt x="566" y="1139"/>
                    <a:pt x="474" y="1171"/>
                    <a:pt x="401" y="1235"/>
                  </a:cubicBezTo>
                  <a:cubicBezTo>
                    <a:pt x="336" y="1293"/>
                    <a:pt x="295" y="1370"/>
                    <a:pt x="283" y="1455"/>
                  </a:cubicBezTo>
                  <a:cubicBezTo>
                    <a:pt x="218" y="1455"/>
                    <a:pt x="218" y="1455"/>
                    <a:pt x="218" y="1455"/>
                  </a:cubicBezTo>
                  <a:cubicBezTo>
                    <a:pt x="132" y="1455"/>
                    <a:pt x="62" y="1385"/>
                    <a:pt x="62" y="1300"/>
                  </a:cubicBezTo>
                  <a:cubicBezTo>
                    <a:pt x="62" y="221"/>
                    <a:pt x="62" y="221"/>
                    <a:pt x="62" y="221"/>
                  </a:cubicBezTo>
                  <a:cubicBezTo>
                    <a:pt x="62" y="135"/>
                    <a:pt x="132" y="66"/>
                    <a:pt x="218" y="66"/>
                  </a:cubicBezTo>
                  <a:cubicBezTo>
                    <a:pt x="1398" y="66"/>
                    <a:pt x="1398" y="66"/>
                    <a:pt x="1398" y="66"/>
                  </a:cubicBezTo>
                  <a:cubicBezTo>
                    <a:pt x="1693" y="61"/>
                    <a:pt x="2028" y="236"/>
                    <a:pt x="2224" y="387"/>
                  </a:cubicBezTo>
                  <a:cubicBezTo>
                    <a:pt x="2257" y="414"/>
                    <a:pt x="2290" y="446"/>
                    <a:pt x="2322" y="482"/>
                  </a:cubicBezTo>
                  <a:cubicBezTo>
                    <a:pt x="2007" y="482"/>
                    <a:pt x="2007" y="482"/>
                    <a:pt x="2007" y="482"/>
                  </a:cubicBezTo>
                  <a:cubicBezTo>
                    <a:pt x="1990" y="482"/>
                    <a:pt x="1976" y="495"/>
                    <a:pt x="1976" y="513"/>
                  </a:cubicBezTo>
                  <a:cubicBezTo>
                    <a:pt x="1976" y="707"/>
                    <a:pt x="1976" y="707"/>
                    <a:pt x="1976" y="707"/>
                  </a:cubicBezTo>
                  <a:cubicBezTo>
                    <a:pt x="1975" y="828"/>
                    <a:pt x="2073" y="928"/>
                    <a:pt x="2195" y="929"/>
                  </a:cubicBezTo>
                  <a:cubicBezTo>
                    <a:pt x="2196" y="929"/>
                    <a:pt x="2196" y="929"/>
                    <a:pt x="2197" y="929"/>
                  </a:cubicBezTo>
                  <a:cubicBezTo>
                    <a:pt x="2203" y="929"/>
                    <a:pt x="2209" y="929"/>
                    <a:pt x="2213" y="929"/>
                  </a:cubicBezTo>
                  <a:cubicBezTo>
                    <a:pt x="2637" y="924"/>
                    <a:pt x="2637" y="924"/>
                    <a:pt x="2637" y="924"/>
                  </a:cubicBezTo>
                  <a:cubicBezTo>
                    <a:pt x="2739" y="951"/>
                    <a:pt x="2994" y="1044"/>
                    <a:pt x="3001" y="1170"/>
                  </a:cubicBezTo>
                  <a:lnTo>
                    <a:pt x="3001" y="1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79">
              <a:extLst>
                <a:ext uri="{FF2B5EF4-FFF2-40B4-BE49-F238E27FC236}">
                  <a16:creationId xmlns:a16="http://schemas.microsoft.com/office/drawing/2014/main" id="{04556CE5-FBDC-4C8D-B923-08DB27A61F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820401" y="-3175"/>
              <a:ext cx="2287588" cy="2765425"/>
            </a:xfrm>
            <a:custGeom>
              <a:avLst/>
              <a:gdLst>
                <a:gd name="T0" fmla="*/ 310 w 749"/>
                <a:gd name="T1" fmla="*/ 0 h 905"/>
                <a:gd name="T2" fmla="*/ 308 w 749"/>
                <a:gd name="T3" fmla="*/ 0 h 905"/>
                <a:gd name="T4" fmla="*/ 13 w 749"/>
                <a:gd name="T5" fmla="*/ 110 h 905"/>
                <a:gd name="T6" fmla="*/ 4 w 749"/>
                <a:gd name="T7" fmla="*/ 144 h 905"/>
                <a:gd name="T8" fmla="*/ 33 w 749"/>
                <a:gd name="T9" fmla="*/ 165 h 905"/>
                <a:gd name="T10" fmla="*/ 308 w 749"/>
                <a:gd name="T11" fmla="*/ 282 h 905"/>
                <a:gd name="T12" fmla="*/ 418 w 749"/>
                <a:gd name="T13" fmla="*/ 559 h 905"/>
                <a:gd name="T14" fmla="*/ 283 w 749"/>
                <a:gd name="T15" fmla="*/ 850 h 905"/>
                <a:gd name="T16" fmla="*/ 274 w 749"/>
                <a:gd name="T17" fmla="*/ 885 h 905"/>
                <a:gd name="T18" fmla="*/ 303 w 749"/>
                <a:gd name="T19" fmla="*/ 905 h 905"/>
                <a:gd name="T20" fmla="*/ 310 w 749"/>
                <a:gd name="T21" fmla="*/ 905 h 905"/>
                <a:gd name="T22" fmla="*/ 625 w 749"/>
                <a:gd name="T23" fmla="*/ 760 h 905"/>
                <a:gd name="T24" fmla="*/ 745 w 749"/>
                <a:gd name="T25" fmla="*/ 435 h 905"/>
                <a:gd name="T26" fmla="*/ 310 w 749"/>
                <a:gd name="T27" fmla="*/ 0 h 905"/>
                <a:gd name="T28" fmla="*/ 579 w 749"/>
                <a:gd name="T29" fmla="*/ 718 h 905"/>
                <a:gd name="T30" fmla="*/ 386 w 749"/>
                <a:gd name="T31" fmla="*/ 831 h 905"/>
                <a:gd name="T32" fmla="*/ 480 w 749"/>
                <a:gd name="T33" fmla="*/ 560 h 905"/>
                <a:gd name="T34" fmla="*/ 352 w 749"/>
                <a:gd name="T35" fmla="*/ 239 h 905"/>
                <a:gd name="T36" fmla="*/ 119 w 749"/>
                <a:gd name="T37" fmla="*/ 112 h 905"/>
                <a:gd name="T38" fmla="*/ 308 w 749"/>
                <a:gd name="T39" fmla="*/ 62 h 905"/>
                <a:gd name="T40" fmla="*/ 683 w 749"/>
                <a:gd name="T41" fmla="*/ 438 h 905"/>
                <a:gd name="T42" fmla="*/ 579 w 749"/>
                <a:gd name="T43" fmla="*/ 718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9" h="905">
                  <a:moveTo>
                    <a:pt x="310" y="0"/>
                  </a:moveTo>
                  <a:cubicBezTo>
                    <a:pt x="309" y="0"/>
                    <a:pt x="309" y="0"/>
                    <a:pt x="308" y="0"/>
                  </a:cubicBezTo>
                  <a:cubicBezTo>
                    <a:pt x="200" y="0"/>
                    <a:pt x="95" y="39"/>
                    <a:pt x="13" y="110"/>
                  </a:cubicBezTo>
                  <a:cubicBezTo>
                    <a:pt x="4" y="119"/>
                    <a:pt x="0" y="132"/>
                    <a:pt x="4" y="144"/>
                  </a:cubicBezTo>
                  <a:cubicBezTo>
                    <a:pt x="9" y="157"/>
                    <a:pt x="20" y="165"/>
                    <a:pt x="33" y="165"/>
                  </a:cubicBezTo>
                  <a:cubicBezTo>
                    <a:pt x="137" y="166"/>
                    <a:pt x="235" y="208"/>
                    <a:pt x="308" y="282"/>
                  </a:cubicBezTo>
                  <a:cubicBezTo>
                    <a:pt x="380" y="357"/>
                    <a:pt x="420" y="455"/>
                    <a:pt x="418" y="559"/>
                  </a:cubicBezTo>
                  <a:cubicBezTo>
                    <a:pt x="417" y="671"/>
                    <a:pt x="368" y="777"/>
                    <a:pt x="283" y="850"/>
                  </a:cubicBezTo>
                  <a:cubicBezTo>
                    <a:pt x="273" y="859"/>
                    <a:pt x="269" y="872"/>
                    <a:pt x="274" y="885"/>
                  </a:cubicBezTo>
                  <a:cubicBezTo>
                    <a:pt x="278" y="897"/>
                    <a:pt x="290" y="905"/>
                    <a:pt x="303" y="905"/>
                  </a:cubicBezTo>
                  <a:cubicBezTo>
                    <a:pt x="303" y="905"/>
                    <a:pt x="309" y="905"/>
                    <a:pt x="310" y="905"/>
                  </a:cubicBezTo>
                  <a:cubicBezTo>
                    <a:pt x="431" y="900"/>
                    <a:pt x="542" y="849"/>
                    <a:pt x="625" y="760"/>
                  </a:cubicBezTo>
                  <a:cubicBezTo>
                    <a:pt x="707" y="671"/>
                    <a:pt x="749" y="556"/>
                    <a:pt x="745" y="435"/>
                  </a:cubicBezTo>
                  <a:cubicBezTo>
                    <a:pt x="736" y="200"/>
                    <a:pt x="545" y="9"/>
                    <a:pt x="310" y="0"/>
                  </a:cubicBezTo>
                  <a:close/>
                  <a:moveTo>
                    <a:pt x="579" y="718"/>
                  </a:moveTo>
                  <a:cubicBezTo>
                    <a:pt x="527" y="774"/>
                    <a:pt x="461" y="813"/>
                    <a:pt x="386" y="831"/>
                  </a:cubicBezTo>
                  <a:cubicBezTo>
                    <a:pt x="446" y="754"/>
                    <a:pt x="479" y="659"/>
                    <a:pt x="480" y="560"/>
                  </a:cubicBezTo>
                  <a:cubicBezTo>
                    <a:pt x="482" y="439"/>
                    <a:pt x="436" y="325"/>
                    <a:pt x="352" y="239"/>
                  </a:cubicBezTo>
                  <a:cubicBezTo>
                    <a:pt x="288" y="173"/>
                    <a:pt x="207" y="129"/>
                    <a:pt x="119" y="112"/>
                  </a:cubicBezTo>
                  <a:cubicBezTo>
                    <a:pt x="176" y="80"/>
                    <a:pt x="241" y="62"/>
                    <a:pt x="308" y="62"/>
                  </a:cubicBezTo>
                  <a:cubicBezTo>
                    <a:pt x="510" y="70"/>
                    <a:pt x="675" y="235"/>
                    <a:pt x="683" y="438"/>
                  </a:cubicBezTo>
                  <a:cubicBezTo>
                    <a:pt x="687" y="542"/>
                    <a:pt x="650" y="641"/>
                    <a:pt x="579" y="7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357B233-EFF7-4F77-83A3-5922AD31A9EB}"/>
              </a:ext>
            </a:extLst>
          </p:cNvPr>
          <p:cNvGrpSpPr/>
          <p:nvPr/>
        </p:nvGrpSpPr>
        <p:grpSpPr>
          <a:xfrm>
            <a:off x="1151657" y="1968252"/>
            <a:ext cx="480811" cy="654046"/>
            <a:chOff x="-15968663" y="-82550"/>
            <a:chExt cx="5102225" cy="6940551"/>
          </a:xfrm>
          <a:solidFill>
            <a:schemeClr val="accent1"/>
          </a:solidFill>
        </p:grpSpPr>
        <p:sp>
          <p:nvSpPr>
            <p:cNvPr id="104" name="Freeform 392">
              <a:extLst>
                <a:ext uri="{FF2B5EF4-FFF2-40B4-BE49-F238E27FC236}">
                  <a16:creationId xmlns:a16="http://schemas.microsoft.com/office/drawing/2014/main" id="{4AE3807D-A71B-4325-9C20-9CF46A48F3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968663" y="3214688"/>
              <a:ext cx="5102225" cy="3643313"/>
            </a:xfrm>
            <a:custGeom>
              <a:avLst/>
              <a:gdLst>
                <a:gd name="T0" fmla="*/ 2331 w 2334"/>
                <a:gd name="T1" fmla="*/ 738 h 1667"/>
                <a:gd name="T2" fmla="*/ 2156 w 2334"/>
                <a:gd name="T3" fmla="*/ 217 h 1667"/>
                <a:gd name="T4" fmla="*/ 2135 w 2334"/>
                <a:gd name="T5" fmla="*/ 198 h 1667"/>
                <a:gd name="T6" fmla="*/ 1185 w 2334"/>
                <a:gd name="T7" fmla="*/ 0 h 1667"/>
                <a:gd name="T8" fmla="*/ 1180 w 2334"/>
                <a:gd name="T9" fmla="*/ 0 h 1667"/>
                <a:gd name="T10" fmla="*/ 1173 w 2334"/>
                <a:gd name="T11" fmla="*/ 0 h 1667"/>
                <a:gd name="T12" fmla="*/ 274 w 2334"/>
                <a:gd name="T13" fmla="*/ 198 h 1667"/>
                <a:gd name="T14" fmla="*/ 254 w 2334"/>
                <a:gd name="T15" fmla="*/ 215 h 1667"/>
                <a:gd name="T16" fmla="*/ 4 w 2334"/>
                <a:gd name="T17" fmla="*/ 784 h 1667"/>
                <a:gd name="T18" fmla="*/ 7 w 2334"/>
                <a:gd name="T19" fmla="*/ 813 h 1667"/>
                <a:gd name="T20" fmla="*/ 30 w 2334"/>
                <a:gd name="T21" fmla="*/ 825 h 1667"/>
                <a:gd name="T22" fmla="*/ 33 w 2334"/>
                <a:gd name="T23" fmla="*/ 824 h 1667"/>
                <a:gd name="T24" fmla="*/ 251 w 2334"/>
                <a:gd name="T25" fmla="*/ 800 h 1667"/>
                <a:gd name="T26" fmla="*/ 251 w 2334"/>
                <a:gd name="T27" fmla="*/ 1440 h 1667"/>
                <a:gd name="T28" fmla="*/ 274 w 2334"/>
                <a:gd name="T29" fmla="*/ 1468 h 1667"/>
                <a:gd name="T30" fmla="*/ 1173 w 2334"/>
                <a:gd name="T31" fmla="*/ 1666 h 1667"/>
                <a:gd name="T32" fmla="*/ 1180 w 2334"/>
                <a:gd name="T33" fmla="*/ 1667 h 1667"/>
                <a:gd name="T34" fmla="*/ 1186 w 2334"/>
                <a:gd name="T35" fmla="*/ 1666 h 1667"/>
                <a:gd name="T36" fmla="*/ 2110 w 2334"/>
                <a:gd name="T37" fmla="*/ 1468 h 1667"/>
                <a:gd name="T38" fmla="*/ 2132 w 2334"/>
                <a:gd name="T39" fmla="*/ 1440 h 1667"/>
                <a:gd name="T40" fmla="*/ 2132 w 2334"/>
                <a:gd name="T41" fmla="*/ 765 h 1667"/>
                <a:gd name="T42" fmla="*/ 2302 w 2334"/>
                <a:gd name="T43" fmla="*/ 775 h 1667"/>
                <a:gd name="T44" fmla="*/ 2304 w 2334"/>
                <a:gd name="T45" fmla="*/ 775 h 1667"/>
                <a:gd name="T46" fmla="*/ 2326 w 2334"/>
                <a:gd name="T47" fmla="*/ 764 h 1667"/>
                <a:gd name="T48" fmla="*/ 2331 w 2334"/>
                <a:gd name="T49" fmla="*/ 738 h 1667"/>
                <a:gd name="T50" fmla="*/ 300 w 2334"/>
                <a:gd name="T51" fmla="*/ 251 h 1667"/>
                <a:gd name="T52" fmla="*/ 1134 w 2334"/>
                <a:gd name="T53" fmla="*/ 67 h 1667"/>
                <a:gd name="T54" fmla="*/ 909 w 2334"/>
                <a:gd name="T55" fmla="*/ 670 h 1667"/>
                <a:gd name="T56" fmla="*/ 76 w 2334"/>
                <a:gd name="T57" fmla="*/ 762 h 1667"/>
                <a:gd name="T58" fmla="*/ 300 w 2334"/>
                <a:gd name="T59" fmla="*/ 251 h 1667"/>
                <a:gd name="T60" fmla="*/ 309 w 2334"/>
                <a:gd name="T61" fmla="*/ 794 h 1667"/>
                <a:gd name="T62" fmla="*/ 933 w 2334"/>
                <a:gd name="T63" fmla="*/ 725 h 1667"/>
                <a:gd name="T64" fmla="*/ 957 w 2334"/>
                <a:gd name="T65" fmla="*/ 707 h 1667"/>
                <a:gd name="T66" fmla="*/ 1151 w 2334"/>
                <a:gd name="T67" fmla="*/ 187 h 1667"/>
                <a:gd name="T68" fmla="*/ 1151 w 2334"/>
                <a:gd name="T69" fmla="*/ 1603 h 1667"/>
                <a:gd name="T70" fmla="*/ 309 w 2334"/>
                <a:gd name="T71" fmla="*/ 1417 h 1667"/>
                <a:gd name="T72" fmla="*/ 309 w 2334"/>
                <a:gd name="T73" fmla="*/ 794 h 1667"/>
                <a:gd name="T74" fmla="*/ 2075 w 2334"/>
                <a:gd name="T75" fmla="*/ 1417 h 1667"/>
                <a:gd name="T76" fmla="*/ 1208 w 2334"/>
                <a:gd name="T77" fmla="*/ 1603 h 1667"/>
                <a:gd name="T78" fmla="*/ 1208 w 2334"/>
                <a:gd name="T79" fmla="*/ 162 h 1667"/>
                <a:gd name="T80" fmla="*/ 1453 w 2334"/>
                <a:gd name="T81" fmla="*/ 709 h 1667"/>
                <a:gd name="T82" fmla="*/ 1478 w 2334"/>
                <a:gd name="T83" fmla="*/ 725 h 1667"/>
                <a:gd name="T84" fmla="*/ 2075 w 2334"/>
                <a:gd name="T85" fmla="*/ 762 h 1667"/>
                <a:gd name="T86" fmla="*/ 2075 w 2334"/>
                <a:gd name="T87" fmla="*/ 1417 h 1667"/>
                <a:gd name="T88" fmla="*/ 1498 w 2334"/>
                <a:gd name="T89" fmla="*/ 669 h 1667"/>
                <a:gd name="T90" fmla="*/ 1229 w 2334"/>
                <a:gd name="T91" fmla="*/ 68 h 1667"/>
                <a:gd name="T92" fmla="*/ 2107 w 2334"/>
                <a:gd name="T93" fmla="*/ 251 h 1667"/>
                <a:gd name="T94" fmla="*/ 2263 w 2334"/>
                <a:gd name="T95" fmla="*/ 715 h 1667"/>
                <a:gd name="T96" fmla="*/ 1498 w 2334"/>
                <a:gd name="T97" fmla="*/ 669 h 1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34" h="1667">
                  <a:moveTo>
                    <a:pt x="2331" y="738"/>
                  </a:moveTo>
                  <a:cubicBezTo>
                    <a:pt x="2156" y="217"/>
                    <a:pt x="2156" y="217"/>
                    <a:pt x="2156" y="217"/>
                  </a:cubicBezTo>
                  <a:cubicBezTo>
                    <a:pt x="2153" y="208"/>
                    <a:pt x="2145" y="200"/>
                    <a:pt x="2135" y="198"/>
                  </a:cubicBezTo>
                  <a:cubicBezTo>
                    <a:pt x="1185" y="0"/>
                    <a:pt x="1185" y="0"/>
                    <a:pt x="1185" y="0"/>
                  </a:cubicBezTo>
                  <a:cubicBezTo>
                    <a:pt x="1184" y="0"/>
                    <a:pt x="1182" y="0"/>
                    <a:pt x="1180" y="0"/>
                  </a:cubicBezTo>
                  <a:cubicBezTo>
                    <a:pt x="1178" y="0"/>
                    <a:pt x="1176" y="0"/>
                    <a:pt x="1173" y="0"/>
                  </a:cubicBezTo>
                  <a:cubicBezTo>
                    <a:pt x="274" y="198"/>
                    <a:pt x="274" y="198"/>
                    <a:pt x="274" y="198"/>
                  </a:cubicBezTo>
                  <a:cubicBezTo>
                    <a:pt x="265" y="200"/>
                    <a:pt x="257" y="207"/>
                    <a:pt x="254" y="215"/>
                  </a:cubicBezTo>
                  <a:cubicBezTo>
                    <a:pt x="4" y="784"/>
                    <a:pt x="4" y="784"/>
                    <a:pt x="4" y="784"/>
                  </a:cubicBezTo>
                  <a:cubicBezTo>
                    <a:pt x="0" y="794"/>
                    <a:pt x="1" y="805"/>
                    <a:pt x="7" y="813"/>
                  </a:cubicBezTo>
                  <a:cubicBezTo>
                    <a:pt x="13" y="820"/>
                    <a:pt x="21" y="825"/>
                    <a:pt x="30" y="825"/>
                  </a:cubicBezTo>
                  <a:cubicBezTo>
                    <a:pt x="31" y="825"/>
                    <a:pt x="32" y="824"/>
                    <a:pt x="33" y="824"/>
                  </a:cubicBezTo>
                  <a:cubicBezTo>
                    <a:pt x="251" y="800"/>
                    <a:pt x="251" y="800"/>
                    <a:pt x="251" y="800"/>
                  </a:cubicBezTo>
                  <a:cubicBezTo>
                    <a:pt x="251" y="1440"/>
                    <a:pt x="251" y="1440"/>
                    <a:pt x="251" y="1440"/>
                  </a:cubicBezTo>
                  <a:cubicBezTo>
                    <a:pt x="251" y="1453"/>
                    <a:pt x="261" y="1465"/>
                    <a:pt x="274" y="1468"/>
                  </a:cubicBezTo>
                  <a:cubicBezTo>
                    <a:pt x="1173" y="1666"/>
                    <a:pt x="1173" y="1666"/>
                    <a:pt x="1173" y="1666"/>
                  </a:cubicBezTo>
                  <a:cubicBezTo>
                    <a:pt x="1175" y="1667"/>
                    <a:pt x="1178" y="1667"/>
                    <a:pt x="1180" y="1667"/>
                  </a:cubicBezTo>
                  <a:cubicBezTo>
                    <a:pt x="1182" y="1667"/>
                    <a:pt x="1184" y="1667"/>
                    <a:pt x="1186" y="1666"/>
                  </a:cubicBezTo>
                  <a:cubicBezTo>
                    <a:pt x="2110" y="1468"/>
                    <a:pt x="2110" y="1468"/>
                    <a:pt x="2110" y="1468"/>
                  </a:cubicBezTo>
                  <a:cubicBezTo>
                    <a:pt x="2123" y="1465"/>
                    <a:pt x="2132" y="1453"/>
                    <a:pt x="2132" y="1440"/>
                  </a:cubicBezTo>
                  <a:cubicBezTo>
                    <a:pt x="2132" y="765"/>
                    <a:pt x="2132" y="765"/>
                    <a:pt x="2132" y="765"/>
                  </a:cubicBezTo>
                  <a:cubicBezTo>
                    <a:pt x="2302" y="775"/>
                    <a:pt x="2302" y="775"/>
                    <a:pt x="2302" y="775"/>
                  </a:cubicBezTo>
                  <a:cubicBezTo>
                    <a:pt x="2303" y="775"/>
                    <a:pt x="2303" y="775"/>
                    <a:pt x="2304" y="775"/>
                  </a:cubicBezTo>
                  <a:cubicBezTo>
                    <a:pt x="2313" y="775"/>
                    <a:pt x="2321" y="771"/>
                    <a:pt x="2326" y="764"/>
                  </a:cubicBezTo>
                  <a:cubicBezTo>
                    <a:pt x="2332" y="757"/>
                    <a:pt x="2334" y="747"/>
                    <a:pt x="2331" y="738"/>
                  </a:cubicBezTo>
                  <a:close/>
                  <a:moveTo>
                    <a:pt x="300" y="251"/>
                  </a:moveTo>
                  <a:cubicBezTo>
                    <a:pt x="1134" y="67"/>
                    <a:pt x="1134" y="67"/>
                    <a:pt x="1134" y="67"/>
                  </a:cubicBezTo>
                  <a:cubicBezTo>
                    <a:pt x="909" y="670"/>
                    <a:pt x="909" y="670"/>
                    <a:pt x="909" y="670"/>
                  </a:cubicBezTo>
                  <a:cubicBezTo>
                    <a:pt x="76" y="762"/>
                    <a:pt x="76" y="762"/>
                    <a:pt x="76" y="762"/>
                  </a:cubicBezTo>
                  <a:lnTo>
                    <a:pt x="300" y="251"/>
                  </a:lnTo>
                  <a:close/>
                  <a:moveTo>
                    <a:pt x="309" y="794"/>
                  </a:moveTo>
                  <a:cubicBezTo>
                    <a:pt x="933" y="725"/>
                    <a:pt x="933" y="725"/>
                    <a:pt x="933" y="725"/>
                  </a:cubicBezTo>
                  <a:cubicBezTo>
                    <a:pt x="944" y="724"/>
                    <a:pt x="953" y="717"/>
                    <a:pt x="957" y="707"/>
                  </a:cubicBezTo>
                  <a:cubicBezTo>
                    <a:pt x="1151" y="187"/>
                    <a:pt x="1151" y="187"/>
                    <a:pt x="1151" y="187"/>
                  </a:cubicBezTo>
                  <a:cubicBezTo>
                    <a:pt x="1151" y="1603"/>
                    <a:pt x="1151" y="1603"/>
                    <a:pt x="1151" y="1603"/>
                  </a:cubicBezTo>
                  <a:cubicBezTo>
                    <a:pt x="309" y="1417"/>
                    <a:pt x="309" y="1417"/>
                    <a:pt x="309" y="1417"/>
                  </a:cubicBezTo>
                  <a:lnTo>
                    <a:pt x="309" y="794"/>
                  </a:lnTo>
                  <a:close/>
                  <a:moveTo>
                    <a:pt x="2075" y="1417"/>
                  </a:moveTo>
                  <a:cubicBezTo>
                    <a:pt x="1208" y="1603"/>
                    <a:pt x="1208" y="1603"/>
                    <a:pt x="1208" y="1603"/>
                  </a:cubicBezTo>
                  <a:cubicBezTo>
                    <a:pt x="1208" y="162"/>
                    <a:pt x="1208" y="162"/>
                    <a:pt x="1208" y="162"/>
                  </a:cubicBezTo>
                  <a:cubicBezTo>
                    <a:pt x="1453" y="709"/>
                    <a:pt x="1453" y="709"/>
                    <a:pt x="1453" y="709"/>
                  </a:cubicBezTo>
                  <a:cubicBezTo>
                    <a:pt x="1457" y="718"/>
                    <a:pt x="1467" y="725"/>
                    <a:pt x="1478" y="725"/>
                  </a:cubicBezTo>
                  <a:cubicBezTo>
                    <a:pt x="2075" y="762"/>
                    <a:pt x="2075" y="762"/>
                    <a:pt x="2075" y="762"/>
                  </a:cubicBezTo>
                  <a:lnTo>
                    <a:pt x="2075" y="1417"/>
                  </a:lnTo>
                  <a:close/>
                  <a:moveTo>
                    <a:pt x="1498" y="669"/>
                  </a:moveTo>
                  <a:cubicBezTo>
                    <a:pt x="1229" y="68"/>
                    <a:pt x="1229" y="68"/>
                    <a:pt x="1229" y="68"/>
                  </a:cubicBezTo>
                  <a:cubicBezTo>
                    <a:pt x="2107" y="251"/>
                    <a:pt x="2107" y="251"/>
                    <a:pt x="2107" y="251"/>
                  </a:cubicBezTo>
                  <a:cubicBezTo>
                    <a:pt x="2263" y="715"/>
                    <a:pt x="2263" y="715"/>
                    <a:pt x="2263" y="715"/>
                  </a:cubicBezTo>
                  <a:lnTo>
                    <a:pt x="1498" y="6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93">
              <a:extLst>
                <a:ext uri="{FF2B5EF4-FFF2-40B4-BE49-F238E27FC236}">
                  <a16:creationId xmlns:a16="http://schemas.microsoft.com/office/drawing/2014/main" id="{F148FD5B-E84D-4984-BD4D-D582D068FE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3479463" y="-82550"/>
              <a:ext cx="2206625" cy="3141663"/>
            </a:xfrm>
            <a:custGeom>
              <a:avLst/>
              <a:gdLst>
                <a:gd name="T0" fmla="*/ 82 w 1009"/>
                <a:gd name="T1" fmla="*/ 777 h 1438"/>
                <a:gd name="T2" fmla="*/ 162 w 1009"/>
                <a:gd name="T3" fmla="*/ 783 h 1438"/>
                <a:gd name="T4" fmla="*/ 226 w 1009"/>
                <a:gd name="T5" fmla="*/ 897 h 1438"/>
                <a:gd name="T6" fmla="*/ 313 w 1009"/>
                <a:gd name="T7" fmla="*/ 897 h 1438"/>
                <a:gd name="T8" fmla="*/ 378 w 1009"/>
                <a:gd name="T9" fmla="*/ 1000 h 1438"/>
                <a:gd name="T10" fmla="*/ 448 w 1009"/>
                <a:gd name="T11" fmla="*/ 1007 h 1438"/>
                <a:gd name="T12" fmla="*/ 333 w 1009"/>
                <a:gd name="T13" fmla="*/ 1259 h 1438"/>
                <a:gd name="T14" fmla="*/ 390 w 1009"/>
                <a:gd name="T15" fmla="*/ 1411 h 1438"/>
                <a:gd name="T16" fmla="*/ 542 w 1009"/>
                <a:gd name="T17" fmla="*/ 1355 h 1438"/>
                <a:gd name="T18" fmla="*/ 696 w 1009"/>
                <a:gd name="T19" fmla="*/ 1029 h 1438"/>
                <a:gd name="T20" fmla="*/ 885 w 1009"/>
                <a:gd name="T21" fmla="*/ 966 h 1438"/>
                <a:gd name="T22" fmla="*/ 983 w 1009"/>
                <a:gd name="T23" fmla="*/ 839 h 1438"/>
                <a:gd name="T24" fmla="*/ 1009 w 1009"/>
                <a:gd name="T25" fmla="*/ 418 h 1438"/>
                <a:gd name="T26" fmla="*/ 855 w 1009"/>
                <a:gd name="T27" fmla="*/ 183 h 1438"/>
                <a:gd name="T28" fmla="*/ 587 w 1009"/>
                <a:gd name="T29" fmla="*/ 60 h 1438"/>
                <a:gd name="T30" fmla="*/ 219 w 1009"/>
                <a:gd name="T31" fmla="*/ 208 h 1438"/>
                <a:gd name="T32" fmla="*/ 149 w 1009"/>
                <a:gd name="T33" fmla="*/ 360 h 1438"/>
                <a:gd name="T34" fmla="*/ 29 w 1009"/>
                <a:gd name="T35" fmla="*/ 620 h 1438"/>
                <a:gd name="T36" fmla="*/ 82 w 1009"/>
                <a:gd name="T37" fmla="*/ 777 h 1438"/>
                <a:gd name="T38" fmla="*/ 73 w 1009"/>
                <a:gd name="T39" fmla="*/ 644 h 1438"/>
                <a:gd name="T40" fmla="*/ 73 w 1009"/>
                <a:gd name="T41" fmla="*/ 644 h 1438"/>
                <a:gd name="T42" fmla="*/ 191 w 1009"/>
                <a:gd name="T43" fmla="*/ 380 h 1438"/>
                <a:gd name="T44" fmla="*/ 262 w 1009"/>
                <a:gd name="T45" fmla="*/ 228 h 1438"/>
                <a:gd name="T46" fmla="*/ 568 w 1009"/>
                <a:gd name="T47" fmla="*/ 103 h 1438"/>
                <a:gd name="T48" fmla="*/ 835 w 1009"/>
                <a:gd name="T49" fmla="*/ 226 h 1438"/>
                <a:gd name="T50" fmla="*/ 962 w 1009"/>
                <a:gd name="T51" fmla="*/ 419 h 1438"/>
                <a:gd name="T52" fmla="*/ 935 w 1009"/>
                <a:gd name="T53" fmla="*/ 839 h 1438"/>
                <a:gd name="T54" fmla="*/ 871 w 1009"/>
                <a:gd name="T55" fmla="*/ 922 h 1438"/>
                <a:gd name="T56" fmla="*/ 725 w 1009"/>
                <a:gd name="T57" fmla="*/ 971 h 1438"/>
                <a:gd name="T58" fmla="*/ 803 w 1009"/>
                <a:gd name="T59" fmla="*/ 799 h 1438"/>
                <a:gd name="T60" fmla="*/ 792 w 1009"/>
                <a:gd name="T61" fmla="*/ 768 h 1438"/>
                <a:gd name="T62" fmla="*/ 791 w 1009"/>
                <a:gd name="T63" fmla="*/ 768 h 1438"/>
                <a:gd name="T64" fmla="*/ 760 w 1009"/>
                <a:gd name="T65" fmla="*/ 779 h 1438"/>
                <a:gd name="T66" fmla="*/ 659 w 1009"/>
                <a:gd name="T67" fmla="*/ 997 h 1438"/>
                <a:gd name="T68" fmla="*/ 501 w 1009"/>
                <a:gd name="T69" fmla="*/ 1341 h 1438"/>
                <a:gd name="T70" fmla="*/ 409 w 1009"/>
                <a:gd name="T71" fmla="*/ 1380 h 1438"/>
                <a:gd name="T72" fmla="*/ 379 w 1009"/>
                <a:gd name="T73" fmla="*/ 1284 h 1438"/>
                <a:gd name="T74" fmla="*/ 534 w 1009"/>
                <a:gd name="T75" fmla="*/ 947 h 1438"/>
                <a:gd name="T76" fmla="*/ 534 w 1009"/>
                <a:gd name="T77" fmla="*/ 944 h 1438"/>
                <a:gd name="T78" fmla="*/ 600 w 1009"/>
                <a:gd name="T79" fmla="*/ 800 h 1438"/>
                <a:gd name="T80" fmla="*/ 589 w 1009"/>
                <a:gd name="T81" fmla="*/ 768 h 1438"/>
                <a:gd name="T82" fmla="*/ 558 w 1009"/>
                <a:gd name="T83" fmla="*/ 779 h 1438"/>
                <a:gd name="T84" fmla="*/ 557 w 1009"/>
                <a:gd name="T85" fmla="*/ 780 h 1438"/>
                <a:gd name="T86" fmla="*/ 489 w 1009"/>
                <a:gd name="T87" fmla="*/ 929 h 1438"/>
                <a:gd name="T88" fmla="*/ 399 w 1009"/>
                <a:gd name="T89" fmla="*/ 965 h 1438"/>
                <a:gd name="T90" fmla="*/ 369 w 1009"/>
                <a:gd name="T91" fmla="*/ 870 h 1438"/>
                <a:gd name="T92" fmla="*/ 369 w 1009"/>
                <a:gd name="T93" fmla="*/ 870 h 1438"/>
                <a:gd name="T94" fmla="*/ 430 w 1009"/>
                <a:gd name="T95" fmla="*/ 738 h 1438"/>
                <a:gd name="T96" fmla="*/ 422 w 1009"/>
                <a:gd name="T97" fmla="*/ 706 h 1438"/>
                <a:gd name="T98" fmla="*/ 390 w 1009"/>
                <a:gd name="T99" fmla="*/ 713 h 1438"/>
                <a:gd name="T100" fmla="*/ 387 w 1009"/>
                <a:gd name="T101" fmla="*/ 718 h 1438"/>
                <a:gd name="T102" fmla="*/ 339 w 1009"/>
                <a:gd name="T103" fmla="*/ 822 h 1438"/>
                <a:gd name="T104" fmla="*/ 249 w 1009"/>
                <a:gd name="T105" fmla="*/ 855 h 1438"/>
                <a:gd name="T106" fmla="*/ 216 w 1009"/>
                <a:gd name="T107" fmla="*/ 765 h 1438"/>
                <a:gd name="T108" fmla="*/ 262 w 1009"/>
                <a:gd name="T109" fmla="*/ 667 h 1438"/>
                <a:gd name="T110" fmla="*/ 247 w 1009"/>
                <a:gd name="T111" fmla="*/ 637 h 1438"/>
                <a:gd name="T112" fmla="*/ 220 w 1009"/>
                <a:gd name="T113" fmla="*/ 647 h 1438"/>
                <a:gd name="T114" fmla="*/ 195 w 1009"/>
                <a:gd name="T115" fmla="*/ 700 h 1438"/>
                <a:gd name="T116" fmla="*/ 105 w 1009"/>
                <a:gd name="T117" fmla="*/ 738 h 1438"/>
                <a:gd name="T118" fmla="*/ 104 w 1009"/>
                <a:gd name="T119" fmla="*/ 738 h 1438"/>
                <a:gd name="T120" fmla="*/ 73 w 1009"/>
                <a:gd name="T121" fmla="*/ 644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09" h="1438">
                  <a:moveTo>
                    <a:pt x="82" y="777"/>
                  </a:moveTo>
                  <a:cubicBezTo>
                    <a:pt x="107" y="789"/>
                    <a:pt x="136" y="790"/>
                    <a:pt x="162" y="783"/>
                  </a:cubicBezTo>
                  <a:cubicBezTo>
                    <a:pt x="157" y="830"/>
                    <a:pt x="183" y="876"/>
                    <a:pt x="226" y="897"/>
                  </a:cubicBezTo>
                  <a:cubicBezTo>
                    <a:pt x="254" y="909"/>
                    <a:pt x="285" y="909"/>
                    <a:pt x="313" y="897"/>
                  </a:cubicBezTo>
                  <a:cubicBezTo>
                    <a:pt x="314" y="941"/>
                    <a:pt x="339" y="981"/>
                    <a:pt x="378" y="1000"/>
                  </a:cubicBezTo>
                  <a:cubicBezTo>
                    <a:pt x="400" y="1010"/>
                    <a:pt x="425" y="1012"/>
                    <a:pt x="448" y="1007"/>
                  </a:cubicBezTo>
                  <a:cubicBezTo>
                    <a:pt x="333" y="1259"/>
                    <a:pt x="333" y="1259"/>
                    <a:pt x="333" y="1259"/>
                  </a:cubicBezTo>
                  <a:cubicBezTo>
                    <a:pt x="307" y="1316"/>
                    <a:pt x="332" y="1385"/>
                    <a:pt x="390" y="1411"/>
                  </a:cubicBezTo>
                  <a:cubicBezTo>
                    <a:pt x="447" y="1438"/>
                    <a:pt x="515" y="1413"/>
                    <a:pt x="542" y="1355"/>
                  </a:cubicBezTo>
                  <a:cubicBezTo>
                    <a:pt x="696" y="1029"/>
                    <a:pt x="696" y="1029"/>
                    <a:pt x="696" y="1029"/>
                  </a:cubicBezTo>
                  <a:cubicBezTo>
                    <a:pt x="885" y="966"/>
                    <a:pt x="885" y="966"/>
                    <a:pt x="885" y="966"/>
                  </a:cubicBezTo>
                  <a:cubicBezTo>
                    <a:pt x="940" y="948"/>
                    <a:pt x="979" y="897"/>
                    <a:pt x="983" y="839"/>
                  </a:cubicBezTo>
                  <a:cubicBezTo>
                    <a:pt x="1009" y="418"/>
                    <a:pt x="1009" y="418"/>
                    <a:pt x="1009" y="418"/>
                  </a:cubicBezTo>
                  <a:cubicBezTo>
                    <a:pt x="1006" y="317"/>
                    <a:pt x="947" y="227"/>
                    <a:pt x="855" y="183"/>
                  </a:cubicBezTo>
                  <a:cubicBezTo>
                    <a:pt x="587" y="60"/>
                    <a:pt x="587" y="60"/>
                    <a:pt x="587" y="60"/>
                  </a:cubicBezTo>
                  <a:cubicBezTo>
                    <a:pt x="444" y="0"/>
                    <a:pt x="280" y="66"/>
                    <a:pt x="219" y="208"/>
                  </a:cubicBezTo>
                  <a:cubicBezTo>
                    <a:pt x="189" y="273"/>
                    <a:pt x="167" y="323"/>
                    <a:pt x="149" y="360"/>
                  </a:cubicBezTo>
                  <a:cubicBezTo>
                    <a:pt x="100" y="466"/>
                    <a:pt x="82" y="504"/>
                    <a:pt x="29" y="620"/>
                  </a:cubicBezTo>
                  <a:cubicBezTo>
                    <a:pt x="0" y="679"/>
                    <a:pt x="24" y="749"/>
                    <a:pt x="82" y="777"/>
                  </a:cubicBezTo>
                  <a:close/>
                  <a:moveTo>
                    <a:pt x="73" y="644"/>
                  </a:moveTo>
                  <a:cubicBezTo>
                    <a:pt x="73" y="644"/>
                    <a:pt x="73" y="644"/>
                    <a:pt x="73" y="644"/>
                  </a:cubicBezTo>
                  <a:cubicBezTo>
                    <a:pt x="123" y="524"/>
                    <a:pt x="143" y="485"/>
                    <a:pt x="191" y="380"/>
                  </a:cubicBezTo>
                  <a:cubicBezTo>
                    <a:pt x="210" y="341"/>
                    <a:pt x="231" y="293"/>
                    <a:pt x="262" y="228"/>
                  </a:cubicBezTo>
                  <a:cubicBezTo>
                    <a:pt x="312" y="110"/>
                    <a:pt x="449" y="53"/>
                    <a:pt x="568" y="103"/>
                  </a:cubicBezTo>
                  <a:cubicBezTo>
                    <a:pt x="835" y="226"/>
                    <a:pt x="835" y="226"/>
                    <a:pt x="835" y="226"/>
                  </a:cubicBezTo>
                  <a:cubicBezTo>
                    <a:pt x="910" y="262"/>
                    <a:pt x="959" y="336"/>
                    <a:pt x="962" y="419"/>
                  </a:cubicBezTo>
                  <a:cubicBezTo>
                    <a:pt x="935" y="839"/>
                    <a:pt x="935" y="839"/>
                    <a:pt x="935" y="839"/>
                  </a:cubicBezTo>
                  <a:cubicBezTo>
                    <a:pt x="933" y="877"/>
                    <a:pt x="908" y="910"/>
                    <a:pt x="871" y="922"/>
                  </a:cubicBezTo>
                  <a:cubicBezTo>
                    <a:pt x="725" y="971"/>
                    <a:pt x="725" y="971"/>
                    <a:pt x="725" y="971"/>
                  </a:cubicBezTo>
                  <a:cubicBezTo>
                    <a:pt x="803" y="799"/>
                    <a:pt x="803" y="799"/>
                    <a:pt x="803" y="799"/>
                  </a:cubicBezTo>
                  <a:cubicBezTo>
                    <a:pt x="808" y="787"/>
                    <a:pt x="803" y="773"/>
                    <a:pt x="792" y="768"/>
                  </a:cubicBezTo>
                  <a:cubicBezTo>
                    <a:pt x="791" y="768"/>
                    <a:pt x="791" y="768"/>
                    <a:pt x="791" y="768"/>
                  </a:cubicBezTo>
                  <a:cubicBezTo>
                    <a:pt x="779" y="763"/>
                    <a:pt x="766" y="768"/>
                    <a:pt x="760" y="779"/>
                  </a:cubicBezTo>
                  <a:cubicBezTo>
                    <a:pt x="659" y="997"/>
                    <a:pt x="659" y="997"/>
                    <a:pt x="659" y="997"/>
                  </a:cubicBezTo>
                  <a:cubicBezTo>
                    <a:pt x="501" y="1341"/>
                    <a:pt x="501" y="1341"/>
                    <a:pt x="501" y="1341"/>
                  </a:cubicBezTo>
                  <a:cubicBezTo>
                    <a:pt x="486" y="1377"/>
                    <a:pt x="445" y="1395"/>
                    <a:pt x="409" y="1380"/>
                  </a:cubicBezTo>
                  <a:cubicBezTo>
                    <a:pt x="374" y="1362"/>
                    <a:pt x="361" y="1319"/>
                    <a:pt x="379" y="1284"/>
                  </a:cubicBezTo>
                  <a:cubicBezTo>
                    <a:pt x="534" y="947"/>
                    <a:pt x="534" y="947"/>
                    <a:pt x="534" y="947"/>
                  </a:cubicBezTo>
                  <a:cubicBezTo>
                    <a:pt x="534" y="944"/>
                    <a:pt x="534" y="944"/>
                    <a:pt x="534" y="944"/>
                  </a:cubicBezTo>
                  <a:cubicBezTo>
                    <a:pt x="600" y="800"/>
                    <a:pt x="600" y="800"/>
                    <a:pt x="600" y="800"/>
                  </a:cubicBezTo>
                  <a:cubicBezTo>
                    <a:pt x="606" y="788"/>
                    <a:pt x="601" y="774"/>
                    <a:pt x="589" y="768"/>
                  </a:cubicBezTo>
                  <a:cubicBezTo>
                    <a:pt x="577" y="763"/>
                    <a:pt x="563" y="768"/>
                    <a:pt x="558" y="779"/>
                  </a:cubicBezTo>
                  <a:cubicBezTo>
                    <a:pt x="558" y="779"/>
                    <a:pt x="557" y="780"/>
                    <a:pt x="557" y="780"/>
                  </a:cubicBezTo>
                  <a:cubicBezTo>
                    <a:pt x="489" y="929"/>
                    <a:pt x="489" y="929"/>
                    <a:pt x="489" y="929"/>
                  </a:cubicBezTo>
                  <a:cubicBezTo>
                    <a:pt x="474" y="963"/>
                    <a:pt x="434" y="980"/>
                    <a:pt x="399" y="965"/>
                  </a:cubicBezTo>
                  <a:cubicBezTo>
                    <a:pt x="364" y="947"/>
                    <a:pt x="351" y="905"/>
                    <a:pt x="369" y="870"/>
                  </a:cubicBezTo>
                  <a:cubicBezTo>
                    <a:pt x="369" y="870"/>
                    <a:pt x="369" y="870"/>
                    <a:pt x="369" y="870"/>
                  </a:cubicBezTo>
                  <a:cubicBezTo>
                    <a:pt x="430" y="738"/>
                    <a:pt x="430" y="738"/>
                    <a:pt x="430" y="738"/>
                  </a:cubicBezTo>
                  <a:cubicBezTo>
                    <a:pt x="436" y="727"/>
                    <a:pt x="433" y="712"/>
                    <a:pt x="422" y="706"/>
                  </a:cubicBezTo>
                  <a:cubicBezTo>
                    <a:pt x="411" y="699"/>
                    <a:pt x="396" y="702"/>
                    <a:pt x="390" y="713"/>
                  </a:cubicBezTo>
                  <a:cubicBezTo>
                    <a:pt x="389" y="715"/>
                    <a:pt x="388" y="717"/>
                    <a:pt x="387" y="718"/>
                  </a:cubicBezTo>
                  <a:cubicBezTo>
                    <a:pt x="339" y="822"/>
                    <a:pt x="339" y="822"/>
                    <a:pt x="339" y="822"/>
                  </a:cubicBezTo>
                  <a:cubicBezTo>
                    <a:pt x="323" y="856"/>
                    <a:pt x="283" y="871"/>
                    <a:pt x="249" y="855"/>
                  </a:cubicBezTo>
                  <a:cubicBezTo>
                    <a:pt x="215" y="839"/>
                    <a:pt x="201" y="799"/>
                    <a:pt x="216" y="765"/>
                  </a:cubicBezTo>
                  <a:cubicBezTo>
                    <a:pt x="262" y="667"/>
                    <a:pt x="262" y="667"/>
                    <a:pt x="262" y="667"/>
                  </a:cubicBezTo>
                  <a:cubicBezTo>
                    <a:pt x="266" y="654"/>
                    <a:pt x="260" y="641"/>
                    <a:pt x="247" y="637"/>
                  </a:cubicBezTo>
                  <a:cubicBezTo>
                    <a:pt x="237" y="634"/>
                    <a:pt x="226" y="638"/>
                    <a:pt x="220" y="647"/>
                  </a:cubicBezTo>
                  <a:cubicBezTo>
                    <a:pt x="195" y="700"/>
                    <a:pt x="195" y="700"/>
                    <a:pt x="195" y="700"/>
                  </a:cubicBezTo>
                  <a:cubicBezTo>
                    <a:pt x="181" y="736"/>
                    <a:pt x="140" y="753"/>
                    <a:pt x="105" y="738"/>
                  </a:cubicBezTo>
                  <a:cubicBezTo>
                    <a:pt x="105" y="738"/>
                    <a:pt x="104" y="738"/>
                    <a:pt x="104" y="738"/>
                  </a:cubicBezTo>
                  <a:cubicBezTo>
                    <a:pt x="70" y="720"/>
                    <a:pt x="56" y="678"/>
                    <a:pt x="73" y="6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6" name="Freeform 25">
            <a:extLst>
              <a:ext uri="{FF2B5EF4-FFF2-40B4-BE49-F238E27FC236}">
                <a16:creationId xmlns:a16="http://schemas.microsoft.com/office/drawing/2014/main" id="{0BFA727F-A99C-40B3-A4A7-911E70951230}"/>
              </a:ext>
            </a:extLst>
          </p:cNvPr>
          <p:cNvSpPr>
            <a:spLocks noEditPoints="1"/>
          </p:cNvSpPr>
          <p:nvPr/>
        </p:nvSpPr>
        <p:spPr bwMode="auto">
          <a:xfrm>
            <a:off x="3072144" y="3172379"/>
            <a:ext cx="402350" cy="551176"/>
          </a:xfrm>
          <a:custGeom>
            <a:avLst/>
            <a:gdLst>
              <a:gd name="T0" fmla="*/ 900 w 1800"/>
              <a:gd name="T1" fmla="*/ 2467 h 2467"/>
              <a:gd name="T2" fmla="*/ 822 w 1800"/>
              <a:gd name="T3" fmla="*/ 2432 h 2467"/>
              <a:gd name="T4" fmla="*/ 0 w 1800"/>
              <a:gd name="T5" fmla="*/ 901 h 2467"/>
              <a:gd name="T6" fmla="*/ 901 w 1800"/>
              <a:gd name="T7" fmla="*/ 0 h 2467"/>
              <a:gd name="T8" fmla="*/ 901 w 1800"/>
              <a:gd name="T9" fmla="*/ 0 h 2467"/>
              <a:gd name="T10" fmla="*/ 1800 w 1800"/>
              <a:gd name="T11" fmla="*/ 901 h 2467"/>
              <a:gd name="T12" fmla="*/ 979 w 1800"/>
              <a:gd name="T13" fmla="*/ 2431 h 2467"/>
              <a:gd name="T14" fmla="*/ 969 w 1800"/>
              <a:gd name="T15" fmla="*/ 2440 h 2467"/>
              <a:gd name="T16" fmla="*/ 900 w 1800"/>
              <a:gd name="T17" fmla="*/ 2467 h 2467"/>
              <a:gd name="T18" fmla="*/ 901 w 1800"/>
              <a:gd name="T19" fmla="*/ 52 h 2467"/>
              <a:gd name="T20" fmla="*/ 51 w 1800"/>
              <a:gd name="T21" fmla="*/ 901 h 2467"/>
              <a:gd name="T22" fmla="*/ 861 w 1800"/>
              <a:gd name="T23" fmla="*/ 2397 h 2467"/>
              <a:gd name="T24" fmla="*/ 935 w 1800"/>
              <a:gd name="T25" fmla="*/ 2402 h 2467"/>
              <a:gd name="T26" fmla="*/ 939 w 1800"/>
              <a:gd name="T27" fmla="*/ 2397 h 2467"/>
              <a:gd name="T28" fmla="*/ 1748 w 1800"/>
              <a:gd name="T29" fmla="*/ 901 h 2467"/>
              <a:gd name="T30" fmla="*/ 901 w 1800"/>
              <a:gd name="T31" fmla="*/ 52 h 2467"/>
              <a:gd name="T32" fmla="*/ 901 w 1800"/>
              <a:gd name="T33" fmla="*/ 1366 h 2467"/>
              <a:gd name="T34" fmla="*/ 901 w 1800"/>
              <a:gd name="T35" fmla="*/ 1366 h 2467"/>
              <a:gd name="T36" fmla="*/ 435 w 1800"/>
              <a:gd name="T37" fmla="*/ 900 h 2467"/>
              <a:gd name="T38" fmla="*/ 901 w 1800"/>
              <a:gd name="T39" fmla="*/ 434 h 2467"/>
              <a:gd name="T40" fmla="*/ 1367 w 1800"/>
              <a:gd name="T41" fmla="*/ 900 h 2467"/>
              <a:gd name="T42" fmla="*/ 901 w 1800"/>
              <a:gd name="T43" fmla="*/ 1366 h 2467"/>
              <a:gd name="T44" fmla="*/ 901 w 1800"/>
              <a:gd name="T45" fmla="*/ 486 h 2467"/>
              <a:gd name="T46" fmla="*/ 487 w 1800"/>
              <a:gd name="T47" fmla="*/ 900 h 2467"/>
              <a:gd name="T48" fmla="*/ 901 w 1800"/>
              <a:gd name="T49" fmla="*/ 1314 h 2467"/>
              <a:gd name="T50" fmla="*/ 1315 w 1800"/>
              <a:gd name="T51" fmla="*/ 900 h 2467"/>
              <a:gd name="T52" fmla="*/ 901 w 1800"/>
              <a:gd name="T53" fmla="*/ 486 h 2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800" h="2467">
                <a:moveTo>
                  <a:pt x="900" y="2467"/>
                </a:moveTo>
                <a:cubicBezTo>
                  <a:pt x="871" y="2467"/>
                  <a:pt x="842" y="2455"/>
                  <a:pt x="822" y="2432"/>
                </a:cubicBezTo>
                <a:cubicBezTo>
                  <a:pt x="788" y="2395"/>
                  <a:pt x="0" y="1512"/>
                  <a:pt x="0" y="901"/>
                </a:cubicBezTo>
                <a:cubicBezTo>
                  <a:pt x="0" y="404"/>
                  <a:pt x="404" y="0"/>
                  <a:pt x="901" y="0"/>
                </a:cubicBezTo>
                <a:cubicBezTo>
                  <a:pt x="901" y="0"/>
                  <a:pt x="901" y="0"/>
                  <a:pt x="901" y="0"/>
                </a:cubicBezTo>
                <a:cubicBezTo>
                  <a:pt x="1396" y="1"/>
                  <a:pt x="1800" y="406"/>
                  <a:pt x="1800" y="901"/>
                </a:cubicBezTo>
                <a:cubicBezTo>
                  <a:pt x="1800" y="1489"/>
                  <a:pt x="1063" y="2336"/>
                  <a:pt x="979" y="2431"/>
                </a:cubicBezTo>
                <a:cubicBezTo>
                  <a:pt x="975" y="2435"/>
                  <a:pt x="972" y="2438"/>
                  <a:pt x="969" y="2440"/>
                </a:cubicBezTo>
                <a:cubicBezTo>
                  <a:pt x="949" y="2458"/>
                  <a:pt x="925" y="2467"/>
                  <a:pt x="900" y="2467"/>
                </a:cubicBezTo>
                <a:close/>
                <a:moveTo>
                  <a:pt x="901" y="52"/>
                </a:moveTo>
                <a:cubicBezTo>
                  <a:pt x="432" y="52"/>
                  <a:pt x="51" y="433"/>
                  <a:pt x="51" y="901"/>
                </a:cubicBezTo>
                <a:cubicBezTo>
                  <a:pt x="51" y="1492"/>
                  <a:pt x="827" y="2361"/>
                  <a:pt x="861" y="2397"/>
                </a:cubicBezTo>
                <a:cubicBezTo>
                  <a:pt x="880" y="2419"/>
                  <a:pt x="913" y="2421"/>
                  <a:pt x="935" y="2402"/>
                </a:cubicBezTo>
                <a:cubicBezTo>
                  <a:pt x="936" y="2400"/>
                  <a:pt x="938" y="2399"/>
                  <a:pt x="939" y="2397"/>
                </a:cubicBezTo>
                <a:cubicBezTo>
                  <a:pt x="1022" y="2303"/>
                  <a:pt x="1748" y="1470"/>
                  <a:pt x="1748" y="901"/>
                </a:cubicBezTo>
                <a:cubicBezTo>
                  <a:pt x="1748" y="434"/>
                  <a:pt x="1368" y="53"/>
                  <a:pt x="901" y="52"/>
                </a:cubicBezTo>
                <a:close/>
                <a:moveTo>
                  <a:pt x="901" y="1366"/>
                </a:moveTo>
                <a:cubicBezTo>
                  <a:pt x="901" y="1366"/>
                  <a:pt x="901" y="1366"/>
                  <a:pt x="901" y="1366"/>
                </a:cubicBezTo>
                <a:cubicBezTo>
                  <a:pt x="644" y="1366"/>
                  <a:pt x="435" y="1157"/>
                  <a:pt x="435" y="900"/>
                </a:cubicBezTo>
                <a:cubicBezTo>
                  <a:pt x="435" y="643"/>
                  <a:pt x="644" y="434"/>
                  <a:pt x="901" y="434"/>
                </a:cubicBezTo>
                <a:cubicBezTo>
                  <a:pt x="1158" y="434"/>
                  <a:pt x="1367" y="643"/>
                  <a:pt x="1367" y="900"/>
                </a:cubicBezTo>
                <a:cubicBezTo>
                  <a:pt x="1366" y="1157"/>
                  <a:pt x="1157" y="1366"/>
                  <a:pt x="901" y="1366"/>
                </a:cubicBezTo>
                <a:close/>
                <a:moveTo>
                  <a:pt x="901" y="486"/>
                </a:moveTo>
                <a:cubicBezTo>
                  <a:pt x="672" y="486"/>
                  <a:pt x="487" y="672"/>
                  <a:pt x="487" y="900"/>
                </a:cubicBezTo>
                <a:cubicBezTo>
                  <a:pt x="487" y="1128"/>
                  <a:pt x="672" y="1314"/>
                  <a:pt x="901" y="1314"/>
                </a:cubicBezTo>
                <a:cubicBezTo>
                  <a:pt x="1129" y="1314"/>
                  <a:pt x="1314" y="1128"/>
                  <a:pt x="1315" y="900"/>
                </a:cubicBezTo>
                <a:cubicBezTo>
                  <a:pt x="1315" y="672"/>
                  <a:pt x="1129" y="486"/>
                  <a:pt x="901" y="4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14EF210-786E-471F-9134-26A0DEE1CE69}"/>
              </a:ext>
            </a:extLst>
          </p:cNvPr>
          <p:cNvGrpSpPr/>
          <p:nvPr/>
        </p:nvGrpSpPr>
        <p:grpSpPr>
          <a:xfrm>
            <a:off x="962903" y="3195267"/>
            <a:ext cx="858319" cy="505400"/>
            <a:chOff x="16275050" y="-3175"/>
            <a:chExt cx="11652250" cy="6861176"/>
          </a:xfrm>
          <a:solidFill>
            <a:schemeClr val="accent1"/>
          </a:solidFill>
        </p:grpSpPr>
        <p:sp>
          <p:nvSpPr>
            <p:cNvPr id="108" name="Freeform 63">
              <a:extLst>
                <a:ext uri="{FF2B5EF4-FFF2-40B4-BE49-F238E27FC236}">
                  <a16:creationId xmlns:a16="http://schemas.microsoft.com/office/drawing/2014/main" id="{E86CE088-C8A0-4EEA-922C-E28992E4C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1463" y="-3175"/>
              <a:ext cx="5553075" cy="4603750"/>
            </a:xfrm>
            <a:custGeom>
              <a:avLst/>
              <a:gdLst>
                <a:gd name="T0" fmla="*/ 29 w 1736"/>
                <a:gd name="T1" fmla="*/ 1438 h 1438"/>
                <a:gd name="T2" fmla="*/ 57 w 1736"/>
                <a:gd name="T3" fmla="*/ 1409 h 1438"/>
                <a:gd name="T4" fmla="*/ 57 w 1736"/>
                <a:gd name="T5" fmla="*/ 350 h 1438"/>
                <a:gd name="T6" fmla="*/ 871 w 1736"/>
                <a:gd name="T7" fmla="*/ 59 h 1438"/>
                <a:gd name="T8" fmla="*/ 1679 w 1736"/>
                <a:gd name="T9" fmla="*/ 350 h 1438"/>
                <a:gd name="T10" fmla="*/ 1679 w 1736"/>
                <a:gd name="T11" fmla="*/ 1409 h 1438"/>
                <a:gd name="T12" fmla="*/ 1707 w 1736"/>
                <a:gd name="T13" fmla="*/ 1438 h 1438"/>
                <a:gd name="T14" fmla="*/ 1736 w 1736"/>
                <a:gd name="T15" fmla="*/ 1409 h 1438"/>
                <a:gd name="T16" fmla="*/ 1736 w 1736"/>
                <a:gd name="T17" fmla="*/ 330 h 1438"/>
                <a:gd name="T18" fmla="*/ 1717 w 1736"/>
                <a:gd name="T19" fmla="*/ 303 h 1438"/>
                <a:gd name="T20" fmla="*/ 880 w 1736"/>
                <a:gd name="T21" fmla="*/ 2 h 1438"/>
                <a:gd name="T22" fmla="*/ 861 w 1736"/>
                <a:gd name="T23" fmla="*/ 2 h 1438"/>
                <a:gd name="T24" fmla="*/ 19 w 1736"/>
                <a:gd name="T25" fmla="*/ 303 h 1438"/>
                <a:gd name="T26" fmla="*/ 0 w 1736"/>
                <a:gd name="T27" fmla="*/ 330 h 1438"/>
                <a:gd name="T28" fmla="*/ 0 w 1736"/>
                <a:gd name="T29" fmla="*/ 1409 h 1438"/>
                <a:gd name="T30" fmla="*/ 29 w 1736"/>
                <a:gd name="T31" fmla="*/ 1438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6" h="1438">
                  <a:moveTo>
                    <a:pt x="29" y="1438"/>
                  </a:moveTo>
                  <a:cubicBezTo>
                    <a:pt x="45" y="1438"/>
                    <a:pt x="57" y="1425"/>
                    <a:pt x="57" y="1409"/>
                  </a:cubicBezTo>
                  <a:cubicBezTo>
                    <a:pt x="57" y="350"/>
                    <a:pt x="57" y="350"/>
                    <a:pt x="57" y="350"/>
                  </a:cubicBezTo>
                  <a:cubicBezTo>
                    <a:pt x="871" y="59"/>
                    <a:pt x="871" y="59"/>
                    <a:pt x="871" y="59"/>
                  </a:cubicBezTo>
                  <a:cubicBezTo>
                    <a:pt x="1679" y="350"/>
                    <a:pt x="1679" y="350"/>
                    <a:pt x="1679" y="350"/>
                  </a:cubicBezTo>
                  <a:cubicBezTo>
                    <a:pt x="1679" y="1409"/>
                    <a:pt x="1679" y="1409"/>
                    <a:pt x="1679" y="1409"/>
                  </a:cubicBezTo>
                  <a:cubicBezTo>
                    <a:pt x="1679" y="1425"/>
                    <a:pt x="1691" y="1438"/>
                    <a:pt x="1707" y="1438"/>
                  </a:cubicBezTo>
                  <a:cubicBezTo>
                    <a:pt x="1723" y="1438"/>
                    <a:pt x="1736" y="1425"/>
                    <a:pt x="1736" y="1409"/>
                  </a:cubicBezTo>
                  <a:cubicBezTo>
                    <a:pt x="1736" y="330"/>
                    <a:pt x="1736" y="330"/>
                    <a:pt x="1736" y="330"/>
                  </a:cubicBezTo>
                  <a:cubicBezTo>
                    <a:pt x="1736" y="318"/>
                    <a:pt x="1728" y="307"/>
                    <a:pt x="1717" y="303"/>
                  </a:cubicBezTo>
                  <a:cubicBezTo>
                    <a:pt x="880" y="2"/>
                    <a:pt x="880" y="2"/>
                    <a:pt x="880" y="2"/>
                  </a:cubicBezTo>
                  <a:cubicBezTo>
                    <a:pt x="874" y="0"/>
                    <a:pt x="867" y="0"/>
                    <a:pt x="861" y="2"/>
                  </a:cubicBezTo>
                  <a:cubicBezTo>
                    <a:pt x="19" y="303"/>
                    <a:pt x="19" y="303"/>
                    <a:pt x="19" y="303"/>
                  </a:cubicBezTo>
                  <a:cubicBezTo>
                    <a:pt x="8" y="307"/>
                    <a:pt x="0" y="318"/>
                    <a:pt x="0" y="330"/>
                  </a:cubicBezTo>
                  <a:cubicBezTo>
                    <a:pt x="0" y="1409"/>
                    <a:pt x="0" y="1409"/>
                    <a:pt x="0" y="1409"/>
                  </a:cubicBezTo>
                  <a:cubicBezTo>
                    <a:pt x="0" y="1425"/>
                    <a:pt x="13" y="1438"/>
                    <a:pt x="29" y="14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64">
              <a:extLst>
                <a:ext uri="{FF2B5EF4-FFF2-40B4-BE49-F238E27FC236}">
                  <a16:creationId xmlns:a16="http://schemas.microsoft.com/office/drawing/2014/main" id="{DB141632-7695-430C-9726-5CB71771CE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5675" y="4052888"/>
              <a:ext cx="908050" cy="547688"/>
            </a:xfrm>
            <a:custGeom>
              <a:avLst/>
              <a:gdLst>
                <a:gd name="T0" fmla="*/ 284 w 284"/>
                <a:gd name="T1" fmla="*/ 142 h 171"/>
                <a:gd name="T2" fmla="*/ 284 w 284"/>
                <a:gd name="T3" fmla="*/ 29 h 171"/>
                <a:gd name="T4" fmla="*/ 256 w 284"/>
                <a:gd name="T5" fmla="*/ 0 h 171"/>
                <a:gd name="T6" fmla="*/ 28 w 284"/>
                <a:gd name="T7" fmla="*/ 0 h 171"/>
                <a:gd name="T8" fmla="*/ 0 w 284"/>
                <a:gd name="T9" fmla="*/ 29 h 171"/>
                <a:gd name="T10" fmla="*/ 0 w 284"/>
                <a:gd name="T11" fmla="*/ 142 h 171"/>
                <a:gd name="T12" fmla="*/ 28 w 284"/>
                <a:gd name="T13" fmla="*/ 171 h 171"/>
                <a:gd name="T14" fmla="*/ 256 w 284"/>
                <a:gd name="T15" fmla="*/ 171 h 171"/>
                <a:gd name="T16" fmla="*/ 284 w 284"/>
                <a:gd name="T17" fmla="*/ 142 h 171"/>
                <a:gd name="T18" fmla="*/ 227 w 284"/>
                <a:gd name="T19" fmla="*/ 114 h 171"/>
                <a:gd name="T20" fmla="*/ 57 w 284"/>
                <a:gd name="T21" fmla="*/ 114 h 171"/>
                <a:gd name="T22" fmla="*/ 57 w 284"/>
                <a:gd name="T23" fmla="*/ 57 h 171"/>
                <a:gd name="T24" fmla="*/ 227 w 284"/>
                <a:gd name="T25" fmla="*/ 57 h 171"/>
                <a:gd name="T26" fmla="*/ 227 w 284"/>
                <a:gd name="T27" fmla="*/ 11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71">
                  <a:moveTo>
                    <a:pt x="284" y="142"/>
                  </a:moveTo>
                  <a:cubicBezTo>
                    <a:pt x="284" y="29"/>
                    <a:pt x="284" y="29"/>
                    <a:pt x="284" y="29"/>
                  </a:cubicBezTo>
                  <a:cubicBezTo>
                    <a:pt x="284" y="13"/>
                    <a:pt x="272" y="0"/>
                    <a:pt x="25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58"/>
                    <a:pt x="13" y="171"/>
                    <a:pt x="28" y="171"/>
                  </a:cubicBezTo>
                  <a:cubicBezTo>
                    <a:pt x="256" y="171"/>
                    <a:pt x="256" y="171"/>
                    <a:pt x="256" y="171"/>
                  </a:cubicBezTo>
                  <a:cubicBezTo>
                    <a:pt x="272" y="171"/>
                    <a:pt x="284" y="158"/>
                    <a:pt x="284" y="142"/>
                  </a:cubicBezTo>
                  <a:close/>
                  <a:moveTo>
                    <a:pt x="227" y="114"/>
                  </a:moveTo>
                  <a:cubicBezTo>
                    <a:pt x="57" y="114"/>
                    <a:pt x="57" y="114"/>
                    <a:pt x="57" y="114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227" y="57"/>
                    <a:pt x="227" y="57"/>
                    <a:pt x="227" y="57"/>
                  </a:cubicBezTo>
                  <a:lnTo>
                    <a:pt x="227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65">
              <a:extLst>
                <a:ext uri="{FF2B5EF4-FFF2-40B4-BE49-F238E27FC236}">
                  <a16:creationId xmlns:a16="http://schemas.microsoft.com/office/drawing/2014/main" id="{ADA53307-E633-4A4C-9E59-67B74A538C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5675" y="3325813"/>
              <a:ext cx="908050" cy="544513"/>
            </a:xfrm>
            <a:custGeom>
              <a:avLst/>
              <a:gdLst>
                <a:gd name="T0" fmla="*/ 256 w 284"/>
                <a:gd name="T1" fmla="*/ 0 h 170"/>
                <a:gd name="T2" fmla="*/ 28 w 284"/>
                <a:gd name="T3" fmla="*/ 0 h 170"/>
                <a:gd name="T4" fmla="*/ 0 w 284"/>
                <a:gd name="T5" fmla="*/ 28 h 170"/>
                <a:gd name="T6" fmla="*/ 0 w 284"/>
                <a:gd name="T7" fmla="*/ 142 h 170"/>
                <a:gd name="T8" fmla="*/ 28 w 284"/>
                <a:gd name="T9" fmla="*/ 170 h 170"/>
                <a:gd name="T10" fmla="*/ 256 w 284"/>
                <a:gd name="T11" fmla="*/ 170 h 170"/>
                <a:gd name="T12" fmla="*/ 284 w 284"/>
                <a:gd name="T13" fmla="*/ 142 h 170"/>
                <a:gd name="T14" fmla="*/ 284 w 284"/>
                <a:gd name="T15" fmla="*/ 28 h 170"/>
                <a:gd name="T16" fmla="*/ 256 w 284"/>
                <a:gd name="T17" fmla="*/ 0 h 170"/>
                <a:gd name="T18" fmla="*/ 227 w 284"/>
                <a:gd name="T19" fmla="*/ 113 h 170"/>
                <a:gd name="T20" fmla="*/ 57 w 284"/>
                <a:gd name="T21" fmla="*/ 113 h 170"/>
                <a:gd name="T22" fmla="*/ 57 w 284"/>
                <a:gd name="T23" fmla="*/ 56 h 170"/>
                <a:gd name="T24" fmla="*/ 227 w 284"/>
                <a:gd name="T25" fmla="*/ 56 h 170"/>
                <a:gd name="T26" fmla="*/ 227 w 284"/>
                <a:gd name="T27" fmla="*/ 1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70">
                  <a:moveTo>
                    <a:pt x="25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2"/>
                    <a:pt x="0" y="28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58"/>
                    <a:pt x="13" y="170"/>
                    <a:pt x="28" y="170"/>
                  </a:cubicBezTo>
                  <a:cubicBezTo>
                    <a:pt x="256" y="170"/>
                    <a:pt x="256" y="170"/>
                    <a:pt x="256" y="170"/>
                  </a:cubicBezTo>
                  <a:cubicBezTo>
                    <a:pt x="272" y="170"/>
                    <a:pt x="284" y="158"/>
                    <a:pt x="284" y="142"/>
                  </a:cubicBezTo>
                  <a:cubicBezTo>
                    <a:pt x="284" y="28"/>
                    <a:pt x="284" y="28"/>
                    <a:pt x="284" y="28"/>
                  </a:cubicBezTo>
                  <a:cubicBezTo>
                    <a:pt x="284" y="12"/>
                    <a:pt x="272" y="0"/>
                    <a:pt x="256" y="0"/>
                  </a:cubicBezTo>
                  <a:close/>
                  <a:moveTo>
                    <a:pt x="227" y="113"/>
                  </a:moveTo>
                  <a:cubicBezTo>
                    <a:pt x="57" y="113"/>
                    <a:pt x="57" y="113"/>
                    <a:pt x="57" y="113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227" y="56"/>
                    <a:pt x="227" y="56"/>
                    <a:pt x="227" y="56"/>
                  </a:cubicBezTo>
                  <a:lnTo>
                    <a:pt x="227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66">
              <a:extLst>
                <a:ext uri="{FF2B5EF4-FFF2-40B4-BE49-F238E27FC236}">
                  <a16:creationId xmlns:a16="http://schemas.microsoft.com/office/drawing/2014/main" id="{A701D1A3-D66C-46C9-93A6-E64A03E7F0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5675" y="2597150"/>
              <a:ext cx="908050" cy="547688"/>
            </a:xfrm>
            <a:custGeom>
              <a:avLst/>
              <a:gdLst>
                <a:gd name="T0" fmla="*/ 284 w 284"/>
                <a:gd name="T1" fmla="*/ 28 h 171"/>
                <a:gd name="T2" fmla="*/ 256 w 284"/>
                <a:gd name="T3" fmla="*/ 0 h 171"/>
                <a:gd name="T4" fmla="*/ 28 w 284"/>
                <a:gd name="T5" fmla="*/ 0 h 171"/>
                <a:gd name="T6" fmla="*/ 0 w 284"/>
                <a:gd name="T7" fmla="*/ 28 h 171"/>
                <a:gd name="T8" fmla="*/ 0 w 284"/>
                <a:gd name="T9" fmla="*/ 142 h 171"/>
                <a:gd name="T10" fmla="*/ 28 w 284"/>
                <a:gd name="T11" fmla="*/ 171 h 171"/>
                <a:gd name="T12" fmla="*/ 256 w 284"/>
                <a:gd name="T13" fmla="*/ 171 h 171"/>
                <a:gd name="T14" fmla="*/ 284 w 284"/>
                <a:gd name="T15" fmla="*/ 142 h 171"/>
                <a:gd name="T16" fmla="*/ 284 w 284"/>
                <a:gd name="T17" fmla="*/ 28 h 171"/>
                <a:gd name="T18" fmla="*/ 227 w 284"/>
                <a:gd name="T19" fmla="*/ 114 h 171"/>
                <a:gd name="T20" fmla="*/ 57 w 284"/>
                <a:gd name="T21" fmla="*/ 114 h 171"/>
                <a:gd name="T22" fmla="*/ 57 w 284"/>
                <a:gd name="T23" fmla="*/ 57 h 171"/>
                <a:gd name="T24" fmla="*/ 227 w 284"/>
                <a:gd name="T25" fmla="*/ 57 h 171"/>
                <a:gd name="T26" fmla="*/ 227 w 284"/>
                <a:gd name="T27" fmla="*/ 11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71">
                  <a:moveTo>
                    <a:pt x="284" y="28"/>
                  </a:moveTo>
                  <a:cubicBezTo>
                    <a:pt x="284" y="13"/>
                    <a:pt x="272" y="0"/>
                    <a:pt x="25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58"/>
                    <a:pt x="13" y="171"/>
                    <a:pt x="28" y="171"/>
                  </a:cubicBezTo>
                  <a:cubicBezTo>
                    <a:pt x="256" y="171"/>
                    <a:pt x="256" y="171"/>
                    <a:pt x="256" y="171"/>
                  </a:cubicBezTo>
                  <a:cubicBezTo>
                    <a:pt x="272" y="171"/>
                    <a:pt x="284" y="158"/>
                    <a:pt x="284" y="142"/>
                  </a:cubicBezTo>
                  <a:lnTo>
                    <a:pt x="284" y="28"/>
                  </a:lnTo>
                  <a:close/>
                  <a:moveTo>
                    <a:pt x="227" y="114"/>
                  </a:moveTo>
                  <a:cubicBezTo>
                    <a:pt x="57" y="114"/>
                    <a:pt x="57" y="114"/>
                    <a:pt x="57" y="114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227" y="57"/>
                    <a:pt x="227" y="57"/>
                    <a:pt x="227" y="57"/>
                  </a:cubicBezTo>
                  <a:lnTo>
                    <a:pt x="227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67">
              <a:extLst>
                <a:ext uri="{FF2B5EF4-FFF2-40B4-BE49-F238E27FC236}">
                  <a16:creationId xmlns:a16="http://schemas.microsoft.com/office/drawing/2014/main" id="{533B82C1-70AD-4D23-AC53-FFB04A8688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096288" y="4052888"/>
              <a:ext cx="912813" cy="547688"/>
            </a:xfrm>
            <a:custGeom>
              <a:avLst/>
              <a:gdLst>
                <a:gd name="T0" fmla="*/ 256 w 285"/>
                <a:gd name="T1" fmla="*/ 0 h 171"/>
                <a:gd name="T2" fmla="*/ 29 w 285"/>
                <a:gd name="T3" fmla="*/ 0 h 171"/>
                <a:gd name="T4" fmla="*/ 0 w 285"/>
                <a:gd name="T5" fmla="*/ 29 h 171"/>
                <a:gd name="T6" fmla="*/ 0 w 285"/>
                <a:gd name="T7" fmla="*/ 142 h 171"/>
                <a:gd name="T8" fmla="*/ 29 w 285"/>
                <a:gd name="T9" fmla="*/ 171 h 171"/>
                <a:gd name="T10" fmla="*/ 256 w 285"/>
                <a:gd name="T11" fmla="*/ 171 h 171"/>
                <a:gd name="T12" fmla="*/ 285 w 285"/>
                <a:gd name="T13" fmla="*/ 142 h 171"/>
                <a:gd name="T14" fmla="*/ 285 w 285"/>
                <a:gd name="T15" fmla="*/ 29 h 171"/>
                <a:gd name="T16" fmla="*/ 256 w 285"/>
                <a:gd name="T17" fmla="*/ 0 h 171"/>
                <a:gd name="T18" fmla="*/ 228 w 285"/>
                <a:gd name="T19" fmla="*/ 114 h 171"/>
                <a:gd name="T20" fmla="*/ 57 w 285"/>
                <a:gd name="T21" fmla="*/ 114 h 171"/>
                <a:gd name="T22" fmla="*/ 57 w 285"/>
                <a:gd name="T23" fmla="*/ 57 h 171"/>
                <a:gd name="T24" fmla="*/ 228 w 285"/>
                <a:gd name="T25" fmla="*/ 57 h 171"/>
                <a:gd name="T26" fmla="*/ 228 w 285"/>
                <a:gd name="T27" fmla="*/ 11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" h="171">
                  <a:moveTo>
                    <a:pt x="256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58"/>
                    <a:pt x="13" y="171"/>
                    <a:pt x="29" y="171"/>
                  </a:cubicBezTo>
                  <a:cubicBezTo>
                    <a:pt x="256" y="171"/>
                    <a:pt x="256" y="171"/>
                    <a:pt x="256" y="171"/>
                  </a:cubicBezTo>
                  <a:cubicBezTo>
                    <a:pt x="272" y="171"/>
                    <a:pt x="285" y="158"/>
                    <a:pt x="285" y="142"/>
                  </a:cubicBezTo>
                  <a:cubicBezTo>
                    <a:pt x="285" y="29"/>
                    <a:pt x="285" y="29"/>
                    <a:pt x="285" y="29"/>
                  </a:cubicBezTo>
                  <a:cubicBezTo>
                    <a:pt x="285" y="13"/>
                    <a:pt x="272" y="0"/>
                    <a:pt x="256" y="0"/>
                  </a:cubicBezTo>
                  <a:close/>
                  <a:moveTo>
                    <a:pt x="228" y="114"/>
                  </a:moveTo>
                  <a:cubicBezTo>
                    <a:pt x="57" y="114"/>
                    <a:pt x="57" y="114"/>
                    <a:pt x="57" y="114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228" y="57"/>
                    <a:pt x="228" y="57"/>
                    <a:pt x="228" y="57"/>
                  </a:cubicBezTo>
                  <a:lnTo>
                    <a:pt x="228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68">
              <a:extLst>
                <a:ext uri="{FF2B5EF4-FFF2-40B4-BE49-F238E27FC236}">
                  <a16:creationId xmlns:a16="http://schemas.microsoft.com/office/drawing/2014/main" id="{F3075996-0723-4F10-AC43-09298D9482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096288" y="3325813"/>
              <a:ext cx="912813" cy="544513"/>
            </a:xfrm>
            <a:custGeom>
              <a:avLst/>
              <a:gdLst>
                <a:gd name="T0" fmla="*/ 285 w 285"/>
                <a:gd name="T1" fmla="*/ 28 h 170"/>
                <a:gd name="T2" fmla="*/ 256 w 285"/>
                <a:gd name="T3" fmla="*/ 0 h 170"/>
                <a:gd name="T4" fmla="*/ 29 w 285"/>
                <a:gd name="T5" fmla="*/ 0 h 170"/>
                <a:gd name="T6" fmla="*/ 0 w 285"/>
                <a:gd name="T7" fmla="*/ 28 h 170"/>
                <a:gd name="T8" fmla="*/ 0 w 285"/>
                <a:gd name="T9" fmla="*/ 142 h 170"/>
                <a:gd name="T10" fmla="*/ 29 w 285"/>
                <a:gd name="T11" fmla="*/ 170 h 170"/>
                <a:gd name="T12" fmla="*/ 256 w 285"/>
                <a:gd name="T13" fmla="*/ 170 h 170"/>
                <a:gd name="T14" fmla="*/ 285 w 285"/>
                <a:gd name="T15" fmla="*/ 142 h 170"/>
                <a:gd name="T16" fmla="*/ 285 w 285"/>
                <a:gd name="T17" fmla="*/ 28 h 170"/>
                <a:gd name="T18" fmla="*/ 228 w 285"/>
                <a:gd name="T19" fmla="*/ 113 h 170"/>
                <a:gd name="T20" fmla="*/ 57 w 285"/>
                <a:gd name="T21" fmla="*/ 113 h 170"/>
                <a:gd name="T22" fmla="*/ 57 w 285"/>
                <a:gd name="T23" fmla="*/ 56 h 170"/>
                <a:gd name="T24" fmla="*/ 228 w 285"/>
                <a:gd name="T25" fmla="*/ 56 h 170"/>
                <a:gd name="T26" fmla="*/ 228 w 285"/>
                <a:gd name="T27" fmla="*/ 1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" h="170">
                  <a:moveTo>
                    <a:pt x="285" y="28"/>
                  </a:moveTo>
                  <a:cubicBezTo>
                    <a:pt x="285" y="12"/>
                    <a:pt x="272" y="0"/>
                    <a:pt x="25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2"/>
                    <a:pt x="0" y="28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58"/>
                    <a:pt x="13" y="170"/>
                    <a:pt x="29" y="170"/>
                  </a:cubicBezTo>
                  <a:cubicBezTo>
                    <a:pt x="256" y="170"/>
                    <a:pt x="256" y="170"/>
                    <a:pt x="256" y="170"/>
                  </a:cubicBezTo>
                  <a:cubicBezTo>
                    <a:pt x="272" y="170"/>
                    <a:pt x="285" y="158"/>
                    <a:pt x="285" y="142"/>
                  </a:cubicBezTo>
                  <a:lnTo>
                    <a:pt x="285" y="28"/>
                  </a:lnTo>
                  <a:close/>
                  <a:moveTo>
                    <a:pt x="228" y="113"/>
                  </a:moveTo>
                  <a:cubicBezTo>
                    <a:pt x="57" y="113"/>
                    <a:pt x="57" y="113"/>
                    <a:pt x="57" y="113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228" y="56"/>
                    <a:pt x="228" y="56"/>
                    <a:pt x="228" y="56"/>
                  </a:cubicBezTo>
                  <a:lnTo>
                    <a:pt x="228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69">
              <a:extLst>
                <a:ext uri="{FF2B5EF4-FFF2-40B4-BE49-F238E27FC236}">
                  <a16:creationId xmlns:a16="http://schemas.microsoft.com/office/drawing/2014/main" id="{B5948A4C-D588-4818-BE96-C075796ACC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096288" y="2597150"/>
              <a:ext cx="912813" cy="547688"/>
            </a:xfrm>
            <a:custGeom>
              <a:avLst/>
              <a:gdLst>
                <a:gd name="T0" fmla="*/ 285 w 285"/>
                <a:gd name="T1" fmla="*/ 28 h 171"/>
                <a:gd name="T2" fmla="*/ 256 w 285"/>
                <a:gd name="T3" fmla="*/ 0 h 171"/>
                <a:gd name="T4" fmla="*/ 29 w 285"/>
                <a:gd name="T5" fmla="*/ 0 h 171"/>
                <a:gd name="T6" fmla="*/ 0 w 285"/>
                <a:gd name="T7" fmla="*/ 28 h 171"/>
                <a:gd name="T8" fmla="*/ 0 w 285"/>
                <a:gd name="T9" fmla="*/ 142 h 171"/>
                <a:gd name="T10" fmla="*/ 29 w 285"/>
                <a:gd name="T11" fmla="*/ 171 h 171"/>
                <a:gd name="T12" fmla="*/ 256 w 285"/>
                <a:gd name="T13" fmla="*/ 171 h 171"/>
                <a:gd name="T14" fmla="*/ 285 w 285"/>
                <a:gd name="T15" fmla="*/ 142 h 171"/>
                <a:gd name="T16" fmla="*/ 285 w 285"/>
                <a:gd name="T17" fmla="*/ 28 h 171"/>
                <a:gd name="T18" fmla="*/ 228 w 285"/>
                <a:gd name="T19" fmla="*/ 114 h 171"/>
                <a:gd name="T20" fmla="*/ 57 w 285"/>
                <a:gd name="T21" fmla="*/ 114 h 171"/>
                <a:gd name="T22" fmla="*/ 57 w 285"/>
                <a:gd name="T23" fmla="*/ 57 h 171"/>
                <a:gd name="T24" fmla="*/ 228 w 285"/>
                <a:gd name="T25" fmla="*/ 57 h 171"/>
                <a:gd name="T26" fmla="*/ 228 w 285"/>
                <a:gd name="T27" fmla="*/ 11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" h="171">
                  <a:moveTo>
                    <a:pt x="285" y="28"/>
                  </a:moveTo>
                  <a:cubicBezTo>
                    <a:pt x="285" y="13"/>
                    <a:pt x="272" y="0"/>
                    <a:pt x="25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58"/>
                    <a:pt x="13" y="171"/>
                    <a:pt x="29" y="171"/>
                  </a:cubicBezTo>
                  <a:cubicBezTo>
                    <a:pt x="256" y="171"/>
                    <a:pt x="256" y="171"/>
                    <a:pt x="256" y="171"/>
                  </a:cubicBezTo>
                  <a:cubicBezTo>
                    <a:pt x="272" y="171"/>
                    <a:pt x="285" y="158"/>
                    <a:pt x="285" y="142"/>
                  </a:cubicBezTo>
                  <a:lnTo>
                    <a:pt x="285" y="28"/>
                  </a:lnTo>
                  <a:close/>
                  <a:moveTo>
                    <a:pt x="228" y="114"/>
                  </a:moveTo>
                  <a:cubicBezTo>
                    <a:pt x="57" y="114"/>
                    <a:pt x="57" y="114"/>
                    <a:pt x="57" y="114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228" y="57"/>
                    <a:pt x="228" y="57"/>
                    <a:pt x="228" y="57"/>
                  </a:cubicBezTo>
                  <a:lnTo>
                    <a:pt x="228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70">
              <a:extLst>
                <a:ext uri="{FF2B5EF4-FFF2-40B4-BE49-F238E27FC236}">
                  <a16:creationId xmlns:a16="http://schemas.microsoft.com/office/drawing/2014/main" id="{5767F333-A809-4F55-AD66-93EA64CB1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86900" y="4052888"/>
              <a:ext cx="912813" cy="547688"/>
            </a:xfrm>
            <a:custGeom>
              <a:avLst/>
              <a:gdLst>
                <a:gd name="T0" fmla="*/ 256 w 285"/>
                <a:gd name="T1" fmla="*/ 0 h 171"/>
                <a:gd name="T2" fmla="*/ 29 w 285"/>
                <a:gd name="T3" fmla="*/ 0 h 171"/>
                <a:gd name="T4" fmla="*/ 0 w 285"/>
                <a:gd name="T5" fmla="*/ 29 h 171"/>
                <a:gd name="T6" fmla="*/ 0 w 285"/>
                <a:gd name="T7" fmla="*/ 142 h 171"/>
                <a:gd name="T8" fmla="*/ 29 w 285"/>
                <a:gd name="T9" fmla="*/ 171 h 171"/>
                <a:gd name="T10" fmla="*/ 256 w 285"/>
                <a:gd name="T11" fmla="*/ 171 h 171"/>
                <a:gd name="T12" fmla="*/ 285 w 285"/>
                <a:gd name="T13" fmla="*/ 142 h 171"/>
                <a:gd name="T14" fmla="*/ 285 w 285"/>
                <a:gd name="T15" fmla="*/ 29 h 171"/>
                <a:gd name="T16" fmla="*/ 256 w 285"/>
                <a:gd name="T17" fmla="*/ 0 h 171"/>
                <a:gd name="T18" fmla="*/ 228 w 285"/>
                <a:gd name="T19" fmla="*/ 114 h 171"/>
                <a:gd name="T20" fmla="*/ 57 w 285"/>
                <a:gd name="T21" fmla="*/ 114 h 171"/>
                <a:gd name="T22" fmla="*/ 57 w 285"/>
                <a:gd name="T23" fmla="*/ 57 h 171"/>
                <a:gd name="T24" fmla="*/ 228 w 285"/>
                <a:gd name="T25" fmla="*/ 57 h 171"/>
                <a:gd name="T26" fmla="*/ 228 w 285"/>
                <a:gd name="T27" fmla="*/ 11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" h="171">
                  <a:moveTo>
                    <a:pt x="256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58"/>
                    <a:pt x="13" y="171"/>
                    <a:pt x="29" y="171"/>
                  </a:cubicBezTo>
                  <a:cubicBezTo>
                    <a:pt x="256" y="171"/>
                    <a:pt x="256" y="171"/>
                    <a:pt x="256" y="171"/>
                  </a:cubicBezTo>
                  <a:cubicBezTo>
                    <a:pt x="272" y="171"/>
                    <a:pt x="285" y="158"/>
                    <a:pt x="285" y="142"/>
                  </a:cubicBezTo>
                  <a:cubicBezTo>
                    <a:pt x="285" y="29"/>
                    <a:pt x="285" y="29"/>
                    <a:pt x="285" y="29"/>
                  </a:cubicBezTo>
                  <a:cubicBezTo>
                    <a:pt x="285" y="13"/>
                    <a:pt x="272" y="0"/>
                    <a:pt x="256" y="0"/>
                  </a:cubicBezTo>
                  <a:close/>
                  <a:moveTo>
                    <a:pt x="228" y="114"/>
                  </a:moveTo>
                  <a:cubicBezTo>
                    <a:pt x="57" y="114"/>
                    <a:pt x="57" y="114"/>
                    <a:pt x="57" y="114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228" y="57"/>
                    <a:pt x="228" y="57"/>
                    <a:pt x="228" y="57"/>
                  </a:cubicBezTo>
                  <a:lnTo>
                    <a:pt x="228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71">
              <a:extLst>
                <a:ext uri="{FF2B5EF4-FFF2-40B4-BE49-F238E27FC236}">
                  <a16:creationId xmlns:a16="http://schemas.microsoft.com/office/drawing/2014/main" id="{27D90631-EB66-410F-AC0E-8D8D93FC44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86900" y="3325813"/>
              <a:ext cx="912813" cy="544513"/>
            </a:xfrm>
            <a:custGeom>
              <a:avLst/>
              <a:gdLst>
                <a:gd name="T0" fmla="*/ 285 w 285"/>
                <a:gd name="T1" fmla="*/ 28 h 170"/>
                <a:gd name="T2" fmla="*/ 256 w 285"/>
                <a:gd name="T3" fmla="*/ 0 h 170"/>
                <a:gd name="T4" fmla="*/ 29 w 285"/>
                <a:gd name="T5" fmla="*/ 0 h 170"/>
                <a:gd name="T6" fmla="*/ 0 w 285"/>
                <a:gd name="T7" fmla="*/ 28 h 170"/>
                <a:gd name="T8" fmla="*/ 0 w 285"/>
                <a:gd name="T9" fmla="*/ 142 h 170"/>
                <a:gd name="T10" fmla="*/ 29 w 285"/>
                <a:gd name="T11" fmla="*/ 170 h 170"/>
                <a:gd name="T12" fmla="*/ 256 w 285"/>
                <a:gd name="T13" fmla="*/ 170 h 170"/>
                <a:gd name="T14" fmla="*/ 285 w 285"/>
                <a:gd name="T15" fmla="*/ 142 h 170"/>
                <a:gd name="T16" fmla="*/ 285 w 285"/>
                <a:gd name="T17" fmla="*/ 28 h 170"/>
                <a:gd name="T18" fmla="*/ 228 w 285"/>
                <a:gd name="T19" fmla="*/ 113 h 170"/>
                <a:gd name="T20" fmla="*/ 57 w 285"/>
                <a:gd name="T21" fmla="*/ 113 h 170"/>
                <a:gd name="T22" fmla="*/ 57 w 285"/>
                <a:gd name="T23" fmla="*/ 56 h 170"/>
                <a:gd name="T24" fmla="*/ 228 w 285"/>
                <a:gd name="T25" fmla="*/ 56 h 170"/>
                <a:gd name="T26" fmla="*/ 228 w 285"/>
                <a:gd name="T27" fmla="*/ 1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" h="170">
                  <a:moveTo>
                    <a:pt x="285" y="28"/>
                  </a:moveTo>
                  <a:cubicBezTo>
                    <a:pt x="285" y="12"/>
                    <a:pt x="272" y="0"/>
                    <a:pt x="25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2"/>
                    <a:pt x="0" y="28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58"/>
                    <a:pt x="13" y="170"/>
                    <a:pt x="29" y="170"/>
                  </a:cubicBezTo>
                  <a:cubicBezTo>
                    <a:pt x="256" y="170"/>
                    <a:pt x="256" y="170"/>
                    <a:pt x="256" y="170"/>
                  </a:cubicBezTo>
                  <a:cubicBezTo>
                    <a:pt x="272" y="170"/>
                    <a:pt x="285" y="158"/>
                    <a:pt x="285" y="142"/>
                  </a:cubicBezTo>
                  <a:lnTo>
                    <a:pt x="285" y="28"/>
                  </a:lnTo>
                  <a:close/>
                  <a:moveTo>
                    <a:pt x="228" y="113"/>
                  </a:moveTo>
                  <a:cubicBezTo>
                    <a:pt x="57" y="113"/>
                    <a:pt x="57" y="113"/>
                    <a:pt x="57" y="113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228" y="56"/>
                    <a:pt x="228" y="56"/>
                    <a:pt x="228" y="56"/>
                  </a:cubicBezTo>
                  <a:lnTo>
                    <a:pt x="228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72">
              <a:extLst>
                <a:ext uri="{FF2B5EF4-FFF2-40B4-BE49-F238E27FC236}">
                  <a16:creationId xmlns:a16="http://schemas.microsoft.com/office/drawing/2014/main" id="{0FB4632B-5660-436E-965D-BF6A8D91DE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86900" y="2597150"/>
              <a:ext cx="912813" cy="547688"/>
            </a:xfrm>
            <a:custGeom>
              <a:avLst/>
              <a:gdLst>
                <a:gd name="T0" fmla="*/ 285 w 285"/>
                <a:gd name="T1" fmla="*/ 28 h 171"/>
                <a:gd name="T2" fmla="*/ 256 w 285"/>
                <a:gd name="T3" fmla="*/ 0 h 171"/>
                <a:gd name="T4" fmla="*/ 29 w 285"/>
                <a:gd name="T5" fmla="*/ 0 h 171"/>
                <a:gd name="T6" fmla="*/ 0 w 285"/>
                <a:gd name="T7" fmla="*/ 28 h 171"/>
                <a:gd name="T8" fmla="*/ 0 w 285"/>
                <a:gd name="T9" fmla="*/ 142 h 171"/>
                <a:gd name="T10" fmla="*/ 29 w 285"/>
                <a:gd name="T11" fmla="*/ 171 h 171"/>
                <a:gd name="T12" fmla="*/ 256 w 285"/>
                <a:gd name="T13" fmla="*/ 171 h 171"/>
                <a:gd name="T14" fmla="*/ 285 w 285"/>
                <a:gd name="T15" fmla="*/ 142 h 171"/>
                <a:gd name="T16" fmla="*/ 285 w 285"/>
                <a:gd name="T17" fmla="*/ 28 h 171"/>
                <a:gd name="T18" fmla="*/ 228 w 285"/>
                <a:gd name="T19" fmla="*/ 114 h 171"/>
                <a:gd name="T20" fmla="*/ 57 w 285"/>
                <a:gd name="T21" fmla="*/ 114 h 171"/>
                <a:gd name="T22" fmla="*/ 57 w 285"/>
                <a:gd name="T23" fmla="*/ 57 h 171"/>
                <a:gd name="T24" fmla="*/ 228 w 285"/>
                <a:gd name="T25" fmla="*/ 57 h 171"/>
                <a:gd name="T26" fmla="*/ 228 w 285"/>
                <a:gd name="T27" fmla="*/ 11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" h="171">
                  <a:moveTo>
                    <a:pt x="285" y="28"/>
                  </a:moveTo>
                  <a:cubicBezTo>
                    <a:pt x="285" y="13"/>
                    <a:pt x="272" y="0"/>
                    <a:pt x="25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58"/>
                    <a:pt x="13" y="171"/>
                    <a:pt x="29" y="171"/>
                  </a:cubicBezTo>
                  <a:cubicBezTo>
                    <a:pt x="256" y="171"/>
                    <a:pt x="256" y="171"/>
                    <a:pt x="256" y="171"/>
                  </a:cubicBezTo>
                  <a:cubicBezTo>
                    <a:pt x="272" y="171"/>
                    <a:pt x="285" y="158"/>
                    <a:pt x="285" y="142"/>
                  </a:cubicBezTo>
                  <a:lnTo>
                    <a:pt x="285" y="28"/>
                  </a:lnTo>
                  <a:close/>
                  <a:moveTo>
                    <a:pt x="228" y="114"/>
                  </a:moveTo>
                  <a:cubicBezTo>
                    <a:pt x="57" y="114"/>
                    <a:pt x="57" y="114"/>
                    <a:pt x="57" y="114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228" y="57"/>
                    <a:pt x="228" y="57"/>
                    <a:pt x="228" y="57"/>
                  </a:cubicBezTo>
                  <a:lnTo>
                    <a:pt x="228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73">
              <a:extLst>
                <a:ext uri="{FF2B5EF4-FFF2-40B4-BE49-F238E27FC236}">
                  <a16:creationId xmlns:a16="http://schemas.microsoft.com/office/drawing/2014/main" id="{4F52F756-79D5-4245-996D-AB79846D1C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096288" y="1866900"/>
              <a:ext cx="912813" cy="547688"/>
            </a:xfrm>
            <a:custGeom>
              <a:avLst/>
              <a:gdLst>
                <a:gd name="T0" fmla="*/ 285 w 285"/>
                <a:gd name="T1" fmla="*/ 29 h 171"/>
                <a:gd name="T2" fmla="*/ 256 w 285"/>
                <a:gd name="T3" fmla="*/ 0 h 171"/>
                <a:gd name="T4" fmla="*/ 29 w 285"/>
                <a:gd name="T5" fmla="*/ 0 h 171"/>
                <a:gd name="T6" fmla="*/ 0 w 285"/>
                <a:gd name="T7" fmla="*/ 29 h 171"/>
                <a:gd name="T8" fmla="*/ 0 w 285"/>
                <a:gd name="T9" fmla="*/ 143 h 171"/>
                <a:gd name="T10" fmla="*/ 29 w 285"/>
                <a:gd name="T11" fmla="*/ 171 h 171"/>
                <a:gd name="T12" fmla="*/ 256 w 285"/>
                <a:gd name="T13" fmla="*/ 171 h 171"/>
                <a:gd name="T14" fmla="*/ 285 w 285"/>
                <a:gd name="T15" fmla="*/ 143 h 171"/>
                <a:gd name="T16" fmla="*/ 285 w 285"/>
                <a:gd name="T17" fmla="*/ 29 h 171"/>
                <a:gd name="T18" fmla="*/ 228 w 285"/>
                <a:gd name="T19" fmla="*/ 114 h 171"/>
                <a:gd name="T20" fmla="*/ 57 w 285"/>
                <a:gd name="T21" fmla="*/ 114 h 171"/>
                <a:gd name="T22" fmla="*/ 57 w 285"/>
                <a:gd name="T23" fmla="*/ 57 h 171"/>
                <a:gd name="T24" fmla="*/ 228 w 285"/>
                <a:gd name="T25" fmla="*/ 57 h 171"/>
                <a:gd name="T26" fmla="*/ 228 w 285"/>
                <a:gd name="T27" fmla="*/ 11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" h="171">
                  <a:moveTo>
                    <a:pt x="285" y="29"/>
                  </a:moveTo>
                  <a:cubicBezTo>
                    <a:pt x="285" y="13"/>
                    <a:pt x="272" y="0"/>
                    <a:pt x="25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58"/>
                    <a:pt x="13" y="171"/>
                    <a:pt x="29" y="171"/>
                  </a:cubicBezTo>
                  <a:cubicBezTo>
                    <a:pt x="256" y="171"/>
                    <a:pt x="256" y="171"/>
                    <a:pt x="256" y="171"/>
                  </a:cubicBezTo>
                  <a:cubicBezTo>
                    <a:pt x="272" y="171"/>
                    <a:pt x="285" y="158"/>
                    <a:pt x="285" y="143"/>
                  </a:cubicBezTo>
                  <a:lnTo>
                    <a:pt x="285" y="29"/>
                  </a:lnTo>
                  <a:close/>
                  <a:moveTo>
                    <a:pt x="228" y="114"/>
                  </a:moveTo>
                  <a:cubicBezTo>
                    <a:pt x="57" y="114"/>
                    <a:pt x="57" y="114"/>
                    <a:pt x="57" y="114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228" y="57"/>
                    <a:pt x="228" y="57"/>
                    <a:pt x="228" y="57"/>
                  </a:cubicBezTo>
                  <a:lnTo>
                    <a:pt x="228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74">
              <a:extLst>
                <a:ext uri="{FF2B5EF4-FFF2-40B4-BE49-F238E27FC236}">
                  <a16:creationId xmlns:a16="http://schemas.microsoft.com/office/drawing/2014/main" id="{A89AD061-0512-4842-8B0E-7FBBB939A3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86900" y="1866900"/>
              <a:ext cx="912813" cy="547688"/>
            </a:xfrm>
            <a:custGeom>
              <a:avLst/>
              <a:gdLst>
                <a:gd name="T0" fmla="*/ 285 w 285"/>
                <a:gd name="T1" fmla="*/ 29 h 171"/>
                <a:gd name="T2" fmla="*/ 256 w 285"/>
                <a:gd name="T3" fmla="*/ 0 h 171"/>
                <a:gd name="T4" fmla="*/ 29 w 285"/>
                <a:gd name="T5" fmla="*/ 0 h 171"/>
                <a:gd name="T6" fmla="*/ 0 w 285"/>
                <a:gd name="T7" fmla="*/ 29 h 171"/>
                <a:gd name="T8" fmla="*/ 0 w 285"/>
                <a:gd name="T9" fmla="*/ 143 h 171"/>
                <a:gd name="T10" fmla="*/ 29 w 285"/>
                <a:gd name="T11" fmla="*/ 171 h 171"/>
                <a:gd name="T12" fmla="*/ 256 w 285"/>
                <a:gd name="T13" fmla="*/ 171 h 171"/>
                <a:gd name="T14" fmla="*/ 285 w 285"/>
                <a:gd name="T15" fmla="*/ 143 h 171"/>
                <a:gd name="T16" fmla="*/ 285 w 285"/>
                <a:gd name="T17" fmla="*/ 29 h 171"/>
                <a:gd name="T18" fmla="*/ 228 w 285"/>
                <a:gd name="T19" fmla="*/ 114 h 171"/>
                <a:gd name="T20" fmla="*/ 57 w 285"/>
                <a:gd name="T21" fmla="*/ 114 h 171"/>
                <a:gd name="T22" fmla="*/ 57 w 285"/>
                <a:gd name="T23" fmla="*/ 57 h 171"/>
                <a:gd name="T24" fmla="*/ 228 w 285"/>
                <a:gd name="T25" fmla="*/ 57 h 171"/>
                <a:gd name="T26" fmla="*/ 228 w 285"/>
                <a:gd name="T27" fmla="*/ 11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" h="171">
                  <a:moveTo>
                    <a:pt x="285" y="29"/>
                  </a:moveTo>
                  <a:cubicBezTo>
                    <a:pt x="285" y="13"/>
                    <a:pt x="272" y="0"/>
                    <a:pt x="25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58"/>
                    <a:pt x="13" y="171"/>
                    <a:pt x="29" y="171"/>
                  </a:cubicBezTo>
                  <a:cubicBezTo>
                    <a:pt x="256" y="171"/>
                    <a:pt x="256" y="171"/>
                    <a:pt x="256" y="171"/>
                  </a:cubicBezTo>
                  <a:cubicBezTo>
                    <a:pt x="272" y="171"/>
                    <a:pt x="285" y="158"/>
                    <a:pt x="285" y="143"/>
                  </a:cubicBezTo>
                  <a:lnTo>
                    <a:pt x="285" y="29"/>
                  </a:lnTo>
                  <a:close/>
                  <a:moveTo>
                    <a:pt x="228" y="114"/>
                  </a:moveTo>
                  <a:cubicBezTo>
                    <a:pt x="57" y="114"/>
                    <a:pt x="57" y="114"/>
                    <a:pt x="57" y="114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228" y="57"/>
                    <a:pt x="228" y="57"/>
                    <a:pt x="228" y="57"/>
                  </a:cubicBezTo>
                  <a:lnTo>
                    <a:pt x="228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75">
              <a:extLst>
                <a:ext uri="{FF2B5EF4-FFF2-40B4-BE49-F238E27FC236}">
                  <a16:creationId xmlns:a16="http://schemas.microsoft.com/office/drawing/2014/main" id="{0A4913D6-1E70-4C78-858F-7733310BF7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82275" y="4052888"/>
              <a:ext cx="908050" cy="547688"/>
            </a:xfrm>
            <a:custGeom>
              <a:avLst/>
              <a:gdLst>
                <a:gd name="T0" fmla="*/ 256 w 284"/>
                <a:gd name="T1" fmla="*/ 0 h 171"/>
                <a:gd name="T2" fmla="*/ 28 w 284"/>
                <a:gd name="T3" fmla="*/ 0 h 171"/>
                <a:gd name="T4" fmla="*/ 0 w 284"/>
                <a:gd name="T5" fmla="*/ 29 h 171"/>
                <a:gd name="T6" fmla="*/ 0 w 284"/>
                <a:gd name="T7" fmla="*/ 142 h 171"/>
                <a:gd name="T8" fmla="*/ 28 w 284"/>
                <a:gd name="T9" fmla="*/ 171 h 171"/>
                <a:gd name="T10" fmla="*/ 256 w 284"/>
                <a:gd name="T11" fmla="*/ 171 h 171"/>
                <a:gd name="T12" fmla="*/ 284 w 284"/>
                <a:gd name="T13" fmla="*/ 142 h 171"/>
                <a:gd name="T14" fmla="*/ 284 w 284"/>
                <a:gd name="T15" fmla="*/ 29 h 171"/>
                <a:gd name="T16" fmla="*/ 256 w 284"/>
                <a:gd name="T17" fmla="*/ 0 h 171"/>
                <a:gd name="T18" fmla="*/ 227 w 284"/>
                <a:gd name="T19" fmla="*/ 114 h 171"/>
                <a:gd name="T20" fmla="*/ 57 w 284"/>
                <a:gd name="T21" fmla="*/ 114 h 171"/>
                <a:gd name="T22" fmla="*/ 57 w 284"/>
                <a:gd name="T23" fmla="*/ 57 h 171"/>
                <a:gd name="T24" fmla="*/ 227 w 284"/>
                <a:gd name="T25" fmla="*/ 57 h 171"/>
                <a:gd name="T26" fmla="*/ 227 w 284"/>
                <a:gd name="T27" fmla="*/ 11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71">
                  <a:moveTo>
                    <a:pt x="25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3"/>
                    <a:pt x="0" y="29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58"/>
                    <a:pt x="12" y="171"/>
                    <a:pt x="28" y="171"/>
                  </a:cubicBezTo>
                  <a:cubicBezTo>
                    <a:pt x="256" y="171"/>
                    <a:pt x="256" y="171"/>
                    <a:pt x="256" y="171"/>
                  </a:cubicBezTo>
                  <a:cubicBezTo>
                    <a:pt x="271" y="171"/>
                    <a:pt x="284" y="158"/>
                    <a:pt x="284" y="142"/>
                  </a:cubicBezTo>
                  <a:cubicBezTo>
                    <a:pt x="284" y="29"/>
                    <a:pt x="284" y="29"/>
                    <a:pt x="284" y="29"/>
                  </a:cubicBezTo>
                  <a:cubicBezTo>
                    <a:pt x="284" y="13"/>
                    <a:pt x="271" y="0"/>
                    <a:pt x="256" y="0"/>
                  </a:cubicBezTo>
                  <a:close/>
                  <a:moveTo>
                    <a:pt x="227" y="114"/>
                  </a:moveTo>
                  <a:cubicBezTo>
                    <a:pt x="57" y="114"/>
                    <a:pt x="57" y="114"/>
                    <a:pt x="57" y="114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227" y="57"/>
                    <a:pt x="227" y="57"/>
                    <a:pt x="227" y="57"/>
                  </a:cubicBezTo>
                  <a:lnTo>
                    <a:pt x="227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76">
              <a:extLst>
                <a:ext uri="{FF2B5EF4-FFF2-40B4-BE49-F238E27FC236}">
                  <a16:creationId xmlns:a16="http://schemas.microsoft.com/office/drawing/2014/main" id="{90F477F5-50F0-446E-A7DB-029D8D9855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82275" y="3325813"/>
              <a:ext cx="908050" cy="544513"/>
            </a:xfrm>
            <a:custGeom>
              <a:avLst/>
              <a:gdLst>
                <a:gd name="T0" fmla="*/ 256 w 284"/>
                <a:gd name="T1" fmla="*/ 0 h 170"/>
                <a:gd name="T2" fmla="*/ 28 w 284"/>
                <a:gd name="T3" fmla="*/ 0 h 170"/>
                <a:gd name="T4" fmla="*/ 0 w 284"/>
                <a:gd name="T5" fmla="*/ 28 h 170"/>
                <a:gd name="T6" fmla="*/ 0 w 284"/>
                <a:gd name="T7" fmla="*/ 142 h 170"/>
                <a:gd name="T8" fmla="*/ 28 w 284"/>
                <a:gd name="T9" fmla="*/ 170 h 170"/>
                <a:gd name="T10" fmla="*/ 256 w 284"/>
                <a:gd name="T11" fmla="*/ 170 h 170"/>
                <a:gd name="T12" fmla="*/ 284 w 284"/>
                <a:gd name="T13" fmla="*/ 142 h 170"/>
                <a:gd name="T14" fmla="*/ 284 w 284"/>
                <a:gd name="T15" fmla="*/ 28 h 170"/>
                <a:gd name="T16" fmla="*/ 256 w 284"/>
                <a:gd name="T17" fmla="*/ 0 h 170"/>
                <a:gd name="T18" fmla="*/ 227 w 284"/>
                <a:gd name="T19" fmla="*/ 113 h 170"/>
                <a:gd name="T20" fmla="*/ 57 w 284"/>
                <a:gd name="T21" fmla="*/ 113 h 170"/>
                <a:gd name="T22" fmla="*/ 57 w 284"/>
                <a:gd name="T23" fmla="*/ 56 h 170"/>
                <a:gd name="T24" fmla="*/ 227 w 284"/>
                <a:gd name="T25" fmla="*/ 56 h 170"/>
                <a:gd name="T26" fmla="*/ 227 w 284"/>
                <a:gd name="T27" fmla="*/ 1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70">
                  <a:moveTo>
                    <a:pt x="25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2"/>
                    <a:pt x="0" y="28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58"/>
                    <a:pt x="12" y="170"/>
                    <a:pt x="28" y="170"/>
                  </a:cubicBezTo>
                  <a:cubicBezTo>
                    <a:pt x="256" y="170"/>
                    <a:pt x="256" y="170"/>
                    <a:pt x="256" y="170"/>
                  </a:cubicBezTo>
                  <a:cubicBezTo>
                    <a:pt x="271" y="170"/>
                    <a:pt x="284" y="158"/>
                    <a:pt x="284" y="142"/>
                  </a:cubicBezTo>
                  <a:cubicBezTo>
                    <a:pt x="284" y="28"/>
                    <a:pt x="284" y="28"/>
                    <a:pt x="284" y="28"/>
                  </a:cubicBezTo>
                  <a:cubicBezTo>
                    <a:pt x="284" y="12"/>
                    <a:pt x="271" y="0"/>
                    <a:pt x="256" y="0"/>
                  </a:cubicBezTo>
                  <a:close/>
                  <a:moveTo>
                    <a:pt x="227" y="113"/>
                  </a:moveTo>
                  <a:cubicBezTo>
                    <a:pt x="57" y="113"/>
                    <a:pt x="57" y="113"/>
                    <a:pt x="57" y="113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227" y="56"/>
                    <a:pt x="227" y="56"/>
                    <a:pt x="227" y="56"/>
                  </a:cubicBezTo>
                  <a:lnTo>
                    <a:pt x="227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77">
              <a:extLst>
                <a:ext uri="{FF2B5EF4-FFF2-40B4-BE49-F238E27FC236}">
                  <a16:creationId xmlns:a16="http://schemas.microsoft.com/office/drawing/2014/main" id="{3B260655-AFC8-43C3-B435-375372044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5050" y="6329363"/>
              <a:ext cx="544513" cy="182563"/>
            </a:xfrm>
            <a:custGeom>
              <a:avLst/>
              <a:gdLst>
                <a:gd name="T0" fmla="*/ 0 w 170"/>
                <a:gd name="T1" fmla="*/ 28 h 57"/>
                <a:gd name="T2" fmla="*/ 28 w 170"/>
                <a:gd name="T3" fmla="*/ 57 h 57"/>
                <a:gd name="T4" fmla="*/ 148 w 170"/>
                <a:gd name="T5" fmla="*/ 57 h 57"/>
                <a:gd name="T6" fmla="*/ 170 w 170"/>
                <a:gd name="T7" fmla="*/ 0 h 57"/>
                <a:gd name="T8" fmla="*/ 28 w 170"/>
                <a:gd name="T9" fmla="*/ 0 h 57"/>
                <a:gd name="T10" fmla="*/ 0 w 170"/>
                <a:gd name="T1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57">
                  <a:moveTo>
                    <a:pt x="0" y="28"/>
                  </a:moveTo>
                  <a:cubicBezTo>
                    <a:pt x="0" y="44"/>
                    <a:pt x="12" y="57"/>
                    <a:pt x="2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51" y="36"/>
                    <a:pt x="158" y="16"/>
                    <a:pt x="17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2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78">
              <a:extLst>
                <a:ext uri="{FF2B5EF4-FFF2-40B4-BE49-F238E27FC236}">
                  <a16:creationId xmlns:a16="http://schemas.microsoft.com/office/drawing/2014/main" id="{2349A8DA-79D9-4C67-9D03-3A08DD2BEF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72025" y="5195888"/>
              <a:ext cx="2498725" cy="1316038"/>
            </a:xfrm>
            <a:custGeom>
              <a:avLst/>
              <a:gdLst>
                <a:gd name="T0" fmla="*/ 690 w 781"/>
                <a:gd name="T1" fmla="*/ 32 h 411"/>
                <a:gd name="T2" fmla="*/ 667 w 781"/>
                <a:gd name="T3" fmla="*/ 16 h 411"/>
                <a:gd name="T4" fmla="*/ 474 w 781"/>
                <a:gd name="T5" fmla="*/ 2 h 411"/>
                <a:gd name="T6" fmla="*/ 444 w 781"/>
                <a:gd name="T7" fmla="*/ 26 h 411"/>
                <a:gd name="T8" fmla="*/ 444 w 781"/>
                <a:gd name="T9" fmla="*/ 30 h 411"/>
                <a:gd name="T10" fmla="*/ 444 w 781"/>
                <a:gd name="T11" fmla="*/ 354 h 411"/>
                <a:gd name="T12" fmla="*/ 0 w 781"/>
                <a:gd name="T13" fmla="*/ 354 h 411"/>
                <a:gd name="T14" fmla="*/ 22 w 781"/>
                <a:gd name="T15" fmla="*/ 411 h 411"/>
                <a:gd name="T16" fmla="*/ 456 w 781"/>
                <a:gd name="T17" fmla="*/ 411 h 411"/>
                <a:gd name="T18" fmla="*/ 502 w 781"/>
                <a:gd name="T19" fmla="*/ 327 h 411"/>
                <a:gd name="T20" fmla="*/ 502 w 781"/>
                <a:gd name="T21" fmla="*/ 60 h 411"/>
                <a:gd name="T22" fmla="*/ 546 w 781"/>
                <a:gd name="T23" fmla="*/ 63 h 411"/>
                <a:gd name="T24" fmla="*/ 546 w 781"/>
                <a:gd name="T25" fmla="*/ 223 h 411"/>
                <a:gd name="T26" fmla="*/ 574 w 781"/>
                <a:gd name="T27" fmla="*/ 252 h 411"/>
                <a:gd name="T28" fmla="*/ 722 w 781"/>
                <a:gd name="T29" fmla="*/ 252 h 411"/>
                <a:gd name="T30" fmla="*/ 711 w 781"/>
                <a:gd name="T31" fmla="*/ 353 h 411"/>
                <a:gd name="T32" fmla="*/ 683 w 781"/>
                <a:gd name="T33" fmla="*/ 353 h 411"/>
                <a:gd name="T34" fmla="*/ 704 w 781"/>
                <a:gd name="T35" fmla="*/ 410 h 411"/>
                <a:gd name="T36" fmla="*/ 737 w 781"/>
                <a:gd name="T37" fmla="*/ 410 h 411"/>
                <a:gd name="T38" fmla="*/ 765 w 781"/>
                <a:gd name="T39" fmla="*/ 385 h 411"/>
                <a:gd name="T40" fmla="*/ 781 w 781"/>
                <a:gd name="T41" fmla="*/ 234 h 411"/>
                <a:gd name="T42" fmla="*/ 778 w 781"/>
                <a:gd name="T43" fmla="*/ 218 h 411"/>
                <a:gd name="T44" fmla="*/ 690 w 781"/>
                <a:gd name="T45" fmla="*/ 32 h 411"/>
                <a:gd name="T46" fmla="*/ 603 w 781"/>
                <a:gd name="T47" fmla="*/ 68 h 411"/>
                <a:gd name="T48" fmla="*/ 647 w 781"/>
                <a:gd name="T49" fmla="*/ 71 h 411"/>
                <a:gd name="T50" fmla="*/ 705 w 781"/>
                <a:gd name="T51" fmla="*/ 195 h 411"/>
                <a:gd name="T52" fmla="*/ 603 w 781"/>
                <a:gd name="T53" fmla="*/ 195 h 411"/>
                <a:gd name="T54" fmla="*/ 603 w 781"/>
                <a:gd name="T55" fmla="*/ 68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1" h="411">
                  <a:moveTo>
                    <a:pt x="690" y="32"/>
                  </a:moveTo>
                  <a:cubicBezTo>
                    <a:pt x="686" y="22"/>
                    <a:pt x="677" y="16"/>
                    <a:pt x="667" y="16"/>
                  </a:cubicBezTo>
                  <a:cubicBezTo>
                    <a:pt x="474" y="2"/>
                    <a:pt x="474" y="2"/>
                    <a:pt x="474" y="2"/>
                  </a:cubicBezTo>
                  <a:cubicBezTo>
                    <a:pt x="459" y="0"/>
                    <a:pt x="446" y="11"/>
                    <a:pt x="444" y="26"/>
                  </a:cubicBezTo>
                  <a:cubicBezTo>
                    <a:pt x="444" y="27"/>
                    <a:pt x="444" y="29"/>
                    <a:pt x="444" y="30"/>
                  </a:cubicBezTo>
                  <a:cubicBezTo>
                    <a:pt x="444" y="354"/>
                    <a:pt x="444" y="354"/>
                    <a:pt x="444" y="354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12" y="371"/>
                    <a:pt x="19" y="390"/>
                    <a:pt x="22" y="411"/>
                  </a:cubicBezTo>
                  <a:cubicBezTo>
                    <a:pt x="456" y="411"/>
                    <a:pt x="456" y="411"/>
                    <a:pt x="456" y="411"/>
                  </a:cubicBezTo>
                  <a:cubicBezTo>
                    <a:pt x="459" y="378"/>
                    <a:pt x="476" y="348"/>
                    <a:pt x="502" y="327"/>
                  </a:cubicBezTo>
                  <a:cubicBezTo>
                    <a:pt x="502" y="60"/>
                    <a:pt x="502" y="60"/>
                    <a:pt x="502" y="60"/>
                  </a:cubicBezTo>
                  <a:cubicBezTo>
                    <a:pt x="546" y="63"/>
                    <a:pt x="546" y="63"/>
                    <a:pt x="546" y="63"/>
                  </a:cubicBezTo>
                  <a:cubicBezTo>
                    <a:pt x="546" y="223"/>
                    <a:pt x="546" y="223"/>
                    <a:pt x="546" y="223"/>
                  </a:cubicBezTo>
                  <a:cubicBezTo>
                    <a:pt x="546" y="239"/>
                    <a:pt x="559" y="252"/>
                    <a:pt x="574" y="252"/>
                  </a:cubicBezTo>
                  <a:cubicBezTo>
                    <a:pt x="722" y="252"/>
                    <a:pt x="722" y="252"/>
                    <a:pt x="722" y="252"/>
                  </a:cubicBezTo>
                  <a:cubicBezTo>
                    <a:pt x="711" y="353"/>
                    <a:pt x="711" y="353"/>
                    <a:pt x="711" y="353"/>
                  </a:cubicBezTo>
                  <a:cubicBezTo>
                    <a:pt x="683" y="353"/>
                    <a:pt x="683" y="353"/>
                    <a:pt x="683" y="353"/>
                  </a:cubicBezTo>
                  <a:cubicBezTo>
                    <a:pt x="695" y="370"/>
                    <a:pt x="702" y="390"/>
                    <a:pt x="704" y="410"/>
                  </a:cubicBezTo>
                  <a:cubicBezTo>
                    <a:pt x="737" y="410"/>
                    <a:pt x="737" y="410"/>
                    <a:pt x="737" y="410"/>
                  </a:cubicBezTo>
                  <a:cubicBezTo>
                    <a:pt x="751" y="410"/>
                    <a:pt x="763" y="399"/>
                    <a:pt x="765" y="385"/>
                  </a:cubicBezTo>
                  <a:cubicBezTo>
                    <a:pt x="781" y="234"/>
                    <a:pt x="781" y="234"/>
                    <a:pt x="781" y="234"/>
                  </a:cubicBezTo>
                  <a:cubicBezTo>
                    <a:pt x="781" y="228"/>
                    <a:pt x="780" y="223"/>
                    <a:pt x="778" y="218"/>
                  </a:cubicBezTo>
                  <a:lnTo>
                    <a:pt x="690" y="32"/>
                  </a:lnTo>
                  <a:close/>
                  <a:moveTo>
                    <a:pt x="603" y="68"/>
                  </a:moveTo>
                  <a:cubicBezTo>
                    <a:pt x="647" y="71"/>
                    <a:pt x="647" y="71"/>
                    <a:pt x="647" y="71"/>
                  </a:cubicBezTo>
                  <a:cubicBezTo>
                    <a:pt x="705" y="195"/>
                    <a:pt x="705" y="195"/>
                    <a:pt x="705" y="195"/>
                  </a:cubicBezTo>
                  <a:cubicBezTo>
                    <a:pt x="603" y="195"/>
                    <a:pt x="603" y="195"/>
                    <a:pt x="603" y="195"/>
                  </a:cubicBezTo>
                  <a:lnTo>
                    <a:pt x="603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79">
              <a:extLst>
                <a:ext uri="{FF2B5EF4-FFF2-40B4-BE49-F238E27FC236}">
                  <a16:creationId xmlns:a16="http://schemas.microsoft.com/office/drawing/2014/main" id="{436EA4A8-DF40-457A-821D-A9B09ECC96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75050" y="5006975"/>
              <a:ext cx="2486025" cy="1139825"/>
            </a:xfrm>
            <a:custGeom>
              <a:avLst/>
              <a:gdLst>
                <a:gd name="T0" fmla="*/ 28 w 777"/>
                <a:gd name="T1" fmla="*/ 356 h 356"/>
                <a:gd name="T2" fmla="*/ 749 w 777"/>
                <a:gd name="T3" fmla="*/ 356 h 356"/>
                <a:gd name="T4" fmla="*/ 777 w 777"/>
                <a:gd name="T5" fmla="*/ 328 h 356"/>
                <a:gd name="T6" fmla="*/ 777 w 777"/>
                <a:gd name="T7" fmla="*/ 29 h 356"/>
                <a:gd name="T8" fmla="*/ 749 w 777"/>
                <a:gd name="T9" fmla="*/ 0 h 356"/>
                <a:gd name="T10" fmla="*/ 28 w 777"/>
                <a:gd name="T11" fmla="*/ 0 h 356"/>
                <a:gd name="T12" fmla="*/ 0 w 777"/>
                <a:gd name="T13" fmla="*/ 29 h 356"/>
                <a:gd name="T14" fmla="*/ 0 w 777"/>
                <a:gd name="T15" fmla="*/ 328 h 356"/>
                <a:gd name="T16" fmla="*/ 28 w 777"/>
                <a:gd name="T17" fmla="*/ 356 h 356"/>
                <a:gd name="T18" fmla="*/ 56 w 777"/>
                <a:gd name="T19" fmla="*/ 57 h 356"/>
                <a:gd name="T20" fmla="*/ 720 w 777"/>
                <a:gd name="T21" fmla="*/ 57 h 356"/>
                <a:gd name="T22" fmla="*/ 720 w 777"/>
                <a:gd name="T23" fmla="*/ 299 h 356"/>
                <a:gd name="T24" fmla="*/ 56 w 777"/>
                <a:gd name="T25" fmla="*/ 299 h 356"/>
                <a:gd name="T26" fmla="*/ 56 w 777"/>
                <a:gd name="T27" fmla="*/ 5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7" h="356">
                  <a:moveTo>
                    <a:pt x="28" y="356"/>
                  </a:moveTo>
                  <a:cubicBezTo>
                    <a:pt x="749" y="356"/>
                    <a:pt x="749" y="356"/>
                    <a:pt x="749" y="356"/>
                  </a:cubicBezTo>
                  <a:cubicBezTo>
                    <a:pt x="765" y="356"/>
                    <a:pt x="777" y="344"/>
                    <a:pt x="777" y="328"/>
                  </a:cubicBezTo>
                  <a:cubicBezTo>
                    <a:pt x="777" y="29"/>
                    <a:pt x="777" y="29"/>
                    <a:pt x="777" y="29"/>
                  </a:cubicBezTo>
                  <a:cubicBezTo>
                    <a:pt x="777" y="13"/>
                    <a:pt x="765" y="0"/>
                    <a:pt x="74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3"/>
                    <a:pt x="0" y="29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0" y="344"/>
                    <a:pt x="12" y="356"/>
                    <a:pt x="28" y="356"/>
                  </a:cubicBezTo>
                  <a:close/>
                  <a:moveTo>
                    <a:pt x="56" y="57"/>
                  </a:moveTo>
                  <a:cubicBezTo>
                    <a:pt x="720" y="57"/>
                    <a:pt x="720" y="57"/>
                    <a:pt x="720" y="57"/>
                  </a:cubicBezTo>
                  <a:cubicBezTo>
                    <a:pt x="720" y="299"/>
                    <a:pt x="720" y="299"/>
                    <a:pt x="720" y="299"/>
                  </a:cubicBezTo>
                  <a:cubicBezTo>
                    <a:pt x="56" y="299"/>
                    <a:pt x="56" y="299"/>
                    <a:pt x="56" y="299"/>
                  </a:cubicBezTo>
                  <a:lnTo>
                    <a:pt x="5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80">
              <a:extLst>
                <a:ext uri="{FF2B5EF4-FFF2-40B4-BE49-F238E27FC236}">
                  <a16:creationId xmlns:a16="http://schemas.microsoft.com/office/drawing/2014/main" id="{37179F7E-80F2-491B-8A2B-528250693D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4963" y="6256338"/>
              <a:ext cx="598488" cy="601663"/>
            </a:xfrm>
            <a:custGeom>
              <a:avLst/>
              <a:gdLst>
                <a:gd name="T0" fmla="*/ 94 w 187"/>
                <a:gd name="T1" fmla="*/ 0 h 188"/>
                <a:gd name="T2" fmla="*/ 0 w 187"/>
                <a:gd name="T3" fmla="*/ 94 h 188"/>
                <a:gd name="T4" fmla="*/ 94 w 187"/>
                <a:gd name="T5" fmla="*/ 188 h 188"/>
                <a:gd name="T6" fmla="*/ 187 w 187"/>
                <a:gd name="T7" fmla="*/ 94 h 188"/>
                <a:gd name="T8" fmla="*/ 94 w 187"/>
                <a:gd name="T9" fmla="*/ 0 h 188"/>
                <a:gd name="T10" fmla="*/ 94 w 187"/>
                <a:gd name="T11" fmla="*/ 131 h 188"/>
                <a:gd name="T12" fmla="*/ 57 w 187"/>
                <a:gd name="T13" fmla="*/ 94 h 188"/>
                <a:gd name="T14" fmla="*/ 94 w 187"/>
                <a:gd name="T15" fmla="*/ 57 h 188"/>
                <a:gd name="T16" fmla="*/ 130 w 187"/>
                <a:gd name="T17" fmla="*/ 94 h 188"/>
                <a:gd name="T18" fmla="*/ 94 w 187"/>
                <a:gd name="T19" fmla="*/ 13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188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45" y="188"/>
                    <a:pt x="187" y="146"/>
                    <a:pt x="187" y="94"/>
                  </a:cubicBezTo>
                  <a:cubicBezTo>
                    <a:pt x="187" y="42"/>
                    <a:pt x="145" y="0"/>
                    <a:pt x="94" y="0"/>
                  </a:cubicBezTo>
                  <a:close/>
                  <a:moveTo>
                    <a:pt x="94" y="131"/>
                  </a:moveTo>
                  <a:cubicBezTo>
                    <a:pt x="73" y="131"/>
                    <a:pt x="57" y="114"/>
                    <a:pt x="57" y="94"/>
                  </a:cubicBezTo>
                  <a:cubicBezTo>
                    <a:pt x="57" y="73"/>
                    <a:pt x="73" y="57"/>
                    <a:pt x="94" y="57"/>
                  </a:cubicBezTo>
                  <a:cubicBezTo>
                    <a:pt x="114" y="57"/>
                    <a:pt x="130" y="73"/>
                    <a:pt x="130" y="94"/>
                  </a:cubicBezTo>
                  <a:cubicBezTo>
                    <a:pt x="130" y="114"/>
                    <a:pt x="114" y="131"/>
                    <a:pt x="94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81">
              <a:extLst>
                <a:ext uri="{FF2B5EF4-FFF2-40B4-BE49-F238E27FC236}">
                  <a16:creationId xmlns:a16="http://schemas.microsoft.com/office/drawing/2014/main" id="{7462DD06-F4B1-4D0E-81CE-10E6202B47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26188" y="6256338"/>
              <a:ext cx="598488" cy="601663"/>
            </a:xfrm>
            <a:custGeom>
              <a:avLst/>
              <a:gdLst>
                <a:gd name="T0" fmla="*/ 94 w 187"/>
                <a:gd name="T1" fmla="*/ 0 h 188"/>
                <a:gd name="T2" fmla="*/ 0 w 187"/>
                <a:gd name="T3" fmla="*/ 94 h 188"/>
                <a:gd name="T4" fmla="*/ 94 w 187"/>
                <a:gd name="T5" fmla="*/ 188 h 188"/>
                <a:gd name="T6" fmla="*/ 187 w 187"/>
                <a:gd name="T7" fmla="*/ 94 h 188"/>
                <a:gd name="T8" fmla="*/ 94 w 187"/>
                <a:gd name="T9" fmla="*/ 0 h 188"/>
                <a:gd name="T10" fmla="*/ 94 w 187"/>
                <a:gd name="T11" fmla="*/ 131 h 188"/>
                <a:gd name="T12" fmla="*/ 57 w 187"/>
                <a:gd name="T13" fmla="*/ 94 h 188"/>
                <a:gd name="T14" fmla="*/ 94 w 187"/>
                <a:gd name="T15" fmla="*/ 57 h 188"/>
                <a:gd name="T16" fmla="*/ 131 w 187"/>
                <a:gd name="T17" fmla="*/ 94 h 188"/>
                <a:gd name="T18" fmla="*/ 94 w 187"/>
                <a:gd name="T19" fmla="*/ 13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188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45" y="188"/>
                    <a:pt x="187" y="146"/>
                    <a:pt x="187" y="94"/>
                  </a:cubicBezTo>
                  <a:cubicBezTo>
                    <a:pt x="187" y="42"/>
                    <a:pt x="145" y="0"/>
                    <a:pt x="94" y="0"/>
                  </a:cubicBezTo>
                  <a:close/>
                  <a:moveTo>
                    <a:pt x="94" y="131"/>
                  </a:moveTo>
                  <a:cubicBezTo>
                    <a:pt x="73" y="131"/>
                    <a:pt x="57" y="114"/>
                    <a:pt x="57" y="94"/>
                  </a:cubicBezTo>
                  <a:cubicBezTo>
                    <a:pt x="57" y="73"/>
                    <a:pt x="73" y="57"/>
                    <a:pt x="94" y="57"/>
                  </a:cubicBezTo>
                  <a:cubicBezTo>
                    <a:pt x="114" y="57"/>
                    <a:pt x="131" y="73"/>
                    <a:pt x="131" y="94"/>
                  </a:cubicBezTo>
                  <a:cubicBezTo>
                    <a:pt x="131" y="114"/>
                    <a:pt x="114" y="131"/>
                    <a:pt x="94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82">
              <a:extLst>
                <a:ext uri="{FF2B5EF4-FFF2-40B4-BE49-F238E27FC236}">
                  <a16:creationId xmlns:a16="http://schemas.microsoft.com/office/drawing/2014/main" id="{126964A3-E4DB-4B6B-B7C4-BE67B16D2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1738" y="6329363"/>
              <a:ext cx="541338" cy="182563"/>
            </a:xfrm>
            <a:custGeom>
              <a:avLst/>
              <a:gdLst>
                <a:gd name="T0" fmla="*/ 0 w 169"/>
                <a:gd name="T1" fmla="*/ 28 h 57"/>
                <a:gd name="T2" fmla="*/ 29 w 169"/>
                <a:gd name="T3" fmla="*/ 57 h 57"/>
                <a:gd name="T4" fmla="*/ 149 w 169"/>
                <a:gd name="T5" fmla="*/ 57 h 57"/>
                <a:gd name="T6" fmla="*/ 169 w 169"/>
                <a:gd name="T7" fmla="*/ 0 h 57"/>
                <a:gd name="T8" fmla="*/ 29 w 169"/>
                <a:gd name="T9" fmla="*/ 0 h 57"/>
                <a:gd name="T10" fmla="*/ 0 w 169"/>
                <a:gd name="T1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57">
                  <a:moveTo>
                    <a:pt x="0" y="28"/>
                  </a:moveTo>
                  <a:cubicBezTo>
                    <a:pt x="0" y="44"/>
                    <a:pt x="13" y="57"/>
                    <a:pt x="29" y="57"/>
                  </a:cubicBezTo>
                  <a:cubicBezTo>
                    <a:pt x="149" y="57"/>
                    <a:pt x="149" y="57"/>
                    <a:pt x="149" y="57"/>
                  </a:cubicBezTo>
                  <a:cubicBezTo>
                    <a:pt x="151" y="36"/>
                    <a:pt x="158" y="17"/>
                    <a:pt x="16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2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83">
              <a:extLst>
                <a:ext uri="{FF2B5EF4-FFF2-40B4-BE49-F238E27FC236}">
                  <a16:creationId xmlns:a16="http://schemas.microsoft.com/office/drawing/2014/main" id="{CC7DD943-BA92-4E4C-8CE8-EEADFD336D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51888" y="5195888"/>
              <a:ext cx="2498725" cy="1316038"/>
            </a:xfrm>
            <a:custGeom>
              <a:avLst/>
              <a:gdLst>
                <a:gd name="T0" fmla="*/ 690 w 781"/>
                <a:gd name="T1" fmla="*/ 32 h 411"/>
                <a:gd name="T2" fmla="*/ 666 w 781"/>
                <a:gd name="T3" fmla="*/ 16 h 411"/>
                <a:gd name="T4" fmla="*/ 474 w 781"/>
                <a:gd name="T5" fmla="*/ 2 h 411"/>
                <a:gd name="T6" fmla="*/ 452 w 781"/>
                <a:gd name="T7" fmla="*/ 9 h 411"/>
                <a:gd name="T8" fmla="*/ 443 w 781"/>
                <a:gd name="T9" fmla="*/ 30 h 411"/>
                <a:gd name="T10" fmla="*/ 443 w 781"/>
                <a:gd name="T11" fmla="*/ 354 h 411"/>
                <a:gd name="T12" fmla="*/ 0 w 781"/>
                <a:gd name="T13" fmla="*/ 354 h 411"/>
                <a:gd name="T14" fmla="*/ 21 w 781"/>
                <a:gd name="T15" fmla="*/ 411 h 411"/>
                <a:gd name="T16" fmla="*/ 455 w 781"/>
                <a:gd name="T17" fmla="*/ 411 h 411"/>
                <a:gd name="T18" fmla="*/ 502 w 781"/>
                <a:gd name="T19" fmla="*/ 327 h 411"/>
                <a:gd name="T20" fmla="*/ 502 w 781"/>
                <a:gd name="T21" fmla="*/ 60 h 411"/>
                <a:gd name="T22" fmla="*/ 545 w 781"/>
                <a:gd name="T23" fmla="*/ 63 h 411"/>
                <a:gd name="T24" fmla="*/ 545 w 781"/>
                <a:gd name="T25" fmla="*/ 223 h 411"/>
                <a:gd name="T26" fmla="*/ 573 w 781"/>
                <a:gd name="T27" fmla="*/ 252 h 411"/>
                <a:gd name="T28" fmla="*/ 721 w 781"/>
                <a:gd name="T29" fmla="*/ 252 h 411"/>
                <a:gd name="T30" fmla="*/ 711 w 781"/>
                <a:gd name="T31" fmla="*/ 353 h 411"/>
                <a:gd name="T32" fmla="*/ 682 w 781"/>
                <a:gd name="T33" fmla="*/ 353 h 411"/>
                <a:gd name="T34" fmla="*/ 704 w 781"/>
                <a:gd name="T35" fmla="*/ 410 h 411"/>
                <a:gd name="T36" fmla="*/ 736 w 781"/>
                <a:gd name="T37" fmla="*/ 410 h 411"/>
                <a:gd name="T38" fmla="*/ 765 w 781"/>
                <a:gd name="T39" fmla="*/ 385 h 411"/>
                <a:gd name="T40" fmla="*/ 781 w 781"/>
                <a:gd name="T41" fmla="*/ 234 h 411"/>
                <a:gd name="T42" fmla="*/ 777 w 781"/>
                <a:gd name="T43" fmla="*/ 218 h 411"/>
                <a:gd name="T44" fmla="*/ 690 w 781"/>
                <a:gd name="T45" fmla="*/ 32 h 411"/>
                <a:gd name="T46" fmla="*/ 602 w 781"/>
                <a:gd name="T47" fmla="*/ 68 h 411"/>
                <a:gd name="T48" fmla="*/ 646 w 781"/>
                <a:gd name="T49" fmla="*/ 71 h 411"/>
                <a:gd name="T50" fmla="*/ 704 w 781"/>
                <a:gd name="T51" fmla="*/ 195 h 411"/>
                <a:gd name="T52" fmla="*/ 602 w 781"/>
                <a:gd name="T53" fmla="*/ 195 h 411"/>
                <a:gd name="T54" fmla="*/ 602 w 781"/>
                <a:gd name="T55" fmla="*/ 68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1" h="411">
                  <a:moveTo>
                    <a:pt x="690" y="32"/>
                  </a:moveTo>
                  <a:cubicBezTo>
                    <a:pt x="685" y="22"/>
                    <a:pt x="676" y="16"/>
                    <a:pt x="666" y="16"/>
                  </a:cubicBezTo>
                  <a:cubicBezTo>
                    <a:pt x="474" y="2"/>
                    <a:pt x="474" y="2"/>
                    <a:pt x="474" y="2"/>
                  </a:cubicBezTo>
                  <a:cubicBezTo>
                    <a:pt x="466" y="0"/>
                    <a:pt x="458" y="3"/>
                    <a:pt x="452" y="9"/>
                  </a:cubicBezTo>
                  <a:cubicBezTo>
                    <a:pt x="447" y="14"/>
                    <a:pt x="443" y="22"/>
                    <a:pt x="443" y="30"/>
                  </a:cubicBezTo>
                  <a:cubicBezTo>
                    <a:pt x="443" y="354"/>
                    <a:pt x="443" y="354"/>
                    <a:pt x="443" y="354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11" y="371"/>
                    <a:pt x="19" y="390"/>
                    <a:pt x="21" y="411"/>
                  </a:cubicBezTo>
                  <a:cubicBezTo>
                    <a:pt x="455" y="411"/>
                    <a:pt x="455" y="411"/>
                    <a:pt x="455" y="411"/>
                  </a:cubicBezTo>
                  <a:cubicBezTo>
                    <a:pt x="459" y="378"/>
                    <a:pt x="476" y="347"/>
                    <a:pt x="502" y="327"/>
                  </a:cubicBezTo>
                  <a:cubicBezTo>
                    <a:pt x="502" y="60"/>
                    <a:pt x="502" y="60"/>
                    <a:pt x="502" y="60"/>
                  </a:cubicBezTo>
                  <a:cubicBezTo>
                    <a:pt x="545" y="63"/>
                    <a:pt x="545" y="63"/>
                    <a:pt x="545" y="63"/>
                  </a:cubicBezTo>
                  <a:cubicBezTo>
                    <a:pt x="545" y="223"/>
                    <a:pt x="545" y="223"/>
                    <a:pt x="545" y="223"/>
                  </a:cubicBezTo>
                  <a:cubicBezTo>
                    <a:pt x="545" y="239"/>
                    <a:pt x="558" y="252"/>
                    <a:pt x="573" y="252"/>
                  </a:cubicBezTo>
                  <a:cubicBezTo>
                    <a:pt x="721" y="252"/>
                    <a:pt x="721" y="252"/>
                    <a:pt x="721" y="252"/>
                  </a:cubicBezTo>
                  <a:cubicBezTo>
                    <a:pt x="711" y="353"/>
                    <a:pt x="711" y="353"/>
                    <a:pt x="711" y="353"/>
                  </a:cubicBezTo>
                  <a:cubicBezTo>
                    <a:pt x="682" y="353"/>
                    <a:pt x="682" y="353"/>
                    <a:pt x="682" y="353"/>
                  </a:cubicBezTo>
                  <a:cubicBezTo>
                    <a:pt x="694" y="370"/>
                    <a:pt x="701" y="389"/>
                    <a:pt x="704" y="410"/>
                  </a:cubicBezTo>
                  <a:cubicBezTo>
                    <a:pt x="736" y="410"/>
                    <a:pt x="736" y="410"/>
                    <a:pt x="736" y="410"/>
                  </a:cubicBezTo>
                  <a:cubicBezTo>
                    <a:pt x="751" y="410"/>
                    <a:pt x="763" y="399"/>
                    <a:pt x="765" y="385"/>
                  </a:cubicBezTo>
                  <a:cubicBezTo>
                    <a:pt x="781" y="234"/>
                    <a:pt x="781" y="234"/>
                    <a:pt x="781" y="234"/>
                  </a:cubicBezTo>
                  <a:cubicBezTo>
                    <a:pt x="781" y="228"/>
                    <a:pt x="779" y="223"/>
                    <a:pt x="777" y="218"/>
                  </a:cubicBezTo>
                  <a:lnTo>
                    <a:pt x="690" y="32"/>
                  </a:lnTo>
                  <a:close/>
                  <a:moveTo>
                    <a:pt x="602" y="68"/>
                  </a:moveTo>
                  <a:cubicBezTo>
                    <a:pt x="646" y="71"/>
                    <a:pt x="646" y="71"/>
                    <a:pt x="646" y="71"/>
                  </a:cubicBezTo>
                  <a:cubicBezTo>
                    <a:pt x="704" y="195"/>
                    <a:pt x="704" y="195"/>
                    <a:pt x="704" y="195"/>
                  </a:cubicBezTo>
                  <a:cubicBezTo>
                    <a:pt x="602" y="195"/>
                    <a:pt x="602" y="195"/>
                    <a:pt x="602" y="195"/>
                  </a:cubicBezTo>
                  <a:lnTo>
                    <a:pt x="602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84">
              <a:extLst>
                <a:ext uri="{FF2B5EF4-FFF2-40B4-BE49-F238E27FC236}">
                  <a16:creationId xmlns:a16="http://schemas.microsoft.com/office/drawing/2014/main" id="{E35D652F-9A8D-4D73-92F4-7C635D580B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51738" y="5006975"/>
              <a:ext cx="2489200" cy="1139825"/>
            </a:xfrm>
            <a:custGeom>
              <a:avLst/>
              <a:gdLst>
                <a:gd name="T0" fmla="*/ 29 w 778"/>
                <a:gd name="T1" fmla="*/ 356 h 356"/>
                <a:gd name="T2" fmla="*/ 749 w 778"/>
                <a:gd name="T3" fmla="*/ 356 h 356"/>
                <a:gd name="T4" fmla="*/ 778 w 778"/>
                <a:gd name="T5" fmla="*/ 328 h 356"/>
                <a:gd name="T6" fmla="*/ 778 w 778"/>
                <a:gd name="T7" fmla="*/ 29 h 356"/>
                <a:gd name="T8" fmla="*/ 749 w 778"/>
                <a:gd name="T9" fmla="*/ 0 h 356"/>
                <a:gd name="T10" fmla="*/ 29 w 778"/>
                <a:gd name="T11" fmla="*/ 0 h 356"/>
                <a:gd name="T12" fmla="*/ 0 w 778"/>
                <a:gd name="T13" fmla="*/ 29 h 356"/>
                <a:gd name="T14" fmla="*/ 0 w 778"/>
                <a:gd name="T15" fmla="*/ 328 h 356"/>
                <a:gd name="T16" fmla="*/ 29 w 778"/>
                <a:gd name="T17" fmla="*/ 356 h 356"/>
                <a:gd name="T18" fmla="*/ 57 w 778"/>
                <a:gd name="T19" fmla="*/ 57 h 356"/>
                <a:gd name="T20" fmla="*/ 721 w 778"/>
                <a:gd name="T21" fmla="*/ 57 h 356"/>
                <a:gd name="T22" fmla="*/ 721 w 778"/>
                <a:gd name="T23" fmla="*/ 299 h 356"/>
                <a:gd name="T24" fmla="*/ 57 w 778"/>
                <a:gd name="T25" fmla="*/ 299 h 356"/>
                <a:gd name="T26" fmla="*/ 57 w 778"/>
                <a:gd name="T27" fmla="*/ 5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8" h="356">
                  <a:moveTo>
                    <a:pt x="29" y="356"/>
                  </a:moveTo>
                  <a:cubicBezTo>
                    <a:pt x="749" y="356"/>
                    <a:pt x="749" y="356"/>
                    <a:pt x="749" y="356"/>
                  </a:cubicBezTo>
                  <a:cubicBezTo>
                    <a:pt x="765" y="356"/>
                    <a:pt x="778" y="344"/>
                    <a:pt x="778" y="328"/>
                  </a:cubicBezTo>
                  <a:cubicBezTo>
                    <a:pt x="778" y="29"/>
                    <a:pt x="778" y="29"/>
                    <a:pt x="778" y="29"/>
                  </a:cubicBezTo>
                  <a:cubicBezTo>
                    <a:pt x="778" y="13"/>
                    <a:pt x="765" y="0"/>
                    <a:pt x="7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0" y="344"/>
                    <a:pt x="13" y="356"/>
                    <a:pt x="29" y="356"/>
                  </a:cubicBezTo>
                  <a:close/>
                  <a:moveTo>
                    <a:pt x="57" y="57"/>
                  </a:moveTo>
                  <a:cubicBezTo>
                    <a:pt x="721" y="57"/>
                    <a:pt x="721" y="57"/>
                    <a:pt x="721" y="57"/>
                  </a:cubicBezTo>
                  <a:cubicBezTo>
                    <a:pt x="721" y="299"/>
                    <a:pt x="721" y="299"/>
                    <a:pt x="721" y="299"/>
                  </a:cubicBezTo>
                  <a:cubicBezTo>
                    <a:pt x="57" y="299"/>
                    <a:pt x="57" y="299"/>
                    <a:pt x="57" y="299"/>
                  </a:cubicBezTo>
                  <a:lnTo>
                    <a:pt x="5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85">
              <a:extLst>
                <a:ext uri="{FF2B5EF4-FFF2-40B4-BE49-F238E27FC236}">
                  <a16:creationId xmlns:a16="http://schemas.microsoft.com/office/drawing/2014/main" id="{C06E235E-7702-4C8C-8F5F-41EB0BF6C7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21650" y="6256338"/>
              <a:ext cx="601663" cy="601663"/>
            </a:xfrm>
            <a:custGeom>
              <a:avLst/>
              <a:gdLst>
                <a:gd name="T0" fmla="*/ 94 w 188"/>
                <a:gd name="T1" fmla="*/ 0 h 188"/>
                <a:gd name="T2" fmla="*/ 0 w 188"/>
                <a:gd name="T3" fmla="*/ 94 h 188"/>
                <a:gd name="T4" fmla="*/ 94 w 188"/>
                <a:gd name="T5" fmla="*/ 188 h 188"/>
                <a:gd name="T6" fmla="*/ 188 w 188"/>
                <a:gd name="T7" fmla="*/ 94 h 188"/>
                <a:gd name="T8" fmla="*/ 94 w 188"/>
                <a:gd name="T9" fmla="*/ 0 h 188"/>
                <a:gd name="T10" fmla="*/ 94 w 188"/>
                <a:gd name="T11" fmla="*/ 131 h 188"/>
                <a:gd name="T12" fmla="*/ 57 w 188"/>
                <a:gd name="T13" fmla="*/ 94 h 188"/>
                <a:gd name="T14" fmla="*/ 94 w 188"/>
                <a:gd name="T15" fmla="*/ 57 h 188"/>
                <a:gd name="T16" fmla="*/ 131 w 188"/>
                <a:gd name="T17" fmla="*/ 94 h 188"/>
                <a:gd name="T18" fmla="*/ 94 w 188"/>
                <a:gd name="T19" fmla="*/ 13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188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46" y="188"/>
                    <a:pt x="188" y="146"/>
                    <a:pt x="188" y="94"/>
                  </a:cubicBezTo>
                  <a:cubicBezTo>
                    <a:pt x="188" y="42"/>
                    <a:pt x="146" y="0"/>
                    <a:pt x="94" y="0"/>
                  </a:cubicBezTo>
                  <a:close/>
                  <a:moveTo>
                    <a:pt x="94" y="131"/>
                  </a:moveTo>
                  <a:cubicBezTo>
                    <a:pt x="74" y="131"/>
                    <a:pt x="57" y="114"/>
                    <a:pt x="57" y="94"/>
                  </a:cubicBezTo>
                  <a:cubicBezTo>
                    <a:pt x="57" y="73"/>
                    <a:pt x="74" y="57"/>
                    <a:pt x="94" y="57"/>
                  </a:cubicBezTo>
                  <a:cubicBezTo>
                    <a:pt x="114" y="57"/>
                    <a:pt x="131" y="73"/>
                    <a:pt x="131" y="94"/>
                  </a:cubicBezTo>
                  <a:cubicBezTo>
                    <a:pt x="131" y="114"/>
                    <a:pt x="114" y="131"/>
                    <a:pt x="94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86">
              <a:extLst>
                <a:ext uri="{FF2B5EF4-FFF2-40B4-BE49-F238E27FC236}">
                  <a16:creationId xmlns:a16="http://schemas.microsoft.com/office/drawing/2014/main" id="{2510D6EE-344E-4478-82F0-2283268FCF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02875" y="6256338"/>
              <a:ext cx="598488" cy="601663"/>
            </a:xfrm>
            <a:custGeom>
              <a:avLst/>
              <a:gdLst>
                <a:gd name="T0" fmla="*/ 94 w 187"/>
                <a:gd name="T1" fmla="*/ 0 h 188"/>
                <a:gd name="T2" fmla="*/ 0 w 187"/>
                <a:gd name="T3" fmla="*/ 94 h 188"/>
                <a:gd name="T4" fmla="*/ 94 w 187"/>
                <a:gd name="T5" fmla="*/ 188 h 188"/>
                <a:gd name="T6" fmla="*/ 187 w 187"/>
                <a:gd name="T7" fmla="*/ 94 h 188"/>
                <a:gd name="T8" fmla="*/ 94 w 187"/>
                <a:gd name="T9" fmla="*/ 0 h 188"/>
                <a:gd name="T10" fmla="*/ 94 w 187"/>
                <a:gd name="T11" fmla="*/ 131 h 188"/>
                <a:gd name="T12" fmla="*/ 57 w 187"/>
                <a:gd name="T13" fmla="*/ 94 h 188"/>
                <a:gd name="T14" fmla="*/ 94 w 187"/>
                <a:gd name="T15" fmla="*/ 57 h 188"/>
                <a:gd name="T16" fmla="*/ 131 w 187"/>
                <a:gd name="T17" fmla="*/ 94 h 188"/>
                <a:gd name="T18" fmla="*/ 94 w 187"/>
                <a:gd name="T19" fmla="*/ 13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188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45" y="188"/>
                    <a:pt x="187" y="146"/>
                    <a:pt x="187" y="94"/>
                  </a:cubicBezTo>
                  <a:cubicBezTo>
                    <a:pt x="187" y="42"/>
                    <a:pt x="145" y="0"/>
                    <a:pt x="94" y="0"/>
                  </a:cubicBezTo>
                  <a:close/>
                  <a:moveTo>
                    <a:pt x="94" y="131"/>
                  </a:moveTo>
                  <a:cubicBezTo>
                    <a:pt x="73" y="131"/>
                    <a:pt x="57" y="114"/>
                    <a:pt x="57" y="94"/>
                  </a:cubicBezTo>
                  <a:cubicBezTo>
                    <a:pt x="57" y="73"/>
                    <a:pt x="73" y="57"/>
                    <a:pt x="94" y="57"/>
                  </a:cubicBezTo>
                  <a:cubicBezTo>
                    <a:pt x="114" y="57"/>
                    <a:pt x="131" y="73"/>
                    <a:pt x="131" y="94"/>
                  </a:cubicBezTo>
                  <a:cubicBezTo>
                    <a:pt x="131" y="114"/>
                    <a:pt x="114" y="131"/>
                    <a:pt x="94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87">
              <a:extLst>
                <a:ext uri="{FF2B5EF4-FFF2-40B4-BE49-F238E27FC236}">
                  <a16:creationId xmlns:a16="http://schemas.microsoft.com/office/drawing/2014/main" id="{7B96FD16-E1BA-4EDF-A2D3-D5954C522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8425" y="6329363"/>
              <a:ext cx="541338" cy="182563"/>
            </a:xfrm>
            <a:custGeom>
              <a:avLst/>
              <a:gdLst>
                <a:gd name="T0" fmla="*/ 0 w 169"/>
                <a:gd name="T1" fmla="*/ 28 h 57"/>
                <a:gd name="T2" fmla="*/ 29 w 169"/>
                <a:gd name="T3" fmla="*/ 57 h 57"/>
                <a:gd name="T4" fmla="*/ 149 w 169"/>
                <a:gd name="T5" fmla="*/ 57 h 57"/>
                <a:gd name="T6" fmla="*/ 169 w 169"/>
                <a:gd name="T7" fmla="*/ 0 h 57"/>
                <a:gd name="T8" fmla="*/ 29 w 169"/>
                <a:gd name="T9" fmla="*/ 0 h 57"/>
                <a:gd name="T10" fmla="*/ 0 w 169"/>
                <a:gd name="T1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57">
                  <a:moveTo>
                    <a:pt x="0" y="28"/>
                  </a:moveTo>
                  <a:cubicBezTo>
                    <a:pt x="0" y="44"/>
                    <a:pt x="13" y="57"/>
                    <a:pt x="29" y="57"/>
                  </a:cubicBezTo>
                  <a:cubicBezTo>
                    <a:pt x="149" y="57"/>
                    <a:pt x="149" y="57"/>
                    <a:pt x="149" y="57"/>
                  </a:cubicBezTo>
                  <a:cubicBezTo>
                    <a:pt x="151" y="36"/>
                    <a:pt x="158" y="17"/>
                    <a:pt x="16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2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88">
              <a:extLst>
                <a:ext uri="{FF2B5EF4-FFF2-40B4-BE49-F238E27FC236}">
                  <a16:creationId xmlns:a16="http://schemas.microsoft.com/office/drawing/2014/main" id="{1BD35D78-8F7A-4F9A-AA89-E0B8317507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28575" y="5199063"/>
              <a:ext cx="2498725" cy="1312863"/>
            </a:xfrm>
            <a:custGeom>
              <a:avLst/>
              <a:gdLst>
                <a:gd name="T0" fmla="*/ 690 w 781"/>
                <a:gd name="T1" fmla="*/ 31 h 410"/>
                <a:gd name="T2" fmla="*/ 666 w 781"/>
                <a:gd name="T3" fmla="*/ 15 h 410"/>
                <a:gd name="T4" fmla="*/ 474 w 781"/>
                <a:gd name="T5" fmla="*/ 1 h 410"/>
                <a:gd name="T6" fmla="*/ 452 w 781"/>
                <a:gd name="T7" fmla="*/ 8 h 410"/>
                <a:gd name="T8" fmla="*/ 443 w 781"/>
                <a:gd name="T9" fmla="*/ 29 h 410"/>
                <a:gd name="T10" fmla="*/ 443 w 781"/>
                <a:gd name="T11" fmla="*/ 353 h 410"/>
                <a:gd name="T12" fmla="*/ 0 w 781"/>
                <a:gd name="T13" fmla="*/ 353 h 410"/>
                <a:gd name="T14" fmla="*/ 21 w 781"/>
                <a:gd name="T15" fmla="*/ 410 h 410"/>
                <a:gd name="T16" fmla="*/ 455 w 781"/>
                <a:gd name="T17" fmla="*/ 410 h 410"/>
                <a:gd name="T18" fmla="*/ 502 w 781"/>
                <a:gd name="T19" fmla="*/ 326 h 410"/>
                <a:gd name="T20" fmla="*/ 502 w 781"/>
                <a:gd name="T21" fmla="*/ 59 h 410"/>
                <a:gd name="T22" fmla="*/ 546 w 781"/>
                <a:gd name="T23" fmla="*/ 62 h 410"/>
                <a:gd name="T24" fmla="*/ 546 w 781"/>
                <a:gd name="T25" fmla="*/ 222 h 410"/>
                <a:gd name="T26" fmla="*/ 574 w 781"/>
                <a:gd name="T27" fmla="*/ 251 h 410"/>
                <a:gd name="T28" fmla="*/ 721 w 781"/>
                <a:gd name="T29" fmla="*/ 251 h 410"/>
                <a:gd name="T30" fmla="*/ 710 w 781"/>
                <a:gd name="T31" fmla="*/ 352 h 410"/>
                <a:gd name="T32" fmla="*/ 682 w 781"/>
                <a:gd name="T33" fmla="*/ 352 h 410"/>
                <a:gd name="T34" fmla="*/ 703 w 781"/>
                <a:gd name="T35" fmla="*/ 409 h 410"/>
                <a:gd name="T36" fmla="*/ 736 w 781"/>
                <a:gd name="T37" fmla="*/ 409 h 410"/>
                <a:gd name="T38" fmla="*/ 764 w 781"/>
                <a:gd name="T39" fmla="*/ 384 h 410"/>
                <a:gd name="T40" fmla="*/ 779 w 781"/>
                <a:gd name="T41" fmla="*/ 233 h 410"/>
                <a:gd name="T42" fmla="*/ 779 w 781"/>
                <a:gd name="T43" fmla="*/ 217 h 410"/>
                <a:gd name="T44" fmla="*/ 690 w 781"/>
                <a:gd name="T45" fmla="*/ 31 h 410"/>
                <a:gd name="T46" fmla="*/ 602 w 781"/>
                <a:gd name="T47" fmla="*/ 67 h 410"/>
                <a:gd name="T48" fmla="*/ 646 w 781"/>
                <a:gd name="T49" fmla="*/ 70 h 410"/>
                <a:gd name="T50" fmla="*/ 704 w 781"/>
                <a:gd name="T51" fmla="*/ 194 h 410"/>
                <a:gd name="T52" fmla="*/ 602 w 781"/>
                <a:gd name="T53" fmla="*/ 194 h 410"/>
                <a:gd name="T54" fmla="*/ 602 w 781"/>
                <a:gd name="T55" fmla="*/ 6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1" h="410">
                  <a:moveTo>
                    <a:pt x="690" y="31"/>
                  </a:moveTo>
                  <a:cubicBezTo>
                    <a:pt x="685" y="21"/>
                    <a:pt x="676" y="15"/>
                    <a:pt x="666" y="15"/>
                  </a:cubicBezTo>
                  <a:cubicBezTo>
                    <a:pt x="474" y="1"/>
                    <a:pt x="474" y="1"/>
                    <a:pt x="474" y="1"/>
                  </a:cubicBezTo>
                  <a:cubicBezTo>
                    <a:pt x="466" y="0"/>
                    <a:pt x="458" y="2"/>
                    <a:pt x="452" y="8"/>
                  </a:cubicBezTo>
                  <a:cubicBezTo>
                    <a:pt x="447" y="13"/>
                    <a:pt x="443" y="21"/>
                    <a:pt x="443" y="29"/>
                  </a:cubicBezTo>
                  <a:cubicBezTo>
                    <a:pt x="443" y="353"/>
                    <a:pt x="443" y="353"/>
                    <a:pt x="443" y="353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11" y="370"/>
                    <a:pt x="19" y="389"/>
                    <a:pt x="21" y="410"/>
                  </a:cubicBezTo>
                  <a:cubicBezTo>
                    <a:pt x="455" y="410"/>
                    <a:pt x="455" y="410"/>
                    <a:pt x="455" y="410"/>
                  </a:cubicBezTo>
                  <a:cubicBezTo>
                    <a:pt x="459" y="377"/>
                    <a:pt x="476" y="346"/>
                    <a:pt x="502" y="326"/>
                  </a:cubicBezTo>
                  <a:cubicBezTo>
                    <a:pt x="502" y="59"/>
                    <a:pt x="502" y="59"/>
                    <a:pt x="502" y="59"/>
                  </a:cubicBezTo>
                  <a:cubicBezTo>
                    <a:pt x="546" y="62"/>
                    <a:pt x="546" y="62"/>
                    <a:pt x="546" y="62"/>
                  </a:cubicBezTo>
                  <a:cubicBezTo>
                    <a:pt x="546" y="222"/>
                    <a:pt x="546" y="222"/>
                    <a:pt x="546" y="222"/>
                  </a:cubicBezTo>
                  <a:cubicBezTo>
                    <a:pt x="546" y="238"/>
                    <a:pt x="558" y="251"/>
                    <a:pt x="574" y="251"/>
                  </a:cubicBezTo>
                  <a:cubicBezTo>
                    <a:pt x="721" y="251"/>
                    <a:pt x="721" y="251"/>
                    <a:pt x="721" y="251"/>
                  </a:cubicBezTo>
                  <a:cubicBezTo>
                    <a:pt x="710" y="352"/>
                    <a:pt x="710" y="352"/>
                    <a:pt x="710" y="352"/>
                  </a:cubicBezTo>
                  <a:cubicBezTo>
                    <a:pt x="682" y="352"/>
                    <a:pt x="682" y="352"/>
                    <a:pt x="682" y="352"/>
                  </a:cubicBezTo>
                  <a:cubicBezTo>
                    <a:pt x="694" y="369"/>
                    <a:pt x="701" y="389"/>
                    <a:pt x="703" y="409"/>
                  </a:cubicBezTo>
                  <a:cubicBezTo>
                    <a:pt x="736" y="409"/>
                    <a:pt x="736" y="409"/>
                    <a:pt x="736" y="409"/>
                  </a:cubicBezTo>
                  <a:cubicBezTo>
                    <a:pt x="750" y="409"/>
                    <a:pt x="762" y="398"/>
                    <a:pt x="764" y="384"/>
                  </a:cubicBezTo>
                  <a:cubicBezTo>
                    <a:pt x="779" y="233"/>
                    <a:pt x="779" y="233"/>
                    <a:pt x="779" y="233"/>
                  </a:cubicBezTo>
                  <a:cubicBezTo>
                    <a:pt x="781" y="228"/>
                    <a:pt x="781" y="222"/>
                    <a:pt x="779" y="217"/>
                  </a:cubicBezTo>
                  <a:lnTo>
                    <a:pt x="690" y="31"/>
                  </a:lnTo>
                  <a:close/>
                  <a:moveTo>
                    <a:pt x="602" y="67"/>
                  </a:moveTo>
                  <a:cubicBezTo>
                    <a:pt x="646" y="70"/>
                    <a:pt x="646" y="70"/>
                    <a:pt x="646" y="70"/>
                  </a:cubicBezTo>
                  <a:cubicBezTo>
                    <a:pt x="704" y="194"/>
                    <a:pt x="704" y="194"/>
                    <a:pt x="704" y="194"/>
                  </a:cubicBezTo>
                  <a:cubicBezTo>
                    <a:pt x="602" y="194"/>
                    <a:pt x="602" y="194"/>
                    <a:pt x="602" y="194"/>
                  </a:cubicBezTo>
                  <a:lnTo>
                    <a:pt x="60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89">
              <a:extLst>
                <a:ext uri="{FF2B5EF4-FFF2-40B4-BE49-F238E27FC236}">
                  <a16:creationId xmlns:a16="http://schemas.microsoft.com/office/drawing/2014/main" id="{D68803E5-7AA8-44F0-8A7C-FE87A99E6A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28425" y="5006975"/>
              <a:ext cx="2489200" cy="1139825"/>
            </a:xfrm>
            <a:custGeom>
              <a:avLst/>
              <a:gdLst>
                <a:gd name="T0" fmla="*/ 29 w 778"/>
                <a:gd name="T1" fmla="*/ 356 h 356"/>
                <a:gd name="T2" fmla="*/ 749 w 778"/>
                <a:gd name="T3" fmla="*/ 356 h 356"/>
                <a:gd name="T4" fmla="*/ 778 w 778"/>
                <a:gd name="T5" fmla="*/ 328 h 356"/>
                <a:gd name="T6" fmla="*/ 778 w 778"/>
                <a:gd name="T7" fmla="*/ 29 h 356"/>
                <a:gd name="T8" fmla="*/ 749 w 778"/>
                <a:gd name="T9" fmla="*/ 0 h 356"/>
                <a:gd name="T10" fmla="*/ 29 w 778"/>
                <a:gd name="T11" fmla="*/ 0 h 356"/>
                <a:gd name="T12" fmla="*/ 0 w 778"/>
                <a:gd name="T13" fmla="*/ 29 h 356"/>
                <a:gd name="T14" fmla="*/ 0 w 778"/>
                <a:gd name="T15" fmla="*/ 328 h 356"/>
                <a:gd name="T16" fmla="*/ 29 w 778"/>
                <a:gd name="T17" fmla="*/ 356 h 356"/>
                <a:gd name="T18" fmla="*/ 57 w 778"/>
                <a:gd name="T19" fmla="*/ 57 h 356"/>
                <a:gd name="T20" fmla="*/ 721 w 778"/>
                <a:gd name="T21" fmla="*/ 57 h 356"/>
                <a:gd name="T22" fmla="*/ 721 w 778"/>
                <a:gd name="T23" fmla="*/ 299 h 356"/>
                <a:gd name="T24" fmla="*/ 57 w 778"/>
                <a:gd name="T25" fmla="*/ 299 h 356"/>
                <a:gd name="T26" fmla="*/ 57 w 778"/>
                <a:gd name="T27" fmla="*/ 5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8" h="356">
                  <a:moveTo>
                    <a:pt x="29" y="356"/>
                  </a:moveTo>
                  <a:cubicBezTo>
                    <a:pt x="749" y="356"/>
                    <a:pt x="749" y="356"/>
                    <a:pt x="749" y="356"/>
                  </a:cubicBezTo>
                  <a:cubicBezTo>
                    <a:pt x="765" y="356"/>
                    <a:pt x="778" y="344"/>
                    <a:pt x="778" y="328"/>
                  </a:cubicBezTo>
                  <a:cubicBezTo>
                    <a:pt x="778" y="29"/>
                    <a:pt x="778" y="29"/>
                    <a:pt x="778" y="29"/>
                  </a:cubicBezTo>
                  <a:cubicBezTo>
                    <a:pt x="778" y="13"/>
                    <a:pt x="765" y="0"/>
                    <a:pt x="7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0" y="344"/>
                    <a:pt x="13" y="356"/>
                    <a:pt x="29" y="356"/>
                  </a:cubicBezTo>
                  <a:close/>
                  <a:moveTo>
                    <a:pt x="57" y="57"/>
                  </a:moveTo>
                  <a:cubicBezTo>
                    <a:pt x="721" y="57"/>
                    <a:pt x="721" y="57"/>
                    <a:pt x="721" y="57"/>
                  </a:cubicBezTo>
                  <a:cubicBezTo>
                    <a:pt x="721" y="299"/>
                    <a:pt x="721" y="299"/>
                    <a:pt x="721" y="299"/>
                  </a:cubicBezTo>
                  <a:cubicBezTo>
                    <a:pt x="57" y="299"/>
                    <a:pt x="57" y="299"/>
                    <a:pt x="57" y="299"/>
                  </a:cubicBezTo>
                  <a:lnTo>
                    <a:pt x="5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90">
              <a:extLst>
                <a:ext uri="{FF2B5EF4-FFF2-40B4-BE49-F238E27FC236}">
                  <a16:creationId xmlns:a16="http://schemas.microsoft.com/office/drawing/2014/main" id="{E847CD1C-B60F-4FAD-B50B-39AF36173C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98338" y="6256338"/>
              <a:ext cx="601663" cy="601663"/>
            </a:xfrm>
            <a:custGeom>
              <a:avLst/>
              <a:gdLst>
                <a:gd name="T0" fmla="*/ 94 w 188"/>
                <a:gd name="T1" fmla="*/ 0 h 188"/>
                <a:gd name="T2" fmla="*/ 0 w 188"/>
                <a:gd name="T3" fmla="*/ 94 h 188"/>
                <a:gd name="T4" fmla="*/ 94 w 188"/>
                <a:gd name="T5" fmla="*/ 188 h 188"/>
                <a:gd name="T6" fmla="*/ 188 w 188"/>
                <a:gd name="T7" fmla="*/ 94 h 188"/>
                <a:gd name="T8" fmla="*/ 94 w 188"/>
                <a:gd name="T9" fmla="*/ 0 h 188"/>
                <a:gd name="T10" fmla="*/ 94 w 188"/>
                <a:gd name="T11" fmla="*/ 131 h 188"/>
                <a:gd name="T12" fmla="*/ 57 w 188"/>
                <a:gd name="T13" fmla="*/ 94 h 188"/>
                <a:gd name="T14" fmla="*/ 94 w 188"/>
                <a:gd name="T15" fmla="*/ 57 h 188"/>
                <a:gd name="T16" fmla="*/ 131 w 188"/>
                <a:gd name="T17" fmla="*/ 94 h 188"/>
                <a:gd name="T18" fmla="*/ 94 w 188"/>
                <a:gd name="T19" fmla="*/ 13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188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46" y="188"/>
                    <a:pt x="188" y="146"/>
                    <a:pt x="188" y="94"/>
                  </a:cubicBezTo>
                  <a:cubicBezTo>
                    <a:pt x="188" y="42"/>
                    <a:pt x="146" y="0"/>
                    <a:pt x="94" y="0"/>
                  </a:cubicBezTo>
                  <a:close/>
                  <a:moveTo>
                    <a:pt x="94" y="131"/>
                  </a:moveTo>
                  <a:cubicBezTo>
                    <a:pt x="74" y="131"/>
                    <a:pt x="57" y="114"/>
                    <a:pt x="57" y="94"/>
                  </a:cubicBezTo>
                  <a:cubicBezTo>
                    <a:pt x="57" y="73"/>
                    <a:pt x="74" y="57"/>
                    <a:pt x="94" y="57"/>
                  </a:cubicBezTo>
                  <a:cubicBezTo>
                    <a:pt x="114" y="57"/>
                    <a:pt x="131" y="73"/>
                    <a:pt x="131" y="94"/>
                  </a:cubicBezTo>
                  <a:cubicBezTo>
                    <a:pt x="131" y="114"/>
                    <a:pt x="114" y="131"/>
                    <a:pt x="94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91">
              <a:extLst>
                <a:ext uri="{FF2B5EF4-FFF2-40B4-BE49-F238E27FC236}">
                  <a16:creationId xmlns:a16="http://schemas.microsoft.com/office/drawing/2014/main" id="{1DAF8A8D-A46C-45C9-889F-33377FFA56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79563" y="6256338"/>
              <a:ext cx="601663" cy="601663"/>
            </a:xfrm>
            <a:custGeom>
              <a:avLst/>
              <a:gdLst>
                <a:gd name="T0" fmla="*/ 94 w 188"/>
                <a:gd name="T1" fmla="*/ 0 h 188"/>
                <a:gd name="T2" fmla="*/ 0 w 188"/>
                <a:gd name="T3" fmla="*/ 94 h 188"/>
                <a:gd name="T4" fmla="*/ 94 w 188"/>
                <a:gd name="T5" fmla="*/ 188 h 188"/>
                <a:gd name="T6" fmla="*/ 188 w 188"/>
                <a:gd name="T7" fmla="*/ 94 h 188"/>
                <a:gd name="T8" fmla="*/ 94 w 188"/>
                <a:gd name="T9" fmla="*/ 0 h 188"/>
                <a:gd name="T10" fmla="*/ 94 w 188"/>
                <a:gd name="T11" fmla="*/ 131 h 188"/>
                <a:gd name="T12" fmla="*/ 57 w 188"/>
                <a:gd name="T13" fmla="*/ 94 h 188"/>
                <a:gd name="T14" fmla="*/ 94 w 188"/>
                <a:gd name="T15" fmla="*/ 57 h 188"/>
                <a:gd name="T16" fmla="*/ 131 w 188"/>
                <a:gd name="T17" fmla="*/ 94 h 188"/>
                <a:gd name="T18" fmla="*/ 94 w 188"/>
                <a:gd name="T19" fmla="*/ 13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188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46" y="188"/>
                    <a:pt x="188" y="146"/>
                    <a:pt x="188" y="94"/>
                  </a:cubicBezTo>
                  <a:cubicBezTo>
                    <a:pt x="188" y="42"/>
                    <a:pt x="146" y="0"/>
                    <a:pt x="94" y="0"/>
                  </a:cubicBezTo>
                  <a:close/>
                  <a:moveTo>
                    <a:pt x="94" y="131"/>
                  </a:moveTo>
                  <a:cubicBezTo>
                    <a:pt x="74" y="131"/>
                    <a:pt x="57" y="114"/>
                    <a:pt x="57" y="94"/>
                  </a:cubicBezTo>
                  <a:cubicBezTo>
                    <a:pt x="57" y="73"/>
                    <a:pt x="74" y="57"/>
                    <a:pt x="94" y="57"/>
                  </a:cubicBezTo>
                  <a:cubicBezTo>
                    <a:pt x="115" y="57"/>
                    <a:pt x="131" y="73"/>
                    <a:pt x="131" y="94"/>
                  </a:cubicBezTo>
                  <a:cubicBezTo>
                    <a:pt x="131" y="114"/>
                    <a:pt x="115" y="131"/>
                    <a:pt x="94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151E63A-164D-4F53-B1E2-BE23EA96D8B6}"/>
              </a:ext>
            </a:extLst>
          </p:cNvPr>
          <p:cNvGrpSpPr/>
          <p:nvPr/>
        </p:nvGrpSpPr>
        <p:grpSpPr>
          <a:xfrm>
            <a:off x="6719591" y="3286011"/>
            <a:ext cx="632486" cy="323914"/>
            <a:chOff x="13854113" y="917575"/>
            <a:chExt cx="9813925" cy="5026025"/>
          </a:xfrm>
          <a:solidFill>
            <a:schemeClr val="accent1"/>
          </a:solidFill>
        </p:grpSpPr>
        <p:sp>
          <p:nvSpPr>
            <p:cNvPr id="138" name="Freeform 347">
              <a:extLst>
                <a:ext uri="{FF2B5EF4-FFF2-40B4-BE49-F238E27FC236}">
                  <a16:creationId xmlns:a16="http://schemas.microsoft.com/office/drawing/2014/main" id="{345BAE5E-35F0-4D63-B3D9-6FA1B236D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13663" y="2625725"/>
              <a:ext cx="3254375" cy="3243263"/>
            </a:xfrm>
            <a:custGeom>
              <a:avLst/>
              <a:gdLst>
                <a:gd name="T0" fmla="*/ 827 w 864"/>
                <a:gd name="T1" fmla="*/ 130 h 860"/>
                <a:gd name="T2" fmla="*/ 734 w 864"/>
                <a:gd name="T3" fmla="*/ 37 h 860"/>
                <a:gd name="T4" fmla="*/ 597 w 864"/>
                <a:gd name="T5" fmla="*/ 37 h 860"/>
                <a:gd name="T6" fmla="*/ 98 w 864"/>
                <a:gd name="T7" fmla="*/ 536 h 860"/>
                <a:gd name="T8" fmla="*/ 30 w 864"/>
                <a:gd name="T9" fmla="*/ 788 h 860"/>
                <a:gd name="T10" fmla="*/ 12 w 864"/>
                <a:gd name="T11" fmla="*/ 805 h 860"/>
                <a:gd name="T12" fmla="*/ 12 w 864"/>
                <a:gd name="T13" fmla="*/ 851 h 860"/>
                <a:gd name="T14" fmla="*/ 12 w 864"/>
                <a:gd name="T15" fmla="*/ 851 h 860"/>
                <a:gd name="T16" fmla="*/ 35 w 864"/>
                <a:gd name="T17" fmla="*/ 860 h 860"/>
                <a:gd name="T18" fmla="*/ 58 w 864"/>
                <a:gd name="T19" fmla="*/ 850 h 860"/>
                <a:gd name="T20" fmla="*/ 75 w 864"/>
                <a:gd name="T21" fmla="*/ 834 h 860"/>
                <a:gd name="T22" fmla="*/ 327 w 864"/>
                <a:gd name="T23" fmla="*/ 765 h 860"/>
                <a:gd name="T24" fmla="*/ 826 w 864"/>
                <a:gd name="T25" fmla="*/ 266 h 860"/>
                <a:gd name="T26" fmla="*/ 827 w 864"/>
                <a:gd name="T27" fmla="*/ 130 h 860"/>
                <a:gd name="T28" fmla="*/ 173 w 864"/>
                <a:gd name="T29" fmla="*/ 553 h 860"/>
                <a:gd name="T30" fmla="*/ 505 w 864"/>
                <a:gd name="T31" fmla="*/ 221 h 860"/>
                <a:gd name="T32" fmla="*/ 643 w 864"/>
                <a:gd name="T33" fmla="*/ 359 h 860"/>
                <a:gd name="T34" fmla="*/ 310 w 864"/>
                <a:gd name="T35" fmla="*/ 690 h 860"/>
                <a:gd name="T36" fmla="*/ 173 w 864"/>
                <a:gd name="T37" fmla="*/ 553 h 860"/>
                <a:gd name="T38" fmla="*/ 144 w 864"/>
                <a:gd name="T39" fmla="*/ 616 h 860"/>
                <a:gd name="T40" fmla="*/ 248 w 864"/>
                <a:gd name="T41" fmla="*/ 720 h 860"/>
                <a:gd name="T42" fmla="*/ 105 w 864"/>
                <a:gd name="T43" fmla="*/ 759 h 860"/>
                <a:gd name="T44" fmla="*/ 144 w 864"/>
                <a:gd name="T45" fmla="*/ 616 h 860"/>
                <a:gd name="T46" fmla="*/ 780 w 864"/>
                <a:gd name="T47" fmla="*/ 221 h 860"/>
                <a:gd name="T48" fmla="*/ 689 w 864"/>
                <a:gd name="T49" fmla="*/ 313 h 860"/>
                <a:gd name="T50" fmla="*/ 551 w 864"/>
                <a:gd name="T51" fmla="*/ 174 h 860"/>
                <a:gd name="T52" fmla="*/ 643 w 864"/>
                <a:gd name="T53" fmla="*/ 81 h 860"/>
                <a:gd name="T54" fmla="*/ 688 w 864"/>
                <a:gd name="T55" fmla="*/ 81 h 860"/>
                <a:gd name="T56" fmla="*/ 780 w 864"/>
                <a:gd name="T57" fmla="*/ 174 h 860"/>
                <a:gd name="T58" fmla="*/ 782 w 864"/>
                <a:gd name="T59" fmla="*/ 219 h 860"/>
                <a:gd name="T60" fmla="*/ 780 w 864"/>
                <a:gd name="T61" fmla="*/ 221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64" h="860">
                  <a:moveTo>
                    <a:pt x="827" y="130"/>
                  </a:moveTo>
                  <a:cubicBezTo>
                    <a:pt x="734" y="37"/>
                    <a:pt x="734" y="37"/>
                    <a:pt x="734" y="37"/>
                  </a:cubicBezTo>
                  <a:cubicBezTo>
                    <a:pt x="696" y="0"/>
                    <a:pt x="635" y="0"/>
                    <a:pt x="597" y="37"/>
                  </a:cubicBezTo>
                  <a:cubicBezTo>
                    <a:pt x="98" y="536"/>
                    <a:pt x="98" y="536"/>
                    <a:pt x="98" y="536"/>
                  </a:cubicBezTo>
                  <a:cubicBezTo>
                    <a:pt x="30" y="788"/>
                    <a:pt x="30" y="788"/>
                    <a:pt x="30" y="788"/>
                  </a:cubicBezTo>
                  <a:cubicBezTo>
                    <a:pt x="12" y="805"/>
                    <a:pt x="12" y="805"/>
                    <a:pt x="12" y="805"/>
                  </a:cubicBezTo>
                  <a:cubicBezTo>
                    <a:pt x="0" y="818"/>
                    <a:pt x="0" y="838"/>
                    <a:pt x="12" y="851"/>
                  </a:cubicBezTo>
                  <a:cubicBezTo>
                    <a:pt x="12" y="851"/>
                    <a:pt x="12" y="851"/>
                    <a:pt x="12" y="851"/>
                  </a:cubicBezTo>
                  <a:cubicBezTo>
                    <a:pt x="19" y="857"/>
                    <a:pt x="27" y="860"/>
                    <a:pt x="35" y="860"/>
                  </a:cubicBezTo>
                  <a:cubicBezTo>
                    <a:pt x="44" y="860"/>
                    <a:pt x="52" y="856"/>
                    <a:pt x="58" y="850"/>
                  </a:cubicBezTo>
                  <a:cubicBezTo>
                    <a:pt x="75" y="834"/>
                    <a:pt x="75" y="834"/>
                    <a:pt x="75" y="834"/>
                  </a:cubicBezTo>
                  <a:cubicBezTo>
                    <a:pt x="327" y="765"/>
                    <a:pt x="327" y="765"/>
                    <a:pt x="327" y="765"/>
                  </a:cubicBezTo>
                  <a:cubicBezTo>
                    <a:pt x="826" y="266"/>
                    <a:pt x="826" y="266"/>
                    <a:pt x="826" y="266"/>
                  </a:cubicBezTo>
                  <a:cubicBezTo>
                    <a:pt x="863" y="228"/>
                    <a:pt x="864" y="168"/>
                    <a:pt x="827" y="130"/>
                  </a:cubicBezTo>
                  <a:close/>
                  <a:moveTo>
                    <a:pt x="173" y="553"/>
                  </a:moveTo>
                  <a:cubicBezTo>
                    <a:pt x="505" y="221"/>
                    <a:pt x="505" y="221"/>
                    <a:pt x="505" y="221"/>
                  </a:cubicBezTo>
                  <a:cubicBezTo>
                    <a:pt x="643" y="359"/>
                    <a:pt x="643" y="359"/>
                    <a:pt x="643" y="359"/>
                  </a:cubicBezTo>
                  <a:cubicBezTo>
                    <a:pt x="310" y="690"/>
                    <a:pt x="310" y="690"/>
                    <a:pt x="310" y="690"/>
                  </a:cubicBezTo>
                  <a:lnTo>
                    <a:pt x="173" y="553"/>
                  </a:lnTo>
                  <a:close/>
                  <a:moveTo>
                    <a:pt x="144" y="616"/>
                  </a:moveTo>
                  <a:cubicBezTo>
                    <a:pt x="248" y="720"/>
                    <a:pt x="248" y="720"/>
                    <a:pt x="248" y="720"/>
                  </a:cubicBezTo>
                  <a:cubicBezTo>
                    <a:pt x="105" y="759"/>
                    <a:pt x="105" y="759"/>
                    <a:pt x="105" y="759"/>
                  </a:cubicBezTo>
                  <a:lnTo>
                    <a:pt x="144" y="616"/>
                  </a:lnTo>
                  <a:close/>
                  <a:moveTo>
                    <a:pt x="780" y="221"/>
                  </a:moveTo>
                  <a:cubicBezTo>
                    <a:pt x="689" y="313"/>
                    <a:pt x="689" y="313"/>
                    <a:pt x="689" y="313"/>
                  </a:cubicBezTo>
                  <a:cubicBezTo>
                    <a:pt x="551" y="174"/>
                    <a:pt x="551" y="174"/>
                    <a:pt x="551" y="174"/>
                  </a:cubicBezTo>
                  <a:cubicBezTo>
                    <a:pt x="643" y="81"/>
                    <a:pt x="643" y="81"/>
                    <a:pt x="643" y="81"/>
                  </a:cubicBezTo>
                  <a:cubicBezTo>
                    <a:pt x="656" y="69"/>
                    <a:pt x="676" y="69"/>
                    <a:pt x="688" y="81"/>
                  </a:cubicBezTo>
                  <a:cubicBezTo>
                    <a:pt x="780" y="174"/>
                    <a:pt x="780" y="174"/>
                    <a:pt x="780" y="174"/>
                  </a:cubicBezTo>
                  <a:cubicBezTo>
                    <a:pt x="793" y="186"/>
                    <a:pt x="794" y="206"/>
                    <a:pt x="782" y="219"/>
                  </a:cubicBezTo>
                  <a:cubicBezTo>
                    <a:pt x="781" y="220"/>
                    <a:pt x="781" y="220"/>
                    <a:pt x="780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348">
              <a:extLst>
                <a:ext uri="{FF2B5EF4-FFF2-40B4-BE49-F238E27FC236}">
                  <a16:creationId xmlns:a16="http://schemas.microsoft.com/office/drawing/2014/main" id="{1D5B67DB-8387-4E1D-A0FF-D11BDE084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4113" y="917575"/>
              <a:ext cx="8713788" cy="5026025"/>
            </a:xfrm>
            <a:custGeom>
              <a:avLst/>
              <a:gdLst>
                <a:gd name="T0" fmla="*/ 1512 w 2313"/>
                <a:gd name="T1" fmla="*/ 1333 h 1333"/>
                <a:gd name="T2" fmla="*/ 29 w 2313"/>
                <a:gd name="T3" fmla="*/ 1333 h 1333"/>
                <a:gd name="T4" fmla="*/ 0 w 2313"/>
                <a:gd name="T5" fmla="*/ 1305 h 1333"/>
                <a:gd name="T6" fmla="*/ 0 w 2313"/>
                <a:gd name="T7" fmla="*/ 28 h 1333"/>
                <a:gd name="T8" fmla="*/ 29 w 2313"/>
                <a:gd name="T9" fmla="*/ 0 h 1333"/>
                <a:gd name="T10" fmla="*/ 2285 w 2313"/>
                <a:gd name="T11" fmla="*/ 0 h 1333"/>
                <a:gd name="T12" fmla="*/ 2313 w 2313"/>
                <a:gd name="T13" fmla="*/ 28 h 1333"/>
                <a:gd name="T14" fmla="*/ 2313 w 2313"/>
                <a:gd name="T15" fmla="*/ 356 h 1333"/>
                <a:gd name="T16" fmla="*/ 2285 w 2313"/>
                <a:gd name="T17" fmla="*/ 384 h 1333"/>
                <a:gd name="T18" fmla="*/ 2256 w 2313"/>
                <a:gd name="T19" fmla="*/ 356 h 1333"/>
                <a:gd name="T20" fmla="*/ 2256 w 2313"/>
                <a:gd name="T21" fmla="*/ 57 h 1333"/>
                <a:gd name="T22" fmla="*/ 57 w 2313"/>
                <a:gd name="T23" fmla="*/ 57 h 1333"/>
                <a:gd name="T24" fmla="*/ 57 w 2313"/>
                <a:gd name="T25" fmla="*/ 1276 h 1333"/>
                <a:gd name="T26" fmla="*/ 1512 w 2313"/>
                <a:gd name="T27" fmla="*/ 1276 h 1333"/>
                <a:gd name="T28" fmla="*/ 1541 w 2313"/>
                <a:gd name="T29" fmla="*/ 1305 h 1333"/>
                <a:gd name="T30" fmla="*/ 1512 w 2313"/>
                <a:gd name="T31" fmla="*/ 1333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13" h="1333">
                  <a:moveTo>
                    <a:pt x="1512" y="1333"/>
                  </a:moveTo>
                  <a:cubicBezTo>
                    <a:pt x="29" y="1333"/>
                    <a:pt x="29" y="1333"/>
                    <a:pt x="29" y="1333"/>
                  </a:cubicBezTo>
                  <a:cubicBezTo>
                    <a:pt x="13" y="1333"/>
                    <a:pt x="0" y="1320"/>
                    <a:pt x="0" y="130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2301" y="0"/>
                    <a:pt x="2313" y="13"/>
                    <a:pt x="2313" y="28"/>
                  </a:cubicBezTo>
                  <a:cubicBezTo>
                    <a:pt x="2313" y="356"/>
                    <a:pt x="2313" y="356"/>
                    <a:pt x="2313" y="356"/>
                  </a:cubicBezTo>
                  <a:cubicBezTo>
                    <a:pt x="2313" y="372"/>
                    <a:pt x="2301" y="384"/>
                    <a:pt x="2285" y="384"/>
                  </a:cubicBezTo>
                  <a:cubicBezTo>
                    <a:pt x="2269" y="384"/>
                    <a:pt x="2256" y="372"/>
                    <a:pt x="2256" y="356"/>
                  </a:cubicBezTo>
                  <a:cubicBezTo>
                    <a:pt x="2256" y="57"/>
                    <a:pt x="2256" y="57"/>
                    <a:pt x="2256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1276"/>
                    <a:pt x="57" y="1276"/>
                    <a:pt x="57" y="1276"/>
                  </a:cubicBezTo>
                  <a:cubicBezTo>
                    <a:pt x="1512" y="1276"/>
                    <a:pt x="1512" y="1276"/>
                    <a:pt x="1512" y="1276"/>
                  </a:cubicBezTo>
                  <a:cubicBezTo>
                    <a:pt x="1528" y="1276"/>
                    <a:pt x="1541" y="1289"/>
                    <a:pt x="1541" y="1305"/>
                  </a:cubicBezTo>
                  <a:cubicBezTo>
                    <a:pt x="1541" y="1320"/>
                    <a:pt x="1528" y="1333"/>
                    <a:pt x="1512" y="13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349">
              <a:extLst>
                <a:ext uri="{FF2B5EF4-FFF2-40B4-BE49-F238E27FC236}">
                  <a16:creationId xmlns:a16="http://schemas.microsoft.com/office/drawing/2014/main" id="{8355C1BF-8445-4F54-A0BE-EA2BA72F7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9476" y="2301875"/>
              <a:ext cx="6618288" cy="214313"/>
            </a:xfrm>
            <a:custGeom>
              <a:avLst/>
              <a:gdLst>
                <a:gd name="T0" fmla="*/ 1728 w 1757"/>
                <a:gd name="T1" fmla="*/ 57 h 57"/>
                <a:gd name="T2" fmla="*/ 28 w 1757"/>
                <a:gd name="T3" fmla="*/ 57 h 57"/>
                <a:gd name="T4" fmla="*/ 0 w 1757"/>
                <a:gd name="T5" fmla="*/ 29 h 57"/>
                <a:gd name="T6" fmla="*/ 28 w 1757"/>
                <a:gd name="T7" fmla="*/ 0 h 57"/>
                <a:gd name="T8" fmla="*/ 1728 w 1757"/>
                <a:gd name="T9" fmla="*/ 0 h 57"/>
                <a:gd name="T10" fmla="*/ 1757 w 1757"/>
                <a:gd name="T11" fmla="*/ 29 h 57"/>
                <a:gd name="T12" fmla="*/ 1728 w 1757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7" h="57">
                  <a:moveTo>
                    <a:pt x="1728" y="57"/>
                  </a:moveTo>
                  <a:cubicBezTo>
                    <a:pt x="28" y="57"/>
                    <a:pt x="28" y="57"/>
                    <a:pt x="28" y="57"/>
                  </a:cubicBezTo>
                  <a:cubicBezTo>
                    <a:pt x="12" y="57"/>
                    <a:pt x="0" y="45"/>
                    <a:pt x="0" y="29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1728" y="0"/>
                    <a:pt x="1728" y="0"/>
                    <a:pt x="1728" y="0"/>
                  </a:cubicBezTo>
                  <a:cubicBezTo>
                    <a:pt x="1744" y="0"/>
                    <a:pt x="1757" y="13"/>
                    <a:pt x="1757" y="29"/>
                  </a:cubicBezTo>
                  <a:cubicBezTo>
                    <a:pt x="1757" y="45"/>
                    <a:pt x="1744" y="57"/>
                    <a:pt x="1728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350">
              <a:extLst>
                <a:ext uri="{FF2B5EF4-FFF2-40B4-BE49-F238E27FC236}">
                  <a16:creationId xmlns:a16="http://schemas.microsoft.com/office/drawing/2014/main" id="{793178DD-0374-4808-872A-E09CDBD7B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9476" y="3324225"/>
              <a:ext cx="6053138" cy="214313"/>
            </a:xfrm>
            <a:custGeom>
              <a:avLst/>
              <a:gdLst>
                <a:gd name="T0" fmla="*/ 1579 w 1607"/>
                <a:gd name="T1" fmla="*/ 57 h 57"/>
                <a:gd name="T2" fmla="*/ 28 w 1607"/>
                <a:gd name="T3" fmla="*/ 57 h 57"/>
                <a:gd name="T4" fmla="*/ 0 w 1607"/>
                <a:gd name="T5" fmla="*/ 28 h 57"/>
                <a:gd name="T6" fmla="*/ 28 w 1607"/>
                <a:gd name="T7" fmla="*/ 0 h 57"/>
                <a:gd name="T8" fmla="*/ 1579 w 1607"/>
                <a:gd name="T9" fmla="*/ 0 h 57"/>
                <a:gd name="T10" fmla="*/ 1607 w 1607"/>
                <a:gd name="T11" fmla="*/ 28 h 57"/>
                <a:gd name="T12" fmla="*/ 1579 w 1607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7" h="57">
                  <a:moveTo>
                    <a:pt x="1579" y="57"/>
                  </a:moveTo>
                  <a:cubicBezTo>
                    <a:pt x="28" y="57"/>
                    <a:pt x="28" y="57"/>
                    <a:pt x="28" y="57"/>
                  </a:cubicBezTo>
                  <a:cubicBezTo>
                    <a:pt x="12" y="57"/>
                    <a:pt x="0" y="44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1579" y="0"/>
                    <a:pt x="1579" y="0"/>
                    <a:pt x="1579" y="0"/>
                  </a:cubicBezTo>
                  <a:cubicBezTo>
                    <a:pt x="1595" y="0"/>
                    <a:pt x="1607" y="13"/>
                    <a:pt x="1607" y="28"/>
                  </a:cubicBezTo>
                  <a:cubicBezTo>
                    <a:pt x="1607" y="44"/>
                    <a:pt x="1595" y="57"/>
                    <a:pt x="1579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351">
              <a:extLst>
                <a:ext uri="{FF2B5EF4-FFF2-40B4-BE49-F238E27FC236}">
                  <a16:creationId xmlns:a16="http://schemas.microsoft.com/office/drawing/2014/main" id="{8E1A7C6F-FFC9-4738-9C05-E660F5735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9476" y="4344988"/>
              <a:ext cx="5345113" cy="215900"/>
            </a:xfrm>
            <a:custGeom>
              <a:avLst/>
              <a:gdLst>
                <a:gd name="T0" fmla="*/ 1390 w 1419"/>
                <a:gd name="T1" fmla="*/ 57 h 57"/>
                <a:gd name="T2" fmla="*/ 28 w 1419"/>
                <a:gd name="T3" fmla="*/ 57 h 57"/>
                <a:gd name="T4" fmla="*/ 0 w 1419"/>
                <a:gd name="T5" fmla="*/ 28 h 57"/>
                <a:gd name="T6" fmla="*/ 28 w 1419"/>
                <a:gd name="T7" fmla="*/ 0 h 57"/>
                <a:gd name="T8" fmla="*/ 1390 w 1419"/>
                <a:gd name="T9" fmla="*/ 0 h 57"/>
                <a:gd name="T10" fmla="*/ 1419 w 1419"/>
                <a:gd name="T11" fmla="*/ 28 h 57"/>
                <a:gd name="T12" fmla="*/ 1390 w 1419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9" h="57">
                  <a:moveTo>
                    <a:pt x="1390" y="57"/>
                  </a:moveTo>
                  <a:cubicBezTo>
                    <a:pt x="28" y="57"/>
                    <a:pt x="28" y="57"/>
                    <a:pt x="28" y="57"/>
                  </a:cubicBezTo>
                  <a:cubicBezTo>
                    <a:pt x="12" y="57"/>
                    <a:pt x="0" y="44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1390" y="0"/>
                    <a:pt x="1390" y="0"/>
                    <a:pt x="1390" y="0"/>
                  </a:cubicBezTo>
                  <a:cubicBezTo>
                    <a:pt x="1406" y="0"/>
                    <a:pt x="1419" y="12"/>
                    <a:pt x="1419" y="28"/>
                  </a:cubicBezTo>
                  <a:cubicBezTo>
                    <a:pt x="1419" y="44"/>
                    <a:pt x="1406" y="57"/>
                    <a:pt x="1390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630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DD2E0B18-FFA5-4F39-9874-80B13120928B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31E076B-F297-4497-85D1-A338386318B5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14FCC19-50F3-41FC-B8AD-6D648C21DBF8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B15D7A7-E84B-44E3-9176-77E617F25551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A9FA403-AF6E-4218-8CD8-05ECA9370C70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32830C6-FC54-4BE4-9FFA-3105EEEA2092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1809750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F3152B6-D9FC-43C7-BD33-392EE6DD586C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C57AD0EB-8770-4BF8-9208-26FC16D36C33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26109BC-ADBA-4370-B886-D58F7FE6BA15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530C99A-C215-45A1-9029-FEB5660A3969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33E343E-4934-4299-9DE4-00103318A1A9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0B09C64-956E-45AC-A0A1-6E193D673883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2962442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5D0F058-24D9-4770-A788-BCB6DF677D8A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E851ACC-0683-4A15-952D-A30116C3F3F8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BF0A609-65EB-4212-AFA4-5894FBD1F397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C6511220-6BC7-4425-B080-808E05C64B3B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6803D16F-93A2-4B54-AC72-F057AA1B43F6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8CCAED4-01B1-4065-A742-D780FF0B7943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4115134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64B4047B-0DFC-4B80-A3F5-7F15294C2D06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550863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9F4DBF1D-232B-4FD1-8221-213B51E61B86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2432120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57570AD2-0D1C-41BB-AAD1-7ACFBE7D5AFA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4313378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03F4B78-C839-4491-8EC5-7D5F2D4918E2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6194635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BAA297F-1871-498E-B335-667CE4E698F4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8075892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4FE682F-D436-464B-945B-1217B0DA7DED}"/>
              </a:ext>
            </a:extLst>
          </p:cNvPr>
          <p:cNvSpPr>
            <a:spLocks noChangeAspect="1" noMove="1" noResize="1"/>
          </p:cNvSpPr>
          <p:nvPr/>
        </p:nvSpPr>
        <p:spPr bwMode="gray">
          <a:xfrm>
            <a:off x="9957151" y="5267825"/>
            <a:ext cx="1682398" cy="9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F77C4D-E6C4-423C-9F07-4E81350A1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Office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37A881-FEA9-463D-AA2C-1859B1AD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A366-7C66-4BD3-B9E3-322C8E72FD56}" type="datetime1">
              <a:rPr lang="en-GB" smtClean="0"/>
              <a:t>17/02/2025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278CA3-4A0C-4989-A302-A0CFC004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Lorem ipsum dolor sit amet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8B387-502E-4D10-B456-52B0C1385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4408-D9A5-4273-AA2F-D5E1487AA850}" type="slidenum">
              <a:rPr lang="en-GB" smtClean="0"/>
              <a:t>9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E7DEC0D-46C3-4388-9F12-667D2FEC01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Büro</a:t>
            </a:r>
            <a:endParaRPr lang="en-US" dirty="0"/>
          </a:p>
        </p:txBody>
      </p:sp>
      <p:sp>
        <p:nvSpPr>
          <p:cNvPr id="1129" name="Freeform: Shape 1128">
            <a:extLst>
              <a:ext uri="{FF2B5EF4-FFF2-40B4-BE49-F238E27FC236}">
                <a16:creationId xmlns:a16="http://schemas.microsoft.com/office/drawing/2014/main" id="{4471F938-C727-48C0-894D-162CED73A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3738" y="3251933"/>
            <a:ext cx="639163" cy="392069"/>
          </a:xfrm>
          <a:custGeom>
            <a:avLst/>
            <a:gdLst>
              <a:gd name="connsiteX0" fmla="*/ 587376 w 1006728"/>
              <a:gd name="connsiteY0" fmla="*/ 441326 h 617538"/>
              <a:gd name="connsiteX1" fmla="*/ 614364 w 1006728"/>
              <a:gd name="connsiteY1" fmla="*/ 446089 h 617538"/>
              <a:gd name="connsiteX2" fmla="*/ 595312 w 1006728"/>
              <a:gd name="connsiteY2" fmla="*/ 542926 h 617538"/>
              <a:gd name="connsiteX3" fmla="*/ 568324 w 1006728"/>
              <a:gd name="connsiteY3" fmla="*/ 538164 h 617538"/>
              <a:gd name="connsiteX4" fmla="*/ 712788 w 1006728"/>
              <a:gd name="connsiteY4" fmla="*/ 382588 h 617538"/>
              <a:gd name="connsiteX5" fmla="*/ 741364 w 1006728"/>
              <a:gd name="connsiteY5" fmla="*/ 385763 h 617538"/>
              <a:gd name="connsiteX6" fmla="*/ 715962 w 1006728"/>
              <a:gd name="connsiteY6" fmla="*/ 546101 h 617538"/>
              <a:gd name="connsiteX7" fmla="*/ 688976 w 1006728"/>
              <a:gd name="connsiteY7" fmla="*/ 541339 h 617538"/>
              <a:gd name="connsiteX8" fmla="*/ 839788 w 1006728"/>
              <a:gd name="connsiteY8" fmla="*/ 322263 h 617538"/>
              <a:gd name="connsiteX9" fmla="*/ 868364 w 1006728"/>
              <a:gd name="connsiteY9" fmla="*/ 327026 h 617538"/>
              <a:gd name="connsiteX10" fmla="*/ 838200 w 1006728"/>
              <a:gd name="connsiteY10" fmla="*/ 549276 h 617538"/>
              <a:gd name="connsiteX11" fmla="*/ 812800 w 1006728"/>
              <a:gd name="connsiteY11" fmla="*/ 546101 h 617538"/>
              <a:gd name="connsiteX12" fmla="*/ 534890 w 1006728"/>
              <a:gd name="connsiteY12" fmla="*/ 39688 h 617538"/>
              <a:gd name="connsiteX13" fmla="*/ 963752 w 1006728"/>
              <a:gd name="connsiteY13" fmla="*/ 58686 h 617538"/>
              <a:gd name="connsiteX14" fmla="*/ 996986 w 1006728"/>
              <a:gd name="connsiteY14" fmla="*/ 72934 h 617538"/>
              <a:gd name="connsiteX15" fmla="*/ 1006480 w 1006728"/>
              <a:gd name="connsiteY15" fmla="*/ 106180 h 617538"/>
              <a:gd name="connsiteX16" fmla="*/ 946344 w 1006728"/>
              <a:gd name="connsiteY16" fmla="*/ 617538 h 617538"/>
              <a:gd name="connsiteX17" fmla="*/ 917860 w 1006728"/>
              <a:gd name="connsiteY17" fmla="*/ 614372 h 617538"/>
              <a:gd name="connsiteX18" fmla="*/ 977996 w 1006728"/>
              <a:gd name="connsiteY18" fmla="*/ 103014 h 617538"/>
              <a:gd name="connsiteX19" fmla="*/ 976412 w 1006728"/>
              <a:gd name="connsiteY19" fmla="*/ 91932 h 617538"/>
              <a:gd name="connsiteX20" fmla="*/ 963752 w 1006728"/>
              <a:gd name="connsiteY20" fmla="*/ 87183 h 617538"/>
              <a:gd name="connsiteX21" fmla="*/ 533308 w 1006728"/>
              <a:gd name="connsiteY21" fmla="*/ 68185 h 617538"/>
              <a:gd name="connsiteX22" fmla="*/ 515900 w 1006728"/>
              <a:gd name="connsiteY22" fmla="*/ 84016 h 617538"/>
              <a:gd name="connsiteX23" fmla="*/ 498492 w 1006728"/>
              <a:gd name="connsiteY23" fmla="*/ 240748 h 617538"/>
              <a:gd name="connsiteX24" fmla="*/ 555464 w 1006728"/>
              <a:gd name="connsiteY24" fmla="*/ 215418 h 617538"/>
              <a:gd name="connsiteX25" fmla="*/ 601356 w 1006728"/>
              <a:gd name="connsiteY25" fmla="*/ 193254 h 617538"/>
              <a:gd name="connsiteX26" fmla="*/ 689978 w 1006728"/>
              <a:gd name="connsiteY26" fmla="*/ 218584 h 617538"/>
              <a:gd name="connsiteX27" fmla="*/ 672570 w 1006728"/>
              <a:gd name="connsiteY27" fmla="*/ 321489 h 617538"/>
              <a:gd name="connsiteX28" fmla="*/ 481084 w 1006728"/>
              <a:gd name="connsiteY28" fmla="*/ 419644 h 617538"/>
              <a:gd name="connsiteX29" fmla="*/ 454182 w 1006728"/>
              <a:gd name="connsiteY29" fmla="*/ 617538 h 617538"/>
              <a:gd name="connsiteX30" fmla="*/ 425696 w 1006728"/>
              <a:gd name="connsiteY30" fmla="*/ 614372 h 617538"/>
              <a:gd name="connsiteX31" fmla="*/ 452600 w 1006728"/>
              <a:gd name="connsiteY31" fmla="*/ 430726 h 617538"/>
              <a:gd name="connsiteX32" fmla="*/ 376638 w 1006728"/>
              <a:gd name="connsiteY32" fmla="*/ 457640 h 617538"/>
              <a:gd name="connsiteX33" fmla="*/ 376638 w 1006728"/>
              <a:gd name="connsiteY33" fmla="*/ 615955 h 617538"/>
              <a:gd name="connsiteX34" fmla="*/ 349736 w 1006728"/>
              <a:gd name="connsiteY34" fmla="*/ 615955 h 617538"/>
              <a:gd name="connsiteX35" fmla="*/ 349736 w 1006728"/>
              <a:gd name="connsiteY35" fmla="*/ 448141 h 617538"/>
              <a:gd name="connsiteX36" fmla="*/ 359232 w 1006728"/>
              <a:gd name="connsiteY36" fmla="*/ 435476 h 617538"/>
              <a:gd name="connsiteX37" fmla="*/ 656744 w 1006728"/>
              <a:gd name="connsiteY37" fmla="*/ 299325 h 617538"/>
              <a:gd name="connsiteX38" fmla="*/ 666240 w 1006728"/>
              <a:gd name="connsiteY38" fmla="*/ 234416 h 617538"/>
              <a:gd name="connsiteX39" fmla="*/ 612434 w 1006728"/>
              <a:gd name="connsiteY39" fmla="*/ 218584 h 617538"/>
              <a:gd name="connsiteX40" fmla="*/ 566540 w 1006728"/>
              <a:gd name="connsiteY40" fmla="*/ 240748 h 617538"/>
              <a:gd name="connsiteX41" fmla="*/ 313338 w 1006728"/>
              <a:gd name="connsiteY41" fmla="*/ 318323 h 617538"/>
              <a:gd name="connsiteX42" fmla="*/ 231048 w 1006728"/>
              <a:gd name="connsiteY42" fmla="*/ 384815 h 617538"/>
              <a:gd name="connsiteX43" fmla="*/ 215222 w 1006728"/>
              <a:gd name="connsiteY43" fmla="*/ 384815 h 617538"/>
              <a:gd name="connsiteX44" fmla="*/ 147174 w 1006728"/>
              <a:gd name="connsiteY44" fmla="*/ 332571 h 617538"/>
              <a:gd name="connsiteX45" fmla="*/ 28486 w 1006728"/>
              <a:gd name="connsiteY45" fmla="*/ 481387 h 617538"/>
              <a:gd name="connsiteX46" fmla="*/ 28486 w 1006728"/>
              <a:gd name="connsiteY46" fmla="*/ 615955 h 617538"/>
              <a:gd name="connsiteX47" fmla="*/ 0 w 1006728"/>
              <a:gd name="connsiteY47" fmla="*/ 615955 h 617538"/>
              <a:gd name="connsiteX48" fmla="*/ 0 w 1006728"/>
              <a:gd name="connsiteY48" fmla="*/ 481387 h 617538"/>
              <a:gd name="connsiteX49" fmla="*/ 147174 w 1006728"/>
              <a:gd name="connsiteY49" fmla="*/ 304074 h 617538"/>
              <a:gd name="connsiteX50" fmla="*/ 158252 w 1006728"/>
              <a:gd name="connsiteY50" fmla="*/ 307241 h 617538"/>
              <a:gd name="connsiteX51" fmla="*/ 223134 w 1006728"/>
              <a:gd name="connsiteY51" fmla="*/ 356318 h 617538"/>
              <a:gd name="connsiteX52" fmla="*/ 299096 w 1006728"/>
              <a:gd name="connsiteY52" fmla="*/ 294575 h 617538"/>
              <a:gd name="connsiteX53" fmla="*/ 307008 w 1006728"/>
              <a:gd name="connsiteY53" fmla="*/ 291409 h 617538"/>
              <a:gd name="connsiteX54" fmla="*/ 470008 w 1006728"/>
              <a:gd name="connsiteY54" fmla="*/ 251830 h 617538"/>
              <a:gd name="connsiteX55" fmla="*/ 488998 w 1006728"/>
              <a:gd name="connsiteY55" fmla="*/ 80850 h 617538"/>
              <a:gd name="connsiteX56" fmla="*/ 534890 w 1006728"/>
              <a:gd name="connsiteY56" fmla="*/ 39688 h 617538"/>
              <a:gd name="connsiteX57" fmla="*/ 221456 w 1006728"/>
              <a:gd name="connsiteY57" fmla="*/ 26987 h 617538"/>
              <a:gd name="connsiteX58" fmla="*/ 106360 w 1006728"/>
              <a:gd name="connsiteY58" fmla="*/ 142081 h 617538"/>
              <a:gd name="connsiteX59" fmla="*/ 221456 w 1006728"/>
              <a:gd name="connsiteY59" fmla="*/ 257175 h 617538"/>
              <a:gd name="connsiteX60" fmla="*/ 336548 w 1006728"/>
              <a:gd name="connsiteY60" fmla="*/ 142081 h 617538"/>
              <a:gd name="connsiteX61" fmla="*/ 221456 w 1006728"/>
              <a:gd name="connsiteY61" fmla="*/ 26987 h 617538"/>
              <a:gd name="connsiteX62" fmla="*/ 223044 w 1006728"/>
              <a:gd name="connsiteY62" fmla="*/ 0 h 617538"/>
              <a:gd name="connsiteX63" fmla="*/ 365124 w 1006728"/>
              <a:gd name="connsiteY63" fmla="*/ 142082 h 617538"/>
              <a:gd name="connsiteX64" fmla="*/ 223044 w 1006728"/>
              <a:gd name="connsiteY64" fmla="*/ 284164 h 617538"/>
              <a:gd name="connsiteX65" fmla="*/ 80960 w 1006728"/>
              <a:gd name="connsiteY65" fmla="*/ 142082 h 617538"/>
              <a:gd name="connsiteX66" fmla="*/ 223044 w 1006728"/>
              <a:gd name="connsiteY66" fmla="*/ 0 h 61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006728" h="617538">
                <a:moveTo>
                  <a:pt x="587376" y="441326"/>
                </a:moveTo>
                <a:lnTo>
                  <a:pt x="614364" y="446089"/>
                </a:lnTo>
                <a:lnTo>
                  <a:pt x="595312" y="542926"/>
                </a:lnTo>
                <a:lnTo>
                  <a:pt x="568324" y="538164"/>
                </a:lnTo>
                <a:close/>
                <a:moveTo>
                  <a:pt x="712788" y="382588"/>
                </a:moveTo>
                <a:lnTo>
                  <a:pt x="741364" y="385763"/>
                </a:lnTo>
                <a:lnTo>
                  <a:pt x="715962" y="546101"/>
                </a:lnTo>
                <a:lnTo>
                  <a:pt x="688976" y="541339"/>
                </a:lnTo>
                <a:close/>
                <a:moveTo>
                  <a:pt x="839788" y="322263"/>
                </a:moveTo>
                <a:lnTo>
                  <a:pt x="868364" y="327026"/>
                </a:lnTo>
                <a:lnTo>
                  <a:pt x="838200" y="549276"/>
                </a:lnTo>
                <a:lnTo>
                  <a:pt x="812800" y="546101"/>
                </a:lnTo>
                <a:close/>
                <a:moveTo>
                  <a:pt x="534890" y="39688"/>
                </a:moveTo>
                <a:cubicBezTo>
                  <a:pt x="534890" y="39688"/>
                  <a:pt x="534890" y="39688"/>
                  <a:pt x="963752" y="58686"/>
                </a:cubicBezTo>
                <a:cubicBezTo>
                  <a:pt x="976412" y="58686"/>
                  <a:pt x="989072" y="65018"/>
                  <a:pt x="996986" y="72934"/>
                </a:cubicBezTo>
                <a:cubicBezTo>
                  <a:pt x="1001732" y="79267"/>
                  <a:pt x="1008064" y="90349"/>
                  <a:pt x="1006480" y="106180"/>
                </a:cubicBezTo>
                <a:cubicBezTo>
                  <a:pt x="1006480" y="106180"/>
                  <a:pt x="1006480" y="106180"/>
                  <a:pt x="946344" y="617538"/>
                </a:cubicBezTo>
                <a:cubicBezTo>
                  <a:pt x="946344" y="617538"/>
                  <a:pt x="946344" y="617538"/>
                  <a:pt x="917860" y="614372"/>
                </a:cubicBezTo>
                <a:cubicBezTo>
                  <a:pt x="917860" y="614372"/>
                  <a:pt x="917860" y="614372"/>
                  <a:pt x="977996" y="103014"/>
                </a:cubicBezTo>
                <a:cubicBezTo>
                  <a:pt x="979578" y="98265"/>
                  <a:pt x="977996" y="93515"/>
                  <a:pt x="976412" y="91932"/>
                </a:cubicBezTo>
                <a:cubicBezTo>
                  <a:pt x="973248" y="88766"/>
                  <a:pt x="968500" y="87183"/>
                  <a:pt x="963752" y="87183"/>
                </a:cubicBezTo>
                <a:cubicBezTo>
                  <a:pt x="963752" y="87183"/>
                  <a:pt x="963752" y="87183"/>
                  <a:pt x="533308" y="68185"/>
                </a:cubicBezTo>
                <a:cubicBezTo>
                  <a:pt x="525396" y="68185"/>
                  <a:pt x="517482" y="74517"/>
                  <a:pt x="515900" y="84016"/>
                </a:cubicBezTo>
                <a:cubicBezTo>
                  <a:pt x="515900" y="84016"/>
                  <a:pt x="515900" y="84016"/>
                  <a:pt x="498492" y="240748"/>
                </a:cubicBezTo>
                <a:cubicBezTo>
                  <a:pt x="517482" y="232832"/>
                  <a:pt x="536474" y="223334"/>
                  <a:pt x="555464" y="215418"/>
                </a:cubicBezTo>
                <a:cubicBezTo>
                  <a:pt x="569706" y="207502"/>
                  <a:pt x="585532" y="201169"/>
                  <a:pt x="601356" y="193254"/>
                </a:cubicBezTo>
                <a:cubicBezTo>
                  <a:pt x="633006" y="180588"/>
                  <a:pt x="670988" y="190087"/>
                  <a:pt x="689978" y="218584"/>
                </a:cubicBezTo>
                <a:cubicBezTo>
                  <a:pt x="713714" y="254997"/>
                  <a:pt x="707384" y="296158"/>
                  <a:pt x="672570" y="321489"/>
                </a:cubicBezTo>
                <a:cubicBezTo>
                  <a:pt x="631424" y="351569"/>
                  <a:pt x="563376" y="386398"/>
                  <a:pt x="481084" y="419644"/>
                </a:cubicBezTo>
                <a:cubicBezTo>
                  <a:pt x="481084" y="419644"/>
                  <a:pt x="481084" y="419644"/>
                  <a:pt x="454182" y="617538"/>
                </a:cubicBezTo>
                <a:cubicBezTo>
                  <a:pt x="454182" y="617538"/>
                  <a:pt x="454182" y="617538"/>
                  <a:pt x="425696" y="614372"/>
                </a:cubicBezTo>
                <a:cubicBezTo>
                  <a:pt x="425696" y="614372"/>
                  <a:pt x="425696" y="614372"/>
                  <a:pt x="452600" y="430726"/>
                </a:cubicBezTo>
                <a:cubicBezTo>
                  <a:pt x="427280" y="440225"/>
                  <a:pt x="401960" y="449724"/>
                  <a:pt x="376638" y="457640"/>
                </a:cubicBezTo>
                <a:cubicBezTo>
                  <a:pt x="376638" y="457640"/>
                  <a:pt x="376638" y="457640"/>
                  <a:pt x="376638" y="615955"/>
                </a:cubicBezTo>
                <a:cubicBezTo>
                  <a:pt x="376638" y="615955"/>
                  <a:pt x="376638" y="615955"/>
                  <a:pt x="349736" y="615955"/>
                </a:cubicBezTo>
                <a:cubicBezTo>
                  <a:pt x="349736" y="615955"/>
                  <a:pt x="349736" y="615955"/>
                  <a:pt x="349736" y="448141"/>
                </a:cubicBezTo>
                <a:cubicBezTo>
                  <a:pt x="349736" y="441808"/>
                  <a:pt x="352902" y="437059"/>
                  <a:pt x="359232" y="435476"/>
                </a:cubicBezTo>
                <a:cubicBezTo>
                  <a:pt x="485832" y="392731"/>
                  <a:pt x="599774" y="340487"/>
                  <a:pt x="656744" y="299325"/>
                </a:cubicBezTo>
                <a:cubicBezTo>
                  <a:pt x="667822" y="291409"/>
                  <a:pt x="689978" y="269245"/>
                  <a:pt x="666240" y="234416"/>
                </a:cubicBezTo>
                <a:cubicBezTo>
                  <a:pt x="655162" y="217001"/>
                  <a:pt x="631424" y="210668"/>
                  <a:pt x="612434" y="218584"/>
                </a:cubicBezTo>
                <a:cubicBezTo>
                  <a:pt x="596608" y="226500"/>
                  <a:pt x="580784" y="232832"/>
                  <a:pt x="566540" y="240748"/>
                </a:cubicBezTo>
                <a:cubicBezTo>
                  <a:pt x="487416" y="275578"/>
                  <a:pt x="425696" y="305657"/>
                  <a:pt x="313338" y="318323"/>
                </a:cubicBezTo>
                <a:cubicBezTo>
                  <a:pt x="313338" y="318323"/>
                  <a:pt x="313338" y="318323"/>
                  <a:pt x="231048" y="384815"/>
                </a:cubicBezTo>
                <a:cubicBezTo>
                  <a:pt x="226300" y="389564"/>
                  <a:pt x="219970" y="389564"/>
                  <a:pt x="215222" y="384815"/>
                </a:cubicBezTo>
                <a:cubicBezTo>
                  <a:pt x="215222" y="384815"/>
                  <a:pt x="215222" y="384815"/>
                  <a:pt x="147174" y="332571"/>
                </a:cubicBezTo>
                <a:cubicBezTo>
                  <a:pt x="68048" y="349986"/>
                  <a:pt x="28486" y="399063"/>
                  <a:pt x="28486" y="481387"/>
                </a:cubicBezTo>
                <a:cubicBezTo>
                  <a:pt x="28486" y="481387"/>
                  <a:pt x="28486" y="481387"/>
                  <a:pt x="28486" y="615955"/>
                </a:cubicBezTo>
                <a:cubicBezTo>
                  <a:pt x="28486" y="615955"/>
                  <a:pt x="28486" y="615955"/>
                  <a:pt x="0" y="615955"/>
                </a:cubicBezTo>
                <a:cubicBezTo>
                  <a:pt x="0" y="615955"/>
                  <a:pt x="0" y="615955"/>
                  <a:pt x="0" y="481387"/>
                </a:cubicBezTo>
                <a:cubicBezTo>
                  <a:pt x="0" y="383232"/>
                  <a:pt x="50640" y="323072"/>
                  <a:pt x="147174" y="304074"/>
                </a:cubicBezTo>
                <a:cubicBezTo>
                  <a:pt x="151922" y="304074"/>
                  <a:pt x="155086" y="304074"/>
                  <a:pt x="158252" y="307241"/>
                </a:cubicBezTo>
                <a:cubicBezTo>
                  <a:pt x="158252" y="307241"/>
                  <a:pt x="158252" y="307241"/>
                  <a:pt x="223134" y="356318"/>
                </a:cubicBezTo>
                <a:cubicBezTo>
                  <a:pt x="223134" y="356318"/>
                  <a:pt x="223134" y="356318"/>
                  <a:pt x="299096" y="294575"/>
                </a:cubicBezTo>
                <a:cubicBezTo>
                  <a:pt x="302260" y="292992"/>
                  <a:pt x="303844" y="292992"/>
                  <a:pt x="307008" y="291409"/>
                </a:cubicBezTo>
                <a:cubicBezTo>
                  <a:pt x="375056" y="283493"/>
                  <a:pt x="424114" y="269245"/>
                  <a:pt x="470008" y="251830"/>
                </a:cubicBezTo>
                <a:cubicBezTo>
                  <a:pt x="470008" y="251830"/>
                  <a:pt x="470008" y="251830"/>
                  <a:pt x="488998" y="80850"/>
                </a:cubicBezTo>
                <a:cubicBezTo>
                  <a:pt x="492162" y="57103"/>
                  <a:pt x="511152" y="39688"/>
                  <a:pt x="534890" y="39688"/>
                </a:cubicBezTo>
                <a:close/>
                <a:moveTo>
                  <a:pt x="221456" y="26987"/>
                </a:moveTo>
                <a:cubicBezTo>
                  <a:pt x="157892" y="26987"/>
                  <a:pt x="106360" y="78516"/>
                  <a:pt x="106360" y="142081"/>
                </a:cubicBezTo>
                <a:cubicBezTo>
                  <a:pt x="106360" y="205646"/>
                  <a:pt x="157892" y="257175"/>
                  <a:pt x="221456" y="257175"/>
                </a:cubicBezTo>
                <a:cubicBezTo>
                  <a:pt x="285020" y="257175"/>
                  <a:pt x="336548" y="205646"/>
                  <a:pt x="336548" y="142081"/>
                </a:cubicBezTo>
                <a:cubicBezTo>
                  <a:pt x="336548" y="78516"/>
                  <a:pt x="285020" y="26987"/>
                  <a:pt x="221456" y="26987"/>
                </a:cubicBezTo>
                <a:close/>
                <a:moveTo>
                  <a:pt x="223044" y="0"/>
                </a:moveTo>
                <a:cubicBezTo>
                  <a:pt x="301512" y="0"/>
                  <a:pt x="365124" y="63612"/>
                  <a:pt x="365124" y="142082"/>
                </a:cubicBezTo>
                <a:cubicBezTo>
                  <a:pt x="365124" y="220552"/>
                  <a:pt x="301512" y="284164"/>
                  <a:pt x="223044" y="284164"/>
                </a:cubicBezTo>
                <a:cubicBezTo>
                  <a:pt x="144572" y="284164"/>
                  <a:pt x="80960" y="220552"/>
                  <a:pt x="80960" y="142082"/>
                </a:cubicBezTo>
                <a:cubicBezTo>
                  <a:pt x="80960" y="63612"/>
                  <a:pt x="144572" y="0"/>
                  <a:pt x="2230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34" name="Freeform: Shape 1133">
            <a:extLst>
              <a:ext uri="{FF2B5EF4-FFF2-40B4-BE49-F238E27FC236}">
                <a16:creationId xmlns:a16="http://schemas.microsoft.com/office/drawing/2014/main" id="{8B502658-136C-4266-B05F-EEE7D0019086}"/>
              </a:ext>
            </a:extLst>
          </p:cNvPr>
          <p:cNvSpPr>
            <a:spLocks/>
          </p:cNvSpPr>
          <p:nvPr/>
        </p:nvSpPr>
        <p:spPr bwMode="auto">
          <a:xfrm>
            <a:off x="4931231" y="2037759"/>
            <a:ext cx="446692" cy="515032"/>
          </a:xfrm>
          <a:custGeom>
            <a:avLst/>
            <a:gdLst>
              <a:gd name="connsiteX0" fmla="*/ 525773 w 703573"/>
              <a:gd name="connsiteY0" fmla="*/ 679450 h 811213"/>
              <a:gd name="connsiteX1" fmla="*/ 552761 w 703573"/>
              <a:gd name="connsiteY1" fmla="*/ 679450 h 811213"/>
              <a:gd name="connsiteX2" fmla="*/ 552761 w 703573"/>
              <a:gd name="connsiteY2" fmla="*/ 811213 h 811213"/>
              <a:gd name="connsiteX3" fmla="*/ 525773 w 703573"/>
              <a:gd name="connsiteY3" fmla="*/ 811213 h 811213"/>
              <a:gd name="connsiteX4" fmla="*/ 519987 w 703573"/>
              <a:gd name="connsiteY4" fmla="*/ 388932 h 811213"/>
              <a:gd name="connsiteX5" fmla="*/ 703573 w 703573"/>
              <a:gd name="connsiteY5" fmla="*/ 594537 h 811213"/>
              <a:gd name="connsiteX6" fmla="*/ 703573 w 703573"/>
              <a:gd name="connsiteY6" fmla="*/ 811213 h 811213"/>
              <a:gd name="connsiteX7" fmla="*/ 676669 w 703573"/>
              <a:gd name="connsiteY7" fmla="*/ 811213 h 811213"/>
              <a:gd name="connsiteX8" fmla="*/ 676669 w 703573"/>
              <a:gd name="connsiteY8" fmla="*/ 594537 h 811213"/>
              <a:gd name="connsiteX9" fmla="*/ 521569 w 703573"/>
              <a:gd name="connsiteY9" fmla="*/ 415819 h 811213"/>
              <a:gd name="connsiteX10" fmla="*/ 429775 w 703573"/>
              <a:gd name="connsiteY10" fmla="*/ 498061 h 811213"/>
              <a:gd name="connsiteX11" fmla="*/ 412367 w 703573"/>
              <a:gd name="connsiteY11" fmla="*/ 498061 h 811213"/>
              <a:gd name="connsiteX12" fmla="*/ 334817 w 703573"/>
              <a:gd name="connsiteY12" fmla="*/ 434797 h 811213"/>
              <a:gd name="connsiteX13" fmla="*/ 205039 w 703573"/>
              <a:gd name="connsiteY13" fmla="*/ 475919 h 811213"/>
              <a:gd name="connsiteX14" fmla="*/ 190795 w 703573"/>
              <a:gd name="connsiteY14" fmla="*/ 472755 h 811213"/>
              <a:gd name="connsiteX15" fmla="*/ 187631 w 703573"/>
              <a:gd name="connsiteY15" fmla="*/ 458521 h 811213"/>
              <a:gd name="connsiteX16" fmla="*/ 212953 w 703573"/>
              <a:gd name="connsiteY16" fmla="*/ 396840 h 811213"/>
              <a:gd name="connsiteX17" fmla="*/ 238275 w 703573"/>
              <a:gd name="connsiteY17" fmla="*/ 406329 h 811213"/>
              <a:gd name="connsiteX18" fmla="*/ 224031 w 703573"/>
              <a:gd name="connsiteY18" fmla="*/ 441124 h 811213"/>
              <a:gd name="connsiteX19" fmla="*/ 333235 w 703573"/>
              <a:gd name="connsiteY19" fmla="*/ 406329 h 811213"/>
              <a:gd name="connsiteX20" fmla="*/ 345895 w 703573"/>
              <a:gd name="connsiteY20" fmla="*/ 409492 h 811213"/>
              <a:gd name="connsiteX21" fmla="*/ 420279 w 703573"/>
              <a:gd name="connsiteY21" fmla="*/ 469592 h 811213"/>
              <a:gd name="connsiteX22" fmla="*/ 508907 w 703573"/>
              <a:gd name="connsiteY22" fmla="*/ 392095 h 811213"/>
              <a:gd name="connsiteX23" fmla="*/ 519987 w 703573"/>
              <a:gd name="connsiteY23" fmla="*/ 388932 h 811213"/>
              <a:gd name="connsiteX24" fmla="*/ 95561 w 703573"/>
              <a:gd name="connsiteY24" fmla="*/ 300038 h 811213"/>
              <a:gd name="connsiteX25" fmla="*/ 120961 w 703573"/>
              <a:gd name="connsiteY25" fmla="*/ 311116 h 811213"/>
              <a:gd name="connsiteX26" fmla="*/ 32061 w 703573"/>
              <a:gd name="connsiteY26" fmla="*/ 542174 h 811213"/>
              <a:gd name="connsiteX27" fmla="*/ 46349 w 703573"/>
              <a:gd name="connsiteY27" fmla="*/ 614973 h 811213"/>
              <a:gd name="connsiteX28" fmla="*/ 109849 w 703573"/>
              <a:gd name="connsiteY28" fmla="*/ 630798 h 811213"/>
              <a:gd name="connsiteX29" fmla="*/ 274949 w 703573"/>
              <a:gd name="connsiteY29" fmla="*/ 597564 h 811213"/>
              <a:gd name="connsiteX30" fmla="*/ 287649 w 703573"/>
              <a:gd name="connsiteY30" fmla="*/ 599147 h 811213"/>
              <a:gd name="connsiteX31" fmla="*/ 292411 w 703573"/>
              <a:gd name="connsiteY31" fmla="*/ 610225 h 811213"/>
              <a:gd name="connsiteX32" fmla="*/ 292411 w 703573"/>
              <a:gd name="connsiteY32" fmla="*/ 811213 h 811213"/>
              <a:gd name="connsiteX33" fmla="*/ 265423 w 703573"/>
              <a:gd name="connsiteY33" fmla="*/ 811213 h 811213"/>
              <a:gd name="connsiteX34" fmla="*/ 265423 w 703573"/>
              <a:gd name="connsiteY34" fmla="*/ 627633 h 811213"/>
              <a:gd name="connsiteX35" fmla="*/ 114611 w 703573"/>
              <a:gd name="connsiteY35" fmla="*/ 657702 h 811213"/>
              <a:gd name="connsiteX36" fmla="*/ 27299 w 703573"/>
              <a:gd name="connsiteY36" fmla="*/ 633964 h 811213"/>
              <a:gd name="connsiteX37" fmla="*/ 6661 w 703573"/>
              <a:gd name="connsiteY37" fmla="*/ 531096 h 811213"/>
              <a:gd name="connsiteX38" fmla="*/ 95561 w 703573"/>
              <a:gd name="connsiteY38" fmla="*/ 300038 h 811213"/>
              <a:gd name="connsiteX39" fmla="*/ 184461 w 703573"/>
              <a:gd name="connsiteY39" fmla="*/ 274637 h 811213"/>
              <a:gd name="connsiteX40" fmla="*/ 201923 w 703573"/>
              <a:gd name="connsiteY40" fmla="*/ 284162 h 811213"/>
              <a:gd name="connsiteX41" fmla="*/ 206685 w 703573"/>
              <a:gd name="connsiteY41" fmla="*/ 295275 h 811213"/>
              <a:gd name="connsiteX42" fmla="*/ 197161 w 703573"/>
              <a:gd name="connsiteY42" fmla="*/ 312737 h 811213"/>
              <a:gd name="connsiteX43" fmla="*/ 193985 w 703573"/>
              <a:gd name="connsiteY43" fmla="*/ 314325 h 811213"/>
              <a:gd name="connsiteX44" fmla="*/ 179697 w 703573"/>
              <a:gd name="connsiteY44" fmla="*/ 304800 h 811213"/>
              <a:gd name="connsiteX45" fmla="*/ 176523 w 703573"/>
              <a:gd name="connsiteY45" fmla="*/ 292100 h 811213"/>
              <a:gd name="connsiteX46" fmla="*/ 184461 w 703573"/>
              <a:gd name="connsiteY46" fmla="*/ 274637 h 811213"/>
              <a:gd name="connsiteX47" fmla="*/ 217797 w 703573"/>
              <a:gd name="connsiteY47" fmla="*/ 214313 h 811213"/>
              <a:gd name="connsiteX48" fmla="*/ 144773 w 703573"/>
              <a:gd name="connsiteY48" fmla="*/ 239713 h 811213"/>
              <a:gd name="connsiteX49" fmla="*/ 130485 w 703573"/>
              <a:gd name="connsiteY49" fmla="*/ 244476 h 811213"/>
              <a:gd name="connsiteX50" fmla="*/ 143185 w 703573"/>
              <a:gd name="connsiteY50" fmla="*/ 241301 h 811213"/>
              <a:gd name="connsiteX51" fmla="*/ 182873 w 703573"/>
              <a:gd name="connsiteY51" fmla="*/ 355601 h 811213"/>
              <a:gd name="connsiteX52" fmla="*/ 276535 w 703573"/>
              <a:gd name="connsiteY52" fmla="*/ 323851 h 811213"/>
              <a:gd name="connsiteX53" fmla="*/ 217797 w 703573"/>
              <a:gd name="connsiteY53" fmla="*/ 214313 h 811213"/>
              <a:gd name="connsiteX54" fmla="*/ 401949 w 703573"/>
              <a:gd name="connsiteY54" fmla="*/ 26988 h 811213"/>
              <a:gd name="connsiteX55" fmla="*/ 243197 w 703573"/>
              <a:gd name="connsiteY55" fmla="*/ 185738 h 811213"/>
              <a:gd name="connsiteX56" fmla="*/ 401949 w 703573"/>
              <a:gd name="connsiteY56" fmla="*/ 344488 h 811213"/>
              <a:gd name="connsiteX57" fmla="*/ 560697 w 703573"/>
              <a:gd name="connsiteY57" fmla="*/ 185738 h 811213"/>
              <a:gd name="connsiteX58" fmla="*/ 401949 w 703573"/>
              <a:gd name="connsiteY58" fmla="*/ 26988 h 811213"/>
              <a:gd name="connsiteX59" fmla="*/ 401947 w 703573"/>
              <a:gd name="connsiteY59" fmla="*/ 0 h 811213"/>
              <a:gd name="connsiteX60" fmla="*/ 587685 w 703573"/>
              <a:gd name="connsiteY60" fmla="*/ 185738 h 811213"/>
              <a:gd name="connsiteX61" fmla="*/ 401947 w 703573"/>
              <a:gd name="connsiteY61" fmla="*/ 373063 h 811213"/>
              <a:gd name="connsiteX62" fmla="*/ 303523 w 703573"/>
              <a:gd name="connsiteY62" fmla="*/ 344488 h 811213"/>
              <a:gd name="connsiteX63" fmla="*/ 192397 w 703573"/>
              <a:gd name="connsiteY63" fmla="*/ 382588 h 811213"/>
              <a:gd name="connsiteX64" fmla="*/ 182873 w 703573"/>
              <a:gd name="connsiteY64" fmla="*/ 384175 h 811213"/>
              <a:gd name="connsiteX65" fmla="*/ 155885 w 703573"/>
              <a:gd name="connsiteY65" fmla="*/ 363538 h 811213"/>
              <a:gd name="connsiteX66" fmla="*/ 117785 w 703573"/>
              <a:gd name="connsiteY66" fmla="*/ 249238 h 811213"/>
              <a:gd name="connsiteX67" fmla="*/ 119373 w 703573"/>
              <a:gd name="connsiteY67" fmla="*/ 227013 h 811213"/>
              <a:gd name="connsiteX68" fmla="*/ 135247 w 703573"/>
              <a:gd name="connsiteY68" fmla="*/ 212725 h 811213"/>
              <a:gd name="connsiteX69" fmla="*/ 214623 w 703573"/>
              <a:gd name="connsiteY69" fmla="*/ 185738 h 811213"/>
              <a:gd name="connsiteX70" fmla="*/ 401947 w 703573"/>
              <a:gd name="connsiteY70" fmla="*/ 0 h 81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03573" h="811213">
                <a:moveTo>
                  <a:pt x="525773" y="679450"/>
                </a:moveTo>
                <a:lnTo>
                  <a:pt x="552761" y="679450"/>
                </a:lnTo>
                <a:lnTo>
                  <a:pt x="552761" y="811213"/>
                </a:lnTo>
                <a:lnTo>
                  <a:pt x="525773" y="811213"/>
                </a:lnTo>
                <a:close/>
                <a:moveTo>
                  <a:pt x="519987" y="388932"/>
                </a:moveTo>
                <a:cubicBezTo>
                  <a:pt x="633937" y="407911"/>
                  <a:pt x="703573" y="486990"/>
                  <a:pt x="703573" y="594537"/>
                </a:cubicBezTo>
                <a:cubicBezTo>
                  <a:pt x="703573" y="594537"/>
                  <a:pt x="703573" y="594537"/>
                  <a:pt x="703573" y="811213"/>
                </a:cubicBezTo>
                <a:cubicBezTo>
                  <a:pt x="703573" y="811213"/>
                  <a:pt x="703573" y="811213"/>
                  <a:pt x="676669" y="811213"/>
                </a:cubicBezTo>
                <a:cubicBezTo>
                  <a:pt x="676669" y="811213"/>
                  <a:pt x="676669" y="811213"/>
                  <a:pt x="676669" y="594537"/>
                </a:cubicBezTo>
                <a:cubicBezTo>
                  <a:pt x="676669" y="504387"/>
                  <a:pt x="616527" y="436379"/>
                  <a:pt x="521569" y="415819"/>
                </a:cubicBezTo>
                <a:cubicBezTo>
                  <a:pt x="521569" y="415819"/>
                  <a:pt x="521569" y="415819"/>
                  <a:pt x="429775" y="498061"/>
                </a:cubicBezTo>
                <a:cubicBezTo>
                  <a:pt x="425027" y="502805"/>
                  <a:pt x="417115" y="502805"/>
                  <a:pt x="412367" y="498061"/>
                </a:cubicBezTo>
                <a:cubicBezTo>
                  <a:pt x="412367" y="498061"/>
                  <a:pt x="412367" y="498061"/>
                  <a:pt x="334817" y="434797"/>
                </a:cubicBezTo>
                <a:cubicBezTo>
                  <a:pt x="306329" y="444287"/>
                  <a:pt x="208205" y="475919"/>
                  <a:pt x="205039" y="475919"/>
                </a:cubicBezTo>
                <a:cubicBezTo>
                  <a:pt x="200291" y="477500"/>
                  <a:pt x="193961" y="475919"/>
                  <a:pt x="190795" y="472755"/>
                </a:cubicBezTo>
                <a:cubicBezTo>
                  <a:pt x="187631" y="468011"/>
                  <a:pt x="186049" y="463266"/>
                  <a:pt x="187631" y="458521"/>
                </a:cubicBezTo>
                <a:cubicBezTo>
                  <a:pt x="187631" y="458521"/>
                  <a:pt x="187631" y="458521"/>
                  <a:pt x="212953" y="396840"/>
                </a:cubicBezTo>
                <a:cubicBezTo>
                  <a:pt x="212953" y="396840"/>
                  <a:pt x="212953" y="396840"/>
                  <a:pt x="238275" y="406329"/>
                </a:cubicBezTo>
                <a:cubicBezTo>
                  <a:pt x="238275" y="406329"/>
                  <a:pt x="238275" y="406329"/>
                  <a:pt x="224031" y="441124"/>
                </a:cubicBezTo>
                <a:cubicBezTo>
                  <a:pt x="263597" y="428471"/>
                  <a:pt x="333235" y="406329"/>
                  <a:pt x="333235" y="406329"/>
                </a:cubicBezTo>
                <a:cubicBezTo>
                  <a:pt x="337981" y="404747"/>
                  <a:pt x="342729" y="406329"/>
                  <a:pt x="345895" y="409492"/>
                </a:cubicBezTo>
                <a:cubicBezTo>
                  <a:pt x="345895" y="409492"/>
                  <a:pt x="345895" y="409492"/>
                  <a:pt x="420279" y="469592"/>
                </a:cubicBezTo>
                <a:cubicBezTo>
                  <a:pt x="420279" y="469592"/>
                  <a:pt x="420279" y="469592"/>
                  <a:pt x="508907" y="392095"/>
                </a:cubicBezTo>
                <a:cubicBezTo>
                  <a:pt x="512073" y="388932"/>
                  <a:pt x="516821" y="387350"/>
                  <a:pt x="519987" y="388932"/>
                </a:cubicBezTo>
                <a:close/>
                <a:moveTo>
                  <a:pt x="95561" y="300038"/>
                </a:moveTo>
                <a:cubicBezTo>
                  <a:pt x="95561" y="300038"/>
                  <a:pt x="95561" y="300038"/>
                  <a:pt x="120961" y="311116"/>
                </a:cubicBezTo>
                <a:cubicBezTo>
                  <a:pt x="120961" y="311116"/>
                  <a:pt x="120961" y="311116"/>
                  <a:pt x="32061" y="542174"/>
                </a:cubicBezTo>
                <a:cubicBezTo>
                  <a:pt x="22535" y="562747"/>
                  <a:pt x="28885" y="595982"/>
                  <a:pt x="46349" y="614973"/>
                </a:cubicBezTo>
                <a:cubicBezTo>
                  <a:pt x="62223" y="630798"/>
                  <a:pt x="82861" y="637129"/>
                  <a:pt x="109849" y="630798"/>
                </a:cubicBezTo>
                <a:cubicBezTo>
                  <a:pt x="109849" y="630798"/>
                  <a:pt x="109849" y="630798"/>
                  <a:pt x="274949" y="597564"/>
                </a:cubicBezTo>
                <a:cubicBezTo>
                  <a:pt x="279711" y="595982"/>
                  <a:pt x="284473" y="597564"/>
                  <a:pt x="287649" y="599147"/>
                </a:cubicBezTo>
                <a:cubicBezTo>
                  <a:pt x="290823" y="602312"/>
                  <a:pt x="292411" y="607060"/>
                  <a:pt x="292411" y="610225"/>
                </a:cubicBezTo>
                <a:cubicBezTo>
                  <a:pt x="292411" y="610225"/>
                  <a:pt x="292411" y="610225"/>
                  <a:pt x="292411" y="811213"/>
                </a:cubicBezTo>
                <a:cubicBezTo>
                  <a:pt x="292411" y="811213"/>
                  <a:pt x="292411" y="811213"/>
                  <a:pt x="265423" y="811213"/>
                </a:cubicBezTo>
                <a:cubicBezTo>
                  <a:pt x="265423" y="811213"/>
                  <a:pt x="265423" y="811213"/>
                  <a:pt x="265423" y="627633"/>
                </a:cubicBezTo>
                <a:cubicBezTo>
                  <a:pt x="265423" y="627633"/>
                  <a:pt x="265423" y="627633"/>
                  <a:pt x="114611" y="657702"/>
                </a:cubicBezTo>
                <a:cubicBezTo>
                  <a:pt x="78099" y="665615"/>
                  <a:pt x="47935" y="656120"/>
                  <a:pt x="27299" y="633964"/>
                </a:cubicBezTo>
                <a:cubicBezTo>
                  <a:pt x="1899" y="607060"/>
                  <a:pt x="-7627" y="561165"/>
                  <a:pt x="6661" y="531096"/>
                </a:cubicBezTo>
                <a:cubicBezTo>
                  <a:pt x="6661" y="531096"/>
                  <a:pt x="6661" y="531096"/>
                  <a:pt x="95561" y="300038"/>
                </a:cubicBezTo>
                <a:close/>
                <a:moveTo>
                  <a:pt x="184461" y="274637"/>
                </a:moveTo>
                <a:cubicBezTo>
                  <a:pt x="192397" y="273050"/>
                  <a:pt x="200335" y="276225"/>
                  <a:pt x="201923" y="284162"/>
                </a:cubicBezTo>
                <a:cubicBezTo>
                  <a:pt x="201923" y="284162"/>
                  <a:pt x="201923" y="284162"/>
                  <a:pt x="206685" y="295275"/>
                </a:cubicBezTo>
                <a:cubicBezTo>
                  <a:pt x="208273" y="303212"/>
                  <a:pt x="205097" y="311150"/>
                  <a:pt x="197161" y="312737"/>
                </a:cubicBezTo>
                <a:cubicBezTo>
                  <a:pt x="195573" y="314325"/>
                  <a:pt x="195573" y="314325"/>
                  <a:pt x="193985" y="314325"/>
                </a:cubicBezTo>
                <a:cubicBezTo>
                  <a:pt x="187635" y="314325"/>
                  <a:pt x="182873" y="309562"/>
                  <a:pt x="179697" y="304800"/>
                </a:cubicBezTo>
                <a:lnTo>
                  <a:pt x="176523" y="292100"/>
                </a:lnTo>
                <a:cubicBezTo>
                  <a:pt x="173349" y="285750"/>
                  <a:pt x="178111" y="277812"/>
                  <a:pt x="184461" y="274637"/>
                </a:cubicBezTo>
                <a:close/>
                <a:moveTo>
                  <a:pt x="217797" y="214313"/>
                </a:moveTo>
                <a:cubicBezTo>
                  <a:pt x="217797" y="214313"/>
                  <a:pt x="217797" y="214313"/>
                  <a:pt x="144773" y="239713"/>
                </a:cubicBezTo>
                <a:lnTo>
                  <a:pt x="130485" y="244476"/>
                </a:lnTo>
                <a:cubicBezTo>
                  <a:pt x="130485" y="244476"/>
                  <a:pt x="130485" y="244476"/>
                  <a:pt x="143185" y="241301"/>
                </a:cubicBezTo>
                <a:cubicBezTo>
                  <a:pt x="143185" y="241301"/>
                  <a:pt x="143185" y="241301"/>
                  <a:pt x="182873" y="355601"/>
                </a:cubicBezTo>
                <a:cubicBezTo>
                  <a:pt x="182873" y="355601"/>
                  <a:pt x="182873" y="355601"/>
                  <a:pt x="276535" y="323851"/>
                </a:cubicBezTo>
                <a:cubicBezTo>
                  <a:pt x="246373" y="296863"/>
                  <a:pt x="224147" y="257176"/>
                  <a:pt x="217797" y="214313"/>
                </a:cubicBezTo>
                <a:close/>
                <a:moveTo>
                  <a:pt x="401949" y="26988"/>
                </a:moveTo>
                <a:cubicBezTo>
                  <a:pt x="314273" y="26988"/>
                  <a:pt x="243197" y="98063"/>
                  <a:pt x="243197" y="185738"/>
                </a:cubicBezTo>
                <a:cubicBezTo>
                  <a:pt x="243197" y="273413"/>
                  <a:pt x="314273" y="344488"/>
                  <a:pt x="401949" y="344488"/>
                </a:cubicBezTo>
                <a:cubicBezTo>
                  <a:pt x="489623" y="344488"/>
                  <a:pt x="560697" y="273413"/>
                  <a:pt x="560697" y="185738"/>
                </a:cubicBezTo>
                <a:cubicBezTo>
                  <a:pt x="560697" y="98063"/>
                  <a:pt x="489623" y="26988"/>
                  <a:pt x="401949" y="26988"/>
                </a:cubicBezTo>
                <a:close/>
                <a:moveTo>
                  <a:pt x="401947" y="0"/>
                </a:moveTo>
                <a:cubicBezTo>
                  <a:pt x="503547" y="0"/>
                  <a:pt x="587685" y="84138"/>
                  <a:pt x="587685" y="185738"/>
                </a:cubicBezTo>
                <a:cubicBezTo>
                  <a:pt x="587685" y="288925"/>
                  <a:pt x="503547" y="373063"/>
                  <a:pt x="401947" y="373063"/>
                </a:cubicBezTo>
                <a:cubicBezTo>
                  <a:pt x="365435" y="373063"/>
                  <a:pt x="332097" y="361950"/>
                  <a:pt x="303523" y="344488"/>
                </a:cubicBezTo>
                <a:cubicBezTo>
                  <a:pt x="303523" y="344488"/>
                  <a:pt x="303523" y="344488"/>
                  <a:pt x="192397" y="382588"/>
                </a:cubicBezTo>
                <a:cubicBezTo>
                  <a:pt x="189223" y="382588"/>
                  <a:pt x="186047" y="384175"/>
                  <a:pt x="182873" y="384175"/>
                </a:cubicBezTo>
                <a:cubicBezTo>
                  <a:pt x="171761" y="384175"/>
                  <a:pt x="160647" y="376238"/>
                  <a:pt x="155885" y="363538"/>
                </a:cubicBezTo>
                <a:lnTo>
                  <a:pt x="117785" y="249238"/>
                </a:lnTo>
                <a:cubicBezTo>
                  <a:pt x="114609" y="242888"/>
                  <a:pt x="116197" y="234950"/>
                  <a:pt x="119373" y="227013"/>
                </a:cubicBezTo>
                <a:cubicBezTo>
                  <a:pt x="122547" y="220663"/>
                  <a:pt x="128897" y="215900"/>
                  <a:pt x="135247" y="212725"/>
                </a:cubicBezTo>
                <a:cubicBezTo>
                  <a:pt x="135247" y="212725"/>
                  <a:pt x="135247" y="212725"/>
                  <a:pt x="214623" y="185738"/>
                </a:cubicBezTo>
                <a:cubicBezTo>
                  <a:pt x="214623" y="84138"/>
                  <a:pt x="298761" y="0"/>
                  <a:pt x="4019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27" name="Freeform: Shape 1126">
            <a:extLst>
              <a:ext uri="{FF2B5EF4-FFF2-40B4-BE49-F238E27FC236}">
                <a16:creationId xmlns:a16="http://schemas.microsoft.com/office/drawing/2014/main" id="{150E5C70-FF34-4548-99A6-D0A7DA593979}"/>
              </a:ext>
            </a:extLst>
          </p:cNvPr>
          <p:cNvSpPr>
            <a:spLocks/>
          </p:cNvSpPr>
          <p:nvPr/>
        </p:nvSpPr>
        <p:spPr bwMode="auto">
          <a:xfrm>
            <a:off x="6754223" y="3143584"/>
            <a:ext cx="563223" cy="608767"/>
          </a:xfrm>
          <a:custGeom>
            <a:avLst/>
            <a:gdLst>
              <a:gd name="connsiteX0" fmla="*/ 394745 w 887117"/>
              <a:gd name="connsiteY0" fmla="*/ 688976 h 958852"/>
              <a:gd name="connsiteX1" fmla="*/ 256632 w 887117"/>
              <a:gd name="connsiteY1" fmla="*/ 788989 h 958852"/>
              <a:gd name="connsiteX2" fmla="*/ 269332 w 887117"/>
              <a:gd name="connsiteY2" fmla="*/ 787402 h 958852"/>
              <a:gd name="connsiteX3" fmla="*/ 616995 w 887117"/>
              <a:gd name="connsiteY3" fmla="*/ 787402 h 958852"/>
              <a:gd name="connsiteX4" fmla="*/ 629695 w 887117"/>
              <a:gd name="connsiteY4" fmla="*/ 788989 h 958852"/>
              <a:gd name="connsiteX5" fmla="*/ 491582 w 887117"/>
              <a:gd name="connsiteY5" fmla="*/ 688976 h 958852"/>
              <a:gd name="connsiteX6" fmla="*/ 394745 w 887117"/>
              <a:gd name="connsiteY6" fmla="*/ 688976 h 958852"/>
              <a:gd name="connsiteX7" fmla="*/ 395695 w 887117"/>
              <a:gd name="connsiteY7" fmla="*/ 661989 h 958852"/>
              <a:gd name="connsiteX8" fmla="*/ 492214 w 887117"/>
              <a:gd name="connsiteY8" fmla="*/ 661989 h 958852"/>
              <a:gd name="connsiteX9" fmla="*/ 656771 w 887117"/>
              <a:gd name="connsiteY9" fmla="*/ 788989 h 958852"/>
              <a:gd name="connsiteX10" fmla="*/ 656771 w 887117"/>
              <a:gd name="connsiteY10" fmla="*/ 801689 h 958852"/>
              <a:gd name="connsiteX11" fmla="*/ 683670 w 887117"/>
              <a:gd name="connsiteY11" fmla="*/ 855664 h 958852"/>
              <a:gd name="connsiteX12" fmla="*/ 683670 w 887117"/>
              <a:gd name="connsiteY12" fmla="*/ 958852 h 958852"/>
              <a:gd name="connsiteX13" fmla="*/ 656771 w 887117"/>
              <a:gd name="connsiteY13" fmla="*/ 958852 h 958852"/>
              <a:gd name="connsiteX14" fmla="*/ 656771 w 887117"/>
              <a:gd name="connsiteY14" fmla="*/ 855664 h 958852"/>
              <a:gd name="connsiteX15" fmla="*/ 617214 w 887117"/>
              <a:gd name="connsiteY15" fmla="*/ 815977 h 958852"/>
              <a:gd name="connsiteX16" fmla="*/ 270695 w 887117"/>
              <a:gd name="connsiteY16" fmla="*/ 815977 h 958852"/>
              <a:gd name="connsiteX17" fmla="*/ 231138 w 887117"/>
              <a:gd name="connsiteY17" fmla="*/ 855664 h 958852"/>
              <a:gd name="connsiteX18" fmla="*/ 231138 w 887117"/>
              <a:gd name="connsiteY18" fmla="*/ 958852 h 958852"/>
              <a:gd name="connsiteX19" fmla="*/ 202657 w 887117"/>
              <a:gd name="connsiteY19" fmla="*/ 958852 h 958852"/>
              <a:gd name="connsiteX20" fmla="*/ 202657 w 887117"/>
              <a:gd name="connsiteY20" fmla="*/ 855664 h 958852"/>
              <a:gd name="connsiteX21" fmla="*/ 229556 w 887117"/>
              <a:gd name="connsiteY21" fmla="*/ 801689 h 958852"/>
              <a:gd name="connsiteX22" fmla="*/ 229556 w 887117"/>
              <a:gd name="connsiteY22" fmla="*/ 788989 h 958852"/>
              <a:gd name="connsiteX23" fmla="*/ 395695 w 887117"/>
              <a:gd name="connsiteY23" fmla="*/ 661989 h 958852"/>
              <a:gd name="connsiteX24" fmla="*/ 443163 w 887117"/>
              <a:gd name="connsiteY24" fmla="*/ 406401 h 958852"/>
              <a:gd name="connsiteX25" fmla="*/ 342356 w 887117"/>
              <a:gd name="connsiteY25" fmla="*/ 506414 h 958852"/>
              <a:gd name="connsiteX26" fmla="*/ 443163 w 887117"/>
              <a:gd name="connsiteY26" fmla="*/ 606427 h 958852"/>
              <a:gd name="connsiteX27" fmla="*/ 543970 w 887117"/>
              <a:gd name="connsiteY27" fmla="*/ 506414 h 958852"/>
              <a:gd name="connsiteX28" fmla="*/ 443163 w 887117"/>
              <a:gd name="connsiteY28" fmla="*/ 406401 h 958852"/>
              <a:gd name="connsiteX29" fmla="*/ 442369 w 887117"/>
              <a:gd name="connsiteY29" fmla="*/ 379414 h 958852"/>
              <a:gd name="connsiteX30" fmla="*/ 570957 w 887117"/>
              <a:gd name="connsiteY30" fmla="*/ 506414 h 958852"/>
              <a:gd name="connsiteX31" fmla="*/ 442369 w 887117"/>
              <a:gd name="connsiteY31" fmla="*/ 633414 h 958852"/>
              <a:gd name="connsiteX32" fmla="*/ 313781 w 887117"/>
              <a:gd name="connsiteY32" fmla="*/ 506414 h 958852"/>
              <a:gd name="connsiteX33" fmla="*/ 442369 w 887117"/>
              <a:gd name="connsiteY33" fmla="*/ 379414 h 958852"/>
              <a:gd name="connsiteX34" fmla="*/ 390871 w 887117"/>
              <a:gd name="connsiteY34" fmla="*/ 228597 h 958852"/>
              <a:gd name="connsiteX35" fmla="*/ 400379 w 887117"/>
              <a:gd name="connsiteY35" fmla="*/ 231763 h 958852"/>
              <a:gd name="connsiteX36" fmla="*/ 444749 w 887117"/>
              <a:gd name="connsiteY36" fmla="*/ 269758 h 958852"/>
              <a:gd name="connsiteX37" fmla="*/ 490705 w 887117"/>
              <a:gd name="connsiteY37" fmla="*/ 231763 h 958852"/>
              <a:gd name="connsiteX38" fmla="*/ 500213 w 887117"/>
              <a:gd name="connsiteY38" fmla="*/ 228597 h 958852"/>
              <a:gd name="connsiteX39" fmla="*/ 619063 w 887117"/>
              <a:gd name="connsiteY39" fmla="*/ 364745 h 958852"/>
              <a:gd name="connsiteX40" fmla="*/ 617478 w 887117"/>
              <a:gd name="connsiteY40" fmla="*/ 412239 h 958852"/>
              <a:gd name="connsiteX41" fmla="*/ 696712 w 887117"/>
              <a:gd name="connsiteY41" fmla="*/ 412239 h 958852"/>
              <a:gd name="connsiteX42" fmla="*/ 709389 w 887117"/>
              <a:gd name="connsiteY42" fmla="*/ 418571 h 958852"/>
              <a:gd name="connsiteX43" fmla="*/ 885288 w 887117"/>
              <a:gd name="connsiteY43" fmla="*/ 779522 h 958852"/>
              <a:gd name="connsiteX44" fmla="*/ 885288 w 887117"/>
              <a:gd name="connsiteY44" fmla="*/ 793770 h 958852"/>
              <a:gd name="connsiteX45" fmla="*/ 872610 w 887117"/>
              <a:gd name="connsiteY45" fmla="*/ 800102 h 958852"/>
              <a:gd name="connsiteX46" fmla="*/ 693543 w 887117"/>
              <a:gd name="connsiteY46" fmla="*/ 800102 h 958852"/>
              <a:gd name="connsiteX47" fmla="*/ 693543 w 887117"/>
              <a:gd name="connsiteY47" fmla="*/ 771606 h 958852"/>
              <a:gd name="connsiteX48" fmla="*/ 852010 w 887117"/>
              <a:gd name="connsiteY48" fmla="*/ 771606 h 958852"/>
              <a:gd name="connsiteX49" fmla="*/ 688789 w 887117"/>
              <a:gd name="connsiteY49" fmla="*/ 439152 h 958852"/>
              <a:gd name="connsiteX50" fmla="*/ 569938 w 887117"/>
              <a:gd name="connsiteY50" fmla="*/ 439152 h 958852"/>
              <a:gd name="connsiteX51" fmla="*/ 569938 w 887117"/>
              <a:gd name="connsiteY51" fmla="*/ 412239 h 958852"/>
              <a:gd name="connsiteX52" fmla="*/ 590539 w 887117"/>
              <a:gd name="connsiteY52" fmla="*/ 412239 h 958852"/>
              <a:gd name="connsiteX53" fmla="*/ 590539 w 887117"/>
              <a:gd name="connsiteY53" fmla="*/ 364745 h 958852"/>
              <a:gd name="connsiteX54" fmla="*/ 504967 w 887117"/>
              <a:gd name="connsiteY54" fmla="*/ 255510 h 958852"/>
              <a:gd name="connsiteX55" fmla="*/ 454257 w 887117"/>
              <a:gd name="connsiteY55" fmla="*/ 298254 h 958852"/>
              <a:gd name="connsiteX56" fmla="*/ 436826 w 887117"/>
              <a:gd name="connsiteY56" fmla="*/ 298254 h 958852"/>
              <a:gd name="connsiteX57" fmla="*/ 386117 w 887117"/>
              <a:gd name="connsiteY57" fmla="*/ 255510 h 958852"/>
              <a:gd name="connsiteX58" fmla="*/ 300544 w 887117"/>
              <a:gd name="connsiteY58" fmla="*/ 364745 h 958852"/>
              <a:gd name="connsiteX59" fmla="*/ 300544 w 887117"/>
              <a:gd name="connsiteY59" fmla="*/ 412239 h 958852"/>
              <a:gd name="connsiteX60" fmla="*/ 316391 w 887117"/>
              <a:gd name="connsiteY60" fmla="*/ 412239 h 958852"/>
              <a:gd name="connsiteX61" fmla="*/ 316391 w 887117"/>
              <a:gd name="connsiteY61" fmla="*/ 439152 h 958852"/>
              <a:gd name="connsiteX62" fmla="*/ 199125 w 887117"/>
              <a:gd name="connsiteY62" fmla="*/ 439152 h 958852"/>
              <a:gd name="connsiteX63" fmla="*/ 35904 w 887117"/>
              <a:gd name="connsiteY63" fmla="*/ 771606 h 958852"/>
              <a:gd name="connsiteX64" fmla="*/ 184863 w 887117"/>
              <a:gd name="connsiteY64" fmla="*/ 771606 h 958852"/>
              <a:gd name="connsiteX65" fmla="*/ 184863 w 887117"/>
              <a:gd name="connsiteY65" fmla="*/ 800102 h 958852"/>
              <a:gd name="connsiteX66" fmla="*/ 13719 w 887117"/>
              <a:gd name="connsiteY66" fmla="*/ 800102 h 958852"/>
              <a:gd name="connsiteX67" fmla="*/ 2626 w 887117"/>
              <a:gd name="connsiteY67" fmla="*/ 793770 h 958852"/>
              <a:gd name="connsiteX68" fmla="*/ 1042 w 887117"/>
              <a:gd name="connsiteY68" fmla="*/ 779522 h 958852"/>
              <a:gd name="connsiteX69" fmla="*/ 176940 w 887117"/>
              <a:gd name="connsiteY69" fmla="*/ 418571 h 958852"/>
              <a:gd name="connsiteX70" fmla="*/ 189617 w 887117"/>
              <a:gd name="connsiteY70" fmla="*/ 412239 h 958852"/>
              <a:gd name="connsiteX71" fmla="*/ 272020 w 887117"/>
              <a:gd name="connsiteY71" fmla="*/ 412239 h 958852"/>
              <a:gd name="connsiteX72" fmla="*/ 272020 w 887117"/>
              <a:gd name="connsiteY72" fmla="*/ 364745 h 958852"/>
              <a:gd name="connsiteX73" fmla="*/ 390871 w 887117"/>
              <a:gd name="connsiteY73" fmla="*/ 228597 h 958852"/>
              <a:gd name="connsiteX74" fmla="*/ 444750 w 887117"/>
              <a:gd name="connsiteY74" fmla="*/ 28575 h 958852"/>
              <a:gd name="connsiteX75" fmla="*/ 369343 w 887117"/>
              <a:gd name="connsiteY75" fmla="*/ 103982 h 958852"/>
              <a:gd name="connsiteX76" fmla="*/ 444750 w 887117"/>
              <a:gd name="connsiteY76" fmla="*/ 179389 h 958852"/>
              <a:gd name="connsiteX77" fmla="*/ 520157 w 887117"/>
              <a:gd name="connsiteY77" fmla="*/ 103982 h 958852"/>
              <a:gd name="connsiteX78" fmla="*/ 444750 w 887117"/>
              <a:gd name="connsiteY78" fmla="*/ 28575 h 958852"/>
              <a:gd name="connsiteX79" fmla="*/ 444750 w 887117"/>
              <a:gd name="connsiteY79" fmla="*/ 0 h 958852"/>
              <a:gd name="connsiteX80" fmla="*/ 548732 w 887117"/>
              <a:gd name="connsiteY80" fmla="*/ 103188 h 958852"/>
              <a:gd name="connsiteX81" fmla="*/ 444750 w 887117"/>
              <a:gd name="connsiteY81" fmla="*/ 206376 h 958852"/>
              <a:gd name="connsiteX82" fmla="*/ 340768 w 887117"/>
              <a:gd name="connsiteY82" fmla="*/ 103188 h 958852"/>
              <a:gd name="connsiteX83" fmla="*/ 444750 w 887117"/>
              <a:gd name="connsiteY83" fmla="*/ 0 h 95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887117" h="958852">
                <a:moveTo>
                  <a:pt x="394745" y="688976"/>
                </a:moveTo>
                <a:cubicBezTo>
                  <a:pt x="307432" y="688976"/>
                  <a:pt x="256632" y="727076"/>
                  <a:pt x="256632" y="788989"/>
                </a:cubicBezTo>
                <a:cubicBezTo>
                  <a:pt x="259807" y="787402"/>
                  <a:pt x="264570" y="787402"/>
                  <a:pt x="269332" y="787402"/>
                </a:cubicBezTo>
                <a:lnTo>
                  <a:pt x="616995" y="787402"/>
                </a:lnTo>
                <a:cubicBezTo>
                  <a:pt x="620170" y="787402"/>
                  <a:pt x="624933" y="787402"/>
                  <a:pt x="629695" y="788989"/>
                </a:cubicBezTo>
                <a:cubicBezTo>
                  <a:pt x="629695" y="725489"/>
                  <a:pt x="578895" y="688976"/>
                  <a:pt x="491582" y="688976"/>
                </a:cubicBezTo>
                <a:cubicBezTo>
                  <a:pt x="491582" y="688976"/>
                  <a:pt x="491582" y="688976"/>
                  <a:pt x="394745" y="688976"/>
                </a:cubicBezTo>
                <a:close/>
                <a:moveTo>
                  <a:pt x="395695" y="661989"/>
                </a:moveTo>
                <a:cubicBezTo>
                  <a:pt x="395695" y="661989"/>
                  <a:pt x="395695" y="661989"/>
                  <a:pt x="492214" y="661989"/>
                </a:cubicBezTo>
                <a:cubicBezTo>
                  <a:pt x="595062" y="661989"/>
                  <a:pt x="656771" y="709614"/>
                  <a:pt x="656771" y="788989"/>
                </a:cubicBezTo>
                <a:cubicBezTo>
                  <a:pt x="656771" y="788989"/>
                  <a:pt x="656771" y="788989"/>
                  <a:pt x="656771" y="801689"/>
                </a:cubicBezTo>
                <a:cubicBezTo>
                  <a:pt x="672594" y="814389"/>
                  <a:pt x="683670" y="833439"/>
                  <a:pt x="683670" y="855664"/>
                </a:cubicBezTo>
                <a:cubicBezTo>
                  <a:pt x="683670" y="855664"/>
                  <a:pt x="683670" y="855664"/>
                  <a:pt x="683670" y="958852"/>
                </a:cubicBezTo>
                <a:cubicBezTo>
                  <a:pt x="683670" y="958852"/>
                  <a:pt x="683670" y="958852"/>
                  <a:pt x="656771" y="958852"/>
                </a:cubicBezTo>
                <a:cubicBezTo>
                  <a:pt x="656771" y="958852"/>
                  <a:pt x="656771" y="958852"/>
                  <a:pt x="656771" y="855664"/>
                </a:cubicBezTo>
                <a:cubicBezTo>
                  <a:pt x="656771" y="833439"/>
                  <a:pt x="637784" y="815977"/>
                  <a:pt x="617214" y="815977"/>
                </a:cubicBezTo>
                <a:cubicBezTo>
                  <a:pt x="617214" y="815977"/>
                  <a:pt x="617214" y="815977"/>
                  <a:pt x="270695" y="815977"/>
                </a:cubicBezTo>
                <a:cubicBezTo>
                  <a:pt x="248543" y="815977"/>
                  <a:pt x="231138" y="833439"/>
                  <a:pt x="231138" y="855664"/>
                </a:cubicBezTo>
                <a:cubicBezTo>
                  <a:pt x="231138" y="855664"/>
                  <a:pt x="231138" y="855664"/>
                  <a:pt x="231138" y="958852"/>
                </a:cubicBezTo>
                <a:cubicBezTo>
                  <a:pt x="231138" y="958852"/>
                  <a:pt x="231138" y="958852"/>
                  <a:pt x="202657" y="958852"/>
                </a:cubicBezTo>
                <a:cubicBezTo>
                  <a:pt x="202657" y="958852"/>
                  <a:pt x="202657" y="958852"/>
                  <a:pt x="202657" y="855664"/>
                </a:cubicBezTo>
                <a:cubicBezTo>
                  <a:pt x="202657" y="833439"/>
                  <a:pt x="213733" y="814389"/>
                  <a:pt x="229556" y="801689"/>
                </a:cubicBezTo>
                <a:cubicBezTo>
                  <a:pt x="229556" y="801689"/>
                  <a:pt x="229556" y="801689"/>
                  <a:pt x="229556" y="788989"/>
                </a:cubicBezTo>
                <a:cubicBezTo>
                  <a:pt x="229556" y="727077"/>
                  <a:pt x="273860" y="661989"/>
                  <a:pt x="395695" y="661989"/>
                </a:cubicBezTo>
                <a:close/>
                <a:moveTo>
                  <a:pt x="443163" y="406401"/>
                </a:moveTo>
                <a:cubicBezTo>
                  <a:pt x="387489" y="406401"/>
                  <a:pt x="342356" y="451178"/>
                  <a:pt x="342356" y="506414"/>
                </a:cubicBezTo>
                <a:cubicBezTo>
                  <a:pt x="342356" y="561650"/>
                  <a:pt x="387489" y="606427"/>
                  <a:pt x="443163" y="606427"/>
                </a:cubicBezTo>
                <a:cubicBezTo>
                  <a:pt x="498837" y="606427"/>
                  <a:pt x="543970" y="561650"/>
                  <a:pt x="543970" y="506414"/>
                </a:cubicBezTo>
                <a:cubicBezTo>
                  <a:pt x="543970" y="451178"/>
                  <a:pt x="498837" y="406401"/>
                  <a:pt x="443163" y="406401"/>
                </a:cubicBezTo>
                <a:close/>
                <a:moveTo>
                  <a:pt x="442369" y="379414"/>
                </a:moveTo>
                <a:cubicBezTo>
                  <a:pt x="513386" y="379414"/>
                  <a:pt x="570957" y="436274"/>
                  <a:pt x="570957" y="506414"/>
                </a:cubicBezTo>
                <a:cubicBezTo>
                  <a:pt x="570957" y="576554"/>
                  <a:pt x="513386" y="633414"/>
                  <a:pt x="442369" y="633414"/>
                </a:cubicBezTo>
                <a:cubicBezTo>
                  <a:pt x="371352" y="633414"/>
                  <a:pt x="313781" y="576554"/>
                  <a:pt x="313781" y="506414"/>
                </a:cubicBezTo>
                <a:cubicBezTo>
                  <a:pt x="313781" y="436274"/>
                  <a:pt x="371352" y="379414"/>
                  <a:pt x="442369" y="379414"/>
                </a:cubicBezTo>
                <a:close/>
                <a:moveTo>
                  <a:pt x="390871" y="228597"/>
                </a:moveTo>
                <a:cubicBezTo>
                  <a:pt x="394040" y="227014"/>
                  <a:pt x="397209" y="228597"/>
                  <a:pt x="400379" y="231763"/>
                </a:cubicBezTo>
                <a:cubicBezTo>
                  <a:pt x="400379" y="231763"/>
                  <a:pt x="400379" y="231763"/>
                  <a:pt x="444749" y="269758"/>
                </a:cubicBezTo>
                <a:cubicBezTo>
                  <a:pt x="444749" y="269758"/>
                  <a:pt x="444749" y="269758"/>
                  <a:pt x="490705" y="231763"/>
                </a:cubicBezTo>
                <a:cubicBezTo>
                  <a:pt x="493874" y="228597"/>
                  <a:pt x="497043" y="227014"/>
                  <a:pt x="500213" y="228597"/>
                </a:cubicBezTo>
                <a:cubicBezTo>
                  <a:pt x="579446" y="233347"/>
                  <a:pt x="619063" y="277674"/>
                  <a:pt x="619063" y="364745"/>
                </a:cubicBezTo>
                <a:cubicBezTo>
                  <a:pt x="619063" y="364745"/>
                  <a:pt x="619063" y="364745"/>
                  <a:pt x="617478" y="412239"/>
                </a:cubicBezTo>
                <a:cubicBezTo>
                  <a:pt x="617478" y="412239"/>
                  <a:pt x="617478" y="412239"/>
                  <a:pt x="696712" y="412239"/>
                </a:cubicBezTo>
                <a:cubicBezTo>
                  <a:pt x="701466" y="412239"/>
                  <a:pt x="706220" y="413822"/>
                  <a:pt x="709389" y="418571"/>
                </a:cubicBezTo>
                <a:cubicBezTo>
                  <a:pt x="709389" y="418571"/>
                  <a:pt x="709389" y="418571"/>
                  <a:pt x="885288" y="779522"/>
                </a:cubicBezTo>
                <a:cubicBezTo>
                  <a:pt x="888457" y="784271"/>
                  <a:pt x="886872" y="789020"/>
                  <a:pt x="885288" y="793770"/>
                </a:cubicBezTo>
                <a:cubicBezTo>
                  <a:pt x="882118" y="796936"/>
                  <a:pt x="877364" y="800102"/>
                  <a:pt x="872610" y="800102"/>
                </a:cubicBezTo>
                <a:cubicBezTo>
                  <a:pt x="872610" y="800102"/>
                  <a:pt x="872610" y="800102"/>
                  <a:pt x="693543" y="800102"/>
                </a:cubicBezTo>
                <a:cubicBezTo>
                  <a:pt x="693543" y="800102"/>
                  <a:pt x="693543" y="800102"/>
                  <a:pt x="693543" y="771606"/>
                </a:cubicBezTo>
                <a:cubicBezTo>
                  <a:pt x="693543" y="771606"/>
                  <a:pt x="693543" y="771606"/>
                  <a:pt x="852010" y="771606"/>
                </a:cubicBezTo>
                <a:cubicBezTo>
                  <a:pt x="852010" y="771606"/>
                  <a:pt x="852010" y="771606"/>
                  <a:pt x="688789" y="439152"/>
                </a:cubicBezTo>
                <a:cubicBezTo>
                  <a:pt x="688789" y="439152"/>
                  <a:pt x="688789" y="439152"/>
                  <a:pt x="569938" y="439152"/>
                </a:cubicBezTo>
                <a:cubicBezTo>
                  <a:pt x="569938" y="439152"/>
                  <a:pt x="569938" y="439152"/>
                  <a:pt x="569938" y="412239"/>
                </a:cubicBezTo>
                <a:cubicBezTo>
                  <a:pt x="569938" y="412239"/>
                  <a:pt x="569938" y="412239"/>
                  <a:pt x="590539" y="412239"/>
                </a:cubicBezTo>
                <a:cubicBezTo>
                  <a:pt x="590539" y="412239"/>
                  <a:pt x="590539" y="412239"/>
                  <a:pt x="590539" y="364745"/>
                </a:cubicBezTo>
                <a:cubicBezTo>
                  <a:pt x="590539" y="293505"/>
                  <a:pt x="565184" y="261843"/>
                  <a:pt x="504967" y="255510"/>
                </a:cubicBezTo>
                <a:cubicBezTo>
                  <a:pt x="504967" y="255510"/>
                  <a:pt x="504967" y="255510"/>
                  <a:pt x="454257" y="298254"/>
                </a:cubicBezTo>
                <a:cubicBezTo>
                  <a:pt x="449503" y="301421"/>
                  <a:pt x="441580" y="301421"/>
                  <a:pt x="436826" y="298254"/>
                </a:cubicBezTo>
                <a:cubicBezTo>
                  <a:pt x="436826" y="298254"/>
                  <a:pt x="436826" y="298254"/>
                  <a:pt x="386117" y="255510"/>
                </a:cubicBezTo>
                <a:cubicBezTo>
                  <a:pt x="325899" y="261843"/>
                  <a:pt x="300544" y="293505"/>
                  <a:pt x="300544" y="364745"/>
                </a:cubicBezTo>
                <a:cubicBezTo>
                  <a:pt x="300544" y="364745"/>
                  <a:pt x="300544" y="364745"/>
                  <a:pt x="300544" y="412239"/>
                </a:cubicBezTo>
                <a:cubicBezTo>
                  <a:pt x="300544" y="412239"/>
                  <a:pt x="300544" y="412239"/>
                  <a:pt x="316391" y="412239"/>
                </a:cubicBezTo>
                <a:cubicBezTo>
                  <a:pt x="316391" y="412239"/>
                  <a:pt x="316391" y="412239"/>
                  <a:pt x="316391" y="439152"/>
                </a:cubicBezTo>
                <a:cubicBezTo>
                  <a:pt x="316391" y="439152"/>
                  <a:pt x="316391" y="439152"/>
                  <a:pt x="199125" y="439152"/>
                </a:cubicBezTo>
                <a:cubicBezTo>
                  <a:pt x="199125" y="439152"/>
                  <a:pt x="199125" y="439152"/>
                  <a:pt x="35904" y="771606"/>
                </a:cubicBezTo>
                <a:cubicBezTo>
                  <a:pt x="35904" y="771606"/>
                  <a:pt x="35904" y="771606"/>
                  <a:pt x="184863" y="771606"/>
                </a:cubicBezTo>
                <a:cubicBezTo>
                  <a:pt x="184863" y="771606"/>
                  <a:pt x="184863" y="771606"/>
                  <a:pt x="184863" y="800102"/>
                </a:cubicBezTo>
                <a:cubicBezTo>
                  <a:pt x="184863" y="800102"/>
                  <a:pt x="184863" y="800102"/>
                  <a:pt x="13719" y="800102"/>
                </a:cubicBezTo>
                <a:cubicBezTo>
                  <a:pt x="8965" y="800102"/>
                  <a:pt x="4211" y="796936"/>
                  <a:pt x="2626" y="793770"/>
                </a:cubicBezTo>
                <a:cubicBezTo>
                  <a:pt x="-543" y="789020"/>
                  <a:pt x="-543" y="784271"/>
                  <a:pt x="1042" y="779522"/>
                </a:cubicBezTo>
                <a:cubicBezTo>
                  <a:pt x="1042" y="779522"/>
                  <a:pt x="1042" y="779522"/>
                  <a:pt x="176940" y="418571"/>
                </a:cubicBezTo>
                <a:cubicBezTo>
                  <a:pt x="180109" y="413822"/>
                  <a:pt x="184863" y="412239"/>
                  <a:pt x="189617" y="412239"/>
                </a:cubicBezTo>
                <a:cubicBezTo>
                  <a:pt x="189617" y="412239"/>
                  <a:pt x="189617" y="412239"/>
                  <a:pt x="272020" y="412239"/>
                </a:cubicBezTo>
                <a:cubicBezTo>
                  <a:pt x="272020" y="412239"/>
                  <a:pt x="272020" y="412239"/>
                  <a:pt x="272020" y="364745"/>
                </a:cubicBezTo>
                <a:cubicBezTo>
                  <a:pt x="272020" y="277674"/>
                  <a:pt x="311637" y="233347"/>
                  <a:pt x="390871" y="228597"/>
                </a:cubicBezTo>
                <a:close/>
                <a:moveTo>
                  <a:pt x="444750" y="28575"/>
                </a:moveTo>
                <a:cubicBezTo>
                  <a:pt x="403104" y="28575"/>
                  <a:pt x="369343" y="62336"/>
                  <a:pt x="369343" y="103982"/>
                </a:cubicBezTo>
                <a:cubicBezTo>
                  <a:pt x="369343" y="145628"/>
                  <a:pt x="403104" y="179389"/>
                  <a:pt x="444750" y="179389"/>
                </a:cubicBezTo>
                <a:cubicBezTo>
                  <a:pt x="486396" y="179389"/>
                  <a:pt x="520157" y="145628"/>
                  <a:pt x="520157" y="103982"/>
                </a:cubicBezTo>
                <a:cubicBezTo>
                  <a:pt x="520157" y="62336"/>
                  <a:pt x="486396" y="28575"/>
                  <a:pt x="444750" y="28575"/>
                </a:cubicBezTo>
                <a:close/>
                <a:moveTo>
                  <a:pt x="444750" y="0"/>
                </a:moveTo>
                <a:cubicBezTo>
                  <a:pt x="502178" y="0"/>
                  <a:pt x="548732" y="46199"/>
                  <a:pt x="548732" y="103188"/>
                </a:cubicBezTo>
                <a:cubicBezTo>
                  <a:pt x="548732" y="160177"/>
                  <a:pt x="502178" y="206376"/>
                  <a:pt x="444750" y="206376"/>
                </a:cubicBezTo>
                <a:cubicBezTo>
                  <a:pt x="387322" y="206376"/>
                  <a:pt x="340768" y="160177"/>
                  <a:pt x="340768" y="103188"/>
                </a:cubicBezTo>
                <a:cubicBezTo>
                  <a:pt x="340768" y="46199"/>
                  <a:pt x="387322" y="0"/>
                  <a:pt x="444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26" name="Freeform: Shape 1125">
            <a:extLst>
              <a:ext uri="{FF2B5EF4-FFF2-40B4-BE49-F238E27FC236}">
                <a16:creationId xmlns:a16="http://schemas.microsoft.com/office/drawing/2014/main" id="{60195560-D47F-4DDF-A8DD-0B79834E7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388" y="4309883"/>
            <a:ext cx="483925" cy="581553"/>
          </a:xfrm>
          <a:custGeom>
            <a:avLst/>
            <a:gdLst>
              <a:gd name="connsiteX0" fmla="*/ 44667 w 762217"/>
              <a:gd name="connsiteY0" fmla="*/ 647701 h 915989"/>
              <a:gd name="connsiteX1" fmla="*/ 28791 w 762217"/>
              <a:gd name="connsiteY1" fmla="*/ 703264 h 915989"/>
              <a:gd name="connsiteX2" fmla="*/ 66891 w 762217"/>
              <a:gd name="connsiteY2" fmla="*/ 792164 h 915989"/>
              <a:gd name="connsiteX3" fmla="*/ 124041 w 762217"/>
              <a:gd name="connsiteY3" fmla="*/ 774702 h 915989"/>
              <a:gd name="connsiteX4" fmla="*/ 136741 w 762217"/>
              <a:gd name="connsiteY4" fmla="*/ 723901 h 915989"/>
              <a:gd name="connsiteX5" fmla="*/ 92291 w 762217"/>
              <a:gd name="connsiteY5" fmla="*/ 666751 h 915989"/>
              <a:gd name="connsiteX6" fmla="*/ 44667 w 762217"/>
              <a:gd name="connsiteY6" fmla="*/ 647701 h 915989"/>
              <a:gd name="connsiteX7" fmla="*/ 655855 w 762217"/>
              <a:gd name="connsiteY7" fmla="*/ 646114 h 915989"/>
              <a:gd name="connsiteX8" fmla="*/ 606642 w 762217"/>
              <a:gd name="connsiteY8" fmla="*/ 666752 h 915989"/>
              <a:gd name="connsiteX9" fmla="*/ 563779 w 762217"/>
              <a:gd name="connsiteY9" fmla="*/ 723902 h 915989"/>
              <a:gd name="connsiteX10" fmla="*/ 576479 w 762217"/>
              <a:gd name="connsiteY10" fmla="*/ 774702 h 915989"/>
              <a:gd name="connsiteX11" fmla="*/ 632042 w 762217"/>
              <a:gd name="connsiteY11" fmla="*/ 792164 h 915989"/>
              <a:gd name="connsiteX12" fmla="*/ 670142 w 762217"/>
              <a:gd name="connsiteY12" fmla="*/ 703264 h 915989"/>
              <a:gd name="connsiteX13" fmla="*/ 655855 w 762217"/>
              <a:gd name="connsiteY13" fmla="*/ 646114 h 915989"/>
              <a:gd name="connsiteX14" fmla="*/ 79592 w 762217"/>
              <a:gd name="connsiteY14" fmla="*/ 552451 h 915989"/>
              <a:gd name="connsiteX15" fmla="*/ 79592 w 762217"/>
              <a:gd name="connsiteY15" fmla="*/ 636589 h 915989"/>
              <a:gd name="connsiteX16" fmla="*/ 92255 w 762217"/>
              <a:gd name="connsiteY16" fmla="*/ 638176 h 915989"/>
              <a:gd name="connsiteX17" fmla="*/ 163486 w 762217"/>
              <a:gd name="connsiteY17" fmla="*/ 720726 h 915989"/>
              <a:gd name="connsiteX18" fmla="*/ 142908 w 762217"/>
              <a:gd name="connsiteY18" fmla="*/ 793751 h 915989"/>
              <a:gd name="connsiteX19" fmla="*/ 79592 w 762217"/>
              <a:gd name="connsiteY19" fmla="*/ 820739 h 915989"/>
              <a:gd name="connsiteX20" fmla="*/ 79592 w 762217"/>
              <a:gd name="connsiteY20" fmla="*/ 889001 h 915989"/>
              <a:gd name="connsiteX21" fmla="*/ 625692 w 762217"/>
              <a:gd name="connsiteY21" fmla="*/ 889001 h 915989"/>
              <a:gd name="connsiteX22" fmla="*/ 625692 w 762217"/>
              <a:gd name="connsiteY22" fmla="*/ 820739 h 915989"/>
              <a:gd name="connsiteX23" fmla="*/ 556044 w 762217"/>
              <a:gd name="connsiteY23" fmla="*/ 793751 h 915989"/>
              <a:gd name="connsiteX24" fmla="*/ 535467 w 762217"/>
              <a:gd name="connsiteY24" fmla="*/ 720726 h 915989"/>
              <a:gd name="connsiteX25" fmla="*/ 606697 w 762217"/>
              <a:gd name="connsiteY25" fmla="*/ 638176 h 915989"/>
              <a:gd name="connsiteX26" fmla="*/ 625692 w 762217"/>
              <a:gd name="connsiteY26" fmla="*/ 636589 h 915989"/>
              <a:gd name="connsiteX27" fmla="*/ 625692 w 762217"/>
              <a:gd name="connsiteY27" fmla="*/ 552451 h 915989"/>
              <a:gd name="connsiteX28" fmla="*/ 79592 w 762217"/>
              <a:gd name="connsiteY28" fmla="*/ 552451 h 915989"/>
              <a:gd name="connsiteX29" fmla="*/ 200242 w 762217"/>
              <a:gd name="connsiteY29" fmla="*/ 471489 h 915989"/>
              <a:gd name="connsiteX30" fmla="*/ 184367 w 762217"/>
              <a:gd name="connsiteY30" fmla="*/ 525464 h 915989"/>
              <a:gd name="connsiteX31" fmla="*/ 379630 w 762217"/>
              <a:gd name="connsiteY31" fmla="*/ 525464 h 915989"/>
              <a:gd name="connsiteX32" fmla="*/ 720148 w 762217"/>
              <a:gd name="connsiteY32" fmla="*/ 359952 h 915989"/>
              <a:gd name="connsiteX33" fmla="*/ 703479 w 762217"/>
              <a:gd name="connsiteY33" fmla="*/ 365047 h 915989"/>
              <a:gd name="connsiteX34" fmla="*/ 651092 w 762217"/>
              <a:gd name="connsiteY34" fmla="*/ 401103 h 915989"/>
              <a:gd name="connsiteX35" fmla="*/ 608229 w 762217"/>
              <a:gd name="connsiteY35" fmla="*/ 471648 h 915989"/>
              <a:gd name="connsiteX36" fmla="*/ 609817 w 762217"/>
              <a:gd name="connsiteY36" fmla="*/ 477918 h 915989"/>
              <a:gd name="connsiteX37" fmla="*/ 612992 w 762217"/>
              <a:gd name="connsiteY37" fmla="*/ 481054 h 915989"/>
              <a:gd name="connsiteX38" fmla="*/ 625692 w 762217"/>
              <a:gd name="connsiteY38" fmla="*/ 484189 h 915989"/>
              <a:gd name="connsiteX39" fmla="*/ 695542 w 762217"/>
              <a:gd name="connsiteY39" fmla="*/ 444998 h 915989"/>
              <a:gd name="connsiteX40" fmla="*/ 733642 w 762217"/>
              <a:gd name="connsiteY40" fmla="*/ 377588 h 915989"/>
              <a:gd name="connsiteX41" fmla="*/ 730467 w 762217"/>
              <a:gd name="connsiteY41" fmla="*/ 363479 h 915989"/>
              <a:gd name="connsiteX42" fmla="*/ 727292 w 762217"/>
              <a:gd name="connsiteY42" fmla="*/ 361911 h 915989"/>
              <a:gd name="connsiteX43" fmla="*/ 720148 w 762217"/>
              <a:gd name="connsiteY43" fmla="*/ 359952 h 915989"/>
              <a:gd name="connsiteX44" fmla="*/ 263216 w 762217"/>
              <a:gd name="connsiteY44" fmla="*/ 352426 h 915989"/>
              <a:gd name="connsiteX45" fmla="*/ 125629 w 762217"/>
              <a:gd name="connsiteY45" fmla="*/ 509733 h 915989"/>
              <a:gd name="connsiteX46" fmla="*/ 125629 w 762217"/>
              <a:gd name="connsiteY46" fmla="*/ 525464 h 915989"/>
              <a:gd name="connsiteX47" fmla="*/ 154095 w 762217"/>
              <a:gd name="connsiteY47" fmla="*/ 525464 h 915989"/>
              <a:gd name="connsiteX48" fmla="*/ 177817 w 762217"/>
              <a:gd name="connsiteY48" fmla="*/ 449957 h 915989"/>
              <a:gd name="connsiteX49" fmla="*/ 195213 w 762217"/>
              <a:gd name="connsiteY49" fmla="*/ 442091 h 915989"/>
              <a:gd name="connsiteX50" fmla="*/ 475133 w 762217"/>
              <a:gd name="connsiteY50" fmla="*/ 525464 h 915989"/>
              <a:gd name="connsiteX51" fmla="*/ 468807 w 762217"/>
              <a:gd name="connsiteY51" fmla="*/ 494003 h 915989"/>
              <a:gd name="connsiteX52" fmla="*/ 476714 w 762217"/>
              <a:gd name="connsiteY52" fmla="*/ 479845 h 915989"/>
              <a:gd name="connsiteX53" fmla="*/ 541554 w 762217"/>
              <a:gd name="connsiteY53" fmla="*/ 443664 h 915989"/>
              <a:gd name="connsiteX54" fmla="*/ 524158 w 762217"/>
              <a:gd name="connsiteY54" fmla="*/ 388607 h 915989"/>
              <a:gd name="connsiteX55" fmla="*/ 441922 w 762217"/>
              <a:gd name="connsiteY55" fmla="*/ 352426 h 915989"/>
              <a:gd name="connsiteX56" fmla="*/ 359686 w 762217"/>
              <a:gd name="connsiteY56" fmla="*/ 410630 h 915989"/>
              <a:gd name="connsiteX57" fmla="*/ 343871 w 762217"/>
              <a:gd name="connsiteY57" fmla="*/ 410630 h 915989"/>
              <a:gd name="connsiteX58" fmla="*/ 263216 w 762217"/>
              <a:gd name="connsiteY58" fmla="*/ 352426 h 915989"/>
              <a:gd name="connsiteX59" fmla="*/ 640773 w 762217"/>
              <a:gd name="connsiteY59" fmla="*/ 303456 h 915989"/>
              <a:gd name="connsiteX60" fmla="*/ 576479 w 762217"/>
              <a:gd name="connsiteY60" fmla="*/ 326649 h 915989"/>
              <a:gd name="connsiteX61" fmla="*/ 582829 w 762217"/>
              <a:gd name="connsiteY61" fmla="*/ 450867 h 915989"/>
              <a:gd name="connsiteX62" fmla="*/ 584417 w 762217"/>
              <a:gd name="connsiteY62" fmla="*/ 452439 h 915989"/>
              <a:gd name="connsiteX63" fmla="*/ 630454 w 762217"/>
              <a:gd name="connsiteY63" fmla="*/ 381682 h 915989"/>
              <a:gd name="connsiteX64" fmla="*/ 692367 w 762217"/>
              <a:gd name="connsiteY64" fmla="*/ 339228 h 915989"/>
              <a:gd name="connsiteX65" fmla="*/ 701892 w 762217"/>
              <a:gd name="connsiteY65" fmla="*/ 334510 h 915989"/>
              <a:gd name="connsiteX66" fmla="*/ 700305 w 762217"/>
              <a:gd name="connsiteY66" fmla="*/ 334510 h 915989"/>
              <a:gd name="connsiteX67" fmla="*/ 640773 w 762217"/>
              <a:gd name="connsiteY67" fmla="*/ 303456 h 915989"/>
              <a:gd name="connsiteX68" fmla="*/ 648748 w 762217"/>
              <a:gd name="connsiteY68" fmla="*/ 276576 h 915989"/>
              <a:gd name="connsiteX69" fmla="*/ 719443 w 762217"/>
              <a:gd name="connsiteY69" fmla="*/ 314189 h 915989"/>
              <a:gd name="connsiteX70" fmla="*/ 749543 w 762217"/>
              <a:gd name="connsiteY70" fmla="*/ 344279 h 915989"/>
              <a:gd name="connsiteX71" fmla="*/ 762217 w 762217"/>
              <a:gd name="connsiteY71" fmla="*/ 377536 h 915989"/>
              <a:gd name="connsiteX72" fmla="*/ 714691 w 762217"/>
              <a:gd name="connsiteY72" fmla="*/ 466223 h 915989"/>
              <a:gd name="connsiteX73" fmla="*/ 627559 w 762217"/>
              <a:gd name="connsiteY73" fmla="*/ 512149 h 915989"/>
              <a:gd name="connsiteX74" fmla="*/ 624390 w 762217"/>
              <a:gd name="connsiteY74" fmla="*/ 512149 h 915989"/>
              <a:gd name="connsiteX75" fmla="*/ 594290 w 762217"/>
              <a:gd name="connsiteY75" fmla="*/ 501064 h 915989"/>
              <a:gd name="connsiteX76" fmla="*/ 562606 w 762217"/>
              <a:gd name="connsiteY76" fmla="*/ 470974 h 915989"/>
              <a:gd name="connsiteX77" fmla="*/ 559438 w 762217"/>
              <a:gd name="connsiteY77" fmla="*/ 466223 h 915989"/>
              <a:gd name="connsiteX78" fmla="*/ 499238 w 762217"/>
              <a:gd name="connsiteY78" fmla="*/ 499480 h 915989"/>
              <a:gd name="connsiteX79" fmla="*/ 503990 w 762217"/>
              <a:gd name="connsiteY79" fmla="*/ 526403 h 915989"/>
              <a:gd name="connsiteX80" fmla="*/ 640233 w 762217"/>
              <a:gd name="connsiteY80" fmla="*/ 526403 h 915989"/>
              <a:gd name="connsiteX81" fmla="*/ 652906 w 762217"/>
              <a:gd name="connsiteY81" fmla="*/ 540656 h 915989"/>
              <a:gd name="connsiteX82" fmla="*/ 652906 w 762217"/>
              <a:gd name="connsiteY82" fmla="*/ 613505 h 915989"/>
              <a:gd name="connsiteX83" fmla="*/ 698849 w 762217"/>
              <a:gd name="connsiteY83" fmla="*/ 705359 h 915989"/>
              <a:gd name="connsiteX84" fmla="*/ 652906 w 762217"/>
              <a:gd name="connsiteY84" fmla="*/ 817801 h 915989"/>
              <a:gd name="connsiteX85" fmla="*/ 652906 w 762217"/>
              <a:gd name="connsiteY85" fmla="*/ 901736 h 915989"/>
              <a:gd name="connsiteX86" fmla="*/ 640233 w 762217"/>
              <a:gd name="connsiteY86" fmla="*/ 915989 h 915989"/>
              <a:gd name="connsiteX87" fmla="*/ 65163 w 762217"/>
              <a:gd name="connsiteY87" fmla="*/ 915989 h 915989"/>
              <a:gd name="connsiteX88" fmla="*/ 50905 w 762217"/>
              <a:gd name="connsiteY88" fmla="*/ 901736 h 915989"/>
              <a:gd name="connsiteX89" fmla="*/ 50905 w 762217"/>
              <a:gd name="connsiteY89" fmla="*/ 819384 h 915989"/>
              <a:gd name="connsiteX90" fmla="*/ 210 w 762217"/>
              <a:gd name="connsiteY90" fmla="*/ 705359 h 915989"/>
              <a:gd name="connsiteX91" fmla="*/ 50905 w 762217"/>
              <a:gd name="connsiteY91" fmla="*/ 613505 h 915989"/>
              <a:gd name="connsiteX92" fmla="*/ 50905 w 762217"/>
              <a:gd name="connsiteY92" fmla="*/ 540656 h 915989"/>
              <a:gd name="connsiteX93" fmla="*/ 65163 w 762217"/>
              <a:gd name="connsiteY93" fmla="*/ 526403 h 915989"/>
              <a:gd name="connsiteX94" fmla="*/ 98432 w 762217"/>
              <a:gd name="connsiteY94" fmla="*/ 526403 h 915989"/>
              <a:gd name="connsiteX95" fmla="*/ 98432 w 762217"/>
              <a:gd name="connsiteY95" fmla="*/ 510566 h 915989"/>
              <a:gd name="connsiteX96" fmla="*/ 263190 w 762217"/>
              <a:gd name="connsiteY96" fmla="*/ 325275 h 915989"/>
              <a:gd name="connsiteX97" fmla="*/ 272695 w 762217"/>
              <a:gd name="connsiteY97" fmla="*/ 326858 h 915989"/>
              <a:gd name="connsiteX98" fmla="*/ 351906 w 762217"/>
              <a:gd name="connsiteY98" fmla="*/ 382287 h 915989"/>
              <a:gd name="connsiteX99" fmla="*/ 431116 w 762217"/>
              <a:gd name="connsiteY99" fmla="*/ 326858 h 915989"/>
              <a:gd name="connsiteX100" fmla="*/ 442206 w 762217"/>
              <a:gd name="connsiteY100" fmla="*/ 325275 h 915989"/>
              <a:gd name="connsiteX101" fmla="*/ 527753 w 762217"/>
              <a:gd name="connsiteY101" fmla="*/ 356948 h 915989"/>
              <a:gd name="connsiteX102" fmla="*/ 546764 w 762217"/>
              <a:gd name="connsiteY102" fmla="*/ 318940 h 915989"/>
              <a:gd name="connsiteX103" fmla="*/ 546764 w 762217"/>
              <a:gd name="connsiteY103" fmla="*/ 317356 h 915989"/>
              <a:gd name="connsiteX104" fmla="*/ 546764 w 762217"/>
              <a:gd name="connsiteY104" fmla="*/ 296768 h 915989"/>
              <a:gd name="connsiteX105" fmla="*/ 565775 w 762217"/>
              <a:gd name="connsiteY105" fmla="*/ 296768 h 915989"/>
              <a:gd name="connsiteX106" fmla="*/ 567359 w 762217"/>
              <a:gd name="connsiteY106" fmla="*/ 298352 h 915989"/>
              <a:gd name="connsiteX107" fmla="*/ 648748 w 762217"/>
              <a:gd name="connsiteY107" fmla="*/ 276576 h 915989"/>
              <a:gd name="connsiteX108" fmla="*/ 351053 w 762217"/>
              <a:gd name="connsiteY108" fmla="*/ 26988 h 915989"/>
              <a:gd name="connsiteX109" fmla="*/ 224053 w 762217"/>
              <a:gd name="connsiteY109" fmla="*/ 153988 h 915989"/>
              <a:gd name="connsiteX110" fmla="*/ 351053 w 762217"/>
              <a:gd name="connsiteY110" fmla="*/ 280988 h 915989"/>
              <a:gd name="connsiteX111" fmla="*/ 478053 w 762217"/>
              <a:gd name="connsiteY111" fmla="*/ 153988 h 915989"/>
              <a:gd name="connsiteX112" fmla="*/ 351053 w 762217"/>
              <a:gd name="connsiteY112" fmla="*/ 26988 h 915989"/>
              <a:gd name="connsiteX113" fmla="*/ 352641 w 762217"/>
              <a:gd name="connsiteY113" fmla="*/ 0 h 915989"/>
              <a:gd name="connsiteX114" fmla="*/ 506629 w 762217"/>
              <a:gd name="connsiteY114" fmla="*/ 153988 h 915989"/>
              <a:gd name="connsiteX115" fmla="*/ 352641 w 762217"/>
              <a:gd name="connsiteY115" fmla="*/ 307976 h 915989"/>
              <a:gd name="connsiteX116" fmla="*/ 198653 w 762217"/>
              <a:gd name="connsiteY116" fmla="*/ 153988 h 915989"/>
              <a:gd name="connsiteX117" fmla="*/ 352641 w 762217"/>
              <a:gd name="connsiteY117" fmla="*/ 0 h 91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762217" h="915989">
                <a:moveTo>
                  <a:pt x="44667" y="647701"/>
                </a:moveTo>
                <a:cubicBezTo>
                  <a:pt x="35141" y="655639"/>
                  <a:pt x="27204" y="671514"/>
                  <a:pt x="28791" y="703264"/>
                </a:cubicBezTo>
                <a:cubicBezTo>
                  <a:pt x="33554" y="792164"/>
                  <a:pt x="54191" y="792164"/>
                  <a:pt x="66891" y="792164"/>
                </a:cubicBezTo>
                <a:cubicBezTo>
                  <a:pt x="93879" y="792164"/>
                  <a:pt x="112929" y="787402"/>
                  <a:pt x="124041" y="774702"/>
                </a:cubicBezTo>
                <a:cubicBezTo>
                  <a:pt x="133567" y="765177"/>
                  <a:pt x="138329" y="747714"/>
                  <a:pt x="136741" y="723901"/>
                </a:cubicBezTo>
                <a:cubicBezTo>
                  <a:pt x="131979" y="666751"/>
                  <a:pt x="104991" y="666751"/>
                  <a:pt x="92291" y="666751"/>
                </a:cubicBezTo>
                <a:cubicBezTo>
                  <a:pt x="84354" y="666751"/>
                  <a:pt x="55779" y="665164"/>
                  <a:pt x="44667" y="647701"/>
                </a:cubicBezTo>
                <a:close/>
                <a:moveTo>
                  <a:pt x="655855" y="646114"/>
                </a:moveTo>
                <a:cubicBezTo>
                  <a:pt x="644742" y="665164"/>
                  <a:pt x="616167" y="666752"/>
                  <a:pt x="606642" y="666752"/>
                </a:cubicBezTo>
                <a:cubicBezTo>
                  <a:pt x="593942" y="666752"/>
                  <a:pt x="568542" y="666752"/>
                  <a:pt x="563779" y="723902"/>
                </a:cubicBezTo>
                <a:cubicBezTo>
                  <a:pt x="562192" y="747714"/>
                  <a:pt x="565367" y="765177"/>
                  <a:pt x="576479" y="774702"/>
                </a:cubicBezTo>
                <a:cubicBezTo>
                  <a:pt x="586005" y="787402"/>
                  <a:pt x="605055" y="792164"/>
                  <a:pt x="632042" y="792164"/>
                </a:cubicBezTo>
                <a:cubicBezTo>
                  <a:pt x="644742" y="792164"/>
                  <a:pt x="665379" y="792164"/>
                  <a:pt x="670142" y="703264"/>
                </a:cubicBezTo>
                <a:cubicBezTo>
                  <a:pt x="673317" y="671514"/>
                  <a:pt x="663792" y="655639"/>
                  <a:pt x="655855" y="646114"/>
                </a:cubicBezTo>
                <a:close/>
                <a:moveTo>
                  <a:pt x="79592" y="552451"/>
                </a:moveTo>
                <a:cubicBezTo>
                  <a:pt x="79592" y="552451"/>
                  <a:pt x="79592" y="552451"/>
                  <a:pt x="79592" y="636589"/>
                </a:cubicBezTo>
                <a:cubicBezTo>
                  <a:pt x="82758" y="638176"/>
                  <a:pt x="87506" y="638176"/>
                  <a:pt x="92255" y="638176"/>
                </a:cubicBezTo>
                <a:cubicBezTo>
                  <a:pt x="122330" y="638176"/>
                  <a:pt x="157154" y="652464"/>
                  <a:pt x="163486" y="720726"/>
                </a:cubicBezTo>
                <a:cubicBezTo>
                  <a:pt x="165069" y="752476"/>
                  <a:pt x="158737" y="777876"/>
                  <a:pt x="142908" y="793751"/>
                </a:cubicBezTo>
                <a:cubicBezTo>
                  <a:pt x="128662" y="809626"/>
                  <a:pt x="108084" y="817564"/>
                  <a:pt x="79592" y="820739"/>
                </a:cubicBezTo>
                <a:cubicBezTo>
                  <a:pt x="79592" y="820739"/>
                  <a:pt x="79592" y="820739"/>
                  <a:pt x="79592" y="889001"/>
                </a:cubicBezTo>
                <a:cubicBezTo>
                  <a:pt x="79592" y="889001"/>
                  <a:pt x="79592" y="889001"/>
                  <a:pt x="625692" y="889001"/>
                </a:cubicBezTo>
                <a:cubicBezTo>
                  <a:pt x="625692" y="889001"/>
                  <a:pt x="625692" y="889001"/>
                  <a:pt x="625692" y="820739"/>
                </a:cubicBezTo>
                <a:cubicBezTo>
                  <a:pt x="594034" y="819151"/>
                  <a:pt x="571873" y="811214"/>
                  <a:pt x="556044" y="793751"/>
                </a:cubicBezTo>
                <a:cubicBezTo>
                  <a:pt x="540215" y="777876"/>
                  <a:pt x="533884" y="752476"/>
                  <a:pt x="535467" y="720726"/>
                </a:cubicBezTo>
                <a:cubicBezTo>
                  <a:pt x="541798" y="652464"/>
                  <a:pt x="578205" y="638176"/>
                  <a:pt x="606697" y="638176"/>
                </a:cubicBezTo>
                <a:cubicBezTo>
                  <a:pt x="614612" y="638176"/>
                  <a:pt x="620943" y="636589"/>
                  <a:pt x="625692" y="636589"/>
                </a:cubicBezTo>
                <a:lnTo>
                  <a:pt x="625692" y="552451"/>
                </a:lnTo>
                <a:cubicBezTo>
                  <a:pt x="625692" y="552451"/>
                  <a:pt x="625692" y="552451"/>
                  <a:pt x="79592" y="552451"/>
                </a:cubicBezTo>
                <a:close/>
                <a:moveTo>
                  <a:pt x="200242" y="471489"/>
                </a:moveTo>
                <a:lnTo>
                  <a:pt x="184367" y="525464"/>
                </a:lnTo>
                <a:lnTo>
                  <a:pt x="379630" y="525464"/>
                </a:lnTo>
                <a:close/>
                <a:moveTo>
                  <a:pt x="720148" y="359952"/>
                </a:moveTo>
                <a:cubicBezTo>
                  <a:pt x="716179" y="360344"/>
                  <a:pt x="710623" y="361911"/>
                  <a:pt x="703479" y="365047"/>
                </a:cubicBezTo>
                <a:cubicBezTo>
                  <a:pt x="686017" y="371317"/>
                  <a:pt x="666967" y="385426"/>
                  <a:pt x="651092" y="401103"/>
                </a:cubicBezTo>
                <a:cubicBezTo>
                  <a:pt x="620929" y="429321"/>
                  <a:pt x="608229" y="457539"/>
                  <a:pt x="608229" y="471648"/>
                </a:cubicBezTo>
                <a:cubicBezTo>
                  <a:pt x="608229" y="474783"/>
                  <a:pt x="608229" y="476351"/>
                  <a:pt x="609817" y="477918"/>
                </a:cubicBezTo>
                <a:cubicBezTo>
                  <a:pt x="609817" y="477918"/>
                  <a:pt x="609817" y="477918"/>
                  <a:pt x="612992" y="481054"/>
                </a:cubicBezTo>
                <a:cubicBezTo>
                  <a:pt x="617754" y="484189"/>
                  <a:pt x="625692" y="484189"/>
                  <a:pt x="625692" y="484189"/>
                </a:cubicBezTo>
                <a:cubicBezTo>
                  <a:pt x="646329" y="482621"/>
                  <a:pt x="671729" y="468512"/>
                  <a:pt x="695542" y="444998"/>
                </a:cubicBezTo>
                <a:cubicBezTo>
                  <a:pt x="717767" y="423050"/>
                  <a:pt x="733642" y="396400"/>
                  <a:pt x="733642" y="377588"/>
                </a:cubicBezTo>
                <a:cubicBezTo>
                  <a:pt x="733642" y="372885"/>
                  <a:pt x="733642" y="368182"/>
                  <a:pt x="730467" y="363479"/>
                </a:cubicBezTo>
                <a:cubicBezTo>
                  <a:pt x="730467" y="363479"/>
                  <a:pt x="730467" y="363479"/>
                  <a:pt x="727292" y="361911"/>
                </a:cubicBezTo>
                <a:cubicBezTo>
                  <a:pt x="726498" y="360344"/>
                  <a:pt x="724117" y="359560"/>
                  <a:pt x="720148" y="359952"/>
                </a:cubicBezTo>
                <a:close/>
                <a:moveTo>
                  <a:pt x="263216" y="352426"/>
                </a:moveTo>
                <a:cubicBezTo>
                  <a:pt x="171491" y="372876"/>
                  <a:pt x="125629" y="426360"/>
                  <a:pt x="125629" y="509733"/>
                </a:cubicBezTo>
                <a:lnTo>
                  <a:pt x="125629" y="525464"/>
                </a:lnTo>
                <a:cubicBezTo>
                  <a:pt x="125629" y="525464"/>
                  <a:pt x="125629" y="525464"/>
                  <a:pt x="154095" y="525464"/>
                </a:cubicBezTo>
                <a:cubicBezTo>
                  <a:pt x="154095" y="525464"/>
                  <a:pt x="154095" y="525464"/>
                  <a:pt x="177817" y="449957"/>
                </a:cubicBezTo>
                <a:cubicBezTo>
                  <a:pt x="180980" y="443664"/>
                  <a:pt x="187306" y="438945"/>
                  <a:pt x="195213" y="442091"/>
                </a:cubicBezTo>
                <a:cubicBezTo>
                  <a:pt x="195213" y="442091"/>
                  <a:pt x="195213" y="442091"/>
                  <a:pt x="475133" y="525464"/>
                </a:cubicBezTo>
                <a:cubicBezTo>
                  <a:pt x="475133" y="525464"/>
                  <a:pt x="475133" y="525464"/>
                  <a:pt x="468807" y="494003"/>
                </a:cubicBezTo>
                <a:cubicBezTo>
                  <a:pt x="468807" y="489283"/>
                  <a:pt x="470388" y="482991"/>
                  <a:pt x="476714" y="479845"/>
                </a:cubicBezTo>
                <a:cubicBezTo>
                  <a:pt x="476714" y="479845"/>
                  <a:pt x="476714" y="479845"/>
                  <a:pt x="541554" y="443664"/>
                </a:cubicBezTo>
                <a:cubicBezTo>
                  <a:pt x="532065" y="426360"/>
                  <a:pt x="524158" y="409057"/>
                  <a:pt x="524158" y="388607"/>
                </a:cubicBezTo>
                <a:cubicBezTo>
                  <a:pt x="502017" y="372876"/>
                  <a:pt x="475133" y="360291"/>
                  <a:pt x="441922" y="352426"/>
                </a:cubicBezTo>
                <a:cubicBezTo>
                  <a:pt x="441922" y="352426"/>
                  <a:pt x="441922" y="352426"/>
                  <a:pt x="359686" y="410630"/>
                </a:cubicBezTo>
                <a:cubicBezTo>
                  <a:pt x="354941" y="413776"/>
                  <a:pt x="348615" y="413776"/>
                  <a:pt x="343871" y="410630"/>
                </a:cubicBezTo>
                <a:cubicBezTo>
                  <a:pt x="343871" y="410630"/>
                  <a:pt x="343871" y="410630"/>
                  <a:pt x="263216" y="352426"/>
                </a:cubicBezTo>
                <a:close/>
                <a:moveTo>
                  <a:pt x="640773" y="303456"/>
                </a:moveTo>
                <a:cubicBezTo>
                  <a:pt x="618945" y="300704"/>
                  <a:pt x="596323" y="306994"/>
                  <a:pt x="576479" y="326649"/>
                </a:cubicBezTo>
                <a:cubicBezTo>
                  <a:pt x="535204" y="367530"/>
                  <a:pt x="549492" y="417847"/>
                  <a:pt x="582829" y="450867"/>
                </a:cubicBezTo>
                <a:cubicBezTo>
                  <a:pt x="582829" y="450867"/>
                  <a:pt x="582829" y="450867"/>
                  <a:pt x="584417" y="452439"/>
                </a:cubicBezTo>
                <a:cubicBezTo>
                  <a:pt x="590767" y="430426"/>
                  <a:pt x="608229" y="405268"/>
                  <a:pt x="630454" y="381682"/>
                </a:cubicBezTo>
                <a:cubicBezTo>
                  <a:pt x="651092" y="362813"/>
                  <a:pt x="671729" y="347090"/>
                  <a:pt x="692367" y="339228"/>
                </a:cubicBezTo>
                <a:cubicBezTo>
                  <a:pt x="695542" y="337655"/>
                  <a:pt x="698717" y="336083"/>
                  <a:pt x="701892" y="334510"/>
                </a:cubicBezTo>
                <a:cubicBezTo>
                  <a:pt x="701892" y="334510"/>
                  <a:pt x="701892" y="334510"/>
                  <a:pt x="700305" y="334510"/>
                </a:cubicBezTo>
                <a:cubicBezTo>
                  <a:pt x="683636" y="318000"/>
                  <a:pt x="662602" y="306208"/>
                  <a:pt x="640773" y="303456"/>
                </a:cubicBezTo>
                <a:close/>
                <a:moveTo>
                  <a:pt x="648748" y="276576"/>
                </a:moveTo>
                <a:cubicBezTo>
                  <a:pt x="675481" y="280931"/>
                  <a:pt x="700432" y="295185"/>
                  <a:pt x="719443" y="314189"/>
                </a:cubicBezTo>
                <a:cubicBezTo>
                  <a:pt x="719443" y="314189"/>
                  <a:pt x="719443" y="314189"/>
                  <a:pt x="749543" y="344279"/>
                </a:cubicBezTo>
                <a:cubicBezTo>
                  <a:pt x="757464" y="352197"/>
                  <a:pt x="762217" y="364867"/>
                  <a:pt x="762217" y="377536"/>
                </a:cubicBezTo>
                <a:cubicBezTo>
                  <a:pt x="760633" y="404459"/>
                  <a:pt x="743206" y="437716"/>
                  <a:pt x="714691" y="466223"/>
                </a:cubicBezTo>
                <a:cubicBezTo>
                  <a:pt x="686175" y="494729"/>
                  <a:pt x="656075" y="510566"/>
                  <a:pt x="627559" y="512149"/>
                </a:cubicBezTo>
                <a:cubicBezTo>
                  <a:pt x="627559" y="512149"/>
                  <a:pt x="625975" y="512149"/>
                  <a:pt x="624390" y="512149"/>
                </a:cubicBezTo>
                <a:cubicBezTo>
                  <a:pt x="618054" y="512149"/>
                  <a:pt x="605380" y="512149"/>
                  <a:pt x="594290" y="501064"/>
                </a:cubicBezTo>
                <a:cubicBezTo>
                  <a:pt x="594290" y="501064"/>
                  <a:pt x="594290" y="501064"/>
                  <a:pt x="562606" y="470974"/>
                </a:cubicBezTo>
                <a:cubicBezTo>
                  <a:pt x="561022" y="469390"/>
                  <a:pt x="561022" y="467806"/>
                  <a:pt x="559438" y="466223"/>
                </a:cubicBezTo>
                <a:lnTo>
                  <a:pt x="499238" y="499480"/>
                </a:lnTo>
                <a:cubicBezTo>
                  <a:pt x="499238" y="499480"/>
                  <a:pt x="499238" y="499480"/>
                  <a:pt x="503990" y="526403"/>
                </a:cubicBezTo>
                <a:cubicBezTo>
                  <a:pt x="503990" y="526403"/>
                  <a:pt x="503990" y="526403"/>
                  <a:pt x="640233" y="526403"/>
                </a:cubicBezTo>
                <a:cubicBezTo>
                  <a:pt x="646569" y="526403"/>
                  <a:pt x="652906" y="532737"/>
                  <a:pt x="652906" y="540656"/>
                </a:cubicBezTo>
                <a:cubicBezTo>
                  <a:pt x="652906" y="540656"/>
                  <a:pt x="652906" y="540656"/>
                  <a:pt x="652906" y="613505"/>
                </a:cubicBezTo>
                <a:cubicBezTo>
                  <a:pt x="673501" y="621424"/>
                  <a:pt x="702017" y="646763"/>
                  <a:pt x="698849" y="705359"/>
                </a:cubicBezTo>
                <a:cubicBezTo>
                  <a:pt x="694096" y="771874"/>
                  <a:pt x="681422" y="806715"/>
                  <a:pt x="652906" y="817801"/>
                </a:cubicBezTo>
                <a:cubicBezTo>
                  <a:pt x="652906" y="817801"/>
                  <a:pt x="652906" y="817801"/>
                  <a:pt x="652906" y="901736"/>
                </a:cubicBezTo>
                <a:cubicBezTo>
                  <a:pt x="652906" y="909654"/>
                  <a:pt x="646569" y="915989"/>
                  <a:pt x="640233" y="915989"/>
                </a:cubicBezTo>
                <a:cubicBezTo>
                  <a:pt x="640233" y="915989"/>
                  <a:pt x="640233" y="915989"/>
                  <a:pt x="65163" y="915989"/>
                </a:cubicBezTo>
                <a:cubicBezTo>
                  <a:pt x="57242" y="915989"/>
                  <a:pt x="50905" y="909654"/>
                  <a:pt x="50905" y="901736"/>
                </a:cubicBezTo>
                <a:cubicBezTo>
                  <a:pt x="50905" y="901736"/>
                  <a:pt x="50905" y="901736"/>
                  <a:pt x="50905" y="819384"/>
                </a:cubicBezTo>
                <a:cubicBezTo>
                  <a:pt x="19221" y="809882"/>
                  <a:pt x="4963" y="776625"/>
                  <a:pt x="210" y="705359"/>
                </a:cubicBezTo>
                <a:cubicBezTo>
                  <a:pt x="-2958" y="640428"/>
                  <a:pt x="30310" y="616673"/>
                  <a:pt x="50905" y="613505"/>
                </a:cubicBezTo>
                <a:cubicBezTo>
                  <a:pt x="50905" y="613505"/>
                  <a:pt x="50905" y="613505"/>
                  <a:pt x="50905" y="540656"/>
                </a:cubicBezTo>
                <a:cubicBezTo>
                  <a:pt x="50905" y="532737"/>
                  <a:pt x="57242" y="526403"/>
                  <a:pt x="65163" y="526403"/>
                </a:cubicBezTo>
                <a:cubicBezTo>
                  <a:pt x="65163" y="526403"/>
                  <a:pt x="65163" y="526403"/>
                  <a:pt x="98432" y="526403"/>
                </a:cubicBezTo>
                <a:cubicBezTo>
                  <a:pt x="98432" y="526403"/>
                  <a:pt x="98432" y="526403"/>
                  <a:pt x="98432" y="510566"/>
                </a:cubicBezTo>
                <a:cubicBezTo>
                  <a:pt x="98432" y="410794"/>
                  <a:pt x="155463" y="347446"/>
                  <a:pt x="263190" y="325275"/>
                </a:cubicBezTo>
                <a:cubicBezTo>
                  <a:pt x="266358" y="323691"/>
                  <a:pt x="269527" y="325275"/>
                  <a:pt x="272695" y="326858"/>
                </a:cubicBezTo>
                <a:cubicBezTo>
                  <a:pt x="272695" y="326858"/>
                  <a:pt x="272695" y="326858"/>
                  <a:pt x="351906" y="382287"/>
                </a:cubicBezTo>
                <a:cubicBezTo>
                  <a:pt x="351906" y="382287"/>
                  <a:pt x="351906" y="382287"/>
                  <a:pt x="431116" y="326858"/>
                </a:cubicBezTo>
                <a:cubicBezTo>
                  <a:pt x="434285" y="325275"/>
                  <a:pt x="437453" y="323691"/>
                  <a:pt x="442206" y="325275"/>
                </a:cubicBezTo>
                <a:cubicBezTo>
                  <a:pt x="475474" y="331609"/>
                  <a:pt x="503990" y="342695"/>
                  <a:pt x="527753" y="356948"/>
                </a:cubicBezTo>
                <a:cubicBezTo>
                  <a:pt x="530922" y="344279"/>
                  <a:pt x="537259" y="330026"/>
                  <a:pt x="546764" y="318940"/>
                </a:cubicBezTo>
                <a:cubicBezTo>
                  <a:pt x="546764" y="318940"/>
                  <a:pt x="546764" y="318940"/>
                  <a:pt x="546764" y="317356"/>
                </a:cubicBezTo>
                <a:cubicBezTo>
                  <a:pt x="540427" y="311021"/>
                  <a:pt x="540427" y="303103"/>
                  <a:pt x="546764" y="296768"/>
                </a:cubicBezTo>
                <a:cubicBezTo>
                  <a:pt x="551517" y="292017"/>
                  <a:pt x="561022" y="292017"/>
                  <a:pt x="565775" y="296768"/>
                </a:cubicBezTo>
                <a:cubicBezTo>
                  <a:pt x="565775" y="296768"/>
                  <a:pt x="565775" y="296768"/>
                  <a:pt x="567359" y="298352"/>
                </a:cubicBezTo>
                <a:cubicBezTo>
                  <a:pt x="593498" y="277764"/>
                  <a:pt x="622014" y="272221"/>
                  <a:pt x="648748" y="276576"/>
                </a:cubicBezTo>
                <a:close/>
                <a:moveTo>
                  <a:pt x="351053" y="26988"/>
                </a:moveTo>
                <a:cubicBezTo>
                  <a:pt x="280913" y="26988"/>
                  <a:pt x="224053" y="83848"/>
                  <a:pt x="224053" y="153988"/>
                </a:cubicBezTo>
                <a:cubicBezTo>
                  <a:pt x="224053" y="224128"/>
                  <a:pt x="280913" y="280988"/>
                  <a:pt x="351053" y="280988"/>
                </a:cubicBezTo>
                <a:cubicBezTo>
                  <a:pt x="421193" y="280988"/>
                  <a:pt x="478053" y="224128"/>
                  <a:pt x="478053" y="153988"/>
                </a:cubicBezTo>
                <a:cubicBezTo>
                  <a:pt x="478053" y="83848"/>
                  <a:pt x="421193" y="26988"/>
                  <a:pt x="351053" y="26988"/>
                </a:cubicBezTo>
                <a:close/>
                <a:moveTo>
                  <a:pt x="352641" y="0"/>
                </a:moveTo>
                <a:cubicBezTo>
                  <a:pt x="437686" y="0"/>
                  <a:pt x="506629" y="68943"/>
                  <a:pt x="506629" y="153988"/>
                </a:cubicBezTo>
                <a:cubicBezTo>
                  <a:pt x="506629" y="239033"/>
                  <a:pt x="437686" y="307976"/>
                  <a:pt x="352641" y="307976"/>
                </a:cubicBezTo>
                <a:cubicBezTo>
                  <a:pt x="267596" y="307976"/>
                  <a:pt x="198653" y="239033"/>
                  <a:pt x="198653" y="153988"/>
                </a:cubicBezTo>
                <a:cubicBezTo>
                  <a:pt x="198653" y="68943"/>
                  <a:pt x="267596" y="0"/>
                  <a:pt x="352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32" name="Freeform: Shape 1131">
            <a:extLst>
              <a:ext uri="{FF2B5EF4-FFF2-40B4-BE49-F238E27FC236}">
                <a16:creationId xmlns:a16="http://schemas.microsoft.com/office/drawing/2014/main" id="{CB6A75C2-E850-4A2F-98F0-FB04D8DF56DC}"/>
              </a:ext>
            </a:extLst>
          </p:cNvPr>
          <p:cNvSpPr>
            <a:spLocks/>
          </p:cNvSpPr>
          <p:nvPr/>
        </p:nvSpPr>
        <p:spPr bwMode="auto">
          <a:xfrm>
            <a:off x="1103045" y="2043807"/>
            <a:ext cx="578035" cy="502937"/>
          </a:xfrm>
          <a:custGeom>
            <a:avLst/>
            <a:gdLst>
              <a:gd name="connsiteX0" fmla="*/ 694346 w 910447"/>
              <a:gd name="connsiteY0" fmla="*/ 695325 h 792163"/>
              <a:gd name="connsiteX1" fmla="*/ 694346 w 910447"/>
              <a:gd name="connsiteY1" fmla="*/ 739775 h 792163"/>
              <a:gd name="connsiteX2" fmla="*/ 727684 w 910447"/>
              <a:gd name="connsiteY2" fmla="*/ 695325 h 792163"/>
              <a:gd name="connsiteX3" fmla="*/ 183171 w 910447"/>
              <a:gd name="connsiteY3" fmla="*/ 695325 h 792163"/>
              <a:gd name="connsiteX4" fmla="*/ 214921 w 910447"/>
              <a:gd name="connsiteY4" fmla="*/ 736600 h 792163"/>
              <a:gd name="connsiteX5" fmla="*/ 214921 w 910447"/>
              <a:gd name="connsiteY5" fmla="*/ 695325 h 792163"/>
              <a:gd name="connsiteX6" fmla="*/ 451459 w 910447"/>
              <a:gd name="connsiteY6" fmla="*/ 608013 h 792163"/>
              <a:gd name="connsiteX7" fmla="*/ 457809 w 910447"/>
              <a:gd name="connsiteY7" fmla="*/ 608013 h 792163"/>
              <a:gd name="connsiteX8" fmla="*/ 472096 w 910447"/>
              <a:gd name="connsiteY8" fmla="*/ 622301 h 792163"/>
              <a:gd name="connsiteX9" fmla="*/ 457809 w 910447"/>
              <a:gd name="connsiteY9" fmla="*/ 635001 h 792163"/>
              <a:gd name="connsiteX10" fmla="*/ 451459 w 910447"/>
              <a:gd name="connsiteY10" fmla="*/ 635001 h 792163"/>
              <a:gd name="connsiteX11" fmla="*/ 437171 w 910447"/>
              <a:gd name="connsiteY11" fmla="*/ 622301 h 792163"/>
              <a:gd name="connsiteX12" fmla="*/ 451459 w 910447"/>
              <a:gd name="connsiteY12" fmla="*/ 608013 h 792163"/>
              <a:gd name="connsiteX13" fmla="*/ 241909 w 910447"/>
              <a:gd name="connsiteY13" fmla="*/ 473075 h 792163"/>
              <a:gd name="connsiteX14" fmla="*/ 241909 w 910447"/>
              <a:gd name="connsiteY14" fmla="*/ 765175 h 792163"/>
              <a:gd name="connsiteX15" fmla="*/ 667359 w 910447"/>
              <a:gd name="connsiteY15" fmla="*/ 765175 h 792163"/>
              <a:gd name="connsiteX16" fmla="*/ 667359 w 910447"/>
              <a:gd name="connsiteY16" fmla="*/ 473075 h 792163"/>
              <a:gd name="connsiteX17" fmla="*/ 632686 w 910447"/>
              <a:gd name="connsiteY17" fmla="*/ 269875 h 792163"/>
              <a:gd name="connsiteX18" fmla="*/ 710236 w 910447"/>
              <a:gd name="connsiteY18" fmla="*/ 338138 h 792163"/>
              <a:gd name="connsiteX19" fmla="*/ 714984 w 910447"/>
              <a:gd name="connsiteY19" fmla="*/ 349250 h 792163"/>
              <a:gd name="connsiteX20" fmla="*/ 708653 w 910447"/>
              <a:gd name="connsiteY20" fmla="*/ 360363 h 792163"/>
              <a:gd name="connsiteX21" fmla="*/ 450680 w 910447"/>
              <a:gd name="connsiteY21" fmla="*/ 398463 h 792163"/>
              <a:gd name="connsiteX22" fmla="*/ 200619 w 910447"/>
              <a:gd name="connsiteY22" fmla="*/ 360363 h 792163"/>
              <a:gd name="connsiteX23" fmla="*/ 195871 w 910447"/>
              <a:gd name="connsiteY23" fmla="*/ 349250 h 792163"/>
              <a:gd name="connsiteX24" fmla="*/ 200619 w 910447"/>
              <a:gd name="connsiteY24" fmla="*/ 338138 h 792163"/>
              <a:gd name="connsiteX25" fmla="*/ 268673 w 910447"/>
              <a:gd name="connsiteY25" fmla="*/ 277812 h 792163"/>
              <a:gd name="connsiteX26" fmla="*/ 287665 w 910447"/>
              <a:gd name="connsiteY26" fmla="*/ 298450 h 792163"/>
              <a:gd name="connsiteX27" fmla="*/ 233855 w 910447"/>
              <a:gd name="connsiteY27" fmla="*/ 346075 h 792163"/>
              <a:gd name="connsiteX28" fmla="*/ 450680 w 910447"/>
              <a:gd name="connsiteY28" fmla="*/ 371475 h 792163"/>
              <a:gd name="connsiteX29" fmla="*/ 675417 w 910447"/>
              <a:gd name="connsiteY29" fmla="*/ 344488 h 792163"/>
              <a:gd name="connsiteX30" fmla="*/ 615276 w 910447"/>
              <a:gd name="connsiteY30" fmla="*/ 290512 h 792163"/>
              <a:gd name="connsiteX31" fmla="*/ 632686 w 910447"/>
              <a:gd name="connsiteY31" fmla="*/ 269875 h 792163"/>
              <a:gd name="connsiteX32" fmla="*/ 650350 w 910447"/>
              <a:gd name="connsiteY32" fmla="*/ 114300 h 792163"/>
              <a:gd name="connsiteX33" fmla="*/ 872215 w 910447"/>
              <a:gd name="connsiteY33" fmla="*/ 255258 h 792163"/>
              <a:gd name="connsiteX34" fmla="*/ 910249 w 910447"/>
              <a:gd name="connsiteY34" fmla="*/ 317026 h 792163"/>
              <a:gd name="connsiteX35" fmla="*/ 886478 w 910447"/>
              <a:gd name="connsiteY35" fmla="*/ 385129 h 792163"/>
              <a:gd name="connsiteX36" fmla="*/ 694723 w 910447"/>
              <a:gd name="connsiteY36" fmla="*/ 587854 h 792163"/>
              <a:gd name="connsiteX37" fmla="*/ 802486 w 910447"/>
              <a:gd name="connsiteY37" fmla="*/ 587854 h 792163"/>
              <a:gd name="connsiteX38" fmla="*/ 802486 w 910447"/>
              <a:gd name="connsiteY38" fmla="*/ 614778 h 792163"/>
              <a:gd name="connsiteX39" fmla="*/ 694723 w 910447"/>
              <a:gd name="connsiteY39" fmla="*/ 614778 h 792163"/>
              <a:gd name="connsiteX40" fmla="*/ 694723 w 910447"/>
              <a:gd name="connsiteY40" fmla="*/ 668627 h 792163"/>
              <a:gd name="connsiteX41" fmla="*/ 735927 w 910447"/>
              <a:gd name="connsiteY41" fmla="*/ 668627 h 792163"/>
              <a:gd name="connsiteX42" fmla="*/ 756529 w 910447"/>
              <a:gd name="connsiteY42" fmla="*/ 678130 h 792163"/>
              <a:gd name="connsiteX43" fmla="*/ 756529 w 910447"/>
              <a:gd name="connsiteY43" fmla="*/ 703471 h 792163"/>
              <a:gd name="connsiteX44" fmla="*/ 754944 w 910447"/>
              <a:gd name="connsiteY44" fmla="*/ 705055 h 792163"/>
              <a:gd name="connsiteX45" fmla="*/ 697893 w 910447"/>
              <a:gd name="connsiteY45" fmla="*/ 779493 h 792163"/>
              <a:gd name="connsiteX46" fmla="*/ 674122 w 910447"/>
              <a:gd name="connsiteY46" fmla="*/ 792163 h 792163"/>
              <a:gd name="connsiteX47" fmla="*/ 670952 w 910447"/>
              <a:gd name="connsiteY47" fmla="*/ 792163 h 792163"/>
              <a:gd name="connsiteX48" fmla="*/ 667783 w 910447"/>
              <a:gd name="connsiteY48" fmla="*/ 792163 h 792163"/>
              <a:gd name="connsiteX49" fmla="*/ 239901 w 910447"/>
              <a:gd name="connsiteY49" fmla="*/ 792163 h 792163"/>
              <a:gd name="connsiteX50" fmla="*/ 216129 w 910447"/>
              <a:gd name="connsiteY50" fmla="*/ 781077 h 792163"/>
              <a:gd name="connsiteX51" fmla="*/ 152739 w 910447"/>
              <a:gd name="connsiteY51" fmla="*/ 703471 h 792163"/>
              <a:gd name="connsiteX52" fmla="*/ 154324 w 910447"/>
              <a:gd name="connsiteY52" fmla="*/ 678130 h 792163"/>
              <a:gd name="connsiteX53" fmla="*/ 174926 w 910447"/>
              <a:gd name="connsiteY53" fmla="*/ 668627 h 792163"/>
              <a:gd name="connsiteX54" fmla="*/ 216129 w 910447"/>
              <a:gd name="connsiteY54" fmla="*/ 668627 h 792163"/>
              <a:gd name="connsiteX55" fmla="*/ 216129 w 910447"/>
              <a:gd name="connsiteY55" fmla="*/ 614778 h 792163"/>
              <a:gd name="connsiteX56" fmla="*/ 106782 w 910447"/>
              <a:gd name="connsiteY56" fmla="*/ 614778 h 792163"/>
              <a:gd name="connsiteX57" fmla="*/ 106782 w 910447"/>
              <a:gd name="connsiteY57" fmla="*/ 587854 h 792163"/>
              <a:gd name="connsiteX58" fmla="*/ 212960 w 910447"/>
              <a:gd name="connsiteY58" fmla="*/ 587854 h 792163"/>
              <a:gd name="connsiteX59" fmla="*/ 24375 w 910447"/>
              <a:gd name="connsiteY59" fmla="*/ 385129 h 792163"/>
              <a:gd name="connsiteX60" fmla="*/ 603 w 910447"/>
              <a:gd name="connsiteY60" fmla="*/ 317026 h 792163"/>
              <a:gd name="connsiteX61" fmla="*/ 38637 w 910447"/>
              <a:gd name="connsiteY61" fmla="*/ 255258 h 792163"/>
              <a:gd name="connsiteX62" fmla="*/ 246240 w 910447"/>
              <a:gd name="connsiteY62" fmla="*/ 122219 h 792163"/>
              <a:gd name="connsiteX63" fmla="*/ 262087 w 910447"/>
              <a:gd name="connsiteY63" fmla="*/ 145976 h 792163"/>
              <a:gd name="connsiteX64" fmla="*/ 52900 w 910447"/>
              <a:gd name="connsiteY64" fmla="*/ 277431 h 792163"/>
              <a:gd name="connsiteX65" fmla="*/ 27544 w 910447"/>
              <a:gd name="connsiteY65" fmla="*/ 320193 h 792163"/>
              <a:gd name="connsiteX66" fmla="*/ 43392 w 910447"/>
              <a:gd name="connsiteY66" fmla="*/ 367707 h 792163"/>
              <a:gd name="connsiteX67" fmla="*/ 216129 w 910447"/>
              <a:gd name="connsiteY67" fmla="*/ 549843 h 792163"/>
              <a:gd name="connsiteX68" fmla="*/ 216129 w 910447"/>
              <a:gd name="connsiteY68" fmla="*/ 473821 h 792163"/>
              <a:gd name="connsiteX69" fmla="*/ 243070 w 910447"/>
              <a:gd name="connsiteY69" fmla="*/ 446896 h 792163"/>
              <a:gd name="connsiteX70" fmla="*/ 667783 w 910447"/>
              <a:gd name="connsiteY70" fmla="*/ 446896 h 792163"/>
              <a:gd name="connsiteX71" fmla="*/ 694723 w 910447"/>
              <a:gd name="connsiteY71" fmla="*/ 473821 h 792163"/>
              <a:gd name="connsiteX72" fmla="*/ 694723 w 910447"/>
              <a:gd name="connsiteY72" fmla="*/ 546675 h 792163"/>
              <a:gd name="connsiteX73" fmla="*/ 865876 w 910447"/>
              <a:gd name="connsiteY73" fmla="*/ 367707 h 792163"/>
              <a:gd name="connsiteX74" fmla="*/ 881724 w 910447"/>
              <a:gd name="connsiteY74" fmla="*/ 320193 h 792163"/>
              <a:gd name="connsiteX75" fmla="*/ 856368 w 910447"/>
              <a:gd name="connsiteY75" fmla="*/ 277431 h 792163"/>
              <a:gd name="connsiteX76" fmla="*/ 636088 w 910447"/>
              <a:gd name="connsiteY76" fmla="*/ 136473 h 792163"/>
              <a:gd name="connsiteX77" fmla="*/ 650350 w 910447"/>
              <a:gd name="connsiteY77" fmla="*/ 114300 h 792163"/>
              <a:gd name="connsiteX78" fmla="*/ 449078 w 910447"/>
              <a:gd name="connsiteY78" fmla="*/ 28575 h 792163"/>
              <a:gd name="connsiteX79" fmla="*/ 302234 w 910447"/>
              <a:gd name="connsiteY79" fmla="*/ 175419 h 792163"/>
              <a:gd name="connsiteX80" fmla="*/ 449078 w 910447"/>
              <a:gd name="connsiteY80" fmla="*/ 322263 h 792163"/>
              <a:gd name="connsiteX81" fmla="*/ 595922 w 910447"/>
              <a:gd name="connsiteY81" fmla="*/ 175419 h 792163"/>
              <a:gd name="connsiteX82" fmla="*/ 449078 w 910447"/>
              <a:gd name="connsiteY82" fmla="*/ 28575 h 792163"/>
              <a:gd name="connsiteX83" fmla="*/ 448284 w 910447"/>
              <a:gd name="connsiteY83" fmla="*/ 0 h 792163"/>
              <a:gd name="connsiteX84" fmla="*/ 622909 w 910447"/>
              <a:gd name="connsiteY84" fmla="*/ 175419 h 792163"/>
              <a:gd name="connsiteX85" fmla="*/ 448284 w 910447"/>
              <a:gd name="connsiteY85" fmla="*/ 350838 h 792163"/>
              <a:gd name="connsiteX86" fmla="*/ 273659 w 910447"/>
              <a:gd name="connsiteY86" fmla="*/ 175419 h 792163"/>
              <a:gd name="connsiteX87" fmla="*/ 448284 w 910447"/>
              <a:gd name="connsiteY87" fmla="*/ 0 h 79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910447" h="792163">
                <a:moveTo>
                  <a:pt x="694346" y="695325"/>
                </a:moveTo>
                <a:lnTo>
                  <a:pt x="694346" y="739775"/>
                </a:lnTo>
                <a:lnTo>
                  <a:pt x="727684" y="695325"/>
                </a:lnTo>
                <a:close/>
                <a:moveTo>
                  <a:pt x="183171" y="695325"/>
                </a:moveTo>
                <a:lnTo>
                  <a:pt x="214921" y="736600"/>
                </a:lnTo>
                <a:lnTo>
                  <a:pt x="214921" y="695325"/>
                </a:lnTo>
                <a:close/>
                <a:moveTo>
                  <a:pt x="451459" y="608013"/>
                </a:moveTo>
                <a:cubicBezTo>
                  <a:pt x="451459" y="608013"/>
                  <a:pt x="451459" y="608013"/>
                  <a:pt x="457809" y="608013"/>
                </a:cubicBezTo>
                <a:cubicBezTo>
                  <a:pt x="465746" y="608013"/>
                  <a:pt x="472096" y="614363"/>
                  <a:pt x="472096" y="622301"/>
                </a:cubicBezTo>
                <a:cubicBezTo>
                  <a:pt x="472096" y="628651"/>
                  <a:pt x="465746" y="635001"/>
                  <a:pt x="457809" y="635001"/>
                </a:cubicBezTo>
                <a:cubicBezTo>
                  <a:pt x="457809" y="635001"/>
                  <a:pt x="457809" y="635001"/>
                  <a:pt x="451459" y="635001"/>
                </a:cubicBezTo>
                <a:cubicBezTo>
                  <a:pt x="443521" y="635001"/>
                  <a:pt x="437171" y="628651"/>
                  <a:pt x="437171" y="622301"/>
                </a:cubicBezTo>
                <a:cubicBezTo>
                  <a:pt x="437171" y="614363"/>
                  <a:pt x="443521" y="608013"/>
                  <a:pt x="451459" y="608013"/>
                </a:cubicBezTo>
                <a:close/>
                <a:moveTo>
                  <a:pt x="241909" y="473075"/>
                </a:moveTo>
                <a:lnTo>
                  <a:pt x="241909" y="765175"/>
                </a:lnTo>
                <a:lnTo>
                  <a:pt x="667359" y="765175"/>
                </a:lnTo>
                <a:lnTo>
                  <a:pt x="667359" y="473075"/>
                </a:lnTo>
                <a:close/>
                <a:moveTo>
                  <a:pt x="632686" y="269875"/>
                </a:moveTo>
                <a:cubicBezTo>
                  <a:pt x="632686" y="269875"/>
                  <a:pt x="632686" y="269875"/>
                  <a:pt x="710236" y="338138"/>
                </a:cubicBezTo>
                <a:cubicBezTo>
                  <a:pt x="713401" y="341313"/>
                  <a:pt x="714984" y="346075"/>
                  <a:pt x="714984" y="349250"/>
                </a:cubicBezTo>
                <a:cubicBezTo>
                  <a:pt x="714984" y="354013"/>
                  <a:pt x="711819" y="358775"/>
                  <a:pt x="708653" y="360363"/>
                </a:cubicBezTo>
                <a:cubicBezTo>
                  <a:pt x="705488" y="361950"/>
                  <a:pt x="646930" y="398463"/>
                  <a:pt x="450680" y="398463"/>
                </a:cubicBezTo>
                <a:cubicBezTo>
                  <a:pt x="257595" y="398463"/>
                  <a:pt x="206950" y="363538"/>
                  <a:pt x="200619" y="360363"/>
                </a:cubicBezTo>
                <a:cubicBezTo>
                  <a:pt x="197454" y="357188"/>
                  <a:pt x="195871" y="354013"/>
                  <a:pt x="195871" y="349250"/>
                </a:cubicBezTo>
                <a:cubicBezTo>
                  <a:pt x="195871" y="344488"/>
                  <a:pt x="197454" y="341313"/>
                  <a:pt x="200619" y="338138"/>
                </a:cubicBezTo>
                <a:cubicBezTo>
                  <a:pt x="200619" y="338138"/>
                  <a:pt x="200619" y="338138"/>
                  <a:pt x="268673" y="277812"/>
                </a:cubicBezTo>
                <a:cubicBezTo>
                  <a:pt x="268673" y="277812"/>
                  <a:pt x="268673" y="277812"/>
                  <a:pt x="287665" y="298450"/>
                </a:cubicBezTo>
                <a:cubicBezTo>
                  <a:pt x="287665" y="298450"/>
                  <a:pt x="287665" y="298450"/>
                  <a:pt x="233855" y="346075"/>
                </a:cubicBezTo>
                <a:cubicBezTo>
                  <a:pt x="260760" y="355600"/>
                  <a:pt x="322484" y="371475"/>
                  <a:pt x="450680" y="371475"/>
                </a:cubicBezTo>
                <a:cubicBezTo>
                  <a:pt x="580458" y="371475"/>
                  <a:pt x="646930" y="354013"/>
                  <a:pt x="675417" y="344488"/>
                </a:cubicBezTo>
                <a:cubicBezTo>
                  <a:pt x="675417" y="344488"/>
                  <a:pt x="675417" y="344488"/>
                  <a:pt x="615276" y="290512"/>
                </a:cubicBezTo>
                <a:cubicBezTo>
                  <a:pt x="615276" y="290512"/>
                  <a:pt x="615276" y="290512"/>
                  <a:pt x="632686" y="269875"/>
                </a:cubicBezTo>
                <a:close/>
                <a:moveTo>
                  <a:pt x="650350" y="114300"/>
                </a:moveTo>
                <a:cubicBezTo>
                  <a:pt x="650350" y="114300"/>
                  <a:pt x="650350" y="114300"/>
                  <a:pt x="872215" y="255258"/>
                </a:cubicBezTo>
                <a:cubicBezTo>
                  <a:pt x="892817" y="269512"/>
                  <a:pt x="907080" y="291685"/>
                  <a:pt x="910249" y="317026"/>
                </a:cubicBezTo>
                <a:cubicBezTo>
                  <a:pt x="911834" y="342366"/>
                  <a:pt x="903910" y="367707"/>
                  <a:pt x="886478" y="385129"/>
                </a:cubicBezTo>
                <a:cubicBezTo>
                  <a:pt x="886478" y="385129"/>
                  <a:pt x="886478" y="385129"/>
                  <a:pt x="694723" y="587854"/>
                </a:cubicBezTo>
                <a:cubicBezTo>
                  <a:pt x="694723" y="587854"/>
                  <a:pt x="694723" y="587854"/>
                  <a:pt x="802486" y="587854"/>
                </a:cubicBezTo>
                <a:cubicBezTo>
                  <a:pt x="802486" y="587854"/>
                  <a:pt x="802486" y="587854"/>
                  <a:pt x="802486" y="614778"/>
                </a:cubicBezTo>
                <a:cubicBezTo>
                  <a:pt x="802486" y="614778"/>
                  <a:pt x="802486" y="614778"/>
                  <a:pt x="694723" y="614778"/>
                </a:cubicBezTo>
                <a:cubicBezTo>
                  <a:pt x="694723" y="614778"/>
                  <a:pt x="694723" y="614778"/>
                  <a:pt x="694723" y="668627"/>
                </a:cubicBezTo>
                <a:cubicBezTo>
                  <a:pt x="694723" y="668627"/>
                  <a:pt x="694723" y="668627"/>
                  <a:pt x="735927" y="668627"/>
                </a:cubicBezTo>
                <a:cubicBezTo>
                  <a:pt x="743851" y="668627"/>
                  <a:pt x="751774" y="671795"/>
                  <a:pt x="756529" y="678130"/>
                </a:cubicBezTo>
                <a:cubicBezTo>
                  <a:pt x="761283" y="686049"/>
                  <a:pt x="761283" y="693968"/>
                  <a:pt x="756529" y="703471"/>
                </a:cubicBezTo>
                <a:cubicBezTo>
                  <a:pt x="756529" y="703471"/>
                  <a:pt x="756529" y="703471"/>
                  <a:pt x="754944" y="705055"/>
                </a:cubicBezTo>
                <a:cubicBezTo>
                  <a:pt x="754944" y="705055"/>
                  <a:pt x="754944" y="705055"/>
                  <a:pt x="697893" y="779493"/>
                </a:cubicBezTo>
                <a:cubicBezTo>
                  <a:pt x="689969" y="790579"/>
                  <a:pt x="680461" y="792163"/>
                  <a:pt x="674122" y="792163"/>
                </a:cubicBezTo>
                <a:cubicBezTo>
                  <a:pt x="672537" y="792163"/>
                  <a:pt x="670952" y="792163"/>
                  <a:pt x="670952" y="792163"/>
                </a:cubicBezTo>
                <a:cubicBezTo>
                  <a:pt x="670952" y="792163"/>
                  <a:pt x="670952" y="792163"/>
                  <a:pt x="667783" y="792163"/>
                </a:cubicBezTo>
                <a:cubicBezTo>
                  <a:pt x="667783" y="792163"/>
                  <a:pt x="667783" y="792163"/>
                  <a:pt x="239901" y="792163"/>
                </a:cubicBezTo>
                <a:cubicBezTo>
                  <a:pt x="233562" y="792163"/>
                  <a:pt x="224053" y="792163"/>
                  <a:pt x="216129" y="781077"/>
                </a:cubicBezTo>
                <a:cubicBezTo>
                  <a:pt x="216129" y="781077"/>
                  <a:pt x="216129" y="781077"/>
                  <a:pt x="152739" y="703471"/>
                </a:cubicBezTo>
                <a:cubicBezTo>
                  <a:pt x="149570" y="693968"/>
                  <a:pt x="149570" y="686049"/>
                  <a:pt x="154324" y="678130"/>
                </a:cubicBezTo>
                <a:cubicBezTo>
                  <a:pt x="159078" y="671795"/>
                  <a:pt x="165417" y="668627"/>
                  <a:pt x="174926" y="668627"/>
                </a:cubicBezTo>
                <a:cubicBezTo>
                  <a:pt x="174926" y="668627"/>
                  <a:pt x="174926" y="668627"/>
                  <a:pt x="216129" y="668627"/>
                </a:cubicBezTo>
                <a:cubicBezTo>
                  <a:pt x="216129" y="668627"/>
                  <a:pt x="216129" y="668627"/>
                  <a:pt x="216129" y="614778"/>
                </a:cubicBezTo>
                <a:cubicBezTo>
                  <a:pt x="216129" y="614778"/>
                  <a:pt x="216129" y="614778"/>
                  <a:pt x="106782" y="614778"/>
                </a:cubicBezTo>
                <a:cubicBezTo>
                  <a:pt x="106782" y="614778"/>
                  <a:pt x="106782" y="614778"/>
                  <a:pt x="106782" y="587854"/>
                </a:cubicBezTo>
                <a:cubicBezTo>
                  <a:pt x="106782" y="587854"/>
                  <a:pt x="106782" y="587854"/>
                  <a:pt x="212960" y="587854"/>
                </a:cubicBezTo>
                <a:cubicBezTo>
                  <a:pt x="212960" y="587854"/>
                  <a:pt x="212960" y="587854"/>
                  <a:pt x="24375" y="385129"/>
                </a:cubicBezTo>
                <a:cubicBezTo>
                  <a:pt x="6942" y="367707"/>
                  <a:pt x="-2566" y="342366"/>
                  <a:pt x="603" y="317026"/>
                </a:cubicBezTo>
                <a:cubicBezTo>
                  <a:pt x="3773" y="291685"/>
                  <a:pt x="16451" y="269512"/>
                  <a:pt x="38637" y="255258"/>
                </a:cubicBezTo>
                <a:cubicBezTo>
                  <a:pt x="38637" y="255258"/>
                  <a:pt x="38637" y="255258"/>
                  <a:pt x="246240" y="122219"/>
                </a:cubicBezTo>
                <a:cubicBezTo>
                  <a:pt x="246240" y="122219"/>
                  <a:pt x="246240" y="122219"/>
                  <a:pt x="262087" y="145976"/>
                </a:cubicBezTo>
                <a:cubicBezTo>
                  <a:pt x="262087" y="145976"/>
                  <a:pt x="262087" y="145976"/>
                  <a:pt x="52900" y="277431"/>
                </a:cubicBezTo>
                <a:cubicBezTo>
                  <a:pt x="38637" y="286933"/>
                  <a:pt x="30714" y="302771"/>
                  <a:pt x="27544" y="320193"/>
                </a:cubicBezTo>
                <a:cubicBezTo>
                  <a:pt x="25959" y="337615"/>
                  <a:pt x="32298" y="355037"/>
                  <a:pt x="43392" y="367707"/>
                </a:cubicBezTo>
                <a:cubicBezTo>
                  <a:pt x="43392" y="367707"/>
                  <a:pt x="43392" y="367707"/>
                  <a:pt x="216129" y="549843"/>
                </a:cubicBezTo>
                <a:cubicBezTo>
                  <a:pt x="216129" y="549843"/>
                  <a:pt x="216129" y="549843"/>
                  <a:pt x="216129" y="473821"/>
                </a:cubicBezTo>
                <a:cubicBezTo>
                  <a:pt x="216129" y="459567"/>
                  <a:pt x="227223" y="446896"/>
                  <a:pt x="243070" y="446896"/>
                </a:cubicBezTo>
                <a:cubicBezTo>
                  <a:pt x="243070" y="446896"/>
                  <a:pt x="243070" y="446896"/>
                  <a:pt x="667783" y="446896"/>
                </a:cubicBezTo>
                <a:cubicBezTo>
                  <a:pt x="682045" y="446896"/>
                  <a:pt x="694723" y="459567"/>
                  <a:pt x="694723" y="473821"/>
                </a:cubicBezTo>
                <a:cubicBezTo>
                  <a:pt x="694723" y="473821"/>
                  <a:pt x="694723" y="473821"/>
                  <a:pt x="694723" y="546675"/>
                </a:cubicBezTo>
                <a:cubicBezTo>
                  <a:pt x="694723" y="546675"/>
                  <a:pt x="694723" y="546675"/>
                  <a:pt x="865876" y="367707"/>
                </a:cubicBezTo>
                <a:cubicBezTo>
                  <a:pt x="878554" y="355037"/>
                  <a:pt x="883309" y="337615"/>
                  <a:pt x="881724" y="320193"/>
                </a:cubicBezTo>
                <a:cubicBezTo>
                  <a:pt x="880139" y="302771"/>
                  <a:pt x="870631" y="286933"/>
                  <a:pt x="856368" y="277431"/>
                </a:cubicBezTo>
                <a:cubicBezTo>
                  <a:pt x="856368" y="277431"/>
                  <a:pt x="856368" y="277431"/>
                  <a:pt x="636088" y="136473"/>
                </a:cubicBezTo>
                <a:cubicBezTo>
                  <a:pt x="636088" y="136473"/>
                  <a:pt x="636088" y="136473"/>
                  <a:pt x="650350" y="114300"/>
                </a:cubicBezTo>
                <a:close/>
                <a:moveTo>
                  <a:pt x="449078" y="28575"/>
                </a:moveTo>
                <a:cubicBezTo>
                  <a:pt x="367978" y="28575"/>
                  <a:pt x="302234" y="94319"/>
                  <a:pt x="302234" y="175419"/>
                </a:cubicBezTo>
                <a:cubicBezTo>
                  <a:pt x="302234" y="256519"/>
                  <a:pt x="367978" y="322263"/>
                  <a:pt x="449078" y="322263"/>
                </a:cubicBezTo>
                <a:cubicBezTo>
                  <a:pt x="530178" y="322263"/>
                  <a:pt x="595922" y="256519"/>
                  <a:pt x="595922" y="175419"/>
                </a:cubicBezTo>
                <a:cubicBezTo>
                  <a:pt x="595922" y="94319"/>
                  <a:pt x="530178" y="28575"/>
                  <a:pt x="449078" y="28575"/>
                </a:cubicBezTo>
                <a:close/>
                <a:moveTo>
                  <a:pt x="448284" y="0"/>
                </a:moveTo>
                <a:cubicBezTo>
                  <a:pt x="544727" y="0"/>
                  <a:pt x="622909" y="78538"/>
                  <a:pt x="622909" y="175419"/>
                </a:cubicBezTo>
                <a:cubicBezTo>
                  <a:pt x="622909" y="272300"/>
                  <a:pt x="544727" y="350838"/>
                  <a:pt x="448284" y="350838"/>
                </a:cubicBezTo>
                <a:cubicBezTo>
                  <a:pt x="351841" y="350838"/>
                  <a:pt x="273659" y="272300"/>
                  <a:pt x="273659" y="175419"/>
                </a:cubicBezTo>
                <a:cubicBezTo>
                  <a:pt x="273659" y="78538"/>
                  <a:pt x="351841" y="0"/>
                  <a:pt x="4482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22" name="Freeform: Shape 1121">
            <a:extLst>
              <a:ext uri="{FF2B5EF4-FFF2-40B4-BE49-F238E27FC236}">
                <a16:creationId xmlns:a16="http://schemas.microsoft.com/office/drawing/2014/main" id="{F38B1CEC-96CB-4078-B1B5-ECF0A0C61913}"/>
              </a:ext>
            </a:extLst>
          </p:cNvPr>
          <p:cNvSpPr>
            <a:spLocks/>
          </p:cNvSpPr>
          <p:nvPr/>
        </p:nvSpPr>
        <p:spPr bwMode="auto">
          <a:xfrm>
            <a:off x="3043120" y="2010042"/>
            <a:ext cx="460398" cy="570466"/>
          </a:xfrm>
          <a:custGeom>
            <a:avLst/>
            <a:gdLst>
              <a:gd name="connsiteX0" fmla="*/ 617208 w 725160"/>
              <a:gd name="connsiteY0" fmla="*/ 803275 h 898526"/>
              <a:gd name="connsiteX1" fmla="*/ 617208 w 725160"/>
              <a:gd name="connsiteY1" fmla="*/ 846138 h 898526"/>
              <a:gd name="connsiteX2" fmla="*/ 648958 w 725160"/>
              <a:gd name="connsiteY2" fmla="*/ 803275 h 898526"/>
              <a:gd name="connsiteX3" fmla="*/ 112383 w 725160"/>
              <a:gd name="connsiteY3" fmla="*/ 803275 h 898526"/>
              <a:gd name="connsiteX4" fmla="*/ 144133 w 725160"/>
              <a:gd name="connsiteY4" fmla="*/ 842963 h 898526"/>
              <a:gd name="connsiteX5" fmla="*/ 144133 w 725160"/>
              <a:gd name="connsiteY5" fmla="*/ 803275 h 898526"/>
              <a:gd name="connsiteX6" fmla="*/ 375909 w 725160"/>
              <a:gd name="connsiteY6" fmla="*/ 712788 h 898526"/>
              <a:gd name="connsiteX7" fmla="*/ 383846 w 725160"/>
              <a:gd name="connsiteY7" fmla="*/ 712788 h 898526"/>
              <a:gd name="connsiteX8" fmla="*/ 398134 w 725160"/>
              <a:gd name="connsiteY8" fmla="*/ 727076 h 898526"/>
              <a:gd name="connsiteX9" fmla="*/ 383846 w 725160"/>
              <a:gd name="connsiteY9" fmla="*/ 741363 h 898526"/>
              <a:gd name="connsiteX10" fmla="*/ 375909 w 725160"/>
              <a:gd name="connsiteY10" fmla="*/ 741363 h 898526"/>
              <a:gd name="connsiteX11" fmla="*/ 361621 w 725160"/>
              <a:gd name="connsiteY11" fmla="*/ 727076 h 898526"/>
              <a:gd name="connsiteX12" fmla="*/ 375909 w 725160"/>
              <a:gd name="connsiteY12" fmla="*/ 712788 h 898526"/>
              <a:gd name="connsiteX13" fmla="*/ 172709 w 725160"/>
              <a:gd name="connsiteY13" fmla="*/ 584200 h 898526"/>
              <a:gd name="connsiteX14" fmla="*/ 172709 w 725160"/>
              <a:gd name="connsiteY14" fmla="*/ 869950 h 898526"/>
              <a:gd name="connsiteX15" fmla="*/ 588634 w 725160"/>
              <a:gd name="connsiteY15" fmla="*/ 869950 h 898526"/>
              <a:gd name="connsiteX16" fmla="*/ 588634 w 725160"/>
              <a:gd name="connsiteY16" fmla="*/ 584200 h 898526"/>
              <a:gd name="connsiteX17" fmla="*/ 96286 w 725160"/>
              <a:gd name="connsiteY17" fmla="*/ 271463 h 898526"/>
              <a:gd name="connsiteX18" fmla="*/ 121631 w 725160"/>
              <a:gd name="connsiteY18" fmla="*/ 282547 h 898526"/>
              <a:gd name="connsiteX19" fmla="*/ 31340 w 725160"/>
              <a:gd name="connsiteY19" fmla="*/ 513737 h 898526"/>
              <a:gd name="connsiteX20" fmla="*/ 45596 w 725160"/>
              <a:gd name="connsiteY20" fmla="*/ 583411 h 898526"/>
              <a:gd name="connsiteX21" fmla="*/ 105791 w 725160"/>
              <a:gd name="connsiteY21" fmla="*/ 600829 h 898526"/>
              <a:gd name="connsiteX22" fmla="*/ 143808 w 725160"/>
              <a:gd name="connsiteY22" fmla="*/ 591329 h 898526"/>
              <a:gd name="connsiteX23" fmla="*/ 143808 w 725160"/>
              <a:gd name="connsiteY23" fmla="*/ 584995 h 898526"/>
              <a:gd name="connsiteX24" fmla="*/ 172321 w 725160"/>
              <a:gd name="connsiteY24" fmla="*/ 556492 h 898526"/>
              <a:gd name="connsiteX25" fmla="*/ 590514 w 725160"/>
              <a:gd name="connsiteY25" fmla="*/ 556492 h 898526"/>
              <a:gd name="connsiteX26" fmla="*/ 617444 w 725160"/>
              <a:gd name="connsiteY26" fmla="*/ 584995 h 898526"/>
              <a:gd name="connsiteX27" fmla="*/ 617444 w 725160"/>
              <a:gd name="connsiteY27" fmla="*/ 695839 h 898526"/>
              <a:gd name="connsiteX28" fmla="*/ 649125 w 725160"/>
              <a:gd name="connsiteY28" fmla="*/ 695839 h 898526"/>
              <a:gd name="connsiteX29" fmla="*/ 649125 w 725160"/>
              <a:gd name="connsiteY29" fmla="*/ 565993 h 898526"/>
              <a:gd name="connsiteX30" fmla="*/ 508143 w 725160"/>
              <a:gd name="connsiteY30" fmla="*/ 394975 h 898526"/>
              <a:gd name="connsiteX31" fmla="*/ 406763 w 725160"/>
              <a:gd name="connsiteY31" fmla="*/ 467816 h 898526"/>
              <a:gd name="connsiteX32" fmla="*/ 390922 w 725160"/>
              <a:gd name="connsiteY32" fmla="*/ 467816 h 898526"/>
              <a:gd name="connsiteX33" fmla="*/ 319639 w 725160"/>
              <a:gd name="connsiteY33" fmla="*/ 412394 h 898526"/>
              <a:gd name="connsiteX34" fmla="*/ 192914 w 725160"/>
              <a:gd name="connsiteY34" fmla="*/ 453565 h 898526"/>
              <a:gd name="connsiteX35" fmla="*/ 178658 w 725160"/>
              <a:gd name="connsiteY35" fmla="*/ 448814 h 898526"/>
              <a:gd name="connsiteX36" fmla="*/ 175489 w 725160"/>
              <a:gd name="connsiteY36" fmla="*/ 432979 h 898526"/>
              <a:gd name="connsiteX37" fmla="*/ 215091 w 725160"/>
              <a:gd name="connsiteY37" fmla="*/ 355388 h 898526"/>
              <a:gd name="connsiteX38" fmla="*/ 240436 w 725160"/>
              <a:gd name="connsiteY38" fmla="*/ 368056 h 898526"/>
              <a:gd name="connsiteX39" fmla="*/ 215091 w 725160"/>
              <a:gd name="connsiteY39" fmla="*/ 417144 h 898526"/>
              <a:gd name="connsiteX40" fmla="*/ 318055 w 725160"/>
              <a:gd name="connsiteY40" fmla="*/ 383891 h 898526"/>
              <a:gd name="connsiteX41" fmla="*/ 330728 w 725160"/>
              <a:gd name="connsiteY41" fmla="*/ 387058 h 898526"/>
              <a:gd name="connsiteX42" fmla="*/ 398843 w 725160"/>
              <a:gd name="connsiteY42" fmla="*/ 439313 h 898526"/>
              <a:gd name="connsiteX43" fmla="*/ 497055 w 725160"/>
              <a:gd name="connsiteY43" fmla="*/ 369640 h 898526"/>
              <a:gd name="connsiteX44" fmla="*/ 508143 w 725160"/>
              <a:gd name="connsiteY44" fmla="*/ 368056 h 898526"/>
              <a:gd name="connsiteX45" fmla="*/ 676054 w 725160"/>
              <a:gd name="connsiteY45" fmla="*/ 565993 h 898526"/>
              <a:gd name="connsiteX46" fmla="*/ 676054 w 725160"/>
              <a:gd name="connsiteY46" fmla="*/ 695839 h 898526"/>
              <a:gd name="connsiteX47" fmla="*/ 725160 w 725160"/>
              <a:gd name="connsiteY47" fmla="*/ 695839 h 898526"/>
              <a:gd name="connsiteX48" fmla="*/ 725160 w 725160"/>
              <a:gd name="connsiteY48" fmla="*/ 722758 h 898526"/>
              <a:gd name="connsiteX49" fmla="*/ 617444 w 725160"/>
              <a:gd name="connsiteY49" fmla="*/ 722758 h 898526"/>
              <a:gd name="connsiteX50" fmla="*/ 617444 w 725160"/>
              <a:gd name="connsiteY50" fmla="*/ 775014 h 898526"/>
              <a:gd name="connsiteX51" fmla="*/ 657045 w 725160"/>
              <a:gd name="connsiteY51" fmla="*/ 775014 h 898526"/>
              <a:gd name="connsiteX52" fmla="*/ 677638 w 725160"/>
              <a:gd name="connsiteY52" fmla="*/ 786098 h 898526"/>
              <a:gd name="connsiteX53" fmla="*/ 677638 w 725160"/>
              <a:gd name="connsiteY53" fmla="*/ 809850 h 898526"/>
              <a:gd name="connsiteX54" fmla="*/ 676054 w 725160"/>
              <a:gd name="connsiteY54" fmla="*/ 813017 h 898526"/>
              <a:gd name="connsiteX55" fmla="*/ 620612 w 725160"/>
              <a:gd name="connsiteY55" fmla="*/ 885858 h 898526"/>
              <a:gd name="connsiteX56" fmla="*/ 596851 w 725160"/>
              <a:gd name="connsiteY56" fmla="*/ 898526 h 898526"/>
              <a:gd name="connsiteX57" fmla="*/ 592099 w 725160"/>
              <a:gd name="connsiteY57" fmla="*/ 898526 h 898526"/>
              <a:gd name="connsiteX58" fmla="*/ 590514 w 725160"/>
              <a:gd name="connsiteY58" fmla="*/ 898526 h 898526"/>
              <a:gd name="connsiteX59" fmla="*/ 169153 w 725160"/>
              <a:gd name="connsiteY59" fmla="*/ 898526 h 898526"/>
              <a:gd name="connsiteX60" fmla="*/ 145392 w 725160"/>
              <a:gd name="connsiteY60" fmla="*/ 885858 h 898526"/>
              <a:gd name="connsiteX61" fmla="*/ 83614 w 725160"/>
              <a:gd name="connsiteY61" fmla="*/ 809850 h 898526"/>
              <a:gd name="connsiteX62" fmla="*/ 83614 w 725160"/>
              <a:gd name="connsiteY62" fmla="*/ 786098 h 898526"/>
              <a:gd name="connsiteX63" fmla="*/ 104207 w 725160"/>
              <a:gd name="connsiteY63" fmla="*/ 775014 h 898526"/>
              <a:gd name="connsiteX64" fmla="*/ 143808 w 725160"/>
              <a:gd name="connsiteY64" fmla="*/ 775014 h 898526"/>
              <a:gd name="connsiteX65" fmla="*/ 143808 w 725160"/>
              <a:gd name="connsiteY65" fmla="*/ 722758 h 898526"/>
              <a:gd name="connsiteX66" fmla="*/ 37676 w 725160"/>
              <a:gd name="connsiteY66" fmla="*/ 722758 h 898526"/>
              <a:gd name="connsiteX67" fmla="*/ 37676 w 725160"/>
              <a:gd name="connsiteY67" fmla="*/ 695839 h 898526"/>
              <a:gd name="connsiteX68" fmla="*/ 143808 w 725160"/>
              <a:gd name="connsiteY68" fmla="*/ 695839 h 898526"/>
              <a:gd name="connsiteX69" fmla="*/ 143808 w 725160"/>
              <a:gd name="connsiteY69" fmla="*/ 619831 h 898526"/>
              <a:gd name="connsiteX70" fmla="*/ 110543 w 725160"/>
              <a:gd name="connsiteY70" fmla="*/ 627749 h 898526"/>
              <a:gd name="connsiteX71" fmla="*/ 88366 w 725160"/>
              <a:gd name="connsiteY71" fmla="*/ 629332 h 898526"/>
              <a:gd name="connsiteX72" fmla="*/ 25003 w 725160"/>
              <a:gd name="connsiteY72" fmla="*/ 602413 h 898526"/>
              <a:gd name="connsiteX73" fmla="*/ 5995 w 725160"/>
              <a:gd name="connsiteY73" fmla="*/ 504236 h 898526"/>
              <a:gd name="connsiteX74" fmla="*/ 96286 w 725160"/>
              <a:gd name="connsiteY74" fmla="*/ 271463 h 898526"/>
              <a:gd name="connsiteX75" fmla="*/ 176966 w 725160"/>
              <a:gd name="connsiteY75" fmla="*/ 254001 h 898526"/>
              <a:gd name="connsiteX76" fmla="*/ 193635 w 725160"/>
              <a:gd name="connsiteY76" fmla="*/ 263526 h 898526"/>
              <a:gd name="connsiteX77" fmla="*/ 198181 w 725160"/>
              <a:gd name="connsiteY77" fmla="*/ 274638 h 898526"/>
              <a:gd name="connsiteX78" fmla="*/ 189088 w 725160"/>
              <a:gd name="connsiteY78" fmla="*/ 292101 h 898526"/>
              <a:gd name="connsiteX79" fmla="*/ 184542 w 725160"/>
              <a:gd name="connsiteY79" fmla="*/ 292101 h 898526"/>
              <a:gd name="connsiteX80" fmla="*/ 172419 w 725160"/>
              <a:gd name="connsiteY80" fmla="*/ 284163 h 898526"/>
              <a:gd name="connsiteX81" fmla="*/ 169389 w 725160"/>
              <a:gd name="connsiteY81" fmla="*/ 271463 h 898526"/>
              <a:gd name="connsiteX82" fmla="*/ 176966 w 725160"/>
              <a:gd name="connsiteY82" fmla="*/ 254001 h 898526"/>
              <a:gd name="connsiteX83" fmla="*/ 213027 w 725160"/>
              <a:gd name="connsiteY83" fmla="*/ 195263 h 898526"/>
              <a:gd name="connsiteX84" fmla="*/ 139371 w 725160"/>
              <a:gd name="connsiteY84" fmla="*/ 220663 h 898526"/>
              <a:gd name="connsiteX85" fmla="*/ 175416 w 725160"/>
              <a:gd name="connsiteY85" fmla="*/ 331788 h 898526"/>
              <a:gd name="connsiteX86" fmla="*/ 261609 w 725160"/>
              <a:gd name="connsiteY86" fmla="*/ 303213 h 898526"/>
              <a:gd name="connsiteX87" fmla="*/ 213027 w 725160"/>
              <a:gd name="connsiteY87" fmla="*/ 195263 h 898526"/>
              <a:gd name="connsiteX88" fmla="*/ 391783 w 725160"/>
              <a:gd name="connsiteY88" fmla="*/ 26988 h 898526"/>
              <a:gd name="connsiteX89" fmla="*/ 239383 w 725160"/>
              <a:gd name="connsiteY89" fmla="*/ 178595 h 898526"/>
              <a:gd name="connsiteX90" fmla="*/ 391783 w 725160"/>
              <a:gd name="connsiteY90" fmla="*/ 330202 h 898526"/>
              <a:gd name="connsiteX91" fmla="*/ 544183 w 725160"/>
              <a:gd name="connsiteY91" fmla="*/ 178595 h 898526"/>
              <a:gd name="connsiteX92" fmla="*/ 391783 w 725160"/>
              <a:gd name="connsiteY92" fmla="*/ 26988 h 898526"/>
              <a:gd name="connsiteX93" fmla="*/ 392396 w 725160"/>
              <a:gd name="connsiteY93" fmla="*/ 0 h 898526"/>
              <a:gd name="connsiteX94" fmla="*/ 571171 w 725160"/>
              <a:gd name="connsiteY94" fmla="*/ 179388 h 898526"/>
              <a:gd name="connsiteX95" fmla="*/ 392396 w 725160"/>
              <a:gd name="connsiteY95" fmla="*/ 358776 h 898526"/>
              <a:gd name="connsiteX96" fmla="*/ 286396 w 725160"/>
              <a:gd name="connsiteY96" fmla="*/ 323850 h 898526"/>
              <a:gd name="connsiteX97" fmla="*/ 185143 w 725160"/>
              <a:gd name="connsiteY97" fmla="*/ 358776 h 898526"/>
              <a:gd name="connsiteX98" fmla="*/ 175651 w 725160"/>
              <a:gd name="connsiteY98" fmla="*/ 360363 h 898526"/>
              <a:gd name="connsiteX99" fmla="*/ 150337 w 725160"/>
              <a:gd name="connsiteY99" fmla="*/ 341313 h 898526"/>
              <a:gd name="connsiteX100" fmla="*/ 112367 w 725160"/>
              <a:gd name="connsiteY100" fmla="*/ 230188 h 898526"/>
              <a:gd name="connsiteX101" fmla="*/ 129770 w 725160"/>
              <a:gd name="connsiteY101" fmla="*/ 195263 h 898526"/>
              <a:gd name="connsiteX102" fmla="*/ 213620 w 725160"/>
              <a:gd name="connsiteY102" fmla="*/ 166688 h 898526"/>
              <a:gd name="connsiteX103" fmla="*/ 392396 w 725160"/>
              <a:gd name="connsiteY103" fmla="*/ 0 h 89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725160" h="898526">
                <a:moveTo>
                  <a:pt x="617208" y="803275"/>
                </a:moveTo>
                <a:lnTo>
                  <a:pt x="617208" y="846138"/>
                </a:lnTo>
                <a:lnTo>
                  <a:pt x="648958" y="803275"/>
                </a:lnTo>
                <a:close/>
                <a:moveTo>
                  <a:pt x="112383" y="803275"/>
                </a:moveTo>
                <a:lnTo>
                  <a:pt x="144133" y="842963"/>
                </a:lnTo>
                <a:lnTo>
                  <a:pt x="144133" y="803275"/>
                </a:lnTo>
                <a:close/>
                <a:moveTo>
                  <a:pt x="375909" y="712788"/>
                </a:moveTo>
                <a:cubicBezTo>
                  <a:pt x="375909" y="712788"/>
                  <a:pt x="375909" y="712788"/>
                  <a:pt x="383846" y="712788"/>
                </a:cubicBezTo>
                <a:cubicBezTo>
                  <a:pt x="391784" y="712788"/>
                  <a:pt x="398134" y="719138"/>
                  <a:pt x="398134" y="727076"/>
                </a:cubicBezTo>
                <a:cubicBezTo>
                  <a:pt x="398134" y="735013"/>
                  <a:pt x="391784" y="741363"/>
                  <a:pt x="383846" y="741363"/>
                </a:cubicBezTo>
                <a:cubicBezTo>
                  <a:pt x="383846" y="741363"/>
                  <a:pt x="383846" y="741363"/>
                  <a:pt x="375909" y="741363"/>
                </a:cubicBezTo>
                <a:cubicBezTo>
                  <a:pt x="367971" y="741363"/>
                  <a:pt x="361621" y="735013"/>
                  <a:pt x="361621" y="727076"/>
                </a:cubicBezTo>
                <a:cubicBezTo>
                  <a:pt x="361621" y="719138"/>
                  <a:pt x="367971" y="712788"/>
                  <a:pt x="375909" y="712788"/>
                </a:cubicBezTo>
                <a:close/>
                <a:moveTo>
                  <a:pt x="172709" y="584200"/>
                </a:moveTo>
                <a:lnTo>
                  <a:pt x="172709" y="869950"/>
                </a:lnTo>
                <a:lnTo>
                  <a:pt x="588634" y="869950"/>
                </a:lnTo>
                <a:lnTo>
                  <a:pt x="588634" y="584200"/>
                </a:lnTo>
                <a:close/>
                <a:moveTo>
                  <a:pt x="96286" y="271463"/>
                </a:moveTo>
                <a:cubicBezTo>
                  <a:pt x="96286" y="271463"/>
                  <a:pt x="96286" y="271463"/>
                  <a:pt x="121631" y="282547"/>
                </a:cubicBezTo>
                <a:cubicBezTo>
                  <a:pt x="121631" y="282547"/>
                  <a:pt x="121631" y="282547"/>
                  <a:pt x="31340" y="513737"/>
                </a:cubicBezTo>
                <a:cubicBezTo>
                  <a:pt x="21835" y="534323"/>
                  <a:pt x="29755" y="565993"/>
                  <a:pt x="45596" y="583411"/>
                </a:cubicBezTo>
                <a:cubicBezTo>
                  <a:pt x="59853" y="599246"/>
                  <a:pt x="80446" y="605580"/>
                  <a:pt x="105791" y="600829"/>
                </a:cubicBezTo>
                <a:cubicBezTo>
                  <a:pt x="105791" y="600829"/>
                  <a:pt x="105791" y="600829"/>
                  <a:pt x="143808" y="591329"/>
                </a:cubicBezTo>
                <a:cubicBezTo>
                  <a:pt x="143808" y="591329"/>
                  <a:pt x="143808" y="591329"/>
                  <a:pt x="143808" y="584995"/>
                </a:cubicBezTo>
                <a:cubicBezTo>
                  <a:pt x="143808" y="569160"/>
                  <a:pt x="156481" y="556492"/>
                  <a:pt x="172321" y="556492"/>
                </a:cubicBezTo>
                <a:cubicBezTo>
                  <a:pt x="172321" y="556492"/>
                  <a:pt x="172321" y="556492"/>
                  <a:pt x="590514" y="556492"/>
                </a:cubicBezTo>
                <a:cubicBezTo>
                  <a:pt x="604771" y="556492"/>
                  <a:pt x="617444" y="569160"/>
                  <a:pt x="617444" y="584995"/>
                </a:cubicBezTo>
                <a:cubicBezTo>
                  <a:pt x="617444" y="584995"/>
                  <a:pt x="617444" y="584995"/>
                  <a:pt x="617444" y="695839"/>
                </a:cubicBezTo>
                <a:cubicBezTo>
                  <a:pt x="617444" y="695839"/>
                  <a:pt x="617444" y="695839"/>
                  <a:pt x="649125" y="695839"/>
                </a:cubicBezTo>
                <a:cubicBezTo>
                  <a:pt x="649125" y="695839"/>
                  <a:pt x="649125" y="695839"/>
                  <a:pt x="649125" y="565993"/>
                </a:cubicBezTo>
                <a:cubicBezTo>
                  <a:pt x="649125" y="478901"/>
                  <a:pt x="596851" y="415561"/>
                  <a:pt x="508143" y="394975"/>
                </a:cubicBezTo>
                <a:cubicBezTo>
                  <a:pt x="508143" y="394975"/>
                  <a:pt x="508143" y="394975"/>
                  <a:pt x="406763" y="467816"/>
                </a:cubicBezTo>
                <a:cubicBezTo>
                  <a:pt x="402011" y="472567"/>
                  <a:pt x="395674" y="470983"/>
                  <a:pt x="390922" y="467816"/>
                </a:cubicBezTo>
                <a:cubicBezTo>
                  <a:pt x="390922" y="467816"/>
                  <a:pt x="390922" y="467816"/>
                  <a:pt x="319639" y="412394"/>
                </a:cubicBezTo>
                <a:cubicBezTo>
                  <a:pt x="319639" y="412394"/>
                  <a:pt x="319639" y="412394"/>
                  <a:pt x="192914" y="453565"/>
                </a:cubicBezTo>
                <a:cubicBezTo>
                  <a:pt x="188162" y="455148"/>
                  <a:pt x="181826" y="453565"/>
                  <a:pt x="178658" y="448814"/>
                </a:cubicBezTo>
                <a:cubicBezTo>
                  <a:pt x="173905" y="444064"/>
                  <a:pt x="173905" y="439313"/>
                  <a:pt x="175489" y="432979"/>
                </a:cubicBezTo>
                <a:cubicBezTo>
                  <a:pt x="175489" y="432979"/>
                  <a:pt x="175489" y="432979"/>
                  <a:pt x="215091" y="355388"/>
                </a:cubicBezTo>
                <a:cubicBezTo>
                  <a:pt x="215091" y="355388"/>
                  <a:pt x="215091" y="355388"/>
                  <a:pt x="240436" y="368056"/>
                </a:cubicBezTo>
                <a:cubicBezTo>
                  <a:pt x="240436" y="368056"/>
                  <a:pt x="240436" y="368056"/>
                  <a:pt x="215091" y="417144"/>
                </a:cubicBezTo>
                <a:cubicBezTo>
                  <a:pt x="215091" y="417144"/>
                  <a:pt x="215091" y="417144"/>
                  <a:pt x="318055" y="383891"/>
                </a:cubicBezTo>
                <a:cubicBezTo>
                  <a:pt x="321223" y="383891"/>
                  <a:pt x="325976" y="383891"/>
                  <a:pt x="330728" y="387058"/>
                </a:cubicBezTo>
                <a:cubicBezTo>
                  <a:pt x="330728" y="387058"/>
                  <a:pt x="330728" y="387058"/>
                  <a:pt x="398843" y="439313"/>
                </a:cubicBezTo>
                <a:cubicBezTo>
                  <a:pt x="398843" y="439313"/>
                  <a:pt x="398843" y="439313"/>
                  <a:pt x="497055" y="369640"/>
                </a:cubicBezTo>
                <a:cubicBezTo>
                  <a:pt x="500223" y="368056"/>
                  <a:pt x="503391" y="366473"/>
                  <a:pt x="508143" y="368056"/>
                </a:cubicBezTo>
                <a:cubicBezTo>
                  <a:pt x="612691" y="388641"/>
                  <a:pt x="676054" y="464649"/>
                  <a:pt x="676054" y="565993"/>
                </a:cubicBezTo>
                <a:cubicBezTo>
                  <a:pt x="676054" y="565993"/>
                  <a:pt x="676054" y="565993"/>
                  <a:pt x="676054" y="695839"/>
                </a:cubicBezTo>
                <a:cubicBezTo>
                  <a:pt x="676054" y="695839"/>
                  <a:pt x="676054" y="695839"/>
                  <a:pt x="725160" y="695839"/>
                </a:cubicBezTo>
                <a:cubicBezTo>
                  <a:pt x="725160" y="695839"/>
                  <a:pt x="725160" y="695839"/>
                  <a:pt x="725160" y="722758"/>
                </a:cubicBezTo>
                <a:lnTo>
                  <a:pt x="617444" y="722758"/>
                </a:lnTo>
                <a:cubicBezTo>
                  <a:pt x="617444" y="722758"/>
                  <a:pt x="617444" y="722758"/>
                  <a:pt x="617444" y="775014"/>
                </a:cubicBezTo>
                <a:cubicBezTo>
                  <a:pt x="617444" y="775014"/>
                  <a:pt x="617444" y="775014"/>
                  <a:pt x="657045" y="775014"/>
                </a:cubicBezTo>
                <a:cubicBezTo>
                  <a:pt x="664966" y="775014"/>
                  <a:pt x="672886" y="779764"/>
                  <a:pt x="677638" y="786098"/>
                </a:cubicBezTo>
                <a:cubicBezTo>
                  <a:pt x="682390" y="792432"/>
                  <a:pt x="682390" y="801933"/>
                  <a:pt x="677638" y="809850"/>
                </a:cubicBezTo>
                <a:cubicBezTo>
                  <a:pt x="677638" y="809850"/>
                  <a:pt x="677638" y="809850"/>
                  <a:pt x="676054" y="813017"/>
                </a:cubicBezTo>
                <a:cubicBezTo>
                  <a:pt x="676054" y="813017"/>
                  <a:pt x="676054" y="813017"/>
                  <a:pt x="620612" y="885858"/>
                </a:cubicBezTo>
                <a:cubicBezTo>
                  <a:pt x="612691" y="896943"/>
                  <a:pt x="603187" y="898526"/>
                  <a:pt x="596851" y="898526"/>
                </a:cubicBezTo>
                <a:cubicBezTo>
                  <a:pt x="595267" y="898526"/>
                  <a:pt x="593683" y="898526"/>
                  <a:pt x="592099" y="898526"/>
                </a:cubicBezTo>
                <a:cubicBezTo>
                  <a:pt x="592099" y="898526"/>
                  <a:pt x="592099" y="898526"/>
                  <a:pt x="590514" y="898526"/>
                </a:cubicBezTo>
                <a:cubicBezTo>
                  <a:pt x="590514" y="898526"/>
                  <a:pt x="590514" y="898526"/>
                  <a:pt x="169153" y="898526"/>
                </a:cubicBezTo>
                <a:cubicBezTo>
                  <a:pt x="162817" y="898526"/>
                  <a:pt x="151728" y="898526"/>
                  <a:pt x="145392" y="885858"/>
                </a:cubicBezTo>
                <a:cubicBezTo>
                  <a:pt x="145392" y="885858"/>
                  <a:pt x="145392" y="885858"/>
                  <a:pt x="83614" y="809850"/>
                </a:cubicBezTo>
                <a:cubicBezTo>
                  <a:pt x="78862" y="801933"/>
                  <a:pt x="78862" y="792432"/>
                  <a:pt x="83614" y="786098"/>
                </a:cubicBezTo>
                <a:cubicBezTo>
                  <a:pt x="88366" y="779764"/>
                  <a:pt x="96286" y="775014"/>
                  <a:pt x="104207" y="775014"/>
                </a:cubicBezTo>
                <a:cubicBezTo>
                  <a:pt x="104207" y="775014"/>
                  <a:pt x="104207" y="775014"/>
                  <a:pt x="143808" y="775014"/>
                </a:cubicBezTo>
                <a:cubicBezTo>
                  <a:pt x="143808" y="775014"/>
                  <a:pt x="143808" y="775014"/>
                  <a:pt x="143808" y="722758"/>
                </a:cubicBezTo>
                <a:cubicBezTo>
                  <a:pt x="143808" y="722758"/>
                  <a:pt x="143808" y="722758"/>
                  <a:pt x="37676" y="722758"/>
                </a:cubicBezTo>
                <a:cubicBezTo>
                  <a:pt x="37676" y="722758"/>
                  <a:pt x="37676" y="722758"/>
                  <a:pt x="37676" y="695839"/>
                </a:cubicBezTo>
                <a:cubicBezTo>
                  <a:pt x="37676" y="695839"/>
                  <a:pt x="37676" y="695839"/>
                  <a:pt x="143808" y="695839"/>
                </a:cubicBezTo>
                <a:cubicBezTo>
                  <a:pt x="143808" y="695839"/>
                  <a:pt x="143808" y="695839"/>
                  <a:pt x="143808" y="619831"/>
                </a:cubicBezTo>
                <a:cubicBezTo>
                  <a:pt x="143808" y="619831"/>
                  <a:pt x="143808" y="619831"/>
                  <a:pt x="110543" y="627749"/>
                </a:cubicBezTo>
                <a:cubicBezTo>
                  <a:pt x="102622" y="627749"/>
                  <a:pt x="94702" y="629332"/>
                  <a:pt x="88366" y="629332"/>
                </a:cubicBezTo>
                <a:cubicBezTo>
                  <a:pt x="63021" y="629332"/>
                  <a:pt x="42428" y="619831"/>
                  <a:pt x="25003" y="602413"/>
                </a:cubicBezTo>
                <a:cubicBezTo>
                  <a:pt x="1242" y="577077"/>
                  <a:pt x="-6678" y="532739"/>
                  <a:pt x="5995" y="504236"/>
                </a:cubicBezTo>
                <a:cubicBezTo>
                  <a:pt x="5995" y="504236"/>
                  <a:pt x="5995" y="504236"/>
                  <a:pt x="96286" y="271463"/>
                </a:cubicBezTo>
                <a:close/>
                <a:moveTo>
                  <a:pt x="176966" y="254001"/>
                </a:moveTo>
                <a:cubicBezTo>
                  <a:pt x="184542" y="252413"/>
                  <a:pt x="192119" y="255588"/>
                  <a:pt x="193635" y="263526"/>
                </a:cubicBezTo>
                <a:cubicBezTo>
                  <a:pt x="193635" y="263526"/>
                  <a:pt x="193635" y="263526"/>
                  <a:pt x="198181" y="274638"/>
                </a:cubicBezTo>
                <a:cubicBezTo>
                  <a:pt x="199696" y="280988"/>
                  <a:pt x="196665" y="288926"/>
                  <a:pt x="189088" y="292101"/>
                </a:cubicBezTo>
                <a:cubicBezTo>
                  <a:pt x="187573" y="292101"/>
                  <a:pt x="186058" y="292101"/>
                  <a:pt x="184542" y="292101"/>
                </a:cubicBezTo>
                <a:cubicBezTo>
                  <a:pt x="179996" y="292101"/>
                  <a:pt x="173935" y="288926"/>
                  <a:pt x="172419" y="284163"/>
                </a:cubicBezTo>
                <a:cubicBezTo>
                  <a:pt x="172419" y="284163"/>
                  <a:pt x="172419" y="284163"/>
                  <a:pt x="169389" y="271463"/>
                </a:cubicBezTo>
                <a:cubicBezTo>
                  <a:pt x="166358" y="265113"/>
                  <a:pt x="170904" y="257176"/>
                  <a:pt x="176966" y="254001"/>
                </a:cubicBezTo>
                <a:close/>
                <a:moveTo>
                  <a:pt x="213027" y="195263"/>
                </a:moveTo>
                <a:lnTo>
                  <a:pt x="139371" y="220663"/>
                </a:lnTo>
                <a:cubicBezTo>
                  <a:pt x="139371" y="220663"/>
                  <a:pt x="139371" y="220663"/>
                  <a:pt x="175416" y="331788"/>
                </a:cubicBezTo>
                <a:cubicBezTo>
                  <a:pt x="175416" y="331788"/>
                  <a:pt x="175416" y="331788"/>
                  <a:pt x="261609" y="303213"/>
                </a:cubicBezTo>
                <a:cubicBezTo>
                  <a:pt x="234967" y="274638"/>
                  <a:pt x="217729" y="236538"/>
                  <a:pt x="213027" y="195263"/>
                </a:cubicBezTo>
                <a:close/>
                <a:moveTo>
                  <a:pt x="391783" y="26988"/>
                </a:moveTo>
                <a:cubicBezTo>
                  <a:pt x="307615" y="26988"/>
                  <a:pt x="239383" y="94865"/>
                  <a:pt x="239383" y="178595"/>
                </a:cubicBezTo>
                <a:cubicBezTo>
                  <a:pt x="239383" y="262325"/>
                  <a:pt x="307615" y="330202"/>
                  <a:pt x="391783" y="330202"/>
                </a:cubicBezTo>
                <a:cubicBezTo>
                  <a:pt x="475951" y="330202"/>
                  <a:pt x="544183" y="262325"/>
                  <a:pt x="544183" y="178595"/>
                </a:cubicBezTo>
                <a:cubicBezTo>
                  <a:pt x="544183" y="94865"/>
                  <a:pt x="475951" y="26988"/>
                  <a:pt x="391783" y="26988"/>
                </a:cubicBezTo>
                <a:close/>
                <a:moveTo>
                  <a:pt x="392396" y="0"/>
                </a:moveTo>
                <a:cubicBezTo>
                  <a:pt x="490485" y="0"/>
                  <a:pt x="571171" y="79375"/>
                  <a:pt x="571171" y="179388"/>
                </a:cubicBezTo>
                <a:cubicBezTo>
                  <a:pt x="571171" y="277813"/>
                  <a:pt x="490485" y="358776"/>
                  <a:pt x="392396" y="358776"/>
                </a:cubicBezTo>
                <a:cubicBezTo>
                  <a:pt x="352844" y="358776"/>
                  <a:pt x="316456" y="346075"/>
                  <a:pt x="286396" y="323850"/>
                </a:cubicBezTo>
                <a:cubicBezTo>
                  <a:pt x="286396" y="323850"/>
                  <a:pt x="286396" y="323850"/>
                  <a:pt x="185143" y="358776"/>
                </a:cubicBezTo>
                <a:cubicBezTo>
                  <a:pt x="181979" y="358776"/>
                  <a:pt x="178815" y="360363"/>
                  <a:pt x="175651" y="360363"/>
                </a:cubicBezTo>
                <a:cubicBezTo>
                  <a:pt x="164576" y="360363"/>
                  <a:pt x="153501" y="352426"/>
                  <a:pt x="150337" y="341313"/>
                </a:cubicBezTo>
                <a:lnTo>
                  <a:pt x="112367" y="230188"/>
                </a:lnTo>
                <a:cubicBezTo>
                  <a:pt x="107621" y="215900"/>
                  <a:pt x="115531" y="200025"/>
                  <a:pt x="129770" y="195263"/>
                </a:cubicBezTo>
                <a:cubicBezTo>
                  <a:pt x="129770" y="195263"/>
                  <a:pt x="129770" y="195263"/>
                  <a:pt x="213620" y="166688"/>
                </a:cubicBezTo>
                <a:cubicBezTo>
                  <a:pt x="219949" y="73025"/>
                  <a:pt x="297471" y="0"/>
                  <a:pt x="3923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23" name="Freeform: Shape 1122">
            <a:extLst>
              <a:ext uri="{FF2B5EF4-FFF2-40B4-BE49-F238E27FC236}">
                <a16:creationId xmlns:a16="http://schemas.microsoft.com/office/drawing/2014/main" id="{399A3EE5-9358-46A3-8B1E-7D19D3F3BF9B}"/>
              </a:ext>
            </a:extLst>
          </p:cNvPr>
          <p:cNvSpPr>
            <a:spLocks/>
          </p:cNvSpPr>
          <p:nvPr/>
        </p:nvSpPr>
        <p:spPr bwMode="auto">
          <a:xfrm>
            <a:off x="1195696" y="3150136"/>
            <a:ext cx="392732" cy="595663"/>
          </a:xfrm>
          <a:custGeom>
            <a:avLst/>
            <a:gdLst>
              <a:gd name="connsiteX0" fmla="*/ 70682 w 618582"/>
              <a:gd name="connsiteY0" fmla="*/ 827088 h 938213"/>
              <a:gd name="connsiteX1" fmla="*/ 99173 w 618582"/>
              <a:gd name="connsiteY1" fmla="*/ 827088 h 938213"/>
              <a:gd name="connsiteX2" fmla="*/ 99173 w 618582"/>
              <a:gd name="connsiteY2" fmla="*/ 854076 h 938213"/>
              <a:gd name="connsiteX3" fmla="*/ 78596 w 618582"/>
              <a:gd name="connsiteY3" fmla="*/ 854076 h 938213"/>
              <a:gd name="connsiteX4" fmla="*/ 39026 w 618582"/>
              <a:gd name="connsiteY4" fmla="*/ 911226 h 938213"/>
              <a:gd name="connsiteX5" fmla="*/ 494874 w 618582"/>
              <a:gd name="connsiteY5" fmla="*/ 911226 h 938213"/>
              <a:gd name="connsiteX6" fmla="*/ 455304 w 618582"/>
              <a:gd name="connsiteY6" fmla="*/ 854076 h 938213"/>
              <a:gd name="connsiteX7" fmla="*/ 379329 w 618582"/>
              <a:gd name="connsiteY7" fmla="*/ 854076 h 938213"/>
              <a:gd name="connsiteX8" fmla="*/ 379329 w 618582"/>
              <a:gd name="connsiteY8" fmla="*/ 827088 h 938213"/>
              <a:gd name="connsiteX9" fmla="*/ 463218 w 618582"/>
              <a:gd name="connsiteY9" fmla="*/ 827088 h 938213"/>
              <a:gd name="connsiteX10" fmla="*/ 474297 w 618582"/>
              <a:gd name="connsiteY10" fmla="*/ 831851 h 938213"/>
              <a:gd name="connsiteX11" fmla="*/ 531278 w 618582"/>
              <a:gd name="connsiteY11" fmla="*/ 917576 h 938213"/>
              <a:gd name="connsiteX12" fmla="*/ 532861 w 618582"/>
              <a:gd name="connsiteY12" fmla="*/ 931863 h 938213"/>
              <a:gd name="connsiteX13" fmla="*/ 520199 w 618582"/>
              <a:gd name="connsiteY13" fmla="*/ 938213 h 938213"/>
              <a:gd name="connsiteX14" fmla="*/ 13701 w 618582"/>
              <a:gd name="connsiteY14" fmla="*/ 938213 h 938213"/>
              <a:gd name="connsiteX15" fmla="*/ 1039 w 618582"/>
              <a:gd name="connsiteY15" fmla="*/ 931863 h 938213"/>
              <a:gd name="connsiteX16" fmla="*/ 2622 w 618582"/>
              <a:gd name="connsiteY16" fmla="*/ 917576 h 938213"/>
              <a:gd name="connsiteX17" fmla="*/ 59603 w 618582"/>
              <a:gd name="connsiteY17" fmla="*/ 831851 h 938213"/>
              <a:gd name="connsiteX18" fmla="*/ 70682 w 618582"/>
              <a:gd name="connsiteY18" fmla="*/ 827088 h 938213"/>
              <a:gd name="connsiteX19" fmla="*/ 415381 w 618582"/>
              <a:gd name="connsiteY19" fmla="*/ 414338 h 938213"/>
              <a:gd name="connsiteX20" fmla="*/ 416969 w 618582"/>
              <a:gd name="connsiteY20" fmla="*/ 425451 h 938213"/>
              <a:gd name="connsiteX21" fmla="*/ 421731 w 618582"/>
              <a:gd name="connsiteY21" fmla="*/ 446088 h 938213"/>
              <a:gd name="connsiteX22" fmla="*/ 418556 w 618582"/>
              <a:gd name="connsiteY22" fmla="*/ 492126 h 938213"/>
              <a:gd name="connsiteX23" fmla="*/ 447131 w 618582"/>
              <a:gd name="connsiteY23" fmla="*/ 492126 h 938213"/>
              <a:gd name="connsiteX24" fmla="*/ 447131 w 618582"/>
              <a:gd name="connsiteY24" fmla="*/ 444501 h 938213"/>
              <a:gd name="connsiteX25" fmla="*/ 461419 w 618582"/>
              <a:gd name="connsiteY25" fmla="*/ 430213 h 938213"/>
              <a:gd name="connsiteX26" fmla="*/ 580481 w 618582"/>
              <a:gd name="connsiteY26" fmla="*/ 430213 h 938213"/>
              <a:gd name="connsiteX27" fmla="*/ 585244 w 618582"/>
              <a:gd name="connsiteY27" fmla="*/ 427038 h 938213"/>
              <a:gd name="connsiteX28" fmla="*/ 585244 w 618582"/>
              <a:gd name="connsiteY28" fmla="*/ 414338 h 938213"/>
              <a:gd name="connsiteX29" fmla="*/ 237581 w 618582"/>
              <a:gd name="connsiteY29" fmla="*/ 260350 h 938213"/>
              <a:gd name="connsiteX30" fmla="*/ 123281 w 618582"/>
              <a:gd name="connsiteY30" fmla="*/ 311016 h 938213"/>
              <a:gd name="connsiteX31" fmla="*/ 85181 w 618582"/>
              <a:gd name="connsiteY31" fmla="*/ 429764 h 938213"/>
              <a:gd name="connsiteX32" fmla="*/ 82006 w 618582"/>
              <a:gd name="connsiteY32" fmla="*/ 451931 h 938213"/>
              <a:gd name="connsiteX33" fmla="*/ 89943 w 618582"/>
              <a:gd name="connsiteY33" fmla="*/ 491513 h 938213"/>
              <a:gd name="connsiteX34" fmla="*/ 115343 w 618582"/>
              <a:gd name="connsiteY34" fmla="*/ 493097 h 938213"/>
              <a:gd name="connsiteX35" fmla="*/ 135981 w 618582"/>
              <a:gd name="connsiteY35" fmla="*/ 493097 h 938213"/>
              <a:gd name="connsiteX36" fmla="*/ 148681 w 618582"/>
              <a:gd name="connsiteY36" fmla="*/ 507347 h 938213"/>
              <a:gd name="connsiteX37" fmla="*/ 148681 w 618582"/>
              <a:gd name="connsiteY37" fmla="*/ 822426 h 938213"/>
              <a:gd name="connsiteX38" fmla="*/ 186781 w 618582"/>
              <a:gd name="connsiteY38" fmla="*/ 860425 h 938213"/>
              <a:gd name="connsiteX39" fmla="*/ 223293 w 618582"/>
              <a:gd name="connsiteY39" fmla="*/ 822426 h 938213"/>
              <a:gd name="connsiteX40" fmla="*/ 237581 w 618582"/>
              <a:gd name="connsiteY40" fmla="*/ 809759 h 938213"/>
              <a:gd name="connsiteX41" fmla="*/ 251869 w 618582"/>
              <a:gd name="connsiteY41" fmla="*/ 822426 h 938213"/>
              <a:gd name="connsiteX42" fmla="*/ 288381 w 618582"/>
              <a:gd name="connsiteY42" fmla="*/ 860425 h 938213"/>
              <a:gd name="connsiteX43" fmla="*/ 326481 w 618582"/>
              <a:gd name="connsiteY43" fmla="*/ 822426 h 938213"/>
              <a:gd name="connsiteX44" fmla="*/ 326481 w 618582"/>
              <a:gd name="connsiteY44" fmla="*/ 507347 h 938213"/>
              <a:gd name="connsiteX45" fmla="*/ 329656 w 618582"/>
              <a:gd name="connsiteY45" fmla="*/ 497847 h 938213"/>
              <a:gd name="connsiteX46" fmla="*/ 339181 w 618582"/>
              <a:gd name="connsiteY46" fmla="*/ 493097 h 938213"/>
              <a:gd name="connsiteX47" fmla="*/ 364581 w 618582"/>
              <a:gd name="connsiteY47" fmla="*/ 493097 h 938213"/>
              <a:gd name="connsiteX48" fmla="*/ 383631 w 618582"/>
              <a:gd name="connsiteY48" fmla="*/ 491513 h 938213"/>
              <a:gd name="connsiteX49" fmla="*/ 394743 w 618582"/>
              <a:gd name="connsiteY49" fmla="*/ 451931 h 938213"/>
              <a:gd name="connsiteX50" fmla="*/ 389981 w 618582"/>
              <a:gd name="connsiteY50" fmla="*/ 432931 h 938213"/>
              <a:gd name="connsiteX51" fmla="*/ 348706 w 618582"/>
              <a:gd name="connsiteY51" fmla="*/ 307849 h 938213"/>
              <a:gd name="connsiteX52" fmla="*/ 237581 w 618582"/>
              <a:gd name="connsiteY52" fmla="*/ 260350 h 938213"/>
              <a:gd name="connsiteX53" fmla="*/ 237582 w 618582"/>
              <a:gd name="connsiteY53" fmla="*/ 26988 h 938213"/>
              <a:gd name="connsiteX54" fmla="*/ 156619 w 618582"/>
              <a:gd name="connsiteY54" fmla="*/ 107951 h 938213"/>
              <a:gd name="connsiteX55" fmla="*/ 237582 w 618582"/>
              <a:gd name="connsiteY55" fmla="*/ 188914 h 938213"/>
              <a:gd name="connsiteX56" fmla="*/ 318545 w 618582"/>
              <a:gd name="connsiteY56" fmla="*/ 107951 h 938213"/>
              <a:gd name="connsiteX57" fmla="*/ 237582 w 618582"/>
              <a:gd name="connsiteY57" fmla="*/ 26988 h 938213"/>
              <a:gd name="connsiteX58" fmla="*/ 238634 w 618582"/>
              <a:gd name="connsiteY58" fmla="*/ 0 h 938213"/>
              <a:gd name="connsiteX59" fmla="*/ 346286 w 618582"/>
              <a:gd name="connsiteY59" fmla="*/ 107757 h 938213"/>
              <a:gd name="connsiteX60" fmla="*/ 338370 w 618582"/>
              <a:gd name="connsiteY60" fmla="*/ 148959 h 938213"/>
              <a:gd name="connsiteX61" fmla="*/ 583753 w 618582"/>
              <a:gd name="connsiteY61" fmla="*/ 148959 h 938213"/>
              <a:gd name="connsiteX62" fmla="*/ 604334 w 618582"/>
              <a:gd name="connsiteY62" fmla="*/ 158467 h 938213"/>
              <a:gd name="connsiteX63" fmla="*/ 612250 w 618582"/>
              <a:gd name="connsiteY63" fmla="*/ 179067 h 938213"/>
              <a:gd name="connsiteX64" fmla="*/ 612250 w 618582"/>
              <a:gd name="connsiteY64" fmla="*/ 427860 h 938213"/>
              <a:gd name="connsiteX65" fmla="*/ 580587 w 618582"/>
              <a:gd name="connsiteY65" fmla="*/ 459553 h 938213"/>
              <a:gd name="connsiteX66" fmla="*/ 476102 w 618582"/>
              <a:gd name="connsiteY66" fmla="*/ 459553 h 938213"/>
              <a:gd name="connsiteX67" fmla="*/ 476102 w 618582"/>
              <a:gd name="connsiteY67" fmla="*/ 492831 h 938213"/>
              <a:gd name="connsiteX68" fmla="*/ 605917 w 618582"/>
              <a:gd name="connsiteY68" fmla="*/ 492831 h 938213"/>
              <a:gd name="connsiteX69" fmla="*/ 618582 w 618582"/>
              <a:gd name="connsiteY69" fmla="*/ 507093 h 938213"/>
              <a:gd name="connsiteX70" fmla="*/ 605917 w 618582"/>
              <a:gd name="connsiteY70" fmla="*/ 521355 h 938213"/>
              <a:gd name="connsiteX71" fmla="*/ 569505 w 618582"/>
              <a:gd name="connsiteY71" fmla="*/ 521355 h 938213"/>
              <a:gd name="connsiteX72" fmla="*/ 569505 w 618582"/>
              <a:gd name="connsiteY72" fmla="*/ 795502 h 938213"/>
              <a:gd name="connsiteX73" fmla="*/ 577421 w 618582"/>
              <a:gd name="connsiteY73" fmla="*/ 808180 h 938213"/>
              <a:gd name="connsiteX74" fmla="*/ 564756 w 618582"/>
              <a:gd name="connsiteY74" fmla="*/ 822442 h 938213"/>
              <a:gd name="connsiteX75" fmla="*/ 547342 w 618582"/>
              <a:gd name="connsiteY75" fmla="*/ 822442 h 938213"/>
              <a:gd name="connsiteX76" fmla="*/ 533094 w 618582"/>
              <a:gd name="connsiteY76" fmla="*/ 808180 h 938213"/>
              <a:gd name="connsiteX77" fmla="*/ 542592 w 618582"/>
              <a:gd name="connsiteY77" fmla="*/ 795502 h 938213"/>
              <a:gd name="connsiteX78" fmla="*/ 542592 w 618582"/>
              <a:gd name="connsiteY78" fmla="*/ 521355 h 938213"/>
              <a:gd name="connsiteX79" fmla="*/ 354202 w 618582"/>
              <a:gd name="connsiteY79" fmla="*/ 521355 h 938213"/>
              <a:gd name="connsiteX80" fmla="*/ 354202 w 618582"/>
              <a:gd name="connsiteY80" fmla="*/ 822442 h 938213"/>
              <a:gd name="connsiteX81" fmla="*/ 289294 w 618582"/>
              <a:gd name="connsiteY81" fmla="*/ 887413 h 938213"/>
              <a:gd name="connsiteX82" fmla="*/ 238634 w 618582"/>
              <a:gd name="connsiteY82" fmla="*/ 862058 h 938213"/>
              <a:gd name="connsiteX83" fmla="*/ 187974 w 618582"/>
              <a:gd name="connsiteY83" fmla="*/ 887413 h 938213"/>
              <a:gd name="connsiteX84" fmla="*/ 123067 w 618582"/>
              <a:gd name="connsiteY84" fmla="*/ 822442 h 938213"/>
              <a:gd name="connsiteX85" fmla="*/ 123067 w 618582"/>
              <a:gd name="connsiteY85" fmla="*/ 521355 h 938213"/>
              <a:gd name="connsiteX86" fmla="*/ 116734 w 618582"/>
              <a:gd name="connsiteY86" fmla="*/ 521355 h 938213"/>
              <a:gd name="connsiteX87" fmla="*/ 80323 w 618582"/>
              <a:gd name="connsiteY87" fmla="*/ 515016 h 938213"/>
              <a:gd name="connsiteX88" fmla="*/ 56576 w 618582"/>
              <a:gd name="connsiteY88" fmla="*/ 446876 h 938213"/>
              <a:gd name="connsiteX89" fmla="*/ 59742 w 618582"/>
              <a:gd name="connsiteY89" fmla="*/ 424691 h 938213"/>
              <a:gd name="connsiteX90" fmla="*/ 102486 w 618582"/>
              <a:gd name="connsiteY90" fmla="*/ 294748 h 938213"/>
              <a:gd name="connsiteX91" fmla="*/ 238634 w 618582"/>
              <a:gd name="connsiteY91" fmla="*/ 232946 h 938213"/>
              <a:gd name="connsiteX92" fmla="*/ 371616 w 618582"/>
              <a:gd name="connsiteY92" fmla="*/ 289994 h 938213"/>
              <a:gd name="connsiteX93" fmla="*/ 409611 w 618582"/>
              <a:gd name="connsiteY93" fmla="*/ 388243 h 938213"/>
              <a:gd name="connsiteX94" fmla="*/ 585337 w 618582"/>
              <a:gd name="connsiteY94" fmla="*/ 388243 h 938213"/>
              <a:gd name="connsiteX95" fmla="*/ 585337 w 618582"/>
              <a:gd name="connsiteY95" fmla="*/ 179067 h 938213"/>
              <a:gd name="connsiteX96" fmla="*/ 583753 w 618582"/>
              <a:gd name="connsiteY96" fmla="*/ 175898 h 938213"/>
              <a:gd name="connsiteX97" fmla="*/ 320956 w 618582"/>
              <a:gd name="connsiteY97" fmla="*/ 177483 h 938213"/>
              <a:gd name="connsiteX98" fmla="*/ 238634 w 618582"/>
              <a:gd name="connsiteY98" fmla="*/ 215515 h 938213"/>
              <a:gd name="connsiteX99" fmla="*/ 130982 w 618582"/>
              <a:gd name="connsiteY99" fmla="*/ 107757 h 938213"/>
              <a:gd name="connsiteX100" fmla="*/ 238634 w 618582"/>
              <a:gd name="connsiteY100" fmla="*/ 0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618582" h="938213">
                <a:moveTo>
                  <a:pt x="70682" y="827088"/>
                </a:moveTo>
                <a:cubicBezTo>
                  <a:pt x="70682" y="827088"/>
                  <a:pt x="70682" y="827088"/>
                  <a:pt x="99173" y="827088"/>
                </a:cubicBezTo>
                <a:cubicBezTo>
                  <a:pt x="99173" y="827088"/>
                  <a:pt x="99173" y="827088"/>
                  <a:pt x="99173" y="854076"/>
                </a:cubicBezTo>
                <a:cubicBezTo>
                  <a:pt x="99173" y="854076"/>
                  <a:pt x="99173" y="854076"/>
                  <a:pt x="78596" y="854076"/>
                </a:cubicBezTo>
                <a:cubicBezTo>
                  <a:pt x="78596" y="854076"/>
                  <a:pt x="78596" y="854076"/>
                  <a:pt x="39026" y="911226"/>
                </a:cubicBezTo>
                <a:cubicBezTo>
                  <a:pt x="39026" y="911226"/>
                  <a:pt x="39026" y="911226"/>
                  <a:pt x="494874" y="911226"/>
                </a:cubicBezTo>
                <a:cubicBezTo>
                  <a:pt x="494874" y="911226"/>
                  <a:pt x="494874" y="911226"/>
                  <a:pt x="455304" y="854076"/>
                </a:cubicBezTo>
                <a:cubicBezTo>
                  <a:pt x="455304" y="854076"/>
                  <a:pt x="455304" y="854076"/>
                  <a:pt x="379329" y="854076"/>
                </a:cubicBezTo>
                <a:cubicBezTo>
                  <a:pt x="379329" y="854076"/>
                  <a:pt x="379329" y="854076"/>
                  <a:pt x="379329" y="827088"/>
                </a:cubicBezTo>
                <a:cubicBezTo>
                  <a:pt x="379329" y="827088"/>
                  <a:pt x="379329" y="827088"/>
                  <a:pt x="463218" y="827088"/>
                </a:cubicBezTo>
                <a:cubicBezTo>
                  <a:pt x="467966" y="827088"/>
                  <a:pt x="472715" y="828676"/>
                  <a:pt x="474297" y="831851"/>
                </a:cubicBezTo>
                <a:lnTo>
                  <a:pt x="531278" y="917576"/>
                </a:lnTo>
                <a:cubicBezTo>
                  <a:pt x="534444" y="920751"/>
                  <a:pt x="534444" y="927101"/>
                  <a:pt x="532861" y="931863"/>
                </a:cubicBezTo>
                <a:cubicBezTo>
                  <a:pt x="529696" y="935038"/>
                  <a:pt x="524947" y="938213"/>
                  <a:pt x="520199" y="938213"/>
                </a:cubicBezTo>
                <a:cubicBezTo>
                  <a:pt x="520199" y="938213"/>
                  <a:pt x="520199" y="938213"/>
                  <a:pt x="13701" y="938213"/>
                </a:cubicBezTo>
                <a:cubicBezTo>
                  <a:pt x="8953" y="938213"/>
                  <a:pt x="4204" y="935038"/>
                  <a:pt x="1039" y="931863"/>
                </a:cubicBezTo>
                <a:cubicBezTo>
                  <a:pt x="-544" y="927101"/>
                  <a:pt x="-544" y="920751"/>
                  <a:pt x="2622" y="917576"/>
                </a:cubicBezTo>
                <a:cubicBezTo>
                  <a:pt x="2622" y="917576"/>
                  <a:pt x="2622" y="917576"/>
                  <a:pt x="59603" y="831851"/>
                </a:cubicBezTo>
                <a:cubicBezTo>
                  <a:pt x="62768" y="828676"/>
                  <a:pt x="65934" y="827088"/>
                  <a:pt x="70682" y="827088"/>
                </a:cubicBezTo>
                <a:close/>
                <a:moveTo>
                  <a:pt x="415381" y="414338"/>
                </a:moveTo>
                <a:cubicBezTo>
                  <a:pt x="415381" y="419101"/>
                  <a:pt x="416969" y="422276"/>
                  <a:pt x="416969" y="425451"/>
                </a:cubicBezTo>
                <a:cubicBezTo>
                  <a:pt x="418556" y="433388"/>
                  <a:pt x="420144" y="439738"/>
                  <a:pt x="421731" y="446088"/>
                </a:cubicBezTo>
                <a:cubicBezTo>
                  <a:pt x="423319" y="454026"/>
                  <a:pt x="426494" y="474663"/>
                  <a:pt x="418556" y="492126"/>
                </a:cubicBezTo>
                <a:cubicBezTo>
                  <a:pt x="418556" y="492126"/>
                  <a:pt x="418556" y="492126"/>
                  <a:pt x="447131" y="492126"/>
                </a:cubicBezTo>
                <a:cubicBezTo>
                  <a:pt x="447131" y="492126"/>
                  <a:pt x="447131" y="492126"/>
                  <a:pt x="447131" y="444501"/>
                </a:cubicBezTo>
                <a:cubicBezTo>
                  <a:pt x="447131" y="436563"/>
                  <a:pt x="453481" y="430213"/>
                  <a:pt x="461419" y="430213"/>
                </a:cubicBezTo>
                <a:cubicBezTo>
                  <a:pt x="461419" y="430213"/>
                  <a:pt x="461419" y="430213"/>
                  <a:pt x="580481" y="430213"/>
                </a:cubicBezTo>
                <a:cubicBezTo>
                  <a:pt x="583657" y="430213"/>
                  <a:pt x="585244" y="428626"/>
                  <a:pt x="585244" y="427038"/>
                </a:cubicBezTo>
                <a:cubicBezTo>
                  <a:pt x="585244" y="427038"/>
                  <a:pt x="585244" y="427038"/>
                  <a:pt x="585244" y="414338"/>
                </a:cubicBezTo>
                <a:close/>
                <a:moveTo>
                  <a:pt x="237581" y="260350"/>
                </a:moveTo>
                <a:cubicBezTo>
                  <a:pt x="186781" y="260350"/>
                  <a:pt x="150269" y="276183"/>
                  <a:pt x="123281" y="311016"/>
                </a:cubicBezTo>
                <a:cubicBezTo>
                  <a:pt x="102643" y="339516"/>
                  <a:pt x="93119" y="390182"/>
                  <a:pt x="85181" y="429764"/>
                </a:cubicBezTo>
                <a:cubicBezTo>
                  <a:pt x="83593" y="437681"/>
                  <a:pt x="82006" y="445597"/>
                  <a:pt x="82006" y="451931"/>
                </a:cubicBezTo>
                <a:cubicBezTo>
                  <a:pt x="75656" y="478847"/>
                  <a:pt x="80419" y="486764"/>
                  <a:pt x="89943" y="491513"/>
                </a:cubicBezTo>
                <a:cubicBezTo>
                  <a:pt x="94706" y="493097"/>
                  <a:pt x="102643" y="493097"/>
                  <a:pt x="115343" y="493097"/>
                </a:cubicBezTo>
                <a:cubicBezTo>
                  <a:pt x="115343" y="493097"/>
                  <a:pt x="115343" y="493097"/>
                  <a:pt x="135981" y="493097"/>
                </a:cubicBezTo>
                <a:cubicBezTo>
                  <a:pt x="142331" y="493097"/>
                  <a:pt x="148681" y="499430"/>
                  <a:pt x="148681" y="507347"/>
                </a:cubicBezTo>
                <a:cubicBezTo>
                  <a:pt x="148681" y="507347"/>
                  <a:pt x="148681" y="507347"/>
                  <a:pt x="148681" y="822426"/>
                </a:cubicBezTo>
                <a:cubicBezTo>
                  <a:pt x="148681" y="843009"/>
                  <a:pt x="166143" y="860425"/>
                  <a:pt x="186781" y="860425"/>
                </a:cubicBezTo>
                <a:cubicBezTo>
                  <a:pt x="207419" y="860425"/>
                  <a:pt x="223293" y="843009"/>
                  <a:pt x="223293" y="822426"/>
                </a:cubicBezTo>
                <a:cubicBezTo>
                  <a:pt x="223293" y="816092"/>
                  <a:pt x="229643" y="809759"/>
                  <a:pt x="237581" y="809759"/>
                </a:cubicBezTo>
                <a:cubicBezTo>
                  <a:pt x="245519" y="809759"/>
                  <a:pt x="251869" y="816092"/>
                  <a:pt x="251869" y="822426"/>
                </a:cubicBezTo>
                <a:cubicBezTo>
                  <a:pt x="251869" y="843009"/>
                  <a:pt x="267743" y="860425"/>
                  <a:pt x="288381" y="860425"/>
                </a:cubicBezTo>
                <a:cubicBezTo>
                  <a:pt x="309019" y="860425"/>
                  <a:pt x="326481" y="843009"/>
                  <a:pt x="326481" y="822426"/>
                </a:cubicBezTo>
                <a:lnTo>
                  <a:pt x="326481" y="507347"/>
                </a:lnTo>
                <a:cubicBezTo>
                  <a:pt x="326481" y="504180"/>
                  <a:pt x="328069" y="499430"/>
                  <a:pt x="329656" y="497847"/>
                </a:cubicBezTo>
                <a:cubicBezTo>
                  <a:pt x="332831" y="494680"/>
                  <a:pt x="336006" y="493097"/>
                  <a:pt x="339181" y="493097"/>
                </a:cubicBezTo>
                <a:cubicBezTo>
                  <a:pt x="339181" y="493097"/>
                  <a:pt x="339181" y="493097"/>
                  <a:pt x="364581" y="493097"/>
                </a:cubicBezTo>
                <a:cubicBezTo>
                  <a:pt x="374106" y="493097"/>
                  <a:pt x="380456" y="493097"/>
                  <a:pt x="383631" y="491513"/>
                </a:cubicBezTo>
                <a:cubicBezTo>
                  <a:pt x="393156" y="485180"/>
                  <a:pt x="399506" y="477264"/>
                  <a:pt x="394743" y="451931"/>
                </a:cubicBezTo>
                <a:cubicBezTo>
                  <a:pt x="393156" y="445597"/>
                  <a:pt x="391569" y="439264"/>
                  <a:pt x="389981" y="432931"/>
                </a:cubicBezTo>
                <a:cubicBezTo>
                  <a:pt x="380456" y="387015"/>
                  <a:pt x="370931" y="334766"/>
                  <a:pt x="348706" y="307849"/>
                </a:cubicBezTo>
                <a:cubicBezTo>
                  <a:pt x="321719" y="274600"/>
                  <a:pt x="286793" y="260350"/>
                  <a:pt x="237581" y="260350"/>
                </a:cubicBezTo>
                <a:close/>
                <a:moveTo>
                  <a:pt x="237582" y="26988"/>
                </a:moveTo>
                <a:cubicBezTo>
                  <a:pt x="192867" y="26988"/>
                  <a:pt x="156619" y="63236"/>
                  <a:pt x="156619" y="107951"/>
                </a:cubicBezTo>
                <a:cubicBezTo>
                  <a:pt x="156619" y="152666"/>
                  <a:pt x="192867" y="188914"/>
                  <a:pt x="237582" y="188914"/>
                </a:cubicBezTo>
                <a:cubicBezTo>
                  <a:pt x="282297" y="188914"/>
                  <a:pt x="318545" y="152666"/>
                  <a:pt x="318545" y="107951"/>
                </a:cubicBezTo>
                <a:cubicBezTo>
                  <a:pt x="318545" y="63236"/>
                  <a:pt x="282297" y="26988"/>
                  <a:pt x="237582" y="26988"/>
                </a:cubicBezTo>
                <a:close/>
                <a:moveTo>
                  <a:pt x="238634" y="0"/>
                </a:moveTo>
                <a:cubicBezTo>
                  <a:pt x="297209" y="0"/>
                  <a:pt x="346286" y="49125"/>
                  <a:pt x="346286" y="107757"/>
                </a:cubicBezTo>
                <a:cubicBezTo>
                  <a:pt x="346286" y="122019"/>
                  <a:pt x="343120" y="136281"/>
                  <a:pt x="338370" y="148959"/>
                </a:cubicBezTo>
                <a:cubicBezTo>
                  <a:pt x="338370" y="148959"/>
                  <a:pt x="338370" y="148959"/>
                  <a:pt x="583753" y="148959"/>
                </a:cubicBezTo>
                <a:cubicBezTo>
                  <a:pt x="594835" y="148959"/>
                  <a:pt x="601168" y="153713"/>
                  <a:pt x="604334" y="158467"/>
                </a:cubicBezTo>
                <a:cubicBezTo>
                  <a:pt x="612250" y="166390"/>
                  <a:pt x="612250" y="177483"/>
                  <a:pt x="612250" y="179067"/>
                </a:cubicBezTo>
                <a:cubicBezTo>
                  <a:pt x="612250" y="179067"/>
                  <a:pt x="612250" y="179067"/>
                  <a:pt x="612250" y="427860"/>
                </a:cubicBezTo>
                <a:cubicBezTo>
                  <a:pt x="612250" y="445291"/>
                  <a:pt x="598001" y="459553"/>
                  <a:pt x="580587" y="459553"/>
                </a:cubicBezTo>
                <a:cubicBezTo>
                  <a:pt x="580587" y="459553"/>
                  <a:pt x="580587" y="459553"/>
                  <a:pt x="476102" y="459553"/>
                </a:cubicBezTo>
                <a:cubicBezTo>
                  <a:pt x="476102" y="459553"/>
                  <a:pt x="476102" y="459553"/>
                  <a:pt x="476102" y="492831"/>
                </a:cubicBezTo>
                <a:cubicBezTo>
                  <a:pt x="476102" y="492831"/>
                  <a:pt x="476102" y="492831"/>
                  <a:pt x="605917" y="492831"/>
                </a:cubicBezTo>
                <a:cubicBezTo>
                  <a:pt x="612250" y="492831"/>
                  <a:pt x="618582" y="499170"/>
                  <a:pt x="618582" y="507093"/>
                </a:cubicBezTo>
                <a:cubicBezTo>
                  <a:pt x="618582" y="515016"/>
                  <a:pt x="612250" y="521355"/>
                  <a:pt x="605917" y="521355"/>
                </a:cubicBezTo>
                <a:cubicBezTo>
                  <a:pt x="605917" y="521355"/>
                  <a:pt x="605917" y="521355"/>
                  <a:pt x="569505" y="521355"/>
                </a:cubicBezTo>
                <a:cubicBezTo>
                  <a:pt x="569505" y="521355"/>
                  <a:pt x="569505" y="521355"/>
                  <a:pt x="569505" y="795502"/>
                </a:cubicBezTo>
                <a:cubicBezTo>
                  <a:pt x="574255" y="798672"/>
                  <a:pt x="577421" y="803426"/>
                  <a:pt x="577421" y="808180"/>
                </a:cubicBezTo>
                <a:cubicBezTo>
                  <a:pt x="577421" y="816103"/>
                  <a:pt x="572672" y="822442"/>
                  <a:pt x="564756" y="822442"/>
                </a:cubicBezTo>
                <a:cubicBezTo>
                  <a:pt x="564756" y="822442"/>
                  <a:pt x="564756" y="822442"/>
                  <a:pt x="547342" y="822442"/>
                </a:cubicBezTo>
                <a:cubicBezTo>
                  <a:pt x="539426" y="822442"/>
                  <a:pt x="533094" y="816103"/>
                  <a:pt x="533094" y="808180"/>
                </a:cubicBezTo>
                <a:cubicBezTo>
                  <a:pt x="533094" y="803426"/>
                  <a:pt x="537843" y="798672"/>
                  <a:pt x="542592" y="795502"/>
                </a:cubicBezTo>
                <a:cubicBezTo>
                  <a:pt x="542592" y="795502"/>
                  <a:pt x="542592" y="795502"/>
                  <a:pt x="542592" y="521355"/>
                </a:cubicBezTo>
                <a:cubicBezTo>
                  <a:pt x="542592" y="521355"/>
                  <a:pt x="542592" y="521355"/>
                  <a:pt x="354202" y="521355"/>
                </a:cubicBezTo>
                <a:cubicBezTo>
                  <a:pt x="354202" y="521355"/>
                  <a:pt x="354202" y="521355"/>
                  <a:pt x="354202" y="822442"/>
                </a:cubicBezTo>
                <a:cubicBezTo>
                  <a:pt x="354202" y="858889"/>
                  <a:pt x="325706" y="887413"/>
                  <a:pt x="289294" y="887413"/>
                </a:cubicBezTo>
                <a:cubicBezTo>
                  <a:pt x="268713" y="887413"/>
                  <a:pt x="251299" y="877905"/>
                  <a:pt x="238634" y="862058"/>
                </a:cubicBezTo>
                <a:cubicBezTo>
                  <a:pt x="227552" y="877905"/>
                  <a:pt x="208555" y="887413"/>
                  <a:pt x="187974" y="887413"/>
                </a:cubicBezTo>
                <a:cubicBezTo>
                  <a:pt x="151563" y="887413"/>
                  <a:pt x="123067" y="858889"/>
                  <a:pt x="123067" y="822442"/>
                </a:cubicBezTo>
                <a:cubicBezTo>
                  <a:pt x="123067" y="822442"/>
                  <a:pt x="123067" y="822442"/>
                  <a:pt x="123067" y="521355"/>
                </a:cubicBezTo>
                <a:cubicBezTo>
                  <a:pt x="123067" y="521355"/>
                  <a:pt x="123067" y="521355"/>
                  <a:pt x="116734" y="521355"/>
                </a:cubicBezTo>
                <a:cubicBezTo>
                  <a:pt x="100903" y="521355"/>
                  <a:pt x="89821" y="521355"/>
                  <a:pt x="80323" y="515016"/>
                </a:cubicBezTo>
                <a:cubicBezTo>
                  <a:pt x="45494" y="499170"/>
                  <a:pt x="53410" y="459553"/>
                  <a:pt x="56576" y="446876"/>
                </a:cubicBezTo>
                <a:cubicBezTo>
                  <a:pt x="56576" y="440537"/>
                  <a:pt x="58159" y="432614"/>
                  <a:pt x="59742" y="424691"/>
                </a:cubicBezTo>
                <a:cubicBezTo>
                  <a:pt x="67658" y="381905"/>
                  <a:pt x="78739" y="326441"/>
                  <a:pt x="102486" y="294748"/>
                </a:cubicBezTo>
                <a:cubicBezTo>
                  <a:pt x="134149" y="253547"/>
                  <a:pt x="178476" y="232946"/>
                  <a:pt x="238634" y="232946"/>
                </a:cubicBezTo>
                <a:cubicBezTo>
                  <a:pt x="295626" y="232946"/>
                  <a:pt x="338370" y="250377"/>
                  <a:pt x="371616" y="289994"/>
                </a:cubicBezTo>
                <a:cubicBezTo>
                  <a:pt x="390613" y="313764"/>
                  <a:pt x="401695" y="350211"/>
                  <a:pt x="409611" y="388243"/>
                </a:cubicBezTo>
                <a:cubicBezTo>
                  <a:pt x="409611" y="388243"/>
                  <a:pt x="409611" y="388243"/>
                  <a:pt x="585337" y="388243"/>
                </a:cubicBezTo>
                <a:cubicBezTo>
                  <a:pt x="585337" y="388243"/>
                  <a:pt x="585337" y="388243"/>
                  <a:pt x="585337" y="179067"/>
                </a:cubicBezTo>
                <a:cubicBezTo>
                  <a:pt x="585337" y="177483"/>
                  <a:pt x="583753" y="177483"/>
                  <a:pt x="583753" y="175898"/>
                </a:cubicBezTo>
                <a:cubicBezTo>
                  <a:pt x="583753" y="175898"/>
                  <a:pt x="583753" y="175898"/>
                  <a:pt x="320956" y="177483"/>
                </a:cubicBezTo>
                <a:cubicBezTo>
                  <a:pt x="301959" y="201253"/>
                  <a:pt x="271880" y="215515"/>
                  <a:pt x="238634" y="215515"/>
                </a:cubicBezTo>
                <a:cubicBezTo>
                  <a:pt x="178476" y="215515"/>
                  <a:pt x="130982" y="167975"/>
                  <a:pt x="130982" y="107757"/>
                </a:cubicBezTo>
                <a:cubicBezTo>
                  <a:pt x="130982" y="49125"/>
                  <a:pt x="178476" y="0"/>
                  <a:pt x="2386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28" name="Freeform: Shape 1127">
            <a:extLst>
              <a:ext uri="{FF2B5EF4-FFF2-40B4-BE49-F238E27FC236}">
                <a16:creationId xmlns:a16="http://schemas.microsoft.com/office/drawing/2014/main" id="{7B118932-A509-4863-B522-BEEB011E7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7546" y="4392026"/>
            <a:ext cx="776576" cy="417266"/>
          </a:xfrm>
          <a:custGeom>
            <a:avLst/>
            <a:gdLst>
              <a:gd name="connsiteX0" fmla="*/ 671401 w 1223164"/>
              <a:gd name="connsiteY0" fmla="*/ 542925 h 657225"/>
              <a:gd name="connsiteX1" fmla="*/ 699975 w 1223164"/>
              <a:gd name="connsiteY1" fmla="*/ 542925 h 657225"/>
              <a:gd name="connsiteX2" fmla="*/ 699975 w 1223164"/>
              <a:gd name="connsiteY2" fmla="*/ 650875 h 657225"/>
              <a:gd name="connsiteX3" fmla="*/ 671401 w 1223164"/>
              <a:gd name="connsiteY3" fmla="*/ 650875 h 657225"/>
              <a:gd name="connsiteX4" fmla="*/ 469789 w 1223164"/>
              <a:gd name="connsiteY4" fmla="*/ 520700 h 657225"/>
              <a:gd name="connsiteX5" fmla="*/ 496777 w 1223164"/>
              <a:gd name="connsiteY5" fmla="*/ 520700 h 657225"/>
              <a:gd name="connsiteX6" fmla="*/ 496777 w 1223164"/>
              <a:gd name="connsiteY6" fmla="*/ 657225 h 657225"/>
              <a:gd name="connsiteX7" fmla="*/ 469789 w 1223164"/>
              <a:gd name="connsiteY7" fmla="*/ 657225 h 657225"/>
              <a:gd name="connsiteX8" fmla="*/ 68151 w 1223164"/>
              <a:gd name="connsiteY8" fmla="*/ 346075 h 657225"/>
              <a:gd name="connsiteX9" fmla="*/ 47514 w 1223164"/>
              <a:gd name="connsiteY9" fmla="*/ 349250 h 657225"/>
              <a:gd name="connsiteX10" fmla="*/ 47514 w 1223164"/>
              <a:gd name="connsiteY10" fmla="*/ 350838 h 657225"/>
              <a:gd name="connsiteX11" fmla="*/ 31639 w 1223164"/>
              <a:gd name="connsiteY11" fmla="*/ 406400 h 657225"/>
              <a:gd name="connsiteX12" fmla="*/ 33227 w 1223164"/>
              <a:gd name="connsiteY12" fmla="*/ 411163 h 657225"/>
              <a:gd name="connsiteX13" fmla="*/ 50689 w 1223164"/>
              <a:gd name="connsiteY13" fmla="*/ 465138 h 657225"/>
              <a:gd name="connsiteX14" fmla="*/ 61801 w 1223164"/>
              <a:gd name="connsiteY14" fmla="*/ 468313 h 657225"/>
              <a:gd name="connsiteX15" fmla="*/ 82439 w 1223164"/>
              <a:gd name="connsiteY15" fmla="*/ 465138 h 657225"/>
              <a:gd name="connsiteX16" fmla="*/ 125301 w 1223164"/>
              <a:gd name="connsiteY16" fmla="*/ 401638 h 657225"/>
              <a:gd name="connsiteX17" fmla="*/ 71327 w 1223164"/>
              <a:gd name="connsiteY17" fmla="*/ 346075 h 657225"/>
              <a:gd name="connsiteX18" fmla="*/ 68151 w 1223164"/>
              <a:gd name="connsiteY18" fmla="*/ 346075 h 657225"/>
              <a:gd name="connsiteX19" fmla="*/ 1157175 w 1223164"/>
              <a:gd name="connsiteY19" fmla="*/ 327025 h 657225"/>
              <a:gd name="connsiteX20" fmla="*/ 1109551 w 1223164"/>
              <a:gd name="connsiteY20" fmla="*/ 376238 h 657225"/>
              <a:gd name="connsiteX21" fmla="*/ 1147651 w 1223164"/>
              <a:gd name="connsiteY21" fmla="*/ 433388 h 657225"/>
              <a:gd name="connsiteX22" fmla="*/ 1176227 w 1223164"/>
              <a:gd name="connsiteY22" fmla="*/ 433388 h 657225"/>
              <a:gd name="connsiteX23" fmla="*/ 1192101 w 1223164"/>
              <a:gd name="connsiteY23" fmla="*/ 384175 h 657225"/>
              <a:gd name="connsiteX24" fmla="*/ 1192101 w 1223164"/>
              <a:gd name="connsiteY24" fmla="*/ 379413 h 657225"/>
              <a:gd name="connsiteX25" fmla="*/ 1179401 w 1223164"/>
              <a:gd name="connsiteY25" fmla="*/ 330200 h 657225"/>
              <a:gd name="connsiteX26" fmla="*/ 1176227 w 1223164"/>
              <a:gd name="connsiteY26" fmla="*/ 330200 h 657225"/>
              <a:gd name="connsiteX27" fmla="*/ 1160351 w 1223164"/>
              <a:gd name="connsiteY27" fmla="*/ 327025 h 657225"/>
              <a:gd name="connsiteX28" fmla="*/ 1157175 w 1223164"/>
              <a:gd name="connsiteY28" fmla="*/ 327025 h 657225"/>
              <a:gd name="connsiteX29" fmla="*/ 199000 w 1223164"/>
              <a:gd name="connsiteY29" fmla="*/ 214312 h 657225"/>
              <a:gd name="connsiteX30" fmla="*/ 36401 w 1223164"/>
              <a:gd name="connsiteY30" fmla="*/ 250642 h 657225"/>
              <a:gd name="connsiteX31" fmla="*/ 52187 w 1223164"/>
              <a:gd name="connsiteY31" fmla="*/ 321722 h 657225"/>
              <a:gd name="connsiteX32" fmla="*/ 72710 w 1223164"/>
              <a:gd name="connsiteY32" fmla="*/ 320143 h 657225"/>
              <a:gd name="connsiteX33" fmla="*/ 151641 w 1223164"/>
              <a:gd name="connsiteY33" fmla="*/ 397542 h 657225"/>
              <a:gd name="connsiteX34" fmla="*/ 90074 w 1223164"/>
              <a:gd name="connsiteY34" fmla="*/ 490736 h 657225"/>
              <a:gd name="connsiteX35" fmla="*/ 88496 w 1223164"/>
              <a:gd name="connsiteY35" fmla="*/ 490736 h 657225"/>
              <a:gd name="connsiteX36" fmla="*/ 96389 w 1223164"/>
              <a:gd name="connsiteY36" fmla="*/ 530225 h 657225"/>
              <a:gd name="connsiteX37" fmla="*/ 258988 w 1223164"/>
              <a:gd name="connsiteY37" fmla="*/ 495475 h 657225"/>
              <a:gd name="connsiteX38" fmla="*/ 238466 w 1223164"/>
              <a:gd name="connsiteY38" fmla="*/ 395962 h 657225"/>
              <a:gd name="connsiteX39" fmla="*/ 244780 w 1223164"/>
              <a:gd name="connsiteY39" fmla="*/ 377007 h 657225"/>
              <a:gd name="connsiteX40" fmla="*/ 262145 w 1223164"/>
              <a:gd name="connsiteY40" fmla="*/ 370689 h 657225"/>
              <a:gd name="connsiteX41" fmla="*/ 271617 w 1223164"/>
              <a:gd name="connsiteY41" fmla="*/ 373848 h 657225"/>
              <a:gd name="connsiteX42" fmla="*/ 290561 w 1223164"/>
              <a:gd name="connsiteY42" fmla="*/ 373848 h 657225"/>
              <a:gd name="connsiteX43" fmla="*/ 312661 w 1223164"/>
              <a:gd name="connsiteY43" fmla="*/ 359632 h 657225"/>
              <a:gd name="connsiteX44" fmla="*/ 317397 w 1223164"/>
              <a:gd name="connsiteY44" fmla="*/ 332779 h 657225"/>
              <a:gd name="connsiteX45" fmla="*/ 282667 w 1223164"/>
              <a:gd name="connsiteY45" fmla="*/ 305927 h 657225"/>
              <a:gd name="connsiteX46" fmla="*/ 274774 w 1223164"/>
              <a:gd name="connsiteY46" fmla="*/ 305927 h 657225"/>
              <a:gd name="connsiteX47" fmla="*/ 258988 w 1223164"/>
              <a:gd name="connsiteY47" fmla="*/ 315404 h 657225"/>
              <a:gd name="connsiteX48" fmla="*/ 244780 w 1223164"/>
              <a:gd name="connsiteY48" fmla="*/ 323302 h 657225"/>
              <a:gd name="connsiteX49" fmla="*/ 219522 w 1223164"/>
              <a:gd name="connsiteY49" fmla="*/ 310666 h 657225"/>
              <a:gd name="connsiteX50" fmla="*/ 219522 w 1223164"/>
              <a:gd name="connsiteY50" fmla="*/ 309086 h 657225"/>
              <a:gd name="connsiteX51" fmla="*/ 199000 w 1223164"/>
              <a:gd name="connsiteY51" fmla="*/ 214312 h 657225"/>
              <a:gd name="connsiteX52" fmla="*/ 1062491 w 1223164"/>
              <a:gd name="connsiteY52" fmla="*/ 120643 h 657225"/>
              <a:gd name="connsiteX53" fmla="*/ 1037227 w 1223164"/>
              <a:gd name="connsiteY53" fmla="*/ 125385 h 657225"/>
              <a:gd name="connsiteX54" fmla="*/ 1023015 w 1223164"/>
              <a:gd name="connsiteY54" fmla="*/ 149098 h 657225"/>
              <a:gd name="connsiteX55" fmla="*/ 1024595 w 1223164"/>
              <a:gd name="connsiteY55" fmla="*/ 168069 h 657225"/>
              <a:gd name="connsiteX56" fmla="*/ 1027753 w 1223164"/>
              <a:gd name="connsiteY56" fmla="*/ 196524 h 657225"/>
              <a:gd name="connsiteX57" fmla="*/ 1013543 w 1223164"/>
              <a:gd name="connsiteY57" fmla="*/ 218656 h 657225"/>
              <a:gd name="connsiteX58" fmla="*/ 985121 w 1223164"/>
              <a:gd name="connsiteY58" fmla="*/ 224980 h 657225"/>
              <a:gd name="connsiteX59" fmla="*/ 917225 w 1223164"/>
              <a:gd name="connsiteY59" fmla="*/ 212333 h 657225"/>
              <a:gd name="connsiteX60" fmla="*/ 909331 w 1223164"/>
              <a:gd name="connsiteY60" fmla="*/ 262920 h 657225"/>
              <a:gd name="connsiteX61" fmla="*/ 923541 w 1223164"/>
              <a:gd name="connsiteY61" fmla="*/ 262920 h 657225"/>
              <a:gd name="connsiteX62" fmla="*/ 996173 w 1223164"/>
              <a:gd name="connsiteY62" fmla="*/ 335640 h 657225"/>
              <a:gd name="connsiteX63" fmla="*/ 923541 w 1223164"/>
              <a:gd name="connsiteY63" fmla="*/ 408359 h 657225"/>
              <a:gd name="connsiteX64" fmla="*/ 882487 w 1223164"/>
              <a:gd name="connsiteY64" fmla="*/ 398874 h 657225"/>
              <a:gd name="connsiteX65" fmla="*/ 873015 w 1223164"/>
              <a:gd name="connsiteY65" fmla="*/ 451042 h 657225"/>
              <a:gd name="connsiteX66" fmla="*/ 1117755 w 1223164"/>
              <a:gd name="connsiteY66" fmla="*/ 496887 h 657225"/>
              <a:gd name="connsiteX67" fmla="*/ 1125649 w 1223164"/>
              <a:gd name="connsiteY67" fmla="*/ 454204 h 657225"/>
              <a:gd name="connsiteX68" fmla="*/ 1081437 w 1223164"/>
              <a:gd name="connsiteY68" fmla="*/ 371999 h 657225"/>
              <a:gd name="connsiteX69" fmla="*/ 1155649 w 1223164"/>
              <a:gd name="connsiteY69" fmla="*/ 299280 h 657225"/>
              <a:gd name="connsiteX70" fmla="*/ 1157229 w 1223164"/>
              <a:gd name="connsiteY70" fmla="*/ 299280 h 657225"/>
              <a:gd name="connsiteX71" fmla="*/ 1166703 w 1223164"/>
              <a:gd name="connsiteY71" fmla="*/ 258178 h 657225"/>
              <a:gd name="connsiteX72" fmla="*/ 1095649 w 1223164"/>
              <a:gd name="connsiteY72" fmla="*/ 245531 h 657225"/>
              <a:gd name="connsiteX73" fmla="*/ 1068807 w 1223164"/>
              <a:gd name="connsiteY73" fmla="*/ 206009 h 657225"/>
              <a:gd name="connsiteX74" fmla="*/ 1081437 w 1223164"/>
              <a:gd name="connsiteY74" fmla="*/ 180716 h 657225"/>
              <a:gd name="connsiteX75" fmla="*/ 1090911 w 1223164"/>
              <a:gd name="connsiteY75" fmla="*/ 161745 h 657225"/>
              <a:gd name="connsiteX76" fmla="*/ 1062491 w 1223164"/>
              <a:gd name="connsiteY76" fmla="*/ 120643 h 657225"/>
              <a:gd name="connsiteX77" fmla="*/ 726963 w 1223164"/>
              <a:gd name="connsiteY77" fmla="*/ 96836 h 657225"/>
              <a:gd name="connsiteX78" fmla="*/ 615839 w 1223164"/>
              <a:gd name="connsiteY78" fmla="*/ 203993 h 657225"/>
              <a:gd name="connsiteX79" fmla="*/ 726963 w 1223164"/>
              <a:gd name="connsiteY79" fmla="*/ 311150 h 657225"/>
              <a:gd name="connsiteX80" fmla="*/ 838087 w 1223164"/>
              <a:gd name="connsiteY80" fmla="*/ 203993 h 657225"/>
              <a:gd name="connsiteX81" fmla="*/ 726963 w 1223164"/>
              <a:gd name="connsiteY81" fmla="*/ 96836 h 657225"/>
              <a:gd name="connsiteX82" fmla="*/ 1048107 w 1223164"/>
              <a:gd name="connsiteY82" fmla="*/ 93856 h 657225"/>
              <a:gd name="connsiteX83" fmla="*/ 1068691 w 1223164"/>
              <a:gd name="connsiteY83" fmla="*/ 95241 h 657225"/>
              <a:gd name="connsiteX84" fmla="*/ 1117779 w 1223164"/>
              <a:gd name="connsiteY84" fmla="*/ 166479 h 657225"/>
              <a:gd name="connsiteX85" fmla="*/ 1103527 w 1223164"/>
              <a:gd name="connsiteY85" fmla="*/ 198140 h 657225"/>
              <a:gd name="connsiteX86" fmla="*/ 1101943 w 1223164"/>
              <a:gd name="connsiteY86" fmla="*/ 198140 h 657225"/>
              <a:gd name="connsiteX87" fmla="*/ 1095611 w 1223164"/>
              <a:gd name="connsiteY87" fmla="*/ 210804 h 657225"/>
              <a:gd name="connsiteX88" fmla="*/ 1100361 w 1223164"/>
              <a:gd name="connsiteY88" fmla="*/ 218719 h 657225"/>
              <a:gd name="connsiteX89" fmla="*/ 1185865 w 1223164"/>
              <a:gd name="connsiteY89" fmla="*/ 234550 h 657225"/>
              <a:gd name="connsiteX90" fmla="*/ 1193783 w 1223164"/>
              <a:gd name="connsiteY90" fmla="*/ 240882 h 657225"/>
              <a:gd name="connsiteX91" fmla="*/ 1195367 w 1223164"/>
              <a:gd name="connsiteY91" fmla="*/ 250380 h 657225"/>
              <a:gd name="connsiteX92" fmla="*/ 1184283 w 1223164"/>
              <a:gd name="connsiteY92" fmla="*/ 304204 h 657225"/>
              <a:gd name="connsiteX93" fmla="*/ 1185865 w 1223164"/>
              <a:gd name="connsiteY93" fmla="*/ 304204 h 657225"/>
              <a:gd name="connsiteX94" fmla="*/ 1219119 w 1223164"/>
              <a:gd name="connsiteY94" fmla="*/ 384940 h 657225"/>
              <a:gd name="connsiteX95" fmla="*/ 1219119 w 1223164"/>
              <a:gd name="connsiteY95" fmla="*/ 389689 h 657225"/>
              <a:gd name="connsiteX96" fmla="*/ 1193783 w 1223164"/>
              <a:gd name="connsiteY96" fmla="*/ 454594 h 657225"/>
              <a:gd name="connsiteX97" fmla="*/ 1166865 w 1223164"/>
              <a:gd name="connsiteY97" fmla="*/ 465676 h 657225"/>
              <a:gd name="connsiteX98" fmla="*/ 1152613 w 1223164"/>
              <a:gd name="connsiteY98" fmla="*/ 464093 h 657225"/>
              <a:gd name="connsiteX99" fmla="*/ 1141529 w 1223164"/>
              <a:gd name="connsiteY99" fmla="*/ 516333 h 657225"/>
              <a:gd name="connsiteX100" fmla="*/ 1128863 w 1223164"/>
              <a:gd name="connsiteY100" fmla="*/ 527415 h 657225"/>
              <a:gd name="connsiteX101" fmla="*/ 1125695 w 1223164"/>
              <a:gd name="connsiteY101" fmla="*/ 527415 h 657225"/>
              <a:gd name="connsiteX102" fmla="*/ 924599 w 1223164"/>
              <a:gd name="connsiteY102" fmla="*/ 489421 h 657225"/>
              <a:gd name="connsiteX103" fmla="*/ 924599 w 1223164"/>
              <a:gd name="connsiteY103" fmla="*/ 650893 h 657225"/>
              <a:gd name="connsiteX104" fmla="*/ 896097 w 1223164"/>
              <a:gd name="connsiteY104" fmla="*/ 650893 h 657225"/>
              <a:gd name="connsiteX105" fmla="*/ 896097 w 1223164"/>
              <a:gd name="connsiteY105" fmla="*/ 484672 h 657225"/>
              <a:gd name="connsiteX106" fmla="*/ 853345 w 1223164"/>
              <a:gd name="connsiteY106" fmla="*/ 475174 h 657225"/>
              <a:gd name="connsiteX107" fmla="*/ 843843 w 1223164"/>
              <a:gd name="connsiteY107" fmla="*/ 470425 h 657225"/>
              <a:gd name="connsiteX108" fmla="*/ 842261 w 1223164"/>
              <a:gd name="connsiteY108" fmla="*/ 459343 h 657225"/>
              <a:gd name="connsiteX109" fmla="*/ 856511 w 1223164"/>
              <a:gd name="connsiteY109" fmla="*/ 384940 h 657225"/>
              <a:gd name="connsiteX110" fmla="*/ 816925 w 1223164"/>
              <a:gd name="connsiteY110" fmla="*/ 378608 h 657225"/>
              <a:gd name="connsiteX111" fmla="*/ 774173 w 1223164"/>
              <a:gd name="connsiteY111" fmla="*/ 432432 h 657225"/>
              <a:gd name="connsiteX112" fmla="*/ 763089 w 1223164"/>
              <a:gd name="connsiteY112" fmla="*/ 437181 h 657225"/>
              <a:gd name="connsiteX113" fmla="*/ 756755 w 1223164"/>
              <a:gd name="connsiteY113" fmla="*/ 435598 h 657225"/>
              <a:gd name="connsiteX114" fmla="*/ 680749 w 1223164"/>
              <a:gd name="connsiteY114" fmla="*/ 389689 h 657225"/>
              <a:gd name="connsiteX115" fmla="*/ 612663 w 1223164"/>
              <a:gd name="connsiteY115" fmla="*/ 422933 h 657225"/>
              <a:gd name="connsiteX116" fmla="*/ 623747 w 1223164"/>
              <a:gd name="connsiteY116" fmla="*/ 497337 h 657225"/>
              <a:gd name="connsiteX117" fmla="*/ 623747 w 1223164"/>
              <a:gd name="connsiteY117" fmla="*/ 657225 h 657225"/>
              <a:gd name="connsiteX118" fmla="*/ 596827 w 1223164"/>
              <a:gd name="connsiteY118" fmla="*/ 657225 h 657225"/>
              <a:gd name="connsiteX119" fmla="*/ 596827 w 1223164"/>
              <a:gd name="connsiteY119" fmla="*/ 497337 h 657225"/>
              <a:gd name="connsiteX120" fmla="*/ 485987 w 1223164"/>
              <a:gd name="connsiteY120" fmla="*/ 346947 h 657225"/>
              <a:gd name="connsiteX121" fmla="*/ 409983 w 1223164"/>
              <a:gd name="connsiteY121" fmla="*/ 397604 h 657225"/>
              <a:gd name="connsiteX122" fmla="*/ 394148 w 1223164"/>
              <a:gd name="connsiteY122" fmla="*/ 397604 h 657225"/>
              <a:gd name="connsiteX123" fmla="*/ 341895 w 1223164"/>
              <a:gd name="connsiteY123" fmla="*/ 362777 h 657225"/>
              <a:gd name="connsiteX124" fmla="*/ 337144 w 1223164"/>
              <a:gd name="connsiteY124" fmla="*/ 373859 h 657225"/>
              <a:gd name="connsiteX125" fmla="*/ 297559 w 1223164"/>
              <a:gd name="connsiteY125" fmla="*/ 400770 h 657225"/>
              <a:gd name="connsiteX126" fmla="*/ 267473 w 1223164"/>
              <a:gd name="connsiteY126" fmla="*/ 400770 h 657225"/>
              <a:gd name="connsiteX127" fmla="*/ 289641 w 1223164"/>
              <a:gd name="connsiteY127" fmla="*/ 502086 h 657225"/>
              <a:gd name="connsiteX128" fmla="*/ 278557 w 1223164"/>
              <a:gd name="connsiteY128" fmla="*/ 519500 h 657225"/>
              <a:gd name="connsiteX129" fmla="*/ 250056 w 1223164"/>
              <a:gd name="connsiteY129" fmla="*/ 525832 h 657225"/>
              <a:gd name="connsiteX130" fmla="*/ 250056 w 1223164"/>
              <a:gd name="connsiteY130" fmla="*/ 657225 h 657225"/>
              <a:gd name="connsiteX131" fmla="*/ 221554 w 1223164"/>
              <a:gd name="connsiteY131" fmla="*/ 657225 h 657225"/>
              <a:gd name="connsiteX132" fmla="*/ 221554 w 1223164"/>
              <a:gd name="connsiteY132" fmla="*/ 532164 h 657225"/>
              <a:gd name="connsiteX133" fmla="*/ 99629 w 1223164"/>
              <a:gd name="connsiteY133" fmla="*/ 557493 h 657225"/>
              <a:gd name="connsiteX134" fmla="*/ 94879 w 1223164"/>
              <a:gd name="connsiteY134" fmla="*/ 559076 h 657225"/>
              <a:gd name="connsiteX135" fmla="*/ 80628 w 1223164"/>
              <a:gd name="connsiteY135" fmla="*/ 554327 h 657225"/>
              <a:gd name="connsiteX136" fmla="*/ 69544 w 1223164"/>
              <a:gd name="connsiteY136" fmla="*/ 538496 h 657225"/>
              <a:gd name="connsiteX137" fmla="*/ 61627 w 1223164"/>
              <a:gd name="connsiteY137" fmla="*/ 497337 h 657225"/>
              <a:gd name="connsiteX138" fmla="*/ 31541 w 1223164"/>
              <a:gd name="connsiteY138" fmla="*/ 484672 h 657225"/>
              <a:gd name="connsiteX139" fmla="*/ 6206 w 1223164"/>
              <a:gd name="connsiteY139" fmla="*/ 416601 h 657225"/>
              <a:gd name="connsiteX140" fmla="*/ 4623 w 1223164"/>
              <a:gd name="connsiteY140" fmla="*/ 411852 h 657225"/>
              <a:gd name="connsiteX141" fmla="*/ 25208 w 1223164"/>
              <a:gd name="connsiteY141" fmla="*/ 331116 h 657225"/>
              <a:gd name="connsiteX142" fmla="*/ 9373 w 1223164"/>
              <a:gd name="connsiteY142" fmla="*/ 253546 h 657225"/>
              <a:gd name="connsiteX143" fmla="*/ 12540 w 1223164"/>
              <a:gd name="connsiteY143" fmla="*/ 234550 h 657225"/>
              <a:gd name="connsiteX144" fmla="*/ 28375 w 1223164"/>
              <a:gd name="connsiteY144" fmla="*/ 223468 h 657225"/>
              <a:gd name="connsiteX145" fmla="*/ 207303 w 1223164"/>
              <a:gd name="connsiteY145" fmla="*/ 183892 h 657225"/>
              <a:gd name="connsiteX146" fmla="*/ 216803 w 1223164"/>
              <a:gd name="connsiteY146" fmla="*/ 185475 h 657225"/>
              <a:gd name="connsiteX147" fmla="*/ 223137 w 1223164"/>
              <a:gd name="connsiteY147" fmla="*/ 194974 h 657225"/>
              <a:gd name="connsiteX148" fmla="*/ 245305 w 1223164"/>
              <a:gd name="connsiteY148" fmla="*/ 291540 h 657225"/>
              <a:gd name="connsiteX149" fmla="*/ 272224 w 1223164"/>
              <a:gd name="connsiteY149" fmla="*/ 278875 h 657225"/>
              <a:gd name="connsiteX150" fmla="*/ 283308 w 1223164"/>
              <a:gd name="connsiteY150" fmla="*/ 277292 h 657225"/>
              <a:gd name="connsiteX151" fmla="*/ 345062 w 1223164"/>
              <a:gd name="connsiteY151" fmla="*/ 327950 h 657225"/>
              <a:gd name="connsiteX152" fmla="*/ 345062 w 1223164"/>
              <a:gd name="connsiteY152" fmla="*/ 332699 h 657225"/>
              <a:gd name="connsiteX153" fmla="*/ 402065 w 1223164"/>
              <a:gd name="connsiteY153" fmla="*/ 370692 h 657225"/>
              <a:gd name="connsiteX154" fmla="*/ 474903 w 1223164"/>
              <a:gd name="connsiteY154" fmla="*/ 320035 h 657225"/>
              <a:gd name="connsiteX155" fmla="*/ 485987 w 1223164"/>
              <a:gd name="connsiteY155" fmla="*/ 318452 h 657225"/>
              <a:gd name="connsiteX156" fmla="*/ 601579 w 1223164"/>
              <a:gd name="connsiteY156" fmla="*/ 396021 h 657225"/>
              <a:gd name="connsiteX157" fmla="*/ 680749 w 1223164"/>
              <a:gd name="connsiteY157" fmla="*/ 361194 h 657225"/>
              <a:gd name="connsiteX158" fmla="*/ 690251 w 1223164"/>
              <a:gd name="connsiteY158" fmla="*/ 362777 h 657225"/>
              <a:gd name="connsiteX159" fmla="*/ 759921 w 1223164"/>
              <a:gd name="connsiteY159" fmla="*/ 405520 h 657225"/>
              <a:gd name="connsiteX160" fmla="*/ 801091 w 1223164"/>
              <a:gd name="connsiteY160" fmla="*/ 356445 h 657225"/>
              <a:gd name="connsiteX161" fmla="*/ 812175 w 1223164"/>
              <a:gd name="connsiteY161" fmla="*/ 350113 h 657225"/>
              <a:gd name="connsiteX162" fmla="*/ 875513 w 1223164"/>
              <a:gd name="connsiteY162" fmla="*/ 362777 h 657225"/>
              <a:gd name="connsiteX163" fmla="*/ 881847 w 1223164"/>
              <a:gd name="connsiteY163" fmla="*/ 365943 h 657225"/>
              <a:gd name="connsiteX164" fmla="*/ 921433 w 1223164"/>
              <a:gd name="connsiteY164" fmla="*/ 381774 h 657225"/>
              <a:gd name="connsiteX165" fmla="*/ 968935 w 1223164"/>
              <a:gd name="connsiteY165" fmla="*/ 335865 h 657225"/>
              <a:gd name="connsiteX166" fmla="*/ 923015 w 1223164"/>
              <a:gd name="connsiteY166" fmla="*/ 289957 h 657225"/>
              <a:gd name="connsiteX167" fmla="*/ 897681 w 1223164"/>
              <a:gd name="connsiteY167" fmla="*/ 294706 h 657225"/>
              <a:gd name="connsiteX168" fmla="*/ 883429 w 1223164"/>
              <a:gd name="connsiteY168" fmla="*/ 291540 h 657225"/>
              <a:gd name="connsiteX169" fmla="*/ 878679 w 1223164"/>
              <a:gd name="connsiteY169" fmla="*/ 278875 h 657225"/>
              <a:gd name="connsiteX170" fmla="*/ 891347 w 1223164"/>
              <a:gd name="connsiteY170" fmla="*/ 193390 h 657225"/>
              <a:gd name="connsiteX171" fmla="*/ 897681 w 1223164"/>
              <a:gd name="connsiteY171" fmla="*/ 183892 h 657225"/>
              <a:gd name="connsiteX172" fmla="*/ 908765 w 1223164"/>
              <a:gd name="connsiteY172" fmla="*/ 182309 h 657225"/>
              <a:gd name="connsiteX173" fmla="*/ 991103 w 1223164"/>
              <a:gd name="connsiteY173" fmla="*/ 198140 h 657225"/>
              <a:gd name="connsiteX174" fmla="*/ 997437 w 1223164"/>
              <a:gd name="connsiteY174" fmla="*/ 196557 h 657225"/>
              <a:gd name="connsiteX175" fmla="*/ 1000603 w 1223164"/>
              <a:gd name="connsiteY175" fmla="*/ 191807 h 657225"/>
              <a:gd name="connsiteX176" fmla="*/ 999021 w 1223164"/>
              <a:gd name="connsiteY176" fmla="*/ 179143 h 657225"/>
              <a:gd name="connsiteX177" fmla="*/ 995853 w 1223164"/>
              <a:gd name="connsiteY177" fmla="*/ 142733 h 657225"/>
              <a:gd name="connsiteX178" fmla="*/ 1022771 w 1223164"/>
              <a:gd name="connsiteY178" fmla="*/ 103156 h 657225"/>
              <a:gd name="connsiteX179" fmla="*/ 1048107 w 1223164"/>
              <a:gd name="connsiteY179" fmla="*/ 93856 h 657225"/>
              <a:gd name="connsiteX180" fmla="*/ 726963 w 1223164"/>
              <a:gd name="connsiteY180" fmla="*/ 69849 h 657225"/>
              <a:gd name="connsiteX181" fmla="*/ 865075 w 1223164"/>
              <a:gd name="connsiteY181" fmla="*/ 204787 h 657225"/>
              <a:gd name="connsiteX182" fmla="*/ 726963 w 1223164"/>
              <a:gd name="connsiteY182" fmla="*/ 339725 h 657225"/>
              <a:gd name="connsiteX183" fmla="*/ 588851 w 1223164"/>
              <a:gd name="connsiteY183" fmla="*/ 204787 h 657225"/>
              <a:gd name="connsiteX184" fmla="*/ 726963 w 1223164"/>
              <a:gd name="connsiteY184" fmla="*/ 69849 h 657225"/>
              <a:gd name="connsiteX185" fmla="*/ 401525 w 1223164"/>
              <a:gd name="connsiteY185" fmla="*/ 28575 h 657225"/>
              <a:gd name="connsiteX186" fmla="*/ 280875 w 1223164"/>
              <a:gd name="connsiteY186" fmla="*/ 146844 h 657225"/>
              <a:gd name="connsiteX187" fmla="*/ 401525 w 1223164"/>
              <a:gd name="connsiteY187" fmla="*/ 265113 h 657225"/>
              <a:gd name="connsiteX188" fmla="*/ 522175 w 1223164"/>
              <a:gd name="connsiteY188" fmla="*/ 146844 h 657225"/>
              <a:gd name="connsiteX189" fmla="*/ 401525 w 1223164"/>
              <a:gd name="connsiteY189" fmla="*/ 28575 h 657225"/>
              <a:gd name="connsiteX190" fmla="*/ 402320 w 1223164"/>
              <a:gd name="connsiteY190" fmla="*/ 0 h 657225"/>
              <a:gd name="connsiteX191" fmla="*/ 550751 w 1223164"/>
              <a:gd name="connsiteY191" fmla="*/ 146844 h 657225"/>
              <a:gd name="connsiteX192" fmla="*/ 402320 w 1223164"/>
              <a:gd name="connsiteY192" fmla="*/ 293688 h 657225"/>
              <a:gd name="connsiteX193" fmla="*/ 253888 w 1223164"/>
              <a:gd name="connsiteY193" fmla="*/ 146844 h 657225"/>
              <a:gd name="connsiteX194" fmla="*/ 402320 w 1223164"/>
              <a:gd name="connsiteY194" fmla="*/ 0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223164" h="657225">
                <a:moveTo>
                  <a:pt x="671401" y="542925"/>
                </a:moveTo>
                <a:lnTo>
                  <a:pt x="699975" y="542925"/>
                </a:lnTo>
                <a:lnTo>
                  <a:pt x="699975" y="650875"/>
                </a:lnTo>
                <a:lnTo>
                  <a:pt x="671401" y="650875"/>
                </a:lnTo>
                <a:close/>
                <a:moveTo>
                  <a:pt x="469789" y="520700"/>
                </a:moveTo>
                <a:lnTo>
                  <a:pt x="496777" y="520700"/>
                </a:lnTo>
                <a:lnTo>
                  <a:pt x="496777" y="657225"/>
                </a:lnTo>
                <a:lnTo>
                  <a:pt x="469789" y="657225"/>
                </a:lnTo>
                <a:close/>
                <a:moveTo>
                  <a:pt x="68151" y="346075"/>
                </a:moveTo>
                <a:cubicBezTo>
                  <a:pt x="63389" y="346075"/>
                  <a:pt x="55451" y="347663"/>
                  <a:pt x="47514" y="349250"/>
                </a:cubicBezTo>
                <a:cubicBezTo>
                  <a:pt x="47514" y="349250"/>
                  <a:pt x="47514" y="349250"/>
                  <a:pt x="47514" y="350838"/>
                </a:cubicBezTo>
                <a:cubicBezTo>
                  <a:pt x="25289" y="357188"/>
                  <a:pt x="25289" y="366713"/>
                  <a:pt x="31639" y="406400"/>
                </a:cubicBezTo>
                <a:cubicBezTo>
                  <a:pt x="31639" y="406400"/>
                  <a:pt x="31639" y="406400"/>
                  <a:pt x="33227" y="411163"/>
                </a:cubicBezTo>
                <a:cubicBezTo>
                  <a:pt x="36401" y="433388"/>
                  <a:pt x="41164" y="455613"/>
                  <a:pt x="50689" y="465138"/>
                </a:cubicBezTo>
                <a:cubicBezTo>
                  <a:pt x="53864" y="468313"/>
                  <a:pt x="57039" y="468313"/>
                  <a:pt x="61801" y="468313"/>
                </a:cubicBezTo>
                <a:cubicBezTo>
                  <a:pt x="66564" y="468313"/>
                  <a:pt x="74501" y="466726"/>
                  <a:pt x="82439" y="465138"/>
                </a:cubicBezTo>
                <a:cubicBezTo>
                  <a:pt x="107839" y="457201"/>
                  <a:pt x="130064" y="434975"/>
                  <a:pt x="125301" y="401638"/>
                </a:cubicBezTo>
                <a:cubicBezTo>
                  <a:pt x="118951" y="369888"/>
                  <a:pt x="91964" y="347663"/>
                  <a:pt x="71327" y="346075"/>
                </a:cubicBezTo>
                <a:cubicBezTo>
                  <a:pt x="69739" y="346075"/>
                  <a:pt x="69739" y="346075"/>
                  <a:pt x="68151" y="346075"/>
                </a:cubicBezTo>
                <a:close/>
                <a:moveTo>
                  <a:pt x="1157175" y="327025"/>
                </a:moveTo>
                <a:cubicBezTo>
                  <a:pt x="1138127" y="327025"/>
                  <a:pt x="1114313" y="347663"/>
                  <a:pt x="1109551" y="376238"/>
                </a:cubicBezTo>
                <a:cubicBezTo>
                  <a:pt x="1103201" y="406400"/>
                  <a:pt x="1123839" y="427038"/>
                  <a:pt x="1147651" y="433388"/>
                </a:cubicBezTo>
                <a:cubicBezTo>
                  <a:pt x="1163527" y="438151"/>
                  <a:pt x="1169875" y="439738"/>
                  <a:pt x="1176227" y="433388"/>
                </a:cubicBezTo>
                <a:cubicBezTo>
                  <a:pt x="1184163" y="425451"/>
                  <a:pt x="1187339" y="404813"/>
                  <a:pt x="1192101" y="384175"/>
                </a:cubicBezTo>
                <a:cubicBezTo>
                  <a:pt x="1192101" y="384175"/>
                  <a:pt x="1192101" y="384175"/>
                  <a:pt x="1192101" y="379413"/>
                </a:cubicBezTo>
                <a:cubicBezTo>
                  <a:pt x="1198451" y="342900"/>
                  <a:pt x="1198451" y="336550"/>
                  <a:pt x="1179401" y="330200"/>
                </a:cubicBezTo>
                <a:cubicBezTo>
                  <a:pt x="1179401" y="330200"/>
                  <a:pt x="1179401" y="330200"/>
                  <a:pt x="1176227" y="330200"/>
                </a:cubicBezTo>
                <a:cubicBezTo>
                  <a:pt x="1173051" y="328613"/>
                  <a:pt x="1166701" y="327025"/>
                  <a:pt x="1160351" y="327025"/>
                </a:cubicBezTo>
                <a:cubicBezTo>
                  <a:pt x="1158763" y="327025"/>
                  <a:pt x="1158763" y="327025"/>
                  <a:pt x="1157175" y="327025"/>
                </a:cubicBezTo>
                <a:close/>
                <a:moveTo>
                  <a:pt x="199000" y="214312"/>
                </a:moveTo>
                <a:cubicBezTo>
                  <a:pt x="199000" y="214312"/>
                  <a:pt x="199000" y="214312"/>
                  <a:pt x="36401" y="250642"/>
                </a:cubicBezTo>
                <a:cubicBezTo>
                  <a:pt x="36401" y="250642"/>
                  <a:pt x="36401" y="250642"/>
                  <a:pt x="52187" y="321722"/>
                </a:cubicBezTo>
                <a:cubicBezTo>
                  <a:pt x="58502" y="320143"/>
                  <a:pt x="66395" y="318563"/>
                  <a:pt x="72710" y="320143"/>
                </a:cubicBezTo>
                <a:cubicBezTo>
                  <a:pt x="109018" y="321722"/>
                  <a:pt x="143748" y="356473"/>
                  <a:pt x="151641" y="397542"/>
                </a:cubicBezTo>
                <a:cubicBezTo>
                  <a:pt x="157956" y="440190"/>
                  <a:pt x="134276" y="478099"/>
                  <a:pt x="90074" y="490736"/>
                </a:cubicBezTo>
                <a:cubicBezTo>
                  <a:pt x="90074" y="490736"/>
                  <a:pt x="90074" y="490736"/>
                  <a:pt x="88496" y="490736"/>
                </a:cubicBezTo>
                <a:cubicBezTo>
                  <a:pt x="88496" y="490736"/>
                  <a:pt x="88496" y="490736"/>
                  <a:pt x="96389" y="530225"/>
                </a:cubicBezTo>
                <a:cubicBezTo>
                  <a:pt x="96389" y="530225"/>
                  <a:pt x="96389" y="530225"/>
                  <a:pt x="258988" y="495475"/>
                </a:cubicBezTo>
                <a:cubicBezTo>
                  <a:pt x="258988" y="495475"/>
                  <a:pt x="258988" y="495475"/>
                  <a:pt x="238466" y="395962"/>
                </a:cubicBezTo>
                <a:cubicBezTo>
                  <a:pt x="236887" y="389644"/>
                  <a:pt x="238466" y="381746"/>
                  <a:pt x="244780" y="377007"/>
                </a:cubicBezTo>
                <a:cubicBezTo>
                  <a:pt x="249516" y="372269"/>
                  <a:pt x="255831" y="369109"/>
                  <a:pt x="262145" y="370689"/>
                </a:cubicBezTo>
                <a:cubicBezTo>
                  <a:pt x="265303" y="372269"/>
                  <a:pt x="268460" y="372269"/>
                  <a:pt x="271617" y="373848"/>
                </a:cubicBezTo>
                <a:cubicBezTo>
                  <a:pt x="276353" y="375428"/>
                  <a:pt x="284246" y="375428"/>
                  <a:pt x="290561" y="373848"/>
                </a:cubicBezTo>
                <a:cubicBezTo>
                  <a:pt x="300032" y="372269"/>
                  <a:pt x="307926" y="367530"/>
                  <a:pt x="312661" y="359632"/>
                </a:cubicBezTo>
                <a:cubicBezTo>
                  <a:pt x="317397" y="351734"/>
                  <a:pt x="318976" y="342257"/>
                  <a:pt x="317397" y="332779"/>
                </a:cubicBezTo>
                <a:cubicBezTo>
                  <a:pt x="314240" y="316984"/>
                  <a:pt x="300032" y="305927"/>
                  <a:pt x="282667" y="305927"/>
                </a:cubicBezTo>
                <a:cubicBezTo>
                  <a:pt x="281089" y="305927"/>
                  <a:pt x="277932" y="305927"/>
                  <a:pt x="274774" y="305927"/>
                </a:cubicBezTo>
                <a:cubicBezTo>
                  <a:pt x="268460" y="307506"/>
                  <a:pt x="262145" y="312245"/>
                  <a:pt x="258988" y="315404"/>
                </a:cubicBezTo>
                <a:cubicBezTo>
                  <a:pt x="254252" y="320143"/>
                  <a:pt x="249516" y="323302"/>
                  <a:pt x="244780" y="323302"/>
                </a:cubicBezTo>
                <a:cubicBezTo>
                  <a:pt x="236887" y="326461"/>
                  <a:pt x="224258" y="323302"/>
                  <a:pt x="219522" y="310666"/>
                </a:cubicBezTo>
                <a:cubicBezTo>
                  <a:pt x="219522" y="309086"/>
                  <a:pt x="219522" y="309086"/>
                  <a:pt x="219522" y="309086"/>
                </a:cubicBezTo>
                <a:cubicBezTo>
                  <a:pt x="219522" y="309086"/>
                  <a:pt x="219522" y="309086"/>
                  <a:pt x="199000" y="214312"/>
                </a:cubicBezTo>
                <a:close/>
                <a:moveTo>
                  <a:pt x="1062491" y="120643"/>
                </a:moveTo>
                <a:cubicBezTo>
                  <a:pt x="1056175" y="119062"/>
                  <a:pt x="1046701" y="120643"/>
                  <a:pt x="1037227" y="125385"/>
                </a:cubicBezTo>
                <a:cubicBezTo>
                  <a:pt x="1029331" y="130128"/>
                  <a:pt x="1024595" y="138032"/>
                  <a:pt x="1023015" y="149098"/>
                </a:cubicBezTo>
                <a:cubicBezTo>
                  <a:pt x="1019859" y="160164"/>
                  <a:pt x="1021437" y="163326"/>
                  <a:pt x="1024595" y="168069"/>
                </a:cubicBezTo>
                <a:cubicBezTo>
                  <a:pt x="1027753" y="177554"/>
                  <a:pt x="1029331" y="187039"/>
                  <a:pt x="1027753" y="196524"/>
                </a:cubicBezTo>
                <a:cubicBezTo>
                  <a:pt x="1026173" y="206009"/>
                  <a:pt x="1021437" y="213914"/>
                  <a:pt x="1013543" y="218656"/>
                </a:cubicBezTo>
                <a:cubicBezTo>
                  <a:pt x="1005647" y="224980"/>
                  <a:pt x="996173" y="226560"/>
                  <a:pt x="985121" y="224980"/>
                </a:cubicBezTo>
                <a:cubicBezTo>
                  <a:pt x="985121" y="224980"/>
                  <a:pt x="985121" y="224980"/>
                  <a:pt x="917225" y="212333"/>
                </a:cubicBezTo>
                <a:cubicBezTo>
                  <a:pt x="917225" y="212333"/>
                  <a:pt x="917225" y="212333"/>
                  <a:pt x="909331" y="262920"/>
                </a:cubicBezTo>
                <a:cubicBezTo>
                  <a:pt x="917225" y="262920"/>
                  <a:pt x="921963" y="262920"/>
                  <a:pt x="923541" y="262920"/>
                </a:cubicBezTo>
                <a:cubicBezTo>
                  <a:pt x="964595" y="262920"/>
                  <a:pt x="996173" y="296118"/>
                  <a:pt x="996173" y="335640"/>
                </a:cubicBezTo>
                <a:cubicBezTo>
                  <a:pt x="996173" y="375161"/>
                  <a:pt x="964595" y="406778"/>
                  <a:pt x="923541" y="408359"/>
                </a:cubicBezTo>
                <a:cubicBezTo>
                  <a:pt x="909331" y="409940"/>
                  <a:pt x="895119" y="405197"/>
                  <a:pt x="882487" y="398874"/>
                </a:cubicBezTo>
                <a:cubicBezTo>
                  <a:pt x="882487" y="398874"/>
                  <a:pt x="882487" y="398874"/>
                  <a:pt x="873015" y="451042"/>
                </a:cubicBezTo>
                <a:cubicBezTo>
                  <a:pt x="873015" y="451042"/>
                  <a:pt x="873015" y="451042"/>
                  <a:pt x="1117755" y="496887"/>
                </a:cubicBezTo>
                <a:lnTo>
                  <a:pt x="1125649" y="454204"/>
                </a:lnTo>
                <a:cubicBezTo>
                  <a:pt x="1094069" y="439976"/>
                  <a:pt x="1076701" y="406778"/>
                  <a:pt x="1081437" y="371999"/>
                </a:cubicBezTo>
                <a:cubicBezTo>
                  <a:pt x="1089333" y="334059"/>
                  <a:pt x="1120911" y="302442"/>
                  <a:pt x="1155649" y="299280"/>
                </a:cubicBezTo>
                <a:cubicBezTo>
                  <a:pt x="1155649" y="299280"/>
                  <a:pt x="1155649" y="299280"/>
                  <a:pt x="1157229" y="299280"/>
                </a:cubicBezTo>
                <a:cubicBezTo>
                  <a:pt x="1157229" y="299280"/>
                  <a:pt x="1157229" y="299280"/>
                  <a:pt x="1166703" y="258178"/>
                </a:cubicBezTo>
                <a:cubicBezTo>
                  <a:pt x="1166703" y="258178"/>
                  <a:pt x="1166703" y="258178"/>
                  <a:pt x="1095649" y="245531"/>
                </a:cubicBezTo>
                <a:cubicBezTo>
                  <a:pt x="1076701" y="242369"/>
                  <a:pt x="1064069" y="224980"/>
                  <a:pt x="1068807" y="206009"/>
                </a:cubicBezTo>
                <a:cubicBezTo>
                  <a:pt x="1070385" y="198105"/>
                  <a:pt x="1075121" y="188620"/>
                  <a:pt x="1081437" y="180716"/>
                </a:cubicBezTo>
                <a:cubicBezTo>
                  <a:pt x="1086175" y="175973"/>
                  <a:pt x="1089333" y="169650"/>
                  <a:pt x="1090911" y="161745"/>
                </a:cubicBezTo>
                <a:cubicBezTo>
                  <a:pt x="1094069" y="144356"/>
                  <a:pt x="1083017" y="126966"/>
                  <a:pt x="1062491" y="120643"/>
                </a:cubicBezTo>
                <a:close/>
                <a:moveTo>
                  <a:pt x="726963" y="96836"/>
                </a:moveTo>
                <a:cubicBezTo>
                  <a:pt x="665591" y="96836"/>
                  <a:pt x="615839" y="144812"/>
                  <a:pt x="615839" y="203993"/>
                </a:cubicBezTo>
                <a:cubicBezTo>
                  <a:pt x="615839" y="263174"/>
                  <a:pt x="665591" y="311150"/>
                  <a:pt x="726963" y="311150"/>
                </a:cubicBezTo>
                <a:cubicBezTo>
                  <a:pt x="788335" y="311150"/>
                  <a:pt x="838087" y="263174"/>
                  <a:pt x="838087" y="203993"/>
                </a:cubicBezTo>
                <a:cubicBezTo>
                  <a:pt x="838087" y="144812"/>
                  <a:pt x="788335" y="96836"/>
                  <a:pt x="726963" y="96836"/>
                </a:cubicBezTo>
                <a:close/>
                <a:moveTo>
                  <a:pt x="1048107" y="93856"/>
                </a:moveTo>
                <a:cubicBezTo>
                  <a:pt x="1056023" y="92867"/>
                  <a:pt x="1063149" y="93658"/>
                  <a:pt x="1068691" y="95241"/>
                </a:cubicBezTo>
                <a:cubicBezTo>
                  <a:pt x="1103527" y="103156"/>
                  <a:pt x="1124111" y="134818"/>
                  <a:pt x="1117779" y="166479"/>
                </a:cubicBezTo>
                <a:cubicBezTo>
                  <a:pt x="1116195" y="180726"/>
                  <a:pt x="1108277" y="190224"/>
                  <a:pt x="1103527" y="198140"/>
                </a:cubicBezTo>
                <a:cubicBezTo>
                  <a:pt x="1103527" y="198140"/>
                  <a:pt x="1103527" y="198140"/>
                  <a:pt x="1101943" y="198140"/>
                </a:cubicBezTo>
                <a:cubicBezTo>
                  <a:pt x="1097193" y="204472"/>
                  <a:pt x="1095611" y="209221"/>
                  <a:pt x="1095611" y="210804"/>
                </a:cubicBezTo>
                <a:cubicBezTo>
                  <a:pt x="1094027" y="217136"/>
                  <a:pt x="1098777" y="218719"/>
                  <a:pt x="1100361" y="218719"/>
                </a:cubicBezTo>
                <a:cubicBezTo>
                  <a:pt x="1100361" y="218719"/>
                  <a:pt x="1100361" y="218719"/>
                  <a:pt x="1185865" y="234550"/>
                </a:cubicBezTo>
                <a:cubicBezTo>
                  <a:pt x="1189033" y="234550"/>
                  <a:pt x="1192199" y="237716"/>
                  <a:pt x="1193783" y="240882"/>
                </a:cubicBezTo>
                <a:cubicBezTo>
                  <a:pt x="1196949" y="244048"/>
                  <a:pt x="1196949" y="247214"/>
                  <a:pt x="1195367" y="250380"/>
                </a:cubicBezTo>
                <a:cubicBezTo>
                  <a:pt x="1195367" y="250380"/>
                  <a:pt x="1195367" y="250380"/>
                  <a:pt x="1184283" y="304204"/>
                </a:cubicBezTo>
                <a:cubicBezTo>
                  <a:pt x="1184283" y="304204"/>
                  <a:pt x="1185865" y="304204"/>
                  <a:pt x="1185865" y="304204"/>
                </a:cubicBezTo>
                <a:cubicBezTo>
                  <a:pt x="1230203" y="318452"/>
                  <a:pt x="1225451" y="353279"/>
                  <a:pt x="1219119" y="384940"/>
                </a:cubicBezTo>
                <a:cubicBezTo>
                  <a:pt x="1219119" y="384940"/>
                  <a:pt x="1219119" y="384940"/>
                  <a:pt x="1219119" y="389689"/>
                </a:cubicBezTo>
                <a:cubicBezTo>
                  <a:pt x="1214367" y="415018"/>
                  <a:pt x="1209617" y="440347"/>
                  <a:pt x="1193783" y="454594"/>
                </a:cubicBezTo>
                <a:cubicBezTo>
                  <a:pt x="1185865" y="462510"/>
                  <a:pt x="1176365" y="465676"/>
                  <a:pt x="1166865" y="465676"/>
                </a:cubicBezTo>
                <a:cubicBezTo>
                  <a:pt x="1162115" y="465676"/>
                  <a:pt x="1157363" y="464093"/>
                  <a:pt x="1152613" y="464093"/>
                </a:cubicBezTo>
                <a:cubicBezTo>
                  <a:pt x="1152613" y="464093"/>
                  <a:pt x="1152613" y="464093"/>
                  <a:pt x="1141529" y="516333"/>
                </a:cubicBezTo>
                <a:cubicBezTo>
                  <a:pt x="1139947" y="522666"/>
                  <a:pt x="1135195" y="527415"/>
                  <a:pt x="1128863" y="527415"/>
                </a:cubicBezTo>
                <a:cubicBezTo>
                  <a:pt x="1127279" y="527415"/>
                  <a:pt x="1127279" y="527415"/>
                  <a:pt x="1125695" y="527415"/>
                </a:cubicBezTo>
                <a:cubicBezTo>
                  <a:pt x="1125695" y="527415"/>
                  <a:pt x="1125695" y="527415"/>
                  <a:pt x="924599" y="489421"/>
                </a:cubicBezTo>
                <a:cubicBezTo>
                  <a:pt x="924599" y="489421"/>
                  <a:pt x="924599" y="489421"/>
                  <a:pt x="924599" y="650893"/>
                </a:cubicBezTo>
                <a:cubicBezTo>
                  <a:pt x="924599" y="650893"/>
                  <a:pt x="924599" y="650893"/>
                  <a:pt x="896097" y="650893"/>
                </a:cubicBezTo>
                <a:cubicBezTo>
                  <a:pt x="896097" y="650893"/>
                  <a:pt x="896097" y="650893"/>
                  <a:pt x="896097" y="484672"/>
                </a:cubicBezTo>
                <a:cubicBezTo>
                  <a:pt x="896097" y="484672"/>
                  <a:pt x="896097" y="484672"/>
                  <a:pt x="853345" y="475174"/>
                </a:cubicBezTo>
                <a:cubicBezTo>
                  <a:pt x="850177" y="475174"/>
                  <a:pt x="847011" y="473591"/>
                  <a:pt x="843843" y="470425"/>
                </a:cubicBezTo>
                <a:cubicBezTo>
                  <a:pt x="842261" y="467259"/>
                  <a:pt x="840677" y="462510"/>
                  <a:pt x="842261" y="459343"/>
                </a:cubicBezTo>
                <a:cubicBezTo>
                  <a:pt x="842261" y="459343"/>
                  <a:pt x="842261" y="459343"/>
                  <a:pt x="856511" y="384940"/>
                </a:cubicBezTo>
                <a:cubicBezTo>
                  <a:pt x="845427" y="383357"/>
                  <a:pt x="831177" y="380191"/>
                  <a:pt x="816925" y="378608"/>
                </a:cubicBezTo>
                <a:cubicBezTo>
                  <a:pt x="816925" y="378608"/>
                  <a:pt x="816925" y="378608"/>
                  <a:pt x="774173" y="432432"/>
                </a:cubicBezTo>
                <a:cubicBezTo>
                  <a:pt x="771005" y="435598"/>
                  <a:pt x="767839" y="437181"/>
                  <a:pt x="763089" y="437181"/>
                </a:cubicBezTo>
                <a:cubicBezTo>
                  <a:pt x="761505" y="437181"/>
                  <a:pt x="758339" y="437181"/>
                  <a:pt x="756755" y="435598"/>
                </a:cubicBezTo>
                <a:cubicBezTo>
                  <a:pt x="756755" y="435598"/>
                  <a:pt x="756755" y="435598"/>
                  <a:pt x="680749" y="389689"/>
                </a:cubicBezTo>
                <a:cubicBezTo>
                  <a:pt x="650665" y="396021"/>
                  <a:pt x="628497" y="407103"/>
                  <a:pt x="612663" y="422933"/>
                </a:cubicBezTo>
                <a:cubicBezTo>
                  <a:pt x="620579" y="445096"/>
                  <a:pt x="623747" y="470425"/>
                  <a:pt x="623747" y="497337"/>
                </a:cubicBezTo>
                <a:cubicBezTo>
                  <a:pt x="623747" y="497337"/>
                  <a:pt x="623747" y="497337"/>
                  <a:pt x="623747" y="657225"/>
                </a:cubicBezTo>
                <a:cubicBezTo>
                  <a:pt x="623747" y="657225"/>
                  <a:pt x="623747" y="657225"/>
                  <a:pt x="596827" y="657225"/>
                </a:cubicBezTo>
                <a:cubicBezTo>
                  <a:pt x="596827" y="657225"/>
                  <a:pt x="596827" y="657225"/>
                  <a:pt x="596827" y="497337"/>
                </a:cubicBezTo>
                <a:cubicBezTo>
                  <a:pt x="596827" y="410269"/>
                  <a:pt x="561993" y="364360"/>
                  <a:pt x="485987" y="346947"/>
                </a:cubicBezTo>
                <a:cubicBezTo>
                  <a:pt x="485987" y="346947"/>
                  <a:pt x="485987" y="346947"/>
                  <a:pt x="409983" y="397604"/>
                </a:cubicBezTo>
                <a:cubicBezTo>
                  <a:pt x="405232" y="400770"/>
                  <a:pt x="398898" y="400770"/>
                  <a:pt x="394148" y="397604"/>
                </a:cubicBezTo>
                <a:cubicBezTo>
                  <a:pt x="394148" y="397604"/>
                  <a:pt x="394148" y="397604"/>
                  <a:pt x="341895" y="362777"/>
                </a:cubicBezTo>
                <a:cubicBezTo>
                  <a:pt x="340311" y="367526"/>
                  <a:pt x="338728" y="370692"/>
                  <a:pt x="337144" y="373859"/>
                </a:cubicBezTo>
                <a:cubicBezTo>
                  <a:pt x="327644" y="388106"/>
                  <a:pt x="313393" y="397604"/>
                  <a:pt x="297559" y="400770"/>
                </a:cubicBezTo>
                <a:cubicBezTo>
                  <a:pt x="286475" y="403937"/>
                  <a:pt x="276974" y="403937"/>
                  <a:pt x="267473" y="400770"/>
                </a:cubicBezTo>
                <a:cubicBezTo>
                  <a:pt x="267473" y="400770"/>
                  <a:pt x="267473" y="400770"/>
                  <a:pt x="289641" y="502086"/>
                </a:cubicBezTo>
                <a:cubicBezTo>
                  <a:pt x="291225" y="510001"/>
                  <a:pt x="286475" y="517916"/>
                  <a:pt x="278557" y="519500"/>
                </a:cubicBezTo>
                <a:cubicBezTo>
                  <a:pt x="278557" y="519500"/>
                  <a:pt x="278557" y="519500"/>
                  <a:pt x="250056" y="525832"/>
                </a:cubicBezTo>
                <a:cubicBezTo>
                  <a:pt x="250056" y="525832"/>
                  <a:pt x="250056" y="525832"/>
                  <a:pt x="250056" y="657225"/>
                </a:cubicBezTo>
                <a:cubicBezTo>
                  <a:pt x="250056" y="657225"/>
                  <a:pt x="250056" y="657225"/>
                  <a:pt x="221554" y="657225"/>
                </a:cubicBezTo>
                <a:cubicBezTo>
                  <a:pt x="221554" y="657225"/>
                  <a:pt x="221554" y="657225"/>
                  <a:pt x="221554" y="532164"/>
                </a:cubicBezTo>
                <a:cubicBezTo>
                  <a:pt x="221554" y="532164"/>
                  <a:pt x="221554" y="532164"/>
                  <a:pt x="99629" y="557493"/>
                </a:cubicBezTo>
                <a:cubicBezTo>
                  <a:pt x="98046" y="559076"/>
                  <a:pt x="96462" y="559076"/>
                  <a:pt x="94879" y="559076"/>
                </a:cubicBezTo>
                <a:cubicBezTo>
                  <a:pt x="90129" y="559076"/>
                  <a:pt x="85378" y="557493"/>
                  <a:pt x="80628" y="554327"/>
                </a:cubicBezTo>
                <a:cubicBezTo>
                  <a:pt x="75878" y="551161"/>
                  <a:pt x="71127" y="546411"/>
                  <a:pt x="69544" y="538496"/>
                </a:cubicBezTo>
                <a:cubicBezTo>
                  <a:pt x="69544" y="538496"/>
                  <a:pt x="69544" y="538496"/>
                  <a:pt x="61627" y="497337"/>
                </a:cubicBezTo>
                <a:cubicBezTo>
                  <a:pt x="48959" y="497337"/>
                  <a:pt x="39459" y="492588"/>
                  <a:pt x="31541" y="484672"/>
                </a:cubicBezTo>
                <a:cubicBezTo>
                  <a:pt x="14124" y="470425"/>
                  <a:pt x="10957" y="443513"/>
                  <a:pt x="6206" y="416601"/>
                </a:cubicBezTo>
                <a:cubicBezTo>
                  <a:pt x="6206" y="416601"/>
                  <a:pt x="6206" y="416601"/>
                  <a:pt x="4623" y="411852"/>
                </a:cubicBezTo>
                <a:cubicBezTo>
                  <a:pt x="-1711" y="378608"/>
                  <a:pt x="-6461" y="348530"/>
                  <a:pt x="25208" y="331116"/>
                </a:cubicBezTo>
                <a:cubicBezTo>
                  <a:pt x="25208" y="331116"/>
                  <a:pt x="25208" y="331116"/>
                  <a:pt x="9373" y="253546"/>
                </a:cubicBezTo>
                <a:cubicBezTo>
                  <a:pt x="7790" y="247214"/>
                  <a:pt x="9373" y="239299"/>
                  <a:pt x="12540" y="234550"/>
                </a:cubicBezTo>
                <a:cubicBezTo>
                  <a:pt x="15707" y="228218"/>
                  <a:pt x="22041" y="225052"/>
                  <a:pt x="28375" y="223468"/>
                </a:cubicBezTo>
                <a:cubicBezTo>
                  <a:pt x="28375" y="223468"/>
                  <a:pt x="28375" y="223468"/>
                  <a:pt x="207303" y="183892"/>
                </a:cubicBezTo>
                <a:cubicBezTo>
                  <a:pt x="210470" y="183892"/>
                  <a:pt x="213637" y="183892"/>
                  <a:pt x="216803" y="185475"/>
                </a:cubicBezTo>
                <a:cubicBezTo>
                  <a:pt x="219970" y="188641"/>
                  <a:pt x="223137" y="191807"/>
                  <a:pt x="223137" y="194974"/>
                </a:cubicBezTo>
                <a:cubicBezTo>
                  <a:pt x="223137" y="194974"/>
                  <a:pt x="223137" y="194974"/>
                  <a:pt x="245305" y="291540"/>
                </a:cubicBezTo>
                <a:cubicBezTo>
                  <a:pt x="251639" y="286791"/>
                  <a:pt x="261140" y="280458"/>
                  <a:pt x="272224" y="278875"/>
                </a:cubicBezTo>
                <a:cubicBezTo>
                  <a:pt x="275391" y="278875"/>
                  <a:pt x="280141" y="277292"/>
                  <a:pt x="283308" y="277292"/>
                </a:cubicBezTo>
                <a:cubicBezTo>
                  <a:pt x="313393" y="277292"/>
                  <a:pt x="338728" y="299455"/>
                  <a:pt x="345062" y="327950"/>
                </a:cubicBezTo>
                <a:cubicBezTo>
                  <a:pt x="345062" y="329533"/>
                  <a:pt x="345062" y="331116"/>
                  <a:pt x="345062" y="332699"/>
                </a:cubicBezTo>
                <a:cubicBezTo>
                  <a:pt x="345062" y="332699"/>
                  <a:pt x="345062" y="332699"/>
                  <a:pt x="402065" y="370692"/>
                </a:cubicBezTo>
                <a:cubicBezTo>
                  <a:pt x="402065" y="370692"/>
                  <a:pt x="402065" y="370692"/>
                  <a:pt x="474903" y="320035"/>
                </a:cubicBezTo>
                <a:cubicBezTo>
                  <a:pt x="478070" y="318452"/>
                  <a:pt x="482821" y="318452"/>
                  <a:pt x="485987" y="318452"/>
                </a:cubicBezTo>
                <a:cubicBezTo>
                  <a:pt x="541407" y="329533"/>
                  <a:pt x="579411" y="354862"/>
                  <a:pt x="601579" y="396021"/>
                </a:cubicBezTo>
                <a:cubicBezTo>
                  <a:pt x="622163" y="380191"/>
                  <a:pt x="647497" y="367526"/>
                  <a:pt x="680749" y="361194"/>
                </a:cubicBezTo>
                <a:cubicBezTo>
                  <a:pt x="683917" y="361194"/>
                  <a:pt x="687083" y="361194"/>
                  <a:pt x="690251" y="362777"/>
                </a:cubicBezTo>
                <a:cubicBezTo>
                  <a:pt x="690251" y="362777"/>
                  <a:pt x="690251" y="362777"/>
                  <a:pt x="759921" y="405520"/>
                </a:cubicBezTo>
                <a:cubicBezTo>
                  <a:pt x="759921" y="405520"/>
                  <a:pt x="759921" y="405520"/>
                  <a:pt x="801091" y="356445"/>
                </a:cubicBezTo>
                <a:cubicBezTo>
                  <a:pt x="802675" y="351696"/>
                  <a:pt x="807425" y="350113"/>
                  <a:pt x="812175" y="350113"/>
                </a:cubicBezTo>
                <a:cubicBezTo>
                  <a:pt x="837511" y="351696"/>
                  <a:pt x="873929" y="361194"/>
                  <a:pt x="875513" y="362777"/>
                </a:cubicBezTo>
                <a:cubicBezTo>
                  <a:pt x="877095" y="362777"/>
                  <a:pt x="880263" y="364360"/>
                  <a:pt x="881847" y="365943"/>
                </a:cubicBezTo>
                <a:cubicBezTo>
                  <a:pt x="894513" y="377025"/>
                  <a:pt x="907181" y="381774"/>
                  <a:pt x="921433" y="381774"/>
                </a:cubicBezTo>
                <a:cubicBezTo>
                  <a:pt x="948351" y="380191"/>
                  <a:pt x="968935" y="361194"/>
                  <a:pt x="968935" y="335865"/>
                </a:cubicBezTo>
                <a:cubicBezTo>
                  <a:pt x="968935" y="310536"/>
                  <a:pt x="948351" y="291540"/>
                  <a:pt x="923015" y="289957"/>
                </a:cubicBezTo>
                <a:cubicBezTo>
                  <a:pt x="918265" y="289957"/>
                  <a:pt x="904015" y="291540"/>
                  <a:pt x="897681" y="294706"/>
                </a:cubicBezTo>
                <a:cubicBezTo>
                  <a:pt x="892931" y="296289"/>
                  <a:pt x="888179" y="294706"/>
                  <a:pt x="883429" y="291540"/>
                </a:cubicBezTo>
                <a:cubicBezTo>
                  <a:pt x="880263" y="288374"/>
                  <a:pt x="878679" y="283625"/>
                  <a:pt x="878679" y="278875"/>
                </a:cubicBezTo>
                <a:cubicBezTo>
                  <a:pt x="878679" y="278875"/>
                  <a:pt x="878679" y="278875"/>
                  <a:pt x="891347" y="193390"/>
                </a:cubicBezTo>
                <a:cubicBezTo>
                  <a:pt x="892931" y="190224"/>
                  <a:pt x="894513" y="187058"/>
                  <a:pt x="897681" y="183892"/>
                </a:cubicBezTo>
                <a:cubicBezTo>
                  <a:pt x="900847" y="182309"/>
                  <a:pt x="904015" y="182309"/>
                  <a:pt x="908765" y="182309"/>
                </a:cubicBezTo>
                <a:cubicBezTo>
                  <a:pt x="908765" y="182309"/>
                  <a:pt x="908765" y="182309"/>
                  <a:pt x="991103" y="198140"/>
                </a:cubicBezTo>
                <a:cubicBezTo>
                  <a:pt x="992687" y="198140"/>
                  <a:pt x="995853" y="198140"/>
                  <a:pt x="997437" y="196557"/>
                </a:cubicBezTo>
                <a:cubicBezTo>
                  <a:pt x="999021" y="194974"/>
                  <a:pt x="1000603" y="194974"/>
                  <a:pt x="1000603" y="191807"/>
                </a:cubicBezTo>
                <a:cubicBezTo>
                  <a:pt x="1000603" y="190224"/>
                  <a:pt x="1000603" y="185475"/>
                  <a:pt x="999021" y="179143"/>
                </a:cubicBezTo>
                <a:cubicBezTo>
                  <a:pt x="994271" y="171228"/>
                  <a:pt x="991103" y="160146"/>
                  <a:pt x="995853" y="142733"/>
                </a:cubicBezTo>
                <a:cubicBezTo>
                  <a:pt x="999021" y="125319"/>
                  <a:pt x="1008521" y="111072"/>
                  <a:pt x="1022771" y="103156"/>
                </a:cubicBezTo>
                <a:cubicBezTo>
                  <a:pt x="1031479" y="97616"/>
                  <a:pt x="1040189" y="94845"/>
                  <a:pt x="1048107" y="93856"/>
                </a:cubicBezTo>
                <a:close/>
                <a:moveTo>
                  <a:pt x="726963" y="69849"/>
                </a:moveTo>
                <a:cubicBezTo>
                  <a:pt x="803243" y="69849"/>
                  <a:pt x="865075" y="130263"/>
                  <a:pt x="865075" y="204787"/>
                </a:cubicBezTo>
                <a:cubicBezTo>
                  <a:pt x="865075" y="279311"/>
                  <a:pt x="803243" y="339725"/>
                  <a:pt x="726963" y="339725"/>
                </a:cubicBezTo>
                <a:cubicBezTo>
                  <a:pt x="650687" y="339725"/>
                  <a:pt x="588851" y="279311"/>
                  <a:pt x="588851" y="204787"/>
                </a:cubicBezTo>
                <a:cubicBezTo>
                  <a:pt x="588851" y="130263"/>
                  <a:pt x="650687" y="69849"/>
                  <a:pt x="726963" y="69849"/>
                </a:cubicBezTo>
                <a:close/>
                <a:moveTo>
                  <a:pt x="401525" y="28575"/>
                </a:moveTo>
                <a:cubicBezTo>
                  <a:pt x="334892" y="28575"/>
                  <a:pt x="280875" y="81526"/>
                  <a:pt x="280875" y="146844"/>
                </a:cubicBezTo>
                <a:cubicBezTo>
                  <a:pt x="280875" y="212162"/>
                  <a:pt x="334892" y="265113"/>
                  <a:pt x="401525" y="265113"/>
                </a:cubicBezTo>
                <a:cubicBezTo>
                  <a:pt x="468158" y="265113"/>
                  <a:pt x="522175" y="212162"/>
                  <a:pt x="522175" y="146844"/>
                </a:cubicBezTo>
                <a:cubicBezTo>
                  <a:pt x="522175" y="81526"/>
                  <a:pt x="468158" y="28575"/>
                  <a:pt x="401525" y="28575"/>
                </a:cubicBezTo>
                <a:close/>
                <a:moveTo>
                  <a:pt x="402320" y="0"/>
                </a:moveTo>
                <a:cubicBezTo>
                  <a:pt x="484297" y="0"/>
                  <a:pt x="550751" y="65744"/>
                  <a:pt x="550751" y="146844"/>
                </a:cubicBezTo>
                <a:cubicBezTo>
                  <a:pt x="550751" y="227944"/>
                  <a:pt x="484297" y="293688"/>
                  <a:pt x="402320" y="293688"/>
                </a:cubicBezTo>
                <a:cubicBezTo>
                  <a:pt x="320343" y="293688"/>
                  <a:pt x="253888" y="227944"/>
                  <a:pt x="253888" y="146844"/>
                </a:cubicBezTo>
                <a:cubicBezTo>
                  <a:pt x="253888" y="65744"/>
                  <a:pt x="320343" y="0"/>
                  <a:pt x="402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24" name="Freeform: Shape 1123">
            <a:extLst>
              <a:ext uri="{FF2B5EF4-FFF2-40B4-BE49-F238E27FC236}">
                <a16:creationId xmlns:a16="http://schemas.microsoft.com/office/drawing/2014/main" id="{14846884-7B64-452A-9562-9A469683D8E4}"/>
              </a:ext>
            </a:extLst>
          </p:cNvPr>
          <p:cNvSpPr>
            <a:spLocks/>
          </p:cNvSpPr>
          <p:nvPr/>
        </p:nvSpPr>
        <p:spPr bwMode="auto">
          <a:xfrm>
            <a:off x="8596582" y="3174829"/>
            <a:ext cx="641018" cy="546277"/>
          </a:xfrm>
          <a:custGeom>
            <a:avLst/>
            <a:gdLst>
              <a:gd name="connsiteX0" fmla="*/ 463550 w 1009650"/>
              <a:gd name="connsiteY0" fmla="*/ 619126 h 860426"/>
              <a:gd name="connsiteX1" fmla="*/ 341312 w 1009650"/>
              <a:gd name="connsiteY1" fmla="*/ 706439 h 860426"/>
              <a:gd name="connsiteX2" fmla="*/ 350837 w 1009650"/>
              <a:gd name="connsiteY2" fmla="*/ 704852 h 860426"/>
              <a:gd name="connsiteX3" fmla="*/ 661988 w 1009650"/>
              <a:gd name="connsiteY3" fmla="*/ 704852 h 860426"/>
              <a:gd name="connsiteX4" fmla="*/ 673100 w 1009650"/>
              <a:gd name="connsiteY4" fmla="*/ 706439 h 860426"/>
              <a:gd name="connsiteX5" fmla="*/ 550862 w 1009650"/>
              <a:gd name="connsiteY5" fmla="*/ 619126 h 860426"/>
              <a:gd name="connsiteX6" fmla="*/ 463550 w 1009650"/>
              <a:gd name="connsiteY6" fmla="*/ 619126 h 860426"/>
              <a:gd name="connsiteX7" fmla="*/ 463550 w 1009650"/>
              <a:gd name="connsiteY7" fmla="*/ 592138 h 860426"/>
              <a:gd name="connsiteX8" fmla="*/ 550862 w 1009650"/>
              <a:gd name="connsiteY8" fmla="*/ 592138 h 860426"/>
              <a:gd name="connsiteX9" fmla="*/ 700088 w 1009650"/>
              <a:gd name="connsiteY9" fmla="*/ 708026 h 860426"/>
              <a:gd name="connsiteX10" fmla="*/ 700088 w 1009650"/>
              <a:gd name="connsiteY10" fmla="*/ 717551 h 860426"/>
              <a:gd name="connsiteX11" fmla="*/ 723900 w 1009650"/>
              <a:gd name="connsiteY11" fmla="*/ 766763 h 860426"/>
              <a:gd name="connsiteX12" fmla="*/ 723900 w 1009650"/>
              <a:gd name="connsiteY12" fmla="*/ 860426 h 860426"/>
              <a:gd name="connsiteX13" fmla="*/ 696912 w 1009650"/>
              <a:gd name="connsiteY13" fmla="*/ 860426 h 860426"/>
              <a:gd name="connsiteX14" fmla="*/ 696912 w 1009650"/>
              <a:gd name="connsiteY14" fmla="*/ 766763 h 860426"/>
              <a:gd name="connsiteX15" fmla="*/ 661988 w 1009650"/>
              <a:gd name="connsiteY15" fmla="*/ 731838 h 860426"/>
              <a:gd name="connsiteX16" fmla="*/ 350838 w 1009650"/>
              <a:gd name="connsiteY16" fmla="*/ 731838 h 860426"/>
              <a:gd name="connsiteX17" fmla="*/ 315912 w 1009650"/>
              <a:gd name="connsiteY17" fmla="*/ 766763 h 860426"/>
              <a:gd name="connsiteX18" fmla="*/ 315912 w 1009650"/>
              <a:gd name="connsiteY18" fmla="*/ 860426 h 860426"/>
              <a:gd name="connsiteX19" fmla="*/ 288925 w 1009650"/>
              <a:gd name="connsiteY19" fmla="*/ 860426 h 860426"/>
              <a:gd name="connsiteX20" fmla="*/ 288925 w 1009650"/>
              <a:gd name="connsiteY20" fmla="*/ 766763 h 860426"/>
              <a:gd name="connsiteX21" fmla="*/ 312738 w 1009650"/>
              <a:gd name="connsiteY21" fmla="*/ 717551 h 860426"/>
              <a:gd name="connsiteX22" fmla="*/ 312738 w 1009650"/>
              <a:gd name="connsiteY22" fmla="*/ 708026 h 860426"/>
              <a:gd name="connsiteX23" fmla="*/ 463550 w 1009650"/>
              <a:gd name="connsiteY23" fmla="*/ 592138 h 860426"/>
              <a:gd name="connsiteX24" fmla="*/ 506412 w 1009650"/>
              <a:gd name="connsiteY24" fmla="*/ 365125 h 860426"/>
              <a:gd name="connsiteX25" fmla="*/ 417512 w 1009650"/>
              <a:gd name="connsiteY25" fmla="*/ 454025 h 860426"/>
              <a:gd name="connsiteX26" fmla="*/ 506412 w 1009650"/>
              <a:gd name="connsiteY26" fmla="*/ 542925 h 860426"/>
              <a:gd name="connsiteX27" fmla="*/ 595312 w 1009650"/>
              <a:gd name="connsiteY27" fmla="*/ 454025 h 860426"/>
              <a:gd name="connsiteX28" fmla="*/ 506412 w 1009650"/>
              <a:gd name="connsiteY28" fmla="*/ 365125 h 860426"/>
              <a:gd name="connsiteX29" fmla="*/ 506412 w 1009650"/>
              <a:gd name="connsiteY29" fmla="*/ 338137 h 860426"/>
              <a:gd name="connsiteX30" fmla="*/ 622300 w 1009650"/>
              <a:gd name="connsiteY30" fmla="*/ 454025 h 860426"/>
              <a:gd name="connsiteX31" fmla="*/ 506412 w 1009650"/>
              <a:gd name="connsiteY31" fmla="*/ 569913 h 860426"/>
              <a:gd name="connsiteX32" fmla="*/ 390525 w 1009650"/>
              <a:gd name="connsiteY32" fmla="*/ 454025 h 860426"/>
              <a:gd name="connsiteX33" fmla="*/ 506412 w 1009650"/>
              <a:gd name="connsiteY33" fmla="*/ 338137 h 860426"/>
              <a:gd name="connsiteX34" fmla="*/ 458932 w 1009650"/>
              <a:gd name="connsiteY34" fmla="*/ 203201 h 860426"/>
              <a:gd name="connsiteX35" fmla="*/ 468426 w 1009650"/>
              <a:gd name="connsiteY35" fmla="*/ 206366 h 860426"/>
              <a:gd name="connsiteX36" fmla="*/ 507990 w 1009650"/>
              <a:gd name="connsiteY36" fmla="*/ 239602 h 860426"/>
              <a:gd name="connsiteX37" fmla="*/ 547554 w 1009650"/>
              <a:gd name="connsiteY37" fmla="*/ 206366 h 860426"/>
              <a:gd name="connsiteX38" fmla="*/ 558630 w 1009650"/>
              <a:gd name="connsiteY38" fmla="*/ 203201 h 860426"/>
              <a:gd name="connsiteX39" fmla="*/ 664660 w 1009650"/>
              <a:gd name="connsiteY39" fmla="*/ 326646 h 860426"/>
              <a:gd name="connsiteX40" fmla="*/ 664660 w 1009650"/>
              <a:gd name="connsiteY40" fmla="*/ 367795 h 860426"/>
              <a:gd name="connsiteX41" fmla="*/ 732708 w 1009650"/>
              <a:gd name="connsiteY41" fmla="*/ 367795 h 860426"/>
              <a:gd name="connsiteX42" fmla="*/ 745368 w 1009650"/>
              <a:gd name="connsiteY42" fmla="*/ 375708 h 860426"/>
              <a:gd name="connsiteX43" fmla="*/ 770688 w 1009650"/>
              <a:gd name="connsiteY43" fmla="*/ 424770 h 860426"/>
              <a:gd name="connsiteX44" fmla="*/ 775436 w 1009650"/>
              <a:gd name="connsiteY44" fmla="*/ 412108 h 860426"/>
              <a:gd name="connsiteX45" fmla="*/ 876718 w 1009650"/>
              <a:gd name="connsiteY45" fmla="*/ 337725 h 860426"/>
              <a:gd name="connsiteX46" fmla="*/ 987494 w 1009650"/>
              <a:gd name="connsiteY46" fmla="*/ 445344 h 860426"/>
              <a:gd name="connsiteX47" fmla="*/ 1009650 w 1009650"/>
              <a:gd name="connsiteY47" fmla="*/ 603607 h 860426"/>
              <a:gd name="connsiteX48" fmla="*/ 981164 w 1009650"/>
              <a:gd name="connsiteY48" fmla="*/ 608355 h 860426"/>
              <a:gd name="connsiteX49" fmla="*/ 960592 w 1009650"/>
              <a:gd name="connsiteY49" fmla="*/ 448509 h 860426"/>
              <a:gd name="connsiteX50" fmla="*/ 876718 w 1009650"/>
              <a:gd name="connsiteY50" fmla="*/ 364629 h 860426"/>
              <a:gd name="connsiteX51" fmla="*/ 800756 w 1009650"/>
              <a:gd name="connsiteY51" fmla="*/ 423187 h 860426"/>
              <a:gd name="connsiteX52" fmla="*/ 761194 w 1009650"/>
              <a:gd name="connsiteY52" fmla="*/ 513397 h 860426"/>
              <a:gd name="connsiteX53" fmla="*/ 750116 w 1009650"/>
              <a:gd name="connsiteY53" fmla="*/ 521310 h 860426"/>
              <a:gd name="connsiteX54" fmla="*/ 652000 w 1009650"/>
              <a:gd name="connsiteY54" fmla="*/ 532388 h 860426"/>
              <a:gd name="connsiteX55" fmla="*/ 640922 w 1009650"/>
              <a:gd name="connsiteY55" fmla="*/ 552963 h 860426"/>
              <a:gd name="connsiteX56" fmla="*/ 666242 w 1009650"/>
              <a:gd name="connsiteY56" fmla="*/ 575120 h 860426"/>
              <a:gd name="connsiteX57" fmla="*/ 781766 w 1009650"/>
              <a:gd name="connsiteY57" fmla="*/ 575120 h 860426"/>
              <a:gd name="connsiteX58" fmla="*/ 813418 w 1009650"/>
              <a:gd name="connsiteY58" fmla="*/ 552963 h 860426"/>
              <a:gd name="connsiteX59" fmla="*/ 856146 w 1009650"/>
              <a:gd name="connsiteY59" fmla="*/ 472248 h 860426"/>
              <a:gd name="connsiteX60" fmla="*/ 879884 w 1009650"/>
              <a:gd name="connsiteY60" fmla="*/ 484910 h 860426"/>
              <a:gd name="connsiteX61" fmla="*/ 837154 w 1009650"/>
              <a:gd name="connsiteY61" fmla="*/ 564041 h 860426"/>
              <a:gd name="connsiteX62" fmla="*/ 903620 w 1009650"/>
              <a:gd name="connsiteY62" fmla="*/ 698565 h 860426"/>
              <a:gd name="connsiteX63" fmla="*/ 903620 w 1009650"/>
              <a:gd name="connsiteY63" fmla="*/ 712809 h 860426"/>
              <a:gd name="connsiteX64" fmla="*/ 890960 w 1009650"/>
              <a:gd name="connsiteY64" fmla="*/ 719139 h 860426"/>
              <a:gd name="connsiteX65" fmla="*/ 731126 w 1009650"/>
              <a:gd name="connsiteY65" fmla="*/ 719139 h 860426"/>
              <a:gd name="connsiteX66" fmla="*/ 731126 w 1009650"/>
              <a:gd name="connsiteY66" fmla="*/ 690652 h 860426"/>
              <a:gd name="connsiteX67" fmla="*/ 868806 w 1009650"/>
              <a:gd name="connsiteY67" fmla="*/ 690652 h 860426"/>
              <a:gd name="connsiteX68" fmla="*/ 819748 w 1009650"/>
              <a:gd name="connsiteY68" fmla="*/ 589363 h 860426"/>
              <a:gd name="connsiteX69" fmla="*/ 781766 w 1009650"/>
              <a:gd name="connsiteY69" fmla="*/ 602024 h 860426"/>
              <a:gd name="connsiteX70" fmla="*/ 666242 w 1009650"/>
              <a:gd name="connsiteY70" fmla="*/ 602024 h 860426"/>
              <a:gd name="connsiteX71" fmla="*/ 612436 w 1009650"/>
              <a:gd name="connsiteY71" fmla="*/ 552963 h 860426"/>
              <a:gd name="connsiteX72" fmla="*/ 645670 w 1009650"/>
              <a:gd name="connsiteY72" fmla="*/ 505484 h 860426"/>
              <a:gd name="connsiteX73" fmla="*/ 647252 w 1009650"/>
              <a:gd name="connsiteY73" fmla="*/ 505484 h 860426"/>
              <a:gd name="connsiteX74" fmla="*/ 739038 w 1009650"/>
              <a:gd name="connsiteY74" fmla="*/ 494405 h 860426"/>
              <a:gd name="connsiteX75" fmla="*/ 754864 w 1009650"/>
              <a:gd name="connsiteY75" fmla="*/ 458005 h 860426"/>
              <a:gd name="connsiteX76" fmla="*/ 724796 w 1009650"/>
              <a:gd name="connsiteY76" fmla="*/ 394699 h 860426"/>
              <a:gd name="connsiteX77" fmla="*/ 618766 w 1009650"/>
              <a:gd name="connsiteY77" fmla="*/ 394699 h 860426"/>
              <a:gd name="connsiteX78" fmla="*/ 618766 w 1009650"/>
              <a:gd name="connsiteY78" fmla="*/ 367795 h 860426"/>
              <a:gd name="connsiteX79" fmla="*/ 636174 w 1009650"/>
              <a:gd name="connsiteY79" fmla="*/ 367795 h 860426"/>
              <a:gd name="connsiteX80" fmla="*/ 637756 w 1009650"/>
              <a:gd name="connsiteY80" fmla="*/ 326646 h 860426"/>
              <a:gd name="connsiteX81" fmla="*/ 561796 w 1009650"/>
              <a:gd name="connsiteY81" fmla="*/ 231688 h 860426"/>
              <a:gd name="connsiteX82" fmla="*/ 517486 w 1009650"/>
              <a:gd name="connsiteY82" fmla="*/ 268089 h 860426"/>
              <a:gd name="connsiteX83" fmla="*/ 500078 w 1009650"/>
              <a:gd name="connsiteY83" fmla="*/ 268089 h 860426"/>
              <a:gd name="connsiteX84" fmla="*/ 455766 w 1009650"/>
              <a:gd name="connsiteY84" fmla="*/ 231688 h 860426"/>
              <a:gd name="connsiteX85" fmla="*/ 379806 w 1009650"/>
              <a:gd name="connsiteY85" fmla="*/ 326646 h 860426"/>
              <a:gd name="connsiteX86" fmla="*/ 379806 w 1009650"/>
              <a:gd name="connsiteY86" fmla="*/ 367795 h 860426"/>
              <a:gd name="connsiteX87" fmla="*/ 392466 w 1009650"/>
              <a:gd name="connsiteY87" fmla="*/ 367795 h 860426"/>
              <a:gd name="connsiteX88" fmla="*/ 392466 w 1009650"/>
              <a:gd name="connsiteY88" fmla="*/ 394699 h 860426"/>
              <a:gd name="connsiteX89" fmla="*/ 288019 w 1009650"/>
              <a:gd name="connsiteY89" fmla="*/ 394699 h 860426"/>
              <a:gd name="connsiteX90" fmla="*/ 256369 w 1009650"/>
              <a:gd name="connsiteY90" fmla="*/ 461170 h 860426"/>
              <a:gd name="connsiteX91" fmla="*/ 270612 w 1009650"/>
              <a:gd name="connsiteY91" fmla="*/ 494405 h 860426"/>
              <a:gd name="connsiteX92" fmla="*/ 333912 w 1009650"/>
              <a:gd name="connsiteY92" fmla="*/ 502318 h 860426"/>
              <a:gd name="connsiteX93" fmla="*/ 329165 w 1009650"/>
              <a:gd name="connsiteY93" fmla="*/ 481744 h 860426"/>
              <a:gd name="connsiteX94" fmla="*/ 338660 w 1009650"/>
              <a:gd name="connsiteY94" fmla="*/ 465918 h 860426"/>
              <a:gd name="connsiteX95" fmla="*/ 354485 w 1009650"/>
              <a:gd name="connsiteY95" fmla="*/ 475414 h 860426"/>
              <a:gd name="connsiteX96" fmla="*/ 363980 w 1009650"/>
              <a:gd name="connsiteY96" fmla="*/ 505484 h 860426"/>
              <a:gd name="connsiteX97" fmla="*/ 397213 w 1009650"/>
              <a:gd name="connsiteY97" fmla="*/ 552963 h 860426"/>
              <a:gd name="connsiteX98" fmla="*/ 341825 w 1009650"/>
              <a:gd name="connsiteY98" fmla="*/ 602024 h 860426"/>
              <a:gd name="connsiteX99" fmla="*/ 227883 w 1009650"/>
              <a:gd name="connsiteY99" fmla="*/ 602024 h 860426"/>
              <a:gd name="connsiteX100" fmla="*/ 193068 w 1009650"/>
              <a:gd name="connsiteY100" fmla="*/ 590946 h 860426"/>
              <a:gd name="connsiteX101" fmla="*/ 144010 w 1009650"/>
              <a:gd name="connsiteY101" fmla="*/ 690652 h 860426"/>
              <a:gd name="connsiteX102" fmla="*/ 275359 w 1009650"/>
              <a:gd name="connsiteY102" fmla="*/ 690652 h 860426"/>
              <a:gd name="connsiteX103" fmla="*/ 275359 w 1009650"/>
              <a:gd name="connsiteY103" fmla="*/ 719139 h 860426"/>
              <a:gd name="connsiteX104" fmla="*/ 121854 w 1009650"/>
              <a:gd name="connsiteY104" fmla="*/ 719139 h 860426"/>
              <a:gd name="connsiteX105" fmla="*/ 110777 w 1009650"/>
              <a:gd name="connsiteY105" fmla="*/ 712809 h 860426"/>
              <a:gd name="connsiteX106" fmla="*/ 109194 w 1009650"/>
              <a:gd name="connsiteY106" fmla="*/ 698565 h 860426"/>
              <a:gd name="connsiteX107" fmla="*/ 174078 w 1009650"/>
              <a:gd name="connsiteY107" fmla="*/ 567206 h 860426"/>
              <a:gd name="connsiteX108" fmla="*/ 172495 w 1009650"/>
              <a:gd name="connsiteY108" fmla="*/ 564041 h 860426"/>
              <a:gd name="connsiteX109" fmla="*/ 129767 w 1009650"/>
              <a:gd name="connsiteY109" fmla="*/ 484910 h 860426"/>
              <a:gd name="connsiteX110" fmla="*/ 153505 w 1009650"/>
              <a:gd name="connsiteY110" fmla="*/ 472248 h 860426"/>
              <a:gd name="connsiteX111" fmla="*/ 196233 w 1009650"/>
              <a:gd name="connsiteY111" fmla="*/ 551380 h 860426"/>
              <a:gd name="connsiteX112" fmla="*/ 227883 w 1009650"/>
              <a:gd name="connsiteY112" fmla="*/ 575120 h 860426"/>
              <a:gd name="connsiteX113" fmla="*/ 341825 w 1009650"/>
              <a:gd name="connsiteY113" fmla="*/ 575120 h 860426"/>
              <a:gd name="connsiteX114" fmla="*/ 368728 w 1009650"/>
              <a:gd name="connsiteY114" fmla="*/ 552963 h 860426"/>
              <a:gd name="connsiteX115" fmla="*/ 357650 w 1009650"/>
              <a:gd name="connsiteY115" fmla="*/ 532388 h 860426"/>
              <a:gd name="connsiteX116" fmla="*/ 259534 w 1009650"/>
              <a:gd name="connsiteY116" fmla="*/ 521310 h 860426"/>
              <a:gd name="connsiteX117" fmla="*/ 248456 w 1009650"/>
              <a:gd name="connsiteY117" fmla="*/ 513397 h 860426"/>
              <a:gd name="connsiteX118" fmla="*/ 208893 w 1009650"/>
              <a:gd name="connsiteY118" fmla="*/ 424770 h 860426"/>
              <a:gd name="connsiteX119" fmla="*/ 132932 w 1009650"/>
              <a:gd name="connsiteY119" fmla="*/ 364629 h 860426"/>
              <a:gd name="connsiteX120" fmla="*/ 49058 w 1009650"/>
              <a:gd name="connsiteY120" fmla="*/ 448509 h 860426"/>
              <a:gd name="connsiteX121" fmla="*/ 26903 w 1009650"/>
              <a:gd name="connsiteY121" fmla="*/ 608355 h 860426"/>
              <a:gd name="connsiteX122" fmla="*/ 0 w 1009650"/>
              <a:gd name="connsiteY122" fmla="*/ 603607 h 860426"/>
              <a:gd name="connsiteX123" fmla="*/ 20573 w 1009650"/>
              <a:gd name="connsiteY123" fmla="*/ 445344 h 860426"/>
              <a:gd name="connsiteX124" fmla="*/ 132932 w 1009650"/>
              <a:gd name="connsiteY124" fmla="*/ 337725 h 860426"/>
              <a:gd name="connsiteX125" fmla="*/ 234213 w 1009650"/>
              <a:gd name="connsiteY125" fmla="*/ 413691 h 860426"/>
              <a:gd name="connsiteX126" fmla="*/ 240544 w 1009650"/>
              <a:gd name="connsiteY126" fmla="*/ 429517 h 860426"/>
              <a:gd name="connsiteX127" fmla="*/ 267446 w 1009650"/>
              <a:gd name="connsiteY127" fmla="*/ 375708 h 860426"/>
              <a:gd name="connsiteX128" fmla="*/ 280107 w 1009650"/>
              <a:gd name="connsiteY128" fmla="*/ 367795 h 860426"/>
              <a:gd name="connsiteX129" fmla="*/ 352903 w 1009650"/>
              <a:gd name="connsiteY129" fmla="*/ 367795 h 860426"/>
              <a:gd name="connsiteX130" fmla="*/ 352903 w 1009650"/>
              <a:gd name="connsiteY130" fmla="*/ 326646 h 860426"/>
              <a:gd name="connsiteX131" fmla="*/ 458932 w 1009650"/>
              <a:gd name="connsiteY131" fmla="*/ 203201 h 860426"/>
              <a:gd name="connsiteX132" fmla="*/ 209550 w 1009650"/>
              <a:gd name="connsiteY132" fmla="*/ 155576 h 860426"/>
              <a:gd name="connsiteX133" fmla="*/ 136525 w 1009650"/>
              <a:gd name="connsiteY133" fmla="*/ 229395 h 860426"/>
              <a:gd name="connsiteX134" fmla="*/ 209550 w 1009650"/>
              <a:gd name="connsiteY134" fmla="*/ 303214 h 860426"/>
              <a:gd name="connsiteX135" fmla="*/ 282575 w 1009650"/>
              <a:gd name="connsiteY135" fmla="*/ 229395 h 860426"/>
              <a:gd name="connsiteX136" fmla="*/ 209550 w 1009650"/>
              <a:gd name="connsiteY136" fmla="*/ 155576 h 860426"/>
              <a:gd name="connsiteX137" fmla="*/ 800894 w 1009650"/>
              <a:gd name="connsiteY137" fmla="*/ 155576 h 860426"/>
              <a:gd name="connsiteX138" fmla="*/ 727076 w 1009650"/>
              <a:gd name="connsiteY138" fmla="*/ 229395 h 860426"/>
              <a:gd name="connsiteX139" fmla="*/ 800894 w 1009650"/>
              <a:gd name="connsiteY139" fmla="*/ 303214 h 860426"/>
              <a:gd name="connsiteX140" fmla="*/ 874712 w 1009650"/>
              <a:gd name="connsiteY140" fmla="*/ 229395 h 860426"/>
              <a:gd name="connsiteX141" fmla="*/ 800894 w 1009650"/>
              <a:gd name="connsiteY141" fmla="*/ 155576 h 860426"/>
              <a:gd name="connsiteX142" fmla="*/ 209550 w 1009650"/>
              <a:gd name="connsiteY142" fmla="*/ 128588 h 860426"/>
              <a:gd name="connsiteX143" fmla="*/ 311150 w 1009650"/>
              <a:gd name="connsiteY143" fmla="*/ 230188 h 860426"/>
              <a:gd name="connsiteX144" fmla="*/ 209550 w 1009650"/>
              <a:gd name="connsiteY144" fmla="*/ 331788 h 860426"/>
              <a:gd name="connsiteX145" fmla="*/ 107950 w 1009650"/>
              <a:gd name="connsiteY145" fmla="*/ 230188 h 860426"/>
              <a:gd name="connsiteX146" fmla="*/ 209550 w 1009650"/>
              <a:gd name="connsiteY146" fmla="*/ 128588 h 860426"/>
              <a:gd name="connsiteX147" fmla="*/ 800100 w 1009650"/>
              <a:gd name="connsiteY147" fmla="*/ 128588 h 860426"/>
              <a:gd name="connsiteX148" fmla="*/ 901700 w 1009650"/>
              <a:gd name="connsiteY148" fmla="*/ 230188 h 860426"/>
              <a:gd name="connsiteX149" fmla="*/ 800100 w 1009650"/>
              <a:gd name="connsiteY149" fmla="*/ 331788 h 860426"/>
              <a:gd name="connsiteX150" fmla="*/ 698500 w 1009650"/>
              <a:gd name="connsiteY150" fmla="*/ 230188 h 860426"/>
              <a:gd name="connsiteX151" fmla="*/ 800100 w 1009650"/>
              <a:gd name="connsiteY151" fmla="*/ 128588 h 860426"/>
              <a:gd name="connsiteX152" fmla="*/ 508000 w 1009650"/>
              <a:gd name="connsiteY152" fmla="*/ 26987 h 860426"/>
              <a:gd name="connsiteX153" fmla="*/ 441324 w 1009650"/>
              <a:gd name="connsiteY153" fmla="*/ 93662 h 860426"/>
              <a:gd name="connsiteX154" fmla="*/ 508000 w 1009650"/>
              <a:gd name="connsiteY154" fmla="*/ 160337 h 860426"/>
              <a:gd name="connsiteX155" fmla="*/ 574676 w 1009650"/>
              <a:gd name="connsiteY155" fmla="*/ 93662 h 860426"/>
              <a:gd name="connsiteX156" fmla="*/ 508000 w 1009650"/>
              <a:gd name="connsiteY156" fmla="*/ 26987 h 860426"/>
              <a:gd name="connsiteX157" fmla="*/ 508794 w 1009650"/>
              <a:gd name="connsiteY157" fmla="*/ 0 h 860426"/>
              <a:gd name="connsiteX158" fmla="*/ 603252 w 1009650"/>
              <a:gd name="connsiteY158" fmla="*/ 93663 h 860426"/>
              <a:gd name="connsiteX159" fmla="*/ 508794 w 1009650"/>
              <a:gd name="connsiteY159" fmla="*/ 187326 h 860426"/>
              <a:gd name="connsiteX160" fmla="*/ 414337 w 1009650"/>
              <a:gd name="connsiteY160" fmla="*/ 93663 h 860426"/>
              <a:gd name="connsiteX161" fmla="*/ 508794 w 1009650"/>
              <a:gd name="connsiteY161" fmla="*/ 0 h 86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1009650" h="860426">
                <a:moveTo>
                  <a:pt x="463550" y="619126"/>
                </a:moveTo>
                <a:cubicBezTo>
                  <a:pt x="387350" y="619126"/>
                  <a:pt x="341312" y="652464"/>
                  <a:pt x="341312" y="706439"/>
                </a:cubicBezTo>
                <a:cubicBezTo>
                  <a:pt x="344487" y="704852"/>
                  <a:pt x="347662" y="704852"/>
                  <a:pt x="350837" y="704852"/>
                </a:cubicBezTo>
                <a:lnTo>
                  <a:pt x="661988" y="704852"/>
                </a:lnTo>
                <a:cubicBezTo>
                  <a:pt x="665162" y="704852"/>
                  <a:pt x="668338" y="704852"/>
                  <a:pt x="673100" y="706439"/>
                </a:cubicBezTo>
                <a:cubicBezTo>
                  <a:pt x="671512" y="650876"/>
                  <a:pt x="627062" y="619126"/>
                  <a:pt x="550862" y="619126"/>
                </a:cubicBezTo>
                <a:cubicBezTo>
                  <a:pt x="550862" y="619126"/>
                  <a:pt x="550862" y="619126"/>
                  <a:pt x="463550" y="619126"/>
                </a:cubicBezTo>
                <a:close/>
                <a:moveTo>
                  <a:pt x="463550" y="592138"/>
                </a:moveTo>
                <a:cubicBezTo>
                  <a:pt x="463550" y="592138"/>
                  <a:pt x="463550" y="592138"/>
                  <a:pt x="550862" y="592138"/>
                </a:cubicBezTo>
                <a:cubicBezTo>
                  <a:pt x="688976" y="592138"/>
                  <a:pt x="700088" y="681038"/>
                  <a:pt x="700088" y="708026"/>
                </a:cubicBezTo>
                <a:cubicBezTo>
                  <a:pt x="700088" y="708026"/>
                  <a:pt x="700088" y="708026"/>
                  <a:pt x="700088" y="717551"/>
                </a:cubicBezTo>
                <a:cubicBezTo>
                  <a:pt x="714376" y="728663"/>
                  <a:pt x="723900" y="747713"/>
                  <a:pt x="723900" y="766763"/>
                </a:cubicBezTo>
                <a:cubicBezTo>
                  <a:pt x="723900" y="766763"/>
                  <a:pt x="723900" y="766763"/>
                  <a:pt x="723900" y="860426"/>
                </a:cubicBezTo>
                <a:cubicBezTo>
                  <a:pt x="723900" y="860426"/>
                  <a:pt x="723900" y="860426"/>
                  <a:pt x="696912" y="860426"/>
                </a:cubicBezTo>
                <a:cubicBezTo>
                  <a:pt x="696912" y="860426"/>
                  <a:pt x="696912" y="860426"/>
                  <a:pt x="696912" y="766763"/>
                </a:cubicBezTo>
                <a:cubicBezTo>
                  <a:pt x="696912" y="747713"/>
                  <a:pt x="681038" y="731838"/>
                  <a:pt x="661988" y="731838"/>
                </a:cubicBezTo>
                <a:cubicBezTo>
                  <a:pt x="661988" y="731838"/>
                  <a:pt x="661988" y="731838"/>
                  <a:pt x="350838" y="731838"/>
                </a:cubicBezTo>
                <a:cubicBezTo>
                  <a:pt x="331788" y="731838"/>
                  <a:pt x="315912" y="747713"/>
                  <a:pt x="315912" y="766763"/>
                </a:cubicBezTo>
                <a:cubicBezTo>
                  <a:pt x="315912" y="766763"/>
                  <a:pt x="315912" y="766763"/>
                  <a:pt x="315912" y="860426"/>
                </a:cubicBezTo>
                <a:cubicBezTo>
                  <a:pt x="315912" y="860426"/>
                  <a:pt x="315912" y="860426"/>
                  <a:pt x="288925" y="860426"/>
                </a:cubicBezTo>
                <a:cubicBezTo>
                  <a:pt x="288925" y="860426"/>
                  <a:pt x="288925" y="860426"/>
                  <a:pt x="288925" y="766763"/>
                </a:cubicBezTo>
                <a:cubicBezTo>
                  <a:pt x="288925" y="747713"/>
                  <a:pt x="298450" y="728663"/>
                  <a:pt x="312738" y="717551"/>
                </a:cubicBezTo>
                <a:cubicBezTo>
                  <a:pt x="312738" y="717551"/>
                  <a:pt x="312738" y="717551"/>
                  <a:pt x="312738" y="708026"/>
                </a:cubicBezTo>
                <a:cubicBezTo>
                  <a:pt x="312738" y="650876"/>
                  <a:pt x="352425" y="592138"/>
                  <a:pt x="463550" y="592138"/>
                </a:cubicBezTo>
                <a:close/>
                <a:moveTo>
                  <a:pt x="506412" y="365125"/>
                </a:moveTo>
                <a:cubicBezTo>
                  <a:pt x="457314" y="365125"/>
                  <a:pt x="417512" y="404927"/>
                  <a:pt x="417512" y="454025"/>
                </a:cubicBezTo>
                <a:cubicBezTo>
                  <a:pt x="417512" y="503123"/>
                  <a:pt x="457314" y="542925"/>
                  <a:pt x="506412" y="542925"/>
                </a:cubicBezTo>
                <a:cubicBezTo>
                  <a:pt x="555510" y="542925"/>
                  <a:pt x="595312" y="503123"/>
                  <a:pt x="595312" y="454025"/>
                </a:cubicBezTo>
                <a:cubicBezTo>
                  <a:pt x="595312" y="404927"/>
                  <a:pt x="555510" y="365125"/>
                  <a:pt x="506412" y="365125"/>
                </a:cubicBezTo>
                <a:close/>
                <a:moveTo>
                  <a:pt x="506412" y="338137"/>
                </a:moveTo>
                <a:cubicBezTo>
                  <a:pt x="570416" y="338137"/>
                  <a:pt x="622300" y="390022"/>
                  <a:pt x="622300" y="454025"/>
                </a:cubicBezTo>
                <a:cubicBezTo>
                  <a:pt x="622300" y="518028"/>
                  <a:pt x="570416" y="569913"/>
                  <a:pt x="506412" y="569913"/>
                </a:cubicBezTo>
                <a:cubicBezTo>
                  <a:pt x="442410" y="569913"/>
                  <a:pt x="390525" y="518028"/>
                  <a:pt x="390525" y="454025"/>
                </a:cubicBezTo>
                <a:cubicBezTo>
                  <a:pt x="390525" y="390022"/>
                  <a:pt x="442410" y="338137"/>
                  <a:pt x="506412" y="338137"/>
                </a:cubicBezTo>
                <a:close/>
                <a:moveTo>
                  <a:pt x="458932" y="203201"/>
                </a:moveTo>
                <a:cubicBezTo>
                  <a:pt x="462096" y="203201"/>
                  <a:pt x="465262" y="204784"/>
                  <a:pt x="468426" y="206366"/>
                </a:cubicBezTo>
                <a:cubicBezTo>
                  <a:pt x="468426" y="206366"/>
                  <a:pt x="468426" y="206366"/>
                  <a:pt x="507990" y="239602"/>
                </a:cubicBezTo>
                <a:cubicBezTo>
                  <a:pt x="507990" y="239602"/>
                  <a:pt x="507990" y="239602"/>
                  <a:pt x="547554" y="206366"/>
                </a:cubicBezTo>
                <a:cubicBezTo>
                  <a:pt x="550718" y="204784"/>
                  <a:pt x="553884" y="203201"/>
                  <a:pt x="558630" y="203201"/>
                </a:cubicBezTo>
                <a:cubicBezTo>
                  <a:pt x="629844" y="207949"/>
                  <a:pt x="664660" y="249097"/>
                  <a:pt x="664660" y="326646"/>
                </a:cubicBezTo>
                <a:cubicBezTo>
                  <a:pt x="664660" y="326646"/>
                  <a:pt x="664660" y="326646"/>
                  <a:pt x="664660" y="367795"/>
                </a:cubicBezTo>
                <a:cubicBezTo>
                  <a:pt x="664660" y="367795"/>
                  <a:pt x="664660" y="367795"/>
                  <a:pt x="732708" y="367795"/>
                </a:cubicBezTo>
                <a:cubicBezTo>
                  <a:pt x="739038" y="367795"/>
                  <a:pt x="743786" y="370960"/>
                  <a:pt x="745368" y="375708"/>
                </a:cubicBezTo>
                <a:cubicBezTo>
                  <a:pt x="745368" y="375708"/>
                  <a:pt x="745368" y="375708"/>
                  <a:pt x="770688" y="424770"/>
                </a:cubicBezTo>
                <a:cubicBezTo>
                  <a:pt x="770688" y="424770"/>
                  <a:pt x="770688" y="424770"/>
                  <a:pt x="775436" y="412108"/>
                </a:cubicBezTo>
                <a:cubicBezTo>
                  <a:pt x="796010" y="364629"/>
                  <a:pt x="830824" y="337725"/>
                  <a:pt x="876718" y="337725"/>
                </a:cubicBezTo>
                <a:cubicBezTo>
                  <a:pt x="938436" y="337725"/>
                  <a:pt x="978000" y="375708"/>
                  <a:pt x="987494" y="445344"/>
                </a:cubicBezTo>
                <a:lnTo>
                  <a:pt x="1009650" y="603607"/>
                </a:lnTo>
                <a:cubicBezTo>
                  <a:pt x="1009650" y="603607"/>
                  <a:pt x="1009650" y="603607"/>
                  <a:pt x="981164" y="608355"/>
                </a:cubicBezTo>
                <a:cubicBezTo>
                  <a:pt x="981164" y="608355"/>
                  <a:pt x="981164" y="608355"/>
                  <a:pt x="960592" y="448509"/>
                </a:cubicBezTo>
                <a:cubicBezTo>
                  <a:pt x="952680" y="393117"/>
                  <a:pt x="924194" y="364629"/>
                  <a:pt x="876718" y="364629"/>
                </a:cubicBezTo>
                <a:cubicBezTo>
                  <a:pt x="843486" y="364629"/>
                  <a:pt x="816582" y="385204"/>
                  <a:pt x="800756" y="423187"/>
                </a:cubicBezTo>
                <a:cubicBezTo>
                  <a:pt x="800756" y="423187"/>
                  <a:pt x="800756" y="423187"/>
                  <a:pt x="761194" y="513397"/>
                </a:cubicBezTo>
                <a:cubicBezTo>
                  <a:pt x="758028" y="516562"/>
                  <a:pt x="754864" y="519727"/>
                  <a:pt x="750116" y="521310"/>
                </a:cubicBezTo>
                <a:cubicBezTo>
                  <a:pt x="750116" y="521310"/>
                  <a:pt x="750116" y="521310"/>
                  <a:pt x="652000" y="532388"/>
                </a:cubicBezTo>
                <a:cubicBezTo>
                  <a:pt x="645670" y="533971"/>
                  <a:pt x="640922" y="538719"/>
                  <a:pt x="640922" y="552963"/>
                </a:cubicBezTo>
                <a:cubicBezTo>
                  <a:pt x="640922" y="562458"/>
                  <a:pt x="642504" y="575120"/>
                  <a:pt x="666242" y="575120"/>
                </a:cubicBezTo>
                <a:cubicBezTo>
                  <a:pt x="666242" y="575120"/>
                  <a:pt x="666242" y="575120"/>
                  <a:pt x="781766" y="575120"/>
                </a:cubicBezTo>
                <a:cubicBezTo>
                  <a:pt x="796010" y="575120"/>
                  <a:pt x="805504" y="567206"/>
                  <a:pt x="813418" y="552963"/>
                </a:cubicBezTo>
                <a:cubicBezTo>
                  <a:pt x="813418" y="552963"/>
                  <a:pt x="813418" y="552963"/>
                  <a:pt x="856146" y="472248"/>
                </a:cubicBezTo>
                <a:cubicBezTo>
                  <a:pt x="856146" y="472248"/>
                  <a:pt x="856146" y="472248"/>
                  <a:pt x="879884" y="484910"/>
                </a:cubicBezTo>
                <a:cubicBezTo>
                  <a:pt x="879884" y="484910"/>
                  <a:pt x="879884" y="484910"/>
                  <a:pt x="837154" y="564041"/>
                </a:cubicBezTo>
                <a:cubicBezTo>
                  <a:pt x="837154" y="564041"/>
                  <a:pt x="837154" y="564041"/>
                  <a:pt x="903620" y="698565"/>
                </a:cubicBezTo>
                <a:cubicBezTo>
                  <a:pt x="905204" y="703313"/>
                  <a:pt x="905204" y="708061"/>
                  <a:pt x="903620" y="712809"/>
                </a:cubicBezTo>
                <a:cubicBezTo>
                  <a:pt x="900456" y="715974"/>
                  <a:pt x="895708" y="719139"/>
                  <a:pt x="890960" y="719139"/>
                </a:cubicBezTo>
                <a:cubicBezTo>
                  <a:pt x="890960" y="719139"/>
                  <a:pt x="890960" y="719139"/>
                  <a:pt x="731126" y="719139"/>
                </a:cubicBezTo>
                <a:cubicBezTo>
                  <a:pt x="731126" y="719139"/>
                  <a:pt x="731126" y="719139"/>
                  <a:pt x="731126" y="690652"/>
                </a:cubicBezTo>
                <a:cubicBezTo>
                  <a:pt x="731126" y="690652"/>
                  <a:pt x="731126" y="690652"/>
                  <a:pt x="868806" y="690652"/>
                </a:cubicBezTo>
                <a:cubicBezTo>
                  <a:pt x="868806" y="690652"/>
                  <a:pt x="868806" y="690652"/>
                  <a:pt x="819748" y="589363"/>
                </a:cubicBezTo>
                <a:cubicBezTo>
                  <a:pt x="808670" y="597276"/>
                  <a:pt x="796010" y="602024"/>
                  <a:pt x="781766" y="602024"/>
                </a:cubicBezTo>
                <a:cubicBezTo>
                  <a:pt x="781766" y="602024"/>
                  <a:pt x="781766" y="602024"/>
                  <a:pt x="666242" y="602024"/>
                </a:cubicBezTo>
                <a:cubicBezTo>
                  <a:pt x="633010" y="602024"/>
                  <a:pt x="612436" y="583033"/>
                  <a:pt x="612436" y="552963"/>
                </a:cubicBezTo>
                <a:cubicBezTo>
                  <a:pt x="612436" y="529223"/>
                  <a:pt x="625096" y="511814"/>
                  <a:pt x="645670" y="505484"/>
                </a:cubicBezTo>
                <a:cubicBezTo>
                  <a:pt x="645670" y="505484"/>
                  <a:pt x="647252" y="505484"/>
                  <a:pt x="647252" y="505484"/>
                </a:cubicBezTo>
                <a:cubicBezTo>
                  <a:pt x="647252" y="505484"/>
                  <a:pt x="647252" y="505484"/>
                  <a:pt x="739038" y="494405"/>
                </a:cubicBezTo>
                <a:cubicBezTo>
                  <a:pt x="739038" y="494405"/>
                  <a:pt x="739038" y="494405"/>
                  <a:pt x="754864" y="458005"/>
                </a:cubicBezTo>
                <a:cubicBezTo>
                  <a:pt x="754864" y="458005"/>
                  <a:pt x="754864" y="458005"/>
                  <a:pt x="724796" y="394699"/>
                </a:cubicBezTo>
                <a:cubicBezTo>
                  <a:pt x="724796" y="394699"/>
                  <a:pt x="724796" y="394699"/>
                  <a:pt x="618766" y="394699"/>
                </a:cubicBezTo>
                <a:cubicBezTo>
                  <a:pt x="618766" y="394699"/>
                  <a:pt x="618766" y="394699"/>
                  <a:pt x="618766" y="367795"/>
                </a:cubicBezTo>
                <a:cubicBezTo>
                  <a:pt x="618766" y="367795"/>
                  <a:pt x="618766" y="367795"/>
                  <a:pt x="636174" y="367795"/>
                </a:cubicBezTo>
                <a:cubicBezTo>
                  <a:pt x="636174" y="367795"/>
                  <a:pt x="636174" y="367795"/>
                  <a:pt x="637756" y="326646"/>
                </a:cubicBezTo>
                <a:cubicBezTo>
                  <a:pt x="637756" y="264924"/>
                  <a:pt x="615602" y="236436"/>
                  <a:pt x="561796" y="231688"/>
                </a:cubicBezTo>
                <a:cubicBezTo>
                  <a:pt x="561796" y="231688"/>
                  <a:pt x="561796" y="231688"/>
                  <a:pt x="517486" y="268089"/>
                </a:cubicBezTo>
                <a:cubicBezTo>
                  <a:pt x="512738" y="272837"/>
                  <a:pt x="504824" y="272837"/>
                  <a:pt x="500078" y="268089"/>
                </a:cubicBezTo>
                <a:cubicBezTo>
                  <a:pt x="500078" y="268089"/>
                  <a:pt x="500078" y="268089"/>
                  <a:pt x="455766" y="231688"/>
                </a:cubicBezTo>
                <a:cubicBezTo>
                  <a:pt x="401961" y="236436"/>
                  <a:pt x="379806" y="264924"/>
                  <a:pt x="379806" y="326646"/>
                </a:cubicBezTo>
                <a:cubicBezTo>
                  <a:pt x="379806" y="326646"/>
                  <a:pt x="379806" y="326646"/>
                  <a:pt x="379806" y="367795"/>
                </a:cubicBezTo>
                <a:cubicBezTo>
                  <a:pt x="379806" y="367795"/>
                  <a:pt x="379806" y="367795"/>
                  <a:pt x="392466" y="367795"/>
                </a:cubicBezTo>
                <a:cubicBezTo>
                  <a:pt x="392466" y="367795"/>
                  <a:pt x="392466" y="367795"/>
                  <a:pt x="392466" y="394699"/>
                </a:cubicBezTo>
                <a:cubicBezTo>
                  <a:pt x="392466" y="394699"/>
                  <a:pt x="392466" y="394699"/>
                  <a:pt x="288019" y="394699"/>
                </a:cubicBezTo>
                <a:cubicBezTo>
                  <a:pt x="288019" y="394699"/>
                  <a:pt x="288019" y="394699"/>
                  <a:pt x="256369" y="461170"/>
                </a:cubicBezTo>
                <a:cubicBezTo>
                  <a:pt x="256369" y="461170"/>
                  <a:pt x="256369" y="461170"/>
                  <a:pt x="270612" y="494405"/>
                </a:cubicBezTo>
                <a:cubicBezTo>
                  <a:pt x="270612" y="494405"/>
                  <a:pt x="270612" y="494405"/>
                  <a:pt x="333912" y="502318"/>
                </a:cubicBezTo>
                <a:cubicBezTo>
                  <a:pt x="333912" y="502318"/>
                  <a:pt x="333912" y="502318"/>
                  <a:pt x="329165" y="481744"/>
                </a:cubicBezTo>
                <a:cubicBezTo>
                  <a:pt x="326000" y="475414"/>
                  <a:pt x="330747" y="467501"/>
                  <a:pt x="338660" y="465918"/>
                </a:cubicBezTo>
                <a:cubicBezTo>
                  <a:pt x="344990" y="462753"/>
                  <a:pt x="352903" y="467501"/>
                  <a:pt x="354485" y="475414"/>
                </a:cubicBezTo>
                <a:cubicBezTo>
                  <a:pt x="354485" y="475414"/>
                  <a:pt x="354485" y="475414"/>
                  <a:pt x="363980" y="505484"/>
                </a:cubicBezTo>
                <a:cubicBezTo>
                  <a:pt x="384553" y="511814"/>
                  <a:pt x="397213" y="529223"/>
                  <a:pt x="397213" y="552963"/>
                </a:cubicBezTo>
                <a:cubicBezTo>
                  <a:pt x="397213" y="583033"/>
                  <a:pt x="376641" y="602024"/>
                  <a:pt x="341825" y="602024"/>
                </a:cubicBezTo>
                <a:cubicBezTo>
                  <a:pt x="341825" y="602024"/>
                  <a:pt x="341825" y="602024"/>
                  <a:pt x="227883" y="602024"/>
                </a:cubicBezTo>
                <a:cubicBezTo>
                  <a:pt x="213641" y="602024"/>
                  <a:pt x="202563" y="597276"/>
                  <a:pt x="193068" y="590946"/>
                </a:cubicBezTo>
                <a:cubicBezTo>
                  <a:pt x="193068" y="590946"/>
                  <a:pt x="193068" y="590946"/>
                  <a:pt x="144010" y="690652"/>
                </a:cubicBezTo>
                <a:cubicBezTo>
                  <a:pt x="144010" y="690652"/>
                  <a:pt x="144010" y="690652"/>
                  <a:pt x="275359" y="690652"/>
                </a:cubicBezTo>
                <a:cubicBezTo>
                  <a:pt x="275359" y="690652"/>
                  <a:pt x="275359" y="690652"/>
                  <a:pt x="275359" y="719139"/>
                </a:cubicBezTo>
                <a:cubicBezTo>
                  <a:pt x="275359" y="719139"/>
                  <a:pt x="275359" y="719139"/>
                  <a:pt x="121854" y="719139"/>
                </a:cubicBezTo>
                <a:cubicBezTo>
                  <a:pt x="117107" y="719139"/>
                  <a:pt x="112359" y="715974"/>
                  <a:pt x="110777" y="712809"/>
                </a:cubicBezTo>
                <a:cubicBezTo>
                  <a:pt x="107612" y="708061"/>
                  <a:pt x="107612" y="703313"/>
                  <a:pt x="109194" y="698565"/>
                </a:cubicBezTo>
                <a:cubicBezTo>
                  <a:pt x="109194" y="698565"/>
                  <a:pt x="109194" y="698565"/>
                  <a:pt x="174078" y="567206"/>
                </a:cubicBezTo>
                <a:cubicBezTo>
                  <a:pt x="172495" y="567206"/>
                  <a:pt x="172495" y="565624"/>
                  <a:pt x="172495" y="564041"/>
                </a:cubicBezTo>
                <a:cubicBezTo>
                  <a:pt x="172495" y="564041"/>
                  <a:pt x="172495" y="564041"/>
                  <a:pt x="129767" y="484910"/>
                </a:cubicBezTo>
                <a:cubicBezTo>
                  <a:pt x="129767" y="484910"/>
                  <a:pt x="129767" y="484910"/>
                  <a:pt x="153505" y="472248"/>
                </a:cubicBezTo>
                <a:cubicBezTo>
                  <a:pt x="153505" y="472248"/>
                  <a:pt x="153505" y="472248"/>
                  <a:pt x="196233" y="551380"/>
                </a:cubicBezTo>
                <a:cubicBezTo>
                  <a:pt x="204146" y="567206"/>
                  <a:pt x="213641" y="575120"/>
                  <a:pt x="227883" y="575120"/>
                </a:cubicBezTo>
                <a:cubicBezTo>
                  <a:pt x="227883" y="575120"/>
                  <a:pt x="227883" y="575120"/>
                  <a:pt x="341825" y="575120"/>
                </a:cubicBezTo>
                <a:cubicBezTo>
                  <a:pt x="368728" y="575120"/>
                  <a:pt x="368728" y="559293"/>
                  <a:pt x="368728" y="552963"/>
                </a:cubicBezTo>
                <a:cubicBezTo>
                  <a:pt x="368728" y="538719"/>
                  <a:pt x="363980" y="533971"/>
                  <a:pt x="357650" y="532388"/>
                </a:cubicBezTo>
                <a:cubicBezTo>
                  <a:pt x="357650" y="532388"/>
                  <a:pt x="357650" y="532388"/>
                  <a:pt x="259534" y="521310"/>
                </a:cubicBezTo>
                <a:cubicBezTo>
                  <a:pt x="254786" y="519727"/>
                  <a:pt x="251621" y="516562"/>
                  <a:pt x="248456" y="513397"/>
                </a:cubicBezTo>
                <a:cubicBezTo>
                  <a:pt x="248456" y="513397"/>
                  <a:pt x="248456" y="513397"/>
                  <a:pt x="208893" y="424770"/>
                </a:cubicBezTo>
                <a:cubicBezTo>
                  <a:pt x="193068" y="385204"/>
                  <a:pt x="166165" y="364629"/>
                  <a:pt x="132932" y="364629"/>
                </a:cubicBezTo>
                <a:cubicBezTo>
                  <a:pt x="85456" y="364629"/>
                  <a:pt x="56971" y="393117"/>
                  <a:pt x="49058" y="448509"/>
                </a:cubicBezTo>
                <a:cubicBezTo>
                  <a:pt x="49058" y="448509"/>
                  <a:pt x="49058" y="448509"/>
                  <a:pt x="26903" y="608355"/>
                </a:cubicBezTo>
                <a:cubicBezTo>
                  <a:pt x="26903" y="608355"/>
                  <a:pt x="26903" y="608355"/>
                  <a:pt x="0" y="603607"/>
                </a:cubicBezTo>
                <a:cubicBezTo>
                  <a:pt x="0" y="603607"/>
                  <a:pt x="0" y="603607"/>
                  <a:pt x="20573" y="445344"/>
                </a:cubicBezTo>
                <a:cubicBezTo>
                  <a:pt x="31650" y="375708"/>
                  <a:pt x="71214" y="337725"/>
                  <a:pt x="132932" y="337725"/>
                </a:cubicBezTo>
                <a:cubicBezTo>
                  <a:pt x="177243" y="337725"/>
                  <a:pt x="213641" y="364629"/>
                  <a:pt x="234213" y="413691"/>
                </a:cubicBezTo>
                <a:cubicBezTo>
                  <a:pt x="234213" y="413691"/>
                  <a:pt x="234213" y="413691"/>
                  <a:pt x="240544" y="429517"/>
                </a:cubicBezTo>
                <a:cubicBezTo>
                  <a:pt x="240544" y="429517"/>
                  <a:pt x="240544" y="429517"/>
                  <a:pt x="267446" y="375708"/>
                </a:cubicBezTo>
                <a:cubicBezTo>
                  <a:pt x="269029" y="370960"/>
                  <a:pt x="273777" y="367795"/>
                  <a:pt x="280107" y="367795"/>
                </a:cubicBezTo>
                <a:cubicBezTo>
                  <a:pt x="280107" y="367795"/>
                  <a:pt x="280107" y="367795"/>
                  <a:pt x="352903" y="367795"/>
                </a:cubicBezTo>
                <a:cubicBezTo>
                  <a:pt x="352903" y="367795"/>
                  <a:pt x="352903" y="367795"/>
                  <a:pt x="352903" y="326646"/>
                </a:cubicBezTo>
                <a:cubicBezTo>
                  <a:pt x="352903" y="249097"/>
                  <a:pt x="387718" y="207949"/>
                  <a:pt x="458932" y="203201"/>
                </a:cubicBezTo>
                <a:close/>
                <a:moveTo>
                  <a:pt x="209550" y="155576"/>
                </a:moveTo>
                <a:cubicBezTo>
                  <a:pt x="169219" y="155576"/>
                  <a:pt x="136525" y="188626"/>
                  <a:pt x="136525" y="229395"/>
                </a:cubicBezTo>
                <a:cubicBezTo>
                  <a:pt x="136525" y="270164"/>
                  <a:pt x="169219" y="303214"/>
                  <a:pt x="209550" y="303214"/>
                </a:cubicBezTo>
                <a:cubicBezTo>
                  <a:pt x="249881" y="303214"/>
                  <a:pt x="282575" y="270164"/>
                  <a:pt x="282575" y="229395"/>
                </a:cubicBezTo>
                <a:cubicBezTo>
                  <a:pt x="282575" y="188626"/>
                  <a:pt x="249881" y="155576"/>
                  <a:pt x="209550" y="155576"/>
                </a:cubicBezTo>
                <a:close/>
                <a:moveTo>
                  <a:pt x="800894" y="155576"/>
                </a:moveTo>
                <a:cubicBezTo>
                  <a:pt x="760124" y="155576"/>
                  <a:pt x="727076" y="188626"/>
                  <a:pt x="727076" y="229395"/>
                </a:cubicBezTo>
                <a:cubicBezTo>
                  <a:pt x="727076" y="270164"/>
                  <a:pt x="760124" y="303214"/>
                  <a:pt x="800894" y="303214"/>
                </a:cubicBezTo>
                <a:cubicBezTo>
                  <a:pt x="841664" y="303214"/>
                  <a:pt x="874712" y="270164"/>
                  <a:pt x="874712" y="229395"/>
                </a:cubicBezTo>
                <a:cubicBezTo>
                  <a:pt x="874712" y="188626"/>
                  <a:pt x="841664" y="155576"/>
                  <a:pt x="800894" y="155576"/>
                </a:cubicBezTo>
                <a:close/>
                <a:moveTo>
                  <a:pt x="209550" y="128588"/>
                </a:moveTo>
                <a:cubicBezTo>
                  <a:pt x="265662" y="128588"/>
                  <a:pt x="311150" y="174076"/>
                  <a:pt x="311150" y="230188"/>
                </a:cubicBezTo>
                <a:cubicBezTo>
                  <a:pt x="311150" y="286300"/>
                  <a:pt x="265662" y="331788"/>
                  <a:pt x="209550" y="331788"/>
                </a:cubicBezTo>
                <a:cubicBezTo>
                  <a:pt x="153438" y="331788"/>
                  <a:pt x="107950" y="286300"/>
                  <a:pt x="107950" y="230188"/>
                </a:cubicBezTo>
                <a:cubicBezTo>
                  <a:pt x="107950" y="174076"/>
                  <a:pt x="153438" y="128588"/>
                  <a:pt x="209550" y="128588"/>
                </a:cubicBezTo>
                <a:close/>
                <a:moveTo>
                  <a:pt x="800100" y="128588"/>
                </a:moveTo>
                <a:cubicBezTo>
                  <a:pt x="856212" y="128588"/>
                  <a:pt x="901700" y="174076"/>
                  <a:pt x="901700" y="230188"/>
                </a:cubicBezTo>
                <a:cubicBezTo>
                  <a:pt x="901700" y="286300"/>
                  <a:pt x="856212" y="331788"/>
                  <a:pt x="800100" y="331788"/>
                </a:cubicBezTo>
                <a:cubicBezTo>
                  <a:pt x="743988" y="331788"/>
                  <a:pt x="698500" y="286300"/>
                  <a:pt x="698500" y="230188"/>
                </a:cubicBezTo>
                <a:cubicBezTo>
                  <a:pt x="698500" y="174076"/>
                  <a:pt x="743988" y="128588"/>
                  <a:pt x="800100" y="128588"/>
                </a:cubicBezTo>
                <a:close/>
                <a:moveTo>
                  <a:pt x="508000" y="26987"/>
                </a:moveTo>
                <a:cubicBezTo>
                  <a:pt x="471176" y="26987"/>
                  <a:pt x="441324" y="56838"/>
                  <a:pt x="441324" y="93662"/>
                </a:cubicBezTo>
                <a:cubicBezTo>
                  <a:pt x="441324" y="130486"/>
                  <a:pt x="471176" y="160337"/>
                  <a:pt x="508000" y="160337"/>
                </a:cubicBezTo>
                <a:cubicBezTo>
                  <a:pt x="544824" y="160337"/>
                  <a:pt x="574676" y="130486"/>
                  <a:pt x="574676" y="93662"/>
                </a:cubicBezTo>
                <a:cubicBezTo>
                  <a:pt x="574676" y="56838"/>
                  <a:pt x="544824" y="26987"/>
                  <a:pt x="508000" y="26987"/>
                </a:cubicBezTo>
                <a:close/>
                <a:moveTo>
                  <a:pt x="508794" y="0"/>
                </a:moveTo>
                <a:cubicBezTo>
                  <a:pt x="560960" y="0"/>
                  <a:pt x="603252" y="41934"/>
                  <a:pt x="603252" y="93663"/>
                </a:cubicBezTo>
                <a:cubicBezTo>
                  <a:pt x="603252" y="145392"/>
                  <a:pt x="560960" y="187326"/>
                  <a:pt x="508794" y="187326"/>
                </a:cubicBezTo>
                <a:cubicBezTo>
                  <a:pt x="456628" y="187326"/>
                  <a:pt x="414337" y="145392"/>
                  <a:pt x="414337" y="93663"/>
                </a:cubicBezTo>
                <a:cubicBezTo>
                  <a:pt x="414337" y="41934"/>
                  <a:pt x="456628" y="0"/>
                  <a:pt x="5087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45" name="Freeform: Shape 1144">
            <a:extLst>
              <a:ext uri="{FF2B5EF4-FFF2-40B4-BE49-F238E27FC236}">
                <a16:creationId xmlns:a16="http://schemas.microsoft.com/office/drawing/2014/main" id="{6666B1BD-C096-42E4-B118-79D06768533B}"/>
              </a:ext>
            </a:extLst>
          </p:cNvPr>
          <p:cNvSpPr>
            <a:spLocks/>
          </p:cNvSpPr>
          <p:nvPr/>
        </p:nvSpPr>
        <p:spPr bwMode="auto">
          <a:xfrm>
            <a:off x="2970411" y="4354734"/>
            <a:ext cx="605817" cy="491851"/>
          </a:xfrm>
          <a:custGeom>
            <a:avLst/>
            <a:gdLst>
              <a:gd name="connsiteX0" fmla="*/ 648746 w 954206"/>
              <a:gd name="connsiteY0" fmla="*/ 592139 h 774702"/>
              <a:gd name="connsiteX1" fmla="*/ 556670 w 954206"/>
              <a:gd name="connsiteY1" fmla="*/ 652464 h 774702"/>
              <a:gd name="connsiteX2" fmla="*/ 561434 w 954206"/>
              <a:gd name="connsiteY2" fmla="*/ 650877 h 774702"/>
              <a:gd name="connsiteX3" fmla="*/ 802734 w 954206"/>
              <a:gd name="connsiteY3" fmla="*/ 650877 h 774702"/>
              <a:gd name="connsiteX4" fmla="*/ 805910 w 954206"/>
              <a:gd name="connsiteY4" fmla="*/ 652464 h 774702"/>
              <a:gd name="connsiteX5" fmla="*/ 715422 w 954206"/>
              <a:gd name="connsiteY5" fmla="*/ 592139 h 774702"/>
              <a:gd name="connsiteX6" fmla="*/ 648746 w 954206"/>
              <a:gd name="connsiteY6" fmla="*/ 592139 h 774702"/>
              <a:gd name="connsiteX7" fmla="*/ 240172 w 954206"/>
              <a:gd name="connsiteY7" fmla="*/ 592139 h 774702"/>
              <a:gd name="connsiteX8" fmla="*/ 148683 w 954206"/>
              <a:gd name="connsiteY8" fmla="*/ 652464 h 774702"/>
              <a:gd name="connsiteX9" fmla="*/ 153415 w 954206"/>
              <a:gd name="connsiteY9" fmla="*/ 650877 h 774702"/>
              <a:gd name="connsiteX10" fmla="*/ 391601 w 954206"/>
              <a:gd name="connsiteY10" fmla="*/ 650877 h 774702"/>
              <a:gd name="connsiteX11" fmla="*/ 396333 w 954206"/>
              <a:gd name="connsiteY11" fmla="*/ 652464 h 774702"/>
              <a:gd name="connsiteX12" fmla="*/ 306422 w 954206"/>
              <a:gd name="connsiteY12" fmla="*/ 592139 h 774702"/>
              <a:gd name="connsiteX13" fmla="*/ 240172 w 954206"/>
              <a:gd name="connsiteY13" fmla="*/ 592139 h 774702"/>
              <a:gd name="connsiteX14" fmla="*/ 682084 w 954206"/>
              <a:gd name="connsiteY14" fmla="*/ 396876 h 774702"/>
              <a:gd name="connsiteX15" fmla="*/ 616996 w 954206"/>
              <a:gd name="connsiteY15" fmla="*/ 461170 h 774702"/>
              <a:gd name="connsiteX16" fmla="*/ 682084 w 954206"/>
              <a:gd name="connsiteY16" fmla="*/ 525464 h 774702"/>
              <a:gd name="connsiteX17" fmla="*/ 747172 w 954206"/>
              <a:gd name="connsiteY17" fmla="*/ 461170 h 774702"/>
              <a:gd name="connsiteX18" fmla="*/ 682084 w 954206"/>
              <a:gd name="connsiteY18" fmla="*/ 396876 h 774702"/>
              <a:gd name="connsiteX19" fmla="*/ 272509 w 954206"/>
              <a:gd name="connsiteY19" fmla="*/ 396876 h 774702"/>
              <a:gd name="connsiteX20" fmla="*/ 207421 w 954206"/>
              <a:gd name="connsiteY20" fmla="*/ 461170 h 774702"/>
              <a:gd name="connsiteX21" fmla="*/ 272509 w 954206"/>
              <a:gd name="connsiteY21" fmla="*/ 525464 h 774702"/>
              <a:gd name="connsiteX22" fmla="*/ 337597 w 954206"/>
              <a:gd name="connsiteY22" fmla="*/ 461170 h 774702"/>
              <a:gd name="connsiteX23" fmla="*/ 272509 w 954206"/>
              <a:gd name="connsiteY23" fmla="*/ 396876 h 774702"/>
              <a:gd name="connsiteX24" fmla="*/ 681290 w 954206"/>
              <a:gd name="connsiteY24" fmla="*/ 369889 h 774702"/>
              <a:gd name="connsiteX25" fmla="*/ 774158 w 954206"/>
              <a:gd name="connsiteY25" fmla="*/ 461964 h 774702"/>
              <a:gd name="connsiteX26" fmla="*/ 681290 w 954206"/>
              <a:gd name="connsiteY26" fmla="*/ 554039 h 774702"/>
              <a:gd name="connsiteX27" fmla="*/ 588422 w 954206"/>
              <a:gd name="connsiteY27" fmla="*/ 461964 h 774702"/>
              <a:gd name="connsiteX28" fmla="*/ 681290 w 954206"/>
              <a:gd name="connsiteY28" fmla="*/ 369889 h 774702"/>
              <a:gd name="connsiteX29" fmla="*/ 271715 w 954206"/>
              <a:gd name="connsiteY29" fmla="*/ 369889 h 774702"/>
              <a:gd name="connsiteX30" fmla="*/ 364584 w 954206"/>
              <a:gd name="connsiteY30" fmla="*/ 461964 h 774702"/>
              <a:gd name="connsiteX31" fmla="*/ 271715 w 954206"/>
              <a:gd name="connsiteY31" fmla="*/ 554039 h 774702"/>
              <a:gd name="connsiteX32" fmla="*/ 178846 w 954206"/>
              <a:gd name="connsiteY32" fmla="*/ 461964 h 774702"/>
              <a:gd name="connsiteX33" fmla="*/ 271715 w 954206"/>
              <a:gd name="connsiteY33" fmla="*/ 369889 h 774702"/>
              <a:gd name="connsiteX34" fmla="*/ 122961 w 954206"/>
              <a:gd name="connsiteY34" fmla="*/ 333376 h 774702"/>
              <a:gd name="connsiteX35" fmla="*/ 32796 w 954206"/>
              <a:gd name="connsiteY35" fmla="*/ 593726 h 774702"/>
              <a:gd name="connsiteX36" fmla="*/ 148270 w 954206"/>
              <a:gd name="connsiteY36" fmla="*/ 593726 h 774702"/>
              <a:gd name="connsiteX37" fmla="*/ 240017 w 954206"/>
              <a:gd name="connsiteY37" fmla="*/ 563747 h 774702"/>
              <a:gd name="connsiteX38" fmla="*/ 306455 w 954206"/>
              <a:gd name="connsiteY38" fmla="*/ 563747 h 774702"/>
              <a:gd name="connsiteX39" fmla="*/ 398201 w 954206"/>
              <a:gd name="connsiteY39" fmla="*/ 593726 h 774702"/>
              <a:gd name="connsiteX40" fmla="*/ 556386 w 954206"/>
              <a:gd name="connsiteY40" fmla="*/ 593726 h 774702"/>
              <a:gd name="connsiteX41" fmla="*/ 648132 w 954206"/>
              <a:gd name="connsiteY41" fmla="*/ 563747 h 774702"/>
              <a:gd name="connsiteX42" fmla="*/ 714570 w 954206"/>
              <a:gd name="connsiteY42" fmla="*/ 563747 h 774702"/>
              <a:gd name="connsiteX43" fmla="*/ 806316 w 954206"/>
              <a:gd name="connsiteY43" fmla="*/ 593726 h 774702"/>
              <a:gd name="connsiteX44" fmla="*/ 920210 w 954206"/>
              <a:gd name="connsiteY44" fmla="*/ 593726 h 774702"/>
              <a:gd name="connsiteX45" fmla="*/ 831626 w 954206"/>
              <a:gd name="connsiteY45" fmla="*/ 333376 h 774702"/>
              <a:gd name="connsiteX46" fmla="*/ 122961 w 954206"/>
              <a:gd name="connsiteY46" fmla="*/ 333376 h 774702"/>
              <a:gd name="connsiteX47" fmla="*/ 615408 w 954206"/>
              <a:gd name="connsiteY47" fmla="*/ 214314 h 774702"/>
              <a:gd name="connsiteX48" fmla="*/ 551908 w 954206"/>
              <a:gd name="connsiteY48" fmla="*/ 284164 h 774702"/>
              <a:gd name="connsiteX49" fmla="*/ 551908 w 954206"/>
              <a:gd name="connsiteY49" fmla="*/ 306389 h 774702"/>
              <a:gd name="connsiteX50" fmla="*/ 766222 w 954206"/>
              <a:gd name="connsiteY50" fmla="*/ 306389 h 774702"/>
              <a:gd name="connsiteX51" fmla="*/ 766222 w 954206"/>
              <a:gd name="connsiteY51" fmla="*/ 284164 h 774702"/>
              <a:gd name="connsiteX52" fmla="*/ 702720 w 954206"/>
              <a:gd name="connsiteY52" fmla="*/ 214314 h 774702"/>
              <a:gd name="connsiteX53" fmla="*/ 667796 w 954206"/>
              <a:gd name="connsiteY53" fmla="*/ 242889 h 774702"/>
              <a:gd name="connsiteX54" fmla="*/ 650334 w 954206"/>
              <a:gd name="connsiteY54" fmla="*/ 242889 h 774702"/>
              <a:gd name="connsiteX55" fmla="*/ 615408 w 954206"/>
              <a:gd name="connsiteY55" fmla="*/ 214314 h 774702"/>
              <a:gd name="connsiteX56" fmla="*/ 251871 w 954206"/>
              <a:gd name="connsiteY56" fmla="*/ 214314 h 774702"/>
              <a:gd name="connsiteX57" fmla="*/ 188371 w 954206"/>
              <a:gd name="connsiteY57" fmla="*/ 284164 h 774702"/>
              <a:gd name="connsiteX58" fmla="*/ 188371 w 954206"/>
              <a:gd name="connsiteY58" fmla="*/ 306389 h 774702"/>
              <a:gd name="connsiteX59" fmla="*/ 402684 w 954206"/>
              <a:gd name="connsiteY59" fmla="*/ 306389 h 774702"/>
              <a:gd name="connsiteX60" fmla="*/ 402684 w 954206"/>
              <a:gd name="connsiteY60" fmla="*/ 284164 h 774702"/>
              <a:gd name="connsiteX61" fmla="*/ 339184 w 954206"/>
              <a:gd name="connsiteY61" fmla="*/ 214314 h 774702"/>
              <a:gd name="connsiteX62" fmla="*/ 304259 w 954206"/>
              <a:gd name="connsiteY62" fmla="*/ 242889 h 774702"/>
              <a:gd name="connsiteX63" fmla="*/ 286796 w 954206"/>
              <a:gd name="connsiteY63" fmla="*/ 242889 h 774702"/>
              <a:gd name="connsiteX64" fmla="*/ 251871 w 954206"/>
              <a:gd name="connsiteY64" fmla="*/ 214314 h 774702"/>
              <a:gd name="connsiteX65" fmla="*/ 252617 w 954206"/>
              <a:gd name="connsiteY65" fmla="*/ 185739 h 774702"/>
              <a:gd name="connsiteX66" fmla="*/ 263693 w 954206"/>
              <a:gd name="connsiteY66" fmla="*/ 188906 h 774702"/>
              <a:gd name="connsiteX67" fmla="*/ 295338 w 954206"/>
              <a:gd name="connsiteY67" fmla="*/ 214237 h 774702"/>
              <a:gd name="connsiteX68" fmla="*/ 326982 w 954206"/>
              <a:gd name="connsiteY68" fmla="*/ 188906 h 774702"/>
              <a:gd name="connsiteX69" fmla="*/ 338058 w 954206"/>
              <a:gd name="connsiteY69" fmla="*/ 185739 h 774702"/>
              <a:gd name="connsiteX70" fmla="*/ 429828 w 954206"/>
              <a:gd name="connsiteY70" fmla="*/ 283900 h 774702"/>
              <a:gd name="connsiteX71" fmla="*/ 429828 w 954206"/>
              <a:gd name="connsiteY71" fmla="*/ 306065 h 774702"/>
              <a:gd name="connsiteX72" fmla="*/ 524762 w 954206"/>
              <a:gd name="connsiteY72" fmla="*/ 306065 h 774702"/>
              <a:gd name="connsiteX73" fmla="*/ 524762 w 954206"/>
              <a:gd name="connsiteY73" fmla="*/ 283900 h 774702"/>
              <a:gd name="connsiteX74" fmla="*/ 614950 w 954206"/>
              <a:gd name="connsiteY74" fmla="*/ 185739 h 774702"/>
              <a:gd name="connsiteX75" fmla="*/ 626026 w 954206"/>
              <a:gd name="connsiteY75" fmla="*/ 188906 h 774702"/>
              <a:gd name="connsiteX76" fmla="*/ 657672 w 954206"/>
              <a:gd name="connsiteY76" fmla="*/ 214237 h 774702"/>
              <a:gd name="connsiteX77" fmla="*/ 689316 w 954206"/>
              <a:gd name="connsiteY77" fmla="*/ 188906 h 774702"/>
              <a:gd name="connsiteX78" fmla="*/ 700392 w 954206"/>
              <a:gd name="connsiteY78" fmla="*/ 185739 h 774702"/>
              <a:gd name="connsiteX79" fmla="*/ 792162 w 954206"/>
              <a:gd name="connsiteY79" fmla="*/ 283900 h 774702"/>
              <a:gd name="connsiteX80" fmla="*/ 792162 w 954206"/>
              <a:gd name="connsiteY80" fmla="*/ 306065 h 774702"/>
              <a:gd name="connsiteX81" fmla="*/ 841212 w 954206"/>
              <a:gd name="connsiteY81" fmla="*/ 306065 h 774702"/>
              <a:gd name="connsiteX82" fmla="*/ 853870 w 954206"/>
              <a:gd name="connsiteY82" fmla="*/ 315564 h 774702"/>
              <a:gd name="connsiteX83" fmla="*/ 953550 w 954206"/>
              <a:gd name="connsiteY83" fmla="*/ 603713 h 774702"/>
              <a:gd name="connsiteX84" fmla="*/ 951968 w 954206"/>
              <a:gd name="connsiteY84" fmla="*/ 614796 h 774702"/>
              <a:gd name="connsiteX85" fmla="*/ 940892 w 954206"/>
              <a:gd name="connsiteY85" fmla="*/ 621129 h 774702"/>
              <a:gd name="connsiteX86" fmla="*/ 825390 w 954206"/>
              <a:gd name="connsiteY86" fmla="*/ 621129 h 774702"/>
              <a:gd name="connsiteX87" fmla="*/ 833300 w 954206"/>
              <a:gd name="connsiteY87" fmla="*/ 657543 h 774702"/>
              <a:gd name="connsiteX88" fmla="*/ 833300 w 954206"/>
              <a:gd name="connsiteY88" fmla="*/ 663876 h 774702"/>
              <a:gd name="connsiteX89" fmla="*/ 852288 w 954206"/>
              <a:gd name="connsiteY89" fmla="*/ 703457 h 774702"/>
              <a:gd name="connsiteX90" fmla="*/ 852288 w 954206"/>
              <a:gd name="connsiteY90" fmla="*/ 774702 h 774702"/>
              <a:gd name="connsiteX91" fmla="*/ 823806 w 954206"/>
              <a:gd name="connsiteY91" fmla="*/ 774702 h 774702"/>
              <a:gd name="connsiteX92" fmla="*/ 823806 w 954206"/>
              <a:gd name="connsiteY92" fmla="*/ 703457 h 774702"/>
              <a:gd name="connsiteX93" fmla="*/ 801656 w 954206"/>
              <a:gd name="connsiteY93" fmla="*/ 679708 h 774702"/>
              <a:gd name="connsiteX94" fmla="*/ 561154 w 954206"/>
              <a:gd name="connsiteY94" fmla="*/ 679708 h 774702"/>
              <a:gd name="connsiteX95" fmla="*/ 539002 w 954206"/>
              <a:gd name="connsiteY95" fmla="*/ 703457 h 774702"/>
              <a:gd name="connsiteX96" fmla="*/ 539002 w 954206"/>
              <a:gd name="connsiteY96" fmla="*/ 774702 h 774702"/>
              <a:gd name="connsiteX97" fmla="*/ 510522 w 954206"/>
              <a:gd name="connsiteY97" fmla="*/ 774702 h 774702"/>
              <a:gd name="connsiteX98" fmla="*/ 510522 w 954206"/>
              <a:gd name="connsiteY98" fmla="*/ 703457 h 774702"/>
              <a:gd name="connsiteX99" fmla="*/ 529510 w 954206"/>
              <a:gd name="connsiteY99" fmla="*/ 663876 h 774702"/>
              <a:gd name="connsiteX100" fmla="*/ 529510 w 954206"/>
              <a:gd name="connsiteY100" fmla="*/ 657543 h 774702"/>
              <a:gd name="connsiteX101" fmla="*/ 537420 w 954206"/>
              <a:gd name="connsiteY101" fmla="*/ 621129 h 774702"/>
              <a:gd name="connsiteX102" fmla="*/ 417170 w 954206"/>
              <a:gd name="connsiteY102" fmla="*/ 621129 h 774702"/>
              <a:gd name="connsiteX103" fmla="*/ 425082 w 954206"/>
              <a:gd name="connsiteY103" fmla="*/ 657543 h 774702"/>
              <a:gd name="connsiteX104" fmla="*/ 425082 w 954206"/>
              <a:gd name="connsiteY104" fmla="*/ 663876 h 774702"/>
              <a:gd name="connsiteX105" fmla="*/ 444068 w 954206"/>
              <a:gd name="connsiteY105" fmla="*/ 703457 h 774702"/>
              <a:gd name="connsiteX106" fmla="*/ 444068 w 954206"/>
              <a:gd name="connsiteY106" fmla="*/ 774702 h 774702"/>
              <a:gd name="connsiteX107" fmla="*/ 415588 w 954206"/>
              <a:gd name="connsiteY107" fmla="*/ 774702 h 774702"/>
              <a:gd name="connsiteX108" fmla="*/ 415588 w 954206"/>
              <a:gd name="connsiteY108" fmla="*/ 703457 h 774702"/>
              <a:gd name="connsiteX109" fmla="*/ 391854 w 954206"/>
              <a:gd name="connsiteY109" fmla="*/ 679708 h 774702"/>
              <a:gd name="connsiteX110" fmla="*/ 152936 w 954206"/>
              <a:gd name="connsiteY110" fmla="*/ 679708 h 774702"/>
              <a:gd name="connsiteX111" fmla="*/ 129202 w 954206"/>
              <a:gd name="connsiteY111" fmla="*/ 703457 h 774702"/>
              <a:gd name="connsiteX112" fmla="*/ 129202 w 954206"/>
              <a:gd name="connsiteY112" fmla="*/ 774702 h 774702"/>
              <a:gd name="connsiteX113" fmla="*/ 102304 w 954206"/>
              <a:gd name="connsiteY113" fmla="*/ 774702 h 774702"/>
              <a:gd name="connsiteX114" fmla="*/ 102304 w 954206"/>
              <a:gd name="connsiteY114" fmla="*/ 703457 h 774702"/>
              <a:gd name="connsiteX115" fmla="*/ 121291 w 954206"/>
              <a:gd name="connsiteY115" fmla="*/ 663876 h 774702"/>
              <a:gd name="connsiteX116" fmla="*/ 121291 w 954206"/>
              <a:gd name="connsiteY116" fmla="*/ 657543 h 774702"/>
              <a:gd name="connsiteX117" fmla="*/ 129202 w 954206"/>
              <a:gd name="connsiteY117" fmla="*/ 621129 h 774702"/>
              <a:gd name="connsiteX118" fmla="*/ 13698 w 954206"/>
              <a:gd name="connsiteY118" fmla="*/ 621129 h 774702"/>
              <a:gd name="connsiteX119" fmla="*/ 2622 w 954206"/>
              <a:gd name="connsiteY119" fmla="*/ 614796 h 774702"/>
              <a:gd name="connsiteX120" fmla="*/ 1040 w 954206"/>
              <a:gd name="connsiteY120" fmla="*/ 603713 h 774702"/>
              <a:gd name="connsiteX121" fmla="*/ 99139 w 954206"/>
              <a:gd name="connsiteY121" fmla="*/ 315564 h 774702"/>
              <a:gd name="connsiteX122" fmla="*/ 113380 w 954206"/>
              <a:gd name="connsiteY122" fmla="*/ 306065 h 774702"/>
              <a:gd name="connsiteX123" fmla="*/ 162429 w 954206"/>
              <a:gd name="connsiteY123" fmla="*/ 306065 h 774702"/>
              <a:gd name="connsiteX124" fmla="*/ 162429 w 954206"/>
              <a:gd name="connsiteY124" fmla="*/ 283900 h 774702"/>
              <a:gd name="connsiteX125" fmla="*/ 252617 w 954206"/>
              <a:gd name="connsiteY125" fmla="*/ 185739 h 774702"/>
              <a:gd name="connsiteX126" fmla="*/ 659066 w 954206"/>
              <a:gd name="connsiteY126" fmla="*/ 28575 h 774702"/>
              <a:gd name="connsiteX127" fmla="*/ 599534 w 954206"/>
              <a:gd name="connsiteY127" fmla="*/ 88107 h 774702"/>
              <a:gd name="connsiteX128" fmla="*/ 659066 w 954206"/>
              <a:gd name="connsiteY128" fmla="*/ 147639 h 774702"/>
              <a:gd name="connsiteX129" fmla="*/ 718598 w 954206"/>
              <a:gd name="connsiteY129" fmla="*/ 88107 h 774702"/>
              <a:gd name="connsiteX130" fmla="*/ 659066 w 954206"/>
              <a:gd name="connsiteY130" fmla="*/ 28575 h 774702"/>
              <a:gd name="connsiteX131" fmla="*/ 295527 w 954206"/>
              <a:gd name="connsiteY131" fmla="*/ 28575 h 774702"/>
              <a:gd name="connsiteX132" fmla="*/ 235995 w 954206"/>
              <a:gd name="connsiteY132" fmla="*/ 88107 h 774702"/>
              <a:gd name="connsiteX133" fmla="*/ 295527 w 954206"/>
              <a:gd name="connsiteY133" fmla="*/ 147639 h 774702"/>
              <a:gd name="connsiteX134" fmla="*/ 355059 w 954206"/>
              <a:gd name="connsiteY134" fmla="*/ 88107 h 774702"/>
              <a:gd name="connsiteX135" fmla="*/ 295527 w 954206"/>
              <a:gd name="connsiteY135" fmla="*/ 28575 h 774702"/>
              <a:gd name="connsiteX136" fmla="*/ 659066 w 954206"/>
              <a:gd name="connsiteY136" fmla="*/ 0 h 774702"/>
              <a:gd name="connsiteX137" fmla="*/ 745584 w 954206"/>
              <a:gd name="connsiteY137" fmla="*/ 87313 h 774702"/>
              <a:gd name="connsiteX138" fmla="*/ 659066 w 954206"/>
              <a:gd name="connsiteY138" fmla="*/ 174626 h 774702"/>
              <a:gd name="connsiteX139" fmla="*/ 572546 w 954206"/>
              <a:gd name="connsiteY139" fmla="*/ 87313 h 774702"/>
              <a:gd name="connsiteX140" fmla="*/ 659066 w 954206"/>
              <a:gd name="connsiteY140" fmla="*/ 0 h 774702"/>
              <a:gd name="connsiteX141" fmla="*/ 294733 w 954206"/>
              <a:gd name="connsiteY141" fmla="*/ 0 h 774702"/>
              <a:gd name="connsiteX142" fmla="*/ 382046 w 954206"/>
              <a:gd name="connsiteY142" fmla="*/ 87313 h 774702"/>
              <a:gd name="connsiteX143" fmla="*/ 294733 w 954206"/>
              <a:gd name="connsiteY143" fmla="*/ 174626 h 774702"/>
              <a:gd name="connsiteX144" fmla="*/ 207420 w 954206"/>
              <a:gd name="connsiteY144" fmla="*/ 87313 h 774702"/>
              <a:gd name="connsiteX145" fmla="*/ 294733 w 954206"/>
              <a:gd name="connsiteY145" fmla="*/ 0 h 77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954206" h="774702">
                <a:moveTo>
                  <a:pt x="648746" y="592139"/>
                </a:moveTo>
                <a:cubicBezTo>
                  <a:pt x="593184" y="592139"/>
                  <a:pt x="559846" y="614364"/>
                  <a:pt x="556670" y="652464"/>
                </a:cubicBezTo>
                <a:cubicBezTo>
                  <a:pt x="558258" y="652464"/>
                  <a:pt x="559846" y="650877"/>
                  <a:pt x="561434" y="650877"/>
                </a:cubicBezTo>
                <a:cubicBezTo>
                  <a:pt x="561434" y="650877"/>
                  <a:pt x="561434" y="650877"/>
                  <a:pt x="802734" y="650877"/>
                </a:cubicBezTo>
                <a:cubicBezTo>
                  <a:pt x="804322" y="650877"/>
                  <a:pt x="804322" y="652464"/>
                  <a:pt x="805910" y="652464"/>
                </a:cubicBezTo>
                <a:cubicBezTo>
                  <a:pt x="804322" y="612777"/>
                  <a:pt x="772572" y="592139"/>
                  <a:pt x="715422" y="592139"/>
                </a:cubicBezTo>
                <a:cubicBezTo>
                  <a:pt x="715422" y="592139"/>
                  <a:pt x="715422" y="592139"/>
                  <a:pt x="648746" y="592139"/>
                </a:cubicBezTo>
                <a:close/>
                <a:moveTo>
                  <a:pt x="240172" y="592139"/>
                </a:moveTo>
                <a:cubicBezTo>
                  <a:pt x="184963" y="592139"/>
                  <a:pt x="151838" y="614364"/>
                  <a:pt x="148683" y="652464"/>
                </a:cubicBezTo>
                <a:cubicBezTo>
                  <a:pt x="150260" y="652464"/>
                  <a:pt x="151838" y="650877"/>
                  <a:pt x="153415" y="650877"/>
                </a:cubicBezTo>
                <a:cubicBezTo>
                  <a:pt x="153415" y="650877"/>
                  <a:pt x="153415" y="650877"/>
                  <a:pt x="391601" y="650877"/>
                </a:cubicBezTo>
                <a:cubicBezTo>
                  <a:pt x="393178" y="650877"/>
                  <a:pt x="394756" y="652464"/>
                  <a:pt x="396333" y="652464"/>
                </a:cubicBezTo>
                <a:cubicBezTo>
                  <a:pt x="394756" y="612777"/>
                  <a:pt x="363208" y="592139"/>
                  <a:pt x="306422" y="592139"/>
                </a:cubicBezTo>
                <a:cubicBezTo>
                  <a:pt x="306422" y="592139"/>
                  <a:pt x="306422" y="592139"/>
                  <a:pt x="240172" y="592139"/>
                </a:cubicBezTo>
                <a:close/>
                <a:moveTo>
                  <a:pt x="682084" y="396876"/>
                </a:moveTo>
                <a:cubicBezTo>
                  <a:pt x="646138" y="396876"/>
                  <a:pt x="616996" y="425661"/>
                  <a:pt x="616996" y="461170"/>
                </a:cubicBezTo>
                <a:cubicBezTo>
                  <a:pt x="616996" y="496679"/>
                  <a:pt x="646138" y="525464"/>
                  <a:pt x="682084" y="525464"/>
                </a:cubicBezTo>
                <a:cubicBezTo>
                  <a:pt x="718030" y="525464"/>
                  <a:pt x="747172" y="496679"/>
                  <a:pt x="747172" y="461170"/>
                </a:cubicBezTo>
                <a:cubicBezTo>
                  <a:pt x="747172" y="425661"/>
                  <a:pt x="718030" y="396876"/>
                  <a:pt x="682084" y="396876"/>
                </a:cubicBezTo>
                <a:close/>
                <a:moveTo>
                  <a:pt x="272509" y="396876"/>
                </a:moveTo>
                <a:cubicBezTo>
                  <a:pt x="236562" y="396876"/>
                  <a:pt x="207421" y="425661"/>
                  <a:pt x="207421" y="461170"/>
                </a:cubicBezTo>
                <a:cubicBezTo>
                  <a:pt x="207421" y="496679"/>
                  <a:pt x="236562" y="525464"/>
                  <a:pt x="272509" y="525464"/>
                </a:cubicBezTo>
                <a:cubicBezTo>
                  <a:pt x="308456" y="525464"/>
                  <a:pt x="337597" y="496679"/>
                  <a:pt x="337597" y="461170"/>
                </a:cubicBezTo>
                <a:cubicBezTo>
                  <a:pt x="337597" y="425661"/>
                  <a:pt x="308456" y="396876"/>
                  <a:pt x="272509" y="396876"/>
                </a:cubicBezTo>
                <a:close/>
                <a:moveTo>
                  <a:pt x="681290" y="369889"/>
                </a:moveTo>
                <a:cubicBezTo>
                  <a:pt x="732580" y="369889"/>
                  <a:pt x="774158" y="411112"/>
                  <a:pt x="774158" y="461964"/>
                </a:cubicBezTo>
                <a:cubicBezTo>
                  <a:pt x="774158" y="512816"/>
                  <a:pt x="732580" y="554039"/>
                  <a:pt x="681290" y="554039"/>
                </a:cubicBezTo>
                <a:cubicBezTo>
                  <a:pt x="630000" y="554039"/>
                  <a:pt x="588422" y="512816"/>
                  <a:pt x="588422" y="461964"/>
                </a:cubicBezTo>
                <a:cubicBezTo>
                  <a:pt x="588422" y="411112"/>
                  <a:pt x="630000" y="369889"/>
                  <a:pt x="681290" y="369889"/>
                </a:cubicBezTo>
                <a:close/>
                <a:moveTo>
                  <a:pt x="271715" y="369889"/>
                </a:moveTo>
                <a:cubicBezTo>
                  <a:pt x="323005" y="369889"/>
                  <a:pt x="364584" y="411112"/>
                  <a:pt x="364584" y="461964"/>
                </a:cubicBezTo>
                <a:cubicBezTo>
                  <a:pt x="364584" y="512816"/>
                  <a:pt x="323005" y="554039"/>
                  <a:pt x="271715" y="554039"/>
                </a:cubicBezTo>
                <a:cubicBezTo>
                  <a:pt x="220425" y="554039"/>
                  <a:pt x="178846" y="512816"/>
                  <a:pt x="178846" y="461964"/>
                </a:cubicBezTo>
                <a:cubicBezTo>
                  <a:pt x="178846" y="411112"/>
                  <a:pt x="220425" y="369889"/>
                  <a:pt x="271715" y="369889"/>
                </a:cubicBezTo>
                <a:close/>
                <a:moveTo>
                  <a:pt x="122961" y="333376"/>
                </a:moveTo>
                <a:cubicBezTo>
                  <a:pt x="122961" y="333376"/>
                  <a:pt x="122961" y="333376"/>
                  <a:pt x="32796" y="593726"/>
                </a:cubicBezTo>
                <a:cubicBezTo>
                  <a:pt x="32796" y="593726"/>
                  <a:pt x="32796" y="593726"/>
                  <a:pt x="148270" y="593726"/>
                </a:cubicBezTo>
                <a:cubicBezTo>
                  <a:pt x="167253" y="576370"/>
                  <a:pt x="195726" y="563747"/>
                  <a:pt x="240017" y="563747"/>
                </a:cubicBezTo>
                <a:cubicBezTo>
                  <a:pt x="240017" y="563747"/>
                  <a:pt x="240017" y="563747"/>
                  <a:pt x="306455" y="563747"/>
                </a:cubicBezTo>
                <a:cubicBezTo>
                  <a:pt x="353910" y="563747"/>
                  <a:pt x="380801" y="576370"/>
                  <a:pt x="398201" y="593726"/>
                </a:cubicBezTo>
                <a:cubicBezTo>
                  <a:pt x="398201" y="593726"/>
                  <a:pt x="398201" y="593726"/>
                  <a:pt x="556386" y="593726"/>
                </a:cubicBezTo>
                <a:cubicBezTo>
                  <a:pt x="575368" y="576370"/>
                  <a:pt x="605422" y="563747"/>
                  <a:pt x="648132" y="563747"/>
                </a:cubicBezTo>
                <a:cubicBezTo>
                  <a:pt x="648132" y="563747"/>
                  <a:pt x="648132" y="563747"/>
                  <a:pt x="714570" y="563747"/>
                </a:cubicBezTo>
                <a:cubicBezTo>
                  <a:pt x="762024" y="563747"/>
                  <a:pt x="788916" y="576370"/>
                  <a:pt x="806316" y="593726"/>
                </a:cubicBezTo>
                <a:lnTo>
                  <a:pt x="920210" y="593726"/>
                </a:lnTo>
                <a:cubicBezTo>
                  <a:pt x="920210" y="593726"/>
                  <a:pt x="920210" y="593726"/>
                  <a:pt x="831626" y="333376"/>
                </a:cubicBezTo>
                <a:cubicBezTo>
                  <a:pt x="831626" y="333376"/>
                  <a:pt x="831626" y="333376"/>
                  <a:pt x="122961" y="333376"/>
                </a:cubicBezTo>
                <a:close/>
                <a:moveTo>
                  <a:pt x="615408" y="214314"/>
                </a:moveTo>
                <a:cubicBezTo>
                  <a:pt x="575720" y="225427"/>
                  <a:pt x="551908" y="250827"/>
                  <a:pt x="551908" y="284164"/>
                </a:cubicBezTo>
                <a:lnTo>
                  <a:pt x="551908" y="306389"/>
                </a:lnTo>
                <a:cubicBezTo>
                  <a:pt x="551908" y="306389"/>
                  <a:pt x="551908" y="306389"/>
                  <a:pt x="766222" y="306389"/>
                </a:cubicBezTo>
                <a:cubicBezTo>
                  <a:pt x="766222" y="306389"/>
                  <a:pt x="766222" y="306389"/>
                  <a:pt x="766222" y="284164"/>
                </a:cubicBezTo>
                <a:cubicBezTo>
                  <a:pt x="766222" y="250827"/>
                  <a:pt x="742408" y="225427"/>
                  <a:pt x="702720" y="214314"/>
                </a:cubicBezTo>
                <a:cubicBezTo>
                  <a:pt x="702720" y="214314"/>
                  <a:pt x="702720" y="214314"/>
                  <a:pt x="667796" y="242889"/>
                </a:cubicBezTo>
                <a:cubicBezTo>
                  <a:pt x="663034" y="246064"/>
                  <a:pt x="655096" y="246064"/>
                  <a:pt x="650334" y="242889"/>
                </a:cubicBezTo>
                <a:cubicBezTo>
                  <a:pt x="650334" y="242889"/>
                  <a:pt x="650334" y="242889"/>
                  <a:pt x="615408" y="214314"/>
                </a:cubicBezTo>
                <a:close/>
                <a:moveTo>
                  <a:pt x="251871" y="214314"/>
                </a:moveTo>
                <a:cubicBezTo>
                  <a:pt x="212184" y="225427"/>
                  <a:pt x="188371" y="250827"/>
                  <a:pt x="188371" y="284164"/>
                </a:cubicBezTo>
                <a:lnTo>
                  <a:pt x="188371" y="306389"/>
                </a:lnTo>
                <a:cubicBezTo>
                  <a:pt x="188371" y="306389"/>
                  <a:pt x="188371" y="306389"/>
                  <a:pt x="402684" y="306389"/>
                </a:cubicBezTo>
                <a:cubicBezTo>
                  <a:pt x="402684" y="306389"/>
                  <a:pt x="402684" y="306389"/>
                  <a:pt x="402684" y="284164"/>
                </a:cubicBezTo>
                <a:cubicBezTo>
                  <a:pt x="402684" y="250827"/>
                  <a:pt x="377284" y="225427"/>
                  <a:pt x="339184" y="214314"/>
                </a:cubicBezTo>
                <a:cubicBezTo>
                  <a:pt x="339184" y="214314"/>
                  <a:pt x="339184" y="214314"/>
                  <a:pt x="304259" y="242889"/>
                </a:cubicBezTo>
                <a:cubicBezTo>
                  <a:pt x="299496" y="246064"/>
                  <a:pt x="291559" y="246064"/>
                  <a:pt x="286796" y="242889"/>
                </a:cubicBezTo>
                <a:cubicBezTo>
                  <a:pt x="286796" y="242889"/>
                  <a:pt x="286796" y="242889"/>
                  <a:pt x="251871" y="214314"/>
                </a:cubicBezTo>
                <a:close/>
                <a:moveTo>
                  <a:pt x="252617" y="185739"/>
                </a:moveTo>
                <a:cubicBezTo>
                  <a:pt x="257364" y="185739"/>
                  <a:pt x="260528" y="185739"/>
                  <a:pt x="263693" y="188906"/>
                </a:cubicBezTo>
                <a:cubicBezTo>
                  <a:pt x="263693" y="188906"/>
                  <a:pt x="263693" y="188906"/>
                  <a:pt x="295338" y="214237"/>
                </a:cubicBezTo>
                <a:cubicBezTo>
                  <a:pt x="295338" y="214237"/>
                  <a:pt x="295338" y="214237"/>
                  <a:pt x="326982" y="188906"/>
                </a:cubicBezTo>
                <a:cubicBezTo>
                  <a:pt x="330147" y="185739"/>
                  <a:pt x="334894" y="185739"/>
                  <a:pt x="338058" y="185739"/>
                </a:cubicBezTo>
                <a:cubicBezTo>
                  <a:pt x="393437" y="198405"/>
                  <a:pt x="429828" y="236403"/>
                  <a:pt x="429828" y="283900"/>
                </a:cubicBezTo>
                <a:cubicBezTo>
                  <a:pt x="429828" y="283900"/>
                  <a:pt x="429828" y="283900"/>
                  <a:pt x="429828" y="306065"/>
                </a:cubicBezTo>
                <a:cubicBezTo>
                  <a:pt x="429828" y="306065"/>
                  <a:pt x="429828" y="306065"/>
                  <a:pt x="524762" y="306065"/>
                </a:cubicBezTo>
                <a:cubicBezTo>
                  <a:pt x="524762" y="306065"/>
                  <a:pt x="524762" y="306065"/>
                  <a:pt x="524762" y="283900"/>
                </a:cubicBezTo>
                <a:cubicBezTo>
                  <a:pt x="524762" y="236403"/>
                  <a:pt x="559572" y="198405"/>
                  <a:pt x="614950" y="185739"/>
                </a:cubicBezTo>
                <a:cubicBezTo>
                  <a:pt x="619698" y="185739"/>
                  <a:pt x="622862" y="185739"/>
                  <a:pt x="626026" y="188906"/>
                </a:cubicBezTo>
                <a:cubicBezTo>
                  <a:pt x="626026" y="188906"/>
                  <a:pt x="626026" y="188906"/>
                  <a:pt x="657672" y="214237"/>
                </a:cubicBezTo>
                <a:cubicBezTo>
                  <a:pt x="657672" y="214237"/>
                  <a:pt x="657672" y="214237"/>
                  <a:pt x="689316" y="188906"/>
                </a:cubicBezTo>
                <a:cubicBezTo>
                  <a:pt x="692480" y="185739"/>
                  <a:pt x="697228" y="185739"/>
                  <a:pt x="700392" y="185739"/>
                </a:cubicBezTo>
                <a:cubicBezTo>
                  <a:pt x="755770" y="198405"/>
                  <a:pt x="792162" y="236403"/>
                  <a:pt x="792162" y="283900"/>
                </a:cubicBezTo>
                <a:cubicBezTo>
                  <a:pt x="792162" y="283900"/>
                  <a:pt x="792162" y="283900"/>
                  <a:pt x="792162" y="306065"/>
                </a:cubicBezTo>
                <a:cubicBezTo>
                  <a:pt x="792162" y="306065"/>
                  <a:pt x="792162" y="306065"/>
                  <a:pt x="841212" y="306065"/>
                </a:cubicBezTo>
                <a:cubicBezTo>
                  <a:pt x="847540" y="306065"/>
                  <a:pt x="852288" y="309231"/>
                  <a:pt x="853870" y="315564"/>
                </a:cubicBezTo>
                <a:cubicBezTo>
                  <a:pt x="853870" y="315564"/>
                  <a:pt x="853870" y="315564"/>
                  <a:pt x="953550" y="603713"/>
                </a:cubicBezTo>
                <a:cubicBezTo>
                  <a:pt x="955134" y="606879"/>
                  <a:pt x="953550" y="611629"/>
                  <a:pt x="951968" y="614796"/>
                </a:cubicBezTo>
                <a:cubicBezTo>
                  <a:pt x="948804" y="619545"/>
                  <a:pt x="944058" y="621129"/>
                  <a:pt x="940892" y="621129"/>
                </a:cubicBezTo>
                <a:cubicBezTo>
                  <a:pt x="940892" y="621129"/>
                  <a:pt x="940892" y="621129"/>
                  <a:pt x="825390" y="621129"/>
                </a:cubicBezTo>
                <a:cubicBezTo>
                  <a:pt x="831718" y="635378"/>
                  <a:pt x="833300" y="649627"/>
                  <a:pt x="833300" y="657543"/>
                </a:cubicBezTo>
                <a:cubicBezTo>
                  <a:pt x="833300" y="657543"/>
                  <a:pt x="833300" y="657543"/>
                  <a:pt x="833300" y="663876"/>
                </a:cubicBezTo>
                <a:cubicBezTo>
                  <a:pt x="844376" y="673375"/>
                  <a:pt x="852288" y="687624"/>
                  <a:pt x="852288" y="703457"/>
                </a:cubicBezTo>
                <a:cubicBezTo>
                  <a:pt x="852288" y="703457"/>
                  <a:pt x="852288" y="703457"/>
                  <a:pt x="852288" y="774702"/>
                </a:cubicBezTo>
                <a:cubicBezTo>
                  <a:pt x="852288" y="774702"/>
                  <a:pt x="852288" y="774702"/>
                  <a:pt x="823806" y="774702"/>
                </a:cubicBezTo>
                <a:cubicBezTo>
                  <a:pt x="823806" y="774702"/>
                  <a:pt x="823806" y="774702"/>
                  <a:pt x="823806" y="703457"/>
                </a:cubicBezTo>
                <a:cubicBezTo>
                  <a:pt x="823806" y="689208"/>
                  <a:pt x="814314" y="679708"/>
                  <a:pt x="801656" y="679708"/>
                </a:cubicBezTo>
                <a:cubicBezTo>
                  <a:pt x="801656" y="679708"/>
                  <a:pt x="801656" y="679708"/>
                  <a:pt x="561154" y="679708"/>
                </a:cubicBezTo>
                <a:cubicBezTo>
                  <a:pt x="548496" y="679708"/>
                  <a:pt x="539002" y="689208"/>
                  <a:pt x="539002" y="703457"/>
                </a:cubicBezTo>
                <a:cubicBezTo>
                  <a:pt x="539002" y="703457"/>
                  <a:pt x="539002" y="703457"/>
                  <a:pt x="539002" y="774702"/>
                </a:cubicBezTo>
                <a:cubicBezTo>
                  <a:pt x="539002" y="774702"/>
                  <a:pt x="539002" y="774702"/>
                  <a:pt x="510522" y="774702"/>
                </a:cubicBezTo>
                <a:cubicBezTo>
                  <a:pt x="510522" y="774702"/>
                  <a:pt x="510522" y="774702"/>
                  <a:pt x="510522" y="703457"/>
                </a:cubicBezTo>
                <a:cubicBezTo>
                  <a:pt x="510522" y="687624"/>
                  <a:pt x="518434" y="673375"/>
                  <a:pt x="529510" y="663876"/>
                </a:cubicBezTo>
                <a:cubicBezTo>
                  <a:pt x="529510" y="663876"/>
                  <a:pt x="529510" y="663876"/>
                  <a:pt x="529510" y="657543"/>
                </a:cubicBezTo>
                <a:cubicBezTo>
                  <a:pt x="529510" y="644877"/>
                  <a:pt x="531092" y="632211"/>
                  <a:pt x="537420" y="621129"/>
                </a:cubicBezTo>
                <a:cubicBezTo>
                  <a:pt x="537420" y="621129"/>
                  <a:pt x="537420" y="621129"/>
                  <a:pt x="417170" y="621129"/>
                </a:cubicBezTo>
                <a:cubicBezTo>
                  <a:pt x="423500" y="635378"/>
                  <a:pt x="425082" y="649627"/>
                  <a:pt x="425082" y="657543"/>
                </a:cubicBezTo>
                <a:cubicBezTo>
                  <a:pt x="425082" y="657543"/>
                  <a:pt x="425082" y="657543"/>
                  <a:pt x="425082" y="663876"/>
                </a:cubicBezTo>
                <a:cubicBezTo>
                  <a:pt x="436158" y="673375"/>
                  <a:pt x="444068" y="687624"/>
                  <a:pt x="444068" y="703457"/>
                </a:cubicBezTo>
                <a:cubicBezTo>
                  <a:pt x="444068" y="703457"/>
                  <a:pt x="444068" y="703457"/>
                  <a:pt x="444068" y="774702"/>
                </a:cubicBezTo>
                <a:cubicBezTo>
                  <a:pt x="444068" y="774702"/>
                  <a:pt x="444068" y="774702"/>
                  <a:pt x="415588" y="774702"/>
                </a:cubicBezTo>
                <a:cubicBezTo>
                  <a:pt x="415588" y="774702"/>
                  <a:pt x="415588" y="774702"/>
                  <a:pt x="415588" y="703457"/>
                </a:cubicBezTo>
                <a:cubicBezTo>
                  <a:pt x="415588" y="689208"/>
                  <a:pt x="406095" y="679708"/>
                  <a:pt x="391854" y="679708"/>
                </a:cubicBezTo>
                <a:cubicBezTo>
                  <a:pt x="391854" y="679708"/>
                  <a:pt x="391854" y="679708"/>
                  <a:pt x="152936" y="679708"/>
                </a:cubicBezTo>
                <a:cubicBezTo>
                  <a:pt x="140278" y="679708"/>
                  <a:pt x="129202" y="689208"/>
                  <a:pt x="129202" y="703457"/>
                </a:cubicBezTo>
                <a:cubicBezTo>
                  <a:pt x="129202" y="703457"/>
                  <a:pt x="129202" y="703457"/>
                  <a:pt x="129202" y="774702"/>
                </a:cubicBezTo>
                <a:cubicBezTo>
                  <a:pt x="129202" y="774702"/>
                  <a:pt x="129202" y="774702"/>
                  <a:pt x="102304" y="774702"/>
                </a:cubicBezTo>
                <a:cubicBezTo>
                  <a:pt x="102304" y="774702"/>
                  <a:pt x="102304" y="774702"/>
                  <a:pt x="102304" y="703457"/>
                </a:cubicBezTo>
                <a:cubicBezTo>
                  <a:pt x="102304" y="687624"/>
                  <a:pt x="110215" y="673375"/>
                  <a:pt x="121291" y="663876"/>
                </a:cubicBezTo>
                <a:cubicBezTo>
                  <a:pt x="121291" y="663876"/>
                  <a:pt x="121291" y="663876"/>
                  <a:pt x="121291" y="657543"/>
                </a:cubicBezTo>
                <a:cubicBezTo>
                  <a:pt x="121291" y="644877"/>
                  <a:pt x="122873" y="632211"/>
                  <a:pt x="129202" y="621129"/>
                </a:cubicBezTo>
                <a:cubicBezTo>
                  <a:pt x="129202" y="621129"/>
                  <a:pt x="129202" y="621129"/>
                  <a:pt x="13698" y="621129"/>
                </a:cubicBezTo>
                <a:cubicBezTo>
                  <a:pt x="8951" y="621129"/>
                  <a:pt x="5787" y="619545"/>
                  <a:pt x="2622" y="614796"/>
                </a:cubicBezTo>
                <a:cubicBezTo>
                  <a:pt x="-542" y="611629"/>
                  <a:pt x="-542" y="606879"/>
                  <a:pt x="1040" y="603713"/>
                </a:cubicBezTo>
                <a:cubicBezTo>
                  <a:pt x="1040" y="603713"/>
                  <a:pt x="1040" y="603713"/>
                  <a:pt x="99139" y="315564"/>
                </a:cubicBezTo>
                <a:cubicBezTo>
                  <a:pt x="102304" y="309231"/>
                  <a:pt x="107051" y="306065"/>
                  <a:pt x="113380" y="306065"/>
                </a:cubicBezTo>
                <a:cubicBezTo>
                  <a:pt x="113380" y="306065"/>
                  <a:pt x="113380" y="306065"/>
                  <a:pt x="162429" y="306065"/>
                </a:cubicBezTo>
                <a:cubicBezTo>
                  <a:pt x="162429" y="306065"/>
                  <a:pt x="162429" y="306065"/>
                  <a:pt x="162429" y="283900"/>
                </a:cubicBezTo>
                <a:cubicBezTo>
                  <a:pt x="162429" y="236403"/>
                  <a:pt x="197238" y="198405"/>
                  <a:pt x="252617" y="185739"/>
                </a:cubicBezTo>
                <a:close/>
                <a:moveTo>
                  <a:pt x="659066" y="28575"/>
                </a:moveTo>
                <a:cubicBezTo>
                  <a:pt x="626186" y="28575"/>
                  <a:pt x="599534" y="55228"/>
                  <a:pt x="599534" y="88107"/>
                </a:cubicBezTo>
                <a:cubicBezTo>
                  <a:pt x="599534" y="120986"/>
                  <a:pt x="626186" y="147639"/>
                  <a:pt x="659066" y="147639"/>
                </a:cubicBezTo>
                <a:cubicBezTo>
                  <a:pt x="691944" y="147639"/>
                  <a:pt x="718598" y="120986"/>
                  <a:pt x="718598" y="88107"/>
                </a:cubicBezTo>
                <a:cubicBezTo>
                  <a:pt x="718598" y="55228"/>
                  <a:pt x="691944" y="28575"/>
                  <a:pt x="659066" y="28575"/>
                </a:cubicBezTo>
                <a:close/>
                <a:moveTo>
                  <a:pt x="295527" y="28575"/>
                </a:moveTo>
                <a:cubicBezTo>
                  <a:pt x="262648" y="28575"/>
                  <a:pt x="235995" y="55228"/>
                  <a:pt x="235995" y="88107"/>
                </a:cubicBezTo>
                <a:cubicBezTo>
                  <a:pt x="235995" y="120986"/>
                  <a:pt x="262648" y="147639"/>
                  <a:pt x="295527" y="147639"/>
                </a:cubicBezTo>
                <a:cubicBezTo>
                  <a:pt x="328406" y="147639"/>
                  <a:pt x="355059" y="120986"/>
                  <a:pt x="355059" y="88107"/>
                </a:cubicBezTo>
                <a:cubicBezTo>
                  <a:pt x="355059" y="55228"/>
                  <a:pt x="328406" y="28575"/>
                  <a:pt x="295527" y="28575"/>
                </a:cubicBezTo>
                <a:close/>
                <a:moveTo>
                  <a:pt x="659066" y="0"/>
                </a:moveTo>
                <a:cubicBezTo>
                  <a:pt x="706848" y="0"/>
                  <a:pt x="745584" y="39091"/>
                  <a:pt x="745584" y="87313"/>
                </a:cubicBezTo>
                <a:cubicBezTo>
                  <a:pt x="745584" y="135535"/>
                  <a:pt x="706848" y="174626"/>
                  <a:pt x="659066" y="174626"/>
                </a:cubicBezTo>
                <a:cubicBezTo>
                  <a:pt x="611282" y="174626"/>
                  <a:pt x="572546" y="135535"/>
                  <a:pt x="572546" y="87313"/>
                </a:cubicBezTo>
                <a:cubicBezTo>
                  <a:pt x="572546" y="39091"/>
                  <a:pt x="611282" y="0"/>
                  <a:pt x="659066" y="0"/>
                </a:cubicBezTo>
                <a:close/>
                <a:moveTo>
                  <a:pt x="294733" y="0"/>
                </a:moveTo>
                <a:cubicBezTo>
                  <a:pt x="342955" y="0"/>
                  <a:pt x="382046" y="39091"/>
                  <a:pt x="382046" y="87313"/>
                </a:cubicBezTo>
                <a:cubicBezTo>
                  <a:pt x="382046" y="135535"/>
                  <a:pt x="342955" y="174626"/>
                  <a:pt x="294733" y="174626"/>
                </a:cubicBezTo>
                <a:cubicBezTo>
                  <a:pt x="246511" y="174626"/>
                  <a:pt x="207420" y="135535"/>
                  <a:pt x="207420" y="87313"/>
                </a:cubicBezTo>
                <a:cubicBezTo>
                  <a:pt x="207420" y="39091"/>
                  <a:pt x="246511" y="0"/>
                  <a:pt x="2947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37" name="Freeform: Shape 1136">
            <a:extLst>
              <a:ext uri="{FF2B5EF4-FFF2-40B4-BE49-F238E27FC236}">
                <a16:creationId xmlns:a16="http://schemas.microsoft.com/office/drawing/2014/main" id="{852AFA64-2BBD-414D-8F46-59326C4DBC03}"/>
              </a:ext>
            </a:extLst>
          </p:cNvPr>
          <p:cNvSpPr>
            <a:spLocks/>
          </p:cNvSpPr>
          <p:nvPr/>
        </p:nvSpPr>
        <p:spPr bwMode="auto">
          <a:xfrm>
            <a:off x="4864809" y="4273186"/>
            <a:ext cx="579537" cy="654946"/>
          </a:xfrm>
          <a:custGeom>
            <a:avLst/>
            <a:gdLst>
              <a:gd name="connsiteX0" fmla="*/ 455613 w 912813"/>
              <a:gd name="connsiteY0" fmla="*/ 907679 h 1031588"/>
              <a:gd name="connsiteX1" fmla="*/ 457200 w 912813"/>
              <a:gd name="connsiteY1" fmla="*/ 907679 h 1031588"/>
              <a:gd name="connsiteX2" fmla="*/ 471488 w 912813"/>
              <a:gd name="connsiteY2" fmla="*/ 920379 h 1031588"/>
              <a:gd name="connsiteX3" fmla="*/ 457200 w 912813"/>
              <a:gd name="connsiteY3" fmla="*/ 934667 h 1031588"/>
              <a:gd name="connsiteX4" fmla="*/ 455613 w 912813"/>
              <a:gd name="connsiteY4" fmla="*/ 934667 h 1031588"/>
              <a:gd name="connsiteX5" fmla="*/ 441325 w 912813"/>
              <a:gd name="connsiteY5" fmla="*/ 920379 h 1031588"/>
              <a:gd name="connsiteX6" fmla="*/ 455613 w 912813"/>
              <a:gd name="connsiteY6" fmla="*/ 907679 h 1031588"/>
              <a:gd name="connsiteX7" fmla="*/ 331787 w 912813"/>
              <a:gd name="connsiteY7" fmla="*/ 837830 h 1031588"/>
              <a:gd name="connsiteX8" fmla="*/ 331787 w 912813"/>
              <a:gd name="connsiteY8" fmla="*/ 1004518 h 1031588"/>
              <a:gd name="connsiteX9" fmla="*/ 579437 w 912813"/>
              <a:gd name="connsiteY9" fmla="*/ 1004518 h 1031588"/>
              <a:gd name="connsiteX10" fmla="*/ 579437 w 912813"/>
              <a:gd name="connsiteY10" fmla="*/ 837830 h 1031588"/>
              <a:gd name="connsiteX11" fmla="*/ 387350 w 912813"/>
              <a:gd name="connsiteY11" fmla="*/ 733054 h 1031588"/>
              <a:gd name="connsiteX12" fmla="*/ 288925 w 912813"/>
              <a:gd name="connsiteY12" fmla="*/ 845767 h 1031588"/>
              <a:gd name="connsiteX13" fmla="*/ 288925 w 912813"/>
              <a:gd name="connsiteY13" fmla="*/ 896567 h 1031588"/>
              <a:gd name="connsiteX14" fmla="*/ 304800 w 912813"/>
              <a:gd name="connsiteY14" fmla="*/ 896567 h 1031588"/>
              <a:gd name="connsiteX15" fmla="*/ 304800 w 912813"/>
              <a:gd name="connsiteY15" fmla="*/ 833067 h 1031588"/>
              <a:gd name="connsiteX16" fmla="*/ 327025 w 912813"/>
              <a:gd name="connsiteY16" fmla="*/ 810842 h 1031588"/>
              <a:gd name="connsiteX17" fmla="*/ 585788 w 912813"/>
              <a:gd name="connsiteY17" fmla="*/ 810842 h 1031588"/>
              <a:gd name="connsiteX18" fmla="*/ 608012 w 912813"/>
              <a:gd name="connsiteY18" fmla="*/ 833067 h 1031588"/>
              <a:gd name="connsiteX19" fmla="*/ 608012 w 912813"/>
              <a:gd name="connsiteY19" fmla="*/ 896567 h 1031588"/>
              <a:gd name="connsiteX20" fmla="*/ 622300 w 912813"/>
              <a:gd name="connsiteY20" fmla="*/ 896567 h 1031588"/>
              <a:gd name="connsiteX21" fmla="*/ 622300 w 912813"/>
              <a:gd name="connsiteY21" fmla="*/ 845767 h 1031588"/>
              <a:gd name="connsiteX22" fmla="*/ 520700 w 912813"/>
              <a:gd name="connsiteY22" fmla="*/ 736229 h 1031588"/>
              <a:gd name="connsiteX23" fmla="*/ 465138 w 912813"/>
              <a:gd name="connsiteY23" fmla="*/ 782267 h 1031588"/>
              <a:gd name="connsiteX24" fmla="*/ 447675 w 912813"/>
              <a:gd name="connsiteY24" fmla="*/ 782267 h 1031588"/>
              <a:gd name="connsiteX25" fmla="*/ 387350 w 912813"/>
              <a:gd name="connsiteY25" fmla="*/ 733054 h 1031588"/>
              <a:gd name="connsiteX26" fmla="*/ 700088 w 912813"/>
              <a:gd name="connsiteY26" fmla="*/ 690192 h 1031588"/>
              <a:gd name="connsiteX27" fmla="*/ 701675 w 912813"/>
              <a:gd name="connsiteY27" fmla="*/ 690192 h 1031588"/>
              <a:gd name="connsiteX28" fmla="*/ 714375 w 912813"/>
              <a:gd name="connsiteY28" fmla="*/ 704480 h 1031588"/>
              <a:gd name="connsiteX29" fmla="*/ 701675 w 912813"/>
              <a:gd name="connsiteY29" fmla="*/ 718767 h 1031588"/>
              <a:gd name="connsiteX30" fmla="*/ 700088 w 912813"/>
              <a:gd name="connsiteY30" fmla="*/ 718767 h 1031588"/>
              <a:gd name="connsiteX31" fmla="*/ 685800 w 912813"/>
              <a:gd name="connsiteY31" fmla="*/ 704480 h 1031588"/>
              <a:gd name="connsiteX32" fmla="*/ 700088 w 912813"/>
              <a:gd name="connsiteY32" fmla="*/ 690192 h 1031588"/>
              <a:gd name="connsiteX33" fmla="*/ 211931 w 912813"/>
              <a:gd name="connsiteY33" fmla="*/ 690192 h 1031588"/>
              <a:gd name="connsiteX34" fmla="*/ 213430 w 912813"/>
              <a:gd name="connsiteY34" fmla="*/ 690192 h 1031588"/>
              <a:gd name="connsiteX35" fmla="*/ 225425 w 912813"/>
              <a:gd name="connsiteY35" fmla="*/ 704480 h 1031588"/>
              <a:gd name="connsiteX36" fmla="*/ 213430 w 912813"/>
              <a:gd name="connsiteY36" fmla="*/ 718767 h 1031588"/>
              <a:gd name="connsiteX37" fmla="*/ 211931 w 912813"/>
              <a:gd name="connsiteY37" fmla="*/ 718767 h 1031588"/>
              <a:gd name="connsiteX38" fmla="*/ 198437 w 912813"/>
              <a:gd name="connsiteY38" fmla="*/ 704480 h 1031588"/>
              <a:gd name="connsiteX39" fmla="*/ 211931 w 912813"/>
              <a:gd name="connsiteY39" fmla="*/ 690192 h 1031588"/>
              <a:gd name="connsiteX40" fmla="*/ 88900 w 912813"/>
              <a:gd name="connsiteY40" fmla="*/ 621929 h 1031588"/>
              <a:gd name="connsiteX41" fmla="*/ 88900 w 912813"/>
              <a:gd name="connsiteY41" fmla="*/ 787029 h 1031588"/>
              <a:gd name="connsiteX42" fmla="*/ 274238 w 912813"/>
              <a:gd name="connsiteY42" fmla="*/ 787029 h 1031588"/>
              <a:gd name="connsiteX43" fmla="*/ 389876 w 912813"/>
              <a:gd name="connsiteY43" fmla="*/ 706067 h 1031588"/>
              <a:gd name="connsiteX44" fmla="*/ 400965 w 912813"/>
              <a:gd name="connsiteY44" fmla="*/ 707654 h 1031588"/>
              <a:gd name="connsiteX45" fmla="*/ 456408 w 912813"/>
              <a:gd name="connsiteY45" fmla="*/ 753692 h 1031588"/>
              <a:gd name="connsiteX46" fmla="*/ 510267 w 912813"/>
              <a:gd name="connsiteY46" fmla="*/ 709242 h 1031588"/>
              <a:gd name="connsiteX47" fmla="*/ 521355 w 912813"/>
              <a:gd name="connsiteY47" fmla="*/ 707654 h 1031588"/>
              <a:gd name="connsiteX48" fmla="*/ 636994 w 912813"/>
              <a:gd name="connsiteY48" fmla="*/ 787029 h 1031588"/>
              <a:gd name="connsiteX49" fmla="*/ 825500 w 912813"/>
              <a:gd name="connsiteY49" fmla="*/ 787029 h 1031588"/>
              <a:gd name="connsiteX50" fmla="*/ 825500 w 912813"/>
              <a:gd name="connsiteY50" fmla="*/ 621929 h 1031588"/>
              <a:gd name="connsiteX51" fmla="*/ 565710 w 912813"/>
              <a:gd name="connsiteY51" fmla="*/ 621929 h 1031588"/>
              <a:gd name="connsiteX52" fmla="*/ 456408 w 912813"/>
              <a:gd name="connsiteY52" fmla="*/ 696542 h 1031588"/>
              <a:gd name="connsiteX53" fmla="*/ 348690 w 912813"/>
              <a:gd name="connsiteY53" fmla="*/ 621929 h 1031588"/>
              <a:gd name="connsiteX54" fmla="*/ 88900 w 912813"/>
              <a:gd name="connsiteY54" fmla="*/ 621929 h 1031588"/>
              <a:gd name="connsiteX55" fmla="*/ 768350 w 912813"/>
              <a:gd name="connsiteY55" fmla="*/ 518742 h 1031588"/>
              <a:gd name="connsiteX56" fmla="*/ 709612 w 912813"/>
              <a:gd name="connsiteY56" fmla="*/ 565900 h 1031588"/>
              <a:gd name="connsiteX57" fmla="*/ 692150 w 912813"/>
              <a:gd name="connsiteY57" fmla="*/ 565900 h 1031588"/>
              <a:gd name="connsiteX58" fmla="*/ 635000 w 912813"/>
              <a:gd name="connsiteY58" fmla="*/ 520314 h 1031588"/>
              <a:gd name="connsiteX59" fmla="*/ 568325 w 912813"/>
              <a:gd name="connsiteY59" fmla="*/ 554897 h 1031588"/>
              <a:gd name="connsiteX60" fmla="*/ 571500 w 912813"/>
              <a:gd name="connsiteY60" fmla="*/ 581620 h 1031588"/>
              <a:gd name="connsiteX61" fmla="*/ 571500 w 912813"/>
              <a:gd name="connsiteY61" fmla="*/ 594195 h 1031588"/>
              <a:gd name="connsiteX62" fmla="*/ 830262 w 912813"/>
              <a:gd name="connsiteY62" fmla="*/ 594195 h 1031588"/>
              <a:gd name="connsiteX63" fmla="*/ 852488 w 912813"/>
              <a:gd name="connsiteY63" fmla="*/ 616203 h 1031588"/>
              <a:gd name="connsiteX64" fmla="*/ 852488 w 912813"/>
              <a:gd name="connsiteY64" fmla="*/ 679080 h 1031588"/>
              <a:gd name="connsiteX65" fmla="*/ 866775 w 912813"/>
              <a:gd name="connsiteY65" fmla="*/ 679080 h 1031588"/>
              <a:gd name="connsiteX66" fmla="*/ 866775 w 912813"/>
              <a:gd name="connsiteY66" fmla="*/ 630350 h 1031588"/>
              <a:gd name="connsiteX67" fmla="*/ 768350 w 912813"/>
              <a:gd name="connsiteY67" fmla="*/ 518742 h 1031588"/>
              <a:gd name="connsiteX68" fmla="*/ 143939 w 912813"/>
              <a:gd name="connsiteY68" fmla="*/ 518742 h 1031588"/>
              <a:gd name="connsiteX69" fmla="*/ 46037 w 912813"/>
              <a:gd name="connsiteY69" fmla="*/ 630350 h 1031588"/>
              <a:gd name="connsiteX70" fmla="*/ 46037 w 912813"/>
              <a:gd name="connsiteY70" fmla="*/ 679080 h 1031588"/>
              <a:gd name="connsiteX71" fmla="*/ 60249 w 912813"/>
              <a:gd name="connsiteY71" fmla="*/ 679080 h 1031588"/>
              <a:gd name="connsiteX72" fmla="*/ 60249 w 912813"/>
              <a:gd name="connsiteY72" fmla="*/ 616203 h 1031588"/>
              <a:gd name="connsiteX73" fmla="*/ 82355 w 912813"/>
              <a:gd name="connsiteY73" fmla="*/ 594195 h 1031588"/>
              <a:gd name="connsiteX74" fmla="*/ 339742 w 912813"/>
              <a:gd name="connsiteY74" fmla="*/ 594195 h 1031588"/>
              <a:gd name="connsiteX75" fmla="*/ 339742 w 912813"/>
              <a:gd name="connsiteY75" fmla="*/ 581620 h 1031588"/>
              <a:gd name="connsiteX76" fmla="*/ 342900 w 912813"/>
              <a:gd name="connsiteY76" fmla="*/ 554897 h 1031588"/>
              <a:gd name="connsiteX77" fmla="*/ 276580 w 912813"/>
              <a:gd name="connsiteY77" fmla="*/ 520314 h 1031588"/>
              <a:gd name="connsiteX78" fmla="*/ 219733 w 912813"/>
              <a:gd name="connsiteY78" fmla="*/ 565900 h 1031588"/>
              <a:gd name="connsiteX79" fmla="*/ 202364 w 912813"/>
              <a:gd name="connsiteY79" fmla="*/ 565900 h 1031588"/>
              <a:gd name="connsiteX80" fmla="*/ 143939 w 912813"/>
              <a:gd name="connsiteY80" fmla="*/ 518742 h 1031588"/>
              <a:gd name="connsiteX81" fmla="*/ 455612 w 912813"/>
              <a:gd name="connsiteY81" fmla="*/ 493342 h 1031588"/>
              <a:gd name="connsiteX82" fmla="*/ 366712 w 912813"/>
              <a:gd name="connsiteY82" fmla="*/ 581449 h 1031588"/>
              <a:gd name="connsiteX83" fmla="*/ 455612 w 912813"/>
              <a:gd name="connsiteY83" fmla="*/ 669556 h 1031588"/>
              <a:gd name="connsiteX84" fmla="*/ 544512 w 912813"/>
              <a:gd name="connsiteY84" fmla="*/ 581449 h 1031588"/>
              <a:gd name="connsiteX85" fmla="*/ 455612 w 912813"/>
              <a:gd name="connsiteY85" fmla="*/ 493342 h 1031588"/>
              <a:gd name="connsiteX86" fmla="*/ 456406 w 912813"/>
              <a:gd name="connsiteY86" fmla="*/ 466355 h 1031588"/>
              <a:gd name="connsiteX87" fmla="*/ 559415 w 912813"/>
              <a:gd name="connsiteY87" fmla="*/ 528095 h 1031588"/>
              <a:gd name="connsiteX88" fmla="*/ 635483 w 912813"/>
              <a:gd name="connsiteY88" fmla="*/ 491684 h 1031588"/>
              <a:gd name="connsiteX89" fmla="*/ 648161 w 912813"/>
              <a:gd name="connsiteY89" fmla="*/ 494850 h 1031588"/>
              <a:gd name="connsiteX90" fmla="*/ 702042 w 912813"/>
              <a:gd name="connsiteY90" fmla="*/ 537593 h 1031588"/>
              <a:gd name="connsiteX91" fmla="*/ 757508 w 912813"/>
              <a:gd name="connsiteY91" fmla="*/ 493267 h 1031588"/>
              <a:gd name="connsiteX92" fmla="*/ 768601 w 912813"/>
              <a:gd name="connsiteY92" fmla="*/ 490101 h 1031588"/>
              <a:gd name="connsiteX93" fmla="*/ 895381 w 912813"/>
              <a:gd name="connsiteY93" fmla="*/ 630994 h 1031588"/>
              <a:gd name="connsiteX94" fmla="*/ 895381 w 912813"/>
              <a:gd name="connsiteY94" fmla="*/ 680069 h 1031588"/>
              <a:gd name="connsiteX95" fmla="*/ 912813 w 912813"/>
              <a:gd name="connsiteY95" fmla="*/ 680069 h 1031588"/>
              <a:gd name="connsiteX96" fmla="*/ 912813 w 912813"/>
              <a:gd name="connsiteY96" fmla="*/ 708564 h 1031588"/>
              <a:gd name="connsiteX97" fmla="*/ 852593 w 912813"/>
              <a:gd name="connsiteY97" fmla="*/ 708564 h 1031588"/>
              <a:gd name="connsiteX98" fmla="*/ 852593 w 912813"/>
              <a:gd name="connsiteY98" fmla="*/ 729144 h 1031588"/>
              <a:gd name="connsiteX99" fmla="*/ 871610 w 912813"/>
              <a:gd name="connsiteY99" fmla="*/ 729144 h 1031588"/>
              <a:gd name="connsiteX100" fmla="*/ 889042 w 912813"/>
              <a:gd name="connsiteY100" fmla="*/ 738643 h 1031588"/>
              <a:gd name="connsiteX101" fmla="*/ 890627 w 912813"/>
              <a:gd name="connsiteY101" fmla="*/ 759223 h 1031588"/>
              <a:gd name="connsiteX102" fmla="*/ 889042 w 912813"/>
              <a:gd name="connsiteY102" fmla="*/ 762389 h 1031588"/>
              <a:gd name="connsiteX103" fmla="*/ 851008 w 912813"/>
              <a:gd name="connsiteY103" fmla="*/ 806715 h 1031588"/>
              <a:gd name="connsiteX104" fmla="*/ 833576 w 912813"/>
              <a:gd name="connsiteY104" fmla="*/ 816213 h 1031588"/>
              <a:gd name="connsiteX105" fmla="*/ 831991 w 912813"/>
              <a:gd name="connsiteY105" fmla="*/ 816213 h 1031588"/>
              <a:gd name="connsiteX106" fmla="*/ 830406 w 912813"/>
              <a:gd name="connsiteY106" fmla="*/ 816213 h 1031588"/>
              <a:gd name="connsiteX107" fmla="*/ 646576 w 912813"/>
              <a:gd name="connsiteY107" fmla="*/ 816213 h 1031588"/>
              <a:gd name="connsiteX108" fmla="*/ 649745 w 912813"/>
              <a:gd name="connsiteY108" fmla="*/ 846291 h 1031588"/>
              <a:gd name="connsiteX109" fmla="*/ 649745 w 912813"/>
              <a:gd name="connsiteY109" fmla="*/ 896949 h 1031588"/>
              <a:gd name="connsiteX110" fmla="*/ 668762 w 912813"/>
              <a:gd name="connsiteY110" fmla="*/ 896949 h 1031588"/>
              <a:gd name="connsiteX111" fmla="*/ 668762 w 912813"/>
              <a:gd name="connsiteY111" fmla="*/ 923862 h 1031588"/>
              <a:gd name="connsiteX112" fmla="*/ 608542 w 912813"/>
              <a:gd name="connsiteY112" fmla="*/ 923862 h 1031588"/>
              <a:gd name="connsiteX113" fmla="*/ 608542 w 912813"/>
              <a:gd name="connsiteY113" fmla="*/ 946025 h 1031588"/>
              <a:gd name="connsiteX114" fmla="*/ 627559 w 912813"/>
              <a:gd name="connsiteY114" fmla="*/ 946025 h 1031588"/>
              <a:gd name="connsiteX115" fmla="*/ 644991 w 912813"/>
              <a:gd name="connsiteY115" fmla="*/ 953940 h 1031588"/>
              <a:gd name="connsiteX116" fmla="*/ 644991 w 912813"/>
              <a:gd name="connsiteY116" fmla="*/ 974520 h 1031588"/>
              <a:gd name="connsiteX117" fmla="*/ 643406 w 912813"/>
              <a:gd name="connsiteY117" fmla="*/ 977686 h 1031588"/>
              <a:gd name="connsiteX118" fmla="*/ 608542 w 912813"/>
              <a:gd name="connsiteY118" fmla="*/ 1022012 h 1031588"/>
              <a:gd name="connsiteX119" fmla="*/ 589525 w 912813"/>
              <a:gd name="connsiteY119" fmla="*/ 1031510 h 1031588"/>
              <a:gd name="connsiteX120" fmla="*/ 587940 w 912813"/>
              <a:gd name="connsiteY120" fmla="*/ 1031510 h 1031588"/>
              <a:gd name="connsiteX121" fmla="*/ 586356 w 912813"/>
              <a:gd name="connsiteY121" fmla="*/ 1031510 h 1031588"/>
              <a:gd name="connsiteX122" fmla="*/ 326457 w 912813"/>
              <a:gd name="connsiteY122" fmla="*/ 1031510 h 1031588"/>
              <a:gd name="connsiteX123" fmla="*/ 307440 w 912813"/>
              <a:gd name="connsiteY123" fmla="*/ 1022012 h 1031588"/>
              <a:gd name="connsiteX124" fmla="*/ 267822 w 912813"/>
              <a:gd name="connsiteY124" fmla="*/ 974520 h 1031588"/>
              <a:gd name="connsiteX125" fmla="*/ 269407 w 912813"/>
              <a:gd name="connsiteY125" fmla="*/ 953940 h 1031588"/>
              <a:gd name="connsiteX126" fmla="*/ 286839 w 912813"/>
              <a:gd name="connsiteY126" fmla="*/ 946025 h 1031588"/>
              <a:gd name="connsiteX127" fmla="*/ 305856 w 912813"/>
              <a:gd name="connsiteY127" fmla="*/ 946025 h 1031588"/>
              <a:gd name="connsiteX128" fmla="*/ 305856 w 912813"/>
              <a:gd name="connsiteY128" fmla="*/ 923862 h 1031588"/>
              <a:gd name="connsiteX129" fmla="*/ 245635 w 912813"/>
              <a:gd name="connsiteY129" fmla="*/ 923862 h 1031588"/>
              <a:gd name="connsiteX130" fmla="*/ 245635 w 912813"/>
              <a:gd name="connsiteY130" fmla="*/ 896949 h 1031588"/>
              <a:gd name="connsiteX131" fmla="*/ 263068 w 912813"/>
              <a:gd name="connsiteY131" fmla="*/ 896949 h 1031588"/>
              <a:gd name="connsiteX132" fmla="*/ 263068 w 912813"/>
              <a:gd name="connsiteY132" fmla="*/ 846291 h 1031588"/>
              <a:gd name="connsiteX133" fmla="*/ 266237 w 912813"/>
              <a:gd name="connsiteY133" fmla="*/ 816213 h 1031588"/>
              <a:gd name="connsiteX134" fmla="*/ 80822 w 912813"/>
              <a:gd name="connsiteY134" fmla="*/ 816213 h 1031588"/>
              <a:gd name="connsiteX135" fmla="*/ 79237 w 912813"/>
              <a:gd name="connsiteY135" fmla="*/ 816213 h 1031588"/>
              <a:gd name="connsiteX136" fmla="*/ 61805 w 912813"/>
              <a:gd name="connsiteY136" fmla="*/ 806715 h 1031588"/>
              <a:gd name="connsiteX137" fmla="*/ 23771 w 912813"/>
              <a:gd name="connsiteY137" fmla="*/ 759223 h 1031588"/>
              <a:gd name="connsiteX138" fmla="*/ 23771 w 912813"/>
              <a:gd name="connsiteY138" fmla="*/ 738643 h 1031588"/>
              <a:gd name="connsiteX139" fmla="*/ 41203 w 912813"/>
              <a:gd name="connsiteY139" fmla="*/ 729144 h 1031588"/>
              <a:gd name="connsiteX140" fmla="*/ 60220 w 912813"/>
              <a:gd name="connsiteY140" fmla="*/ 729144 h 1031588"/>
              <a:gd name="connsiteX141" fmla="*/ 60220 w 912813"/>
              <a:gd name="connsiteY141" fmla="*/ 708564 h 1031588"/>
              <a:gd name="connsiteX142" fmla="*/ 0 w 912813"/>
              <a:gd name="connsiteY142" fmla="*/ 708564 h 1031588"/>
              <a:gd name="connsiteX143" fmla="*/ 0 w 912813"/>
              <a:gd name="connsiteY143" fmla="*/ 680069 h 1031588"/>
              <a:gd name="connsiteX144" fmla="*/ 19017 w 912813"/>
              <a:gd name="connsiteY144" fmla="*/ 680069 h 1031588"/>
              <a:gd name="connsiteX145" fmla="*/ 19017 w 912813"/>
              <a:gd name="connsiteY145" fmla="*/ 630994 h 1031588"/>
              <a:gd name="connsiteX146" fmla="*/ 145797 w 912813"/>
              <a:gd name="connsiteY146" fmla="*/ 490101 h 1031588"/>
              <a:gd name="connsiteX147" fmla="*/ 156890 w 912813"/>
              <a:gd name="connsiteY147" fmla="*/ 493267 h 1031588"/>
              <a:gd name="connsiteX148" fmla="*/ 212356 w 912813"/>
              <a:gd name="connsiteY148" fmla="*/ 537593 h 1031588"/>
              <a:gd name="connsiteX149" fmla="*/ 264652 w 912813"/>
              <a:gd name="connsiteY149" fmla="*/ 494850 h 1031588"/>
              <a:gd name="connsiteX150" fmla="*/ 277330 w 912813"/>
              <a:gd name="connsiteY150" fmla="*/ 491684 h 1031588"/>
              <a:gd name="connsiteX151" fmla="*/ 353398 w 912813"/>
              <a:gd name="connsiteY151" fmla="*/ 528095 h 1031588"/>
              <a:gd name="connsiteX152" fmla="*/ 456406 w 912813"/>
              <a:gd name="connsiteY152" fmla="*/ 466355 h 1031588"/>
              <a:gd name="connsiteX153" fmla="*/ 701674 w 912813"/>
              <a:gd name="connsiteY153" fmla="*/ 277441 h 1031588"/>
              <a:gd name="connsiteX154" fmla="*/ 612774 w 912813"/>
              <a:gd name="connsiteY154" fmla="*/ 365548 h 1031588"/>
              <a:gd name="connsiteX155" fmla="*/ 701674 w 912813"/>
              <a:gd name="connsiteY155" fmla="*/ 453655 h 1031588"/>
              <a:gd name="connsiteX156" fmla="*/ 790574 w 912813"/>
              <a:gd name="connsiteY156" fmla="*/ 365548 h 1031588"/>
              <a:gd name="connsiteX157" fmla="*/ 701674 w 912813"/>
              <a:gd name="connsiteY157" fmla="*/ 277441 h 1031588"/>
              <a:gd name="connsiteX158" fmla="*/ 211932 w 912813"/>
              <a:gd name="connsiteY158" fmla="*/ 277441 h 1031588"/>
              <a:gd name="connsiteX159" fmla="*/ 123825 w 912813"/>
              <a:gd name="connsiteY159" fmla="*/ 365548 h 1031588"/>
              <a:gd name="connsiteX160" fmla="*/ 211932 w 912813"/>
              <a:gd name="connsiteY160" fmla="*/ 453655 h 1031588"/>
              <a:gd name="connsiteX161" fmla="*/ 300039 w 912813"/>
              <a:gd name="connsiteY161" fmla="*/ 365548 h 1031588"/>
              <a:gd name="connsiteX162" fmla="*/ 211932 w 912813"/>
              <a:gd name="connsiteY162" fmla="*/ 277441 h 1031588"/>
              <a:gd name="connsiteX163" fmla="*/ 700881 w 912813"/>
              <a:gd name="connsiteY163" fmla="*/ 248866 h 1031588"/>
              <a:gd name="connsiteX164" fmla="*/ 817563 w 912813"/>
              <a:gd name="connsiteY164" fmla="*/ 365548 h 1031588"/>
              <a:gd name="connsiteX165" fmla="*/ 700881 w 912813"/>
              <a:gd name="connsiteY165" fmla="*/ 482230 h 1031588"/>
              <a:gd name="connsiteX166" fmla="*/ 584199 w 912813"/>
              <a:gd name="connsiteY166" fmla="*/ 365548 h 1031588"/>
              <a:gd name="connsiteX167" fmla="*/ 700881 w 912813"/>
              <a:gd name="connsiteY167" fmla="*/ 248866 h 1031588"/>
              <a:gd name="connsiteX168" fmla="*/ 211931 w 912813"/>
              <a:gd name="connsiteY168" fmla="*/ 248866 h 1031588"/>
              <a:gd name="connsiteX169" fmla="*/ 327025 w 912813"/>
              <a:gd name="connsiteY169" fmla="*/ 365548 h 1031588"/>
              <a:gd name="connsiteX170" fmla="*/ 211931 w 912813"/>
              <a:gd name="connsiteY170" fmla="*/ 482230 h 1031588"/>
              <a:gd name="connsiteX171" fmla="*/ 96837 w 912813"/>
              <a:gd name="connsiteY171" fmla="*/ 365548 h 1031588"/>
              <a:gd name="connsiteX172" fmla="*/ 211931 w 912813"/>
              <a:gd name="connsiteY172" fmla="*/ 248866 h 1031588"/>
              <a:gd name="connsiteX173" fmla="*/ 466725 w 912813"/>
              <a:gd name="connsiteY173" fmla="*/ 117104 h 1031588"/>
              <a:gd name="connsiteX174" fmla="*/ 479425 w 912813"/>
              <a:gd name="connsiteY174" fmla="*/ 131392 h 1031588"/>
              <a:gd name="connsiteX175" fmla="*/ 466725 w 912813"/>
              <a:gd name="connsiteY175" fmla="*/ 144092 h 1031588"/>
              <a:gd name="connsiteX176" fmla="*/ 407988 w 912813"/>
              <a:gd name="connsiteY176" fmla="*/ 202830 h 1031588"/>
              <a:gd name="connsiteX177" fmla="*/ 393700 w 912813"/>
              <a:gd name="connsiteY177" fmla="*/ 217117 h 1031588"/>
              <a:gd name="connsiteX178" fmla="*/ 381000 w 912813"/>
              <a:gd name="connsiteY178" fmla="*/ 202830 h 1031588"/>
              <a:gd name="connsiteX179" fmla="*/ 466725 w 912813"/>
              <a:gd name="connsiteY179" fmla="*/ 117104 h 1031588"/>
              <a:gd name="connsiteX180" fmla="*/ 633810 w 912813"/>
              <a:gd name="connsiteY180" fmla="*/ 104007 h 1031588"/>
              <a:gd name="connsiteX181" fmla="*/ 641350 w 912813"/>
              <a:gd name="connsiteY181" fmla="*/ 110754 h 1031588"/>
              <a:gd name="connsiteX182" fmla="*/ 633412 w 912813"/>
              <a:gd name="connsiteY182" fmla="*/ 129805 h 1031588"/>
              <a:gd name="connsiteX183" fmla="*/ 608012 w 912813"/>
              <a:gd name="connsiteY183" fmla="*/ 139330 h 1031588"/>
              <a:gd name="connsiteX184" fmla="*/ 603250 w 912813"/>
              <a:gd name="connsiteY184" fmla="*/ 140917 h 1031588"/>
              <a:gd name="connsiteX185" fmla="*/ 590550 w 912813"/>
              <a:gd name="connsiteY185" fmla="*/ 132980 h 1031588"/>
              <a:gd name="connsiteX186" fmla="*/ 596900 w 912813"/>
              <a:gd name="connsiteY186" fmla="*/ 113929 h 1031588"/>
              <a:gd name="connsiteX187" fmla="*/ 623888 w 912813"/>
              <a:gd name="connsiteY187" fmla="*/ 104404 h 1031588"/>
              <a:gd name="connsiteX188" fmla="*/ 633810 w 912813"/>
              <a:gd name="connsiteY188" fmla="*/ 104007 h 1031588"/>
              <a:gd name="connsiteX189" fmla="*/ 277614 w 912813"/>
              <a:gd name="connsiteY189" fmla="*/ 102420 h 1031588"/>
              <a:gd name="connsiteX190" fmla="*/ 288925 w 912813"/>
              <a:gd name="connsiteY190" fmla="*/ 102817 h 1031588"/>
              <a:gd name="connsiteX191" fmla="*/ 314325 w 912813"/>
              <a:gd name="connsiteY191" fmla="*/ 113929 h 1031588"/>
              <a:gd name="connsiteX192" fmla="*/ 322262 w 912813"/>
              <a:gd name="connsiteY192" fmla="*/ 131393 h 1031588"/>
              <a:gd name="connsiteX193" fmla="*/ 309562 w 912813"/>
              <a:gd name="connsiteY193" fmla="*/ 139330 h 1031588"/>
              <a:gd name="connsiteX194" fmla="*/ 303212 w 912813"/>
              <a:gd name="connsiteY194" fmla="*/ 139330 h 1031588"/>
              <a:gd name="connsiteX195" fmla="*/ 277812 w 912813"/>
              <a:gd name="connsiteY195" fmla="*/ 128218 h 1031588"/>
              <a:gd name="connsiteX196" fmla="*/ 269875 w 912813"/>
              <a:gd name="connsiteY196" fmla="*/ 109167 h 1031588"/>
              <a:gd name="connsiteX197" fmla="*/ 277614 w 912813"/>
              <a:gd name="connsiteY197" fmla="*/ 102420 h 1031588"/>
              <a:gd name="connsiteX198" fmla="*/ 457200 w 912813"/>
              <a:gd name="connsiteY198" fmla="*/ 98054 h 1031588"/>
              <a:gd name="connsiteX199" fmla="*/ 360362 w 912813"/>
              <a:gd name="connsiteY199" fmla="*/ 196479 h 1031588"/>
              <a:gd name="connsiteX200" fmla="*/ 379412 w 912813"/>
              <a:gd name="connsiteY200" fmla="*/ 256805 h 1031588"/>
              <a:gd name="connsiteX201" fmla="*/ 381000 w 912813"/>
              <a:gd name="connsiteY201" fmla="*/ 256805 h 1031588"/>
              <a:gd name="connsiteX202" fmla="*/ 404812 w 912813"/>
              <a:gd name="connsiteY202" fmla="*/ 309192 h 1031588"/>
              <a:gd name="connsiteX203" fmla="*/ 407987 w 912813"/>
              <a:gd name="connsiteY203" fmla="*/ 328242 h 1031588"/>
              <a:gd name="connsiteX204" fmla="*/ 407987 w 912813"/>
              <a:gd name="connsiteY204" fmla="*/ 331417 h 1031588"/>
              <a:gd name="connsiteX205" fmla="*/ 506412 w 912813"/>
              <a:gd name="connsiteY205" fmla="*/ 331417 h 1031588"/>
              <a:gd name="connsiteX206" fmla="*/ 506412 w 912813"/>
              <a:gd name="connsiteY206" fmla="*/ 329830 h 1031588"/>
              <a:gd name="connsiteX207" fmla="*/ 509587 w 912813"/>
              <a:gd name="connsiteY207" fmla="*/ 309192 h 1031588"/>
              <a:gd name="connsiteX208" fmla="*/ 534987 w 912813"/>
              <a:gd name="connsiteY208" fmla="*/ 256805 h 1031588"/>
              <a:gd name="connsiteX209" fmla="*/ 555625 w 912813"/>
              <a:gd name="connsiteY209" fmla="*/ 196479 h 1031588"/>
              <a:gd name="connsiteX210" fmla="*/ 527050 w 912813"/>
              <a:gd name="connsiteY210" fmla="*/ 125042 h 1031588"/>
              <a:gd name="connsiteX211" fmla="*/ 457200 w 912813"/>
              <a:gd name="connsiteY211" fmla="*/ 98054 h 1031588"/>
              <a:gd name="connsiteX212" fmla="*/ 457200 w 912813"/>
              <a:gd name="connsiteY212" fmla="*/ 71067 h 1031588"/>
              <a:gd name="connsiteX213" fmla="*/ 546100 w 912813"/>
              <a:gd name="connsiteY213" fmla="*/ 105992 h 1031588"/>
              <a:gd name="connsiteX214" fmla="*/ 582612 w 912813"/>
              <a:gd name="connsiteY214" fmla="*/ 196480 h 1031588"/>
              <a:gd name="connsiteX215" fmla="*/ 558800 w 912813"/>
              <a:gd name="connsiteY215" fmla="*/ 271093 h 1031588"/>
              <a:gd name="connsiteX216" fmla="*/ 536574 w 912813"/>
              <a:gd name="connsiteY216" fmla="*/ 315543 h 1031588"/>
              <a:gd name="connsiteX217" fmla="*/ 534987 w 912813"/>
              <a:gd name="connsiteY217" fmla="*/ 329830 h 1031588"/>
              <a:gd name="connsiteX218" fmla="*/ 528637 w 912813"/>
              <a:gd name="connsiteY218" fmla="*/ 350468 h 1031588"/>
              <a:gd name="connsiteX219" fmla="*/ 525462 w 912813"/>
              <a:gd name="connsiteY219" fmla="*/ 352055 h 1031588"/>
              <a:gd name="connsiteX220" fmla="*/ 501650 w 912813"/>
              <a:gd name="connsiteY220" fmla="*/ 383805 h 1031588"/>
              <a:gd name="connsiteX221" fmla="*/ 457200 w 912813"/>
              <a:gd name="connsiteY221" fmla="*/ 406030 h 1031588"/>
              <a:gd name="connsiteX222" fmla="*/ 412750 w 912813"/>
              <a:gd name="connsiteY222" fmla="*/ 383805 h 1031588"/>
              <a:gd name="connsiteX223" fmla="*/ 388937 w 912813"/>
              <a:gd name="connsiteY223" fmla="*/ 353643 h 1031588"/>
              <a:gd name="connsiteX224" fmla="*/ 381000 w 912813"/>
              <a:gd name="connsiteY224" fmla="*/ 328243 h 1031588"/>
              <a:gd name="connsiteX225" fmla="*/ 377824 w 912813"/>
              <a:gd name="connsiteY225" fmla="*/ 317130 h 1031588"/>
              <a:gd name="connsiteX226" fmla="*/ 355600 w 912813"/>
              <a:gd name="connsiteY226" fmla="*/ 269505 h 1031588"/>
              <a:gd name="connsiteX227" fmla="*/ 331787 w 912813"/>
              <a:gd name="connsiteY227" fmla="*/ 196480 h 1031588"/>
              <a:gd name="connsiteX228" fmla="*/ 457200 w 912813"/>
              <a:gd name="connsiteY228" fmla="*/ 71067 h 1031588"/>
              <a:gd name="connsiteX229" fmla="*/ 522287 w 912813"/>
              <a:gd name="connsiteY229" fmla="*/ 2407 h 1031588"/>
              <a:gd name="connsiteX230" fmla="*/ 533400 w 912813"/>
              <a:gd name="connsiteY230" fmla="*/ 2804 h 1031588"/>
              <a:gd name="connsiteX231" fmla="*/ 541338 w 912813"/>
              <a:gd name="connsiteY231" fmla="*/ 20266 h 1031588"/>
              <a:gd name="connsiteX232" fmla="*/ 530225 w 912813"/>
              <a:gd name="connsiteY232" fmla="*/ 45667 h 1031588"/>
              <a:gd name="connsiteX233" fmla="*/ 517525 w 912813"/>
              <a:gd name="connsiteY233" fmla="*/ 55192 h 1031588"/>
              <a:gd name="connsiteX234" fmla="*/ 511175 w 912813"/>
              <a:gd name="connsiteY234" fmla="*/ 53604 h 1031588"/>
              <a:gd name="connsiteX235" fmla="*/ 504825 w 912813"/>
              <a:gd name="connsiteY235" fmla="*/ 36142 h 1031588"/>
              <a:gd name="connsiteX236" fmla="*/ 515938 w 912813"/>
              <a:gd name="connsiteY236" fmla="*/ 9154 h 1031588"/>
              <a:gd name="connsiteX237" fmla="*/ 522287 w 912813"/>
              <a:gd name="connsiteY237" fmla="*/ 2407 h 1031588"/>
              <a:gd name="connsiteX238" fmla="*/ 389335 w 912813"/>
              <a:gd name="connsiteY238" fmla="*/ 1018 h 1031588"/>
              <a:gd name="connsiteX239" fmla="*/ 396875 w 912813"/>
              <a:gd name="connsiteY239" fmla="*/ 9154 h 1031588"/>
              <a:gd name="connsiteX240" fmla="*/ 407988 w 912813"/>
              <a:gd name="connsiteY240" fmla="*/ 34555 h 1031588"/>
              <a:gd name="connsiteX241" fmla="*/ 400050 w 912813"/>
              <a:gd name="connsiteY241" fmla="*/ 53605 h 1031588"/>
              <a:gd name="connsiteX242" fmla="*/ 395288 w 912813"/>
              <a:gd name="connsiteY242" fmla="*/ 53605 h 1031588"/>
              <a:gd name="connsiteX243" fmla="*/ 382588 w 912813"/>
              <a:gd name="connsiteY243" fmla="*/ 45667 h 1031588"/>
              <a:gd name="connsiteX244" fmla="*/ 371475 w 912813"/>
              <a:gd name="connsiteY244" fmla="*/ 20267 h 1031588"/>
              <a:gd name="connsiteX245" fmla="*/ 379413 w 912813"/>
              <a:gd name="connsiteY245" fmla="*/ 1217 h 1031588"/>
              <a:gd name="connsiteX246" fmla="*/ 389335 w 912813"/>
              <a:gd name="connsiteY246" fmla="*/ 1018 h 103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</a:cxnLst>
            <a:rect l="l" t="t" r="r" b="b"/>
            <a:pathLst>
              <a:path w="912813" h="1031588">
                <a:moveTo>
                  <a:pt x="455613" y="907679"/>
                </a:moveTo>
                <a:cubicBezTo>
                  <a:pt x="455613" y="907679"/>
                  <a:pt x="455613" y="907679"/>
                  <a:pt x="457200" y="907679"/>
                </a:cubicBezTo>
                <a:cubicBezTo>
                  <a:pt x="465138" y="907679"/>
                  <a:pt x="471488" y="912442"/>
                  <a:pt x="471488" y="920379"/>
                </a:cubicBezTo>
                <a:cubicBezTo>
                  <a:pt x="471488" y="928317"/>
                  <a:pt x="465138" y="934667"/>
                  <a:pt x="457200" y="934667"/>
                </a:cubicBezTo>
                <a:cubicBezTo>
                  <a:pt x="457200" y="934667"/>
                  <a:pt x="457200" y="934667"/>
                  <a:pt x="455613" y="934667"/>
                </a:cubicBezTo>
                <a:cubicBezTo>
                  <a:pt x="447675" y="934667"/>
                  <a:pt x="441325" y="928317"/>
                  <a:pt x="441325" y="920379"/>
                </a:cubicBezTo>
                <a:cubicBezTo>
                  <a:pt x="441325" y="912442"/>
                  <a:pt x="447675" y="907679"/>
                  <a:pt x="455613" y="907679"/>
                </a:cubicBezTo>
                <a:close/>
                <a:moveTo>
                  <a:pt x="331787" y="837830"/>
                </a:moveTo>
                <a:lnTo>
                  <a:pt x="331787" y="1004518"/>
                </a:lnTo>
                <a:lnTo>
                  <a:pt x="579437" y="1004518"/>
                </a:lnTo>
                <a:lnTo>
                  <a:pt x="579437" y="837830"/>
                </a:lnTo>
                <a:close/>
                <a:moveTo>
                  <a:pt x="387350" y="733054"/>
                </a:moveTo>
                <a:cubicBezTo>
                  <a:pt x="322262" y="747342"/>
                  <a:pt x="288925" y="783854"/>
                  <a:pt x="288925" y="845767"/>
                </a:cubicBezTo>
                <a:cubicBezTo>
                  <a:pt x="288925" y="845767"/>
                  <a:pt x="288925" y="845767"/>
                  <a:pt x="288925" y="896567"/>
                </a:cubicBezTo>
                <a:cubicBezTo>
                  <a:pt x="288925" y="896567"/>
                  <a:pt x="288925" y="896567"/>
                  <a:pt x="304800" y="896567"/>
                </a:cubicBezTo>
                <a:cubicBezTo>
                  <a:pt x="304800" y="896567"/>
                  <a:pt x="304800" y="896567"/>
                  <a:pt x="304800" y="833067"/>
                </a:cubicBezTo>
                <a:cubicBezTo>
                  <a:pt x="304800" y="820367"/>
                  <a:pt x="314325" y="810842"/>
                  <a:pt x="327025" y="810842"/>
                </a:cubicBezTo>
                <a:cubicBezTo>
                  <a:pt x="327025" y="810842"/>
                  <a:pt x="327025" y="810842"/>
                  <a:pt x="585788" y="810842"/>
                </a:cubicBezTo>
                <a:cubicBezTo>
                  <a:pt x="596900" y="810842"/>
                  <a:pt x="608012" y="820367"/>
                  <a:pt x="608012" y="833067"/>
                </a:cubicBezTo>
                <a:cubicBezTo>
                  <a:pt x="608012" y="833067"/>
                  <a:pt x="608012" y="833067"/>
                  <a:pt x="608012" y="896567"/>
                </a:cubicBezTo>
                <a:lnTo>
                  <a:pt x="622300" y="896567"/>
                </a:lnTo>
                <a:cubicBezTo>
                  <a:pt x="622300" y="896567"/>
                  <a:pt x="622300" y="896567"/>
                  <a:pt x="622300" y="845767"/>
                </a:cubicBezTo>
                <a:cubicBezTo>
                  <a:pt x="622300" y="791792"/>
                  <a:pt x="585788" y="752104"/>
                  <a:pt x="520700" y="736229"/>
                </a:cubicBezTo>
                <a:cubicBezTo>
                  <a:pt x="520700" y="736229"/>
                  <a:pt x="520700" y="736229"/>
                  <a:pt x="465138" y="782267"/>
                </a:cubicBezTo>
                <a:cubicBezTo>
                  <a:pt x="458788" y="785442"/>
                  <a:pt x="452438" y="785442"/>
                  <a:pt x="447675" y="782267"/>
                </a:cubicBezTo>
                <a:cubicBezTo>
                  <a:pt x="447675" y="782267"/>
                  <a:pt x="447675" y="782267"/>
                  <a:pt x="387350" y="733054"/>
                </a:cubicBezTo>
                <a:close/>
                <a:moveTo>
                  <a:pt x="700088" y="690192"/>
                </a:moveTo>
                <a:cubicBezTo>
                  <a:pt x="700088" y="690192"/>
                  <a:pt x="700088" y="690192"/>
                  <a:pt x="701675" y="690192"/>
                </a:cubicBezTo>
                <a:cubicBezTo>
                  <a:pt x="708025" y="690192"/>
                  <a:pt x="714375" y="696542"/>
                  <a:pt x="714375" y="704480"/>
                </a:cubicBezTo>
                <a:cubicBezTo>
                  <a:pt x="714375" y="712417"/>
                  <a:pt x="708025" y="718767"/>
                  <a:pt x="701675" y="718767"/>
                </a:cubicBezTo>
                <a:cubicBezTo>
                  <a:pt x="701675" y="718767"/>
                  <a:pt x="701675" y="718767"/>
                  <a:pt x="700088" y="718767"/>
                </a:cubicBezTo>
                <a:cubicBezTo>
                  <a:pt x="692150" y="718767"/>
                  <a:pt x="685800" y="712417"/>
                  <a:pt x="685800" y="704480"/>
                </a:cubicBezTo>
                <a:cubicBezTo>
                  <a:pt x="685800" y="696542"/>
                  <a:pt x="692150" y="690192"/>
                  <a:pt x="700088" y="690192"/>
                </a:cubicBezTo>
                <a:close/>
                <a:moveTo>
                  <a:pt x="211931" y="690192"/>
                </a:moveTo>
                <a:cubicBezTo>
                  <a:pt x="211931" y="690192"/>
                  <a:pt x="211931" y="690192"/>
                  <a:pt x="213430" y="690192"/>
                </a:cubicBezTo>
                <a:cubicBezTo>
                  <a:pt x="220927" y="690192"/>
                  <a:pt x="225425" y="696542"/>
                  <a:pt x="225425" y="704480"/>
                </a:cubicBezTo>
                <a:cubicBezTo>
                  <a:pt x="225425" y="712417"/>
                  <a:pt x="220927" y="718767"/>
                  <a:pt x="213430" y="718767"/>
                </a:cubicBezTo>
                <a:cubicBezTo>
                  <a:pt x="213430" y="718767"/>
                  <a:pt x="213430" y="718767"/>
                  <a:pt x="211931" y="718767"/>
                </a:cubicBezTo>
                <a:cubicBezTo>
                  <a:pt x="204434" y="718767"/>
                  <a:pt x="198437" y="712417"/>
                  <a:pt x="198437" y="704480"/>
                </a:cubicBezTo>
                <a:cubicBezTo>
                  <a:pt x="198437" y="696542"/>
                  <a:pt x="204434" y="690192"/>
                  <a:pt x="211931" y="690192"/>
                </a:cubicBezTo>
                <a:close/>
                <a:moveTo>
                  <a:pt x="88900" y="621929"/>
                </a:moveTo>
                <a:cubicBezTo>
                  <a:pt x="88900" y="621929"/>
                  <a:pt x="88900" y="621929"/>
                  <a:pt x="88900" y="787029"/>
                </a:cubicBezTo>
                <a:cubicBezTo>
                  <a:pt x="88900" y="787029"/>
                  <a:pt x="88900" y="787029"/>
                  <a:pt x="274238" y="787029"/>
                </a:cubicBezTo>
                <a:cubicBezTo>
                  <a:pt x="291663" y="744167"/>
                  <a:pt x="331265" y="717179"/>
                  <a:pt x="389876" y="706067"/>
                </a:cubicBezTo>
                <a:cubicBezTo>
                  <a:pt x="394629" y="704479"/>
                  <a:pt x="397797" y="706067"/>
                  <a:pt x="400965" y="707654"/>
                </a:cubicBezTo>
                <a:cubicBezTo>
                  <a:pt x="400965" y="707654"/>
                  <a:pt x="400965" y="707654"/>
                  <a:pt x="456408" y="753692"/>
                </a:cubicBezTo>
                <a:cubicBezTo>
                  <a:pt x="456408" y="753692"/>
                  <a:pt x="456408" y="753692"/>
                  <a:pt x="510267" y="709242"/>
                </a:cubicBezTo>
                <a:cubicBezTo>
                  <a:pt x="513435" y="707654"/>
                  <a:pt x="518187" y="706067"/>
                  <a:pt x="521355" y="707654"/>
                </a:cubicBezTo>
                <a:cubicBezTo>
                  <a:pt x="576798" y="720354"/>
                  <a:pt x="617985" y="748929"/>
                  <a:pt x="636994" y="787029"/>
                </a:cubicBezTo>
                <a:cubicBezTo>
                  <a:pt x="636994" y="787029"/>
                  <a:pt x="636994" y="787029"/>
                  <a:pt x="825500" y="787029"/>
                </a:cubicBezTo>
                <a:cubicBezTo>
                  <a:pt x="825500" y="787029"/>
                  <a:pt x="825500" y="787029"/>
                  <a:pt x="825500" y="621929"/>
                </a:cubicBezTo>
                <a:cubicBezTo>
                  <a:pt x="825500" y="621929"/>
                  <a:pt x="825500" y="621929"/>
                  <a:pt x="565710" y="621929"/>
                </a:cubicBezTo>
                <a:cubicBezTo>
                  <a:pt x="548285" y="664792"/>
                  <a:pt x="505515" y="696542"/>
                  <a:pt x="456408" y="696542"/>
                </a:cubicBezTo>
                <a:cubicBezTo>
                  <a:pt x="407301" y="696542"/>
                  <a:pt x="364531" y="664792"/>
                  <a:pt x="348690" y="621929"/>
                </a:cubicBezTo>
                <a:cubicBezTo>
                  <a:pt x="348690" y="621929"/>
                  <a:pt x="348690" y="621929"/>
                  <a:pt x="88900" y="621929"/>
                </a:cubicBezTo>
                <a:close/>
                <a:moveTo>
                  <a:pt x="768350" y="518742"/>
                </a:moveTo>
                <a:cubicBezTo>
                  <a:pt x="768350" y="518742"/>
                  <a:pt x="768350" y="518742"/>
                  <a:pt x="709612" y="565900"/>
                </a:cubicBezTo>
                <a:cubicBezTo>
                  <a:pt x="704850" y="570616"/>
                  <a:pt x="696912" y="570616"/>
                  <a:pt x="692150" y="565900"/>
                </a:cubicBezTo>
                <a:cubicBezTo>
                  <a:pt x="692150" y="565900"/>
                  <a:pt x="692150" y="565900"/>
                  <a:pt x="635000" y="520314"/>
                </a:cubicBezTo>
                <a:cubicBezTo>
                  <a:pt x="608012" y="528174"/>
                  <a:pt x="585788" y="539177"/>
                  <a:pt x="568325" y="554897"/>
                </a:cubicBezTo>
                <a:cubicBezTo>
                  <a:pt x="571500" y="562757"/>
                  <a:pt x="571500" y="572188"/>
                  <a:pt x="571500" y="581620"/>
                </a:cubicBezTo>
                <a:cubicBezTo>
                  <a:pt x="571500" y="586336"/>
                  <a:pt x="571500" y="591052"/>
                  <a:pt x="571500" y="594195"/>
                </a:cubicBezTo>
                <a:cubicBezTo>
                  <a:pt x="571500" y="594195"/>
                  <a:pt x="571500" y="594195"/>
                  <a:pt x="830262" y="594195"/>
                </a:cubicBezTo>
                <a:cubicBezTo>
                  <a:pt x="842962" y="594195"/>
                  <a:pt x="852488" y="605199"/>
                  <a:pt x="852488" y="616203"/>
                </a:cubicBezTo>
                <a:cubicBezTo>
                  <a:pt x="852488" y="616203"/>
                  <a:pt x="852488" y="616203"/>
                  <a:pt x="852488" y="679080"/>
                </a:cubicBezTo>
                <a:cubicBezTo>
                  <a:pt x="852488" y="679080"/>
                  <a:pt x="852488" y="679080"/>
                  <a:pt x="866775" y="679080"/>
                </a:cubicBezTo>
                <a:cubicBezTo>
                  <a:pt x="866775" y="679080"/>
                  <a:pt x="866775" y="679080"/>
                  <a:pt x="866775" y="630350"/>
                </a:cubicBezTo>
                <a:cubicBezTo>
                  <a:pt x="866775" y="569044"/>
                  <a:pt x="835025" y="532890"/>
                  <a:pt x="768350" y="518742"/>
                </a:cubicBezTo>
                <a:close/>
                <a:moveTo>
                  <a:pt x="143939" y="518742"/>
                </a:moveTo>
                <a:cubicBezTo>
                  <a:pt x="77618" y="532890"/>
                  <a:pt x="46037" y="569044"/>
                  <a:pt x="46037" y="630350"/>
                </a:cubicBezTo>
                <a:cubicBezTo>
                  <a:pt x="46037" y="630350"/>
                  <a:pt x="46037" y="630350"/>
                  <a:pt x="46037" y="679080"/>
                </a:cubicBezTo>
                <a:lnTo>
                  <a:pt x="60249" y="679080"/>
                </a:lnTo>
                <a:cubicBezTo>
                  <a:pt x="60249" y="679080"/>
                  <a:pt x="60249" y="679080"/>
                  <a:pt x="60249" y="616203"/>
                </a:cubicBezTo>
                <a:cubicBezTo>
                  <a:pt x="60249" y="605199"/>
                  <a:pt x="71302" y="594195"/>
                  <a:pt x="82355" y="594195"/>
                </a:cubicBezTo>
                <a:cubicBezTo>
                  <a:pt x="82355" y="594195"/>
                  <a:pt x="82355" y="594195"/>
                  <a:pt x="339742" y="594195"/>
                </a:cubicBezTo>
                <a:cubicBezTo>
                  <a:pt x="339742" y="591052"/>
                  <a:pt x="339742" y="586336"/>
                  <a:pt x="339742" y="581620"/>
                </a:cubicBezTo>
                <a:cubicBezTo>
                  <a:pt x="339742" y="572188"/>
                  <a:pt x="341321" y="562757"/>
                  <a:pt x="342900" y="554897"/>
                </a:cubicBezTo>
                <a:cubicBezTo>
                  <a:pt x="325530" y="539177"/>
                  <a:pt x="303424" y="528174"/>
                  <a:pt x="276580" y="520314"/>
                </a:cubicBezTo>
                <a:cubicBezTo>
                  <a:pt x="276580" y="520314"/>
                  <a:pt x="276580" y="520314"/>
                  <a:pt x="219733" y="565900"/>
                </a:cubicBezTo>
                <a:cubicBezTo>
                  <a:pt x="214996" y="570616"/>
                  <a:pt x="207101" y="570616"/>
                  <a:pt x="202364" y="565900"/>
                </a:cubicBezTo>
                <a:cubicBezTo>
                  <a:pt x="202364" y="565900"/>
                  <a:pt x="202364" y="565900"/>
                  <a:pt x="143939" y="518742"/>
                </a:cubicBezTo>
                <a:close/>
                <a:moveTo>
                  <a:pt x="455612" y="493342"/>
                </a:moveTo>
                <a:cubicBezTo>
                  <a:pt x="406514" y="493342"/>
                  <a:pt x="366712" y="532789"/>
                  <a:pt x="366712" y="581449"/>
                </a:cubicBezTo>
                <a:cubicBezTo>
                  <a:pt x="366712" y="630109"/>
                  <a:pt x="406514" y="669556"/>
                  <a:pt x="455612" y="669556"/>
                </a:cubicBezTo>
                <a:cubicBezTo>
                  <a:pt x="504710" y="669556"/>
                  <a:pt x="544512" y="630109"/>
                  <a:pt x="544512" y="581449"/>
                </a:cubicBezTo>
                <a:cubicBezTo>
                  <a:pt x="544512" y="532789"/>
                  <a:pt x="504710" y="493342"/>
                  <a:pt x="455612" y="493342"/>
                </a:cubicBezTo>
                <a:close/>
                <a:moveTo>
                  <a:pt x="456406" y="466355"/>
                </a:moveTo>
                <a:cubicBezTo>
                  <a:pt x="500779" y="466355"/>
                  <a:pt x="540398" y="490101"/>
                  <a:pt x="559415" y="528095"/>
                </a:cubicBezTo>
                <a:cubicBezTo>
                  <a:pt x="580017" y="510681"/>
                  <a:pt x="605372" y="499600"/>
                  <a:pt x="635483" y="491684"/>
                </a:cubicBezTo>
                <a:cubicBezTo>
                  <a:pt x="640237" y="491684"/>
                  <a:pt x="644991" y="491684"/>
                  <a:pt x="648161" y="494850"/>
                </a:cubicBezTo>
                <a:cubicBezTo>
                  <a:pt x="648161" y="494850"/>
                  <a:pt x="648161" y="494850"/>
                  <a:pt x="702042" y="537593"/>
                </a:cubicBezTo>
                <a:cubicBezTo>
                  <a:pt x="702042" y="537593"/>
                  <a:pt x="702042" y="537593"/>
                  <a:pt x="757508" y="493267"/>
                </a:cubicBezTo>
                <a:cubicBezTo>
                  <a:pt x="760678" y="490101"/>
                  <a:pt x="763847" y="490101"/>
                  <a:pt x="768601" y="490101"/>
                </a:cubicBezTo>
                <a:cubicBezTo>
                  <a:pt x="851008" y="505932"/>
                  <a:pt x="895381" y="555007"/>
                  <a:pt x="895381" y="630994"/>
                </a:cubicBezTo>
                <a:cubicBezTo>
                  <a:pt x="895381" y="630994"/>
                  <a:pt x="895381" y="630994"/>
                  <a:pt x="895381" y="680069"/>
                </a:cubicBezTo>
                <a:cubicBezTo>
                  <a:pt x="895381" y="680069"/>
                  <a:pt x="895381" y="680069"/>
                  <a:pt x="912813" y="680069"/>
                </a:cubicBezTo>
                <a:cubicBezTo>
                  <a:pt x="912813" y="680069"/>
                  <a:pt x="912813" y="680069"/>
                  <a:pt x="912813" y="708564"/>
                </a:cubicBezTo>
                <a:lnTo>
                  <a:pt x="852593" y="708564"/>
                </a:lnTo>
                <a:cubicBezTo>
                  <a:pt x="852593" y="708564"/>
                  <a:pt x="852593" y="708564"/>
                  <a:pt x="852593" y="729144"/>
                </a:cubicBezTo>
                <a:cubicBezTo>
                  <a:pt x="852593" y="729144"/>
                  <a:pt x="852593" y="729144"/>
                  <a:pt x="871610" y="729144"/>
                </a:cubicBezTo>
                <a:cubicBezTo>
                  <a:pt x="879533" y="729144"/>
                  <a:pt x="885872" y="733894"/>
                  <a:pt x="889042" y="738643"/>
                </a:cubicBezTo>
                <a:cubicBezTo>
                  <a:pt x="892211" y="744975"/>
                  <a:pt x="893796" y="751307"/>
                  <a:pt x="890627" y="759223"/>
                </a:cubicBezTo>
                <a:cubicBezTo>
                  <a:pt x="890627" y="759223"/>
                  <a:pt x="890627" y="759223"/>
                  <a:pt x="889042" y="762389"/>
                </a:cubicBezTo>
                <a:cubicBezTo>
                  <a:pt x="889042" y="762389"/>
                  <a:pt x="889042" y="762389"/>
                  <a:pt x="851008" y="806715"/>
                </a:cubicBezTo>
                <a:cubicBezTo>
                  <a:pt x="846254" y="814630"/>
                  <a:pt x="838330" y="816213"/>
                  <a:pt x="833576" y="816213"/>
                </a:cubicBezTo>
                <a:cubicBezTo>
                  <a:pt x="833576" y="816213"/>
                  <a:pt x="831991" y="816213"/>
                  <a:pt x="831991" y="816213"/>
                </a:cubicBezTo>
                <a:cubicBezTo>
                  <a:pt x="831991" y="816213"/>
                  <a:pt x="831991" y="816213"/>
                  <a:pt x="830406" y="816213"/>
                </a:cubicBezTo>
                <a:cubicBezTo>
                  <a:pt x="830406" y="816213"/>
                  <a:pt x="830406" y="816213"/>
                  <a:pt x="646576" y="816213"/>
                </a:cubicBezTo>
                <a:cubicBezTo>
                  <a:pt x="648161" y="825711"/>
                  <a:pt x="649745" y="835210"/>
                  <a:pt x="649745" y="846291"/>
                </a:cubicBezTo>
                <a:cubicBezTo>
                  <a:pt x="649745" y="846291"/>
                  <a:pt x="649745" y="846291"/>
                  <a:pt x="649745" y="896949"/>
                </a:cubicBezTo>
                <a:cubicBezTo>
                  <a:pt x="649745" y="896949"/>
                  <a:pt x="649745" y="896949"/>
                  <a:pt x="668762" y="896949"/>
                </a:cubicBezTo>
                <a:cubicBezTo>
                  <a:pt x="668762" y="896949"/>
                  <a:pt x="668762" y="896949"/>
                  <a:pt x="668762" y="923862"/>
                </a:cubicBezTo>
                <a:cubicBezTo>
                  <a:pt x="668762" y="923862"/>
                  <a:pt x="668762" y="923862"/>
                  <a:pt x="608542" y="923862"/>
                </a:cubicBezTo>
                <a:cubicBezTo>
                  <a:pt x="608542" y="923862"/>
                  <a:pt x="608542" y="923862"/>
                  <a:pt x="608542" y="946025"/>
                </a:cubicBezTo>
                <a:cubicBezTo>
                  <a:pt x="608542" y="946025"/>
                  <a:pt x="608542" y="946025"/>
                  <a:pt x="627559" y="946025"/>
                </a:cubicBezTo>
                <a:cubicBezTo>
                  <a:pt x="633898" y="946025"/>
                  <a:pt x="640237" y="949191"/>
                  <a:pt x="644991" y="953940"/>
                </a:cubicBezTo>
                <a:cubicBezTo>
                  <a:pt x="648161" y="960272"/>
                  <a:pt x="648161" y="968187"/>
                  <a:pt x="644991" y="974520"/>
                </a:cubicBezTo>
                <a:cubicBezTo>
                  <a:pt x="644991" y="974520"/>
                  <a:pt x="644991" y="974520"/>
                  <a:pt x="643406" y="977686"/>
                </a:cubicBezTo>
                <a:cubicBezTo>
                  <a:pt x="643406" y="977686"/>
                  <a:pt x="643406" y="977686"/>
                  <a:pt x="608542" y="1022012"/>
                </a:cubicBezTo>
                <a:cubicBezTo>
                  <a:pt x="602203" y="1031510"/>
                  <a:pt x="594279" y="1031510"/>
                  <a:pt x="589525" y="1031510"/>
                </a:cubicBezTo>
                <a:cubicBezTo>
                  <a:pt x="589525" y="1031510"/>
                  <a:pt x="587940" y="1031510"/>
                  <a:pt x="587940" y="1031510"/>
                </a:cubicBezTo>
                <a:cubicBezTo>
                  <a:pt x="587940" y="1031510"/>
                  <a:pt x="587940" y="1031510"/>
                  <a:pt x="586356" y="1031510"/>
                </a:cubicBezTo>
                <a:cubicBezTo>
                  <a:pt x="586356" y="1031510"/>
                  <a:pt x="586356" y="1031510"/>
                  <a:pt x="326457" y="1031510"/>
                </a:cubicBezTo>
                <a:cubicBezTo>
                  <a:pt x="321703" y="1031510"/>
                  <a:pt x="313779" y="1033093"/>
                  <a:pt x="307440" y="1022012"/>
                </a:cubicBezTo>
                <a:cubicBezTo>
                  <a:pt x="307440" y="1022012"/>
                  <a:pt x="307440" y="1022012"/>
                  <a:pt x="267822" y="974520"/>
                </a:cubicBezTo>
                <a:cubicBezTo>
                  <a:pt x="264652" y="968187"/>
                  <a:pt x="264652" y="960272"/>
                  <a:pt x="269407" y="953940"/>
                </a:cubicBezTo>
                <a:cubicBezTo>
                  <a:pt x="272576" y="949191"/>
                  <a:pt x="278915" y="946025"/>
                  <a:pt x="286839" y="946025"/>
                </a:cubicBezTo>
                <a:cubicBezTo>
                  <a:pt x="286839" y="946025"/>
                  <a:pt x="286839" y="946025"/>
                  <a:pt x="305856" y="946025"/>
                </a:cubicBezTo>
                <a:cubicBezTo>
                  <a:pt x="305856" y="946025"/>
                  <a:pt x="305856" y="946025"/>
                  <a:pt x="305856" y="923862"/>
                </a:cubicBezTo>
                <a:cubicBezTo>
                  <a:pt x="305856" y="923862"/>
                  <a:pt x="305856" y="923862"/>
                  <a:pt x="245635" y="923862"/>
                </a:cubicBezTo>
                <a:cubicBezTo>
                  <a:pt x="245635" y="923862"/>
                  <a:pt x="245635" y="923862"/>
                  <a:pt x="245635" y="896949"/>
                </a:cubicBezTo>
                <a:cubicBezTo>
                  <a:pt x="245635" y="896949"/>
                  <a:pt x="245635" y="896949"/>
                  <a:pt x="263068" y="896949"/>
                </a:cubicBezTo>
                <a:cubicBezTo>
                  <a:pt x="263068" y="896949"/>
                  <a:pt x="263068" y="896949"/>
                  <a:pt x="263068" y="846291"/>
                </a:cubicBezTo>
                <a:cubicBezTo>
                  <a:pt x="263068" y="835210"/>
                  <a:pt x="264652" y="825711"/>
                  <a:pt x="266237" y="816213"/>
                </a:cubicBezTo>
                <a:cubicBezTo>
                  <a:pt x="266237" y="816213"/>
                  <a:pt x="266237" y="816213"/>
                  <a:pt x="80822" y="816213"/>
                </a:cubicBezTo>
                <a:cubicBezTo>
                  <a:pt x="80822" y="816213"/>
                  <a:pt x="80822" y="816213"/>
                  <a:pt x="79237" y="816213"/>
                </a:cubicBezTo>
                <a:cubicBezTo>
                  <a:pt x="74483" y="816213"/>
                  <a:pt x="68144" y="814630"/>
                  <a:pt x="61805" y="806715"/>
                </a:cubicBezTo>
                <a:cubicBezTo>
                  <a:pt x="61805" y="806715"/>
                  <a:pt x="61805" y="806715"/>
                  <a:pt x="23771" y="759223"/>
                </a:cubicBezTo>
                <a:cubicBezTo>
                  <a:pt x="20602" y="751307"/>
                  <a:pt x="20602" y="744975"/>
                  <a:pt x="23771" y="738643"/>
                </a:cubicBezTo>
                <a:cubicBezTo>
                  <a:pt x="28525" y="733894"/>
                  <a:pt x="34864" y="729144"/>
                  <a:pt x="41203" y="729144"/>
                </a:cubicBezTo>
                <a:cubicBezTo>
                  <a:pt x="41203" y="729144"/>
                  <a:pt x="41203" y="729144"/>
                  <a:pt x="60220" y="729144"/>
                </a:cubicBezTo>
                <a:cubicBezTo>
                  <a:pt x="60220" y="729144"/>
                  <a:pt x="60220" y="729144"/>
                  <a:pt x="60220" y="708564"/>
                </a:cubicBezTo>
                <a:cubicBezTo>
                  <a:pt x="60220" y="708564"/>
                  <a:pt x="60220" y="708564"/>
                  <a:pt x="0" y="708564"/>
                </a:cubicBezTo>
                <a:cubicBezTo>
                  <a:pt x="0" y="708564"/>
                  <a:pt x="0" y="708564"/>
                  <a:pt x="0" y="680069"/>
                </a:cubicBezTo>
                <a:cubicBezTo>
                  <a:pt x="0" y="680069"/>
                  <a:pt x="0" y="680069"/>
                  <a:pt x="19017" y="680069"/>
                </a:cubicBezTo>
                <a:cubicBezTo>
                  <a:pt x="19017" y="680069"/>
                  <a:pt x="19017" y="680069"/>
                  <a:pt x="19017" y="630994"/>
                </a:cubicBezTo>
                <a:cubicBezTo>
                  <a:pt x="19017" y="555007"/>
                  <a:pt x="61805" y="505932"/>
                  <a:pt x="145797" y="490101"/>
                </a:cubicBezTo>
                <a:cubicBezTo>
                  <a:pt x="148966" y="490101"/>
                  <a:pt x="153720" y="490101"/>
                  <a:pt x="156890" y="493267"/>
                </a:cubicBezTo>
                <a:cubicBezTo>
                  <a:pt x="156890" y="493267"/>
                  <a:pt x="156890" y="493267"/>
                  <a:pt x="212356" y="537593"/>
                </a:cubicBezTo>
                <a:cubicBezTo>
                  <a:pt x="212356" y="537593"/>
                  <a:pt x="212356" y="537593"/>
                  <a:pt x="264652" y="494850"/>
                </a:cubicBezTo>
                <a:cubicBezTo>
                  <a:pt x="269407" y="491684"/>
                  <a:pt x="272576" y="491684"/>
                  <a:pt x="277330" y="491684"/>
                </a:cubicBezTo>
                <a:cubicBezTo>
                  <a:pt x="307440" y="499600"/>
                  <a:pt x="332796" y="510681"/>
                  <a:pt x="353398" y="528095"/>
                </a:cubicBezTo>
                <a:cubicBezTo>
                  <a:pt x="374000" y="490101"/>
                  <a:pt x="412034" y="466355"/>
                  <a:pt x="456406" y="466355"/>
                </a:cubicBezTo>
                <a:close/>
                <a:moveTo>
                  <a:pt x="701674" y="277441"/>
                </a:moveTo>
                <a:cubicBezTo>
                  <a:pt x="652576" y="277441"/>
                  <a:pt x="612774" y="316888"/>
                  <a:pt x="612774" y="365548"/>
                </a:cubicBezTo>
                <a:cubicBezTo>
                  <a:pt x="612774" y="414208"/>
                  <a:pt x="652576" y="453655"/>
                  <a:pt x="701674" y="453655"/>
                </a:cubicBezTo>
                <a:cubicBezTo>
                  <a:pt x="750772" y="453655"/>
                  <a:pt x="790574" y="414208"/>
                  <a:pt x="790574" y="365548"/>
                </a:cubicBezTo>
                <a:cubicBezTo>
                  <a:pt x="790574" y="316888"/>
                  <a:pt x="750772" y="277441"/>
                  <a:pt x="701674" y="277441"/>
                </a:cubicBezTo>
                <a:close/>
                <a:moveTo>
                  <a:pt x="211932" y="277441"/>
                </a:moveTo>
                <a:cubicBezTo>
                  <a:pt x="163272" y="277441"/>
                  <a:pt x="123825" y="316888"/>
                  <a:pt x="123825" y="365548"/>
                </a:cubicBezTo>
                <a:cubicBezTo>
                  <a:pt x="123825" y="414208"/>
                  <a:pt x="163272" y="453655"/>
                  <a:pt x="211932" y="453655"/>
                </a:cubicBezTo>
                <a:cubicBezTo>
                  <a:pt x="260592" y="453655"/>
                  <a:pt x="300039" y="414208"/>
                  <a:pt x="300039" y="365548"/>
                </a:cubicBezTo>
                <a:cubicBezTo>
                  <a:pt x="300039" y="316888"/>
                  <a:pt x="260592" y="277441"/>
                  <a:pt x="211932" y="277441"/>
                </a:cubicBezTo>
                <a:close/>
                <a:moveTo>
                  <a:pt x="700881" y="248866"/>
                </a:moveTo>
                <a:cubicBezTo>
                  <a:pt x="765323" y="248866"/>
                  <a:pt x="817563" y="301106"/>
                  <a:pt x="817563" y="365548"/>
                </a:cubicBezTo>
                <a:cubicBezTo>
                  <a:pt x="817563" y="429990"/>
                  <a:pt x="765323" y="482230"/>
                  <a:pt x="700881" y="482230"/>
                </a:cubicBezTo>
                <a:cubicBezTo>
                  <a:pt x="636439" y="482230"/>
                  <a:pt x="584199" y="429990"/>
                  <a:pt x="584199" y="365548"/>
                </a:cubicBezTo>
                <a:cubicBezTo>
                  <a:pt x="584199" y="301106"/>
                  <a:pt x="636439" y="248866"/>
                  <a:pt x="700881" y="248866"/>
                </a:cubicBezTo>
                <a:close/>
                <a:moveTo>
                  <a:pt x="211931" y="248866"/>
                </a:moveTo>
                <a:cubicBezTo>
                  <a:pt x="275496" y="248866"/>
                  <a:pt x="327025" y="301106"/>
                  <a:pt x="327025" y="365548"/>
                </a:cubicBezTo>
                <a:cubicBezTo>
                  <a:pt x="327025" y="429990"/>
                  <a:pt x="275496" y="482230"/>
                  <a:pt x="211931" y="482230"/>
                </a:cubicBezTo>
                <a:cubicBezTo>
                  <a:pt x="148366" y="482230"/>
                  <a:pt x="96837" y="429990"/>
                  <a:pt x="96837" y="365548"/>
                </a:cubicBezTo>
                <a:cubicBezTo>
                  <a:pt x="96837" y="301106"/>
                  <a:pt x="148366" y="248866"/>
                  <a:pt x="211931" y="248866"/>
                </a:cubicBezTo>
                <a:close/>
                <a:moveTo>
                  <a:pt x="466725" y="117104"/>
                </a:moveTo>
                <a:cubicBezTo>
                  <a:pt x="473075" y="117104"/>
                  <a:pt x="479425" y="123454"/>
                  <a:pt x="479425" y="131392"/>
                </a:cubicBezTo>
                <a:cubicBezTo>
                  <a:pt x="479425" y="137742"/>
                  <a:pt x="473075" y="144092"/>
                  <a:pt x="466725" y="144092"/>
                </a:cubicBezTo>
                <a:cubicBezTo>
                  <a:pt x="433388" y="144092"/>
                  <a:pt x="407988" y="171080"/>
                  <a:pt x="407988" y="202830"/>
                </a:cubicBezTo>
                <a:cubicBezTo>
                  <a:pt x="407988" y="210767"/>
                  <a:pt x="401638" y="217117"/>
                  <a:pt x="393700" y="217117"/>
                </a:cubicBezTo>
                <a:cubicBezTo>
                  <a:pt x="385762" y="217117"/>
                  <a:pt x="381000" y="210767"/>
                  <a:pt x="381000" y="202830"/>
                </a:cubicBezTo>
                <a:cubicBezTo>
                  <a:pt x="381000" y="155204"/>
                  <a:pt x="419100" y="117104"/>
                  <a:pt x="466725" y="117104"/>
                </a:cubicBezTo>
                <a:close/>
                <a:moveTo>
                  <a:pt x="633810" y="104007"/>
                </a:moveTo>
                <a:cubicBezTo>
                  <a:pt x="636984" y="105198"/>
                  <a:pt x="639762" y="107579"/>
                  <a:pt x="641350" y="110754"/>
                </a:cubicBezTo>
                <a:cubicBezTo>
                  <a:pt x="644525" y="118692"/>
                  <a:pt x="641350" y="126630"/>
                  <a:pt x="633412" y="129805"/>
                </a:cubicBezTo>
                <a:cubicBezTo>
                  <a:pt x="633412" y="129805"/>
                  <a:pt x="633412" y="129805"/>
                  <a:pt x="608012" y="139330"/>
                </a:cubicBezTo>
                <a:cubicBezTo>
                  <a:pt x="606425" y="140917"/>
                  <a:pt x="604838" y="140917"/>
                  <a:pt x="603250" y="140917"/>
                </a:cubicBezTo>
                <a:cubicBezTo>
                  <a:pt x="596900" y="140917"/>
                  <a:pt x="592138" y="137742"/>
                  <a:pt x="590550" y="132980"/>
                </a:cubicBezTo>
                <a:cubicBezTo>
                  <a:pt x="587375" y="125042"/>
                  <a:pt x="590550" y="117104"/>
                  <a:pt x="596900" y="113929"/>
                </a:cubicBezTo>
                <a:cubicBezTo>
                  <a:pt x="596900" y="113929"/>
                  <a:pt x="596900" y="113929"/>
                  <a:pt x="623888" y="104404"/>
                </a:cubicBezTo>
                <a:cubicBezTo>
                  <a:pt x="627063" y="102816"/>
                  <a:pt x="630635" y="102816"/>
                  <a:pt x="633810" y="104007"/>
                </a:cubicBezTo>
                <a:close/>
                <a:moveTo>
                  <a:pt x="277614" y="102420"/>
                </a:moveTo>
                <a:cubicBezTo>
                  <a:pt x="280988" y="101229"/>
                  <a:pt x="284957" y="101229"/>
                  <a:pt x="288925" y="102817"/>
                </a:cubicBezTo>
                <a:cubicBezTo>
                  <a:pt x="288925" y="102817"/>
                  <a:pt x="288925" y="102817"/>
                  <a:pt x="314325" y="113929"/>
                </a:cubicBezTo>
                <a:cubicBezTo>
                  <a:pt x="320675" y="117105"/>
                  <a:pt x="323850" y="125043"/>
                  <a:pt x="322262" y="131393"/>
                </a:cubicBezTo>
                <a:cubicBezTo>
                  <a:pt x="319088" y="136155"/>
                  <a:pt x="314325" y="139330"/>
                  <a:pt x="309562" y="139330"/>
                </a:cubicBezTo>
                <a:cubicBezTo>
                  <a:pt x="307975" y="139330"/>
                  <a:pt x="304800" y="139330"/>
                  <a:pt x="303212" y="139330"/>
                </a:cubicBezTo>
                <a:cubicBezTo>
                  <a:pt x="303212" y="139330"/>
                  <a:pt x="303212" y="139330"/>
                  <a:pt x="277812" y="128218"/>
                </a:cubicBezTo>
                <a:cubicBezTo>
                  <a:pt x="269875" y="125043"/>
                  <a:pt x="266700" y="117105"/>
                  <a:pt x="269875" y="109167"/>
                </a:cubicBezTo>
                <a:cubicBezTo>
                  <a:pt x="271463" y="105992"/>
                  <a:pt x="274241" y="103611"/>
                  <a:pt x="277614" y="102420"/>
                </a:cubicBezTo>
                <a:close/>
                <a:moveTo>
                  <a:pt x="457200" y="98054"/>
                </a:moveTo>
                <a:cubicBezTo>
                  <a:pt x="403225" y="98054"/>
                  <a:pt x="360362" y="142504"/>
                  <a:pt x="360362" y="196479"/>
                </a:cubicBezTo>
                <a:cubicBezTo>
                  <a:pt x="360362" y="213942"/>
                  <a:pt x="366712" y="234580"/>
                  <a:pt x="379412" y="256805"/>
                </a:cubicBezTo>
                <a:cubicBezTo>
                  <a:pt x="379412" y="256805"/>
                  <a:pt x="379412" y="256805"/>
                  <a:pt x="381000" y="256805"/>
                </a:cubicBezTo>
                <a:cubicBezTo>
                  <a:pt x="398462" y="288555"/>
                  <a:pt x="401637" y="296492"/>
                  <a:pt x="404812" y="309192"/>
                </a:cubicBezTo>
                <a:cubicBezTo>
                  <a:pt x="407987" y="318717"/>
                  <a:pt x="407987" y="323480"/>
                  <a:pt x="407987" y="328242"/>
                </a:cubicBezTo>
                <a:cubicBezTo>
                  <a:pt x="407987" y="329830"/>
                  <a:pt x="407987" y="329830"/>
                  <a:pt x="407987" y="331417"/>
                </a:cubicBezTo>
                <a:cubicBezTo>
                  <a:pt x="407987" y="331417"/>
                  <a:pt x="407987" y="331417"/>
                  <a:pt x="506412" y="331417"/>
                </a:cubicBezTo>
                <a:cubicBezTo>
                  <a:pt x="506412" y="331417"/>
                  <a:pt x="506412" y="331417"/>
                  <a:pt x="506412" y="329830"/>
                </a:cubicBezTo>
                <a:cubicBezTo>
                  <a:pt x="506412" y="325067"/>
                  <a:pt x="508000" y="315542"/>
                  <a:pt x="509587" y="309192"/>
                </a:cubicBezTo>
                <a:cubicBezTo>
                  <a:pt x="514350" y="293317"/>
                  <a:pt x="522287" y="275855"/>
                  <a:pt x="534987" y="256805"/>
                </a:cubicBezTo>
                <a:cubicBezTo>
                  <a:pt x="547687" y="234580"/>
                  <a:pt x="555625" y="215529"/>
                  <a:pt x="555625" y="196479"/>
                </a:cubicBezTo>
                <a:cubicBezTo>
                  <a:pt x="555625" y="175842"/>
                  <a:pt x="547687" y="147267"/>
                  <a:pt x="527050" y="125042"/>
                </a:cubicBezTo>
                <a:cubicBezTo>
                  <a:pt x="509587" y="107579"/>
                  <a:pt x="485775" y="98054"/>
                  <a:pt x="457200" y="98054"/>
                </a:cubicBezTo>
                <a:close/>
                <a:moveTo>
                  <a:pt x="457200" y="71067"/>
                </a:moveTo>
                <a:cubicBezTo>
                  <a:pt x="492124" y="71067"/>
                  <a:pt x="523874" y="83767"/>
                  <a:pt x="546100" y="105992"/>
                </a:cubicBezTo>
                <a:cubicBezTo>
                  <a:pt x="569912" y="129805"/>
                  <a:pt x="582612" y="163142"/>
                  <a:pt x="582612" y="196480"/>
                </a:cubicBezTo>
                <a:cubicBezTo>
                  <a:pt x="582612" y="220292"/>
                  <a:pt x="574674" y="244105"/>
                  <a:pt x="558800" y="271093"/>
                </a:cubicBezTo>
                <a:cubicBezTo>
                  <a:pt x="546100" y="291730"/>
                  <a:pt x="539750" y="304430"/>
                  <a:pt x="536574" y="315543"/>
                </a:cubicBezTo>
                <a:cubicBezTo>
                  <a:pt x="534987" y="320305"/>
                  <a:pt x="534987" y="326655"/>
                  <a:pt x="534987" y="329830"/>
                </a:cubicBezTo>
                <a:cubicBezTo>
                  <a:pt x="534987" y="337768"/>
                  <a:pt x="533400" y="345705"/>
                  <a:pt x="528637" y="350468"/>
                </a:cubicBezTo>
                <a:cubicBezTo>
                  <a:pt x="527050" y="352055"/>
                  <a:pt x="527050" y="352055"/>
                  <a:pt x="525462" y="352055"/>
                </a:cubicBezTo>
                <a:cubicBezTo>
                  <a:pt x="522287" y="364755"/>
                  <a:pt x="512762" y="377455"/>
                  <a:pt x="501650" y="383805"/>
                </a:cubicBezTo>
                <a:cubicBezTo>
                  <a:pt x="496887" y="394918"/>
                  <a:pt x="484187" y="406030"/>
                  <a:pt x="457200" y="406030"/>
                </a:cubicBezTo>
                <a:cubicBezTo>
                  <a:pt x="430212" y="406030"/>
                  <a:pt x="419100" y="394918"/>
                  <a:pt x="412750" y="383805"/>
                </a:cubicBezTo>
                <a:cubicBezTo>
                  <a:pt x="401637" y="377455"/>
                  <a:pt x="392112" y="366343"/>
                  <a:pt x="388937" y="353643"/>
                </a:cubicBezTo>
                <a:cubicBezTo>
                  <a:pt x="384174" y="348880"/>
                  <a:pt x="381000" y="340943"/>
                  <a:pt x="381000" y="328243"/>
                </a:cubicBezTo>
                <a:cubicBezTo>
                  <a:pt x="381000" y="326655"/>
                  <a:pt x="381000" y="323480"/>
                  <a:pt x="377824" y="317130"/>
                </a:cubicBezTo>
                <a:cubicBezTo>
                  <a:pt x="374650" y="306018"/>
                  <a:pt x="373062" y="301255"/>
                  <a:pt x="355600" y="269505"/>
                </a:cubicBezTo>
                <a:cubicBezTo>
                  <a:pt x="339724" y="244105"/>
                  <a:pt x="331787" y="218705"/>
                  <a:pt x="331787" y="196480"/>
                </a:cubicBezTo>
                <a:cubicBezTo>
                  <a:pt x="331787" y="128217"/>
                  <a:pt x="388937" y="71067"/>
                  <a:pt x="457200" y="71067"/>
                </a:cubicBezTo>
                <a:close/>
                <a:moveTo>
                  <a:pt x="522287" y="2407"/>
                </a:moveTo>
                <a:cubicBezTo>
                  <a:pt x="525462" y="1216"/>
                  <a:pt x="529431" y="1216"/>
                  <a:pt x="533400" y="2804"/>
                </a:cubicBezTo>
                <a:cubicBezTo>
                  <a:pt x="539750" y="4391"/>
                  <a:pt x="542925" y="13916"/>
                  <a:pt x="541338" y="20266"/>
                </a:cubicBezTo>
                <a:cubicBezTo>
                  <a:pt x="541338" y="20266"/>
                  <a:pt x="541338" y="20266"/>
                  <a:pt x="530225" y="45667"/>
                </a:cubicBezTo>
                <a:cubicBezTo>
                  <a:pt x="527050" y="52017"/>
                  <a:pt x="522288" y="55192"/>
                  <a:pt x="517525" y="55192"/>
                </a:cubicBezTo>
                <a:cubicBezTo>
                  <a:pt x="515938" y="55192"/>
                  <a:pt x="512762" y="53604"/>
                  <a:pt x="511175" y="53604"/>
                </a:cubicBezTo>
                <a:cubicBezTo>
                  <a:pt x="504825" y="50429"/>
                  <a:pt x="501650" y="42492"/>
                  <a:pt x="504825" y="36142"/>
                </a:cubicBezTo>
                <a:cubicBezTo>
                  <a:pt x="504825" y="36142"/>
                  <a:pt x="504825" y="36142"/>
                  <a:pt x="515938" y="9154"/>
                </a:cubicBezTo>
                <a:cubicBezTo>
                  <a:pt x="516732" y="5979"/>
                  <a:pt x="519112" y="3598"/>
                  <a:pt x="522287" y="2407"/>
                </a:cubicBezTo>
                <a:close/>
                <a:moveTo>
                  <a:pt x="389335" y="1018"/>
                </a:moveTo>
                <a:cubicBezTo>
                  <a:pt x="392510" y="2407"/>
                  <a:pt x="395288" y="5186"/>
                  <a:pt x="396875" y="9154"/>
                </a:cubicBezTo>
                <a:cubicBezTo>
                  <a:pt x="396875" y="9154"/>
                  <a:pt x="396875" y="9154"/>
                  <a:pt x="407988" y="34555"/>
                </a:cubicBezTo>
                <a:cubicBezTo>
                  <a:pt x="411163" y="42492"/>
                  <a:pt x="407988" y="50430"/>
                  <a:pt x="400050" y="53605"/>
                </a:cubicBezTo>
                <a:cubicBezTo>
                  <a:pt x="398463" y="53605"/>
                  <a:pt x="396875" y="53605"/>
                  <a:pt x="395288" y="53605"/>
                </a:cubicBezTo>
                <a:cubicBezTo>
                  <a:pt x="390525" y="53605"/>
                  <a:pt x="384175" y="50430"/>
                  <a:pt x="382588" y="45667"/>
                </a:cubicBezTo>
                <a:lnTo>
                  <a:pt x="371475" y="20267"/>
                </a:lnTo>
                <a:cubicBezTo>
                  <a:pt x="368300" y="12329"/>
                  <a:pt x="373063" y="4392"/>
                  <a:pt x="379413" y="1217"/>
                </a:cubicBezTo>
                <a:cubicBezTo>
                  <a:pt x="382588" y="-371"/>
                  <a:pt x="386160" y="-371"/>
                  <a:pt x="389335" y="10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38" name="Freeform: Shape 1137">
            <a:extLst>
              <a:ext uri="{FF2B5EF4-FFF2-40B4-BE49-F238E27FC236}">
                <a16:creationId xmlns:a16="http://schemas.microsoft.com/office/drawing/2014/main" id="{5918DC8E-9738-41AC-8EB2-23A48A53FB68}"/>
              </a:ext>
            </a:extLst>
          </p:cNvPr>
          <p:cNvSpPr>
            <a:spLocks/>
          </p:cNvSpPr>
          <p:nvPr/>
        </p:nvSpPr>
        <p:spPr bwMode="auto">
          <a:xfrm>
            <a:off x="8615030" y="2062453"/>
            <a:ext cx="604122" cy="465645"/>
          </a:xfrm>
          <a:custGeom>
            <a:avLst/>
            <a:gdLst>
              <a:gd name="connsiteX0" fmla="*/ 557837 w 951537"/>
              <a:gd name="connsiteY0" fmla="*/ 550863 h 733425"/>
              <a:gd name="connsiteX1" fmla="*/ 470525 w 951537"/>
              <a:gd name="connsiteY1" fmla="*/ 590551 h 733425"/>
              <a:gd name="connsiteX2" fmla="*/ 473701 w 951537"/>
              <a:gd name="connsiteY2" fmla="*/ 590551 h 733425"/>
              <a:gd name="connsiteX3" fmla="*/ 572125 w 951537"/>
              <a:gd name="connsiteY3" fmla="*/ 601663 h 733425"/>
              <a:gd name="connsiteX4" fmla="*/ 575301 w 951537"/>
              <a:gd name="connsiteY4" fmla="*/ 601663 h 733425"/>
              <a:gd name="connsiteX5" fmla="*/ 607049 w 951537"/>
              <a:gd name="connsiteY5" fmla="*/ 622301 h 733425"/>
              <a:gd name="connsiteX6" fmla="*/ 761037 w 951537"/>
              <a:gd name="connsiteY6" fmla="*/ 660401 h 733425"/>
              <a:gd name="connsiteX7" fmla="*/ 848349 w 951537"/>
              <a:gd name="connsiteY7" fmla="*/ 619126 h 733425"/>
              <a:gd name="connsiteX8" fmla="*/ 557837 w 951537"/>
              <a:gd name="connsiteY8" fmla="*/ 550863 h 733425"/>
              <a:gd name="connsiteX9" fmla="*/ 681661 w 951537"/>
              <a:gd name="connsiteY9" fmla="*/ 360363 h 733425"/>
              <a:gd name="connsiteX10" fmla="*/ 692775 w 951537"/>
              <a:gd name="connsiteY10" fmla="*/ 366632 h 733425"/>
              <a:gd name="connsiteX11" fmla="*/ 718175 w 951537"/>
              <a:gd name="connsiteY11" fmla="*/ 399542 h 733425"/>
              <a:gd name="connsiteX12" fmla="*/ 741987 w 951537"/>
              <a:gd name="connsiteY12" fmla="*/ 379169 h 733425"/>
              <a:gd name="connsiteX13" fmla="*/ 756275 w 951537"/>
              <a:gd name="connsiteY13" fmla="*/ 376035 h 733425"/>
              <a:gd name="connsiteX14" fmla="*/ 834061 w 951537"/>
              <a:gd name="connsiteY14" fmla="*/ 482601 h 733425"/>
              <a:gd name="connsiteX15" fmla="*/ 805487 w 951537"/>
              <a:gd name="connsiteY15" fmla="*/ 482601 h 733425"/>
              <a:gd name="connsiteX16" fmla="*/ 753099 w 951537"/>
              <a:gd name="connsiteY16" fmla="*/ 405811 h 733425"/>
              <a:gd name="connsiteX17" fmla="*/ 724525 w 951537"/>
              <a:gd name="connsiteY17" fmla="*/ 429318 h 733425"/>
              <a:gd name="connsiteX18" fmla="*/ 714999 w 951537"/>
              <a:gd name="connsiteY18" fmla="*/ 432452 h 733425"/>
              <a:gd name="connsiteX19" fmla="*/ 705475 w 951537"/>
              <a:gd name="connsiteY19" fmla="*/ 426184 h 733425"/>
              <a:gd name="connsiteX20" fmla="*/ 675313 w 951537"/>
              <a:gd name="connsiteY20" fmla="*/ 388572 h 733425"/>
              <a:gd name="connsiteX21" fmla="*/ 626099 w 951537"/>
              <a:gd name="connsiteY21" fmla="*/ 437154 h 733425"/>
              <a:gd name="connsiteX22" fmla="*/ 599113 w 951537"/>
              <a:gd name="connsiteY22" fmla="*/ 437154 h 733425"/>
              <a:gd name="connsiteX23" fmla="*/ 681661 w 951537"/>
              <a:gd name="connsiteY23" fmla="*/ 360363 h 733425"/>
              <a:gd name="connsiteX24" fmla="*/ 703887 w 951537"/>
              <a:gd name="connsiteY24" fmla="*/ 217488 h 733425"/>
              <a:gd name="connsiteX25" fmla="*/ 681663 w 951537"/>
              <a:gd name="connsiteY25" fmla="*/ 225426 h 733425"/>
              <a:gd name="connsiteX26" fmla="*/ 667375 w 951537"/>
              <a:gd name="connsiteY26" fmla="*/ 260351 h 733425"/>
              <a:gd name="connsiteX27" fmla="*/ 719763 w 951537"/>
              <a:gd name="connsiteY27" fmla="*/ 328613 h 733425"/>
              <a:gd name="connsiteX28" fmla="*/ 749925 w 951537"/>
              <a:gd name="connsiteY28" fmla="*/ 322263 h 733425"/>
              <a:gd name="connsiteX29" fmla="*/ 765801 w 951537"/>
              <a:gd name="connsiteY29" fmla="*/ 287338 h 733425"/>
              <a:gd name="connsiteX30" fmla="*/ 713413 w 951537"/>
              <a:gd name="connsiteY30" fmla="*/ 219076 h 733425"/>
              <a:gd name="connsiteX31" fmla="*/ 703887 w 951537"/>
              <a:gd name="connsiteY31" fmla="*/ 217488 h 733425"/>
              <a:gd name="connsiteX32" fmla="*/ 690195 w 951537"/>
              <a:gd name="connsiteY32" fmla="*/ 191692 h 733425"/>
              <a:gd name="connsiteX33" fmla="*/ 719763 w 951537"/>
              <a:gd name="connsiteY33" fmla="*/ 192089 h 733425"/>
              <a:gd name="connsiteX34" fmla="*/ 792789 w 951537"/>
              <a:gd name="connsiteY34" fmla="*/ 287339 h 733425"/>
              <a:gd name="connsiteX35" fmla="*/ 767387 w 951537"/>
              <a:gd name="connsiteY35" fmla="*/ 342902 h 733425"/>
              <a:gd name="connsiteX36" fmla="*/ 729287 w 951537"/>
              <a:gd name="connsiteY36" fmla="*/ 357189 h 733425"/>
              <a:gd name="connsiteX37" fmla="*/ 713413 w 951537"/>
              <a:gd name="connsiteY37" fmla="*/ 355602 h 733425"/>
              <a:gd name="connsiteX38" fmla="*/ 638801 w 951537"/>
              <a:gd name="connsiteY38" fmla="*/ 260351 h 733425"/>
              <a:gd name="connsiteX39" fmla="*/ 664201 w 951537"/>
              <a:gd name="connsiteY39" fmla="*/ 203201 h 733425"/>
              <a:gd name="connsiteX40" fmla="*/ 690195 w 951537"/>
              <a:gd name="connsiteY40" fmla="*/ 191692 h 733425"/>
              <a:gd name="connsiteX41" fmla="*/ 526089 w 951537"/>
              <a:gd name="connsiteY41" fmla="*/ 125413 h 733425"/>
              <a:gd name="connsiteX42" fmla="*/ 526089 w 951537"/>
              <a:gd name="connsiteY42" fmla="*/ 449264 h 733425"/>
              <a:gd name="connsiteX43" fmla="*/ 924551 w 951537"/>
              <a:gd name="connsiteY43" fmla="*/ 542926 h 733425"/>
              <a:gd name="connsiteX44" fmla="*/ 924551 w 951537"/>
              <a:gd name="connsiteY44" fmla="*/ 206376 h 733425"/>
              <a:gd name="connsiteX45" fmla="*/ 514843 w 951537"/>
              <a:gd name="connsiteY45" fmla="*/ 95250 h 733425"/>
              <a:gd name="connsiteX46" fmla="*/ 940463 w 951537"/>
              <a:gd name="connsiteY46" fmla="*/ 182346 h 733425"/>
              <a:gd name="connsiteX47" fmla="*/ 951537 w 951537"/>
              <a:gd name="connsiteY47" fmla="*/ 195015 h 733425"/>
              <a:gd name="connsiteX48" fmla="*/ 951537 w 951537"/>
              <a:gd name="connsiteY48" fmla="*/ 560817 h 733425"/>
              <a:gd name="connsiteX49" fmla="*/ 946791 w 951537"/>
              <a:gd name="connsiteY49" fmla="*/ 571902 h 733425"/>
              <a:gd name="connsiteX50" fmla="*/ 938881 w 951537"/>
              <a:gd name="connsiteY50" fmla="*/ 575069 h 733425"/>
              <a:gd name="connsiteX51" fmla="*/ 935715 w 951537"/>
              <a:gd name="connsiteY51" fmla="*/ 575069 h 733425"/>
              <a:gd name="connsiteX52" fmla="*/ 756925 w 951537"/>
              <a:gd name="connsiteY52" fmla="*/ 532313 h 733425"/>
              <a:gd name="connsiteX53" fmla="*/ 756925 w 951537"/>
              <a:gd name="connsiteY53" fmla="*/ 570318 h 733425"/>
              <a:gd name="connsiteX54" fmla="*/ 891413 w 951537"/>
              <a:gd name="connsiteY54" fmla="*/ 601990 h 733425"/>
              <a:gd name="connsiteX55" fmla="*/ 902489 w 951537"/>
              <a:gd name="connsiteY55" fmla="*/ 614658 h 733425"/>
              <a:gd name="connsiteX56" fmla="*/ 894577 w 951537"/>
              <a:gd name="connsiteY56" fmla="*/ 628910 h 733425"/>
              <a:gd name="connsiteX57" fmla="*/ 767999 w 951537"/>
              <a:gd name="connsiteY57" fmla="*/ 687502 h 733425"/>
              <a:gd name="connsiteX58" fmla="*/ 761671 w 951537"/>
              <a:gd name="connsiteY58" fmla="*/ 687502 h 733425"/>
              <a:gd name="connsiteX59" fmla="*/ 758507 w 951537"/>
              <a:gd name="connsiteY59" fmla="*/ 687502 h 733425"/>
              <a:gd name="connsiteX60" fmla="*/ 619271 w 951537"/>
              <a:gd name="connsiteY60" fmla="*/ 654247 h 733425"/>
              <a:gd name="connsiteX61" fmla="*/ 619271 w 951537"/>
              <a:gd name="connsiteY61" fmla="*/ 666916 h 733425"/>
              <a:gd name="connsiteX62" fmla="*/ 544905 w 951537"/>
              <a:gd name="connsiteY62" fmla="*/ 733425 h 733425"/>
              <a:gd name="connsiteX63" fmla="*/ 345545 w 951537"/>
              <a:gd name="connsiteY63" fmla="*/ 733425 h 733425"/>
              <a:gd name="connsiteX64" fmla="*/ 268016 w 951537"/>
              <a:gd name="connsiteY64" fmla="*/ 681168 h 733425"/>
              <a:gd name="connsiteX65" fmla="*/ 193652 w 951537"/>
              <a:gd name="connsiteY65" fmla="*/ 530729 h 733425"/>
              <a:gd name="connsiteX66" fmla="*/ 218967 w 951537"/>
              <a:gd name="connsiteY66" fmla="*/ 518061 h 733425"/>
              <a:gd name="connsiteX67" fmla="*/ 291750 w 951537"/>
              <a:gd name="connsiteY67" fmla="*/ 668499 h 733425"/>
              <a:gd name="connsiteX68" fmla="*/ 345545 w 951537"/>
              <a:gd name="connsiteY68" fmla="*/ 706505 h 733425"/>
              <a:gd name="connsiteX69" fmla="*/ 544905 w 951537"/>
              <a:gd name="connsiteY69" fmla="*/ 706505 h 733425"/>
              <a:gd name="connsiteX70" fmla="*/ 592373 w 951537"/>
              <a:gd name="connsiteY70" fmla="*/ 666916 h 733425"/>
              <a:gd name="connsiteX71" fmla="*/ 568639 w 951537"/>
              <a:gd name="connsiteY71" fmla="*/ 628910 h 733425"/>
              <a:gd name="connsiteX72" fmla="*/ 396177 w 951537"/>
              <a:gd name="connsiteY72" fmla="*/ 609907 h 733425"/>
              <a:gd name="connsiteX73" fmla="*/ 383519 w 951537"/>
              <a:gd name="connsiteY73" fmla="*/ 601990 h 733425"/>
              <a:gd name="connsiteX74" fmla="*/ 313901 w 951537"/>
              <a:gd name="connsiteY74" fmla="*/ 437299 h 733425"/>
              <a:gd name="connsiteX75" fmla="*/ 193652 w 951537"/>
              <a:gd name="connsiteY75" fmla="*/ 343869 h 733425"/>
              <a:gd name="connsiteX76" fmla="*/ 59163 w 951537"/>
              <a:gd name="connsiteY76" fmla="*/ 476888 h 733425"/>
              <a:gd name="connsiteX77" fmla="*/ 29100 w 951537"/>
              <a:gd name="connsiteY77" fmla="*/ 687502 h 733425"/>
              <a:gd name="connsiteX78" fmla="*/ 242701 w 951537"/>
              <a:gd name="connsiteY78" fmla="*/ 687502 h 733425"/>
              <a:gd name="connsiteX79" fmla="*/ 242701 w 951537"/>
              <a:gd name="connsiteY79" fmla="*/ 714422 h 733425"/>
              <a:gd name="connsiteX80" fmla="*/ 13278 w 951537"/>
              <a:gd name="connsiteY80" fmla="*/ 714422 h 733425"/>
              <a:gd name="connsiteX81" fmla="*/ 3785 w 951537"/>
              <a:gd name="connsiteY81" fmla="*/ 709672 h 733425"/>
              <a:gd name="connsiteX82" fmla="*/ 620 w 951537"/>
              <a:gd name="connsiteY82" fmla="*/ 700170 h 733425"/>
              <a:gd name="connsiteX83" fmla="*/ 32265 w 951537"/>
              <a:gd name="connsiteY83" fmla="*/ 473721 h 733425"/>
              <a:gd name="connsiteX84" fmla="*/ 193652 w 951537"/>
              <a:gd name="connsiteY84" fmla="*/ 316949 h 733425"/>
              <a:gd name="connsiteX85" fmla="*/ 339217 w 951537"/>
              <a:gd name="connsiteY85" fmla="*/ 426214 h 733425"/>
              <a:gd name="connsiteX86" fmla="*/ 405671 w 951537"/>
              <a:gd name="connsiteY86" fmla="*/ 584571 h 733425"/>
              <a:gd name="connsiteX87" fmla="*/ 419911 w 951537"/>
              <a:gd name="connsiteY87" fmla="*/ 586154 h 733425"/>
              <a:gd name="connsiteX88" fmla="*/ 423075 w 951537"/>
              <a:gd name="connsiteY88" fmla="*/ 581403 h 733425"/>
              <a:gd name="connsiteX89" fmla="*/ 549653 w 951537"/>
              <a:gd name="connsiteY89" fmla="*/ 524395 h 733425"/>
              <a:gd name="connsiteX90" fmla="*/ 559145 w 951537"/>
              <a:gd name="connsiteY90" fmla="*/ 522812 h 733425"/>
              <a:gd name="connsiteX91" fmla="*/ 647751 w 951537"/>
              <a:gd name="connsiteY91" fmla="*/ 543398 h 733425"/>
              <a:gd name="connsiteX92" fmla="*/ 647751 w 951537"/>
              <a:gd name="connsiteY92" fmla="*/ 506976 h 733425"/>
              <a:gd name="connsiteX93" fmla="*/ 508515 w 951537"/>
              <a:gd name="connsiteY93" fmla="*/ 475305 h 733425"/>
              <a:gd name="connsiteX94" fmla="*/ 499021 w 951537"/>
              <a:gd name="connsiteY94" fmla="*/ 461053 h 733425"/>
              <a:gd name="connsiteX95" fmla="*/ 499021 w 951537"/>
              <a:gd name="connsiteY95" fmla="*/ 109502 h 733425"/>
              <a:gd name="connsiteX96" fmla="*/ 503769 w 951537"/>
              <a:gd name="connsiteY96" fmla="*/ 98417 h 733425"/>
              <a:gd name="connsiteX97" fmla="*/ 514843 w 951537"/>
              <a:gd name="connsiteY97" fmla="*/ 95250 h 733425"/>
              <a:gd name="connsiteX98" fmla="*/ 260976 w 951537"/>
              <a:gd name="connsiteY98" fmla="*/ 26988 h 733425"/>
              <a:gd name="connsiteX99" fmla="*/ 138738 w 951537"/>
              <a:gd name="connsiteY99" fmla="*/ 150020 h 733425"/>
              <a:gd name="connsiteX100" fmla="*/ 260976 w 951537"/>
              <a:gd name="connsiteY100" fmla="*/ 273052 h 733425"/>
              <a:gd name="connsiteX101" fmla="*/ 383214 w 951537"/>
              <a:gd name="connsiteY101" fmla="*/ 150020 h 733425"/>
              <a:gd name="connsiteX102" fmla="*/ 260976 w 951537"/>
              <a:gd name="connsiteY102" fmla="*/ 26988 h 733425"/>
              <a:gd name="connsiteX103" fmla="*/ 260975 w 951537"/>
              <a:gd name="connsiteY103" fmla="*/ 0 h 733425"/>
              <a:gd name="connsiteX104" fmla="*/ 410201 w 951537"/>
              <a:gd name="connsiteY104" fmla="*/ 150019 h 733425"/>
              <a:gd name="connsiteX105" fmla="*/ 260975 w 951537"/>
              <a:gd name="connsiteY105" fmla="*/ 300038 h 733425"/>
              <a:gd name="connsiteX106" fmla="*/ 111750 w 951537"/>
              <a:gd name="connsiteY106" fmla="*/ 150019 h 733425"/>
              <a:gd name="connsiteX107" fmla="*/ 260975 w 951537"/>
              <a:gd name="connsiteY107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951537" h="733425">
                <a:moveTo>
                  <a:pt x="557837" y="550863"/>
                </a:moveTo>
                <a:cubicBezTo>
                  <a:pt x="557837" y="550863"/>
                  <a:pt x="557837" y="550863"/>
                  <a:pt x="470525" y="590551"/>
                </a:cubicBezTo>
                <a:cubicBezTo>
                  <a:pt x="470525" y="590551"/>
                  <a:pt x="470525" y="590551"/>
                  <a:pt x="473701" y="590551"/>
                </a:cubicBezTo>
                <a:cubicBezTo>
                  <a:pt x="473701" y="590551"/>
                  <a:pt x="473701" y="590551"/>
                  <a:pt x="572125" y="601663"/>
                </a:cubicBezTo>
                <a:cubicBezTo>
                  <a:pt x="573713" y="601663"/>
                  <a:pt x="575301" y="601663"/>
                  <a:pt x="575301" y="601663"/>
                </a:cubicBezTo>
                <a:cubicBezTo>
                  <a:pt x="588001" y="606426"/>
                  <a:pt x="599113" y="612776"/>
                  <a:pt x="607049" y="622301"/>
                </a:cubicBezTo>
                <a:cubicBezTo>
                  <a:pt x="607049" y="622301"/>
                  <a:pt x="607049" y="622301"/>
                  <a:pt x="761037" y="660401"/>
                </a:cubicBezTo>
                <a:lnTo>
                  <a:pt x="848349" y="619126"/>
                </a:lnTo>
                <a:cubicBezTo>
                  <a:pt x="848349" y="619126"/>
                  <a:pt x="848349" y="619126"/>
                  <a:pt x="557837" y="550863"/>
                </a:cubicBezTo>
                <a:close/>
                <a:moveTo>
                  <a:pt x="681661" y="360363"/>
                </a:moveTo>
                <a:cubicBezTo>
                  <a:pt x="686425" y="360363"/>
                  <a:pt x="689599" y="361930"/>
                  <a:pt x="692775" y="366632"/>
                </a:cubicBezTo>
                <a:cubicBezTo>
                  <a:pt x="692775" y="366632"/>
                  <a:pt x="692775" y="366632"/>
                  <a:pt x="718175" y="399542"/>
                </a:cubicBezTo>
                <a:cubicBezTo>
                  <a:pt x="718175" y="399542"/>
                  <a:pt x="718175" y="399542"/>
                  <a:pt x="741987" y="379169"/>
                </a:cubicBezTo>
                <a:cubicBezTo>
                  <a:pt x="745161" y="376035"/>
                  <a:pt x="751513" y="374468"/>
                  <a:pt x="756275" y="376035"/>
                </a:cubicBezTo>
                <a:cubicBezTo>
                  <a:pt x="803899" y="399542"/>
                  <a:pt x="834061" y="438721"/>
                  <a:pt x="834061" y="482601"/>
                </a:cubicBezTo>
                <a:cubicBezTo>
                  <a:pt x="834061" y="482601"/>
                  <a:pt x="834061" y="482601"/>
                  <a:pt x="805487" y="482601"/>
                </a:cubicBezTo>
                <a:cubicBezTo>
                  <a:pt x="805487" y="451258"/>
                  <a:pt x="786437" y="423049"/>
                  <a:pt x="753099" y="405811"/>
                </a:cubicBezTo>
                <a:cubicBezTo>
                  <a:pt x="753099" y="405811"/>
                  <a:pt x="753099" y="405811"/>
                  <a:pt x="724525" y="429318"/>
                </a:cubicBezTo>
                <a:cubicBezTo>
                  <a:pt x="722937" y="430885"/>
                  <a:pt x="718175" y="432452"/>
                  <a:pt x="714999" y="432452"/>
                </a:cubicBezTo>
                <a:cubicBezTo>
                  <a:pt x="710237" y="432452"/>
                  <a:pt x="707061" y="429318"/>
                  <a:pt x="705475" y="426184"/>
                </a:cubicBezTo>
                <a:cubicBezTo>
                  <a:pt x="705475" y="426184"/>
                  <a:pt x="705475" y="426184"/>
                  <a:pt x="675313" y="388572"/>
                </a:cubicBezTo>
                <a:cubicBezTo>
                  <a:pt x="654675" y="390139"/>
                  <a:pt x="626099" y="399542"/>
                  <a:pt x="626099" y="437154"/>
                </a:cubicBezTo>
                <a:cubicBezTo>
                  <a:pt x="626099" y="437154"/>
                  <a:pt x="626099" y="437154"/>
                  <a:pt x="599113" y="437154"/>
                </a:cubicBezTo>
                <a:cubicBezTo>
                  <a:pt x="599113" y="391706"/>
                  <a:pt x="630861" y="361930"/>
                  <a:pt x="681661" y="360363"/>
                </a:cubicBezTo>
                <a:close/>
                <a:moveTo>
                  <a:pt x="703887" y="217488"/>
                </a:moveTo>
                <a:cubicBezTo>
                  <a:pt x="695949" y="217488"/>
                  <a:pt x="688013" y="220663"/>
                  <a:pt x="681663" y="225426"/>
                </a:cubicBezTo>
                <a:cubicBezTo>
                  <a:pt x="672137" y="233363"/>
                  <a:pt x="667375" y="244476"/>
                  <a:pt x="667375" y="260351"/>
                </a:cubicBezTo>
                <a:cubicBezTo>
                  <a:pt x="667375" y="290513"/>
                  <a:pt x="691187" y="322263"/>
                  <a:pt x="719763" y="328613"/>
                </a:cubicBezTo>
                <a:cubicBezTo>
                  <a:pt x="730875" y="331788"/>
                  <a:pt x="741987" y="328613"/>
                  <a:pt x="749925" y="322263"/>
                </a:cubicBezTo>
                <a:cubicBezTo>
                  <a:pt x="759449" y="314326"/>
                  <a:pt x="765801" y="301626"/>
                  <a:pt x="765801" y="287338"/>
                </a:cubicBezTo>
                <a:cubicBezTo>
                  <a:pt x="765801" y="255588"/>
                  <a:pt x="741987" y="225426"/>
                  <a:pt x="713413" y="219076"/>
                </a:cubicBezTo>
                <a:cubicBezTo>
                  <a:pt x="710237" y="217488"/>
                  <a:pt x="707063" y="217488"/>
                  <a:pt x="703887" y="217488"/>
                </a:cubicBezTo>
                <a:close/>
                <a:moveTo>
                  <a:pt x="690195" y="191692"/>
                </a:moveTo>
                <a:cubicBezTo>
                  <a:pt x="699523" y="189708"/>
                  <a:pt x="709445" y="189708"/>
                  <a:pt x="719763" y="192089"/>
                </a:cubicBezTo>
                <a:cubicBezTo>
                  <a:pt x="761037" y="200026"/>
                  <a:pt x="792789" y="242889"/>
                  <a:pt x="792789" y="287339"/>
                </a:cubicBezTo>
                <a:cubicBezTo>
                  <a:pt x="792789" y="311152"/>
                  <a:pt x="783263" y="330202"/>
                  <a:pt x="767387" y="342902"/>
                </a:cubicBezTo>
                <a:cubicBezTo>
                  <a:pt x="756275" y="352427"/>
                  <a:pt x="743575" y="357189"/>
                  <a:pt x="729287" y="357189"/>
                </a:cubicBezTo>
                <a:cubicBezTo>
                  <a:pt x="722937" y="357189"/>
                  <a:pt x="718175" y="357189"/>
                  <a:pt x="713413" y="355602"/>
                </a:cubicBezTo>
                <a:cubicBezTo>
                  <a:pt x="672137" y="346077"/>
                  <a:pt x="638801" y="304802"/>
                  <a:pt x="638801" y="260351"/>
                </a:cubicBezTo>
                <a:cubicBezTo>
                  <a:pt x="638801" y="236539"/>
                  <a:pt x="648325" y="215901"/>
                  <a:pt x="664201" y="203201"/>
                </a:cubicBezTo>
                <a:cubicBezTo>
                  <a:pt x="672139" y="197645"/>
                  <a:pt x="680869" y="193676"/>
                  <a:pt x="690195" y="191692"/>
                </a:cubicBezTo>
                <a:close/>
                <a:moveTo>
                  <a:pt x="526089" y="125413"/>
                </a:moveTo>
                <a:lnTo>
                  <a:pt x="526089" y="449264"/>
                </a:lnTo>
                <a:lnTo>
                  <a:pt x="924551" y="542926"/>
                </a:lnTo>
                <a:lnTo>
                  <a:pt x="924551" y="206376"/>
                </a:lnTo>
                <a:close/>
                <a:moveTo>
                  <a:pt x="514843" y="95250"/>
                </a:moveTo>
                <a:cubicBezTo>
                  <a:pt x="514843" y="95250"/>
                  <a:pt x="514843" y="95250"/>
                  <a:pt x="940463" y="182346"/>
                </a:cubicBezTo>
                <a:cubicBezTo>
                  <a:pt x="946791" y="182346"/>
                  <a:pt x="951537" y="188680"/>
                  <a:pt x="951537" y="195015"/>
                </a:cubicBezTo>
                <a:cubicBezTo>
                  <a:pt x="951537" y="195015"/>
                  <a:pt x="951537" y="195015"/>
                  <a:pt x="951537" y="560817"/>
                </a:cubicBezTo>
                <a:cubicBezTo>
                  <a:pt x="951537" y="565568"/>
                  <a:pt x="949955" y="570318"/>
                  <a:pt x="946791" y="571902"/>
                </a:cubicBezTo>
                <a:cubicBezTo>
                  <a:pt x="945209" y="573486"/>
                  <a:pt x="942045" y="575069"/>
                  <a:pt x="938881" y="575069"/>
                </a:cubicBezTo>
                <a:cubicBezTo>
                  <a:pt x="937297" y="575069"/>
                  <a:pt x="935715" y="575069"/>
                  <a:pt x="935715" y="575069"/>
                </a:cubicBezTo>
                <a:cubicBezTo>
                  <a:pt x="935715" y="575069"/>
                  <a:pt x="935715" y="575069"/>
                  <a:pt x="756925" y="532313"/>
                </a:cubicBezTo>
                <a:cubicBezTo>
                  <a:pt x="756925" y="532313"/>
                  <a:pt x="756925" y="532313"/>
                  <a:pt x="756925" y="570318"/>
                </a:cubicBezTo>
                <a:cubicBezTo>
                  <a:pt x="756925" y="570318"/>
                  <a:pt x="756925" y="570318"/>
                  <a:pt x="891413" y="601990"/>
                </a:cubicBezTo>
                <a:cubicBezTo>
                  <a:pt x="897743" y="603573"/>
                  <a:pt x="900907" y="608324"/>
                  <a:pt x="902489" y="614658"/>
                </a:cubicBezTo>
                <a:cubicBezTo>
                  <a:pt x="902489" y="620992"/>
                  <a:pt x="899325" y="625743"/>
                  <a:pt x="894577" y="628910"/>
                </a:cubicBezTo>
                <a:cubicBezTo>
                  <a:pt x="894577" y="628910"/>
                  <a:pt x="894577" y="628910"/>
                  <a:pt x="767999" y="687502"/>
                </a:cubicBezTo>
                <a:cubicBezTo>
                  <a:pt x="766417" y="687502"/>
                  <a:pt x="763253" y="687502"/>
                  <a:pt x="761671" y="687502"/>
                </a:cubicBezTo>
                <a:cubicBezTo>
                  <a:pt x="760089" y="687502"/>
                  <a:pt x="760089" y="687502"/>
                  <a:pt x="758507" y="687502"/>
                </a:cubicBezTo>
                <a:cubicBezTo>
                  <a:pt x="758507" y="687502"/>
                  <a:pt x="758507" y="687502"/>
                  <a:pt x="619271" y="654247"/>
                </a:cubicBezTo>
                <a:cubicBezTo>
                  <a:pt x="619271" y="657414"/>
                  <a:pt x="619271" y="662165"/>
                  <a:pt x="619271" y="666916"/>
                </a:cubicBezTo>
                <a:cubicBezTo>
                  <a:pt x="619271" y="708088"/>
                  <a:pt x="592373" y="733425"/>
                  <a:pt x="544905" y="733425"/>
                </a:cubicBezTo>
                <a:cubicBezTo>
                  <a:pt x="544905" y="733425"/>
                  <a:pt x="544905" y="733425"/>
                  <a:pt x="345545" y="733425"/>
                </a:cubicBezTo>
                <a:cubicBezTo>
                  <a:pt x="312319" y="733425"/>
                  <a:pt x="283839" y="714422"/>
                  <a:pt x="268016" y="681168"/>
                </a:cubicBezTo>
                <a:cubicBezTo>
                  <a:pt x="247447" y="641579"/>
                  <a:pt x="214221" y="573486"/>
                  <a:pt x="193652" y="530729"/>
                </a:cubicBezTo>
                <a:cubicBezTo>
                  <a:pt x="193652" y="530729"/>
                  <a:pt x="193652" y="530729"/>
                  <a:pt x="218967" y="518061"/>
                </a:cubicBezTo>
                <a:cubicBezTo>
                  <a:pt x="239536" y="560817"/>
                  <a:pt x="272763" y="628910"/>
                  <a:pt x="291750" y="668499"/>
                </a:cubicBezTo>
                <a:cubicBezTo>
                  <a:pt x="304408" y="693836"/>
                  <a:pt x="321812" y="706505"/>
                  <a:pt x="345545" y="706505"/>
                </a:cubicBezTo>
                <a:cubicBezTo>
                  <a:pt x="345545" y="706505"/>
                  <a:pt x="345545" y="706505"/>
                  <a:pt x="544905" y="706505"/>
                </a:cubicBezTo>
                <a:cubicBezTo>
                  <a:pt x="576551" y="706505"/>
                  <a:pt x="592373" y="692253"/>
                  <a:pt x="592373" y="666916"/>
                </a:cubicBezTo>
                <a:cubicBezTo>
                  <a:pt x="592373" y="646329"/>
                  <a:pt x="584461" y="633661"/>
                  <a:pt x="568639" y="628910"/>
                </a:cubicBezTo>
                <a:cubicBezTo>
                  <a:pt x="568639" y="628910"/>
                  <a:pt x="568639" y="628910"/>
                  <a:pt x="396177" y="609907"/>
                </a:cubicBezTo>
                <a:cubicBezTo>
                  <a:pt x="389848" y="609907"/>
                  <a:pt x="386683" y="606740"/>
                  <a:pt x="383519" y="601990"/>
                </a:cubicBezTo>
                <a:cubicBezTo>
                  <a:pt x="383519" y="601990"/>
                  <a:pt x="383519" y="601990"/>
                  <a:pt x="313901" y="437299"/>
                </a:cubicBezTo>
                <a:cubicBezTo>
                  <a:pt x="290168" y="377124"/>
                  <a:pt x="247447" y="343869"/>
                  <a:pt x="193652" y="343869"/>
                </a:cubicBezTo>
                <a:cubicBezTo>
                  <a:pt x="119287" y="343869"/>
                  <a:pt x="71820" y="389793"/>
                  <a:pt x="59163" y="476888"/>
                </a:cubicBezTo>
                <a:cubicBezTo>
                  <a:pt x="59163" y="476888"/>
                  <a:pt x="59163" y="476888"/>
                  <a:pt x="29100" y="687502"/>
                </a:cubicBezTo>
                <a:cubicBezTo>
                  <a:pt x="29100" y="687502"/>
                  <a:pt x="29100" y="687502"/>
                  <a:pt x="242701" y="687502"/>
                </a:cubicBezTo>
                <a:cubicBezTo>
                  <a:pt x="242701" y="687502"/>
                  <a:pt x="242701" y="687502"/>
                  <a:pt x="242701" y="714422"/>
                </a:cubicBezTo>
                <a:cubicBezTo>
                  <a:pt x="242701" y="714422"/>
                  <a:pt x="242701" y="714422"/>
                  <a:pt x="13278" y="714422"/>
                </a:cubicBezTo>
                <a:cubicBezTo>
                  <a:pt x="10114" y="714422"/>
                  <a:pt x="5367" y="712839"/>
                  <a:pt x="3785" y="709672"/>
                </a:cubicBezTo>
                <a:cubicBezTo>
                  <a:pt x="620" y="708088"/>
                  <a:pt x="-962" y="703338"/>
                  <a:pt x="620" y="700170"/>
                </a:cubicBezTo>
                <a:cubicBezTo>
                  <a:pt x="620" y="700170"/>
                  <a:pt x="620" y="700170"/>
                  <a:pt x="32265" y="473721"/>
                </a:cubicBezTo>
                <a:cubicBezTo>
                  <a:pt x="48087" y="372373"/>
                  <a:pt x="105047" y="316949"/>
                  <a:pt x="193652" y="316949"/>
                </a:cubicBezTo>
                <a:cubicBezTo>
                  <a:pt x="258523" y="316949"/>
                  <a:pt x="310737" y="356538"/>
                  <a:pt x="339217" y="426214"/>
                </a:cubicBezTo>
                <a:cubicBezTo>
                  <a:pt x="339217" y="426214"/>
                  <a:pt x="339217" y="426214"/>
                  <a:pt x="405671" y="584571"/>
                </a:cubicBezTo>
                <a:cubicBezTo>
                  <a:pt x="405671" y="584571"/>
                  <a:pt x="405671" y="584571"/>
                  <a:pt x="419911" y="586154"/>
                </a:cubicBezTo>
                <a:cubicBezTo>
                  <a:pt x="419911" y="584571"/>
                  <a:pt x="421493" y="582987"/>
                  <a:pt x="423075" y="581403"/>
                </a:cubicBezTo>
                <a:cubicBezTo>
                  <a:pt x="423075" y="581403"/>
                  <a:pt x="423075" y="581403"/>
                  <a:pt x="549653" y="524395"/>
                </a:cubicBezTo>
                <a:cubicBezTo>
                  <a:pt x="552817" y="522812"/>
                  <a:pt x="555981" y="522812"/>
                  <a:pt x="559145" y="522812"/>
                </a:cubicBezTo>
                <a:cubicBezTo>
                  <a:pt x="559145" y="522812"/>
                  <a:pt x="559145" y="522812"/>
                  <a:pt x="647751" y="543398"/>
                </a:cubicBezTo>
                <a:cubicBezTo>
                  <a:pt x="647751" y="543398"/>
                  <a:pt x="647751" y="543398"/>
                  <a:pt x="647751" y="506976"/>
                </a:cubicBezTo>
                <a:cubicBezTo>
                  <a:pt x="647751" y="506976"/>
                  <a:pt x="647751" y="506976"/>
                  <a:pt x="508515" y="475305"/>
                </a:cubicBezTo>
                <a:cubicBezTo>
                  <a:pt x="503769" y="473721"/>
                  <a:pt x="499021" y="467387"/>
                  <a:pt x="499021" y="461053"/>
                </a:cubicBezTo>
                <a:cubicBezTo>
                  <a:pt x="499021" y="461053"/>
                  <a:pt x="499021" y="461053"/>
                  <a:pt x="499021" y="109502"/>
                </a:cubicBezTo>
                <a:cubicBezTo>
                  <a:pt x="499021" y="104752"/>
                  <a:pt x="500603" y="101584"/>
                  <a:pt x="503769" y="98417"/>
                </a:cubicBezTo>
                <a:cubicBezTo>
                  <a:pt x="506933" y="95250"/>
                  <a:pt x="511679" y="95250"/>
                  <a:pt x="514843" y="95250"/>
                </a:cubicBezTo>
                <a:close/>
                <a:moveTo>
                  <a:pt x="260976" y="26988"/>
                </a:moveTo>
                <a:cubicBezTo>
                  <a:pt x="193466" y="26988"/>
                  <a:pt x="138738" y="82071"/>
                  <a:pt x="138738" y="150020"/>
                </a:cubicBezTo>
                <a:cubicBezTo>
                  <a:pt x="138738" y="217969"/>
                  <a:pt x="193466" y="273052"/>
                  <a:pt x="260976" y="273052"/>
                </a:cubicBezTo>
                <a:cubicBezTo>
                  <a:pt x="328486" y="273052"/>
                  <a:pt x="383214" y="217969"/>
                  <a:pt x="383214" y="150020"/>
                </a:cubicBezTo>
                <a:cubicBezTo>
                  <a:pt x="383214" y="82071"/>
                  <a:pt x="328486" y="26988"/>
                  <a:pt x="260976" y="26988"/>
                </a:cubicBezTo>
                <a:close/>
                <a:moveTo>
                  <a:pt x="260975" y="0"/>
                </a:moveTo>
                <a:cubicBezTo>
                  <a:pt x="343390" y="0"/>
                  <a:pt x="410201" y="67166"/>
                  <a:pt x="410201" y="150019"/>
                </a:cubicBezTo>
                <a:cubicBezTo>
                  <a:pt x="410201" y="232872"/>
                  <a:pt x="343390" y="300038"/>
                  <a:pt x="260975" y="300038"/>
                </a:cubicBezTo>
                <a:cubicBezTo>
                  <a:pt x="178560" y="300038"/>
                  <a:pt x="111750" y="232872"/>
                  <a:pt x="111750" y="150019"/>
                </a:cubicBezTo>
                <a:cubicBezTo>
                  <a:pt x="111750" y="67166"/>
                  <a:pt x="178560" y="0"/>
                  <a:pt x="2609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44" name="Freeform: Shape 1143">
            <a:extLst>
              <a:ext uri="{FF2B5EF4-FFF2-40B4-BE49-F238E27FC236}">
                <a16:creationId xmlns:a16="http://schemas.microsoft.com/office/drawing/2014/main" id="{41D01029-869E-4047-AF4B-1C033076F110}"/>
              </a:ext>
            </a:extLst>
          </p:cNvPr>
          <p:cNvSpPr>
            <a:spLocks/>
          </p:cNvSpPr>
          <p:nvPr/>
        </p:nvSpPr>
        <p:spPr bwMode="auto">
          <a:xfrm>
            <a:off x="10499007" y="2058421"/>
            <a:ext cx="598687" cy="473708"/>
          </a:xfrm>
          <a:custGeom>
            <a:avLst/>
            <a:gdLst>
              <a:gd name="connsiteX0" fmla="*/ 26988 w 942975"/>
              <a:gd name="connsiteY0" fmla="*/ 552450 h 746125"/>
              <a:gd name="connsiteX1" fmla="*/ 26988 w 942975"/>
              <a:gd name="connsiteY1" fmla="*/ 588963 h 746125"/>
              <a:gd name="connsiteX2" fmla="*/ 47545 w 942975"/>
              <a:gd name="connsiteY2" fmla="*/ 608013 h 746125"/>
              <a:gd name="connsiteX3" fmla="*/ 314789 w 942975"/>
              <a:gd name="connsiteY3" fmla="*/ 608013 h 746125"/>
              <a:gd name="connsiteX4" fmla="*/ 327439 w 942975"/>
              <a:gd name="connsiteY4" fmla="*/ 622301 h 746125"/>
              <a:gd name="connsiteX5" fmla="*/ 327439 w 942975"/>
              <a:gd name="connsiteY5" fmla="*/ 661988 h 746125"/>
              <a:gd name="connsiteX6" fmla="*/ 411249 w 942975"/>
              <a:gd name="connsiteY6" fmla="*/ 661988 h 746125"/>
              <a:gd name="connsiteX7" fmla="*/ 411249 w 942975"/>
              <a:gd name="connsiteY7" fmla="*/ 600075 h 746125"/>
              <a:gd name="connsiteX8" fmla="*/ 433388 w 942975"/>
              <a:gd name="connsiteY8" fmla="*/ 552450 h 746125"/>
              <a:gd name="connsiteX9" fmla="*/ 26988 w 942975"/>
              <a:gd name="connsiteY9" fmla="*/ 552450 h 746125"/>
              <a:gd name="connsiteX10" fmla="*/ 677863 w 942975"/>
              <a:gd name="connsiteY10" fmla="*/ 406400 h 746125"/>
              <a:gd name="connsiteX11" fmla="*/ 465138 w 942975"/>
              <a:gd name="connsiteY11" fmla="*/ 535026 h 746125"/>
              <a:gd name="connsiteX12" fmla="*/ 465138 w 942975"/>
              <a:gd name="connsiteY12" fmla="*/ 538163 h 746125"/>
              <a:gd name="connsiteX13" fmla="*/ 474663 w 942975"/>
              <a:gd name="connsiteY13" fmla="*/ 536595 h 746125"/>
              <a:gd name="connsiteX14" fmla="*/ 882651 w 942975"/>
              <a:gd name="connsiteY14" fmla="*/ 536595 h 746125"/>
              <a:gd name="connsiteX15" fmla="*/ 892176 w 942975"/>
              <a:gd name="connsiteY15" fmla="*/ 538163 h 746125"/>
              <a:gd name="connsiteX16" fmla="*/ 892176 w 942975"/>
              <a:gd name="connsiteY16" fmla="*/ 535026 h 746125"/>
              <a:gd name="connsiteX17" fmla="*/ 677863 w 942975"/>
              <a:gd name="connsiteY17" fmla="*/ 406400 h 746125"/>
              <a:gd name="connsiteX18" fmla="*/ 265113 w 942975"/>
              <a:gd name="connsiteY18" fmla="*/ 381000 h 746125"/>
              <a:gd name="connsiteX19" fmla="*/ 390526 w 942975"/>
              <a:gd name="connsiteY19" fmla="*/ 381000 h 746125"/>
              <a:gd name="connsiteX20" fmla="*/ 390526 w 942975"/>
              <a:gd name="connsiteY20" fmla="*/ 407988 h 746125"/>
              <a:gd name="connsiteX21" fmla="*/ 265113 w 942975"/>
              <a:gd name="connsiteY21" fmla="*/ 407988 h 746125"/>
              <a:gd name="connsiteX22" fmla="*/ 265113 w 942975"/>
              <a:gd name="connsiteY22" fmla="*/ 325438 h 746125"/>
              <a:gd name="connsiteX23" fmla="*/ 422276 w 942975"/>
              <a:gd name="connsiteY23" fmla="*/ 325438 h 746125"/>
              <a:gd name="connsiteX24" fmla="*/ 422276 w 942975"/>
              <a:gd name="connsiteY24" fmla="*/ 354013 h 746125"/>
              <a:gd name="connsiteX25" fmla="*/ 265113 w 942975"/>
              <a:gd name="connsiteY25" fmla="*/ 354013 h 746125"/>
              <a:gd name="connsiteX26" fmla="*/ 225425 w 942975"/>
              <a:gd name="connsiteY26" fmla="*/ 236538 h 746125"/>
              <a:gd name="connsiteX27" fmla="*/ 373063 w 942975"/>
              <a:gd name="connsiteY27" fmla="*/ 236538 h 746125"/>
              <a:gd name="connsiteX28" fmla="*/ 373063 w 942975"/>
              <a:gd name="connsiteY28" fmla="*/ 263526 h 746125"/>
              <a:gd name="connsiteX29" fmla="*/ 225425 w 942975"/>
              <a:gd name="connsiteY29" fmla="*/ 263526 h 746125"/>
              <a:gd name="connsiteX30" fmla="*/ 225425 w 942975"/>
              <a:gd name="connsiteY30" fmla="*/ 180975 h 746125"/>
              <a:gd name="connsiteX31" fmla="*/ 411163 w 942975"/>
              <a:gd name="connsiteY31" fmla="*/ 180975 h 746125"/>
              <a:gd name="connsiteX32" fmla="*/ 411163 w 942975"/>
              <a:gd name="connsiteY32" fmla="*/ 209550 h 746125"/>
              <a:gd name="connsiteX33" fmla="*/ 225425 w 942975"/>
              <a:gd name="connsiteY33" fmla="*/ 209550 h 746125"/>
              <a:gd name="connsiteX34" fmla="*/ 130175 w 942975"/>
              <a:gd name="connsiteY34" fmla="*/ 177800 h 746125"/>
              <a:gd name="connsiteX35" fmla="*/ 104775 w 942975"/>
              <a:gd name="connsiteY35" fmla="*/ 203994 h 746125"/>
              <a:gd name="connsiteX36" fmla="*/ 130175 w 942975"/>
              <a:gd name="connsiteY36" fmla="*/ 230188 h 746125"/>
              <a:gd name="connsiteX37" fmla="*/ 155575 w 942975"/>
              <a:gd name="connsiteY37" fmla="*/ 203994 h 746125"/>
              <a:gd name="connsiteX38" fmla="*/ 130175 w 942975"/>
              <a:gd name="connsiteY38" fmla="*/ 177800 h 746125"/>
              <a:gd name="connsiteX39" fmla="*/ 850901 w 942975"/>
              <a:gd name="connsiteY39" fmla="*/ 157163 h 746125"/>
              <a:gd name="connsiteX40" fmla="*/ 836613 w 942975"/>
              <a:gd name="connsiteY40" fmla="*/ 173038 h 746125"/>
              <a:gd name="connsiteX41" fmla="*/ 836613 w 942975"/>
              <a:gd name="connsiteY41" fmla="*/ 244476 h 746125"/>
              <a:gd name="connsiteX42" fmla="*/ 850901 w 942975"/>
              <a:gd name="connsiteY42" fmla="*/ 258763 h 746125"/>
              <a:gd name="connsiteX43" fmla="*/ 866776 w 942975"/>
              <a:gd name="connsiteY43" fmla="*/ 244476 h 746125"/>
              <a:gd name="connsiteX44" fmla="*/ 866776 w 942975"/>
              <a:gd name="connsiteY44" fmla="*/ 173038 h 746125"/>
              <a:gd name="connsiteX45" fmla="*/ 850901 w 942975"/>
              <a:gd name="connsiteY45" fmla="*/ 157163 h 746125"/>
              <a:gd name="connsiteX46" fmla="*/ 504825 w 942975"/>
              <a:gd name="connsiteY46" fmla="*/ 157163 h 746125"/>
              <a:gd name="connsiteX47" fmla="*/ 488950 w 942975"/>
              <a:gd name="connsiteY47" fmla="*/ 173038 h 746125"/>
              <a:gd name="connsiteX48" fmla="*/ 488950 w 942975"/>
              <a:gd name="connsiteY48" fmla="*/ 244476 h 746125"/>
              <a:gd name="connsiteX49" fmla="*/ 504825 w 942975"/>
              <a:gd name="connsiteY49" fmla="*/ 258763 h 746125"/>
              <a:gd name="connsiteX50" fmla="*/ 520700 w 942975"/>
              <a:gd name="connsiteY50" fmla="*/ 244476 h 746125"/>
              <a:gd name="connsiteX51" fmla="*/ 520700 w 942975"/>
              <a:gd name="connsiteY51" fmla="*/ 173038 h 746125"/>
              <a:gd name="connsiteX52" fmla="*/ 504825 w 942975"/>
              <a:gd name="connsiteY52" fmla="*/ 157163 h 746125"/>
              <a:gd name="connsiteX53" fmla="*/ 130175 w 942975"/>
              <a:gd name="connsiteY53" fmla="*/ 150813 h 746125"/>
              <a:gd name="connsiteX54" fmla="*/ 184150 w 942975"/>
              <a:gd name="connsiteY54" fmla="*/ 204788 h 746125"/>
              <a:gd name="connsiteX55" fmla="*/ 160338 w 942975"/>
              <a:gd name="connsiteY55" fmla="*/ 249239 h 746125"/>
              <a:gd name="connsiteX56" fmla="*/ 209550 w 942975"/>
              <a:gd name="connsiteY56" fmla="*/ 301626 h 746125"/>
              <a:gd name="connsiteX57" fmla="*/ 209550 w 942975"/>
              <a:gd name="connsiteY57" fmla="*/ 307976 h 746125"/>
              <a:gd name="connsiteX58" fmla="*/ 182562 w 942975"/>
              <a:gd name="connsiteY58" fmla="*/ 307976 h 746125"/>
              <a:gd name="connsiteX59" fmla="*/ 182562 w 942975"/>
              <a:gd name="connsiteY59" fmla="*/ 301626 h 746125"/>
              <a:gd name="connsiteX60" fmla="*/ 130175 w 942975"/>
              <a:gd name="connsiteY60" fmla="*/ 273051 h 746125"/>
              <a:gd name="connsiteX61" fmla="*/ 77788 w 942975"/>
              <a:gd name="connsiteY61" fmla="*/ 301626 h 746125"/>
              <a:gd name="connsiteX62" fmla="*/ 77788 w 942975"/>
              <a:gd name="connsiteY62" fmla="*/ 307976 h 746125"/>
              <a:gd name="connsiteX63" fmla="*/ 50800 w 942975"/>
              <a:gd name="connsiteY63" fmla="*/ 307976 h 746125"/>
              <a:gd name="connsiteX64" fmla="*/ 50800 w 942975"/>
              <a:gd name="connsiteY64" fmla="*/ 301626 h 746125"/>
              <a:gd name="connsiteX65" fmla="*/ 100012 w 942975"/>
              <a:gd name="connsiteY65" fmla="*/ 249239 h 746125"/>
              <a:gd name="connsiteX66" fmla="*/ 76200 w 942975"/>
              <a:gd name="connsiteY66" fmla="*/ 204788 h 746125"/>
              <a:gd name="connsiteX67" fmla="*/ 130175 w 942975"/>
              <a:gd name="connsiteY67" fmla="*/ 150813 h 746125"/>
              <a:gd name="connsiteX68" fmla="*/ 678657 w 942975"/>
              <a:gd name="connsiteY68" fmla="*/ 80963 h 746125"/>
              <a:gd name="connsiteX69" fmla="*/ 555625 w 942975"/>
              <a:gd name="connsiteY69" fmla="*/ 203995 h 746125"/>
              <a:gd name="connsiteX70" fmla="*/ 678657 w 942975"/>
              <a:gd name="connsiteY70" fmla="*/ 327027 h 746125"/>
              <a:gd name="connsiteX71" fmla="*/ 801689 w 942975"/>
              <a:gd name="connsiteY71" fmla="*/ 203995 h 746125"/>
              <a:gd name="connsiteX72" fmla="*/ 678657 w 942975"/>
              <a:gd name="connsiteY72" fmla="*/ 80963 h 746125"/>
              <a:gd name="connsiteX73" fmla="*/ 677862 w 942975"/>
              <a:gd name="connsiteY73" fmla="*/ 26988 h 746125"/>
              <a:gd name="connsiteX74" fmla="*/ 517525 w 942975"/>
              <a:gd name="connsiteY74" fmla="*/ 131764 h 746125"/>
              <a:gd name="connsiteX75" fmla="*/ 539750 w 942975"/>
              <a:gd name="connsiteY75" fmla="*/ 146051 h 746125"/>
              <a:gd name="connsiteX76" fmla="*/ 677862 w 942975"/>
              <a:gd name="connsiteY76" fmla="*/ 53976 h 746125"/>
              <a:gd name="connsiteX77" fmla="*/ 817562 w 942975"/>
              <a:gd name="connsiteY77" fmla="*/ 146051 h 746125"/>
              <a:gd name="connsiteX78" fmla="*/ 838200 w 942975"/>
              <a:gd name="connsiteY78" fmla="*/ 131764 h 746125"/>
              <a:gd name="connsiteX79" fmla="*/ 677862 w 942975"/>
              <a:gd name="connsiteY79" fmla="*/ 26988 h 746125"/>
              <a:gd name="connsiteX80" fmla="*/ 677170 w 942975"/>
              <a:gd name="connsiteY80" fmla="*/ 0 h 746125"/>
              <a:gd name="connsiteX81" fmla="*/ 867031 w 942975"/>
              <a:gd name="connsiteY81" fmla="*/ 133067 h 746125"/>
              <a:gd name="connsiteX82" fmla="*/ 893928 w 942975"/>
              <a:gd name="connsiteY82" fmla="*/ 172670 h 746125"/>
              <a:gd name="connsiteX83" fmla="*/ 893928 w 942975"/>
              <a:gd name="connsiteY83" fmla="*/ 243956 h 746125"/>
              <a:gd name="connsiteX84" fmla="*/ 849627 w 942975"/>
              <a:gd name="connsiteY84" fmla="*/ 286728 h 746125"/>
              <a:gd name="connsiteX85" fmla="*/ 814819 w 942975"/>
              <a:gd name="connsiteY85" fmla="*/ 266134 h 746125"/>
              <a:gd name="connsiteX86" fmla="*/ 677170 w 942975"/>
              <a:gd name="connsiteY86" fmla="*/ 354845 h 746125"/>
              <a:gd name="connsiteX87" fmla="*/ 541103 w 942975"/>
              <a:gd name="connsiteY87" fmla="*/ 266134 h 746125"/>
              <a:gd name="connsiteX88" fmla="*/ 504713 w 942975"/>
              <a:gd name="connsiteY88" fmla="*/ 286728 h 746125"/>
              <a:gd name="connsiteX89" fmla="*/ 461994 w 942975"/>
              <a:gd name="connsiteY89" fmla="*/ 243956 h 746125"/>
              <a:gd name="connsiteX90" fmla="*/ 461994 w 942975"/>
              <a:gd name="connsiteY90" fmla="*/ 172670 h 746125"/>
              <a:gd name="connsiteX91" fmla="*/ 487309 w 942975"/>
              <a:gd name="connsiteY91" fmla="*/ 133067 h 746125"/>
              <a:gd name="connsiteX92" fmla="*/ 496802 w 942975"/>
              <a:gd name="connsiteY92" fmla="*/ 110889 h 746125"/>
              <a:gd name="connsiteX93" fmla="*/ 47465 w 942975"/>
              <a:gd name="connsiteY93" fmla="*/ 110889 h 746125"/>
              <a:gd name="connsiteX94" fmla="*/ 26897 w 942975"/>
              <a:gd name="connsiteY94" fmla="*/ 129899 h 746125"/>
              <a:gd name="connsiteX95" fmla="*/ 26897 w 942975"/>
              <a:gd name="connsiteY95" fmla="*/ 525931 h 746125"/>
              <a:gd name="connsiteX96" fmla="*/ 438262 w 942975"/>
              <a:gd name="connsiteY96" fmla="*/ 525931 h 746125"/>
              <a:gd name="connsiteX97" fmla="*/ 677170 w 942975"/>
              <a:gd name="connsiteY97" fmla="*/ 378607 h 746125"/>
              <a:gd name="connsiteX98" fmla="*/ 917660 w 942975"/>
              <a:gd name="connsiteY98" fmla="*/ 535436 h 746125"/>
              <a:gd name="connsiteX99" fmla="*/ 917660 w 942975"/>
              <a:gd name="connsiteY99" fmla="*/ 549693 h 746125"/>
              <a:gd name="connsiteX100" fmla="*/ 942975 w 942975"/>
              <a:gd name="connsiteY100" fmla="*/ 600385 h 746125"/>
              <a:gd name="connsiteX101" fmla="*/ 942975 w 942975"/>
              <a:gd name="connsiteY101" fmla="*/ 746125 h 746125"/>
              <a:gd name="connsiteX102" fmla="*/ 916078 w 942975"/>
              <a:gd name="connsiteY102" fmla="*/ 746125 h 746125"/>
              <a:gd name="connsiteX103" fmla="*/ 916078 w 942975"/>
              <a:gd name="connsiteY103" fmla="*/ 600385 h 746125"/>
              <a:gd name="connsiteX104" fmla="*/ 881270 w 942975"/>
              <a:gd name="connsiteY104" fmla="*/ 563950 h 746125"/>
              <a:gd name="connsiteX105" fmla="*/ 474652 w 942975"/>
              <a:gd name="connsiteY105" fmla="*/ 563950 h 746125"/>
              <a:gd name="connsiteX106" fmla="*/ 439844 w 942975"/>
              <a:gd name="connsiteY106" fmla="*/ 600385 h 746125"/>
              <a:gd name="connsiteX107" fmla="*/ 439844 w 942975"/>
              <a:gd name="connsiteY107" fmla="*/ 746125 h 746125"/>
              <a:gd name="connsiteX108" fmla="*/ 411365 w 942975"/>
              <a:gd name="connsiteY108" fmla="*/ 746125 h 746125"/>
              <a:gd name="connsiteX109" fmla="*/ 411365 w 942975"/>
              <a:gd name="connsiteY109" fmla="*/ 689097 h 746125"/>
              <a:gd name="connsiteX110" fmla="*/ 212011 w 942975"/>
              <a:gd name="connsiteY110" fmla="*/ 689097 h 746125"/>
              <a:gd name="connsiteX111" fmla="*/ 212011 w 942975"/>
              <a:gd name="connsiteY111" fmla="*/ 662166 h 746125"/>
              <a:gd name="connsiteX112" fmla="*/ 300613 w 942975"/>
              <a:gd name="connsiteY112" fmla="*/ 662166 h 746125"/>
              <a:gd name="connsiteX113" fmla="*/ 300613 w 942975"/>
              <a:gd name="connsiteY113" fmla="*/ 636820 h 746125"/>
              <a:gd name="connsiteX114" fmla="*/ 47465 w 942975"/>
              <a:gd name="connsiteY114" fmla="*/ 636820 h 746125"/>
              <a:gd name="connsiteX115" fmla="*/ 0 w 942975"/>
              <a:gd name="connsiteY115" fmla="*/ 589296 h 746125"/>
              <a:gd name="connsiteX116" fmla="*/ 0 w 942975"/>
              <a:gd name="connsiteY116" fmla="*/ 129899 h 746125"/>
              <a:gd name="connsiteX117" fmla="*/ 47465 w 942975"/>
              <a:gd name="connsiteY117" fmla="*/ 82375 h 746125"/>
              <a:gd name="connsiteX118" fmla="*/ 514206 w 942975"/>
              <a:gd name="connsiteY118" fmla="*/ 82375 h 746125"/>
              <a:gd name="connsiteX119" fmla="*/ 677170 w 942975"/>
              <a:gd name="connsiteY119" fmla="*/ 0 h 74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942975" h="746125">
                <a:moveTo>
                  <a:pt x="26988" y="552450"/>
                </a:moveTo>
                <a:cubicBezTo>
                  <a:pt x="26988" y="552450"/>
                  <a:pt x="26988" y="552450"/>
                  <a:pt x="26988" y="588963"/>
                </a:cubicBezTo>
                <a:cubicBezTo>
                  <a:pt x="26988" y="600075"/>
                  <a:pt x="36476" y="608013"/>
                  <a:pt x="47545" y="608013"/>
                </a:cubicBezTo>
                <a:cubicBezTo>
                  <a:pt x="47545" y="608013"/>
                  <a:pt x="47545" y="608013"/>
                  <a:pt x="314789" y="608013"/>
                </a:cubicBezTo>
                <a:cubicBezTo>
                  <a:pt x="322695" y="608013"/>
                  <a:pt x="327439" y="614363"/>
                  <a:pt x="327439" y="622301"/>
                </a:cubicBezTo>
                <a:cubicBezTo>
                  <a:pt x="327439" y="622301"/>
                  <a:pt x="327439" y="622301"/>
                  <a:pt x="327439" y="661988"/>
                </a:cubicBezTo>
                <a:cubicBezTo>
                  <a:pt x="327439" y="661988"/>
                  <a:pt x="327439" y="661988"/>
                  <a:pt x="411249" y="661988"/>
                </a:cubicBezTo>
                <a:cubicBezTo>
                  <a:pt x="411249" y="661988"/>
                  <a:pt x="411249" y="661988"/>
                  <a:pt x="411249" y="600075"/>
                </a:cubicBezTo>
                <a:cubicBezTo>
                  <a:pt x="411249" y="581025"/>
                  <a:pt x="420737" y="563563"/>
                  <a:pt x="433388" y="552450"/>
                </a:cubicBezTo>
                <a:cubicBezTo>
                  <a:pt x="433388" y="552450"/>
                  <a:pt x="433388" y="552450"/>
                  <a:pt x="26988" y="552450"/>
                </a:cubicBezTo>
                <a:close/>
                <a:moveTo>
                  <a:pt x="677863" y="406400"/>
                </a:moveTo>
                <a:cubicBezTo>
                  <a:pt x="628651" y="406400"/>
                  <a:pt x="465138" y="415812"/>
                  <a:pt x="465138" y="535026"/>
                </a:cubicBezTo>
                <a:cubicBezTo>
                  <a:pt x="465138" y="535026"/>
                  <a:pt x="465138" y="535026"/>
                  <a:pt x="465138" y="538163"/>
                </a:cubicBezTo>
                <a:cubicBezTo>
                  <a:pt x="468313" y="536595"/>
                  <a:pt x="471488" y="536595"/>
                  <a:pt x="474663" y="536595"/>
                </a:cubicBezTo>
                <a:lnTo>
                  <a:pt x="882651" y="536595"/>
                </a:lnTo>
                <a:cubicBezTo>
                  <a:pt x="885826" y="536595"/>
                  <a:pt x="889001" y="536595"/>
                  <a:pt x="892176" y="538163"/>
                </a:cubicBezTo>
                <a:cubicBezTo>
                  <a:pt x="892176" y="538163"/>
                  <a:pt x="892176" y="538163"/>
                  <a:pt x="892176" y="535026"/>
                </a:cubicBezTo>
                <a:cubicBezTo>
                  <a:pt x="892176" y="415812"/>
                  <a:pt x="728663" y="406400"/>
                  <a:pt x="677863" y="406400"/>
                </a:cubicBezTo>
                <a:close/>
                <a:moveTo>
                  <a:pt x="265113" y="381000"/>
                </a:moveTo>
                <a:lnTo>
                  <a:pt x="390526" y="381000"/>
                </a:lnTo>
                <a:lnTo>
                  <a:pt x="390526" y="407988"/>
                </a:lnTo>
                <a:lnTo>
                  <a:pt x="265113" y="407988"/>
                </a:lnTo>
                <a:close/>
                <a:moveTo>
                  <a:pt x="265113" y="325438"/>
                </a:moveTo>
                <a:lnTo>
                  <a:pt x="422276" y="325438"/>
                </a:lnTo>
                <a:lnTo>
                  <a:pt x="422276" y="354013"/>
                </a:lnTo>
                <a:lnTo>
                  <a:pt x="265113" y="354013"/>
                </a:lnTo>
                <a:close/>
                <a:moveTo>
                  <a:pt x="225425" y="236538"/>
                </a:moveTo>
                <a:lnTo>
                  <a:pt x="373063" y="236538"/>
                </a:lnTo>
                <a:lnTo>
                  <a:pt x="373063" y="263526"/>
                </a:lnTo>
                <a:lnTo>
                  <a:pt x="225425" y="263526"/>
                </a:lnTo>
                <a:close/>
                <a:moveTo>
                  <a:pt x="225425" y="180975"/>
                </a:moveTo>
                <a:lnTo>
                  <a:pt x="411163" y="180975"/>
                </a:lnTo>
                <a:lnTo>
                  <a:pt x="411163" y="209550"/>
                </a:lnTo>
                <a:lnTo>
                  <a:pt x="225425" y="209550"/>
                </a:lnTo>
                <a:close/>
                <a:moveTo>
                  <a:pt x="130175" y="177800"/>
                </a:moveTo>
                <a:cubicBezTo>
                  <a:pt x="116147" y="177800"/>
                  <a:pt x="104775" y="189527"/>
                  <a:pt x="104775" y="203994"/>
                </a:cubicBezTo>
                <a:cubicBezTo>
                  <a:pt x="104775" y="218461"/>
                  <a:pt x="116147" y="230188"/>
                  <a:pt x="130175" y="230188"/>
                </a:cubicBezTo>
                <a:cubicBezTo>
                  <a:pt x="144203" y="230188"/>
                  <a:pt x="155575" y="218461"/>
                  <a:pt x="155575" y="203994"/>
                </a:cubicBezTo>
                <a:cubicBezTo>
                  <a:pt x="155575" y="189527"/>
                  <a:pt x="144203" y="177800"/>
                  <a:pt x="130175" y="177800"/>
                </a:cubicBezTo>
                <a:close/>
                <a:moveTo>
                  <a:pt x="850901" y="157163"/>
                </a:moveTo>
                <a:cubicBezTo>
                  <a:pt x="842963" y="157163"/>
                  <a:pt x="836613" y="163513"/>
                  <a:pt x="836613" y="173038"/>
                </a:cubicBezTo>
                <a:cubicBezTo>
                  <a:pt x="836613" y="173038"/>
                  <a:pt x="836613" y="173038"/>
                  <a:pt x="836613" y="244476"/>
                </a:cubicBezTo>
                <a:cubicBezTo>
                  <a:pt x="836613" y="252413"/>
                  <a:pt x="842963" y="258763"/>
                  <a:pt x="850901" y="258763"/>
                </a:cubicBezTo>
                <a:cubicBezTo>
                  <a:pt x="860426" y="258763"/>
                  <a:pt x="866776" y="252413"/>
                  <a:pt x="866776" y="244476"/>
                </a:cubicBezTo>
                <a:lnTo>
                  <a:pt x="866776" y="173038"/>
                </a:lnTo>
                <a:cubicBezTo>
                  <a:pt x="866776" y="163513"/>
                  <a:pt x="860426" y="157163"/>
                  <a:pt x="850901" y="157163"/>
                </a:cubicBezTo>
                <a:close/>
                <a:moveTo>
                  <a:pt x="504825" y="157163"/>
                </a:moveTo>
                <a:cubicBezTo>
                  <a:pt x="496888" y="157163"/>
                  <a:pt x="488950" y="163513"/>
                  <a:pt x="488950" y="173038"/>
                </a:cubicBezTo>
                <a:cubicBezTo>
                  <a:pt x="488950" y="173038"/>
                  <a:pt x="488950" y="173038"/>
                  <a:pt x="488950" y="244476"/>
                </a:cubicBezTo>
                <a:cubicBezTo>
                  <a:pt x="488950" y="252413"/>
                  <a:pt x="496888" y="258763"/>
                  <a:pt x="504825" y="258763"/>
                </a:cubicBezTo>
                <a:cubicBezTo>
                  <a:pt x="512762" y="258763"/>
                  <a:pt x="520700" y="252413"/>
                  <a:pt x="520700" y="244476"/>
                </a:cubicBezTo>
                <a:lnTo>
                  <a:pt x="520700" y="173038"/>
                </a:lnTo>
                <a:cubicBezTo>
                  <a:pt x="520700" y="163513"/>
                  <a:pt x="512762" y="157163"/>
                  <a:pt x="504825" y="157163"/>
                </a:cubicBezTo>
                <a:close/>
                <a:moveTo>
                  <a:pt x="130175" y="150813"/>
                </a:moveTo>
                <a:cubicBezTo>
                  <a:pt x="160338" y="150813"/>
                  <a:pt x="184150" y="174626"/>
                  <a:pt x="184150" y="204788"/>
                </a:cubicBezTo>
                <a:cubicBezTo>
                  <a:pt x="184150" y="222251"/>
                  <a:pt x="174625" y="239714"/>
                  <a:pt x="160338" y="249239"/>
                </a:cubicBezTo>
                <a:cubicBezTo>
                  <a:pt x="192088" y="255589"/>
                  <a:pt x="209550" y="274639"/>
                  <a:pt x="209550" y="301626"/>
                </a:cubicBezTo>
                <a:cubicBezTo>
                  <a:pt x="209550" y="301626"/>
                  <a:pt x="209550" y="301626"/>
                  <a:pt x="209550" y="307976"/>
                </a:cubicBezTo>
                <a:lnTo>
                  <a:pt x="182562" y="307976"/>
                </a:lnTo>
                <a:cubicBezTo>
                  <a:pt x="182562" y="307976"/>
                  <a:pt x="182562" y="307976"/>
                  <a:pt x="182562" y="301626"/>
                </a:cubicBezTo>
                <a:cubicBezTo>
                  <a:pt x="182562" y="274639"/>
                  <a:pt x="139700" y="273051"/>
                  <a:pt x="130175" y="273051"/>
                </a:cubicBezTo>
                <a:cubicBezTo>
                  <a:pt x="122238" y="273051"/>
                  <a:pt x="77788" y="274639"/>
                  <a:pt x="77788" y="301626"/>
                </a:cubicBezTo>
                <a:cubicBezTo>
                  <a:pt x="77788" y="301626"/>
                  <a:pt x="77788" y="301626"/>
                  <a:pt x="77788" y="307976"/>
                </a:cubicBezTo>
                <a:cubicBezTo>
                  <a:pt x="77788" y="307976"/>
                  <a:pt x="77788" y="307976"/>
                  <a:pt x="50800" y="307976"/>
                </a:cubicBezTo>
                <a:cubicBezTo>
                  <a:pt x="50800" y="307976"/>
                  <a:pt x="50800" y="307976"/>
                  <a:pt x="50800" y="301626"/>
                </a:cubicBezTo>
                <a:cubicBezTo>
                  <a:pt x="50800" y="274639"/>
                  <a:pt x="68262" y="255589"/>
                  <a:pt x="100012" y="249239"/>
                </a:cubicBezTo>
                <a:cubicBezTo>
                  <a:pt x="85725" y="239714"/>
                  <a:pt x="76200" y="222251"/>
                  <a:pt x="76200" y="204788"/>
                </a:cubicBezTo>
                <a:cubicBezTo>
                  <a:pt x="76200" y="174626"/>
                  <a:pt x="100012" y="150813"/>
                  <a:pt x="130175" y="150813"/>
                </a:cubicBezTo>
                <a:close/>
                <a:moveTo>
                  <a:pt x="678657" y="80963"/>
                </a:moveTo>
                <a:cubicBezTo>
                  <a:pt x="610708" y="80963"/>
                  <a:pt x="555625" y="136046"/>
                  <a:pt x="555625" y="203995"/>
                </a:cubicBezTo>
                <a:cubicBezTo>
                  <a:pt x="555625" y="271944"/>
                  <a:pt x="610708" y="327027"/>
                  <a:pt x="678657" y="327027"/>
                </a:cubicBezTo>
                <a:cubicBezTo>
                  <a:pt x="746606" y="327027"/>
                  <a:pt x="801689" y="271944"/>
                  <a:pt x="801689" y="203995"/>
                </a:cubicBezTo>
                <a:cubicBezTo>
                  <a:pt x="801689" y="136046"/>
                  <a:pt x="746606" y="80963"/>
                  <a:pt x="678657" y="80963"/>
                </a:cubicBezTo>
                <a:close/>
                <a:moveTo>
                  <a:pt x="677862" y="26988"/>
                </a:moveTo>
                <a:cubicBezTo>
                  <a:pt x="606425" y="26988"/>
                  <a:pt x="546100" y="68263"/>
                  <a:pt x="517525" y="131764"/>
                </a:cubicBezTo>
                <a:cubicBezTo>
                  <a:pt x="527050" y="134939"/>
                  <a:pt x="533400" y="139701"/>
                  <a:pt x="539750" y="146051"/>
                </a:cubicBezTo>
                <a:cubicBezTo>
                  <a:pt x="561975" y="92076"/>
                  <a:pt x="615950" y="53976"/>
                  <a:pt x="677862" y="53976"/>
                </a:cubicBezTo>
                <a:cubicBezTo>
                  <a:pt x="741362" y="53976"/>
                  <a:pt x="795338" y="92076"/>
                  <a:pt x="817562" y="146051"/>
                </a:cubicBezTo>
                <a:cubicBezTo>
                  <a:pt x="822325" y="139701"/>
                  <a:pt x="830262" y="134939"/>
                  <a:pt x="838200" y="131764"/>
                </a:cubicBezTo>
                <a:cubicBezTo>
                  <a:pt x="809625" y="68263"/>
                  <a:pt x="747712" y="26988"/>
                  <a:pt x="677862" y="26988"/>
                </a:cubicBezTo>
                <a:close/>
                <a:moveTo>
                  <a:pt x="677170" y="0"/>
                </a:moveTo>
                <a:cubicBezTo>
                  <a:pt x="762607" y="0"/>
                  <a:pt x="836969" y="52277"/>
                  <a:pt x="867031" y="133067"/>
                </a:cubicBezTo>
                <a:cubicBezTo>
                  <a:pt x="882852" y="139404"/>
                  <a:pt x="893928" y="153661"/>
                  <a:pt x="893928" y="172670"/>
                </a:cubicBezTo>
                <a:cubicBezTo>
                  <a:pt x="893928" y="172670"/>
                  <a:pt x="893928" y="172670"/>
                  <a:pt x="893928" y="243956"/>
                </a:cubicBezTo>
                <a:cubicBezTo>
                  <a:pt x="893928" y="267718"/>
                  <a:pt x="873359" y="286728"/>
                  <a:pt x="849627" y="286728"/>
                </a:cubicBezTo>
                <a:cubicBezTo>
                  <a:pt x="835387" y="286728"/>
                  <a:pt x="821148" y="278807"/>
                  <a:pt x="814819" y="266134"/>
                </a:cubicBezTo>
                <a:cubicBezTo>
                  <a:pt x="791086" y="318410"/>
                  <a:pt x="738875" y="354845"/>
                  <a:pt x="677170" y="354845"/>
                </a:cubicBezTo>
                <a:cubicBezTo>
                  <a:pt x="617047" y="354845"/>
                  <a:pt x="564836" y="318410"/>
                  <a:pt x="541103" y="266134"/>
                </a:cubicBezTo>
                <a:cubicBezTo>
                  <a:pt x="533192" y="278807"/>
                  <a:pt x="520535" y="286728"/>
                  <a:pt x="504713" y="286728"/>
                </a:cubicBezTo>
                <a:cubicBezTo>
                  <a:pt x="480981" y="286728"/>
                  <a:pt x="461994" y="267718"/>
                  <a:pt x="461994" y="243956"/>
                </a:cubicBezTo>
                <a:cubicBezTo>
                  <a:pt x="461994" y="243956"/>
                  <a:pt x="461994" y="243956"/>
                  <a:pt x="461994" y="172670"/>
                </a:cubicBezTo>
                <a:cubicBezTo>
                  <a:pt x="461994" y="153661"/>
                  <a:pt x="473070" y="139404"/>
                  <a:pt x="487309" y="133067"/>
                </a:cubicBezTo>
                <a:cubicBezTo>
                  <a:pt x="490474" y="125146"/>
                  <a:pt x="493638" y="117226"/>
                  <a:pt x="496802" y="110889"/>
                </a:cubicBezTo>
                <a:cubicBezTo>
                  <a:pt x="496802" y="110889"/>
                  <a:pt x="496802" y="110889"/>
                  <a:pt x="47465" y="110889"/>
                </a:cubicBezTo>
                <a:cubicBezTo>
                  <a:pt x="36390" y="110889"/>
                  <a:pt x="26897" y="118810"/>
                  <a:pt x="26897" y="129899"/>
                </a:cubicBezTo>
                <a:cubicBezTo>
                  <a:pt x="26897" y="129899"/>
                  <a:pt x="26897" y="129899"/>
                  <a:pt x="26897" y="525931"/>
                </a:cubicBezTo>
                <a:cubicBezTo>
                  <a:pt x="26897" y="525931"/>
                  <a:pt x="26897" y="525931"/>
                  <a:pt x="438262" y="525931"/>
                </a:cubicBezTo>
                <a:cubicBezTo>
                  <a:pt x="444591" y="434052"/>
                  <a:pt x="534774" y="378607"/>
                  <a:pt x="677170" y="378607"/>
                </a:cubicBezTo>
                <a:cubicBezTo>
                  <a:pt x="825894" y="378607"/>
                  <a:pt x="917660" y="438804"/>
                  <a:pt x="917660" y="535436"/>
                </a:cubicBezTo>
                <a:cubicBezTo>
                  <a:pt x="917660" y="535436"/>
                  <a:pt x="917660" y="535436"/>
                  <a:pt x="917660" y="549693"/>
                </a:cubicBezTo>
                <a:cubicBezTo>
                  <a:pt x="933482" y="560782"/>
                  <a:pt x="942975" y="579792"/>
                  <a:pt x="942975" y="600385"/>
                </a:cubicBezTo>
                <a:cubicBezTo>
                  <a:pt x="942975" y="600385"/>
                  <a:pt x="942975" y="600385"/>
                  <a:pt x="942975" y="746125"/>
                </a:cubicBezTo>
                <a:cubicBezTo>
                  <a:pt x="942975" y="746125"/>
                  <a:pt x="942975" y="746125"/>
                  <a:pt x="916078" y="746125"/>
                </a:cubicBezTo>
                <a:cubicBezTo>
                  <a:pt x="916078" y="746125"/>
                  <a:pt x="916078" y="746125"/>
                  <a:pt x="916078" y="600385"/>
                </a:cubicBezTo>
                <a:cubicBezTo>
                  <a:pt x="916078" y="581376"/>
                  <a:pt x="900256" y="563950"/>
                  <a:pt x="881270" y="563950"/>
                </a:cubicBezTo>
                <a:cubicBezTo>
                  <a:pt x="881270" y="563950"/>
                  <a:pt x="881270" y="563950"/>
                  <a:pt x="474652" y="563950"/>
                </a:cubicBezTo>
                <a:cubicBezTo>
                  <a:pt x="455666" y="563950"/>
                  <a:pt x="439844" y="581376"/>
                  <a:pt x="439844" y="600385"/>
                </a:cubicBezTo>
                <a:cubicBezTo>
                  <a:pt x="439844" y="600385"/>
                  <a:pt x="439844" y="600385"/>
                  <a:pt x="439844" y="746125"/>
                </a:cubicBezTo>
                <a:cubicBezTo>
                  <a:pt x="439844" y="746125"/>
                  <a:pt x="439844" y="746125"/>
                  <a:pt x="411365" y="746125"/>
                </a:cubicBezTo>
                <a:cubicBezTo>
                  <a:pt x="411365" y="746125"/>
                  <a:pt x="411365" y="746125"/>
                  <a:pt x="411365" y="689097"/>
                </a:cubicBezTo>
                <a:cubicBezTo>
                  <a:pt x="411365" y="689097"/>
                  <a:pt x="411365" y="689097"/>
                  <a:pt x="212011" y="689097"/>
                </a:cubicBezTo>
                <a:cubicBezTo>
                  <a:pt x="212011" y="689097"/>
                  <a:pt x="212011" y="689097"/>
                  <a:pt x="212011" y="662166"/>
                </a:cubicBezTo>
                <a:cubicBezTo>
                  <a:pt x="212011" y="662166"/>
                  <a:pt x="212011" y="662166"/>
                  <a:pt x="300613" y="662166"/>
                </a:cubicBezTo>
                <a:cubicBezTo>
                  <a:pt x="300613" y="662166"/>
                  <a:pt x="300613" y="662166"/>
                  <a:pt x="300613" y="636820"/>
                </a:cubicBezTo>
                <a:cubicBezTo>
                  <a:pt x="300613" y="636820"/>
                  <a:pt x="300613" y="636820"/>
                  <a:pt x="47465" y="636820"/>
                </a:cubicBezTo>
                <a:cubicBezTo>
                  <a:pt x="20568" y="636820"/>
                  <a:pt x="0" y="614642"/>
                  <a:pt x="0" y="589296"/>
                </a:cubicBezTo>
                <a:cubicBezTo>
                  <a:pt x="0" y="589296"/>
                  <a:pt x="0" y="589296"/>
                  <a:pt x="0" y="129899"/>
                </a:cubicBezTo>
                <a:cubicBezTo>
                  <a:pt x="0" y="104553"/>
                  <a:pt x="20568" y="82375"/>
                  <a:pt x="47465" y="82375"/>
                </a:cubicBezTo>
                <a:cubicBezTo>
                  <a:pt x="47465" y="82375"/>
                  <a:pt x="47465" y="82375"/>
                  <a:pt x="514206" y="82375"/>
                </a:cubicBezTo>
                <a:cubicBezTo>
                  <a:pt x="550596" y="31683"/>
                  <a:pt x="610719" y="0"/>
                  <a:pt x="6771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41" name="Freeform: Shape 1140">
            <a:extLst>
              <a:ext uri="{FF2B5EF4-FFF2-40B4-BE49-F238E27FC236}">
                <a16:creationId xmlns:a16="http://schemas.microsoft.com/office/drawing/2014/main" id="{61674DAD-2F94-479F-B9A5-63CC23489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805" y="4342135"/>
            <a:ext cx="704515" cy="517048"/>
          </a:xfrm>
          <a:custGeom>
            <a:avLst/>
            <a:gdLst>
              <a:gd name="connsiteX0" fmla="*/ 769938 w 1109663"/>
              <a:gd name="connsiteY0" fmla="*/ 615950 h 814388"/>
              <a:gd name="connsiteX1" fmla="*/ 669925 w 1109663"/>
              <a:gd name="connsiteY1" fmla="*/ 646113 h 814388"/>
              <a:gd name="connsiteX2" fmla="*/ 712788 w 1109663"/>
              <a:gd name="connsiteY2" fmla="*/ 665163 h 814388"/>
              <a:gd name="connsiteX3" fmla="*/ 742950 w 1109663"/>
              <a:gd name="connsiteY3" fmla="*/ 644526 h 814388"/>
              <a:gd name="connsiteX4" fmla="*/ 814388 w 1109663"/>
              <a:gd name="connsiteY4" fmla="*/ 636588 h 814388"/>
              <a:gd name="connsiteX5" fmla="*/ 769938 w 1109663"/>
              <a:gd name="connsiteY5" fmla="*/ 615950 h 814388"/>
              <a:gd name="connsiteX6" fmla="*/ 340824 w 1109663"/>
              <a:gd name="connsiteY6" fmla="*/ 615950 h 814388"/>
              <a:gd name="connsiteX7" fmla="*/ 296862 w 1109663"/>
              <a:gd name="connsiteY7" fmla="*/ 636588 h 814388"/>
              <a:gd name="connsiteX8" fmla="*/ 369085 w 1109663"/>
              <a:gd name="connsiteY8" fmla="*/ 644526 h 814388"/>
              <a:gd name="connsiteX9" fmla="*/ 397346 w 1109663"/>
              <a:gd name="connsiteY9" fmla="*/ 665163 h 814388"/>
              <a:gd name="connsiteX10" fmla="*/ 439737 w 1109663"/>
              <a:gd name="connsiteY10" fmla="*/ 646113 h 814388"/>
              <a:gd name="connsiteX11" fmla="*/ 340824 w 1109663"/>
              <a:gd name="connsiteY11" fmla="*/ 615950 h 814388"/>
              <a:gd name="connsiteX12" fmla="*/ 738187 w 1109663"/>
              <a:gd name="connsiteY12" fmla="*/ 501650 h 814388"/>
              <a:gd name="connsiteX13" fmla="*/ 625475 w 1109663"/>
              <a:gd name="connsiteY13" fmla="*/ 534988 h 814388"/>
              <a:gd name="connsiteX14" fmla="*/ 641350 w 1109663"/>
              <a:gd name="connsiteY14" fmla="*/ 625475 h 814388"/>
              <a:gd name="connsiteX15" fmla="*/ 755650 w 1109663"/>
              <a:gd name="connsiteY15" fmla="*/ 590550 h 814388"/>
              <a:gd name="connsiteX16" fmla="*/ 373063 w 1109663"/>
              <a:gd name="connsiteY16" fmla="*/ 501650 h 814388"/>
              <a:gd name="connsiteX17" fmla="*/ 355600 w 1109663"/>
              <a:gd name="connsiteY17" fmla="*/ 590550 h 814388"/>
              <a:gd name="connsiteX18" fmla="*/ 468313 w 1109663"/>
              <a:gd name="connsiteY18" fmla="*/ 625475 h 814388"/>
              <a:gd name="connsiteX19" fmla="*/ 485775 w 1109663"/>
              <a:gd name="connsiteY19" fmla="*/ 534988 h 814388"/>
              <a:gd name="connsiteX20" fmla="*/ 339406 w 1109663"/>
              <a:gd name="connsiteY20" fmla="*/ 395288 h 814388"/>
              <a:gd name="connsiteX21" fmla="*/ 258622 w 1109663"/>
              <a:gd name="connsiteY21" fmla="*/ 616642 h 814388"/>
              <a:gd name="connsiteX22" fmla="*/ 261790 w 1109663"/>
              <a:gd name="connsiteY22" fmla="*/ 622967 h 814388"/>
              <a:gd name="connsiteX23" fmla="*/ 328318 w 1109663"/>
              <a:gd name="connsiteY23" fmla="*/ 591345 h 814388"/>
              <a:gd name="connsiteX24" fmla="*/ 348910 w 1109663"/>
              <a:gd name="connsiteY24" fmla="*/ 483830 h 814388"/>
              <a:gd name="connsiteX25" fmla="*/ 355246 w 1109663"/>
              <a:gd name="connsiteY25" fmla="*/ 474343 h 814388"/>
              <a:gd name="connsiteX26" fmla="*/ 366334 w 1109663"/>
              <a:gd name="connsiteY26" fmla="*/ 472762 h 814388"/>
              <a:gd name="connsiteX27" fmla="*/ 505725 w 1109663"/>
              <a:gd name="connsiteY27" fmla="*/ 512290 h 814388"/>
              <a:gd name="connsiteX28" fmla="*/ 515229 w 1109663"/>
              <a:gd name="connsiteY28" fmla="*/ 528101 h 814388"/>
              <a:gd name="connsiteX29" fmla="*/ 493053 w 1109663"/>
              <a:gd name="connsiteY29" fmla="*/ 646683 h 814388"/>
              <a:gd name="connsiteX30" fmla="*/ 485133 w 1109663"/>
              <a:gd name="connsiteY30" fmla="*/ 656170 h 814388"/>
              <a:gd name="connsiteX31" fmla="*/ 402765 w 1109663"/>
              <a:gd name="connsiteY31" fmla="*/ 694116 h 814388"/>
              <a:gd name="connsiteX32" fmla="*/ 350494 w 1109663"/>
              <a:gd name="connsiteY32" fmla="*/ 738387 h 814388"/>
              <a:gd name="connsiteX33" fmla="*/ 223774 w 1109663"/>
              <a:gd name="connsiteY33" fmla="*/ 738387 h 814388"/>
              <a:gd name="connsiteX34" fmla="*/ 212686 w 1109663"/>
              <a:gd name="connsiteY34" fmla="*/ 736806 h 814388"/>
              <a:gd name="connsiteX35" fmla="*/ 195262 w 1109663"/>
              <a:gd name="connsiteY35" fmla="*/ 787401 h 814388"/>
              <a:gd name="connsiteX36" fmla="*/ 912812 w 1109663"/>
              <a:gd name="connsiteY36" fmla="*/ 787401 h 814388"/>
              <a:gd name="connsiteX37" fmla="*/ 895388 w 1109663"/>
              <a:gd name="connsiteY37" fmla="*/ 738387 h 814388"/>
              <a:gd name="connsiteX38" fmla="*/ 887468 w 1109663"/>
              <a:gd name="connsiteY38" fmla="*/ 738387 h 814388"/>
              <a:gd name="connsiteX39" fmla="*/ 762332 w 1109663"/>
              <a:gd name="connsiteY39" fmla="*/ 738387 h 814388"/>
              <a:gd name="connsiteX40" fmla="*/ 708477 w 1109663"/>
              <a:gd name="connsiteY40" fmla="*/ 694116 h 814388"/>
              <a:gd name="connsiteX41" fmla="*/ 626109 w 1109663"/>
              <a:gd name="connsiteY41" fmla="*/ 656170 h 814388"/>
              <a:gd name="connsiteX42" fmla="*/ 618189 w 1109663"/>
              <a:gd name="connsiteY42" fmla="*/ 646683 h 814388"/>
              <a:gd name="connsiteX43" fmla="*/ 596013 w 1109663"/>
              <a:gd name="connsiteY43" fmla="*/ 528101 h 814388"/>
              <a:gd name="connsiteX44" fmla="*/ 605517 w 1109663"/>
              <a:gd name="connsiteY44" fmla="*/ 512290 h 814388"/>
              <a:gd name="connsiteX45" fmla="*/ 744908 w 1109663"/>
              <a:gd name="connsiteY45" fmla="*/ 472762 h 814388"/>
              <a:gd name="connsiteX46" fmla="*/ 755996 w 1109663"/>
              <a:gd name="connsiteY46" fmla="*/ 474343 h 814388"/>
              <a:gd name="connsiteX47" fmla="*/ 762332 w 1109663"/>
              <a:gd name="connsiteY47" fmla="*/ 483830 h 814388"/>
              <a:gd name="connsiteX48" fmla="*/ 784508 w 1109663"/>
              <a:gd name="connsiteY48" fmla="*/ 591345 h 814388"/>
              <a:gd name="connsiteX49" fmla="*/ 851036 w 1109663"/>
              <a:gd name="connsiteY49" fmla="*/ 622967 h 814388"/>
              <a:gd name="connsiteX50" fmla="*/ 851036 w 1109663"/>
              <a:gd name="connsiteY50" fmla="*/ 619805 h 814388"/>
              <a:gd name="connsiteX51" fmla="*/ 767084 w 1109663"/>
              <a:gd name="connsiteY51" fmla="*/ 395288 h 814388"/>
              <a:gd name="connsiteX52" fmla="*/ 662541 w 1109663"/>
              <a:gd name="connsiteY52" fmla="*/ 395288 h 814388"/>
              <a:gd name="connsiteX53" fmla="*/ 662541 w 1109663"/>
              <a:gd name="connsiteY53" fmla="*/ 406356 h 814388"/>
              <a:gd name="connsiteX54" fmla="*/ 672045 w 1109663"/>
              <a:gd name="connsiteY54" fmla="*/ 406356 h 814388"/>
              <a:gd name="connsiteX55" fmla="*/ 684717 w 1109663"/>
              <a:gd name="connsiteY55" fmla="*/ 412680 h 814388"/>
              <a:gd name="connsiteX56" fmla="*/ 684717 w 1109663"/>
              <a:gd name="connsiteY56" fmla="*/ 426910 h 814388"/>
              <a:gd name="connsiteX57" fmla="*/ 660957 w 1109663"/>
              <a:gd name="connsiteY57" fmla="*/ 463276 h 814388"/>
              <a:gd name="connsiteX58" fmla="*/ 649869 w 1109663"/>
              <a:gd name="connsiteY58" fmla="*/ 469600 h 814388"/>
              <a:gd name="connsiteX59" fmla="*/ 458205 w 1109663"/>
              <a:gd name="connsiteY59" fmla="*/ 469600 h 814388"/>
              <a:gd name="connsiteX60" fmla="*/ 447117 w 1109663"/>
              <a:gd name="connsiteY60" fmla="*/ 463276 h 814388"/>
              <a:gd name="connsiteX61" fmla="*/ 423357 w 1109663"/>
              <a:gd name="connsiteY61" fmla="*/ 426910 h 814388"/>
              <a:gd name="connsiteX62" fmla="*/ 423357 w 1109663"/>
              <a:gd name="connsiteY62" fmla="*/ 412680 h 814388"/>
              <a:gd name="connsiteX63" fmla="*/ 436029 w 1109663"/>
              <a:gd name="connsiteY63" fmla="*/ 406356 h 814388"/>
              <a:gd name="connsiteX64" fmla="*/ 445533 w 1109663"/>
              <a:gd name="connsiteY64" fmla="*/ 406356 h 814388"/>
              <a:gd name="connsiteX65" fmla="*/ 445533 w 1109663"/>
              <a:gd name="connsiteY65" fmla="*/ 395288 h 814388"/>
              <a:gd name="connsiteX66" fmla="*/ 339406 w 1109663"/>
              <a:gd name="connsiteY66" fmla="*/ 395288 h 814388"/>
              <a:gd name="connsiteX67" fmla="*/ 550862 w 1109663"/>
              <a:gd name="connsiteY67" fmla="*/ 376238 h 814388"/>
              <a:gd name="connsiteX68" fmla="*/ 554037 w 1109663"/>
              <a:gd name="connsiteY68" fmla="*/ 376238 h 814388"/>
              <a:gd name="connsiteX69" fmla="*/ 568325 w 1109663"/>
              <a:gd name="connsiteY69" fmla="*/ 388938 h 814388"/>
              <a:gd name="connsiteX70" fmla="*/ 554037 w 1109663"/>
              <a:gd name="connsiteY70" fmla="*/ 403226 h 814388"/>
              <a:gd name="connsiteX71" fmla="*/ 550862 w 1109663"/>
              <a:gd name="connsiteY71" fmla="*/ 403226 h 814388"/>
              <a:gd name="connsiteX72" fmla="*/ 538162 w 1109663"/>
              <a:gd name="connsiteY72" fmla="*/ 388938 h 814388"/>
              <a:gd name="connsiteX73" fmla="*/ 550862 w 1109663"/>
              <a:gd name="connsiteY73" fmla="*/ 376238 h 814388"/>
              <a:gd name="connsiteX74" fmla="*/ 471487 w 1109663"/>
              <a:gd name="connsiteY74" fmla="*/ 336550 h 814388"/>
              <a:gd name="connsiteX75" fmla="*/ 471487 w 1109663"/>
              <a:gd name="connsiteY75" fmla="*/ 442913 h 814388"/>
              <a:gd name="connsiteX76" fmla="*/ 635000 w 1109663"/>
              <a:gd name="connsiteY76" fmla="*/ 442913 h 814388"/>
              <a:gd name="connsiteX77" fmla="*/ 635000 w 1109663"/>
              <a:gd name="connsiteY77" fmla="*/ 336550 h 814388"/>
              <a:gd name="connsiteX78" fmla="*/ 919956 w 1109663"/>
              <a:gd name="connsiteY78" fmla="*/ 285749 h 814388"/>
              <a:gd name="connsiteX79" fmla="*/ 847724 w 1109663"/>
              <a:gd name="connsiteY79" fmla="*/ 358774 h 814388"/>
              <a:gd name="connsiteX80" fmla="*/ 919956 w 1109663"/>
              <a:gd name="connsiteY80" fmla="*/ 431799 h 814388"/>
              <a:gd name="connsiteX81" fmla="*/ 992188 w 1109663"/>
              <a:gd name="connsiteY81" fmla="*/ 358774 h 814388"/>
              <a:gd name="connsiteX82" fmla="*/ 919956 w 1109663"/>
              <a:gd name="connsiteY82" fmla="*/ 285749 h 814388"/>
              <a:gd name="connsiteX83" fmla="*/ 191294 w 1109663"/>
              <a:gd name="connsiteY83" fmla="*/ 285749 h 814388"/>
              <a:gd name="connsiteX84" fmla="*/ 119062 w 1109663"/>
              <a:gd name="connsiteY84" fmla="*/ 358774 h 814388"/>
              <a:gd name="connsiteX85" fmla="*/ 191294 w 1109663"/>
              <a:gd name="connsiteY85" fmla="*/ 431799 h 814388"/>
              <a:gd name="connsiteX86" fmla="*/ 263526 w 1109663"/>
              <a:gd name="connsiteY86" fmla="*/ 358774 h 814388"/>
              <a:gd name="connsiteX87" fmla="*/ 191294 w 1109663"/>
              <a:gd name="connsiteY87" fmla="*/ 285749 h 814388"/>
              <a:gd name="connsiteX88" fmla="*/ 920749 w 1109663"/>
              <a:gd name="connsiteY88" fmla="*/ 258762 h 814388"/>
              <a:gd name="connsiteX89" fmla="*/ 1020762 w 1109663"/>
              <a:gd name="connsiteY89" fmla="*/ 358775 h 814388"/>
              <a:gd name="connsiteX90" fmla="*/ 920749 w 1109663"/>
              <a:gd name="connsiteY90" fmla="*/ 458788 h 814388"/>
              <a:gd name="connsiteX91" fmla="*/ 820736 w 1109663"/>
              <a:gd name="connsiteY91" fmla="*/ 358775 h 814388"/>
              <a:gd name="connsiteX92" fmla="*/ 920749 w 1109663"/>
              <a:gd name="connsiteY92" fmla="*/ 258762 h 814388"/>
              <a:gd name="connsiteX93" fmla="*/ 191294 w 1109663"/>
              <a:gd name="connsiteY93" fmla="*/ 258762 h 814388"/>
              <a:gd name="connsiteX94" fmla="*/ 290513 w 1109663"/>
              <a:gd name="connsiteY94" fmla="*/ 358775 h 814388"/>
              <a:gd name="connsiteX95" fmla="*/ 191294 w 1109663"/>
              <a:gd name="connsiteY95" fmla="*/ 458788 h 814388"/>
              <a:gd name="connsiteX96" fmla="*/ 92075 w 1109663"/>
              <a:gd name="connsiteY96" fmla="*/ 358775 h 814388"/>
              <a:gd name="connsiteX97" fmla="*/ 191294 w 1109663"/>
              <a:gd name="connsiteY97" fmla="*/ 258762 h 814388"/>
              <a:gd name="connsiteX98" fmla="*/ 501650 w 1109663"/>
              <a:gd name="connsiteY98" fmla="*/ 228600 h 814388"/>
              <a:gd name="connsiteX99" fmla="*/ 428625 w 1109663"/>
              <a:gd name="connsiteY99" fmla="*/ 322263 h 814388"/>
              <a:gd name="connsiteX100" fmla="*/ 428625 w 1109663"/>
              <a:gd name="connsiteY100" fmla="*/ 366713 h 814388"/>
              <a:gd name="connsiteX101" fmla="*/ 444500 w 1109663"/>
              <a:gd name="connsiteY101" fmla="*/ 366713 h 814388"/>
              <a:gd name="connsiteX102" fmla="*/ 444500 w 1109663"/>
              <a:gd name="connsiteY102" fmla="*/ 322263 h 814388"/>
              <a:gd name="connsiteX103" fmla="*/ 457200 w 1109663"/>
              <a:gd name="connsiteY103" fmla="*/ 307976 h 814388"/>
              <a:gd name="connsiteX104" fmla="*/ 649288 w 1109663"/>
              <a:gd name="connsiteY104" fmla="*/ 307976 h 814388"/>
              <a:gd name="connsiteX105" fmla="*/ 661988 w 1109663"/>
              <a:gd name="connsiteY105" fmla="*/ 322263 h 814388"/>
              <a:gd name="connsiteX106" fmla="*/ 661988 w 1109663"/>
              <a:gd name="connsiteY106" fmla="*/ 366713 h 814388"/>
              <a:gd name="connsiteX107" fmla="*/ 681038 w 1109663"/>
              <a:gd name="connsiteY107" fmla="*/ 366713 h 814388"/>
              <a:gd name="connsiteX108" fmla="*/ 681038 w 1109663"/>
              <a:gd name="connsiteY108" fmla="*/ 322263 h 814388"/>
              <a:gd name="connsiteX109" fmla="*/ 608013 w 1109663"/>
              <a:gd name="connsiteY109" fmla="*/ 228600 h 814388"/>
              <a:gd name="connsiteX110" fmla="*/ 563563 w 1109663"/>
              <a:gd name="connsiteY110" fmla="*/ 265113 h 814388"/>
              <a:gd name="connsiteX111" fmla="*/ 546100 w 1109663"/>
              <a:gd name="connsiteY111" fmla="*/ 265113 h 814388"/>
              <a:gd name="connsiteX112" fmla="*/ 501650 w 1109663"/>
              <a:gd name="connsiteY112" fmla="*/ 228600 h 814388"/>
              <a:gd name="connsiteX113" fmla="*/ 506551 w 1109663"/>
              <a:gd name="connsiteY113" fmla="*/ 200025 h 814388"/>
              <a:gd name="connsiteX114" fmla="*/ 516049 w 1109663"/>
              <a:gd name="connsiteY114" fmla="*/ 203192 h 814388"/>
              <a:gd name="connsiteX115" fmla="*/ 555623 w 1109663"/>
              <a:gd name="connsiteY115" fmla="*/ 236444 h 814388"/>
              <a:gd name="connsiteX116" fmla="*/ 593614 w 1109663"/>
              <a:gd name="connsiteY116" fmla="*/ 203192 h 814388"/>
              <a:gd name="connsiteX117" fmla="*/ 603112 w 1109663"/>
              <a:gd name="connsiteY117" fmla="*/ 200025 h 814388"/>
              <a:gd name="connsiteX118" fmla="*/ 709171 w 1109663"/>
              <a:gd name="connsiteY118" fmla="*/ 321948 h 814388"/>
              <a:gd name="connsiteX119" fmla="*/ 709171 w 1109663"/>
              <a:gd name="connsiteY119" fmla="*/ 366283 h 814388"/>
              <a:gd name="connsiteX120" fmla="*/ 775656 w 1109663"/>
              <a:gd name="connsiteY120" fmla="*/ 366283 h 814388"/>
              <a:gd name="connsiteX121" fmla="*/ 789903 w 1109663"/>
              <a:gd name="connsiteY121" fmla="*/ 375784 h 814388"/>
              <a:gd name="connsiteX122" fmla="*/ 865885 w 1109663"/>
              <a:gd name="connsiteY122" fmla="*/ 581627 h 814388"/>
              <a:gd name="connsiteX123" fmla="*/ 884881 w 1109663"/>
              <a:gd name="connsiteY123" fmla="*/ 537292 h 814388"/>
              <a:gd name="connsiteX124" fmla="*/ 983025 w 1109663"/>
              <a:gd name="connsiteY124" fmla="*/ 464455 h 814388"/>
              <a:gd name="connsiteX125" fmla="*/ 1089084 w 1109663"/>
              <a:gd name="connsiteY125" fmla="*/ 567376 h 814388"/>
              <a:gd name="connsiteX126" fmla="*/ 1109663 w 1109663"/>
              <a:gd name="connsiteY126" fmla="*/ 711467 h 814388"/>
              <a:gd name="connsiteX127" fmla="*/ 1082753 w 1109663"/>
              <a:gd name="connsiteY127" fmla="*/ 714633 h 814388"/>
              <a:gd name="connsiteX128" fmla="*/ 1062174 w 1109663"/>
              <a:gd name="connsiteY128" fmla="*/ 570543 h 814388"/>
              <a:gd name="connsiteX129" fmla="*/ 983025 w 1109663"/>
              <a:gd name="connsiteY129" fmla="*/ 491373 h 814388"/>
              <a:gd name="connsiteX130" fmla="*/ 910209 w 1109663"/>
              <a:gd name="connsiteY130" fmla="*/ 546792 h 814388"/>
              <a:gd name="connsiteX131" fmla="*/ 865885 w 1109663"/>
              <a:gd name="connsiteY131" fmla="*/ 651297 h 814388"/>
              <a:gd name="connsiteX132" fmla="*/ 854805 w 1109663"/>
              <a:gd name="connsiteY132" fmla="*/ 660797 h 814388"/>
              <a:gd name="connsiteX133" fmla="*/ 745580 w 1109663"/>
              <a:gd name="connsiteY133" fmla="*/ 671881 h 814388"/>
              <a:gd name="connsiteX134" fmla="*/ 736082 w 1109663"/>
              <a:gd name="connsiteY134" fmla="*/ 690882 h 814388"/>
              <a:gd name="connsiteX135" fmla="*/ 761409 w 1109663"/>
              <a:gd name="connsiteY135" fmla="*/ 711467 h 814388"/>
              <a:gd name="connsiteX136" fmla="*/ 886464 w 1109663"/>
              <a:gd name="connsiteY136" fmla="*/ 711467 h 814388"/>
              <a:gd name="connsiteX137" fmla="*/ 914957 w 1109663"/>
              <a:gd name="connsiteY137" fmla="*/ 689299 h 814388"/>
              <a:gd name="connsiteX138" fmla="*/ 957698 w 1109663"/>
              <a:gd name="connsiteY138" fmla="*/ 599045 h 814388"/>
              <a:gd name="connsiteX139" fmla="*/ 983025 w 1109663"/>
              <a:gd name="connsiteY139" fmla="*/ 611712 h 814388"/>
              <a:gd name="connsiteX140" fmla="*/ 940285 w 1109663"/>
              <a:gd name="connsiteY140" fmla="*/ 701966 h 814388"/>
              <a:gd name="connsiteX141" fmla="*/ 919706 w 1109663"/>
              <a:gd name="connsiteY141" fmla="*/ 727301 h 814388"/>
              <a:gd name="connsiteX142" fmla="*/ 945034 w 1109663"/>
              <a:gd name="connsiteY142" fmla="*/ 795387 h 814388"/>
              <a:gd name="connsiteX143" fmla="*/ 943451 w 1109663"/>
              <a:gd name="connsiteY143" fmla="*/ 808055 h 814388"/>
              <a:gd name="connsiteX144" fmla="*/ 932370 w 1109663"/>
              <a:gd name="connsiteY144" fmla="*/ 814388 h 814388"/>
              <a:gd name="connsiteX145" fmla="*/ 174127 w 1109663"/>
              <a:gd name="connsiteY145" fmla="*/ 814388 h 814388"/>
              <a:gd name="connsiteX146" fmla="*/ 163046 w 1109663"/>
              <a:gd name="connsiteY146" fmla="*/ 808055 h 814388"/>
              <a:gd name="connsiteX147" fmla="*/ 161463 w 1109663"/>
              <a:gd name="connsiteY147" fmla="*/ 795387 h 814388"/>
              <a:gd name="connsiteX148" fmla="*/ 188374 w 1109663"/>
              <a:gd name="connsiteY148" fmla="*/ 725717 h 814388"/>
              <a:gd name="connsiteX149" fmla="*/ 169378 w 1109663"/>
              <a:gd name="connsiteY149" fmla="*/ 701966 h 814388"/>
              <a:gd name="connsiteX150" fmla="*/ 128221 w 1109663"/>
              <a:gd name="connsiteY150" fmla="*/ 611712 h 814388"/>
              <a:gd name="connsiteX151" fmla="*/ 151965 w 1109663"/>
              <a:gd name="connsiteY151" fmla="*/ 599045 h 814388"/>
              <a:gd name="connsiteX152" fmla="*/ 194705 w 1109663"/>
              <a:gd name="connsiteY152" fmla="*/ 690882 h 814388"/>
              <a:gd name="connsiteX153" fmla="*/ 223199 w 1109663"/>
              <a:gd name="connsiteY153" fmla="*/ 711467 h 814388"/>
              <a:gd name="connsiteX154" fmla="*/ 349837 w 1109663"/>
              <a:gd name="connsiteY154" fmla="*/ 711467 h 814388"/>
              <a:gd name="connsiteX155" fmla="*/ 373581 w 1109663"/>
              <a:gd name="connsiteY155" fmla="*/ 690882 h 814388"/>
              <a:gd name="connsiteX156" fmla="*/ 364083 w 1109663"/>
              <a:gd name="connsiteY156" fmla="*/ 671881 h 814388"/>
              <a:gd name="connsiteX157" fmla="*/ 254858 w 1109663"/>
              <a:gd name="connsiteY157" fmla="*/ 660797 h 814388"/>
              <a:gd name="connsiteX158" fmla="*/ 243778 w 1109663"/>
              <a:gd name="connsiteY158" fmla="*/ 651297 h 814388"/>
              <a:gd name="connsiteX159" fmla="*/ 199454 w 1109663"/>
              <a:gd name="connsiteY159" fmla="*/ 546792 h 814388"/>
              <a:gd name="connsiteX160" fmla="*/ 126638 w 1109663"/>
              <a:gd name="connsiteY160" fmla="*/ 491373 h 814388"/>
              <a:gd name="connsiteX161" fmla="*/ 47489 w 1109663"/>
              <a:gd name="connsiteY161" fmla="*/ 572127 h 814388"/>
              <a:gd name="connsiteX162" fmla="*/ 26911 w 1109663"/>
              <a:gd name="connsiteY162" fmla="*/ 714633 h 814388"/>
              <a:gd name="connsiteX163" fmla="*/ 0 w 1109663"/>
              <a:gd name="connsiteY163" fmla="*/ 711467 h 814388"/>
              <a:gd name="connsiteX164" fmla="*/ 20579 w 1109663"/>
              <a:gd name="connsiteY164" fmla="*/ 567376 h 814388"/>
              <a:gd name="connsiteX165" fmla="*/ 126638 w 1109663"/>
              <a:gd name="connsiteY165" fmla="*/ 464455 h 814388"/>
              <a:gd name="connsiteX166" fmla="*/ 224782 w 1109663"/>
              <a:gd name="connsiteY166" fmla="*/ 537292 h 814388"/>
              <a:gd name="connsiteX167" fmla="*/ 242195 w 1109663"/>
              <a:gd name="connsiteY167" fmla="*/ 580044 h 814388"/>
              <a:gd name="connsiteX168" fmla="*/ 316594 w 1109663"/>
              <a:gd name="connsiteY168" fmla="*/ 375784 h 814388"/>
              <a:gd name="connsiteX169" fmla="*/ 329258 w 1109663"/>
              <a:gd name="connsiteY169" fmla="*/ 366283 h 814388"/>
              <a:gd name="connsiteX170" fmla="*/ 400492 w 1109663"/>
              <a:gd name="connsiteY170" fmla="*/ 366283 h 814388"/>
              <a:gd name="connsiteX171" fmla="*/ 400492 w 1109663"/>
              <a:gd name="connsiteY171" fmla="*/ 321948 h 814388"/>
              <a:gd name="connsiteX172" fmla="*/ 506551 w 1109663"/>
              <a:gd name="connsiteY172" fmla="*/ 200025 h 814388"/>
              <a:gd name="connsiteX173" fmla="*/ 554832 w 1109663"/>
              <a:gd name="connsiteY173" fmla="*/ 26988 h 814388"/>
              <a:gd name="connsiteX174" fmla="*/ 488950 w 1109663"/>
              <a:gd name="connsiteY174" fmla="*/ 92870 h 814388"/>
              <a:gd name="connsiteX175" fmla="*/ 554832 w 1109663"/>
              <a:gd name="connsiteY175" fmla="*/ 158752 h 814388"/>
              <a:gd name="connsiteX176" fmla="*/ 620714 w 1109663"/>
              <a:gd name="connsiteY176" fmla="*/ 92870 h 814388"/>
              <a:gd name="connsiteX177" fmla="*/ 554832 w 1109663"/>
              <a:gd name="connsiteY177" fmla="*/ 26988 h 814388"/>
              <a:gd name="connsiteX178" fmla="*/ 554831 w 1109663"/>
              <a:gd name="connsiteY178" fmla="*/ 0 h 814388"/>
              <a:gd name="connsiteX179" fmla="*/ 647700 w 1109663"/>
              <a:gd name="connsiteY179" fmla="*/ 92869 h 814388"/>
              <a:gd name="connsiteX180" fmla="*/ 554831 w 1109663"/>
              <a:gd name="connsiteY180" fmla="*/ 185738 h 814388"/>
              <a:gd name="connsiteX181" fmla="*/ 461962 w 1109663"/>
              <a:gd name="connsiteY181" fmla="*/ 92869 h 814388"/>
              <a:gd name="connsiteX182" fmla="*/ 554831 w 1109663"/>
              <a:gd name="connsiteY182" fmla="*/ 0 h 814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1109663" h="814388">
                <a:moveTo>
                  <a:pt x="769938" y="615950"/>
                </a:moveTo>
                <a:cubicBezTo>
                  <a:pt x="769938" y="615950"/>
                  <a:pt x="769938" y="615950"/>
                  <a:pt x="669925" y="646113"/>
                </a:cubicBezTo>
                <a:cubicBezTo>
                  <a:pt x="669925" y="646113"/>
                  <a:pt x="669925" y="646113"/>
                  <a:pt x="712788" y="665163"/>
                </a:cubicBezTo>
                <a:cubicBezTo>
                  <a:pt x="720725" y="649288"/>
                  <a:pt x="735013" y="646113"/>
                  <a:pt x="742950" y="644526"/>
                </a:cubicBezTo>
                <a:cubicBezTo>
                  <a:pt x="757238" y="641351"/>
                  <a:pt x="788988" y="638175"/>
                  <a:pt x="814388" y="636588"/>
                </a:cubicBezTo>
                <a:cubicBezTo>
                  <a:pt x="814388" y="636588"/>
                  <a:pt x="814388" y="636588"/>
                  <a:pt x="769938" y="615950"/>
                </a:cubicBezTo>
                <a:close/>
                <a:moveTo>
                  <a:pt x="340824" y="615950"/>
                </a:moveTo>
                <a:cubicBezTo>
                  <a:pt x="340824" y="615950"/>
                  <a:pt x="340824" y="615950"/>
                  <a:pt x="296862" y="636588"/>
                </a:cubicBezTo>
                <a:cubicBezTo>
                  <a:pt x="321983" y="638175"/>
                  <a:pt x="353384" y="641351"/>
                  <a:pt x="369085" y="644526"/>
                </a:cubicBezTo>
                <a:cubicBezTo>
                  <a:pt x="375365" y="646113"/>
                  <a:pt x="389495" y="649288"/>
                  <a:pt x="397346" y="665163"/>
                </a:cubicBezTo>
                <a:cubicBezTo>
                  <a:pt x="397346" y="665163"/>
                  <a:pt x="397346" y="665163"/>
                  <a:pt x="439737" y="646113"/>
                </a:cubicBezTo>
                <a:cubicBezTo>
                  <a:pt x="439737" y="646113"/>
                  <a:pt x="439737" y="646113"/>
                  <a:pt x="340824" y="615950"/>
                </a:cubicBezTo>
                <a:close/>
                <a:moveTo>
                  <a:pt x="738187" y="501650"/>
                </a:moveTo>
                <a:lnTo>
                  <a:pt x="625475" y="534988"/>
                </a:lnTo>
                <a:lnTo>
                  <a:pt x="641350" y="625475"/>
                </a:lnTo>
                <a:lnTo>
                  <a:pt x="755650" y="590550"/>
                </a:lnTo>
                <a:close/>
                <a:moveTo>
                  <a:pt x="373063" y="501650"/>
                </a:moveTo>
                <a:lnTo>
                  <a:pt x="355600" y="590550"/>
                </a:lnTo>
                <a:lnTo>
                  <a:pt x="468313" y="625475"/>
                </a:lnTo>
                <a:lnTo>
                  <a:pt x="485775" y="534988"/>
                </a:lnTo>
                <a:close/>
                <a:moveTo>
                  <a:pt x="339406" y="395288"/>
                </a:moveTo>
                <a:cubicBezTo>
                  <a:pt x="339406" y="395288"/>
                  <a:pt x="339406" y="395288"/>
                  <a:pt x="258622" y="616642"/>
                </a:cubicBezTo>
                <a:cubicBezTo>
                  <a:pt x="258622" y="616642"/>
                  <a:pt x="258622" y="616642"/>
                  <a:pt x="261790" y="622967"/>
                </a:cubicBezTo>
                <a:cubicBezTo>
                  <a:pt x="261790" y="622967"/>
                  <a:pt x="261790" y="622967"/>
                  <a:pt x="328318" y="591345"/>
                </a:cubicBezTo>
                <a:cubicBezTo>
                  <a:pt x="328318" y="591345"/>
                  <a:pt x="328318" y="591345"/>
                  <a:pt x="348910" y="483830"/>
                </a:cubicBezTo>
                <a:cubicBezTo>
                  <a:pt x="348910" y="479087"/>
                  <a:pt x="352078" y="475924"/>
                  <a:pt x="355246" y="474343"/>
                </a:cubicBezTo>
                <a:cubicBezTo>
                  <a:pt x="358414" y="472762"/>
                  <a:pt x="361582" y="471181"/>
                  <a:pt x="366334" y="472762"/>
                </a:cubicBezTo>
                <a:cubicBezTo>
                  <a:pt x="366334" y="472762"/>
                  <a:pt x="366334" y="472762"/>
                  <a:pt x="505725" y="512290"/>
                </a:cubicBezTo>
                <a:cubicBezTo>
                  <a:pt x="512061" y="515452"/>
                  <a:pt x="516813" y="521776"/>
                  <a:pt x="515229" y="528101"/>
                </a:cubicBezTo>
                <a:cubicBezTo>
                  <a:pt x="515229" y="528101"/>
                  <a:pt x="515229" y="528101"/>
                  <a:pt x="493053" y="646683"/>
                </a:cubicBezTo>
                <a:cubicBezTo>
                  <a:pt x="491469" y="651427"/>
                  <a:pt x="489885" y="654589"/>
                  <a:pt x="485133" y="656170"/>
                </a:cubicBezTo>
                <a:cubicBezTo>
                  <a:pt x="485133" y="656170"/>
                  <a:pt x="485133" y="656170"/>
                  <a:pt x="402765" y="694116"/>
                </a:cubicBezTo>
                <a:cubicBezTo>
                  <a:pt x="401181" y="720995"/>
                  <a:pt x="380589" y="738387"/>
                  <a:pt x="350494" y="738387"/>
                </a:cubicBezTo>
                <a:cubicBezTo>
                  <a:pt x="350494" y="738387"/>
                  <a:pt x="350494" y="738387"/>
                  <a:pt x="223774" y="738387"/>
                </a:cubicBezTo>
                <a:cubicBezTo>
                  <a:pt x="220606" y="738387"/>
                  <a:pt x="215854" y="738387"/>
                  <a:pt x="212686" y="736806"/>
                </a:cubicBezTo>
                <a:cubicBezTo>
                  <a:pt x="212686" y="736806"/>
                  <a:pt x="212686" y="736806"/>
                  <a:pt x="195262" y="787401"/>
                </a:cubicBezTo>
                <a:cubicBezTo>
                  <a:pt x="195262" y="787401"/>
                  <a:pt x="195262" y="787401"/>
                  <a:pt x="912812" y="787401"/>
                </a:cubicBezTo>
                <a:cubicBezTo>
                  <a:pt x="912812" y="787401"/>
                  <a:pt x="912812" y="787401"/>
                  <a:pt x="895388" y="738387"/>
                </a:cubicBezTo>
                <a:cubicBezTo>
                  <a:pt x="892220" y="738387"/>
                  <a:pt x="890636" y="738387"/>
                  <a:pt x="887468" y="738387"/>
                </a:cubicBezTo>
                <a:cubicBezTo>
                  <a:pt x="887468" y="738387"/>
                  <a:pt x="887468" y="738387"/>
                  <a:pt x="762332" y="738387"/>
                </a:cubicBezTo>
                <a:cubicBezTo>
                  <a:pt x="730653" y="738387"/>
                  <a:pt x="710061" y="720995"/>
                  <a:pt x="708477" y="694116"/>
                </a:cubicBezTo>
                <a:cubicBezTo>
                  <a:pt x="708477" y="694116"/>
                  <a:pt x="708477" y="694116"/>
                  <a:pt x="626109" y="656170"/>
                </a:cubicBezTo>
                <a:cubicBezTo>
                  <a:pt x="621357" y="654589"/>
                  <a:pt x="619773" y="651427"/>
                  <a:pt x="618189" y="646683"/>
                </a:cubicBezTo>
                <a:cubicBezTo>
                  <a:pt x="618189" y="646683"/>
                  <a:pt x="618189" y="646683"/>
                  <a:pt x="596013" y="528101"/>
                </a:cubicBezTo>
                <a:cubicBezTo>
                  <a:pt x="594429" y="521776"/>
                  <a:pt x="599181" y="515452"/>
                  <a:pt x="605517" y="512290"/>
                </a:cubicBezTo>
                <a:cubicBezTo>
                  <a:pt x="605517" y="512290"/>
                  <a:pt x="605517" y="512290"/>
                  <a:pt x="744908" y="472762"/>
                </a:cubicBezTo>
                <a:cubicBezTo>
                  <a:pt x="749660" y="471181"/>
                  <a:pt x="752828" y="472762"/>
                  <a:pt x="755996" y="474343"/>
                </a:cubicBezTo>
                <a:cubicBezTo>
                  <a:pt x="759164" y="475924"/>
                  <a:pt x="762332" y="479087"/>
                  <a:pt x="762332" y="483830"/>
                </a:cubicBezTo>
                <a:cubicBezTo>
                  <a:pt x="762332" y="483830"/>
                  <a:pt x="762332" y="483830"/>
                  <a:pt x="784508" y="591345"/>
                </a:cubicBezTo>
                <a:cubicBezTo>
                  <a:pt x="784508" y="591345"/>
                  <a:pt x="784508" y="591345"/>
                  <a:pt x="851036" y="622967"/>
                </a:cubicBezTo>
                <a:cubicBezTo>
                  <a:pt x="851036" y="622967"/>
                  <a:pt x="851036" y="622967"/>
                  <a:pt x="851036" y="619805"/>
                </a:cubicBezTo>
                <a:cubicBezTo>
                  <a:pt x="851036" y="619805"/>
                  <a:pt x="851036" y="619805"/>
                  <a:pt x="767084" y="395288"/>
                </a:cubicBezTo>
                <a:cubicBezTo>
                  <a:pt x="767084" y="395288"/>
                  <a:pt x="767084" y="395288"/>
                  <a:pt x="662541" y="395288"/>
                </a:cubicBezTo>
                <a:cubicBezTo>
                  <a:pt x="662541" y="395288"/>
                  <a:pt x="662541" y="395288"/>
                  <a:pt x="662541" y="406356"/>
                </a:cubicBezTo>
                <a:cubicBezTo>
                  <a:pt x="662541" y="406356"/>
                  <a:pt x="662541" y="406356"/>
                  <a:pt x="672045" y="406356"/>
                </a:cubicBezTo>
                <a:cubicBezTo>
                  <a:pt x="676797" y="406356"/>
                  <a:pt x="681549" y="409518"/>
                  <a:pt x="684717" y="412680"/>
                </a:cubicBezTo>
                <a:cubicBezTo>
                  <a:pt x="686301" y="417424"/>
                  <a:pt x="686301" y="422167"/>
                  <a:pt x="684717" y="426910"/>
                </a:cubicBezTo>
                <a:cubicBezTo>
                  <a:pt x="684717" y="426910"/>
                  <a:pt x="684717" y="426910"/>
                  <a:pt x="660957" y="463276"/>
                </a:cubicBezTo>
                <a:cubicBezTo>
                  <a:pt x="657789" y="466438"/>
                  <a:pt x="654621" y="469600"/>
                  <a:pt x="649869" y="469600"/>
                </a:cubicBezTo>
                <a:cubicBezTo>
                  <a:pt x="649869" y="469600"/>
                  <a:pt x="649869" y="469600"/>
                  <a:pt x="458205" y="469600"/>
                </a:cubicBezTo>
                <a:cubicBezTo>
                  <a:pt x="453453" y="469600"/>
                  <a:pt x="450285" y="466438"/>
                  <a:pt x="447117" y="463276"/>
                </a:cubicBezTo>
                <a:cubicBezTo>
                  <a:pt x="447117" y="463276"/>
                  <a:pt x="447117" y="463276"/>
                  <a:pt x="423357" y="426910"/>
                </a:cubicBezTo>
                <a:cubicBezTo>
                  <a:pt x="421773" y="422167"/>
                  <a:pt x="420189" y="417424"/>
                  <a:pt x="423357" y="412680"/>
                </a:cubicBezTo>
                <a:cubicBezTo>
                  <a:pt x="424941" y="409518"/>
                  <a:pt x="429693" y="406356"/>
                  <a:pt x="436029" y="406356"/>
                </a:cubicBezTo>
                <a:cubicBezTo>
                  <a:pt x="436029" y="406356"/>
                  <a:pt x="436029" y="406356"/>
                  <a:pt x="445533" y="406356"/>
                </a:cubicBezTo>
                <a:cubicBezTo>
                  <a:pt x="445533" y="406356"/>
                  <a:pt x="445533" y="406356"/>
                  <a:pt x="445533" y="395288"/>
                </a:cubicBezTo>
                <a:cubicBezTo>
                  <a:pt x="445533" y="395288"/>
                  <a:pt x="445533" y="395288"/>
                  <a:pt x="339406" y="395288"/>
                </a:cubicBezTo>
                <a:close/>
                <a:moveTo>
                  <a:pt x="550862" y="376238"/>
                </a:moveTo>
                <a:cubicBezTo>
                  <a:pt x="550862" y="376238"/>
                  <a:pt x="550862" y="376238"/>
                  <a:pt x="554037" y="376238"/>
                </a:cubicBezTo>
                <a:cubicBezTo>
                  <a:pt x="561975" y="376238"/>
                  <a:pt x="568325" y="381001"/>
                  <a:pt x="568325" y="388938"/>
                </a:cubicBezTo>
                <a:cubicBezTo>
                  <a:pt x="568325" y="396876"/>
                  <a:pt x="561975" y="403226"/>
                  <a:pt x="554037" y="403226"/>
                </a:cubicBezTo>
                <a:cubicBezTo>
                  <a:pt x="554037" y="403226"/>
                  <a:pt x="554037" y="403226"/>
                  <a:pt x="550862" y="403226"/>
                </a:cubicBezTo>
                <a:cubicBezTo>
                  <a:pt x="544512" y="403226"/>
                  <a:pt x="538162" y="396876"/>
                  <a:pt x="538162" y="388938"/>
                </a:cubicBezTo>
                <a:cubicBezTo>
                  <a:pt x="538162" y="381001"/>
                  <a:pt x="544512" y="376238"/>
                  <a:pt x="550862" y="376238"/>
                </a:cubicBezTo>
                <a:close/>
                <a:moveTo>
                  <a:pt x="471487" y="336550"/>
                </a:moveTo>
                <a:lnTo>
                  <a:pt x="471487" y="442913"/>
                </a:lnTo>
                <a:lnTo>
                  <a:pt x="635000" y="442913"/>
                </a:lnTo>
                <a:lnTo>
                  <a:pt x="635000" y="336550"/>
                </a:lnTo>
                <a:close/>
                <a:moveTo>
                  <a:pt x="919956" y="285749"/>
                </a:moveTo>
                <a:cubicBezTo>
                  <a:pt x="880063" y="285749"/>
                  <a:pt x="847724" y="318443"/>
                  <a:pt x="847724" y="358774"/>
                </a:cubicBezTo>
                <a:cubicBezTo>
                  <a:pt x="847724" y="399105"/>
                  <a:pt x="880063" y="431799"/>
                  <a:pt x="919956" y="431799"/>
                </a:cubicBezTo>
                <a:cubicBezTo>
                  <a:pt x="959849" y="431799"/>
                  <a:pt x="992188" y="399105"/>
                  <a:pt x="992188" y="358774"/>
                </a:cubicBezTo>
                <a:cubicBezTo>
                  <a:pt x="992188" y="318443"/>
                  <a:pt x="959849" y="285749"/>
                  <a:pt x="919956" y="285749"/>
                </a:cubicBezTo>
                <a:close/>
                <a:moveTo>
                  <a:pt x="191294" y="285749"/>
                </a:moveTo>
                <a:cubicBezTo>
                  <a:pt x="151401" y="285749"/>
                  <a:pt x="119062" y="318443"/>
                  <a:pt x="119062" y="358774"/>
                </a:cubicBezTo>
                <a:cubicBezTo>
                  <a:pt x="119062" y="399105"/>
                  <a:pt x="151401" y="431799"/>
                  <a:pt x="191294" y="431799"/>
                </a:cubicBezTo>
                <a:cubicBezTo>
                  <a:pt x="231187" y="431799"/>
                  <a:pt x="263526" y="399105"/>
                  <a:pt x="263526" y="358774"/>
                </a:cubicBezTo>
                <a:cubicBezTo>
                  <a:pt x="263526" y="318443"/>
                  <a:pt x="231187" y="285749"/>
                  <a:pt x="191294" y="285749"/>
                </a:cubicBezTo>
                <a:close/>
                <a:moveTo>
                  <a:pt x="920749" y="258762"/>
                </a:moveTo>
                <a:cubicBezTo>
                  <a:pt x="975985" y="258762"/>
                  <a:pt x="1020762" y="303539"/>
                  <a:pt x="1020762" y="358775"/>
                </a:cubicBezTo>
                <a:cubicBezTo>
                  <a:pt x="1020762" y="414011"/>
                  <a:pt x="975985" y="458788"/>
                  <a:pt x="920749" y="458788"/>
                </a:cubicBezTo>
                <a:cubicBezTo>
                  <a:pt x="865513" y="458788"/>
                  <a:pt x="820736" y="414011"/>
                  <a:pt x="820736" y="358775"/>
                </a:cubicBezTo>
                <a:cubicBezTo>
                  <a:pt x="820736" y="303539"/>
                  <a:pt x="865513" y="258762"/>
                  <a:pt x="920749" y="258762"/>
                </a:cubicBezTo>
                <a:close/>
                <a:moveTo>
                  <a:pt x="191294" y="258762"/>
                </a:moveTo>
                <a:cubicBezTo>
                  <a:pt x="246091" y="258762"/>
                  <a:pt x="290513" y="303539"/>
                  <a:pt x="290513" y="358775"/>
                </a:cubicBezTo>
                <a:cubicBezTo>
                  <a:pt x="290513" y="414011"/>
                  <a:pt x="246091" y="458788"/>
                  <a:pt x="191294" y="458788"/>
                </a:cubicBezTo>
                <a:cubicBezTo>
                  <a:pt x="136497" y="458788"/>
                  <a:pt x="92075" y="414011"/>
                  <a:pt x="92075" y="358775"/>
                </a:cubicBezTo>
                <a:cubicBezTo>
                  <a:pt x="92075" y="303539"/>
                  <a:pt x="136497" y="258762"/>
                  <a:pt x="191294" y="258762"/>
                </a:cubicBezTo>
                <a:close/>
                <a:moveTo>
                  <a:pt x="501650" y="228600"/>
                </a:moveTo>
                <a:cubicBezTo>
                  <a:pt x="449263" y="233363"/>
                  <a:pt x="428625" y="261938"/>
                  <a:pt x="428625" y="322263"/>
                </a:cubicBezTo>
                <a:lnTo>
                  <a:pt x="428625" y="366713"/>
                </a:lnTo>
                <a:cubicBezTo>
                  <a:pt x="428625" y="366713"/>
                  <a:pt x="428625" y="366713"/>
                  <a:pt x="444500" y="366713"/>
                </a:cubicBezTo>
                <a:cubicBezTo>
                  <a:pt x="444500" y="366713"/>
                  <a:pt x="444500" y="366713"/>
                  <a:pt x="444500" y="322263"/>
                </a:cubicBezTo>
                <a:cubicBezTo>
                  <a:pt x="444500" y="314326"/>
                  <a:pt x="450850" y="307976"/>
                  <a:pt x="457200" y="307976"/>
                </a:cubicBezTo>
                <a:cubicBezTo>
                  <a:pt x="457200" y="307976"/>
                  <a:pt x="457200" y="307976"/>
                  <a:pt x="649288" y="307976"/>
                </a:cubicBezTo>
                <a:cubicBezTo>
                  <a:pt x="655638" y="307976"/>
                  <a:pt x="661988" y="314326"/>
                  <a:pt x="661988" y="322263"/>
                </a:cubicBezTo>
                <a:cubicBezTo>
                  <a:pt x="661988" y="322263"/>
                  <a:pt x="661988" y="322263"/>
                  <a:pt x="661988" y="366713"/>
                </a:cubicBezTo>
                <a:cubicBezTo>
                  <a:pt x="661988" y="366713"/>
                  <a:pt x="661988" y="366713"/>
                  <a:pt x="681038" y="366713"/>
                </a:cubicBezTo>
                <a:cubicBezTo>
                  <a:pt x="681038" y="366713"/>
                  <a:pt x="681038" y="366713"/>
                  <a:pt x="681038" y="322263"/>
                </a:cubicBezTo>
                <a:cubicBezTo>
                  <a:pt x="681038" y="261938"/>
                  <a:pt x="660400" y="233363"/>
                  <a:pt x="608013" y="228600"/>
                </a:cubicBezTo>
                <a:cubicBezTo>
                  <a:pt x="608013" y="228600"/>
                  <a:pt x="608013" y="228600"/>
                  <a:pt x="563563" y="265113"/>
                </a:cubicBezTo>
                <a:cubicBezTo>
                  <a:pt x="558800" y="269875"/>
                  <a:pt x="550863" y="269875"/>
                  <a:pt x="546100" y="265113"/>
                </a:cubicBezTo>
                <a:cubicBezTo>
                  <a:pt x="546100" y="265113"/>
                  <a:pt x="546100" y="265113"/>
                  <a:pt x="501650" y="228600"/>
                </a:cubicBezTo>
                <a:close/>
                <a:moveTo>
                  <a:pt x="506551" y="200025"/>
                </a:moveTo>
                <a:cubicBezTo>
                  <a:pt x="509717" y="200025"/>
                  <a:pt x="512883" y="201609"/>
                  <a:pt x="516049" y="203192"/>
                </a:cubicBezTo>
                <a:cubicBezTo>
                  <a:pt x="516049" y="203192"/>
                  <a:pt x="516049" y="203192"/>
                  <a:pt x="555623" y="236444"/>
                </a:cubicBezTo>
                <a:cubicBezTo>
                  <a:pt x="555623" y="236444"/>
                  <a:pt x="555623" y="236444"/>
                  <a:pt x="593614" y="203192"/>
                </a:cubicBezTo>
                <a:cubicBezTo>
                  <a:pt x="596780" y="201609"/>
                  <a:pt x="599946" y="200025"/>
                  <a:pt x="603112" y="200025"/>
                </a:cubicBezTo>
                <a:cubicBezTo>
                  <a:pt x="674346" y="204775"/>
                  <a:pt x="709171" y="245944"/>
                  <a:pt x="709171" y="321948"/>
                </a:cubicBezTo>
                <a:cubicBezTo>
                  <a:pt x="709171" y="321948"/>
                  <a:pt x="709171" y="321948"/>
                  <a:pt x="709171" y="366283"/>
                </a:cubicBezTo>
                <a:cubicBezTo>
                  <a:pt x="709171" y="366283"/>
                  <a:pt x="709171" y="366283"/>
                  <a:pt x="775656" y="366283"/>
                </a:cubicBezTo>
                <a:cubicBezTo>
                  <a:pt x="781988" y="366283"/>
                  <a:pt x="786737" y="371033"/>
                  <a:pt x="789903" y="375784"/>
                </a:cubicBezTo>
                <a:cubicBezTo>
                  <a:pt x="789903" y="375784"/>
                  <a:pt x="789903" y="375784"/>
                  <a:pt x="865885" y="581627"/>
                </a:cubicBezTo>
                <a:cubicBezTo>
                  <a:pt x="865885" y="581627"/>
                  <a:pt x="865885" y="581627"/>
                  <a:pt x="884881" y="537292"/>
                </a:cubicBezTo>
                <a:cubicBezTo>
                  <a:pt x="903877" y="489789"/>
                  <a:pt x="938702" y="464455"/>
                  <a:pt x="983025" y="464455"/>
                </a:cubicBezTo>
                <a:cubicBezTo>
                  <a:pt x="1041595" y="464455"/>
                  <a:pt x="1079587" y="500873"/>
                  <a:pt x="1089084" y="567376"/>
                </a:cubicBezTo>
                <a:lnTo>
                  <a:pt x="1109663" y="711467"/>
                </a:lnTo>
                <a:cubicBezTo>
                  <a:pt x="1109663" y="711467"/>
                  <a:pt x="1109663" y="711467"/>
                  <a:pt x="1082753" y="714633"/>
                </a:cubicBezTo>
                <a:cubicBezTo>
                  <a:pt x="1082753" y="714633"/>
                  <a:pt x="1082753" y="714633"/>
                  <a:pt x="1062174" y="570543"/>
                </a:cubicBezTo>
                <a:cubicBezTo>
                  <a:pt x="1054259" y="518291"/>
                  <a:pt x="1027349" y="491373"/>
                  <a:pt x="983025" y="491373"/>
                </a:cubicBezTo>
                <a:cubicBezTo>
                  <a:pt x="949783" y="491373"/>
                  <a:pt x="926038" y="510374"/>
                  <a:pt x="910209" y="546792"/>
                </a:cubicBezTo>
                <a:cubicBezTo>
                  <a:pt x="910209" y="546792"/>
                  <a:pt x="910209" y="546792"/>
                  <a:pt x="865885" y="651297"/>
                </a:cubicBezTo>
                <a:cubicBezTo>
                  <a:pt x="864302" y="656047"/>
                  <a:pt x="859553" y="659214"/>
                  <a:pt x="854805" y="660797"/>
                </a:cubicBezTo>
                <a:cubicBezTo>
                  <a:pt x="854805" y="660797"/>
                  <a:pt x="772490" y="667131"/>
                  <a:pt x="745580" y="671881"/>
                </a:cubicBezTo>
                <a:cubicBezTo>
                  <a:pt x="742414" y="671881"/>
                  <a:pt x="736082" y="673465"/>
                  <a:pt x="736082" y="690882"/>
                </a:cubicBezTo>
                <a:cubicBezTo>
                  <a:pt x="736082" y="700383"/>
                  <a:pt x="739248" y="711467"/>
                  <a:pt x="761409" y="711467"/>
                </a:cubicBezTo>
                <a:cubicBezTo>
                  <a:pt x="761409" y="711467"/>
                  <a:pt x="761409" y="711467"/>
                  <a:pt x="886464" y="711467"/>
                </a:cubicBezTo>
                <a:cubicBezTo>
                  <a:pt x="899128" y="711467"/>
                  <a:pt x="908626" y="703550"/>
                  <a:pt x="914957" y="689299"/>
                </a:cubicBezTo>
                <a:cubicBezTo>
                  <a:pt x="914957" y="689299"/>
                  <a:pt x="914957" y="689299"/>
                  <a:pt x="957698" y="599045"/>
                </a:cubicBezTo>
                <a:cubicBezTo>
                  <a:pt x="957698" y="599045"/>
                  <a:pt x="957698" y="599045"/>
                  <a:pt x="983025" y="611712"/>
                </a:cubicBezTo>
                <a:cubicBezTo>
                  <a:pt x="983025" y="611712"/>
                  <a:pt x="983025" y="611712"/>
                  <a:pt x="940285" y="701966"/>
                </a:cubicBezTo>
                <a:cubicBezTo>
                  <a:pt x="935536" y="713050"/>
                  <a:pt x="927621" y="722550"/>
                  <a:pt x="919706" y="727301"/>
                </a:cubicBezTo>
                <a:cubicBezTo>
                  <a:pt x="919706" y="727301"/>
                  <a:pt x="919706" y="727301"/>
                  <a:pt x="945034" y="795387"/>
                </a:cubicBezTo>
                <a:cubicBezTo>
                  <a:pt x="946617" y="800138"/>
                  <a:pt x="945034" y="804888"/>
                  <a:pt x="943451" y="808055"/>
                </a:cubicBezTo>
                <a:cubicBezTo>
                  <a:pt x="940285" y="812805"/>
                  <a:pt x="935536" y="814388"/>
                  <a:pt x="932370" y="814388"/>
                </a:cubicBezTo>
                <a:cubicBezTo>
                  <a:pt x="932370" y="814388"/>
                  <a:pt x="932370" y="814388"/>
                  <a:pt x="174127" y="814388"/>
                </a:cubicBezTo>
                <a:cubicBezTo>
                  <a:pt x="169378" y="814388"/>
                  <a:pt x="166212" y="812805"/>
                  <a:pt x="163046" y="808055"/>
                </a:cubicBezTo>
                <a:cubicBezTo>
                  <a:pt x="161463" y="804888"/>
                  <a:pt x="159880" y="800138"/>
                  <a:pt x="161463" y="795387"/>
                </a:cubicBezTo>
                <a:cubicBezTo>
                  <a:pt x="161463" y="795387"/>
                  <a:pt x="161463" y="795387"/>
                  <a:pt x="188374" y="725717"/>
                </a:cubicBezTo>
                <a:cubicBezTo>
                  <a:pt x="180459" y="719384"/>
                  <a:pt x="174127" y="711467"/>
                  <a:pt x="169378" y="701966"/>
                </a:cubicBezTo>
                <a:cubicBezTo>
                  <a:pt x="169378" y="701966"/>
                  <a:pt x="169378" y="701966"/>
                  <a:pt x="128221" y="611712"/>
                </a:cubicBezTo>
                <a:cubicBezTo>
                  <a:pt x="128221" y="611712"/>
                  <a:pt x="128221" y="611712"/>
                  <a:pt x="151965" y="599045"/>
                </a:cubicBezTo>
                <a:cubicBezTo>
                  <a:pt x="151965" y="599045"/>
                  <a:pt x="151965" y="599045"/>
                  <a:pt x="194705" y="690882"/>
                </a:cubicBezTo>
                <a:cubicBezTo>
                  <a:pt x="201037" y="703550"/>
                  <a:pt x="210535" y="711467"/>
                  <a:pt x="223199" y="711467"/>
                </a:cubicBezTo>
                <a:cubicBezTo>
                  <a:pt x="223199" y="711467"/>
                  <a:pt x="223199" y="711467"/>
                  <a:pt x="349837" y="711467"/>
                </a:cubicBezTo>
                <a:cubicBezTo>
                  <a:pt x="371998" y="711467"/>
                  <a:pt x="373581" y="700383"/>
                  <a:pt x="373581" y="690882"/>
                </a:cubicBezTo>
                <a:cubicBezTo>
                  <a:pt x="373581" y="673465"/>
                  <a:pt x="367249" y="671881"/>
                  <a:pt x="364083" y="671881"/>
                </a:cubicBezTo>
                <a:cubicBezTo>
                  <a:pt x="337173" y="667131"/>
                  <a:pt x="254858" y="660797"/>
                  <a:pt x="254858" y="660797"/>
                </a:cubicBezTo>
                <a:cubicBezTo>
                  <a:pt x="250109" y="659214"/>
                  <a:pt x="245361" y="656047"/>
                  <a:pt x="243778" y="651297"/>
                </a:cubicBezTo>
                <a:cubicBezTo>
                  <a:pt x="243778" y="651297"/>
                  <a:pt x="243778" y="651297"/>
                  <a:pt x="199454" y="546792"/>
                </a:cubicBezTo>
                <a:cubicBezTo>
                  <a:pt x="183625" y="510374"/>
                  <a:pt x="159880" y="491373"/>
                  <a:pt x="126638" y="491373"/>
                </a:cubicBezTo>
                <a:cubicBezTo>
                  <a:pt x="82315" y="491373"/>
                  <a:pt x="55404" y="518291"/>
                  <a:pt x="47489" y="572127"/>
                </a:cubicBezTo>
                <a:cubicBezTo>
                  <a:pt x="47489" y="572127"/>
                  <a:pt x="47489" y="572127"/>
                  <a:pt x="26911" y="714633"/>
                </a:cubicBezTo>
                <a:cubicBezTo>
                  <a:pt x="26911" y="714633"/>
                  <a:pt x="26911" y="714633"/>
                  <a:pt x="0" y="711467"/>
                </a:cubicBezTo>
                <a:cubicBezTo>
                  <a:pt x="0" y="711467"/>
                  <a:pt x="0" y="711467"/>
                  <a:pt x="20579" y="567376"/>
                </a:cubicBezTo>
                <a:cubicBezTo>
                  <a:pt x="30076" y="500873"/>
                  <a:pt x="68068" y="464455"/>
                  <a:pt x="126638" y="464455"/>
                </a:cubicBezTo>
                <a:cubicBezTo>
                  <a:pt x="170961" y="464455"/>
                  <a:pt x="205786" y="489789"/>
                  <a:pt x="224782" y="537292"/>
                </a:cubicBezTo>
                <a:cubicBezTo>
                  <a:pt x="224782" y="537292"/>
                  <a:pt x="224782" y="537292"/>
                  <a:pt x="242195" y="580044"/>
                </a:cubicBezTo>
                <a:cubicBezTo>
                  <a:pt x="242195" y="580044"/>
                  <a:pt x="242195" y="580044"/>
                  <a:pt x="316594" y="375784"/>
                </a:cubicBezTo>
                <a:cubicBezTo>
                  <a:pt x="318177" y="371033"/>
                  <a:pt x="324509" y="366283"/>
                  <a:pt x="329258" y="366283"/>
                </a:cubicBezTo>
                <a:cubicBezTo>
                  <a:pt x="329258" y="366283"/>
                  <a:pt x="329258" y="366283"/>
                  <a:pt x="400492" y="366283"/>
                </a:cubicBezTo>
                <a:cubicBezTo>
                  <a:pt x="400492" y="366283"/>
                  <a:pt x="400492" y="366283"/>
                  <a:pt x="400492" y="321948"/>
                </a:cubicBezTo>
                <a:cubicBezTo>
                  <a:pt x="400492" y="245944"/>
                  <a:pt x="435317" y="204775"/>
                  <a:pt x="506551" y="200025"/>
                </a:cubicBezTo>
                <a:close/>
                <a:moveTo>
                  <a:pt x="554832" y="26988"/>
                </a:moveTo>
                <a:cubicBezTo>
                  <a:pt x="518446" y="26988"/>
                  <a:pt x="488950" y="56484"/>
                  <a:pt x="488950" y="92870"/>
                </a:cubicBezTo>
                <a:cubicBezTo>
                  <a:pt x="488950" y="129256"/>
                  <a:pt x="518446" y="158752"/>
                  <a:pt x="554832" y="158752"/>
                </a:cubicBezTo>
                <a:cubicBezTo>
                  <a:pt x="591218" y="158752"/>
                  <a:pt x="620714" y="129256"/>
                  <a:pt x="620714" y="92870"/>
                </a:cubicBezTo>
                <a:cubicBezTo>
                  <a:pt x="620714" y="56484"/>
                  <a:pt x="591218" y="26988"/>
                  <a:pt x="554832" y="26988"/>
                </a:cubicBezTo>
                <a:close/>
                <a:moveTo>
                  <a:pt x="554831" y="0"/>
                </a:moveTo>
                <a:cubicBezTo>
                  <a:pt x="606121" y="0"/>
                  <a:pt x="647700" y="41579"/>
                  <a:pt x="647700" y="92869"/>
                </a:cubicBezTo>
                <a:cubicBezTo>
                  <a:pt x="647700" y="144159"/>
                  <a:pt x="606121" y="185738"/>
                  <a:pt x="554831" y="185738"/>
                </a:cubicBezTo>
                <a:cubicBezTo>
                  <a:pt x="503541" y="185738"/>
                  <a:pt x="461962" y="144159"/>
                  <a:pt x="461962" y="92869"/>
                </a:cubicBezTo>
                <a:cubicBezTo>
                  <a:pt x="461962" y="41579"/>
                  <a:pt x="503541" y="0"/>
                  <a:pt x="5548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33" name="Freeform: Shape 1132">
            <a:extLst>
              <a:ext uri="{FF2B5EF4-FFF2-40B4-BE49-F238E27FC236}">
                <a16:creationId xmlns:a16="http://schemas.microsoft.com/office/drawing/2014/main" id="{CC7D4A8A-AF47-4D8E-87F2-0A3C9A086DDF}"/>
              </a:ext>
            </a:extLst>
          </p:cNvPr>
          <p:cNvSpPr>
            <a:spLocks/>
          </p:cNvSpPr>
          <p:nvPr/>
        </p:nvSpPr>
        <p:spPr bwMode="auto">
          <a:xfrm>
            <a:off x="10443573" y="3202042"/>
            <a:ext cx="709554" cy="491850"/>
          </a:xfrm>
          <a:custGeom>
            <a:avLst/>
            <a:gdLst>
              <a:gd name="connsiteX0" fmla="*/ 359988 w 1117600"/>
              <a:gd name="connsiteY0" fmla="*/ 403226 h 774700"/>
              <a:gd name="connsiteX1" fmla="*/ 344146 w 1117600"/>
              <a:gd name="connsiteY1" fmla="*/ 436564 h 774700"/>
              <a:gd name="connsiteX2" fmla="*/ 353651 w 1117600"/>
              <a:gd name="connsiteY2" fmla="*/ 461964 h 774700"/>
              <a:gd name="connsiteX3" fmla="*/ 418602 w 1117600"/>
              <a:gd name="connsiteY3" fmla="*/ 468314 h 774700"/>
              <a:gd name="connsiteX4" fmla="*/ 415433 w 1117600"/>
              <a:gd name="connsiteY4" fmla="*/ 457201 h 774700"/>
              <a:gd name="connsiteX5" fmla="*/ 426522 w 1117600"/>
              <a:gd name="connsiteY5" fmla="*/ 441326 h 774700"/>
              <a:gd name="connsiteX6" fmla="*/ 442364 w 1117600"/>
              <a:gd name="connsiteY6" fmla="*/ 452439 h 774700"/>
              <a:gd name="connsiteX7" fmla="*/ 447116 w 1117600"/>
              <a:gd name="connsiteY7" fmla="*/ 474664 h 774700"/>
              <a:gd name="connsiteX8" fmla="*/ 467710 w 1117600"/>
              <a:gd name="connsiteY8" fmla="*/ 511176 h 774700"/>
              <a:gd name="connsiteX9" fmla="*/ 421770 w 1117600"/>
              <a:gd name="connsiteY9" fmla="*/ 552451 h 774700"/>
              <a:gd name="connsiteX10" fmla="*/ 317215 w 1117600"/>
              <a:gd name="connsiteY10" fmla="*/ 552451 h 774700"/>
              <a:gd name="connsiteX11" fmla="*/ 288701 w 1117600"/>
              <a:gd name="connsiteY11" fmla="*/ 542926 h 774700"/>
              <a:gd name="connsiteX12" fmla="*/ 263354 w 1117600"/>
              <a:gd name="connsiteY12" fmla="*/ 592139 h 774700"/>
              <a:gd name="connsiteX13" fmla="*/ 264938 w 1117600"/>
              <a:gd name="connsiteY13" fmla="*/ 596901 h 774700"/>
              <a:gd name="connsiteX14" fmla="*/ 352067 w 1117600"/>
              <a:gd name="connsiteY14" fmla="*/ 604839 h 774700"/>
              <a:gd name="connsiteX15" fmla="*/ 348899 w 1117600"/>
              <a:gd name="connsiteY15" fmla="*/ 584201 h 774700"/>
              <a:gd name="connsiteX16" fmla="*/ 359988 w 1117600"/>
              <a:gd name="connsiteY16" fmla="*/ 568326 h 774700"/>
              <a:gd name="connsiteX17" fmla="*/ 375829 w 1117600"/>
              <a:gd name="connsiteY17" fmla="*/ 579439 h 774700"/>
              <a:gd name="connsiteX18" fmla="*/ 382166 w 1117600"/>
              <a:gd name="connsiteY18" fmla="*/ 612776 h 774700"/>
              <a:gd name="connsiteX19" fmla="*/ 401176 w 1117600"/>
              <a:gd name="connsiteY19" fmla="*/ 654051 h 774700"/>
              <a:gd name="connsiteX20" fmla="*/ 348899 w 1117600"/>
              <a:gd name="connsiteY20" fmla="*/ 701677 h 774700"/>
              <a:gd name="connsiteX21" fmla="*/ 222166 w 1117600"/>
              <a:gd name="connsiteY21" fmla="*/ 701677 h 774700"/>
              <a:gd name="connsiteX22" fmla="*/ 207909 w 1117600"/>
              <a:gd name="connsiteY22" fmla="*/ 700089 h 774700"/>
              <a:gd name="connsiteX23" fmla="*/ 182562 w 1117600"/>
              <a:gd name="connsiteY23" fmla="*/ 747714 h 774700"/>
              <a:gd name="connsiteX24" fmla="*/ 935036 w 1117600"/>
              <a:gd name="connsiteY24" fmla="*/ 747714 h 774700"/>
              <a:gd name="connsiteX25" fmla="*/ 909690 w 1117600"/>
              <a:gd name="connsiteY25" fmla="*/ 700089 h 774700"/>
              <a:gd name="connsiteX26" fmla="*/ 895434 w 1117600"/>
              <a:gd name="connsiteY26" fmla="*/ 701677 h 774700"/>
              <a:gd name="connsiteX27" fmla="*/ 768700 w 1117600"/>
              <a:gd name="connsiteY27" fmla="*/ 701677 h 774700"/>
              <a:gd name="connsiteX28" fmla="*/ 716424 w 1117600"/>
              <a:gd name="connsiteY28" fmla="*/ 654051 h 774700"/>
              <a:gd name="connsiteX29" fmla="*/ 735434 w 1117600"/>
              <a:gd name="connsiteY29" fmla="*/ 612776 h 774700"/>
              <a:gd name="connsiteX30" fmla="*/ 741770 w 1117600"/>
              <a:gd name="connsiteY30" fmla="*/ 579439 h 774700"/>
              <a:gd name="connsiteX31" fmla="*/ 757612 w 1117600"/>
              <a:gd name="connsiteY31" fmla="*/ 568326 h 774700"/>
              <a:gd name="connsiteX32" fmla="*/ 768700 w 1117600"/>
              <a:gd name="connsiteY32" fmla="*/ 584201 h 774700"/>
              <a:gd name="connsiteX33" fmla="*/ 765532 w 1117600"/>
              <a:gd name="connsiteY33" fmla="*/ 604839 h 774700"/>
              <a:gd name="connsiteX34" fmla="*/ 852660 w 1117600"/>
              <a:gd name="connsiteY34" fmla="*/ 596901 h 774700"/>
              <a:gd name="connsiteX35" fmla="*/ 854244 w 1117600"/>
              <a:gd name="connsiteY35" fmla="*/ 592139 h 774700"/>
              <a:gd name="connsiteX36" fmla="*/ 828898 w 1117600"/>
              <a:gd name="connsiteY36" fmla="*/ 542926 h 774700"/>
              <a:gd name="connsiteX37" fmla="*/ 800384 w 1117600"/>
              <a:gd name="connsiteY37" fmla="*/ 552451 h 774700"/>
              <a:gd name="connsiteX38" fmla="*/ 695830 w 1117600"/>
              <a:gd name="connsiteY38" fmla="*/ 552451 h 774700"/>
              <a:gd name="connsiteX39" fmla="*/ 649888 w 1117600"/>
              <a:gd name="connsiteY39" fmla="*/ 511176 h 774700"/>
              <a:gd name="connsiteX40" fmla="*/ 670482 w 1117600"/>
              <a:gd name="connsiteY40" fmla="*/ 474664 h 774700"/>
              <a:gd name="connsiteX41" fmla="*/ 675236 w 1117600"/>
              <a:gd name="connsiteY41" fmla="*/ 452439 h 774700"/>
              <a:gd name="connsiteX42" fmla="*/ 691076 w 1117600"/>
              <a:gd name="connsiteY42" fmla="*/ 441326 h 774700"/>
              <a:gd name="connsiteX43" fmla="*/ 702166 w 1117600"/>
              <a:gd name="connsiteY43" fmla="*/ 457201 h 774700"/>
              <a:gd name="connsiteX44" fmla="*/ 698998 w 1117600"/>
              <a:gd name="connsiteY44" fmla="*/ 468314 h 774700"/>
              <a:gd name="connsiteX45" fmla="*/ 763948 w 1117600"/>
              <a:gd name="connsiteY45" fmla="*/ 461964 h 774700"/>
              <a:gd name="connsiteX46" fmla="*/ 773452 w 1117600"/>
              <a:gd name="connsiteY46" fmla="*/ 436564 h 774700"/>
              <a:gd name="connsiteX47" fmla="*/ 757612 w 1117600"/>
              <a:gd name="connsiteY47" fmla="*/ 403226 h 774700"/>
              <a:gd name="connsiteX48" fmla="*/ 359988 w 1117600"/>
              <a:gd name="connsiteY48" fmla="*/ 403226 h 774700"/>
              <a:gd name="connsiteX49" fmla="*/ 334962 w 1117600"/>
              <a:gd name="connsiteY49" fmla="*/ 311151 h 774700"/>
              <a:gd name="connsiteX50" fmla="*/ 290512 w 1117600"/>
              <a:gd name="connsiteY50" fmla="*/ 323636 h 774700"/>
              <a:gd name="connsiteX51" fmla="*/ 288925 w 1117600"/>
              <a:gd name="connsiteY51" fmla="*/ 323636 h 774700"/>
              <a:gd name="connsiteX52" fmla="*/ 287337 w 1117600"/>
              <a:gd name="connsiteY52" fmla="*/ 339242 h 774700"/>
              <a:gd name="connsiteX53" fmla="*/ 320675 w 1117600"/>
              <a:gd name="connsiteY53" fmla="*/ 384499 h 774700"/>
              <a:gd name="connsiteX54" fmla="*/ 328612 w 1117600"/>
              <a:gd name="connsiteY54" fmla="*/ 403226 h 774700"/>
              <a:gd name="connsiteX55" fmla="*/ 338137 w 1117600"/>
              <a:gd name="connsiteY55" fmla="*/ 384499 h 774700"/>
              <a:gd name="connsiteX56" fmla="*/ 350837 w 1117600"/>
              <a:gd name="connsiteY56" fmla="*/ 376696 h 774700"/>
              <a:gd name="connsiteX57" fmla="*/ 765174 w 1117600"/>
              <a:gd name="connsiteY57" fmla="*/ 376696 h 774700"/>
              <a:gd name="connsiteX58" fmla="*/ 777874 w 1117600"/>
              <a:gd name="connsiteY58" fmla="*/ 382938 h 774700"/>
              <a:gd name="connsiteX59" fmla="*/ 787400 w 1117600"/>
              <a:gd name="connsiteY59" fmla="*/ 403226 h 774700"/>
              <a:gd name="connsiteX60" fmla="*/ 796924 w 1117600"/>
              <a:gd name="connsiteY60" fmla="*/ 382938 h 774700"/>
              <a:gd name="connsiteX61" fmla="*/ 828676 w 1117600"/>
              <a:gd name="connsiteY61" fmla="*/ 339242 h 774700"/>
              <a:gd name="connsiteX62" fmla="*/ 827088 w 1117600"/>
              <a:gd name="connsiteY62" fmla="*/ 323636 h 774700"/>
              <a:gd name="connsiteX63" fmla="*/ 825500 w 1117600"/>
              <a:gd name="connsiteY63" fmla="*/ 323636 h 774700"/>
              <a:gd name="connsiteX64" fmla="*/ 781050 w 1117600"/>
              <a:gd name="connsiteY64" fmla="*/ 311151 h 774700"/>
              <a:gd name="connsiteX65" fmla="*/ 334962 w 1117600"/>
              <a:gd name="connsiteY65" fmla="*/ 311151 h 774700"/>
              <a:gd name="connsiteX66" fmla="*/ 927100 w 1117600"/>
              <a:gd name="connsiteY66" fmla="*/ 249238 h 774700"/>
              <a:gd name="connsiteX67" fmla="*/ 855662 w 1117600"/>
              <a:gd name="connsiteY67" fmla="*/ 322263 h 774700"/>
              <a:gd name="connsiteX68" fmla="*/ 927100 w 1117600"/>
              <a:gd name="connsiteY68" fmla="*/ 395288 h 774700"/>
              <a:gd name="connsiteX69" fmla="*/ 998538 w 1117600"/>
              <a:gd name="connsiteY69" fmla="*/ 322263 h 774700"/>
              <a:gd name="connsiteX70" fmla="*/ 927100 w 1117600"/>
              <a:gd name="connsiteY70" fmla="*/ 249238 h 774700"/>
              <a:gd name="connsiteX71" fmla="*/ 189706 w 1117600"/>
              <a:gd name="connsiteY71" fmla="*/ 249238 h 774700"/>
              <a:gd name="connsiteX72" fmla="*/ 117474 w 1117600"/>
              <a:gd name="connsiteY72" fmla="*/ 322263 h 774700"/>
              <a:gd name="connsiteX73" fmla="*/ 189706 w 1117600"/>
              <a:gd name="connsiteY73" fmla="*/ 395288 h 774700"/>
              <a:gd name="connsiteX74" fmla="*/ 261938 w 1117600"/>
              <a:gd name="connsiteY74" fmla="*/ 322263 h 774700"/>
              <a:gd name="connsiteX75" fmla="*/ 189706 w 1117600"/>
              <a:gd name="connsiteY75" fmla="*/ 249238 h 774700"/>
              <a:gd name="connsiteX76" fmla="*/ 523874 w 1117600"/>
              <a:gd name="connsiteY76" fmla="*/ 185739 h 774700"/>
              <a:gd name="connsiteX77" fmla="*/ 536574 w 1117600"/>
              <a:gd name="connsiteY77" fmla="*/ 188914 h 774700"/>
              <a:gd name="connsiteX78" fmla="*/ 561974 w 1117600"/>
              <a:gd name="connsiteY78" fmla="*/ 212726 h 774700"/>
              <a:gd name="connsiteX79" fmla="*/ 588962 w 1117600"/>
              <a:gd name="connsiteY79" fmla="*/ 188914 h 774700"/>
              <a:gd name="connsiteX80" fmla="*/ 601662 w 1117600"/>
              <a:gd name="connsiteY80" fmla="*/ 185739 h 774700"/>
              <a:gd name="connsiteX81" fmla="*/ 673100 w 1117600"/>
              <a:gd name="connsiteY81" fmla="*/ 266701 h 774700"/>
              <a:gd name="connsiteX82" fmla="*/ 646112 w 1117600"/>
              <a:gd name="connsiteY82" fmla="*/ 266701 h 774700"/>
              <a:gd name="connsiteX83" fmla="*/ 601662 w 1117600"/>
              <a:gd name="connsiteY83" fmla="*/ 214314 h 774700"/>
              <a:gd name="connsiteX84" fmla="*/ 571500 w 1117600"/>
              <a:gd name="connsiteY84" fmla="*/ 241301 h 774700"/>
              <a:gd name="connsiteX85" fmla="*/ 554038 w 1117600"/>
              <a:gd name="connsiteY85" fmla="*/ 241301 h 774700"/>
              <a:gd name="connsiteX86" fmla="*/ 523874 w 1117600"/>
              <a:gd name="connsiteY86" fmla="*/ 214314 h 774700"/>
              <a:gd name="connsiteX87" fmla="*/ 479425 w 1117600"/>
              <a:gd name="connsiteY87" fmla="*/ 266701 h 774700"/>
              <a:gd name="connsiteX88" fmla="*/ 452437 w 1117600"/>
              <a:gd name="connsiteY88" fmla="*/ 266701 h 774700"/>
              <a:gd name="connsiteX89" fmla="*/ 523874 w 1117600"/>
              <a:gd name="connsiteY89" fmla="*/ 185739 h 774700"/>
              <a:gd name="connsiteX90" fmla="*/ 825500 w 1117600"/>
              <a:gd name="connsiteY90" fmla="*/ 180976 h 774700"/>
              <a:gd name="connsiteX91" fmla="*/ 768348 w 1117600"/>
              <a:gd name="connsiteY91" fmla="*/ 238126 h 774700"/>
              <a:gd name="connsiteX92" fmla="*/ 825500 w 1117600"/>
              <a:gd name="connsiteY92" fmla="*/ 296864 h 774700"/>
              <a:gd name="connsiteX93" fmla="*/ 830262 w 1117600"/>
              <a:gd name="connsiteY93" fmla="*/ 295277 h 774700"/>
              <a:gd name="connsiteX94" fmla="*/ 882648 w 1117600"/>
              <a:gd name="connsiteY94" fmla="*/ 231776 h 774700"/>
              <a:gd name="connsiteX95" fmla="*/ 825500 w 1117600"/>
              <a:gd name="connsiteY95" fmla="*/ 180976 h 774700"/>
              <a:gd name="connsiteX96" fmla="*/ 291306 w 1117600"/>
              <a:gd name="connsiteY96" fmla="*/ 180976 h 774700"/>
              <a:gd name="connsiteX97" fmla="*/ 234949 w 1117600"/>
              <a:gd name="connsiteY97" fmla="*/ 231776 h 774700"/>
              <a:gd name="connsiteX98" fmla="*/ 286609 w 1117600"/>
              <a:gd name="connsiteY98" fmla="*/ 295277 h 774700"/>
              <a:gd name="connsiteX99" fmla="*/ 291306 w 1117600"/>
              <a:gd name="connsiteY99" fmla="*/ 296864 h 774700"/>
              <a:gd name="connsiteX100" fmla="*/ 347662 w 1117600"/>
              <a:gd name="connsiteY100" fmla="*/ 238126 h 774700"/>
              <a:gd name="connsiteX101" fmla="*/ 291306 w 1117600"/>
              <a:gd name="connsiteY101" fmla="*/ 180976 h 774700"/>
              <a:gd name="connsiteX102" fmla="*/ 561972 w 1117600"/>
              <a:gd name="connsiteY102" fmla="*/ 69850 h 774700"/>
              <a:gd name="connsiteX103" fmla="*/ 520700 w 1117600"/>
              <a:gd name="connsiteY103" fmla="*/ 110332 h 774700"/>
              <a:gd name="connsiteX104" fmla="*/ 561972 w 1117600"/>
              <a:gd name="connsiteY104" fmla="*/ 150814 h 774700"/>
              <a:gd name="connsiteX105" fmla="*/ 603248 w 1117600"/>
              <a:gd name="connsiteY105" fmla="*/ 110332 h 774700"/>
              <a:gd name="connsiteX106" fmla="*/ 561972 w 1117600"/>
              <a:gd name="connsiteY106" fmla="*/ 69850 h 774700"/>
              <a:gd name="connsiteX107" fmla="*/ 562768 w 1117600"/>
              <a:gd name="connsiteY107" fmla="*/ 41275 h 774700"/>
              <a:gd name="connsiteX108" fmla="*/ 631824 w 1117600"/>
              <a:gd name="connsiteY108" fmla="*/ 110332 h 774700"/>
              <a:gd name="connsiteX109" fmla="*/ 562768 w 1117600"/>
              <a:gd name="connsiteY109" fmla="*/ 179389 h 774700"/>
              <a:gd name="connsiteX110" fmla="*/ 493712 w 1117600"/>
              <a:gd name="connsiteY110" fmla="*/ 110332 h 774700"/>
              <a:gd name="connsiteX111" fmla="*/ 562768 w 1117600"/>
              <a:gd name="connsiteY111" fmla="*/ 41275 h 774700"/>
              <a:gd name="connsiteX112" fmla="*/ 322262 w 1117600"/>
              <a:gd name="connsiteY112" fmla="*/ 26988 h 774700"/>
              <a:gd name="connsiteX113" fmla="*/ 322262 w 1117600"/>
              <a:gd name="connsiteY113" fmla="*/ 160338 h 774700"/>
              <a:gd name="connsiteX114" fmla="*/ 374650 w 1117600"/>
              <a:gd name="connsiteY114" fmla="*/ 238126 h 774700"/>
              <a:gd name="connsiteX115" fmla="*/ 361950 w 1117600"/>
              <a:gd name="connsiteY115" fmla="*/ 282576 h 774700"/>
              <a:gd name="connsiteX116" fmla="*/ 754062 w 1117600"/>
              <a:gd name="connsiteY116" fmla="*/ 282576 h 774700"/>
              <a:gd name="connsiteX117" fmla="*/ 741362 w 1117600"/>
              <a:gd name="connsiteY117" fmla="*/ 238126 h 774700"/>
              <a:gd name="connsiteX118" fmla="*/ 793750 w 1117600"/>
              <a:gd name="connsiteY118" fmla="*/ 160338 h 774700"/>
              <a:gd name="connsiteX119" fmla="*/ 793750 w 1117600"/>
              <a:gd name="connsiteY119" fmla="*/ 26988 h 774700"/>
              <a:gd name="connsiteX120" fmla="*/ 322262 w 1117600"/>
              <a:gd name="connsiteY120" fmla="*/ 26988 h 774700"/>
              <a:gd name="connsiteX121" fmla="*/ 310269 w 1117600"/>
              <a:gd name="connsiteY121" fmla="*/ 0 h 774700"/>
              <a:gd name="connsiteX122" fmla="*/ 807332 w 1117600"/>
              <a:gd name="connsiteY122" fmla="*/ 0 h 774700"/>
              <a:gd name="connsiteX123" fmla="*/ 819996 w 1117600"/>
              <a:gd name="connsiteY123" fmla="*/ 14258 h 774700"/>
              <a:gd name="connsiteX124" fmla="*/ 819996 w 1117600"/>
              <a:gd name="connsiteY124" fmla="*/ 153673 h 774700"/>
              <a:gd name="connsiteX125" fmla="*/ 824744 w 1117600"/>
              <a:gd name="connsiteY125" fmla="*/ 153673 h 774700"/>
              <a:gd name="connsiteX126" fmla="*/ 908644 w 1117600"/>
              <a:gd name="connsiteY126" fmla="*/ 223380 h 774700"/>
              <a:gd name="connsiteX127" fmla="*/ 926056 w 1117600"/>
              <a:gd name="connsiteY127" fmla="*/ 221796 h 774700"/>
              <a:gd name="connsiteX128" fmla="*/ 1025786 w 1117600"/>
              <a:gd name="connsiteY128" fmla="*/ 321604 h 774700"/>
              <a:gd name="connsiteX129" fmla="*/ 926056 w 1117600"/>
              <a:gd name="connsiteY129" fmla="*/ 421412 h 774700"/>
              <a:gd name="connsiteX130" fmla="*/ 837408 w 1117600"/>
              <a:gd name="connsiteY130" fmla="*/ 367547 h 774700"/>
              <a:gd name="connsiteX131" fmla="*/ 821578 w 1117600"/>
              <a:gd name="connsiteY131" fmla="*/ 394479 h 774700"/>
              <a:gd name="connsiteX132" fmla="*/ 785170 w 1117600"/>
              <a:gd name="connsiteY132" fmla="*/ 481613 h 774700"/>
              <a:gd name="connsiteX133" fmla="*/ 772506 w 1117600"/>
              <a:gd name="connsiteY133" fmla="*/ 489534 h 774700"/>
              <a:gd name="connsiteX134" fmla="*/ 683858 w 1117600"/>
              <a:gd name="connsiteY134" fmla="*/ 499040 h 774700"/>
              <a:gd name="connsiteX135" fmla="*/ 677526 w 1117600"/>
              <a:gd name="connsiteY135" fmla="*/ 511714 h 774700"/>
              <a:gd name="connsiteX136" fmla="*/ 694938 w 1117600"/>
              <a:gd name="connsiteY136" fmla="*/ 525972 h 774700"/>
              <a:gd name="connsiteX137" fmla="*/ 799416 w 1117600"/>
              <a:gd name="connsiteY137" fmla="*/ 525972 h 774700"/>
              <a:gd name="connsiteX138" fmla="*/ 819996 w 1117600"/>
              <a:gd name="connsiteY138" fmla="*/ 510130 h 774700"/>
              <a:gd name="connsiteX139" fmla="*/ 845324 w 1117600"/>
              <a:gd name="connsiteY139" fmla="*/ 457849 h 774700"/>
              <a:gd name="connsiteX140" fmla="*/ 869068 w 1117600"/>
              <a:gd name="connsiteY140" fmla="*/ 468939 h 774700"/>
              <a:gd name="connsiteX141" fmla="*/ 846906 w 1117600"/>
              <a:gd name="connsiteY141" fmla="*/ 519635 h 774700"/>
              <a:gd name="connsiteX142" fmla="*/ 867486 w 1117600"/>
              <a:gd name="connsiteY142" fmla="*/ 559242 h 774700"/>
              <a:gd name="connsiteX143" fmla="*/ 892814 w 1117600"/>
              <a:gd name="connsiteY143" fmla="*/ 500624 h 774700"/>
              <a:gd name="connsiteX144" fmla="*/ 989376 w 1117600"/>
              <a:gd name="connsiteY144" fmla="*/ 427749 h 774700"/>
              <a:gd name="connsiteX145" fmla="*/ 1097020 w 1117600"/>
              <a:gd name="connsiteY145" fmla="*/ 530725 h 774700"/>
              <a:gd name="connsiteX146" fmla="*/ 1117600 w 1117600"/>
              <a:gd name="connsiteY146" fmla="*/ 674892 h 774700"/>
              <a:gd name="connsiteX147" fmla="*/ 1089106 w 1117600"/>
              <a:gd name="connsiteY147" fmla="*/ 678061 h 774700"/>
              <a:gd name="connsiteX148" fmla="*/ 1070110 w 1117600"/>
              <a:gd name="connsiteY148" fmla="*/ 533894 h 774700"/>
              <a:gd name="connsiteX149" fmla="*/ 989376 w 1117600"/>
              <a:gd name="connsiteY149" fmla="*/ 454681 h 774700"/>
              <a:gd name="connsiteX150" fmla="*/ 918142 w 1117600"/>
              <a:gd name="connsiteY150" fmla="*/ 510130 h 774700"/>
              <a:gd name="connsiteX151" fmla="*/ 873818 w 1117600"/>
              <a:gd name="connsiteY151" fmla="*/ 614691 h 774700"/>
              <a:gd name="connsiteX152" fmla="*/ 862736 w 1117600"/>
              <a:gd name="connsiteY152" fmla="*/ 624196 h 774700"/>
              <a:gd name="connsiteX153" fmla="*/ 753510 w 1117600"/>
              <a:gd name="connsiteY153" fmla="*/ 635286 h 774700"/>
              <a:gd name="connsiteX154" fmla="*/ 751926 w 1117600"/>
              <a:gd name="connsiteY154" fmla="*/ 635286 h 774700"/>
              <a:gd name="connsiteX155" fmla="*/ 750344 w 1117600"/>
              <a:gd name="connsiteY155" fmla="*/ 635286 h 774700"/>
              <a:gd name="connsiteX156" fmla="*/ 742428 w 1117600"/>
              <a:gd name="connsiteY156" fmla="*/ 654297 h 774700"/>
              <a:gd name="connsiteX157" fmla="*/ 767756 w 1117600"/>
              <a:gd name="connsiteY157" fmla="*/ 674892 h 774700"/>
              <a:gd name="connsiteX158" fmla="*/ 894396 w 1117600"/>
              <a:gd name="connsiteY158" fmla="*/ 674892 h 774700"/>
              <a:gd name="connsiteX159" fmla="*/ 922890 w 1117600"/>
              <a:gd name="connsiteY159" fmla="*/ 652713 h 774700"/>
              <a:gd name="connsiteX160" fmla="*/ 964048 w 1117600"/>
              <a:gd name="connsiteY160" fmla="*/ 563994 h 774700"/>
              <a:gd name="connsiteX161" fmla="*/ 989376 w 1117600"/>
              <a:gd name="connsiteY161" fmla="*/ 575084 h 774700"/>
              <a:gd name="connsiteX162" fmla="*/ 948218 w 1117600"/>
              <a:gd name="connsiteY162" fmla="*/ 665387 h 774700"/>
              <a:gd name="connsiteX163" fmla="*/ 932388 w 1117600"/>
              <a:gd name="connsiteY163" fmla="*/ 685982 h 774700"/>
              <a:gd name="connsiteX164" fmla="*/ 968798 w 1117600"/>
              <a:gd name="connsiteY164" fmla="*/ 755689 h 774700"/>
              <a:gd name="connsiteX165" fmla="*/ 967214 w 1117600"/>
              <a:gd name="connsiteY165" fmla="*/ 768363 h 774700"/>
              <a:gd name="connsiteX166" fmla="*/ 956134 w 1117600"/>
              <a:gd name="connsiteY166" fmla="*/ 774700 h 774700"/>
              <a:gd name="connsiteX167" fmla="*/ 159883 w 1117600"/>
              <a:gd name="connsiteY167" fmla="*/ 774700 h 774700"/>
              <a:gd name="connsiteX168" fmla="*/ 148802 w 1117600"/>
              <a:gd name="connsiteY168" fmla="*/ 768363 h 774700"/>
              <a:gd name="connsiteX169" fmla="*/ 147219 w 1117600"/>
              <a:gd name="connsiteY169" fmla="*/ 755689 h 774700"/>
              <a:gd name="connsiteX170" fmla="*/ 183628 w 1117600"/>
              <a:gd name="connsiteY170" fmla="*/ 685982 h 774700"/>
              <a:gd name="connsiteX171" fmla="*/ 169381 w 1117600"/>
              <a:gd name="connsiteY171" fmla="*/ 665387 h 774700"/>
              <a:gd name="connsiteX172" fmla="*/ 126640 w 1117600"/>
              <a:gd name="connsiteY172" fmla="*/ 575084 h 774700"/>
              <a:gd name="connsiteX173" fmla="*/ 151968 w 1117600"/>
              <a:gd name="connsiteY173" fmla="*/ 563994 h 774700"/>
              <a:gd name="connsiteX174" fmla="*/ 193126 w 1117600"/>
              <a:gd name="connsiteY174" fmla="*/ 654297 h 774700"/>
              <a:gd name="connsiteX175" fmla="*/ 221620 w 1117600"/>
              <a:gd name="connsiteY175" fmla="*/ 674892 h 774700"/>
              <a:gd name="connsiteX176" fmla="*/ 348261 w 1117600"/>
              <a:gd name="connsiteY176" fmla="*/ 674892 h 774700"/>
              <a:gd name="connsiteX177" fmla="*/ 373589 w 1117600"/>
              <a:gd name="connsiteY177" fmla="*/ 654297 h 774700"/>
              <a:gd name="connsiteX178" fmla="*/ 365674 w 1117600"/>
              <a:gd name="connsiteY178" fmla="*/ 635286 h 774700"/>
              <a:gd name="connsiteX179" fmla="*/ 364091 w 1117600"/>
              <a:gd name="connsiteY179" fmla="*/ 635286 h 774700"/>
              <a:gd name="connsiteX180" fmla="*/ 362508 w 1117600"/>
              <a:gd name="connsiteY180" fmla="*/ 635286 h 774700"/>
              <a:gd name="connsiteX181" fmla="*/ 253280 w 1117600"/>
              <a:gd name="connsiteY181" fmla="*/ 624196 h 774700"/>
              <a:gd name="connsiteX182" fmla="*/ 242199 w 1117600"/>
              <a:gd name="connsiteY182" fmla="*/ 614691 h 774700"/>
              <a:gd name="connsiteX183" fmla="*/ 197875 w 1117600"/>
              <a:gd name="connsiteY183" fmla="*/ 510130 h 774700"/>
              <a:gd name="connsiteX184" fmla="*/ 126640 w 1117600"/>
              <a:gd name="connsiteY184" fmla="*/ 454681 h 774700"/>
              <a:gd name="connsiteX185" fmla="*/ 45907 w 1117600"/>
              <a:gd name="connsiteY185" fmla="*/ 535478 h 774700"/>
              <a:gd name="connsiteX186" fmla="*/ 26911 w 1117600"/>
              <a:gd name="connsiteY186" fmla="*/ 678061 h 774700"/>
              <a:gd name="connsiteX187" fmla="*/ 0 w 1117600"/>
              <a:gd name="connsiteY187" fmla="*/ 674892 h 774700"/>
              <a:gd name="connsiteX188" fmla="*/ 18996 w 1117600"/>
              <a:gd name="connsiteY188" fmla="*/ 530725 h 774700"/>
              <a:gd name="connsiteX189" fmla="*/ 126640 w 1117600"/>
              <a:gd name="connsiteY189" fmla="*/ 427749 h 774700"/>
              <a:gd name="connsiteX190" fmla="*/ 223203 w 1117600"/>
              <a:gd name="connsiteY190" fmla="*/ 500624 h 774700"/>
              <a:gd name="connsiteX191" fmla="*/ 248531 w 1117600"/>
              <a:gd name="connsiteY191" fmla="*/ 560826 h 774700"/>
              <a:gd name="connsiteX192" fmla="*/ 269110 w 1117600"/>
              <a:gd name="connsiteY192" fmla="*/ 519635 h 774700"/>
              <a:gd name="connsiteX193" fmla="*/ 245365 w 1117600"/>
              <a:gd name="connsiteY193" fmla="*/ 465771 h 774700"/>
              <a:gd name="connsiteX194" fmla="*/ 270694 w 1117600"/>
              <a:gd name="connsiteY194" fmla="*/ 454681 h 774700"/>
              <a:gd name="connsiteX195" fmla="*/ 296022 w 1117600"/>
              <a:gd name="connsiteY195" fmla="*/ 510130 h 774700"/>
              <a:gd name="connsiteX196" fmla="*/ 316601 w 1117600"/>
              <a:gd name="connsiteY196" fmla="*/ 525972 h 774700"/>
              <a:gd name="connsiteX197" fmla="*/ 421079 w 1117600"/>
              <a:gd name="connsiteY197" fmla="*/ 525972 h 774700"/>
              <a:gd name="connsiteX198" fmla="*/ 438492 w 1117600"/>
              <a:gd name="connsiteY198" fmla="*/ 511714 h 774700"/>
              <a:gd name="connsiteX199" fmla="*/ 432160 w 1117600"/>
              <a:gd name="connsiteY199" fmla="*/ 499040 h 774700"/>
              <a:gd name="connsiteX200" fmla="*/ 343512 w 1117600"/>
              <a:gd name="connsiteY200" fmla="*/ 489534 h 774700"/>
              <a:gd name="connsiteX201" fmla="*/ 332431 w 1117600"/>
              <a:gd name="connsiteY201" fmla="*/ 481613 h 774700"/>
              <a:gd name="connsiteX202" fmla="*/ 296022 w 1117600"/>
              <a:gd name="connsiteY202" fmla="*/ 394479 h 774700"/>
              <a:gd name="connsiteX203" fmla="*/ 278608 w 1117600"/>
              <a:gd name="connsiteY203" fmla="*/ 367547 h 774700"/>
              <a:gd name="connsiteX204" fmla="*/ 189960 w 1117600"/>
              <a:gd name="connsiteY204" fmla="*/ 421412 h 774700"/>
              <a:gd name="connsiteX205" fmla="*/ 90231 w 1117600"/>
              <a:gd name="connsiteY205" fmla="*/ 321604 h 774700"/>
              <a:gd name="connsiteX206" fmla="*/ 189960 w 1117600"/>
              <a:gd name="connsiteY206" fmla="*/ 221796 h 774700"/>
              <a:gd name="connsiteX207" fmla="*/ 207373 w 1117600"/>
              <a:gd name="connsiteY207" fmla="*/ 223380 h 774700"/>
              <a:gd name="connsiteX208" fmla="*/ 291273 w 1117600"/>
              <a:gd name="connsiteY208" fmla="*/ 153673 h 774700"/>
              <a:gd name="connsiteX209" fmla="*/ 296022 w 1117600"/>
              <a:gd name="connsiteY209" fmla="*/ 153673 h 774700"/>
              <a:gd name="connsiteX210" fmla="*/ 296022 w 1117600"/>
              <a:gd name="connsiteY210" fmla="*/ 14258 h 774700"/>
              <a:gd name="connsiteX211" fmla="*/ 310269 w 1117600"/>
              <a:gd name="connsiteY211" fmla="*/ 0 h 7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</a:cxnLst>
            <a:rect l="l" t="t" r="r" b="b"/>
            <a:pathLst>
              <a:path w="1117600" h="774700">
                <a:moveTo>
                  <a:pt x="359988" y="403226"/>
                </a:moveTo>
                <a:cubicBezTo>
                  <a:pt x="359988" y="403226"/>
                  <a:pt x="359988" y="403226"/>
                  <a:pt x="344146" y="436564"/>
                </a:cubicBezTo>
                <a:cubicBezTo>
                  <a:pt x="344146" y="436564"/>
                  <a:pt x="344146" y="436564"/>
                  <a:pt x="353651" y="461964"/>
                </a:cubicBezTo>
                <a:cubicBezTo>
                  <a:pt x="367908" y="463551"/>
                  <a:pt x="396423" y="465139"/>
                  <a:pt x="418602" y="468314"/>
                </a:cubicBezTo>
                <a:cubicBezTo>
                  <a:pt x="418602" y="468314"/>
                  <a:pt x="418602" y="468314"/>
                  <a:pt x="415433" y="457201"/>
                </a:cubicBezTo>
                <a:cubicBezTo>
                  <a:pt x="413849" y="450851"/>
                  <a:pt x="418602" y="442914"/>
                  <a:pt x="426522" y="441326"/>
                </a:cubicBezTo>
                <a:cubicBezTo>
                  <a:pt x="434443" y="439739"/>
                  <a:pt x="440780" y="444501"/>
                  <a:pt x="442364" y="452439"/>
                </a:cubicBezTo>
                <a:cubicBezTo>
                  <a:pt x="442364" y="452439"/>
                  <a:pt x="442364" y="452439"/>
                  <a:pt x="447116" y="474664"/>
                </a:cubicBezTo>
                <a:cubicBezTo>
                  <a:pt x="456621" y="477839"/>
                  <a:pt x="467710" y="488951"/>
                  <a:pt x="467710" y="511176"/>
                </a:cubicBezTo>
                <a:cubicBezTo>
                  <a:pt x="467710" y="536576"/>
                  <a:pt x="450285" y="552451"/>
                  <a:pt x="421770" y="552451"/>
                </a:cubicBezTo>
                <a:cubicBezTo>
                  <a:pt x="421770" y="552451"/>
                  <a:pt x="421770" y="552451"/>
                  <a:pt x="317215" y="552451"/>
                </a:cubicBezTo>
                <a:cubicBezTo>
                  <a:pt x="307710" y="552451"/>
                  <a:pt x="296621" y="549276"/>
                  <a:pt x="288701" y="542926"/>
                </a:cubicBezTo>
                <a:cubicBezTo>
                  <a:pt x="288701" y="542926"/>
                  <a:pt x="288701" y="542926"/>
                  <a:pt x="263354" y="592139"/>
                </a:cubicBezTo>
                <a:cubicBezTo>
                  <a:pt x="263354" y="592139"/>
                  <a:pt x="263354" y="592139"/>
                  <a:pt x="264938" y="596901"/>
                </a:cubicBezTo>
                <a:cubicBezTo>
                  <a:pt x="282364" y="598489"/>
                  <a:pt x="325136" y="601664"/>
                  <a:pt x="352067" y="604839"/>
                </a:cubicBezTo>
                <a:cubicBezTo>
                  <a:pt x="352067" y="604839"/>
                  <a:pt x="352067" y="604839"/>
                  <a:pt x="348899" y="584201"/>
                </a:cubicBezTo>
                <a:cubicBezTo>
                  <a:pt x="347314" y="576264"/>
                  <a:pt x="352067" y="568326"/>
                  <a:pt x="359988" y="568326"/>
                </a:cubicBezTo>
                <a:cubicBezTo>
                  <a:pt x="366324" y="566739"/>
                  <a:pt x="374245" y="571501"/>
                  <a:pt x="375829" y="579439"/>
                </a:cubicBezTo>
                <a:cubicBezTo>
                  <a:pt x="375829" y="579439"/>
                  <a:pt x="375829" y="579439"/>
                  <a:pt x="382166" y="612776"/>
                </a:cubicBezTo>
                <a:cubicBezTo>
                  <a:pt x="391671" y="617539"/>
                  <a:pt x="401176" y="630239"/>
                  <a:pt x="401176" y="654051"/>
                </a:cubicBezTo>
                <a:cubicBezTo>
                  <a:pt x="401176" y="682627"/>
                  <a:pt x="382166" y="701677"/>
                  <a:pt x="348899" y="701677"/>
                </a:cubicBezTo>
                <a:cubicBezTo>
                  <a:pt x="348899" y="701677"/>
                  <a:pt x="348899" y="701677"/>
                  <a:pt x="222166" y="701677"/>
                </a:cubicBezTo>
                <a:cubicBezTo>
                  <a:pt x="217413" y="701677"/>
                  <a:pt x="212661" y="701677"/>
                  <a:pt x="207909" y="700089"/>
                </a:cubicBezTo>
                <a:cubicBezTo>
                  <a:pt x="207909" y="700089"/>
                  <a:pt x="207909" y="700089"/>
                  <a:pt x="182562" y="747714"/>
                </a:cubicBezTo>
                <a:cubicBezTo>
                  <a:pt x="182562" y="747714"/>
                  <a:pt x="182562" y="747714"/>
                  <a:pt x="935036" y="747714"/>
                </a:cubicBezTo>
                <a:cubicBezTo>
                  <a:pt x="935036" y="747714"/>
                  <a:pt x="935036" y="747714"/>
                  <a:pt x="909690" y="700089"/>
                </a:cubicBezTo>
                <a:cubicBezTo>
                  <a:pt x="904938" y="701677"/>
                  <a:pt x="900186" y="701677"/>
                  <a:pt x="895434" y="701677"/>
                </a:cubicBezTo>
                <a:cubicBezTo>
                  <a:pt x="895434" y="701677"/>
                  <a:pt x="895434" y="701677"/>
                  <a:pt x="768700" y="701677"/>
                </a:cubicBezTo>
                <a:cubicBezTo>
                  <a:pt x="737018" y="701677"/>
                  <a:pt x="716424" y="682627"/>
                  <a:pt x="716424" y="654051"/>
                </a:cubicBezTo>
                <a:cubicBezTo>
                  <a:pt x="716424" y="630239"/>
                  <a:pt x="725928" y="617539"/>
                  <a:pt x="735434" y="612776"/>
                </a:cubicBezTo>
                <a:cubicBezTo>
                  <a:pt x="735434" y="612776"/>
                  <a:pt x="735434" y="612776"/>
                  <a:pt x="741770" y="579439"/>
                </a:cubicBezTo>
                <a:cubicBezTo>
                  <a:pt x="743354" y="571501"/>
                  <a:pt x="751274" y="566739"/>
                  <a:pt x="757612" y="568326"/>
                </a:cubicBezTo>
                <a:cubicBezTo>
                  <a:pt x="765532" y="568326"/>
                  <a:pt x="770284" y="576264"/>
                  <a:pt x="768700" y="584201"/>
                </a:cubicBezTo>
                <a:cubicBezTo>
                  <a:pt x="768700" y="584201"/>
                  <a:pt x="768700" y="584201"/>
                  <a:pt x="765532" y="604839"/>
                </a:cubicBezTo>
                <a:cubicBezTo>
                  <a:pt x="792462" y="601664"/>
                  <a:pt x="835236" y="598489"/>
                  <a:pt x="852660" y="596901"/>
                </a:cubicBezTo>
                <a:cubicBezTo>
                  <a:pt x="852660" y="596901"/>
                  <a:pt x="852660" y="596901"/>
                  <a:pt x="854244" y="592139"/>
                </a:cubicBezTo>
                <a:cubicBezTo>
                  <a:pt x="854244" y="592139"/>
                  <a:pt x="854244" y="592139"/>
                  <a:pt x="828898" y="542926"/>
                </a:cubicBezTo>
                <a:cubicBezTo>
                  <a:pt x="820978" y="549276"/>
                  <a:pt x="811472" y="552451"/>
                  <a:pt x="800384" y="552451"/>
                </a:cubicBezTo>
                <a:cubicBezTo>
                  <a:pt x="800384" y="552451"/>
                  <a:pt x="800384" y="552451"/>
                  <a:pt x="695830" y="552451"/>
                </a:cubicBezTo>
                <a:cubicBezTo>
                  <a:pt x="667314" y="552451"/>
                  <a:pt x="649888" y="536576"/>
                  <a:pt x="649888" y="511176"/>
                </a:cubicBezTo>
                <a:cubicBezTo>
                  <a:pt x="649888" y="488951"/>
                  <a:pt x="660978" y="477839"/>
                  <a:pt x="670482" y="474664"/>
                </a:cubicBezTo>
                <a:cubicBezTo>
                  <a:pt x="670482" y="474664"/>
                  <a:pt x="670482" y="474664"/>
                  <a:pt x="675236" y="452439"/>
                </a:cubicBezTo>
                <a:cubicBezTo>
                  <a:pt x="676820" y="444501"/>
                  <a:pt x="683156" y="439739"/>
                  <a:pt x="691076" y="441326"/>
                </a:cubicBezTo>
                <a:cubicBezTo>
                  <a:pt x="698998" y="442914"/>
                  <a:pt x="703750" y="450851"/>
                  <a:pt x="702166" y="457201"/>
                </a:cubicBezTo>
                <a:cubicBezTo>
                  <a:pt x="702166" y="457201"/>
                  <a:pt x="702166" y="457201"/>
                  <a:pt x="698998" y="468314"/>
                </a:cubicBezTo>
                <a:cubicBezTo>
                  <a:pt x="721176" y="465139"/>
                  <a:pt x="749690" y="463551"/>
                  <a:pt x="763948" y="461964"/>
                </a:cubicBezTo>
                <a:cubicBezTo>
                  <a:pt x="763948" y="461964"/>
                  <a:pt x="763948" y="461964"/>
                  <a:pt x="773452" y="436564"/>
                </a:cubicBezTo>
                <a:cubicBezTo>
                  <a:pt x="773452" y="436564"/>
                  <a:pt x="773452" y="436564"/>
                  <a:pt x="757612" y="403226"/>
                </a:cubicBezTo>
                <a:cubicBezTo>
                  <a:pt x="757612" y="403226"/>
                  <a:pt x="757612" y="403226"/>
                  <a:pt x="359988" y="403226"/>
                </a:cubicBezTo>
                <a:close/>
                <a:moveTo>
                  <a:pt x="334962" y="311151"/>
                </a:moveTo>
                <a:cubicBezTo>
                  <a:pt x="322262" y="318954"/>
                  <a:pt x="306387" y="323636"/>
                  <a:pt x="290512" y="323636"/>
                </a:cubicBezTo>
                <a:cubicBezTo>
                  <a:pt x="288925" y="323636"/>
                  <a:pt x="288925" y="323636"/>
                  <a:pt x="288925" y="323636"/>
                </a:cubicBezTo>
                <a:cubicBezTo>
                  <a:pt x="288925" y="328318"/>
                  <a:pt x="287337" y="334560"/>
                  <a:pt x="287337" y="339242"/>
                </a:cubicBezTo>
                <a:cubicBezTo>
                  <a:pt x="301625" y="350166"/>
                  <a:pt x="312737" y="364211"/>
                  <a:pt x="320675" y="384499"/>
                </a:cubicBezTo>
                <a:cubicBezTo>
                  <a:pt x="320675" y="384499"/>
                  <a:pt x="320675" y="384499"/>
                  <a:pt x="328612" y="403226"/>
                </a:cubicBezTo>
                <a:cubicBezTo>
                  <a:pt x="328612" y="403226"/>
                  <a:pt x="328612" y="403226"/>
                  <a:pt x="338137" y="384499"/>
                </a:cubicBezTo>
                <a:cubicBezTo>
                  <a:pt x="341312" y="379817"/>
                  <a:pt x="346075" y="376696"/>
                  <a:pt x="350837" y="376696"/>
                </a:cubicBezTo>
                <a:cubicBezTo>
                  <a:pt x="350837" y="376696"/>
                  <a:pt x="350837" y="376696"/>
                  <a:pt x="765174" y="376696"/>
                </a:cubicBezTo>
                <a:cubicBezTo>
                  <a:pt x="769938" y="376696"/>
                  <a:pt x="774700" y="379817"/>
                  <a:pt x="777874" y="382938"/>
                </a:cubicBezTo>
                <a:cubicBezTo>
                  <a:pt x="777874" y="382938"/>
                  <a:pt x="777874" y="382938"/>
                  <a:pt x="787400" y="403226"/>
                </a:cubicBezTo>
                <a:cubicBezTo>
                  <a:pt x="787400" y="403226"/>
                  <a:pt x="787400" y="403226"/>
                  <a:pt x="796924" y="382938"/>
                </a:cubicBezTo>
                <a:cubicBezTo>
                  <a:pt x="803274" y="364211"/>
                  <a:pt x="814388" y="350166"/>
                  <a:pt x="828676" y="339242"/>
                </a:cubicBezTo>
                <a:cubicBezTo>
                  <a:pt x="828676" y="334560"/>
                  <a:pt x="827088" y="328318"/>
                  <a:pt x="827088" y="323636"/>
                </a:cubicBezTo>
                <a:cubicBezTo>
                  <a:pt x="827088" y="323636"/>
                  <a:pt x="827088" y="323636"/>
                  <a:pt x="825500" y="323636"/>
                </a:cubicBezTo>
                <a:cubicBezTo>
                  <a:pt x="809624" y="323636"/>
                  <a:pt x="795338" y="318954"/>
                  <a:pt x="781050" y="311151"/>
                </a:cubicBezTo>
                <a:cubicBezTo>
                  <a:pt x="781050" y="311151"/>
                  <a:pt x="781050" y="311151"/>
                  <a:pt x="334962" y="311151"/>
                </a:cubicBezTo>
                <a:close/>
                <a:moveTo>
                  <a:pt x="927100" y="249238"/>
                </a:moveTo>
                <a:cubicBezTo>
                  <a:pt x="887646" y="249238"/>
                  <a:pt x="855662" y="281932"/>
                  <a:pt x="855662" y="322263"/>
                </a:cubicBezTo>
                <a:cubicBezTo>
                  <a:pt x="855662" y="362594"/>
                  <a:pt x="887646" y="395288"/>
                  <a:pt x="927100" y="395288"/>
                </a:cubicBezTo>
                <a:cubicBezTo>
                  <a:pt x="966554" y="395288"/>
                  <a:pt x="998538" y="362594"/>
                  <a:pt x="998538" y="322263"/>
                </a:cubicBezTo>
                <a:cubicBezTo>
                  <a:pt x="998538" y="281932"/>
                  <a:pt x="966554" y="249238"/>
                  <a:pt x="927100" y="249238"/>
                </a:cubicBezTo>
                <a:close/>
                <a:moveTo>
                  <a:pt x="189706" y="249238"/>
                </a:moveTo>
                <a:cubicBezTo>
                  <a:pt x="149813" y="249238"/>
                  <a:pt x="117474" y="281932"/>
                  <a:pt x="117474" y="322263"/>
                </a:cubicBezTo>
                <a:cubicBezTo>
                  <a:pt x="117474" y="362594"/>
                  <a:pt x="149813" y="395288"/>
                  <a:pt x="189706" y="395288"/>
                </a:cubicBezTo>
                <a:cubicBezTo>
                  <a:pt x="229599" y="395288"/>
                  <a:pt x="261938" y="362594"/>
                  <a:pt x="261938" y="322263"/>
                </a:cubicBezTo>
                <a:cubicBezTo>
                  <a:pt x="261938" y="281932"/>
                  <a:pt x="229599" y="249238"/>
                  <a:pt x="189706" y="249238"/>
                </a:cubicBezTo>
                <a:close/>
                <a:moveTo>
                  <a:pt x="523874" y="185739"/>
                </a:moveTo>
                <a:cubicBezTo>
                  <a:pt x="527050" y="184151"/>
                  <a:pt x="531812" y="185739"/>
                  <a:pt x="536574" y="188914"/>
                </a:cubicBezTo>
                <a:cubicBezTo>
                  <a:pt x="536574" y="188914"/>
                  <a:pt x="536574" y="188914"/>
                  <a:pt x="561974" y="212726"/>
                </a:cubicBezTo>
                <a:cubicBezTo>
                  <a:pt x="561974" y="212726"/>
                  <a:pt x="561974" y="212726"/>
                  <a:pt x="588962" y="188914"/>
                </a:cubicBezTo>
                <a:cubicBezTo>
                  <a:pt x="592138" y="185739"/>
                  <a:pt x="596900" y="184151"/>
                  <a:pt x="601662" y="185739"/>
                </a:cubicBezTo>
                <a:cubicBezTo>
                  <a:pt x="646112" y="196851"/>
                  <a:pt x="673100" y="227014"/>
                  <a:pt x="673100" y="266701"/>
                </a:cubicBezTo>
                <a:cubicBezTo>
                  <a:pt x="673100" y="266701"/>
                  <a:pt x="673100" y="266701"/>
                  <a:pt x="646112" y="266701"/>
                </a:cubicBezTo>
                <a:cubicBezTo>
                  <a:pt x="646112" y="233364"/>
                  <a:pt x="619124" y="220664"/>
                  <a:pt x="601662" y="214314"/>
                </a:cubicBezTo>
                <a:cubicBezTo>
                  <a:pt x="601662" y="214314"/>
                  <a:pt x="601662" y="214314"/>
                  <a:pt x="571500" y="241301"/>
                </a:cubicBezTo>
                <a:cubicBezTo>
                  <a:pt x="566738" y="246064"/>
                  <a:pt x="558800" y="246064"/>
                  <a:pt x="554038" y="241301"/>
                </a:cubicBezTo>
                <a:cubicBezTo>
                  <a:pt x="554038" y="241301"/>
                  <a:pt x="554038" y="241301"/>
                  <a:pt x="523874" y="214314"/>
                </a:cubicBezTo>
                <a:cubicBezTo>
                  <a:pt x="506412" y="220664"/>
                  <a:pt x="479425" y="233364"/>
                  <a:pt x="479425" y="266701"/>
                </a:cubicBezTo>
                <a:cubicBezTo>
                  <a:pt x="479425" y="266701"/>
                  <a:pt x="479425" y="266701"/>
                  <a:pt x="452437" y="266701"/>
                </a:cubicBezTo>
                <a:cubicBezTo>
                  <a:pt x="452437" y="227014"/>
                  <a:pt x="477837" y="196851"/>
                  <a:pt x="523874" y="185739"/>
                </a:cubicBezTo>
                <a:close/>
                <a:moveTo>
                  <a:pt x="825500" y="180976"/>
                </a:moveTo>
                <a:cubicBezTo>
                  <a:pt x="795336" y="180976"/>
                  <a:pt x="768348" y="206376"/>
                  <a:pt x="768348" y="238126"/>
                </a:cubicBezTo>
                <a:cubicBezTo>
                  <a:pt x="768348" y="269877"/>
                  <a:pt x="795336" y="296864"/>
                  <a:pt x="825500" y="296864"/>
                </a:cubicBezTo>
                <a:cubicBezTo>
                  <a:pt x="827086" y="296864"/>
                  <a:pt x="828674" y="295277"/>
                  <a:pt x="830262" y="295277"/>
                </a:cubicBezTo>
                <a:cubicBezTo>
                  <a:pt x="838200" y="268289"/>
                  <a:pt x="857248" y="244476"/>
                  <a:pt x="882648" y="231776"/>
                </a:cubicBezTo>
                <a:cubicBezTo>
                  <a:pt x="879474" y="203201"/>
                  <a:pt x="855662" y="180976"/>
                  <a:pt x="825500" y="180976"/>
                </a:cubicBezTo>
                <a:close/>
                <a:moveTo>
                  <a:pt x="291306" y="180976"/>
                </a:moveTo>
                <a:cubicBezTo>
                  <a:pt x="261562" y="180976"/>
                  <a:pt x="238080" y="203201"/>
                  <a:pt x="234949" y="231776"/>
                </a:cubicBezTo>
                <a:cubicBezTo>
                  <a:pt x="259996" y="244476"/>
                  <a:pt x="278782" y="268289"/>
                  <a:pt x="286609" y="295277"/>
                </a:cubicBezTo>
                <a:cubicBezTo>
                  <a:pt x="288175" y="295277"/>
                  <a:pt x="289740" y="296864"/>
                  <a:pt x="291306" y="296864"/>
                </a:cubicBezTo>
                <a:cubicBezTo>
                  <a:pt x="321049" y="296864"/>
                  <a:pt x="347662" y="269877"/>
                  <a:pt x="347662" y="238126"/>
                </a:cubicBezTo>
                <a:cubicBezTo>
                  <a:pt x="347662" y="206376"/>
                  <a:pt x="321049" y="180976"/>
                  <a:pt x="291306" y="180976"/>
                </a:cubicBezTo>
                <a:close/>
                <a:moveTo>
                  <a:pt x="561972" y="69850"/>
                </a:moveTo>
                <a:cubicBezTo>
                  <a:pt x="539176" y="69850"/>
                  <a:pt x="520700" y="87974"/>
                  <a:pt x="520700" y="110332"/>
                </a:cubicBezTo>
                <a:cubicBezTo>
                  <a:pt x="520700" y="132690"/>
                  <a:pt x="539176" y="150814"/>
                  <a:pt x="561972" y="150814"/>
                </a:cubicBezTo>
                <a:cubicBezTo>
                  <a:pt x="584768" y="150814"/>
                  <a:pt x="603248" y="132690"/>
                  <a:pt x="603248" y="110332"/>
                </a:cubicBezTo>
                <a:cubicBezTo>
                  <a:pt x="603248" y="87974"/>
                  <a:pt x="584768" y="69850"/>
                  <a:pt x="561972" y="69850"/>
                </a:cubicBezTo>
                <a:close/>
                <a:moveTo>
                  <a:pt x="562768" y="41275"/>
                </a:moveTo>
                <a:cubicBezTo>
                  <a:pt x="600908" y="41275"/>
                  <a:pt x="631824" y="72193"/>
                  <a:pt x="631824" y="110332"/>
                </a:cubicBezTo>
                <a:cubicBezTo>
                  <a:pt x="631824" y="148471"/>
                  <a:pt x="600908" y="179389"/>
                  <a:pt x="562768" y="179389"/>
                </a:cubicBezTo>
                <a:cubicBezTo>
                  <a:pt x="524628" y="179389"/>
                  <a:pt x="493712" y="148471"/>
                  <a:pt x="493712" y="110332"/>
                </a:cubicBezTo>
                <a:cubicBezTo>
                  <a:pt x="493712" y="72193"/>
                  <a:pt x="524628" y="41275"/>
                  <a:pt x="562768" y="41275"/>
                </a:cubicBezTo>
                <a:close/>
                <a:moveTo>
                  <a:pt x="322262" y="26988"/>
                </a:moveTo>
                <a:lnTo>
                  <a:pt x="322262" y="160338"/>
                </a:lnTo>
                <a:cubicBezTo>
                  <a:pt x="352425" y="173038"/>
                  <a:pt x="374650" y="203201"/>
                  <a:pt x="374650" y="238126"/>
                </a:cubicBezTo>
                <a:cubicBezTo>
                  <a:pt x="374650" y="255589"/>
                  <a:pt x="369887" y="269876"/>
                  <a:pt x="361950" y="282576"/>
                </a:cubicBezTo>
                <a:cubicBezTo>
                  <a:pt x="361950" y="282576"/>
                  <a:pt x="361950" y="282576"/>
                  <a:pt x="754062" y="282576"/>
                </a:cubicBezTo>
                <a:cubicBezTo>
                  <a:pt x="746124" y="269876"/>
                  <a:pt x="741362" y="255589"/>
                  <a:pt x="741362" y="238126"/>
                </a:cubicBezTo>
                <a:cubicBezTo>
                  <a:pt x="741362" y="203201"/>
                  <a:pt x="763588" y="173038"/>
                  <a:pt x="793750" y="160338"/>
                </a:cubicBezTo>
                <a:cubicBezTo>
                  <a:pt x="793750" y="160338"/>
                  <a:pt x="793750" y="160338"/>
                  <a:pt x="793750" y="26988"/>
                </a:cubicBezTo>
                <a:cubicBezTo>
                  <a:pt x="793750" y="26988"/>
                  <a:pt x="793750" y="26988"/>
                  <a:pt x="322262" y="26988"/>
                </a:cubicBezTo>
                <a:close/>
                <a:moveTo>
                  <a:pt x="310269" y="0"/>
                </a:moveTo>
                <a:cubicBezTo>
                  <a:pt x="310269" y="0"/>
                  <a:pt x="310269" y="0"/>
                  <a:pt x="807332" y="0"/>
                </a:cubicBezTo>
                <a:cubicBezTo>
                  <a:pt x="813664" y="0"/>
                  <a:pt x="819996" y="6337"/>
                  <a:pt x="819996" y="14258"/>
                </a:cubicBezTo>
                <a:cubicBezTo>
                  <a:pt x="819996" y="14258"/>
                  <a:pt x="819996" y="14258"/>
                  <a:pt x="819996" y="153673"/>
                </a:cubicBezTo>
                <a:cubicBezTo>
                  <a:pt x="821578" y="153673"/>
                  <a:pt x="823162" y="153673"/>
                  <a:pt x="824744" y="153673"/>
                </a:cubicBezTo>
                <a:cubicBezTo>
                  <a:pt x="867486" y="153673"/>
                  <a:pt x="900728" y="183774"/>
                  <a:pt x="908644" y="223380"/>
                </a:cubicBezTo>
                <a:cubicBezTo>
                  <a:pt x="913392" y="221796"/>
                  <a:pt x="919724" y="221796"/>
                  <a:pt x="926056" y="221796"/>
                </a:cubicBezTo>
                <a:cubicBezTo>
                  <a:pt x="981462" y="221796"/>
                  <a:pt x="1025786" y="266155"/>
                  <a:pt x="1025786" y="321604"/>
                </a:cubicBezTo>
                <a:cubicBezTo>
                  <a:pt x="1025786" y="377052"/>
                  <a:pt x="981462" y="421412"/>
                  <a:pt x="926056" y="421412"/>
                </a:cubicBezTo>
                <a:cubicBezTo>
                  <a:pt x="888064" y="421412"/>
                  <a:pt x="854822" y="399232"/>
                  <a:pt x="837408" y="367547"/>
                </a:cubicBezTo>
                <a:cubicBezTo>
                  <a:pt x="831076" y="373884"/>
                  <a:pt x="824744" y="383390"/>
                  <a:pt x="821578" y="394479"/>
                </a:cubicBezTo>
                <a:cubicBezTo>
                  <a:pt x="821578" y="394479"/>
                  <a:pt x="821578" y="394479"/>
                  <a:pt x="785170" y="481613"/>
                </a:cubicBezTo>
                <a:cubicBezTo>
                  <a:pt x="782004" y="486366"/>
                  <a:pt x="777254" y="489534"/>
                  <a:pt x="772506" y="489534"/>
                </a:cubicBezTo>
                <a:cubicBezTo>
                  <a:pt x="772506" y="489534"/>
                  <a:pt x="706020" y="494287"/>
                  <a:pt x="683858" y="499040"/>
                </a:cubicBezTo>
                <a:cubicBezTo>
                  <a:pt x="680692" y="499040"/>
                  <a:pt x="677526" y="499040"/>
                  <a:pt x="677526" y="511714"/>
                </a:cubicBezTo>
                <a:cubicBezTo>
                  <a:pt x="677526" y="516467"/>
                  <a:pt x="677526" y="525972"/>
                  <a:pt x="694938" y="525972"/>
                </a:cubicBezTo>
                <a:cubicBezTo>
                  <a:pt x="694938" y="525972"/>
                  <a:pt x="694938" y="525972"/>
                  <a:pt x="799416" y="525972"/>
                </a:cubicBezTo>
                <a:cubicBezTo>
                  <a:pt x="802582" y="525972"/>
                  <a:pt x="812080" y="525972"/>
                  <a:pt x="819996" y="510130"/>
                </a:cubicBezTo>
                <a:cubicBezTo>
                  <a:pt x="819996" y="510130"/>
                  <a:pt x="819996" y="510130"/>
                  <a:pt x="845324" y="457849"/>
                </a:cubicBezTo>
                <a:cubicBezTo>
                  <a:pt x="845324" y="457849"/>
                  <a:pt x="845324" y="457849"/>
                  <a:pt x="869068" y="468939"/>
                </a:cubicBezTo>
                <a:cubicBezTo>
                  <a:pt x="869068" y="468939"/>
                  <a:pt x="869068" y="468939"/>
                  <a:pt x="846906" y="519635"/>
                </a:cubicBezTo>
                <a:cubicBezTo>
                  <a:pt x="846906" y="519635"/>
                  <a:pt x="846906" y="519635"/>
                  <a:pt x="867486" y="559242"/>
                </a:cubicBezTo>
                <a:cubicBezTo>
                  <a:pt x="867486" y="559242"/>
                  <a:pt x="867486" y="559242"/>
                  <a:pt x="892814" y="500624"/>
                </a:cubicBezTo>
                <a:cubicBezTo>
                  <a:pt x="911810" y="453097"/>
                  <a:pt x="946636" y="427749"/>
                  <a:pt x="989376" y="427749"/>
                </a:cubicBezTo>
                <a:cubicBezTo>
                  <a:pt x="1047948" y="427749"/>
                  <a:pt x="1085940" y="464186"/>
                  <a:pt x="1097020" y="530725"/>
                </a:cubicBezTo>
                <a:lnTo>
                  <a:pt x="1117600" y="674892"/>
                </a:lnTo>
                <a:cubicBezTo>
                  <a:pt x="1117600" y="674892"/>
                  <a:pt x="1117600" y="674892"/>
                  <a:pt x="1089106" y="678061"/>
                </a:cubicBezTo>
                <a:cubicBezTo>
                  <a:pt x="1089106" y="678061"/>
                  <a:pt x="1089106" y="678061"/>
                  <a:pt x="1070110" y="533894"/>
                </a:cubicBezTo>
                <a:cubicBezTo>
                  <a:pt x="1060612" y="481613"/>
                  <a:pt x="1033700" y="454681"/>
                  <a:pt x="989376" y="454681"/>
                </a:cubicBezTo>
                <a:cubicBezTo>
                  <a:pt x="957716" y="454681"/>
                  <a:pt x="932388" y="473692"/>
                  <a:pt x="918142" y="510130"/>
                </a:cubicBezTo>
                <a:cubicBezTo>
                  <a:pt x="918142" y="510130"/>
                  <a:pt x="918142" y="510130"/>
                  <a:pt x="873818" y="614691"/>
                </a:cubicBezTo>
                <a:cubicBezTo>
                  <a:pt x="872234" y="619443"/>
                  <a:pt x="867486" y="622612"/>
                  <a:pt x="862736" y="624196"/>
                </a:cubicBezTo>
                <a:cubicBezTo>
                  <a:pt x="861154" y="624196"/>
                  <a:pt x="780420" y="630533"/>
                  <a:pt x="753510" y="635286"/>
                </a:cubicBezTo>
                <a:cubicBezTo>
                  <a:pt x="753510" y="635286"/>
                  <a:pt x="751926" y="635286"/>
                  <a:pt x="751926" y="635286"/>
                </a:cubicBezTo>
                <a:cubicBezTo>
                  <a:pt x="751926" y="635286"/>
                  <a:pt x="751926" y="635286"/>
                  <a:pt x="750344" y="635286"/>
                </a:cubicBezTo>
                <a:cubicBezTo>
                  <a:pt x="747178" y="636870"/>
                  <a:pt x="742428" y="640039"/>
                  <a:pt x="742428" y="654297"/>
                </a:cubicBezTo>
                <a:cubicBezTo>
                  <a:pt x="742428" y="663802"/>
                  <a:pt x="745594" y="674892"/>
                  <a:pt x="767756" y="674892"/>
                </a:cubicBezTo>
                <a:cubicBezTo>
                  <a:pt x="767756" y="674892"/>
                  <a:pt x="767756" y="674892"/>
                  <a:pt x="894396" y="674892"/>
                </a:cubicBezTo>
                <a:cubicBezTo>
                  <a:pt x="907060" y="674892"/>
                  <a:pt x="916558" y="666971"/>
                  <a:pt x="922890" y="652713"/>
                </a:cubicBezTo>
                <a:cubicBezTo>
                  <a:pt x="922890" y="652713"/>
                  <a:pt x="922890" y="652713"/>
                  <a:pt x="964048" y="563994"/>
                </a:cubicBezTo>
                <a:cubicBezTo>
                  <a:pt x="964048" y="563994"/>
                  <a:pt x="964048" y="563994"/>
                  <a:pt x="989376" y="575084"/>
                </a:cubicBezTo>
                <a:cubicBezTo>
                  <a:pt x="989376" y="575084"/>
                  <a:pt x="989376" y="575084"/>
                  <a:pt x="948218" y="665387"/>
                </a:cubicBezTo>
                <a:cubicBezTo>
                  <a:pt x="943470" y="673308"/>
                  <a:pt x="938720" y="681229"/>
                  <a:pt x="932388" y="685982"/>
                </a:cubicBezTo>
                <a:cubicBezTo>
                  <a:pt x="932388" y="685982"/>
                  <a:pt x="932388" y="685982"/>
                  <a:pt x="968798" y="755689"/>
                </a:cubicBezTo>
                <a:cubicBezTo>
                  <a:pt x="970380" y="758858"/>
                  <a:pt x="970380" y="765195"/>
                  <a:pt x="967214" y="768363"/>
                </a:cubicBezTo>
                <a:cubicBezTo>
                  <a:pt x="965632" y="773116"/>
                  <a:pt x="960882" y="774700"/>
                  <a:pt x="956134" y="774700"/>
                </a:cubicBezTo>
                <a:cubicBezTo>
                  <a:pt x="956134" y="774700"/>
                  <a:pt x="956134" y="774700"/>
                  <a:pt x="159883" y="774700"/>
                </a:cubicBezTo>
                <a:cubicBezTo>
                  <a:pt x="155134" y="774700"/>
                  <a:pt x="150385" y="773116"/>
                  <a:pt x="148802" y="768363"/>
                </a:cubicBezTo>
                <a:cubicBezTo>
                  <a:pt x="145636" y="765195"/>
                  <a:pt x="145636" y="758858"/>
                  <a:pt x="147219" y="755689"/>
                </a:cubicBezTo>
                <a:cubicBezTo>
                  <a:pt x="147219" y="755689"/>
                  <a:pt x="147219" y="755689"/>
                  <a:pt x="183628" y="685982"/>
                </a:cubicBezTo>
                <a:cubicBezTo>
                  <a:pt x="177296" y="681229"/>
                  <a:pt x="172547" y="673308"/>
                  <a:pt x="169381" y="665387"/>
                </a:cubicBezTo>
                <a:cubicBezTo>
                  <a:pt x="169381" y="665387"/>
                  <a:pt x="169381" y="665387"/>
                  <a:pt x="126640" y="575084"/>
                </a:cubicBezTo>
                <a:cubicBezTo>
                  <a:pt x="126640" y="575084"/>
                  <a:pt x="126640" y="575084"/>
                  <a:pt x="151968" y="563994"/>
                </a:cubicBezTo>
                <a:cubicBezTo>
                  <a:pt x="151968" y="563994"/>
                  <a:pt x="151968" y="563994"/>
                  <a:pt x="193126" y="654297"/>
                </a:cubicBezTo>
                <a:cubicBezTo>
                  <a:pt x="199458" y="666971"/>
                  <a:pt x="208956" y="674892"/>
                  <a:pt x="221620" y="674892"/>
                </a:cubicBezTo>
                <a:cubicBezTo>
                  <a:pt x="221620" y="674892"/>
                  <a:pt x="221620" y="674892"/>
                  <a:pt x="348261" y="674892"/>
                </a:cubicBezTo>
                <a:cubicBezTo>
                  <a:pt x="370423" y="674892"/>
                  <a:pt x="373589" y="663802"/>
                  <a:pt x="373589" y="654297"/>
                </a:cubicBezTo>
                <a:cubicBezTo>
                  <a:pt x="373589" y="640039"/>
                  <a:pt x="368840" y="636870"/>
                  <a:pt x="365674" y="635286"/>
                </a:cubicBezTo>
                <a:cubicBezTo>
                  <a:pt x="364091" y="635286"/>
                  <a:pt x="364091" y="635286"/>
                  <a:pt x="364091" y="635286"/>
                </a:cubicBezTo>
                <a:cubicBezTo>
                  <a:pt x="364091" y="635286"/>
                  <a:pt x="362508" y="635286"/>
                  <a:pt x="362508" y="635286"/>
                </a:cubicBezTo>
                <a:cubicBezTo>
                  <a:pt x="335597" y="630533"/>
                  <a:pt x="254863" y="624196"/>
                  <a:pt x="253280" y="624196"/>
                </a:cubicBezTo>
                <a:cubicBezTo>
                  <a:pt x="248531" y="622612"/>
                  <a:pt x="243782" y="619443"/>
                  <a:pt x="242199" y="614691"/>
                </a:cubicBezTo>
                <a:cubicBezTo>
                  <a:pt x="242199" y="614691"/>
                  <a:pt x="242199" y="614691"/>
                  <a:pt x="197875" y="510130"/>
                </a:cubicBezTo>
                <a:cubicBezTo>
                  <a:pt x="183628" y="473692"/>
                  <a:pt x="158300" y="454681"/>
                  <a:pt x="126640" y="454681"/>
                </a:cubicBezTo>
                <a:cubicBezTo>
                  <a:pt x="82316" y="454681"/>
                  <a:pt x="55405" y="481613"/>
                  <a:pt x="45907" y="535478"/>
                </a:cubicBezTo>
                <a:cubicBezTo>
                  <a:pt x="45907" y="535478"/>
                  <a:pt x="45907" y="535478"/>
                  <a:pt x="26911" y="678061"/>
                </a:cubicBezTo>
                <a:cubicBezTo>
                  <a:pt x="26911" y="678061"/>
                  <a:pt x="26911" y="678061"/>
                  <a:pt x="0" y="674892"/>
                </a:cubicBezTo>
                <a:cubicBezTo>
                  <a:pt x="0" y="674892"/>
                  <a:pt x="0" y="674892"/>
                  <a:pt x="18996" y="530725"/>
                </a:cubicBezTo>
                <a:cubicBezTo>
                  <a:pt x="30077" y="464186"/>
                  <a:pt x="68069" y="427749"/>
                  <a:pt x="126640" y="427749"/>
                </a:cubicBezTo>
                <a:cubicBezTo>
                  <a:pt x="169381" y="427749"/>
                  <a:pt x="204207" y="453097"/>
                  <a:pt x="223203" y="500624"/>
                </a:cubicBezTo>
                <a:cubicBezTo>
                  <a:pt x="223203" y="500624"/>
                  <a:pt x="223203" y="500624"/>
                  <a:pt x="248531" y="560826"/>
                </a:cubicBezTo>
                <a:cubicBezTo>
                  <a:pt x="248531" y="560826"/>
                  <a:pt x="248531" y="560826"/>
                  <a:pt x="269110" y="519635"/>
                </a:cubicBezTo>
                <a:cubicBezTo>
                  <a:pt x="269110" y="519635"/>
                  <a:pt x="269110" y="519635"/>
                  <a:pt x="245365" y="465771"/>
                </a:cubicBezTo>
                <a:cubicBezTo>
                  <a:pt x="245365" y="465771"/>
                  <a:pt x="245365" y="465771"/>
                  <a:pt x="270694" y="454681"/>
                </a:cubicBezTo>
                <a:cubicBezTo>
                  <a:pt x="270694" y="454681"/>
                  <a:pt x="270694" y="454681"/>
                  <a:pt x="296022" y="510130"/>
                </a:cubicBezTo>
                <a:cubicBezTo>
                  <a:pt x="303937" y="525972"/>
                  <a:pt x="313435" y="525972"/>
                  <a:pt x="316601" y="525972"/>
                </a:cubicBezTo>
                <a:cubicBezTo>
                  <a:pt x="316601" y="525972"/>
                  <a:pt x="316601" y="525972"/>
                  <a:pt x="421079" y="525972"/>
                </a:cubicBezTo>
                <a:cubicBezTo>
                  <a:pt x="438492" y="525972"/>
                  <a:pt x="438492" y="516467"/>
                  <a:pt x="438492" y="511714"/>
                </a:cubicBezTo>
                <a:cubicBezTo>
                  <a:pt x="438492" y="499040"/>
                  <a:pt x="435326" y="499040"/>
                  <a:pt x="432160" y="499040"/>
                </a:cubicBezTo>
                <a:cubicBezTo>
                  <a:pt x="409998" y="494287"/>
                  <a:pt x="343512" y="489534"/>
                  <a:pt x="343512" y="489534"/>
                </a:cubicBezTo>
                <a:cubicBezTo>
                  <a:pt x="338763" y="489534"/>
                  <a:pt x="334014" y="486366"/>
                  <a:pt x="332431" y="481613"/>
                </a:cubicBezTo>
                <a:cubicBezTo>
                  <a:pt x="332431" y="481613"/>
                  <a:pt x="332431" y="481613"/>
                  <a:pt x="296022" y="394479"/>
                </a:cubicBezTo>
                <a:cubicBezTo>
                  <a:pt x="291273" y="383390"/>
                  <a:pt x="284940" y="373884"/>
                  <a:pt x="278608" y="367547"/>
                </a:cubicBezTo>
                <a:cubicBezTo>
                  <a:pt x="261195" y="399232"/>
                  <a:pt x="227952" y="421412"/>
                  <a:pt x="189960" y="421412"/>
                </a:cubicBezTo>
                <a:cubicBezTo>
                  <a:pt x="134555" y="421412"/>
                  <a:pt x="90231" y="377052"/>
                  <a:pt x="90231" y="321604"/>
                </a:cubicBezTo>
                <a:cubicBezTo>
                  <a:pt x="90231" y="266155"/>
                  <a:pt x="134555" y="221796"/>
                  <a:pt x="189960" y="221796"/>
                </a:cubicBezTo>
                <a:cubicBezTo>
                  <a:pt x="196292" y="221796"/>
                  <a:pt x="202624" y="221796"/>
                  <a:pt x="207373" y="223380"/>
                </a:cubicBezTo>
                <a:cubicBezTo>
                  <a:pt x="215288" y="183774"/>
                  <a:pt x="250114" y="153673"/>
                  <a:pt x="291273" y="153673"/>
                </a:cubicBezTo>
                <a:cubicBezTo>
                  <a:pt x="292856" y="153673"/>
                  <a:pt x="294439" y="153673"/>
                  <a:pt x="296022" y="153673"/>
                </a:cubicBezTo>
                <a:cubicBezTo>
                  <a:pt x="296022" y="153673"/>
                  <a:pt x="296022" y="153673"/>
                  <a:pt x="296022" y="14258"/>
                </a:cubicBezTo>
                <a:cubicBezTo>
                  <a:pt x="296022" y="6337"/>
                  <a:pt x="302354" y="0"/>
                  <a:pt x="3102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36" name="Freeform: Shape 1135">
            <a:extLst>
              <a:ext uri="{FF2B5EF4-FFF2-40B4-BE49-F238E27FC236}">
                <a16:creationId xmlns:a16="http://schemas.microsoft.com/office/drawing/2014/main" id="{75412D03-1DBE-40E2-9423-F2BAED53D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5898" y="2043303"/>
            <a:ext cx="619873" cy="503945"/>
          </a:xfrm>
          <a:custGeom>
            <a:avLst/>
            <a:gdLst>
              <a:gd name="connsiteX0" fmla="*/ 516559 w 976346"/>
              <a:gd name="connsiteY0" fmla="*/ 595313 h 793750"/>
              <a:gd name="connsiteX1" fmla="*/ 454647 w 976346"/>
              <a:gd name="connsiteY1" fmla="*/ 625476 h 793750"/>
              <a:gd name="connsiteX2" fmla="*/ 456235 w 976346"/>
              <a:gd name="connsiteY2" fmla="*/ 628651 h 793750"/>
              <a:gd name="connsiteX3" fmla="*/ 645147 w 976346"/>
              <a:gd name="connsiteY3" fmla="*/ 647701 h 793750"/>
              <a:gd name="connsiteX4" fmla="*/ 697535 w 976346"/>
              <a:gd name="connsiteY4" fmla="*/ 719138 h 793750"/>
              <a:gd name="connsiteX5" fmla="*/ 684835 w 976346"/>
              <a:gd name="connsiteY5" fmla="*/ 763588 h 793750"/>
              <a:gd name="connsiteX6" fmla="*/ 861047 w 976346"/>
              <a:gd name="connsiteY6" fmla="*/ 679451 h 793750"/>
              <a:gd name="connsiteX7" fmla="*/ 516559 w 976346"/>
              <a:gd name="connsiteY7" fmla="*/ 595313 h 793750"/>
              <a:gd name="connsiteX8" fmla="*/ 702298 w 976346"/>
              <a:gd name="connsiteY8" fmla="*/ 515938 h 793750"/>
              <a:gd name="connsiteX9" fmla="*/ 713410 w 976346"/>
              <a:gd name="connsiteY9" fmla="*/ 523876 h 793750"/>
              <a:gd name="connsiteX10" fmla="*/ 727698 w 976346"/>
              <a:gd name="connsiteY10" fmla="*/ 546101 h 793750"/>
              <a:gd name="connsiteX11" fmla="*/ 746748 w 976346"/>
              <a:gd name="connsiteY11" fmla="*/ 533401 h 793750"/>
              <a:gd name="connsiteX12" fmla="*/ 761035 w 976346"/>
              <a:gd name="connsiteY12" fmla="*/ 531813 h 793750"/>
              <a:gd name="connsiteX13" fmla="*/ 810248 w 976346"/>
              <a:gd name="connsiteY13" fmla="*/ 619126 h 793750"/>
              <a:gd name="connsiteX14" fmla="*/ 783260 w 976346"/>
              <a:gd name="connsiteY14" fmla="*/ 614364 h 793750"/>
              <a:gd name="connsiteX15" fmla="*/ 754685 w 976346"/>
              <a:gd name="connsiteY15" fmla="*/ 560388 h 793750"/>
              <a:gd name="connsiteX16" fmla="*/ 730873 w 976346"/>
              <a:gd name="connsiteY16" fmla="*/ 576264 h 793750"/>
              <a:gd name="connsiteX17" fmla="*/ 719760 w 976346"/>
              <a:gd name="connsiteY17" fmla="*/ 577851 h 793750"/>
              <a:gd name="connsiteX18" fmla="*/ 711823 w 976346"/>
              <a:gd name="connsiteY18" fmla="*/ 571501 h 793750"/>
              <a:gd name="connsiteX19" fmla="*/ 694360 w 976346"/>
              <a:gd name="connsiteY19" fmla="*/ 544513 h 793750"/>
              <a:gd name="connsiteX20" fmla="*/ 651498 w 976346"/>
              <a:gd name="connsiteY20" fmla="*/ 577851 h 793750"/>
              <a:gd name="connsiteX21" fmla="*/ 624510 w 976346"/>
              <a:gd name="connsiteY21" fmla="*/ 573089 h 793750"/>
              <a:gd name="connsiteX22" fmla="*/ 702298 w 976346"/>
              <a:gd name="connsiteY22" fmla="*/ 515938 h 793750"/>
              <a:gd name="connsiteX23" fmla="*/ 746747 w 976346"/>
              <a:gd name="connsiteY23" fmla="*/ 417514 h 793750"/>
              <a:gd name="connsiteX24" fmla="*/ 729285 w 976346"/>
              <a:gd name="connsiteY24" fmla="*/ 422180 h 793750"/>
              <a:gd name="connsiteX25" fmla="*/ 714997 w 976346"/>
              <a:gd name="connsiteY25" fmla="*/ 445506 h 793750"/>
              <a:gd name="connsiteX26" fmla="*/ 741985 w 976346"/>
              <a:gd name="connsiteY26" fmla="*/ 490604 h 793750"/>
              <a:gd name="connsiteX27" fmla="*/ 767385 w 976346"/>
              <a:gd name="connsiteY27" fmla="*/ 487494 h 793750"/>
              <a:gd name="connsiteX28" fmla="*/ 783260 w 976346"/>
              <a:gd name="connsiteY28" fmla="*/ 464167 h 793750"/>
              <a:gd name="connsiteX29" fmla="*/ 754685 w 976346"/>
              <a:gd name="connsiteY29" fmla="*/ 417514 h 793750"/>
              <a:gd name="connsiteX30" fmla="*/ 746747 w 976346"/>
              <a:gd name="connsiteY30" fmla="*/ 417514 h 793750"/>
              <a:gd name="connsiteX31" fmla="*/ 737619 w 976346"/>
              <a:gd name="connsiteY31" fmla="*/ 390490 h 793750"/>
              <a:gd name="connsiteX32" fmla="*/ 762622 w 976346"/>
              <a:gd name="connsiteY32" fmla="*/ 392059 h 793750"/>
              <a:gd name="connsiteX33" fmla="*/ 810247 w 976346"/>
              <a:gd name="connsiteY33" fmla="*/ 468931 h 793750"/>
              <a:gd name="connsiteX34" fmla="*/ 781672 w 976346"/>
              <a:gd name="connsiteY34" fmla="*/ 511289 h 793750"/>
              <a:gd name="connsiteX35" fmla="*/ 751509 w 976346"/>
              <a:gd name="connsiteY35" fmla="*/ 520702 h 793750"/>
              <a:gd name="connsiteX36" fmla="*/ 735635 w 976346"/>
              <a:gd name="connsiteY36" fmla="*/ 517565 h 793750"/>
              <a:gd name="connsiteX37" fmla="*/ 686422 w 976346"/>
              <a:gd name="connsiteY37" fmla="*/ 440692 h 793750"/>
              <a:gd name="connsiteX38" fmla="*/ 714997 w 976346"/>
              <a:gd name="connsiteY38" fmla="*/ 398334 h 793750"/>
              <a:gd name="connsiteX39" fmla="*/ 737619 w 976346"/>
              <a:gd name="connsiteY39" fmla="*/ 390490 h 793750"/>
              <a:gd name="connsiteX40" fmla="*/ 587999 w 976346"/>
              <a:gd name="connsiteY40" fmla="*/ 328613 h 793750"/>
              <a:gd name="connsiteX41" fmla="*/ 532436 w 976346"/>
              <a:gd name="connsiteY41" fmla="*/ 569913 h 793750"/>
              <a:gd name="connsiteX42" fmla="*/ 891211 w 976346"/>
              <a:gd name="connsiteY42" fmla="*/ 658813 h 793750"/>
              <a:gd name="connsiteX43" fmla="*/ 946774 w 976346"/>
              <a:gd name="connsiteY43" fmla="*/ 417513 h 793750"/>
              <a:gd name="connsiteX44" fmla="*/ 580706 w 976346"/>
              <a:gd name="connsiteY44" fmla="*/ 298450 h 793750"/>
              <a:gd name="connsiteX45" fmla="*/ 965845 w 976346"/>
              <a:gd name="connsiteY45" fmla="*/ 393396 h 793750"/>
              <a:gd name="connsiteX46" fmla="*/ 975354 w 976346"/>
              <a:gd name="connsiteY46" fmla="*/ 410803 h 793750"/>
              <a:gd name="connsiteX47" fmla="*/ 915127 w 976346"/>
              <a:gd name="connsiteY47" fmla="*/ 678233 h 793750"/>
              <a:gd name="connsiteX48" fmla="*/ 907202 w 976346"/>
              <a:gd name="connsiteY48" fmla="*/ 687728 h 793750"/>
              <a:gd name="connsiteX49" fmla="*/ 693236 w 976346"/>
              <a:gd name="connsiteY49" fmla="*/ 790585 h 793750"/>
              <a:gd name="connsiteX50" fmla="*/ 686896 w 976346"/>
              <a:gd name="connsiteY50" fmla="*/ 792168 h 793750"/>
              <a:gd name="connsiteX51" fmla="*/ 683727 w 976346"/>
              <a:gd name="connsiteY51" fmla="*/ 790585 h 793750"/>
              <a:gd name="connsiteX52" fmla="*/ 659953 w 976346"/>
              <a:gd name="connsiteY52" fmla="*/ 784256 h 793750"/>
              <a:gd name="connsiteX53" fmla="*/ 613990 w 976346"/>
              <a:gd name="connsiteY53" fmla="*/ 793750 h 793750"/>
              <a:gd name="connsiteX54" fmla="*/ 388929 w 976346"/>
              <a:gd name="connsiteY54" fmla="*/ 793750 h 793750"/>
              <a:gd name="connsiteX55" fmla="*/ 301758 w 976346"/>
              <a:gd name="connsiteY55" fmla="*/ 735200 h 793750"/>
              <a:gd name="connsiteX56" fmla="*/ 219342 w 976346"/>
              <a:gd name="connsiteY56" fmla="*/ 565881 h 793750"/>
              <a:gd name="connsiteX57" fmla="*/ 244700 w 976346"/>
              <a:gd name="connsiteY57" fmla="*/ 553221 h 793750"/>
              <a:gd name="connsiteX58" fmla="*/ 327117 w 976346"/>
              <a:gd name="connsiteY58" fmla="*/ 724123 h 793750"/>
              <a:gd name="connsiteX59" fmla="*/ 388929 w 976346"/>
              <a:gd name="connsiteY59" fmla="*/ 766849 h 793750"/>
              <a:gd name="connsiteX60" fmla="*/ 613990 w 976346"/>
              <a:gd name="connsiteY60" fmla="*/ 766849 h 793750"/>
              <a:gd name="connsiteX61" fmla="*/ 669462 w 976346"/>
              <a:gd name="connsiteY61" fmla="*/ 719376 h 793750"/>
              <a:gd name="connsiteX62" fmla="*/ 642518 w 976346"/>
              <a:gd name="connsiteY62" fmla="*/ 675068 h 793750"/>
              <a:gd name="connsiteX63" fmla="*/ 445987 w 976346"/>
              <a:gd name="connsiteY63" fmla="*/ 654497 h 793750"/>
              <a:gd name="connsiteX64" fmla="*/ 434892 w 976346"/>
              <a:gd name="connsiteY64" fmla="*/ 646584 h 793750"/>
              <a:gd name="connsiteX65" fmla="*/ 355646 w 976346"/>
              <a:gd name="connsiteY65" fmla="*/ 461440 h 793750"/>
              <a:gd name="connsiteX66" fmla="*/ 216172 w 976346"/>
              <a:gd name="connsiteY66" fmla="*/ 355418 h 793750"/>
              <a:gd name="connsiteX67" fmla="*/ 62433 w 976346"/>
              <a:gd name="connsiteY67" fmla="*/ 505748 h 793750"/>
              <a:gd name="connsiteX68" fmla="*/ 29150 w 976346"/>
              <a:gd name="connsiteY68" fmla="*/ 746277 h 793750"/>
              <a:gd name="connsiteX69" fmla="*/ 273229 w 976346"/>
              <a:gd name="connsiteY69" fmla="*/ 746277 h 793750"/>
              <a:gd name="connsiteX70" fmla="*/ 273229 w 976346"/>
              <a:gd name="connsiteY70" fmla="*/ 773179 h 793750"/>
              <a:gd name="connsiteX71" fmla="*/ 13300 w 976346"/>
              <a:gd name="connsiteY71" fmla="*/ 773179 h 793750"/>
              <a:gd name="connsiteX72" fmla="*/ 3791 w 976346"/>
              <a:gd name="connsiteY72" fmla="*/ 768431 h 793750"/>
              <a:gd name="connsiteX73" fmla="*/ 621 w 976346"/>
              <a:gd name="connsiteY73" fmla="*/ 757354 h 793750"/>
              <a:gd name="connsiteX74" fmla="*/ 35489 w 976346"/>
              <a:gd name="connsiteY74" fmla="*/ 502583 h 793750"/>
              <a:gd name="connsiteX75" fmla="*/ 216172 w 976346"/>
              <a:gd name="connsiteY75" fmla="*/ 326934 h 793750"/>
              <a:gd name="connsiteX76" fmla="*/ 381005 w 976346"/>
              <a:gd name="connsiteY76" fmla="*/ 450363 h 793750"/>
              <a:gd name="connsiteX77" fmla="*/ 444402 w 976346"/>
              <a:gd name="connsiteY77" fmla="*/ 600694 h 793750"/>
              <a:gd name="connsiteX78" fmla="*/ 504629 w 976346"/>
              <a:gd name="connsiteY78" fmla="*/ 570628 h 793750"/>
              <a:gd name="connsiteX79" fmla="*/ 564857 w 976346"/>
              <a:gd name="connsiteY79" fmla="*/ 309527 h 793750"/>
              <a:gd name="connsiteX80" fmla="*/ 571196 w 976346"/>
              <a:gd name="connsiteY80" fmla="*/ 301615 h 793750"/>
              <a:gd name="connsiteX81" fmla="*/ 580706 w 976346"/>
              <a:gd name="connsiteY81" fmla="*/ 298450 h 793750"/>
              <a:gd name="connsiteX82" fmla="*/ 355428 w 976346"/>
              <a:gd name="connsiteY82" fmla="*/ 26987 h 793750"/>
              <a:gd name="connsiteX83" fmla="*/ 216521 w 976346"/>
              <a:gd name="connsiteY83" fmla="*/ 167481 h 793750"/>
              <a:gd name="connsiteX84" fmla="*/ 355428 w 976346"/>
              <a:gd name="connsiteY84" fmla="*/ 307975 h 793750"/>
              <a:gd name="connsiteX85" fmla="*/ 494335 w 976346"/>
              <a:gd name="connsiteY85" fmla="*/ 167481 h 793750"/>
              <a:gd name="connsiteX86" fmla="*/ 355428 w 976346"/>
              <a:gd name="connsiteY86" fmla="*/ 26987 h 793750"/>
              <a:gd name="connsiteX87" fmla="*/ 355428 w 976346"/>
              <a:gd name="connsiteY87" fmla="*/ 0 h 793750"/>
              <a:gd name="connsiteX88" fmla="*/ 522910 w 976346"/>
              <a:gd name="connsiteY88" fmla="*/ 167482 h 793750"/>
              <a:gd name="connsiteX89" fmla="*/ 355428 w 976346"/>
              <a:gd name="connsiteY89" fmla="*/ 334964 h 793750"/>
              <a:gd name="connsiteX90" fmla="*/ 187946 w 976346"/>
              <a:gd name="connsiteY90" fmla="*/ 167482 h 793750"/>
              <a:gd name="connsiteX91" fmla="*/ 355428 w 976346"/>
              <a:gd name="connsiteY91" fmla="*/ 0 h 79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976346" h="793750">
                <a:moveTo>
                  <a:pt x="516559" y="595313"/>
                </a:moveTo>
                <a:cubicBezTo>
                  <a:pt x="516559" y="595313"/>
                  <a:pt x="516559" y="595313"/>
                  <a:pt x="454647" y="625476"/>
                </a:cubicBezTo>
                <a:cubicBezTo>
                  <a:pt x="454647" y="625476"/>
                  <a:pt x="454647" y="625476"/>
                  <a:pt x="456235" y="628651"/>
                </a:cubicBezTo>
                <a:cubicBezTo>
                  <a:pt x="487985" y="630238"/>
                  <a:pt x="603872" y="641351"/>
                  <a:pt x="645147" y="647701"/>
                </a:cubicBezTo>
                <a:cubicBezTo>
                  <a:pt x="664197" y="650876"/>
                  <a:pt x="697535" y="665163"/>
                  <a:pt x="697535" y="719138"/>
                </a:cubicBezTo>
                <a:cubicBezTo>
                  <a:pt x="697535" y="736601"/>
                  <a:pt x="692772" y="750888"/>
                  <a:pt x="684835" y="763588"/>
                </a:cubicBezTo>
                <a:lnTo>
                  <a:pt x="861047" y="679451"/>
                </a:lnTo>
                <a:cubicBezTo>
                  <a:pt x="861047" y="679451"/>
                  <a:pt x="861047" y="679451"/>
                  <a:pt x="516559" y="595313"/>
                </a:cubicBezTo>
                <a:close/>
                <a:moveTo>
                  <a:pt x="702298" y="515938"/>
                </a:moveTo>
                <a:cubicBezTo>
                  <a:pt x="707060" y="517526"/>
                  <a:pt x="711823" y="519113"/>
                  <a:pt x="713410" y="523876"/>
                </a:cubicBezTo>
                <a:cubicBezTo>
                  <a:pt x="713410" y="523876"/>
                  <a:pt x="713410" y="523876"/>
                  <a:pt x="727698" y="546101"/>
                </a:cubicBezTo>
                <a:cubicBezTo>
                  <a:pt x="727698" y="546101"/>
                  <a:pt x="727698" y="546101"/>
                  <a:pt x="746748" y="533401"/>
                </a:cubicBezTo>
                <a:cubicBezTo>
                  <a:pt x="751510" y="530226"/>
                  <a:pt x="756273" y="530226"/>
                  <a:pt x="761035" y="531813"/>
                </a:cubicBezTo>
                <a:cubicBezTo>
                  <a:pt x="799135" y="550863"/>
                  <a:pt x="816598" y="584201"/>
                  <a:pt x="810248" y="619126"/>
                </a:cubicBezTo>
                <a:cubicBezTo>
                  <a:pt x="810248" y="619126"/>
                  <a:pt x="810248" y="619126"/>
                  <a:pt x="783260" y="614364"/>
                </a:cubicBezTo>
                <a:cubicBezTo>
                  <a:pt x="788023" y="585789"/>
                  <a:pt x="768973" y="568326"/>
                  <a:pt x="754685" y="560388"/>
                </a:cubicBezTo>
                <a:cubicBezTo>
                  <a:pt x="754685" y="560388"/>
                  <a:pt x="754685" y="560388"/>
                  <a:pt x="730873" y="576264"/>
                </a:cubicBezTo>
                <a:cubicBezTo>
                  <a:pt x="727698" y="577851"/>
                  <a:pt x="724523" y="579439"/>
                  <a:pt x="719760" y="577851"/>
                </a:cubicBezTo>
                <a:cubicBezTo>
                  <a:pt x="716585" y="577851"/>
                  <a:pt x="713410" y="574676"/>
                  <a:pt x="711823" y="571501"/>
                </a:cubicBezTo>
                <a:cubicBezTo>
                  <a:pt x="711823" y="571501"/>
                  <a:pt x="711823" y="571501"/>
                  <a:pt x="694360" y="544513"/>
                </a:cubicBezTo>
                <a:cubicBezTo>
                  <a:pt x="680073" y="546101"/>
                  <a:pt x="656260" y="550863"/>
                  <a:pt x="651498" y="577851"/>
                </a:cubicBezTo>
                <a:cubicBezTo>
                  <a:pt x="651498" y="577851"/>
                  <a:pt x="651498" y="577851"/>
                  <a:pt x="624510" y="573089"/>
                </a:cubicBezTo>
                <a:cubicBezTo>
                  <a:pt x="632448" y="536576"/>
                  <a:pt x="661023" y="515938"/>
                  <a:pt x="702298" y="515938"/>
                </a:cubicBezTo>
                <a:close/>
                <a:moveTo>
                  <a:pt x="746747" y="417514"/>
                </a:moveTo>
                <a:cubicBezTo>
                  <a:pt x="740397" y="417514"/>
                  <a:pt x="735635" y="419069"/>
                  <a:pt x="729285" y="422180"/>
                </a:cubicBezTo>
                <a:cubicBezTo>
                  <a:pt x="721347" y="426845"/>
                  <a:pt x="716585" y="434620"/>
                  <a:pt x="714997" y="445506"/>
                </a:cubicBezTo>
                <a:cubicBezTo>
                  <a:pt x="710235" y="465722"/>
                  <a:pt x="722935" y="485939"/>
                  <a:pt x="741985" y="490604"/>
                </a:cubicBezTo>
                <a:cubicBezTo>
                  <a:pt x="751510" y="493714"/>
                  <a:pt x="761035" y="492159"/>
                  <a:pt x="767385" y="487494"/>
                </a:cubicBezTo>
                <a:cubicBezTo>
                  <a:pt x="775323" y="482829"/>
                  <a:pt x="781673" y="475053"/>
                  <a:pt x="783260" y="464167"/>
                </a:cubicBezTo>
                <a:cubicBezTo>
                  <a:pt x="786435" y="443951"/>
                  <a:pt x="773735" y="423735"/>
                  <a:pt x="754685" y="417514"/>
                </a:cubicBezTo>
                <a:cubicBezTo>
                  <a:pt x="751510" y="417514"/>
                  <a:pt x="749923" y="417514"/>
                  <a:pt x="746747" y="417514"/>
                </a:cubicBezTo>
                <a:close/>
                <a:moveTo>
                  <a:pt x="737619" y="390490"/>
                </a:moveTo>
                <a:cubicBezTo>
                  <a:pt x="745556" y="389313"/>
                  <a:pt x="753891" y="389706"/>
                  <a:pt x="762622" y="392059"/>
                </a:cubicBezTo>
                <a:cubicBezTo>
                  <a:pt x="795959" y="399903"/>
                  <a:pt x="816597" y="434417"/>
                  <a:pt x="810247" y="468931"/>
                </a:cubicBezTo>
                <a:cubicBezTo>
                  <a:pt x="807072" y="487757"/>
                  <a:pt x="797547" y="501876"/>
                  <a:pt x="781672" y="511289"/>
                </a:cubicBezTo>
                <a:cubicBezTo>
                  <a:pt x="772147" y="517565"/>
                  <a:pt x="762622" y="520702"/>
                  <a:pt x="751509" y="520702"/>
                </a:cubicBezTo>
                <a:cubicBezTo>
                  <a:pt x="745159" y="520702"/>
                  <a:pt x="740397" y="519133"/>
                  <a:pt x="735635" y="517565"/>
                </a:cubicBezTo>
                <a:cubicBezTo>
                  <a:pt x="702297" y="509720"/>
                  <a:pt x="680072" y="475206"/>
                  <a:pt x="686422" y="440692"/>
                </a:cubicBezTo>
                <a:cubicBezTo>
                  <a:pt x="691185" y="421866"/>
                  <a:pt x="700709" y="407747"/>
                  <a:pt x="714997" y="398334"/>
                </a:cubicBezTo>
                <a:cubicBezTo>
                  <a:pt x="722141" y="394412"/>
                  <a:pt x="729682" y="391667"/>
                  <a:pt x="737619" y="390490"/>
                </a:cubicBezTo>
                <a:close/>
                <a:moveTo>
                  <a:pt x="587999" y="328613"/>
                </a:moveTo>
                <a:lnTo>
                  <a:pt x="532436" y="569913"/>
                </a:lnTo>
                <a:lnTo>
                  <a:pt x="891211" y="658813"/>
                </a:lnTo>
                <a:lnTo>
                  <a:pt x="946774" y="417513"/>
                </a:lnTo>
                <a:close/>
                <a:moveTo>
                  <a:pt x="580706" y="298450"/>
                </a:moveTo>
                <a:cubicBezTo>
                  <a:pt x="580706" y="298450"/>
                  <a:pt x="580706" y="298450"/>
                  <a:pt x="965845" y="393396"/>
                </a:cubicBezTo>
                <a:cubicBezTo>
                  <a:pt x="973769" y="396561"/>
                  <a:pt x="978524" y="402891"/>
                  <a:pt x="975354" y="410803"/>
                </a:cubicBezTo>
                <a:cubicBezTo>
                  <a:pt x="975354" y="410803"/>
                  <a:pt x="975354" y="410803"/>
                  <a:pt x="915127" y="678233"/>
                </a:cubicBezTo>
                <a:cubicBezTo>
                  <a:pt x="913542" y="682980"/>
                  <a:pt x="910372" y="686145"/>
                  <a:pt x="907202" y="687728"/>
                </a:cubicBezTo>
                <a:cubicBezTo>
                  <a:pt x="907202" y="687728"/>
                  <a:pt x="907202" y="687728"/>
                  <a:pt x="693236" y="790585"/>
                </a:cubicBezTo>
                <a:cubicBezTo>
                  <a:pt x="691651" y="790585"/>
                  <a:pt x="688481" y="792168"/>
                  <a:pt x="686896" y="792168"/>
                </a:cubicBezTo>
                <a:cubicBezTo>
                  <a:pt x="685312" y="792168"/>
                  <a:pt x="683727" y="790585"/>
                  <a:pt x="683727" y="790585"/>
                </a:cubicBezTo>
                <a:cubicBezTo>
                  <a:pt x="683727" y="790585"/>
                  <a:pt x="683727" y="790585"/>
                  <a:pt x="659953" y="784256"/>
                </a:cubicBezTo>
                <a:cubicBezTo>
                  <a:pt x="647273" y="790585"/>
                  <a:pt x="633009" y="793750"/>
                  <a:pt x="613990" y="793750"/>
                </a:cubicBezTo>
                <a:cubicBezTo>
                  <a:pt x="613990" y="793750"/>
                  <a:pt x="613990" y="793750"/>
                  <a:pt x="388929" y="793750"/>
                </a:cubicBezTo>
                <a:cubicBezTo>
                  <a:pt x="350891" y="793750"/>
                  <a:pt x="320777" y="773179"/>
                  <a:pt x="301758" y="735200"/>
                </a:cubicBezTo>
                <a:cubicBezTo>
                  <a:pt x="279569" y="690892"/>
                  <a:pt x="243116" y="613353"/>
                  <a:pt x="219342" y="565881"/>
                </a:cubicBezTo>
                <a:cubicBezTo>
                  <a:pt x="219342" y="565881"/>
                  <a:pt x="219342" y="565881"/>
                  <a:pt x="244700" y="553221"/>
                </a:cubicBezTo>
                <a:cubicBezTo>
                  <a:pt x="266890" y="602276"/>
                  <a:pt x="304928" y="678233"/>
                  <a:pt x="327117" y="724123"/>
                </a:cubicBezTo>
                <a:cubicBezTo>
                  <a:pt x="341381" y="752607"/>
                  <a:pt x="361985" y="766849"/>
                  <a:pt x="388929" y="766849"/>
                </a:cubicBezTo>
                <a:cubicBezTo>
                  <a:pt x="388929" y="766849"/>
                  <a:pt x="388929" y="766849"/>
                  <a:pt x="613990" y="766849"/>
                </a:cubicBezTo>
                <a:cubicBezTo>
                  <a:pt x="650443" y="766849"/>
                  <a:pt x="669462" y="751025"/>
                  <a:pt x="669462" y="719376"/>
                </a:cubicBezTo>
                <a:cubicBezTo>
                  <a:pt x="669462" y="684563"/>
                  <a:pt x="653613" y="678233"/>
                  <a:pt x="642518" y="675068"/>
                </a:cubicBezTo>
                <a:cubicBezTo>
                  <a:pt x="593386" y="667156"/>
                  <a:pt x="447572" y="656079"/>
                  <a:pt x="445987" y="654497"/>
                </a:cubicBezTo>
                <a:cubicBezTo>
                  <a:pt x="441232" y="654497"/>
                  <a:pt x="436477" y="651332"/>
                  <a:pt x="434892" y="646584"/>
                </a:cubicBezTo>
                <a:cubicBezTo>
                  <a:pt x="434892" y="646584"/>
                  <a:pt x="434892" y="646584"/>
                  <a:pt x="355646" y="461440"/>
                </a:cubicBezTo>
                <a:cubicBezTo>
                  <a:pt x="327117" y="391814"/>
                  <a:pt x="277984" y="355418"/>
                  <a:pt x="216172" y="355418"/>
                </a:cubicBezTo>
                <a:cubicBezTo>
                  <a:pt x="132170" y="355418"/>
                  <a:pt x="78283" y="407638"/>
                  <a:pt x="62433" y="505748"/>
                </a:cubicBezTo>
                <a:cubicBezTo>
                  <a:pt x="62433" y="505748"/>
                  <a:pt x="62433" y="505748"/>
                  <a:pt x="29150" y="746277"/>
                </a:cubicBezTo>
                <a:cubicBezTo>
                  <a:pt x="29150" y="746277"/>
                  <a:pt x="29150" y="746277"/>
                  <a:pt x="273229" y="746277"/>
                </a:cubicBezTo>
                <a:cubicBezTo>
                  <a:pt x="273229" y="746277"/>
                  <a:pt x="273229" y="746277"/>
                  <a:pt x="273229" y="773179"/>
                </a:cubicBezTo>
                <a:cubicBezTo>
                  <a:pt x="273229" y="773179"/>
                  <a:pt x="273229" y="773179"/>
                  <a:pt x="13300" y="773179"/>
                </a:cubicBezTo>
                <a:cubicBezTo>
                  <a:pt x="10131" y="773179"/>
                  <a:pt x="5376" y="771596"/>
                  <a:pt x="3791" y="768431"/>
                </a:cubicBezTo>
                <a:cubicBezTo>
                  <a:pt x="621" y="765267"/>
                  <a:pt x="-964" y="760519"/>
                  <a:pt x="621" y="757354"/>
                </a:cubicBezTo>
                <a:cubicBezTo>
                  <a:pt x="621" y="757354"/>
                  <a:pt x="621" y="757354"/>
                  <a:pt x="35489" y="502583"/>
                </a:cubicBezTo>
                <a:cubicBezTo>
                  <a:pt x="52924" y="390231"/>
                  <a:pt x="117906" y="326934"/>
                  <a:pt x="216172" y="326934"/>
                </a:cubicBezTo>
                <a:cubicBezTo>
                  <a:pt x="290664" y="326934"/>
                  <a:pt x="349306" y="371242"/>
                  <a:pt x="381005" y="450363"/>
                </a:cubicBezTo>
                <a:cubicBezTo>
                  <a:pt x="381005" y="450363"/>
                  <a:pt x="381005" y="450363"/>
                  <a:pt x="444402" y="600694"/>
                </a:cubicBezTo>
                <a:cubicBezTo>
                  <a:pt x="444402" y="600694"/>
                  <a:pt x="444402" y="600694"/>
                  <a:pt x="504629" y="570628"/>
                </a:cubicBezTo>
                <a:cubicBezTo>
                  <a:pt x="504629" y="570628"/>
                  <a:pt x="504629" y="570628"/>
                  <a:pt x="564857" y="309527"/>
                </a:cubicBezTo>
                <a:cubicBezTo>
                  <a:pt x="564857" y="306362"/>
                  <a:pt x="568027" y="303198"/>
                  <a:pt x="571196" y="301615"/>
                </a:cubicBezTo>
                <a:cubicBezTo>
                  <a:pt x="574366" y="298450"/>
                  <a:pt x="577536" y="298450"/>
                  <a:pt x="580706" y="298450"/>
                </a:cubicBezTo>
                <a:close/>
                <a:moveTo>
                  <a:pt x="355428" y="26987"/>
                </a:moveTo>
                <a:cubicBezTo>
                  <a:pt x="278712" y="26987"/>
                  <a:pt x="216521" y="89888"/>
                  <a:pt x="216521" y="167481"/>
                </a:cubicBezTo>
                <a:cubicBezTo>
                  <a:pt x="216521" y="245074"/>
                  <a:pt x="278712" y="307975"/>
                  <a:pt x="355428" y="307975"/>
                </a:cubicBezTo>
                <a:cubicBezTo>
                  <a:pt x="432144" y="307975"/>
                  <a:pt x="494335" y="245074"/>
                  <a:pt x="494335" y="167481"/>
                </a:cubicBezTo>
                <a:cubicBezTo>
                  <a:pt x="494335" y="89888"/>
                  <a:pt x="432144" y="26987"/>
                  <a:pt x="355428" y="26987"/>
                </a:cubicBezTo>
                <a:close/>
                <a:moveTo>
                  <a:pt x="355428" y="0"/>
                </a:moveTo>
                <a:cubicBezTo>
                  <a:pt x="447926" y="0"/>
                  <a:pt x="522910" y="74984"/>
                  <a:pt x="522910" y="167482"/>
                </a:cubicBezTo>
                <a:cubicBezTo>
                  <a:pt x="522910" y="259980"/>
                  <a:pt x="447926" y="334964"/>
                  <a:pt x="355428" y="334964"/>
                </a:cubicBezTo>
                <a:cubicBezTo>
                  <a:pt x="262930" y="334964"/>
                  <a:pt x="187946" y="259980"/>
                  <a:pt x="187946" y="167482"/>
                </a:cubicBezTo>
                <a:cubicBezTo>
                  <a:pt x="187946" y="74984"/>
                  <a:pt x="262930" y="0"/>
                  <a:pt x="3554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39" name="Freeform: Shape 1138">
            <a:extLst>
              <a:ext uri="{FF2B5EF4-FFF2-40B4-BE49-F238E27FC236}">
                <a16:creationId xmlns:a16="http://schemas.microsoft.com/office/drawing/2014/main" id="{9D8887F6-2A41-4939-B5CB-7F9770A59915}"/>
              </a:ext>
            </a:extLst>
          </p:cNvPr>
          <p:cNvSpPr>
            <a:spLocks/>
          </p:cNvSpPr>
          <p:nvPr/>
        </p:nvSpPr>
        <p:spPr bwMode="auto">
          <a:xfrm>
            <a:off x="4803832" y="3261507"/>
            <a:ext cx="701491" cy="372920"/>
          </a:xfrm>
          <a:custGeom>
            <a:avLst/>
            <a:gdLst>
              <a:gd name="connsiteX0" fmla="*/ 422276 w 1104900"/>
              <a:gd name="connsiteY0" fmla="*/ 423863 h 587376"/>
              <a:gd name="connsiteX1" fmla="*/ 422276 w 1104900"/>
              <a:gd name="connsiteY1" fmla="*/ 433388 h 587376"/>
              <a:gd name="connsiteX2" fmla="*/ 454026 w 1104900"/>
              <a:gd name="connsiteY2" fmla="*/ 466726 h 587376"/>
              <a:gd name="connsiteX3" fmla="*/ 588962 w 1104900"/>
              <a:gd name="connsiteY3" fmla="*/ 466726 h 587376"/>
              <a:gd name="connsiteX4" fmla="*/ 603250 w 1104900"/>
              <a:gd name="connsiteY4" fmla="*/ 481014 h 587376"/>
              <a:gd name="connsiteX5" fmla="*/ 603250 w 1104900"/>
              <a:gd name="connsiteY5" fmla="*/ 520701 h 587376"/>
              <a:gd name="connsiteX6" fmla="*/ 647700 w 1104900"/>
              <a:gd name="connsiteY6" fmla="*/ 520701 h 587376"/>
              <a:gd name="connsiteX7" fmla="*/ 647700 w 1104900"/>
              <a:gd name="connsiteY7" fmla="*/ 485776 h 587376"/>
              <a:gd name="connsiteX8" fmla="*/ 660400 w 1104900"/>
              <a:gd name="connsiteY8" fmla="*/ 449263 h 587376"/>
              <a:gd name="connsiteX9" fmla="*/ 660400 w 1104900"/>
              <a:gd name="connsiteY9" fmla="*/ 434976 h 587376"/>
              <a:gd name="connsiteX10" fmla="*/ 661988 w 1104900"/>
              <a:gd name="connsiteY10" fmla="*/ 423863 h 587376"/>
              <a:gd name="connsiteX11" fmla="*/ 422276 w 1104900"/>
              <a:gd name="connsiteY11" fmla="*/ 423863 h 587376"/>
              <a:gd name="connsiteX12" fmla="*/ 809116 w 1104900"/>
              <a:gd name="connsiteY12" fmla="*/ 314325 h 587376"/>
              <a:gd name="connsiteX13" fmla="*/ 688976 w 1104900"/>
              <a:gd name="connsiteY13" fmla="*/ 431800 h 587376"/>
              <a:gd name="connsiteX14" fmla="*/ 703202 w 1104900"/>
              <a:gd name="connsiteY14" fmla="*/ 430234 h 587376"/>
              <a:gd name="connsiteX15" fmla="*/ 1047816 w 1104900"/>
              <a:gd name="connsiteY15" fmla="*/ 430234 h 587376"/>
              <a:gd name="connsiteX16" fmla="*/ 1063624 w 1104900"/>
              <a:gd name="connsiteY16" fmla="*/ 431800 h 587376"/>
              <a:gd name="connsiteX17" fmla="*/ 943484 w 1104900"/>
              <a:gd name="connsiteY17" fmla="*/ 314325 h 587376"/>
              <a:gd name="connsiteX18" fmla="*/ 809116 w 1104900"/>
              <a:gd name="connsiteY18" fmla="*/ 314325 h 587376"/>
              <a:gd name="connsiteX19" fmla="*/ 640058 w 1104900"/>
              <a:gd name="connsiteY19" fmla="*/ 162499 h 587376"/>
              <a:gd name="connsiteX20" fmla="*/ 616110 w 1104900"/>
              <a:gd name="connsiteY20" fmla="*/ 168220 h 587376"/>
              <a:gd name="connsiteX21" fmla="*/ 237670 w 1104900"/>
              <a:gd name="connsiteY21" fmla="*/ 313421 h 587376"/>
              <a:gd name="connsiteX22" fmla="*/ 183832 w 1104900"/>
              <a:gd name="connsiteY22" fmla="*/ 319734 h 587376"/>
              <a:gd name="connsiteX23" fmla="*/ 60324 w 1104900"/>
              <a:gd name="connsiteY23" fmla="*/ 419165 h 587376"/>
              <a:gd name="connsiteX24" fmla="*/ 60324 w 1104900"/>
              <a:gd name="connsiteY24" fmla="*/ 430213 h 587376"/>
              <a:gd name="connsiteX25" fmla="*/ 394428 w 1104900"/>
              <a:gd name="connsiteY25" fmla="*/ 430213 h 587376"/>
              <a:gd name="connsiteX26" fmla="*/ 394428 w 1104900"/>
              <a:gd name="connsiteY26" fmla="*/ 404961 h 587376"/>
              <a:gd name="connsiteX27" fmla="*/ 405512 w 1104900"/>
              <a:gd name="connsiteY27" fmla="*/ 390756 h 587376"/>
              <a:gd name="connsiteX28" fmla="*/ 657278 w 1104900"/>
              <a:gd name="connsiteY28" fmla="*/ 226616 h 587376"/>
              <a:gd name="connsiteX29" fmla="*/ 665196 w 1104900"/>
              <a:gd name="connsiteY29" fmla="*/ 179268 h 587376"/>
              <a:gd name="connsiteX30" fmla="*/ 640058 w 1104900"/>
              <a:gd name="connsiteY30" fmla="*/ 162499 h 587376"/>
              <a:gd name="connsiteX31" fmla="*/ 875506 w 1104900"/>
              <a:gd name="connsiteY31" fmla="*/ 34925 h 587376"/>
              <a:gd name="connsiteX32" fmla="*/ 773112 w 1104900"/>
              <a:gd name="connsiteY32" fmla="*/ 137319 h 587376"/>
              <a:gd name="connsiteX33" fmla="*/ 875506 w 1104900"/>
              <a:gd name="connsiteY33" fmla="*/ 239713 h 587376"/>
              <a:gd name="connsiteX34" fmla="*/ 977900 w 1104900"/>
              <a:gd name="connsiteY34" fmla="*/ 137319 h 587376"/>
              <a:gd name="connsiteX35" fmla="*/ 875506 w 1104900"/>
              <a:gd name="connsiteY35" fmla="*/ 34925 h 587376"/>
              <a:gd name="connsiteX36" fmla="*/ 236538 w 1104900"/>
              <a:gd name="connsiteY36" fmla="*/ 26988 h 587376"/>
              <a:gd name="connsiteX37" fmla="*/ 133350 w 1104900"/>
              <a:gd name="connsiteY37" fmla="*/ 130970 h 587376"/>
              <a:gd name="connsiteX38" fmla="*/ 236538 w 1104900"/>
              <a:gd name="connsiteY38" fmla="*/ 234952 h 587376"/>
              <a:gd name="connsiteX39" fmla="*/ 339726 w 1104900"/>
              <a:gd name="connsiteY39" fmla="*/ 130970 h 587376"/>
              <a:gd name="connsiteX40" fmla="*/ 236538 w 1104900"/>
              <a:gd name="connsiteY40" fmla="*/ 26988 h 587376"/>
              <a:gd name="connsiteX41" fmla="*/ 425814 w 1104900"/>
              <a:gd name="connsiteY41" fmla="*/ 20638 h 587376"/>
              <a:gd name="connsiteX42" fmla="*/ 751902 w 1104900"/>
              <a:gd name="connsiteY42" fmla="*/ 20638 h 587376"/>
              <a:gd name="connsiteX43" fmla="*/ 751902 w 1104900"/>
              <a:gd name="connsiteY43" fmla="*/ 47550 h 587376"/>
              <a:gd name="connsiteX44" fmla="*/ 425814 w 1104900"/>
              <a:gd name="connsiteY44" fmla="*/ 47550 h 587376"/>
              <a:gd name="connsiteX45" fmla="*/ 419482 w 1104900"/>
              <a:gd name="connsiteY45" fmla="*/ 49133 h 587376"/>
              <a:gd name="connsiteX46" fmla="*/ 416316 w 1104900"/>
              <a:gd name="connsiteY46" fmla="*/ 57049 h 587376"/>
              <a:gd name="connsiteX47" fmla="*/ 416316 w 1104900"/>
              <a:gd name="connsiteY47" fmla="*/ 250183 h 587376"/>
              <a:gd name="connsiteX48" fmla="*/ 599938 w 1104900"/>
              <a:gd name="connsiteY48" fmla="*/ 145701 h 587376"/>
              <a:gd name="connsiteX49" fmla="*/ 687000 w 1104900"/>
              <a:gd name="connsiteY49" fmla="*/ 163114 h 587376"/>
              <a:gd name="connsiteX50" fmla="*/ 677504 w 1104900"/>
              <a:gd name="connsiteY50" fmla="*/ 243851 h 587376"/>
              <a:gd name="connsiteX51" fmla="*/ 470136 w 1104900"/>
              <a:gd name="connsiteY51" fmla="*/ 395825 h 587376"/>
              <a:gd name="connsiteX52" fmla="*/ 666422 w 1104900"/>
              <a:gd name="connsiteY52" fmla="*/ 395825 h 587376"/>
              <a:gd name="connsiteX53" fmla="*/ 808888 w 1104900"/>
              <a:gd name="connsiteY53" fmla="*/ 286593 h 587376"/>
              <a:gd name="connsiteX54" fmla="*/ 943438 w 1104900"/>
              <a:gd name="connsiteY54" fmla="*/ 286593 h 587376"/>
              <a:gd name="connsiteX55" fmla="*/ 1090654 w 1104900"/>
              <a:gd name="connsiteY55" fmla="*/ 435402 h 587376"/>
              <a:gd name="connsiteX56" fmla="*/ 1090654 w 1104900"/>
              <a:gd name="connsiteY56" fmla="*/ 449649 h 587376"/>
              <a:gd name="connsiteX57" fmla="*/ 1104900 w 1104900"/>
              <a:gd name="connsiteY57" fmla="*/ 486060 h 587376"/>
              <a:gd name="connsiteX58" fmla="*/ 1104900 w 1104900"/>
              <a:gd name="connsiteY58" fmla="*/ 587376 h 587376"/>
              <a:gd name="connsiteX59" fmla="*/ 1076406 w 1104900"/>
              <a:gd name="connsiteY59" fmla="*/ 587376 h 587376"/>
              <a:gd name="connsiteX60" fmla="*/ 1076406 w 1104900"/>
              <a:gd name="connsiteY60" fmla="*/ 486060 h 587376"/>
              <a:gd name="connsiteX61" fmla="*/ 1047914 w 1104900"/>
              <a:gd name="connsiteY61" fmla="*/ 457565 h 587376"/>
              <a:gd name="connsiteX62" fmla="*/ 702830 w 1104900"/>
              <a:gd name="connsiteY62" fmla="*/ 457565 h 587376"/>
              <a:gd name="connsiteX63" fmla="*/ 674338 w 1104900"/>
              <a:gd name="connsiteY63" fmla="*/ 486060 h 587376"/>
              <a:gd name="connsiteX64" fmla="*/ 674338 w 1104900"/>
              <a:gd name="connsiteY64" fmla="*/ 587376 h 587376"/>
              <a:gd name="connsiteX65" fmla="*/ 647428 w 1104900"/>
              <a:gd name="connsiteY65" fmla="*/ 587376 h 587376"/>
              <a:gd name="connsiteX66" fmla="*/ 647428 w 1104900"/>
              <a:gd name="connsiteY66" fmla="*/ 547800 h 587376"/>
              <a:gd name="connsiteX67" fmla="*/ 512876 w 1104900"/>
              <a:gd name="connsiteY67" fmla="*/ 547800 h 587376"/>
              <a:gd name="connsiteX68" fmla="*/ 498630 w 1104900"/>
              <a:gd name="connsiteY68" fmla="*/ 535135 h 587376"/>
              <a:gd name="connsiteX69" fmla="*/ 512876 w 1104900"/>
              <a:gd name="connsiteY69" fmla="*/ 520887 h 587376"/>
              <a:gd name="connsiteX70" fmla="*/ 576194 w 1104900"/>
              <a:gd name="connsiteY70" fmla="*/ 520887 h 587376"/>
              <a:gd name="connsiteX71" fmla="*/ 576194 w 1104900"/>
              <a:gd name="connsiteY71" fmla="*/ 495558 h 587376"/>
              <a:gd name="connsiteX72" fmla="*/ 457472 w 1104900"/>
              <a:gd name="connsiteY72" fmla="*/ 495558 h 587376"/>
              <a:gd name="connsiteX73" fmla="*/ 457472 w 1104900"/>
              <a:gd name="connsiteY73" fmla="*/ 587376 h 587376"/>
              <a:gd name="connsiteX74" fmla="*/ 430562 w 1104900"/>
              <a:gd name="connsiteY74" fmla="*/ 587376 h 587376"/>
              <a:gd name="connsiteX75" fmla="*/ 430562 w 1104900"/>
              <a:gd name="connsiteY75" fmla="*/ 486060 h 587376"/>
              <a:gd name="connsiteX76" fmla="*/ 402070 w 1104900"/>
              <a:gd name="connsiteY76" fmla="*/ 457565 h 587376"/>
              <a:gd name="connsiteX77" fmla="*/ 55404 w 1104900"/>
              <a:gd name="connsiteY77" fmla="*/ 457565 h 587376"/>
              <a:gd name="connsiteX78" fmla="*/ 28494 w 1104900"/>
              <a:gd name="connsiteY78" fmla="*/ 486060 h 587376"/>
              <a:gd name="connsiteX79" fmla="*/ 28494 w 1104900"/>
              <a:gd name="connsiteY79" fmla="*/ 587376 h 587376"/>
              <a:gd name="connsiteX80" fmla="*/ 0 w 1104900"/>
              <a:gd name="connsiteY80" fmla="*/ 587376 h 587376"/>
              <a:gd name="connsiteX81" fmla="*/ 0 w 1104900"/>
              <a:gd name="connsiteY81" fmla="*/ 486060 h 587376"/>
              <a:gd name="connsiteX82" fmla="*/ 31660 w 1104900"/>
              <a:gd name="connsiteY82" fmla="*/ 435402 h 587376"/>
              <a:gd name="connsiteX83" fmla="*/ 31660 w 1104900"/>
              <a:gd name="connsiteY83" fmla="*/ 419571 h 587376"/>
              <a:gd name="connsiteX84" fmla="*/ 180456 w 1104900"/>
              <a:gd name="connsiteY84" fmla="*/ 292926 h 587376"/>
              <a:gd name="connsiteX85" fmla="*/ 234276 w 1104900"/>
              <a:gd name="connsiteY85" fmla="*/ 286593 h 587376"/>
              <a:gd name="connsiteX86" fmla="*/ 387824 w 1104900"/>
              <a:gd name="connsiteY86" fmla="*/ 259681 h 587376"/>
              <a:gd name="connsiteX87" fmla="*/ 387824 w 1104900"/>
              <a:gd name="connsiteY87" fmla="*/ 58632 h 587376"/>
              <a:gd name="connsiteX88" fmla="*/ 398904 w 1104900"/>
              <a:gd name="connsiteY88" fmla="*/ 30137 h 587376"/>
              <a:gd name="connsiteX89" fmla="*/ 425814 w 1104900"/>
              <a:gd name="connsiteY89" fmla="*/ 20638 h 587376"/>
              <a:gd name="connsiteX90" fmla="*/ 876300 w 1104900"/>
              <a:gd name="connsiteY90" fmla="*/ 6350 h 587376"/>
              <a:gd name="connsiteX91" fmla="*/ 1006476 w 1104900"/>
              <a:gd name="connsiteY91" fmla="*/ 137319 h 587376"/>
              <a:gd name="connsiteX92" fmla="*/ 876300 w 1104900"/>
              <a:gd name="connsiteY92" fmla="*/ 268288 h 587376"/>
              <a:gd name="connsiteX93" fmla="*/ 746124 w 1104900"/>
              <a:gd name="connsiteY93" fmla="*/ 137319 h 587376"/>
              <a:gd name="connsiteX94" fmla="*/ 876300 w 1104900"/>
              <a:gd name="connsiteY94" fmla="*/ 6350 h 587376"/>
              <a:gd name="connsiteX95" fmla="*/ 236536 w 1104900"/>
              <a:gd name="connsiteY95" fmla="*/ 0 h 587376"/>
              <a:gd name="connsiteX96" fmla="*/ 366712 w 1104900"/>
              <a:gd name="connsiteY96" fmla="*/ 130969 h 587376"/>
              <a:gd name="connsiteX97" fmla="*/ 236536 w 1104900"/>
              <a:gd name="connsiteY97" fmla="*/ 261938 h 587376"/>
              <a:gd name="connsiteX98" fmla="*/ 106362 w 1104900"/>
              <a:gd name="connsiteY98" fmla="*/ 130969 h 587376"/>
              <a:gd name="connsiteX99" fmla="*/ 236536 w 1104900"/>
              <a:gd name="connsiteY99" fmla="*/ 0 h 587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04900" h="587376">
                <a:moveTo>
                  <a:pt x="422276" y="423863"/>
                </a:moveTo>
                <a:cubicBezTo>
                  <a:pt x="422276" y="423863"/>
                  <a:pt x="422276" y="423863"/>
                  <a:pt x="422276" y="433388"/>
                </a:cubicBezTo>
                <a:cubicBezTo>
                  <a:pt x="436562" y="439738"/>
                  <a:pt x="449262" y="452438"/>
                  <a:pt x="454026" y="466726"/>
                </a:cubicBezTo>
                <a:cubicBezTo>
                  <a:pt x="454026" y="466726"/>
                  <a:pt x="454026" y="466726"/>
                  <a:pt x="588962" y="466726"/>
                </a:cubicBezTo>
                <a:cubicBezTo>
                  <a:pt x="596900" y="466726"/>
                  <a:pt x="603250" y="473076"/>
                  <a:pt x="603250" y="481014"/>
                </a:cubicBezTo>
                <a:cubicBezTo>
                  <a:pt x="603250" y="481014"/>
                  <a:pt x="603250" y="481014"/>
                  <a:pt x="603250" y="520701"/>
                </a:cubicBezTo>
                <a:lnTo>
                  <a:pt x="647700" y="520701"/>
                </a:lnTo>
                <a:cubicBezTo>
                  <a:pt x="647700" y="520701"/>
                  <a:pt x="647700" y="520701"/>
                  <a:pt x="647700" y="485776"/>
                </a:cubicBezTo>
                <a:cubicBezTo>
                  <a:pt x="647700" y="471488"/>
                  <a:pt x="652462" y="458788"/>
                  <a:pt x="660400" y="449263"/>
                </a:cubicBezTo>
                <a:cubicBezTo>
                  <a:pt x="660400" y="449263"/>
                  <a:pt x="660400" y="449263"/>
                  <a:pt x="660400" y="434976"/>
                </a:cubicBezTo>
                <a:cubicBezTo>
                  <a:pt x="660400" y="430213"/>
                  <a:pt x="660400" y="427038"/>
                  <a:pt x="661988" y="423863"/>
                </a:cubicBezTo>
                <a:cubicBezTo>
                  <a:pt x="661988" y="423863"/>
                  <a:pt x="661988" y="423863"/>
                  <a:pt x="422276" y="423863"/>
                </a:cubicBezTo>
                <a:close/>
                <a:moveTo>
                  <a:pt x="809116" y="314325"/>
                </a:moveTo>
                <a:cubicBezTo>
                  <a:pt x="742722" y="314325"/>
                  <a:pt x="690556" y="367581"/>
                  <a:pt x="688976" y="431800"/>
                </a:cubicBezTo>
                <a:cubicBezTo>
                  <a:pt x="693718" y="430234"/>
                  <a:pt x="698460" y="430234"/>
                  <a:pt x="703202" y="430234"/>
                </a:cubicBezTo>
                <a:lnTo>
                  <a:pt x="1047816" y="430234"/>
                </a:lnTo>
                <a:cubicBezTo>
                  <a:pt x="1054140" y="430234"/>
                  <a:pt x="1058882" y="430234"/>
                  <a:pt x="1063624" y="431800"/>
                </a:cubicBezTo>
                <a:cubicBezTo>
                  <a:pt x="1062044" y="367581"/>
                  <a:pt x="1008296" y="314325"/>
                  <a:pt x="943484" y="314325"/>
                </a:cubicBezTo>
                <a:cubicBezTo>
                  <a:pt x="943484" y="314325"/>
                  <a:pt x="943484" y="314325"/>
                  <a:pt x="809116" y="314325"/>
                </a:cubicBezTo>
                <a:close/>
                <a:moveTo>
                  <a:pt x="640058" y="162499"/>
                </a:moveTo>
                <a:cubicBezTo>
                  <a:pt x="631152" y="161118"/>
                  <a:pt x="622444" y="163485"/>
                  <a:pt x="616110" y="168220"/>
                </a:cubicBezTo>
                <a:cubicBezTo>
                  <a:pt x="440348" y="291325"/>
                  <a:pt x="372260" y="299217"/>
                  <a:pt x="237670" y="313421"/>
                </a:cubicBezTo>
                <a:cubicBezTo>
                  <a:pt x="220252" y="314999"/>
                  <a:pt x="202834" y="318156"/>
                  <a:pt x="183832" y="319734"/>
                </a:cubicBezTo>
                <a:cubicBezTo>
                  <a:pt x="74576" y="332360"/>
                  <a:pt x="60324" y="374974"/>
                  <a:pt x="60324" y="419165"/>
                </a:cubicBezTo>
                <a:cubicBezTo>
                  <a:pt x="60324" y="419165"/>
                  <a:pt x="60324" y="419165"/>
                  <a:pt x="60324" y="430213"/>
                </a:cubicBezTo>
                <a:cubicBezTo>
                  <a:pt x="60324" y="430213"/>
                  <a:pt x="60324" y="430213"/>
                  <a:pt x="394428" y="430213"/>
                </a:cubicBezTo>
                <a:cubicBezTo>
                  <a:pt x="394428" y="430213"/>
                  <a:pt x="394428" y="430213"/>
                  <a:pt x="394428" y="404961"/>
                </a:cubicBezTo>
                <a:cubicBezTo>
                  <a:pt x="394428" y="398648"/>
                  <a:pt x="399180" y="393913"/>
                  <a:pt x="405512" y="390756"/>
                </a:cubicBezTo>
                <a:cubicBezTo>
                  <a:pt x="470434" y="374974"/>
                  <a:pt x="597108" y="303951"/>
                  <a:pt x="657278" y="226616"/>
                </a:cubicBezTo>
                <a:cubicBezTo>
                  <a:pt x="663612" y="218725"/>
                  <a:pt x="677864" y="196629"/>
                  <a:pt x="665196" y="179268"/>
                </a:cubicBezTo>
                <a:cubicBezTo>
                  <a:pt x="658070" y="169009"/>
                  <a:pt x="648966" y="163880"/>
                  <a:pt x="640058" y="162499"/>
                </a:cubicBezTo>
                <a:close/>
                <a:moveTo>
                  <a:pt x="875506" y="34925"/>
                </a:moveTo>
                <a:cubicBezTo>
                  <a:pt x="818956" y="34925"/>
                  <a:pt x="773112" y="80768"/>
                  <a:pt x="773112" y="137319"/>
                </a:cubicBezTo>
                <a:cubicBezTo>
                  <a:pt x="773112" y="193870"/>
                  <a:pt x="818956" y="239713"/>
                  <a:pt x="875506" y="239713"/>
                </a:cubicBezTo>
                <a:cubicBezTo>
                  <a:pt x="932056" y="239713"/>
                  <a:pt x="977900" y="193870"/>
                  <a:pt x="977900" y="137319"/>
                </a:cubicBezTo>
                <a:cubicBezTo>
                  <a:pt x="977900" y="80768"/>
                  <a:pt x="932056" y="34925"/>
                  <a:pt x="875506" y="34925"/>
                </a:cubicBezTo>
                <a:close/>
                <a:moveTo>
                  <a:pt x="236538" y="26988"/>
                </a:moveTo>
                <a:cubicBezTo>
                  <a:pt x="179548" y="26988"/>
                  <a:pt x="133350" y="73542"/>
                  <a:pt x="133350" y="130970"/>
                </a:cubicBezTo>
                <a:cubicBezTo>
                  <a:pt x="133350" y="188398"/>
                  <a:pt x="179548" y="234952"/>
                  <a:pt x="236538" y="234952"/>
                </a:cubicBezTo>
                <a:cubicBezTo>
                  <a:pt x="293528" y="234952"/>
                  <a:pt x="339726" y="188398"/>
                  <a:pt x="339726" y="130970"/>
                </a:cubicBezTo>
                <a:cubicBezTo>
                  <a:pt x="339726" y="73542"/>
                  <a:pt x="293528" y="26988"/>
                  <a:pt x="236538" y="26988"/>
                </a:cubicBezTo>
                <a:close/>
                <a:moveTo>
                  <a:pt x="425814" y="20638"/>
                </a:moveTo>
                <a:cubicBezTo>
                  <a:pt x="425814" y="20638"/>
                  <a:pt x="425814" y="20638"/>
                  <a:pt x="751902" y="20638"/>
                </a:cubicBezTo>
                <a:cubicBezTo>
                  <a:pt x="751902" y="20638"/>
                  <a:pt x="751902" y="20638"/>
                  <a:pt x="751902" y="47550"/>
                </a:cubicBezTo>
                <a:cubicBezTo>
                  <a:pt x="751902" y="47550"/>
                  <a:pt x="751902" y="47550"/>
                  <a:pt x="425814" y="47550"/>
                </a:cubicBezTo>
                <a:cubicBezTo>
                  <a:pt x="421066" y="47550"/>
                  <a:pt x="419482" y="49133"/>
                  <a:pt x="419482" y="49133"/>
                </a:cubicBezTo>
                <a:cubicBezTo>
                  <a:pt x="416316" y="52300"/>
                  <a:pt x="416316" y="57049"/>
                  <a:pt x="416316" y="57049"/>
                </a:cubicBezTo>
                <a:cubicBezTo>
                  <a:pt x="416316" y="57049"/>
                  <a:pt x="416316" y="57049"/>
                  <a:pt x="416316" y="250183"/>
                </a:cubicBezTo>
                <a:cubicBezTo>
                  <a:pt x="465388" y="231186"/>
                  <a:pt x="520790" y="201108"/>
                  <a:pt x="599938" y="145701"/>
                </a:cubicBezTo>
                <a:cubicBezTo>
                  <a:pt x="623682" y="128287"/>
                  <a:pt x="663256" y="129870"/>
                  <a:pt x="687000" y="163114"/>
                </a:cubicBezTo>
                <a:cubicBezTo>
                  <a:pt x="702830" y="185277"/>
                  <a:pt x="699664" y="215355"/>
                  <a:pt x="677504" y="243851"/>
                </a:cubicBezTo>
                <a:cubicBezTo>
                  <a:pt x="628432" y="307173"/>
                  <a:pt x="539786" y="364164"/>
                  <a:pt x="470136" y="395825"/>
                </a:cubicBezTo>
                <a:cubicBezTo>
                  <a:pt x="470136" y="395825"/>
                  <a:pt x="470136" y="395825"/>
                  <a:pt x="666422" y="395825"/>
                </a:cubicBezTo>
                <a:cubicBezTo>
                  <a:pt x="682252" y="334086"/>
                  <a:pt x="740822" y="286593"/>
                  <a:pt x="808888" y="286593"/>
                </a:cubicBezTo>
                <a:cubicBezTo>
                  <a:pt x="808888" y="286593"/>
                  <a:pt x="808888" y="286593"/>
                  <a:pt x="943438" y="286593"/>
                </a:cubicBezTo>
                <a:cubicBezTo>
                  <a:pt x="1024170" y="286593"/>
                  <a:pt x="1090654" y="353082"/>
                  <a:pt x="1090654" y="435402"/>
                </a:cubicBezTo>
                <a:cubicBezTo>
                  <a:pt x="1090654" y="435402"/>
                  <a:pt x="1090654" y="435402"/>
                  <a:pt x="1090654" y="449649"/>
                </a:cubicBezTo>
                <a:cubicBezTo>
                  <a:pt x="1098568" y="459148"/>
                  <a:pt x="1104900" y="471812"/>
                  <a:pt x="1104900" y="486060"/>
                </a:cubicBezTo>
                <a:cubicBezTo>
                  <a:pt x="1104900" y="486060"/>
                  <a:pt x="1104900" y="486060"/>
                  <a:pt x="1104900" y="587376"/>
                </a:cubicBezTo>
                <a:cubicBezTo>
                  <a:pt x="1104900" y="587376"/>
                  <a:pt x="1104900" y="587376"/>
                  <a:pt x="1076406" y="587376"/>
                </a:cubicBezTo>
                <a:cubicBezTo>
                  <a:pt x="1076406" y="587376"/>
                  <a:pt x="1076406" y="587376"/>
                  <a:pt x="1076406" y="486060"/>
                </a:cubicBezTo>
                <a:cubicBezTo>
                  <a:pt x="1076406" y="470229"/>
                  <a:pt x="1063744" y="457565"/>
                  <a:pt x="1047914" y="457565"/>
                </a:cubicBezTo>
                <a:cubicBezTo>
                  <a:pt x="1047914" y="457565"/>
                  <a:pt x="1047914" y="457565"/>
                  <a:pt x="702830" y="457565"/>
                </a:cubicBezTo>
                <a:cubicBezTo>
                  <a:pt x="687000" y="457565"/>
                  <a:pt x="674338" y="470229"/>
                  <a:pt x="674338" y="486060"/>
                </a:cubicBezTo>
                <a:cubicBezTo>
                  <a:pt x="674338" y="486060"/>
                  <a:pt x="674338" y="486060"/>
                  <a:pt x="674338" y="587376"/>
                </a:cubicBezTo>
                <a:cubicBezTo>
                  <a:pt x="674338" y="587376"/>
                  <a:pt x="674338" y="587376"/>
                  <a:pt x="647428" y="587376"/>
                </a:cubicBezTo>
                <a:cubicBezTo>
                  <a:pt x="647428" y="587376"/>
                  <a:pt x="647428" y="587376"/>
                  <a:pt x="647428" y="547800"/>
                </a:cubicBezTo>
                <a:cubicBezTo>
                  <a:pt x="647428" y="547800"/>
                  <a:pt x="647428" y="547800"/>
                  <a:pt x="512876" y="547800"/>
                </a:cubicBezTo>
                <a:cubicBezTo>
                  <a:pt x="504962" y="547800"/>
                  <a:pt x="498630" y="541467"/>
                  <a:pt x="498630" y="535135"/>
                </a:cubicBezTo>
                <a:cubicBezTo>
                  <a:pt x="498630" y="527220"/>
                  <a:pt x="504962" y="520887"/>
                  <a:pt x="512876" y="520887"/>
                </a:cubicBezTo>
                <a:cubicBezTo>
                  <a:pt x="512876" y="520887"/>
                  <a:pt x="512876" y="520887"/>
                  <a:pt x="576194" y="520887"/>
                </a:cubicBezTo>
                <a:cubicBezTo>
                  <a:pt x="576194" y="520887"/>
                  <a:pt x="576194" y="520887"/>
                  <a:pt x="576194" y="495558"/>
                </a:cubicBezTo>
                <a:cubicBezTo>
                  <a:pt x="576194" y="495558"/>
                  <a:pt x="576194" y="495558"/>
                  <a:pt x="457472" y="495558"/>
                </a:cubicBezTo>
                <a:cubicBezTo>
                  <a:pt x="457472" y="495558"/>
                  <a:pt x="457472" y="495558"/>
                  <a:pt x="457472" y="587376"/>
                </a:cubicBezTo>
                <a:cubicBezTo>
                  <a:pt x="457472" y="587376"/>
                  <a:pt x="457472" y="587376"/>
                  <a:pt x="430562" y="587376"/>
                </a:cubicBezTo>
                <a:cubicBezTo>
                  <a:pt x="430562" y="587376"/>
                  <a:pt x="430562" y="587376"/>
                  <a:pt x="430562" y="486060"/>
                </a:cubicBezTo>
                <a:cubicBezTo>
                  <a:pt x="430562" y="470229"/>
                  <a:pt x="417900" y="457565"/>
                  <a:pt x="402070" y="457565"/>
                </a:cubicBezTo>
                <a:cubicBezTo>
                  <a:pt x="402070" y="457565"/>
                  <a:pt x="402070" y="457565"/>
                  <a:pt x="55404" y="457565"/>
                </a:cubicBezTo>
                <a:cubicBezTo>
                  <a:pt x="41156" y="457565"/>
                  <a:pt x="28494" y="470229"/>
                  <a:pt x="28494" y="486060"/>
                </a:cubicBezTo>
                <a:cubicBezTo>
                  <a:pt x="28494" y="486060"/>
                  <a:pt x="28494" y="486060"/>
                  <a:pt x="28494" y="587376"/>
                </a:cubicBezTo>
                <a:cubicBezTo>
                  <a:pt x="28494" y="587376"/>
                  <a:pt x="28494" y="587376"/>
                  <a:pt x="0" y="587376"/>
                </a:cubicBezTo>
                <a:cubicBezTo>
                  <a:pt x="0" y="587376"/>
                  <a:pt x="0" y="587376"/>
                  <a:pt x="0" y="486060"/>
                </a:cubicBezTo>
                <a:cubicBezTo>
                  <a:pt x="0" y="463897"/>
                  <a:pt x="14246" y="444900"/>
                  <a:pt x="31660" y="435402"/>
                </a:cubicBezTo>
                <a:cubicBezTo>
                  <a:pt x="31660" y="435402"/>
                  <a:pt x="31660" y="435402"/>
                  <a:pt x="31660" y="419571"/>
                </a:cubicBezTo>
                <a:cubicBezTo>
                  <a:pt x="31660" y="345167"/>
                  <a:pt x="79148" y="304007"/>
                  <a:pt x="180456" y="292926"/>
                </a:cubicBezTo>
                <a:cubicBezTo>
                  <a:pt x="199452" y="289760"/>
                  <a:pt x="216864" y="288177"/>
                  <a:pt x="234276" y="286593"/>
                </a:cubicBezTo>
                <a:cubicBezTo>
                  <a:pt x="294428" y="280261"/>
                  <a:pt x="340334" y="275512"/>
                  <a:pt x="387824" y="259681"/>
                </a:cubicBezTo>
                <a:cubicBezTo>
                  <a:pt x="387824" y="259681"/>
                  <a:pt x="387824" y="259681"/>
                  <a:pt x="387824" y="58632"/>
                </a:cubicBezTo>
                <a:cubicBezTo>
                  <a:pt x="387824" y="57049"/>
                  <a:pt x="387824" y="41218"/>
                  <a:pt x="398904" y="30137"/>
                </a:cubicBezTo>
                <a:cubicBezTo>
                  <a:pt x="403652" y="25387"/>
                  <a:pt x="411568" y="20638"/>
                  <a:pt x="425814" y="20638"/>
                </a:cubicBezTo>
                <a:close/>
                <a:moveTo>
                  <a:pt x="876300" y="6350"/>
                </a:moveTo>
                <a:cubicBezTo>
                  <a:pt x="948194" y="6350"/>
                  <a:pt x="1006476" y="64987"/>
                  <a:pt x="1006476" y="137319"/>
                </a:cubicBezTo>
                <a:cubicBezTo>
                  <a:pt x="1006476" y="209651"/>
                  <a:pt x="948194" y="268288"/>
                  <a:pt x="876300" y="268288"/>
                </a:cubicBezTo>
                <a:cubicBezTo>
                  <a:pt x="804406" y="268288"/>
                  <a:pt x="746124" y="209651"/>
                  <a:pt x="746124" y="137319"/>
                </a:cubicBezTo>
                <a:cubicBezTo>
                  <a:pt x="746124" y="64987"/>
                  <a:pt x="804406" y="6350"/>
                  <a:pt x="876300" y="6350"/>
                </a:cubicBezTo>
                <a:close/>
                <a:moveTo>
                  <a:pt x="236536" y="0"/>
                </a:moveTo>
                <a:cubicBezTo>
                  <a:pt x="308432" y="0"/>
                  <a:pt x="366712" y="58637"/>
                  <a:pt x="366712" y="130969"/>
                </a:cubicBezTo>
                <a:cubicBezTo>
                  <a:pt x="366712" y="203301"/>
                  <a:pt x="308432" y="261938"/>
                  <a:pt x="236536" y="261938"/>
                </a:cubicBezTo>
                <a:cubicBezTo>
                  <a:pt x="164644" y="261938"/>
                  <a:pt x="106362" y="203301"/>
                  <a:pt x="106362" y="130969"/>
                </a:cubicBezTo>
                <a:cubicBezTo>
                  <a:pt x="106362" y="58637"/>
                  <a:pt x="164644" y="0"/>
                  <a:pt x="2365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71" name="Freeform: Shape 1170">
            <a:extLst>
              <a:ext uri="{FF2B5EF4-FFF2-40B4-BE49-F238E27FC236}">
                <a16:creationId xmlns:a16="http://schemas.microsoft.com/office/drawing/2014/main" id="{C97532E4-5E20-4F02-AA92-4A481D9B6062}"/>
              </a:ext>
            </a:extLst>
          </p:cNvPr>
          <p:cNvSpPr>
            <a:spLocks/>
          </p:cNvSpPr>
          <p:nvPr/>
        </p:nvSpPr>
        <p:spPr bwMode="auto">
          <a:xfrm>
            <a:off x="8572550" y="4361788"/>
            <a:ext cx="689082" cy="477742"/>
          </a:xfrm>
          <a:custGeom>
            <a:avLst/>
            <a:gdLst>
              <a:gd name="connsiteX0" fmla="*/ 164104 w 1085354"/>
              <a:gd name="connsiteY0" fmla="*/ 601049 h 752478"/>
              <a:gd name="connsiteX1" fmla="*/ 189454 w 1085354"/>
              <a:gd name="connsiteY1" fmla="*/ 609054 h 752478"/>
              <a:gd name="connsiteX2" fmla="*/ 148094 w 1085354"/>
              <a:gd name="connsiteY2" fmla="*/ 742472 h 752478"/>
              <a:gd name="connsiteX3" fmla="*/ 120742 w 1085354"/>
              <a:gd name="connsiteY3" fmla="*/ 734467 h 752478"/>
              <a:gd name="connsiteX4" fmla="*/ 828770 w 1085354"/>
              <a:gd name="connsiteY4" fmla="*/ 562642 h 752478"/>
              <a:gd name="connsiteX5" fmla="*/ 800862 w 1085354"/>
              <a:gd name="connsiteY5" fmla="*/ 569565 h 752478"/>
              <a:gd name="connsiteX6" fmla="*/ 756252 w 1085354"/>
              <a:gd name="connsiteY6" fmla="*/ 631496 h 752478"/>
              <a:gd name="connsiteX7" fmla="*/ 741914 w 1085354"/>
              <a:gd name="connsiteY7" fmla="*/ 661667 h 752478"/>
              <a:gd name="connsiteX8" fmla="*/ 738726 w 1085354"/>
              <a:gd name="connsiteY8" fmla="*/ 661667 h 752478"/>
              <a:gd name="connsiteX9" fmla="*/ 737134 w 1085354"/>
              <a:gd name="connsiteY9" fmla="*/ 663255 h 752478"/>
              <a:gd name="connsiteX10" fmla="*/ 745100 w 1085354"/>
              <a:gd name="connsiteY10" fmla="*/ 677547 h 752478"/>
              <a:gd name="connsiteX11" fmla="*/ 745100 w 1085354"/>
              <a:gd name="connsiteY11" fmla="*/ 675959 h 752478"/>
              <a:gd name="connsiteX12" fmla="*/ 781744 w 1085354"/>
              <a:gd name="connsiteY12" fmla="*/ 682311 h 752478"/>
              <a:gd name="connsiteX13" fmla="*/ 856626 w 1085354"/>
              <a:gd name="connsiteY13" fmla="*/ 687074 h 752478"/>
              <a:gd name="connsiteX14" fmla="*/ 894864 w 1085354"/>
              <a:gd name="connsiteY14" fmla="*/ 647375 h 752478"/>
              <a:gd name="connsiteX15" fmla="*/ 894864 w 1085354"/>
              <a:gd name="connsiteY15" fmla="*/ 598148 h 752478"/>
              <a:gd name="connsiteX16" fmla="*/ 828770 w 1085354"/>
              <a:gd name="connsiteY16" fmla="*/ 562642 h 752478"/>
              <a:gd name="connsiteX17" fmla="*/ 697442 w 1085354"/>
              <a:gd name="connsiteY17" fmla="*/ 531004 h 752478"/>
              <a:gd name="connsiteX18" fmla="*/ 683098 w 1085354"/>
              <a:gd name="connsiteY18" fmla="*/ 545347 h 752478"/>
              <a:gd name="connsiteX19" fmla="*/ 697442 w 1085354"/>
              <a:gd name="connsiteY19" fmla="*/ 559690 h 752478"/>
              <a:gd name="connsiteX20" fmla="*/ 711784 w 1085354"/>
              <a:gd name="connsiteY20" fmla="*/ 545347 h 752478"/>
              <a:gd name="connsiteX21" fmla="*/ 697442 w 1085354"/>
              <a:gd name="connsiteY21" fmla="*/ 531004 h 752478"/>
              <a:gd name="connsiteX22" fmla="*/ 698442 w 1085354"/>
              <a:gd name="connsiteY22" fmla="*/ 504320 h 752478"/>
              <a:gd name="connsiteX23" fmla="*/ 740470 w 1085354"/>
              <a:gd name="connsiteY23" fmla="*/ 546347 h 752478"/>
              <a:gd name="connsiteX24" fmla="*/ 698442 w 1085354"/>
              <a:gd name="connsiteY24" fmla="*/ 588374 h 752478"/>
              <a:gd name="connsiteX25" fmla="*/ 656414 w 1085354"/>
              <a:gd name="connsiteY25" fmla="*/ 546347 h 752478"/>
              <a:gd name="connsiteX26" fmla="*/ 698442 w 1085354"/>
              <a:gd name="connsiteY26" fmla="*/ 504320 h 752478"/>
              <a:gd name="connsiteX27" fmla="*/ 481638 w 1085354"/>
              <a:gd name="connsiteY27" fmla="*/ 486976 h 752478"/>
              <a:gd name="connsiteX28" fmla="*/ 559530 w 1085354"/>
              <a:gd name="connsiteY28" fmla="*/ 577620 h 752478"/>
              <a:gd name="connsiteX29" fmla="*/ 712134 w 1085354"/>
              <a:gd name="connsiteY29" fmla="*/ 644410 h 752478"/>
              <a:gd name="connsiteX30" fmla="*/ 726440 w 1085354"/>
              <a:gd name="connsiteY30" fmla="*/ 638049 h 752478"/>
              <a:gd name="connsiteX31" fmla="*/ 729620 w 1085354"/>
              <a:gd name="connsiteY31" fmla="*/ 630098 h 752478"/>
              <a:gd name="connsiteX32" fmla="*/ 788436 w 1085354"/>
              <a:gd name="connsiteY32" fmla="*/ 545815 h 752478"/>
              <a:gd name="connsiteX33" fmla="*/ 918784 w 1085354"/>
              <a:gd name="connsiteY33" fmla="*/ 587161 h 752478"/>
              <a:gd name="connsiteX34" fmla="*/ 921964 w 1085354"/>
              <a:gd name="connsiteY34" fmla="*/ 591932 h 752478"/>
              <a:gd name="connsiteX35" fmla="*/ 1058670 w 1085354"/>
              <a:gd name="connsiteY35" fmla="*/ 591932 h 752478"/>
              <a:gd name="connsiteX36" fmla="*/ 1058670 w 1085354"/>
              <a:gd name="connsiteY36" fmla="*/ 486976 h 752478"/>
              <a:gd name="connsiteX37" fmla="*/ 481638 w 1085354"/>
              <a:gd name="connsiteY37" fmla="*/ 486976 h 752478"/>
              <a:gd name="connsiteX38" fmla="*/ 571648 w 1085354"/>
              <a:gd name="connsiteY38" fmla="*/ 228921 h 752478"/>
              <a:gd name="connsiteX39" fmla="*/ 556144 w 1085354"/>
              <a:gd name="connsiteY39" fmla="*/ 235293 h 752478"/>
              <a:gd name="connsiteX40" fmla="*/ 552962 w 1085354"/>
              <a:gd name="connsiteY40" fmla="*/ 260778 h 752478"/>
              <a:gd name="connsiteX41" fmla="*/ 680184 w 1085354"/>
              <a:gd name="connsiteY41" fmla="*/ 394578 h 752478"/>
              <a:gd name="connsiteX42" fmla="*/ 689724 w 1085354"/>
              <a:gd name="connsiteY42" fmla="*/ 396171 h 752478"/>
              <a:gd name="connsiteX43" fmla="*/ 788320 w 1085354"/>
              <a:gd name="connsiteY43" fmla="*/ 338828 h 752478"/>
              <a:gd name="connsiteX44" fmla="*/ 802632 w 1085354"/>
              <a:gd name="connsiteY44" fmla="*/ 338828 h 752478"/>
              <a:gd name="connsiteX45" fmla="*/ 808994 w 1085354"/>
              <a:gd name="connsiteY45" fmla="*/ 351571 h 752478"/>
              <a:gd name="connsiteX46" fmla="*/ 808994 w 1085354"/>
              <a:gd name="connsiteY46" fmla="*/ 458292 h 752478"/>
              <a:gd name="connsiteX47" fmla="*/ 963248 w 1085354"/>
              <a:gd name="connsiteY47" fmla="*/ 458292 h 752478"/>
              <a:gd name="connsiteX48" fmla="*/ 963248 w 1085354"/>
              <a:gd name="connsiteY48" fmla="*/ 392985 h 752478"/>
              <a:gd name="connsiteX49" fmla="*/ 991874 w 1085354"/>
              <a:gd name="connsiteY49" fmla="*/ 392985 h 752478"/>
              <a:gd name="connsiteX50" fmla="*/ 991874 w 1085354"/>
              <a:gd name="connsiteY50" fmla="*/ 458292 h 752478"/>
              <a:gd name="connsiteX51" fmla="*/ 1037990 w 1085354"/>
              <a:gd name="connsiteY51" fmla="*/ 458292 h 752478"/>
              <a:gd name="connsiteX52" fmla="*/ 1037990 w 1085354"/>
              <a:gd name="connsiteY52" fmla="*/ 343606 h 752478"/>
              <a:gd name="connsiteX53" fmla="*/ 942576 w 1085354"/>
              <a:gd name="connsiteY53" fmla="*/ 241664 h 752478"/>
              <a:gd name="connsiteX54" fmla="*/ 888506 w 1085354"/>
              <a:gd name="connsiteY54" fmla="*/ 281485 h 752478"/>
              <a:gd name="connsiteX55" fmla="*/ 871014 w 1085354"/>
              <a:gd name="connsiteY55" fmla="*/ 281485 h 752478"/>
              <a:gd name="connsiteX56" fmla="*/ 832848 w 1085354"/>
              <a:gd name="connsiteY56" fmla="*/ 244850 h 752478"/>
              <a:gd name="connsiteX57" fmla="*/ 805814 w 1085354"/>
              <a:gd name="connsiteY57" fmla="*/ 256000 h 752478"/>
              <a:gd name="connsiteX58" fmla="*/ 692906 w 1085354"/>
              <a:gd name="connsiteY58" fmla="*/ 319714 h 752478"/>
              <a:gd name="connsiteX59" fmla="*/ 675412 w 1085354"/>
              <a:gd name="connsiteY59" fmla="*/ 318121 h 752478"/>
              <a:gd name="connsiteX60" fmla="*/ 579998 w 1085354"/>
              <a:gd name="connsiteY60" fmla="*/ 232107 h 752478"/>
              <a:gd name="connsiteX61" fmla="*/ 571648 w 1085354"/>
              <a:gd name="connsiteY61" fmla="*/ 228921 h 752478"/>
              <a:gd name="connsiteX62" fmla="*/ 362562 w 1085354"/>
              <a:gd name="connsiteY62" fmla="*/ 128749 h 752478"/>
              <a:gd name="connsiteX63" fmla="*/ 248156 w 1085354"/>
              <a:gd name="connsiteY63" fmla="*/ 244156 h 752478"/>
              <a:gd name="connsiteX64" fmla="*/ 362562 w 1085354"/>
              <a:gd name="connsiteY64" fmla="*/ 359563 h 752478"/>
              <a:gd name="connsiteX65" fmla="*/ 476968 w 1085354"/>
              <a:gd name="connsiteY65" fmla="*/ 244156 h 752478"/>
              <a:gd name="connsiteX66" fmla="*/ 362562 w 1085354"/>
              <a:gd name="connsiteY66" fmla="*/ 128749 h 752478"/>
              <a:gd name="connsiteX67" fmla="*/ 658038 w 1085354"/>
              <a:gd name="connsiteY67" fmla="*/ 111405 h 752478"/>
              <a:gd name="connsiteX68" fmla="*/ 626376 w 1085354"/>
              <a:gd name="connsiteY68" fmla="*/ 128887 h 752478"/>
              <a:gd name="connsiteX69" fmla="*/ 615294 w 1085354"/>
              <a:gd name="connsiteY69" fmla="*/ 178153 h 752478"/>
              <a:gd name="connsiteX70" fmla="*/ 605796 w 1085354"/>
              <a:gd name="connsiteY70" fmla="*/ 206759 h 752478"/>
              <a:gd name="connsiteX71" fmla="*/ 601048 w 1085354"/>
              <a:gd name="connsiteY71" fmla="*/ 213116 h 752478"/>
              <a:gd name="connsiteX72" fmla="*/ 608962 w 1085354"/>
              <a:gd name="connsiteY72" fmla="*/ 219473 h 752478"/>
              <a:gd name="connsiteX73" fmla="*/ 615294 w 1085354"/>
              <a:gd name="connsiteY73" fmla="*/ 213116 h 752478"/>
              <a:gd name="connsiteX74" fmla="*/ 618462 w 1085354"/>
              <a:gd name="connsiteY74" fmla="*/ 209938 h 752478"/>
              <a:gd name="connsiteX75" fmla="*/ 640624 w 1085354"/>
              <a:gd name="connsiteY75" fmla="*/ 201992 h 752478"/>
              <a:gd name="connsiteX76" fmla="*/ 689700 w 1085354"/>
              <a:gd name="connsiteY76" fmla="*/ 186099 h 752478"/>
              <a:gd name="connsiteX77" fmla="*/ 689700 w 1085354"/>
              <a:gd name="connsiteY77" fmla="*/ 122530 h 752478"/>
              <a:gd name="connsiteX78" fmla="*/ 658038 w 1085354"/>
              <a:gd name="connsiteY78" fmla="*/ 111405 h 752478"/>
              <a:gd name="connsiteX79" fmla="*/ 362562 w 1085354"/>
              <a:gd name="connsiteY79" fmla="*/ 102065 h 752478"/>
              <a:gd name="connsiteX80" fmla="*/ 505654 w 1085354"/>
              <a:gd name="connsiteY80" fmla="*/ 244156 h 752478"/>
              <a:gd name="connsiteX81" fmla="*/ 362562 w 1085354"/>
              <a:gd name="connsiteY81" fmla="*/ 386246 h 752478"/>
              <a:gd name="connsiteX82" fmla="*/ 219472 w 1085354"/>
              <a:gd name="connsiteY82" fmla="*/ 244156 h 752478"/>
              <a:gd name="connsiteX83" fmla="*/ 362562 w 1085354"/>
              <a:gd name="connsiteY83" fmla="*/ 102065 h 752478"/>
              <a:gd name="connsiteX84" fmla="*/ 656298 w 1085354"/>
              <a:gd name="connsiteY84" fmla="*/ 84311 h 752478"/>
              <a:gd name="connsiteX85" fmla="*/ 708738 w 1085354"/>
              <a:gd name="connsiteY85" fmla="*/ 101810 h 752478"/>
              <a:gd name="connsiteX86" fmla="*/ 710326 w 1085354"/>
              <a:gd name="connsiteY86" fmla="*/ 205217 h 752478"/>
              <a:gd name="connsiteX87" fmla="*/ 637228 w 1085354"/>
              <a:gd name="connsiteY87" fmla="*/ 230671 h 752478"/>
              <a:gd name="connsiteX88" fmla="*/ 635640 w 1085354"/>
              <a:gd name="connsiteY88" fmla="*/ 230671 h 752478"/>
              <a:gd name="connsiteX89" fmla="*/ 630872 w 1085354"/>
              <a:gd name="connsiteY89" fmla="*/ 238625 h 752478"/>
              <a:gd name="connsiteX90" fmla="*/ 688080 w 1085354"/>
              <a:gd name="connsiteY90" fmla="*/ 291125 h 752478"/>
              <a:gd name="connsiteX91" fmla="*/ 792960 w 1085354"/>
              <a:gd name="connsiteY91" fmla="*/ 232262 h 752478"/>
              <a:gd name="connsiteX92" fmla="*/ 832688 w 1085354"/>
              <a:gd name="connsiteY92" fmla="*/ 216353 h 752478"/>
              <a:gd name="connsiteX93" fmla="*/ 845400 w 1085354"/>
              <a:gd name="connsiteY93" fmla="*/ 219535 h 752478"/>
              <a:gd name="connsiteX94" fmla="*/ 881950 w 1085354"/>
              <a:gd name="connsiteY94" fmla="*/ 252943 h 752478"/>
              <a:gd name="connsiteX95" fmla="*/ 931212 w 1085354"/>
              <a:gd name="connsiteY95" fmla="*/ 214762 h 752478"/>
              <a:gd name="connsiteX96" fmla="*/ 940746 w 1085354"/>
              <a:gd name="connsiteY96" fmla="*/ 213171 h 752478"/>
              <a:gd name="connsiteX97" fmla="*/ 1064696 w 1085354"/>
              <a:gd name="connsiteY97" fmla="*/ 343623 h 752478"/>
              <a:gd name="connsiteX98" fmla="*/ 1064696 w 1085354"/>
              <a:gd name="connsiteY98" fmla="*/ 458166 h 752478"/>
              <a:gd name="connsiteX99" fmla="*/ 1072642 w 1085354"/>
              <a:gd name="connsiteY99" fmla="*/ 458166 h 752478"/>
              <a:gd name="connsiteX100" fmla="*/ 1085354 w 1085354"/>
              <a:gd name="connsiteY100" fmla="*/ 472484 h 752478"/>
              <a:gd name="connsiteX101" fmla="*/ 1085354 w 1085354"/>
              <a:gd name="connsiteY101" fmla="*/ 604527 h 752478"/>
              <a:gd name="connsiteX102" fmla="*/ 1072642 w 1085354"/>
              <a:gd name="connsiteY102" fmla="*/ 618845 h 752478"/>
              <a:gd name="connsiteX103" fmla="*/ 926444 w 1085354"/>
              <a:gd name="connsiteY103" fmla="*/ 618845 h 752478"/>
              <a:gd name="connsiteX104" fmla="*/ 920088 w 1085354"/>
              <a:gd name="connsiteY104" fmla="*/ 658617 h 752478"/>
              <a:gd name="connsiteX105" fmla="*/ 867648 w 1085354"/>
              <a:gd name="connsiteY105" fmla="*/ 712706 h 752478"/>
              <a:gd name="connsiteX106" fmla="*/ 821564 w 1085354"/>
              <a:gd name="connsiteY106" fmla="*/ 723842 h 752478"/>
              <a:gd name="connsiteX107" fmla="*/ 764356 w 1085354"/>
              <a:gd name="connsiteY107" fmla="*/ 704752 h 752478"/>
              <a:gd name="connsiteX108" fmla="*/ 756410 w 1085354"/>
              <a:gd name="connsiteY108" fmla="*/ 701570 h 752478"/>
              <a:gd name="connsiteX109" fmla="*/ 745288 w 1085354"/>
              <a:gd name="connsiteY109" fmla="*/ 707934 h 752478"/>
              <a:gd name="connsiteX110" fmla="*/ 743698 w 1085354"/>
              <a:gd name="connsiteY110" fmla="*/ 711115 h 752478"/>
              <a:gd name="connsiteX111" fmla="*/ 692846 w 1085354"/>
              <a:gd name="connsiteY111" fmla="*/ 752478 h 752478"/>
              <a:gd name="connsiteX112" fmla="*/ 686490 w 1085354"/>
              <a:gd name="connsiteY112" fmla="*/ 752478 h 752478"/>
              <a:gd name="connsiteX113" fmla="*/ 684902 w 1085354"/>
              <a:gd name="connsiteY113" fmla="*/ 752478 h 752478"/>
              <a:gd name="connsiteX114" fmla="*/ 514868 w 1085354"/>
              <a:gd name="connsiteY114" fmla="*/ 712706 h 752478"/>
              <a:gd name="connsiteX115" fmla="*/ 462428 w 1085354"/>
              <a:gd name="connsiteY115" fmla="*/ 682480 h 752478"/>
              <a:gd name="connsiteX116" fmla="*/ 411576 w 1085354"/>
              <a:gd name="connsiteY116" fmla="*/ 634754 h 752478"/>
              <a:gd name="connsiteX117" fmla="*/ 387740 w 1085354"/>
              <a:gd name="connsiteY117" fmla="*/ 739751 h 752478"/>
              <a:gd name="connsiteX118" fmla="*/ 360726 w 1085354"/>
              <a:gd name="connsiteY118" fmla="*/ 733388 h 752478"/>
              <a:gd name="connsiteX119" fmla="*/ 389330 w 1085354"/>
              <a:gd name="connsiteY119" fmla="*/ 606118 h 752478"/>
              <a:gd name="connsiteX120" fmla="*/ 398864 w 1085354"/>
              <a:gd name="connsiteY120" fmla="*/ 594981 h 752478"/>
              <a:gd name="connsiteX121" fmla="*/ 411576 w 1085354"/>
              <a:gd name="connsiteY121" fmla="*/ 598163 h 752478"/>
              <a:gd name="connsiteX122" fmla="*/ 481496 w 1085354"/>
              <a:gd name="connsiteY122" fmla="*/ 663389 h 752478"/>
              <a:gd name="connsiteX123" fmla="*/ 483086 w 1085354"/>
              <a:gd name="connsiteY123" fmla="*/ 663389 h 752478"/>
              <a:gd name="connsiteX124" fmla="*/ 519634 w 1085354"/>
              <a:gd name="connsiteY124" fmla="*/ 685662 h 752478"/>
              <a:gd name="connsiteX125" fmla="*/ 689668 w 1085354"/>
              <a:gd name="connsiteY125" fmla="*/ 725433 h 752478"/>
              <a:gd name="connsiteX126" fmla="*/ 718272 w 1085354"/>
              <a:gd name="connsiteY126" fmla="*/ 703161 h 752478"/>
              <a:gd name="connsiteX127" fmla="*/ 705560 w 1085354"/>
              <a:gd name="connsiteY127" fmla="*/ 671344 h 752478"/>
              <a:gd name="connsiteX128" fmla="*/ 545060 w 1085354"/>
              <a:gd name="connsiteY128" fmla="*/ 601345 h 752478"/>
              <a:gd name="connsiteX129" fmla="*/ 540294 w 1085354"/>
              <a:gd name="connsiteY129" fmla="*/ 598163 h 752478"/>
              <a:gd name="connsiteX130" fmla="*/ 440180 w 1085354"/>
              <a:gd name="connsiteY130" fmla="*/ 480439 h 752478"/>
              <a:gd name="connsiteX131" fmla="*/ 301928 w 1085354"/>
              <a:gd name="connsiteY131" fmla="*/ 423167 h 752478"/>
              <a:gd name="connsiteX132" fmla="*/ 85812 w 1085354"/>
              <a:gd name="connsiteY132" fmla="*/ 548846 h 752478"/>
              <a:gd name="connsiteX133" fmla="*/ 27014 w 1085354"/>
              <a:gd name="connsiteY133" fmla="*/ 741342 h 752478"/>
              <a:gd name="connsiteX134" fmla="*/ 0 w 1085354"/>
              <a:gd name="connsiteY134" fmla="*/ 733388 h 752478"/>
              <a:gd name="connsiteX135" fmla="*/ 60386 w 1085354"/>
              <a:gd name="connsiteY135" fmla="*/ 539301 h 752478"/>
              <a:gd name="connsiteX136" fmla="*/ 303518 w 1085354"/>
              <a:gd name="connsiteY136" fmla="*/ 396122 h 752478"/>
              <a:gd name="connsiteX137" fmla="*/ 457660 w 1085354"/>
              <a:gd name="connsiteY137" fmla="*/ 458166 h 752478"/>
              <a:gd name="connsiteX138" fmla="*/ 781836 w 1085354"/>
              <a:gd name="connsiteY138" fmla="*/ 458166 h 752478"/>
              <a:gd name="connsiteX139" fmla="*/ 781836 w 1085354"/>
              <a:gd name="connsiteY139" fmla="*/ 375441 h 752478"/>
              <a:gd name="connsiteX140" fmla="*/ 703970 w 1085354"/>
              <a:gd name="connsiteY140" fmla="*/ 419985 h 752478"/>
              <a:gd name="connsiteX141" fmla="*/ 659476 w 1085354"/>
              <a:gd name="connsiteY141" fmla="*/ 412031 h 752478"/>
              <a:gd name="connsiteX142" fmla="*/ 533938 w 1085354"/>
              <a:gd name="connsiteY142" fmla="*/ 279988 h 752478"/>
              <a:gd name="connsiteX143" fmla="*/ 537116 w 1085354"/>
              <a:gd name="connsiteY143" fmla="*/ 216353 h 752478"/>
              <a:gd name="connsiteX144" fmla="*/ 572076 w 1085354"/>
              <a:gd name="connsiteY144" fmla="*/ 202035 h 752478"/>
              <a:gd name="connsiteX145" fmla="*/ 586378 w 1085354"/>
              <a:gd name="connsiteY145" fmla="*/ 186126 h 752478"/>
              <a:gd name="connsiteX146" fmla="*/ 587966 w 1085354"/>
              <a:gd name="connsiteY146" fmla="*/ 186126 h 752478"/>
              <a:gd name="connsiteX147" fmla="*/ 605446 w 1085354"/>
              <a:gd name="connsiteY147" fmla="*/ 109765 h 752478"/>
              <a:gd name="connsiteX148" fmla="*/ 656298 w 1085354"/>
              <a:gd name="connsiteY148" fmla="*/ 84311 h 752478"/>
              <a:gd name="connsiteX149" fmla="*/ 881224 w 1085354"/>
              <a:gd name="connsiteY149" fmla="*/ 27351 h 752478"/>
              <a:gd name="connsiteX150" fmla="*/ 805844 w 1085354"/>
              <a:gd name="connsiteY150" fmla="*/ 102732 h 752478"/>
              <a:gd name="connsiteX151" fmla="*/ 881224 w 1085354"/>
              <a:gd name="connsiteY151" fmla="*/ 178114 h 752478"/>
              <a:gd name="connsiteX152" fmla="*/ 956606 w 1085354"/>
              <a:gd name="connsiteY152" fmla="*/ 102732 h 752478"/>
              <a:gd name="connsiteX153" fmla="*/ 881224 w 1085354"/>
              <a:gd name="connsiteY153" fmla="*/ 27351 h 752478"/>
              <a:gd name="connsiteX154" fmla="*/ 880558 w 1085354"/>
              <a:gd name="connsiteY154" fmla="*/ 0 h 752478"/>
              <a:gd name="connsiteX155" fmla="*/ 983956 w 1085354"/>
              <a:gd name="connsiteY155" fmla="*/ 103399 h 752478"/>
              <a:gd name="connsiteX156" fmla="*/ 880558 w 1085354"/>
              <a:gd name="connsiteY156" fmla="*/ 206798 h 752478"/>
              <a:gd name="connsiteX157" fmla="*/ 777158 w 1085354"/>
              <a:gd name="connsiteY157" fmla="*/ 103399 h 752478"/>
              <a:gd name="connsiteX158" fmla="*/ 880558 w 1085354"/>
              <a:gd name="connsiteY158" fmla="*/ 0 h 75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1085354" h="752478">
                <a:moveTo>
                  <a:pt x="164104" y="601049"/>
                </a:moveTo>
                <a:lnTo>
                  <a:pt x="189454" y="609054"/>
                </a:lnTo>
                <a:lnTo>
                  <a:pt x="148094" y="742472"/>
                </a:lnTo>
                <a:lnTo>
                  <a:pt x="120742" y="734467"/>
                </a:lnTo>
                <a:close/>
                <a:moveTo>
                  <a:pt x="828770" y="562642"/>
                </a:moveTo>
                <a:cubicBezTo>
                  <a:pt x="819484" y="563312"/>
                  <a:pt x="810024" y="565595"/>
                  <a:pt x="800862" y="569565"/>
                </a:cubicBezTo>
                <a:cubicBezTo>
                  <a:pt x="775372" y="582269"/>
                  <a:pt x="757846" y="604500"/>
                  <a:pt x="756252" y="631496"/>
                </a:cubicBezTo>
                <a:cubicBezTo>
                  <a:pt x="756252" y="644199"/>
                  <a:pt x="751472" y="653727"/>
                  <a:pt x="741914" y="661667"/>
                </a:cubicBezTo>
                <a:cubicBezTo>
                  <a:pt x="740320" y="661667"/>
                  <a:pt x="740320" y="661667"/>
                  <a:pt x="738726" y="661667"/>
                </a:cubicBezTo>
                <a:cubicBezTo>
                  <a:pt x="738726" y="661667"/>
                  <a:pt x="738726" y="661667"/>
                  <a:pt x="737134" y="663255"/>
                </a:cubicBezTo>
                <a:cubicBezTo>
                  <a:pt x="740320" y="666431"/>
                  <a:pt x="743506" y="671195"/>
                  <a:pt x="745100" y="677547"/>
                </a:cubicBezTo>
                <a:cubicBezTo>
                  <a:pt x="745100" y="677547"/>
                  <a:pt x="745100" y="677547"/>
                  <a:pt x="745100" y="675959"/>
                </a:cubicBezTo>
                <a:cubicBezTo>
                  <a:pt x="754660" y="672783"/>
                  <a:pt x="768998" y="672783"/>
                  <a:pt x="781744" y="682311"/>
                </a:cubicBezTo>
                <a:cubicBezTo>
                  <a:pt x="802456" y="698190"/>
                  <a:pt x="831134" y="699778"/>
                  <a:pt x="856626" y="687074"/>
                </a:cubicBezTo>
                <a:cubicBezTo>
                  <a:pt x="874152" y="679135"/>
                  <a:pt x="886898" y="664843"/>
                  <a:pt x="894864" y="647375"/>
                </a:cubicBezTo>
                <a:cubicBezTo>
                  <a:pt x="901238" y="631496"/>
                  <a:pt x="901238" y="614028"/>
                  <a:pt x="894864" y="598148"/>
                </a:cubicBezTo>
                <a:cubicBezTo>
                  <a:pt x="882916" y="573138"/>
                  <a:pt x="856626" y="560633"/>
                  <a:pt x="828770" y="562642"/>
                </a:cubicBezTo>
                <a:close/>
                <a:moveTo>
                  <a:pt x="697442" y="531004"/>
                </a:moveTo>
                <a:cubicBezTo>
                  <a:pt x="689520" y="531004"/>
                  <a:pt x="683098" y="537425"/>
                  <a:pt x="683098" y="545347"/>
                </a:cubicBezTo>
                <a:cubicBezTo>
                  <a:pt x="683098" y="553268"/>
                  <a:pt x="689520" y="559690"/>
                  <a:pt x="697442" y="559690"/>
                </a:cubicBezTo>
                <a:cubicBezTo>
                  <a:pt x="705362" y="559690"/>
                  <a:pt x="711784" y="553268"/>
                  <a:pt x="711784" y="545347"/>
                </a:cubicBezTo>
                <a:cubicBezTo>
                  <a:pt x="711784" y="537425"/>
                  <a:pt x="705362" y="531004"/>
                  <a:pt x="697442" y="531004"/>
                </a:cubicBezTo>
                <a:close/>
                <a:moveTo>
                  <a:pt x="698442" y="504320"/>
                </a:moveTo>
                <a:cubicBezTo>
                  <a:pt x="721654" y="504320"/>
                  <a:pt x="740470" y="523136"/>
                  <a:pt x="740470" y="546347"/>
                </a:cubicBezTo>
                <a:cubicBezTo>
                  <a:pt x="740470" y="569558"/>
                  <a:pt x="721654" y="588374"/>
                  <a:pt x="698442" y="588374"/>
                </a:cubicBezTo>
                <a:cubicBezTo>
                  <a:pt x="675230" y="588374"/>
                  <a:pt x="656414" y="569558"/>
                  <a:pt x="656414" y="546347"/>
                </a:cubicBezTo>
                <a:cubicBezTo>
                  <a:pt x="656414" y="523136"/>
                  <a:pt x="675230" y="504320"/>
                  <a:pt x="698442" y="504320"/>
                </a:cubicBezTo>
                <a:close/>
                <a:moveTo>
                  <a:pt x="481638" y="486976"/>
                </a:moveTo>
                <a:cubicBezTo>
                  <a:pt x="508662" y="518781"/>
                  <a:pt x="549992" y="566488"/>
                  <a:pt x="559530" y="577620"/>
                </a:cubicBezTo>
                <a:cubicBezTo>
                  <a:pt x="559530" y="577620"/>
                  <a:pt x="559530" y="577620"/>
                  <a:pt x="712134" y="644410"/>
                </a:cubicBezTo>
                <a:cubicBezTo>
                  <a:pt x="712134" y="644410"/>
                  <a:pt x="712134" y="644410"/>
                  <a:pt x="726440" y="638049"/>
                </a:cubicBezTo>
                <a:cubicBezTo>
                  <a:pt x="729620" y="636458"/>
                  <a:pt x="729620" y="631688"/>
                  <a:pt x="729620" y="630098"/>
                </a:cubicBezTo>
                <a:cubicBezTo>
                  <a:pt x="731208" y="593522"/>
                  <a:pt x="755054" y="561717"/>
                  <a:pt x="788436" y="545815"/>
                </a:cubicBezTo>
                <a:cubicBezTo>
                  <a:pt x="839302" y="521962"/>
                  <a:pt x="896530" y="539454"/>
                  <a:pt x="918784" y="587161"/>
                </a:cubicBezTo>
                <a:cubicBezTo>
                  <a:pt x="920374" y="588751"/>
                  <a:pt x="920374" y="590341"/>
                  <a:pt x="921964" y="591932"/>
                </a:cubicBezTo>
                <a:cubicBezTo>
                  <a:pt x="921964" y="591932"/>
                  <a:pt x="921964" y="591932"/>
                  <a:pt x="1058670" y="591932"/>
                </a:cubicBezTo>
                <a:lnTo>
                  <a:pt x="1058670" y="486976"/>
                </a:lnTo>
                <a:cubicBezTo>
                  <a:pt x="1058670" y="486976"/>
                  <a:pt x="1058670" y="486976"/>
                  <a:pt x="481638" y="486976"/>
                </a:cubicBezTo>
                <a:close/>
                <a:moveTo>
                  <a:pt x="571648" y="228921"/>
                </a:moveTo>
                <a:cubicBezTo>
                  <a:pt x="567276" y="228523"/>
                  <a:pt x="561710" y="229718"/>
                  <a:pt x="556144" y="235293"/>
                </a:cubicBezTo>
                <a:cubicBezTo>
                  <a:pt x="545012" y="246443"/>
                  <a:pt x="551372" y="259185"/>
                  <a:pt x="552962" y="260778"/>
                </a:cubicBezTo>
                <a:cubicBezTo>
                  <a:pt x="584768" y="294228"/>
                  <a:pt x="680184" y="394578"/>
                  <a:pt x="680184" y="394578"/>
                </a:cubicBezTo>
                <a:cubicBezTo>
                  <a:pt x="681774" y="397764"/>
                  <a:pt x="686544" y="397764"/>
                  <a:pt x="689724" y="396171"/>
                </a:cubicBezTo>
                <a:cubicBezTo>
                  <a:pt x="689724" y="396171"/>
                  <a:pt x="689724" y="396171"/>
                  <a:pt x="788320" y="338828"/>
                </a:cubicBezTo>
                <a:cubicBezTo>
                  <a:pt x="793092" y="337235"/>
                  <a:pt x="797862" y="337235"/>
                  <a:pt x="802632" y="338828"/>
                </a:cubicBezTo>
                <a:cubicBezTo>
                  <a:pt x="807404" y="342014"/>
                  <a:pt x="808994" y="346792"/>
                  <a:pt x="808994" y="351571"/>
                </a:cubicBezTo>
                <a:cubicBezTo>
                  <a:pt x="808994" y="351571"/>
                  <a:pt x="808994" y="351571"/>
                  <a:pt x="808994" y="458292"/>
                </a:cubicBezTo>
                <a:cubicBezTo>
                  <a:pt x="808994" y="458292"/>
                  <a:pt x="808994" y="458292"/>
                  <a:pt x="963248" y="458292"/>
                </a:cubicBezTo>
                <a:cubicBezTo>
                  <a:pt x="963248" y="458292"/>
                  <a:pt x="963248" y="458292"/>
                  <a:pt x="963248" y="392985"/>
                </a:cubicBezTo>
                <a:cubicBezTo>
                  <a:pt x="963248" y="392985"/>
                  <a:pt x="963248" y="392985"/>
                  <a:pt x="991874" y="392985"/>
                </a:cubicBezTo>
                <a:cubicBezTo>
                  <a:pt x="991874" y="392985"/>
                  <a:pt x="991874" y="392985"/>
                  <a:pt x="991874" y="458292"/>
                </a:cubicBezTo>
                <a:cubicBezTo>
                  <a:pt x="991874" y="458292"/>
                  <a:pt x="991874" y="458292"/>
                  <a:pt x="1037990" y="458292"/>
                </a:cubicBezTo>
                <a:cubicBezTo>
                  <a:pt x="1037990" y="458292"/>
                  <a:pt x="1037990" y="458292"/>
                  <a:pt x="1037990" y="343606"/>
                </a:cubicBezTo>
                <a:cubicBezTo>
                  <a:pt x="1037990" y="289450"/>
                  <a:pt x="1003004" y="252814"/>
                  <a:pt x="942576" y="241664"/>
                </a:cubicBezTo>
                <a:cubicBezTo>
                  <a:pt x="942576" y="241664"/>
                  <a:pt x="942576" y="241664"/>
                  <a:pt x="888506" y="281485"/>
                </a:cubicBezTo>
                <a:cubicBezTo>
                  <a:pt x="883736" y="286264"/>
                  <a:pt x="875784" y="286264"/>
                  <a:pt x="871014" y="281485"/>
                </a:cubicBezTo>
                <a:cubicBezTo>
                  <a:pt x="871014" y="281485"/>
                  <a:pt x="871014" y="281485"/>
                  <a:pt x="832848" y="244850"/>
                </a:cubicBezTo>
                <a:cubicBezTo>
                  <a:pt x="821716" y="248035"/>
                  <a:pt x="813764" y="251221"/>
                  <a:pt x="805814" y="256000"/>
                </a:cubicBezTo>
                <a:cubicBezTo>
                  <a:pt x="805814" y="256000"/>
                  <a:pt x="805814" y="256000"/>
                  <a:pt x="692906" y="319714"/>
                </a:cubicBezTo>
                <a:cubicBezTo>
                  <a:pt x="686544" y="322899"/>
                  <a:pt x="680184" y="321306"/>
                  <a:pt x="675412" y="318121"/>
                </a:cubicBezTo>
                <a:cubicBezTo>
                  <a:pt x="675412" y="316528"/>
                  <a:pt x="605442" y="251221"/>
                  <a:pt x="579998" y="232107"/>
                </a:cubicBezTo>
                <a:cubicBezTo>
                  <a:pt x="579202" y="231311"/>
                  <a:pt x="576022" y="229319"/>
                  <a:pt x="571648" y="228921"/>
                </a:cubicBezTo>
                <a:close/>
                <a:moveTo>
                  <a:pt x="362562" y="128749"/>
                </a:moveTo>
                <a:cubicBezTo>
                  <a:pt x="299378" y="128749"/>
                  <a:pt x="248156" y="180418"/>
                  <a:pt x="248156" y="244156"/>
                </a:cubicBezTo>
                <a:cubicBezTo>
                  <a:pt x="248156" y="307893"/>
                  <a:pt x="299378" y="359563"/>
                  <a:pt x="362562" y="359563"/>
                </a:cubicBezTo>
                <a:cubicBezTo>
                  <a:pt x="425746" y="359563"/>
                  <a:pt x="476968" y="307893"/>
                  <a:pt x="476968" y="244156"/>
                </a:cubicBezTo>
                <a:cubicBezTo>
                  <a:pt x="476968" y="180418"/>
                  <a:pt x="425746" y="128749"/>
                  <a:pt x="362562" y="128749"/>
                </a:cubicBezTo>
                <a:close/>
                <a:moveTo>
                  <a:pt x="658038" y="111405"/>
                </a:moveTo>
                <a:cubicBezTo>
                  <a:pt x="645374" y="112994"/>
                  <a:pt x="634292" y="119351"/>
                  <a:pt x="626376" y="128887"/>
                </a:cubicBezTo>
                <a:cubicBezTo>
                  <a:pt x="613712" y="143190"/>
                  <a:pt x="608962" y="162261"/>
                  <a:pt x="615294" y="178153"/>
                </a:cubicBezTo>
                <a:cubicBezTo>
                  <a:pt x="618462" y="189278"/>
                  <a:pt x="615294" y="198813"/>
                  <a:pt x="605796" y="206759"/>
                </a:cubicBezTo>
                <a:lnTo>
                  <a:pt x="601048" y="213116"/>
                </a:lnTo>
                <a:cubicBezTo>
                  <a:pt x="602630" y="214706"/>
                  <a:pt x="605796" y="217884"/>
                  <a:pt x="608962" y="219473"/>
                </a:cubicBezTo>
                <a:cubicBezTo>
                  <a:pt x="608962" y="219473"/>
                  <a:pt x="608962" y="219473"/>
                  <a:pt x="615294" y="213116"/>
                </a:cubicBezTo>
                <a:cubicBezTo>
                  <a:pt x="616878" y="211527"/>
                  <a:pt x="616878" y="211527"/>
                  <a:pt x="618462" y="209938"/>
                </a:cubicBezTo>
                <a:cubicBezTo>
                  <a:pt x="620044" y="208349"/>
                  <a:pt x="627960" y="200402"/>
                  <a:pt x="640624" y="201992"/>
                </a:cubicBezTo>
                <a:cubicBezTo>
                  <a:pt x="650124" y="203581"/>
                  <a:pt x="672286" y="205170"/>
                  <a:pt x="689700" y="186099"/>
                </a:cubicBezTo>
                <a:cubicBezTo>
                  <a:pt x="707114" y="167028"/>
                  <a:pt x="707114" y="138422"/>
                  <a:pt x="689700" y="122530"/>
                </a:cubicBezTo>
                <a:cubicBezTo>
                  <a:pt x="681784" y="114583"/>
                  <a:pt x="670704" y="111405"/>
                  <a:pt x="658038" y="111405"/>
                </a:cubicBezTo>
                <a:close/>
                <a:moveTo>
                  <a:pt x="362562" y="102065"/>
                </a:moveTo>
                <a:cubicBezTo>
                  <a:pt x="441590" y="102065"/>
                  <a:pt x="505654" y="165682"/>
                  <a:pt x="505654" y="244156"/>
                </a:cubicBezTo>
                <a:cubicBezTo>
                  <a:pt x="505654" y="322630"/>
                  <a:pt x="441590" y="386246"/>
                  <a:pt x="362562" y="386246"/>
                </a:cubicBezTo>
                <a:cubicBezTo>
                  <a:pt x="283536" y="386246"/>
                  <a:pt x="219472" y="322630"/>
                  <a:pt x="219472" y="244156"/>
                </a:cubicBezTo>
                <a:cubicBezTo>
                  <a:pt x="219472" y="165682"/>
                  <a:pt x="283536" y="102065"/>
                  <a:pt x="362562" y="102065"/>
                </a:cubicBezTo>
                <a:close/>
                <a:moveTo>
                  <a:pt x="656298" y="84311"/>
                </a:moveTo>
                <a:cubicBezTo>
                  <a:pt x="675366" y="82719"/>
                  <a:pt x="694436" y="89083"/>
                  <a:pt x="708738" y="101810"/>
                </a:cubicBezTo>
                <a:cubicBezTo>
                  <a:pt x="737342" y="127264"/>
                  <a:pt x="737342" y="174990"/>
                  <a:pt x="710326" y="205217"/>
                </a:cubicBezTo>
                <a:cubicBezTo>
                  <a:pt x="691258" y="224308"/>
                  <a:pt x="665832" y="233853"/>
                  <a:pt x="637228" y="230671"/>
                </a:cubicBezTo>
                <a:cubicBezTo>
                  <a:pt x="637228" y="230671"/>
                  <a:pt x="635640" y="230671"/>
                  <a:pt x="635640" y="230671"/>
                </a:cubicBezTo>
                <a:cubicBezTo>
                  <a:pt x="635640" y="230671"/>
                  <a:pt x="635640" y="230671"/>
                  <a:pt x="630872" y="238625"/>
                </a:cubicBezTo>
                <a:cubicBezTo>
                  <a:pt x="651530" y="257716"/>
                  <a:pt x="675366" y="279988"/>
                  <a:pt x="688080" y="291125"/>
                </a:cubicBezTo>
                <a:cubicBezTo>
                  <a:pt x="688080" y="291125"/>
                  <a:pt x="688080" y="291125"/>
                  <a:pt x="792960" y="232262"/>
                </a:cubicBezTo>
                <a:cubicBezTo>
                  <a:pt x="804084" y="225898"/>
                  <a:pt x="816796" y="221126"/>
                  <a:pt x="832688" y="216353"/>
                </a:cubicBezTo>
                <a:cubicBezTo>
                  <a:pt x="837454" y="216353"/>
                  <a:pt x="842222" y="217944"/>
                  <a:pt x="845400" y="219535"/>
                </a:cubicBezTo>
                <a:cubicBezTo>
                  <a:pt x="845400" y="219535"/>
                  <a:pt x="845400" y="219535"/>
                  <a:pt x="881950" y="252943"/>
                </a:cubicBezTo>
                <a:cubicBezTo>
                  <a:pt x="881950" y="252943"/>
                  <a:pt x="881950" y="252943"/>
                  <a:pt x="931212" y="214762"/>
                </a:cubicBezTo>
                <a:cubicBezTo>
                  <a:pt x="932800" y="213171"/>
                  <a:pt x="937568" y="211580"/>
                  <a:pt x="940746" y="213171"/>
                </a:cubicBezTo>
                <a:cubicBezTo>
                  <a:pt x="1017022" y="224308"/>
                  <a:pt x="1064696" y="275216"/>
                  <a:pt x="1064696" y="343623"/>
                </a:cubicBezTo>
                <a:cubicBezTo>
                  <a:pt x="1064696" y="343623"/>
                  <a:pt x="1064696" y="343623"/>
                  <a:pt x="1064696" y="458166"/>
                </a:cubicBezTo>
                <a:cubicBezTo>
                  <a:pt x="1064696" y="458166"/>
                  <a:pt x="1064696" y="458166"/>
                  <a:pt x="1072642" y="458166"/>
                </a:cubicBezTo>
                <a:cubicBezTo>
                  <a:pt x="1078998" y="458166"/>
                  <a:pt x="1085354" y="464530"/>
                  <a:pt x="1085354" y="472484"/>
                </a:cubicBezTo>
                <a:cubicBezTo>
                  <a:pt x="1085354" y="472484"/>
                  <a:pt x="1085354" y="472484"/>
                  <a:pt x="1085354" y="604527"/>
                </a:cubicBezTo>
                <a:cubicBezTo>
                  <a:pt x="1085354" y="612481"/>
                  <a:pt x="1078998" y="618845"/>
                  <a:pt x="1072642" y="618845"/>
                </a:cubicBezTo>
                <a:cubicBezTo>
                  <a:pt x="1072642" y="618845"/>
                  <a:pt x="1072642" y="618845"/>
                  <a:pt x="926444" y="618845"/>
                </a:cubicBezTo>
                <a:cubicBezTo>
                  <a:pt x="928034" y="631572"/>
                  <a:pt x="924856" y="645890"/>
                  <a:pt x="920088" y="658617"/>
                </a:cubicBezTo>
                <a:cubicBezTo>
                  <a:pt x="910554" y="682480"/>
                  <a:pt x="891484" y="701570"/>
                  <a:pt x="867648" y="712706"/>
                </a:cubicBezTo>
                <a:cubicBezTo>
                  <a:pt x="853346" y="720661"/>
                  <a:pt x="837454" y="723842"/>
                  <a:pt x="821564" y="723842"/>
                </a:cubicBezTo>
                <a:cubicBezTo>
                  <a:pt x="802494" y="723842"/>
                  <a:pt x="781836" y="717479"/>
                  <a:pt x="764356" y="704752"/>
                </a:cubicBezTo>
                <a:cubicBezTo>
                  <a:pt x="761178" y="701570"/>
                  <a:pt x="758000" y="701570"/>
                  <a:pt x="756410" y="701570"/>
                </a:cubicBezTo>
                <a:cubicBezTo>
                  <a:pt x="756410" y="701570"/>
                  <a:pt x="756410" y="701570"/>
                  <a:pt x="745288" y="707934"/>
                </a:cubicBezTo>
                <a:cubicBezTo>
                  <a:pt x="745288" y="709525"/>
                  <a:pt x="743698" y="709525"/>
                  <a:pt x="743698" y="711115"/>
                </a:cubicBezTo>
                <a:cubicBezTo>
                  <a:pt x="734164" y="744524"/>
                  <a:pt x="708738" y="752478"/>
                  <a:pt x="692846" y="752478"/>
                </a:cubicBezTo>
                <a:cubicBezTo>
                  <a:pt x="689668" y="752478"/>
                  <a:pt x="688080" y="752478"/>
                  <a:pt x="686490" y="752478"/>
                </a:cubicBezTo>
                <a:cubicBezTo>
                  <a:pt x="684902" y="752478"/>
                  <a:pt x="684902" y="752478"/>
                  <a:pt x="684902" y="752478"/>
                </a:cubicBezTo>
                <a:cubicBezTo>
                  <a:pt x="683312" y="752478"/>
                  <a:pt x="557774" y="720661"/>
                  <a:pt x="514868" y="712706"/>
                </a:cubicBezTo>
                <a:cubicBezTo>
                  <a:pt x="494210" y="709525"/>
                  <a:pt x="476730" y="699979"/>
                  <a:pt x="462428" y="682480"/>
                </a:cubicBezTo>
                <a:cubicBezTo>
                  <a:pt x="462428" y="682480"/>
                  <a:pt x="462428" y="682480"/>
                  <a:pt x="411576" y="634754"/>
                </a:cubicBezTo>
                <a:cubicBezTo>
                  <a:pt x="411576" y="634754"/>
                  <a:pt x="411576" y="634754"/>
                  <a:pt x="387740" y="739751"/>
                </a:cubicBezTo>
                <a:cubicBezTo>
                  <a:pt x="387740" y="739751"/>
                  <a:pt x="387740" y="739751"/>
                  <a:pt x="360726" y="733388"/>
                </a:cubicBezTo>
                <a:cubicBezTo>
                  <a:pt x="360726" y="733388"/>
                  <a:pt x="360726" y="733388"/>
                  <a:pt x="389330" y="606118"/>
                </a:cubicBezTo>
                <a:cubicBezTo>
                  <a:pt x="389330" y="601345"/>
                  <a:pt x="394096" y="596572"/>
                  <a:pt x="398864" y="594981"/>
                </a:cubicBezTo>
                <a:cubicBezTo>
                  <a:pt x="403630" y="593391"/>
                  <a:pt x="408398" y="594981"/>
                  <a:pt x="411576" y="598163"/>
                </a:cubicBezTo>
                <a:cubicBezTo>
                  <a:pt x="411576" y="598163"/>
                  <a:pt x="411576" y="598163"/>
                  <a:pt x="481496" y="663389"/>
                </a:cubicBezTo>
                <a:cubicBezTo>
                  <a:pt x="481496" y="663389"/>
                  <a:pt x="481496" y="663389"/>
                  <a:pt x="483086" y="663389"/>
                </a:cubicBezTo>
                <a:cubicBezTo>
                  <a:pt x="492620" y="676116"/>
                  <a:pt x="503744" y="682480"/>
                  <a:pt x="519634" y="685662"/>
                </a:cubicBezTo>
                <a:cubicBezTo>
                  <a:pt x="562540" y="693616"/>
                  <a:pt x="678544" y="722252"/>
                  <a:pt x="689668" y="725433"/>
                </a:cubicBezTo>
                <a:cubicBezTo>
                  <a:pt x="694436" y="725433"/>
                  <a:pt x="710326" y="725433"/>
                  <a:pt x="718272" y="703161"/>
                </a:cubicBezTo>
                <a:cubicBezTo>
                  <a:pt x="721450" y="687252"/>
                  <a:pt x="718272" y="677707"/>
                  <a:pt x="705560" y="671344"/>
                </a:cubicBezTo>
                <a:cubicBezTo>
                  <a:pt x="705560" y="671344"/>
                  <a:pt x="705560" y="671344"/>
                  <a:pt x="545060" y="601345"/>
                </a:cubicBezTo>
                <a:cubicBezTo>
                  <a:pt x="543472" y="601345"/>
                  <a:pt x="540294" y="599754"/>
                  <a:pt x="540294" y="598163"/>
                </a:cubicBezTo>
                <a:cubicBezTo>
                  <a:pt x="540294" y="598163"/>
                  <a:pt x="464016" y="509074"/>
                  <a:pt x="440180" y="480439"/>
                </a:cubicBezTo>
                <a:cubicBezTo>
                  <a:pt x="416344" y="453394"/>
                  <a:pt x="362314" y="426349"/>
                  <a:pt x="301928" y="423167"/>
                </a:cubicBezTo>
                <a:cubicBezTo>
                  <a:pt x="185924" y="419985"/>
                  <a:pt x="119182" y="458166"/>
                  <a:pt x="85812" y="548846"/>
                </a:cubicBezTo>
                <a:cubicBezTo>
                  <a:pt x="85812" y="548846"/>
                  <a:pt x="85812" y="548846"/>
                  <a:pt x="27014" y="741342"/>
                </a:cubicBezTo>
                <a:cubicBezTo>
                  <a:pt x="27014" y="741342"/>
                  <a:pt x="27014" y="741342"/>
                  <a:pt x="0" y="733388"/>
                </a:cubicBezTo>
                <a:cubicBezTo>
                  <a:pt x="0" y="733388"/>
                  <a:pt x="0" y="733388"/>
                  <a:pt x="60386" y="539301"/>
                </a:cubicBezTo>
                <a:cubicBezTo>
                  <a:pt x="96934" y="437485"/>
                  <a:pt x="174800" y="391349"/>
                  <a:pt x="303518" y="396122"/>
                </a:cubicBezTo>
                <a:cubicBezTo>
                  <a:pt x="362314" y="397713"/>
                  <a:pt x="424290" y="423167"/>
                  <a:pt x="457660" y="458166"/>
                </a:cubicBezTo>
                <a:cubicBezTo>
                  <a:pt x="457660" y="458166"/>
                  <a:pt x="457660" y="458166"/>
                  <a:pt x="781836" y="458166"/>
                </a:cubicBezTo>
                <a:cubicBezTo>
                  <a:pt x="781836" y="458166"/>
                  <a:pt x="781836" y="458166"/>
                  <a:pt x="781836" y="375441"/>
                </a:cubicBezTo>
                <a:cubicBezTo>
                  <a:pt x="781836" y="375441"/>
                  <a:pt x="781836" y="375441"/>
                  <a:pt x="703970" y="419985"/>
                </a:cubicBezTo>
                <a:cubicBezTo>
                  <a:pt x="689668" y="427940"/>
                  <a:pt x="670600" y="424758"/>
                  <a:pt x="659476" y="412031"/>
                </a:cubicBezTo>
                <a:cubicBezTo>
                  <a:pt x="659476" y="412031"/>
                  <a:pt x="565718" y="313397"/>
                  <a:pt x="533938" y="279988"/>
                </a:cubicBezTo>
                <a:cubicBezTo>
                  <a:pt x="521224" y="267261"/>
                  <a:pt x="514868" y="237035"/>
                  <a:pt x="537116" y="216353"/>
                </a:cubicBezTo>
                <a:cubicBezTo>
                  <a:pt x="548238" y="205217"/>
                  <a:pt x="560952" y="200444"/>
                  <a:pt x="572076" y="202035"/>
                </a:cubicBezTo>
                <a:cubicBezTo>
                  <a:pt x="572076" y="202035"/>
                  <a:pt x="572076" y="202035"/>
                  <a:pt x="586378" y="186126"/>
                </a:cubicBezTo>
                <a:cubicBezTo>
                  <a:pt x="587966" y="186126"/>
                  <a:pt x="587966" y="186126"/>
                  <a:pt x="587966" y="186126"/>
                </a:cubicBezTo>
                <a:cubicBezTo>
                  <a:pt x="580022" y="160672"/>
                  <a:pt x="586378" y="132037"/>
                  <a:pt x="605446" y="109765"/>
                </a:cubicBezTo>
                <a:cubicBezTo>
                  <a:pt x="618160" y="95447"/>
                  <a:pt x="635640" y="85902"/>
                  <a:pt x="656298" y="84311"/>
                </a:cubicBezTo>
                <a:close/>
                <a:moveTo>
                  <a:pt x="881224" y="27351"/>
                </a:moveTo>
                <a:cubicBezTo>
                  <a:pt x="839592" y="27351"/>
                  <a:pt x="805844" y="61100"/>
                  <a:pt x="805844" y="102732"/>
                </a:cubicBezTo>
                <a:cubicBezTo>
                  <a:pt x="805844" y="144364"/>
                  <a:pt x="839592" y="178114"/>
                  <a:pt x="881224" y="178114"/>
                </a:cubicBezTo>
                <a:cubicBezTo>
                  <a:pt x="922856" y="178114"/>
                  <a:pt x="956606" y="144364"/>
                  <a:pt x="956606" y="102732"/>
                </a:cubicBezTo>
                <a:cubicBezTo>
                  <a:pt x="956606" y="61100"/>
                  <a:pt x="922856" y="27351"/>
                  <a:pt x="881224" y="27351"/>
                </a:cubicBezTo>
                <a:close/>
                <a:moveTo>
                  <a:pt x="880558" y="0"/>
                </a:moveTo>
                <a:cubicBezTo>
                  <a:pt x="937662" y="0"/>
                  <a:pt x="983956" y="46293"/>
                  <a:pt x="983956" y="103399"/>
                </a:cubicBezTo>
                <a:cubicBezTo>
                  <a:pt x="983956" y="160505"/>
                  <a:pt x="937662" y="206798"/>
                  <a:pt x="880558" y="206798"/>
                </a:cubicBezTo>
                <a:cubicBezTo>
                  <a:pt x="823452" y="206798"/>
                  <a:pt x="777158" y="160505"/>
                  <a:pt x="777158" y="103399"/>
                </a:cubicBezTo>
                <a:cubicBezTo>
                  <a:pt x="777158" y="46293"/>
                  <a:pt x="823452" y="0"/>
                  <a:pt x="8805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6" name="Textplatzhalter 9">
            <a:hlinkClick r:id="rId2" action="ppaction://hlinksldjump"/>
            <a:extLst>
              <a:ext uri="{FF2B5EF4-FFF2-40B4-BE49-F238E27FC236}">
                <a16:creationId xmlns:a16="http://schemas.microsoft.com/office/drawing/2014/main" id="{E41FE15D-0FF9-43EC-AC78-21DDB77CA8FE}"/>
              </a:ext>
            </a:extLst>
          </p:cNvPr>
          <p:cNvSpPr txBox="1">
            <a:spLocks/>
          </p:cNvSpPr>
          <p:nvPr/>
        </p:nvSpPr>
        <p:spPr>
          <a:xfrm>
            <a:off x="10147733" y="6321932"/>
            <a:ext cx="1682670" cy="471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lIns="144000" tIns="468000" rIns="14400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022CC367-7868-421D-A38A-CEB0647A7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175" y="5527982"/>
            <a:ext cx="608288" cy="450736"/>
          </a:xfrm>
          <a:custGeom>
            <a:avLst/>
            <a:gdLst>
              <a:gd name="connsiteX0" fmla="*/ 174818 w 608288"/>
              <a:gd name="connsiteY0" fmla="*/ 284357 h 450736"/>
              <a:gd name="connsiteX1" fmla="*/ 35510 w 608288"/>
              <a:gd name="connsiteY1" fmla="*/ 433594 h 450736"/>
              <a:gd name="connsiteX2" fmla="*/ 573972 w 608288"/>
              <a:gd name="connsiteY2" fmla="*/ 433594 h 450736"/>
              <a:gd name="connsiteX3" fmla="*/ 480112 w 608288"/>
              <a:gd name="connsiteY3" fmla="*/ 333773 h 450736"/>
              <a:gd name="connsiteX4" fmla="*/ 474182 w 608288"/>
              <a:gd name="connsiteY4" fmla="*/ 339703 h 450736"/>
              <a:gd name="connsiteX5" fmla="*/ 439602 w 608288"/>
              <a:gd name="connsiteY5" fmla="*/ 371330 h 450736"/>
              <a:gd name="connsiteX6" fmla="*/ 395142 w 608288"/>
              <a:gd name="connsiteY6" fmla="*/ 375283 h 450736"/>
              <a:gd name="connsiteX7" fmla="*/ 392178 w 608288"/>
              <a:gd name="connsiteY7" fmla="*/ 327843 h 450736"/>
              <a:gd name="connsiteX8" fmla="*/ 428734 w 608288"/>
              <a:gd name="connsiteY8" fmla="*/ 284357 h 450736"/>
              <a:gd name="connsiteX9" fmla="*/ 324006 w 608288"/>
              <a:gd name="connsiteY9" fmla="*/ 306100 h 450736"/>
              <a:gd name="connsiteX10" fmla="*/ 320054 w 608288"/>
              <a:gd name="connsiteY10" fmla="*/ 306100 h 450736"/>
              <a:gd name="connsiteX11" fmla="*/ 307210 w 608288"/>
              <a:gd name="connsiteY11" fmla="*/ 303135 h 450736"/>
              <a:gd name="connsiteX12" fmla="*/ 284486 w 608288"/>
              <a:gd name="connsiteY12" fmla="*/ 306100 h 450736"/>
              <a:gd name="connsiteX13" fmla="*/ 192602 w 608288"/>
              <a:gd name="connsiteY13" fmla="*/ 292264 h 450736"/>
              <a:gd name="connsiteX14" fmla="*/ 174818 w 608288"/>
              <a:gd name="connsiteY14" fmla="*/ 284357 h 450736"/>
              <a:gd name="connsiteX15" fmla="*/ 138772 w 608288"/>
              <a:gd name="connsiteY15" fmla="*/ 243014 h 450736"/>
              <a:gd name="connsiteX16" fmla="*/ 104076 w 608288"/>
              <a:gd name="connsiteY16" fmla="*/ 305994 h 450736"/>
              <a:gd name="connsiteX17" fmla="*/ 112998 w 608288"/>
              <a:gd name="connsiteY17" fmla="*/ 324692 h 450736"/>
              <a:gd name="connsiteX18" fmla="*/ 162562 w 608288"/>
              <a:gd name="connsiteY18" fmla="*/ 272537 h 450736"/>
              <a:gd name="connsiteX19" fmla="*/ 138772 w 608288"/>
              <a:gd name="connsiteY19" fmla="*/ 243014 h 450736"/>
              <a:gd name="connsiteX20" fmla="*/ 442884 w 608288"/>
              <a:gd name="connsiteY20" fmla="*/ 193605 h 450736"/>
              <a:gd name="connsiteX21" fmla="*/ 407462 w 608288"/>
              <a:gd name="connsiteY21" fmla="*/ 235074 h 450736"/>
              <a:gd name="connsiteX22" fmla="*/ 403526 w 608288"/>
              <a:gd name="connsiteY22" fmla="*/ 238036 h 450736"/>
              <a:gd name="connsiteX23" fmla="*/ 320872 w 608288"/>
              <a:gd name="connsiteY23" fmla="*/ 257783 h 450736"/>
              <a:gd name="connsiteX24" fmla="*/ 323826 w 608288"/>
              <a:gd name="connsiteY24" fmla="*/ 284442 h 450736"/>
              <a:gd name="connsiteX25" fmla="*/ 321858 w 608288"/>
              <a:gd name="connsiteY25" fmla="*/ 288391 h 450736"/>
              <a:gd name="connsiteX26" fmla="*/ 439932 w 608288"/>
              <a:gd name="connsiteY26" fmla="*/ 263707 h 450736"/>
              <a:gd name="connsiteX27" fmla="*/ 442884 w 608288"/>
              <a:gd name="connsiteY27" fmla="*/ 193605 h 450736"/>
              <a:gd name="connsiteX28" fmla="*/ 122602 w 608288"/>
              <a:gd name="connsiteY28" fmla="*/ 144157 h 450736"/>
              <a:gd name="connsiteX29" fmla="*/ 80252 w 608288"/>
              <a:gd name="connsiteY29" fmla="*/ 157006 h 450736"/>
              <a:gd name="connsiteX30" fmla="*/ 18204 w 608288"/>
              <a:gd name="connsiteY30" fmla="*/ 311201 h 450736"/>
              <a:gd name="connsiteX31" fmla="*/ 49720 w 608288"/>
              <a:gd name="connsiteY31" fmla="*/ 392252 h 450736"/>
              <a:gd name="connsiteX32" fmla="*/ 99950 w 608288"/>
              <a:gd name="connsiteY32" fmla="*/ 338876 h 450736"/>
              <a:gd name="connsiteX33" fmla="*/ 87146 w 608288"/>
              <a:gd name="connsiteY33" fmla="*/ 310213 h 450736"/>
              <a:gd name="connsiteX34" fmla="*/ 87146 w 608288"/>
              <a:gd name="connsiteY34" fmla="*/ 302305 h 450736"/>
              <a:gd name="connsiteX35" fmla="*/ 126544 w 608288"/>
              <a:gd name="connsiteY35" fmla="*/ 228173 h 450736"/>
              <a:gd name="connsiteX36" fmla="*/ 118662 w 608288"/>
              <a:gd name="connsiteY36" fmla="*/ 218289 h 450736"/>
              <a:gd name="connsiteX37" fmla="*/ 132452 w 608288"/>
              <a:gd name="connsiteY37" fmla="*/ 207416 h 450736"/>
              <a:gd name="connsiteX38" fmla="*/ 180712 w 608288"/>
              <a:gd name="connsiteY38" fmla="*/ 265733 h 450736"/>
              <a:gd name="connsiteX39" fmla="*/ 196470 w 608288"/>
              <a:gd name="connsiteY39" fmla="*/ 275617 h 450736"/>
              <a:gd name="connsiteX40" fmla="*/ 286098 w 608288"/>
              <a:gd name="connsiteY40" fmla="*/ 288467 h 450736"/>
              <a:gd name="connsiteX41" fmla="*/ 306780 w 608288"/>
              <a:gd name="connsiteY41" fmla="*/ 279571 h 450736"/>
              <a:gd name="connsiteX42" fmla="*/ 305794 w 608288"/>
              <a:gd name="connsiteY42" fmla="*/ 266721 h 450736"/>
              <a:gd name="connsiteX43" fmla="*/ 295946 w 608288"/>
              <a:gd name="connsiteY43" fmla="*/ 260791 h 450736"/>
              <a:gd name="connsiteX44" fmla="*/ 214198 w 608288"/>
              <a:gd name="connsiteY44" fmla="*/ 242011 h 450736"/>
              <a:gd name="connsiteX45" fmla="*/ 208290 w 608288"/>
              <a:gd name="connsiteY45" fmla="*/ 238057 h 450736"/>
              <a:gd name="connsiteX46" fmla="*/ 163970 w 608288"/>
              <a:gd name="connsiteY46" fmla="*/ 171833 h 450736"/>
              <a:gd name="connsiteX47" fmla="*/ 122602 w 608288"/>
              <a:gd name="connsiteY47" fmla="*/ 144157 h 450736"/>
              <a:gd name="connsiteX48" fmla="*/ 482078 w 608288"/>
              <a:gd name="connsiteY48" fmla="*/ 139056 h 450736"/>
              <a:gd name="connsiteX49" fmla="*/ 462404 w 608288"/>
              <a:gd name="connsiteY49" fmla="*/ 169710 h 450736"/>
              <a:gd name="connsiteX50" fmla="*/ 457486 w 608288"/>
              <a:gd name="connsiteY50" fmla="*/ 275513 h 450736"/>
              <a:gd name="connsiteX51" fmla="*/ 455520 w 608288"/>
              <a:gd name="connsiteY51" fmla="*/ 280457 h 450736"/>
              <a:gd name="connsiteX52" fmla="*/ 405354 w 608288"/>
              <a:gd name="connsiteY52" fmla="*/ 339785 h 450736"/>
              <a:gd name="connsiteX53" fmla="*/ 406338 w 608288"/>
              <a:gd name="connsiteY53" fmla="*/ 362528 h 450736"/>
              <a:gd name="connsiteX54" fmla="*/ 427976 w 608288"/>
              <a:gd name="connsiteY54" fmla="*/ 358573 h 450736"/>
              <a:gd name="connsiteX55" fmla="*/ 461420 w 608288"/>
              <a:gd name="connsiteY55" fmla="*/ 326931 h 450736"/>
              <a:gd name="connsiteX56" fmla="*/ 486996 w 608288"/>
              <a:gd name="connsiteY56" fmla="*/ 301222 h 450736"/>
              <a:gd name="connsiteX57" fmla="*/ 495848 w 608288"/>
              <a:gd name="connsiteY57" fmla="*/ 282435 h 450736"/>
              <a:gd name="connsiteX58" fmla="*/ 503718 w 608288"/>
              <a:gd name="connsiteY58" fmla="*/ 250792 h 450736"/>
              <a:gd name="connsiteX59" fmla="*/ 507652 w 608288"/>
              <a:gd name="connsiteY59" fmla="*/ 233983 h 450736"/>
              <a:gd name="connsiteX60" fmla="*/ 524374 w 608288"/>
              <a:gd name="connsiteY60" fmla="*/ 237938 h 450736"/>
              <a:gd name="connsiteX61" fmla="*/ 520440 w 608288"/>
              <a:gd name="connsiteY61" fmla="*/ 254748 h 450736"/>
              <a:gd name="connsiteX62" fmla="*/ 512570 w 608288"/>
              <a:gd name="connsiteY62" fmla="*/ 288367 h 450736"/>
              <a:gd name="connsiteX63" fmla="*/ 499782 w 608288"/>
              <a:gd name="connsiteY63" fmla="*/ 312099 h 450736"/>
              <a:gd name="connsiteX64" fmla="*/ 492898 w 608288"/>
              <a:gd name="connsiteY64" fmla="*/ 320998 h 450736"/>
              <a:gd name="connsiteX65" fmla="*/ 555850 w 608288"/>
              <a:gd name="connsiteY65" fmla="*/ 389226 h 450736"/>
              <a:gd name="connsiteX66" fmla="*/ 590278 w 608288"/>
              <a:gd name="connsiteY66" fmla="*/ 307155 h 450736"/>
              <a:gd name="connsiteX67" fmla="*/ 527324 w 608288"/>
              <a:gd name="connsiteY67" fmla="*/ 151911 h 450736"/>
              <a:gd name="connsiteX68" fmla="*/ 482078 w 608288"/>
              <a:gd name="connsiteY68" fmla="*/ 139056 h 450736"/>
              <a:gd name="connsiteX69" fmla="*/ 494166 w 608288"/>
              <a:gd name="connsiteY69" fmla="*/ 120378 h 450736"/>
              <a:gd name="connsiteX70" fmla="*/ 541246 w 608288"/>
              <a:gd name="connsiteY70" fmla="*/ 141563 h 450736"/>
              <a:gd name="connsiteX71" fmla="*/ 607412 w 608288"/>
              <a:gd name="connsiteY71" fmla="*/ 308950 h 450736"/>
              <a:gd name="connsiteX72" fmla="*/ 568898 w 608288"/>
              <a:gd name="connsiteY72" fmla="*/ 402490 h 450736"/>
              <a:gd name="connsiteX73" fmla="*/ 600500 w 608288"/>
              <a:gd name="connsiteY73" fmla="*/ 435967 h 450736"/>
              <a:gd name="connsiteX74" fmla="*/ 602474 w 608288"/>
              <a:gd name="connsiteY74" fmla="*/ 445813 h 450736"/>
              <a:gd name="connsiteX75" fmla="*/ 593586 w 608288"/>
              <a:gd name="connsiteY75" fmla="*/ 450736 h 450736"/>
              <a:gd name="connsiteX76" fmla="*/ 14864 w 608288"/>
              <a:gd name="connsiteY76" fmla="*/ 450736 h 450736"/>
              <a:gd name="connsiteX77" fmla="*/ 6964 w 608288"/>
              <a:gd name="connsiteY77" fmla="*/ 445813 h 450736"/>
              <a:gd name="connsiteX78" fmla="*/ 8938 w 608288"/>
              <a:gd name="connsiteY78" fmla="*/ 435967 h 450736"/>
              <a:gd name="connsiteX79" fmla="*/ 37578 w 608288"/>
              <a:gd name="connsiteY79" fmla="*/ 405443 h 450736"/>
              <a:gd name="connsiteX80" fmla="*/ 1038 w 608288"/>
              <a:gd name="connsiteY80" fmla="*/ 312889 h 450736"/>
              <a:gd name="connsiteX81" fmla="*/ 67206 w 608288"/>
              <a:gd name="connsiteY81" fmla="*/ 145502 h 450736"/>
              <a:gd name="connsiteX82" fmla="*/ 123498 w 608288"/>
              <a:gd name="connsiteY82" fmla="*/ 126794 h 450736"/>
              <a:gd name="connsiteX83" fmla="*/ 178802 w 608288"/>
              <a:gd name="connsiteY83" fmla="*/ 162240 h 450736"/>
              <a:gd name="connsiteX84" fmla="*/ 221268 w 608288"/>
              <a:gd name="connsiteY84" fmla="*/ 226241 h 450736"/>
              <a:gd name="connsiteX85" fmla="*/ 300276 w 608288"/>
              <a:gd name="connsiteY85" fmla="*/ 242980 h 450736"/>
              <a:gd name="connsiteX86" fmla="*/ 305214 w 608288"/>
              <a:gd name="connsiteY86" fmla="*/ 244949 h 450736"/>
              <a:gd name="connsiteX87" fmla="*/ 313114 w 608288"/>
              <a:gd name="connsiteY87" fmla="*/ 241995 h 450736"/>
              <a:gd name="connsiteX88" fmla="*/ 397058 w 608288"/>
              <a:gd name="connsiteY88" fmla="*/ 221318 h 450736"/>
              <a:gd name="connsiteX89" fmla="*/ 444462 w 608288"/>
              <a:gd name="connsiteY89" fmla="*/ 165194 h 450736"/>
              <a:gd name="connsiteX90" fmla="*/ 477052 w 608288"/>
              <a:gd name="connsiteY90" fmla="*/ 122855 h 450736"/>
              <a:gd name="connsiteX91" fmla="*/ 494166 w 608288"/>
              <a:gd name="connsiteY91" fmla="*/ 120378 h 450736"/>
              <a:gd name="connsiteX92" fmla="*/ 187266 w 608288"/>
              <a:gd name="connsiteY92" fmla="*/ 20168 h 450736"/>
              <a:gd name="connsiteX93" fmla="*/ 138362 w 608288"/>
              <a:gd name="connsiteY93" fmla="*/ 69073 h 450736"/>
              <a:gd name="connsiteX94" fmla="*/ 187266 w 608288"/>
              <a:gd name="connsiteY94" fmla="*/ 117979 h 450736"/>
              <a:gd name="connsiteX95" fmla="*/ 236172 w 608288"/>
              <a:gd name="connsiteY95" fmla="*/ 69073 h 450736"/>
              <a:gd name="connsiteX96" fmla="*/ 187266 w 608288"/>
              <a:gd name="connsiteY96" fmla="*/ 20168 h 450736"/>
              <a:gd name="connsiteX97" fmla="*/ 418684 w 608288"/>
              <a:gd name="connsiteY97" fmla="*/ 18151 h 450736"/>
              <a:gd name="connsiteX98" fmla="*/ 370282 w 608288"/>
              <a:gd name="connsiteY98" fmla="*/ 66552 h 450736"/>
              <a:gd name="connsiteX99" fmla="*/ 418684 w 608288"/>
              <a:gd name="connsiteY99" fmla="*/ 114953 h 450736"/>
              <a:gd name="connsiteX100" fmla="*/ 467084 w 608288"/>
              <a:gd name="connsiteY100" fmla="*/ 66552 h 450736"/>
              <a:gd name="connsiteX101" fmla="*/ 418684 w 608288"/>
              <a:gd name="connsiteY101" fmla="*/ 18151 h 450736"/>
              <a:gd name="connsiteX102" fmla="*/ 187266 w 608288"/>
              <a:gd name="connsiteY102" fmla="*/ 2017 h 450736"/>
              <a:gd name="connsiteX103" fmla="*/ 254322 w 608288"/>
              <a:gd name="connsiteY103" fmla="*/ 68569 h 450736"/>
              <a:gd name="connsiteX104" fmla="*/ 187266 w 608288"/>
              <a:gd name="connsiteY104" fmla="*/ 135120 h 450736"/>
              <a:gd name="connsiteX105" fmla="*/ 120210 w 608288"/>
              <a:gd name="connsiteY105" fmla="*/ 68569 h 450736"/>
              <a:gd name="connsiteX106" fmla="*/ 187266 w 608288"/>
              <a:gd name="connsiteY106" fmla="*/ 2017 h 450736"/>
              <a:gd name="connsiteX107" fmla="*/ 418684 w 608288"/>
              <a:gd name="connsiteY107" fmla="*/ 0 h 450736"/>
              <a:gd name="connsiteX108" fmla="*/ 485236 w 608288"/>
              <a:gd name="connsiteY108" fmla="*/ 66048 h 450736"/>
              <a:gd name="connsiteX109" fmla="*/ 418684 w 608288"/>
              <a:gd name="connsiteY109" fmla="*/ 132096 h 450736"/>
              <a:gd name="connsiteX110" fmla="*/ 352134 w 608288"/>
              <a:gd name="connsiteY110" fmla="*/ 66048 h 450736"/>
              <a:gd name="connsiteX111" fmla="*/ 418684 w 608288"/>
              <a:gd name="connsiteY111" fmla="*/ 0 h 450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608288" h="450736">
                <a:moveTo>
                  <a:pt x="174818" y="284357"/>
                </a:moveTo>
                <a:cubicBezTo>
                  <a:pt x="174818" y="284357"/>
                  <a:pt x="174818" y="284357"/>
                  <a:pt x="35510" y="433594"/>
                </a:cubicBezTo>
                <a:lnTo>
                  <a:pt x="573972" y="433594"/>
                </a:lnTo>
                <a:cubicBezTo>
                  <a:pt x="573972" y="433594"/>
                  <a:pt x="573972" y="433594"/>
                  <a:pt x="480112" y="333773"/>
                </a:cubicBezTo>
                <a:cubicBezTo>
                  <a:pt x="478134" y="334762"/>
                  <a:pt x="476160" y="336738"/>
                  <a:pt x="474182" y="339703"/>
                </a:cubicBezTo>
                <a:cubicBezTo>
                  <a:pt x="466280" y="346622"/>
                  <a:pt x="455410" y="356505"/>
                  <a:pt x="439602" y="371330"/>
                </a:cubicBezTo>
                <a:cubicBezTo>
                  <a:pt x="418854" y="391096"/>
                  <a:pt x="403046" y="382201"/>
                  <a:pt x="395142" y="375283"/>
                </a:cubicBezTo>
                <a:cubicBezTo>
                  <a:pt x="380322" y="362435"/>
                  <a:pt x="378346" y="343657"/>
                  <a:pt x="392178" y="327843"/>
                </a:cubicBezTo>
                <a:cubicBezTo>
                  <a:pt x="399094" y="318949"/>
                  <a:pt x="416878" y="299183"/>
                  <a:pt x="428734" y="284357"/>
                </a:cubicBezTo>
                <a:cubicBezTo>
                  <a:pt x="398106" y="291276"/>
                  <a:pt x="348706" y="301159"/>
                  <a:pt x="324006" y="306100"/>
                </a:cubicBezTo>
                <a:cubicBezTo>
                  <a:pt x="323018" y="306100"/>
                  <a:pt x="322030" y="306100"/>
                  <a:pt x="320054" y="306100"/>
                </a:cubicBezTo>
                <a:cubicBezTo>
                  <a:pt x="316102" y="306100"/>
                  <a:pt x="311162" y="305112"/>
                  <a:pt x="307210" y="303135"/>
                </a:cubicBezTo>
                <a:cubicBezTo>
                  <a:pt x="301282" y="306100"/>
                  <a:pt x="293378" y="307089"/>
                  <a:pt x="284486" y="306100"/>
                </a:cubicBezTo>
                <a:cubicBezTo>
                  <a:pt x="251882" y="302148"/>
                  <a:pt x="205446" y="296217"/>
                  <a:pt x="192602" y="292264"/>
                </a:cubicBezTo>
                <a:cubicBezTo>
                  <a:pt x="184698" y="290287"/>
                  <a:pt x="178770" y="287322"/>
                  <a:pt x="174818" y="284357"/>
                </a:cubicBezTo>
                <a:close/>
                <a:moveTo>
                  <a:pt x="138772" y="243014"/>
                </a:moveTo>
                <a:cubicBezTo>
                  <a:pt x="138772" y="243014"/>
                  <a:pt x="138772" y="243014"/>
                  <a:pt x="104076" y="305994"/>
                </a:cubicBezTo>
                <a:cubicBezTo>
                  <a:pt x="104076" y="305994"/>
                  <a:pt x="104076" y="305994"/>
                  <a:pt x="112998" y="324692"/>
                </a:cubicBezTo>
                <a:lnTo>
                  <a:pt x="162562" y="272537"/>
                </a:lnTo>
                <a:cubicBezTo>
                  <a:pt x="155624" y="263680"/>
                  <a:pt x="146702" y="252855"/>
                  <a:pt x="138772" y="243014"/>
                </a:cubicBezTo>
                <a:close/>
                <a:moveTo>
                  <a:pt x="442884" y="193605"/>
                </a:moveTo>
                <a:cubicBezTo>
                  <a:pt x="442884" y="193605"/>
                  <a:pt x="442884" y="193605"/>
                  <a:pt x="407462" y="235074"/>
                </a:cubicBezTo>
                <a:cubicBezTo>
                  <a:pt x="406478" y="236062"/>
                  <a:pt x="405494" y="237049"/>
                  <a:pt x="403526" y="238036"/>
                </a:cubicBezTo>
                <a:lnTo>
                  <a:pt x="320872" y="257783"/>
                </a:lnTo>
                <a:cubicBezTo>
                  <a:pt x="325794" y="265682"/>
                  <a:pt x="325794" y="275556"/>
                  <a:pt x="323826" y="284442"/>
                </a:cubicBezTo>
                <a:cubicBezTo>
                  <a:pt x="322842" y="286416"/>
                  <a:pt x="322842" y="287404"/>
                  <a:pt x="321858" y="288391"/>
                </a:cubicBezTo>
                <a:cubicBezTo>
                  <a:pt x="352360" y="283454"/>
                  <a:pt x="415334" y="269631"/>
                  <a:pt x="439932" y="263707"/>
                </a:cubicBezTo>
                <a:cubicBezTo>
                  <a:pt x="439932" y="263707"/>
                  <a:pt x="439932" y="263707"/>
                  <a:pt x="442884" y="193605"/>
                </a:cubicBezTo>
                <a:close/>
                <a:moveTo>
                  <a:pt x="122602" y="144157"/>
                </a:moveTo>
                <a:cubicBezTo>
                  <a:pt x="103890" y="142180"/>
                  <a:pt x="87146" y="149099"/>
                  <a:pt x="80252" y="157006"/>
                </a:cubicBezTo>
                <a:cubicBezTo>
                  <a:pt x="57598" y="182705"/>
                  <a:pt x="11310" y="256837"/>
                  <a:pt x="18204" y="311201"/>
                </a:cubicBezTo>
                <a:cubicBezTo>
                  <a:pt x="21158" y="330969"/>
                  <a:pt x="31992" y="358645"/>
                  <a:pt x="49720" y="392252"/>
                </a:cubicBezTo>
                <a:cubicBezTo>
                  <a:pt x="49720" y="392252"/>
                  <a:pt x="49720" y="392252"/>
                  <a:pt x="99950" y="338876"/>
                </a:cubicBezTo>
                <a:cubicBezTo>
                  <a:pt x="99950" y="338876"/>
                  <a:pt x="99950" y="338876"/>
                  <a:pt x="87146" y="310213"/>
                </a:cubicBezTo>
                <a:cubicBezTo>
                  <a:pt x="85176" y="307247"/>
                  <a:pt x="86162" y="304282"/>
                  <a:pt x="87146" y="302305"/>
                </a:cubicBezTo>
                <a:cubicBezTo>
                  <a:pt x="87146" y="302305"/>
                  <a:pt x="87146" y="302305"/>
                  <a:pt x="126544" y="228173"/>
                </a:cubicBezTo>
                <a:cubicBezTo>
                  <a:pt x="121618" y="222242"/>
                  <a:pt x="118662" y="219277"/>
                  <a:pt x="118662" y="218289"/>
                </a:cubicBezTo>
                <a:cubicBezTo>
                  <a:pt x="118662" y="218289"/>
                  <a:pt x="118662" y="218289"/>
                  <a:pt x="132452" y="207416"/>
                </a:cubicBezTo>
                <a:cubicBezTo>
                  <a:pt x="132452" y="208405"/>
                  <a:pt x="164954" y="249918"/>
                  <a:pt x="180712" y="265733"/>
                </a:cubicBezTo>
                <a:cubicBezTo>
                  <a:pt x="184652" y="270675"/>
                  <a:pt x="188592" y="273641"/>
                  <a:pt x="196470" y="275617"/>
                </a:cubicBezTo>
                <a:cubicBezTo>
                  <a:pt x="208290" y="278583"/>
                  <a:pt x="250640" y="284513"/>
                  <a:pt x="286098" y="288467"/>
                </a:cubicBezTo>
                <a:cubicBezTo>
                  <a:pt x="290038" y="289455"/>
                  <a:pt x="303826" y="289455"/>
                  <a:pt x="306780" y="279571"/>
                </a:cubicBezTo>
                <a:cubicBezTo>
                  <a:pt x="307766" y="274629"/>
                  <a:pt x="307766" y="270675"/>
                  <a:pt x="305794" y="266721"/>
                </a:cubicBezTo>
                <a:cubicBezTo>
                  <a:pt x="303826" y="263756"/>
                  <a:pt x="300870" y="261780"/>
                  <a:pt x="295946" y="260791"/>
                </a:cubicBezTo>
                <a:cubicBezTo>
                  <a:pt x="276248" y="255849"/>
                  <a:pt x="214198" y="242011"/>
                  <a:pt x="214198" y="242011"/>
                </a:cubicBezTo>
                <a:cubicBezTo>
                  <a:pt x="211246" y="242011"/>
                  <a:pt x="209274" y="240034"/>
                  <a:pt x="208290" y="238057"/>
                </a:cubicBezTo>
                <a:cubicBezTo>
                  <a:pt x="208290" y="238057"/>
                  <a:pt x="208290" y="238057"/>
                  <a:pt x="163970" y="171833"/>
                </a:cubicBezTo>
                <a:cubicBezTo>
                  <a:pt x="151166" y="151075"/>
                  <a:pt x="134422" y="145145"/>
                  <a:pt x="122602" y="144157"/>
                </a:cubicBezTo>
                <a:close/>
                <a:moveTo>
                  <a:pt x="482078" y="139056"/>
                </a:moveTo>
                <a:cubicBezTo>
                  <a:pt x="470274" y="143012"/>
                  <a:pt x="463388" y="152900"/>
                  <a:pt x="462404" y="169710"/>
                </a:cubicBezTo>
                <a:cubicBezTo>
                  <a:pt x="462404" y="169710"/>
                  <a:pt x="462404" y="169710"/>
                  <a:pt x="457486" y="275513"/>
                </a:cubicBezTo>
                <a:cubicBezTo>
                  <a:pt x="457486" y="277490"/>
                  <a:pt x="456502" y="278479"/>
                  <a:pt x="455520" y="280457"/>
                </a:cubicBezTo>
                <a:cubicBezTo>
                  <a:pt x="455520" y="280457"/>
                  <a:pt x="417156" y="324953"/>
                  <a:pt x="405354" y="339785"/>
                </a:cubicBezTo>
                <a:cubicBezTo>
                  <a:pt x="396500" y="349674"/>
                  <a:pt x="401418" y="357585"/>
                  <a:pt x="406338" y="362528"/>
                </a:cubicBezTo>
                <a:cubicBezTo>
                  <a:pt x="411254" y="366483"/>
                  <a:pt x="417156" y="369450"/>
                  <a:pt x="427976" y="358573"/>
                </a:cubicBezTo>
                <a:cubicBezTo>
                  <a:pt x="443716" y="343741"/>
                  <a:pt x="454534" y="333853"/>
                  <a:pt x="461420" y="326931"/>
                </a:cubicBezTo>
                <a:cubicBezTo>
                  <a:pt x="477158" y="312099"/>
                  <a:pt x="479126" y="310121"/>
                  <a:pt x="486996" y="301222"/>
                </a:cubicBezTo>
                <a:cubicBezTo>
                  <a:pt x="489946" y="297267"/>
                  <a:pt x="493880" y="288367"/>
                  <a:pt x="495848" y="282435"/>
                </a:cubicBezTo>
                <a:cubicBezTo>
                  <a:pt x="497816" y="277490"/>
                  <a:pt x="500766" y="264635"/>
                  <a:pt x="503718" y="250792"/>
                </a:cubicBezTo>
                <a:cubicBezTo>
                  <a:pt x="504700" y="244860"/>
                  <a:pt x="506668" y="239915"/>
                  <a:pt x="507652" y="233983"/>
                </a:cubicBezTo>
                <a:cubicBezTo>
                  <a:pt x="507652" y="233983"/>
                  <a:pt x="507652" y="233983"/>
                  <a:pt x="524374" y="237938"/>
                </a:cubicBezTo>
                <a:cubicBezTo>
                  <a:pt x="523390" y="243871"/>
                  <a:pt x="522406" y="248815"/>
                  <a:pt x="520440" y="254748"/>
                </a:cubicBezTo>
                <a:cubicBezTo>
                  <a:pt x="517488" y="269580"/>
                  <a:pt x="514536" y="282435"/>
                  <a:pt x="512570" y="288367"/>
                </a:cubicBezTo>
                <a:cubicBezTo>
                  <a:pt x="510602" y="295289"/>
                  <a:pt x="505686" y="306166"/>
                  <a:pt x="499782" y="312099"/>
                </a:cubicBezTo>
                <a:cubicBezTo>
                  <a:pt x="496832" y="316054"/>
                  <a:pt x="494864" y="319021"/>
                  <a:pt x="492898" y="320998"/>
                </a:cubicBezTo>
                <a:cubicBezTo>
                  <a:pt x="492898" y="320998"/>
                  <a:pt x="492898" y="320998"/>
                  <a:pt x="555850" y="389226"/>
                </a:cubicBezTo>
                <a:cubicBezTo>
                  <a:pt x="576506" y="353629"/>
                  <a:pt x="587326" y="325942"/>
                  <a:pt x="590278" y="307155"/>
                </a:cubicBezTo>
                <a:cubicBezTo>
                  <a:pt x="597164" y="251781"/>
                  <a:pt x="547980" y="176631"/>
                  <a:pt x="527324" y="151911"/>
                </a:cubicBezTo>
                <a:cubicBezTo>
                  <a:pt x="517488" y="140045"/>
                  <a:pt x="497816" y="134112"/>
                  <a:pt x="482078" y="139056"/>
                </a:cubicBezTo>
                <a:close/>
                <a:moveTo>
                  <a:pt x="494166" y="120378"/>
                </a:moveTo>
                <a:cubicBezTo>
                  <a:pt x="511804" y="120517"/>
                  <a:pt x="530134" y="128270"/>
                  <a:pt x="541246" y="141563"/>
                </a:cubicBezTo>
                <a:cubicBezTo>
                  <a:pt x="567910" y="174056"/>
                  <a:pt x="615314" y="249872"/>
                  <a:pt x="607412" y="308950"/>
                </a:cubicBezTo>
                <a:cubicBezTo>
                  <a:pt x="604450" y="331596"/>
                  <a:pt x="592598" y="361135"/>
                  <a:pt x="568898" y="402490"/>
                </a:cubicBezTo>
                <a:cubicBezTo>
                  <a:pt x="568898" y="402490"/>
                  <a:pt x="568898" y="402490"/>
                  <a:pt x="600500" y="435967"/>
                </a:cubicBezTo>
                <a:cubicBezTo>
                  <a:pt x="602474" y="438921"/>
                  <a:pt x="603462" y="441875"/>
                  <a:pt x="602474" y="445813"/>
                </a:cubicBezTo>
                <a:cubicBezTo>
                  <a:pt x="600500" y="448767"/>
                  <a:pt x="597536" y="450736"/>
                  <a:pt x="593586" y="450736"/>
                </a:cubicBezTo>
                <a:cubicBezTo>
                  <a:pt x="593586" y="450736"/>
                  <a:pt x="593586" y="450736"/>
                  <a:pt x="14864" y="450736"/>
                </a:cubicBezTo>
                <a:cubicBezTo>
                  <a:pt x="11902" y="450736"/>
                  <a:pt x="8938" y="448767"/>
                  <a:pt x="6964" y="445813"/>
                </a:cubicBezTo>
                <a:cubicBezTo>
                  <a:pt x="5976" y="441875"/>
                  <a:pt x="6964" y="438921"/>
                  <a:pt x="8938" y="435967"/>
                </a:cubicBezTo>
                <a:cubicBezTo>
                  <a:pt x="8938" y="435967"/>
                  <a:pt x="8938" y="435967"/>
                  <a:pt x="37578" y="405443"/>
                </a:cubicBezTo>
                <a:cubicBezTo>
                  <a:pt x="15852" y="366059"/>
                  <a:pt x="4000" y="336519"/>
                  <a:pt x="1038" y="312889"/>
                </a:cubicBezTo>
                <a:cubicBezTo>
                  <a:pt x="-7850" y="252826"/>
                  <a:pt x="42516" y="174056"/>
                  <a:pt x="67206" y="145502"/>
                </a:cubicBezTo>
                <a:cubicBezTo>
                  <a:pt x="79056" y="132701"/>
                  <a:pt x="101770" y="124824"/>
                  <a:pt x="123498" y="126794"/>
                </a:cubicBezTo>
                <a:cubicBezTo>
                  <a:pt x="147200" y="128763"/>
                  <a:pt x="165964" y="141563"/>
                  <a:pt x="178802" y="162240"/>
                </a:cubicBezTo>
                <a:cubicBezTo>
                  <a:pt x="178802" y="162240"/>
                  <a:pt x="178802" y="162240"/>
                  <a:pt x="221268" y="226241"/>
                </a:cubicBezTo>
                <a:cubicBezTo>
                  <a:pt x="234106" y="228210"/>
                  <a:pt x="282498" y="239041"/>
                  <a:pt x="300276" y="242980"/>
                </a:cubicBezTo>
                <a:cubicBezTo>
                  <a:pt x="302250" y="243964"/>
                  <a:pt x="304224" y="243964"/>
                  <a:pt x="305214" y="244949"/>
                </a:cubicBezTo>
                <a:cubicBezTo>
                  <a:pt x="307188" y="243964"/>
                  <a:pt x="310150" y="242980"/>
                  <a:pt x="313114" y="241995"/>
                </a:cubicBezTo>
                <a:cubicBezTo>
                  <a:pt x="313114" y="241995"/>
                  <a:pt x="313114" y="241995"/>
                  <a:pt x="397058" y="221318"/>
                </a:cubicBezTo>
                <a:cubicBezTo>
                  <a:pt x="397058" y="221318"/>
                  <a:pt x="397058" y="221318"/>
                  <a:pt x="444462" y="165194"/>
                </a:cubicBezTo>
                <a:cubicBezTo>
                  <a:pt x="448412" y="136640"/>
                  <a:pt x="466190" y="126794"/>
                  <a:pt x="477052" y="122855"/>
                </a:cubicBezTo>
                <a:cubicBezTo>
                  <a:pt x="482484" y="121132"/>
                  <a:pt x="488286" y="120332"/>
                  <a:pt x="494166" y="120378"/>
                </a:cubicBezTo>
                <a:close/>
                <a:moveTo>
                  <a:pt x="187266" y="20168"/>
                </a:moveTo>
                <a:cubicBezTo>
                  <a:pt x="160258" y="20168"/>
                  <a:pt x="138362" y="42063"/>
                  <a:pt x="138362" y="69073"/>
                </a:cubicBezTo>
                <a:cubicBezTo>
                  <a:pt x="138362" y="96083"/>
                  <a:pt x="160258" y="117979"/>
                  <a:pt x="187266" y="117979"/>
                </a:cubicBezTo>
                <a:cubicBezTo>
                  <a:pt x="214276" y="117979"/>
                  <a:pt x="236172" y="96083"/>
                  <a:pt x="236172" y="69073"/>
                </a:cubicBezTo>
                <a:cubicBezTo>
                  <a:pt x="236172" y="42063"/>
                  <a:pt x="214276" y="20168"/>
                  <a:pt x="187266" y="20168"/>
                </a:cubicBezTo>
                <a:close/>
                <a:moveTo>
                  <a:pt x="418684" y="18151"/>
                </a:moveTo>
                <a:cubicBezTo>
                  <a:pt x="391952" y="18151"/>
                  <a:pt x="370282" y="39821"/>
                  <a:pt x="370282" y="66552"/>
                </a:cubicBezTo>
                <a:cubicBezTo>
                  <a:pt x="370282" y="93283"/>
                  <a:pt x="391952" y="114953"/>
                  <a:pt x="418684" y="114953"/>
                </a:cubicBezTo>
                <a:cubicBezTo>
                  <a:pt x="445414" y="114953"/>
                  <a:pt x="467084" y="93283"/>
                  <a:pt x="467084" y="66552"/>
                </a:cubicBezTo>
                <a:cubicBezTo>
                  <a:pt x="467084" y="39821"/>
                  <a:pt x="445414" y="18151"/>
                  <a:pt x="418684" y="18151"/>
                </a:cubicBezTo>
                <a:close/>
                <a:moveTo>
                  <a:pt x="187266" y="2017"/>
                </a:moveTo>
                <a:cubicBezTo>
                  <a:pt x="224300" y="2017"/>
                  <a:pt x="254322" y="31813"/>
                  <a:pt x="254322" y="68569"/>
                </a:cubicBezTo>
                <a:cubicBezTo>
                  <a:pt x="254322" y="105324"/>
                  <a:pt x="224300" y="135120"/>
                  <a:pt x="187266" y="135120"/>
                </a:cubicBezTo>
                <a:cubicBezTo>
                  <a:pt x="150232" y="135120"/>
                  <a:pt x="120210" y="105324"/>
                  <a:pt x="120210" y="68569"/>
                </a:cubicBezTo>
                <a:cubicBezTo>
                  <a:pt x="120210" y="31813"/>
                  <a:pt x="150232" y="2017"/>
                  <a:pt x="187266" y="2017"/>
                </a:cubicBezTo>
                <a:close/>
                <a:moveTo>
                  <a:pt x="418684" y="0"/>
                </a:moveTo>
                <a:cubicBezTo>
                  <a:pt x="455440" y="0"/>
                  <a:pt x="485236" y="29571"/>
                  <a:pt x="485236" y="66048"/>
                </a:cubicBezTo>
                <a:cubicBezTo>
                  <a:pt x="485236" y="102526"/>
                  <a:pt x="455440" y="132096"/>
                  <a:pt x="418684" y="132096"/>
                </a:cubicBezTo>
                <a:cubicBezTo>
                  <a:pt x="381930" y="132096"/>
                  <a:pt x="352134" y="102526"/>
                  <a:pt x="352134" y="66048"/>
                </a:cubicBezTo>
                <a:cubicBezTo>
                  <a:pt x="352134" y="29571"/>
                  <a:pt x="381930" y="0"/>
                  <a:pt x="4186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DE217990-F6B5-42CB-912F-AFDF368C32E0}"/>
              </a:ext>
            </a:extLst>
          </p:cNvPr>
          <p:cNvSpPr>
            <a:spLocks/>
          </p:cNvSpPr>
          <p:nvPr/>
        </p:nvSpPr>
        <p:spPr bwMode="auto">
          <a:xfrm>
            <a:off x="1086188" y="5479077"/>
            <a:ext cx="611749" cy="548546"/>
          </a:xfrm>
          <a:custGeom>
            <a:avLst/>
            <a:gdLst>
              <a:gd name="connsiteX0" fmla="*/ 119504 w 611749"/>
              <a:gd name="connsiteY0" fmla="*/ 389225 h 548546"/>
              <a:gd name="connsiteX1" fmla="*/ 40996 w 611749"/>
              <a:gd name="connsiteY1" fmla="*/ 447006 h 548546"/>
              <a:gd name="connsiteX2" fmla="*/ 41978 w 611749"/>
              <a:gd name="connsiteY2" fmla="*/ 461948 h 548546"/>
              <a:gd name="connsiteX3" fmla="*/ 56698 w 611749"/>
              <a:gd name="connsiteY3" fmla="*/ 470915 h 548546"/>
              <a:gd name="connsiteX4" fmla="*/ 146001 w 611749"/>
              <a:gd name="connsiteY4" fmla="*/ 418115 h 548546"/>
              <a:gd name="connsiteX5" fmla="*/ 119504 w 611749"/>
              <a:gd name="connsiteY5" fmla="*/ 389225 h 548546"/>
              <a:gd name="connsiteX6" fmla="*/ 498432 w 611749"/>
              <a:gd name="connsiteY6" fmla="*/ 388217 h 548546"/>
              <a:gd name="connsiteX7" fmla="*/ 472710 w 611749"/>
              <a:gd name="connsiteY7" fmla="*/ 415094 h 548546"/>
              <a:gd name="connsiteX8" fmla="*/ 558781 w 611749"/>
              <a:gd name="connsiteY8" fmla="*/ 464865 h 548546"/>
              <a:gd name="connsiteX9" fmla="*/ 572632 w 611749"/>
              <a:gd name="connsiteY9" fmla="*/ 456902 h 548546"/>
              <a:gd name="connsiteX10" fmla="*/ 572632 w 611749"/>
              <a:gd name="connsiteY10" fmla="*/ 442966 h 548546"/>
              <a:gd name="connsiteX11" fmla="*/ 578931 w 611749"/>
              <a:gd name="connsiteY11" fmla="*/ 134091 h 548546"/>
              <a:gd name="connsiteX12" fmla="*/ 573985 w 611749"/>
              <a:gd name="connsiteY12" fmla="*/ 141996 h 548546"/>
              <a:gd name="connsiteX13" fmla="*/ 572006 w 611749"/>
              <a:gd name="connsiteY13" fmla="*/ 145948 h 548546"/>
              <a:gd name="connsiteX14" fmla="*/ 482973 w 611749"/>
              <a:gd name="connsiteY14" fmla="*/ 242775 h 548546"/>
              <a:gd name="connsiteX15" fmla="*/ 358326 w 611749"/>
              <a:gd name="connsiteY15" fmla="*/ 186457 h 548546"/>
              <a:gd name="connsiteX16" fmla="*/ 349423 w 611749"/>
              <a:gd name="connsiteY16" fmla="*/ 182505 h 548546"/>
              <a:gd name="connsiteX17" fmla="*/ 348433 w 611749"/>
              <a:gd name="connsiteY17" fmla="*/ 182505 h 548546"/>
              <a:gd name="connsiteX18" fmla="*/ 340520 w 611749"/>
              <a:gd name="connsiteY18" fmla="*/ 185469 h 548546"/>
              <a:gd name="connsiteX19" fmla="*/ 342498 w 611749"/>
              <a:gd name="connsiteY19" fmla="*/ 209182 h 548546"/>
              <a:gd name="connsiteX20" fmla="*/ 447360 w 611749"/>
              <a:gd name="connsiteY20" fmla="*/ 284273 h 548546"/>
              <a:gd name="connsiteX21" fmla="*/ 453295 w 611749"/>
              <a:gd name="connsiteY21" fmla="*/ 295141 h 548546"/>
              <a:gd name="connsiteX22" fmla="*/ 443402 w 611749"/>
              <a:gd name="connsiteY22" fmla="*/ 335651 h 548546"/>
              <a:gd name="connsiteX23" fmla="*/ 442413 w 611749"/>
              <a:gd name="connsiteY23" fmla="*/ 337627 h 548546"/>
              <a:gd name="connsiteX24" fmla="*/ 401854 w 611749"/>
              <a:gd name="connsiteY24" fmla="*/ 413706 h 548546"/>
              <a:gd name="connsiteX25" fmla="*/ 401854 w 611749"/>
              <a:gd name="connsiteY25" fmla="*/ 420622 h 548546"/>
              <a:gd name="connsiteX26" fmla="*/ 462199 w 611749"/>
              <a:gd name="connsiteY26" fmla="*/ 521402 h 548546"/>
              <a:gd name="connsiteX27" fmla="*/ 478026 w 611749"/>
              <a:gd name="connsiteY27" fmla="*/ 521402 h 548546"/>
              <a:gd name="connsiteX28" fmla="*/ 483962 w 611749"/>
              <a:gd name="connsiteY28" fmla="*/ 507570 h 548546"/>
              <a:gd name="connsiteX29" fmla="*/ 445380 w 611749"/>
              <a:gd name="connsiteY29" fmla="*/ 427539 h 548546"/>
              <a:gd name="connsiteX30" fmla="*/ 446370 w 611749"/>
              <a:gd name="connsiteY30" fmla="*/ 417658 h 548546"/>
              <a:gd name="connsiteX31" fmla="*/ 496823 w 611749"/>
              <a:gd name="connsiteY31" fmla="*/ 364304 h 548546"/>
              <a:gd name="connsiteX32" fmla="*/ 505726 w 611749"/>
              <a:gd name="connsiteY32" fmla="*/ 345531 h 548546"/>
              <a:gd name="connsiteX33" fmla="*/ 517597 w 611749"/>
              <a:gd name="connsiteY33" fmla="*/ 297117 h 548546"/>
              <a:gd name="connsiteX34" fmla="*/ 521554 w 611749"/>
              <a:gd name="connsiteY34" fmla="*/ 283285 h 548546"/>
              <a:gd name="connsiteX35" fmla="*/ 523532 w 611749"/>
              <a:gd name="connsiteY35" fmla="*/ 279333 h 548546"/>
              <a:gd name="connsiteX36" fmla="*/ 526500 w 611749"/>
              <a:gd name="connsiteY36" fmla="*/ 276368 h 548546"/>
              <a:gd name="connsiteX37" fmla="*/ 594760 w 611749"/>
              <a:gd name="connsiteY37" fmla="*/ 154840 h 548546"/>
              <a:gd name="connsiteX38" fmla="*/ 588823 w 611749"/>
              <a:gd name="connsiteY38" fmla="*/ 135079 h 548546"/>
              <a:gd name="connsiteX39" fmla="*/ 578931 w 611749"/>
              <a:gd name="connsiteY39" fmla="*/ 134091 h 548546"/>
              <a:gd name="connsiteX40" fmla="*/ 31729 w 611749"/>
              <a:gd name="connsiteY40" fmla="*/ 123020 h 548546"/>
              <a:gd name="connsiteX41" fmla="*/ 24823 w 611749"/>
              <a:gd name="connsiteY41" fmla="*/ 124007 h 548546"/>
              <a:gd name="connsiteX42" fmla="*/ 18906 w 611749"/>
              <a:gd name="connsiteY42" fmla="*/ 145710 h 548546"/>
              <a:gd name="connsiteX43" fmla="*/ 89935 w 611749"/>
              <a:gd name="connsiteY43" fmla="*/ 272966 h 548546"/>
              <a:gd name="connsiteX44" fmla="*/ 92895 w 611749"/>
              <a:gd name="connsiteY44" fmla="*/ 275926 h 548546"/>
              <a:gd name="connsiteX45" fmla="*/ 94866 w 611749"/>
              <a:gd name="connsiteY45" fmla="*/ 279872 h 548546"/>
              <a:gd name="connsiteX46" fmla="*/ 99801 w 611749"/>
              <a:gd name="connsiteY46" fmla="*/ 295656 h 548546"/>
              <a:gd name="connsiteX47" fmla="*/ 111638 w 611749"/>
              <a:gd name="connsiteY47" fmla="*/ 344980 h 548546"/>
              <a:gd name="connsiteX48" fmla="*/ 121504 w 611749"/>
              <a:gd name="connsiteY48" fmla="*/ 364710 h 548546"/>
              <a:gd name="connsiteX49" fmla="*/ 173787 w 611749"/>
              <a:gd name="connsiteY49" fmla="*/ 420940 h 548546"/>
              <a:gd name="connsiteX50" fmla="*/ 174775 w 611749"/>
              <a:gd name="connsiteY50" fmla="*/ 430805 h 548546"/>
              <a:gd name="connsiteX51" fmla="*/ 133341 w 611749"/>
              <a:gd name="connsiteY51" fmla="*/ 514656 h 548546"/>
              <a:gd name="connsiteX52" fmla="*/ 141232 w 611749"/>
              <a:gd name="connsiteY52" fmla="*/ 528467 h 548546"/>
              <a:gd name="connsiteX53" fmla="*/ 158004 w 611749"/>
              <a:gd name="connsiteY53" fmla="*/ 528467 h 548546"/>
              <a:gd name="connsiteX54" fmla="*/ 221141 w 611749"/>
              <a:gd name="connsiteY54" fmla="*/ 423899 h 548546"/>
              <a:gd name="connsiteX55" fmla="*/ 221141 w 611749"/>
              <a:gd name="connsiteY55" fmla="*/ 416007 h 548546"/>
              <a:gd name="connsiteX56" fmla="*/ 177735 w 611749"/>
              <a:gd name="connsiteY56" fmla="*/ 336102 h 548546"/>
              <a:gd name="connsiteX57" fmla="*/ 177735 w 611749"/>
              <a:gd name="connsiteY57" fmla="*/ 334129 h 548546"/>
              <a:gd name="connsiteX58" fmla="*/ 166884 w 611749"/>
              <a:gd name="connsiteY58" fmla="*/ 291710 h 548546"/>
              <a:gd name="connsiteX59" fmla="*/ 172801 w 611749"/>
              <a:gd name="connsiteY59" fmla="*/ 281845 h 548546"/>
              <a:gd name="connsiteX60" fmla="*/ 282304 w 611749"/>
              <a:gd name="connsiteY60" fmla="*/ 201939 h 548546"/>
              <a:gd name="connsiteX61" fmla="*/ 285264 w 611749"/>
              <a:gd name="connsiteY61" fmla="*/ 177277 h 548546"/>
              <a:gd name="connsiteX62" fmla="*/ 275399 w 611749"/>
              <a:gd name="connsiteY62" fmla="*/ 173331 h 548546"/>
              <a:gd name="connsiteX63" fmla="*/ 265533 w 611749"/>
              <a:gd name="connsiteY63" fmla="*/ 178264 h 548546"/>
              <a:gd name="connsiteX64" fmla="*/ 135315 w 611749"/>
              <a:gd name="connsiteY64" fmla="*/ 236466 h 548546"/>
              <a:gd name="connsiteX65" fmla="*/ 42581 w 611749"/>
              <a:gd name="connsiteY65" fmla="*/ 135845 h 548546"/>
              <a:gd name="connsiteX66" fmla="*/ 41595 w 611749"/>
              <a:gd name="connsiteY66" fmla="*/ 131899 h 548546"/>
              <a:gd name="connsiteX67" fmla="*/ 35677 w 611749"/>
              <a:gd name="connsiteY67" fmla="*/ 123020 h 548546"/>
              <a:gd name="connsiteX68" fmla="*/ 31729 w 611749"/>
              <a:gd name="connsiteY68" fmla="*/ 123020 h 548546"/>
              <a:gd name="connsiteX69" fmla="*/ 466142 w 611749"/>
              <a:gd name="connsiteY69" fmla="*/ 123020 h 548546"/>
              <a:gd name="connsiteX70" fmla="*/ 460170 w 611749"/>
              <a:gd name="connsiteY70" fmla="*/ 124002 h 548546"/>
              <a:gd name="connsiteX71" fmla="*/ 429312 w 611749"/>
              <a:gd name="connsiteY71" fmla="*/ 166250 h 548546"/>
              <a:gd name="connsiteX72" fmla="*/ 472115 w 611749"/>
              <a:gd name="connsiteY72" fmla="*/ 195725 h 548546"/>
              <a:gd name="connsiteX73" fmla="*/ 496005 w 611749"/>
              <a:gd name="connsiteY73" fmla="*/ 180988 h 548546"/>
              <a:gd name="connsiteX74" fmla="*/ 502973 w 611749"/>
              <a:gd name="connsiteY74" fmla="*/ 153478 h 548546"/>
              <a:gd name="connsiteX75" fmla="*/ 466142 w 611749"/>
              <a:gd name="connsiteY75" fmla="*/ 123020 h 548546"/>
              <a:gd name="connsiteX76" fmla="*/ 581129 w 611749"/>
              <a:gd name="connsiteY76" fmla="*/ 115795 h 548546"/>
              <a:gd name="connsiteX77" fmla="*/ 595165 w 611749"/>
              <a:gd name="connsiteY77" fmla="*/ 118881 h 548546"/>
              <a:gd name="connsiteX78" fmla="*/ 610924 w 611749"/>
              <a:gd name="connsiteY78" fmla="*/ 158374 h 548546"/>
              <a:gd name="connsiteX79" fmla="*/ 538035 w 611749"/>
              <a:gd name="connsiteY79" fmla="*/ 288705 h 548546"/>
              <a:gd name="connsiteX80" fmla="*/ 537050 w 611749"/>
              <a:gd name="connsiteY80" fmla="*/ 289692 h 548546"/>
              <a:gd name="connsiteX81" fmla="*/ 534096 w 611749"/>
              <a:gd name="connsiteY81" fmla="*/ 301541 h 548546"/>
              <a:gd name="connsiteX82" fmla="*/ 522276 w 611749"/>
              <a:gd name="connsiteY82" fmla="*/ 349920 h 548546"/>
              <a:gd name="connsiteX83" fmla="*/ 510457 w 611749"/>
              <a:gd name="connsiteY83" fmla="*/ 374604 h 548546"/>
              <a:gd name="connsiteX84" fmla="*/ 583345 w 611749"/>
              <a:gd name="connsiteY84" fmla="*/ 428909 h 548546"/>
              <a:gd name="connsiteX85" fmla="*/ 584330 w 611749"/>
              <a:gd name="connsiteY85" fmla="*/ 428909 h 548546"/>
              <a:gd name="connsiteX86" fmla="*/ 587285 w 611749"/>
              <a:gd name="connsiteY86" fmla="*/ 466428 h 548546"/>
              <a:gd name="connsiteX87" fmla="*/ 560691 w 611749"/>
              <a:gd name="connsiteY87" fmla="*/ 482226 h 548546"/>
              <a:gd name="connsiteX88" fmla="*/ 551825 w 611749"/>
              <a:gd name="connsiteY88" fmla="*/ 480251 h 548546"/>
              <a:gd name="connsiteX89" fmla="*/ 550840 w 611749"/>
              <a:gd name="connsiteY89" fmla="*/ 480251 h 548546"/>
              <a:gd name="connsiteX90" fmla="*/ 467117 w 611749"/>
              <a:gd name="connsiteY90" fmla="*/ 431871 h 548546"/>
              <a:gd name="connsiteX91" fmla="*/ 500606 w 611749"/>
              <a:gd name="connsiteY91" fmla="*/ 499998 h 548546"/>
              <a:gd name="connsiteX92" fmla="*/ 485832 w 611749"/>
              <a:gd name="connsiteY92" fmla="*/ 535542 h 548546"/>
              <a:gd name="connsiteX93" fmla="*/ 469087 w 611749"/>
              <a:gd name="connsiteY93" fmla="*/ 540479 h 548546"/>
              <a:gd name="connsiteX94" fmla="*/ 447417 w 611749"/>
              <a:gd name="connsiteY94" fmla="*/ 529618 h 548546"/>
              <a:gd name="connsiteX95" fmla="*/ 387333 w 611749"/>
              <a:gd name="connsiteY95" fmla="*/ 428909 h 548546"/>
              <a:gd name="connsiteX96" fmla="*/ 386348 w 611749"/>
              <a:gd name="connsiteY96" fmla="*/ 404225 h 548546"/>
              <a:gd name="connsiteX97" fmla="*/ 426733 w 611749"/>
              <a:gd name="connsiteY97" fmla="*/ 329186 h 548546"/>
              <a:gd name="connsiteX98" fmla="*/ 434613 w 611749"/>
              <a:gd name="connsiteY98" fmla="*/ 298578 h 548546"/>
              <a:gd name="connsiteX99" fmla="*/ 329219 w 611749"/>
              <a:gd name="connsiteY99" fmla="*/ 218603 h 548546"/>
              <a:gd name="connsiteX100" fmla="*/ 328234 w 611749"/>
              <a:gd name="connsiteY100" fmla="*/ 172197 h 548546"/>
              <a:gd name="connsiteX101" fmla="*/ 349903 w 611749"/>
              <a:gd name="connsiteY101" fmla="*/ 164299 h 548546"/>
              <a:gd name="connsiteX102" fmla="*/ 371573 w 611749"/>
              <a:gd name="connsiteY102" fmla="*/ 174172 h 548546"/>
              <a:gd name="connsiteX103" fmla="*/ 479922 w 611749"/>
              <a:gd name="connsiteY103" fmla="*/ 225515 h 548546"/>
              <a:gd name="connsiteX104" fmla="*/ 554780 w 611749"/>
              <a:gd name="connsiteY104" fmla="*/ 139615 h 548546"/>
              <a:gd name="connsiteX105" fmla="*/ 556750 w 611749"/>
              <a:gd name="connsiteY105" fmla="*/ 135666 h 548546"/>
              <a:gd name="connsiteX106" fmla="*/ 571525 w 611749"/>
              <a:gd name="connsiteY106" fmla="*/ 117893 h 548546"/>
              <a:gd name="connsiteX107" fmla="*/ 581129 w 611749"/>
              <a:gd name="connsiteY107" fmla="*/ 115795 h 548546"/>
              <a:gd name="connsiteX108" fmla="*/ 159985 w 611749"/>
              <a:gd name="connsiteY108" fmla="*/ 112887 h 548546"/>
              <a:gd name="connsiteX109" fmla="*/ 114719 w 611749"/>
              <a:gd name="connsiteY109" fmla="*/ 144766 h 548546"/>
              <a:gd name="connsiteX110" fmla="*/ 121607 w 611749"/>
              <a:gd name="connsiteY110" fmla="*/ 173656 h 548546"/>
              <a:gd name="connsiteX111" fmla="*/ 147193 w 611749"/>
              <a:gd name="connsiteY111" fmla="*/ 189595 h 548546"/>
              <a:gd name="connsiteX112" fmla="*/ 175730 w 611749"/>
              <a:gd name="connsiteY112" fmla="*/ 183618 h 548546"/>
              <a:gd name="connsiteX113" fmla="*/ 191475 w 611749"/>
              <a:gd name="connsiteY113" fmla="*/ 157716 h 548546"/>
              <a:gd name="connsiteX114" fmla="*/ 159985 w 611749"/>
              <a:gd name="connsiteY114" fmla="*/ 112887 h 548546"/>
              <a:gd name="connsiteX115" fmla="*/ 42291 w 611749"/>
              <a:gd name="connsiteY115" fmla="*/ 107828 h 548546"/>
              <a:gd name="connsiteX116" fmla="*/ 58120 w 611749"/>
              <a:gd name="connsiteY116" fmla="*/ 126561 h 548546"/>
              <a:gd name="connsiteX117" fmla="*/ 59108 w 611749"/>
              <a:gd name="connsiteY117" fmla="*/ 131490 h 548546"/>
              <a:gd name="connsiteX118" fmla="*/ 139238 w 611749"/>
              <a:gd name="connsiteY118" fmla="*/ 220226 h 548546"/>
              <a:gd name="connsiteX119" fmla="*/ 253005 w 611749"/>
              <a:gd name="connsiteY119" fmla="*/ 165999 h 548546"/>
              <a:gd name="connsiteX120" fmla="*/ 275757 w 611749"/>
              <a:gd name="connsiteY120" fmla="*/ 156139 h 548546"/>
              <a:gd name="connsiteX121" fmla="*/ 297521 w 611749"/>
              <a:gd name="connsiteY121" fmla="*/ 165013 h 548546"/>
              <a:gd name="connsiteX122" fmla="*/ 296532 w 611749"/>
              <a:gd name="connsiteY122" fmla="*/ 213324 h 548546"/>
              <a:gd name="connsiteX123" fmla="*/ 185733 w 611749"/>
              <a:gd name="connsiteY123" fmla="*/ 296144 h 548546"/>
              <a:gd name="connsiteX124" fmla="*/ 194639 w 611749"/>
              <a:gd name="connsiteY124" fmla="*/ 329666 h 548546"/>
              <a:gd name="connsiteX125" fmla="*/ 237176 w 611749"/>
              <a:gd name="connsiteY125" fmla="*/ 407556 h 548546"/>
              <a:gd name="connsiteX126" fmla="*/ 236187 w 611749"/>
              <a:gd name="connsiteY126" fmla="*/ 433190 h 548546"/>
              <a:gd name="connsiteX127" fmla="*/ 172875 w 611749"/>
              <a:gd name="connsiteY127" fmla="*/ 537701 h 548546"/>
              <a:gd name="connsiteX128" fmla="*/ 150120 w 611749"/>
              <a:gd name="connsiteY128" fmla="*/ 548546 h 548546"/>
              <a:gd name="connsiteX129" fmla="*/ 132314 w 611749"/>
              <a:gd name="connsiteY129" fmla="*/ 544602 h 548546"/>
              <a:gd name="connsiteX130" fmla="*/ 117474 w 611749"/>
              <a:gd name="connsiteY130" fmla="*/ 508122 h 548546"/>
              <a:gd name="connsiteX131" fmla="*/ 154078 w 611749"/>
              <a:gd name="connsiteY131" fmla="*/ 435163 h 548546"/>
              <a:gd name="connsiteX132" fmla="*/ 64055 w 611749"/>
              <a:gd name="connsiteY132" fmla="*/ 486431 h 548546"/>
              <a:gd name="connsiteX133" fmla="*/ 63064 w 611749"/>
              <a:gd name="connsiteY133" fmla="*/ 486431 h 548546"/>
              <a:gd name="connsiteX134" fmla="*/ 54161 w 611749"/>
              <a:gd name="connsiteY134" fmla="*/ 488404 h 548546"/>
              <a:gd name="connsiteX135" fmla="*/ 26462 w 611749"/>
              <a:gd name="connsiteY135" fmla="*/ 471642 h 548546"/>
              <a:gd name="connsiteX136" fmla="*/ 29430 w 611749"/>
              <a:gd name="connsiteY136" fmla="*/ 433190 h 548546"/>
              <a:gd name="connsiteX137" fmla="*/ 107583 w 611749"/>
              <a:gd name="connsiteY137" fmla="*/ 376005 h 548546"/>
              <a:gd name="connsiteX138" fmla="*/ 94722 w 611749"/>
              <a:gd name="connsiteY138" fmla="*/ 349385 h 548546"/>
              <a:gd name="connsiteX139" fmla="*/ 81860 w 611749"/>
              <a:gd name="connsiteY139" fmla="*/ 300087 h 548546"/>
              <a:gd name="connsiteX140" fmla="*/ 78893 w 611749"/>
              <a:gd name="connsiteY140" fmla="*/ 287270 h 548546"/>
              <a:gd name="connsiteX141" fmla="*/ 77904 w 611749"/>
              <a:gd name="connsiteY141" fmla="*/ 285298 h 548546"/>
              <a:gd name="connsiteX142" fmla="*/ 742 w 611749"/>
              <a:gd name="connsiteY142" fmla="*/ 149238 h 548546"/>
              <a:gd name="connsiteX143" fmla="*/ 18548 w 611749"/>
              <a:gd name="connsiteY143" fmla="*/ 108814 h 548546"/>
              <a:gd name="connsiteX144" fmla="*/ 42291 w 611749"/>
              <a:gd name="connsiteY144" fmla="*/ 107828 h 548546"/>
              <a:gd name="connsiteX145" fmla="*/ 457278 w 611749"/>
              <a:gd name="connsiteY145" fmla="*/ 106753 h 548546"/>
              <a:gd name="connsiteX146" fmla="*/ 519147 w 611749"/>
              <a:gd name="connsiteY146" fmla="*/ 150936 h 548546"/>
              <a:gd name="connsiteX147" fmla="*/ 510309 w 611749"/>
              <a:gd name="connsiteY147" fmla="*/ 191190 h 548546"/>
              <a:gd name="connsiteX148" fmla="*/ 474955 w 611749"/>
              <a:gd name="connsiteY148" fmla="*/ 213772 h 548546"/>
              <a:gd name="connsiteX149" fmla="*/ 466117 w 611749"/>
              <a:gd name="connsiteY149" fmla="*/ 213772 h 548546"/>
              <a:gd name="connsiteX150" fmla="*/ 413085 w 611749"/>
              <a:gd name="connsiteY150" fmla="*/ 169590 h 548546"/>
              <a:gd name="connsiteX151" fmla="*/ 457278 w 611749"/>
              <a:gd name="connsiteY151" fmla="*/ 106753 h 548546"/>
              <a:gd name="connsiteX152" fmla="*/ 163010 w 611749"/>
              <a:gd name="connsiteY152" fmla="*/ 95666 h 548546"/>
              <a:gd name="connsiteX153" fmla="*/ 209612 w 611749"/>
              <a:gd name="connsiteY153" fmla="*/ 160525 h 548546"/>
              <a:gd name="connsiteX154" fmla="*/ 185816 w 611749"/>
              <a:gd name="connsiteY154" fmla="*/ 196886 h 548546"/>
              <a:gd name="connsiteX155" fmla="*/ 153095 w 611749"/>
              <a:gd name="connsiteY155" fmla="*/ 206713 h 548546"/>
              <a:gd name="connsiteX156" fmla="*/ 144170 w 611749"/>
              <a:gd name="connsiteY156" fmla="*/ 206713 h 548546"/>
              <a:gd name="connsiteX157" fmla="*/ 107483 w 611749"/>
              <a:gd name="connsiteY157" fmla="*/ 183128 h 548546"/>
              <a:gd name="connsiteX158" fmla="*/ 97568 w 611749"/>
              <a:gd name="connsiteY158" fmla="*/ 141854 h 548546"/>
              <a:gd name="connsiteX159" fmla="*/ 163010 w 611749"/>
              <a:gd name="connsiteY159" fmla="*/ 95666 h 548546"/>
              <a:gd name="connsiteX160" fmla="*/ 356749 w 611749"/>
              <a:gd name="connsiteY160" fmla="*/ 61510 h 548546"/>
              <a:gd name="connsiteX161" fmla="*/ 356749 w 611749"/>
              <a:gd name="connsiteY161" fmla="*/ 85710 h 548546"/>
              <a:gd name="connsiteX162" fmla="*/ 392039 w 611749"/>
              <a:gd name="connsiteY162" fmla="*/ 85710 h 548546"/>
              <a:gd name="connsiteX163" fmla="*/ 392039 w 611749"/>
              <a:gd name="connsiteY163" fmla="*/ 61510 h 548546"/>
              <a:gd name="connsiteX164" fmla="*/ 240787 w 611749"/>
              <a:gd name="connsiteY164" fmla="*/ 17142 h 548546"/>
              <a:gd name="connsiteX165" fmla="*/ 210537 w 611749"/>
              <a:gd name="connsiteY165" fmla="*/ 52939 h 548546"/>
              <a:gd name="connsiteX166" fmla="*/ 240787 w 611749"/>
              <a:gd name="connsiteY166" fmla="*/ 88736 h 548546"/>
              <a:gd name="connsiteX167" fmla="*/ 271037 w 611749"/>
              <a:gd name="connsiteY167" fmla="*/ 52939 h 548546"/>
              <a:gd name="connsiteX168" fmla="*/ 240787 w 611749"/>
              <a:gd name="connsiteY168" fmla="*/ 17142 h 548546"/>
              <a:gd name="connsiteX169" fmla="*/ 239735 w 611749"/>
              <a:gd name="connsiteY169" fmla="*/ 0 h 548546"/>
              <a:gd name="connsiteX170" fmla="*/ 287084 w 611749"/>
              <a:gd name="connsiteY170" fmla="*/ 44116 h 548546"/>
              <a:gd name="connsiteX171" fmla="*/ 411374 w 611749"/>
              <a:gd name="connsiteY171" fmla="*/ 44116 h 548546"/>
              <a:gd name="connsiteX172" fmla="*/ 419266 w 611749"/>
              <a:gd name="connsiteY172" fmla="*/ 52939 h 548546"/>
              <a:gd name="connsiteX173" fmla="*/ 411374 w 611749"/>
              <a:gd name="connsiteY173" fmla="*/ 61763 h 548546"/>
              <a:gd name="connsiteX174" fmla="*/ 409400 w 611749"/>
              <a:gd name="connsiteY174" fmla="*/ 61763 h 548546"/>
              <a:gd name="connsiteX175" fmla="*/ 409400 w 611749"/>
              <a:gd name="connsiteY175" fmla="*/ 94114 h 548546"/>
              <a:gd name="connsiteX176" fmla="*/ 400523 w 611749"/>
              <a:gd name="connsiteY176" fmla="*/ 102937 h 548546"/>
              <a:gd name="connsiteX177" fmla="*/ 347256 w 611749"/>
              <a:gd name="connsiteY177" fmla="*/ 102937 h 548546"/>
              <a:gd name="connsiteX178" fmla="*/ 338379 w 611749"/>
              <a:gd name="connsiteY178" fmla="*/ 94114 h 548546"/>
              <a:gd name="connsiteX179" fmla="*/ 338379 w 611749"/>
              <a:gd name="connsiteY179" fmla="*/ 61763 h 548546"/>
              <a:gd name="connsiteX180" fmla="*/ 287084 w 611749"/>
              <a:gd name="connsiteY180" fmla="*/ 61763 h 548546"/>
              <a:gd name="connsiteX181" fmla="*/ 239735 w 611749"/>
              <a:gd name="connsiteY181" fmla="*/ 105878 h 548546"/>
              <a:gd name="connsiteX182" fmla="*/ 192386 w 611749"/>
              <a:gd name="connsiteY182" fmla="*/ 52939 h 548546"/>
              <a:gd name="connsiteX183" fmla="*/ 239735 w 611749"/>
              <a:gd name="connsiteY183" fmla="*/ 0 h 54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611749" h="548546">
                <a:moveTo>
                  <a:pt x="119504" y="389225"/>
                </a:moveTo>
                <a:cubicBezTo>
                  <a:pt x="119504" y="389225"/>
                  <a:pt x="119504" y="389225"/>
                  <a:pt x="40996" y="447006"/>
                </a:cubicBezTo>
                <a:cubicBezTo>
                  <a:pt x="40016" y="448002"/>
                  <a:pt x="36090" y="453979"/>
                  <a:pt x="41978" y="461948"/>
                </a:cubicBezTo>
                <a:cubicBezTo>
                  <a:pt x="47867" y="471911"/>
                  <a:pt x="54735" y="470915"/>
                  <a:pt x="56698" y="470915"/>
                </a:cubicBezTo>
                <a:lnTo>
                  <a:pt x="146001" y="418115"/>
                </a:lnTo>
                <a:cubicBezTo>
                  <a:pt x="138150" y="410146"/>
                  <a:pt x="128337" y="398191"/>
                  <a:pt x="119504" y="389225"/>
                </a:cubicBezTo>
                <a:close/>
                <a:moveTo>
                  <a:pt x="498432" y="388217"/>
                </a:moveTo>
                <a:cubicBezTo>
                  <a:pt x="490518" y="397176"/>
                  <a:pt x="480624" y="407130"/>
                  <a:pt x="472710" y="415094"/>
                </a:cubicBezTo>
                <a:cubicBezTo>
                  <a:pt x="472710" y="415094"/>
                  <a:pt x="472710" y="415094"/>
                  <a:pt x="558781" y="464865"/>
                </a:cubicBezTo>
                <a:cubicBezTo>
                  <a:pt x="560761" y="464865"/>
                  <a:pt x="566696" y="465861"/>
                  <a:pt x="572632" y="456902"/>
                </a:cubicBezTo>
                <a:cubicBezTo>
                  <a:pt x="577579" y="448939"/>
                  <a:pt x="574612" y="443961"/>
                  <a:pt x="572632" y="442966"/>
                </a:cubicBezTo>
                <a:close/>
                <a:moveTo>
                  <a:pt x="578931" y="134091"/>
                </a:moveTo>
                <a:cubicBezTo>
                  <a:pt x="575963" y="135079"/>
                  <a:pt x="573985" y="140020"/>
                  <a:pt x="573985" y="141996"/>
                </a:cubicBezTo>
                <a:cubicBezTo>
                  <a:pt x="573985" y="141996"/>
                  <a:pt x="573985" y="141996"/>
                  <a:pt x="572006" y="145948"/>
                </a:cubicBezTo>
                <a:cubicBezTo>
                  <a:pt x="562114" y="177565"/>
                  <a:pt x="544307" y="229931"/>
                  <a:pt x="482973" y="242775"/>
                </a:cubicBezTo>
                <a:cubicBezTo>
                  <a:pt x="442413" y="250680"/>
                  <a:pt x="404821" y="233883"/>
                  <a:pt x="358326" y="186457"/>
                </a:cubicBezTo>
                <a:cubicBezTo>
                  <a:pt x="356348" y="183493"/>
                  <a:pt x="352390" y="182505"/>
                  <a:pt x="349423" y="182505"/>
                </a:cubicBezTo>
                <a:cubicBezTo>
                  <a:pt x="349423" y="182505"/>
                  <a:pt x="348433" y="182505"/>
                  <a:pt x="348433" y="182505"/>
                </a:cubicBezTo>
                <a:cubicBezTo>
                  <a:pt x="345466" y="182505"/>
                  <a:pt x="342498" y="183493"/>
                  <a:pt x="340520" y="185469"/>
                </a:cubicBezTo>
                <a:cubicBezTo>
                  <a:pt x="335573" y="190409"/>
                  <a:pt x="337551" y="202266"/>
                  <a:pt x="342498" y="209182"/>
                </a:cubicBezTo>
                <a:cubicBezTo>
                  <a:pt x="384047" y="267476"/>
                  <a:pt x="446370" y="284273"/>
                  <a:pt x="447360" y="284273"/>
                </a:cubicBezTo>
                <a:cubicBezTo>
                  <a:pt x="451317" y="286249"/>
                  <a:pt x="454284" y="290201"/>
                  <a:pt x="453295" y="295141"/>
                </a:cubicBezTo>
                <a:cubicBezTo>
                  <a:pt x="453295" y="295141"/>
                  <a:pt x="453295" y="295141"/>
                  <a:pt x="443402" y="335651"/>
                </a:cubicBezTo>
                <a:cubicBezTo>
                  <a:pt x="443402" y="336639"/>
                  <a:pt x="443402" y="336639"/>
                  <a:pt x="442413" y="337627"/>
                </a:cubicBezTo>
                <a:cubicBezTo>
                  <a:pt x="442413" y="337627"/>
                  <a:pt x="442413" y="337627"/>
                  <a:pt x="401854" y="413706"/>
                </a:cubicBezTo>
                <a:cubicBezTo>
                  <a:pt x="399876" y="415682"/>
                  <a:pt x="400864" y="418646"/>
                  <a:pt x="401854" y="420622"/>
                </a:cubicBezTo>
                <a:cubicBezTo>
                  <a:pt x="401854" y="420622"/>
                  <a:pt x="401854" y="420622"/>
                  <a:pt x="462199" y="521402"/>
                </a:cubicBezTo>
                <a:cubicBezTo>
                  <a:pt x="463187" y="523378"/>
                  <a:pt x="471102" y="525354"/>
                  <a:pt x="478026" y="521402"/>
                </a:cubicBezTo>
                <a:cubicBezTo>
                  <a:pt x="485941" y="516462"/>
                  <a:pt x="484951" y="510533"/>
                  <a:pt x="483962" y="507570"/>
                </a:cubicBezTo>
                <a:cubicBezTo>
                  <a:pt x="483962" y="507570"/>
                  <a:pt x="483962" y="507570"/>
                  <a:pt x="445380" y="427539"/>
                </a:cubicBezTo>
                <a:cubicBezTo>
                  <a:pt x="443402" y="424574"/>
                  <a:pt x="444392" y="420622"/>
                  <a:pt x="446370" y="417658"/>
                </a:cubicBezTo>
                <a:cubicBezTo>
                  <a:pt x="447360" y="417658"/>
                  <a:pt x="484951" y="379124"/>
                  <a:pt x="496823" y="364304"/>
                </a:cubicBezTo>
                <a:cubicBezTo>
                  <a:pt x="501768" y="358376"/>
                  <a:pt x="501768" y="357388"/>
                  <a:pt x="505726" y="345531"/>
                </a:cubicBezTo>
                <a:cubicBezTo>
                  <a:pt x="507705" y="335651"/>
                  <a:pt x="513640" y="314902"/>
                  <a:pt x="517597" y="297117"/>
                </a:cubicBezTo>
                <a:cubicBezTo>
                  <a:pt x="517597" y="297117"/>
                  <a:pt x="517597" y="297117"/>
                  <a:pt x="521554" y="283285"/>
                </a:cubicBezTo>
                <a:cubicBezTo>
                  <a:pt x="521554" y="281309"/>
                  <a:pt x="522543" y="280321"/>
                  <a:pt x="523532" y="279333"/>
                </a:cubicBezTo>
                <a:cubicBezTo>
                  <a:pt x="523532" y="279333"/>
                  <a:pt x="523532" y="279333"/>
                  <a:pt x="526500" y="276368"/>
                </a:cubicBezTo>
                <a:cubicBezTo>
                  <a:pt x="540350" y="262536"/>
                  <a:pt x="582888" y="222026"/>
                  <a:pt x="594760" y="154840"/>
                </a:cubicBezTo>
                <a:cubicBezTo>
                  <a:pt x="596738" y="146935"/>
                  <a:pt x="593770" y="137055"/>
                  <a:pt x="588823" y="135079"/>
                </a:cubicBezTo>
                <a:cubicBezTo>
                  <a:pt x="584866" y="133103"/>
                  <a:pt x="581898" y="133103"/>
                  <a:pt x="578931" y="134091"/>
                </a:cubicBezTo>
                <a:close/>
                <a:moveTo>
                  <a:pt x="31729" y="123020"/>
                </a:moveTo>
                <a:cubicBezTo>
                  <a:pt x="29757" y="123020"/>
                  <a:pt x="27783" y="123020"/>
                  <a:pt x="24823" y="124007"/>
                </a:cubicBezTo>
                <a:cubicBezTo>
                  <a:pt x="19892" y="125980"/>
                  <a:pt x="16932" y="136831"/>
                  <a:pt x="18906" y="145710"/>
                </a:cubicBezTo>
                <a:cubicBezTo>
                  <a:pt x="30743" y="215750"/>
                  <a:pt x="75138" y="259156"/>
                  <a:pt x="89935" y="272966"/>
                </a:cubicBezTo>
                <a:cubicBezTo>
                  <a:pt x="89935" y="272966"/>
                  <a:pt x="89935" y="272966"/>
                  <a:pt x="92895" y="275926"/>
                </a:cubicBezTo>
                <a:cubicBezTo>
                  <a:pt x="93881" y="276912"/>
                  <a:pt x="94866" y="277899"/>
                  <a:pt x="94866" y="279872"/>
                </a:cubicBezTo>
                <a:cubicBezTo>
                  <a:pt x="94866" y="279872"/>
                  <a:pt x="94866" y="279872"/>
                  <a:pt x="99801" y="295656"/>
                </a:cubicBezTo>
                <a:cubicBezTo>
                  <a:pt x="103746" y="314399"/>
                  <a:pt x="109664" y="335115"/>
                  <a:pt x="111638" y="344980"/>
                </a:cubicBezTo>
                <a:cubicBezTo>
                  <a:pt x="115584" y="357804"/>
                  <a:pt x="115584" y="357804"/>
                  <a:pt x="121504" y="364710"/>
                </a:cubicBezTo>
                <a:cubicBezTo>
                  <a:pt x="133341" y="380494"/>
                  <a:pt x="172801" y="419953"/>
                  <a:pt x="173787" y="420940"/>
                </a:cubicBezTo>
                <a:cubicBezTo>
                  <a:pt x="175761" y="423899"/>
                  <a:pt x="176747" y="427845"/>
                  <a:pt x="174775" y="430805"/>
                </a:cubicBezTo>
                <a:cubicBezTo>
                  <a:pt x="174775" y="430805"/>
                  <a:pt x="174775" y="430805"/>
                  <a:pt x="133341" y="514656"/>
                </a:cubicBezTo>
                <a:cubicBezTo>
                  <a:pt x="133341" y="516629"/>
                  <a:pt x="131367" y="523534"/>
                  <a:pt x="141232" y="528467"/>
                </a:cubicBezTo>
                <a:cubicBezTo>
                  <a:pt x="149124" y="532412"/>
                  <a:pt x="156030" y="530440"/>
                  <a:pt x="158004" y="528467"/>
                </a:cubicBezTo>
                <a:cubicBezTo>
                  <a:pt x="158004" y="528467"/>
                  <a:pt x="158004" y="528467"/>
                  <a:pt x="221141" y="423899"/>
                </a:cubicBezTo>
                <a:cubicBezTo>
                  <a:pt x="222127" y="421926"/>
                  <a:pt x="222127" y="417980"/>
                  <a:pt x="221141" y="416007"/>
                </a:cubicBezTo>
                <a:cubicBezTo>
                  <a:pt x="221141" y="416007"/>
                  <a:pt x="221141" y="416007"/>
                  <a:pt x="177735" y="336102"/>
                </a:cubicBezTo>
                <a:cubicBezTo>
                  <a:pt x="177735" y="335115"/>
                  <a:pt x="177735" y="335115"/>
                  <a:pt x="177735" y="334129"/>
                </a:cubicBezTo>
                <a:cubicBezTo>
                  <a:pt x="177735" y="334129"/>
                  <a:pt x="177735" y="334129"/>
                  <a:pt x="166884" y="291710"/>
                </a:cubicBezTo>
                <a:cubicBezTo>
                  <a:pt x="165895" y="287764"/>
                  <a:pt x="168855" y="282831"/>
                  <a:pt x="172801" y="281845"/>
                </a:cubicBezTo>
                <a:cubicBezTo>
                  <a:pt x="173787" y="280859"/>
                  <a:pt x="239884" y="263101"/>
                  <a:pt x="282304" y="201939"/>
                </a:cubicBezTo>
                <a:cubicBezTo>
                  <a:pt x="288224" y="195034"/>
                  <a:pt x="290196" y="182209"/>
                  <a:pt x="285264" y="177277"/>
                </a:cubicBezTo>
                <a:cubicBezTo>
                  <a:pt x="282304" y="174318"/>
                  <a:pt x="279344" y="173331"/>
                  <a:pt x="275399" y="173331"/>
                </a:cubicBezTo>
                <a:cubicBezTo>
                  <a:pt x="271453" y="173331"/>
                  <a:pt x="267507" y="175304"/>
                  <a:pt x="265533" y="178264"/>
                </a:cubicBezTo>
                <a:cubicBezTo>
                  <a:pt x="217195" y="227588"/>
                  <a:pt x="178721" y="245345"/>
                  <a:pt x="135315" y="236466"/>
                </a:cubicBezTo>
                <a:cubicBezTo>
                  <a:pt x="71192" y="223642"/>
                  <a:pt x="53435" y="168398"/>
                  <a:pt x="42581" y="135845"/>
                </a:cubicBezTo>
                <a:cubicBezTo>
                  <a:pt x="42581" y="135845"/>
                  <a:pt x="42581" y="135845"/>
                  <a:pt x="41595" y="131899"/>
                </a:cubicBezTo>
                <a:cubicBezTo>
                  <a:pt x="40609" y="128940"/>
                  <a:pt x="38635" y="124993"/>
                  <a:pt x="35677" y="123020"/>
                </a:cubicBezTo>
                <a:cubicBezTo>
                  <a:pt x="34689" y="123020"/>
                  <a:pt x="32717" y="123020"/>
                  <a:pt x="31729" y="123020"/>
                </a:cubicBezTo>
                <a:close/>
                <a:moveTo>
                  <a:pt x="466142" y="123020"/>
                </a:moveTo>
                <a:cubicBezTo>
                  <a:pt x="464151" y="123020"/>
                  <a:pt x="462161" y="123020"/>
                  <a:pt x="460170" y="124002"/>
                </a:cubicBezTo>
                <a:cubicBezTo>
                  <a:pt x="439266" y="126950"/>
                  <a:pt x="426325" y="146600"/>
                  <a:pt x="429312" y="166250"/>
                </a:cubicBezTo>
                <a:cubicBezTo>
                  <a:pt x="433293" y="185900"/>
                  <a:pt x="452206" y="199655"/>
                  <a:pt x="472115" y="195725"/>
                </a:cubicBezTo>
                <a:cubicBezTo>
                  <a:pt x="482069" y="193760"/>
                  <a:pt x="491029" y="188847"/>
                  <a:pt x="496005" y="180988"/>
                </a:cubicBezTo>
                <a:cubicBezTo>
                  <a:pt x="501978" y="173128"/>
                  <a:pt x="503969" y="163303"/>
                  <a:pt x="502973" y="153478"/>
                </a:cubicBezTo>
                <a:cubicBezTo>
                  <a:pt x="498991" y="135792"/>
                  <a:pt x="484061" y="123020"/>
                  <a:pt x="466142" y="123020"/>
                </a:cubicBezTo>
                <a:close/>
                <a:moveTo>
                  <a:pt x="581129" y="115795"/>
                </a:moveTo>
                <a:cubicBezTo>
                  <a:pt x="585068" y="115672"/>
                  <a:pt x="589747" y="116412"/>
                  <a:pt x="595165" y="118881"/>
                </a:cubicBezTo>
                <a:cubicBezTo>
                  <a:pt x="608955" y="123817"/>
                  <a:pt x="613880" y="143564"/>
                  <a:pt x="610924" y="158374"/>
                </a:cubicBezTo>
                <a:cubicBezTo>
                  <a:pt x="599104" y="230452"/>
                  <a:pt x="552811" y="273895"/>
                  <a:pt x="538035" y="288705"/>
                </a:cubicBezTo>
                <a:cubicBezTo>
                  <a:pt x="538035" y="288705"/>
                  <a:pt x="538035" y="288705"/>
                  <a:pt x="537050" y="289692"/>
                </a:cubicBezTo>
                <a:cubicBezTo>
                  <a:pt x="537050" y="289692"/>
                  <a:pt x="537050" y="289692"/>
                  <a:pt x="534096" y="301541"/>
                </a:cubicBezTo>
                <a:cubicBezTo>
                  <a:pt x="530156" y="319313"/>
                  <a:pt x="524246" y="340047"/>
                  <a:pt x="522276" y="349920"/>
                </a:cubicBezTo>
                <a:cubicBezTo>
                  <a:pt x="518335" y="363743"/>
                  <a:pt x="516366" y="366706"/>
                  <a:pt x="510457" y="374604"/>
                </a:cubicBezTo>
                <a:cubicBezTo>
                  <a:pt x="510457" y="374604"/>
                  <a:pt x="510457" y="374604"/>
                  <a:pt x="583345" y="428909"/>
                </a:cubicBezTo>
                <a:cubicBezTo>
                  <a:pt x="584330" y="428909"/>
                  <a:pt x="584330" y="428909"/>
                  <a:pt x="584330" y="428909"/>
                </a:cubicBezTo>
                <a:cubicBezTo>
                  <a:pt x="590240" y="434833"/>
                  <a:pt x="598120" y="448655"/>
                  <a:pt x="587285" y="466428"/>
                </a:cubicBezTo>
                <a:cubicBezTo>
                  <a:pt x="579405" y="478276"/>
                  <a:pt x="568570" y="482226"/>
                  <a:pt x="560691" y="482226"/>
                </a:cubicBezTo>
                <a:cubicBezTo>
                  <a:pt x="556750" y="482226"/>
                  <a:pt x="553795" y="481238"/>
                  <a:pt x="551825" y="480251"/>
                </a:cubicBezTo>
                <a:cubicBezTo>
                  <a:pt x="551825" y="480251"/>
                  <a:pt x="550840" y="480251"/>
                  <a:pt x="550840" y="480251"/>
                </a:cubicBezTo>
                <a:cubicBezTo>
                  <a:pt x="550840" y="480251"/>
                  <a:pt x="550840" y="480251"/>
                  <a:pt x="467117" y="431871"/>
                </a:cubicBezTo>
                <a:cubicBezTo>
                  <a:pt x="467117" y="431871"/>
                  <a:pt x="467117" y="431871"/>
                  <a:pt x="500606" y="499998"/>
                </a:cubicBezTo>
                <a:cubicBezTo>
                  <a:pt x="503561" y="507897"/>
                  <a:pt x="504547" y="525669"/>
                  <a:pt x="485832" y="535542"/>
                </a:cubicBezTo>
                <a:cubicBezTo>
                  <a:pt x="480906" y="538504"/>
                  <a:pt x="474997" y="540479"/>
                  <a:pt x="469087" y="540479"/>
                </a:cubicBezTo>
                <a:cubicBezTo>
                  <a:pt x="460222" y="540479"/>
                  <a:pt x="451358" y="536530"/>
                  <a:pt x="447417" y="529618"/>
                </a:cubicBezTo>
                <a:cubicBezTo>
                  <a:pt x="447417" y="529618"/>
                  <a:pt x="447417" y="529618"/>
                  <a:pt x="387333" y="428909"/>
                </a:cubicBezTo>
                <a:cubicBezTo>
                  <a:pt x="382408" y="422984"/>
                  <a:pt x="382408" y="412123"/>
                  <a:pt x="386348" y="404225"/>
                </a:cubicBezTo>
                <a:cubicBezTo>
                  <a:pt x="386348" y="404225"/>
                  <a:pt x="386348" y="404225"/>
                  <a:pt x="426733" y="329186"/>
                </a:cubicBezTo>
                <a:cubicBezTo>
                  <a:pt x="426733" y="329186"/>
                  <a:pt x="426733" y="329186"/>
                  <a:pt x="434613" y="298578"/>
                </a:cubicBezTo>
                <a:cubicBezTo>
                  <a:pt x="414913" y="291667"/>
                  <a:pt x="364679" y="269945"/>
                  <a:pt x="329219" y="218603"/>
                </a:cubicBezTo>
                <a:cubicBezTo>
                  <a:pt x="319370" y="205768"/>
                  <a:pt x="316415" y="184046"/>
                  <a:pt x="328234" y="172197"/>
                </a:cubicBezTo>
                <a:cubicBezTo>
                  <a:pt x="334144" y="167261"/>
                  <a:pt x="342024" y="164299"/>
                  <a:pt x="349903" y="164299"/>
                </a:cubicBezTo>
                <a:cubicBezTo>
                  <a:pt x="357783" y="164299"/>
                  <a:pt x="366648" y="168248"/>
                  <a:pt x="371573" y="174172"/>
                </a:cubicBezTo>
                <a:cubicBezTo>
                  <a:pt x="423778" y="227489"/>
                  <a:pt x="455297" y="230452"/>
                  <a:pt x="479922" y="225515"/>
                </a:cubicBezTo>
                <a:cubicBezTo>
                  <a:pt x="531141" y="214654"/>
                  <a:pt x="545915" y="170223"/>
                  <a:pt x="554780" y="139615"/>
                </a:cubicBezTo>
                <a:cubicBezTo>
                  <a:pt x="554780" y="139615"/>
                  <a:pt x="554780" y="139615"/>
                  <a:pt x="556750" y="135666"/>
                </a:cubicBezTo>
                <a:cubicBezTo>
                  <a:pt x="559705" y="127767"/>
                  <a:pt x="564630" y="120855"/>
                  <a:pt x="571525" y="117893"/>
                </a:cubicBezTo>
                <a:cubicBezTo>
                  <a:pt x="573988" y="116906"/>
                  <a:pt x="577188" y="115919"/>
                  <a:pt x="581129" y="115795"/>
                </a:cubicBezTo>
                <a:close/>
                <a:moveTo>
                  <a:pt x="159985" y="112887"/>
                </a:moveTo>
                <a:cubicBezTo>
                  <a:pt x="139320" y="108902"/>
                  <a:pt x="118655" y="122849"/>
                  <a:pt x="114719" y="144766"/>
                </a:cubicBezTo>
                <a:cubicBezTo>
                  <a:pt x="113735" y="154728"/>
                  <a:pt x="115703" y="165686"/>
                  <a:pt x="121607" y="173656"/>
                </a:cubicBezTo>
                <a:cubicBezTo>
                  <a:pt x="127512" y="182622"/>
                  <a:pt x="136368" y="187603"/>
                  <a:pt x="147193" y="189595"/>
                </a:cubicBezTo>
                <a:cubicBezTo>
                  <a:pt x="157033" y="191587"/>
                  <a:pt x="166874" y="189595"/>
                  <a:pt x="175730" y="183618"/>
                </a:cubicBezTo>
                <a:cubicBezTo>
                  <a:pt x="184587" y="177641"/>
                  <a:pt x="189507" y="167678"/>
                  <a:pt x="191475" y="157716"/>
                </a:cubicBezTo>
                <a:cubicBezTo>
                  <a:pt x="195412" y="136796"/>
                  <a:pt x="180650" y="115876"/>
                  <a:pt x="159985" y="112887"/>
                </a:cubicBezTo>
                <a:close/>
                <a:moveTo>
                  <a:pt x="42291" y="107828"/>
                </a:moveTo>
                <a:cubicBezTo>
                  <a:pt x="49214" y="111772"/>
                  <a:pt x="55152" y="117687"/>
                  <a:pt x="58120" y="126561"/>
                </a:cubicBezTo>
                <a:cubicBezTo>
                  <a:pt x="58120" y="126561"/>
                  <a:pt x="58120" y="126561"/>
                  <a:pt x="59108" y="131490"/>
                </a:cubicBezTo>
                <a:cubicBezTo>
                  <a:pt x="69002" y="162055"/>
                  <a:pt x="84828" y="209381"/>
                  <a:pt x="139238" y="220226"/>
                </a:cubicBezTo>
                <a:cubicBezTo>
                  <a:pt x="164960" y="225155"/>
                  <a:pt x="198595" y="223184"/>
                  <a:pt x="253005" y="165999"/>
                </a:cubicBezTo>
                <a:cubicBezTo>
                  <a:pt x="258940" y="160083"/>
                  <a:pt x="266854" y="157125"/>
                  <a:pt x="275757" y="156139"/>
                </a:cubicBezTo>
                <a:cubicBezTo>
                  <a:pt x="283671" y="156139"/>
                  <a:pt x="291586" y="159097"/>
                  <a:pt x="297521" y="165013"/>
                </a:cubicBezTo>
                <a:cubicBezTo>
                  <a:pt x="311370" y="177830"/>
                  <a:pt x="306426" y="201493"/>
                  <a:pt x="296532" y="213324"/>
                </a:cubicBezTo>
                <a:cubicBezTo>
                  <a:pt x="259931" y="266566"/>
                  <a:pt x="206509" y="289242"/>
                  <a:pt x="185733" y="296144"/>
                </a:cubicBezTo>
                <a:cubicBezTo>
                  <a:pt x="185733" y="296144"/>
                  <a:pt x="185733" y="296144"/>
                  <a:pt x="194639" y="329666"/>
                </a:cubicBezTo>
                <a:cubicBezTo>
                  <a:pt x="194639" y="329666"/>
                  <a:pt x="194639" y="329666"/>
                  <a:pt x="237176" y="407556"/>
                </a:cubicBezTo>
                <a:cubicBezTo>
                  <a:pt x="241134" y="415443"/>
                  <a:pt x="241134" y="426289"/>
                  <a:pt x="236187" y="433190"/>
                </a:cubicBezTo>
                <a:cubicBezTo>
                  <a:pt x="236187" y="433190"/>
                  <a:pt x="236187" y="433190"/>
                  <a:pt x="172875" y="537701"/>
                </a:cubicBezTo>
                <a:cubicBezTo>
                  <a:pt x="167928" y="544602"/>
                  <a:pt x="160014" y="548546"/>
                  <a:pt x="150120" y="548546"/>
                </a:cubicBezTo>
                <a:cubicBezTo>
                  <a:pt x="144185" y="548546"/>
                  <a:pt x="138250" y="547560"/>
                  <a:pt x="132314" y="544602"/>
                </a:cubicBezTo>
                <a:cubicBezTo>
                  <a:pt x="113518" y="533757"/>
                  <a:pt x="114506" y="516010"/>
                  <a:pt x="117474" y="508122"/>
                </a:cubicBezTo>
                <a:cubicBezTo>
                  <a:pt x="117474" y="508122"/>
                  <a:pt x="117474" y="508122"/>
                  <a:pt x="154078" y="435163"/>
                </a:cubicBezTo>
                <a:cubicBezTo>
                  <a:pt x="154078" y="435163"/>
                  <a:pt x="154078" y="435163"/>
                  <a:pt x="64055" y="486431"/>
                </a:cubicBezTo>
                <a:cubicBezTo>
                  <a:pt x="64055" y="486431"/>
                  <a:pt x="63064" y="486431"/>
                  <a:pt x="63064" y="486431"/>
                </a:cubicBezTo>
                <a:cubicBezTo>
                  <a:pt x="60096" y="487417"/>
                  <a:pt x="57129" y="488404"/>
                  <a:pt x="54161" y="488404"/>
                </a:cubicBezTo>
                <a:cubicBezTo>
                  <a:pt x="45258" y="488404"/>
                  <a:pt x="34376" y="484460"/>
                  <a:pt x="26462" y="471642"/>
                </a:cubicBezTo>
                <a:cubicBezTo>
                  <a:pt x="14592" y="453895"/>
                  <a:pt x="23494" y="439106"/>
                  <a:pt x="29430" y="433190"/>
                </a:cubicBezTo>
                <a:cubicBezTo>
                  <a:pt x="29430" y="433190"/>
                  <a:pt x="29430" y="433190"/>
                  <a:pt x="107583" y="376005"/>
                </a:cubicBezTo>
                <a:cubicBezTo>
                  <a:pt x="100657" y="367132"/>
                  <a:pt x="98680" y="364174"/>
                  <a:pt x="94722" y="349385"/>
                </a:cubicBezTo>
                <a:cubicBezTo>
                  <a:pt x="92742" y="339525"/>
                  <a:pt x="86807" y="318820"/>
                  <a:pt x="81860" y="300087"/>
                </a:cubicBezTo>
                <a:cubicBezTo>
                  <a:pt x="81860" y="300087"/>
                  <a:pt x="81860" y="300087"/>
                  <a:pt x="78893" y="287270"/>
                </a:cubicBezTo>
                <a:cubicBezTo>
                  <a:pt x="78893" y="287270"/>
                  <a:pt x="78893" y="287270"/>
                  <a:pt x="77904" y="285298"/>
                </a:cubicBezTo>
                <a:cubicBezTo>
                  <a:pt x="62076" y="270509"/>
                  <a:pt x="14592" y="225155"/>
                  <a:pt x="742" y="149238"/>
                </a:cubicBezTo>
                <a:cubicBezTo>
                  <a:pt x="-2228" y="134449"/>
                  <a:pt x="3710" y="114729"/>
                  <a:pt x="18548" y="108814"/>
                </a:cubicBezTo>
                <a:cubicBezTo>
                  <a:pt x="27450" y="104870"/>
                  <a:pt x="35365" y="104870"/>
                  <a:pt x="42291" y="107828"/>
                </a:cubicBezTo>
                <a:close/>
                <a:moveTo>
                  <a:pt x="457278" y="106753"/>
                </a:moveTo>
                <a:cubicBezTo>
                  <a:pt x="485757" y="101844"/>
                  <a:pt x="514237" y="121481"/>
                  <a:pt x="519147" y="150936"/>
                </a:cubicBezTo>
                <a:cubicBezTo>
                  <a:pt x="521111" y="165662"/>
                  <a:pt x="518165" y="179408"/>
                  <a:pt x="510309" y="191190"/>
                </a:cubicBezTo>
                <a:cubicBezTo>
                  <a:pt x="501470" y="202972"/>
                  <a:pt x="489686" y="210827"/>
                  <a:pt x="474955" y="213772"/>
                </a:cubicBezTo>
                <a:cubicBezTo>
                  <a:pt x="472009" y="213772"/>
                  <a:pt x="469063" y="213772"/>
                  <a:pt x="466117" y="213772"/>
                </a:cubicBezTo>
                <a:cubicBezTo>
                  <a:pt x="440582" y="213772"/>
                  <a:pt x="417013" y="195117"/>
                  <a:pt x="413085" y="169590"/>
                </a:cubicBezTo>
                <a:cubicBezTo>
                  <a:pt x="408175" y="140135"/>
                  <a:pt x="427816" y="112644"/>
                  <a:pt x="457278" y="106753"/>
                </a:cubicBezTo>
                <a:close/>
                <a:moveTo>
                  <a:pt x="163010" y="95666"/>
                </a:moveTo>
                <a:cubicBezTo>
                  <a:pt x="193748" y="101562"/>
                  <a:pt x="214570" y="130061"/>
                  <a:pt x="209612" y="160525"/>
                </a:cubicBezTo>
                <a:cubicBezTo>
                  <a:pt x="206638" y="175266"/>
                  <a:pt x="198706" y="188041"/>
                  <a:pt x="185816" y="196886"/>
                </a:cubicBezTo>
                <a:cubicBezTo>
                  <a:pt x="175900" y="203765"/>
                  <a:pt x="164993" y="206713"/>
                  <a:pt x="153095" y="206713"/>
                </a:cubicBezTo>
                <a:cubicBezTo>
                  <a:pt x="150120" y="206713"/>
                  <a:pt x="147146" y="206713"/>
                  <a:pt x="144170" y="206713"/>
                </a:cubicBezTo>
                <a:cubicBezTo>
                  <a:pt x="129297" y="203765"/>
                  <a:pt x="116406" y="195904"/>
                  <a:pt x="107483" y="183128"/>
                </a:cubicBezTo>
                <a:cubicBezTo>
                  <a:pt x="98559" y="171335"/>
                  <a:pt x="95584" y="156594"/>
                  <a:pt x="97568" y="141854"/>
                </a:cubicBezTo>
                <a:cubicBezTo>
                  <a:pt x="102525" y="111389"/>
                  <a:pt x="132272" y="90752"/>
                  <a:pt x="163010" y="95666"/>
                </a:cubicBezTo>
                <a:close/>
                <a:moveTo>
                  <a:pt x="356749" y="61510"/>
                </a:moveTo>
                <a:lnTo>
                  <a:pt x="356749" y="85710"/>
                </a:lnTo>
                <a:lnTo>
                  <a:pt x="392039" y="85710"/>
                </a:lnTo>
                <a:lnTo>
                  <a:pt x="392039" y="61510"/>
                </a:lnTo>
                <a:close/>
                <a:moveTo>
                  <a:pt x="240787" y="17142"/>
                </a:moveTo>
                <a:cubicBezTo>
                  <a:pt x="224079" y="17142"/>
                  <a:pt x="210537" y="33169"/>
                  <a:pt x="210537" y="52939"/>
                </a:cubicBezTo>
                <a:cubicBezTo>
                  <a:pt x="210537" y="72709"/>
                  <a:pt x="224079" y="88736"/>
                  <a:pt x="240787" y="88736"/>
                </a:cubicBezTo>
                <a:cubicBezTo>
                  <a:pt x="257495" y="88736"/>
                  <a:pt x="271037" y="72709"/>
                  <a:pt x="271037" y="52939"/>
                </a:cubicBezTo>
                <a:cubicBezTo>
                  <a:pt x="271037" y="33169"/>
                  <a:pt x="257495" y="17142"/>
                  <a:pt x="240787" y="17142"/>
                </a:cubicBezTo>
                <a:close/>
                <a:moveTo>
                  <a:pt x="239735" y="0"/>
                </a:moveTo>
                <a:cubicBezTo>
                  <a:pt x="263410" y="0"/>
                  <a:pt x="283139" y="19607"/>
                  <a:pt x="287084" y="44116"/>
                </a:cubicBezTo>
                <a:cubicBezTo>
                  <a:pt x="287084" y="44116"/>
                  <a:pt x="287084" y="44116"/>
                  <a:pt x="411374" y="44116"/>
                </a:cubicBezTo>
                <a:cubicBezTo>
                  <a:pt x="415320" y="44116"/>
                  <a:pt x="419266" y="48037"/>
                  <a:pt x="419266" y="52939"/>
                </a:cubicBezTo>
                <a:cubicBezTo>
                  <a:pt x="419266" y="57841"/>
                  <a:pt x="415320" y="61763"/>
                  <a:pt x="411374" y="61763"/>
                </a:cubicBezTo>
                <a:cubicBezTo>
                  <a:pt x="411374" y="61763"/>
                  <a:pt x="411374" y="61763"/>
                  <a:pt x="409400" y="61763"/>
                </a:cubicBezTo>
                <a:cubicBezTo>
                  <a:pt x="409400" y="61763"/>
                  <a:pt x="409400" y="61763"/>
                  <a:pt x="409400" y="94114"/>
                </a:cubicBezTo>
                <a:cubicBezTo>
                  <a:pt x="409400" y="99016"/>
                  <a:pt x="405455" y="102937"/>
                  <a:pt x="400523" y="102937"/>
                </a:cubicBezTo>
                <a:cubicBezTo>
                  <a:pt x="400523" y="102937"/>
                  <a:pt x="400523" y="102937"/>
                  <a:pt x="347256" y="102937"/>
                </a:cubicBezTo>
                <a:cubicBezTo>
                  <a:pt x="342325" y="102937"/>
                  <a:pt x="338379" y="99016"/>
                  <a:pt x="338379" y="94114"/>
                </a:cubicBezTo>
                <a:cubicBezTo>
                  <a:pt x="338379" y="94114"/>
                  <a:pt x="338379" y="94114"/>
                  <a:pt x="338379" y="61763"/>
                </a:cubicBezTo>
                <a:cubicBezTo>
                  <a:pt x="338379" y="61763"/>
                  <a:pt x="338379" y="61763"/>
                  <a:pt x="287084" y="61763"/>
                </a:cubicBezTo>
                <a:cubicBezTo>
                  <a:pt x="283139" y="86271"/>
                  <a:pt x="263410" y="105878"/>
                  <a:pt x="239735" y="105878"/>
                </a:cubicBezTo>
                <a:cubicBezTo>
                  <a:pt x="214086" y="105878"/>
                  <a:pt x="192386" y="82350"/>
                  <a:pt x="192386" y="52939"/>
                </a:cubicBezTo>
                <a:cubicBezTo>
                  <a:pt x="192386" y="23529"/>
                  <a:pt x="214086" y="0"/>
                  <a:pt x="2397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267CB714-64B2-42ED-979F-381EBBB31459}"/>
              </a:ext>
            </a:extLst>
          </p:cNvPr>
          <p:cNvSpPr>
            <a:spLocks/>
          </p:cNvSpPr>
          <p:nvPr/>
        </p:nvSpPr>
        <p:spPr bwMode="auto">
          <a:xfrm>
            <a:off x="4809216" y="5510840"/>
            <a:ext cx="690723" cy="485020"/>
          </a:xfrm>
          <a:custGeom>
            <a:avLst/>
            <a:gdLst>
              <a:gd name="connsiteX0" fmla="*/ 213772 w 690723"/>
              <a:gd name="connsiteY0" fmla="*/ 390235 h 485020"/>
              <a:gd name="connsiteX1" fmla="*/ 195892 w 690723"/>
              <a:gd name="connsiteY1" fmla="*/ 406144 h 485020"/>
              <a:gd name="connsiteX2" fmla="*/ 147221 w 690723"/>
              <a:gd name="connsiteY2" fmla="*/ 457851 h 485020"/>
              <a:gd name="connsiteX3" fmla="*/ 168079 w 690723"/>
              <a:gd name="connsiteY3" fmla="*/ 459839 h 485020"/>
              <a:gd name="connsiteX4" fmla="*/ 175033 w 690723"/>
              <a:gd name="connsiteY4" fmla="*/ 431003 h 485020"/>
              <a:gd name="connsiteX5" fmla="*/ 180992 w 690723"/>
              <a:gd name="connsiteY5" fmla="*/ 425037 h 485020"/>
              <a:gd name="connsiteX6" fmla="*/ 189932 w 690723"/>
              <a:gd name="connsiteY6" fmla="*/ 427026 h 485020"/>
              <a:gd name="connsiteX7" fmla="*/ 206819 w 690723"/>
              <a:gd name="connsiteY7" fmla="*/ 428020 h 485020"/>
              <a:gd name="connsiteX8" fmla="*/ 213772 w 690723"/>
              <a:gd name="connsiteY8" fmla="*/ 390235 h 485020"/>
              <a:gd name="connsiteX9" fmla="*/ 195622 w 690723"/>
              <a:gd name="connsiteY9" fmla="*/ 148229 h 485020"/>
              <a:gd name="connsiteX10" fmla="*/ 195622 w 690723"/>
              <a:gd name="connsiteY10" fmla="*/ 306550 h 485020"/>
              <a:gd name="connsiteX11" fmla="*/ 220247 w 690723"/>
              <a:gd name="connsiteY11" fmla="*/ 285771 h 485020"/>
              <a:gd name="connsiteX12" fmla="*/ 268514 w 690723"/>
              <a:gd name="connsiteY12" fmla="*/ 293687 h 485020"/>
              <a:gd name="connsiteX13" fmla="*/ 279349 w 690723"/>
              <a:gd name="connsiteY13" fmla="*/ 322383 h 485020"/>
              <a:gd name="connsiteX14" fmla="*/ 267529 w 690723"/>
              <a:gd name="connsiteY14" fmla="*/ 344152 h 485020"/>
              <a:gd name="connsiteX15" fmla="*/ 249798 w 690723"/>
              <a:gd name="connsiteY15" fmla="*/ 359984 h 485020"/>
              <a:gd name="connsiteX16" fmla="*/ 290186 w 690723"/>
              <a:gd name="connsiteY16" fmla="*/ 359984 h 485020"/>
              <a:gd name="connsiteX17" fmla="*/ 290186 w 690723"/>
              <a:gd name="connsiteY17" fmla="*/ 288740 h 485020"/>
              <a:gd name="connsiteX18" fmla="*/ 311856 w 690723"/>
              <a:gd name="connsiteY18" fmla="*/ 265980 h 485020"/>
              <a:gd name="connsiteX19" fmla="*/ 329586 w 690723"/>
              <a:gd name="connsiteY19" fmla="*/ 271917 h 485020"/>
              <a:gd name="connsiteX20" fmla="*/ 343377 w 690723"/>
              <a:gd name="connsiteY20" fmla="*/ 275876 h 485020"/>
              <a:gd name="connsiteX21" fmla="*/ 366033 w 690723"/>
              <a:gd name="connsiteY21" fmla="*/ 251138 h 485020"/>
              <a:gd name="connsiteX22" fmla="*/ 360123 w 690723"/>
              <a:gd name="connsiteY22" fmla="*/ 235306 h 485020"/>
              <a:gd name="connsiteX23" fmla="*/ 342393 w 690723"/>
              <a:gd name="connsiteY23" fmla="*/ 228379 h 485020"/>
              <a:gd name="connsiteX24" fmla="*/ 330572 w 690723"/>
              <a:gd name="connsiteY24" fmla="*/ 232337 h 485020"/>
              <a:gd name="connsiteX25" fmla="*/ 312842 w 690723"/>
              <a:gd name="connsiteY25" fmla="*/ 238274 h 485020"/>
              <a:gd name="connsiteX26" fmla="*/ 297080 w 690723"/>
              <a:gd name="connsiteY26" fmla="*/ 231348 h 485020"/>
              <a:gd name="connsiteX27" fmla="*/ 290186 w 690723"/>
              <a:gd name="connsiteY27" fmla="*/ 214526 h 485020"/>
              <a:gd name="connsiteX28" fmla="*/ 290186 w 690723"/>
              <a:gd name="connsiteY28" fmla="*/ 148229 h 485020"/>
              <a:gd name="connsiteX29" fmla="*/ 195622 w 690723"/>
              <a:gd name="connsiteY29" fmla="*/ 148229 h 485020"/>
              <a:gd name="connsiteX30" fmla="*/ 400296 w 690723"/>
              <a:gd name="connsiteY30" fmla="*/ 148229 h 485020"/>
              <a:gd name="connsiteX31" fmla="*/ 400296 w 690723"/>
              <a:gd name="connsiteY31" fmla="*/ 208589 h 485020"/>
              <a:gd name="connsiteX32" fmla="*/ 409182 w 690723"/>
              <a:gd name="connsiteY32" fmla="*/ 206610 h 485020"/>
              <a:gd name="connsiteX33" fmla="*/ 464474 w 690723"/>
              <a:gd name="connsiteY33" fmla="*/ 245200 h 485020"/>
              <a:gd name="connsiteX34" fmla="*/ 426955 w 690723"/>
              <a:gd name="connsiteY34" fmla="*/ 300613 h 485020"/>
              <a:gd name="connsiteX35" fmla="*/ 399309 w 690723"/>
              <a:gd name="connsiteY35" fmla="*/ 299624 h 485020"/>
              <a:gd name="connsiteX36" fmla="*/ 399309 w 690723"/>
              <a:gd name="connsiteY36" fmla="*/ 359983 h 485020"/>
              <a:gd name="connsiteX37" fmla="*/ 494095 w 690723"/>
              <a:gd name="connsiteY37" fmla="*/ 359983 h 485020"/>
              <a:gd name="connsiteX38" fmla="*/ 494095 w 690723"/>
              <a:gd name="connsiteY38" fmla="*/ 181872 h 485020"/>
              <a:gd name="connsiteX39" fmla="*/ 471386 w 690723"/>
              <a:gd name="connsiteY39" fmla="*/ 200673 h 485020"/>
              <a:gd name="connsiteX40" fmla="*/ 451638 w 690723"/>
              <a:gd name="connsiteY40" fmla="*/ 206610 h 485020"/>
              <a:gd name="connsiteX41" fmla="*/ 423005 w 690723"/>
              <a:gd name="connsiteY41" fmla="*/ 191767 h 485020"/>
              <a:gd name="connsiteX42" fmla="*/ 412145 w 690723"/>
              <a:gd name="connsiteY42" fmla="*/ 163071 h 485020"/>
              <a:gd name="connsiteX43" fmla="*/ 417081 w 690723"/>
              <a:gd name="connsiteY43" fmla="*/ 148229 h 485020"/>
              <a:gd name="connsiteX44" fmla="*/ 400296 w 690723"/>
              <a:gd name="connsiteY44" fmla="*/ 148229 h 485020"/>
              <a:gd name="connsiteX45" fmla="*/ 186659 w 690723"/>
              <a:gd name="connsiteY45" fmla="*/ 132095 h 485020"/>
              <a:gd name="connsiteX46" fmla="*/ 299249 w 690723"/>
              <a:gd name="connsiteY46" fmla="*/ 132095 h 485020"/>
              <a:gd name="connsiteX47" fmla="*/ 307149 w 690723"/>
              <a:gd name="connsiteY47" fmla="*/ 140967 h 485020"/>
              <a:gd name="connsiteX48" fmla="*/ 307149 w 690723"/>
              <a:gd name="connsiteY48" fmla="*/ 214904 h 485020"/>
              <a:gd name="connsiteX49" fmla="*/ 309124 w 690723"/>
              <a:gd name="connsiteY49" fmla="*/ 219833 h 485020"/>
              <a:gd name="connsiteX50" fmla="*/ 313075 w 690723"/>
              <a:gd name="connsiteY50" fmla="*/ 220819 h 485020"/>
              <a:gd name="connsiteX51" fmla="*/ 320976 w 690723"/>
              <a:gd name="connsiteY51" fmla="*/ 217862 h 485020"/>
              <a:gd name="connsiteX52" fmla="*/ 343691 w 690723"/>
              <a:gd name="connsiteY52" fmla="*/ 210961 h 485020"/>
              <a:gd name="connsiteX53" fmla="*/ 373320 w 690723"/>
              <a:gd name="connsiteY53" fmla="*/ 223777 h 485020"/>
              <a:gd name="connsiteX54" fmla="*/ 384183 w 690723"/>
              <a:gd name="connsiteY54" fmla="*/ 252366 h 485020"/>
              <a:gd name="connsiteX55" fmla="*/ 343691 w 690723"/>
              <a:gd name="connsiteY55" fmla="*/ 292784 h 485020"/>
              <a:gd name="connsiteX56" fmla="*/ 321964 w 690723"/>
              <a:gd name="connsiteY56" fmla="*/ 286870 h 485020"/>
              <a:gd name="connsiteX57" fmla="*/ 320976 w 690723"/>
              <a:gd name="connsiteY57" fmla="*/ 286870 h 485020"/>
              <a:gd name="connsiteX58" fmla="*/ 312087 w 690723"/>
              <a:gd name="connsiteY58" fmla="*/ 283912 h 485020"/>
              <a:gd name="connsiteX59" fmla="*/ 308137 w 690723"/>
              <a:gd name="connsiteY59" fmla="*/ 288841 h 485020"/>
              <a:gd name="connsiteX60" fmla="*/ 307149 w 690723"/>
              <a:gd name="connsiteY60" fmla="*/ 368693 h 485020"/>
              <a:gd name="connsiteX61" fmla="*/ 299249 w 690723"/>
              <a:gd name="connsiteY61" fmla="*/ 377565 h 485020"/>
              <a:gd name="connsiteX62" fmla="*/ 233077 w 690723"/>
              <a:gd name="connsiteY62" fmla="*/ 377565 h 485020"/>
              <a:gd name="connsiteX63" fmla="*/ 223202 w 690723"/>
              <a:gd name="connsiteY63" fmla="*/ 436715 h 485020"/>
              <a:gd name="connsiteX64" fmla="*/ 217277 w 690723"/>
              <a:gd name="connsiteY64" fmla="*/ 442630 h 485020"/>
              <a:gd name="connsiteX65" fmla="*/ 189623 w 690723"/>
              <a:gd name="connsiteY65" fmla="*/ 445587 h 485020"/>
              <a:gd name="connsiteX66" fmla="*/ 183697 w 690723"/>
              <a:gd name="connsiteY66" fmla="*/ 468261 h 485020"/>
              <a:gd name="connsiteX67" fmla="*/ 177772 w 690723"/>
              <a:gd name="connsiteY67" fmla="*/ 475162 h 485020"/>
              <a:gd name="connsiteX68" fmla="*/ 159994 w 690723"/>
              <a:gd name="connsiteY68" fmla="*/ 478119 h 485020"/>
              <a:gd name="connsiteX69" fmla="*/ 134316 w 690723"/>
              <a:gd name="connsiteY69" fmla="*/ 469247 h 485020"/>
              <a:gd name="connsiteX70" fmla="*/ 92836 w 690723"/>
              <a:gd name="connsiteY70" fmla="*/ 485020 h 485020"/>
              <a:gd name="connsiteX71" fmla="*/ 3951 w 690723"/>
              <a:gd name="connsiteY71" fmla="*/ 485020 h 485020"/>
              <a:gd name="connsiteX72" fmla="*/ 3951 w 690723"/>
              <a:gd name="connsiteY72" fmla="*/ 468261 h 485020"/>
              <a:gd name="connsiteX73" fmla="*/ 91849 w 690723"/>
              <a:gd name="connsiteY73" fmla="*/ 468261 h 485020"/>
              <a:gd name="connsiteX74" fmla="*/ 127403 w 690723"/>
              <a:gd name="connsiteY74" fmla="*/ 452488 h 485020"/>
              <a:gd name="connsiteX75" fmla="*/ 182710 w 690723"/>
              <a:gd name="connsiteY75" fmla="*/ 393339 h 485020"/>
              <a:gd name="connsiteX76" fmla="*/ 183697 w 690723"/>
              <a:gd name="connsiteY76" fmla="*/ 393339 h 485020"/>
              <a:gd name="connsiteX77" fmla="*/ 256781 w 690723"/>
              <a:gd name="connsiteY77" fmla="*/ 331232 h 485020"/>
              <a:gd name="connsiteX78" fmla="*/ 261719 w 690723"/>
              <a:gd name="connsiteY78" fmla="*/ 321373 h 485020"/>
              <a:gd name="connsiteX79" fmla="*/ 255793 w 690723"/>
              <a:gd name="connsiteY79" fmla="*/ 305601 h 485020"/>
              <a:gd name="connsiteX80" fmla="*/ 231103 w 690723"/>
              <a:gd name="connsiteY80" fmla="*/ 299685 h 485020"/>
              <a:gd name="connsiteX81" fmla="*/ 159007 w 690723"/>
              <a:gd name="connsiteY81" fmla="*/ 357849 h 485020"/>
              <a:gd name="connsiteX82" fmla="*/ 148143 w 690723"/>
              <a:gd name="connsiteY82" fmla="*/ 344048 h 485020"/>
              <a:gd name="connsiteX83" fmla="*/ 177772 w 690723"/>
              <a:gd name="connsiteY83" fmla="*/ 320388 h 485020"/>
              <a:gd name="connsiteX84" fmla="*/ 177772 w 690723"/>
              <a:gd name="connsiteY84" fmla="*/ 267153 h 485020"/>
              <a:gd name="connsiteX85" fmla="*/ 117527 w 690723"/>
              <a:gd name="connsiteY85" fmla="*/ 273068 h 485020"/>
              <a:gd name="connsiteX86" fmla="*/ 35554 w 690723"/>
              <a:gd name="connsiteY86" fmla="*/ 362778 h 485020"/>
              <a:gd name="connsiteX87" fmla="*/ 32591 w 690723"/>
              <a:gd name="connsiteY87" fmla="*/ 364750 h 485020"/>
              <a:gd name="connsiteX88" fmla="*/ 7900 w 690723"/>
              <a:gd name="connsiteY88" fmla="*/ 376579 h 485020"/>
              <a:gd name="connsiteX89" fmla="*/ 0 w 690723"/>
              <a:gd name="connsiteY89" fmla="*/ 360806 h 485020"/>
              <a:gd name="connsiteX90" fmla="*/ 23703 w 690723"/>
              <a:gd name="connsiteY90" fmla="*/ 349963 h 485020"/>
              <a:gd name="connsiteX91" fmla="*/ 107650 w 690723"/>
              <a:gd name="connsiteY91" fmla="*/ 259266 h 485020"/>
              <a:gd name="connsiteX92" fmla="*/ 112588 w 690723"/>
              <a:gd name="connsiteY92" fmla="*/ 256309 h 485020"/>
              <a:gd name="connsiteX93" fmla="*/ 177772 w 690723"/>
              <a:gd name="connsiteY93" fmla="*/ 249408 h 485020"/>
              <a:gd name="connsiteX94" fmla="*/ 177772 w 690723"/>
              <a:gd name="connsiteY94" fmla="*/ 140967 h 485020"/>
              <a:gd name="connsiteX95" fmla="*/ 186659 w 690723"/>
              <a:gd name="connsiteY95" fmla="*/ 132095 h 485020"/>
              <a:gd name="connsiteX96" fmla="*/ 533710 w 690723"/>
              <a:gd name="connsiteY96" fmla="*/ 25426 h 485020"/>
              <a:gd name="connsiteX97" fmla="*/ 523653 w 690723"/>
              <a:gd name="connsiteY97" fmla="*/ 26161 h 485020"/>
              <a:gd name="connsiteX98" fmla="*/ 516700 w 690723"/>
              <a:gd name="connsiteY98" fmla="*/ 54591 h 485020"/>
              <a:gd name="connsiteX99" fmla="*/ 510739 w 690723"/>
              <a:gd name="connsiteY99" fmla="*/ 61453 h 485020"/>
              <a:gd name="connsiteX100" fmla="*/ 501800 w 690723"/>
              <a:gd name="connsiteY100" fmla="*/ 59493 h 485020"/>
              <a:gd name="connsiteX101" fmla="*/ 484914 w 690723"/>
              <a:gd name="connsiteY101" fmla="*/ 57532 h 485020"/>
              <a:gd name="connsiteX102" fmla="*/ 477961 w 690723"/>
              <a:gd name="connsiteY102" fmla="*/ 94785 h 485020"/>
              <a:gd name="connsiteX103" fmla="*/ 495840 w 690723"/>
              <a:gd name="connsiteY103" fmla="*/ 80080 h 485020"/>
              <a:gd name="connsiteX104" fmla="*/ 544512 w 690723"/>
              <a:gd name="connsiteY104" fmla="*/ 29102 h 485020"/>
              <a:gd name="connsiteX105" fmla="*/ 533710 w 690723"/>
              <a:gd name="connsiteY105" fmla="*/ 25426 h 485020"/>
              <a:gd name="connsiteX106" fmla="*/ 598051 w 690723"/>
              <a:gd name="connsiteY106" fmla="*/ 0 h 485020"/>
              <a:gd name="connsiteX107" fmla="*/ 686780 w 690723"/>
              <a:gd name="connsiteY107" fmla="*/ 0 h 485020"/>
              <a:gd name="connsiteX108" fmla="*/ 686780 w 690723"/>
              <a:gd name="connsiteY108" fmla="*/ 17770 h 485020"/>
              <a:gd name="connsiteX109" fmla="*/ 599037 w 690723"/>
              <a:gd name="connsiteY109" fmla="*/ 17770 h 485020"/>
              <a:gd name="connsiteX110" fmla="*/ 563546 w 690723"/>
              <a:gd name="connsiteY110" fmla="*/ 33566 h 485020"/>
              <a:gd name="connsiteX111" fmla="*/ 508336 w 690723"/>
              <a:gd name="connsiteY111" fmla="*/ 91813 h 485020"/>
              <a:gd name="connsiteX112" fmla="*/ 507350 w 690723"/>
              <a:gd name="connsiteY112" fmla="*/ 92800 h 485020"/>
              <a:gd name="connsiteX113" fmla="*/ 470873 w 690723"/>
              <a:gd name="connsiteY113" fmla="*/ 123405 h 485020"/>
              <a:gd name="connsiteX114" fmla="*/ 434395 w 690723"/>
              <a:gd name="connsiteY114" fmla="*/ 154010 h 485020"/>
              <a:gd name="connsiteX115" fmla="*/ 429466 w 690723"/>
              <a:gd name="connsiteY115" fmla="*/ 164869 h 485020"/>
              <a:gd name="connsiteX116" fmla="*/ 435381 w 690723"/>
              <a:gd name="connsiteY116" fmla="*/ 180665 h 485020"/>
              <a:gd name="connsiteX117" fmla="*/ 460029 w 690723"/>
              <a:gd name="connsiteY117" fmla="*/ 186588 h 485020"/>
              <a:gd name="connsiteX118" fmla="*/ 531998 w 690723"/>
              <a:gd name="connsiteY118" fmla="*/ 127354 h 485020"/>
              <a:gd name="connsiteX119" fmla="*/ 542842 w 690723"/>
              <a:gd name="connsiteY119" fmla="*/ 141175 h 485020"/>
              <a:gd name="connsiteX120" fmla="*/ 510309 w 690723"/>
              <a:gd name="connsiteY120" fmla="*/ 167831 h 485020"/>
              <a:gd name="connsiteX121" fmla="*/ 510309 w 690723"/>
              <a:gd name="connsiteY121" fmla="*/ 219167 h 485020"/>
              <a:gd name="connsiteX122" fmla="*/ 573404 w 690723"/>
              <a:gd name="connsiteY122" fmla="*/ 212257 h 485020"/>
              <a:gd name="connsiteX123" fmla="*/ 655233 w 690723"/>
              <a:gd name="connsiteY123" fmla="*/ 122418 h 485020"/>
              <a:gd name="connsiteX124" fmla="*/ 658190 w 690723"/>
              <a:gd name="connsiteY124" fmla="*/ 120443 h 485020"/>
              <a:gd name="connsiteX125" fmla="*/ 682837 w 690723"/>
              <a:gd name="connsiteY125" fmla="*/ 109583 h 485020"/>
              <a:gd name="connsiteX126" fmla="*/ 690723 w 690723"/>
              <a:gd name="connsiteY126" fmla="*/ 125379 h 485020"/>
              <a:gd name="connsiteX127" fmla="*/ 667062 w 690723"/>
              <a:gd name="connsiteY127" fmla="*/ 136239 h 485020"/>
              <a:gd name="connsiteX128" fmla="*/ 583264 w 690723"/>
              <a:gd name="connsiteY128" fmla="*/ 227065 h 485020"/>
              <a:gd name="connsiteX129" fmla="*/ 578333 w 690723"/>
              <a:gd name="connsiteY129" fmla="*/ 230027 h 485020"/>
              <a:gd name="connsiteX130" fmla="*/ 510309 w 690723"/>
              <a:gd name="connsiteY130" fmla="*/ 235950 h 485020"/>
              <a:gd name="connsiteX131" fmla="*/ 510309 w 690723"/>
              <a:gd name="connsiteY131" fmla="*/ 368240 h 485020"/>
              <a:gd name="connsiteX132" fmla="*/ 501435 w 690723"/>
              <a:gd name="connsiteY132" fmla="*/ 377125 h 485020"/>
              <a:gd name="connsiteX133" fmla="*/ 390031 w 690723"/>
              <a:gd name="connsiteY133" fmla="*/ 377125 h 485020"/>
              <a:gd name="connsiteX134" fmla="*/ 381159 w 690723"/>
              <a:gd name="connsiteY134" fmla="*/ 368240 h 485020"/>
              <a:gd name="connsiteX135" fmla="*/ 381159 w 690723"/>
              <a:gd name="connsiteY135" fmla="*/ 285312 h 485020"/>
              <a:gd name="connsiteX136" fmla="*/ 385102 w 690723"/>
              <a:gd name="connsiteY136" fmla="*/ 277414 h 485020"/>
              <a:gd name="connsiteX137" fmla="*/ 393975 w 690723"/>
              <a:gd name="connsiteY137" fmla="*/ 277414 h 485020"/>
              <a:gd name="connsiteX138" fmla="*/ 422565 w 690723"/>
              <a:gd name="connsiteY138" fmla="*/ 283338 h 485020"/>
              <a:gd name="connsiteX139" fmla="*/ 447212 w 690723"/>
              <a:gd name="connsiteY139" fmla="*/ 247797 h 485020"/>
              <a:gd name="connsiteX140" fmla="*/ 411720 w 690723"/>
              <a:gd name="connsiteY140" fmla="*/ 224103 h 485020"/>
              <a:gd name="connsiteX141" fmla="*/ 395946 w 690723"/>
              <a:gd name="connsiteY141" fmla="*/ 229039 h 485020"/>
              <a:gd name="connsiteX142" fmla="*/ 387074 w 690723"/>
              <a:gd name="connsiteY142" fmla="*/ 229039 h 485020"/>
              <a:gd name="connsiteX143" fmla="*/ 383131 w 690723"/>
              <a:gd name="connsiteY143" fmla="*/ 222129 h 485020"/>
              <a:gd name="connsiteX144" fmla="*/ 383131 w 690723"/>
              <a:gd name="connsiteY144" fmla="*/ 140188 h 485020"/>
              <a:gd name="connsiteX145" fmla="*/ 391017 w 690723"/>
              <a:gd name="connsiteY145" fmla="*/ 131303 h 485020"/>
              <a:gd name="connsiteX146" fmla="*/ 435381 w 690723"/>
              <a:gd name="connsiteY146" fmla="*/ 131303 h 485020"/>
              <a:gd name="connsiteX147" fmla="*/ 457071 w 690723"/>
              <a:gd name="connsiteY147" fmla="*/ 112545 h 485020"/>
              <a:gd name="connsiteX148" fmla="*/ 467915 w 690723"/>
              <a:gd name="connsiteY148" fmla="*/ 49362 h 485020"/>
              <a:gd name="connsiteX149" fmla="*/ 472845 w 690723"/>
              <a:gd name="connsiteY149" fmla="*/ 42451 h 485020"/>
              <a:gd name="connsiteX150" fmla="*/ 501435 w 690723"/>
              <a:gd name="connsiteY150" fmla="*/ 39489 h 485020"/>
              <a:gd name="connsiteX151" fmla="*/ 507350 w 690723"/>
              <a:gd name="connsiteY151" fmla="*/ 16783 h 485020"/>
              <a:gd name="connsiteX152" fmla="*/ 513266 w 690723"/>
              <a:gd name="connsiteY152" fmla="*/ 10860 h 485020"/>
              <a:gd name="connsiteX153" fmla="*/ 556644 w 690723"/>
              <a:gd name="connsiteY153" fmla="*/ 15796 h 485020"/>
              <a:gd name="connsiteX154" fmla="*/ 598051 w 690723"/>
              <a:gd name="connsiteY154" fmla="*/ 0 h 48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690723" h="485020">
                <a:moveTo>
                  <a:pt x="213772" y="390235"/>
                </a:moveTo>
                <a:cubicBezTo>
                  <a:pt x="213772" y="390235"/>
                  <a:pt x="213772" y="390235"/>
                  <a:pt x="195892" y="406144"/>
                </a:cubicBezTo>
                <a:cubicBezTo>
                  <a:pt x="195892" y="406144"/>
                  <a:pt x="195892" y="406144"/>
                  <a:pt x="147221" y="457851"/>
                </a:cubicBezTo>
                <a:cubicBezTo>
                  <a:pt x="153180" y="461828"/>
                  <a:pt x="163113" y="460834"/>
                  <a:pt x="168079" y="459839"/>
                </a:cubicBezTo>
                <a:cubicBezTo>
                  <a:pt x="168079" y="459839"/>
                  <a:pt x="168079" y="459839"/>
                  <a:pt x="175033" y="431003"/>
                </a:cubicBezTo>
                <a:cubicBezTo>
                  <a:pt x="176026" y="428020"/>
                  <a:pt x="178012" y="426032"/>
                  <a:pt x="180992" y="425037"/>
                </a:cubicBezTo>
                <a:cubicBezTo>
                  <a:pt x="183973" y="424043"/>
                  <a:pt x="187946" y="425037"/>
                  <a:pt x="189932" y="427026"/>
                </a:cubicBezTo>
                <a:cubicBezTo>
                  <a:pt x="193906" y="431003"/>
                  <a:pt x="201852" y="430009"/>
                  <a:pt x="206819" y="428020"/>
                </a:cubicBezTo>
                <a:cubicBezTo>
                  <a:pt x="206819" y="428020"/>
                  <a:pt x="206819" y="428020"/>
                  <a:pt x="213772" y="390235"/>
                </a:cubicBezTo>
                <a:close/>
                <a:moveTo>
                  <a:pt x="195622" y="148229"/>
                </a:moveTo>
                <a:cubicBezTo>
                  <a:pt x="195622" y="148229"/>
                  <a:pt x="195622" y="148229"/>
                  <a:pt x="195622" y="306550"/>
                </a:cubicBezTo>
                <a:cubicBezTo>
                  <a:pt x="195622" y="306550"/>
                  <a:pt x="195622" y="306550"/>
                  <a:pt x="220247" y="285771"/>
                </a:cubicBezTo>
                <a:cubicBezTo>
                  <a:pt x="232068" y="276865"/>
                  <a:pt x="250784" y="273897"/>
                  <a:pt x="268514" y="293687"/>
                </a:cubicBezTo>
                <a:cubicBezTo>
                  <a:pt x="278365" y="305561"/>
                  <a:pt x="279349" y="315456"/>
                  <a:pt x="279349" y="322383"/>
                </a:cubicBezTo>
                <a:cubicBezTo>
                  <a:pt x="278365" y="331288"/>
                  <a:pt x="274424" y="339204"/>
                  <a:pt x="267529" y="344152"/>
                </a:cubicBezTo>
                <a:cubicBezTo>
                  <a:pt x="267529" y="344152"/>
                  <a:pt x="267529" y="344152"/>
                  <a:pt x="249798" y="359984"/>
                </a:cubicBezTo>
                <a:cubicBezTo>
                  <a:pt x="249798" y="359984"/>
                  <a:pt x="249798" y="359984"/>
                  <a:pt x="290186" y="359984"/>
                </a:cubicBezTo>
                <a:cubicBezTo>
                  <a:pt x="290186" y="359984"/>
                  <a:pt x="290186" y="359984"/>
                  <a:pt x="290186" y="288740"/>
                </a:cubicBezTo>
                <a:cubicBezTo>
                  <a:pt x="290186" y="277854"/>
                  <a:pt x="298066" y="265980"/>
                  <a:pt x="311856" y="265980"/>
                </a:cubicBezTo>
                <a:cubicBezTo>
                  <a:pt x="317767" y="265980"/>
                  <a:pt x="323676" y="267959"/>
                  <a:pt x="329586" y="271917"/>
                </a:cubicBezTo>
                <a:cubicBezTo>
                  <a:pt x="333527" y="272907"/>
                  <a:pt x="338452" y="275876"/>
                  <a:pt x="343377" y="275876"/>
                </a:cubicBezTo>
                <a:cubicBezTo>
                  <a:pt x="355198" y="274886"/>
                  <a:pt x="365049" y="264991"/>
                  <a:pt x="366033" y="251138"/>
                </a:cubicBezTo>
                <a:cubicBezTo>
                  <a:pt x="366033" y="247180"/>
                  <a:pt x="364063" y="240253"/>
                  <a:pt x="360123" y="235306"/>
                </a:cubicBezTo>
                <a:cubicBezTo>
                  <a:pt x="356183" y="231348"/>
                  <a:pt x="350273" y="228379"/>
                  <a:pt x="342393" y="228379"/>
                </a:cubicBezTo>
                <a:cubicBezTo>
                  <a:pt x="336482" y="228379"/>
                  <a:pt x="333527" y="230358"/>
                  <a:pt x="330572" y="232337"/>
                </a:cubicBezTo>
                <a:cubicBezTo>
                  <a:pt x="324661" y="235306"/>
                  <a:pt x="318751" y="237285"/>
                  <a:pt x="312842" y="238274"/>
                </a:cubicBezTo>
                <a:cubicBezTo>
                  <a:pt x="306930" y="238274"/>
                  <a:pt x="301021" y="236295"/>
                  <a:pt x="297080" y="231348"/>
                </a:cubicBezTo>
                <a:cubicBezTo>
                  <a:pt x="292155" y="227389"/>
                  <a:pt x="290186" y="221452"/>
                  <a:pt x="290186" y="214526"/>
                </a:cubicBezTo>
                <a:cubicBezTo>
                  <a:pt x="290186" y="214526"/>
                  <a:pt x="290186" y="214526"/>
                  <a:pt x="290186" y="148229"/>
                </a:cubicBezTo>
                <a:cubicBezTo>
                  <a:pt x="290186" y="148229"/>
                  <a:pt x="290186" y="148229"/>
                  <a:pt x="195622" y="148229"/>
                </a:cubicBezTo>
                <a:close/>
                <a:moveTo>
                  <a:pt x="400296" y="148229"/>
                </a:moveTo>
                <a:cubicBezTo>
                  <a:pt x="400296" y="148229"/>
                  <a:pt x="400296" y="148229"/>
                  <a:pt x="400296" y="208589"/>
                </a:cubicBezTo>
                <a:cubicBezTo>
                  <a:pt x="404245" y="207599"/>
                  <a:pt x="408195" y="206610"/>
                  <a:pt x="409182" y="206610"/>
                </a:cubicBezTo>
                <a:cubicBezTo>
                  <a:pt x="434854" y="202652"/>
                  <a:pt x="459537" y="219474"/>
                  <a:pt x="464474" y="245200"/>
                </a:cubicBezTo>
                <a:cubicBezTo>
                  <a:pt x="469410" y="269938"/>
                  <a:pt x="452626" y="294676"/>
                  <a:pt x="426955" y="300613"/>
                </a:cubicBezTo>
                <a:cubicBezTo>
                  <a:pt x="418068" y="302592"/>
                  <a:pt x="408195" y="302592"/>
                  <a:pt x="399309" y="299624"/>
                </a:cubicBezTo>
                <a:cubicBezTo>
                  <a:pt x="399309" y="299624"/>
                  <a:pt x="399309" y="299624"/>
                  <a:pt x="399309" y="359983"/>
                </a:cubicBezTo>
                <a:lnTo>
                  <a:pt x="494095" y="359983"/>
                </a:lnTo>
                <a:cubicBezTo>
                  <a:pt x="494095" y="359983"/>
                  <a:pt x="494095" y="359983"/>
                  <a:pt x="494095" y="181872"/>
                </a:cubicBezTo>
                <a:cubicBezTo>
                  <a:pt x="494095" y="181872"/>
                  <a:pt x="494095" y="181872"/>
                  <a:pt x="471386" y="200673"/>
                </a:cubicBezTo>
                <a:cubicBezTo>
                  <a:pt x="465461" y="204631"/>
                  <a:pt x="459537" y="206610"/>
                  <a:pt x="451638" y="206610"/>
                </a:cubicBezTo>
                <a:cubicBezTo>
                  <a:pt x="442752" y="206610"/>
                  <a:pt x="432878" y="202652"/>
                  <a:pt x="423005" y="191767"/>
                </a:cubicBezTo>
                <a:cubicBezTo>
                  <a:pt x="413132" y="180882"/>
                  <a:pt x="412145" y="169998"/>
                  <a:pt x="412145" y="163071"/>
                </a:cubicBezTo>
                <a:cubicBezTo>
                  <a:pt x="413132" y="158124"/>
                  <a:pt x="414119" y="153176"/>
                  <a:pt x="417081" y="148229"/>
                </a:cubicBezTo>
                <a:cubicBezTo>
                  <a:pt x="417081" y="148229"/>
                  <a:pt x="417081" y="148229"/>
                  <a:pt x="400296" y="148229"/>
                </a:cubicBezTo>
                <a:close/>
                <a:moveTo>
                  <a:pt x="186659" y="132095"/>
                </a:moveTo>
                <a:cubicBezTo>
                  <a:pt x="186659" y="132095"/>
                  <a:pt x="186659" y="132095"/>
                  <a:pt x="299249" y="132095"/>
                </a:cubicBezTo>
                <a:cubicBezTo>
                  <a:pt x="303199" y="132095"/>
                  <a:pt x="307149" y="136038"/>
                  <a:pt x="307149" y="140967"/>
                </a:cubicBezTo>
                <a:cubicBezTo>
                  <a:pt x="307149" y="140967"/>
                  <a:pt x="307149" y="140967"/>
                  <a:pt x="307149" y="214904"/>
                </a:cubicBezTo>
                <a:cubicBezTo>
                  <a:pt x="307149" y="216876"/>
                  <a:pt x="308137" y="218848"/>
                  <a:pt x="309124" y="219833"/>
                </a:cubicBezTo>
                <a:cubicBezTo>
                  <a:pt x="310113" y="220819"/>
                  <a:pt x="311100" y="220819"/>
                  <a:pt x="313075" y="220819"/>
                </a:cubicBezTo>
                <a:cubicBezTo>
                  <a:pt x="315051" y="220819"/>
                  <a:pt x="317026" y="219833"/>
                  <a:pt x="320976" y="217862"/>
                </a:cubicBezTo>
                <a:cubicBezTo>
                  <a:pt x="325914" y="214904"/>
                  <a:pt x="331840" y="210961"/>
                  <a:pt x="343691" y="210961"/>
                </a:cubicBezTo>
                <a:cubicBezTo>
                  <a:pt x="355542" y="211947"/>
                  <a:pt x="365418" y="215890"/>
                  <a:pt x="373320" y="223777"/>
                </a:cubicBezTo>
                <a:cubicBezTo>
                  <a:pt x="381220" y="233635"/>
                  <a:pt x="384183" y="245465"/>
                  <a:pt x="384183" y="252366"/>
                </a:cubicBezTo>
                <a:cubicBezTo>
                  <a:pt x="382209" y="275040"/>
                  <a:pt x="365418" y="292784"/>
                  <a:pt x="343691" y="292784"/>
                </a:cubicBezTo>
                <a:cubicBezTo>
                  <a:pt x="334802" y="292784"/>
                  <a:pt x="327889" y="289827"/>
                  <a:pt x="321964" y="286870"/>
                </a:cubicBezTo>
                <a:cubicBezTo>
                  <a:pt x="321964" y="286870"/>
                  <a:pt x="321964" y="286870"/>
                  <a:pt x="320976" y="286870"/>
                </a:cubicBezTo>
                <a:cubicBezTo>
                  <a:pt x="317026" y="283912"/>
                  <a:pt x="314062" y="283912"/>
                  <a:pt x="312087" y="283912"/>
                </a:cubicBezTo>
                <a:cubicBezTo>
                  <a:pt x="308137" y="283912"/>
                  <a:pt x="308137" y="286870"/>
                  <a:pt x="308137" y="288841"/>
                </a:cubicBezTo>
                <a:cubicBezTo>
                  <a:pt x="308137" y="288841"/>
                  <a:pt x="308137" y="288841"/>
                  <a:pt x="307149" y="368693"/>
                </a:cubicBezTo>
                <a:cubicBezTo>
                  <a:pt x="307149" y="373622"/>
                  <a:pt x="303199" y="377565"/>
                  <a:pt x="299249" y="377565"/>
                </a:cubicBezTo>
                <a:cubicBezTo>
                  <a:pt x="299249" y="377565"/>
                  <a:pt x="299249" y="377565"/>
                  <a:pt x="233077" y="377565"/>
                </a:cubicBezTo>
                <a:cubicBezTo>
                  <a:pt x="233077" y="377565"/>
                  <a:pt x="233077" y="377565"/>
                  <a:pt x="223202" y="436715"/>
                </a:cubicBezTo>
                <a:cubicBezTo>
                  <a:pt x="222215" y="439672"/>
                  <a:pt x="220239" y="441644"/>
                  <a:pt x="217277" y="442630"/>
                </a:cubicBezTo>
                <a:cubicBezTo>
                  <a:pt x="216288" y="443616"/>
                  <a:pt x="202462" y="448545"/>
                  <a:pt x="189623" y="445587"/>
                </a:cubicBezTo>
                <a:cubicBezTo>
                  <a:pt x="189623" y="445587"/>
                  <a:pt x="189623" y="445587"/>
                  <a:pt x="183697" y="468261"/>
                </a:cubicBezTo>
                <a:cubicBezTo>
                  <a:pt x="183697" y="471219"/>
                  <a:pt x="180734" y="474176"/>
                  <a:pt x="177772" y="475162"/>
                </a:cubicBezTo>
                <a:cubicBezTo>
                  <a:pt x="172833" y="476148"/>
                  <a:pt x="166908" y="478119"/>
                  <a:pt x="159994" y="478119"/>
                </a:cubicBezTo>
                <a:cubicBezTo>
                  <a:pt x="151106" y="478119"/>
                  <a:pt x="141230" y="476148"/>
                  <a:pt x="134316" y="469247"/>
                </a:cubicBezTo>
                <a:cubicBezTo>
                  <a:pt x="126415" y="477134"/>
                  <a:pt x="113576" y="484034"/>
                  <a:pt x="92836" y="485020"/>
                </a:cubicBezTo>
                <a:cubicBezTo>
                  <a:pt x="92836" y="485020"/>
                  <a:pt x="92836" y="485020"/>
                  <a:pt x="3951" y="485020"/>
                </a:cubicBezTo>
                <a:cubicBezTo>
                  <a:pt x="3951" y="485020"/>
                  <a:pt x="3951" y="485020"/>
                  <a:pt x="3951" y="468261"/>
                </a:cubicBezTo>
                <a:cubicBezTo>
                  <a:pt x="3951" y="468261"/>
                  <a:pt x="3951" y="468261"/>
                  <a:pt x="91849" y="468261"/>
                </a:cubicBezTo>
                <a:cubicBezTo>
                  <a:pt x="110614" y="467276"/>
                  <a:pt x="119501" y="461361"/>
                  <a:pt x="127403" y="452488"/>
                </a:cubicBezTo>
                <a:cubicBezTo>
                  <a:pt x="127403" y="452488"/>
                  <a:pt x="127403" y="452488"/>
                  <a:pt x="182710" y="393339"/>
                </a:cubicBezTo>
                <a:cubicBezTo>
                  <a:pt x="183697" y="393339"/>
                  <a:pt x="183697" y="393339"/>
                  <a:pt x="183697" y="393339"/>
                </a:cubicBezTo>
                <a:cubicBezTo>
                  <a:pt x="183697" y="393339"/>
                  <a:pt x="183697" y="393339"/>
                  <a:pt x="256781" y="331232"/>
                </a:cubicBezTo>
                <a:cubicBezTo>
                  <a:pt x="259744" y="328274"/>
                  <a:pt x="261719" y="325317"/>
                  <a:pt x="261719" y="321373"/>
                </a:cubicBezTo>
                <a:cubicBezTo>
                  <a:pt x="261719" y="316444"/>
                  <a:pt x="259744" y="310530"/>
                  <a:pt x="255793" y="305601"/>
                </a:cubicBezTo>
                <a:cubicBezTo>
                  <a:pt x="243942" y="292784"/>
                  <a:pt x="235053" y="296728"/>
                  <a:pt x="231103" y="299685"/>
                </a:cubicBezTo>
                <a:cubicBezTo>
                  <a:pt x="231103" y="299685"/>
                  <a:pt x="231103" y="299685"/>
                  <a:pt x="159007" y="357849"/>
                </a:cubicBezTo>
                <a:cubicBezTo>
                  <a:pt x="159007" y="357849"/>
                  <a:pt x="159007" y="357849"/>
                  <a:pt x="148143" y="344048"/>
                </a:cubicBezTo>
                <a:cubicBezTo>
                  <a:pt x="148143" y="344048"/>
                  <a:pt x="148143" y="344048"/>
                  <a:pt x="177772" y="320388"/>
                </a:cubicBezTo>
                <a:cubicBezTo>
                  <a:pt x="177772" y="320388"/>
                  <a:pt x="177772" y="320388"/>
                  <a:pt x="177772" y="267153"/>
                </a:cubicBezTo>
                <a:cubicBezTo>
                  <a:pt x="177772" y="267153"/>
                  <a:pt x="177772" y="267153"/>
                  <a:pt x="117527" y="273068"/>
                </a:cubicBezTo>
                <a:cubicBezTo>
                  <a:pt x="117527" y="273068"/>
                  <a:pt x="117527" y="273068"/>
                  <a:pt x="35554" y="362778"/>
                </a:cubicBezTo>
                <a:cubicBezTo>
                  <a:pt x="34567" y="363764"/>
                  <a:pt x="33578" y="364750"/>
                  <a:pt x="32591" y="364750"/>
                </a:cubicBezTo>
                <a:cubicBezTo>
                  <a:pt x="32591" y="364750"/>
                  <a:pt x="32591" y="364750"/>
                  <a:pt x="7900" y="376579"/>
                </a:cubicBezTo>
                <a:cubicBezTo>
                  <a:pt x="7900" y="376579"/>
                  <a:pt x="7900" y="376579"/>
                  <a:pt x="0" y="360806"/>
                </a:cubicBezTo>
                <a:cubicBezTo>
                  <a:pt x="0" y="360806"/>
                  <a:pt x="0" y="360806"/>
                  <a:pt x="23703" y="349963"/>
                </a:cubicBezTo>
                <a:cubicBezTo>
                  <a:pt x="23703" y="349963"/>
                  <a:pt x="23703" y="349963"/>
                  <a:pt x="107650" y="259266"/>
                </a:cubicBezTo>
                <a:cubicBezTo>
                  <a:pt x="108638" y="257295"/>
                  <a:pt x="110614" y="256309"/>
                  <a:pt x="112588" y="256309"/>
                </a:cubicBezTo>
                <a:cubicBezTo>
                  <a:pt x="112588" y="256309"/>
                  <a:pt x="112588" y="256309"/>
                  <a:pt x="177772" y="249408"/>
                </a:cubicBezTo>
                <a:cubicBezTo>
                  <a:pt x="177772" y="249408"/>
                  <a:pt x="177772" y="249408"/>
                  <a:pt x="177772" y="140967"/>
                </a:cubicBezTo>
                <a:cubicBezTo>
                  <a:pt x="177772" y="136038"/>
                  <a:pt x="181721" y="132095"/>
                  <a:pt x="186659" y="132095"/>
                </a:cubicBezTo>
                <a:close/>
                <a:moveTo>
                  <a:pt x="533710" y="25426"/>
                </a:moveTo>
                <a:cubicBezTo>
                  <a:pt x="529861" y="25180"/>
                  <a:pt x="526136" y="25671"/>
                  <a:pt x="523653" y="26161"/>
                </a:cubicBezTo>
                <a:cubicBezTo>
                  <a:pt x="523653" y="26161"/>
                  <a:pt x="523653" y="26161"/>
                  <a:pt x="516700" y="54591"/>
                </a:cubicBezTo>
                <a:cubicBezTo>
                  <a:pt x="515707" y="57532"/>
                  <a:pt x="513720" y="60473"/>
                  <a:pt x="510739" y="61453"/>
                </a:cubicBezTo>
                <a:cubicBezTo>
                  <a:pt x="507760" y="62434"/>
                  <a:pt x="503787" y="61453"/>
                  <a:pt x="501800" y="59493"/>
                </a:cubicBezTo>
                <a:cubicBezTo>
                  <a:pt x="497827" y="55572"/>
                  <a:pt x="489880" y="56552"/>
                  <a:pt x="484914" y="57532"/>
                </a:cubicBezTo>
                <a:lnTo>
                  <a:pt x="477961" y="94785"/>
                </a:lnTo>
                <a:cubicBezTo>
                  <a:pt x="477961" y="94785"/>
                  <a:pt x="477961" y="94785"/>
                  <a:pt x="495840" y="80080"/>
                </a:cubicBezTo>
                <a:cubicBezTo>
                  <a:pt x="495840" y="80080"/>
                  <a:pt x="495840" y="80080"/>
                  <a:pt x="544512" y="29102"/>
                </a:cubicBezTo>
                <a:cubicBezTo>
                  <a:pt x="541532" y="26652"/>
                  <a:pt x="537559" y="25671"/>
                  <a:pt x="533710" y="25426"/>
                </a:cubicBezTo>
                <a:close/>
                <a:moveTo>
                  <a:pt x="598051" y="0"/>
                </a:moveTo>
                <a:cubicBezTo>
                  <a:pt x="598051" y="0"/>
                  <a:pt x="598051" y="0"/>
                  <a:pt x="686780" y="0"/>
                </a:cubicBezTo>
                <a:cubicBezTo>
                  <a:pt x="686780" y="0"/>
                  <a:pt x="686780" y="0"/>
                  <a:pt x="686780" y="17770"/>
                </a:cubicBezTo>
                <a:cubicBezTo>
                  <a:pt x="686780" y="17770"/>
                  <a:pt x="686780" y="17770"/>
                  <a:pt x="599037" y="17770"/>
                </a:cubicBezTo>
                <a:cubicBezTo>
                  <a:pt x="580305" y="18758"/>
                  <a:pt x="571433" y="24681"/>
                  <a:pt x="563546" y="33566"/>
                </a:cubicBezTo>
                <a:cubicBezTo>
                  <a:pt x="563546" y="33566"/>
                  <a:pt x="563546" y="33566"/>
                  <a:pt x="508336" y="91813"/>
                </a:cubicBezTo>
                <a:cubicBezTo>
                  <a:pt x="507350" y="92800"/>
                  <a:pt x="507350" y="92800"/>
                  <a:pt x="507350" y="92800"/>
                </a:cubicBezTo>
                <a:cubicBezTo>
                  <a:pt x="507350" y="92800"/>
                  <a:pt x="507350" y="92800"/>
                  <a:pt x="470873" y="123405"/>
                </a:cubicBezTo>
                <a:cubicBezTo>
                  <a:pt x="470873" y="123405"/>
                  <a:pt x="470873" y="123405"/>
                  <a:pt x="434395" y="154010"/>
                </a:cubicBezTo>
                <a:cubicBezTo>
                  <a:pt x="431438" y="156971"/>
                  <a:pt x="429466" y="160920"/>
                  <a:pt x="429466" y="164869"/>
                </a:cubicBezTo>
                <a:cubicBezTo>
                  <a:pt x="429466" y="169805"/>
                  <a:pt x="431438" y="174741"/>
                  <a:pt x="435381" y="180665"/>
                </a:cubicBezTo>
                <a:cubicBezTo>
                  <a:pt x="447212" y="192512"/>
                  <a:pt x="455100" y="189550"/>
                  <a:pt x="460029" y="186588"/>
                </a:cubicBezTo>
                <a:cubicBezTo>
                  <a:pt x="460029" y="186588"/>
                  <a:pt x="460029" y="186588"/>
                  <a:pt x="531998" y="127354"/>
                </a:cubicBezTo>
                <a:cubicBezTo>
                  <a:pt x="531998" y="127354"/>
                  <a:pt x="531998" y="127354"/>
                  <a:pt x="542842" y="141175"/>
                </a:cubicBezTo>
                <a:cubicBezTo>
                  <a:pt x="542842" y="141175"/>
                  <a:pt x="542842" y="141175"/>
                  <a:pt x="510309" y="167831"/>
                </a:cubicBezTo>
                <a:cubicBezTo>
                  <a:pt x="510309" y="167831"/>
                  <a:pt x="510309" y="167831"/>
                  <a:pt x="510309" y="219167"/>
                </a:cubicBezTo>
                <a:cubicBezTo>
                  <a:pt x="510309" y="219167"/>
                  <a:pt x="510309" y="219167"/>
                  <a:pt x="573404" y="212257"/>
                </a:cubicBezTo>
                <a:cubicBezTo>
                  <a:pt x="573404" y="212257"/>
                  <a:pt x="573404" y="212257"/>
                  <a:pt x="655233" y="122418"/>
                </a:cubicBezTo>
                <a:cubicBezTo>
                  <a:pt x="656218" y="121430"/>
                  <a:pt x="657204" y="121430"/>
                  <a:pt x="658190" y="120443"/>
                </a:cubicBezTo>
                <a:cubicBezTo>
                  <a:pt x="658190" y="120443"/>
                  <a:pt x="658190" y="120443"/>
                  <a:pt x="682837" y="109583"/>
                </a:cubicBezTo>
                <a:lnTo>
                  <a:pt x="690723" y="125379"/>
                </a:lnTo>
                <a:cubicBezTo>
                  <a:pt x="690723" y="125379"/>
                  <a:pt x="690723" y="125379"/>
                  <a:pt x="667062" y="136239"/>
                </a:cubicBezTo>
                <a:cubicBezTo>
                  <a:pt x="667062" y="136239"/>
                  <a:pt x="667062" y="136239"/>
                  <a:pt x="583264" y="227065"/>
                </a:cubicBezTo>
                <a:cubicBezTo>
                  <a:pt x="582278" y="228052"/>
                  <a:pt x="580305" y="229039"/>
                  <a:pt x="578333" y="230027"/>
                </a:cubicBezTo>
                <a:cubicBezTo>
                  <a:pt x="578333" y="230027"/>
                  <a:pt x="578333" y="230027"/>
                  <a:pt x="510309" y="235950"/>
                </a:cubicBezTo>
                <a:cubicBezTo>
                  <a:pt x="510309" y="235950"/>
                  <a:pt x="510309" y="235950"/>
                  <a:pt x="510309" y="368240"/>
                </a:cubicBezTo>
                <a:cubicBezTo>
                  <a:pt x="510309" y="373176"/>
                  <a:pt x="506364" y="377125"/>
                  <a:pt x="501435" y="377125"/>
                </a:cubicBezTo>
                <a:cubicBezTo>
                  <a:pt x="501435" y="377125"/>
                  <a:pt x="501435" y="377125"/>
                  <a:pt x="390031" y="377125"/>
                </a:cubicBezTo>
                <a:cubicBezTo>
                  <a:pt x="385102" y="377125"/>
                  <a:pt x="381159" y="373176"/>
                  <a:pt x="381159" y="368240"/>
                </a:cubicBezTo>
                <a:cubicBezTo>
                  <a:pt x="381159" y="368240"/>
                  <a:pt x="381159" y="368240"/>
                  <a:pt x="381159" y="285312"/>
                </a:cubicBezTo>
                <a:cubicBezTo>
                  <a:pt x="381159" y="282351"/>
                  <a:pt x="383131" y="279389"/>
                  <a:pt x="385102" y="277414"/>
                </a:cubicBezTo>
                <a:cubicBezTo>
                  <a:pt x="388060" y="276427"/>
                  <a:pt x="392003" y="276427"/>
                  <a:pt x="393975" y="277414"/>
                </a:cubicBezTo>
                <a:cubicBezTo>
                  <a:pt x="403834" y="283338"/>
                  <a:pt x="413692" y="285312"/>
                  <a:pt x="422565" y="283338"/>
                </a:cubicBezTo>
                <a:cubicBezTo>
                  <a:pt x="439325" y="279389"/>
                  <a:pt x="450169" y="263593"/>
                  <a:pt x="447212" y="247797"/>
                </a:cubicBezTo>
                <a:cubicBezTo>
                  <a:pt x="444255" y="231014"/>
                  <a:pt x="428480" y="221142"/>
                  <a:pt x="411720" y="224103"/>
                </a:cubicBezTo>
                <a:cubicBezTo>
                  <a:pt x="409749" y="224103"/>
                  <a:pt x="399891" y="227065"/>
                  <a:pt x="395946" y="229039"/>
                </a:cubicBezTo>
                <a:cubicBezTo>
                  <a:pt x="392989" y="231014"/>
                  <a:pt x="390031" y="231014"/>
                  <a:pt x="387074" y="229039"/>
                </a:cubicBezTo>
                <a:cubicBezTo>
                  <a:pt x="384116" y="228052"/>
                  <a:pt x="383131" y="225091"/>
                  <a:pt x="383131" y="222129"/>
                </a:cubicBezTo>
                <a:cubicBezTo>
                  <a:pt x="383131" y="222129"/>
                  <a:pt x="383131" y="222129"/>
                  <a:pt x="383131" y="140188"/>
                </a:cubicBezTo>
                <a:cubicBezTo>
                  <a:pt x="383131" y="135252"/>
                  <a:pt x="386088" y="131303"/>
                  <a:pt x="391017" y="131303"/>
                </a:cubicBezTo>
                <a:cubicBezTo>
                  <a:pt x="391017" y="131303"/>
                  <a:pt x="391017" y="131303"/>
                  <a:pt x="435381" y="131303"/>
                </a:cubicBezTo>
                <a:cubicBezTo>
                  <a:pt x="435381" y="131303"/>
                  <a:pt x="435381" y="131303"/>
                  <a:pt x="457071" y="112545"/>
                </a:cubicBezTo>
                <a:cubicBezTo>
                  <a:pt x="457071" y="112545"/>
                  <a:pt x="457071" y="112545"/>
                  <a:pt x="467915" y="49362"/>
                </a:cubicBezTo>
                <a:cubicBezTo>
                  <a:pt x="468901" y="46400"/>
                  <a:pt x="470873" y="43438"/>
                  <a:pt x="472845" y="42451"/>
                </a:cubicBezTo>
                <a:cubicBezTo>
                  <a:pt x="474817" y="42451"/>
                  <a:pt x="488618" y="36527"/>
                  <a:pt x="501435" y="39489"/>
                </a:cubicBezTo>
                <a:cubicBezTo>
                  <a:pt x="501435" y="39489"/>
                  <a:pt x="501435" y="39489"/>
                  <a:pt x="507350" y="16783"/>
                </a:cubicBezTo>
                <a:cubicBezTo>
                  <a:pt x="507350" y="13821"/>
                  <a:pt x="510309" y="11847"/>
                  <a:pt x="513266" y="10860"/>
                </a:cubicBezTo>
                <a:cubicBezTo>
                  <a:pt x="524110" y="6911"/>
                  <a:pt x="543827" y="4936"/>
                  <a:pt x="556644" y="15796"/>
                </a:cubicBezTo>
                <a:cubicBezTo>
                  <a:pt x="564532" y="7898"/>
                  <a:pt x="577347" y="1975"/>
                  <a:pt x="5980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34A799C4-EE2B-45EC-A875-29471353E1A8}"/>
              </a:ext>
            </a:extLst>
          </p:cNvPr>
          <p:cNvSpPr>
            <a:spLocks/>
          </p:cNvSpPr>
          <p:nvPr/>
        </p:nvSpPr>
        <p:spPr bwMode="auto">
          <a:xfrm>
            <a:off x="8661985" y="5498235"/>
            <a:ext cx="510213" cy="510231"/>
          </a:xfrm>
          <a:custGeom>
            <a:avLst/>
            <a:gdLst>
              <a:gd name="connsiteX0" fmla="*/ 137095 w 510213"/>
              <a:gd name="connsiteY0" fmla="*/ 291417 h 510231"/>
              <a:gd name="connsiteX1" fmla="*/ 131154 w 510213"/>
              <a:gd name="connsiteY1" fmla="*/ 293396 h 510231"/>
              <a:gd name="connsiteX2" fmla="*/ 51946 w 510213"/>
              <a:gd name="connsiteY2" fmla="*/ 372536 h 510231"/>
              <a:gd name="connsiteX3" fmla="*/ 57886 w 510213"/>
              <a:gd name="connsiteY3" fmla="*/ 463546 h 510231"/>
              <a:gd name="connsiteX4" fmla="*/ 161847 w 510213"/>
              <a:gd name="connsiteY4" fmla="*/ 480363 h 510231"/>
              <a:gd name="connsiteX5" fmla="*/ 219273 w 510213"/>
              <a:gd name="connsiteY5" fmla="*/ 467503 h 510231"/>
              <a:gd name="connsiteX6" fmla="*/ 229174 w 510213"/>
              <a:gd name="connsiteY6" fmla="*/ 466513 h 510231"/>
              <a:gd name="connsiteX7" fmla="*/ 223234 w 510213"/>
              <a:gd name="connsiteY7" fmla="*/ 451675 h 510231"/>
              <a:gd name="connsiteX8" fmla="*/ 191550 w 510213"/>
              <a:gd name="connsiteY8" fmla="*/ 446728 h 510231"/>
              <a:gd name="connsiteX9" fmla="*/ 189570 w 510213"/>
              <a:gd name="connsiteY9" fmla="*/ 447718 h 510231"/>
              <a:gd name="connsiteX10" fmla="*/ 179669 w 510213"/>
              <a:gd name="connsiteY10" fmla="*/ 442771 h 510231"/>
              <a:gd name="connsiteX11" fmla="*/ 181650 w 510213"/>
              <a:gd name="connsiteY11" fmla="*/ 432879 h 510231"/>
              <a:gd name="connsiteX12" fmla="*/ 238085 w 510213"/>
              <a:gd name="connsiteY12" fmla="*/ 376492 h 510231"/>
              <a:gd name="connsiteX13" fmla="*/ 238085 w 510213"/>
              <a:gd name="connsiteY13" fmla="*/ 361654 h 510231"/>
              <a:gd name="connsiteX14" fmla="*/ 230164 w 510213"/>
              <a:gd name="connsiteY14" fmla="*/ 358686 h 510231"/>
              <a:gd name="connsiteX15" fmla="*/ 223234 w 510213"/>
              <a:gd name="connsiteY15" fmla="*/ 361654 h 510231"/>
              <a:gd name="connsiteX16" fmla="*/ 179669 w 510213"/>
              <a:gd name="connsiteY16" fmla="*/ 405180 h 510231"/>
              <a:gd name="connsiteX17" fmla="*/ 166798 w 510213"/>
              <a:gd name="connsiteY17" fmla="*/ 405180 h 510231"/>
              <a:gd name="connsiteX18" fmla="*/ 166798 w 510213"/>
              <a:gd name="connsiteY18" fmla="*/ 393309 h 510231"/>
              <a:gd name="connsiteX19" fmla="*/ 224223 w 510213"/>
              <a:gd name="connsiteY19" fmla="*/ 335933 h 510231"/>
              <a:gd name="connsiteX20" fmla="*/ 224223 w 510213"/>
              <a:gd name="connsiteY20" fmla="*/ 321094 h 510231"/>
              <a:gd name="connsiteX21" fmla="*/ 216303 w 510213"/>
              <a:gd name="connsiteY21" fmla="*/ 318127 h 510231"/>
              <a:gd name="connsiteX22" fmla="*/ 209372 w 510213"/>
              <a:gd name="connsiteY22" fmla="*/ 321094 h 510231"/>
              <a:gd name="connsiteX23" fmla="*/ 202442 w 510213"/>
              <a:gd name="connsiteY23" fmla="*/ 328019 h 510231"/>
              <a:gd name="connsiteX24" fmla="*/ 201451 w 510213"/>
              <a:gd name="connsiteY24" fmla="*/ 328019 h 510231"/>
              <a:gd name="connsiteX25" fmla="*/ 147986 w 510213"/>
              <a:gd name="connsiteY25" fmla="*/ 381438 h 510231"/>
              <a:gd name="connsiteX26" fmla="*/ 136104 w 510213"/>
              <a:gd name="connsiteY26" fmla="*/ 381438 h 510231"/>
              <a:gd name="connsiteX27" fmla="*/ 136104 w 510213"/>
              <a:gd name="connsiteY27" fmla="*/ 369567 h 510231"/>
              <a:gd name="connsiteX28" fmla="*/ 189570 w 510213"/>
              <a:gd name="connsiteY28" fmla="*/ 316148 h 510231"/>
              <a:gd name="connsiteX29" fmla="*/ 189570 w 510213"/>
              <a:gd name="connsiteY29" fmla="*/ 301310 h 510231"/>
              <a:gd name="connsiteX30" fmla="*/ 174718 w 510213"/>
              <a:gd name="connsiteY30" fmla="*/ 301310 h 510231"/>
              <a:gd name="connsiteX31" fmla="*/ 156896 w 510213"/>
              <a:gd name="connsiteY31" fmla="*/ 319116 h 510231"/>
              <a:gd name="connsiteX32" fmla="*/ 155907 w 510213"/>
              <a:gd name="connsiteY32" fmla="*/ 319116 h 510231"/>
              <a:gd name="connsiteX33" fmla="*/ 116302 w 510213"/>
              <a:gd name="connsiteY33" fmla="*/ 358686 h 510231"/>
              <a:gd name="connsiteX34" fmla="*/ 103431 w 510213"/>
              <a:gd name="connsiteY34" fmla="*/ 358686 h 510231"/>
              <a:gd name="connsiteX35" fmla="*/ 103431 w 510213"/>
              <a:gd name="connsiteY35" fmla="*/ 346815 h 510231"/>
              <a:gd name="connsiteX36" fmla="*/ 144026 w 510213"/>
              <a:gd name="connsiteY36" fmla="*/ 306256 h 510231"/>
              <a:gd name="connsiteX37" fmla="*/ 144026 w 510213"/>
              <a:gd name="connsiteY37" fmla="*/ 294385 h 510231"/>
              <a:gd name="connsiteX38" fmla="*/ 137095 w 510213"/>
              <a:gd name="connsiteY38" fmla="*/ 291417 h 510231"/>
              <a:gd name="connsiteX39" fmla="*/ 137446 w 510213"/>
              <a:gd name="connsiteY39" fmla="*/ 274337 h 510231"/>
              <a:gd name="connsiteX40" fmla="*/ 155792 w 510213"/>
              <a:gd name="connsiteY40" fmla="*/ 282113 h 510231"/>
              <a:gd name="connsiteX41" fmla="*/ 161702 w 510213"/>
              <a:gd name="connsiteY41" fmla="*/ 290013 h 510231"/>
              <a:gd name="connsiteX42" fmla="*/ 161702 w 510213"/>
              <a:gd name="connsiteY42" fmla="*/ 289026 h 510231"/>
              <a:gd name="connsiteX43" fmla="*/ 201101 w 510213"/>
              <a:gd name="connsiteY43" fmla="*/ 289026 h 510231"/>
              <a:gd name="connsiteX44" fmla="*/ 208982 w 510213"/>
              <a:gd name="connsiteY44" fmla="*/ 301864 h 510231"/>
              <a:gd name="connsiteX45" fmla="*/ 215876 w 510213"/>
              <a:gd name="connsiteY45" fmla="*/ 300876 h 510231"/>
              <a:gd name="connsiteX46" fmla="*/ 235576 w 510213"/>
              <a:gd name="connsiteY46" fmla="*/ 308776 h 510231"/>
              <a:gd name="connsiteX47" fmla="*/ 239516 w 510213"/>
              <a:gd name="connsiteY47" fmla="*/ 343339 h 510231"/>
              <a:gd name="connsiteX48" fmla="*/ 249366 w 510213"/>
              <a:gd name="connsiteY48" fmla="*/ 350252 h 510231"/>
              <a:gd name="connsiteX49" fmla="*/ 249366 w 510213"/>
              <a:gd name="connsiteY49" fmla="*/ 389753 h 510231"/>
              <a:gd name="connsiteX50" fmla="*/ 210951 w 510213"/>
              <a:gd name="connsiteY50" fmla="*/ 428267 h 510231"/>
              <a:gd name="connsiteX51" fmla="*/ 234591 w 510213"/>
              <a:gd name="connsiteY51" fmla="*/ 440117 h 510231"/>
              <a:gd name="connsiteX52" fmla="*/ 243456 w 510213"/>
              <a:gd name="connsiteY52" fmla="*/ 475668 h 510231"/>
              <a:gd name="connsiteX53" fmla="*/ 219817 w 510213"/>
              <a:gd name="connsiteY53" fmla="*/ 485543 h 510231"/>
              <a:gd name="connsiteX54" fmla="*/ 168597 w 510213"/>
              <a:gd name="connsiteY54" fmla="*/ 496406 h 510231"/>
              <a:gd name="connsiteX55" fmla="*/ 114422 w 510213"/>
              <a:gd name="connsiteY55" fmla="*/ 510231 h 510231"/>
              <a:gd name="connsiteX56" fmla="*/ 46458 w 510213"/>
              <a:gd name="connsiteY56" fmla="*/ 476655 h 510231"/>
              <a:gd name="connsiteX57" fmla="*/ 39563 w 510213"/>
              <a:gd name="connsiteY57" fmla="*/ 360127 h 510231"/>
              <a:gd name="connsiteX58" fmla="*/ 118362 w 510213"/>
              <a:gd name="connsiteY58" fmla="*/ 282113 h 510231"/>
              <a:gd name="connsiteX59" fmla="*/ 137446 w 510213"/>
              <a:gd name="connsiteY59" fmla="*/ 274337 h 510231"/>
              <a:gd name="connsiteX60" fmla="*/ 370450 w 510213"/>
              <a:gd name="connsiteY60" fmla="*/ 269804 h 510231"/>
              <a:gd name="connsiteX61" fmla="*/ 362327 w 510213"/>
              <a:gd name="connsiteY61" fmla="*/ 273130 h 510231"/>
              <a:gd name="connsiteX62" fmla="*/ 359373 w 510213"/>
              <a:gd name="connsiteY62" fmla="*/ 280029 h 510231"/>
              <a:gd name="connsiteX63" fmla="*/ 362327 w 510213"/>
              <a:gd name="connsiteY63" fmla="*/ 286928 h 510231"/>
              <a:gd name="connsiteX64" fmla="*/ 405648 w 510213"/>
              <a:gd name="connsiteY64" fmla="*/ 330291 h 510231"/>
              <a:gd name="connsiteX65" fmla="*/ 405648 w 510213"/>
              <a:gd name="connsiteY65" fmla="*/ 343103 h 510231"/>
              <a:gd name="connsiteX66" fmla="*/ 392849 w 510213"/>
              <a:gd name="connsiteY66" fmla="*/ 343103 h 510231"/>
              <a:gd name="connsiteX67" fmla="*/ 336728 w 510213"/>
              <a:gd name="connsiteY67" fmla="*/ 285942 h 510231"/>
              <a:gd name="connsiteX68" fmla="*/ 321960 w 510213"/>
              <a:gd name="connsiteY68" fmla="*/ 286928 h 510231"/>
              <a:gd name="connsiteX69" fmla="*/ 319006 w 510213"/>
              <a:gd name="connsiteY69" fmla="*/ 293826 h 510231"/>
              <a:gd name="connsiteX70" fmla="*/ 321960 w 510213"/>
              <a:gd name="connsiteY70" fmla="*/ 300725 h 510231"/>
              <a:gd name="connsiteX71" fmla="*/ 328851 w 510213"/>
              <a:gd name="connsiteY71" fmla="*/ 308610 h 510231"/>
              <a:gd name="connsiteX72" fmla="*/ 382018 w 510213"/>
              <a:gd name="connsiteY72" fmla="*/ 361829 h 510231"/>
              <a:gd name="connsiteX73" fmla="*/ 382018 w 510213"/>
              <a:gd name="connsiteY73" fmla="*/ 373655 h 510231"/>
              <a:gd name="connsiteX74" fmla="*/ 370204 w 510213"/>
              <a:gd name="connsiteY74" fmla="*/ 373655 h 510231"/>
              <a:gd name="connsiteX75" fmla="*/ 316052 w 510213"/>
              <a:gd name="connsiteY75" fmla="*/ 320436 h 510231"/>
              <a:gd name="connsiteX76" fmla="*/ 302268 w 510213"/>
              <a:gd name="connsiteY76" fmla="*/ 320436 h 510231"/>
              <a:gd name="connsiteX77" fmla="*/ 298330 w 510213"/>
              <a:gd name="connsiteY77" fmla="*/ 328320 h 510231"/>
              <a:gd name="connsiteX78" fmla="*/ 301284 w 510213"/>
              <a:gd name="connsiteY78" fmla="*/ 336205 h 510231"/>
              <a:gd name="connsiteX79" fmla="*/ 319006 w 510213"/>
              <a:gd name="connsiteY79" fmla="*/ 352959 h 510231"/>
              <a:gd name="connsiteX80" fmla="*/ 319991 w 510213"/>
              <a:gd name="connsiteY80" fmla="*/ 353944 h 510231"/>
              <a:gd name="connsiteX81" fmla="*/ 359373 w 510213"/>
              <a:gd name="connsiteY81" fmla="*/ 393366 h 510231"/>
              <a:gd name="connsiteX82" fmla="*/ 359373 w 510213"/>
              <a:gd name="connsiteY82" fmla="*/ 406178 h 510231"/>
              <a:gd name="connsiteX83" fmla="*/ 347558 w 510213"/>
              <a:gd name="connsiteY83" fmla="*/ 406178 h 510231"/>
              <a:gd name="connsiteX84" fmla="*/ 307191 w 510213"/>
              <a:gd name="connsiteY84" fmla="*/ 365771 h 510231"/>
              <a:gd name="connsiteX85" fmla="*/ 301284 w 510213"/>
              <a:gd name="connsiteY85" fmla="*/ 363800 h 510231"/>
              <a:gd name="connsiteX86" fmla="*/ 294391 w 510213"/>
              <a:gd name="connsiteY86" fmla="*/ 365771 h 510231"/>
              <a:gd name="connsiteX87" fmla="*/ 294391 w 510213"/>
              <a:gd name="connsiteY87" fmla="*/ 379569 h 510231"/>
              <a:gd name="connsiteX88" fmla="*/ 373157 w 510213"/>
              <a:gd name="connsiteY88" fmla="*/ 458412 h 510231"/>
              <a:gd name="connsiteX89" fmla="*/ 463738 w 510213"/>
              <a:gd name="connsiteY89" fmla="*/ 451513 h 510231"/>
              <a:gd name="connsiteX90" fmla="*/ 480476 w 510213"/>
              <a:gd name="connsiteY90" fmla="*/ 348031 h 510231"/>
              <a:gd name="connsiteX91" fmla="*/ 467676 w 510213"/>
              <a:gd name="connsiteY91" fmla="*/ 290870 h 510231"/>
              <a:gd name="connsiteX92" fmla="*/ 466691 w 510213"/>
              <a:gd name="connsiteY92" fmla="*/ 281014 h 510231"/>
              <a:gd name="connsiteX93" fmla="*/ 451923 w 510213"/>
              <a:gd name="connsiteY93" fmla="*/ 286928 h 510231"/>
              <a:gd name="connsiteX94" fmla="*/ 447000 w 510213"/>
              <a:gd name="connsiteY94" fmla="*/ 318465 h 510231"/>
              <a:gd name="connsiteX95" fmla="*/ 447000 w 510213"/>
              <a:gd name="connsiteY95" fmla="*/ 320436 h 510231"/>
              <a:gd name="connsiteX96" fmla="*/ 443062 w 510213"/>
              <a:gd name="connsiteY96" fmla="*/ 330291 h 510231"/>
              <a:gd name="connsiteX97" fmla="*/ 433216 w 510213"/>
              <a:gd name="connsiteY97" fmla="*/ 328320 h 510231"/>
              <a:gd name="connsiteX98" fmla="*/ 377096 w 510213"/>
              <a:gd name="connsiteY98" fmla="*/ 273130 h 510231"/>
              <a:gd name="connsiteX99" fmla="*/ 370450 w 510213"/>
              <a:gd name="connsiteY99" fmla="*/ 269804 h 510231"/>
              <a:gd name="connsiteX100" fmla="*/ 370592 w 510213"/>
              <a:gd name="connsiteY100" fmla="*/ 251763 h 510231"/>
              <a:gd name="connsiteX101" fmla="*/ 388874 w 510213"/>
              <a:gd name="connsiteY101" fmla="*/ 259913 h 510231"/>
              <a:gd name="connsiteX102" fmla="*/ 428405 w 510213"/>
              <a:gd name="connsiteY102" fmla="*/ 298444 h 510231"/>
              <a:gd name="connsiteX103" fmla="*/ 440265 w 510213"/>
              <a:gd name="connsiteY103" fmla="*/ 274733 h 510231"/>
              <a:gd name="connsiteX104" fmla="*/ 474854 w 510213"/>
              <a:gd name="connsiteY104" fmla="*/ 265841 h 510231"/>
              <a:gd name="connsiteX105" fmla="*/ 485725 w 510213"/>
              <a:gd name="connsiteY105" fmla="*/ 289552 h 510231"/>
              <a:gd name="connsiteX106" fmla="*/ 496596 w 510213"/>
              <a:gd name="connsiteY106" fmla="*/ 340925 h 510231"/>
              <a:gd name="connsiteX107" fmla="*/ 475842 w 510213"/>
              <a:gd name="connsiteY107" fmla="*/ 463430 h 510231"/>
              <a:gd name="connsiteX108" fmla="*/ 413581 w 510213"/>
              <a:gd name="connsiteY108" fmla="*/ 492080 h 510231"/>
              <a:gd name="connsiteX109" fmla="*/ 360215 w 510213"/>
              <a:gd name="connsiteY109" fmla="*/ 470345 h 510231"/>
              <a:gd name="connsiteX110" fmla="*/ 282142 w 510213"/>
              <a:gd name="connsiteY110" fmla="*/ 391310 h 510231"/>
              <a:gd name="connsiteX111" fmla="*/ 282142 w 510213"/>
              <a:gd name="connsiteY111" fmla="*/ 353768 h 510231"/>
              <a:gd name="connsiteX112" fmla="*/ 289060 w 510213"/>
              <a:gd name="connsiteY112" fmla="*/ 347841 h 510231"/>
              <a:gd name="connsiteX113" fmla="*/ 281154 w 510213"/>
              <a:gd name="connsiteY113" fmla="*/ 328082 h 510231"/>
              <a:gd name="connsiteX114" fmla="*/ 289060 w 510213"/>
              <a:gd name="connsiteY114" fmla="*/ 308323 h 510231"/>
              <a:gd name="connsiteX115" fmla="*/ 301907 w 510213"/>
              <a:gd name="connsiteY115" fmla="*/ 301407 h 510231"/>
              <a:gd name="connsiteX116" fmla="*/ 300919 w 510213"/>
              <a:gd name="connsiteY116" fmla="*/ 293504 h 510231"/>
              <a:gd name="connsiteX117" fmla="*/ 308825 w 510213"/>
              <a:gd name="connsiteY117" fmla="*/ 273745 h 510231"/>
              <a:gd name="connsiteX118" fmla="*/ 343414 w 510213"/>
              <a:gd name="connsiteY118" fmla="*/ 269793 h 510231"/>
              <a:gd name="connsiteX119" fmla="*/ 349344 w 510213"/>
              <a:gd name="connsiteY119" fmla="*/ 259913 h 510231"/>
              <a:gd name="connsiteX120" fmla="*/ 370592 w 510213"/>
              <a:gd name="connsiteY120" fmla="*/ 251763 h 510231"/>
              <a:gd name="connsiteX121" fmla="*/ 96994 w 510213"/>
              <a:gd name="connsiteY121" fmla="*/ 34942 h 510231"/>
              <a:gd name="connsiteX122" fmla="*/ 46535 w 510213"/>
              <a:gd name="connsiteY122" fmla="*/ 58716 h 510231"/>
              <a:gd name="connsiteX123" fmla="*/ 29797 w 510213"/>
              <a:gd name="connsiteY123" fmla="*/ 161202 h 510231"/>
              <a:gd name="connsiteX124" fmla="*/ 42597 w 510213"/>
              <a:gd name="connsiteY124" fmla="*/ 219343 h 510231"/>
              <a:gd name="connsiteX125" fmla="*/ 43582 w 510213"/>
              <a:gd name="connsiteY125" fmla="*/ 228212 h 510231"/>
              <a:gd name="connsiteX126" fmla="*/ 58350 w 510213"/>
              <a:gd name="connsiteY126" fmla="*/ 222300 h 510231"/>
              <a:gd name="connsiteX127" fmla="*/ 63273 w 510213"/>
              <a:gd name="connsiteY127" fmla="*/ 190765 h 510231"/>
              <a:gd name="connsiteX128" fmla="*/ 62288 w 510213"/>
              <a:gd name="connsiteY128" fmla="*/ 188794 h 510231"/>
              <a:gd name="connsiteX129" fmla="*/ 67211 w 510213"/>
              <a:gd name="connsiteY129" fmla="*/ 179925 h 510231"/>
              <a:gd name="connsiteX130" fmla="*/ 71150 w 510213"/>
              <a:gd name="connsiteY130" fmla="*/ 178940 h 510231"/>
              <a:gd name="connsiteX131" fmla="*/ 77057 w 510213"/>
              <a:gd name="connsiteY131" fmla="*/ 180911 h 510231"/>
              <a:gd name="connsiteX132" fmla="*/ 133177 w 510213"/>
              <a:gd name="connsiteY132" fmla="*/ 237081 h 510231"/>
              <a:gd name="connsiteX133" fmla="*/ 147946 w 510213"/>
              <a:gd name="connsiteY133" fmla="*/ 237081 h 510231"/>
              <a:gd name="connsiteX134" fmla="*/ 150900 w 510213"/>
              <a:gd name="connsiteY134" fmla="*/ 229198 h 510231"/>
              <a:gd name="connsiteX135" fmla="*/ 147946 w 510213"/>
              <a:gd name="connsiteY135" fmla="*/ 222300 h 510231"/>
              <a:gd name="connsiteX136" fmla="*/ 104625 w 510213"/>
              <a:gd name="connsiteY136" fmla="*/ 178940 h 510231"/>
              <a:gd name="connsiteX137" fmla="*/ 104625 w 510213"/>
              <a:gd name="connsiteY137" fmla="*/ 167115 h 510231"/>
              <a:gd name="connsiteX138" fmla="*/ 117424 w 510213"/>
              <a:gd name="connsiteY138" fmla="*/ 167115 h 510231"/>
              <a:gd name="connsiteX139" fmla="*/ 173545 w 510213"/>
              <a:gd name="connsiteY139" fmla="*/ 223285 h 510231"/>
              <a:gd name="connsiteX140" fmla="*/ 188313 w 510213"/>
              <a:gd name="connsiteY140" fmla="*/ 223285 h 510231"/>
              <a:gd name="connsiteX141" fmla="*/ 191267 w 510213"/>
              <a:gd name="connsiteY141" fmla="*/ 215401 h 510231"/>
              <a:gd name="connsiteX142" fmla="*/ 188313 w 510213"/>
              <a:gd name="connsiteY142" fmla="*/ 208503 h 510231"/>
              <a:gd name="connsiteX143" fmla="*/ 181422 w 510213"/>
              <a:gd name="connsiteY143" fmla="*/ 201605 h 510231"/>
              <a:gd name="connsiteX144" fmla="*/ 128255 w 510213"/>
              <a:gd name="connsiteY144" fmla="*/ 148391 h 510231"/>
              <a:gd name="connsiteX145" fmla="*/ 128255 w 510213"/>
              <a:gd name="connsiteY145" fmla="*/ 135580 h 510231"/>
              <a:gd name="connsiteX146" fmla="*/ 140069 w 510213"/>
              <a:gd name="connsiteY146" fmla="*/ 135580 h 510231"/>
              <a:gd name="connsiteX147" fmla="*/ 193237 w 510213"/>
              <a:gd name="connsiteY147" fmla="*/ 188794 h 510231"/>
              <a:gd name="connsiteX148" fmla="*/ 208005 w 510213"/>
              <a:gd name="connsiteY148" fmla="*/ 188794 h 510231"/>
              <a:gd name="connsiteX149" fmla="*/ 210959 w 510213"/>
              <a:gd name="connsiteY149" fmla="*/ 180911 h 510231"/>
              <a:gd name="connsiteX150" fmla="*/ 208005 w 510213"/>
              <a:gd name="connsiteY150" fmla="*/ 174013 h 510231"/>
              <a:gd name="connsiteX151" fmla="*/ 191267 w 510213"/>
              <a:gd name="connsiteY151" fmla="*/ 156275 h 510231"/>
              <a:gd name="connsiteX152" fmla="*/ 190282 w 510213"/>
              <a:gd name="connsiteY152" fmla="*/ 156275 h 510231"/>
              <a:gd name="connsiteX153" fmla="*/ 150900 w 510213"/>
              <a:gd name="connsiteY153" fmla="*/ 115872 h 510231"/>
              <a:gd name="connsiteX154" fmla="*/ 150900 w 510213"/>
              <a:gd name="connsiteY154" fmla="*/ 104046 h 510231"/>
              <a:gd name="connsiteX155" fmla="*/ 162715 w 510213"/>
              <a:gd name="connsiteY155" fmla="*/ 104046 h 510231"/>
              <a:gd name="connsiteX156" fmla="*/ 203082 w 510213"/>
              <a:gd name="connsiteY156" fmla="*/ 143464 h 510231"/>
              <a:gd name="connsiteX157" fmla="*/ 215882 w 510213"/>
              <a:gd name="connsiteY157" fmla="*/ 143464 h 510231"/>
              <a:gd name="connsiteX158" fmla="*/ 215882 w 510213"/>
              <a:gd name="connsiteY158" fmla="*/ 130653 h 510231"/>
              <a:gd name="connsiteX159" fmla="*/ 137116 w 510213"/>
              <a:gd name="connsiteY159" fmla="*/ 51818 h 510231"/>
              <a:gd name="connsiteX160" fmla="*/ 96994 w 510213"/>
              <a:gd name="connsiteY160" fmla="*/ 34942 h 510231"/>
              <a:gd name="connsiteX161" fmla="*/ 405098 w 510213"/>
              <a:gd name="connsiteY161" fmla="*/ 17611 h 510231"/>
              <a:gd name="connsiteX162" fmla="*/ 348419 w 510213"/>
              <a:gd name="connsiteY162" fmla="*/ 28866 h 510231"/>
              <a:gd name="connsiteX163" fmla="*/ 290998 w 510213"/>
              <a:gd name="connsiteY163" fmla="*/ 41728 h 510231"/>
              <a:gd name="connsiteX164" fmla="*/ 281098 w 510213"/>
              <a:gd name="connsiteY164" fmla="*/ 42718 h 510231"/>
              <a:gd name="connsiteX165" fmla="*/ 287038 w 510213"/>
              <a:gd name="connsiteY165" fmla="*/ 57559 h 510231"/>
              <a:gd name="connsiteX166" fmla="*/ 318719 w 510213"/>
              <a:gd name="connsiteY166" fmla="*/ 62506 h 510231"/>
              <a:gd name="connsiteX167" fmla="*/ 320699 w 510213"/>
              <a:gd name="connsiteY167" fmla="*/ 62506 h 510231"/>
              <a:gd name="connsiteX168" fmla="*/ 329609 w 510213"/>
              <a:gd name="connsiteY168" fmla="*/ 66463 h 510231"/>
              <a:gd name="connsiteX169" fmla="*/ 328619 w 510213"/>
              <a:gd name="connsiteY169" fmla="*/ 77347 h 510231"/>
              <a:gd name="connsiteX170" fmla="*/ 272188 w 510213"/>
              <a:gd name="connsiteY170" fmla="*/ 132755 h 510231"/>
              <a:gd name="connsiteX171" fmla="*/ 272188 w 510213"/>
              <a:gd name="connsiteY171" fmla="*/ 147596 h 510231"/>
              <a:gd name="connsiteX172" fmla="*/ 280108 w 510213"/>
              <a:gd name="connsiteY172" fmla="*/ 150564 h 510231"/>
              <a:gd name="connsiteX173" fmla="*/ 287038 w 510213"/>
              <a:gd name="connsiteY173" fmla="*/ 147596 h 510231"/>
              <a:gd name="connsiteX174" fmla="*/ 330599 w 510213"/>
              <a:gd name="connsiteY174" fmla="*/ 104061 h 510231"/>
              <a:gd name="connsiteX175" fmla="*/ 343469 w 510213"/>
              <a:gd name="connsiteY175" fmla="*/ 104061 h 510231"/>
              <a:gd name="connsiteX176" fmla="*/ 343469 w 510213"/>
              <a:gd name="connsiteY176" fmla="*/ 116924 h 510231"/>
              <a:gd name="connsiteX177" fmla="*/ 286048 w 510213"/>
              <a:gd name="connsiteY177" fmla="*/ 173321 h 510231"/>
              <a:gd name="connsiteX178" fmla="*/ 286048 w 510213"/>
              <a:gd name="connsiteY178" fmla="*/ 189152 h 510231"/>
              <a:gd name="connsiteX179" fmla="*/ 293968 w 510213"/>
              <a:gd name="connsiteY179" fmla="*/ 192120 h 510231"/>
              <a:gd name="connsiteX180" fmla="*/ 300899 w 510213"/>
              <a:gd name="connsiteY180" fmla="*/ 189152 h 510231"/>
              <a:gd name="connsiteX181" fmla="*/ 307829 w 510213"/>
              <a:gd name="connsiteY181" fmla="*/ 181236 h 510231"/>
              <a:gd name="connsiteX182" fmla="*/ 308819 w 510213"/>
              <a:gd name="connsiteY182" fmla="*/ 181236 h 510231"/>
              <a:gd name="connsiteX183" fmla="*/ 362280 w 510213"/>
              <a:gd name="connsiteY183" fmla="*/ 127808 h 510231"/>
              <a:gd name="connsiteX184" fmla="*/ 374160 w 510213"/>
              <a:gd name="connsiteY184" fmla="*/ 127808 h 510231"/>
              <a:gd name="connsiteX185" fmla="*/ 374160 w 510213"/>
              <a:gd name="connsiteY185" fmla="*/ 140670 h 510231"/>
              <a:gd name="connsiteX186" fmla="*/ 320699 w 510213"/>
              <a:gd name="connsiteY186" fmla="*/ 194099 h 510231"/>
              <a:gd name="connsiteX187" fmla="*/ 320699 w 510213"/>
              <a:gd name="connsiteY187" fmla="*/ 208940 h 510231"/>
              <a:gd name="connsiteX188" fmla="*/ 335549 w 510213"/>
              <a:gd name="connsiteY188" fmla="*/ 208940 h 510231"/>
              <a:gd name="connsiteX189" fmla="*/ 353369 w 510213"/>
              <a:gd name="connsiteY189" fmla="*/ 191131 h 510231"/>
              <a:gd name="connsiteX190" fmla="*/ 354360 w 510213"/>
              <a:gd name="connsiteY190" fmla="*/ 190141 h 510231"/>
              <a:gd name="connsiteX191" fmla="*/ 393960 w 510213"/>
              <a:gd name="connsiteY191" fmla="*/ 150564 h 510231"/>
              <a:gd name="connsiteX192" fmla="*/ 405841 w 510213"/>
              <a:gd name="connsiteY192" fmla="*/ 150564 h 510231"/>
              <a:gd name="connsiteX193" fmla="*/ 405841 w 510213"/>
              <a:gd name="connsiteY193" fmla="*/ 163427 h 510231"/>
              <a:gd name="connsiteX194" fmla="*/ 366240 w 510213"/>
              <a:gd name="connsiteY194" fmla="*/ 203003 h 510231"/>
              <a:gd name="connsiteX195" fmla="*/ 366240 w 510213"/>
              <a:gd name="connsiteY195" fmla="*/ 215866 h 510231"/>
              <a:gd name="connsiteX196" fmla="*/ 379110 w 510213"/>
              <a:gd name="connsiteY196" fmla="*/ 215866 h 510231"/>
              <a:gd name="connsiteX197" fmla="*/ 458312 w 510213"/>
              <a:gd name="connsiteY197" fmla="*/ 137702 h 510231"/>
              <a:gd name="connsiteX198" fmla="*/ 451382 w 510213"/>
              <a:gd name="connsiteY198" fmla="*/ 45686 h 510231"/>
              <a:gd name="connsiteX199" fmla="*/ 405098 w 510213"/>
              <a:gd name="connsiteY199" fmla="*/ 17611 h 510231"/>
              <a:gd name="connsiteX200" fmla="*/ 96569 w 510213"/>
              <a:gd name="connsiteY200" fmla="*/ 17298 h 510231"/>
              <a:gd name="connsiteX201" fmla="*/ 150059 w 510213"/>
              <a:gd name="connsiteY201" fmla="*/ 38676 h 510231"/>
              <a:gd name="connsiteX202" fmla="*/ 228132 w 510213"/>
              <a:gd name="connsiteY202" fmla="*/ 117763 h 510231"/>
              <a:gd name="connsiteX203" fmla="*/ 228132 w 510213"/>
              <a:gd name="connsiteY203" fmla="*/ 156318 h 510231"/>
              <a:gd name="connsiteX204" fmla="*/ 220226 w 510213"/>
              <a:gd name="connsiteY204" fmla="*/ 161261 h 510231"/>
              <a:gd name="connsiteX205" fmla="*/ 221214 w 510213"/>
              <a:gd name="connsiteY205" fmla="*/ 161261 h 510231"/>
              <a:gd name="connsiteX206" fmla="*/ 229120 w 510213"/>
              <a:gd name="connsiteY206" fmla="*/ 181032 h 510231"/>
              <a:gd name="connsiteX207" fmla="*/ 221214 w 510213"/>
              <a:gd name="connsiteY207" fmla="*/ 201793 h 510231"/>
              <a:gd name="connsiteX208" fmla="*/ 208367 w 510213"/>
              <a:gd name="connsiteY208" fmla="*/ 208712 h 510231"/>
              <a:gd name="connsiteX209" fmla="*/ 209355 w 510213"/>
              <a:gd name="connsiteY209" fmla="*/ 215633 h 510231"/>
              <a:gd name="connsiteX210" fmla="*/ 201449 w 510213"/>
              <a:gd name="connsiteY210" fmla="*/ 235405 h 510231"/>
              <a:gd name="connsiteX211" fmla="*/ 166859 w 510213"/>
              <a:gd name="connsiteY211" fmla="*/ 240347 h 510231"/>
              <a:gd name="connsiteX212" fmla="*/ 159942 w 510213"/>
              <a:gd name="connsiteY212" fmla="*/ 249245 h 510231"/>
              <a:gd name="connsiteX213" fmla="*/ 141164 w 510213"/>
              <a:gd name="connsiteY213" fmla="*/ 258142 h 510231"/>
              <a:gd name="connsiteX214" fmla="*/ 120411 w 510213"/>
              <a:gd name="connsiteY214" fmla="*/ 249245 h 510231"/>
              <a:gd name="connsiteX215" fmla="*/ 81869 w 510213"/>
              <a:gd name="connsiteY215" fmla="*/ 210690 h 510231"/>
              <a:gd name="connsiteX216" fmla="*/ 70009 w 510213"/>
              <a:gd name="connsiteY216" fmla="*/ 235405 h 510231"/>
              <a:gd name="connsiteX217" fmla="*/ 34432 w 510213"/>
              <a:gd name="connsiteY217" fmla="*/ 243313 h 510231"/>
              <a:gd name="connsiteX218" fmla="*/ 24549 w 510213"/>
              <a:gd name="connsiteY218" fmla="*/ 219587 h 510231"/>
              <a:gd name="connsiteX219" fmla="*/ 13678 w 510213"/>
              <a:gd name="connsiteY219" fmla="*/ 168180 h 510231"/>
              <a:gd name="connsiteX220" fmla="*/ 33443 w 510213"/>
              <a:gd name="connsiteY220" fmla="*/ 45596 h 510231"/>
              <a:gd name="connsiteX221" fmla="*/ 96569 w 510213"/>
              <a:gd name="connsiteY221" fmla="*/ 17298 h 510231"/>
              <a:gd name="connsiteX222" fmla="*/ 408279 w 510213"/>
              <a:gd name="connsiteY222" fmla="*/ 1012 h 510231"/>
              <a:gd name="connsiteX223" fmla="*/ 463813 w 510213"/>
              <a:gd name="connsiteY223" fmla="*/ 34221 h 510231"/>
              <a:gd name="connsiteX224" fmla="*/ 470709 w 510213"/>
              <a:gd name="connsiteY224" fmla="*/ 149344 h 510231"/>
              <a:gd name="connsiteX225" fmla="*/ 391901 w 510213"/>
              <a:gd name="connsiteY225" fmla="*/ 228061 h 510231"/>
              <a:gd name="connsiteX226" fmla="*/ 373185 w 510213"/>
              <a:gd name="connsiteY226" fmla="*/ 234949 h 510231"/>
              <a:gd name="connsiteX227" fmla="*/ 354468 w 510213"/>
              <a:gd name="connsiteY227" fmla="*/ 227077 h 510231"/>
              <a:gd name="connsiteX228" fmla="*/ 348557 w 510213"/>
              <a:gd name="connsiteY228" fmla="*/ 220190 h 510231"/>
              <a:gd name="connsiteX229" fmla="*/ 309154 w 510213"/>
              <a:gd name="connsiteY229" fmla="*/ 220190 h 510231"/>
              <a:gd name="connsiteX230" fmla="*/ 301273 w 510213"/>
              <a:gd name="connsiteY230" fmla="*/ 207398 h 510231"/>
              <a:gd name="connsiteX231" fmla="*/ 294378 w 510213"/>
              <a:gd name="connsiteY231" fmla="*/ 208382 h 510231"/>
              <a:gd name="connsiteX232" fmla="*/ 274676 w 510213"/>
              <a:gd name="connsiteY232" fmla="*/ 200510 h 510231"/>
              <a:gd name="connsiteX233" fmla="*/ 270736 w 510213"/>
              <a:gd name="connsiteY233" fmla="*/ 166072 h 510231"/>
              <a:gd name="connsiteX234" fmla="*/ 260884 w 510213"/>
              <a:gd name="connsiteY234" fmla="*/ 160168 h 510231"/>
              <a:gd name="connsiteX235" fmla="*/ 260884 w 510213"/>
              <a:gd name="connsiteY235" fmla="*/ 120809 h 510231"/>
              <a:gd name="connsiteX236" fmla="*/ 299303 w 510213"/>
              <a:gd name="connsiteY236" fmla="*/ 81451 h 510231"/>
              <a:gd name="connsiteX237" fmla="*/ 275661 w 510213"/>
              <a:gd name="connsiteY237" fmla="*/ 70628 h 510231"/>
              <a:gd name="connsiteX238" fmla="*/ 266795 w 510213"/>
              <a:gd name="connsiteY238" fmla="*/ 35205 h 510231"/>
              <a:gd name="connsiteX239" fmla="*/ 290437 w 510213"/>
              <a:gd name="connsiteY239" fmla="*/ 24381 h 510231"/>
              <a:gd name="connsiteX240" fmla="*/ 341662 w 510213"/>
              <a:gd name="connsiteY240" fmla="*/ 13558 h 510231"/>
              <a:gd name="connsiteX241" fmla="*/ 408279 w 510213"/>
              <a:gd name="connsiteY241" fmla="*/ 1012 h 510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510213" h="510231">
                <a:moveTo>
                  <a:pt x="137095" y="291417"/>
                </a:moveTo>
                <a:cubicBezTo>
                  <a:pt x="135115" y="291417"/>
                  <a:pt x="132144" y="292406"/>
                  <a:pt x="131154" y="293396"/>
                </a:cubicBezTo>
                <a:cubicBezTo>
                  <a:pt x="131154" y="293396"/>
                  <a:pt x="131154" y="293396"/>
                  <a:pt x="51946" y="372536"/>
                </a:cubicBezTo>
                <a:cubicBezTo>
                  <a:pt x="31153" y="392320"/>
                  <a:pt x="24223" y="429911"/>
                  <a:pt x="57886" y="463546"/>
                </a:cubicBezTo>
                <a:cubicBezTo>
                  <a:pt x="91550" y="497180"/>
                  <a:pt x="114323" y="500148"/>
                  <a:pt x="161847" y="480363"/>
                </a:cubicBezTo>
                <a:cubicBezTo>
                  <a:pt x="188580" y="468492"/>
                  <a:pt x="207392" y="468492"/>
                  <a:pt x="219273" y="467503"/>
                </a:cubicBezTo>
                <a:cubicBezTo>
                  <a:pt x="223234" y="467503"/>
                  <a:pt x="228184" y="467503"/>
                  <a:pt x="229174" y="466513"/>
                </a:cubicBezTo>
                <a:cubicBezTo>
                  <a:pt x="230164" y="464535"/>
                  <a:pt x="228184" y="457610"/>
                  <a:pt x="223234" y="451675"/>
                </a:cubicBezTo>
                <a:cubicBezTo>
                  <a:pt x="219273" y="447718"/>
                  <a:pt x="209372" y="441782"/>
                  <a:pt x="191550" y="446728"/>
                </a:cubicBezTo>
                <a:cubicBezTo>
                  <a:pt x="191550" y="446728"/>
                  <a:pt x="191550" y="446728"/>
                  <a:pt x="189570" y="447718"/>
                </a:cubicBezTo>
                <a:cubicBezTo>
                  <a:pt x="185610" y="448707"/>
                  <a:pt x="181650" y="446728"/>
                  <a:pt x="179669" y="442771"/>
                </a:cubicBezTo>
                <a:cubicBezTo>
                  <a:pt x="177689" y="439804"/>
                  <a:pt x="178679" y="435847"/>
                  <a:pt x="181650" y="432879"/>
                </a:cubicBezTo>
                <a:cubicBezTo>
                  <a:pt x="181650" y="432879"/>
                  <a:pt x="181650" y="432879"/>
                  <a:pt x="238085" y="376492"/>
                </a:cubicBezTo>
                <a:cubicBezTo>
                  <a:pt x="241055" y="373525"/>
                  <a:pt x="243036" y="366600"/>
                  <a:pt x="238085" y="361654"/>
                </a:cubicBezTo>
                <a:cubicBezTo>
                  <a:pt x="236105" y="359675"/>
                  <a:pt x="233134" y="358686"/>
                  <a:pt x="230164" y="358686"/>
                </a:cubicBezTo>
                <a:cubicBezTo>
                  <a:pt x="227194" y="358686"/>
                  <a:pt x="225214" y="359675"/>
                  <a:pt x="223234" y="361654"/>
                </a:cubicBezTo>
                <a:cubicBezTo>
                  <a:pt x="223234" y="361654"/>
                  <a:pt x="223234" y="361654"/>
                  <a:pt x="179669" y="405180"/>
                </a:cubicBezTo>
                <a:cubicBezTo>
                  <a:pt x="175709" y="409138"/>
                  <a:pt x="170758" y="409138"/>
                  <a:pt x="166798" y="405180"/>
                </a:cubicBezTo>
                <a:cubicBezTo>
                  <a:pt x="163828" y="402213"/>
                  <a:pt x="163828" y="396277"/>
                  <a:pt x="166798" y="393309"/>
                </a:cubicBezTo>
                <a:cubicBezTo>
                  <a:pt x="166798" y="393309"/>
                  <a:pt x="166798" y="393309"/>
                  <a:pt x="224223" y="335933"/>
                </a:cubicBezTo>
                <a:cubicBezTo>
                  <a:pt x="227194" y="332965"/>
                  <a:pt x="229174" y="326041"/>
                  <a:pt x="224223" y="321094"/>
                </a:cubicBezTo>
                <a:cubicBezTo>
                  <a:pt x="222244" y="319116"/>
                  <a:pt x="219273" y="318127"/>
                  <a:pt x="216303" y="318127"/>
                </a:cubicBezTo>
                <a:cubicBezTo>
                  <a:pt x="213333" y="318127"/>
                  <a:pt x="211353" y="319116"/>
                  <a:pt x="209372" y="321094"/>
                </a:cubicBezTo>
                <a:cubicBezTo>
                  <a:pt x="209372" y="321094"/>
                  <a:pt x="209372" y="321094"/>
                  <a:pt x="202442" y="328019"/>
                </a:cubicBezTo>
                <a:cubicBezTo>
                  <a:pt x="201451" y="328019"/>
                  <a:pt x="201451" y="328019"/>
                  <a:pt x="201451" y="328019"/>
                </a:cubicBezTo>
                <a:cubicBezTo>
                  <a:pt x="201451" y="328019"/>
                  <a:pt x="201451" y="328019"/>
                  <a:pt x="147986" y="381438"/>
                </a:cubicBezTo>
                <a:cubicBezTo>
                  <a:pt x="145015" y="385396"/>
                  <a:pt x="139075" y="385396"/>
                  <a:pt x="136104" y="381438"/>
                </a:cubicBezTo>
                <a:cubicBezTo>
                  <a:pt x="132144" y="378471"/>
                  <a:pt x="132144" y="372536"/>
                  <a:pt x="136104" y="369567"/>
                </a:cubicBezTo>
                <a:cubicBezTo>
                  <a:pt x="136104" y="369567"/>
                  <a:pt x="136104" y="369567"/>
                  <a:pt x="189570" y="316148"/>
                </a:cubicBezTo>
                <a:cubicBezTo>
                  <a:pt x="192540" y="313181"/>
                  <a:pt x="194521" y="306256"/>
                  <a:pt x="189570" y="301310"/>
                </a:cubicBezTo>
                <a:cubicBezTo>
                  <a:pt x="185610" y="297353"/>
                  <a:pt x="178679" y="297353"/>
                  <a:pt x="174718" y="301310"/>
                </a:cubicBezTo>
                <a:cubicBezTo>
                  <a:pt x="174718" y="301310"/>
                  <a:pt x="174718" y="301310"/>
                  <a:pt x="156896" y="319116"/>
                </a:cubicBezTo>
                <a:cubicBezTo>
                  <a:pt x="156896" y="319116"/>
                  <a:pt x="155907" y="319116"/>
                  <a:pt x="155907" y="319116"/>
                </a:cubicBezTo>
                <a:cubicBezTo>
                  <a:pt x="155907" y="319116"/>
                  <a:pt x="155907" y="319116"/>
                  <a:pt x="116302" y="358686"/>
                </a:cubicBezTo>
                <a:cubicBezTo>
                  <a:pt x="113332" y="362643"/>
                  <a:pt x="107391" y="362643"/>
                  <a:pt x="103431" y="358686"/>
                </a:cubicBezTo>
                <a:cubicBezTo>
                  <a:pt x="100461" y="355718"/>
                  <a:pt x="100461" y="349783"/>
                  <a:pt x="103431" y="346815"/>
                </a:cubicBezTo>
                <a:cubicBezTo>
                  <a:pt x="103431" y="346815"/>
                  <a:pt x="103431" y="346815"/>
                  <a:pt x="144026" y="306256"/>
                </a:cubicBezTo>
                <a:cubicBezTo>
                  <a:pt x="146996" y="304277"/>
                  <a:pt x="147986" y="298342"/>
                  <a:pt x="144026" y="294385"/>
                </a:cubicBezTo>
                <a:cubicBezTo>
                  <a:pt x="142045" y="292406"/>
                  <a:pt x="139075" y="291417"/>
                  <a:pt x="137095" y="291417"/>
                </a:cubicBezTo>
                <a:close/>
                <a:moveTo>
                  <a:pt x="137446" y="274337"/>
                </a:moveTo>
                <a:cubicBezTo>
                  <a:pt x="144218" y="274460"/>
                  <a:pt x="150867" y="277175"/>
                  <a:pt x="155792" y="282113"/>
                </a:cubicBezTo>
                <a:cubicBezTo>
                  <a:pt x="158747" y="284088"/>
                  <a:pt x="159732" y="287050"/>
                  <a:pt x="161702" y="290013"/>
                </a:cubicBezTo>
                <a:cubicBezTo>
                  <a:pt x="161702" y="290013"/>
                  <a:pt x="161702" y="290013"/>
                  <a:pt x="161702" y="289026"/>
                </a:cubicBezTo>
                <a:cubicBezTo>
                  <a:pt x="172537" y="279151"/>
                  <a:pt x="190266" y="279151"/>
                  <a:pt x="201101" y="289026"/>
                </a:cubicBezTo>
                <a:cubicBezTo>
                  <a:pt x="205041" y="292976"/>
                  <a:pt x="207011" y="297913"/>
                  <a:pt x="208982" y="301864"/>
                </a:cubicBezTo>
                <a:cubicBezTo>
                  <a:pt x="210951" y="301864"/>
                  <a:pt x="213906" y="300876"/>
                  <a:pt x="215876" y="300876"/>
                </a:cubicBezTo>
                <a:cubicBezTo>
                  <a:pt x="223757" y="300876"/>
                  <a:pt x="230652" y="303838"/>
                  <a:pt x="235576" y="308776"/>
                </a:cubicBezTo>
                <a:cubicBezTo>
                  <a:pt x="246411" y="319639"/>
                  <a:pt x="245426" y="333464"/>
                  <a:pt x="239516" y="343339"/>
                </a:cubicBezTo>
                <a:cubicBezTo>
                  <a:pt x="243456" y="345315"/>
                  <a:pt x="246411" y="347290"/>
                  <a:pt x="249366" y="350252"/>
                </a:cubicBezTo>
                <a:cubicBezTo>
                  <a:pt x="261186" y="362103"/>
                  <a:pt x="259216" y="379878"/>
                  <a:pt x="249366" y="389753"/>
                </a:cubicBezTo>
                <a:cubicBezTo>
                  <a:pt x="249366" y="389753"/>
                  <a:pt x="249366" y="389753"/>
                  <a:pt x="210951" y="428267"/>
                </a:cubicBezTo>
                <a:cubicBezTo>
                  <a:pt x="222771" y="430242"/>
                  <a:pt x="230652" y="436167"/>
                  <a:pt x="234591" y="440117"/>
                </a:cubicBezTo>
                <a:cubicBezTo>
                  <a:pt x="244441" y="449992"/>
                  <a:pt x="248381" y="464805"/>
                  <a:pt x="243456" y="475668"/>
                </a:cubicBezTo>
                <a:cubicBezTo>
                  <a:pt x="238531" y="484556"/>
                  <a:pt x="229666" y="485543"/>
                  <a:pt x="219817" y="485543"/>
                </a:cubicBezTo>
                <a:cubicBezTo>
                  <a:pt x="208982" y="485543"/>
                  <a:pt x="191252" y="486530"/>
                  <a:pt x="168597" y="496406"/>
                </a:cubicBezTo>
                <a:cubicBezTo>
                  <a:pt x="146927" y="505294"/>
                  <a:pt x="130182" y="510231"/>
                  <a:pt x="114422" y="510231"/>
                </a:cubicBezTo>
                <a:cubicBezTo>
                  <a:pt x="89797" y="510231"/>
                  <a:pt x="69112" y="499368"/>
                  <a:pt x="46458" y="476655"/>
                </a:cubicBezTo>
                <a:cubicBezTo>
                  <a:pt x="6072" y="436167"/>
                  <a:pt x="12967" y="387778"/>
                  <a:pt x="39563" y="360127"/>
                </a:cubicBezTo>
                <a:cubicBezTo>
                  <a:pt x="39563" y="360127"/>
                  <a:pt x="39563" y="360127"/>
                  <a:pt x="118362" y="282113"/>
                </a:cubicBezTo>
                <a:cubicBezTo>
                  <a:pt x="123779" y="276682"/>
                  <a:pt x="130674" y="274213"/>
                  <a:pt x="137446" y="274337"/>
                </a:cubicBezTo>
                <a:close/>
                <a:moveTo>
                  <a:pt x="370450" y="269804"/>
                </a:moveTo>
                <a:cubicBezTo>
                  <a:pt x="367742" y="269434"/>
                  <a:pt x="364788" y="270173"/>
                  <a:pt x="362327" y="273130"/>
                </a:cubicBezTo>
                <a:cubicBezTo>
                  <a:pt x="360358" y="275101"/>
                  <a:pt x="359373" y="277072"/>
                  <a:pt x="359373" y="280029"/>
                </a:cubicBezTo>
                <a:cubicBezTo>
                  <a:pt x="359373" y="282985"/>
                  <a:pt x="360358" y="284957"/>
                  <a:pt x="362327" y="286928"/>
                </a:cubicBezTo>
                <a:cubicBezTo>
                  <a:pt x="362327" y="286928"/>
                  <a:pt x="362327" y="286928"/>
                  <a:pt x="405648" y="330291"/>
                </a:cubicBezTo>
                <a:cubicBezTo>
                  <a:pt x="408602" y="334234"/>
                  <a:pt x="408602" y="339161"/>
                  <a:pt x="405648" y="343103"/>
                </a:cubicBezTo>
                <a:cubicBezTo>
                  <a:pt x="401710" y="346060"/>
                  <a:pt x="396787" y="346060"/>
                  <a:pt x="392849" y="343103"/>
                </a:cubicBezTo>
                <a:cubicBezTo>
                  <a:pt x="392849" y="343103"/>
                  <a:pt x="392849" y="343103"/>
                  <a:pt x="336728" y="285942"/>
                </a:cubicBezTo>
                <a:cubicBezTo>
                  <a:pt x="333774" y="282985"/>
                  <a:pt x="326882" y="281014"/>
                  <a:pt x="321960" y="286928"/>
                </a:cubicBezTo>
                <a:cubicBezTo>
                  <a:pt x="319991" y="288899"/>
                  <a:pt x="319006" y="290870"/>
                  <a:pt x="319006" y="293826"/>
                </a:cubicBezTo>
                <a:cubicBezTo>
                  <a:pt x="319006" y="296783"/>
                  <a:pt x="319991" y="298754"/>
                  <a:pt x="321960" y="300725"/>
                </a:cubicBezTo>
                <a:cubicBezTo>
                  <a:pt x="321960" y="300725"/>
                  <a:pt x="321960" y="300725"/>
                  <a:pt x="328851" y="308610"/>
                </a:cubicBezTo>
                <a:cubicBezTo>
                  <a:pt x="328851" y="308610"/>
                  <a:pt x="328851" y="308610"/>
                  <a:pt x="382018" y="361829"/>
                </a:cubicBezTo>
                <a:cubicBezTo>
                  <a:pt x="385956" y="364785"/>
                  <a:pt x="385956" y="370698"/>
                  <a:pt x="382018" y="373655"/>
                </a:cubicBezTo>
                <a:cubicBezTo>
                  <a:pt x="379065" y="377598"/>
                  <a:pt x="373157" y="377598"/>
                  <a:pt x="370204" y="373655"/>
                </a:cubicBezTo>
                <a:cubicBezTo>
                  <a:pt x="370204" y="373655"/>
                  <a:pt x="370204" y="373655"/>
                  <a:pt x="316052" y="320436"/>
                </a:cubicBezTo>
                <a:cubicBezTo>
                  <a:pt x="313098" y="317479"/>
                  <a:pt x="307191" y="315508"/>
                  <a:pt x="302268" y="320436"/>
                </a:cubicBezTo>
                <a:cubicBezTo>
                  <a:pt x="300299" y="322407"/>
                  <a:pt x="298330" y="325364"/>
                  <a:pt x="298330" y="328320"/>
                </a:cubicBezTo>
                <a:cubicBezTo>
                  <a:pt x="298330" y="331277"/>
                  <a:pt x="299314" y="334234"/>
                  <a:pt x="301284" y="336205"/>
                </a:cubicBezTo>
                <a:cubicBezTo>
                  <a:pt x="301284" y="336205"/>
                  <a:pt x="301284" y="336205"/>
                  <a:pt x="319006" y="352959"/>
                </a:cubicBezTo>
                <a:cubicBezTo>
                  <a:pt x="319006" y="352959"/>
                  <a:pt x="319991" y="353944"/>
                  <a:pt x="319991" y="353944"/>
                </a:cubicBezTo>
                <a:cubicBezTo>
                  <a:pt x="319991" y="353944"/>
                  <a:pt x="319991" y="353944"/>
                  <a:pt x="359373" y="393366"/>
                </a:cubicBezTo>
                <a:cubicBezTo>
                  <a:pt x="363311" y="397308"/>
                  <a:pt x="363311" y="402236"/>
                  <a:pt x="359373" y="406178"/>
                </a:cubicBezTo>
                <a:cubicBezTo>
                  <a:pt x="356420" y="409135"/>
                  <a:pt x="350512" y="409135"/>
                  <a:pt x="347558" y="406178"/>
                </a:cubicBezTo>
                <a:cubicBezTo>
                  <a:pt x="347558" y="406178"/>
                  <a:pt x="347558" y="406178"/>
                  <a:pt x="307191" y="365771"/>
                </a:cubicBezTo>
                <a:cubicBezTo>
                  <a:pt x="305222" y="364785"/>
                  <a:pt x="303253" y="363800"/>
                  <a:pt x="301284" y="363800"/>
                </a:cubicBezTo>
                <a:cubicBezTo>
                  <a:pt x="298330" y="363800"/>
                  <a:pt x="296360" y="363800"/>
                  <a:pt x="294391" y="365771"/>
                </a:cubicBezTo>
                <a:cubicBezTo>
                  <a:pt x="291438" y="369713"/>
                  <a:pt x="291438" y="375626"/>
                  <a:pt x="294391" y="379569"/>
                </a:cubicBezTo>
                <a:cubicBezTo>
                  <a:pt x="294391" y="379569"/>
                  <a:pt x="294391" y="379569"/>
                  <a:pt x="373157" y="458412"/>
                </a:cubicBezTo>
                <a:cubicBezTo>
                  <a:pt x="392849" y="478123"/>
                  <a:pt x="430262" y="485021"/>
                  <a:pt x="463738" y="451513"/>
                </a:cubicBezTo>
                <a:cubicBezTo>
                  <a:pt x="496229" y="418004"/>
                  <a:pt x="500167" y="395337"/>
                  <a:pt x="480476" y="348031"/>
                </a:cubicBezTo>
                <a:cubicBezTo>
                  <a:pt x="468661" y="322407"/>
                  <a:pt x="467676" y="302696"/>
                  <a:pt x="467676" y="290870"/>
                </a:cubicBezTo>
                <a:cubicBezTo>
                  <a:pt x="467676" y="286928"/>
                  <a:pt x="467676" y="282985"/>
                  <a:pt x="466691" y="281014"/>
                </a:cubicBezTo>
                <a:cubicBezTo>
                  <a:pt x="464722" y="281014"/>
                  <a:pt x="457831" y="282000"/>
                  <a:pt x="451923" y="286928"/>
                </a:cubicBezTo>
                <a:cubicBezTo>
                  <a:pt x="447985" y="291855"/>
                  <a:pt x="442077" y="300725"/>
                  <a:pt x="447000" y="318465"/>
                </a:cubicBezTo>
                <a:cubicBezTo>
                  <a:pt x="447000" y="318465"/>
                  <a:pt x="447000" y="318465"/>
                  <a:pt x="447000" y="320436"/>
                </a:cubicBezTo>
                <a:cubicBezTo>
                  <a:pt x="447985" y="324378"/>
                  <a:pt x="447000" y="328320"/>
                  <a:pt x="443062" y="330291"/>
                </a:cubicBezTo>
                <a:cubicBezTo>
                  <a:pt x="440108" y="332263"/>
                  <a:pt x="435185" y="331277"/>
                  <a:pt x="433216" y="328320"/>
                </a:cubicBezTo>
                <a:cubicBezTo>
                  <a:pt x="433216" y="328320"/>
                  <a:pt x="433216" y="328320"/>
                  <a:pt x="377096" y="273130"/>
                </a:cubicBezTo>
                <a:cubicBezTo>
                  <a:pt x="375619" y="271652"/>
                  <a:pt x="373157" y="270173"/>
                  <a:pt x="370450" y="269804"/>
                </a:cubicBezTo>
                <a:close/>
                <a:moveTo>
                  <a:pt x="370592" y="251763"/>
                </a:moveTo>
                <a:cubicBezTo>
                  <a:pt x="377757" y="252010"/>
                  <a:pt x="384427" y="254974"/>
                  <a:pt x="388874" y="259913"/>
                </a:cubicBezTo>
                <a:cubicBezTo>
                  <a:pt x="388874" y="259913"/>
                  <a:pt x="388874" y="259913"/>
                  <a:pt x="428405" y="298444"/>
                </a:cubicBezTo>
                <a:cubicBezTo>
                  <a:pt x="429393" y="286588"/>
                  <a:pt x="435324" y="278684"/>
                  <a:pt x="440265" y="274733"/>
                </a:cubicBezTo>
                <a:cubicBezTo>
                  <a:pt x="450147" y="264853"/>
                  <a:pt x="464971" y="260902"/>
                  <a:pt x="474854" y="265841"/>
                </a:cubicBezTo>
                <a:cubicBezTo>
                  <a:pt x="484736" y="270781"/>
                  <a:pt x="484736" y="280660"/>
                  <a:pt x="485725" y="289552"/>
                </a:cubicBezTo>
                <a:cubicBezTo>
                  <a:pt x="485725" y="300419"/>
                  <a:pt x="486713" y="318202"/>
                  <a:pt x="496596" y="340925"/>
                </a:cubicBezTo>
                <a:cubicBezTo>
                  <a:pt x="519326" y="394274"/>
                  <a:pt x="514385" y="425888"/>
                  <a:pt x="475842" y="463430"/>
                </a:cubicBezTo>
                <a:cubicBezTo>
                  <a:pt x="456077" y="484177"/>
                  <a:pt x="433347" y="492080"/>
                  <a:pt x="413581" y="492080"/>
                </a:cubicBezTo>
                <a:cubicBezTo>
                  <a:pt x="392828" y="492080"/>
                  <a:pt x="374050" y="484177"/>
                  <a:pt x="360215" y="470345"/>
                </a:cubicBezTo>
                <a:cubicBezTo>
                  <a:pt x="360215" y="470345"/>
                  <a:pt x="360215" y="470345"/>
                  <a:pt x="282142" y="391310"/>
                </a:cubicBezTo>
                <a:cubicBezTo>
                  <a:pt x="271271" y="381430"/>
                  <a:pt x="271271" y="363648"/>
                  <a:pt x="282142" y="353768"/>
                </a:cubicBezTo>
                <a:cubicBezTo>
                  <a:pt x="284118" y="351792"/>
                  <a:pt x="287083" y="349817"/>
                  <a:pt x="289060" y="347841"/>
                </a:cubicBezTo>
                <a:cubicBezTo>
                  <a:pt x="284118" y="342901"/>
                  <a:pt x="281154" y="335986"/>
                  <a:pt x="281154" y="328082"/>
                </a:cubicBezTo>
                <a:cubicBezTo>
                  <a:pt x="281154" y="321166"/>
                  <a:pt x="284118" y="313262"/>
                  <a:pt x="289060" y="308323"/>
                </a:cubicBezTo>
                <a:cubicBezTo>
                  <a:pt x="293012" y="304371"/>
                  <a:pt x="296966" y="302395"/>
                  <a:pt x="301907" y="301407"/>
                </a:cubicBezTo>
                <a:cubicBezTo>
                  <a:pt x="300919" y="298444"/>
                  <a:pt x="300919" y="296468"/>
                  <a:pt x="300919" y="293504"/>
                </a:cubicBezTo>
                <a:cubicBezTo>
                  <a:pt x="300919" y="285600"/>
                  <a:pt x="303884" y="278684"/>
                  <a:pt x="308825" y="273745"/>
                </a:cubicBezTo>
                <a:cubicBezTo>
                  <a:pt x="319696" y="263865"/>
                  <a:pt x="333531" y="263865"/>
                  <a:pt x="343414" y="269793"/>
                </a:cubicBezTo>
                <a:cubicBezTo>
                  <a:pt x="344403" y="265841"/>
                  <a:pt x="346379" y="262878"/>
                  <a:pt x="349344" y="259913"/>
                </a:cubicBezTo>
                <a:cubicBezTo>
                  <a:pt x="355768" y="253986"/>
                  <a:pt x="363427" y="251516"/>
                  <a:pt x="370592" y="251763"/>
                </a:cubicBezTo>
                <a:close/>
                <a:moveTo>
                  <a:pt x="96994" y="34942"/>
                </a:moveTo>
                <a:cubicBezTo>
                  <a:pt x="80995" y="35065"/>
                  <a:pt x="63273" y="41963"/>
                  <a:pt x="46535" y="58716"/>
                </a:cubicBezTo>
                <a:cubicBezTo>
                  <a:pt x="13060" y="91235"/>
                  <a:pt x="10106" y="114886"/>
                  <a:pt x="29797" y="161202"/>
                </a:cubicBezTo>
                <a:cubicBezTo>
                  <a:pt x="41612" y="187809"/>
                  <a:pt x="41612" y="207518"/>
                  <a:pt x="42597" y="219343"/>
                </a:cubicBezTo>
                <a:cubicBezTo>
                  <a:pt x="42597" y="222300"/>
                  <a:pt x="42597" y="227227"/>
                  <a:pt x="43582" y="228212"/>
                </a:cubicBezTo>
                <a:cubicBezTo>
                  <a:pt x="45551" y="229198"/>
                  <a:pt x="52442" y="227227"/>
                  <a:pt x="58350" y="222300"/>
                </a:cubicBezTo>
                <a:cubicBezTo>
                  <a:pt x="62288" y="218358"/>
                  <a:pt x="68196" y="208503"/>
                  <a:pt x="63273" y="190765"/>
                </a:cubicBezTo>
                <a:cubicBezTo>
                  <a:pt x="63273" y="190765"/>
                  <a:pt x="63273" y="190765"/>
                  <a:pt x="62288" y="188794"/>
                </a:cubicBezTo>
                <a:cubicBezTo>
                  <a:pt x="61304" y="185838"/>
                  <a:pt x="63273" y="181896"/>
                  <a:pt x="67211" y="179925"/>
                </a:cubicBezTo>
                <a:cubicBezTo>
                  <a:pt x="68196" y="178940"/>
                  <a:pt x="70165" y="178940"/>
                  <a:pt x="71150" y="178940"/>
                </a:cubicBezTo>
                <a:cubicBezTo>
                  <a:pt x="73119" y="178940"/>
                  <a:pt x="76072" y="178940"/>
                  <a:pt x="77057" y="180911"/>
                </a:cubicBezTo>
                <a:cubicBezTo>
                  <a:pt x="77057" y="180911"/>
                  <a:pt x="77057" y="180911"/>
                  <a:pt x="133177" y="237081"/>
                </a:cubicBezTo>
                <a:cubicBezTo>
                  <a:pt x="136131" y="240037"/>
                  <a:pt x="143023" y="242008"/>
                  <a:pt x="147946" y="237081"/>
                </a:cubicBezTo>
                <a:cubicBezTo>
                  <a:pt x="149915" y="235110"/>
                  <a:pt x="150900" y="232154"/>
                  <a:pt x="150900" y="229198"/>
                </a:cubicBezTo>
                <a:cubicBezTo>
                  <a:pt x="150900" y="227227"/>
                  <a:pt x="149915" y="224270"/>
                  <a:pt x="147946" y="222300"/>
                </a:cubicBezTo>
                <a:cubicBezTo>
                  <a:pt x="147946" y="222300"/>
                  <a:pt x="147946" y="222300"/>
                  <a:pt x="104625" y="178940"/>
                </a:cubicBezTo>
                <a:cubicBezTo>
                  <a:pt x="101671" y="175984"/>
                  <a:pt x="101671" y="170071"/>
                  <a:pt x="104625" y="167115"/>
                </a:cubicBezTo>
                <a:cubicBezTo>
                  <a:pt x="107579" y="163173"/>
                  <a:pt x="113486" y="163173"/>
                  <a:pt x="117424" y="167115"/>
                </a:cubicBezTo>
                <a:cubicBezTo>
                  <a:pt x="117424" y="167115"/>
                  <a:pt x="117424" y="167115"/>
                  <a:pt x="173545" y="223285"/>
                </a:cubicBezTo>
                <a:cubicBezTo>
                  <a:pt x="176499" y="226241"/>
                  <a:pt x="183391" y="228212"/>
                  <a:pt x="188313" y="223285"/>
                </a:cubicBezTo>
                <a:cubicBezTo>
                  <a:pt x="190282" y="221314"/>
                  <a:pt x="191267" y="218358"/>
                  <a:pt x="191267" y="215401"/>
                </a:cubicBezTo>
                <a:cubicBezTo>
                  <a:pt x="191267" y="213430"/>
                  <a:pt x="190282" y="210474"/>
                  <a:pt x="188313" y="208503"/>
                </a:cubicBezTo>
                <a:cubicBezTo>
                  <a:pt x="188313" y="208503"/>
                  <a:pt x="188313" y="208503"/>
                  <a:pt x="181422" y="201605"/>
                </a:cubicBezTo>
                <a:cubicBezTo>
                  <a:pt x="181422" y="201605"/>
                  <a:pt x="181422" y="201605"/>
                  <a:pt x="128255" y="148391"/>
                </a:cubicBezTo>
                <a:cubicBezTo>
                  <a:pt x="124317" y="144449"/>
                  <a:pt x="124317" y="138537"/>
                  <a:pt x="128255" y="135580"/>
                </a:cubicBezTo>
                <a:cubicBezTo>
                  <a:pt x="131208" y="132624"/>
                  <a:pt x="137116" y="132624"/>
                  <a:pt x="140069" y="135580"/>
                </a:cubicBezTo>
                <a:cubicBezTo>
                  <a:pt x="140069" y="135580"/>
                  <a:pt x="140069" y="135580"/>
                  <a:pt x="193237" y="188794"/>
                </a:cubicBezTo>
                <a:cubicBezTo>
                  <a:pt x="197175" y="191751"/>
                  <a:pt x="203082" y="193721"/>
                  <a:pt x="208005" y="188794"/>
                </a:cubicBezTo>
                <a:cubicBezTo>
                  <a:pt x="209974" y="186823"/>
                  <a:pt x="210959" y="183867"/>
                  <a:pt x="210959" y="180911"/>
                </a:cubicBezTo>
                <a:cubicBezTo>
                  <a:pt x="210959" y="178940"/>
                  <a:pt x="209974" y="175984"/>
                  <a:pt x="208005" y="174013"/>
                </a:cubicBezTo>
                <a:cubicBezTo>
                  <a:pt x="208005" y="174013"/>
                  <a:pt x="208005" y="174013"/>
                  <a:pt x="191267" y="156275"/>
                </a:cubicBezTo>
                <a:cubicBezTo>
                  <a:pt x="190282" y="156275"/>
                  <a:pt x="190282" y="156275"/>
                  <a:pt x="190282" y="156275"/>
                </a:cubicBezTo>
                <a:cubicBezTo>
                  <a:pt x="190282" y="156275"/>
                  <a:pt x="190282" y="156275"/>
                  <a:pt x="150900" y="115872"/>
                </a:cubicBezTo>
                <a:cubicBezTo>
                  <a:pt x="146962" y="112915"/>
                  <a:pt x="146962" y="107003"/>
                  <a:pt x="150900" y="104046"/>
                </a:cubicBezTo>
                <a:cubicBezTo>
                  <a:pt x="153853" y="100104"/>
                  <a:pt x="159761" y="100104"/>
                  <a:pt x="162715" y="104046"/>
                </a:cubicBezTo>
                <a:cubicBezTo>
                  <a:pt x="162715" y="104046"/>
                  <a:pt x="162715" y="104046"/>
                  <a:pt x="203082" y="143464"/>
                </a:cubicBezTo>
                <a:cubicBezTo>
                  <a:pt x="206036" y="146420"/>
                  <a:pt x="210959" y="147405"/>
                  <a:pt x="215882" y="143464"/>
                </a:cubicBezTo>
                <a:cubicBezTo>
                  <a:pt x="218835" y="139522"/>
                  <a:pt x="218835" y="133610"/>
                  <a:pt x="215882" y="130653"/>
                </a:cubicBezTo>
                <a:cubicBezTo>
                  <a:pt x="215882" y="130653"/>
                  <a:pt x="215882" y="130653"/>
                  <a:pt x="137116" y="51818"/>
                </a:cubicBezTo>
                <a:cubicBezTo>
                  <a:pt x="127270" y="41471"/>
                  <a:pt x="112994" y="34819"/>
                  <a:pt x="96994" y="34942"/>
                </a:cubicBezTo>
                <a:close/>
                <a:moveTo>
                  <a:pt x="405098" y="17611"/>
                </a:moveTo>
                <a:cubicBezTo>
                  <a:pt x="389258" y="15013"/>
                  <a:pt x="371685" y="18971"/>
                  <a:pt x="348419" y="28866"/>
                </a:cubicBezTo>
                <a:cubicBezTo>
                  <a:pt x="321689" y="40738"/>
                  <a:pt x="301888" y="41728"/>
                  <a:pt x="290998" y="41728"/>
                </a:cubicBezTo>
                <a:cubicBezTo>
                  <a:pt x="287038" y="41728"/>
                  <a:pt x="282088" y="41728"/>
                  <a:pt x="281098" y="42718"/>
                </a:cubicBezTo>
                <a:cubicBezTo>
                  <a:pt x="280108" y="44696"/>
                  <a:pt x="282088" y="52611"/>
                  <a:pt x="287038" y="57559"/>
                </a:cubicBezTo>
                <a:cubicBezTo>
                  <a:pt x="290998" y="61517"/>
                  <a:pt x="300899" y="67453"/>
                  <a:pt x="318719" y="62506"/>
                </a:cubicBezTo>
                <a:cubicBezTo>
                  <a:pt x="318719" y="62506"/>
                  <a:pt x="318719" y="62506"/>
                  <a:pt x="320699" y="62506"/>
                </a:cubicBezTo>
                <a:cubicBezTo>
                  <a:pt x="324659" y="61517"/>
                  <a:pt x="328619" y="63495"/>
                  <a:pt x="329609" y="66463"/>
                </a:cubicBezTo>
                <a:cubicBezTo>
                  <a:pt x="331589" y="69432"/>
                  <a:pt x="331589" y="74379"/>
                  <a:pt x="328619" y="77347"/>
                </a:cubicBezTo>
                <a:cubicBezTo>
                  <a:pt x="328619" y="77347"/>
                  <a:pt x="328619" y="77347"/>
                  <a:pt x="272188" y="132755"/>
                </a:cubicBezTo>
                <a:cubicBezTo>
                  <a:pt x="269217" y="135723"/>
                  <a:pt x="267238" y="142649"/>
                  <a:pt x="272188" y="147596"/>
                </a:cubicBezTo>
                <a:cubicBezTo>
                  <a:pt x="274167" y="149575"/>
                  <a:pt x="277138" y="150564"/>
                  <a:pt x="280108" y="150564"/>
                </a:cubicBezTo>
                <a:cubicBezTo>
                  <a:pt x="282088" y="150564"/>
                  <a:pt x="285058" y="149575"/>
                  <a:pt x="287038" y="147596"/>
                </a:cubicBezTo>
                <a:cubicBezTo>
                  <a:pt x="287038" y="147596"/>
                  <a:pt x="287038" y="147596"/>
                  <a:pt x="330599" y="104061"/>
                </a:cubicBezTo>
                <a:cubicBezTo>
                  <a:pt x="333569" y="101093"/>
                  <a:pt x="339509" y="101093"/>
                  <a:pt x="343469" y="104061"/>
                </a:cubicBezTo>
                <a:cubicBezTo>
                  <a:pt x="346440" y="108019"/>
                  <a:pt x="346440" y="112967"/>
                  <a:pt x="343469" y="116924"/>
                </a:cubicBezTo>
                <a:cubicBezTo>
                  <a:pt x="343469" y="116924"/>
                  <a:pt x="343469" y="116924"/>
                  <a:pt x="286048" y="173321"/>
                </a:cubicBezTo>
                <a:cubicBezTo>
                  <a:pt x="283078" y="176289"/>
                  <a:pt x="281098" y="183216"/>
                  <a:pt x="286048" y="189152"/>
                </a:cubicBezTo>
                <a:cubicBezTo>
                  <a:pt x="288028" y="190141"/>
                  <a:pt x="290998" y="192120"/>
                  <a:pt x="293968" y="192120"/>
                </a:cubicBezTo>
                <a:cubicBezTo>
                  <a:pt x="295948" y="192120"/>
                  <a:pt x="298918" y="190141"/>
                  <a:pt x="300899" y="189152"/>
                </a:cubicBezTo>
                <a:cubicBezTo>
                  <a:pt x="300899" y="189152"/>
                  <a:pt x="300899" y="189152"/>
                  <a:pt x="307829" y="181236"/>
                </a:cubicBezTo>
                <a:cubicBezTo>
                  <a:pt x="307829" y="181236"/>
                  <a:pt x="307829" y="181236"/>
                  <a:pt x="308819" y="181236"/>
                </a:cubicBezTo>
                <a:cubicBezTo>
                  <a:pt x="308819" y="181236"/>
                  <a:pt x="308819" y="181236"/>
                  <a:pt x="362280" y="127808"/>
                </a:cubicBezTo>
                <a:cubicBezTo>
                  <a:pt x="365250" y="124839"/>
                  <a:pt x="371190" y="124839"/>
                  <a:pt x="374160" y="127808"/>
                </a:cubicBezTo>
                <a:cubicBezTo>
                  <a:pt x="378120" y="130776"/>
                  <a:pt x="378120" y="136712"/>
                  <a:pt x="374160" y="140670"/>
                </a:cubicBezTo>
                <a:cubicBezTo>
                  <a:pt x="374160" y="140670"/>
                  <a:pt x="374160" y="140670"/>
                  <a:pt x="320699" y="194099"/>
                </a:cubicBezTo>
                <a:cubicBezTo>
                  <a:pt x="317729" y="197067"/>
                  <a:pt x="315749" y="203003"/>
                  <a:pt x="320699" y="208940"/>
                </a:cubicBezTo>
                <a:cubicBezTo>
                  <a:pt x="324659" y="212898"/>
                  <a:pt x="331589" y="212898"/>
                  <a:pt x="335549" y="208940"/>
                </a:cubicBezTo>
                <a:cubicBezTo>
                  <a:pt x="335549" y="208940"/>
                  <a:pt x="335549" y="208940"/>
                  <a:pt x="353369" y="191131"/>
                </a:cubicBezTo>
                <a:cubicBezTo>
                  <a:pt x="353369" y="191131"/>
                  <a:pt x="353369" y="191131"/>
                  <a:pt x="354360" y="190141"/>
                </a:cubicBezTo>
                <a:cubicBezTo>
                  <a:pt x="354360" y="190141"/>
                  <a:pt x="354360" y="190141"/>
                  <a:pt x="393960" y="150564"/>
                </a:cubicBezTo>
                <a:cubicBezTo>
                  <a:pt x="396931" y="147596"/>
                  <a:pt x="402871" y="147596"/>
                  <a:pt x="405841" y="150564"/>
                </a:cubicBezTo>
                <a:cubicBezTo>
                  <a:pt x="409801" y="153533"/>
                  <a:pt x="409801" y="159469"/>
                  <a:pt x="405841" y="163427"/>
                </a:cubicBezTo>
                <a:cubicBezTo>
                  <a:pt x="405841" y="163427"/>
                  <a:pt x="405841" y="163427"/>
                  <a:pt x="366240" y="203003"/>
                </a:cubicBezTo>
                <a:cubicBezTo>
                  <a:pt x="363270" y="205972"/>
                  <a:pt x="362280" y="211909"/>
                  <a:pt x="366240" y="215866"/>
                </a:cubicBezTo>
                <a:cubicBezTo>
                  <a:pt x="370200" y="218834"/>
                  <a:pt x="376140" y="219824"/>
                  <a:pt x="379110" y="215866"/>
                </a:cubicBezTo>
                <a:cubicBezTo>
                  <a:pt x="379110" y="215866"/>
                  <a:pt x="379110" y="215866"/>
                  <a:pt x="458312" y="137702"/>
                </a:cubicBezTo>
                <a:cubicBezTo>
                  <a:pt x="479103" y="116924"/>
                  <a:pt x="485043" y="79326"/>
                  <a:pt x="451382" y="45686"/>
                </a:cubicBezTo>
                <a:cubicBezTo>
                  <a:pt x="435046" y="29360"/>
                  <a:pt x="420939" y="20208"/>
                  <a:pt x="405098" y="17611"/>
                </a:cubicBezTo>
                <a:close/>
                <a:moveTo>
                  <a:pt x="96569" y="17298"/>
                </a:moveTo>
                <a:cubicBezTo>
                  <a:pt x="117199" y="17174"/>
                  <a:pt x="136223" y="25330"/>
                  <a:pt x="150059" y="38676"/>
                </a:cubicBezTo>
                <a:cubicBezTo>
                  <a:pt x="150059" y="38676"/>
                  <a:pt x="150059" y="38676"/>
                  <a:pt x="228132" y="117763"/>
                </a:cubicBezTo>
                <a:cubicBezTo>
                  <a:pt x="239003" y="128637"/>
                  <a:pt x="239003" y="145443"/>
                  <a:pt x="228132" y="156318"/>
                </a:cubicBezTo>
                <a:cubicBezTo>
                  <a:pt x="226156" y="158294"/>
                  <a:pt x="223191" y="160272"/>
                  <a:pt x="220226" y="161261"/>
                </a:cubicBezTo>
                <a:cubicBezTo>
                  <a:pt x="220226" y="161261"/>
                  <a:pt x="220226" y="161261"/>
                  <a:pt x="221214" y="161261"/>
                </a:cubicBezTo>
                <a:cubicBezTo>
                  <a:pt x="226156" y="167192"/>
                  <a:pt x="229120" y="174112"/>
                  <a:pt x="229120" y="181032"/>
                </a:cubicBezTo>
                <a:cubicBezTo>
                  <a:pt x="229120" y="188941"/>
                  <a:pt x="226156" y="195861"/>
                  <a:pt x="221214" y="201793"/>
                </a:cubicBezTo>
                <a:cubicBezTo>
                  <a:pt x="217261" y="204758"/>
                  <a:pt x="212320" y="207724"/>
                  <a:pt x="208367" y="208712"/>
                </a:cubicBezTo>
                <a:cubicBezTo>
                  <a:pt x="209355" y="210690"/>
                  <a:pt x="209355" y="213655"/>
                  <a:pt x="209355" y="215633"/>
                </a:cubicBezTo>
                <a:cubicBezTo>
                  <a:pt x="209355" y="223541"/>
                  <a:pt x="206390" y="230462"/>
                  <a:pt x="201449" y="235405"/>
                </a:cubicBezTo>
                <a:cubicBezTo>
                  <a:pt x="190578" y="246279"/>
                  <a:pt x="176742" y="246279"/>
                  <a:pt x="166859" y="240347"/>
                </a:cubicBezTo>
                <a:cubicBezTo>
                  <a:pt x="164883" y="243313"/>
                  <a:pt x="162907" y="247267"/>
                  <a:pt x="159942" y="249245"/>
                </a:cubicBezTo>
                <a:cubicBezTo>
                  <a:pt x="155000" y="255176"/>
                  <a:pt x="148082" y="258142"/>
                  <a:pt x="141164" y="258142"/>
                </a:cubicBezTo>
                <a:cubicBezTo>
                  <a:pt x="133258" y="258142"/>
                  <a:pt x="126340" y="255176"/>
                  <a:pt x="120411" y="249245"/>
                </a:cubicBezTo>
                <a:cubicBezTo>
                  <a:pt x="120411" y="249245"/>
                  <a:pt x="120411" y="249245"/>
                  <a:pt x="81869" y="210690"/>
                </a:cubicBezTo>
                <a:cubicBezTo>
                  <a:pt x="79892" y="222553"/>
                  <a:pt x="74950" y="230462"/>
                  <a:pt x="70009" y="235405"/>
                </a:cubicBezTo>
                <a:cubicBezTo>
                  <a:pt x="60126" y="245290"/>
                  <a:pt x="45302" y="249245"/>
                  <a:pt x="34432" y="243313"/>
                </a:cubicBezTo>
                <a:cubicBezTo>
                  <a:pt x="25537" y="239359"/>
                  <a:pt x="24549" y="229473"/>
                  <a:pt x="24549" y="219587"/>
                </a:cubicBezTo>
                <a:cubicBezTo>
                  <a:pt x="24549" y="209701"/>
                  <a:pt x="23561" y="191907"/>
                  <a:pt x="13678" y="168180"/>
                </a:cubicBezTo>
                <a:cubicBezTo>
                  <a:pt x="-9052" y="114797"/>
                  <a:pt x="-4111" y="84150"/>
                  <a:pt x="33443" y="45596"/>
                </a:cubicBezTo>
                <a:cubicBezTo>
                  <a:pt x="53703" y="25825"/>
                  <a:pt x="75939" y="17421"/>
                  <a:pt x="96569" y="17298"/>
                </a:cubicBezTo>
                <a:close/>
                <a:moveTo>
                  <a:pt x="408279" y="1012"/>
                </a:moveTo>
                <a:cubicBezTo>
                  <a:pt x="427365" y="4210"/>
                  <a:pt x="444604" y="15034"/>
                  <a:pt x="463813" y="34221"/>
                </a:cubicBezTo>
                <a:cubicBezTo>
                  <a:pt x="504201" y="74563"/>
                  <a:pt x="497306" y="122777"/>
                  <a:pt x="470709" y="149344"/>
                </a:cubicBezTo>
                <a:cubicBezTo>
                  <a:pt x="470709" y="149344"/>
                  <a:pt x="470709" y="149344"/>
                  <a:pt x="391901" y="228061"/>
                </a:cubicBezTo>
                <a:cubicBezTo>
                  <a:pt x="386976" y="232981"/>
                  <a:pt x="380080" y="234949"/>
                  <a:pt x="373185" y="234949"/>
                </a:cubicBezTo>
                <a:cubicBezTo>
                  <a:pt x="366289" y="234949"/>
                  <a:pt x="359394" y="232981"/>
                  <a:pt x="354468" y="227077"/>
                </a:cubicBezTo>
                <a:cubicBezTo>
                  <a:pt x="351513" y="225109"/>
                  <a:pt x="349542" y="222158"/>
                  <a:pt x="348557" y="220190"/>
                </a:cubicBezTo>
                <a:cubicBezTo>
                  <a:pt x="337722" y="231013"/>
                  <a:pt x="319005" y="231013"/>
                  <a:pt x="309154" y="220190"/>
                </a:cubicBezTo>
                <a:cubicBezTo>
                  <a:pt x="305213" y="216253"/>
                  <a:pt x="302259" y="212318"/>
                  <a:pt x="301273" y="207398"/>
                </a:cubicBezTo>
                <a:cubicBezTo>
                  <a:pt x="299303" y="208382"/>
                  <a:pt x="296348" y="208382"/>
                  <a:pt x="294378" y="208382"/>
                </a:cubicBezTo>
                <a:cubicBezTo>
                  <a:pt x="286497" y="208382"/>
                  <a:pt x="279601" y="205430"/>
                  <a:pt x="274676" y="200510"/>
                </a:cubicBezTo>
                <a:cubicBezTo>
                  <a:pt x="263840" y="190671"/>
                  <a:pt x="264825" y="175912"/>
                  <a:pt x="270736" y="166072"/>
                </a:cubicBezTo>
                <a:cubicBezTo>
                  <a:pt x="266795" y="165087"/>
                  <a:pt x="263840" y="163120"/>
                  <a:pt x="260884" y="160168"/>
                </a:cubicBezTo>
                <a:cubicBezTo>
                  <a:pt x="248078" y="147376"/>
                  <a:pt x="251034" y="129665"/>
                  <a:pt x="260884" y="120809"/>
                </a:cubicBezTo>
                <a:cubicBezTo>
                  <a:pt x="260884" y="120809"/>
                  <a:pt x="260884" y="120809"/>
                  <a:pt x="299303" y="81451"/>
                </a:cubicBezTo>
                <a:cubicBezTo>
                  <a:pt x="287482" y="80467"/>
                  <a:pt x="279601" y="74563"/>
                  <a:pt x="275661" y="70628"/>
                </a:cubicBezTo>
                <a:cubicBezTo>
                  <a:pt x="264825" y="59804"/>
                  <a:pt x="261870" y="45044"/>
                  <a:pt x="266795" y="35205"/>
                </a:cubicBezTo>
                <a:cubicBezTo>
                  <a:pt x="270736" y="25365"/>
                  <a:pt x="280587" y="25365"/>
                  <a:pt x="290437" y="24381"/>
                </a:cubicBezTo>
                <a:cubicBezTo>
                  <a:pt x="301273" y="24381"/>
                  <a:pt x="318019" y="24381"/>
                  <a:pt x="341662" y="13558"/>
                </a:cubicBezTo>
                <a:cubicBezTo>
                  <a:pt x="368260" y="2242"/>
                  <a:pt x="389193" y="-2186"/>
                  <a:pt x="408279" y="10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5095FDC-15D5-471C-BE7C-AD1AC23343EE}"/>
              </a:ext>
            </a:extLst>
          </p:cNvPr>
          <p:cNvSpPr>
            <a:spLocks/>
          </p:cNvSpPr>
          <p:nvPr/>
        </p:nvSpPr>
        <p:spPr bwMode="auto">
          <a:xfrm>
            <a:off x="6740341" y="5454877"/>
            <a:ext cx="590987" cy="596946"/>
          </a:xfrm>
          <a:custGeom>
            <a:avLst/>
            <a:gdLst>
              <a:gd name="connsiteX0" fmla="*/ 401651 w 590987"/>
              <a:gd name="connsiteY0" fmla="*/ 485019 h 596946"/>
              <a:gd name="connsiteX1" fmla="*/ 345287 w 590987"/>
              <a:gd name="connsiteY1" fmla="*/ 521320 h 596946"/>
              <a:gd name="connsiteX2" fmla="*/ 348252 w 590987"/>
              <a:gd name="connsiteY2" fmla="*/ 521320 h 596946"/>
              <a:gd name="connsiteX3" fmla="*/ 496578 w 590987"/>
              <a:gd name="connsiteY3" fmla="*/ 521320 h 596946"/>
              <a:gd name="connsiteX4" fmla="*/ 498557 w 590987"/>
              <a:gd name="connsiteY4" fmla="*/ 521320 h 596946"/>
              <a:gd name="connsiteX5" fmla="*/ 443182 w 590987"/>
              <a:gd name="connsiteY5" fmla="*/ 485019 h 596946"/>
              <a:gd name="connsiteX6" fmla="*/ 401651 w 590987"/>
              <a:gd name="connsiteY6" fmla="*/ 485019 h 596946"/>
              <a:gd name="connsiteX7" fmla="*/ 148554 w 590987"/>
              <a:gd name="connsiteY7" fmla="*/ 485019 h 596946"/>
              <a:gd name="connsiteX8" fmla="*/ 92190 w 590987"/>
              <a:gd name="connsiteY8" fmla="*/ 521320 h 596946"/>
              <a:gd name="connsiteX9" fmla="*/ 95156 w 590987"/>
              <a:gd name="connsiteY9" fmla="*/ 521320 h 596946"/>
              <a:gd name="connsiteX10" fmla="*/ 243482 w 590987"/>
              <a:gd name="connsiteY10" fmla="*/ 521320 h 596946"/>
              <a:gd name="connsiteX11" fmla="*/ 245460 w 590987"/>
              <a:gd name="connsiteY11" fmla="*/ 521320 h 596946"/>
              <a:gd name="connsiteX12" fmla="*/ 190085 w 590987"/>
              <a:gd name="connsiteY12" fmla="*/ 485019 h 596946"/>
              <a:gd name="connsiteX13" fmla="*/ 148554 w 590987"/>
              <a:gd name="connsiteY13" fmla="*/ 485019 h 596946"/>
              <a:gd name="connsiteX14" fmla="*/ 421417 w 590987"/>
              <a:gd name="connsiteY14" fmla="*/ 363008 h 596946"/>
              <a:gd name="connsiteX15" fmla="*/ 381588 w 590987"/>
              <a:gd name="connsiteY15" fmla="*/ 403847 h 596946"/>
              <a:gd name="connsiteX16" fmla="*/ 421417 w 590987"/>
              <a:gd name="connsiteY16" fmla="*/ 444685 h 596946"/>
              <a:gd name="connsiteX17" fmla="*/ 461247 w 590987"/>
              <a:gd name="connsiteY17" fmla="*/ 403847 h 596946"/>
              <a:gd name="connsiteX18" fmla="*/ 421417 w 590987"/>
              <a:gd name="connsiteY18" fmla="*/ 363008 h 596946"/>
              <a:gd name="connsiteX19" fmla="*/ 168825 w 590987"/>
              <a:gd name="connsiteY19" fmla="*/ 363008 h 596946"/>
              <a:gd name="connsiteX20" fmla="*/ 128490 w 590987"/>
              <a:gd name="connsiteY20" fmla="*/ 403847 h 596946"/>
              <a:gd name="connsiteX21" fmla="*/ 168825 w 590987"/>
              <a:gd name="connsiteY21" fmla="*/ 444685 h 596946"/>
              <a:gd name="connsiteX22" fmla="*/ 209159 w 590987"/>
              <a:gd name="connsiteY22" fmla="*/ 403847 h 596946"/>
              <a:gd name="connsiteX23" fmla="*/ 168825 w 590987"/>
              <a:gd name="connsiteY23" fmla="*/ 363008 h 596946"/>
              <a:gd name="connsiteX24" fmla="*/ 421417 w 590987"/>
              <a:gd name="connsiteY24" fmla="*/ 346874 h 596946"/>
              <a:gd name="connsiteX25" fmla="*/ 479397 w 590987"/>
              <a:gd name="connsiteY25" fmla="*/ 403847 h 596946"/>
              <a:gd name="connsiteX26" fmla="*/ 421417 w 590987"/>
              <a:gd name="connsiteY26" fmla="*/ 460819 h 596946"/>
              <a:gd name="connsiteX27" fmla="*/ 363438 w 590987"/>
              <a:gd name="connsiteY27" fmla="*/ 403847 h 596946"/>
              <a:gd name="connsiteX28" fmla="*/ 421417 w 590987"/>
              <a:gd name="connsiteY28" fmla="*/ 346874 h 596946"/>
              <a:gd name="connsiteX29" fmla="*/ 168825 w 590987"/>
              <a:gd name="connsiteY29" fmla="*/ 346874 h 596946"/>
              <a:gd name="connsiteX30" fmla="*/ 226301 w 590987"/>
              <a:gd name="connsiteY30" fmla="*/ 403847 h 596946"/>
              <a:gd name="connsiteX31" fmla="*/ 168825 w 590987"/>
              <a:gd name="connsiteY31" fmla="*/ 460819 h 596946"/>
              <a:gd name="connsiteX32" fmla="*/ 111348 w 590987"/>
              <a:gd name="connsiteY32" fmla="*/ 403847 h 596946"/>
              <a:gd name="connsiteX33" fmla="*/ 168825 w 590987"/>
              <a:gd name="connsiteY33" fmla="*/ 346874 h 596946"/>
              <a:gd name="connsiteX34" fmla="*/ 76855 w 590987"/>
              <a:gd name="connsiteY34" fmla="*/ 324690 h 596946"/>
              <a:gd name="connsiteX35" fmla="*/ 21605 w 590987"/>
              <a:gd name="connsiteY35" fmla="*/ 486027 h 596946"/>
              <a:gd name="connsiteX36" fmla="*/ 91653 w 590987"/>
              <a:gd name="connsiteY36" fmla="*/ 486027 h 596946"/>
              <a:gd name="connsiteX37" fmla="*/ 148875 w 590987"/>
              <a:gd name="connsiteY37" fmla="*/ 467221 h 596946"/>
              <a:gd name="connsiteX38" fmla="*/ 190312 w 590987"/>
              <a:gd name="connsiteY38" fmla="*/ 467221 h 596946"/>
              <a:gd name="connsiteX39" fmla="*/ 247535 w 590987"/>
              <a:gd name="connsiteY39" fmla="*/ 486027 h 596946"/>
              <a:gd name="connsiteX40" fmla="*/ 344223 w 590987"/>
              <a:gd name="connsiteY40" fmla="*/ 486027 h 596946"/>
              <a:gd name="connsiteX41" fmla="*/ 401445 w 590987"/>
              <a:gd name="connsiteY41" fmla="*/ 467221 h 596946"/>
              <a:gd name="connsiteX42" fmla="*/ 442882 w 590987"/>
              <a:gd name="connsiteY42" fmla="*/ 467221 h 596946"/>
              <a:gd name="connsiteX43" fmla="*/ 500105 w 590987"/>
              <a:gd name="connsiteY43" fmla="*/ 486027 h 596946"/>
              <a:gd name="connsiteX44" fmla="*/ 570150 w 590987"/>
              <a:gd name="connsiteY44" fmla="*/ 486027 h 596946"/>
              <a:gd name="connsiteX45" fmla="*/ 514902 w 590987"/>
              <a:gd name="connsiteY45" fmla="*/ 324690 h 596946"/>
              <a:gd name="connsiteX46" fmla="*/ 76855 w 590987"/>
              <a:gd name="connsiteY46" fmla="*/ 324690 h 596946"/>
              <a:gd name="connsiteX47" fmla="*/ 162896 w 590987"/>
              <a:gd name="connsiteY47" fmla="*/ 252089 h 596946"/>
              <a:gd name="connsiteX48" fmla="*/ 124457 w 590987"/>
              <a:gd name="connsiteY48" fmla="*/ 294674 h 596946"/>
              <a:gd name="connsiteX49" fmla="*/ 124457 w 590987"/>
              <a:gd name="connsiteY49" fmla="*/ 307548 h 596946"/>
              <a:gd name="connsiteX50" fmla="*/ 255543 w 590987"/>
              <a:gd name="connsiteY50" fmla="*/ 307548 h 596946"/>
              <a:gd name="connsiteX51" fmla="*/ 255543 w 590987"/>
              <a:gd name="connsiteY51" fmla="*/ 294674 h 596946"/>
              <a:gd name="connsiteX52" fmla="*/ 217106 w 590987"/>
              <a:gd name="connsiteY52" fmla="*/ 252089 h 596946"/>
              <a:gd name="connsiteX53" fmla="*/ 195422 w 590987"/>
              <a:gd name="connsiteY53" fmla="*/ 268925 h 596946"/>
              <a:gd name="connsiteX54" fmla="*/ 184580 w 590987"/>
              <a:gd name="connsiteY54" fmla="*/ 268925 h 596946"/>
              <a:gd name="connsiteX55" fmla="*/ 162896 w 590987"/>
              <a:gd name="connsiteY55" fmla="*/ 252089 h 596946"/>
              <a:gd name="connsiteX56" fmla="*/ 188992 w 590987"/>
              <a:gd name="connsiteY56" fmla="*/ 136128 h 596946"/>
              <a:gd name="connsiteX57" fmla="*/ 152691 w 590987"/>
              <a:gd name="connsiteY57" fmla="*/ 172933 h 596946"/>
              <a:gd name="connsiteX58" fmla="*/ 188992 w 590987"/>
              <a:gd name="connsiteY58" fmla="*/ 209738 h 596946"/>
              <a:gd name="connsiteX59" fmla="*/ 225293 w 590987"/>
              <a:gd name="connsiteY59" fmla="*/ 172933 h 596946"/>
              <a:gd name="connsiteX60" fmla="*/ 188992 w 590987"/>
              <a:gd name="connsiteY60" fmla="*/ 136128 h 596946"/>
              <a:gd name="connsiteX61" fmla="*/ 360537 w 590987"/>
              <a:gd name="connsiteY61" fmla="*/ 132095 h 596946"/>
              <a:gd name="connsiteX62" fmla="*/ 318062 w 590987"/>
              <a:gd name="connsiteY62" fmla="*/ 185623 h 596946"/>
              <a:gd name="connsiteX63" fmla="*/ 318062 w 590987"/>
              <a:gd name="connsiteY63" fmla="*/ 268889 h 596946"/>
              <a:gd name="connsiteX64" fmla="*/ 336829 w 590987"/>
              <a:gd name="connsiteY64" fmla="*/ 284750 h 596946"/>
              <a:gd name="connsiteX65" fmla="*/ 345719 w 590987"/>
              <a:gd name="connsiteY65" fmla="*/ 293671 h 596946"/>
              <a:gd name="connsiteX66" fmla="*/ 345719 w 590987"/>
              <a:gd name="connsiteY66" fmla="*/ 307548 h 596946"/>
              <a:gd name="connsiteX67" fmla="*/ 435608 w 590987"/>
              <a:gd name="connsiteY67" fmla="*/ 307548 h 596946"/>
              <a:gd name="connsiteX68" fmla="*/ 435608 w 590987"/>
              <a:gd name="connsiteY68" fmla="*/ 293671 h 596946"/>
              <a:gd name="connsiteX69" fmla="*/ 444498 w 590987"/>
              <a:gd name="connsiteY69" fmla="*/ 284750 h 596946"/>
              <a:gd name="connsiteX70" fmla="*/ 463265 w 590987"/>
              <a:gd name="connsiteY70" fmla="*/ 268889 h 596946"/>
              <a:gd name="connsiteX71" fmla="*/ 463265 w 590987"/>
              <a:gd name="connsiteY71" fmla="*/ 185623 h 596946"/>
              <a:gd name="connsiteX72" fmla="*/ 421779 w 590987"/>
              <a:gd name="connsiteY72" fmla="*/ 132095 h 596946"/>
              <a:gd name="connsiteX73" fmla="*/ 396097 w 590987"/>
              <a:gd name="connsiteY73" fmla="*/ 152912 h 596946"/>
              <a:gd name="connsiteX74" fmla="*/ 385230 w 590987"/>
              <a:gd name="connsiteY74" fmla="*/ 152912 h 596946"/>
              <a:gd name="connsiteX75" fmla="*/ 360537 w 590987"/>
              <a:gd name="connsiteY75" fmla="*/ 132095 h 596946"/>
              <a:gd name="connsiteX76" fmla="*/ 189497 w 590987"/>
              <a:gd name="connsiteY76" fmla="*/ 118985 h 596946"/>
              <a:gd name="connsiteX77" fmla="*/ 243443 w 590987"/>
              <a:gd name="connsiteY77" fmla="*/ 172933 h 596946"/>
              <a:gd name="connsiteX78" fmla="*/ 189497 w 590987"/>
              <a:gd name="connsiteY78" fmla="*/ 226880 h 596946"/>
              <a:gd name="connsiteX79" fmla="*/ 135549 w 590987"/>
              <a:gd name="connsiteY79" fmla="*/ 172933 h 596946"/>
              <a:gd name="connsiteX80" fmla="*/ 189497 w 590987"/>
              <a:gd name="connsiteY80" fmla="*/ 118985 h 596946"/>
              <a:gd name="connsiteX81" fmla="*/ 363062 w 590987"/>
              <a:gd name="connsiteY81" fmla="*/ 114952 h 596946"/>
              <a:gd name="connsiteX82" fmla="*/ 368992 w 590987"/>
              <a:gd name="connsiteY82" fmla="*/ 116924 h 596946"/>
              <a:gd name="connsiteX83" fmla="*/ 391719 w 590987"/>
              <a:gd name="connsiteY83" fmla="*/ 135652 h 596946"/>
              <a:gd name="connsiteX84" fmla="*/ 413458 w 590987"/>
              <a:gd name="connsiteY84" fmla="*/ 116924 h 596946"/>
              <a:gd name="connsiteX85" fmla="*/ 419388 w 590987"/>
              <a:gd name="connsiteY85" fmla="*/ 114952 h 596946"/>
              <a:gd name="connsiteX86" fmla="*/ 481641 w 590987"/>
              <a:gd name="connsiteY86" fmla="*/ 185921 h 596946"/>
              <a:gd name="connsiteX87" fmla="*/ 480653 w 590987"/>
              <a:gd name="connsiteY87" fmla="*/ 268717 h 596946"/>
              <a:gd name="connsiteX88" fmla="*/ 453972 w 590987"/>
              <a:gd name="connsiteY88" fmla="*/ 301244 h 596946"/>
              <a:gd name="connsiteX89" fmla="*/ 453972 w 590987"/>
              <a:gd name="connsiteY89" fmla="*/ 307158 h 596946"/>
              <a:gd name="connsiteX90" fmla="*/ 521167 w 590987"/>
              <a:gd name="connsiteY90" fmla="*/ 307158 h 596946"/>
              <a:gd name="connsiteX91" fmla="*/ 529074 w 590987"/>
              <a:gd name="connsiteY91" fmla="*/ 313073 h 596946"/>
              <a:gd name="connsiteX92" fmla="*/ 590339 w 590987"/>
              <a:gd name="connsiteY92" fmla="*/ 490494 h 596946"/>
              <a:gd name="connsiteX93" fmla="*/ 589351 w 590987"/>
              <a:gd name="connsiteY93" fmla="*/ 498379 h 596946"/>
              <a:gd name="connsiteX94" fmla="*/ 582432 w 590987"/>
              <a:gd name="connsiteY94" fmla="*/ 502322 h 596946"/>
              <a:gd name="connsiteX95" fmla="*/ 512275 w 590987"/>
              <a:gd name="connsiteY95" fmla="*/ 502322 h 596946"/>
              <a:gd name="connsiteX96" fmla="*/ 516228 w 590987"/>
              <a:gd name="connsiteY96" fmla="*/ 524007 h 596946"/>
              <a:gd name="connsiteX97" fmla="*/ 516228 w 590987"/>
              <a:gd name="connsiteY97" fmla="*/ 527949 h 596946"/>
              <a:gd name="connsiteX98" fmla="*/ 528086 w 590987"/>
              <a:gd name="connsiteY98" fmla="*/ 552591 h 596946"/>
              <a:gd name="connsiteX99" fmla="*/ 528086 w 590987"/>
              <a:gd name="connsiteY99" fmla="*/ 596946 h 596946"/>
              <a:gd name="connsiteX100" fmla="*/ 510298 w 590987"/>
              <a:gd name="connsiteY100" fmla="*/ 596946 h 596946"/>
              <a:gd name="connsiteX101" fmla="*/ 510298 w 590987"/>
              <a:gd name="connsiteY101" fmla="*/ 552591 h 596946"/>
              <a:gd name="connsiteX102" fmla="*/ 496464 w 590987"/>
              <a:gd name="connsiteY102" fmla="*/ 538792 h 596946"/>
              <a:gd name="connsiteX103" fmla="*/ 348239 w 590987"/>
              <a:gd name="connsiteY103" fmla="*/ 538792 h 596946"/>
              <a:gd name="connsiteX104" fmla="*/ 333419 w 590987"/>
              <a:gd name="connsiteY104" fmla="*/ 552591 h 596946"/>
              <a:gd name="connsiteX105" fmla="*/ 333419 w 590987"/>
              <a:gd name="connsiteY105" fmla="*/ 596946 h 596946"/>
              <a:gd name="connsiteX106" fmla="*/ 316620 w 590987"/>
              <a:gd name="connsiteY106" fmla="*/ 596946 h 596946"/>
              <a:gd name="connsiteX107" fmla="*/ 316620 w 590987"/>
              <a:gd name="connsiteY107" fmla="*/ 552591 h 596946"/>
              <a:gd name="connsiteX108" fmla="*/ 327489 w 590987"/>
              <a:gd name="connsiteY108" fmla="*/ 527949 h 596946"/>
              <a:gd name="connsiteX109" fmla="*/ 327489 w 590987"/>
              <a:gd name="connsiteY109" fmla="*/ 524007 h 596946"/>
              <a:gd name="connsiteX110" fmla="*/ 332431 w 590987"/>
              <a:gd name="connsiteY110" fmla="*/ 502322 h 596946"/>
              <a:gd name="connsiteX111" fmla="*/ 259306 w 590987"/>
              <a:gd name="connsiteY111" fmla="*/ 502322 h 596946"/>
              <a:gd name="connsiteX112" fmla="*/ 263259 w 590987"/>
              <a:gd name="connsiteY112" fmla="*/ 524007 h 596946"/>
              <a:gd name="connsiteX113" fmla="*/ 263259 w 590987"/>
              <a:gd name="connsiteY113" fmla="*/ 527949 h 596946"/>
              <a:gd name="connsiteX114" fmla="*/ 275117 w 590987"/>
              <a:gd name="connsiteY114" fmla="*/ 552591 h 596946"/>
              <a:gd name="connsiteX115" fmla="*/ 275117 w 590987"/>
              <a:gd name="connsiteY115" fmla="*/ 596946 h 596946"/>
              <a:gd name="connsiteX116" fmla="*/ 257329 w 590987"/>
              <a:gd name="connsiteY116" fmla="*/ 596946 h 596946"/>
              <a:gd name="connsiteX117" fmla="*/ 257329 w 590987"/>
              <a:gd name="connsiteY117" fmla="*/ 552591 h 596946"/>
              <a:gd name="connsiteX118" fmla="*/ 243495 w 590987"/>
              <a:gd name="connsiteY118" fmla="*/ 538792 h 596946"/>
              <a:gd name="connsiteX119" fmla="*/ 95273 w 590987"/>
              <a:gd name="connsiteY119" fmla="*/ 538792 h 596946"/>
              <a:gd name="connsiteX120" fmla="*/ 80451 w 590987"/>
              <a:gd name="connsiteY120" fmla="*/ 552591 h 596946"/>
              <a:gd name="connsiteX121" fmla="*/ 80451 w 590987"/>
              <a:gd name="connsiteY121" fmla="*/ 596946 h 596946"/>
              <a:gd name="connsiteX122" fmla="*/ 63651 w 590987"/>
              <a:gd name="connsiteY122" fmla="*/ 596946 h 596946"/>
              <a:gd name="connsiteX123" fmla="*/ 63651 w 590987"/>
              <a:gd name="connsiteY123" fmla="*/ 552591 h 596946"/>
              <a:gd name="connsiteX124" fmla="*/ 74521 w 590987"/>
              <a:gd name="connsiteY124" fmla="*/ 527949 h 596946"/>
              <a:gd name="connsiteX125" fmla="*/ 74521 w 590987"/>
              <a:gd name="connsiteY125" fmla="*/ 524007 h 596946"/>
              <a:gd name="connsiteX126" fmla="*/ 79462 w 590987"/>
              <a:gd name="connsiteY126" fmla="*/ 502322 h 596946"/>
              <a:gd name="connsiteX127" fmla="*/ 8316 w 590987"/>
              <a:gd name="connsiteY127" fmla="*/ 502322 h 596946"/>
              <a:gd name="connsiteX128" fmla="*/ 1398 w 590987"/>
              <a:gd name="connsiteY128" fmla="*/ 498379 h 596946"/>
              <a:gd name="connsiteX129" fmla="*/ 410 w 590987"/>
              <a:gd name="connsiteY129" fmla="*/ 490494 h 596946"/>
              <a:gd name="connsiteX130" fmla="*/ 61675 w 590987"/>
              <a:gd name="connsiteY130" fmla="*/ 313073 h 596946"/>
              <a:gd name="connsiteX131" fmla="*/ 69581 w 590987"/>
              <a:gd name="connsiteY131" fmla="*/ 307158 h 596946"/>
              <a:gd name="connsiteX132" fmla="*/ 106143 w 590987"/>
              <a:gd name="connsiteY132" fmla="*/ 307158 h 596946"/>
              <a:gd name="connsiteX133" fmla="*/ 106143 w 590987"/>
              <a:gd name="connsiteY133" fmla="*/ 294345 h 596946"/>
              <a:gd name="connsiteX134" fmla="*/ 162468 w 590987"/>
              <a:gd name="connsiteY134" fmla="*/ 233233 h 596946"/>
              <a:gd name="connsiteX135" fmla="*/ 170372 w 590987"/>
              <a:gd name="connsiteY135" fmla="*/ 235205 h 596946"/>
              <a:gd name="connsiteX136" fmla="*/ 189149 w 590987"/>
              <a:gd name="connsiteY136" fmla="*/ 250975 h 596946"/>
              <a:gd name="connsiteX137" fmla="*/ 208910 w 590987"/>
              <a:gd name="connsiteY137" fmla="*/ 235205 h 596946"/>
              <a:gd name="connsiteX138" fmla="*/ 215829 w 590987"/>
              <a:gd name="connsiteY138" fmla="*/ 233233 h 596946"/>
              <a:gd name="connsiteX139" fmla="*/ 273140 w 590987"/>
              <a:gd name="connsiteY139" fmla="*/ 294345 h 596946"/>
              <a:gd name="connsiteX140" fmla="*/ 273140 w 590987"/>
              <a:gd name="connsiteY140" fmla="*/ 307158 h 596946"/>
              <a:gd name="connsiteX141" fmla="*/ 328478 w 590987"/>
              <a:gd name="connsiteY141" fmla="*/ 307158 h 596946"/>
              <a:gd name="connsiteX142" fmla="*/ 328478 w 590987"/>
              <a:gd name="connsiteY142" fmla="*/ 301244 h 596946"/>
              <a:gd name="connsiteX143" fmla="*/ 301797 w 590987"/>
              <a:gd name="connsiteY143" fmla="*/ 268717 h 596946"/>
              <a:gd name="connsiteX144" fmla="*/ 301797 w 590987"/>
              <a:gd name="connsiteY144" fmla="*/ 185921 h 596946"/>
              <a:gd name="connsiteX145" fmla="*/ 363062 w 590987"/>
              <a:gd name="connsiteY145" fmla="*/ 114952 h 596946"/>
              <a:gd name="connsiteX146" fmla="*/ 391168 w 590987"/>
              <a:gd name="connsiteY146" fmla="*/ 18150 h 596946"/>
              <a:gd name="connsiteX147" fmla="*/ 354363 w 590987"/>
              <a:gd name="connsiteY147" fmla="*/ 54955 h 596946"/>
              <a:gd name="connsiteX148" fmla="*/ 391168 w 590987"/>
              <a:gd name="connsiteY148" fmla="*/ 91760 h 596946"/>
              <a:gd name="connsiteX149" fmla="*/ 427973 w 590987"/>
              <a:gd name="connsiteY149" fmla="*/ 54955 h 596946"/>
              <a:gd name="connsiteX150" fmla="*/ 391168 w 590987"/>
              <a:gd name="connsiteY150" fmla="*/ 18150 h 596946"/>
              <a:gd name="connsiteX151" fmla="*/ 391671 w 590987"/>
              <a:gd name="connsiteY151" fmla="*/ 0 h 596946"/>
              <a:gd name="connsiteX152" fmla="*/ 446123 w 590987"/>
              <a:gd name="connsiteY152" fmla="*/ 54451 h 596946"/>
              <a:gd name="connsiteX153" fmla="*/ 391671 w 590987"/>
              <a:gd name="connsiteY153" fmla="*/ 108902 h 596946"/>
              <a:gd name="connsiteX154" fmla="*/ 337221 w 590987"/>
              <a:gd name="connsiteY154" fmla="*/ 54451 h 596946"/>
              <a:gd name="connsiteX155" fmla="*/ 391671 w 590987"/>
              <a:gd name="connsiteY155" fmla="*/ 0 h 59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590987" h="596946">
                <a:moveTo>
                  <a:pt x="401651" y="485019"/>
                </a:moveTo>
                <a:cubicBezTo>
                  <a:pt x="368029" y="485019"/>
                  <a:pt x="347264" y="498755"/>
                  <a:pt x="345287" y="521320"/>
                </a:cubicBezTo>
                <a:cubicBezTo>
                  <a:pt x="346275" y="521320"/>
                  <a:pt x="347264" y="521320"/>
                  <a:pt x="348252" y="521320"/>
                </a:cubicBezTo>
                <a:cubicBezTo>
                  <a:pt x="348252" y="521320"/>
                  <a:pt x="348252" y="521320"/>
                  <a:pt x="496578" y="521320"/>
                </a:cubicBezTo>
                <a:cubicBezTo>
                  <a:pt x="497569" y="521320"/>
                  <a:pt x="497569" y="521320"/>
                  <a:pt x="498557" y="521320"/>
                </a:cubicBezTo>
                <a:cubicBezTo>
                  <a:pt x="497569" y="497774"/>
                  <a:pt x="477792" y="485019"/>
                  <a:pt x="443182" y="485019"/>
                </a:cubicBezTo>
                <a:cubicBezTo>
                  <a:pt x="443182" y="485019"/>
                  <a:pt x="443182" y="485019"/>
                  <a:pt x="401651" y="485019"/>
                </a:cubicBezTo>
                <a:close/>
                <a:moveTo>
                  <a:pt x="148554" y="485019"/>
                </a:moveTo>
                <a:cubicBezTo>
                  <a:pt x="114934" y="485019"/>
                  <a:pt x="94168" y="498755"/>
                  <a:pt x="92190" y="521320"/>
                </a:cubicBezTo>
                <a:cubicBezTo>
                  <a:pt x="93178" y="521320"/>
                  <a:pt x="94168" y="521320"/>
                  <a:pt x="95156" y="521320"/>
                </a:cubicBezTo>
                <a:cubicBezTo>
                  <a:pt x="95156" y="521320"/>
                  <a:pt x="95156" y="521320"/>
                  <a:pt x="243482" y="521320"/>
                </a:cubicBezTo>
                <a:cubicBezTo>
                  <a:pt x="244472" y="521320"/>
                  <a:pt x="244472" y="521320"/>
                  <a:pt x="245460" y="521320"/>
                </a:cubicBezTo>
                <a:cubicBezTo>
                  <a:pt x="244472" y="497774"/>
                  <a:pt x="224695" y="485019"/>
                  <a:pt x="190085" y="485019"/>
                </a:cubicBezTo>
                <a:cubicBezTo>
                  <a:pt x="190085" y="485019"/>
                  <a:pt x="190085" y="485019"/>
                  <a:pt x="148554" y="485019"/>
                </a:cubicBezTo>
                <a:close/>
                <a:moveTo>
                  <a:pt x="421417" y="363008"/>
                </a:moveTo>
                <a:cubicBezTo>
                  <a:pt x="399420" y="363008"/>
                  <a:pt x="381588" y="381292"/>
                  <a:pt x="381588" y="403847"/>
                </a:cubicBezTo>
                <a:cubicBezTo>
                  <a:pt x="381588" y="426402"/>
                  <a:pt x="399420" y="444685"/>
                  <a:pt x="421417" y="444685"/>
                </a:cubicBezTo>
                <a:cubicBezTo>
                  <a:pt x="443415" y="444685"/>
                  <a:pt x="461247" y="426402"/>
                  <a:pt x="461247" y="403847"/>
                </a:cubicBezTo>
                <a:cubicBezTo>
                  <a:pt x="461247" y="381292"/>
                  <a:pt x="443415" y="363008"/>
                  <a:pt x="421417" y="363008"/>
                </a:cubicBezTo>
                <a:close/>
                <a:moveTo>
                  <a:pt x="168825" y="363008"/>
                </a:moveTo>
                <a:cubicBezTo>
                  <a:pt x="146549" y="363008"/>
                  <a:pt x="128490" y="381292"/>
                  <a:pt x="128490" y="403847"/>
                </a:cubicBezTo>
                <a:cubicBezTo>
                  <a:pt x="128490" y="426402"/>
                  <a:pt x="146549" y="444685"/>
                  <a:pt x="168825" y="444685"/>
                </a:cubicBezTo>
                <a:cubicBezTo>
                  <a:pt x="191100" y="444685"/>
                  <a:pt x="209159" y="426402"/>
                  <a:pt x="209159" y="403847"/>
                </a:cubicBezTo>
                <a:cubicBezTo>
                  <a:pt x="209159" y="381292"/>
                  <a:pt x="191100" y="363008"/>
                  <a:pt x="168825" y="363008"/>
                </a:cubicBezTo>
                <a:close/>
                <a:moveTo>
                  <a:pt x="421417" y="346874"/>
                </a:moveTo>
                <a:cubicBezTo>
                  <a:pt x="453438" y="346874"/>
                  <a:pt x="479397" y="372381"/>
                  <a:pt x="479397" y="403847"/>
                </a:cubicBezTo>
                <a:cubicBezTo>
                  <a:pt x="479397" y="435312"/>
                  <a:pt x="453438" y="460819"/>
                  <a:pt x="421417" y="460819"/>
                </a:cubicBezTo>
                <a:cubicBezTo>
                  <a:pt x="389397" y="460819"/>
                  <a:pt x="363438" y="435312"/>
                  <a:pt x="363438" y="403847"/>
                </a:cubicBezTo>
                <a:cubicBezTo>
                  <a:pt x="363438" y="372381"/>
                  <a:pt x="389397" y="346874"/>
                  <a:pt x="421417" y="346874"/>
                </a:cubicBezTo>
                <a:close/>
                <a:moveTo>
                  <a:pt x="168825" y="346874"/>
                </a:moveTo>
                <a:cubicBezTo>
                  <a:pt x="200568" y="346874"/>
                  <a:pt x="226301" y="372381"/>
                  <a:pt x="226301" y="403847"/>
                </a:cubicBezTo>
                <a:cubicBezTo>
                  <a:pt x="226301" y="435312"/>
                  <a:pt x="200568" y="460819"/>
                  <a:pt x="168825" y="460819"/>
                </a:cubicBezTo>
                <a:cubicBezTo>
                  <a:pt x="137081" y="460819"/>
                  <a:pt x="111348" y="435312"/>
                  <a:pt x="111348" y="403847"/>
                </a:cubicBezTo>
                <a:cubicBezTo>
                  <a:pt x="111348" y="372381"/>
                  <a:pt x="137081" y="346874"/>
                  <a:pt x="168825" y="346874"/>
                </a:cubicBezTo>
                <a:close/>
                <a:moveTo>
                  <a:pt x="76855" y="324690"/>
                </a:moveTo>
                <a:cubicBezTo>
                  <a:pt x="76855" y="324690"/>
                  <a:pt x="76855" y="324690"/>
                  <a:pt x="21605" y="486027"/>
                </a:cubicBezTo>
                <a:cubicBezTo>
                  <a:pt x="21605" y="486027"/>
                  <a:pt x="21605" y="486027"/>
                  <a:pt x="91653" y="486027"/>
                </a:cubicBezTo>
                <a:cubicBezTo>
                  <a:pt x="103493" y="475139"/>
                  <a:pt x="122238" y="467221"/>
                  <a:pt x="148875" y="467221"/>
                </a:cubicBezTo>
                <a:cubicBezTo>
                  <a:pt x="148875" y="467221"/>
                  <a:pt x="148875" y="467221"/>
                  <a:pt x="190312" y="467221"/>
                </a:cubicBezTo>
                <a:cubicBezTo>
                  <a:pt x="218923" y="467221"/>
                  <a:pt x="236683" y="475139"/>
                  <a:pt x="247535" y="486027"/>
                </a:cubicBezTo>
                <a:cubicBezTo>
                  <a:pt x="247535" y="486027"/>
                  <a:pt x="247535" y="486027"/>
                  <a:pt x="344223" y="486027"/>
                </a:cubicBezTo>
                <a:cubicBezTo>
                  <a:pt x="356060" y="475139"/>
                  <a:pt x="374805" y="467221"/>
                  <a:pt x="401445" y="467221"/>
                </a:cubicBezTo>
                <a:cubicBezTo>
                  <a:pt x="401445" y="467221"/>
                  <a:pt x="401445" y="467221"/>
                  <a:pt x="442882" y="467221"/>
                </a:cubicBezTo>
                <a:cubicBezTo>
                  <a:pt x="471493" y="467221"/>
                  <a:pt x="489250" y="475139"/>
                  <a:pt x="500105" y="486027"/>
                </a:cubicBezTo>
                <a:lnTo>
                  <a:pt x="570150" y="486027"/>
                </a:lnTo>
                <a:cubicBezTo>
                  <a:pt x="570150" y="486027"/>
                  <a:pt x="570150" y="486027"/>
                  <a:pt x="514902" y="324690"/>
                </a:cubicBezTo>
                <a:cubicBezTo>
                  <a:pt x="514902" y="324690"/>
                  <a:pt x="514902" y="324690"/>
                  <a:pt x="76855" y="324690"/>
                </a:cubicBezTo>
                <a:close/>
                <a:moveTo>
                  <a:pt x="162896" y="252089"/>
                </a:moveTo>
                <a:cubicBezTo>
                  <a:pt x="139242" y="258031"/>
                  <a:pt x="124457" y="273877"/>
                  <a:pt x="124457" y="294674"/>
                </a:cubicBezTo>
                <a:lnTo>
                  <a:pt x="124457" y="307548"/>
                </a:lnTo>
                <a:cubicBezTo>
                  <a:pt x="124457" y="307548"/>
                  <a:pt x="124457" y="307548"/>
                  <a:pt x="255543" y="307548"/>
                </a:cubicBezTo>
                <a:cubicBezTo>
                  <a:pt x="255543" y="307548"/>
                  <a:pt x="255543" y="307548"/>
                  <a:pt x="255543" y="294674"/>
                </a:cubicBezTo>
                <a:cubicBezTo>
                  <a:pt x="255543" y="273877"/>
                  <a:pt x="240760" y="258031"/>
                  <a:pt x="217106" y="252089"/>
                </a:cubicBezTo>
                <a:cubicBezTo>
                  <a:pt x="217106" y="252089"/>
                  <a:pt x="217106" y="252089"/>
                  <a:pt x="195422" y="268925"/>
                </a:cubicBezTo>
                <a:cubicBezTo>
                  <a:pt x="192464" y="270905"/>
                  <a:pt x="187536" y="270905"/>
                  <a:pt x="184580" y="268925"/>
                </a:cubicBezTo>
                <a:cubicBezTo>
                  <a:pt x="184580" y="268925"/>
                  <a:pt x="184580" y="268925"/>
                  <a:pt x="162896" y="252089"/>
                </a:cubicBezTo>
                <a:close/>
                <a:moveTo>
                  <a:pt x="188992" y="136128"/>
                </a:moveTo>
                <a:cubicBezTo>
                  <a:pt x="168945" y="136128"/>
                  <a:pt x="152691" y="152606"/>
                  <a:pt x="152691" y="172933"/>
                </a:cubicBezTo>
                <a:cubicBezTo>
                  <a:pt x="152691" y="193260"/>
                  <a:pt x="168945" y="209738"/>
                  <a:pt x="188992" y="209738"/>
                </a:cubicBezTo>
                <a:cubicBezTo>
                  <a:pt x="209040" y="209738"/>
                  <a:pt x="225293" y="193260"/>
                  <a:pt x="225293" y="172933"/>
                </a:cubicBezTo>
                <a:cubicBezTo>
                  <a:pt x="225293" y="152606"/>
                  <a:pt x="209040" y="136128"/>
                  <a:pt x="188992" y="136128"/>
                </a:cubicBezTo>
                <a:close/>
                <a:moveTo>
                  <a:pt x="360537" y="132095"/>
                </a:moveTo>
                <a:cubicBezTo>
                  <a:pt x="330903" y="135069"/>
                  <a:pt x="318062" y="150929"/>
                  <a:pt x="318062" y="185623"/>
                </a:cubicBezTo>
                <a:cubicBezTo>
                  <a:pt x="318062" y="185623"/>
                  <a:pt x="318062" y="185623"/>
                  <a:pt x="318062" y="268889"/>
                </a:cubicBezTo>
                <a:cubicBezTo>
                  <a:pt x="318062" y="278802"/>
                  <a:pt x="324976" y="284750"/>
                  <a:pt x="336829" y="284750"/>
                </a:cubicBezTo>
                <a:cubicBezTo>
                  <a:pt x="341768" y="284750"/>
                  <a:pt x="345719" y="288715"/>
                  <a:pt x="345719" y="293671"/>
                </a:cubicBezTo>
                <a:cubicBezTo>
                  <a:pt x="345719" y="293671"/>
                  <a:pt x="345719" y="293671"/>
                  <a:pt x="345719" y="307548"/>
                </a:cubicBezTo>
                <a:cubicBezTo>
                  <a:pt x="345719" y="307548"/>
                  <a:pt x="345719" y="307548"/>
                  <a:pt x="435608" y="307548"/>
                </a:cubicBezTo>
                <a:cubicBezTo>
                  <a:pt x="435608" y="307548"/>
                  <a:pt x="435608" y="307548"/>
                  <a:pt x="435608" y="293671"/>
                </a:cubicBezTo>
                <a:cubicBezTo>
                  <a:pt x="435608" y="288715"/>
                  <a:pt x="439559" y="284750"/>
                  <a:pt x="444498" y="284750"/>
                </a:cubicBezTo>
                <a:cubicBezTo>
                  <a:pt x="456350" y="284750"/>
                  <a:pt x="463265" y="278802"/>
                  <a:pt x="463265" y="268889"/>
                </a:cubicBezTo>
                <a:cubicBezTo>
                  <a:pt x="463265" y="268889"/>
                  <a:pt x="463265" y="268889"/>
                  <a:pt x="463265" y="185623"/>
                </a:cubicBezTo>
                <a:cubicBezTo>
                  <a:pt x="463265" y="150929"/>
                  <a:pt x="451411" y="135069"/>
                  <a:pt x="421779" y="132095"/>
                </a:cubicBezTo>
                <a:cubicBezTo>
                  <a:pt x="421779" y="132095"/>
                  <a:pt x="421779" y="132095"/>
                  <a:pt x="396097" y="152912"/>
                </a:cubicBezTo>
                <a:cubicBezTo>
                  <a:pt x="393133" y="154894"/>
                  <a:pt x="388194" y="154894"/>
                  <a:pt x="385230" y="152912"/>
                </a:cubicBezTo>
                <a:cubicBezTo>
                  <a:pt x="385230" y="152912"/>
                  <a:pt x="385230" y="152912"/>
                  <a:pt x="360537" y="132095"/>
                </a:cubicBezTo>
                <a:close/>
                <a:moveTo>
                  <a:pt x="189497" y="118985"/>
                </a:moveTo>
                <a:cubicBezTo>
                  <a:pt x="219289" y="118985"/>
                  <a:pt x="243443" y="143138"/>
                  <a:pt x="243443" y="172933"/>
                </a:cubicBezTo>
                <a:cubicBezTo>
                  <a:pt x="243443" y="202727"/>
                  <a:pt x="219289" y="226880"/>
                  <a:pt x="189497" y="226880"/>
                </a:cubicBezTo>
                <a:cubicBezTo>
                  <a:pt x="159701" y="226880"/>
                  <a:pt x="135549" y="202727"/>
                  <a:pt x="135549" y="172933"/>
                </a:cubicBezTo>
                <a:cubicBezTo>
                  <a:pt x="135549" y="143138"/>
                  <a:pt x="159701" y="118985"/>
                  <a:pt x="189497" y="118985"/>
                </a:cubicBezTo>
                <a:close/>
                <a:moveTo>
                  <a:pt x="363062" y="114952"/>
                </a:moveTo>
                <a:cubicBezTo>
                  <a:pt x="365039" y="114952"/>
                  <a:pt x="367015" y="115938"/>
                  <a:pt x="368992" y="116924"/>
                </a:cubicBezTo>
                <a:cubicBezTo>
                  <a:pt x="368992" y="116924"/>
                  <a:pt x="368992" y="116924"/>
                  <a:pt x="391719" y="135652"/>
                </a:cubicBezTo>
                <a:cubicBezTo>
                  <a:pt x="391719" y="135652"/>
                  <a:pt x="391719" y="135652"/>
                  <a:pt x="413458" y="116924"/>
                </a:cubicBezTo>
                <a:cubicBezTo>
                  <a:pt x="415434" y="115938"/>
                  <a:pt x="417411" y="114952"/>
                  <a:pt x="419388" y="114952"/>
                </a:cubicBezTo>
                <a:cubicBezTo>
                  <a:pt x="460891" y="117910"/>
                  <a:pt x="481641" y="140580"/>
                  <a:pt x="481641" y="185921"/>
                </a:cubicBezTo>
                <a:cubicBezTo>
                  <a:pt x="481641" y="185921"/>
                  <a:pt x="481641" y="185921"/>
                  <a:pt x="480653" y="268717"/>
                </a:cubicBezTo>
                <a:cubicBezTo>
                  <a:pt x="480653" y="283502"/>
                  <a:pt x="472748" y="297302"/>
                  <a:pt x="453972" y="301244"/>
                </a:cubicBezTo>
                <a:cubicBezTo>
                  <a:pt x="453972" y="301244"/>
                  <a:pt x="453972" y="301244"/>
                  <a:pt x="453972" y="307158"/>
                </a:cubicBezTo>
                <a:cubicBezTo>
                  <a:pt x="453972" y="307158"/>
                  <a:pt x="453972" y="307158"/>
                  <a:pt x="521167" y="307158"/>
                </a:cubicBezTo>
                <a:cubicBezTo>
                  <a:pt x="525121" y="307158"/>
                  <a:pt x="528086" y="310116"/>
                  <a:pt x="529074" y="313073"/>
                </a:cubicBezTo>
                <a:cubicBezTo>
                  <a:pt x="529074" y="313073"/>
                  <a:pt x="529074" y="313073"/>
                  <a:pt x="590339" y="490494"/>
                </a:cubicBezTo>
                <a:cubicBezTo>
                  <a:pt x="591327" y="493451"/>
                  <a:pt x="591327" y="496408"/>
                  <a:pt x="589351" y="498379"/>
                </a:cubicBezTo>
                <a:cubicBezTo>
                  <a:pt x="587374" y="501336"/>
                  <a:pt x="585397" y="502322"/>
                  <a:pt x="582432" y="502322"/>
                </a:cubicBezTo>
                <a:cubicBezTo>
                  <a:pt x="582432" y="502322"/>
                  <a:pt x="582432" y="502322"/>
                  <a:pt x="512275" y="502322"/>
                </a:cubicBezTo>
                <a:cubicBezTo>
                  <a:pt x="515240" y="511193"/>
                  <a:pt x="516228" y="520064"/>
                  <a:pt x="516228" y="524007"/>
                </a:cubicBezTo>
                <a:cubicBezTo>
                  <a:pt x="516228" y="524007"/>
                  <a:pt x="516228" y="524007"/>
                  <a:pt x="516228" y="527949"/>
                </a:cubicBezTo>
                <a:cubicBezTo>
                  <a:pt x="523144" y="533864"/>
                  <a:pt x="528086" y="542734"/>
                  <a:pt x="528086" y="552591"/>
                </a:cubicBezTo>
                <a:cubicBezTo>
                  <a:pt x="528086" y="552591"/>
                  <a:pt x="528086" y="552591"/>
                  <a:pt x="528086" y="596946"/>
                </a:cubicBezTo>
                <a:cubicBezTo>
                  <a:pt x="528086" y="596946"/>
                  <a:pt x="528086" y="596946"/>
                  <a:pt x="510298" y="596946"/>
                </a:cubicBezTo>
                <a:cubicBezTo>
                  <a:pt x="510298" y="596946"/>
                  <a:pt x="510298" y="596946"/>
                  <a:pt x="510298" y="552591"/>
                </a:cubicBezTo>
                <a:cubicBezTo>
                  <a:pt x="510298" y="544705"/>
                  <a:pt x="504368" y="538792"/>
                  <a:pt x="496464" y="538792"/>
                </a:cubicBezTo>
                <a:cubicBezTo>
                  <a:pt x="496464" y="538792"/>
                  <a:pt x="496464" y="538792"/>
                  <a:pt x="348239" y="538792"/>
                </a:cubicBezTo>
                <a:cubicBezTo>
                  <a:pt x="340335" y="538792"/>
                  <a:pt x="333419" y="544705"/>
                  <a:pt x="333419" y="552591"/>
                </a:cubicBezTo>
                <a:cubicBezTo>
                  <a:pt x="333419" y="552591"/>
                  <a:pt x="333419" y="552591"/>
                  <a:pt x="333419" y="596946"/>
                </a:cubicBezTo>
                <a:cubicBezTo>
                  <a:pt x="333419" y="596946"/>
                  <a:pt x="333419" y="596946"/>
                  <a:pt x="316620" y="596946"/>
                </a:cubicBezTo>
                <a:cubicBezTo>
                  <a:pt x="316620" y="596946"/>
                  <a:pt x="316620" y="596946"/>
                  <a:pt x="316620" y="552591"/>
                </a:cubicBezTo>
                <a:cubicBezTo>
                  <a:pt x="316620" y="542734"/>
                  <a:pt x="320573" y="533864"/>
                  <a:pt x="327489" y="527949"/>
                </a:cubicBezTo>
                <a:cubicBezTo>
                  <a:pt x="327489" y="527949"/>
                  <a:pt x="327489" y="527949"/>
                  <a:pt x="327489" y="524007"/>
                </a:cubicBezTo>
                <a:cubicBezTo>
                  <a:pt x="327489" y="517107"/>
                  <a:pt x="329466" y="509222"/>
                  <a:pt x="332431" y="502322"/>
                </a:cubicBezTo>
                <a:cubicBezTo>
                  <a:pt x="332431" y="502322"/>
                  <a:pt x="332431" y="502322"/>
                  <a:pt x="259306" y="502322"/>
                </a:cubicBezTo>
                <a:cubicBezTo>
                  <a:pt x="263259" y="511193"/>
                  <a:pt x="263259" y="520064"/>
                  <a:pt x="263259" y="524007"/>
                </a:cubicBezTo>
                <a:cubicBezTo>
                  <a:pt x="263259" y="524007"/>
                  <a:pt x="263259" y="524007"/>
                  <a:pt x="263259" y="527949"/>
                </a:cubicBezTo>
                <a:cubicBezTo>
                  <a:pt x="270175" y="533864"/>
                  <a:pt x="275117" y="542734"/>
                  <a:pt x="275117" y="552591"/>
                </a:cubicBezTo>
                <a:cubicBezTo>
                  <a:pt x="275117" y="552591"/>
                  <a:pt x="275117" y="552591"/>
                  <a:pt x="275117" y="596946"/>
                </a:cubicBezTo>
                <a:cubicBezTo>
                  <a:pt x="275117" y="596946"/>
                  <a:pt x="275117" y="596946"/>
                  <a:pt x="257329" y="596946"/>
                </a:cubicBezTo>
                <a:cubicBezTo>
                  <a:pt x="257329" y="596946"/>
                  <a:pt x="257329" y="596946"/>
                  <a:pt x="257329" y="552591"/>
                </a:cubicBezTo>
                <a:cubicBezTo>
                  <a:pt x="257329" y="544705"/>
                  <a:pt x="251402" y="538792"/>
                  <a:pt x="243495" y="538792"/>
                </a:cubicBezTo>
                <a:cubicBezTo>
                  <a:pt x="243495" y="538792"/>
                  <a:pt x="243495" y="538792"/>
                  <a:pt x="95273" y="538792"/>
                </a:cubicBezTo>
                <a:cubicBezTo>
                  <a:pt x="87366" y="538792"/>
                  <a:pt x="80451" y="544705"/>
                  <a:pt x="80451" y="552591"/>
                </a:cubicBezTo>
                <a:cubicBezTo>
                  <a:pt x="80451" y="552591"/>
                  <a:pt x="80451" y="552591"/>
                  <a:pt x="80451" y="596946"/>
                </a:cubicBezTo>
                <a:cubicBezTo>
                  <a:pt x="80451" y="596946"/>
                  <a:pt x="80451" y="596946"/>
                  <a:pt x="63651" y="596946"/>
                </a:cubicBezTo>
                <a:cubicBezTo>
                  <a:pt x="63651" y="596946"/>
                  <a:pt x="63651" y="596946"/>
                  <a:pt x="63651" y="552591"/>
                </a:cubicBezTo>
                <a:cubicBezTo>
                  <a:pt x="63651" y="542734"/>
                  <a:pt x="67605" y="533864"/>
                  <a:pt x="74521" y="527949"/>
                </a:cubicBezTo>
                <a:cubicBezTo>
                  <a:pt x="74521" y="527949"/>
                  <a:pt x="74521" y="527949"/>
                  <a:pt x="74521" y="524007"/>
                </a:cubicBezTo>
                <a:cubicBezTo>
                  <a:pt x="74521" y="517107"/>
                  <a:pt x="76497" y="509222"/>
                  <a:pt x="79462" y="502322"/>
                </a:cubicBezTo>
                <a:cubicBezTo>
                  <a:pt x="79462" y="502322"/>
                  <a:pt x="79462" y="502322"/>
                  <a:pt x="8316" y="502322"/>
                </a:cubicBezTo>
                <a:cubicBezTo>
                  <a:pt x="6340" y="502322"/>
                  <a:pt x="3375" y="501336"/>
                  <a:pt x="1398" y="498379"/>
                </a:cubicBezTo>
                <a:cubicBezTo>
                  <a:pt x="410" y="496408"/>
                  <a:pt x="-579" y="493451"/>
                  <a:pt x="410" y="490494"/>
                </a:cubicBezTo>
                <a:cubicBezTo>
                  <a:pt x="410" y="490494"/>
                  <a:pt x="410" y="490494"/>
                  <a:pt x="61675" y="313073"/>
                </a:cubicBezTo>
                <a:cubicBezTo>
                  <a:pt x="62663" y="310116"/>
                  <a:pt x="66616" y="307158"/>
                  <a:pt x="69581" y="307158"/>
                </a:cubicBezTo>
                <a:cubicBezTo>
                  <a:pt x="69581" y="307158"/>
                  <a:pt x="69581" y="307158"/>
                  <a:pt x="106143" y="307158"/>
                </a:cubicBezTo>
                <a:cubicBezTo>
                  <a:pt x="106143" y="307158"/>
                  <a:pt x="106143" y="307158"/>
                  <a:pt x="106143" y="294345"/>
                </a:cubicBezTo>
                <a:cubicBezTo>
                  <a:pt x="106143" y="264775"/>
                  <a:pt x="128869" y="241118"/>
                  <a:pt x="162468" y="233233"/>
                </a:cubicBezTo>
                <a:cubicBezTo>
                  <a:pt x="165431" y="233233"/>
                  <a:pt x="168396" y="233233"/>
                  <a:pt x="170372" y="235205"/>
                </a:cubicBezTo>
                <a:cubicBezTo>
                  <a:pt x="170372" y="235205"/>
                  <a:pt x="170372" y="235205"/>
                  <a:pt x="189149" y="250975"/>
                </a:cubicBezTo>
                <a:cubicBezTo>
                  <a:pt x="189149" y="250975"/>
                  <a:pt x="189149" y="250975"/>
                  <a:pt x="208910" y="235205"/>
                </a:cubicBezTo>
                <a:cubicBezTo>
                  <a:pt x="210887" y="233233"/>
                  <a:pt x="213852" y="233233"/>
                  <a:pt x="215829" y="233233"/>
                </a:cubicBezTo>
                <a:cubicBezTo>
                  <a:pt x="250413" y="241118"/>
                  <a:pt x="273140" y="264775"/>
                  <a:pt x="273140" y="294345"/>
                </a:cubicBezTo>
                <a:cubicBezTo>
                  <a:pt x="273140" y="294345"/>
                  <a:pt x="273140" y="294345"/>
                  <a:pt x="273140" y="307158"/>
                </a:cubicBezTo>
                <a:cubicBezTo>
                  <a:pt x="273140" y="307158"/>
                  <a:pt x="273140" y="307158"/>
                  <a:pt x="328478" y="307158"/>
                </a:cubicBezTo>
                <a:cubicBezTo>
                  <a:pt x="328478" y="307158"/>
                  <a:pt x="328478" y="307158"/>
                  <a:pt x="328478" y="301244"/>
                </a:cubicBezTo>
                <a:cubicBezTo>
                  <a:pt x="312667" y="297302"/>
                  <a:pt x="301797" y="285474"/>
                  <a:pt x="301797" y="268717"/>
                </a:cubicBezTo>
                <a:cubicBezTo>
                  <a:pt x="301797" y="268717"/>
                  <a:pt x="301797" y="268717"/>
                  <a:pt x="301797" y="185921"/>
                </a:cubicBezTo>
                <a:cubicBezTo>
                  <a:pt x="301797" y="140580"/>
                  <a:pt x="321559" y="117910"/>
                  <a:pt x="363062" y="114952"/>
                </a:cubicBezTo>
                <a:close/>
                <a:moveTo>
                  <a:pt x="391168" y="18150"/>
                </a:moveTo>
                <a:cubicBezTo>
                  <a:pt x="370841" y="18150"/>
                  <a:pt x="354363" y="34628"/>
                  <a:pt x="354363" y="54955"/>
                </a:cubicBezTo>
                <a:cubicBezTo>
                  <a:pt x="354363" y="75282"/>
                  <a:pt x="370841" y="91760"/>
                  <a:pt x="391168" y="91760"/>
                </a:cubicBezTo>
                <a:cubicBezTo>
                  <a:pt x="411495" y="91760"/>
                  <a:pt x="427973" y="75282"/>
                  <a:pt x="427973" y="54955"/>
                </a:cubicBezTo>
                <a:cubicBezTo>
                  <a:pt x="427973" y="34628"/>
                  <a:pt x="411495" y="18150"/>
                  <a:pt x="391168" y="18150"/>
                </a:cubicBezTo>
                <a:close/>
                <a:moveTo>
                  <a:pt x="391671" y="0"/>
                </a:moveTo>
                <a:cubicBezTo>
                  <a:pt x="421745" y="0"/>
                  <a:pt x="446123" y="24378"/>
                  <a:pt x="446123" y="54451"/>
                </a:cubicBezTo>
                <a:cubicBezTo>
                  <a:pt x="446123" y="84523"/>
                  <a:pt x="421745" y="108902"/>
                  <a:pt x="391671" y="108902"/>
                </a:cubicBezTo>
                <a:cubicBezTo>
                  <a:pt x="361599" y="108902"/>
                  <a:pt x="337221" y="84523"/>
                  <a:pt x="337221" y="54451"/>
                </a:cubicBezTo>
                <a:cubicBezTo>
                  <a:pt x="337221" y="24378"/>
                  <a:pt x="361599" y="0"/>
                  <a:pt x="3916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F56D4A5A-5E4D-4AA6-87A1-BAC1A9323C9A}"/>
              </a:ext>
            </a:extLst>
          </p:cNvPr>
          <p:cNvSpPr>
            <a:spLocks/>
          </p:cNvSpPr>
          <p:nvPr/>
        </p:nvSpPr>
        <p:spPr bwMode="auto">
          <a:xfrm>
            <a:off x="10468114" y="5447314"/>
            <a:ext cx="660473" cy="612073"/>
          </a:xfrm>
          <a:custGeom>
            <a:avLst/>
            <a:gdLst>
              <a:gd name="connsiteX0" fmla="*/ 298117 w 660473"/>
              <a:gd name="connsiteY0" fmla="*/ 543490 h 612073"/>
              <a:gd name="connsiteX1" fmla="*/ 306021 w 660473"/>
              <a:gd name="connsiteY1" fmla="*/ 545478 h 612073"/>
              <a:gd name="connsiteX2" fmla="*/ 329732 w 660473"/>
              <a:gd name="connsiteY2" fmla="*/ 567345 h 612073"/>
              <a:gd name="connsiteX3" fmla="*/ 354432 w 660473"/>
              <a:gd name="connsiteY3" fmla="*/ 545478 h 612073"/>
              <a:gd name="connsiteX4" fmla="*/ 361348 w 660473"/>
              <a:gd name="connsiteY4" fmla="*/ 543490 h 612073"/>
              <a:gd name="connsiteX5" fmla="*/ 427543 w 660473"/>
              <a:gd name="connsiteY5" fmla="*/ 612073 h 612073"/>
              <a:gd name="connsiteX6" fmla="*/ 409759 w 660473"/>
              <a:gd name="connsiteY6" fmla="*/ 612073 h 612073"/>
              <a:gd name="connsiteX7" fmla="*/ 362336 w 660473"/>
              <a:gd name="connsiteY7" fmla="*/ 561381 h 612073"/>
              <a:gd name="connsiteX8" fmla="*/ 335660 w 660473"/>
              <a:gd name="connsiteY8" fmla="*/ 585236 h 612073"/>
              <a:gd name="connsiteX9" fmla="*/ 323805 w 660473"/>
              <a:gd name="connsiteY9" fmla="*/ 585236 h 612073"/>
              <a:gd name="connsiteX10" fmla="*/ 297129 w 660473"/>
              <a:gd name="connsiteY10" fmla="*/ 561381 h 612073"/>
              <a:gd name="connsiteX11" fmla="*/ 249706 w 660473"/>
              <a:gd name="connsiteY11" fmla="*/ 612073 h 612073"/>
              <a:gd name="connsiteX12" fmla="*/ 231922 w 660473"/>
              <a:gd name="connsiteY12" fmla="*/ 612073 h 612073"/>
              <a:gd name="connsiteX13" fmla="*/ 298117 w 660473"/>
              <a:gd name="connsiteY13" fmla="*/ 543490 h 612073"/>
              <a:gd name="connsiteX14" fmla="*/ 515552 w 660473"/>
              <a:gd name="connsiteY14" fmla="*/ 493087 h 612073"/>
              <a:gd name="connsiteX15" fmla="*/ 529387 w 660473"/>
              <a:gd name="connsiteY15" fmla="*/ 504047 h 612073"/>
              <a:gd name="connsiteX16" fmla="*/ 438474 w 660473"/>
              <a:gd name="connsiteY16" fmla="*/ 576781 h 612073"/>
              <a:gd name="connsiteX17" fmla="*/ 430568 w 660473"/>
              <a:gd name="connsiteY17" fmla="*/ 560839 h 612073"/>
              <a:gd name="connsiteX18" fmla="*/ 515552 w 660473"/>
              <a:gd name="connsiteY18" fmla="*/ 493087 h 612073"/>
              <a:gd name="connsiteX19" fmla="*/ 143912 w 660473"/>
              <a:gd name="connsiteY19" fmla="*/ 493087 h 612073"/>
              <a:gd name="connsiteX20" fmla="*/ 228896 w 660473"/>
              <a:gd name="connsiteY20" fmla="*/ 560839 h 612073"/>
              <a:gd name="connsiteX21" fmla="*/ 221979 w 660473"/>
              <a:gd name="connsiteY21" fmla="*/ 576781 h 612073"/>
              <a:gd name="connsiteX22" fmla="*/ 130077 w 660473"/>
              <a:gd name="connsiteY22" fmla="*/ 504047 h 612073"/>
              <a:gd name="connsiteX23" fmla="*/ 143912 w 660473"/>
              <a:gd name="connsiteY23" fmla="*/ 493087 h 612073"/>
              <a:gd name="connsiteX24" fmla="*/ 329732 w 660473"/>
              <a:gd name="connsiteY24" fmla="*/ 435610 h 612073"/>
              <a:gd name="connsiteX25" fmla="*/ 289398 w 660473"/>
              <a:gd name="connsiteY25" fmla="*/ 476448 h 612073"/>
              <a:gd name="connsiteX26" fmla="*/ 329732 w 660473"/>
              <a:gd name="connsiteY26" fmla="*/ 517287 h 612073"/>
              <a:gd name="connsiteX27" fmla="*/ 370066 w 660473"/>
              <a:gd name="connsiteY27" fmla="*/ 476448 h 612073"/>
              <a:gd name="connsiteX28" fmla="*/ 329732 w 660473"/>
              <a:gd name="connsiteY28" fmla="*/ 435610 h 612073"/>
              <a:gd name="connsiteX29" fmla="*/ 531047 w 660473"/>
              <a:gd name="connsiteY29" fmla="*/ 427516 h 612073"/>
              <a:gd name="connsiteX30" fmla="*/ 538951 w 660473"/>
              <a:gd name="connsiteY30" fmla="*/ 429475 h 612073"/>
              <a:gd name="connsiteX31" fmla="*/ 562662 w 660473"/>
              <a:gd name="connsiteY31" fmla="*/ 451025 h 612073"/>
              <a:gd name="connsiteX32" fmla="*/ 586374 w 660473"/>
              <a:gd name="connsiteY32" fmla="*/ 429475 h 612073"/>
              <a:gd name="connsiteX33" fmla="*/ 594278 w 660473"/>
              <a:gd name="connsiteY33" fmla="*/ 427516 h 612073"/>
              <a:gd name="connsiteX34" fmla="*/ 660473 w 660473"/>
              <a:gd name="connsiteY34" fmla="*/ 495104 h 612073"/>
              <a:gd name="connsiteX35" fmla="*/ 642689 w 660473"/>
              <a:gd name="connsiteY35" fmla="*/ 495104 h 612073"/>
              <a:gd name="connsiteX36" fmla="*/ 595266 w 660473"/>
              <a:gd name="connsiteY36" fmla="*/ 445147 h 612073"/>
              <a:gd name="connsiteX37" fmla="*/ 568590 w 660473"/>
              <a:gd name="connsiteY37" fmla="*/ 469636 h 612073"/>
              <a:gd name="connsiteX38" fmla="*/ 556735 w 660473"/>
              <a:gd name="connsiteY38" fmla="*/ 469636 h 612073"/>
              <a:gd name="connsiteX39" fmla="*/ 530059 w 660473"/>
              <a:gd name="connsiteY39" fmla="*/ 445147 h 612073"/>
              <a:gd name="connsiteX40" fmla="*/ 482636 w 660473"/>
              <a:gd name="connsiteY40" fmla="*/ 495104 h 612073"/>
              <a:gd name="connsiteX41" fmla="*/ 464852 w 660473"/>
              <a:gd name="connsiteY41" fmla="*/ 495104 h 612073"/>
              <a:gd name="connsiteX42" fmla="*/ 531047 w 660473"/>
              <a:gd name="connsiteY42" fmla="*/ 427516 h 612073"/>
              <a:gd name="connsiteX43" fmla="*/ 65200 w 660473"/>
              <a:gd name="connsiteY43" fmla="*/ 427516 h 612073"/>
              <a:gd name="connsiteX44" fmla="*/ 73103 w 660473"/>
              <a:gd name="connsiteY44" fmla="*/ 429475 h 612073"/>
              <a:gd name="connsiteX45" fmla="*/ 97800 w 660473"/>
              <a:gd name="connsiteY45" fmla="*/ 451025 h 612073"/>
              <a:gd name="connsiteX46" fmla="*/ 121509 w 660473"/>
              <a:gd name="connsiteY46" fmla="*/ 429475 h 612073"/>
              <a:gd name="connsiteX47" fmla="*/ 129412 w 660473"/>
              <a:gd name="connsiteY47" fmla="*/ 427516 h 612073"/>
              <a:gd name="connsiteX48" fmla="*/ 194612 w 660473"/>
              <a:gd name="connsiteY48" fmla="*/ 495104 h 612073"/>
              <a:gd name="connsiteX49" fmla="*/ 177818 w 660473"/>
              <a:gd name="connsiteY49" fmla="*/ 495104 h 612073"/>
              <a:gd name="connsiteX50" fmla="*/ 129412 w 660473"/>
              <a:gd name="connsiteY50" fmla="*/ 445147 h 612073"/>
              <a:gd name="connsiteX51" fmla="*/ 102739 w 660473"/>
              <a:gd name="connsiteY51" fmla="*/ 469636 h 612073"/>
              <a:gd name="connsiteX52" fmla="*/ 91873 w 660473"/>
              <a:gd name="connsiteY52" fmla="*/ 469636 h 612073"/>
              <a:gd name="connsiteX53" fmla="*/ 65200 w 660473"/>
              <a:gd name="connsiteY53" fmla="*/ 445147 h 612073"/>
              <a:gd name="connsiteX54" fmla="*/ 16794 w 660473"/>
              <a:gd name="connsiteY54" fmla="*/ 495104 h 612073"/>
              <a:gd name="connsiteX55" fmla="*/ 0 w 660473"/>
              <a:gd name="connsiteY55" fmla="*/ 495104 h 612073"/>
              <a:gd name="connsiteX56" fmla="*/ 65200 w 660473"/>
              <a:gd name="connsiteY56" fmla="*/ 427516 h 612073"/>
              <a:gd name="connsiteX57" fmla="*/ 329732 w 660473"/>
              <a:gd name="connsiteY57" fmla="*/ 418468 h 612073"/>
              <a:gd name="connsiteX58" fmla="*/ 388216 w 660473"/>
              <a:gd name="connsiteY58" fmla="*/ 476449 h 612073"/>
              <a:gd name="connsiteX59" fmla="*/ 329732 w 660473"/>
              <a:gd name="connsiteY59" fmla="*/ 534430 h 612073"/>
              <a:gd name="connsiteX60" fmla="*/ 271247 w 660473"/>
              <a:gd name="connsiteY60" fmla="*/ 476449 h 612073"/>
              <a:gd name="connsiteX61" fmla="*/ 329732 w 660473"/>
              <a:gd name="connsiteY61" fmla="*/ 418468 h 612073"/>
              <a:gd name="connsiteX62" fmla="*/ 562662 w 660473"/>
              <a:gd name="connsiteY62" fmla="*/ 319649 h 612073"/>
              <a:gd name="connsiteX63" fmla="*/ 522328 w 660473"/>
              <a:gd name="connsiteY63" fmla="*/ 359984 h 612073"/>
              <a:gd name="connsiteX64" fmla="*/ 562662 w 660473"/>
              <a:gd name="connsiteY64" fmla="*/ 400318 h 612073"/>
              <a:gd name="connsiteX65" fmla="*/ 602997 w 660473"/>
              <a:gd name="connsiteY65" fmla="*/ 359984 h 612073"/>
              <a:gd name="connsiteX66" fmla="*/ 562662 w 660473"/>
              <a:gd name="connsiteY66" fmla="*/ 319649 h 612073"/>
              <a:gd name="connsiteX67" fmla="*/ 97306 w 660473"/>
              <a:gd name="connsiteY67" fmla="*/ 319649 h 612073"/>
              <a:gd name="connsiteX68" fmla="*/ 56468 w 660473"/>
              <a:gd name="connsiteY68" fmla="*/ 359984 h 612073"/>
              <a:gd name="connsiteX69" fmla="*/ 97306 w 660473"/>
              <a:gd name="connsiteY69" fmla="*/ 400318 h 612073"/>
              <a:gd name="connsiteX70" fmla="*/ 138145 w 660473"/>
              <a:gd name="connsiteY70" fmla="*/ 359984 h 612073"/>
              <a:gd name="connsiteX71" fmla="*/ 97306 w 660473"/>
              <a:gd name="connsiteY71" fmla="*/ 319649 h 612073"/>
              <a:gd name="connsiteX72" fmla="*/ 562662 w 660473"/>
              <a:gd name="connsiteY72" fmla="*/ 302507 h 612073"/>
              <a:gd name="connsiteX73" fmla="*/ 621148 w 660473"/>
              <a:gd name="connsiteY73" fmla="*/ 360488 h 612073"/>
              <a:gd name="connsiteX74" fmla="*/ 562662 w 660473"/>
              <a:gd name="connsiteY74" fmla="*/ 418469 h 612073"/>
              <a:gd name="connsiteX75" fmla="*/ 504177 w 660473"/>
              <a:gd name="connsiteY75" fmla="*/ 360488 h 612073"/>
              <a:gd name="connsiteX76" fmla="*/ 562662 w 660473"/>
              <a:gd name="connsiteY76" fmla="*/ 302507 h 612073"/>
              <a:gd name="connsiteX77" fmla="*/ 97306 w 660473"/>
              <a:gd name="connsiteY77" fmla="*/ 302507 h 612073"/>
              <a:gd name="connsiteX78" fmla="*/ 155285 w 660473"/>
              <a:gd name="connsiteY78" fmla="*/ 360488 h 612073"/>
              <a:gd name="connsiteX79" fmla="*/ 97306 w 660473"/>
              <a:gd name="connsiteY79" fmla="*/ 418469 h 612073"/>
              <a:gd name="connsiteX80" fmla="*/ 39326 w 660473"/>
              <a:gd name="connsiteY80" fmla="*/ 360488 h 612073"/>
              <a:gd name="connsiteX81" fmla="*/ 97306 w 660473"/>
              <a:gd name="connsiteY81" fmla="*/ 302507 h 612073"/>
              <a:gd name="connsiteX82" fmla="*/ 564680 w 660473"/>
              <a:gd name="connsiteY82" fmla="*/ 238981 h 612073"/>
              <a:gd name="connsiteX83" fmla="*/ 526362 w 660473"/>
              <a:gd name="connsiteY83" fmla="*/ 255115 h 612073"/>
              <a:gd name="connsiteX84" fmla="*/ 553587 w 660473"/>
              <a:gd name="connsiteY84" fmla="*/ 268224 h 612073"/>
              <a:gd name="connsiteX85" fmla="*/ 95794 w 660473"/>
              <a:gd name="connsiteY85" fmla="*/ 238981 h 612073"/>
              <a:gd name="connsiteX86" fmla="*/ 105877 w 660473"/>
              <a:gd name="connsiteY86" fmla="*/ 268224 h 612073"/>
              <a:gd name="connsiteX87" fmla="*/ 133102 w 660473"/>
              <a:gd name="connsiteY87" fmla="*/ 255115 h 612073"/>
              <a:gd name="connsiteX88" fmla="*/ 289366 w 660473"/>
              <a:gd name="connsiteY88" fmla="*/ 156296 h 612073"/>
              <a:gd name="connsiteX89" fmla="*/ 296258 w 660473"/>
              <a:gd name="connsiteY89" fmla="*/ 158267 h 612073"/>
              <a:gd name="connsiteX90" fmla="*/ 329732 w 660473"/>
              <a:gd name="connsiteY90" fmla="*/ 188816 h 612073"/>
              <a:gd name="connsiteX91" fmla="*/ 363206 w 660473"/>
              <a:gd name="connsiteY91" fmla="*/ 158267 h 612073"/>
              <a:gd name="connsiteX92" fmla="*/ 371082 w 660473"/>
              <a:gd name="connsiteY92" fmla="*/ 156296 h 612073"/>
              <a:gd name="connsiteX93" fmla="*/ 454768 w 660473"/>
              <a:gd name="connsiteY93" fmla="*/ 243015 h 612073"/>
              <a:gd name="connsiteX94" fmla="*/ 437046 w 660473"/>
              <a:gd name="connsiteY94" fmla="*/ 243015 h 612073"/>
              <a:gd name="connsiteX95" fmla="*/ 372067 w 660473"/>
              <a:gd name="connsiteY95" fmla="*/ 174034 h 612073"/>
              <a:gd name="connsiteX96" fmla="*/ 335639 w 660473"/>
              <a:gd name="connsiteY96" fmla="*/ 207539 h 612073"/>
              <a:gd name="connsiteX97" fmla="*/ 323825 w 660473"/>
              <a:gd name="connsiteY97" fmla="*/ 207539 h 612073"/>
              <a:gd name="connsiteX98" fmla="*/ 288382 w 660473"/>
              <a:gd name="connsiteY98" fmla="*/ 174034 h 612073"/>
              <a:gd name="connsiteX99" fmla="*/ 222418 w 660473"/>
              <a:gd name="connsiteY99" fmla="*/ 243015 h 612073"/>
              <a:gd name="connsiteX100" fmla="*/ 204696 w 660473"/>
              <a:gd name="connsiteY100" fmla="*/ 243015 h 612073"/>
              <a:gd name="connsiteX101" fmla="*/ 289366 w 660473"/>
              <a:gd name="connsiteY101" fmla="*/ 156296 h 612073"/>
              <a:gd name="connsiteX102" fmla="*/ 469661 w 660473"/>
              <a:gd name="connsiteY102" fmla="*/ 145204 h 612073"/>
              <a:gd name="connsiteX103" fmla="*/ 545512 w 660473"/>
              <a:gd name="connsiteY103" fmla="*/ 227178 h 612073"/>
              <a:gd name="connsiteX104" fmla="*/ 575065 w 660473"/>
              <a:gd name="connsiteY104" fmla="*/ 215326 h 612073"/>
              <a:gd name="connsiteX105" fmla="*/ 584915 w 660473"/>
              <a:gd name="connsiteY105" fmla="*/ 217302 h 612073"/>
              <a:gd name="connsiteX106" fmla="*/ 586886 w 660473"/>
              <a:gd name="connsiteY106" fmla="*/ 227178 h 612073"/>
              <a:gd name="connsiteX107" fmla="*/ 566199 w 660473"/>
              <a:gd name="connsiteY107" fmla="*/ 283473 h 612073"/>
              <a:gd name="connsiteX108" fmla="*/ 561274 w 660473"/>
              <a:gd name="connsiteY108" fmla="*/ 289399 h 612073"/>
              <a:gd name="connsiteX109" fmla="*/ 558319 w 660473"/>
              <a:gd name="connsiteY109" fmla="*/ 289399 h 612073"/>
              <a:gd name="connsiteX110" fmla="*/ 554378 w 660473"/>
              <a:gd name="connsiteY110" fmla="*/ 288411 h 612073"/>
              <a:gd name="connsiteX111" fmla="*/ 501184 w 660473"/>
              <a:gd name="connsiteY111" fmla="*/ 260757 h 612073"/>
              <a:gd name="connsiteX112" fmla="*/ 496258 w 660473"/>
              <a:gd name="connsiteY112" fmla="*/ 252856 h 612073"/>
              <a:gd name="connsiteX113" fmla="*/ 502169 w 660473"/>
              <a:gd name="connsiteY113" fmla="*/ 244955 h 612073"/>
              <a:gd name="connsiteX114" fmla="*/ 529751 w 660473"/>
              <a:gd name="connsiteY114" fmla="*/ 234092 h 612073"/>
              <a:gd name="connsiteX115" fmla="*/ 459811 w 660473"/>
              <a:gd name="connsiteY115" fmla="*/ 159031 h 612073"/>
              <a:gd name="connsiteX116" fmla="*/ 469661 w 660473"/>
              <a:gd name="connsiteY116" fmla="*/ 145204 h 612073"/>
              <a:gd name="connsiteX117" fmla="*/ 190733 w 660473"/>
              <a:gd name="connsiteY117" fmla="*/ 145204 h 612073"/>
              <a:gd name="connsiteX118" fmla="*/ 200663 w 660473"/>
              <a:gd name="connsiteY118" fmla="*/ 159031 h 612073"/>
              <a:gd name="connsiteX119" fmla="*/ 130163 w 660473"/>
              <a:gd name="connsiteY119" fmla="*/ 234092 h 612073"/>
              <a:gd name="connsiteX120" fmla="*/ 157965 w 660473"/>
              <a:gd name="connsiteY120" fmla="*/ 244955 h 612073"/>
              <a:gd name="connsiteX121" fmla="*/ 162931 w 660473"/>
              <a:gd name="connsiteY121" fmla="*/ 252856 h 612073"/>
              <a:gd name="connsiteX122" fmla="*/ 158958 w 660473"/>
              <a:gd name="connsiteY122" fmla="*/ 260757 h 612073"/>
              <a:gd name="connsiteX123" fmla="*/ 105339 w 660473"/>
              <a:gd name="connsiteY123" fmla="*/ 288411 h 612073"/>
              <a:gd name="connsiteX124" fmla="*/ 100374 w 660473"/>
              <a:gd name="connsiteY124" fmla="*/ 289399 h 612073"/>
              <a:gd name="connsiteX125" fmla="*/ 97395 w 660473"/>
              <a:gd name="connsiteY125" fmla="*/ 289399 h 612073"/>
              <a:gd name="connsiteX126" fmla="*/ 92430 w 660473"/>
              <a:gd name="connsiteY126" fmla="*/ 283473 h 612073"/>
              <a:gd name="connsiteX127" fmla="*/ 72571 w 660473"/>
              <a:gd name="connsiteY127" fmla="*/ 227178 h 612073"/>
              <a:gd name="connsiteX128" fmla="*/ 74558 w 660473"/>
              <a:gd name="connsiteY128" fmla="*/ 217302 h 612073"/>
              <a:gd name="connsiteX129" fmla="*/ 83493 w 660473"/>
              <a:gd name="connsiteY129" fmla="*/ 215326 h 612073"/>
              <a:gd name="connsiteX130" fmla="*/ 113282 w 660473"/>
              <a:gd name="connsiteY130" fmla="*/ 227178 h 612073"/>
              <a:gd name="connsiteX131" fmla="*/ 190733 w 660473"/>
              <a:gd name="connsiteY131" fmla="*/ 145204 h 612073"/>
              <a:gd name="connsiteX132" fmla="*/ 329732 w 660473"/>
              <a:gd name="connsiteY132" fmla="*/ 18150 h 612073"/>
              <a:gd name="connsiteX133" fmla="*/ 273264 w 660473"/>
              <a:gd name="connsiteY133" fmla="*/ 73610 h 612073"/>
              <a:gd name="connsiteX134" fmla="*/ 329732 w 660473"/>
              <a:gd name="connsiteY134" fmla="*/ 129070 h 612073"/>
              <a:gd name="connsiteX135" fmla="*/ 386201 w 660473"/>
              <a:gd name="connsiteY135" fmla="*/ 73610 h 612073"/>
              <a:gd name="connsiteX136" fmla="*/ 329732 w 660473"/>
              <a:gd name="connsiteY136" fmla="*/ 18150 h 612073"/>
              <a:gd name="connsiteX137" fmla="*/ 329732 w 660473"/>
              <a:gd name="connsiteY137" fmla="*/ 0 h 612073"/>
              <a:gd name="connsiteX138" fmla="*/ 403343 w 660473"/>
              <a:gd name="connsiteY138" fmla="*/ 73610 h 612073"/>
              <a:gd name="connsiteX139" fmla="*/ 329732 w 660473"/>
              <a:gd name="connsiteY139" fmla="*/ 147221 h 612073"/>
              <a:gd name="connsiteX140" fmla="*/ 256122 w 660473"/>
              <a:gd name="connsiteY140" fmla="*/ 73610 h 612073"/>
              <a:gd name="connsiteX141" fmla="*/ 329732 w 660473"/>
              <a:gd name="connsiteY141" fmla="*/ 0 h 61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60473" h="612073">
                <a:moveTo>
                  <a:pt x="298117" y="543490"/>
                </a:moveTo>
                <a:cubicBezTo>
                  <a:pt x="301081" y="542496"/>
                  <a:pt x="304045" y="543490"/>
                  <a:pt x="306021" y="545478"/>
                </a:cubicBezTo>
                <a:cubicBezTo>
                  <a:pt x="306021" y="545478"/>
                  <a:pt x="306021" y="545478"/>
                  <a:pt x="329732" y="567345"/>
                </a:cubicBezTo>
                <a:cubicBezTo>
                  <a:pt x="329732" y="567345"/>
                  <a:pt x="329732" y="567345"/>
                  <a:pt x="354432" y="545478"/>
                </a:cubicBezTo>
                <a:cubicBezTo>
                  <a:pt x="356408" y="543490"/>
                  <a:pt x="359372" y="542496"/>
                  <a:pt x="361348" y="543490"/>
                </a:cubicBezTo>
                <a:cubicBezTo>
                  <a:pt x="403831" y="551442"/>
                  <a:pt x="427543" y="576291"/>
                  <a:pt x="427543" y="612073"/>
                </a:cubicBezTo>
                <a:cubicBezTo>
                  <a:pt x="427543" y="612073"/>
                  <a:pt x="427543" y="612073"/>
                  <a:pt x="409759" y="612073"/>
                </a:cubicBezTo>
                <a:cubicBezTo>
                  <a:pt x="409759" y="578279"/>
                  <a:pt x="382096" y="566351"/>
                  <a:pt x="362336" y="561381"/>
                </a:cubicBezTo>
                <a:cubicBezTo>
                  <a:pt x="362336" y="561381"/>
                  <a:pt x="362336" y="561381"/>
                  <a:pt x="335660" y="585236"/>
                </a:cubicBezTo>
                <a:cubicBezTo>
                  <a:pt x="332696" y="589212"/>
                  <a:pt x="327757" y="589212"/>
                  <a:pt x="323805" y="585236"/>
                </a:cubicBezTo>
                <a:cubicBezTo>
                  <a:pt x="323805" y="585236"/>
                  <a:pt x="323805" y="585236"/>
                  <a:pt x="297129" y="561381"/>
                </a:cubicBezTo>
                <a:cubicBezTo>
                  <a:pt x="278357" y="566351"/>
                  <a:pt x="249706" y="579272"/>
                  <a:pt x="249706" y="612073"/>
                </a:cubicBezTo>
                <a:cubicBezTo>
                  <a:pt x="249706" y="612073"/>
                  <a:pt x="249706" y="612073"/>
                  <a:pt x="231922" y="612073"/>
                </a:cubicBezTo>
                <a:cubicBezTo>
                  <a:pt x="231922" y="576291"/>
                  <a:pt x="256622" y="551442"/>
                  <a:pt x="298117" y="543490"/>
                </a:cubicBezTo>
                <a:close/>
                <a:moveTo>
                  <a:pt x="515552" y="493087"/>
                </a:moveTo>
                <a:cubicBezTo>
                  <a:pt x="515552" y="493087"/>
                  <a:pt x="515552" y="493087"/>
                  <a:pt x="529387" y="504047"/>
                </a:cubicBezTo>
                <a:cubicBezTo>
                  <a:pt x="505670" y="534934"/>
                  <a:pt x="474048" y="559843"/>
                  <a:pt x="438474" y="576781"/>
                </a:cubicBezTo>
                <a:cubicBezTo>
                  <a:pt x="438474" y="576781"/>
                  <a:pt x="438474" y="576781"/>
                  <a:pt x="430568" y="560839"/>
                </a:cubicBezTo>
                <a:cubicBezTo>
                  <a:pt x="464166" y="544898"/>
                  <a:pt x="493812" y="521981"/>
                  <a:pt x="515552" y="493087"/>
                </a:cubicBezTo>
                <a:close/>
                <a:moveTo>
                  <a:pt x="143912" y="493087"/>
                </a:moveTo>
                <a:cubicBezTo>
                  <a:pt x="166640" y="521981"/>
                  <a:pt x="196286" y="544898"/>
                  <a:pt x="228896" y="560839"/>
                </a:cubicBezTo>
                <a:cubicBezTo>
                  <a:pt x="228896" y="560839"/>
                  <a:pt x="228896" y="560839"/>
                  <a:pt x="221979" y="576781"/>
                </a:cubicBezTo>
                <a:cubicBezTo>
                  <a:pt x="186404" y="559843"/>
                  <a:pt x="154782" y="534934"/>
                  <a:pt x="130077" y="504047"/>
                </a:cubicBezTo>
                <a:cubicBezTo>
                  <a:pt x="130077" y="504047"/>
                  <a:pt x="130077" y="504047"/>
                  <a:pt x="143912" y="493087"/>
                </a:cubicBezTo>
                <a:close/>
                <a:moveTo>
                  <a:pt x="329732" y="435610"/>
                </a:moveTo>
                <a:cubicBezTo>
                  <a:pt x="307455" y="435610"/>
                  <a:pt x="289398" y="453894"/>
                  <a:pt x="289398" y="476448"/>
                </a:cubicBezTo>
                <a:cubicBezTo>
                  <a:pt x="289398" y="499003"/>
                  <a:pt x="307455" y="517287"/>
                  <a:pt x="329732" y="517287"/>
                </a:cubicBezTo>
                <a:cubicBezTo>
                  <a:pt x="352007" y="517287"/>
                  <a:pt x="370066" y="499003"/>
                  <a:pt x="370066" y="476448"/>
                </a:cubicBezTo>
                <a:cubicBezTo>
                  <a:pt x="370066" y="453894"/>
                  <a:pt x="352007" y="435610"/>
                  <a:pt x="329732" y="435610"/>
                </a:cubicBezTo>
                <a:close/>
                <a:moveTo>
                  <a:pt x="531047" y="427516"/>
                </a:moveTo>
                <a:cubicBezTo>
                  <a:pt x="534011" y="426536"/>
                  <a:pt x="535987" y="427516"/>
                  <a:pt x="538951" y="429475"/>
                </a:cubicBezTo>
                <a:cubicBezTo>
                  <a:pt x="538951" y="429475"/>
                  <a:pt x="538951" y="429475"/>
                  <a:pt x="562662" y="451025"/>
                </a:cubicBezTo>
                <a:cubicBezTo>
                  <a:pt x="562662" y="451025"/>
                  <a:pt x="562662" y="451025"/>
                  <a:pt x="586374" y="429475"/>
                </a:cubicBezTo>
                <a:cubicBezTo>
                  <a:pt x="588350" y="427516"/>
                  <a:pt x="591314" y="426536"/>
                  <a:pt x="594278" y="427516"/>
                </a:cubicBezTo>
                <a:cubicBezTo>
                  <a:pt x="635773" y="436331"/>
                  <a:pt x="660473" y="460820"/>
                  <a:pt x="660473" y="495104"/>
                </a:cubicBezTo>
                <a:cubicBezTo>
                  <a:pt x="660473" y="495104"/>
                  <a:pt x="660473" y="495104"/>
                  <a:pt x="642689" y="495104"/>
                </a:cubicBezTo>
                <a:cubicBezTo>
                  <a:pt x="642689" y="462779"/>
                  <a:pt x="615026" y="450045"/>
                  <a:pt x="595266" y="445147"/>
                </a:cubicBezTo>
                <a:cubicBezTo>
                  <a:pt x="595266" y="445147"/>
                  <a:pt x="595266" y="445147"/>
                  <a:pt x="568590" y="469636"/>
                </a:cubicBezTo>
                <a:cubicBezTo>
                  <a:pt x="564638" y="472575"/>
                  <a:pt x="559699" y="472575"/>
                  <a:pt x="556735" y="469636"/>
                </a:cubicBezTo>
                <a:cubicBezTo>
                  <a:pt x="556735" y="469636"/>
                  <a:pt x="556735" y="469636"/>
                  <a:pt x="530059" y="445147"/>
                </a:cubicBezTo>
                <a:cubicBezTo>
                  <a:pt x="510299" y="450045"/>
                  <a:pt x="482636" y="462779"/>
                  <a:pt x="482636" y="495104"/>
                </a:cubicBezTo>
                <a:cubicBezTo>
                  <a:pt x="482636" y="495104"/>
                  <a:pt x="482636" y="495104"/>
                  <a:pt x="464852" y="495104"/>
                </a:cubicBezTo>
                <a:cubicBezTo>
                  <a:pt x="464852" y="460820"/>
                  <a:pt x="488564" y="436331"/>
                  <a:pt x="531047" y="427516"/>
                </a:cubicBezTo>
                <a:close/>
                <a:moveTo>
                  <a:pt x="65200" y="427516"/>
                </a:moveTo>
                <a:cubicBezTo>
                  <a:pt x="68164" y="426536"/>
                  <a:pt x="71127" y="427516"/>
                  <a:pt x="73103" y="429475"/>
                </a:cubicBezTo>
                <a:cubicBezTo>
                  <a:pt x="73103" y="429475"/>
                  <a:pt x="73103" y="429475"/>
                  <a:pt x="97800" y="451025"/>
                </a:cubicBezTo>
                <a:cubicBezTo>
                  <a:pt x="97800" y="451025"/>
                  <a:pt x="97800" y="451025"/>
                  <a:pt x="121509" y="429475"/>
                </a:cubicBezTo>
                <a:cubicBezTo>
                  <a:pt x="123485" y="427516"/>
                  <a:pt x="126448" y="426536"/>
                  <a:pt x="129412" y="427516"/>
                </a:cubicBezTo>
                <a:cubicBezTo>
                  <a:pt x="170903" y="436331"/>
                  <a:pt x="194612" y="460820"/>
                  <a:pt x="194612" y="495104"/>
                </a:cubicBezTo>
                <a:cubicBezTo>
                  <a:pt x="194612" y="495104"/>
                  <a:pt x="194612" y="495104"/>
                  <a:pt x="177818" y="495104"/>
                </a:cubicBezTo>
                <a:cubicBezTo>
                  <a:pt x="177818" y="462779"/>
                  <a:pt x="149170" y="450045"/>
                  <a:pt x="129412" y="445147"/>
                </a:cubicBezTo>
                <a:cubicBezTo>
                  <a:pt x="129412" y="445147"/>
                  <a:pt x="129412" y="445147"/>
                  <a:pt x="102739" y="469636"/>
                </a:cubicBezTo>
                <a:cubicBezTo>
                  <a:pt x="99776" y="472575"/>
                  <a:pt x="94836" y="472575"/>
                  <a:pt x="91873" y="469636"/>
                </a:cubicBezTo>
                <a:cubicBezTo>
                  <a:pt x="91873" y="469636"/>
                  <a:pt x="91873" y="469636"/>
                  <a:pt x="65200" y="445147"/>
                </a:cubicBezTo>
                <a:cubicBezTo>
                  <a:pt x="45442" y="450045"/>
                  <a:pt x="16794" y="462779"/>
                  <a:pt x="16794" y="495104"/>
                </a:cubicBezTo>
                <a:cubicBezTo>
                  <a:pt x="16794" y="495104"/>
                  <a:pt x="16794" y="495104"/>
                  <a:pt x="0" y="495104"/>
                </a:cubicBezTo>
                <a:cubicBezTo>
                  <a:pt x="0" y="460820"/>
                  <a:pt x="23709" y="436331"/>
                  <a:pt x="65200" y="427516"/>
                </a:cubicBezTo>
                <a:close/>
                <a:moveTo>
                  <a:pt x="329732" y="418468"/>
                </a:moveTo>
                <a:cubicBezTo>
                  <a:pt x="362032" y="418468"/>
                  <a:pt x="388216" y="444427"/>
                  <a:pt x="388216" y="476449"/>
                </a:cubicBezTo>
                <a:cubicBezTo>
                  <a:pt x="388216" y="508471"/>
                  <a:pt x="362032" y="534430"/>
                  <a:pt x="329732" y="534430"/>
                </a:cubicBezTo>
                <a:cubicBezTo>
                  <a:pt x="297432" y="534430"/>
                  <a:pt x="271247" y="508471"/>
                  <a:pt x="271247" y="476449"/>
                </a:cubicBezTo>
                <a:cubicBezTo>
                  <a:pt x="271247" y="444427"/>
                  <a:pt x="297432" y="418468"/>
                  <a:pt x="329732" y="418468"/>
                </a:cubicBezTo>
                <a:close/>
                <a:moveTo>
                  <a:pt x="562662" y="319649"/>
                </a:moveTo>
                <a:cubicBezTo>
                  <a:pt x="540386" y="319649"/>
                  <a:pt x="522328" y="337708"/>
                  <a:pt x="522328" y="359984"/>
                </a:cubicBezTo>
                <a:cubicBezTo>
                  <a:pt x="522328" y="382260"/>
                  <a:pt x="540386" y="400318"/>
                  <a:pt x="562662" y="400318"/>
                </a:cubicBezTo>
                <a:cubicBezTo>
                  <a:pt x="584939" y="400318"/>
                  <a:pt x="602997" y="382260"/>
                  <a:pt x="602997" y="359984"/>
                </a:cubicBezTo>
                <a:cubicBezTo>
                  <a:pt x="602997" y="337708"/>
                  <a:pt x="584939" y="319649"/>
                  <a:pt x="562662" y="319649"/>
                </a:cubicBezTo>
                <a:close/>
                <a:moveTo>
                  <a:pt x="97306" y="319649"/>
                </a:moveTo>
                <a:cubicBezTo>
                  <a:pt x="74751" y="319649"/>
                  <a:pt x="56468" y="337708"/>
                  <a:pt x="56468" y="359984"/>
                </a:cubicBezTo>
                <a:cubicBezTo>
                  <a:pt x="56468" y="382260"/>
                  <a:pt x="74751" y="400318"/>
                  <a:pt x="97306" y="400318"/>
                </a:cubicBezTo>
                <a:cubicBezTo>
                  <a:pt x="119861" y="400318"/>
                  <a:pt x="138145" y="382260"/>
                  <a:pt x="138145" y="359984"/>
                </a:cubicBezTo>
                <a:cubicBezTo>
                  <a:pt x="138145" y="337708"/>
                  <a:pt x="119861" y="319649"/>
                  <a:pt x="97306" y="319649"/>
                </a:cubicBezTo>
                <a:close/>
                <a:moveTo>
                  <a:pt x="562662" y="302507"/>
                </a:moveTo>
                <a:cubicBezTo>
                  <a:pt x="594963" y="302507"/>
                  <a:pt x="621148" y="328466"/>
                  <a:pt x="621148" y="360488"/>
                </a:cubicBezTo>
                <a:cubicBezTo>
                  <a:pt x="621148" y="392510"/>
                  <a:pt x="594963" y="418469"/>
                  <a:pt x="562662" y="418469"/>
                </a:cubicBezTo>
                <a:cubicBezTo>
                  <a:pt x="530362" y="418469"/>
                  <a:pt x="504177" y="392510"/>
                  <a:pt x="504177" y="360488"/>
                </a:cubicBezTo>
                <a:cubicBezTo>
                  <a:pt x="504177" y="328466"/>
                  <a:pt x="530362" y="302507"/>
                  <a:pt x="562662" y="302507"/>
                </a:cubicBezTo>
                <a:close/>
                <a:moveTo>
                  <a:pt x="97306" y="302507"/>
                </a:moveTo>
                <a:cubicBezTo>
                  <a:pt x="129326" y="302507"/>
                  <a:pt x="155285" y="328466"/>
                  <a:pt x="155285" y="360488"/>
                </a:cubicBezTo>
                <a:cubicBezTo>
                  <a:pt x="155285" y="392510"/>
                  <a:pt x="129326" y="418469"/>
                  <a:pt x="97306" y="418469"/>
                </a:cubicBezTo>
                <a:cubicBezTo>
                  <a:pt x="65285" y="418469"/>
                  <a:pt x="39326" y="392510"/>
                  <a:pt x="39326" y="360488"/>
                </a:cubicBezTo>
                <a:cubicBezTo>
                  <a:pt x="39326" y="328466"/>
                  <a:pt x="65285" y="302507"/>
                  <a:pt x="97306" y="302507"/>
                </a:cubicBezTo>
                <a:close/>
                <a:moveTo>
                  <a:pt x="564680" y="238981"/>
                </a:moveTo>
                <a:lnTo>
                  <a:pt x="526362" y="255115"/>
                </a:lnTo>
                <a:lnTo>
                  <a:pt x="553587" y="268224"/>
                </a:lnTo>
                <a:close/>
                <a:moveTo>
                  <a:pt x="95794" y="238981"/>
                </a:moveTo>
                <a:lnTo>
                  <a:pt x="105877" y="268224"/>
                </a:lnTo>
                <a:lnTo>
                  <a:pt x="133102" y="255115"/>
                </a:lnTo>
                <a:close/>
                <a:moveTo>
                  <a:pt x="289366" y="156296"/>
                </a:moveTo>
                <a:cubicBezTo>
                  <a:pt x="291335" y="156296"/>
                  <a:pt x="294289" y="156296"/>
                  <a:pt x="296258" y="158267"/>
                </a:cubicBezTo>
                <a:cubicBezTo>
                  <a:pt x="296258" y="158267"/>
                  <a:pt x="296258" y="158267"/>
                  <a:pt x="329732" y="188816"/>
                </a:cubicBezTo>
                <a:cubicBezTo>
                  <a:pt x="329732" y="188816"/>
                  <a:pt x="329732" y="188816"/>
                  <a:pt x="363206" y="158267"/>
                </a:cubicBezTo>
                <a:cubicBezTo>
                  <a:pt x="365175" y="156296"/>
                  <a:pt x="368129" y="156296"/>
                  <a:pt x="371082" y="156296"/>
                </a:cubicBezTo>
                <a:cubicBezTo>
                  <a:pt x="424247" y="167136"/>
                  <a:pt x="454768" y="198670"/>
                  <a:pt x="454768" y="243015"/>
                </a:cubicBezTo>
                <a:cubicBezTo>
                  <a:pt x="454768" y="243015"/>
                  <a:pt x="454768" y="243015"/>
                  <a:pt x="437046" y="243015"/>
                </a:cubicBezTo>
                <a:cubicBezTo>
                  <a:pt x="437046" y="197685"/>
                  <a:pt x="397665" y="180932"/>
                  <a:pt x="372067" y="174034"/>
                </a:cubicBezTo>
                <a:cubicBezTo>
                  <a:pt x="372067" y="174034"/>
                  <a:pt x="372067" y="174034"/>
                  <a:pt x="335639" y="207539"/>
                </a:cubicBezTo>
                <a:cubicBezTo>
                  <a:pt x="332686" y="210495"/>
                  <a:pt x="327763" y="210495"/>
                  <a:pt x="323825" y="207539"/>
                </a:cubicBezTo>
                <a:cubicBezTo>
                  <a:pt x="323825" y="207539"/>
                  <a:pt x="323825" y="207539"/>
                  <a:pt x="288382" y="174034"/>
                </a:cubicBezTo>
                <a:cubicBezTo>
                  <a:pt x="261799" y="180932"/>
                  <a:pt x="222418" y="197685"/>
                  <a:pt x="222418" y="243015"/>
                </a:cubicBezTo>
                <a:cubicBezTo>
                  <a:pt x="222418" y="243015"/>
                  <a:pt x="222418" y="243015"/>
                  <a:pt x="204696" y="243015"/>
                </a:cubicBezTo>
                <a:cubicBezTo>
                  <a:pt x="204696" y="198670"/>
                  <a:pt x="235217" y="167136"/>
                  <a:pt x="289366" y="156296"/>
                </a:cubicBezTo>
                <a:close/>
                <a:moveTo>
                  <a:pt x="469661" y="145204"/>
                </a:moveTo>
                <a:cubicBezTo>
                  <a:pt x="500199" y="165945"/>
                  <a:pt x="526796" y="194586"/>
                  <a:pt x="545512" y="227178"/>
                </a:cubicBezTo>
                <a:cubicBezTo>
                  <a:pt x="545512" y="227178"/>
                  <a:pt x="545512" y="227178"/>
                  <a:pt x="575065" y="215326"/>
                </a:cubicBezTo>
                <a:cubicBezTo>
                  <a:pt x="578020" y="214339"/>
                  <a:pt x="581961" y="215326"/>
                  <a:pt x="584915" y="217302"/>
                </a:cubicBezTo>
                <a:cubicBezTo>
                  <a:pt x="586886" y="220264"/>
                  <a:pt x="587872" y="223228"/>
                  <a:pt x="586886" y="227178"/>
                </a:cubicBezTo>
                <a:cubicBezTo>
                  <a:pt x="586886" y="227178"/>
                  <a:pt x="586886" y="227178"/>
                  <a:pt x="566199" y="283473"/>
                </a:cubicBezTo>
                <a:cubicBezTo>
                  <a:pt x="565215" y="286436"/>
                  <a:pt x="564229" y="288411"/>
                  <a:pt x="561274" y="289399"/>
                </a:cubicBezTo>
                <a:cubicBezTo>
                  <a:pt x="560288" y="289399"/>
                  <a:pt x="559304" y="289399"/>
                  <a:pt x="558319" y="289399"/>
                </a:cubicBezTo>
                <a:cubicBezTo>
                  <a:pt x="557333" y="289399"/>
                  <a:pt x="555363" y="289399"/>
                  <a:pt x="554378" y="288411"/>
                </a:cubicBezTo>
                <a:cubicBezTo>
                  <a:pt x="554378" y="288411"/>
                  <a:pt x="554378" y="288411"/>
                  <a:pt x="501184" y="260757"/>
                </a:cubicBezTo>
                <a:cubicBezTo>
                  <a:pt x="498228" y="259770"/>
                  <a:pt x="496258" y="256807"/>
                  <a:pt x="496258" y="252856"/>
                </a:cubicBezTo>
                <a:cubicBezTo>
                  <a:pt x="496258" y="249894"/>
                  <a:pt x="498228" y="246931"/>
                  <a:pt x="502169" y="244955"/>
                </a:cubicBezTo>
                <a:cubicBezTo>
                  <a:pt x="502169" y="244955"/>
                  <a:pt x="502169" y="244955"/>
                  <a:pt x="529751" y="234092"/>
                </a:cubicBezTo>
                <a:cubicBezTo>
                  <a:pt x="512019" y="204462"/>
                  <a:pt x="488378" y="178784"/>
                  <a:pt x="459811" y="159031"/>
                </a:cubicBezTo>
                <a:cubicBezTo>
                  <a:pt x="459811" y="159031"/>
                  <a:pt x="459811" y="159031"/>
                  <a:pt x="469661" y="145204"/>
                </a:cubicBezTo>
                <a:close/>
                <a:moveTo>
                  <a:pt x="190733" y="145204"/>
                </a:moveTo>
                <a:cubicBezTo>
                  <a:pt x="190733" y="145204"/>
                  <a:pt x="190733" y="145204"/>
                  <a:pt x="200663" y="159031"/>
                </a:cubicBezTo>
                <a:cubicBezTo>
                  <a:pt x="171866" y="178784"/>
                  <a:pt x="148036" y="204462"/>
                  <a:pt x="130163" y="234092"/>
                </a:cubicBezTo>
                <a:cubicBezTo>
                  <a:pt x="130163" y="234092"/>
                  <a:pt x="130163" y="234092"/>
                  <a:pt x="157965" y="244955"/>
                </a:cubicBezTo>
                <a:cubicBezTo>
                  <a:pt x="160944" y="246931"/>
                  <a:pt x="162931" y="249894"/>
                  <a:pt x="162931" y="252856"/>
                </a:cubicBezTo>
                <a:cubicBezTo>
                  <a:pt x="163923" y="256807"/>
                  <a:pt x="161937" y="259770"/>
                  <a:pt x="158958" y="260757"/>
                </a:cubicBezTo>
                <a:cubicBezTo>
                  <a:pt x="158958" y="260757"/>
                  <a:pt x="158958" y="260757"/>
                  <a:pt x="105339" y="288411"/>
                </a:cubicBezTo>
                <a:cubicBezTo>
                  <a:pt x="103353" y="289399"/>
                  <a:pt x="102360" y="289399"/>
                  <a:pt x="100374" y="289399"/>
                </a:cubicBezTo>
                <a:cubicBezTo>
                  <a:pt x="99381" y="289399"/>
                  <a:pt x="98388" y="289399"/>
                  <a:pt x="97395" y="289399"/>
                </a:cubicBezTo>
                <a:cubicBezTo>
                  <a:pt x="95409" y="288411"/>
                  <a:pt x="93423" y="286436"/>
                  <a:pt x="92430" y="283473"/>
                </a:cubicBezTo>
                <a:lnTo>
                  <a:pt x="72571" y="227178"/>
                </a:lnTo>
                <a:cubicBezTo>
                  <a:pt x="70585" y="223228"/>
                  <a:pt x="71579" y="220264"/>
                  <a:pt x="74558" y="217302"/>
                </a:cubicBezTo>
                <a:cubicBezTo>
                  <a:pt x="76543" y="215326"/>
                  <a:pt x="80514" y="214339"/>
                  <a:pt x="83493" y="215326"/>
                </a:cubicBezTo>
                <a:cubicBezTo>
                  <a:pt x="83493" y="215326"/>
                  <a:pt x="83493" y="215326"/>
                  <a:pt x="113282" y="227178"/>
                </a:cubicBezTo>
                <a:cubicBezTo>
                  <a:pt x="132148" y="194586"/>
                  <a:pt x="158958" y="165945"/>
                  <a:pt x="190733" y="145204"/>
                </a:cubicBezTo>
                <a:close/>
                <a:moveTo>
                  <a:pt x="329732" y="18150"/>
                </a:moveTo>
                <a:cubicBezTo>
                  <a:pt x="298545" y="18150"/>
                  <a:pt x="273264" y="42980"/>
                  <a:pt x="273264" y="73610"/>
                </a:cubicBezTo>
                <a:cubicBezTo>
                  <a:pt x="273264" y="104240"/>
                  <a:pt x="298545" y="129070"/>
                  <a:pt x="329732" y="129070"/>
                </a:cubicBezTo>
                <a:cubicBezTo>
                  <a:pt x="360918" y="129070"/>
                  <a:pt x="386201" y="104240"/>
                  <a:pt x="386201" y="73610"/>
                </a:cubicBezTo>
                <a:cubicBezTo>
                  <a:pt x="386201" y="42980"/>
                  <a:pt x="360918" y="18150"/>
                  <a:pt x="329732" y="18150"/>
                </a:cubicBezTo>
                <a:close/>
                <a:moveTo>
                  <a:pt x="329732" y="0"/>
                </a:moveTo>
                <a:cubicBezTo>
                  <a:pt x="370387" y="0"/>
                  <a:pt x="403343" y="32957"/>
                  <a:pt x="403343" y="73610"/>
                </a:cubicBezTo>
                <a:cubicBezTo>
                  <a:pt x="403343" y="114264"/>
                  <a:pt x="370387" y="147221"/>
                  <a:pt x="329732" y="147221"/>
                </a:cubicBezTo>
                <a:cubicBezTo>
                  <a:pt x="289078" y="147221"/>
                  <a:pt x="256122" y="114264"/>
                  <a:pt x="256122" y="73610"/>
                </a:cubicBezTo>
                <a:cubicBezTo>
                  <a:pt x="256122" y="32957"/>
                  <a:pt x="289078" y="0"/>
                  <a:pt x="3297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5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hoenix Group Master ENG">
  <a:themeElements>
    <a:clrScheme name="Phoenix">
      <a:dk1>
        <a:srgbClr val="1F1F1F"/>
      </a:dk1>
      <a:lt1>
        <a:sysClr val="window" lastClr="FFFFFF"/>
      </a:lt1>
      <a:dk2>
        <a:srgbClr val="62C3D5"/>
      </a:dk2>
      <a:lt2>
        <a:srgbClr val="FBBA00"/>
      </a:lt2>
      <a:accent1>
        <a:srgbClr val="00927B"/>
      </a:accent1>
      <a:accent2>
        <a:srgbClr val="92D400"/>
      </a:accent2>
      <a:accent3>
        <a:srgbClr val="535353"/>
      </a:accent3>
      <a:accent4>
        <a:srgbClr val="7D7E7E"/>
      </a:accent4>
      <a:accent5>
        <a:srgbClr val="A6A8A8"/>
      </a:accent5>
      <a:accent6>
        <a:srgbClr val="C8C8C8"/>
      </a:accent6>
      <a:hlink>
        <a:srgbClr val="92D400"/>
      </a:hlink>
      <a:folHlink>
        <a:srgbClr val="00927B"/>
      </a:folHlink>
    </a:clrScheme>
    <a:fontScheme name="Roboto Medium &amp; Roboto">
      <a:majorFont>
        <a:latin typeface="Roboto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6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3175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algn="l">
          <a:defRPr sz="1600" dirty="0" err="1" smtClean="0">
            <a:solidFill>
              <a:schemeClr val="tx1"/>
            </a:solidFill>
          </a:defRPr>
        </a:defPPr>
      </a:lstStyle>
    </a:txDef>
  </a:objectDefaults>
  <a:extraClrSchemeLst/>
  <a:custClrLst>
    <a:custClr name="Corporate Color 1">
      <a:srgbClr val="993399"/>
    </a:custClr>
    <a:custClr name="Corporate Color 2">
      <a:srgbClr val="D53F15"/>
    </a:custClr>
    <a:custClr name="Controlling Color 1">
      <a:srgbClr val="CC3399"/>
    </a:custClr>
    <a:custClr name="Controlling Color 2">
      <a:srgbClr val="990099"/>
    </a:custClr>
    <a:custClr name="Controlling Color 3">
      <a:srgbClr val="FFC000"/>
    </a:custClr>
    <a:custClr name="Controlling Color 4">
      <a:srgbClr val="FF9933"/>
    </a:custClr>
    <a:custClr name="Controlling Color 5">
      <a:srgbClr val="99CCFF"/>
    </a:custClr>
    <a:custClr name="Controlling Color 6">
      <a:srgbClr val="6699FF"/>
    </a:custClr>
    <a:custClr name="Controlling Color 7">
      <a:srgbClr val="0000FF"/>
    </a:custClr>
  </a:custClrLst>
  <a:extLst>
    <a:ext uri="{05A4C25C-085E-4340-85A3-A5531E510DB2}">
      <thm15:themeFamily xmlns:thm15="http://schemas.microsoft.com/office/thememl/2012/main" name="Presentation1" id="{680571FD-2CAC-405D-95A0-924A16F87DE0}" vid="{F27736C3-447C-48B4-B367-5DC1960B7D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95FFEB419A4726459684C643D7D14615" ma:contentTypeVersion="10" ma:contentTypeDescription="Új dokumentum létrehozása." ma:contentTypeScope="" ma:versionID="bba265fc174a8e587094fd2e882e5f89">
  <xsd:schema xmlns:xsd="http://www.w3.org/2001/XMLSchema" xmlns:xs="http://www.w3.org/2001/XMLSchema" xmlns:p="http://schemas.microsoft.com/office/2006/metadata/properties" xmlns:ns2="53fb001e-00ad-49e0-afed-3c4ba2b15611" xmlns:ns3="74b08e04-43d2-4993-a4a4-6a348215553a" targetNamespace="http://schemas.microsoft.com/office/2006/metadata/properties" ma:root="true" ma:fieldsID="17396ebdc011fad4902a4a266fec713d" ns2:_="" ns3:_="">
    <xsd:import namespace="53fb001e-00ad-49e0-afed-3c4ba2b15611"/>
    <xsd:import namespace="74b08e04-43d2-4993-a4a4-6a34821555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fb001e-00ad-49e0-afed-3c4ba2b156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Képcímkék" ma:readOnly="false" ma:fieldId="{5cf76f15-5ced-4ddc-b409-7134ff3c332f}" ma:taxonomyMulti="true" ma:sspId="21b10caa-8532-4a8b-acbc-1e046494a3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b08e04-43d2-4993-a4a4-6a348215553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6eef7bb-b0f9-4f97-8b92-b0d09be871f1}" ma:internalName="TaxCatchAll" ma:showField="CatchAllData" ma:web="74b08e04-43d2-4993-a4a4-6a3482155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fb001e-00ad-49e0-afed-3c4ba2b15611">
      <Terms xmlns="http://schemas.microsoft.com/office/infopath/2007/PartnerControls"/>
    </lcf76f155ced4ddcb4097134ff3c332f>
    <TaxCatchAll xmlns="74b08e04-43d2-4993-a4a4-6a348215553a" xsi:nil="true"/>
  </documentManagement>
</p:properties>
</file>

<file path=customXml/itemProps1.xml><?xml version="1.0" encoding="utf-8"?>
<ds:datastoreItem xmlns:ds="http://schemas.openxmlformats.org/officeDocument/2006/customXml" ds:itemID="{B1BAEED2-F158-4ADB-8C9A-CCB5EB4E1044}"/>
</file>

<file path=customXml/itemProps2.xml><?xml version="1.0" encoding="utf-8"?>
<ds:datastoreItem xmlns:ds="http://schemas.openxmlformats.org/officeDocument/2006/customXml" ds:itemID="{31D891EB-F26A-4BAA-9878-D7C8FDDF73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F9A0A6-D911-4753-9DDC-A768855FB768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331b32bf-5f64-481a-b413-9b419e9dd989"/>
    <ds:schemaRef ds:uri="http://purl.org/dc/dcmitype/"/>
    <ds:schemaRef ds:uri="http://purl.org/dc/terms/"/>
    <ds:schemaRef ds:uri="cfb007a6-8c47-44ec-ab57-e1d79ada063b"/>
    <ds:schemaRef ds:uri="http://purl.org/dc/elements/1.1/"/>
    <ds:schemaRef ds:uri="http://schemas.microsoft.com/office/infopath/2007/PartnerControls"/>
    <ds:schemaRef ds:uri="http://schemas.microsoft.com/office/2006/metadata/properties"/>
    <ds:schemaRef ds:uri="27173b2a-951c-42f9-b547-438861269e15"/>
    <ds:schemaRef ds:uri="e3648549-c7b4-4e23-bf66-450d3dfdc8e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PHOENIX Icon Pool</Template>
  <TotalTime>0</TotalTime>
  <Words>275</Words>
  <Application>Microsoft Office PowerPoint</Application>
  <PresentationFormat>Widescreen</PresentationFormat>
  <Paragraphs>169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Lucida Sans Unicode</vt:lpstr>
      <vt:lpstr>Roboto</vt:lpstr>
      <vt:lpstr>Roboto Medium</vt:lpstr>
      <vt:lpstr>Symbol</vt:lpstr>
      <vt:lpstr>Wingdings</vt:lpstr>
      <vt:lpstr>Phoenix Group Master ENG</vt:lpstr>
      <vt:lpstr>Icon pool</vt:lpstr>
      <vt:lpstr>Table of Contents</vt:lpstr>
      <vt:lpstr>Pharmacy</vt:lpstr>
      <vt:lpstr>Pharmacy</vt:lpstr>
      <vt:lpstr>Healthcare</vt:lpstr>
      <vt:lpstr>Healthcare</vt:lpstr>
      <vt:lpstr>Distribution centres</vt:lpstr>
      <vt:lpstr>Distribution centres</vt:lpstr>
      <vt:lpstr>Office</vt:lpstr>
      <vt:lpstr>Office</vt:lpstr>
      <vt:lpstr>Office</vt:lpstr>
      <vt:lpstr>Business Development</vt:lpstr>
      <vt:lpstr>Business Development</vt:lpstr>
      <vt:lpstr>Business Development</vt:lpstr>
      <vt:lpstr>Business Development</vt:lpstr>
      <vt:lpstr>Sustainability</vt:lpstr>
      <vt:lpstr>Sustainability</vt:lpstr>
      <vt:lpstr>Digitalization</vt:lpstr>
      <vt:lpstr>Digitalization</vt:lpstr>
      <vt:lpstr>Communication</vt:lpstr>
      <vt:lpstr>Employees</vt:lpstr>
      <vt:lpstr>Employees</vt:lpstr>
      <vt:lpstr>General</vt:lpstr>
      <vt:lpstr>Flags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SCHWEICHER Nico</dc:creator>
  <cp:lastModifiedBy>SCHWEICHER Nico</cp:lastModifiedBy>
  <cp:revision>1</cp:revision>
  <dcterms:created xsi:type="dcterms:W3CDTF">2025-02-17T09:42:36Z</dcterms:created>
  <dcterms:modified xsi:type="dcterms:W3CDTF">2025-02-17T09:42:51Z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0x01010095FFEB419A4726459684C643D7D14615</vt:lpwstr>
  </property>
  <property fmtid="{D5CDD505-2E9C-101B-9397-08002B2CF9AE}" pid="3" name="MediaServiceImageTags">
    <vt:lpwstr/>
  </property>
</Properties>
</file>